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theme/themeOverride1.xml" ContentType="application/vnd.openxmlformats-officedocument.themeOverride+xml"/>
  <Override PartName="/ppt/charts/chart6.xml" ContentType="application/vnd.openxmlformats-officedocument.drawingml.chart+xml"/>
  <Override PartName="/ppt/theme/themeOverride2.xml" ContentType="application/vnd.openxmlformats-officedocument.themeOverride+xml"/>
  <Override PartName="/ppt/charts/chart7.xml" ContentType="application/vnd.openxmlformats-officedocument.drawingml.chart+xml"/>
  <Override PartName="/ppt/theme/themeOverride3.xml" ContentType="application/vnd.openxmlformats-officedocument.themeOverride+xml"/>
  <Override PartName="/ppt/charts/chart8.xml" ContentType="application/vnd.openxmlformats-officedocument.drawingml.chart+xml"/>
  <Override PartName="/ppt/theme/themeOverride4.xml" ContentType="application/vnd.openxmlformats-officedocument.themeOverride+xml"/>
  <Override PartName="/ppt/charts/chart9.xml" ContentType="application/vnd.openxmlformats-officedocument.drawingml.chart+xml"/>
  <Override PartName="/ppt/theme/themeOverride5.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2"/>
  </p:notesMasterIdLst>
  <p:sldIdLst>
    <p:sldId id="256" r:id="rId2"/>
    <p:sldId id="272" r:id="rId3"/>
    <p:sldId id="257" r:id="rId4"/>
    <p:sldId id="273" r:id="rId5"/>
    <p:sldId id="275" r:id="rId6"/>
    <p:sldId id="274" r:id="rId7"/>
    <p:sldId id="301" r:id="rId8"/>
    <p:sldId id="302" r:id="rId9"/>
    <p:sldId id="276" r:id="rId10"/>
    <p:sldId id="277" r:id="rId11"/>
    <p:sldId id="278" r:id="rId12"/>
    <p:sldId id="279" r:id="rId13"/>
    <p:sldId id="281" r:id="rId14"/>
    <p:sldId id="282" r:id="rId15"/>
    <p:sldId id="296"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7" r:id="rId30"/>
    <p:sldId id="298" r:id="rId31"/>
    <p:sldId id="299" r:id="rId32"/>
    <p:sldId id="300" r:id="rId33"/>
    <p:sldId id="303" r:id="rId34"/>
    <p:sldId id="304" r:id="rId35"/>
    <p:sldId id="305" r:id="rId36"/>
    <p:sldId id="306" r:id="rId37"/>
    <p:sldId id="307" r:id="rId38"/>
    <p:sldId id="308" r:id="rId39"/>
    <p:sldId id="310" r:id="rId40"/>
    <p:sldId id="309" r:id="rId41"/>
    <p:sldId id="311" r:id="rId42"/>
    <p:sldId id="312" r:id="rId43"/>
    <p:sldId id="313" r:id="rId44"/>
    <p:sldId id="314" r:id="rId45"/>
    <p:sldId id="315" r:id="rId46"/>
    <p:sldId id="316" r:id="rId47"/>
    <p:sldId id="317" r:id="rId48"/>
    <p:sldId id="319" r:id="rId49"/>
    <p:sldId id="320" r:id="rId50"/>
    <p:sldId id="321" r:id="rId51"/>
    <p:sldId id="322" r:id="rId52"/>
    <p:sldId id="323" r:id="rId53"/>
    <p:sldId id="324" r:id="rId54"/>
    <p:sldId id="325" r:id="rId55"/>
    <p:sldId id="326" r:id="rId56"/>
    <p:sldId id="327" r:id="rId57"/>
    <p:sldId id="328" r:id="rId58"/>
    <p:sldId id="329" r:id="rId59"/>
    <p:sldId id="330" r:id="rId60"/>
    <p:sldId id="331" r:id="rId61"/>
    <p:sldId id="332" r:id="rId62"/>
    <p:sldId id="333" r:id="rId63"/>
    <p:sldId id="334" r:id="rId64"/>
    <p:sldId id="335" r:id="rId65"/>
    <p:sldId id="337" r:id="rId66"/>
    <p:sldId id="336" r:id="rId67"/>
    <p:sldId id="338" r:id="rId68"/>
    <p:sldId id="339" r:id="rId69"/>
    <p:sldId id="340" r:id="rId70"/>
    <p:sldId id="341" r:id="rId71"/>
    <p:sldId id="342" r:id="rId72"/>
    <p:sldId id="343" r:id="rId73"/>
    <p:sldId id="344" r:id="rId74"/>
    <p:sldId id="345" r:id="rId75"/>
    <p:sldId id="346" r:id="rId76"/>
    <p:sldId id="347" r:id="rId77"/>
    <p:sldId id="348" r:id="rId78"/>
    <p:sldId id="349" r:id="rId79"/>
    <p:sldId id="350" r:id="rId80"/>
    <p:sldId id="351" r:id="rId81"/>
    <p:sldId id="352" r:id="rId82"/>
    <p:sldId id="353" r:id="rId83"/>
    <p:sldId id="354" r:id="rId84"/>
    <p:sldId id="355" r:id="rId85"/>
    <p:sldId id="356" r:id="rId86"/>
    <p:sldId id="357" r:id="rId87"/>
    <p:sldId id="358" r:id="rId88"/>
    <p:sldId id="359" r:id="rId89"/>
    <p:sldId id="360" r:id="rId90"/>
    <p:sldId id="362" r:id="rId91"/>
    <p:sldId id="363" r:id="rId92"/>
    <p:sldId id="364" r:id="rId93"/>
    <p:sldId id="365" r:id="rId94"/>
    <p:sldId id="366" r:id="rId95"/>
    <p:sldId id="367" r:id="rId96"/>
    <p:sldId id="368" r:id="rId97"/>
    <p:sldId id="370" r:id="rId98"/>
    <p:sldId id="371" r:id="rId99"/>
    <p:sldId id="372" r:id="rId100"/>
    <p:sldId id="369" r:id="rId101"/>
  </p:sldIdLst>
  <p:sldSz cx="18288000" cy="10287000"/>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03" autoAdjust="0"/>
    <p:restoredTop sz="94660"/>
  </p:normalViewPr>
  <p:slideViewPr>
    <p:cSldViewPr snapToGrid="0">
      <p:cViewPr varScale="1">
        <p:scale>
          <a:sx n="50" d="100"/>
          <a:sy n="50" d="100"/>
        </p:scale>
        <p:origin x="594" y="54"/>
      </p:cViewPr>
      <p:guideLst>
        <p:guide orient="horz" pos="3240"/>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1.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themeOverride" Target="../theme/themeOverride2.xml"/></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Excel_Worksheet7.xlsx"/><Relationship Id="rId1" Type="http://schemas.openxmlformats.org/officeDocument/2006/relationships/themeOverride" Target="../theme/themeOverride3.xml"/></Relationships>
</file>

<file path=ppt/charts/_rels/chart8.xml.rels><?xml version="1.0" encoding="UTF-8" standalone="yes"?>
<Relationships xmlns="http://schemas.openxmlformats.org/package/2006/relationships"><Relationship Id="rId2" Type="http://schemas.openxmlformats.org/officeDocument/2006/relationships/package" Target="../embeddings/Microsoft_Excel_Worksheet8.xlsx"/><Relationship Id="rId1" Type="http://schemas.openxmlformats.org/officeDocument/2006/relationships/themeOverride" Target="../theme/themeOverride4.xml"/></Relationships>
</file>

<file path=ppt/charts/_rels/chart9.xml.rels><?xml version="1.0" encoding="UTF-8" standalone="yes"?>
<Relationships xmlns="http://schemas.openxmlformats.org/package/2006/relationships"><Relationship Id="rId2" Type="http://schemas.openxmlformats.org/officeDocument/2006/relationships/package" Target="../embeddings/Microsoft_Excel_Worksheet9.xlsx"/><Relationship Id="rId1" Type="http://schemas.openxmlformats.org/officeDocument/2006/relationships/themeOverride" Target="../theme/themeOverrid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5"/>
              </a:solidFill>
              <a:ln w="19050">
                <a:noFill/>
              </a:ln>
              <a:effectLst/>
            </c:spPr>
          </c:dPt>
          <c:dPt>
            <c:idx val="1"/>
            <c:bubble3D val="0"/>
            <c:spPr>
              <a:pattFill prst="dkDnDiag">
                <a:fgClr>
                  <a:schemeClr val="tx1">
                    <a:lumMod val="20000"/>
                    <a:lumOff val="80000"/>
                  </a:schemeClr>
                </a:fgClr>
                <a:bgClr>
                  <a:schemeClr val="bg2"/>
                </a:bgClr>
              </a:pattFill>
              <a:ln w="19050">
                <a:noFill/>
              </a:ln>
              <a:effectLst/>
            </c:spPr>
          </c:dPt>
          <c:cat>
            <c:strRef>
              <c:f>Sheet1!$A$2:$A$3</c:f>
              <c:strCache>
                <c:ptCount val="2"/>
                <c:pt idx="0">
                  <c:v>Yes</c:v>
                </c:pt>
                <c:pt idx="1">
                  <c:v>No</c:v>
                </c:pt>
              </c:strCache>
            </c:strRef>
          </c:cat>
          <c:val>
            <c:numRef>
              <c:f>Sheet1!$B$2:$B$3</c:f>
              <c:numCache>
                <c:formatCode>General</c:formatCode>
                <c:ptCount val="2"/>
                <c:pt idx="0">
                  <c:v>70</c:v>
                </c:pt>
                <c:pt idx="1">
                  <c:v>30</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6"/>
              </a:solidFill>
              <a:ln w="19050">
                <a:noFill/>
              </a:ln>
              <a:effectLst/>
            </c:spPr>
          </c:dPt>
          <c:dPt>
            <c:idx val="1"/>
            <c:bubble3D val="0"/>
            <c:spPr>
              <a:pattFill prst="dkDnDiag">
                <a:fgClr>
                  <a:schemeClr val="tx1">
                    <a:lumMod val="20000"/>
                    <a:lumOff val="80000"/>
                  </a:schemeClr>
                </a:fgClr>
                <a:bgClr>
                  <a:schemeClr val="bg1"/>
                </a:bgClr>
              </a:pattFill>
              <a:ln w="19050">
                <a:noFill/>
              </a:ln>
              <a:effectLst/>
            </c:spPr>
          </c:dPt>
          <c:cat>
            <c:strRef>
              <c:f>Sheet1!$A$2:$A$3</c:f>
              <c:strCache>
                <c:ptCount val="2"/>
                <c:pt idx="0">
                  <c:v>Yes</c:v>
                </c:pt>
                <c:pt idx="1">
                  <c:v>No</c:v>
                </c:pt>
              </c:strCache>
            </c:strRef>
          </c:cat>
          <c:val>
            <c:numRef>
              <c:f>Sheet1!$B$2:$B$3</c:f>
              <c:numCache>
                <c:formatCode>General</c:formatCode>
                <c:ptCount val="2"/>
                <c:pt idx="0">
                  <c:v>82</c:v>
                </c:pt>
                <c:pt idx="1">
                  <c:v>18</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3"/>
              </a:solidFill>
              <a:ln w="19050">
                <a:noFill/>
              </a:ln>
              <a:effectLst/>
            </c:spPr>
          </c:dPt>
          <c:dPt>
            <c:idx val="1"/>
            <c:bubble3D val="0"/>
            <c:spPr>
              <a:pattFill prst="dkDnDiag">
                <a:fgClr>
                  <a:schemeClr val="tx1">
                    <a:lumMod val="20000"/>
                    <a:lumOff val="80000"/>
                  </a:schemeClr>
                </a:fgClr>
                <a:bgClr>
                  <a:schemeClr val="bg1"/>
                </a:bgClr>
              </a:pattFill>
              <a:ln w="19050">
                <a:noFill/>
              </a:ln>
              <a:effectLst/>
            </c:spPr>
          </c:dPt>
          <c:cat>
            <c:strRef>
              <c:f>Sheet1!$A$2:$A$3</c:f>
              <c:strCache>
                <c:ptCount val="2"/>
                <c:pt idx="0">
                  <c:v>Yes</c:v>
                </c:pt>
                <c:pt idx="1">
                  <c:v>No</c:v>
                </c:pt>
              </c:strCache>
            </c:strRef>
          </c:cat>
          <c:val>
            <c:numRef>
              <c:f>Sheet1!$B$2:$B$3</c:f>
              <c:numCache>
                <c:formatCode>General</c:formatCode>
                <c:ptCount val="2"/>
                <c:pt idx="0">
                  <c:v>40</c:v>
                </c:pt>
                <c:pt idx="1">
                  <c:v>60</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Bad</c:v>
                </c:pt>
              </c:strCache>
            </c:strRef>
          </c:tx>
          <c:spPr>
            <a:solidFill>
              <a:schemeClr val="accent4"/>
            </a:solidFill>
            <a:ln>
              <a:noFill/>
            </a:ln>
            <a:effectLst/>
          </c:spPr>
          <c:invertIfNegative val="0"/>
          <c:cat>
            <c:numRef>
              <c:f>Sheet1!$A$2:$A$6</c:f>
              <c:numCache>
                <c:formatCode>General</c:formatCode>
                <c:ptCount val="5"/>
                <c:pt idx="0">
                  <c:v>2010</c:v>
                </c:pt>
                <c:pt idx="1">
                  <c:v>2011</c:v>
                </c:pt>
                <c:pt idx="2">
                  <c:v>2012</c:v>
                </c:pt>
                <c:pt idx="3">
                  <c:v>2013</c:v>
                </c:pt>
                <c:pt idx="4">
                  <c:v>2014</c:v>
                </c:pt>
              </c:numCache>
            </c:numRef>
          </c:cat>
          <c:val>
            <c:numRef>
              <c:f>Sheet1!$B$2:$B$6</c:f>
              <c:numCache>
                <c:formatCode>General</c:formatCode>
                <c:ptCount val="5"/>
                <c:pt idx="0">
                  <c:v>20</c:v>
                </c:pt>
                <c:pt idx="1">
                  <c:v>15</c:v>
                </c:pt>
                <c:pt idx="2">
                  <c:v>10</c:v>
                </c:pt>
                <c:pt idx="3">
                  <c:v>5</c:v>
                </c:pt>
                <c:pt idx="4">
                  <c:v>10</c:v>
                </c:pt>
              </c:numCache>
            </c:numRef>
          </c:val>
        </c:ser>
        <c:ser>
          <c:idx val="1"/>
          <c:order val="1"/>
          <c:tx>
            <c:strRef>
              <c:f>Sheet1!$C$1</c:f>
              <c:strCache>
                <c:ptCount val="1"/>
                <c:pt idx="0">
                  <c:v>OK</c:v>
                </c:pt>
              </c:strCache>
            </c:strRef>
          </c:tx>
          <c:spPr>
            <a:solidFill>
              <a:schemeClr val="accent3"/>
            </a:solidFill>
            <a:ln>
              <a:noFill/>
            </a:ln>
            <a:effectLst/>
          </c:spPr>
          <c:invertIfNegative val="0"/>
          <c:cat>
            <c:numRef>
              <c:f>Sheet1!$A$2:$A$6</c:f>
              <c:numCache>
                <c:formatCode>General</c:formatCode>
                <c:ptCount val="5"/>
                <c:pt idx="0">
                  <c:v>2010</c:v>
                </c:pt>
                <c:pt idx="1">
                  <c:v>2011</c:v>
                </c:pt>
                <c:pt idx="2">
                  <c:v>2012</c:v>
                </c:pt>
                <c:pt idx="3">
                  <c:v>2013</c:v>
                </c:pt>
                <c:pt idx="4">
                  <c:v>2014</c:v>
                </c:pt>
              </c:numCache>
            </c:numRef>
          </c:cat>
          <c:val>
            <c:numRef>
              <c:f>Sheet1!$C$2:$C$6</c:f>
              <c:numCache>
                <c:formatCode>General</c:formatCode>
                <c:ptCount val="5"/>
                <c:pt idx="0">
                  <c:v>30</c:v>
                </c:pt>
                <c:pt idx="1">
                  <c:v>35</c:v>
                </c:pt>
                <c:pt idx="2">
                  <c:v>25</c:v>
                </c:pt>
                <c:pt idx="3">
                  <c:v>35</c:v>
                </c:pt>
                <c:pt idx="4">
                  <c:v>50</c:v>
                </c:pt>
              </c:numCache>
            </c:numRef>
          </c:val>
        </c:ser>
        <c:ser>
          <c:idx val="2"/>
          <c:order val="2"/>
          <c:tx>
            <c:strRef>
              <c:f>Sheet1!$D$1</c:f>
              <c:strCache>
                <c:ptCount val="1"/>
                <c:pt idx="0">
                  <c:v>Good</c:v>
                </c:pt>
              </c:strCache>
            </c:strRef>
          </c:tx>
          <c:spPr>
            <a:solidFill>
              <a:schemeClr val="accent6"/>
            </a:solidFill>
            <a:ln>
              <a:noFill/>
            </a:ln>
            <a:effectLst/>
          </c:spPr>
          <c:invertIfNegative val="0"/>
          <c:cat>
            <c:numRef>
              <c:f>Sheet1!$A$2:$A$6</c:f>
              <c:numCache>
                <c:formatCode>General</c:formatCode>
                <c:ptCount val="5"/>
                <c:pt idx="0">
                  <c:v>2010</c:v>
                </c:pt>
                <c:pt idx="1">
                  <c:v>2011</c:v>
                </c:pt>
                <c:pt idx="2">
                  <c:v>2012</c:v>
                </c:pt>
                <c:pt idx="3">
                  <c:v>2013</c:v>
                </c:pt>
                <c:pt idx="4">
                  <c:v>2014</c:v>
                </c:pt>
              </c:numCache>
            </c:numRef>
          </c:cat>
          <c:val>
            <c:numRef>
              <c:f>Sheet1!$D$2:$D$6</c:f>
              <c:numCache>
                <c:formatCode>General</c:formatCode>
                <c:ptCount val="5"/>
                <c:pt idx="0">
                  <c:v>50</c:v>
                </c:pt>
                <c:pt idx="1">
                  <c:v>50</c:v>
                </c:pt>
                <c:pt idx="2">
                  <c:v>65</c:v>
                </c:pt>
                <c:pt idx="3">
                  <c:v>60</c:v>
                </c:pt>
                <c:pt idx="4">
                  <c:v>40</c:v>
                </c:pt>
              </c:numCache>
            </c:numRef>
          </c:val>
        </c:ser>
        <c:dLbls>
          <c:showLegendKey val="0"/>
          <c:showVal val="0"/>
          <c:showCatName val="0"/>
          <c:showSerName val="0"/>
          <c:showPercent val="0"/>
          <c:showBubbleSize val="0"/>
        </c:dLbls>
        <c:gapWidth val="150"/>
        <c:overlap val="100"/>
        <c:axId val="270819832"/>
        <c:axId val="270822184"/>
      </c:barChart>
      <c:catAx>
        <c:axId val="270819832"/>
        <c:scaling>
          <c:orientation val="minMax"/>
        </c:scaling>
        <c:delete val="1"/>
        <c:axPos val="b"/>
        <c:numFmt formatCode="General" sourceLinked="1"/>
        <c:majorTickMark val="none"/>
        <c:minorTickMark val="none"/>
        <c:tickLblPos val="nextTo"/>
        <c:crossAx val="270822184"/>
        <c:crosses val="autoZero"/>
        <c:auto val="1"/>
        <c:lblAlgn val="ctr"/>
        <c:lblOffset val="100"/>
        <c:noMultiLvlLbl val="0"/>
      </c:catAx>
      <c:valAx>
        <c:axId val="270822184"/>
        <c:scaling>
          <c:orientation val="minMax"/>
          <c:max val="100"/>
        </c:scaling>
        <c:delete val="1"/>
        <c:axPos val="l"/>
        <c:numFmt formatCode="General" sourceLinked="1"/>
        <c:majorTickMark val="none"/>
        <c:minorTickMark val="none"/>
        <c:tickLblPos val="nextTo"/>
        <c:crossAx val="270819832"/>
        <c:crosses val="autoZero"/>
        <c:crossBetween val="between"/>
        <c:majorUnit val="20"/>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F8D35E"/>
              </a:solidFill>
            </c:spPr>
          </c:dPt>
          <c:dPt>
            <c:idx val="1"/>
            <c:bubble3D val="0"/>
            <c:spPr>
              <a:pattFill prst="dkDnDiag">
                <a:fgClr>
                  <a:schemeClr val="bg1">
                    <a:lumMod val="85000"/>
                  </a:schemeClr>
                </a:fgClr>
                <a:bgClr>
                  <a:schemeClr val="bg2"/>
                </a:bgClr>
              </a:pattFill>
            </c:spPr>
          </c:dPt>
          <c:cat>
            <c:numRef>
              <c:f>Sheet1!$A$2:$A$3</c:f>
              <c:numCache>
                <c:formatCode>General</c:formatCode>
                <c:ptCount val="2"/>
              </c:numCache>
            </c:numRef>
          </c:cat>
          <c:val>
            <c:numRef>
              <c:f>Sheet1!$B$2:$B$3</c:f>
              <c:numCache>
                <c:formatCode>General</c:formatCode>
                <c:ptCount val="2"/>
                <c:pt idx="0">
                  <c:v>87</c:v>
                </c:pt>
                <c:pt idx="1">
                  <c:v>13</c:v>
                </c:pt>
              </c:numCache>
            </c:numRef>
          </c:val>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sz="1800"/>
      </a:pPr>
      <a:endParaRPr lang="en-US"/>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F47264"/>
              </a:solidFill>
            </c:spPr>
          </c:dPt>
          <c:dPt>
            <c:idx val="1"/>
            <c:bubble3D val="0"/>
            <c:spPr>
              <a:pattFill prst="dkDnDiag">
                <a:fgClr>
                  <a:schemeClr val="bg1">
                    <a:lumMod val="85000"/>
                  </a:schemeClr>
                </a:fgClr>
                <a:bgClr>
                  <a:schemeClr val="bg2"/>
                </a:bgClr>
              </a:pattFill>
            </c:spPr>
          </c:dPt>
          <c:cat>
            <c:numRef>
              <c:f>Sheet1!$A$2:$A$3</c:f>
              <c:numCache>
                <c:formatCode>General</c:formatCode>
                <c:ptCount val="2"/>
              </c:numCache>
            </c:numRef>
          </c:cat>
          <c:val>
            <c:numRef>
              <c:f>Sheet1!$B$2:$B$3</c:f>
              <c:numCache>
                <c:formatCode>General</c:formatCode>
                <c:ptCount val="2"/>
                <c:pt idx="0">
                  <c:v>50</c:v>
                </c:pt>
                <c:pt idx="1">
                  <c:v>30</c:v>
                </c:pt>
              </c:numCache>
            </c:numRef>
          </c:val>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sz="1800"/>
      </a:pPr>
      <a:endParaRPr lang="en-US"/>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7CC8EC"/>
              </a:solidFill>
            </c:spPr>
          </c:dPt>
          <c:dPt>
            <c:idx val="1"/>
            <c:bubble3D val="0"/>
            <c:spPr>
              <a:pattFill prst="dkDnDiag">
                <a:fgClr>
                  <a:schemeClr val="bg1">
                    <a:lumMod val="85000"/>
                  </a:schemeClr>
                </a:fgClr>
                <a:bgClr>
                  <a:schemeClr val="bg2"/>
                </a:bgClr>
              </a:pattFill>
            </c:spPr>
          </c:dPt>
          <c:cat>
            <c:numRef>
              <c:f>Sheet1!$A$2:$A$3</c:f>
              <c:numCache>
                <c:formatCode>General</c:formatCode>
                <c:ptCount val="2"/>
              </c:numCache>
            </c:numRef>
          </c:cat>
          <c:val>
            <c:numRef>
              <c:f>Sheet1!$B$2:$B$3</c:f>
              <c:numCache>
                <c:formatCode>General</c:formatCode>
                <c:ptCount val="2"/>
                <c:pt idx="0">
                  <c:v>87</c:v>
                </c:pt>
                <c:pt idx="1">
                  <c:v>25</c:v>
                </c:pt>
              </c:numCache>
            </c:numRef>
          </c:val>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sz="1800"/>
      </a:pPr>
      <a:endParaRPr lang="en-US"/>
    </a:p>
  </c:tx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868AD1"/>
              </a:solidFill>
            </c:spPr>
          </c:dPt>
          <c:dPt>
            <c:idx val="1"/>
            <c:bubble3D val="0"/>
            <c:spPr>
              <a:pattFill prst="dkDnDiag">
                <a:fgClr>
                  <a:schemeClr val="bg1">
                    <a:lumMod val="85000"/>
                  </a:schemeClr>
                </a:fgClr>
                <a:bgClr>
                  <a:schemeClr val="bg2"/>
                </a:bgClr>
              </a:pattFill>
            </c:spPr>
          </c:dPt>
          <c:cat>
            <c:numRef>
              <c:f>Sheet1!$A$2:$A$3</c:f>
              <c:numCache>
                <c:formatCode>General</c:formatCode>
                <c:ptCount val="2"/>
              </c:numCache>
            </c:numRef>
          </c:cat>
          <c:val>
            <c:numRef>
              <c:f>Sheet1!$B$2:$B$3</c:f>
              <c:numCache>
                <c:formatCode>General</c:formatCode>
                <c:ptCount val="2"/>
                <c:pt idx="0">
                  <c:v>87</c:v>
                </c:pt>
                <c:pt idx="1">
                  <c:v>50</c:v>
                </c:pt>
              </c:numCache>
            </c:numRef>
          </c:val>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sz="1800"/>
      </a:pPr>
      <a:endParaRPr lang="en-US"/>
    </a:p>
  </c:txPr>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868AD1"/>
              </a:solidFill>
            </c:spPr>
          </c:dPt>
          <c:dPt>
            <c:idx val="1"/>
            <c:bubble3D val="0"/>
            <c:spPr>
              <a:pattFill prst="dkDnDiag">
                <a:fgClr>
                  <a:schemeClr val="bg1">
                    <a:lumMod val="85000"/>
                  </a:schemeClr>
                </a:fgClr>
                <a:bgClr>
                  <a:schemeClr val="bg2"/>
                </a:bgClr>
              </a:pattFill>
            </c:spPr>
          </c:dPt>
          <c:cat>
            <c:numRef>
              <c:f>Sheet1!$A$2:$A$3</c:f>
              <c:numCache>
                <c:formatCode>General</c:formatCode>
                <c:ptCount val="2"/>
              </c:numCache>
            </c:numRef>
          </c:cat>
          <c:val>
            <c:numRef>
              <c:f>Sheet1!$B$2:$B$3</c:f>
              <c:numCache>
                <c:formatCode>General</c:formatCode>
                <c:ptCount val="2"/>
                <c:pt idx="0">
                  <c:v>87</c:v>
                </c:pt>
                <c:pt idx="1">
                  <c:v>50</c:v>
                </c:pt>
              </c:numCache>
            </c:numRef>
          </c:val>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sz="1800"/>
      </a:pPr>
      <a:endParaRPr lang="en-US"/>
    </a:p>
  </c:txPr>
  <c:externalData r:id="rId2">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2A4AFA-A222-4773-AC1C-5E51A832DDEB}" type="doc">
      <dgm:prSet loTypeId="urn:microsoft.com/office/officeart/2005/8/layout/cycle4" loCatId="matrix" qsTypeId="urn:microsoft.com/office/officeart/2005/8/quickstyle/simple1" qsCatId="simple" csTypeId="urn:microsoft.com/office/officeart/2005/8/colors/colorful1" csCatId="colorful" phldr="1"/>
      <dgm:spPr/>
      <dgm:t>
        <a:bodyPr/>
        <a:lstStyle/>
        <a:p>
          <a:endParaRPr lang="en-US"/>
        </a:p>
      </dgm:t>
    </dgm:pt>
    <dgm:pt modelId="{E9FFA0B5-DB2C-4B3A-B8D7-F80BE1352CF0}">
      <dgm:prSet phldrT="[Text]"/>
      <dgm:spPr>
        <a:ln>
          <a:noFill/>
        </a:ln>
      </dgm:spPr>
      <dgm:t>
        <a:bodyPr/>
        <a:lstStyle/>
        <a:p>
          <a:endParaRPr lang="en-US" dirty="0"/>
        </a:p>
      </dgm:t>
    </dgm:pt>
    <dgm:pt modelId="{FB1BF3EC-531C-4F6F-B731-B07D5B11CC68}" type="parTrans" cxnId="{64E5BA4E-3837-4477-B577-39CF7441D604}">
      <dgm:prSet/>
      <dgm:spPr/>
      <dgm:t>
        <a:bodyPr/>
        <a:lstStyle/>
        <a:p>
          <a:endParaRPr lang="en-US"/>
        </a:p>
      </dgm:t>
    </dgm:pt>
    <dgm:pt modelId="{1F504B2F-29E2-418E-8AB6-C46B5EFC07B4}" type="sibTrans" cxnId="{64E5BA4E-3837-4477-B577-39CF7441D604}">
      <dgm:prSet/>
      <dgm:spPr/>
      <dgm:t>
        <a:bodyPr/>
        <a:lstStyle/>
        <a:p>
          <a:endParaRPr lang="en-US"/>
        </a:p>
      </dgm:t>
    </dgm:pt>
    <dgm:pt modelId="{4B386EAD-7ABE-4EEA-9E81-E5F924359186}">
      <dgm:prSet phldrT="[Text]"/>
      <dgm:spPr>
        <a:ln>
          <a:noFill/>
        </a:ln>
      </dgm:spPr>
      <dgm:t>
        <a:bodyPr/>
        <a:lstStyle/>
        <a:p>
          <a:endParaRPr lang="en-US" dirty="0"/>
        </a:p>
      </dgm:t>
    </dgm:pt>
    <dgm:pt modelId="{56CC4981-899D-4C6A-9D50-A4D0406422C6}" type="parTrans" cxnId="{5BA786E6-0538-4496-ADA3-B3183F9B8646}">
      <dgm:prSet/>
      <dgm:spPr/>
      <dgm:t>
        <a:bodyPr/>
        <a:lstStyle/>
        <a:p>
          <a:endParaRPr lang="en-US"/>
        </a:p>
      </dgm:t>
    </dgm:pt>
    <dgm:pt modelId="{685727E0-DEB2-46D8-B645-EBE9C0760A98}" type="sibTrans" cxnId="{5BA786E6-0538-4496-ADA3-B3183F9B8646}">
      <dgm:prSet/>
      <dgm:spPr/>
      <dgm:t>
        <a:bodyPr/>
        <a:lstStyle/>
        <a:p>
          <a:endParaRPr lang="en-US"/>
        </a:p>
      </dgm:t>
    </dgm:pt>
    <dgm:pt modelId="{453DFC3D-A47E-474A-B8AD-6739240F9438}">
      <dgm:prSet phldrT="[Text]"/>
      <dgm:spPr>
        <a:solidFill>
          <a:schemeClr val="accent3"/>
        </a:solidFill>
        <a:ln>
          <a:noFill/>
        </a:ln>
      </dgm:spPr>
      <dgm:t>
        <a:bodyPr/>
        <a:lstStyle/>
        <a:p>
          <a:endParaRPr lang="en-US" dirty="0"/>
        </a:p>
      </dgm:t>
    </dgm:pt>
    <dgm:pt modelId="{D65BB671-3903-401E-AF5A-9AD88C033CD3}" type="parTrans" cxnId="{88B6E3FA-7C8C-4D2F-979F-592CE7103818}">
      <dgm:prSet/>
      <dgm:spPr/>
      <dgm:t>
        <a:bodyPr/>
        <a:lstStyle/>
        <a:p>
          <a:endParaRPr lang="en-US"/>
        </a:p>
      </dgm:t>
    </dgm:pt>
    <dgm:pt modelId="{68307F32-FF2C-4AB0-B598-E33EF1A43738}" type="sibTrans" cxnId="{88B6E3FA-7C8C-4D2F-979F-592CE7103818}">
      <dgm:prSet/>
      <dgm:spPr/>
      <dgm:t>
        <a:bodyPr/>
        <a:lstStyle/>
        <a:p>
          <a:endParaRPr lang="en-US"/>
        </a:p>
      </dgm:t>
    </dgm:pt>
    <dgm:pt modelId="{3A5DA399-C553-40E4-A0F0-C0810760B642}">
      <dgm:prSet phldrT="[Text]"/>
      <dgm:spPr>
        <a:solidFill>
          <a:schemeClr val="accent5"/>
        </a:solidFill>
        <a:ln>
          <a:noFill/>
        </a:ln>
      </dgm:spPr>
      <dgm:t>
        <a:bodyPr/>
        <a:lstStyle/>
        <a:p>
          <a:endParaRPr lang="en-US" dirty="0"/>
        </a:p>
      </dgm:t>
    </dgm:pt>
    <dgm:pt modelId="{3C6A6BD4-04F2-48F1-B673-C19379981C50}" type="sibTrans" cxnId="{413AB235-F3BB-4AE5-8555-D32133F5AB17}">
      <dgm:prSet/>
      <dgm:spPr/>
      <dgm:t>
        <a:bodyPr/>
        <a:lstStyle/>
        <a:p>
          <a:endParaRPr lang="en-US"/>
        </a:p>
      </dgm:t>
    </dgm:pt>
    <dgm:pt modelId="{20E13E3F-1C5E-4C67-9CDE-9FE12D286389}" type="parTrans" cxnId="{413AB235-F3BB-4AE5-8555-D32133F5AB17}">
      <dgm:prSet/>
      <dgm:spPr/>
      <dgm:t>
        <a:bodyPr/>
        <a:lstStyle/>
        <a:p>
          <a:endParaRPr lang="en-US"/>
        </a:p>
      </dgm:t>
    </dgm:pt>
    <dgm:pt modelId="{321F2D6C-542C-40EE-B940-297AC4F59B79}" type="pres">
      <dgm:prSet presAssocID="{B12A4AFA-A222-4773-AC1C-5E51A832DDEB}" presName="cycleMatrixDiagram" presStyleCnt="0">
        <dgm:presLayoutVars>
          <dgm:chMax val="1"/>
          <dgm:dir/>
          <dgm:animLvl val="lvl"/>
          <dgm:resizeHandles val="exact"/>
        </dgm:presLayoutVars>
      </dgm:prSet>
      <dgm:spPr/>
      <dgm:t>
        <a:bodyPr/>
        <a:lstStyle/>
        <a:p>
          <a:endParaRPr lang="en-US"/>
        </a:p>
      </dgm:t>
    </dgm:pt>
    <dgm:pt modelId="{7A73F8A0-D438-4808-A7B7-257D93D49D5A}" type="pres">
      <dgm:prSet presAssocID="{B12A4AFA-A222-4773-AC1C-5E51A832DDEB}" presName="children" presStyleCnt="0"/>
      <dgm:spPr/>
      <dgm:t>
        <a:bodyPr/>
        <a:lstStyle/>
        <a:p>
          <a:endParaRPr lang="en-US"/>
        </a:p>
      </dgm:t>
    </dgm:pt>
    <dgm:pt modelId="{7A26ABCF-9593-4279-B48C-9B47F55F698C}" type="pres">
      <dgm:prSet presAssocID="{B12A4AFA-A222-4773-AC1C-5E51A832DDEB}" presName="childPlaceholder" presStyleCnt="0"/>
      <dgm:spPr/>
      <dgm:t>
        <a:bodyPr/>
        <a:lstStyle/>
        <a:p>
          <a:endParaRPr lang="en-US"/>
        </a:p>
      </dgm:t>
    </dgm:pt>
    <dgm:pt modelId="{BAD945EB-608A-4D4E-BD42-A3721EC918A9}" type="pres">
      <dgm:prSet presAssocID="{B12A4AFA-A222-4773-AC1C-5E51A832DDEB}" presName="circle" presStyleCnt="0"/>
      <dgm:spPr/>
      <dgm:t>
        <a:bodyPr/>
        <a:lstStyle/>
        <a:p>
          <a:endParaRPr lang="en-US"/>
        </a:p>
      </dgm:t>
    </dgm:pt>
    <dgm:pt modelId="{5C51A7AA-8840-4763-83E5-22CD9FCFDEA6}" type="pres">
      <dgm:prSet presAssocID="{B12A4AFA-A222-4773-AC1C-5E51A832DDEB}" presName="quadrant1" presStyleLbl="node1" presStyleIdx="0" presStyleCnt="4">
        <dgm:presLayoutVars>
          <dgm:chMax val="1"/>
          <dgm:bulletEnabled val="1"/>
        </dgm:presLayoutVars>
      </dgm:prSet>
      <dgm:spPr/>
      <dgm:t>
        <a:bodyPr/>
        <a:lstStyle/>
        <a:p>
          <a:endParaRPr lang="en-US"/>
        </a:p>
      </dgm:t>
    </dgm:pt>
    <dgm:pt modelId="{F05791E5-9F60-46F7-9FD1-06B1665D11B2}" type="pres">
      <dgm:prSet presAssocID="{B12A4AFA-A222-4773-AC1C-5E51A832DDEB}" presName="quadrant2" presStyleLbl="node1" presStyleIdx="1" presStyleCnt="4">
        <dgm:presLayoutVars>
          <dgm:chMax val="1"/>
          <dgm:bulletEnabled val="1"/>
        </dgm:presLayoutVars>
      </dgm:prSet>
      <dgm:spPr/>
      <dgm:t>
        <a:bodyPr/>
        <a:lstStyle/>
        <a:p>
          <a:endParaRPr lang="en-US"/>
        </a:p>
      </dgm:t>
    </dgm:pt>
    <dgm:pt modelId="{9891BD5B-B56B-48A8-A095-C83E1C94715E}" type="pres">
      <dgm:prSet presAssocID="{B12A4AFA-A222-4773-AC1C-5E51A832DDEB}" presName="quadrant3" presStyleLbl="node1" presStyleIdx="2" presStyleCnt="4">
        <dgm:presLayoutVars>
          <dgm:chMax val="1"/>
          <dgm:bulletEnabled val="1"/>
        </dgm:presLayoutVars>
      </dgm:prSet>
      <dgm:spPr/>
      <dgm:t>
        <a:bodyPr/>
        <a:lstStyle/>
        <a:p>
          <a:endParaRPr lang="en-US"/>
        </a:p>
      </dgm:t>
    </dgm:pt>
    <dgm:pt modelId="{C381BC92-2F74-494E-9B6F-1689633EF37E}" type="pres">
      <dgm:prSet presAssocID="{B12A4AFA-A222-4773-AC1C-5E51A832DDEB}" presName="quadrant4" presStyleLbl="node1" presStyleIdx="3" presStyleCnt="4">
        <dgm:presLayoutVars>
          <dgm:chMax val="1"/>
          <dgm:bulletEnabled val="1"/>
        </dgm:presLayoutVars>
      </dgm:prSet>
      <dgm:spPr/>
      <dgm:t>
        <a:bodyPr/>
        <a:lstStyle/>
        <a:p>
          <a:endParaRPr lang="en-US"/>
        </a:p>
      </dgm:t>
    </dgm:pt>
    <dgm:pt modelId="{53F0A0AE-4AFA-4C17-A31F-3F04F3272B94}" type="pres">
      <dgm:prSet presAssocID="{B12A4AFA-A222-4773-AC1C-5E51A832DDEB}" presName="quadrantPlaceholder" presStyleCnt="0"/>
      <dgm:spPr/>
      <dgm:t>
        <a:bodyPr/>
        <a:lstStyle/>
        <a:p>
          <a:endParaRPr lang="en-US"/>
        </a:p>
      </dgm:t>
    </dgm:pt>
    <dgm:pt modelId="{AF27D161-B159-461E-9C58-CBF52AB2EB68}" type="pres">
      <dgm:prSet presAssocID="{B12A4AFA-A222-4773-AC1C-5E51A832DDEB}" presName="center1" presStyleLbl="fgShp" presStyleIdx="0" presStyleCnt="2"/>
      <dgm:spPr>
        <a:solidFill>
          <a:srgbClr val="FCFCFC"/>
        </a:solidFill>
        <a:ln>
          <a:noFill/>
        </a:ln>
      </dgm:spPr>
      <dgm:t>
        <a:bodyPr/>
        <a:lstStyle/>
        <a:p>
          <a:endParaRPr lang="en-US"/>
        </a:p>
      </dgm:t>
    </dgm:pt>
    <dgm:pt modelId="{CE20FF03-C5BF-4221-830E-5366548BDAA2}" type="pres">
      <dgm:prSet presAssocID="{B12A4AFA-A222-4773-AC1C-5E51A832DDEB}" presName="center2" presStyleLbl="fgShp" presStyleIdx="1" presStyleCnt="2"/>
      <dgm:spPr>
        <a:solidFill>
          <a:srgbClr val="FCFCFC"/>
        </a:solidFill>
        <a:ln>
          <a:noFill/>
        </a:ln>
      </dgm:spPr>
      <dgm:t>
        <a:bodyPr/>
        <a:lstStyle/>
        <a:p>
          <a:endParaRPr lang="en-US"/>
        </a:p>
      </dgm:t>
    </dgm:pt>
  </dgm:ptLst>
  <dgm:cxnLst>
    <dgm:cxn modelId="{469D0AD2-3350-4106-A933-2084F27AF9D8}" type="presOf" srcId="{453DFC3D-A47E-474A-B8AD-6739240F9438}" destId="{C381BC92-2F74-494E-9B6F-1689633EF37E}" srcOrd="0" destOrd="0" presId="urn:microsoft.com/office/officeart/2005/8/layout/cycle4"/>
    <dgm:cxn modelId="{B038AE75-4238-469B-82E7-5171A383E498}" type="presOf" srcId="{4B386EAD-7ABE-4EEA-9E81-E5F924359186}" destId="{9891BD5B-B56B-48A8-A095-C83E1C94715E}" srcOrd="0" destOrd="0" presId="urn:microsoft.com/office/officeart/2005/8/layout/cycle4"/>
    <dgm:cxn modelId="{413AB235-F3BB-4AE5-8555-D32133F5AB17}" srcId="{B12A4AFA-A222-4773-AC1C-5E51A832DDEB}" destId="{3A5DA399-C553-40E4-A0F0-C0810760B642}" srcOrd="1" destOrd="0" parTransId="{20E13E3F-1C5E-4C67-9CDE-9FE12D286389}" sibTransId="{3C6A6BD4-04F2-48F1-B673-C19379981C50}"/>
    <dgm:cxn modelId="{5BA786E6-0538-4496-ADA3-B3183F9B8646}" srcId="{B12A4AFA-A222-4773-AC1C-5E51A832DDEB}" destId="{4B386EAD-7ABE-4EEA-9E81-E5F924359186}" srcOrd="2" destOrd="0" parTransId="{56CC4981-899D-4C6A-9D50-A4D0406422C6}" sibTransId="{685727E0-DEB2-46D8-B645-EBE9C0760A98}"/>
    <dgm:cxn modelId="{F0BA6CDD-32E8-4178-957E-C37D6C91061B}" type="presOf" srcId="{E9FFA0B5-DB2C-4B3A-B8D7-F80BE1352CF0}" destId="{5C51A7AA-8840-4763-83E5-22CD9FCFDEA6}" srcOrd="0" destOrd="0" presId="urn:microsoft.com/office/officeart/2005/8/layout/cycle4"/>
    <dgm:cxn modelId="{DE127B5C-CB2C-4A51-A2D3-B611B1D4AD49}" type="presOf" srcId="{3A5DA399-C553-40E4-A0F0-C0810760B642}" destId="{F05791E5-9F60-46F7-9FD1-06B1665D11B2}" srcOrd="0" destOrd="0" presId="urn:microsoft.com/office/officeart/2005/8/layout/cycle4"/>
    <dgm:cxn modelId="{64E5BA4E-3837-4477-B577-39CF7441D604}" srcId="{B12A4AFA-A222-4773-AC1C-5E51A832DDEB}" destId="{E9FFA0B5-DB2C-4B3A-B8D7-F80BE1352CF0}" srcOrd="0" destOrd="0" parTransId="{FB1BF3EC-531C-4F6F-B731-B07D5B11CC68}" sibTransId="{1F504B2F-29E2-418E-8AB6-C46B5EFC07B4}"/>
    <dgm:cxn modelId="{88B6E3FA-7C8C-4D2F-979F-592CE7103818}" srcId="{B12A4AFA-A222-4773-AC1C-5E51A832DDEB}" destId="{453DFC3D-A47E-474A-B8AD-6739240F9438}" srcOrd="3" destOrd="0" parTransId="{D65BB671-3903-401E-AF5A-9AD88C033CD3}" sibTransId="{68307F32-FF2C-4AB0-B598-E33EF1A43738}"/>
    <dgm:cxn modelId="{510D41A5-BDD8-48D4-AA3A-AB4F5A5DFEE5}" type="presOf" srcId="{B12A4AFA-A222-4773-AC1C-5E51A832DDEB}" destId="{321F2D6C-542C-40EE-B940-297AC4F59B79}" srcOrd="0" destOrd="0" presId="urn:microsoft.com/office/officeart/2005/8/layout/cycle4"/>
    <dgm:cxn modelId="{0CAB002D-DF00-44BF-8723-D5D343C5C5E1}" type="presParOf" srcId="{321F2D6C-542C-40EE-B940-297AC4F59B79}" destId="{7A73F8A0-D438-4808-A7B7-257D93D49D5A}" srcOrd="0" destOrd="0" presId="urn:microsoft.com/office/officeart/2005/8/layout/cycle4"/>
    <dgm:cxn modelId="{3912452E-28D1-4873-A2DB-FAA47976E085}" type="presParOf" srcId="{7A73F8A0-D438-4808-A7B7-257D93D49D5A}" destId="{7A26ABCF-9593-4279-B48C-9B47F55F698C}" srcOrd="0" destOrd="0" presId="urn:microsoft.com/office/officeart/2005/8/layout/cycle4"/>
    <dgm:cxn modelId="{8A4FDB2D-41D6-40DF-8011-D58109CC3C51}" type="presParOf" srcId="{321F2D6C-542C-40EE-B940-297AC4F59B79}" destId="{BAD945EB-608A-4D4E-BD42-A3721EC918A9}" srcOrd="1" destOrd="0" presId="urn:microsoft.com/office/officeart/2005/8/layout/cycle4"/>
    <dgm:cxn modelId="{2C3F7A3F-54D2-4A2D-A55E-57FE4E3891B4}" type="presParOf" srcId="{BAD945EB-608A-4D4E-BD42-A3721EC918A9}" destId="{5C51A7AA-8840-4763-83E5-22CD9FCFDEA6}" srcOrd="0" destOrd="0" presId="urn:microsoft.com/office/officeart/2005/8/layout/cycle4"/>
    <dgm:cxn modelId="{0E2C2A54-6D42-4987-801E-42FEBEC3AF34}" type="presParOf" srcId="{BAD945EB-608A-4D4E-BD42-A3721EC918A9}" destId="{F05791E5-9F60-46F7-9FD1-06B1665D11B2}" srcOrd="1" destOrd="0" presId="urn:microsoft.com/office/officeart/2005/8/layout/cycle4"/>
    <dgm:cxn modelId="{E4B134BE-ABA7-42DE-8CA5-3E1744D0B6EA}" type="presParOf" srcId="{BAD945EB-608A-4D4E-BD42-A3721EC918A9}" destId="{9891BD5B-B56B-48A8-A095-C83E1C94715E}" srcOrd="2" destOrd="0" presId="urn:microsoft.com/office/officeart/2005/8/layout/cycle4"/>
    <dgm:cxn modelId="{E353F9F4-816B-4A0F-93B3-1BB11A14A595}" type="presParOf" srcId="{BAD945EB-608A-4D4E-BD42-A3721EC918A9}" destId="{C381BC92-2F74-494E-9B6F-1689633EF37E}" srcOrd="3" destOrd="0" presId="urn:microsoft.com/office/officeart/2005/8/layout/cycle4"/>
    <dgm:cxn modelId="{910DB5D0-485D-4F17-84FF-B4156A829B09}" type="presParOf" srcId="{BAD945EB-608A-4D4E-BD42-A3721EC918A9}" destId="{53F0A0AE-4AFA-4C17-A31F-3F04F3272B94}" srcOrd="4" destOrd="0" presId="urn:microsoft.com/office/officeart/2005/8/layout/cycle4"/>
    <dgm:cxn modelId="{221BADD7-5243-4C0C-BB75-C5E00180FD5E}" type="presParOf" srcId="{321F2D6C-542C-40EE-B940-297AC4F59B79}" destId="{AF27D161-B159-461E-9C58-CBF52AB2EB68}" srcOrd="2" destOrd="0" presId="urn:microsoft.com/office/officeart/2005/8/layout/cycle4"/>
    <dgm:cxn modelId="{BDF235DE-CED8-4881-8FC5-ED59223B8BD8}" type="presParOf" srcId="{321F2D6C-542C-40EE-B940-297AC4F59B79}" destId="{CE20FF03-C5BF-4221-830E-5366548BDAA2}"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B6AAD5-BB22-443A-B98E-11707CBE16C9}" type="doc">
      <dgm:prSet loTypeId="urn:microsoft.com/office/officeart/2005/8/layout/hProcess4" loCatId="process" qsTypeId="urn:microsoft.com/office/officeart/2005/8/quickstyle/simple1" qsCatId="simple" csTypeId="urn:microsoft.com/office/officeart/2005/8/colors/colorful1" csCatId="colorful" phldr="1"/>
      <dgm:spPr/>
      <dgm:t>
        <a:bodyPr/>
        <a:lstStyle/>
        <a:p>
          <a:endParaRPr lang="en-US"/>
        </a:p>
      </dgm:t>
    </dgm:pt>
    <dgm:pt modelId="{62F3A35F-EA2B-462C-89DA-224952DBD84B}">
      <dgm:prSet phldrT="[Text]" custT="1"/>
      <dgm:spPr>
        <a:ln>
          <a:noFill/>
        </a:ln>
      </dgm:spPr>
      <dgm:t>
        <a:bodyPr/>
        <a:lstStyle/>
        <a:p>
          <a:r>
            <a:rPr lang="en-US" sz="2400" b="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Internet</a:t>
          </a:r>
          <a:endParaRPr lang="en-US" sz="2400"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dgm:t>
    </dgm:pt>
    <dgm:pt modelId="{68C8E73F-A05A-4DC8-914A-C484D8568F55}" type="parTrans" cxnId="{78D5CF50-3633-4A11-9FE0-D306D94A091D}">
      <dgm:prSet/>
      <dgm:spPr/>
      <dgm:t>
        <a:bodyPr/>
        <a:lstStyle/>
        <a:p>
          <a:endParaRPr lang="en-US">
            <a:solidFill>
              <a:schemeClr val="bg1"/>
            </a:solidFill>
            <a:latin typeface="Open Sans" panose="020B0606030504020204" pitchFamily="34" charset="0"/>
            <a:ea typeface="Open Sans" panose="020B0606030504020204" pitchFamily="34" charset="0"/>
            <a:cs typeface="Open Sans" panose="020B0606030504020204" pitchFamily="34" charset="0"/>
          </a:endParaRPr>
        </a:p>
      </dgm:t>
    </dgm:pt>
    <dgm:pt modelId="{12A631F8-73E8-4437-A632-1DA4C96C2081}" type="sibTrans" cxnId="{78D5CF50-3633-4A11-9FE0-D306D94A091D}">
      <dgm:prSet/>
      <dgm:spPr>
        <a:ln>
          <a:noFill/>
        </a:ln>
      </dgm:spPr>
      <dgm:t>
        <a:bodyPr/>
        <a:lstStyle/>
        <a:p>
          <a:endParaRPr lang="en-US">
            <a:solidFill>
              <a:schemeClr val="bg1"/>
            </a:solidFill>
            <a:latin typeface="Open Sans" panose="020B0606030504020204" pitchFamily="34" charset="0"/>
            <a:ea typeface="Open Sans" panose="020B0606030504020204" pitchFamily="34" charset="0"/>
            <a:cs typeface="Open Sans" panose="020B0606030504020204" pitchFamily="34" charset="0"/>
          </a:endParaRPr>
        </a:p>
      </dgm:t>
    </dgm:pt>
    <dgm:pt modelId="{37FDA6AE-027B-4120-90CE-09301A415796}">
      <dgm:prSet phldrT="[Text]" custT="1"/>
      <dgm:spPr>
        <a:ln>
          <a:noFill/>
        </a:ln>
      </dgm:spPr>
      <dgm:t>
        <a:bodyPr/>
        <a:lstStyle/>
        <a:p>
          <a:r>
            <a:rPr lang="en-US" sz="2400" b="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Take wing </a:t>
          </a:r>
          <a:endParaRPr lang="en-US" sz="2400"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dgm:t>
    </dgm:pt>
    <dgm:pt modelId="{F547554B-51EF-4D52-BD83-B530786A53F6}" type="parTrans" cxnId="{97371629-EAFB-49C5-8D4C-1C2CC8EF98DA}">
      <dgm:prSet/>
      <dgm:spPr/>
      <dgm:t>
        <a:bodyPr/>
        <a:lstStyle/>
        <a:p>
          <a:endParaRPr lang="en-US">
            <a:solidFill>
              <a:schemeClr val="bg1"/>
            </a:solidFill>
            <a:latin typeface="Open Sans" panose="020B0606030504020204" pitchFamily="34" charset="0"/>
            <a:ea typeface="Open Sans" panose="020B0606030504020204" pitchFamily="34" charset="0"/>
            <a:cs typeface="Open Sans" panose="020B0606030504020204" pitchFamily="34" charset="0"/>
          </a:endParaRPr>
        </a:p>
      </dgm:t>
    </dgm:pt>
    <dgm:pt modelId="{AACFA7FC-124D-47F0-AAB7-D837F03A13D6}" type="sibTrans" cxnId="{97371629-EAFB-49C5-8D4C-1C2CC8EF98DA}">
      <dgm:prSet/>
      <dgm:spPr>
        <a:ln>
          <a:noFill/>
        </a:ln>
      </dgm:spPr>
      <dgm:t>
        <a:bodyPr/>
        <a:lstStyle/>
        <a:p>
          <a:endParaRPr lang="en-US">
            <a:solidFill>
              <a:schemeClr val="bg1"/>
            </a:solidFill>
            <a:latin typeface="Open Sans" panose="020B0606030504020204" pitchFamily="34" charset="0"/>
            <a:ea typeface="Open Sans" panose="020B0606030504020204" pitchFamily="34" charset="0"/>
            <a:cs typeface="Open Sans" panose="020B0606030504020204" pitchFamily="34" charset="0"/>
          </a:endParaRPr>
        </a:p>
      </dgm:t>
    </dgm:pt>
    <dgm:pt modelId="{8C92A023-B595-4B7E-9FD1-86305B47363F}">
      <dgm:prSet phldrT="[Text]" custT="1"/>
      <dgm:spPr>
        <a:ln>
          <a:noFill/>
        </a:ln>
      </dgm:spPr>
      <dgm:t>
        <a:bodyPr/>
        <a:lstStyle/>
        <a:p>
          <a:r>
            <a:rPr lang="en-US" sz="2400" b="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Proposal</a:t>
          </a:r>
          <a:endParaRPr lang="en-US" sz="2400"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dgm:t>
    </dgm:pt>
    <dgm:pt modelId="{126030B6-AD92-4139-8AC7-ED96A61FFA13}" type="parTrans" cxnId="{6393EA77-6C35-4795-B9F8-BC384CEB01BB}">
      <dgm:prSet/>
      <dgm:spPr/>
      <dgm:t>
        <a:bodyPr/>
        <a:lstStyle/>
        <a:p>
          <a:endParaRPr lang="en-US">
            <a:solidFill>
              <a:schemeClr val="bg1"/>
            </a:solidFill>
            <a:latin typeface="Open Sans" panose="020B0606030504020204" pitchFamily="34" charset="0"/>
            <a:ea typeface="Open Sans" panose="020B0606030504020204" pitchFamily="34" charset="0"/>
            <a:cs typeface="Open Sans" panose="020B0606030504020204" pitchFamily="34" charset="0"/>
          </a:endParaRPr>
        </a:p>
      </dgm:t>
    </dgm:pt>
    <dgm:pt modelId="{45610BF7-B096-4636-A867-71803911F6BC}" type="sibTrans" cxnId="{6393EA77-6C35-4795-B9F8-BC384CEB01BB}">
      <dgm:prSet/>
      <dgm:spPr>
        <a:ln>
          <a:noFill/>
        </a:ln>
      </dgm:spPr>
      <dgm:t>
        <a:bodyPr/>
        <a:lstStyle/>
        <a:p>
          <a:endParaRPr lang="en-US">
            <a:solidFill>
              <a:schemeClr val="bg1"/>
            </a:solidFill>
            <a:latin typeface="Open Sans" panose="020B0606030504020204" pitchFamily="34" charset="0"/>
            <a:ea typeface="Open Sans" panose="020B0606030504020204" pitchFamily="34" charset="0"/>
            <a:cs typeface="Open Sans" panose="020B0606030504020204" pitchFamily="34" charset="0"/>
          </a:endParaRPr>
        </a:p>
      </dgm:t>
    </dgm:pt>
    <dgm:pt modelId="{839B389E-0F3A-4E44-B6E2-13F1399C142F}">
      <dgm:prSet phldrT="[Text]" custT="1"/>
      <dgm:spPr>
        <a:ln>
          <a:noFill/>
        </a:ln>
      </dgm:spPr>
      <dgm:t>
        <a:bodyPr/>
        <a:lstStyle/>
        <a:p>
          <a:r>
            <a:rPr lang="en-US" sz="2400" b="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Earn</a:t>
          </a:r>
          <a:endParaRPr lang="en-US" sz="2400"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dgm:t>
    </dgm:pt>
    <dgm:pt modelId="{9C2D419A-4208-435A-8DFE-59E57C79B927}" type="parTrans" cxnId="{E9F581C8-1891-4557-8FD4-140226A54CF9}">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F45AFFE-9FF4-4A34-B11A-ED475E2D4999}" type="sibTrans" cxnId="{E9F581C8-1891-4557-8FD4-140226A54CF9}">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9F22C9-55CE-4923-A3AD-2FFA227599C0}" type="pres">
      <dgm:prSet presAssocID="{ABB6AAD5-BB22-443A-B98E-11707CBE16C9}" presName="Name0" presStyleCnt="0">
        <dgm:presLayoutVars>
          <dgm:dir/>
          <dgm:animLvl val="lvl"/>
          <dgm:resizeHandles val="exact"/>
        </dgm:presLayoutVars>
      </dgm:prSet>
      <dgm:spPr/>
      <dgm:t>
        <a:bodyPr/>
        <a:lstStyle/>
        <a:p>
          <a:endParaRPr lang="en-US"/>
        </a:p>
      </dgm:t>
    </dgm:pt>
    <dgm:pt modelId="{872017F4-5903-43E5-A816-F3AC98CFF3B1}" type="pres">
      <dgm:prSet presAssocID="{ABB6AAD5-BB22-443A-B98E-11707CBE16C9}" presName="tSp" presStyleCnt="0"/>
      <dgm:spPr/>
    </dgm:pt>
    <dgm:pt modelId="{D9FC563C-D769-4101-9655-D8B5A1C6252F}" type="pres">
      <dgm:prSet presAssocID="{ABB6AAD5-BB22-443A-B98E-11707CBE16C9}" presName="bSp" presStyleCnt="0"/>
      <dgm:spPr/>
    </dgm:pt>
    <dgm:pt modelId="{ED6524A3-5A32-48CD-B667-DFB44CF40773}" type="pres">
      <dgm:prSet presAssocID="{ABB6AAD5-BB22-443A-B98E-11707CBE16C9}" presName="process" presStyleCnt="0"/>
      <dgm:spPr/>
    </dgm:pt>
    <dgm:pt modelId="{D2991228-8CF8-4943-9450-6060DB6B2D0D}" type="pres">
      <dgm:prSet presAssocID="{62F3A35F-EA2B-462C-89DA-224952DBD84B}" presName="composite1" presStyleCnt="0"/>
      <dgm:spPr/>
    </dgm:pt>
    <dgm:pt modelId="{0A6DDAA2-A8F8-4C83-A2A4-E718221F4F47}" type="pres">
      <dgm:prSet presAssocID="{62F3A35F-EA2B-462C-89DA-224952DBD84B}" presName="dummyNode1" presStyleLbl="node1" presStyleIdx="0" presStyleCnt="4"/>
      <dgm:spPr/>
    </dgm:pt>
    <dgm:pt modelId="{5CD9D2C4-CA47-4E2F-9386-15BF2C5BFCE9}" type="pres">
      <dgm:prSet presAssocID="{62F3A35F-EA2B-462C-89DA-224952DBD84B}" presName="childNode1" presStyleLbl="bgAcc1" presStyleIdx="0" presStyleCnt="4">
        <dgm:presLayoutVars>
          <dgm:bulletEnabled val="1"/>
        </dgm:presLayoutVars>
      </dgm:prSet>
      <dgm:spPr>
        <a:noFill/>
        <a:ln w="38100" cap="rnd">
          <a:solidFill>
            <a:schemeClr val="accent2"/>
          </a:solidFill>
          <a:prstDash val="sysDash"/>
        </a:ln>
      </dgm:spPr>
      <dgm:t>
        <a:bodyPr/>
        <a:lstStyle/>
        <a:p>
          <a:endParaRPr lang="en-GB"/>
        </a:p>
      </dgm:t>
    </dgm:pt>
    <dgm:pt modelId="{0AA0795C-3E61-4B6C-BFBF-9678D7606329}" type="pres">
      <dgm:prSet presAssocID="{62F3A35F-EA2B-462C-89DA-224952DBD84B}" presName="childNode1tx" presStyleLbl="bgAcc1" presStyleIdx="0" presStyleCnt="4">
        <dgm:presLayoutVars>
          <dgm:bulletEnabled val="1"/>
        </dgm:presLayoutVars>
      </dgm:prSet>
      <dgm:spPr/>
    </dgm:pt>
    <dgm:pt modelId="{3B837679-D346-4EBB-AB0C-EE653ACF3C6C}" type="pres">
      <dgm:prSet presAssocID="{62F3A35F-EA2B-462C-89DA-224952DBD84B}" presName="parentNode1" presStyleLbl="node1" presStyleIdx="0" presStyleCnt="4">
        <dgm:presLayoutVars>
          <dgm:chMax val="1"/>
          <dgm:bulletEnabled val="1"/>
        </dgm:presLayoutVars>
      </dgm:prSet>
      <dgm:spPr/>
      <dgm:t>
        <a:bodyPr/>
        <a:lstStyle/>
        <a:p>
          <a:endParaRPr lang="en-US"/>
        </a:p>
      </dgm:t>
    </dgm:pt>
    <dgm:pt modelId="{89312213-4838-4C30-A681-20C663B3ED12}" type="pres">
      <dgm:prSet presAssocID="{62F3A35F-EA2B-462C-89DA-224952DBD84B}" presName="connSite1" presStyleCnt="0"/>
      <dgm:spPr/>
    </dgm:pt>
    <dgm:pt modelId="{1FE64DFD-23AF-4F50-BCBC-C27132FB3B0D}" type="pres">
      <dgm:prSet presAssocID="{12A631F8-73E8-4437-A632-1DA4C96C2081}" presName="Name9" presStyleLbl="sibTrans2D1" presStyleIdx="0" presStyleCnt="3"/>
      <dgm:spPr/>
      <dgm:t>
        <a:bodyPr/>
        <a:lstStyle/>
        <a:p>
          <a:endParaRPr lang="en-US"/>
        </a:p>
      </dgm:t>
    </dgm:pt>
    <dgm:pt modelId="{3E192D9B-A9E7-40C2-8A43-829922D5ACBF}" type="pres">
      <dgm:prSet presAssocID="{37FDA6AE-027B-4120-90CE-09301A415796}" presName="composite2" presStyleCnt="0"/>
      <dgm:spPr/>
    </dgm:pt>
    <dgm:pt modelId="{C4A7D10B-4C13-456F-9E6C-9F9985127CE1}" type="pres">
      <dgm:prSet presAssocID="{37FDA6AE-027B-4120-90CE-09301A415796}" presName="dummyNode2" presStyleLbl="node1" presStyleIdx="0" presStyleCnt="4"/>
      <dgm:spPr/>
    </dgm:pt>
    <dgm:pt modelId="{B651F1CF-D429-4713-ABB8-9F7461E4F7F5}" type="pres">
      <dgm:prSet presAssocID="{37FDA6AE-027B-4120-90CE-09301A415796}" presName="childNode2" presStyleLbl="bgAcc1" presStyleIdx="1" presStyleCnt="4">
        <dgm:presLayoutVars>
          <dgm:bulletEnabled val="1"/>
        </dgm:presLayoutVars>
      </dgm:prSet>
      <dgm:spPr>
        <a:noFill/>
        <a:ln w="38100" cap="rnd">
          <a:solidFill>
            <a:schemeClr val="accent3"/>
          </a:solidFill>
          <a:prstDash val="sysDash"/>
        </a:ln>
      </dgm:spPr>
      <dgm:t>
        <a:bodyPr/>
        <a:lstStyle/>
        <a:p>
          <a:endParaRPr lang="en-GB"/>
        </a:p>
      </dgm:t>
    </dgm:pt>
    <dgm:pt modelId="{935188BB-FF57-4D09-84D9-19ECEEFAA612}" type="pres">
      <dgm:prSet presAssocID="{37FDA6AE-027B-4120-90CE-09301A415796}" presName="childNode2tx" presStyleLbl="bgAcc1" presStyleIdx="1" presStyleCnt="4">
        <dgm:presLayoutVars>
          <dgm:bulletEnabled val="1"/>
        </dgm:presLayoutVars>
      </dgm:prSet>
      <dgm:spPr/>
    </dgm:pt>
    <dgm:pt modelId="{D1957E8D-52E6-47CA-9E1F-B3BE7EB3E09B}" type="pres">
      <dgm:prSet presAssocID="{37FDA6AE-027B-4120-90CE-09301A415796}" presName="parentNode2" presStyleLbl="node1" presStyleIdx="1" presStyleCnt="4">
        <dgm:presLayoutVars>
          <dgm:chMax val="0"/>
          <dgm:bulletEnabled val="1"/>
        </dgm:presLayoutVars>
      </dgm:prSet>
      <dgm:spPr/>
      <dgm:t>
        <a:bodyPr/>
        <a:lstStyle/>
        <a:p>
          <a:endParaRPr lang="en-US"/>
        </a:p>
      </dgm:t>
    </dgm:pt>
    <dgm:pt modelId="{99CED883-7DB5-4B78-B4E7-386BDE96A531}" type="pres">
      <dgm:prSet presAssocID="{37FDA6AE-027B-4120-90CE-09301A415796}" presName="connSite2" presStyleCnt="0"/>
      <dgm:spPr/>
    </dgm:pt>
    <dgm:pt modelId="{BF198A36-C0C4-4E90-AC13-6C982ACE8400}" type="pres">
      <dgm:prSet presAssocID="{AACFA7FC-124D-47F0-AAB7-D837F03A13D6}" presName="Name18" presStyleLbl="sibTrans2D1" presStyleIdx="1" presStyleCnt="3"/>
      <dgm:spPr/>
      <dgm:t>
        <a:bodyPr/>
        <a:lstStyle/>
        <a:p>
          <a:endParaRPr lang="en-US"/>
        </a:p>
      </dgm:t>
    </dgm:pt>
    <dgm:pt modelId="{D6723E67-A432-4FEE-AC6B-8E6B17DEE5B7}" type="pres">
      <dgm:prSet presAssocID="{8C92A023-B595-4B7E-9FD1-86305B47363F}" presName="composite1" presStyleCnt="0"/>
      <dgm:spPr/>
    </dgm:pt>
    <dgm:pt modelId="{47D1E680-C156-4E6D-86C6-95E9E423BCC9}" type="pres">
      <dgm:prSet presAssocID="{8C92A023-B595-4B7E-9FD1-86305B47363F}" presName="dummyNode1" presStyleLbl="node1" presStyleIdx="1" presStyleCnt="4"/>
      <dgm:spPr/>
    </dgm:pt>
    <dgm:pt modelId="{C26DB7B9-FAD6-48DB-954D-A5E46F77BD6D}" type="pres">
      <dgm:prSet presAssocID="{8C92A023-B595-4B7E-9FD1-86305B47363F}" presName="childNode1" presStyleLbl="bgAcc1" presStyleIdx="2" presStyleCnt="4">
        <dgm:presLayoutVars>
          <dgm:bulletEnabled val="1"/>
        </dgm:presLayoutVars>
      </dgm:prSet>
      <dgm:spPr>
        <a:noFill/>
        <a:ln w="38100" cap="rnd">
          <a:solidFill>
            <a:schemeClr val="accent4"/>
          </a:solidFill>
          <a:prstDash val="sysDash"/>
        </a:ln>
      </dgm:spPr>
      <dgm:t>
        <a:bodyPr/>
        <a:lstStyle/>
        <a:p>
          <a:endParaRPr lang="en-GB"/>
        </a:p>
      </dgm:t>
    </dgm:pt>
    <dgm:pt modelId="{313EE525-068F-4B0D-B80F-E3D1A721A503}" type="pres">
      <dgm:prSet presAssocID="{8C92A023-B595-4B7E-9FD1-86305B47363F}" presName="childNode1tx" presStyleLbl="bgAcc1" presStyleIdx="2" presStyleCnt="4">
        <dgm:presLayoutVars>
          <dgm:bulletEnabled val="1"/>
        </dgm:presLayoutVars>
      </dgm:prSet>
      <dgm:spPr/>
    </dgm:pt>
    <dgm:pt modelId="{47A26F57-A010-4072-9EBD-86BD6484D91B}" type="pres">
      <dgm:prSet presAssocID="{8C92A023-B595-4B7E-9FD1-86305B47363F}" presName="parentNode1" presStyleLbl="node1" presStyleIdx="2" presStyleCnt="4">
        <dgm:presLayoutVars>
          <dgm:chMax val="1"/>
          <dgm:bulletEnabled val="1"/>
        </dgm:presLayoutVars>
      </dgm:prSet>
      <dgm:spPr/>
      <dgm:t>
        <a:bodyPr/>
        <a:lstStyle/>
        <a:p>
          <a:endParaRPr lang="en-US"/>
        </a:p>
      </dgm:t>
    </dgm:pt>
    <dgm:pt modelId="{48206F52-42E7-4248-B79E-9B1077913B20}" type="pres">
      <dgm:prSet presAssocID="{8C92A023-B595-4B7E-9FD1-86305B47363F}" presName="connSite1" presStyleCnt="0"/>
      <dgm:spPr/>
    </dgm:pt>
    <dgm:pt modelId="{2467359E-7225-4CFB-BBD2-900CCD5D7BDE}" type="pres">
      <dgm:prSet presAssocID="{45610BF7-B096-4636-A867-71803911F6BC}" presName="Name9" presStyleLbl="sibTrans2D1" presStyleIdx="2" presStyleCnt="3"/>
      <dgm:spPr/>
      <dgm:t>
        <a:bodyPr/>
        <a:lstStyle/>
        <a:p>
          <a:endParaRPr lang="en-US"/>
        </a:p>
      </dgm:t>
    </dgm:pt>
    <dgm:pt modelId="{0F447C47-A4FF-407A-BC1F-16AC042D6327}" type="pres">
      <dgm:prSet presAssocID="{839B389E-0F3A-4E44-B6E2-13F1399C142F}" presName="composite2" presStyleCnt="0"/>
      <dgm:spPr/>
    </dgm:pt>
    <dgm:pt modelId="{21F77DA2-0E77-43BA-AFE7-885029D8FC3B}" type="pres">
      <dgm:prSet presAssocID="{839B389E-0F3A-4E44-B6E2-13F1399C142F}" presName="dummyNode2" presStyleLbl="node1" presStyleIdx="2" presStyleCnt="4"/>
      <dgm:spPr/>
    </dgm:pt>
    <dgm:pt modelId="{939DFC11-B217-40F1-B0EE-ADA1D5FE8FDC}" type="pres">
      <dgm:prSet presAssocID="{839B389E-0F3A-4E44-B6E2-13F1399C142F}" presName="childNode2" presStyleLbl="bgAcc1" presStyleIdx="3" presStyleCnt="4">
        <dgm:presLayoutVars>
          <dgm:bulletEnabled val="1"/>
        </dgm:presLayoutVars>
      </dgm:prSet>
      <dgm:spPr>
        <a:noFill/>
        <a:ln w="38100" cap="rnd">
          <a:solidFill>
            <a:schemeClr val="accent5"/>
          </a:solidFill>
          <a:prstDash val="sysDash"/>
        </a:ln>
      </dgm:spPr>
      <dgm:t>
        <a:bodyPr/>
        <a:lstStyle/>
        <a:p>
          <a:endParaRPr lang="en-GB"/>
        </a:p>
      </dgm:t>
    </dgm:pt>
    <dgm:pt modelId="{999DAA6F-B9C3-4EA2-A461-724C3FC87C73}" type="pres">
      <dgm:prSet presAssocID="{839B389E-0F3A-4E44-B6E2-13F1399C142F}" presName="childNode2tx" presStyleLbl="bgAcc1" presStyleIdx="3" presStyleCnt="4">
        <dgm:presLayoutVars>
          <dgm:bulletEnabled val="1"/>
        </dgm:presLayoutVars>
      </dgm:prSet>
      <dgm:spPr/>
    </dgm:pt>
    <dgm:pt modelId="{A9F63716-280D-4A8A-8AF8-9D84FEF36D8F}" type="pres">
      <dgm:prSet presAssocID="{839B389E-0F3A-4E44-B6E2-13F1399C142F}" presName="parentNode2" presStyleLbl="node1" presStyleIdx="3" presStyleCnt="4">
        <dgm:presLayoutVars>
          <dgm:chMax val="0"/>
          <dgm:bulletEnabled val="1"/>
        </dgm:presLayoutVars>
      </dgm:prSet>
      <dgm:spPr/>
      <dgm:t>
        <a:bodyPr/>
        <a:lstStyle/>
        <a:p>
          <a:endParaRPr lang="en-US"/>
        </a:p>
      </dgm:t>
    </dgm:pt>
    <dgm:pt modelId="{FCAE0843-F8C6-41B9-81A8-7C72B81CAA10}" type="pres">
      <dgm:prSet presAssocID="{839B389E-0F3A-4E44-B6E2-13F1399C142F}" presName="connSite2" presStyleCnt="0"/>
      <dgm:spPr/>
    </dgm:pt>
  </dgm:ptLst>
  <dgm:cxnLst>
    <dgm:cxn modelId="{D9DDBB38-CD4A-416A-B241-9BCF95729BD9}" type="presOf" srcId="{8C92A023-B595-4B7E-9FD1-86305B47363F}" destId="{47A26F57-A010-4072-9EBD-86BD6484D91B}" srcOrd="0" destOrd="0" presId="urn:microsoft.com/office/officeart/2005/8/layout/hProcess4"/>
    <dgm:cxn modelId="{6ABE1FB0-B84D-4508-96EA-89513266CA86}" type="presOf" srcId="{45610BF7-B096-4636-A867-71803911F6BC}" destId="{2467359E-7225-4CFB-BBD2-900CCD5D7BDE}" srcOrd="0" destOrd="0" presId="urn:microsoft.com/office/officeart/2005/8/layout/hProcess4"/>
    <dgm:cxn modelId="{5EF511B0-ECE4-414F-B44F-AB68F278EB4C}" type="presOf" srcId="{62F3A35F-EA2B-462C-89DA-224952DBD84B}" destId="{3B837679-D346-4EBB-AB0C-EE653ACF3C6C}" srcOrd="0" destOrd="0" presId="urn:microsoft.com/office/officeart/2005/8/layout/hProcess4"/>
    <dgm:cxn modelId="{97371629-EAFB-49C5-8D4C-1C2CC8EF98DA}" srcId="{ABB6AAD5-BB22-443A-B98E-11707CBE16C9}" destId="{37FDA6AE-027B-4120-90CE-09301A415796}" srcOrd="1" destOrd="0" parTransId="{F547554B-51EF-4D52-BD83-B530786A53F6}" sibTransId="{AACFA7FC-124D-47F0-AAB7-D837F03A13D6}"/>
    <dgm:cxn modelId="{DF454A41-C04B-47BF-AC68-BACC79D313A4}" type="presOf" srcId="{37FDA6AE-027B-4120-90CE-09301A415796}" destId="{D1957E8D-52E6-47CA-9E1F-B3BE7EB3E09B}" srcOrd="0" destOrd="0" presId="urn:microsoft.com/office/officeart/2005/8/layout/hProcess4"/>
    <dgm:cxn modelId="{A66B093F-ABD5-41E3-BFB2-C502C5CA2E5F}" type="presOf" srcId="{839B389E-0F3A-4E44-B6E2-13F1399C142F}" destId="{A9F63716-280D-4A8A-8AF8-9D84FEF36D8F}" srcOrd="0" destOrd="0" presId="urn:microsoft.com/office/officeart/2005/8/layout/hProcess4"/>
    <dgm:cxn modelId="{7F3B445B-52E8-4A91-A2B4-3E48AB0A9733}" type="presOf" srcId="{ABB6AAD5-BB22-443A-B98E-11707CBE16C9}" destId="{329F22C9-55CE-4923-A3AD-2FFA227599C0}" srcOrd="0" destOrd="0" presId="urn:microsoft.com/office/officeart/2005/8/layout/hProcess4"/>
    <dgm:cxn modelId="{B27EE3E4-4BCB-49AC-9725-E748A562E2EE}" type="presOf" srcId="{12A631F8-73E8-4437-A632-1DA4C96C2081}" destId="{1FE64DFD-23AF-4F50-BCBC-C27132FB3B0D}" srcOrd="0" destOrd="0" presId="urn:microsoft.com/office/officeart/2005/8/layout/hProcess4"/>
    <dgm:cxn modelId="{2711B979-F336-42B1-89E9-2C46A99A6EDA}" type="presOf" srcId="{AACFA7FC-124D-47F0-AAB7-D837F03A13D6}" destId="{BF198A36-C0C4-4E90-AC13-6C982ACE8400}" srcOrd="0" destOrd="0" presId="urn:microsoft.com/office/officeart/2005/8/layout/hProcess4"/>
    <dgm:cxn modelId="{E9F581C8-1891-4557-8FD4-140226A54CF9}" srcId="{ABB6AAD5-BB22-443A-B98E-11707CBE16C9}" destId="{839B389E-0F3A-4E44-B6E2-13F1399C142F}" srcOrd="3" destOrd="0" parTransId="{9C2D419A-4208-435A-8DFE-59E57C79B927}" sibTransId="{8F45AFFE-9FF4-4A34-B11A-ED475E2D4999}"/>
    <dgm:cxn modelId="{78D5CF50-3633-4A11-9FE0-D306D94A091D}" srcId="{ABB6AAD5-BB22-443A-B98E-11707CBE16C9}" destId="{62F3A35F-EA2B-462C-89DA-224952DBD84B}" srcOrd="0" destOrd="0" parTransId="{68C8E73F-A05A-4DC8-914A-C484D8568F55}" sibTransId="{12A631F8-73E8-4437-A632-1DA4C96C2081}"/>
    <dgm:cxn modelId="{6393EA77-6C35-4795-B9F8-BC384CEB01BB}" srcId="{ABB6AAD5-BB22-443A-B98E-11707CBE16C9}" destId="{8C92A023-B595-4B7E-9FD1-86305B47363F}" srcOrd="2" destOrd="0" parTransId="{126030B6-AD92-4139-8AC7-ED96A61FFA13}" sibTransId="{45610BF7-B096-4636-A867-71803911F6BC}"/>
    <dgm:cxn modelId="{EC224A2C-9B0E-4810-8BF7-528398A167B7}" type="presParOf" srcId="{329F22C9-55CE-4923-A3AD-2FFA227599C0}" destId="{872017F4-5903-43E5-A816-F3AC98CFF3B1}" srcOrd="0" destOrd="0" presId="urn:microsoft.com/office/officeart/2005/8/layout/hProcess4"/>
    <dgm:cxn modelId="{30E0C8CF-639F-4FE6-8F23-3F7AEDB55728}" type="presParOf" srcId="{329F22C9-55CE-4923-A3AD-2FFA227599C0}" destId="{D9FC563C-D769-4101-9655-D8B5A1C6252F}" srcOrd="1" destOrd="0" presId="urn:microsoft.com/office/officeart/2005/8/layout/hProcess4"/>
    <dgm:cxn modelId="{1BB20F64-95EF-43BF-8037-8607AE99B83E}" type="presParOf" srcId="{329F22C9-55CE-4923-A3AD-2FFA227599C0}" destId="{ED6524A3-5A32-48CD-B667-DFB44CF40773}" srcOrd="2" destOrd="0" presId="urn:microsoft.com/office/officeart/2005/8/layout/hProcess4"/>
    <dgm:cxn modelId="{9D79A28D-DD40-49EA-9F74-2A1175E4E247}" type="presParOf" srcId="{ED6524A3-5A32-48CD-B667-DFB44CF40773}" destId="{D2991228-8CF8-4943-9450-6060DB6B2D0D}" srcOrd="0" destOrd="0" presId="urn:microsoft.com/office/officeart/2005/8/layout/hProcess4"/>
    <dgm:cxn modelId="{3DBB9D1E-351A-4FD6-90D1-0B233E2C1545}" type="presParOf" srcId="{D2991228-8CF8-4943-9450-6060DB6B2D0D}" destId="{0A6DDAA2-A8F8-4C83-A2A4-E718221F4F47}" srcOrd="0" destOrd="0" presId="urn:microsoft.com/office/officeart/2005/8/layout/hProcess4"/>
    <dgm:cxn modelId="{9A751C25-A3C3-4474-B247-06E2B4E00F04}" type="presParOf" srcId="{D2991228-8CF8-4943-9450-6060DB6B2D0D}" destId="{5CD9D2C4-CA47-4E2F-9386-15BF2C5BFCE9}" srcOrd="1" destOrd="0" presId="urn:microsoft.com/office/officeart/2005/8/layout/hProcess4"/>
    <dgm:cxn modelId="{05723BB8-D8EF-41F7-8109-FB394681C04A}" type="presParOf" srcId="{D2991228-8CF8-4943-9450-6060DB6B2D0D}" destId="{0AA0795C-3E61-4B6C-BFBF-9678D7606329}" srcOrd="2" destOrd="0" presId="urn:microsoft.com/office/officeart/2005/8/layout/hProcess4"/>
    <dgm:cxn modelId="{22AE5DE8-C960-4AE1-BEAD-ADC2A24919FE}" type="presParOf" srcId="{D2991228-8CF8-4943-9450-6060DB6B2D0D}" destId="{3B837679-D346-4EBB-AB0C-EE653ACF3C6C}" srcOrd="3" destOrd="0" presId="urn:microsoft.com/office/officeart/2005/8/layout/hProcess4"/>
    <dgm:cxn modelId="{4878A844-C4FA-4C7B-B3C3-0E669A9BF0D5}" type="presParOf" srcId="{D2991228-8CF8-4943-9450-6060DB6B2D0D}" destId="{89312213-4838-4C30-A681-20C663B3ED12}" srcOrd="4" destOrd="0" presId="urn:microsoft.com/office/officeart/2005/8/layout/hProcess4"/>
    <dgm:cxn modelId="{5651ADC1-5CB0-4BA6-B521-90F1608E56ED}" type="presParOf" srcId="{ED6524A3-5A32-48CD-B667-DFB44CF40773}" destId="{1FE64DFD-23AF-4F50-BCBC-C27132FB3B0D}" srcOrd="1" destOrd="0" presId="urn:microsoft.com/office/officeart/2005/8/layout/hProcess4"/>
    <dgm:cxn modelId="{4B4B70B7-DC59-45C5-B175-FA06ABDAAF77}" type="presParOf" srcId="{ED6524A3-5A32-48CD-B667-DFB44CF40773}" destId="{3E192D9B-A9E7-40C2-8A43-829922D5ACBF}" srcOrd="2" destOrd="0" presId="urn:microsoft.com/office/officeart/2005/8/layout/hProcess4"/>
    <dgm:cxn modelId="{ACBC3E89-4306-4B5C-B6F3-3F19C1950E98}" type="presParOf" srcId="{3E192D9B-A9E7-40C2-8A43-829922D5ACBF}" destId="{C4A7D10B-4C13-456F-9E6C-9F9985127CE1}" srcOrd="0" destOrd="0" presId="urn:microsoft.com/office/officeart/2005/8/layout/hProcess4"/>
    <dgm:cxn modelId="{A09C6B2A-06B8-4E90-BFD4-FBFFA87EF789}" type="presParOf" srcId="{3E192D9B-A9E7-40C2-8A43-829922D5ACBF}" destId="{B651F1CF-D429-4713-ABB8-9F7461E4F7F5}" srcOrd="1" destOrd="0" presId="urn:microsoft.com/office/officeart/2005/8/layout/hProcess4"/>
    <dgm:cxn modelId="{E73BF160-C3E8-4215-9F18-4176EE8BAFFE}" type="presParOf" srcId="{3E192D9B-A9E7-40C2-8A43-829922D5ACBF}" destId="{935188BB-FF57-4D09-84D9-19ECEEFAA612}" srcOrd="2" destOrd="0" presId="urn:microsoft.com/office/officeart/2005/8/layout/hProcess4"/>
    <dgm:cxn modelId="{94A8259E-80C4-4036-8B84-4C3A819A7923}" type="presParOf" srcId="{3E192D9B-A9E7-40C2-8A43-829922D5ACBF}" destId="{D1957E8D-52E6-47CA-9E1F-B3BE7EB3E09B}" srcOrd="3" destOrd="0" presId="urn:microsoft.com/office/officeart/2005/8/layout/hProcess4"/>
    <dgm:cxn modelId="{A82F3078-2ADD-4969-BA00-BEEFAB26019B}" type="presParOf" srcId="{3E192D9B-A9E7-40C2-8A43-829922D5ACBF}" destId="{99CED883-7DB5-4B78-B4E7-386BDE96A531}" srcOrd="4" destOrd="0" presId="urn:microsoft.com/office/officeart/2005/8/layout/hProcess4"/>
    <dgm:cxn modelId="{97F3F860-9E28-4E9C-866D-4FBEF14598A5}" type="presParOf" srcId="{ED6524A3-5A32-48CD-B667-DFB44CF40773}" destId="{BF198A36-C0C4-4E90-AC13-6C982ACE8400}" srcOrd="3" destOrd="0" presId="urn:microsoft.com/office/officeart/2005/8/layout/hProcess4"/>
    <dgm:cxn modelId="{DBB86EA3-AE7F-480B-B8F3-569241A1247B}" type="presParOf" srcId="{ED6524A3-5A32-48CD-B667-DFB44CF40773}" destId="{D6723E67-A432-4FEE-AC6B-8E6B17DEE5B7}" srcOrd="4" destOrd="0" presId="urn:microsoft.com/office/officeart/2005/8/layout/hProcess4"/>
    <dgm:cxn modelId="{A64BB6BC-7E7E-420E-8556-DA49869891D2}" type="presParOf" srcId="{D6723E67-A432-4FEE-AC6B-8E6B17DEE5B7}" destId="{47D1E680-C156-4E6D-86C6-95E9E423BCC9}" srcOrd="0" destOrd="0" presId="urn:microsoft.com/office/officeart/2005/8/layout/hProcess4"/>
    <dgm:cxn modelId="{49029A13-3986-476E-B848-181CAF8DF9B1}" type="presParOf" srcId="{D6723E67-A432-4FEE-AC6B-8E6B17DEE5B7}" destId="{C26DB7B9-FAD6-48DB-954D-A5E46F77BD6D}" srcOrd="1" destOrd="0" presId="urn:microsoft.com/office/officeart/2005/8/layout/hProcess4"/>
    <dgm:cxn modelId="{5C045775-63EE-4029-867F-776D435EDE95}" type="presParOf" srcId="{D6723E67-A432-4FEE-AC6B-8E6B17DEE5B7}" destId="{313EE525-068F-4B0D-B80F-E3D1A721A503}" srcOrd="2" destOrd="0" presId="urn:microsoft.com/office/officeart/2005/8/layout/hProcess4"/>
    <dgm:cxn modelId="{468DC52D-58DC-4D97-8A43-FC0B5273BF70}" type="presParOf" srcId="{D6723E67-A432-4FEE-AC6B-8E6B17DEE5B7}" destId="{47A26F57-A010-4072-9EBD-86BD6484D91B}" srcOrd="3" destOrd="0" presId="urn:microsoft.com/office/officeart/2005/8/layout/hProcess4"/>
    <dgm:cxn modelId="{5CD67A43-B80D-4028-BE30-4FB12B96498B}" type="presParOf" srcId="{D6723E67-A432-4FEE-AC6B-8E6B17DEE5B7}" destId="{48206F52-42E7-4248-B79E-9B1077913B20}" srcOrd="4" destOrd="0" presId="urn:microsoft.com/office/officeart/2005/8/layout/hProcess4"/>
    <dgm:cxn modelId="{80E8A037-E9F0-4149-937D-9C52023DB9F4}" type="presParOf" srcId="{ED6524A3-5A32-48CD-B667-DFB44CF40773}" destId="{2467359E-7225-4CFB-BBD2-900CCD5D7BDE}" srcOrd="5" destOrd="0" presId="urn:microsoft.com/office/officeart/2005/8/layout/hProcess4"/>
    <dgm:cxn modelId="{C83745DE-F3F6-455D-8DD3-D7ED2A4A911C}" type="presParOf" srcId="{ED6524A3-5A32-48CD-B667-DFB44CF40773}" destId="{0F447C47-A4FF-407A-BC1F-16AC042D6327}" srcOrd="6" destOrd="0" presId="urn:microsoft.com/office/officeart/2005/8/layout/hProcess4"/>
    <dgm:cxn modelId="{1A07CD1A-64BD-4D2E-BACC-A1FA2AACBA1D}" type="presParOf" srcId="{0F447C47-A4FF-407A-BC1F-16AC042D6327}" destId="{21F77DA2-0E77-43BA-AFE7-885029D8FC3B}" srcOrd="0" destOrd="0" presId="urn:microsoft.com/office/officeart/2005/8/layout/hProcess4"/>
    <dgm:cxn modelId="{72DA739A-DC3B-46D6-ADD7-D8A9EC9D960B}" type="presParOf" srcId="{0F447C47-A4FF-407A-BC1F-16AC042D6327}" destId="{939DFC11-B217-40F1-B0EE-ADA1D5FE8FDC}" srcOrd="1" destOrd="0" presId="urn:microsoft.com/office/officeart/2005/8/layout/hProcess4"/>
    <dgm:cxn modelId="{B5245C8F-4107-4CD1-942E-A4BB22B4CB8D}" type="presParOf" srcId="{0F447C47-A4FF-407A-BC1F-16AC042D6327}" destId="{999DAA6F-B9C3-4EA2-A461-724C3FC87C73}" srcOrd="2" destOrd="0" presId="urn:microsoft.com/office/officeart/2005/8/layout/hProcess4"/>
    <dgm:cxn modelId="{9F8F3102-F380-4217-A0D5-ACE037A53FB6}" type="presParOf" srcId="{0F447C47-A4FF-407A-BC1F-16AC042D6327}" destId="{A9F63716-280D-4A8A-8AF8-9D84FEF36D8F}" srcOrd="3" destOrd="0" presId="urn:microsoft.com/office/officeart/2005/8/layout/hProcess4"/>
    <dgm:cxn modelId="{BD43C0DD-BD8F-4BF7-B6BA-78994907C5FD}" type="presParOf" srcId="{0F447C47-A4FF-407A-BC1F-16AC042D6327}" destId="{FCAE0843-F8C6-41B9-81A8-7C72B81CAA10}"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C238C-29A9-4DB3-A21F-DCB9FC2434F4}" type="datetimeFigureOut">
              <a:rPr lang="en-GB" smtClean="0"/>
              <a:t>04 Mar 15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C9EC2B-8ECC-43F8-9B52-300B442FD057}" type="slidenum">
              <a:rPr lang="en-GB" smtClean="0"/>
              <a:t>‹#›</a:t>
            </a:fld>
            <a:endParaRPr lang="en-GB" dirty="0"/>
          </a:p>
        </p:txBody>
      </p:sp>
    </p:spTree>
    <p:extLst>
      <p:ext uri="{BB962C8B-B14F-4D97-AF65-F5344CB8AC3E}">
        <p14:creationId xmlns:p14="http://schemas.microsoft.com/office/powerpoint/2010/main" val="3898913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683545"/>
            <a:ext cx="13716000" cy="3581400"/>
          </a:xfrm>
        </p:spPr>
        <p:txBody>
          <a:bodyPr anchor="b"/>
          <a:lstStyle>
            <a:lvl1pPr algn="ctr">
              <a:defRPr sz="9000"/>
            </a:lvl1pPr>
          </a:lstStyle>
          <a:p>
            <a:r>
              <a:rPr lang="en-US" smtClean="0"/>
              <a:t>Click to edit Master title style</a:t>
            </a:r>
            <a:endParaRPr lang="en-US" dirty="0"/>
          </a:p>
        </p:txBody>
      </p:sp>
      <p:sp>
        <p:nvSpPr>
          <p:cNvPr id="3" name="Subtitle 2"/>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D3A7DC9-6ED9-47B2-9C6F-6BF9B0F07E8C}" type="datetimeFigureOut">
              <a:rPr lang="en-GB" smtClean="0"/>
              <a:t>04 Mar 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F29E7FF-0C36-4D17-8E51-609502AB45F4}" type="slidenum">
              <a:rPr lang="en-GB" smtClean="0"/>
              <a:t>‹#›</a:t>
            </a:fld>
            <a:endParaRPr lang="en-GB" dirty="0"/>
          </a:p>
        </p:txBody>
      </p:sp>
    </p:spTree>
    <p:extLst>
      <p:ext uri="{BB962C8B-B14F-4D97-AF65-F5344CB8AC3E}">
        <p14:creationId xmlns:p14="http://schemas.microsoft.com/office/powerpoint/2010/main" val="772575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3A7DC9-6ED9-47B2-9C6F-6BF9B0F07E8C}" type="datetimeFigureOut">
              <a:rPr lang="en-GB" smtClean="0"/>
              <a:t>04 Mar 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F29E7FF-0C36-4D17-8E51-609502AB45F4}" type="slidenum">
              <a:rPr lang="en-GB" smtClean="0"/>
              <a:t>‹#›</a:t>
            </a:fld>
            <a:endParaRPr lang="en-GB" dirty="0"/>
          </a:p>
        </p:txBody>
      </p:sp>
    </p:spTree>
    <p:extLst>
      <p:ext uri="{BB962C8B-B14F-4D97-AF65-F5344CB8AC3E}">
        <p14:creationId xmlns:p14="http://schemas.microsoft.com/office/powerpoint/2010/main" val="3851475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688"/>
            <a:ext cx="3943350" cy="871775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547688"/>
            <a:ext cx="11601450" cy="871775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3A7DC9-6ED9-47B2-9C6F-6BF9B0F07E8C}" type="datetimeFigureOut">
              <a:rPr lang="en-GB" smtClean="0"/>
              <a:t>04 Mar 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F29E7FF-0C36-4D17-8E51-609502AB45F4}" type="slidenum">
              <a:rPr lang="en-GB" smtClean="0"/>
              <a:t>‹#›</a:t>
            </a:fld>
            <a:endParaRPr lang="en-GB" dirty="0"/>
          </a:p>
        </p:txBody>
      </p:sp>
    </p:spTree>
    <p:extLst>
      <p:ext uri="{BB962C8B-B14F-4D97-AF65-F5344CB8AC3E}">
        <p14:creationId xmlns:p14="http://schemas.microsoft.com/office/powerpoint/2010/main" val="753549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3A7DC9-6ED9-47B2-9C6F-6BF9B0F07E8C}" type="datetimeFigureOut">
              <a:rPr lang="en-GB" smtClean="0"/>
              <a:t>04 Mar 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F29E7FF-0C36-4D17-8E51-609502AB45F4}" type="slidenum">
              <a:rPr lang="en-GB" smtClean="0"/>
              <a:t>‹#›</a:t>
            </a:fld>
            <a:endParaRPr lang="en-GB" dirty="0"/>
          </a:p>
        </p:txBody>
      </p:sp>
    </p:spTree>
    <p:extLst>
      <p:ext uri="{BB962C8B-B14F-4D97-AF65-F5344CB8AC3E}">
        <p14:creationId xmlns:p14="http://schemas.microsoft.com/office/powerpoint/2010/main" val="3860718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5" y="2564608"/>
            <a:ext cx="15773400" cy="4279106"/>
          </a:xfrm>
        </p:spPr>
        <p:txBody>
          <a:bodyPr anchor="b"/>
          <a:lstStyle>
            <a:lvl1pPr>
              <a:defRPr sz="9000"/>
            </a:lvl1pPr>
          </a:lstStyle>
          <a:p>
            <a:r>
              <a:rPr lang="en-US" smtClean="0"/>
              <a:t>Click to edit Master title style</a:t>
            </a:r>
            <a:endParaRPr lang="en-US" dirty="0"/>
          </a:p>
        </p:txBody>
      </p:sp>
      <p:sp>
        <p:nvSpPr>
          <p:cNvPr id="3" name="Text Placeholder 2"/>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3A7DC9-6ED9-47B2-9C6F-6BF9B0F07E8C}" type="datetimeFigureOut">
              <a:rPr lang="en-GB" smtClean="0"/>
              <a:t>04 Mar 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F29E7FF-0C36-4D17-8E51-609502AB45F4}" type="slidenum">
              <a:rPr lang="en-GB" smtClean="0"/>
              <a:t>‹#›</a:t>
            </a:fld>
            <a:endParaRPr lang="en-GB" dirty="0"/>
          </a:p>
        </p:txBody>
      </p:sp>
    </p:spTree>
    <p:extLst>
      <p:ext uri="{BB962C8B-B14F-4D97-AF65-F5344CB8AC3E}">
        <p14:creationId xmlns:p14="http://schemas.microsoft.com/office/powerpoint/2010/main" val="2601998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738438"/>
            <a:ext cx="7772400" cy="65270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9258300" y="2738438"/>
            <a:ext cx="7772400" cy="65270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3A7DC9-6ED9-47B2-9C6F-6BF9B0F07E8C}" type="datetimeFigureOut">
              <a:rPr lang="en-GB" smtClean="0"/>
              <a:t>04 Mar 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F29E7FF-0C36-4D17-8E51-609502AB45F4}" type="slidenum">
              <a:rPr lang="en-GB" smtClean="0"/>
              <a:t>‹#›</a:t>
            </a:fld>
            <a:endParaRPr lang="en-GB" dirty="0"/>
          </a:p>
        </p:txBody>
      </p:sp>
    </p:spTree>
    <p:extLst>
      <p:ext uri="{BB962C8B-B14F-4D97-AF65-F5344CB8AC3E}">
        <p14:creationId xmlns:p14="http://schemas.microsoft.com/office/powerpoint/2010/main" val="3043515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547688"/>
            <a:ext cx="15773400" cy="198834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Click to edit Master text styles</a:t>
            </a:r>
          </a:p>
        </p:txBody>
      </p:sp>
      <p:sp>
        <p:nvSpPr>
          <p:cNvPr id="4" name="Content Placeholder 3"/>
          <p:cNvSpPr>
            <a:spLocks noGrp="1"/>
          </p:cNvSpPr>
          <p:nvPr>
            <p:ph sz="half" idx="2"/>
          </p:nvPr>
        </p:nvSpPr>
        <p:spPr>
          <a:xfrm>
            <a:off x="1259683" y="3757613"/>
            <a:ext cx="7736681" cy="55268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Click to edit Master text styles</a:t>
            </a:r>
          </a:p>
        </p:txBody>
      </p:sp>
      <p:sp>
        <p:nvSpPr>
          <p:cNvPr id="6" name="Content Placeholder 5"/>
          <p:cNvSpPr>
            <a:spLocks noGrp="1"/>
          </p:cNvSpPr>
          <p:nvPr>
            <p:ph sz="quarter" idx="4"/>
          </p:nvPr>
        </p:nvSpPr>
        <p:spPr>
          <a:xfrm>
            <a:off x="9258300" y="3757613"/>
            <a:ext cx="7774782" cy="55268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D3A7DC9-6ED9-47B2-9C6F-6BF9B0F07E8C}" type="datetimeFigureOut">
              <a:rPr lang="en-GB" smtClean="0"/>
              <a:t>04 Mar 15</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1F29E7FF-0C36-4D17-8E51-609502AB45F4}" type="slidenum">
              <a:rPr lang="en-GB" smtClean="0"/>
              <a:t>‹#›</a:t>
            </a:fld>
            <a:endParaRPr lang="en-GB" dirty="0"/>
          </a:p>
        </p:txBody>
      </p:sp>
    </p:spTree>
    <p:extLst>
      <p:ext uri="{BB962C8B-B14F-4D97-AF65-F5344CB8AC3E}">
        <p14:creationId xmlns:p14="http://schemas.microsoft.com/office/powerpoint/2010/main" val="545311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3A7DC9-6ED9-47B2-9C6F-6BF9B0F07E8C}" type="datetimeFigureOut">
              <a:rPr lang="en-GB" smtClean="0"/>
              <a:t>04 Mar 15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1F29E7FF-0C36-4D17-8E51-609502AB45F4}" type="slidenum">
              <a:rPr lang="en-GB" smtClean="0"/>
              <a:t>‹#›</a:t>
            </a:fld>
            <a:endParaRPr lang="en-GB" dirty="0"/>
          </a:p>
        </p:txBody>
      </p:sp>
    </p:spTree>
    <p:extLst>
      <p:ext uri="{BB962C8B-B14F-4D97-AF65-F5344CB8AC3E}">
        <p14:creationId xmlns:p14="http://schemas.microsoft.com/office/powerpoint/2010/main" val="1915586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3A7DC9-6ED9-47B2-9C6F-6BF9B0F07E8C}" type="datetimeFigureOut">
              <a:rPr lang="en-GB" smtClean="0"/>
              <a:t>04 Mar 15</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1F29E7FF-0C36-4D17-8E51-609502AB45F4}" type="slidenum">
              <a:rPr lang="en-GB" smtClean="0"/>
              <a:t>‹#›</a:t>
            </a:fld>
            <a:endParaRPr lang="en-GB" dirty="0"/>
          </a:p>
        </p:txBody>
      </p:sp>
    </p:spTree>
    <p:extLst>
      <p:ext uri="{BB962C8B-B14F-4D97-AF65-F5344CB8AC3E}">
        <p14:creationId xmlns:p14="http://schemas.microsoft.com/office/powerpoint/2010/main" val="1701886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smtClean="0"/>
              <a:t>Click to edit Master title style</a:t>
            </a:r>
            <a:endParaRPr lang="en-US" dirty="0"/>
          </a:p>
        </p:txBody>
      </p:sp>
      <p:sp>
        <p:nvSpPr>
          <p:cNvPr id="3" name="Content Placeholder 2"/>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3A7DC9-6ED9-47B2-9C6F-6BF9B0F07E8C}" type="datetimeFigureOut">
              <a:rPr lang="en-GB" smtClean="0"/>
              <a:t>04 Mar 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F29E7FF-0C36-4D17-8E51-609502AB45F4}" type="slidenum">
              <a:rPr lang="en-GB" smtClean="0"/>
              <a:t>‹#›</a:t>
            </a:fld>
            <a:endParaRPr lang="en-GB" dirty="0"/>
          </a:p>
        </p:txBody>
      </p:sp>
    </p:spTree>
    <p:extLst>
      <p:ext uri="{BB962C8B-B14F-4D97-AF65-F5344CB8AC3E}">
        <p14:creationId xmlns:p14="http://schemas.microsoft.com/office/powerpoint/2010/main" val="25730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774782" y="1481138"/>
            <a:ext cx="9258300" cy="7310438"/>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3A7DC9-6ED9-47B2-9C6F-6BF9B0F07E8C}" type="datetimeFigureOut">
              <a:rPr lang="en-GB" smtClean="0"/>
              <a:t>04 Mar 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F29E7FF-0C36-4D17-8E51-609502AB45F4}" type="slidenum">
              <a:rPr lang="en-GB" smtClean="0"/>
              <a:t>‹#›</a:t>
            </a:fld>
            <a:endParaRPr lang="en-GB" dirty="0"/>
          </a:p>
        </p:txBody>
      </p:sp>
    </p:spTree>
    <p:extLst>
      <p:ext uri="{BB962C8B-B14F-4D97-AF65-F5344CB8AC3E}">
        <p14:creationId xmlns:p14="http://schemas.microsoft.com/office/powerpoint/2010/main" val="1912909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FD3A7DC9-6ED9-47B2-9C6F-6BF9B0F07E8C}" type="datetimeFigureOut">
              <a:rPr lang="en-GB" smtClean="0"/>
              <a:t>04 Mar 15</a:t>
            </a:fld>
            <a:endParaRPr lang="en-GB" dirty="0"/>
          </a:p>
        </p:txBody>
      </p:sp>
      <p:sp>
        <p:nvSpPr>
          <p:cNvPr id="5" name="Footer Placeholder 4"/>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1F29E7FF-0C36-4D17-8E51-609502AB45F4}" type="slidenum">
              <a:rPr lang="en-GB" smtClean="0"/>
              <a:t>‹#›</a:t>
            </a:fld>
            <a:endParaRPr lang="en-GB" dirty="0"/>
          </a:p>
        </p:txBody>
      </p:sp>
    </p:spTree>
    <p:extLst>
      <p:ext uri="{BB962C8B-B14F-4D97-AF65-F5344CB8AC3E}">
        <p14:creationId xmlns:p14="http://schemas.microsoft.com/office/powerpoint/2010/main" val="4288546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8.xml"/><Relationship Id="rId5" Type="http://schemas.openxmlformats.org/officeDocument/2006/relationships/chart" Target="../charts/chart8.xml"/><Relationship Id="rId4" Type="http://schemas.openxmlformats.org/officeDocument/2006/relationships/chart" Target="../charts/char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94425" y="4836986"/>
            <a:ext cx="4277133" cy="1107996"/>
          </a:xfrm>
          <a:prstGeom prst="rect">
            <a:avLst/>
          </a:prstGeom>
        </p:spPr>
        <p:txBody>
          <a:bodyPr wrap="none">
            <a:spAutoFit/>
          </a:bodyPr>
          <a:lstStyle/>
          <a:p>
            <a:r>
              <a:rPr lang="en-GB" sz="6600" dirty="0" smtClean="0">
                <a:latin typeface="Open Sans Light" panose="020B0306030504020204" pitchFamily="34" charset="0"/>
                <a:ea typeface="Open Sans Light" panose="020B0306030504020204" pitchFamily="34" charset="0"/>
                <a:cs typeface="Open Sans Light" panose="020B0306030504020204" pitchFamily="34" charset="0"/>
              </a:rPr>
              <a:t>Economics</a:t>
            </a:r>
            <a:endParaRPr lang="en-GB" sz="66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Rectangle 14"/>
          <p:cNvSpPr/>
          <p:nvPr/>
        </p:nvSpPr>
        <p:spPr>
          <a:xfrm>
            <a:off x="5463850" y="5964032"/>
            <a:ext cx="7538282" cy="523220"/>
          </a:xfrm>
          <a:prstGeom prst="rect">
            <a:avLst/>
          </a:prstGeom>
        </p:spPr>
        <p:txBody>
          <a:bodyPr wrap="none">
            <a:spAutoFit/>
          </a:bodyPr>
          <a:lstStyle/>
          <a:p>
            <a:r>
              <a:rPr lang="en-GB" sz="2800" dirty="0" smtClean="0">
                <a:latin typeface="Open Sans" panose="020B0606030504020204" pitchFamily="34" charset="0"/>
                <a:ea typeface="Open Sans" panose="020B0606030504020204" pitchFamily="34" charset="0"/>
                <a:cs typeface="Open Sans" panose="020B0606030504020204" pitchFamily="34" charset="0"/>
              </a:rPr>
              <a:t>Financial PowerPoint Presentation Template</a:t>
            </a:r>
            <a:endParaRPr lang="en-GB" sz="28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3" name="Group 2"/>
          <p:cNvGrpSpPr/>
          <p:nvPr/>
        </p:nvGrpSpPr>
        <p:grpSpPr>
          <a:xfrm>
            <a:off x="8290362" y="3138780"/>
            <a:ext cx="1758077" cy="1758077"/>
            <a:chOff x="8195112" y="1919580"/>
            <a:chExt cx="1758077" cy="1758077"/>
          </a:xfrm>
        </p:grpSpPr>
        <p:grpSp>
          <p:nvGrpSpPr>
            <p:cNvPr id="7" name="Group 6"/>
            <p:cNvGrpSpPr/>
            <p:nvPr/>
          </p:nvGrpSpPr>
          <p:grpSpPr>
            <a:xfrm>
              <a:off x="8571406" y="2347846"/>
              <a:ext cx="853089" cy="749142"/>
              <a:chOff x="3557588" y="2563813"/>
              <a:chExt cx="1511300" cy="1327151"/>
            </a:xfrm>
            <a:solidFill>
              <a:schemeClr val="accent5"/>
            </a:solidFill>
          </p:grpSpPr>
          <p:sp>
            <p:nvSpPr>
              <p:cNvPr id="8" name="Freeform 6"/>
              <p:cNvSpPr>
                <a:spLocks/>
              </p:cNvSpPr>
              <p:nvPr/>
            </p:nvSpPr>
            <p:spPr bwMode="auto">
              <a:xfrm>
                <a:off x="3676650" y="3175001"/>
                <a:ext cx="344487" cy="715963"/>
              </a:xfrm>
              <a:custGeom>
                <a:avLst/>
                <a:gdLst>
                  <a:gd name="T0" fmla="*/ 625 w 871"/>
                  <a:gd name="T1" fmla="*/ 0 h 1807"/>
                  <a:gd name="T2" fmla="*/ 696 w 871"/>
                  <a:gd name="T3" fmla="*/ 0 h 1807"/>
                  <a:gd name="T4" fmla="*/ 871 w 871"/>
                  <a:gd name="T5" fmla="*/ 65 h 1807"/>
                  <a:gd name="T6" fmla="*/ 871 w 871"/>
                  <a:gd name="T7" fmla="*/ 1750 h 1807"/>
                  <a:gd name="T8" fmla="*/ 868 w 871"/>
                  <a:gd name="T9" fmla="*/ 1768 h 1807"/>
                  <a:gd name="T10" fmla="*/ 860 w 871"/>
                  <a:gd name="T11" fmla="*/ 1783 h 1807"/>
                  <a:gd name="T12" fmla="*/ 848 w 871"/>
                  <a:gd name="T13" fmla="*/ 1795 h 1807"/>
                  <a:gd name="T14" fmla="*/ 833 w 871"/>
                  <a:gd name="T15" fmla="*/ 1803 h 1807"/>
                  <a:gd name="T16" fmla="*/ 814 w 871"/>
                  <a:gd name="T17" fmla="*/ 1807 h 1807"/>
                  <a:gd name="T18" fmla="*/ 56 w 871"/>
                  <a:gd name="T19" fmla="*/ 1807 h 1807"/>
                  <a:gd name="T20" fmla="*/ 38 w 871"/>
                  <a:gd name="T21" fmla="*/ 1803 h 1807"/>
                  <a:gd name="T22" fmla="*/ 22 w 871"/>
                  <a:gd name="T23" fmla="*/ 1795 h 1807"/>
                  <a:gd name="T24" fmla="*/ 11 w 871"/>
                  <a:gd name="T25" fmla="*/ 1783 h 1807"/>
                  <a:gd name="T26" fmla="*/ 2 w 871"/>
                  <a:gd name="T27" fmla="*/ 1768 h 1807"/>
                  <a:gd name="T28" fmla="*/ 0 w 871"/>
                  <a:gd name="T29" fmla="*/ 1750 h 1807"/>
                  <a:gd name="T30" fmla="*/ 0 w 871"/>
                  <a:gd name="T31" fmla="*/ 652 h 1807"/>
                  <a:gd name="T32" fmla="*/ 625 w 871"/>
                  <a:gd name="T33" fmla="*/ 0 h 1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1" h="1807">
                    <a:moveTo>
                      <a:pt x="625" y="0"/>
                    </a:moveTo>
                    <a:lnTo>
                      <a:pt x="696" y="0"/>
                    </a:lnTo>
                    <a:lnTo>
                      <a:pt x="871" y="65"/>
                    </a:lnTo>
                    <a:lnTo>
                      <a:pt x="871" y="1750"/>
                    </a:lnTo>
                    <a:lnTo>
                      <a:pt x="868" y="1768"/>
                    </a:lnTo>
                    <a:lnTo>
                      <a:pt x="860" y="1783"/>
                    </a:lnTo>
                    <a:lnTo>
                      <a:pt x="848" y="1795"/>
                    </a:lnTo>
                    <a:lnTo>
                      <a:pt x="833" y="1803"/>
                    </a:lnTo>
                    <a:lnTo>
                      <a:pt x="814" y="1807"/>
                    </a:lnTo>
                    <a:lnTo>
                      <a:pt x="56" y="1807"/>
                    </a:lnTo>
                    <a:lnTo>
                      <a:pt x="38" y="1803"/>
                    </a:lnTo>
                    <a:lnTo>
                      <a:pt x="22" y="1795"/>
                    </a:lnTo>
                    <a:lnTo>
                      <a:pt x="11" y="1783"/>
                    </a:lnTo>
                    <a:lnTo>
                      <a:pt x="2" y="1768"/>
                    </a:lnTo>
                    <a:lnTo>
                      <a:pt x="0" y="1750"/>
                    </a:lnTo>
                    <a:lnTo>
                      <a:pt x="0" y="652"/>
                    </a:lnTo>
                    <a:lnTo>
                      <a:pt x="6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 name="Freeform 7"/>
              <p:cNvSpPr>
                <a:spLocks/>
              </p:cNvSpPr>
              <p:nvPr/>
            </p:nvSpPr>
            <p:spPr bwMode="auto">
              <a:xfrm>
                <a:off x="4214813" y="3376613"/>
                <a:ext cx="346075" cy="514350"/>
              </a:xfrm>
              <a:custGeom>
                <a:avLst/>
                <a:gdLst>
                  <a:gd name="T0" fmla="*/ 57 w 872"/>
                  <a:gd name="T1" fmla="*/ 0 h 1297"/>
                  <a:gd name="T2" fmla="*/ 816 w 872"/>
                  <a:gd name="T3" fmla="*/ 0 h 1297"/>
                  <a:gd name="T4" fmla="*/ 833 w 872"/>
                  <a:gd name="T5" fmla="*/ 4 h 1297"/>
                  <a:gd name="T6" fmla="*/ 849 w 872"/>
                  <a:gd name="T7" fmla="*/ 12 h 1297"/>
                  <a:gd name="T8" fmla="*/ 861 w 872"/>
                  <a:gd name="T9" fmla="*/ 24 h 1297"/>
                  <a:gd name="T10" fmla="*/ 869 w 872"/>
                  <a:gd name="T11" fmla="*/ 40 h 1297"/>
                  <a:gd name="T12" fmla="*/ 872 w 872"/>
                  <a:gd name="T13" fmla="*/ 57 h 1297"/>
                  <a:gd name="T14" fmla="*/ 872 w 872"/>
                  <a:gd name="T15" fmla="*/ 1240 h 1297"/>
                  <a:gd name="T16" fmla="*/ 869 w 872"/>
                  <a:gd name="T17" fmla="*/ 1258 h 1297"/>
                  <a:gd name="T18" fmla="*/ 861 w 872"/>
                  <a:gd name="T19" fmla="*/ 1273 h 1297"/>
                  <a:gd name="T20" fmla="*/ 849 w 872"/>
                  <a:gd name="T21" fmla="*/ 1285 h 1297"/>
                  <a:gd name="T22" fmla="*/ 833 w 872"/>
                  <a:gd name="T23" fmla="*/ 1293 h 1297"/>
                  <a:gd name="T24" fmla="*/ 816 w 872"/>
                  <a:gd name="T25" fmla="*/ 1297 h 1297"/>
                  <a:gd name="T26" fmla="*/ 57 w 872"/>
                  <a:gd name="T27" fmla="*/ 1297 h 1297"/>
                  <a:gd name="T28" fmla="*/ 38 w 872"/>
                  <a:gd name="T29" fmla="*/ 1293 h 1297"/>
                  <a:gd name="T30" fmla="*/ 23 w 872"/>
                  <a:gd name="T31" fmla="*/ 1285 h 1297"/>
                  <a:gd name="T32" fmla="*/ 12 w 872"/>
                  <a:gd name="T33" fmla="*/ 1273 h 1297"/>
                  <a:gd name="T34" fmla="*/ 4 w 872"/>
                  <a:gd name="T35" fmla="*/ 1258 h 1297"/>
                  <a:gd name="T36" fmla="*/ 0 w 872"/>
                  <a:gd name="T37" fmla="*/ 1240 h 1297"/>
                  <a:gd name="T38" fmla="*/ 0 w 872"/>
                  <a:gd name="T39" fmla="*/ 57 h 1297"/>
                  <a:gd name="T40" fmla="*/ 4 w 872"/>
                  <a:gd name="T41" fmla="*/ 40 h 1297"/>
                  <a:gd name="T42" fmla="*/ 12 w 872"/>
                  <a:gd name="T43" fmla="*/ 24 h 1297"/>
                  <a:gd name="T44" fmla="*/ 23 w 872"/>
                  <a:gd name="T45" fmla="*/ 12 h 1297"/>
                  <a:gd name="T46" fmla="*/ 38 w 872"/>
                  <a:gd name="T47" fmla="*/ 4 h 1297"/>
                  <a:gd name="T48" fmla="*/ 57 w 872"/>
                  <a:gd name="T49" fmla="*/ 0 h 1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2" h="1297">
                    <a:moveTo>
                      <a:pt x="57" y="0"/>
                    </a:moveTo>
                    <a:lnTo>
                      <a:pt x="816" y="0"/>
                    </a:lnTo>
                    <a:lnTo>
                      <a:pt x="833" y="4"/>
                    </a:lnTo>
                    <a:lnTo>
                      <a:pt x="849" y="12"/>
                    </a:lnTo>
                    <a:lnTo>
                      <a:pt x="861" y="24"/>
                    </a:lnTo>
                    <a:lnTo>
                      <a:pt x="869" y="40"/>
                    </a:lnTo>
                    <a:lnTo>
                      <a:pt x="872" y="57"/>
                    </a:lnTo>
                    <a:lnTo>
                      <a:pt x="872" y="1240"/>
                    </a:lnTo>
                    <a:lnTo>
                      <a:pt x="869" y="1258"/>
                    </a:lnTo>
                    <a:lnTo>
                      <a:pt x="861" y="1273"/>
                    </a:lnTo>
                    <a:lnTo>
                      <a:pt x="849" y="1285"/>
                    </a:lnTo>
                    <a:lnTo>
                      <a:pt x="833" y="1293"/>
                    </a:lnTo>
                    <a:lnTo>
                      <a:pt x="816" y="1297"/>
                    </a:lnTo>
                    <a:lnTo>
                      <a:pt x="57" y="1297"/>
                    </a:lnTo>
                    <a:lnTo>
                      <a:pt x="38" y="1293"/>
                    </a:lnTo>
                    <a:lnTo>
                      <a:pt x="23" y="1285"/>
                    </a:lnTo>
                    <a:lnTo>
                      <a:pt x="12" y="1273"/>
                    </a:lnTo>
                    <a:lnTo>
                      <a:pt x="4" y="1258"/>
                    </a:lnTo>
                    <a:lnTo>
                      <a:pt x="0" y="1240"/>
                    </a:lnTo>
                    <a:lnTo>
                      <a:pt x="0" y="57"/>
                    </a:lnTo>
                    <a:lnTo>
                      <a:pt x="4" y="40"/>
                    </a:lnTo>
                    <a:lnTo>
                      <a:pt x="12" y="24"/>
                    </a:lnTo>
                    <a:lnTo>
                      <a:pt x="23" y="12"/>
                    </a:lnTo>
                    <a:lnTo>
                      <a:pt x="38" y="4"/>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8"/>
              <p:cNvSpPr>
                <a:spLocks/>
              </p:cNvSpPr>
              <p:nvPr/>
            </p:nvSpPr>
            <p:spPr bwMode="auto">
              <a:xfrm>
                <a:off x="4722813" y="2852738"/>
                <a:ext cx="346075" cy="1038225"/>
              </a:xfrm>
              <a:custGeom>
                <a:avLst/>
                <a:gdLst>
                  <a:gd name="T0" fmla="*/ 499 w 871"/>
                  <a:gd name="T1" fmla="*/ 0 h 2617"/>
                  <a:gd name="T2" fmla="*/ 637 w 871"/>
                  <a:gd name="T3" fmla="*/ 116 h 2617"/>
                  <a:gd name="T4" fmla="*/ 666 w 871"/>
                  <a:gd name="T5" fmla="*/ 137 h 2617"/>
                  <a:gd name="T6" fmla="*/ 698 w 871"/>
                  <a:gd name="T7" fmla="*/ 151 h 2617"/>
                  <a:gd name="T8" fmla="*/ 732 w 871"/>
                  <a:gd name="T9" fmla="*/ 160 h 2617"/>
                  <a:gd name="T10" fmla="*/ 768 w 871"/>
                  <a:gd name="T11" fmla="*/ 164 h 2617"/>
                  <a:gd name="T12" fmla="*/ 801 w 871"/>
                  <a:gd name="T13" fmla="*/ 161 h 2617"/>
                  <a:gd name="T14" fmla="*/ 832 w 871"/>
                  <a:gd name="T15" fmla="*/ 153 h 2617"/>
                  <a:gd name="T16" fmla="*/ 862 w 871"/>
                  <a:gd name="T17" fmla="*/ 140 h 2617"/>
                  <a:gd name="T18" fmla="*/ 867 w 871"/>
                  <a:gd name="T19" fmla="*/ 137 h 2617"/>
                  <a:gd name="T20" fmla="*/ 871 w 871"/>
                  <a:gd name="T21" fmla="*/ 135 h 2617"/>
                  <a:gd name="T22" fmla="*/ 871 w 871"/>
                  <a:gd name="T23" fmla="*/ 2560 h 2617"/>
                  <a:gd name="T24" fmla="*/ 868 w 871"/>
                  <a:gd name="T25" fmla="*/ 2578 h 2617"/>
                  <a:gd name="T26" fmla="*/ 861 w 871"/>
                  <a:gd name="T27" fmla="*/ 2593 h 2617"/>
                  <a:gd name="T28" fmla="*/ 848 w 871"/>
                  <a:gd name="T29" fmla="*/ 2605 h 2617"/>
                  <a:gd name="T30" fmla="*/ 833 w 871"/>
                  <a:gd name="T31" fmla="*/ 2613 h 2617"/>
                  <a:gd name="T32" fmla="*/ 816 w 871"/>
                  <a:gd name="T33" fmla="*/ 2617 h 2617"/>
                  <a:gd name="T34" fmla="*/ 56 w 871"/>
                  <a:gd name="T35" fmla="*/ 2617 h 2617"/>
                  <a:gd name="T36" fmla="*/ 38 w 871"/>
                  <a:gd name="T37" fmla="*/ 2613 h 2617"/>
                  <a:gd name="T38" fmla="*/ 22 w 871"/>
                  <a:gd name="T39" fmla="*/ 2605 h 2617"/>
                  <a:gd name="T40" fmla="*/ 11 w 871"/>
                  <a:gd name="T41" fmla="*/ 2593 h 2617"/>
                  <a:gd name="T42" fmla="*/ 2 w 871"/>
                  <a:gd name="T43" fmla="*/ 2578 h 2617"/>
                  <a:gd name="T44" fmla="*/ 0 w 871"/>
                  <a:gd name="T45" fmla="*/ 2560 h 2617"/>
                  <a:gd name="T46" fmla="*/ 0 w 871"/>
                  <a:gd name="T47" fmla="*/ 545 h 2617"/>
                  <a:gd name="T48" fmla="*/ 499 w 871"/>
                  <a:gd name="T4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1" h="2617">
                    <a:moveTo>
                      <a:pt x="499" y="0"/>
                    </a:moveTo>
                    <a:lnTo>
                      <a:pt x="637" y="116"/>
                    </a:lnTo>
                    <a:lnTo>
                      <a:pt x="666" y="137"/>
                    </a:lnTo>
                    <a:lnTo>
                      <a:pt x="698" y="151"/>
                    </a:lnTo>
                    <a:lnTo>
                      <a:pt x="732" y="160"/>
                    </a:lnTo>
                    <a:lnTo>
                      <a:pt x="768" y="164"/>
                    </a:lnTo>
                    <a:lnTo>
                      <a:pt x="801" y="161"/>
                    </a:lnTo>
                    <a:lnTo>
                      <a:pt x="832" y="153"/>
                    </a:lnTo>
                    <a:lnTo>
                      <a:pt x="862" y="140"/>
                    </a:lnTo>
                    <a:lnTo>
                      <a:pt x="867" y="137"/>
                    </a:lnTo>
                    <a:lnTo>
                      <a:pt x="871" y="135"/>
                    </a:lnTo>
                    <a:lnTo>
                      <a:pt x="871" y="2560"/>
                    </a:lnTo>
                    <a:lnTo>
                      <a:pt x="868" y="2578"/>
                    </a:lnTo>
                    <a:lnTo>
                      <a:pt x="861" y="2593"/>
                    </a:lnTo>
                    <a:lnTo>
                      <a:pt x="848" y="2605"/>
                    </a:lnTo>
                    <a:lnTo>
                      <a:pt x="833" y="2613"/>
                    </a:lnTo>
                    <a:lnTo>
                      <a:pt x="816" y="2617"/>
                    </a:lnTo>
                    <a:lnTo>
                      <a:pt x="56" y="2617"/>
                    </a:lnTo>
                    <a:lnTo>
                      <a:pt x="38" y="2613"/>
                    </a:lnTo>
                    <a:lnTo>
                      <a:pt x="22" y="2605"/>
                    </a:lnTo>
                    <a:lnTo>
                      <a:pt x="11" y="2593"/>
                    </a:lnTo>
                    <a:lnTo>
                      <a:pt x="2" y="2578"/>
                    </a:lnTo>
                    <a:lnTo>
                      <a:pt x="0" y="2560"/>
                    </a:lnTo>
                    <a:lnTo>
                      <a:pt x="0" y="545"/>
                    </a:lnTo>
                    <a:lnTo>
                      <a:pt x="4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Freeform 9"/>
              <p:cNvSpPr>
                <a:spLocks/>
              </p:cNvSpPr>
              <p:nvPr/>
            </p:nvSpPr>
            <p:spPr bwMode="auto">
              <a:xfrm>
                <a:off x="3557588" y="2563813"/>
                <a:ext cx="1497012" cy="836613"/>
              </a:xfrm>
              <a:custGeom>
                <a:avLst/>
                <a:gdLst>
                  <a:gd name="T0" fmla="*/ 3666 w 3770"/>
                  <a:gd name="T1" fmla="*/ 0 h 2107"/>
                  <a:gd name="T2" fmla="*/ 3683 w 3770"/>
                  <a:gd name="T3" fmla="*/ 2 h 2107"/>
                  <a:gd name="T4" fmla="*/ 3697 w 3770"/>
                  <a:gd name="T5" fmla="*/ 11 h 2107"/>
                  <a:gd name="T6" fmla="*/ 3707 w 3770"/>
                  <a:gd name="T7" fmla="*/ 22 h 2107"/>
                  <a:gd name="T8" fmla="*/ 3712 w 3770"/>
                  <a:gd name="T9" fmla="*/ 38 h 2107"/>
                  <a:gd name="T10" fmla="*/ 3770 w 3770"/>
                  <a:gd name="T11" fmla="*/ 692 h 2107"/>
                  <a:gd name="T12" fmla="*/ 3770 w 3770"/>
                  <a:gd name="T13" fmla="*/ 704 h 2107"/>
                  <a:gd name="T14" fmla="*/ 3765 w 3770"/>
                  <a:gd name="T15" fmla="*/ 716 h 2107"/>
                  <a:gd name="T16" fmla="*/ 3758 w 3770"/>
                  <a:gd name="T17" fmla="*/ 726 h 2107"/>
                  <a:gd name="T18" fmla="*/ 3748 w 3770"/>
                  <a:gd name="T19" fmla="*/ 733 h 2107"/>
                  <a:gd name="T20" fmla="*/ 3736 w 3770"/>
                  <a:gd name="T21" fmla="*/ 738 h 2107"/>
                  <a:gd name="T22" fmla="*/ 3724 w 3770"/>
                  <a:gd name="T23" fmla="*/ 738 h 2107"/>
                  <a:gd name="T24" fmla="*/ 3712 w 3770"/>
                  <a:gd name="T25" fmla="*/ 735 h 2107"/>
                  <a:gd name="T26" fmla="*/ 3702 w 3770"/>
                  <a:gd name="T27" fmla="*/ 729 h 2107"/>
                  <a:gd name="T28" fmla="*/ 3431 w 3770"/>
                  <a:gd name="T29" fmla="*/ 503 h 2107"/>
                  <a:gd name="T30" fmla="*/ 2279 w 3770"/>
                  <a:gd name="T31" fmla="*/ 1760 h 2107"/>
                  <a:gd name="T32" fmla="*/ 2263 w 3770"/>
                  <a:gd name="T33" fmla="*/ 1774 h 2107"/>
                  <a:gd name="T34" fmla="*/ 2245 w 3770"/>
                  <a:gd name="T35" fmla="*/ 1786 h 2107"/>
                  <a:gd name="T36" fmla="*/ 2224 w 3770"/>
                  <a:gd name="T37" fmla="*/ 1793 h 2107"/>
                  <a:gd name="T38" fmla="*/ 2202 w 3770"/>
                  <a:gd name="T39" fmla="*/ 1796 h 2107"/>
                  <a:gd name="T40" fmla="*/ 2180 w 3770"/>
                  <a:gd name="T41" fmla="*/ 1795 h 2107"/>
                  <a:gd name="T42" fmla="*/ 2159 w 3770"/>
                  <a:gd name="T43" fmla="*/ 1789 h 2107"/>
                  <a:gd name="T44" fmla="*/ 907 w 3770"/>
                  <a:gd name="T45" fmla="*/ 1329 h 2107"/>
                  <a:gd name="T46" fmla="*/ 193 w 3770"/>
                  <a:gd name="T47" fmla="*/ 2073 h 2107"/>
                  <a:gd name="T48" fmla="*/ 175 w 3770"/>
                  <a:gd name="T49" fmla="*/ 2089 h 2107"/>
                  <a:gd name="T50" fmla="*/ 155 w 3770"/>
                  <a:gd name="T51" fmla="*/ 2099 h 2107"/>
                  <a:gd name="T52" fmla="*/ 133 w 3770"/>
                  <a:gd name="T53" fmla="*/ 2105 h 2107"/>
                  <a:gd name="T54" fmla="*/ 113 w 3770"/>
                  <a:gd name="T55" fmla="*/ 2107 h 2107"/>
                  <a:gd name="T56" fmla="*/ 92 w 3770"/>
                  <a:gd name="T57" fmla="*/ 2106 h 2107"/>
                  <a:gd name="T58" fmla="*/ 71 w 3770"/>
                  <a:gd name="T59" fmla="*/ 2099 h 2107"/>
                  <a:gd name="T60" fmla="*/ 52 w 3770"/>
                  <a:gd name="T61" fmla="*/ 2090 h 2107"/>
                  <a:gd name="T62" fmla="*/ 35 w 3770"/>
                  <a:gd name="T63" fmla="*/ 2076 h 2107"/>
                  <a:gd name="T64" fmla="*/ 17 w 3770"/>
                  <a:gd name="T65" fmla="*/ 2056 h 2107"/>
                  <a:gd name="T66" fmla="*/ 7 w 3770"/>
                  <a:gd name="T67" fmla="*/ 2034 h 2107"/>
                  <a:gd name="T68" fmla="*/ 1 w 3770"/>
                  <a:gd name="T69" fmla="*/ 2010 h 2107"/>
                  <a:gd name="T70" fmla="*/ 0 w 3770"/>
                  <a:gd name="T71" fmla="*/ 1985 h 2107"/>
                  <a:gd name="T72" fmla="*/ 6 w 3770"/>
                  <a:gd name="T73" fmla="*/ 1961 h 2107"/>
                  <a:gd name="T74" fmla="*/ 15 w 3770"/>
                  <a:gd name="T75" fmla="*/ 1938 h 2107"/>
                  <a:gd name="T76" fmla="*/ 31 w 3770"/>
                  <a:gd name="T77" fmla="*/ 1918 h 2107"/>
                  <a:gd name="T78" fmla="*/ 797 w 3770"/>
                  <a:gd name="T79" fmla="*/ 1121 h 2107"/>
                  <a:gd name="T80" fmla="*/ 817 w 3770"/>
                  <a:gd name="T81" fmla="*/ 1105 h 2107"/>
                  <a:gd name="T82" fmla="*/ 840 w 3770"/>
                  <a:gd name="T83" fmla="*/ 1093 h 2107"/>
                  <a:gd name="T84" fmla="*/ 865 w 3770"/>
                  <a:gd name="T85" fmla="*/ 1087 h 2107"/>
                  <a:gd name="T86" fmla="*/ 891 w 3770"/>
                  <a:gd name="T87" fmla="*/ 1087 h 2107"/>
                  <a:gd name="T88" fmla="*/ 916 w 3770"/>
                  <a:gd name="T89" fmla="*/ 1093 h 2107"/>
                  <a:gd name="T90" fmla="*/ 2166 w 3770"/>
                  <a:gd name="T91" fmla="*/ 1553 h 2107"/>
                  <a:gd name="T92" fmla="*/ 3260 w 3770"/>
                  <a:gd name="T93" fmla="*/ 359 h 2107"/>
                  <a:gd name="T94" fmla="*/ 2989 w 3770"/>
                  <a:gd name="T95" fmla="*/ 134 h 2107"/>
                  <a:gd name="T96" fmla="*/ 2982 w 3770"/>
                  <a:gd name="T97" fmla="*/ 125 h 2107"/>
                  <a:gd name="T98" fmla="*/ 2977 w 3770"/>
                  <a:gd name="T99" fmla="*/ 115 h 2107"/>
                  <a:gd name="T100" fmla="*/ 2974 w 3770"/>
                  <a:gd name="T101" fmla="*/ 105 h 2107"/>
                  <a:gd name="T102" fmla="*/ 2974 w 3770"/>
                  <a:gd name="T103" fmla="*/ 96 h 2107"/>
                  <a:gd name="T104" fmla="*/ 2977 w 3770"/>
                  <a:gd name="T105" fmla="*/ 88 h 2107"/>
                  <a:gd name="T106" fmla="*/ 2985 w 3770"/>
                  <a:gd name="T107" fmla="*/ 73 h 2107"/>
                  <a:gd name="T108" fmla="*/ 2997 w 3770"/>
                  <a:gd name="T109" fmla="*/ 64 h 2107"/>
                  <a:gd name="T110" fmla="*/ 3013 w 3770"/>
                  <a:gd name="T111" fmla="*/ 59 h 2107"/>
                  <a:gd name="T112" fmla="*/ 3666 w 3770"/>
                  <a:gd name="T113" fmla="*/ 0 h 2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70" h="2107">
                    <a:moveTo>
                      <a:pt x="3666" y="0"/>
                    </a:moveTo>
                    <a:lnTo>
                      <a:pt x="3683" y="2"/>
                    </a:lnTo>
                    <a:lnTo>
                      <a:pt x="3697" y="11"/>
                    </a:lnTo>
                    <a:lnTo>
                      <a:pt x="3707" y="22"/>
                    </a:lnTo>
                    <a:lnTo>
                      <a:pt x="3712" y="38"/>
                    </a:lnTo>
                    <a:lnTo>
                      <a:pt x="3770" y="692"/>
                    </a:lnTo>
                    <a:lnTo>
                      <a:pt x="3770" y="704"/>
                    </a:lnTo>
                    <a:lnTo>
                      <a:pt x="3765" y="716"/>
                    </a:lnTo>
                    <a:lnTo>
                      <a:pt x="3758" y="726"/>
                    </a:lnTo>
                    <a:lnTo>
                      <a:pt x="3748" y="733"/>
                    </a:lnTo>
                    <a:lnTo>
                      <a:pt x="3736" y="738"/>
                    </a:lnTo>
                    <a:lnTo>
                      <a:pt x="3724" y="738"/>
                    </a:lnTo>
                    <a:lnTo>
                      <a:pt x="3712" y="735"/>
                    </a:lnTo>
                    <a:lnTo>
                      <a:pt x="3702" y="729"/>
                    </a:lnTo>
                    <a:lnTo>
                      <a:pt x="3431" y="503"/>
                    </a:lnTo>
                    <a:lnTo>
                      <a:pt x="2279" y="1760"/>
                    </a:lnTo>
                    <a:lnTo>
                      <a:pt x="2263" y="1774"/>
                    </a:lnTo>
                    <a:lnTo>
                      <a:pt x="2245" y="1786"/>
                    </a:lnTo>
                    <a:lnTo>
                      <a:pt x="2224" y="1793"/>
                    </a:lnTo>
                    <a:lnTo>
                      <a:pt x="2202" y="1796"/>
                    </a:lnTo>
                    <a:lnTo>
                      <a:pt x="2180" y="1795"/>
                    </a:lnTo>
                    <a:lnTo>
                      <a:pt x="2159" y="1789"/>
                    </a:lnTo>
                    <a:lnTo>
                      <a:pt x="907" y="1329"/>
                    </a:lnTo>
                    <a:lnTo>
                      <a:pt x="193" y="2073"/>
                    </a:lnTo>
                    <a:lnTo>
                      <a:pt x="175" y="2089"/>
                    </a:lnTo>
                    <a:lnTo>
                      <a:pt x="155" y="2099"/>
                    </a:lnTo>
                    <a:lnTo>
                      <a:pt x="133" y="2105"/>
                    </a:lnTo>
                    <a:lnTo>
                      <a:pt x="113" y="2107"/>
                    </a:lnTo>
                    <a:lnTo>
                      <a:pt x="92" y="2106"/>
                    </a:lnTo>
                    <a:lnTo>
                      <a:pt x="71" y="2099"/>
                    </a:lnTo>
                    <a:lnTo>
                      <a:pt x="52" y="2090"/>
                    </a:lnTo>
                    <a:lnTo>
                      <a:pt x="35" y="2076"/>
                    </a:lnTo>
                    <a:lnTo>
                      <a:pt x="17" y="2056"/>
                    </a:lnTo>
                    <a:lnTo>
                      <a:pt x="7" y="2034"/>
                    </a:lnTo>
                    <a:lnTo>
                      <a:pt x="1" y="2010"/>
                    </a:lnTo>
                    <a:lnTo>
                      <a:pt x="0" y="1985"/>
                    </a:lnTo>
                    <a:lnTo>
                      <a:pt x="6" y="1961"/>
                    </a:lnTo>
                    <a:lnTo>
                      <a:pt x="15" y="1938"/>
                    </a:lnTo>
                    <a:lnTo>
                      <a:pt x="31" y="1918"/>
                    </a:lnTo>
                    <a:lnTo>
                      <a:pt x="797" y="1121"/>
                    </a:lnTo>
                    <a:lnTo>
                      <a:pt x="817" y="1105"/>
                    </a:lnTo>
                    <a:lnTo>
                      <a:pt x="840" y="1093"/>
                    </a:lnTo>
                    <a:lnTo>
                      <a:pt x="865" y="1087"/>
                    </a:lnTo>
                    <a:lnTo>
                      <a:pt x="891" y="1087"/>
                    </a:lnTo>
                    <a:lnTo>
                      <a:pt x="916" y="1093"/>
                    </a:lnTo>
                    <a:lnTo>
                      <a:pt x="2166" y="1553"/>
                    </a:lnTo>
                    <a:lnTo>
                      <a:pt x="3260" y="359"/>
                    </a:lnTo>
                    <a:lnTo>
                      <a:pt x="2989" y="134"/>
                    </a:lnTo>
                    <a:lnTo>
                      <a:pt x="2982" y="125"/>
                    </a:lnTo>
                    <a:lnTo>
                      <a:pt x="2977" y="115"/>
                    </a:lnTo>
                    <a:lnTo>
                      <a:pt x="2974" y="105"/>
                    </a:lnTo>
                    <a:lnTo>
                      <a:pt x="2974" y="96"/>
                    </a:lnTo>
                    <a:lnTo>
                      <a:pt x="2977" y="88"/>
                    </a:lnTo>
                    <a:lnTo>
                      <a:pt x="2985" y="73"/>
                    </a:lnTo>
                    <a:lnTo>
                      <a:pt x="2997" y="64"/>
                    </a:lnTo>
                    <a:lnTo>
                      <a:pt x="3013" y="59"/>
                    </a:lnTo>
                    <a:lnTo>
                      <a:pt x="36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 name="Oval 1"/>
            <p:cNvSpPr/>
            <p:nvPr/>
          </p:nvSpPr>
          <p:spPr>
            <a:xfrm>
              <a:off x="8195112" y="1919580"/>
              <a:ext cx="1758077" cy="1758077"/>
            </a:xfrm>
            <a:prstGeom prst="ellipse">
              <a:avLst/>
            </a:prstGeom>
            <a:no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6060948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7571718" y="276820"/>
            <a:ext cx="3172664"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Timeline B</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pSp>
        <p:nvGrpSpPr>
          <p:cNvPr id="37" name="Group 36"/>
          <p:cNvGrpSpPr/>
          <p:nvPr/>
        </p:nvGrpSpPr>
        <p:grpSpPr>
          <a:xfrm>
            <a:off x="437395" y="6998473"/>
            <a:ext cx="3092615" cy="1752170"/>
            <a:chOff x="437395" y="6998473"/>
            <a:chExt cx="3092615" cy="1752170"/>
          </a:xfrm>
        </p:grpSpPr>
        <p:sp>
          <p:nvSpPr>
            <p:cNvPr id="38" name="Rectangle 37"/>
            <p:cNvSpPr/>
            <p:nvPr/>
          </p:nvSpPr>
          <p:spPr>
            <a:xfrm>
              <a:off x="437395" y="7427204"/>
              <a:ext cx="3092615" cy="1323439"/>
            </a:xfrm>
            <a:prstGeom prst="rect">
              <a:avLst/>
            </a:prstGeom>
          </p:spPr>
          <p:txBody>
            <a:bodyPr wrap="square">
              <a:spAutoFit/>
            </a:bodyPr>
            <a:lstStyle/>
            <a:p>
              <a:pPr algn="ctr"/>
              <a:r>
                <a:rPr lang="en-GB" sz="2000" dirty="0" smtClean="0">
                  <a:latin typeface="Calibri Light" panose="020F0302020204030204" pitchFamily="34" charset="0"/>
                  <a:ea typeface="Open Sans Light" panose="020B0306030504020204" pitchFamily="34" charset="0"/>
                  <a:cs typeface="Open Sans Light" panose="020B0306030504020204" pitchFamily="34" charset="0"/>
                </a:rPr>
                <a:t>This is the timeline you can easily edit this thing by changing it’s shape. So, let’s go why late!</a:t>
              </a:r>
              <a:endParaRPr lang="en-GB" sz="2000" dirty="0">
                <a:latin typeface="Calibri Light" panose="020F0302020204030204" pitchFamily="34" charset="0"/>
                <a:ea typeface="Open Sans Light" panose="020B0306030504020204" pitchFamily="34" charset="0"/>
                <a:cs typeface="Open Sans Light" panose="020B0306030504020204" pitchFamily="34" charset="0"/>
              </a:endParaRPr>
            </a:p>
          </p:txBody>
        </p:sp>
        <p:sp>
          <p:nvSpPr>
            <p:cNvPr id="39" name="Rectangle 38"/>
            <p:cNvSpPr/>
            <p:nvPr/>
          </p:nvSpPr>
          <p:spPr>
            <a:xfrm>
              <a:off x="823305" y="6998473"/>
              <a:ext cx="2319802" cy="492443"/>
            </a:xfrm>
            <a:prstGeom prst="rect">
              <a:avLst/>
            </a:prstGeom>
          </p:spPr>
          <p:txBody>
            <a:bodyPr wrap="square">
              <a:spAutoFit/>
            </a:bodyPr>
            <a:lstStyle/>
            <a:p>
              <a:pPr algn="ctr"/>
              <a:r>
                <a:rPr lang="en-GB" sz="2600" dirty="0" smtClean="0">
                  <a:solidFill>
                    <a:schemeClr val="accent1"/>
                  </a:solidFill>
                  <a:latin typeface="Open Sans" panose="020B0606030504020204" pitchFamily="34" charset="0"/>
                  <a:ea typeface="Open Sans" panose="020B0606030504020204" pitchFamily="34" charset="0"/>
                  <a:cs typeface="Open Sans" panose="020B0606030504020204" pitchFamily="34" charset="0"/>
                </a:rPr>
                <a:t>2005</a:t>
              </a:r>
              <a:endParaRPr lang="en-GB" sz="260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grpSp>
      <p:cxnSp>
        <p:nvCxnSpPr>
          <p:cNvPr id="40" name="Straight Connector 39"/>
          <p:cNvCxnSpPr/>
          <p:nvPr/>
        </p:nvCxnSpPr>
        <p:spPr>
          <a:xfrm rot="16200000" flipH="1">
            <a:off x="1439740" y="6388004"/>
            <a:ext cx="1080000" cy="0"/>
          </a:xfrm>
          <a:prstGeom prst="line">
            <a:avLst/>
          </a:prstGeom>
          <a:ln w="31750" cap="rnd">
            <a:solidFill>
              <a:schemeClr val="tx1">
                <a:lumMod val="40000"/>
                <a:lumOff val="6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4495784" y="4765675"/>
            <a:ext cx="0" cy="1080000"/>
          </a:xfrm>
          <a:prstGeom prst="line">
            <a:avLst/>
          </a:prstGeom>
          <a:ln w="31750" cap="rnd">
            <a:solidFill>
              <a:schemeClr val="tx1">
                <a:lumMod val="40000"/>
                <a:lumOff val="6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6475784" y="6388004"/>
            <a:ext cx="1080000" cy="0"/>
          </a:xfrm>
          <a:prstGeom prst="line">
            <a:avLst/>
          </a:prstGeom>
          <a:ln w="31750" cap="rnd">
            <a:solidFill>
              <a:schemeClr val="tx1">
                <a:lumMod val="40000"/>
                <a:lumOff val="6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flipV="1">
            <a:off x="9535287" y="4765675"/>
            <a:ext cx="0" cy="1080000"/>
          </a:xfrm>
          <a:prstGeom prst="line">
            <a:avLst/>
          </a:prstGeom>
          <a:ln w="31750" cap="rnd">
            <a:solidFill>
              <a:schemeClr val="tx1">
                <a:lumMod val="40000"/>
                <a:lumOff val="6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11517684" y="6392025"/>
            <a:ext cx="1080000" cy="0"/>
          </a:xfrm>
          <a:prstGeom prst="line">
            <a:avLst/>
          </a:prstGeom>
          <a:ln w="31750" cap="rnd">
            <a:solidFill>
              <a:schemeClr val="tx1">
                <a:lumMod val="40000"/>
                <a:lumOff val="6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14569431" y="4766776"/>
            <a:ext cx="0" cy="1080000"/>
          </a:xfrm>
          <a:prstGeom prst="line">
            <a:avLst/>
          </a:prstGeom>
          <a:ln w="31750" cap="rnd">
            <a:solidFill>
              <a:schemeClr val="tx1">
                <a:lumMod val="40000"/>
                <a:lumOff val="6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4238" y="5849954"/>
            <a:ext cx="18292240" cy="1"/>
          </a:xfrm>
          <a:prstGeom prst="line">
            <a:avLst/>
          </a:prstGeom>
          <a:ln w="31750">
            <a:solidFill>
              <a:schemeClr val="tx1">
                <a:lumMod val="40000"/>
                <a:lumOff val="60000"/>
              </a:schemeClr>
            </a:solidFill>
            <a:prstDash val="sysDash"/>
            <a:headEnd type="none" w="lg" len="lg"/>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1867635" y="5740416"/>
            <a:ext cx="223218" cy="223218"/>
          </a:xfrm>
          <a:prstGeom prst="ellipse">
            <a:avLst/>
          </a:prstGeom>
          <a:solidFill>
            <a:schemeClr val="bg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7" name="Oval 56"/>
          <p:cNvSpPr/>
          <p:nvPr/>
        </p:nvSpPr>
        <p:spPr>
          <a:xfrm>
            <a:off x="4385595" y="5739539"/>
            <a:ext cx="223218" cy="223218"/>
          </a:xfrm>
          <a:prstGeom prst="ellipse">
            <a:avLst/>
          </a:prstGeom>
          <a:solidFill>
            <a:schemeClr val="bg1"/>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8" name="Oval 57"/>
          <p:cNvSpPr/>
          <p:nvPr/>
        </p:nvSpPr>
        <p:spPr>
          <a:xfrm>
            <a:off x="6904797" y="5741321"/>
            <a:ext cx="223218" cy="223218"/>
          </a:xfrm>
          <a:prstGeom prst="ellipse">
            <a:avLst/>
          </a:prstGeom>
          <a:solidFill>
            <a:schemeClr val="bg1"/>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Oval 58"/>
          <p:cNvSpPr/>
          <p:nvPr/>
        </p:nvSpPr>
        <p:spPr>
          <a:xfrm>
            <a:off x="9425477" y="5741321"/>
            <a:ext cx="223218" cy="223218"/>
          </a:xfrm>
          <a:prstGeom prst="ellipse">
            <a:avLst/>
          </a:prstGeom>
          <a:solidFill>
            <a:schemeClr val="bg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1" name="Oval 70"/>
          <p:cNvSpPr/>
          <p:nvPr/>
        </p:nvSpPr>
        <p:spPr>
          <a:xfrm>
            <a:off x="11947883" y="5743137"/>
            <a:ext cx="223218" cy="223218"/>
          </a:xfrm>
          <a:prstGeom prst="ellipse">
            <a:avLst/>
          </a:prstGeom>
          <a:solidFill>
            <a:schemeClr val="bg1"/>
          </a:solid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2" name="Oval 71"/>
          <p:cNvSpPr/>
          <p:nvPr/>
        </p:nvSpPr>
        <p:spPr>
          <a:xfrm>
            <a:off x="14459207" y="5738600"/>
            <a:ext cx="223218" cy="223218"/>
          </a:xfrm>
          <a:prstGeom prst="ellipse">
            <a:avLst/>
          </a:prstGeom>
          <a:solidFill>
            <a:schemeClr val="bg1"/>
          </a:solid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3" name="Group 72"/>
          <p:cNvGrpSpPr/>
          <p:nvPr/>
        </p:nvGrpSpPr>
        <p:grpSpPr>
          <a:xfrm>
            <a:off x="5469476" y="6998473"/>
            <a:ext cx="3092615" cy="1752170"/>
            <a:chOff x="5469476" y="6998473"/>
            <a:chExt cx="3092615" cy="1752170"/>
          </a:xfrm>
        </p:grpSpPr>
        <p:sp>
          <p:nvSpPr>
            <p:cNvPr id="74" name="Rectangle 73"/>
            <p:cNvSpPr/>
            <p:nvPr/>
          </p:nvSpPr>
          <p:spPr>
            <a:xfrm>
              <a:off x="5469476" y="7427204"/>
              <a:ext cx="3092615" cy="1323439"/>
            </a:xfrm>
            <a:prstGeom prst="rect">
              <a:avLst/>
            </a:prstGeom>
          </p:spPr>
          <p:txBody>
            <a:bodyPr wrap="square">
              <a:spAutoFit/>
            </a:bodyPr>
            <a:lstStyle/>
            <a:p>
              <a:pPr algn="ctr"/>
              <a:r>
                <a:rPr lang="en-GB" sz="2000" dirty="0" smtClean="0">
                  <a:latin typeface="Calibri Light" panose="020F0302020204030204" pitchFamily="34" charset="0"/>
                  <a:ea typeface="Open Sans Light" panose="020B0306030504020204" pitchFamily="34" charset="0"/>
                  <a:cs typeface="Open Sans Light" panose="020B0306030504020204" pitchFamily="34" charset="0"/>
                </a:rPr>
                <a:t>This is the timeline you can easily edit this thing by changing it’s shape. So, let’s go why late!</a:t>
              </a:r>
              <a:endParaRPr lang="en-GB" sz="2000" dirty="0">
                <a:latin typeface="Calibri Light" panose="020F0302020204030204" pitchFamily="34" charset="0"/>
                <a:ea typeface="Open Sans Light" panose="020B0306030504020204" pitchFamily="34" charset="0"/>
                <a:cs typeface="Open Sans Light" panose="020B0306030504020204" pitchFamily="34" charset="0"/>
              </a:endParaRPr>
            </a:p>
          </p:txBody>
        </p:sp>
        <p:sp>
          <p:nvSpPr>
            <p:cNvPr id="75" name="Rectangle 74"/>
            <p:cNvSpPr/>
            <p:nvPr/>
          </p:nvSpPr>
          <p:spPr>
            <a:xfrm>
              <a:off x="5855386" y="6998473"/>
              <a:ext cx="2319802" cy="492443"/>
            </a:xfrm>
            <a:prstGeom prst="rect">
              <a:avLst/>
            </a:prstGeom>
          </p:spPr>
          <p:txBody>
            <a:bodyPr wrap="square">
              <a:spAutoFit/>
            </a:bodyPr>
            <a:lstStyle/>
            <a:p>
              <a:pPr algn="ctr"/>
              <a:r>
                <a:rPr lang="en-GB" sz="2600" dirty="0" smtClean="0">
                  <a:solidFill>
                    <a:schemeClr val="accent3"/>
                  </a:solidFill>
                  <a:latin typeface="Open Sans" panose="020B0606030504020204" pitchFamily="34" charset="0"/>
                  <a:ea typeface="Open Sans" panose="020B0606030504020204" pitchFamily="34" charset="0"/>
                  <a:cs typeface="Open Sans" panose="020B0606030504020204" pitchFamily="34" charset="0"/>
                </a:rPr>
                <a:t>2007</a:t>
              </a:r>
              <a:endParaRPr lang="en-GB" sz="2600" dirty="0">
                <a:solidFill>
                  <a:schemeClr val="accent3"/>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6" name="Group 75"/>
          <p:cNvGrpSpPr/>
          <p:nvPr/>
        </p:nvGrpSpPr>
        <p:grpSpPr>
          <a:xfrm>
            <a:off x="10501557" y="6998473"/>
            <a:ext cx="3092615" cy="1752170"/>
            <a:chOff x="10501557" y="6998473"/>
            <a:chExt cx="3092615" cy="1752170"/>
          </a:xfrm>
        </p:grpSpPr>
        <p:sp>
          <p:nvSpPr>
            <p:cNvPr id="77" name="Rectangle 76"/>
            <p:cNvSpPr/>
            <p:nvPr/>
          </p:nvSpPr>
          <p:spPr>
            <a:xfrm>
              <a:off x="10501557" y="7427204"/>
              <a:ext cx="3092615" cy="1323439"/>
            </a:xfrm>
            <a:prstGeom prst="rect">
              <a:avLst/>
            </a:prstGeom>
          </p:spPr>
          <p:txBody>
            <a:bodyPr wrap="square">
              <a:spAutoFit/>
            </a:bodyPr>
            <a:lstStyle/>
            <a:p>
              <a:pPr algn="ctr"/>
              <a:r>
                <a:rPr lang="en-GB" sz="2000" dirty="0" smtClean="0">
                  <a:latin typeface="Calibri Light" panose="020F0302020204030204" pitchFamily="34" charset="0"/>
                  <a:ea typeface="Open Sans Light" panose="020B0306030504020204" pitchFamily="34" charset="0"/>
                  <a:cs typeface="Open Sans Light" panose="020B0306030504020204" pitchFamily="34" charset="0"/>
                </a:rPr>
                <a:t>This is the timeline you can easily edit this thing by changing it’s shape. So, let’s go why late!</a:t>
              </a:r>
              <a:endParaRPr lang="en-GB" sz="2000" dirty="0">
                <a:latin typeface="Calibri Light" panose="020F0302020204030204" pitchFamily="34" charset="0"/>
                <a:ea typeface="Open Sans Light" panose="020B0306030504020204" pitchFamily="34" charset="0"/>
                <a:cs typeface="Open Sans Light" panose="020B0306030504020204" pitchFamily="34" charset="0"/>
              </a:endParaRPr>
            </a:p>
          </p:txBody>
        </p:sp>
        <p:sp>
          <p:nvSpPr>
            <p:cNvPr id="78" name="Rectangle 77"/>
            <p:cNvSpPr/>
            <p:nvPr/>
          </p:nvSpPr>
          <p:spPr>
            <a:xfrm>
              <a:off x="10887467" y="6998473"/>
              <a:ext cx="2319802" cy="492443"/>
            </a:xfrm>
            <a:prstGeom prst="rect">
              <a:avLst/>
            </a:prstGeom>
          </p:spPr>
          <p:txBody>
            <a:bodyPr wrap="square">
              <a:spAutoFit/>
            </a:bodyPr>
            <a:lstStyle/>
            <a:p>
              <a:pPr algn="ctr"/>
              <a:r>
                <a:rPr lang="en-GB" sz="2600" dirty="0" smtClean="0">
                  <a:solidFill>
                    <a:schemeClr val="accent5"/>
                  </a:solidFill>
                  <a:latin typeface="Open Sans" panose="020B0606030504020204" pitchFamily="34" charset="0"/>
                  <a:ea typeface="Open Sans" panose="020B0606030504020204" pitchFamily="34" charset="0"/>
                  <a:cs typeface="Open Sans" panose="020B0606030504020204" pitchFamily="34" charset="0"/>
                </a:rPr>
                <a:t>2009</a:t>
              </a:r>
              <a:endParaRPr lang="en-GB" sz="2600" dirty="0">
                <a:solidFill>
                  <a:schemeClr val="accent5"/>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9" name="Group 78"/>
          <p:cNvGrpSpPr/>
          <p:nvPr/>
        </p:nvGrpSpPr>
        <p:grpSpPr>
          <a:xfrm>
            <a:off x="3013896" y="2903551"/>
            <a:ext cx="3092615" cy="1741798"/>
            <a:chOff x="3013896" y="2903551"/>
            <a:chExt cx="3092615" cy="1741798"/>
          </a:xfrm>
        </p:grpSpPr>
        <p:sp>
          <p:nvSpPr>
            <p:cNvPr id="80" name="Rectangle 79"/>
            <p:cNvSpPr/>
            <p:nvPr/>
          </p:nvSpPr>
          <p:spPr>
            <a:xfrm>
              <a:off x="3013896" y="2903551"/>
              <a:ext cx="3092615" cy="1323439"/>
            </a:xfrm>
            <a:prstGeom prst="rect">
              <a:avLst/>
            </a:prstGeom>
          </p:spPr>
          <p:txBody>
            <a:bodyPr wrap="square" anchor="b">
              <a:spAutoFit/>
            </a:bodyPr>
            <a:lstStyle/>
            <a:p>
              <a:pPr algn="ctr"/>
              <a:r>
                <a:rPr lang="en-GB" sz="2000" dirty="0" smtClean="0">
                  <a:latin typeface="Calibri Light" panose="020F0302020204030204" pitchFamily="34" charset="0"/>
                  <a:ea typeface="Open Sans Light" panose="020B0306030504020204" pitchFamily="34" charset="0"/>
                  <a:cs typeface="Open Sans Light" panose="020B0306030504020204" pitchFamily="34" charset="0"/>
                </a:rPr>
                <a:t>This is the timeline you can easily edit this thing by changing it’s shape. So, let’s go why late!</a:t>
              </a:r>
              <a:endParaRPr lang="en-GB" sz="2000" dirty="0">
                <a:latin typeface="Calibri Light" panose="020F0302020204030204" pitchFamily="34" charset="0"/>
                <a:ea typeface="Open Sans Light" panose="020B0306030504020204" pitchFamily="34" charset="0"/>
                <a:cs typeface="Open Sans Light" panose="020B0306030504020204" pitchFamily="34" charset="0"/>
              </a:endParaRPr>
            </a:p>
          </p:txBody>
        </p:sp>
        <p:sp>
          <p:nvSpPr>
            <p:cNvPr id="81" name="Rectangle 80"/>
            <p:cNvSpPr/>
            <p:nvPr/>
          </p:nvSpPr>
          <p:spPr>
            <a:xfrm>
              <a:off x="3335883" y="4152906"/>
              <a:ext cx="2319802" cy="492443"/>
            </a:xfrm>
            <a:prstGeom prst="rect">
              <a:avLst/>
            </a:prstGeom>
          </p:spPr>
          <p:txBody>
            <a:bodyPr wrap="square">
              <a:spAutoFit/>
            </a:bodyPr>
            <a:lstStyle/>
            <a:p>
              <a:pPr algn="ctr"/>
              <a:r>
                <a:rPr lang="en-GB" sz="260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2006</a:t>
              </a:r>
              <a:endParaRPr lang="en-GB" sz="260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82" name="Group 81"/>
          <p:cNvGrpSpPr/>
          <p:nvPr/>
        </p:nvGrpSpPr>
        <p:grpSpPr>
          <a:xfrm>
            <a:off x="8089855" y="2903551"/>
            <a:ext cx="3092615" cy="1741798"/>
            <a:chOff x="8089855" y="2903551"/>
            <a:chExt cx="3092615" cy="1741798"/>
          </a:xfrm>
        </p:grpSpPr>
        <p:sp>
          <p:nvSpPr>
            <p:cNvPr id="83" name="Rectangle 82"/>
            <p:cNvSpPr/>
            <p:nvPr/>
          </p:nvSpPr>
          <p:spPr>
            <a:xfrm>
              <a:off x="8089855" y="2903551"/>
              <a:ext cx="3092615" cy="1323439"/>
            </a:xfrm>
            <a:prstGeom prst="rect">
              <a:avLst/>
            </a:prstGeom>
          </p:spPr>
          <p:txBody>
            <a:bodyPr wrap="square" anchor="b">
              <a:spAutoFit/>
            </a:bodyPr>
            <a:lstStyle/>
            <a:p>
              <a:pPr algn="ctr"/>
              <a:r>
                <a:rPr lang="en-GB" sz="2000" dirty="0" smtClean="0">
                  <a:latin typeface="Calibri Light" panose="020F0302020204030204" pitchFamily="34" charset="0"/>
                  <a:ea typeface="Open Sans Light" panose="020B0306030504020204" pitchFamily="34" charset="0"/>
                  <a:cs typeface="Open Sans Light" panose="020B0306030504020204" pitchFamily="34" charset="0"/>
                </a:rPr>
                <a:t>This is the timeline you can easily edit this thing by changing it’s shape. So, let’s go why late!</a:t>
              </a:r>
              <a:endParaRPr lang="en-GB" sz="2000" dirty="0">
                <a:latin typeface="Calibri Light" panose="020F0302020204030204" pitchFamily="34" charset="0"/>
                <a:ea typeface="Open Sans Light" panose="020B0306030504020204" pitchFamily="34" charset="0"/>
                <a:cs typeface="Open Sans Light" panose="020B0306030504020204" pitchFamily="34" charset="0"/>
              </a:endParaRPr>
            </a:p>
          </p:txBody>
        </p:sp>
        <p:sp>
          <p:nvSpPr>
            <p:cNvPr id="95" name="Rectangle 94"/>
            <p:cNvSpPr/>
            <p:nvPr/>
          </p:nvSpPr>
          <p:spPr>
            <a:xfrm>
              <a:off x="8411842" y="4152906"/>
              <a:ext cx="2319802" cy="492443"/>
            </a:xfrm>
            <a:prstGeom prst="rect">
              <a:avLst/>
            </a:prstGeom>
          </p:spPr>
          <p:txBody>
            <a:bodyPr wrap="square">
              <a:spAutoFit/>
            </a:bodyPr>
            <a:lstStyle/>
            <a:p>
              <a:pPr algn="ctr"/>
              <a:r>
                <a:rPr lang="en-GB" sz="2600" dirty="0" smtClean="0">
                  <a:solidFill>
                    <a:schemeClr val="accent4"/>
                  </a:solidFill>
                  <a:latin typeface="Open Sans" panose="020B0606030504020204" pitchFamily="34" charset="0"/>
                  <a:ea typeface="Open Sans" panose="020B0606030504020204" pitchFamily="34" charset="0"/>
                  <a:cs typeface="Open Sans" panose="020B0606030504020204" pitchFamily="34" charset="0"/>
                </a:rPr>
                <a:t>2008</a:t>
              </a:r>
              <a:endParaRPr lang="en-GB" sz="2600" dirty="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96" name="Group 95"/>
          <p:cNvGrpSpPr/>
          <p:nvPr/>
        </p:nvGrpSpPr>
        <p:grpSpPr>
          <a:xfrm>
            <a:off x="13051514" y="2869256"/>
            <a:ext cx="3092615" cy="1741798"/>
            <a:chOff x="13051514" y="2869256"/>
            <a:chExt cx="3092615" cy="1741798"/>
          </a:xfrm>
        </p:grpSpPr>
        <p:sp>
          <p:nvSpPr>
            <p:cNvPr id="97" name="Rectangle 96"/>
            <p:cNvSpPr/>
            <p:nvPr/>
          </p:nvSpPr>
          <p:spPr>
            <a:xfrm>
              <a:off x="13051514" y="2869256"/>
              <a:ext cx="3092615" cy="1323439"/>
            </a:xfrm>
            <a:prstGeom prst="rect">
              <a:avLst/>
            </a:prstGeom>
          </p:spPr>
          <p:txBody>
            <a:bodyPr wrap="square" anchor="b">
              <a:spAutoFit/>
            </a:bodyPr>
            <a:lstStyle/>
            <a:p>
              <a:pPr algn="ctr"/>
              <a:r>
                <a:rPr lang="en-GB" sz="2000" dirty="0" smtClean="0">
                  <a:latin typeface="Calibri Light" panose="020F0302020204030204" pitchFamily="34" charset="0"/>
                  <a:ea typeface="Open Sans Light" panose="020B0306030504020204" pitchFamily="34" charset="0"/>
                  <a:cs typeface="Open Sans Light" panose="020B0306030504020204" pitchFamily="34" charset="0"/>
                </a:rPr>
                <a:t>This is the timeline you can easily edit this thing by changing it’s shape. So, let’s go why late!</a:t>
              </a:r>
              <a:endParaRPr lang="en-GB" sz="2000" dirty="0">
                <a:latin typeface="Calibri Light" panose="020F0302020204030204" pitchFamily="34" charset="0"/>
                <a:ea typeface="Open Sans Light" panose="020B0306030504020204" pitchFamily="34" charset="0"/>
                <a:cs typeface="Open Sans Light" panose="020B0306030504020204" pitchFamily="34" charset="0"/>
              </a:endParaRPr>
            </a:p>
          </p:txBody>
        </p:sp>
        <p:sp>
          <p:nvSpPr>
            <p:cNvPr id="98" name="Rectangle 97"/>
            <p:cNvSpPr/>
            <p:nvPr/>
          </p:nvSpPr>
          <p:spPr>
            <a:xfrm>
              <a:off x="13373501" y="4118611"/>
              <a:ext cx="2319802" cy="492443"/>
            </a:xfrm>
            <a:prstGeom prst="rect">
              <a:avLst/>
            </a:prstGeom>
          </p:spPr>
          <p:txBody>
            <a:bodyPr wrap="square">
              <a:spAutoFit/>
            </a:bodyPr>
            <a:lstStyle/>
            <a:p>
              <a:pPr algn="ctr"/>
              <a:r>
                <a:rPr lang="en-GB" sz="2600" dirty="0" smtClean="0">
                  <a:solidFill>
                    <a:schemeClr val="accent6"/>
                  </a:solidFill>
                  <a:latin typeface="Open Sans" panose="020B0606030504020204" pitchFamily="34" charset="0"/>
                  <a:ea typeface="Open Sans" panose="020B0606030504020204" pitchFamily="34" charset="0"/>
                  <a:cs typeface="Open Sans" panose="020B0606030504020204" pitchFamily="34" charset="0"/>
                </a:rPr>
                <a:t>2010</a:t>
              </a:r>
              <a:endParaRPr lang="en-GB" sz="2600" dirty="0">
                <a:solidFill>
                  <a:schemeClr val="accent6"/>
                </a:solidFill>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13981796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0" y="0"/>
            <a:ext cx="18288000" cy="10287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00" dirty="0" smtClean="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54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5400" dirty="0" smtClean="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54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5400" dirty="0" smtClean="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54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5400" dirty="0" smtClean="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54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r>
              <a:rPr lang="en-GB" sz="5400" dirty="0" smtClean="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Add Image In background</a:t>
            </a:r>
            <a:endParaRPr lang="en-GB" sz="54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 name="Rectangle 33"/>
          <p:cNvSpPr/>
          <p:nvPr/>
        </p:nvSpPr>
        <p:spPr>
          <a:xfrm>
            <a:off x="6320152" y="4696420"/>
            <a:ext cx="5647700" cy="861774"/>
          </a:xfrm>
          <a:prstGeom prst="rect">
            <a:avLst/>
          </a:prstGeom>
        </p:spPr>
        <p:txBody>
          <a:bodyPr wrap="none">
            <a:spAutoFit/>
          </a:bodyPr>
          <a:lstStyle/>
          <a:p>
            <a:pPr algn="ctr"/>
            <a:r>
              <a:rPr lang="en-GB" sz="5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Thanks for coming</a:t>
            </a:r>
            <a:endParaRPr lang="en-GB" sz="5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5" name="Rectangle 34"/>
          <p:cNvSpPr/>
          <p:nvPr/>
        </p:nvSpPr>
        <p:spPr>
          <a:xfrm>
            <a:off x="4485502" y="5695950"/>
            <a:ext cx="9345123" cy="523220"/>
          </a:xfrm>
          <a:prstGeom prst="rect">
            <a:avLst/>
          </a:prstGeom>
        </p:spPr>
        <p:txBody>
          <a:bodyPr wrap="none">
            <a:spAutoFit/>
          </a:bodyPr>
          <a:lstStyle/>
          <a:p>
            <a:pPr algn="ctr"/>
            <a:r>
              <a:rPr lang="en-GB" sz="2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We think we will see you again in the next presentation</a:t>
            </a:r>
          </a:p>
        </p:txBody>
      </p:sp>
      <p:sp>
        <p:nvSpPr>
          <p:cNvPr id="36" name="Oval 35"/>
          <p:cNvSpPr/>
          <p:nvPr/>
        </p:nvSpPr>
        <p:spPr>
          <a:xfrm>
            <a:off x="8502741" y="3205907"/>
            <a:ext cx="1175599" cy="1175599"/>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 name="Group 5"/>
          <p:cNvGrpSpPr/>
          <p:nvPr/>
        </p:nvGrpSpPr>
        <p:grpSpPr>
          <a:xfrm>
            <a:off x="8845492" y="3501491"/>
            <a:ext cx="490095" cy="584429"/>
            <a:chOff x="11136313" y="3325813"/>
            <a:chExt cx="717550" cy="855662"/>
          </a:xfrm>
          <a:solidFill>
            <a:schemeClr val="accent3"/>
          </a:solidFill>
        </p:grpSpPr>
        <p:sp>
          <p:nvSpPr>
            <p:cNvPr id="7" name="Freeform 395"/>
            <p:cNvSpPr>
              <a:spLocks noEditPoints="1"/>
            </p:cNvSpPr>
            <p:nvPr/>
          </p:nvSpPr>
          <p:spPr bwMode="auto">
            <a:xfrm>
              <a:off x="11136313" y="3325813"/>
              <a:ext cx="717550" cy="811212"/>
            </a:xfrm>
            <a:custGeom>
              <a:avLst/>
              <a:gdLst>
                <a:gd name="T0" fmla="*/ 1636 w 2711"/>
                <a:gd name="T1" fmla="*/ 952 h 3065"/>
                <a:gd name="T2" fmla="*/ 1534 w 2711"/>
                <a:gd name="T3" fmla="*/ 1072 h 3065"/>
                <a:gd name="T4" fmla="*/ 1524 w 2711"/>
                <a:gd name="T5" fmla="*/ 1239 h 3065"/>
                <a:gd name="T6" fmla="*/ 1620 w 2711"/>
                <a:gd name="T7" fmla="*/ 1379 h 3065"/>
                <a:gd name="T8" fmla="*/ 1793 w 2711"/>
                <a:gd name="T9" fmla="*/ 1436 h 3065"/>
                <a:gd name="T10" fmla="*/ 1959 w 2711"/>
                <a:gd name="T11" fmla="*/ 1375 h 3065"/>
                <a:gd name="T12" fmla="*/ 2043 w 2711"/>
                <a:gd name="T13" fmla="*/ 1243 h 3065"/>
                <a:gd name="T14" fmla="*/ 2030 w 2711"/>
                <a:gd name="T15" fmla="*/ 1077 h 3065"/>
                <a:gd name="T16" fmla="*/ 1915 w 2711"/>
                <a:gd name="T17" fmla="*/ 948 h 3065"/>
                <a:gd name="T18" fmla="*/ 2686 w 2711"/>
                <a:gd name="T19" fmla="*/ 0 h 3065"/>
                <a:gd name="T20" fmla="*/ 2708 w 2711"/>
                <a:gd name="T21" fmla="*/ 29 h 3065"/>
                <a:gd name="T22" fmla="*/ 2703 w 2711"/>
                <a:gd name="T23" fmla="*/ 72 h 3065"/>
                <a:gd name="T24" fmla="*/ 2711 w 2711"/>
                <a:gd name="T25" fmla="*/ 81 h 3065"/>
                <a:gd name="T26" fmla="*/ 2687 w 2711"/>
                <a:gd name="T27" fmla="*/ 132 h 3065"/>
                <a:gd name="T28" fmla="*/ 2683 w 2711"/>
                <a:gd name="T29" fmla="*/ 182 h 3065"/>
                <a:gd name="T30" fmla="*/ 2690 w 2711"/>
                <a:gd name="T31" fmla="*/ 329 h 3065"/>
                <a:gd name="T32" fmla="*/ 2667 w 2711"/>
                <a:gd name="T33" fmla="*/ 628 h 3065"/>
                <a:gd name="T34" fmla="*/ 2638 w 2711"/>
                <a:gd name="T35" fmla="*/ 780 h 3065"/>
                <a:gd name="T36" fmla="*/ 2583 w 2711"/>
                <a:gd name="T37" fmla="*/ 957 h 3065"/>
                <a:gd name="T38" fmla="*/ 2472 w 2711"/>
                <a:gd name="T39" fmla="*/ 1220 h 3065"/>
                <a:gd name="T40" fmla="*/ 2206 w 2711"/>
                <a:gd name="T41" fmla="*/ 1635 h 3065"/>
                <a:gd name="T42" fmla="*/ 2083 w 2711"/>
                <a:gd name="T43" fmla="*/ 1833 h 3065"/>
                <a:gd name="T44" fmla="*/ 2082 w 2711"/>
                <a:gd name="T45" fmla="*/ 1989 h 3065"/>
                <a:gd name="T46" fmla="*/ 2099 w 2711"/>
                <a:gd name="T47" fmla="*/ 2182 h 3065"/>
                <a:gd name="T48" fmla="*/ 2085 w 2711"/>
                <a:gd name="T49" fmla="*/ 2415 h 3065"/>
                <a:gd name="T50" fmla="*/ 2015 w 2711"/>
                <a:gd name="T51" fmla="*/ 2661 h 3065"/>
                <a:gd name="T52" fmla="*/ 1863 w 2711"/>
                <a:gd name="T53" fmla="*/ 2893 h 3065"/>
                <a:gd name="T54" fmla="*/ 1646 w 2711"/>
                <a:gd name="T55" fmla="*/ 3060 h 3065"/>
                <a:gd name="T56" fmla="*/ 1570 w 2711"/>
                <a:gd name="T57" fmla="*/ 3037 h 3065"/>
                <a:gd name="T58" fmla="*/ 1555 w 2711"/>
                <a:gd name="T59" fmla="*/ 2924 h 3065"/>
                <a:gd name="T60" fmla="*/ 1541 w 2711"/>
                <a:gd name="T61" fmla="*/ 2765 h 3065"/>
                <a:gd name="T62" fmla="*/ 1496 w 2711"/>
                <a:gd name="T63" fmla="*/ 2582 h 3065"/>
                <a:gd name="T64" fmla="*/ 1410 w 2711"/>
                <a:gd name="T65" fmla="*/ 2390 h 3065"/>
                <a:gd name="T66" fmla="*/ 1267 w 2711"/>
                <a:gd name="T67" fmla="*/ 2206 h 3065"/>
                <a:gd name="T68" fmla="*/ 1057 w 2711"/>
                <a:gd name="T69" fmla="*/ 2045 h 3065"/>
                <a:gd name="T70" fmla="*/ 767 w 2711"/>
                <a:gd name="T71" fmla="*/ 1922 h 3065"/>
                <a:gd name="T72" fmla="*/ 382 w 2711"/>
                <a:gd name="T73" fmla="*/ 1854 h 3065"/>
                <a:gd name="T74" fmla="*/ 56 w 2711"/>
                <a:gd name="T75" fmla="*/ 1839 h 3065"/>
                <a:gd name="T76" fmla="*/ 0 w 2711"/>
                <a:gd name="T77" fmla="*/ 1767 h 3065"/>
                <a:gd name="T78" fmla="*/ 51 w 2711"/>
                <a:gd name="T79" fmla="*/ 1636 h 3065"/>
                <a:gd name="T80" fmla="*/ 156 w 2711"/>
                <a:gd name="T81" fmla="*/ 1471 h 3065"/>
                <a:gd name="T82" fmla="*/ 316 w 2711"/>
                <a:gd name="T83" fmla="*/ 1306 h 3065"/>
                <a:gd name="T84" fmla="*/ 539 w 2711"/>
                <a:gd name="T85" fmla="*/ 1173 h 3065"/>
                <a:gd name="T86" fmla="*/ 832 w 2711"/>
                <a:gd name="T87" fmla="*/ 1103 h 3065"/>
                <a:gd name="T88" fmla="*/ 1058 w 2711"/>
                <a:gd name="T89" fmla="*/ 1085 h 3065"/>
                <a:gd name="T90" fmla="*/ 1176 w 2711"/>
                <a:gd name="T91" fmla="*/ 993 h 3065"/>
                <a:gd name="T92" fmla="*/ 1323 w 2711"/>
                <a:gd name="T93" fmla="*/ 787 h 3065"/>
                <a:gd name="T94" fmla="*/ 1554 w 2711"/>
                <a:gd name="T95" fmla="*/ 538 h 3065"/>
                <a:gd name="T96" fmla="*/ 1871 w 2711"/>
                <a:gd name="T97" fmla="*/ 296 h 3065"/>
                <a:gd name="T98" fmla="*/ 2184 w 2711"/>
                <a:gd name="T99" fmla="*/ 140 h 3065"/>
                <a:gd name="T100" fmla="*/ 2427 w 2711"/>
                <a:gd name="T101" fmla="*/ 69 h 3065"/>
                <a:gd name="T102" fmla="*/ 2551 w 2711"/>
                <a:gd name="T103" fmla="*/ 48 h 3065"/>
                <a:gd name="T104" fmla="*/ 2593 w 2711"/>
                <a:gd name="T105" fmla="*/ 16 h 3065"/>
                <a:gd name="T106" fmla="*/ 2628 w 2711"/>
                <a:gd name="T107" fmla="*/ 13 h 3065"/>
                <a:gd name="T108" fmla="*/ 2686 w 2711"/>
                <a:gd name="T109" fmla="*/ 0 h 3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11" h="3065">
                  <a:moveTo>
                    <a:pt x="1773" y="912"/>
                  </a:moveTo>
                  <a:lnTo>
                    <a:pt x="1736" y="915"/>
                  </a:lnTo>
                  <a:lnTo>
                    <a:pt x="1702" y="923"/>
                  </a:lnTo>
                  <a:lnTo>
                    <a:pt x="1668" y="935"/>
                  </a:lnTo>
                  <a:lnTo>
                    <a:pt x="1636" y="952"/>
                  </a:lnTo>
                  <a:lnTo>
                    <a:pt x="1608" y="972"/>
                  </a:lnTo>
                  <a:lnTo>
                    <a:pt x="1581" y="997"/>
                  </a:lnTo>
                  <a:lnTo>
                    <a:pt x="1564" y="1018"/>
                  </a:lnTo>
                  <a:lnTo>
                    <a:pt x="1550" y="1040"/>
                  </a:lnTo>
                  <a:lnTo>
                    <a:pt x="1534" y="1072"/>
                  </a:lnTo>
                  <a:lnTo>
                    <a:pt x="1522" y="1105"/>
                  </a:lnTo>
                  <a:lnTo>
                    <a:pt x="1516" y="1138"/>
                  </a:lnTo>
                  <a:lnTo>
                    <a:pt x="1514" y="1172"/>
                  </a:lnTo>
                  <a:lnTo>
                    <a:pt x="1517" y="1206"/>
                  </a:lnTo>
                  <a:lnTo>
                    <a:pt x="1524" y="1239"/>
                  </a:lnTo>
                  <a:lnTo>
                    <a:pt x="1536" y="1271"/>
                  </a:lnTo>
                  <a:lnTo>
                    <a:pt x="1551" y="1301"/>
                  </a:lnTo>
                  <a:lnTo>
                    <a:pt x="1570" y="1330"/>
                  </a:lnTo>
                  <a:lnTo>
                    <a:pt x="1593" y="1356"/>
                  </a:lnTo>
                  <a:lnTo>
                    <a:pt x="1620" y="1379"/>
                  </a:lnTo>
                  <a:lnTo>
                    <a:pt x="1650" y="1400"/>
                  </a:lnTo>
                  <a:lnTo>
                    <a:pt x="1684" y="1417"/>
                  </a:lnTo>
                  <a:lnTo>
                    <a:pt x="1721" y="1428"/>
                  </a:lnTo>
                  <a:lnTo>
                    <a:pt x="1756" y="1435"/>
                  </a:lnTo>
                  <a:lnTo>
                    <a:pt x="1793" y="1436"/>
                  </a:lnTo>
                  <a:lnTo>
                    <a:pt x="1829" y="1433"/>
                  </a:lnTo>
                  <a:lnTo>
                    <a:pt x="1864" y="1425"/>
                  </a:lnTo>
                  <a:lnTo>
                    <a:pt x="1897" y="1413"/>
                  </a:lnTo>
                  <a:lnTo>
                    <a:pt x="1930" y="1396"/>
                  </a:lnTo>
                  <a:lnTo>
                    <a:pt x="1959" y="1375"/>
                  </a:lnTo>
                  <a:lnTo>
                    <a:pt x="1985" y="1350"/>
                  </a:lnTo>
                  <a:lnTo>
                    <a:pt x="2002" y="1330"/>
                  </a:lnTo>
                  <a:lnTo>
                    <a:pt x="2016" y="1308"/>
                  </a:lnTo>
                  <a:lnTo>
                    <a:pt x="2032" y="1276"/>
                  </a:lnTo>
                  <a:lnTo>
                    <a:pt x="2043" y="1243"/>
                  </a:lnTo>
                  <a:lnTo>
                    <a:pt x="2049" y="1210"/>
                  </a:lnTo>
                  <a:lnTo>
                    <a:pt x="2051" y="1175"/>
                  </a:lnTo>
                  <a:lnTo>
                    <a:pt x="2048" y="1142"/>
                  </a:lnTo>
                  <a:lnTo>
                    <a:pt x="2042" y="1109"/>
                  </a:lnTo>
                  <a:lnTo>
                    <a:pt x="2030" y="1077"/>
                  </a:lnTo>
                  <a:lnTo>
                    <a:pt x="2015" y="1047"/>
                  </a:lnTo>
                  <a:lnTo>
                    <a:pt x="1995" y="1018"/>
                  </a:lnTo>
                  <a:lnTo>
                    <a:pt x="1972" y="991"/>
                  </a:lnTo>
                  <a:lnTo>
                    <a:pt x="1946" y="968"/>
                  </a:lnTo>
                  <a:lnTo>
                    <a:pt x="1915" y="948"/>
                  </a:lnTo>
                  <a:lnTo>
                    <a:pt x="1881" y="932"/>
                  </a:lnTo>
                  <a:lnTo>
                    <a:pt x="1845" y="920"/>
                  </a:lnTo>
                  <a:lnTo>
                    <a:pt x="1809" y="914"/>
                  </a:lnTo>
                  <a:lnTo>
                    <a:pt x="1773" y="912"/>
                  </a:lnTo>
                  <a:close/>
                  <a:moveTo>
                    <a:pt x="2686" y="0"/>
                  </a:moveTo>
                  <a:lnTo>
                    <a:pt x="2686" y="0"/>
                  </a:lnTo>
                  <a:lnTo>
                    <a:pt x="2697" y="2"/>
                  </a:lnTo>
                  <a:lnTo>
                    <a:pt x="2705" y="8"/>
                  </a:lnTo>
                  <a:lnTo>
                    <a:pt x="2709" y="17"/>
                  </a:lnTo>
                  <a:lnTo>
                    <a:pt x="2708" y="29"/>
                  </a:lnTo>
                  <a:lnTo>
                    <a:pt x="2706" y="42"/>
                  </a:lnTo>
                  <a:lnTo>
                    <a:pt x="2703" y="53"/>
                  </a:lnTo>
                  <a:lnTo>
                    <a:pt x="2702" y="63"/>
                  </a:lnTo>
                  <a:lnTo>
                    <a:pt x="2702" y="69"/>
                  </a:lnTo>
                  <a:lnTo>
                    <a:pt x="2703" y="72"/>
                  </a:lnTo>
                  <a:lnTo>
                    <a:pt x="2706" y="74"/>
                  </a:lnTo>
                  <a:lnTo>
                    <a:pt x="2707" y="75"/>
                  </a:lnTo>
                  <a:lnTo>
                    <a:pt x="2708" y="76"/>
                  </a:lnTo>
                  <a:lnTo>
                    <a:pt x="2708" y="76"/>
                  </a:lnTo>
                  <a:lnTo>
                    <a:pt x="2711" y="81"/>
                  </a:lnTo>
                  <a:lnTo>
                    <a:pt x="2711" y="90"/>
                  </a:lnTo>
                  <a:lnTo>
                    <a:pt x="2707" y="102"/>
                  </a:lnTo>
                  <a:lnTo>
                    <a:pt x="2700" y="115"/>
                  </a:lnTo>
                  <a:lnTo>
                    <a:pt x="2690" y="128"/>
                  </a:lnTo>
                  <a:lnTo>
                    <a:pt x="2687" y="132"/>
                  </a:lnTo>
                  <a:lnTo>
                    <a:pt x="2683" y="137"/>
                  </a:lnTo>
                  <a:lnTo>
                    <a:pt x="2682" y="141"/>
                  </a:lnTo>
                  <a:lnTo>
                    <a:pt x="2682" y="150"/>
                  </a:lnTo>
                  <a:lnTo>
                    <a:pt x="2682" y="164"/>
                  </a:lnTo>
                  <a:lnTo>
                    <a:pt x="2683" y="182"/>
                  </a:lnTo>
                  <a:lnTo>
                    <a:pt x="2684" y="202"/>
                  </a:lnTo>
                  <a:lnTo>
                    <a:pt x="2686" y="226"/>
                  </a:lnTo>
                  <a:lnTo>
                    <a:pt x="2687" y="252"/>
                  </a:lnTo>
                  <a:lnTo>
                    <a:pt x="2688" y="280"/>
                  </a:lnTo>
                  <a:lnTo>
                    <a:pt x="2690" y="329"/>
                  </a:lnTo>
                  <a:lnTo>
                    <a:pt x="2690" y="381"/>
                  </a:lnTo>
                  <a:lnTo>
                    <a:pt x="2688" y="438"/>
                  </a:lnTo>
                  <a:lnTo>
                    <a:pt x="2684" y="499"/>
                  </a:lnTo>
                  <a:lnTo>
                    <a:pt x="2677" y="562"/>
                  </a:lnTo>
                  <a:lnTo>
                    <a:pt x="2667" y="628"/>
                  </a:lnTo>
                  <a:lnTo>
                    <a:pt x="2661" y="667"/>
                  </a:lnTo>
                  <a:lnTo>
                    <a:pt x="2659" y="681"/>
                  </a:lnTo>
                  <a:lnTo>
                    <a:pt x="2656" y="696"/>
                  </a:lnTo>
                  <a:lnTo>
                    <a:pt x="2647" y="740"/>
                  </a:lnTo>
                  <a:lnTo>
                    <a:pt x="2638" y="780"/>
                  </a:lnTo>
                  <a:lnTo>
                    <a:pt x="2629" y="816"/>
                  </a:lnTo>
                  <a:lnTo>
                    <a:pt x="2619" y="848"/>
                  </a:lnTo>
                  <a:lnTo>
                    <a:pt x="2609" y="883"/>
                  </a:lnTo>
                  <a:lnTo>
                    <a:pt x="2597" y="919"/>
                  </a:lnTo>
                  <a:lnTo>
                    <a:pt x="2583" y="957"/>
                  </a:lnTo>
                  <a:lnTo>
                    <a:pt x="2570" y="995"/>
                  </a:lnTo>
                  <a:lnTo>
                    <a:pt x="2557" y="1031"/>
                  </a:lnTo>
                  <a:lnTo>
                    <a:pt x="2543" y="1063"/>
                  </a:lnTo>
                  <a:lnTo>
                    <a:pt x="2510" y="1140"/>
                  </a:lnTo>
                  <a:lnTo>
                    <a:pt x="2472" y="1220"/>
                  </a:lnTo>
                  <a:lnTo>
                    <a:pt x="2429" y="1300"/>
                  </a:lnTo>
                  <a:lnTo>
                    <a:pt x="2381" y="1382"/>
                  </a:lnTo>
                  <a:lnTo>
                    <a:pt x="2329" y="1465"/>
                  </a:lnTo>
                  <a:lnTo>
                    <a:pt x="2270" y="1549"/>
                  </a:lnTo>
                  <a:lnTo>
                    <a:pt x="2206" y="1635"/>
                  </a:lnTo>
                  <a:lnTo>
                    <a:pt x="2136" y="1721"/>
                  </a:lnTo>
                  <a:lnTo>
                    <a:pt x="2119" y="1745"/>
                  </a:lnTo>
                  <a:lnTo>
                    <a:pt x="2104" y="1773"/>
                  </a:lnTo>
                  <a:lnTo>
                    <a:pt x="2092" y="1802"/>
                  </a:lnTo>
                  <a:lnTo>
                    <a:pt x="2083" y="1833"/>
                  </a:lnTo>
                  <a:lnTo>
                    <a:pt x="2076" y="1865"/>
                  </a:lnTo>
                  <a:lnTo>
                    <a:pt x="2072" y="1897"/>
                  </a:lnTo>
                  <a:lnTo>
                    <a:pt x="2072" y="1927"/>
                  </a:lnTo>
                  <a:lnTo>
                    <a:pt x="2075" y="1957"/>
                  </a:lnTo>
                  <a:lnTo>
                    <a:pt x="2082" y="1989"/>
                  </a:lnTo>
                  <a:lnTo>
                    <a:pt x="2087" y="2023"/>
                  </a:lnTo>
                  <a:lnTo>
                    <a:pt x="2091" y="2059"/>
                  </a:lnTo>
                  <a:lnTo>
                    <a:pt x="2095" y="2098"/>
                  </a:lnTo>
                  <a:lnTo>
                    <a:pt x="2098" y="2140"/>
                  </a:lnTo>
                  <a:lnTo>
                    <a:pt x="2099" y="2182"/>
                  </a:lnTo>
                  <a:lnTo>
                    <a:pt x="2100" y="2226"/>
                  </a:lnTo>
                  <a:lnTo>
                    <a:pt x="2099" y="2272"/>
                  </a:lnTo>
                  <a:lnTo>
                    <a:pt x="2096" y="2319"/>
                  </a:lnTo>
                  <a:lnTo>
                    <a:pt x="2092" y="2367"/>
                  </a:lnTo>
                  <a:lnTo>
                    <a:pt x="2085" y="2415"/>
                  </a:lnTo>
                  <a:lnTo>
                    <a:pt x="2076" y="2464"/>
                  </a:lnTo>
                  <a:lnTo>
                    <a:pt x="2064" y="2514"/>
                  </a:lnTo>
                  <a:lnTo>
                    <a:pt x="2051" y="2563"/>
                  </a:lnTo>
                  <a:lnTo>
                    <a:pt x="2034" y="2612"/>
                  </a:lnTo>
                  <a:lnTo>
                    <a:pt x="2015" y="2661"/>
                  </a:lnTo>
                  <a:lnTo>
                    <a:pt x="1991" y="2710"/>
                  </a:lnTo>
                  <a:lnTo>
                    <a:pt x="1965" y="2757"/>
                  </a:lnTo>
                  <a:lnTo>
                    <a:pt x="1935" y="2803"/>
                  </a:lnTo>
                  <a:lnTo>
                    <a:pt x="1900" y="2848"/>
                  </a:lnTo>
                  <a:lnTo>
                    <a:pt x="1863" y="2893"/>
                  </a:lnTo>
                  <a:lnTo>
                    <a:pt x="1820" y="2935"/>
                  </a:lnTo>
                  <a:lnTo>
                    <a:pt x="1774" y="2975"/>
                  </a:lnTo>
                  <a:lnTo>
                    <a:pt x="1723" y="3013"/>
                  </a:lnTo>
                  <a:lnTo>
                    <a:pt x="1667" y="3050"/>
                  </a:lnTo>
                  <a:lnTo>
                    <a:pt x="1646" y="3060"/>
                  </a:lnTo>
                  <a:lnTo>
                    <a:pt x="1627" y="3065"/>
                  </a:lnTo>
                  <a:lnTo>
                    <a:pt x="1610" y="3065"/>
                  </a:lnTo>
                  <a:lnTo>
                    <a:pt x="1593" y="3061"/>
                  </a:lnTo>
                  <a:lnTo>
                    <a:pt x="1580" y="3051"/>
                  </a:lnTo>
                  <a:lnTo>
                    <a:pt x="1570" y="3037"/>
                  </a:lnTo>
                  <a:lnTo>
                    <a:pt x="1562" y="3020"/>
                  </a:lnTo>
                  <a:lnTo>
                    <a:pt x="1557" y="3000"/>
                  </a:lnTo>
                  <a:lnTo>
                    <a:pt x="1556" y="2977"/>
                  </a:lnTo>
                  <a:lnTo>
                    <a:pt x="1556" y="2951"/>
                  </a:lnTo>
                  <a:lnTo>
                    <a:pt x="1555" y="2924"/>
                  </a:lnTo>
                  <a:lnTo>
                    <a:pt x="1554" y="2895"/>
                  </a:lnTo>
                  <a:lnTo>
                    <a:pt x="1552" y="2864"/>
                  </a:lnTo>
                  <a:lnTo>
                    <a:pt x="1550" y="2832"/>
                  </a:lnTo>
                  <a:lnTo>
                    <a:pt x="1546" y="2799"/>
                  </a:lnTo>
                  <a:lnTo>
                    <a:pt x="1541" y="2765"/>
                  </a:lnTo>
                  <a:lnTo>
                    <a:pt x="1535" y="2730"/>
                  </a:lnTo>
                  <a:lnTo>
                    <a:pt x="1527" y="2694"/>
                  </a:lnTo>
                  <a:lnTo>
                    <a:pt x="1518" y="2656"/>
                  </a:lnTo>
                  <a:lnTo>
                    <a:pt x="1508" y="2619"/>
                  </a:lnTo>
                  <a:lnTo>
                    <a:pt x="1496" y="2582"/>
                  </a:lnTo>
                  <a:lnTo>
                    <a:pt x="1483" y="2544"/>
                  </a:lnTo>
                  <a:lnTo>
                    <a:pt x="1468" y="2506"/>
                  </a:lnTo>
                  <a:lnTo>
                    <a:pt x="1451" y="2466"/>
                  </a:lnTo>
                  <a:lnTo>
                    <a:pt x="1431" y="2428"/>
                  </a:lnTo>
                  <a:lnTo>
                    <a:pt x="1410" y="2390"/>
                  </a:lnTo>
                  <a:lnTo>
                    <a:pt x="1386" y="2352"/>
                  </a:lnTo>
                  <a:lnTo>
                    <a:pt x="1360" y="2315"/>
                  </a:lnTo>
                  <a:lnTo>
                    <a:pt x="1332" y="2277"/>
                  </a:lnTo>
                  <a:lnTo>
                    <a:pt x="1301" y="2241"/>
                  </a:lnTo>
                  <a:lnTo>
                    <a:pt x="1267" y="2206"/>
                  </a:lnTo>
                  <a:lnTo>
                    <a:pt x="1232" y="2172"/>
                  </a:lnTo>
                  <a:lnTo>
                    <a:pt x="1192" y="2138"/>
                  </a:lnTo>
                  <a:lnTo>
                    <a:pt x="1151" y="2105"/>
                  </a:lnTo>
                  <a:lnTo>
                    <a:pt x="1105" y="2074"/>
                  </a:lnTo>
                  <a:lnTo>
                    <a:pt x="1057" y="2045"/>
                  </a:lnTo>
                  <a:lnTo>
                    <a:pt x="1006" y="2017"/>
                  </a:lnTo>
                  <a:lnTo>
                    <a:pt x="951" y="1991"/>
                  </a:lnTo>
                  <a:lnTo>
                    <a:pt x="893" y="1966"/>
                  </a:lnTo>
                  <a:lnTo>
                    <a:pt x="832" y="1943"/>
                  </a:lnTo>
                  <a:lnTo>
                    <a:pt x="767" y="1922"/>
                  </a:lnTo>
                  <a:lnTo>
                    <a:pt x="698" y="1904"/>
                  </a:lnTo>
                  <a:lnTo>
                    <a:pt x="625" y="1887"/>
                  </a:lnTo>
                  <a:lnTo>
                    <a:pt x="548" y="1874"/>
                  </a:lnTo>
                  <a:lnTo>
                    <a:pt x="467" y="1863"/>
                  </a:lnTo>
                  <a:lnTo>
                    <a:pt x="382" y="1854"/>
                  </a:lnTo>
                  <a:lnTo>
                    <a:pt x="293" y="1849"/>
                  </a:lnTo>
                  <a:lnTo>
                    <a:pt x="200" y="1846"/>
                  </a:lnTo>
                  <a:lnTo>
                    <a:pt x="101" y="1846"/>
                  </a:lnTo>
                  <a:lnTo>
                    <a:pt x="77" y="1845"/>
                  </a:lnTo>
                  <a:lnTo>
                    <a:pt x="56" y="1839"/>
                  </a:lnTo>
                  <a:lnTo>
                    <a:pt x="37" y="1830"/>
                  </a:lnTo>
                  <a:lnTo>
                    <a:pt x="22" y="1818"/>
                  </a:lnTo>
                  <a:lnTo>
                    <a:pt x="10" y="1804"/>
                  </a:lnTo>
                  <a:lnTo>
                    <a:pt x="3" y="1786"/>
                  </a:lnTo>
                  <a:lnTo>
                    <a:pt x="0" y="1767"/>
                  </a:lnTo>
                  <a:lnTo>
                    <a:pt x="2" y="1745"/>
                  </a:lnTo>
                  <a:lnTo>
                    <a:pt x="9" y="1723"/>
                  </a:lnTo>
                  <a:lnTo>
                    <a:pt x="21" y="1695"/>
                  </a:lnTo>
                  <a:lnTo>
                    <a:pt x="35" y="1667"/>
                  </a:lnTo>
                  <a:lnTo>
                    <a:pt x="51" y="1636"/>
                  </a:lnTo>
                  <a:lnTo>
                    <a:pt x="68" y="1605"/>
                  </a:lnTo>
                  <a:lnTo>
                    <a:pt x="87" y="1572"/>
                  </a:lnTo>
                  <a:lnTo>
                    <a:pt x="108" y="1538"/>
                  </a:lnTo>
                  <a:lnTo>
                    <a:pt x="132" y="1505"/>
                  </a:lnTo>
                  <a:lnTo>
                    <a:pt x="156" y="1471"/>
                  </a:lnTo>
                  <a:lnTo>
                    <a:pt x="183" y="1437"/>
                  </a:lnTo>
                  <a:lnTo>
                    <a:pt x="214" y="1403"/>
                  </a:lnTo>
                  <a:lnTo>
                    <a:pt x="245" y="1369"/>
                  </a:lnTo>
                  <a:lnTo>
                    <a:pt x="280" y="1337"/>
                  </a:lnTo>
                  <a:lnTo>
                    <a:pt x="316" y="1306"/>
                  </a:lnTo>
                  <a:lnTo>
                    <a:pt x="356" y="1276"/>
                  </a:lnTo>
                  <a:lnTo>
                    <a:pt x="397" y="1248"/>
                  </a:lnTo>
                  <a:lnTo>
                    <a:pt x="442" y="1221"/>
                  </a:lnTo>
                  <a:lnTo>
                    <a:pt x="488" y="1195"/>
                  </a:lnTo>
                  <a:lnTo>
                    <a:pt x="539" y="1173"/>
                  </a:lnTo>
                  <a:lnTo>
                    <a:pt x="592" y="1153"/>
                  </a:lnTo>
                  <a:lnTo>
                    <a:pt x="646" y="1136"/>
                  </a:lnTo>
                  <a:lnTo>
                    <a:pt x="705" y="1122"/>
                  </a:lnTo>
                  <a:lnTo>
                    <a:pt x="767" y="1111"/>
                  </a:lnTo>
                  <a:lnTo>
                    <a:pt x="832" y="1103"/>
                  </a:lnTo>
                  <a:lnTo>
                    <a:pt x="899" y="1100"/>
                  </a:lnTo>
                  <a:lnTo>
                    <a:pt x="971" y="1100"/>
                  </a:lnTo>
                  <a:lnTo>
                    <a:pt x="1000" y="1099"/>
                  </a:lnTo>
                  <a:lnTo>
                    <a:pt x="1029" y="1094"/>
                  </a:lnTo>
                  <a:lnTo>
                    <a:pt x="1058" y="1085"/>
                  </a:lnTo>
                  <a:lnTo>
                    <a:pt x="1087" y="1072"/>
                  </a:lnTo>
                  <a:lnTo>
                    <a:pt x="1113" y="1056"/>
                  </a:lnTo>
                  <a:lnTo>
                    <a:pt x="1138" y="1038"/>
                  </a:lnTo>
                  <a:lnTo>
                    <a:pt x="1159" y="1017"/>
                  </a:lnTo>
                  <a:lnTo>
                    <a:pt x="1176" y="993"/>
                  </a:lnTo>
                  <a:lnTo>
                    <a:pt x="1198" y="958"/>
                  </a:lnTo>
                  <a:lnTo>
                    <a:pt x="1225" y="920"/>
                  </a:lnTo>
                  <a:lnTo>
                    <a:pt x="1254" y="878"/>
                  </a:lnTo>
                  <a:lnTo>
                    <a:pt x="1286" y="834"/>
                  </a:lnTo>
                  <a:lnTo>
                    <a:pt x="1323" y="787"/>
                  </a:lnTo>
                  <a:lnTo>
                    <a:pt x="1361" y="739"/>
                  </a:lnTo>
                  <a:lnTo>
                    <a:pt x="1405" y="690"/>
                  </a:lnTo>
                  <a:lnTo>
                    <a:pt x="1451" y="639"/>
                  </a:lnTo>
                  <a:lnTo>
                    <a:pt x="1500" y="588"/>
                  </a:lnTo>
                  <a:lnTo>
                    <a:pt x="1554" y="538"/>
                  </a:lnTo>
                  <a:lnTo>
                    <a:pt x="1610" y="487"/>
                  </a:lnTo>
                  <a:lnTo>
                    <a:pt x="1669" y="436"/>
                  </a:lnTo>
                  <a:lnTo>
                    <a:pt x="1733" y="388"/>
                  </a:lnTo>
                  <a:lnTo>
                    <a:pt x="1800" y="341"/>
                  </a:lnTo>
                  <a:lnTo>
                    <a:pt x="1871" y="296"/>
                  </a:lnTo>
                  <a:lnTo>
                    <a:pt x="1937" y="255"/>
                  </a:lnTo>
                  <a:lnTo>
                    <a:pt x="2002" y="220"/>
                  </a:lnTo>
                  <a:lnTo>
                    <a:pt x="2065" y="189"/>
                  </a:lnTo>
                  <a:lnTo>
                    <a:pt x="2126" y="163"/>
                  </a:lnTo>
                  <a:lnTo>
                    <a:pt x="2184" y="140"/>
                  </a:lnTo>
                  <a:lnTo>
                    <a:pt x="2240" y="120"/>
                  </a:lnTo>
                  <a:lnTo>
                    <a:pt x="2292" y="104"/>
                  </a:lnTo>
                  <a:lnTo>
                    <a:pt x="2341" y="89"/>
                  </a:lnTo>
                  <a:lnTo>
                    <a:pt x="2385" y="78"/>
                  </a:lnTo>
                  <a:lnTo>
                    <a:pt x="2427" y="69"/>
                  </a:lnTo>
                  <a:lnTo>
                    <a:pt x="2457" y="64"/>
                  </a:lnTo>
                  <a:lnTo>
                    <a:pt x="2487" y="59"/>
                  </a:lnTo>
                  <a:lnTo>
                    <a:pt x="2512" y="55"/>
                  </a:lnTo>
                  <a:lnTo>
                    <a:pt x="2533" y="51"/>
                  </a:lnTo>
                  <a:lnTo>
                    <a:pt x="2551" y="48"/>
                  </a:lnTo>
                  <a:lnTo>
                    <a:pt x="2562" y="46"/>
                  </a:lnTo>
                  <a:lnTo>
                    <a:pt x="2567" y="44"/>
                  </a:lnTo>
                  <a:lnTo>
                    <a:pt x="2572" y="37"/>
                  </a:lnTo>
                  <a:lnTo>
                    <a:pt x="2583" y="25"/>
                  </a:lnTo>
                  <a:lnTo>
                    <a:pt x="2593" y="16"/>
                  </a:lnTo>
                  <a:lnTo>
                    <a:pt x="2603" y="9"/>
                  </a:lnTo>
                  <a:lnTo>
                    <a:pt x="2611" y="7"/>
                  </a:lnTo>
                  <a:lnTo>
                    <a:pt x="2618" y="8"/>
                  </a:lnTo>
                  <a:lnTo>
                    <a:pt x="2623" y="12"/>
                  </a:lnTo>
                  <a:lnTo>
                    <a:pt x="2628" y="13"/>
                  </a:lnTo>
                  <a:lnTo>
                    <a:pt x="2636" y="12"/>
                  </a:lnTo>
                  <a:lnTo>
                    <a:pt x="2647" y="10"/>
                  </a:lnTo>
                  <a:lnTo>
                    <a:pt x="2659" y="7"/>
                  </a:lnTo>
                  <a:lnTo>
                    <a:pt x="2673" y="3"/>
                  </a:lnTo>
                  <a:lnTo>
                    <a:pt x="268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Freeform 396"/>
            <p:cNvSpPr>
              <a:spLocks/>
            </p:cNvSpPr>
            <p:nvPr/>
          </p:nvSpPr>
          <p:spPr bwMode="auto">
            <a:xfrm>
              <a:off x="11326813" y="3992563"/>
              <a:ext cx="142875" cy="174625"/>
            </a:xfrm>
            <a:custGeom>
              <a:avLst/>
              <a:gdLst>
                <a:gd name="T0" fmla="*/ 511 w 541"/>
                <a:gd name="T1" fmla="*/ 0 h 659"/>
                <a:gd name="T2" fmla="*/ 524 w 541"/>
                <a:gd name="T3" fmla="*/ 4 h 659"/>
                <a:gd name="T4" fmla="*/ 533 w 541"/>
                <a:gd name="T5" fmla="*/ 12 h 659"/>
                <a:gd name="T6" fmla="*/ 539 w 541"/>
                <a:gd name="T7" fmla="*/ 24 h 659"/>
                <a:gd name="T8" fmla="*/ 541 w 541"/>
                <a:gd name="T9" fmla="*/ 39 h 659"/>
                <a:gd name="T10" fmla="*/ 539 w 541"/>
                <a:gd name="T11" fmla="*/ 58 h 659"/>
                <a:gd name="T12" fmla="*/ 532 w 541"/>
                <a:gd name="T13" fmla="*/ 80 h 659"/>
                <a:gd name="T14" fmla="*/ 515 w 541"/>
                <a:gd name="T15" fmla="*/ 118 h 659"/>
                <a:gd name="T16" fmla="*/ 497 w 541"/>
                <a:gd name="T17" fmla="*/ 160 h 659"/>
                <a:gd name="T18" fmla="*/ 474 w 541"/>
                <a:gd name="T19" fmla="*/ 203 h 659"/>
                <a:gd name="T20" fmla="*/ 450 w 541"/>
                <a:gd name="T21" fmla="*/ 249 h 659"/>
                <a:gd name="T22" fmla="*/ 423 w 541"/>
                <a:gd name="T23" fmla="*/ 296 h 659"/>
                <a:gd name="T24" fmla="*/ 391 w 541"/>
                <a:gd name="T25" fmla="*/ 344 h 659"/>
                <a:gd name="T26" fmla="*/ 358 w 541"/>
                <a:gd name="T27" fmla="*/ 392 h 659"/>
                <a:gd name="T28" fmla="*/ 321 w 541"/>
                <a:gd name="T29" fmla="*/ 439 h 659"/>
                <a:gd name="T30" fmla="*/ 281 w 541"/>
                <a:gd name="T31" fmla="*/ 485 h 659"/>
                <a:gd name="T32" fmla="*/ 238 w 541"/>
                <a:gd name="T33" fmla="*/ 530 h 659"/>
                <a:gd name="T34" fmla="*/ 192 w 541"/>
                <a:gd name="T35" fmla="*/ 571 h 659"/>
                <a:gd name="T36" fmla="*/ 141 w 541"/>
                <a:gd name="T37" fmla="*/ 610 h 659"/>
                <a:gd name="T38" fmla="*/ 87 w 541"/>
                <a:gd name="T39" fmla="*/ 645 h 659"/>
                <a:gd name="T40" fmla="*/ 67 w 541"/>
                <a:gd name="T41" fmla="*/ 655 h 659"/>
                <a:gd name="T42" fmla="*/ 48 w 541"/>
                <a:gd name="T43" fmla="*/ 659 h 659"/>
                <a:gd name="T44" fmla="*/ 32 w 541"/>
                <a:gd name="T45" fmla="*/ 659 h 659"/>
                <a:gd name="T46" fmla="*/ 18 w 541"/>
                <a:gd name="T47" fmla="*/ 654 h 659"/>
                <a:gd name="T48" fmla="*/ 8 w 541"/>
                <a:gd name="T49" fmla="*/ 645 h 659"/>
                <a:gd name="T50" fmla="*/ 2 w 541"/>
                <a:gd name="T51" fmla="*/ 632 h 659"/>
                <a:gd name="T52" fmla="*/ 0 w 541"/>
                <a:gd name="T53" fmla="*/ 616 h 659"/>
                <a:gd name="T54" fmla="*/ 2 w 541"/>
                <a:gd name="T55" fmla="*/ 597 h 659"/>
                <a:gd name="T56" fmla="*/ 9 w 541"/>
                <a:gd name="T57" fmla="*/ 575 h 659"/>
                <a:gd name="T58" fmla="*/ 25 w 541"/>
                <a:gd name="T59" fmla="*/ 539 h 659"/>
                <a:gd name="T60" fmla="*/ 43 w 541"/>
                <a:gd name="T61" fmla="*/ 499 h 659"/>
                <a:gd name="T62" fmla="*/ 64 w 541"/>
                <a:gd name="T63" fmla="*/ 457 h 659"/>
                <a:gd name="T64" fmla="*/ 88 w 541"/>
                <a:gd name="T65" fmla="*/ 413 h 659"/>
                <a:gd name="T66" fmla="*/ 116 w 541"/>
                <a:gd name="T67" fmla="*/ 368 h 659"/>
                <a:gd name="T68" fmla="*/ 146 w 541"/>
                <a:gd name="T69" fmla="*/ 321 h 659"/>
                <a:gd name="T70" fmla="*/ 179 w 541"/>
                <a:gd name="T71" fmla="*/ 275 h 659"/>
                <a:gd name="T72" fmla="*/ 216 w 541"/>
                <a:gd name="T73" fmla="*/ 229 h 659"/>
                <a:gd name="T74" fmla="*/ 256 w 541"/>
                <a:gd name="T75" fmla="*/ 183 h 659"/>
                <a:gd name="T76" fmla="*/ 301 w 541"/>
                <a:gd name="T77" fmla="*/ 138 h 659"/>
                <a:gd name="T78" fmla="*/ 349 w 541"/>
                <a:gd name="T79" fmla="*/ 95 h 659"/>
                <a:gd name="T80" fmla="*/ 401 w 541"/>
                <a:gd name="T81" fmla="*/ 54 h 659"/>
                <a:gd name="T82" fmla="*/ 457 w 541"/>
                <a:gd name="T83" fmla="*/ 16 h 659"/>
                <a:gd name="T84" fmla="*/ 477 w 541"/>
                <a:gd name="T85" fmla="*/ 6 h 659"/>
                <a:gd name="T86" fmla="*/ 496 w 541"/>
                <a:gd name="T87" fmla="*/ 0 h 659"/>
                <a:gd name="T88" fmla="*/ 511 w 541"/>
                <a:gd name="T89" fmla="*/ 0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1" h="659">
                  <a:moveTo>
                    <a:pt x="511" y="0"/>
                  </a:moveTo>
                  <a:lnTo>
                    <a:pt x="524" y="4"/>
                  </a:lnTo>
                  <a:lnTo>
                    <a:pt x="533" y="12"/>
                  </a:lnTo>
                  <a:lnTo>
                    <a:pt x="539" y="24"/>
                  </a:lnTo>
                  <a:lnTo>
                    <a:pt x="541" y="39"/>
                  </a:lnTo>
                  <a:lnTo>
                    <a:pt x="539" y="58"/>
                  </a:lnTo>
                  <a:lnTo>
                    <a:pt x="532" y="80"/>
                  </a:lnTo>
                  <a:lnTo>
                    <a:pt x="515" y="118"/>
                  </a:lnTo>
                  <a:lnTo>
                    <a:pt x="497" y="160"/>
                  </a:lnTo>
                  <a:lnTo>
                    <a:pt x="474" y="203"/>
                  </a:lnTo>
                  <a:lnTo>
                    <a:pt x="450" y="249"/>
                  </a:lnTo>
                  <a:lnTo>
                    <a:pt x="423" y="296"/>
                  </a:lnTo>
                  <a:lnTo>
                    <a:pt x="391" y="344"/>
                  </a:lnTo>
                  <a:lnTo>
                    <a:pt x="358" y="392"/>
                  </a:lnTo>
                  <a:lnTo>
                    <a:pt x="321" y="439"/>
                  </a:lnTo>
                  <a:lnTo>
                    <a:pt x="281" y="485"/>
                  </a:lnTo>
                  <a:lnTo>
                    <a:pt x="238" y="530"/>
                  </a:lnTo>
                  <a:lnTo>
                    <a:pt x="192" y="571"/>
                  </a:lnTo>
                  <a:lnTo>
                    <a:pt x="141" y="610"/>
                  </a:lnTo>
                  <a:lnTo>
                    <a:pt x="87" y="645"/>
                  </a:lnTo>
                  <a:lnTo>
                    <a:pt x="67" y="655"/>
                  </a:lnTo>
                  <a:lnTo>
                    <a:pt x="48" y="659"/>
                  </a:lnTo>
                  <a:lnTo>
                    <a:pt x="32" y="659"/>
                  </a:lnTo>
                  <a:lnTo>
                    <a:pt x="18" y="654"/>
                  </a:lnTo>
                  <a:lnTo>
                    <a:pt x="8" y="645"/>
                  </a:lnTo>
                  <a:lnTo>
                    <a:pt x="2" y="632"/>
                  </a:lnTo>
                  <a:lnTo>
                    <a:pt x="0" y="616"/>
                  </a:lnTo>
                  <a:lnTo>
                    <a:pt x="2" y="597"/>
                  </a:lnTo>
                  <a:lnTo>
                    <a:pt x="9" y="575"/>
                  </a:lnTo>
                  <a:lnTo>
                    <a:pt x="25" y="539"/>
                  </a:lnTo>
                  <a:lnTo>
                    <a:pt x="43" y="499"/>
                  </a:lnTo>
                  <a:lnTo>
                    <a:pt x="64" y="457"/>
                  </a:lnTo>
                  <a:lnTo>
                    <a:pt x="88" y="413"/>
                  </a:lnTo>
                  <a:lnTo>
                    <a:pt x="116" y="368"/>
                  </a:lnTo>
                  <a:lnTo>
                    <a:pt x="146" y="321"/>
                  </a:lnTo>
                  <a:lnTo>
                    <a:pt x="179" y="275"/>
                  </a:lnTo>
                  <a:lnTo>
                    <a:pt x="216" y="229"/>
                  </a:lnTo>
                  <a:lnTo>
                    <a:pt x="256" y="183"/>
                  </a:lnTo>
                  <a:lnTo>
                    <a:pt x="301" y="138"/>
                  </a:lnTo>
                  <a:lnTo>
                    <a:pt x="349" y="95"/>
                  </a:lnTo>
                  <a:lnTo>
                    <a:pt x="401" y="54"/>
                  </a:lnTo>
                  <a:lnTo>
                    <a:pt x="457" y="16"/>
                  </a:lnTo>
                  <a:lnTo>
                    <a:pt x="477" y="6"/>
                  </a:lnTo>
                  <a:lnTo>
                    <a:pt x="496" y="0"/>
                  </a:lnTo>
                  <a:lnTo>
                    <a:pt x="5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 name="Freeform 397"/>
            <p:cNvSpPr>
              <a:spLocks/>
            </p:cNvSpPr>
            <p:nvPr/>
          </p:nvSpPr>
          <p:spPr bwMode="auto">
            <a:xfrm>
              <a:off x="11199813" y="3935413"/>
              <a:ext cx="196850" cy="246062"/>
            </a:xfrm>
            <a:custGeom>
              <a:avLst/>
              <a:gdLst>
                <a:gd name="T0" fmla="*/ 711 w 743"/>
                <a:gd name="T1" fmla="*/ 0 h 931"/>
                <a:gd name="T2" fmla="*/ 724 w 743"/>
                <a:gd name="T3" fmla="*/ 5 h 931"/>
                <a:gd name="T4" fmla="*/ 733 w 743"/>
                <a:gd name="T5" fmla="*/ 13 h 931"/>
                <a:gd name="T6" fmla="*/ 739 w 743"/>
                <a:gd name="T7" fmla="*/ 25 h 931"/>
                <a:gd name="T8" fmla="*/ 743 w 743"/>
                <a:gd name="T9" fmla="*/ 41 h 931"/>
                <a:gd name="T10" fmla="*/ 741 w 743"/>
                <a:gd name="T11" fmla="*/ 60 h 931"/>
                <a:gd name="T12" fmla="*/ 734 w 743"/>
                <a:gd name="T13" fmla="*/ 82 h 931"/>
                <a:gd name="T14" fmla="*/ 719 w 743"/>
                <a:gd name="T15" fmla="*/ 119 h 931"/>
                <a:gd name="T16" fmla="*/ 703 w 743"/>
                <a:gd name="T17" fmla="*/ 160 h 931"/>
                <a:gd name="T18" fmla="*/ 684 w 743"/>
                <a:gd name="T19" fmla="*/ 204 h 931"/>
                <a:gd name="T20" fmla="*/ 664 w 743"/>
                <a:gd name="T21" fmla="*/ 250 h 931"/>
                <a:gd name="T22" fmla="*/ 639 w 743"/>
                <a:gd name="T23" fmla="*/ 298 h 931"/>
                <a:gd name="T24" fmla="*/ 614 w 743"/>
                <a:gd name="T25" fmla="*/ 348 h 931"/>
                <a:gd name="T26" fmla="*/ 585 w 743"/>
                <a:gd name="T27" fmla="*/ 400 h 931"/>
                <a:gd name="T28" fmla="*/ 554 w 743"/>
                <a:gd name="T29" fmla="*/ 452 h 931"/>
                <a:gd name="T30" fmla="*/ 520 w 743"/>
                <a:gd name="T31" fmla="*/ 504 h 931"/>
                <a:gd name="T32" fmla="*/ 484 w 743"/>
                <a:gd name="T33" fmla="*/ 557 h 931"/>
                <a:gd name="T34" fmla="*/ 445 w 743"/>
                <a:gd name="T35" fmla="*/ 608 h 931"/>
                <a:gd name="T36" fmla="*/ 403 w 743"/>
                <a:gd name="T37" fmla="*/ 659 h 931"/>
                <a:gd name="T38" fmla="*/ 359 w 743"/>
                <a:gd name="T39" fmla="*/ 708 h 931"/>
                <a:gd name="T40" fmla="*/ 311 w 743"/>
                <a:gd name="T41" fmla="*/ 756 h 931"/>
                <a:gd name="T42" fmla="*/ 260 w 743"/>
                <a:gd name="T43" fmla="*/ 801 h 931"/>
                <a:gd name="T44" fmla="*/ 207 w 743"/>
                <a:gd name="T45" fmla="*/ 843 h 931"/>
                <a:gd name="T46" fmla="*/ 150 w 743"/>
                <a:gd name="T47" fmla="*/ 881 h 931"/>
                <a:gd name="T48" fmla="*/ 91 w 743"/>
                <a:gd name="T49" fmla="*/ 917 h 931"/>
                <a:gd name="T50" fmla="*/ 70 w 743"/>
                <a:gd name="T51" fmla="*/ 927 h 931"/>
                <a:gd name="T52" fmla="*/ 51 w 743"/>
                <a:gd name="T53" fmla="*/ 931 h 931"/>
                <a:gd name="T54" fmla="*/ 34 w 743"/>
                <a:gd name="T55" fmla="*/ 930 h 931"/>
                <a:gd name="T56" fmla="*/ 20 w 743"/>
                <a:gd name="T57" fmla="*/ 925 h 931"/>
                <a:gd name="T58" fmla="*/ 10 w 743"/>
                <a:gd name="T59" fmla="*/ 915 h 931"/>
                <a:gd name="T60" fmla="*/ 3 w 743"/>
                <a:gd name="T61" fmla="*/ 902 h 931"/>
                <a:gd name="T62" fmla="*/ 0 w 743"/>
                <a:gd name="T63" fmla="*/ 886 h 931"/>
                <a:gd name="T64" fmla="*/ 2 w 743"/>
                <a:gd name="T65" fmla="*/ 866 h 931"/>
                <a:gd name="T66" fmla="*/ 8 w 743"/>
                <a:gd name="T67" fmla="*/ 844 h 931"/>
                <a:gd name="T68" fmla="*/ 22 w 743"/>
                <a:gd name="T69" fmla="*/ 806 h 931"/>
                <a:gd name="T70" fmla="*/ 40 w 743"/>
                <a:gd name="T71" fmla="*/ 765 h 931"/>
                <a:gd name="T72" fmla="*/ 59 w 743"/>
                <a:gd name="T73" fmla="*/ 720 h 931"/>
                <a:gd name="T74" fmla="*/ 81 w 743"/>
                <a:gd name="T75" fmla="*/ 673 h 931"/>
                <a:gd name="T76" fmla="*/ 105 w 743"/>
                <a:gd name="T77" fmla="*/ 624 h 931"/>
                <a:gd name="T78" fmla="*/ 134 w 743"/>
                <a:gd name="T79" fmla="*/ 573 h 931"/>
                <a:gd name="T80" fmla="*/ 164 w 743"/>
                <a:gd name="T81" fmla="*/ 520 h 931"/>
                <a:gd name="T82" fmla="*/ 198 w 743"/>
                <a:gd name="T83" fmla="*/ 466 h 931"/>
                <a:gd name="T84" fmla="*/ 235 w 743"/>
                <a:gd name="T85" fmla="*/ 413 h 931"/>
                <a:gd name="T86" fmla="*/ 275 w 743"/>
                <a:gd name="T87" fmla="*/ 358 h 931"/>
                <a:gd name="T88" fmla="*/ 318 w 743"/>
                <a:gd name="T89" fmla="*/ 305 h 931"/>
                <a:gd name="T90" fmla="*/ 366 w 743"/>
                <a:gd name="T91" fmla="*/ 252 h 931"/>
                <a:gd name="T92" fmla="*/ 415 w 743"/>
                <a:gd name="T93" fmla="*/ 201 h 931"/>
                <a:gd name="T94" fmla="*/ 470 w 743"/>
                <a:gd name="T95" fmla="*/ 151 h 931"/>
                <a:gd name="T96" fmla="*/ 528 w 743"/>
                <a:gd name="T97" fmla="*/ 103 h 931"/>
                <a:gd name="T98" fmla="*/ 590 w 743"/>
                <a:gd name="T99" fmla="*/ 58 h 931"/>
                <a:gd name="T100" fmla="*/ 655 w 743"/>
                <a:gd name="T101" fmla="*/ 17 h 931"/>
                <a:gd name="T102" fmla="*/ 677 w 743"/>
                <a:gd name="T103" fmla="*/ 6 h 931"/>
                <a:gd name="T104" fmla="*/ 695 w 743"/>
                <a:gd name="T105" fmla="*/ 0 h 931"/>
                <a:gd name="T106" fmla="*/ 711 w 743"/>
                <a:gd name="T107" fmla="*/ 0 h 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43" h="931">
                  <a:moveTo>
                    <a:pt x="711" y="0"/>
                  </a:moveTo>
                  <a:lnTo>
                    <a:pt x="724" y="5"/>
                  </a:lnTo>
                  <a:lnTo>
                    <a:pt x="733" y="13"/>
                  </a:lnTo>
                  <a:lnTo>
                    <a:pt x="739" y="25"/>
                  </a:lnTo>
                  <a:lnTo>
                    <a:pt x="743" y="41"/>
                  </a:lnTo>
                  <a:lnTo>
                    <a:pt x="741" y="60"/>
                  </a:lnTo>
                  <a:lnTo>
                    <a:pt x="734" y="82"/>
                  </a:lnTo>
                  <a:lnTo>
                    <a:pt x="719" y="119"/>
                  </a:lnTo>
                  <a:lnTo>
                    <a:pt x="703" y="160"/>
                  </a:lnTo>
                  <a:lnTo>
                    <a:pt x="684" y="204"/>
                  </a:lnTo>
                  <a:lnTo>
                    <a:pt x="664" y="250"/>
                  </a:lnTo>
                  <a:lnTo>
                    <a:pt x="639" y="298"/>
                  </a:lnTo>
                  <a:lnTo>
                    <a:pt x="614" y="348"/>
                  </a:lnTo>
                  <a:lnTo>
                    <a:pt x="585" y="400"/>
                  </a:lnTo>
                  <a:lnTo>
                    <a:pt x="554" y="452"/>
                  </a:lnTo>
                  <a:lnTo>
                    <a:pt x="520" y="504"/>
                  </a:lnTo>
                  <a:lnTo>
                    <a:pt x="484" y="557"/>
                  </a:lnTo>
                  <a:lnTo>
                    <a:pt x="445" y="608"/>
                  </a:lnTo>
                  <a:lnTo>
                    <a:pt x="403" y="659"/>
                  </a:lnTo>
                  <a:lnTo>
                    <a:pt x="359" y="708"/>
                  </a:lnTo>
                  <a:lnTo>
                    <a:pt x="311" y="756"/>
                  </a:lnTo>
                  <a:lnTo>
                    <a:pt x="260" y="801"/>
                  </a:lnTo>
                  <a:lnTo>
                    <a:pt x="207" y="843"/>
                  </a:lnTo>
                  <a:lnTo>
                    <a:pt x="150" y="881"/>
                  </a:lnTo>
                  <a:lnTo>
                    <a:pt x="91" y="917"/>
                  </a:lnTo>
                  <a:lnTo>
                    <a:pt x="70" y="927"/>
                  </a:lnTo>
                  <a:lnTo>
                    <a:pt x="51" y="931"/>
                  </a:lnTo>
                  <a:lnTo>
                    <a:pt x="34" y="930"/>
                  </a:lnTo>
                  <a:lnTo>
                    <a:pt x="20" y="925"/>
                  </a:lnTo>
                  <a:lnTo>
                    <a:pt x="10" y="915"/>
                  </a:lnTo>
                  <a:lnTo>
                    <a:pt x="3" y="902"/>
                  </a:lnTo>
                  <a:lnTo>
                    <a:pt x="0" y="886"/>
                  </a:lnTo>
                  <a:lnTo>
                    <a:pt x="2" y="866"/>
                  </a:lnTo>
                  <a:lnTo>
                    <a:pt x="8" y="844"/>
                  </a:lnTo>
                  <a:lnTo>
                    <a:pt x="22" y="806"/>
                  </a:lnTo>
                  <a:lnTo>
                    <a:pt x="40" y="765"/>
                  </a:lnTo>
                  <a:lnTo>
                    <a:pt x="59" y="720"/>
                  </a:lnTo>
                  <a:lnTo>
                    <a:pt x="81" y="673"/>
                  </a:lnTo>
                  <a:lnTo>
                    <a:pt x="105" y="624"/>
                  </a:lnTo>
                  <a:lnTo>
                    <a:pt x="134" y="573"/>
                  </a:lnTo>
                  <a:lnTo>
                    <a:pt x="164" y="520"/>
                  </a:lnTo>
                  <a:lnTo>
                    <a:pt x="198" y="466"/>
                  </a:lnTo>
                  <a:lnTo>
                    <a:pt x="235" y="413"/>
                  </a:lnTo>
                  <a:lnTo>
                    <a:pt x="275" y="358"/>
                  </a:lnTo>
                  <a:lnTo>
                    <a:pt x="318" y="305"/>
                  </a:lnTo>
                  <a:lnTo>
                    <a:pt x="366" y="252"/>
                  </a:lnTo>
                  <a:lnTo>
                    <a:pt x="415" y="201"/>
                  </a:lnTo>
                  <a:lnTo>
                    <a:pt x="470" y="151"/>
                  </a:lnTo>
                  <a:lnTo>
                    <a:pt x="528" y="103"/>
                  </a:lnTo>
                  <a:lnTo>
                    <a:pt x="590" y="58"/>
                  </a:lnTo>
                  <a:lnTo>
                    <a:pt x="655" y="17"/>
                  </a:lnTo>
                  <a:lnTo>
                    <a:pt x="677" y="6"/>
                  </a:lnTo>
                  <a:lnTo>
                    <a:pt x="695" y="0"/>
                  </a:lnTo>
                  <a:lnTo>
                    <a:pt x="7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398"/>
            <p:cNvSpPr>
              <a:spLocks/>
            </p:cNvSpPr>
            <p:nvPr/>
          </p:nvSpPr>
          <p:spPr bwMode="auto">
            <a:xfrm>
              <a:off x="11177588" y="3876675"/>
              <a:ext cx="142875" cy="174625"/>
            </a:xfrm>
            <a:custGeom>
              <a:avLst/>
              <a:gdLst>
                <a:gd name="T0" fmla="*/ 512 w 542"/>
                <a:gd name="T1" fmla="*/ 0 h 660"/>
                <a:gd name="T2" fmla="*/ 525 w 542"/>
                <a:gd name="T3" fmla="*/ 4 h 660"/>
                <a:gd name="T4" fmla="*/ 534 w 542"/>
                <a:gd name="T5" fmla="*/ 12 h 660"/>
                <a:gd name="T6" fmla="*/ 540 w 542"/>
                <a:gd name="T7" fmla="*/ 24 h 660"/>
                <a:gd name="T8" fmla="*/ 542 w 542"/>
                <a:gd name="T9" fmla="*/ 41 h 660"/>
                <a:gd name="T10" fmla="*/ 539 w 542"/>
                <a:gd name="T11" fmla="*/ 59 h 660"/>
                <a:gd name="T12" fmla="*/ 532 w 542"/>
                <a:gd name="T13" fmla="*/ 81 h 660"/>
                <a:gd name="T14" fmla="*/ 516 w 542"/>
                <a:gd name="T15" fmla="*/ 119 h 660"/>
                <a:gd name="T16" fmla="*/ 496 w 542"/>
                <a:gd name="T17" fmla="*/ 160 h 660"/>
                <a:gd name="T18" fmla="*/ 475 w 542"/>
                <a:gd name="T19" fmla="*/ 204 h 660"/>
                <a:gd name="T20" fmla="*/ 450 w 542"/>
                <a:gd name="T21" fmla="*/ 250 h 660"/>
                <a:gd name="T22" fmla="*/ 422 w 542"/>
                <a:gd name="T23" fmla="*/ 297 h 660"/>
                <a:gd name="T24" fmla="*/ 392 w 542"/>
                <a:gd name="T25" fmla="*/ 344 h 660"/>
                <a:gd name="T26" fmla="*/ 359 w 542"/>
                <a:gd name="T27" fmla="*/ 392 h 660"/>
                <a:gd name="T28" fmla="*/ 321 w 542"/>
                <a:gd name="T29" fmla="*/ 440 h 660"/>
                <a:gd name="T30" fmla="*/ 282 w 542"/>
                <a:gd name="T31" fmla="*/ 486 h 660"/>
                <a:gd name="T32" fmla="*/ 238 w 542"/>
                <a:gd name="T33" fmla="*/ 530 h 660"/>
                <a:gd name="T34" fmla="*/ 191 w 542"/>
                <a:gd name="T35" fmla="*/ 571 h 660"/>
                <a:gd name="T36" fmla="*/ 142 w 542"/>
                <a:gd name="T37" fmla="*/ 611 h 660"/>
                <a:gd name="T38" fmla="*/ 88 w 542"/>
                <a:gd name="T39" fmla="*/ 646 h 660"/>
                <a:gd name="T40" fmla="*/ 67 w 542"/>
                <a:gd name="T41" fmla="*/ 656 h 660"/>
                <a:gd name="T42" fmla="*/ 49 w 542"/>
                <a:gd name="T43" fmla="*/ 660 h 660"/>
                <a:gd name="T44" fmla="*/ 32 w 542"/>
                <a:gd name="T45" fmla="*/ 660 h 660"/>
                <a:gd name="T46" fmla="*/ 19 w 542"/>
                <a:gd name="T47" fmla="*/ 655 h 660"/>
                <a:gd name="T48" fmla="*/ 9 w 542"/>
                <a:gd name="T49" fmla="*/ 646 h 660"/>
                <a:gd name="T50" fmla="*/ 2 w 542"/>
                <a:gd name="T51" fmla="*/ 633 h 660"/>
                <a:gd name="T52" fmla="*/ 0 w 542"/>
                <a:gd name="T53" fmla="*/ 617 h 660"/>
                <a:gd name="T54" fmla="*/ 2 w 542"/>
                <a:gd name="T55" fmla="*/ 598 h 660"/>
                <a:gd name="T56" fmla="*/ 9 w 542"/>
                <a:gd name="T57" fmla="*/ 575 h 660"/>
                <a:gd name="T58" fmla="*/ 25 w 542"/>
                <a:gd name="T59" fmla="*/ 539 h 660"/>
                <a:gd name="T60" fmla="*/ 44 w 542"/>
                <a:gd name="T61" fmla="*/ 500 h 660"/>
                <a:gd name="T62" fmla="*/ 65 w 542"/>
                <a:gd name="T63" fmla="*/ 458 h 660"/>
                <a:gd name="T64" fmla="*/ 88 w 542"/>
                <a:gd name="T65" fmla="*/ 414 h 660"/>
                <a:gd name="T66" fmla="*/ 115 w 542"/>
                <a:gd name="T67" fmla="*/ 368 h 660"/>
                <a:gd name="T68" fmla="*/ 146 w 542"/>
                <a:gd name="T69" fmla="*/ 323 h 660"/>
                <a:gd name="T70" fmla="*/ 179 w 542"/>
                <a:gd name="T71" fmla="*/ 276 h 660"/>
                <a:gd name="T72" fmla="*/ 217 w 542"/>
                <a:gd name="T73" fmla="*/ 230 h 660"/>
                <a:gd name="T74" fmla="*/ 257 w 542"/>
                <a:gd name="T75" fmla="*/ 184 h 660"/>
                <a:gd name="T76" fmla="*/ 302 w 542"/>
                <a:gd name="T77" fmla="*/ 139 h 660"/>
                <a:gd name="T78" fmla="*/ 349 w 542"/>
                <a:gd name="T79" fmla="*/ 96 h 660"/>
                <a:gd name="T80" fmla="*/ 401 w 542"/>
                <a:gd name="T81" fmla="*/ 56 h 660"/>
                <a:gd name="T82" fmla="*/ 458 w 542"/>
                <a:gd name="T83" fmla="*/ 17 h 660"/>
                <a:gd name="T84" fmla="*/ 478 w 542"/>
                <a:gd name="T85" fmla="*/ 6 h 660"/>
                <a:gd name="T86" fmla="*/ 496 w 542"/>
                <a:gd name="T87" fmla="*/ 1 h 660"/>
                <a:gd name="T88" fmla="*/ 512 w 542"/>
                <a:gd name="T89" fmla="*/ 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2" h="660">
                  <a:moveTo>
                    <a:pt x="512" y="0"/>
                  </a:moveTo>
                  <a:lnTo>
                    <a:pt x="525" y="4"/>
                  </a:lnTo>
                  <a:lnTo>
                    <a:pt x="534" y="12"/>
                  </a:lnTo>
                  <a:lnTo>
                    <a:pt x="540" y="24"/>
                  </a:lnTo>
                  <a:lnTo>
                    <a:pt x="542" y="41"/>
                  </a:lnTo>
                  <a:lnTo>
                    <a:pt x="539" y="59"/>
                  </a:lnTo>
                  <a:lnTo>
                    <a:pt x="532" y="81"/>
                  </a:lnTo>
                  <a:lnTo>
                    <a:pt x="516" y="119"/>
                  </a:lnTo>
                  <a:lnTo>
                    <a:pt x="496" y="160"/>
                  </a:lnTo>
                  <a:lnTo>
                    <a:pt x="475" y="204"/>
                  </a:lnTo>
                  <a:lnTo>
                    <a:pt x="450" y="250"/>
                  </a:lnTo>
                  <a:lnTo>
                    <a:pt x="422" y="297"/>
                  </a:lnTo>
                  <a:lnTo>
                    <a:pt x="392" y="344"/>
                  </a:lnTo>
                  <a:lnTo>
                    <a:pt x="359" y="392"/>
                  </a:lnTo>
                  <a:lnTo>
                    <a:pt x="321" y="440"/>
                  </a:lnTo>
                  <a:lnTo>
                    <a:pt x="282" y="486"/>
                  </a:lnTo>
                  <a:lnTo>
                    <a:pt x="238" y="530"/>
                  </a:lnTo>
                  <a:lnTo>
                    <a:pt x="191" y="571"/>
                  </a:lnTo>
                  <a:lnTo>
                    <a:pt x="142" y="611"/>
                  </a:lnTo>
                  <a:lnTo>
                    <a:pt x="88" y="646"/>
                  </a:lnTo>
                  <a:lnTo>
                    <a:pt x="67" y="656"/>
                  </a:lnTo>
                  <a:lnTo>
                    <a:pt x="49" y="660"/>
                  </a:lnTo>
                  <a:lnTo>
                    <a:pt x="32" y="660"/>
                  </a:lnTo>
                  <a:lnTo>
                    <a:pt x="19" y="655"/>
                  </a:lnTo>
                  <a:lnTo>
                    <a:pt x="9" y="646"/>
                  </a:lnTo>
                  <a:lnTo>
                    <a:pt x="2" y="633"/>
                  </a:lnTo>
                  <a:lnTo>
                    <a:pt x="0" y="617"/>
                  </a:lnTo>
                  <a:lnTo>
                    <a:pt x="2" y="598"/>
                  </a:lnTo>
                  <a:lnTo>
                    <a:pt x="9" y="575"/>
                  </a:lnTo>
                  <a:lnTo>
                    <a:pt x="25" y="539"/>
                  </a:lnTo>
                  <a:lnTo>
                    <a:pt x="44" y="500"/>
                  </a:lnTo>
                  <a:lnTo>
                    <a:pt x="65" y="458"/>
                  </a:lnTo>
                  <a:lnTo>
                    <a:pt x="88" y="414"/>
                  </a:lnTo>
                  <a:lnTo>
                    <a:pt x="115" y="368"/>
                  </a:lnTo>
                  <a:lnTo>
                    <a:pt x="146" y="323"/>
                  </a:lnTo>
                  <a:lnTo>
                    <a:pt x="179" y="276"/>
                  </a:lnTo>
                  <a:lnTo>
                    <a:pt x="217" y="230"/>
                  </a:lnTo>
                  <a:lnTo>
                    <a:pt x="257" y="184"/>
                  </a:lnTo>
                  <a:lnTo>
                    <a:pt x="302" y="139"/>
                  </a:lnTo>
                  <a:lnTo>
                    <a:pt x="349" y="96"/>
                  </a:lnTo>
                  <a:lnTo>
                    <a:pt x="401" y="56"/>
                  </a:lnTo>
                  <a:lnTo>
                    <a:pt x="458" y="17"/>
                  </a:lnTo>
                  <a:lnTo>
                    <a:pt x="478" y="6"/>
                  </a:lnTo>
                  <a:lnTo>
                    <a:pt x="496" y="1"/>
                  </a:lnTo>
                  <a:lnTo>
                    <a:pt x="5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8080565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7571718" y="276820"/>
            <a:ext cx="3172664"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Timeline B</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pSp>
        <p:nvGrpSpPr>
          <p:cNvPr id="41" name="Group 40"/>
          <p:cNvGrpSpPr/>
          <p:nvPr/>
        </p:nvGrpSpPr>
        <p:grpSpPr>
          <a:xfrm>
            <a:off x="437395" y="6998473"/>
            <a:ext cx="3092615" cy="1752170"/>
            <a:chOff x="437395" y="6998473"/>
            <a:chExt cx="3092615" cy="1752170"/>
          </a:xfrm>
        </p:grpSpPr>
        <p:sp>
          <p:nvSpPr>
            <p:cNvPr id="42" name="Rectangle 41"/>
            <p:cNvSpPr/>
            <p:nvPr/>
          </p:nvSpPr>
          <p:spPr>
            <a:xfrm>
              <a:off x="437395" y="7427204"/>
              <a:ext cx="3092615" cy="1323439"/>
            </a:xfrm>
            <a:prstGeom prst="rect">
              <a:avLst/>
            </a:prstGeom>
          </p:spPr>
          <p:txBody>
            <a:bodyPr wrap="square">
              <a:spAutoFit/>
            </a:bodyPr>
            <a:lstStyle/>
            <a:p>
              <a:pPr algn="ctr"/>
              <a:r>
                <a:rPr lang="en-GB" sz="2000" dirty="0" smtClean="0">
                  <a:latin typeface="Calibri Light" panose="020F0302020204030204" pitchFamily="34" charset="0"/>
                  <a:ea typeface="Open Sans Light" panose="020B0306030504020204" pitchFamily="34" charset="0"/>
                  <a:cs typeface="Open Sans Light" panose="020B0306030504020204" pitchFamily="34" charset="0"/>
                </a:rPr>
                <a:t>This is the timeline you can easily edit this thing by changing it’s shape. So, let’s go why late!</a:t>
              </a:r>
              <a:endParaRPr lang="en-GB" sz="2000" dirty="0">
                <a:latin typeface="Calibri Light" panose="020F0302020204030204" pitchFamily="34" charset="0"/>
                <a:ea typeface="Open Sans Light" panose="020B0306030504020204" pitchFamily="34" charset="0"/>
                <a:cs typeface="Open Sans Light" panose="020B0306030504020204" pitchFamily="34" charset="0"/>
              </a:endParaRPr>
            </a:p>
          </p:txBody>
        </p:sp>
        <p:sp>
          <p:nvSpPr>
            <p:cNvPr id="44" name="Rectangle 43"/>
            <p:cNvSpPr/>
            <p:nvPr/>
          </p:nvSpPr>
          <p:spPr>
            <a:xfrm>
              <a:off x="823305" y="6998473"/>
              <a:ext cx="2319802" cy="492443"/>
            </a:xfrm>
            <a:prstGeom prst="rect">
              <a:avLst/>
            </a:prstGeom>
          </p:spPr>
          <p:txBody>
            <a:bodyPr wrap="square">
              <a:spAutoFit/>
            </a:bodyPr>
            <a:lstStyle/>
            <a:p>
              <a:pPr algn="ctr"/>
              <a:r>
                <a:rPr lang="en-GB" sz="2600" dirty="0" smtClean="0">
                  <a:solidFill>
                    <a:schemeClr val="accent1"/>
                  </a:solidFill>
                  <a:latin typeface="Open Sans" panose="020B0606030504020204" pitchFamily="34" charset="0"/>
                  <a:ea typeface="Open Sans" panose="020B0606030504020204" pitchFamily="34" charset="0"/>
                  <a:cs typeface="Open Sans" panose="020B0606030504020204" pitchFamily="34" charset="0"/>
                </a:rPr>
                <a:t>2011</a:t>
              </a:r>
              <a:endParaRPr lang="en-GB" sz="260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grpSp>
      <p:cxnSp>
        <p:nvCxnSpPr>
          <p:cNvPr id="45" name="Straight Connector 44"/>
          <p:cNvCxnSpPr/>
          <p:nvPr/>
        </p:nvCxnSpPr>
        <p:spPr>
          <a:xfrm rot="16200000" flipH="1">
            <a:off x="1439740" y="6388004"/>
            <a:ext cx="1080000" cy="0"/>
          </a:xfrm>
          <a:prstGeom prst="line">
            <a:avLst/>
          </a:prstGeom>
          <a:ln w="31750" cap="rnd">
            <a:solidFill>
              <a:schemeClr val="tx1">
                <a:lumMod val="40000"/>
                <a:lumOff val="6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4495784" y="4765675"/>
            <a:ext cx="0" cy="1080000"/>
          </a:xfrm>
          <a:prstGeom prst="line">
            <a:avLst/>
          </a:prstGeom>
          <a:ln w="31750" cap="rnd">
            <a:solidFill>
              <a:schemeClr val="tx1">
                <a:lumMod val="40000"/>
                <a:lumOff val="6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6475784" y="6388004"/>
            <a:ext cx="1080000" cy="0"/>
          </a:xfrm>
          <a:prstGeom prst="line">
            <a:avLst/>
          </a:prstGeom>
          <a:ln w="31750" cap="rnd">
            <a:solidFill>
              <a:schemeClr val="tx1">
                <a:lumMod val="40000"/>
                <a:lumOff val="6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9535287" y="4765675"/>
            <a:ext cx="0" cy="1080000"/>
          </a:xfrm>
          <a:prstGeom prst="line">
            <a:avLst/>
          </a:prstGeom>
          <a:ln w="31750" cap="rnd">
            <a:solidFill>
              <a:schemeClr val="tx1">
                <a:lumMod val="40000"/>
                <a:lumOff val="6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6200000" flipH="1">
            <a:off x="11517684" y="6392025"/>
            <a:ext cx="1080000" cy="0"/>
          </a:xfrm>
          <a:prstGeom prst="line">
            <a:avLst/>
          </a:prstGeom>
          <a:ln w="31750" cap="rnd">
            <a:solidFill>
              <a:schemeClr val="tx1">
                <a:lumMod val="40000"/>
                <a:lumOff val="6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flipV="1">
            <a:off x="14569431" y="4766776"/>
            <a:ext cx="0" cy="1080000"/>
          </a:xfrm>
          <a:prstGeom prst="line">
            <a:avLst/>
          </a:prstGeom>
          <a:ln w="31750" cap="rnd">
            <a:solidFill>
              <a:schemeClr val="tx1">
                <a:lumMod val="40000"/>
                <a:lumOff val="6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4238" y="5849956"/>
            <a:ext cx="14573669" cy="1"/>
          </a:xfrm>
          <a:prstGeom prst="line">
            <a:avLst/>
          </a:prstGeom>
          <a:ln w="31750">
            <a:solidFill>
              <a:schemeClr val="tx1">
                <a:lumMod val="40000"/>
                <a:lumOff val="60000"/>
              </a:schemeClr>
            </a:solidFill>
            <a:prstDash val="sysDash"/>
            <a:headEnd type="none" w="lg" len="lg"/>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1867635" y="5740416"/>
            <a:ext cx="223218" cy="223218"/>
          </a:xfrm>
          <a:prstGeom prst="ellipse">
            <a:avLst/>
          </a:prstGeom>
          <a:solidFill>
            <a:schemeClr val="bg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7" name="Oval 66"/>
          <p:cNvSpPr/>
          <p:nvPr/>
        </p:nvSpPr>
        <p:spPr>
          <a:xfrm>
            <a:off x="4385595" y="5739539"/>
            <a:ext cx="223218" cy="223218"/>
          </a:xfrm>
          <a:prstGeom prst="ellipse">
            <a:avLst/>
          </a:prstGeom>
          <a:solidFill>
            <a:schemeClr val="bg1"/>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Oval 67"/>
          <p:cNvSpPr/>
          <p:nvPr/>
        </p:nvSpPr>
        <p:spPr>
          <a:xfrm>
            <a:off x="6904797" y="5741321"/>
            <a:ext cx="223218" cy="223218"/>
          </a:xfrm>
          <a:prstGeom prst="ellipse">
            <a:avLst/>
          </a:prstGeom>
          <a:solidFill>
            <a:schemeClr val="bg1"/>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Oval 68"/>
          <p:cNvSpPr/>
          <p:nvPr/>
        </p:nvSpPr>
        <p:spPr>
          <a:xfrm>
            <a:off x="9425477" y="5741321"/>
            <a:ext cx="223218" cy="223218"/>
          </a:xfrm>
          <a:prstGeom prst="ellipse">
            <a:avLst/>
          </a:prstGeom>
          <a:solidFill>
            <a:schemeClr val="bg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0" name="Oval 69"/>
          <p:cNvSpPr/>
          <p:nvPr/>
        </p:nvSpPr>
        <p:spPr>
          <a:xfrm>
            <a:off x="11947883" y="5743137"/>
            <a:ext cx="223218" cy="223218"/>
          </a:xfrm>
          <a:prstGeom prst="ellipse">
            <a:avLst/>
          </a:prstGeom>
          <a:solidFill>
            <a:schemeClr val="bg1"/>
          </a:solid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4" name="Oval 83"/>
          <p:cNvSpPr/>
          <p:nvPr/>
        </p:nvSpPr>
        <p:spPr>
          <a:xfrm>
            <a:off x="14459207" y="5738600"/>
            <a:ext cx="223218" cy="223218"/>
          </a:xfrm>
          <a:prstGeom prst="ellipse">
            <a:avLst/>
          </a:prstGeom>
          <a:solidFill>
            <a:schemeClr val="bg1"/>
          </a:solid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85" name="Group 84"/>
          <p:cNvGrpSpPr/>
          <p:nvPr/>
        </p:nvGrpSpPr>
        <p:grpSpPr>
          <a:xfrm>
            <a:off x="5469476" y="6998473"/>
            <a:ext cx="3092615" cy="1752170"/>
            <a:chOff x="5469476" y="6998473"/>
            <a:chExt cx="3092615" cy="1752170"/>
          </a:xfrm>
        </p:grpSpPr>
        <p:sp>
          <p:nvSpPr>
            <p:cNvPr id="86" name="Rectangle 85"/>
            <p:cNvSpPr/>
            <p:nvPr/>
          </p:nvSpPr>
          <p:spPr>
            <a:xfrm>
              <a:off x="5469476" y="7427204"/>
              <a:ext cx="3092615" cy="1323439"/>
            </a:xfrm>
            <a:prstGeom prst="rect">
              <a:avLst/>
            </a:prstGeom>
          </p:spPr>
          <p:txBody>
            <a:bodyPr wrap="square">
              <a:spAutoFit/>
            </a:bodyPr>
            <a:lstStyle/>
            <a:p>
              <a:pPr algn="ctr"/>
              <a:r>
                <a:rPr lang="en-GB" sz="2000" dirty="0" smtClean="0">
                  <a:latin typeface="Calibri Light" panose="020F0302020204030204" pitchFamily="34" charset="0"/>
                  <a:ea typeface="Open Sans Light" panose="020B0306030504020204" pitchFamily="34" charset="0"/>
                  <a:cs typeface="Open Sans Light" panose="020B0306030504020204" pitchFamily="34" charset="0"/>
                </a:rPr>
                <a:t>This is the timeline you can easily edit this thing by changing it’s shape. So, let’s go why late!</a:t>
              </a:r>
              <a:endParaRPr lang="en-GB" sz="2000" dirty="0">
                <a:latin typeface="Calibri Light" panose="020F0302020204030204" pitchFamily="34" charset="0"/>
                <a:ea typeface="Open Sans Light" panose="020B0306030504020204" pitchFamily="34" charset="0"/>
                <a:cs typeface="Open Sans Light" panose="020B0306030504020204" pitchFamily="34" charset="0"/>
              </a:endParaRPr>
            </a:p>
          </p:txBody>
        </p:sp>
        <p:sp>
          <p:nvSpPr>
            <p:cNvPr id="87" name="Rectangle 86"/>
            <p:cNvSpPr/>
            <p:nvPr/>
          </p:nvSpPr>
          <p:spPr>
            <a:xfrm>
              <a:off x="5855386" y="6998473"/>
              <a:ext cx="2319802" cy="492443"/>
            </a:xfrm>
            <a:prstGeom prst="rect">
              <a:avLst/>
            </a:prstGeom>
          </p:spPr>
          <p:txBody>
            <a:bodyPr wrap="square">
              <a:spAutoFit/>
            </a:bodyPr>
            <a:lstStyle/>
            <a:p>
              <a:pPr algn="ctr"/>
              <a:r>
                <a:rPr lang="en-GB" sz="2600" dirty="0" smtClean="0">
                  <a:solidFill>
                    <a:schemeClr val="accent3"/>
                  </a:solidFill>
                  <a:latin typeface="Open Sans" panose="020B0606030504020204" pitchFamily="34" charset="0"/>
                  <a:ea typeface="Open Sans" panose="020B0606030504020204" pitchFamily="34" charset="0"/>
                  <a:cs typeface="Open Sans" panose="020B0606030504020204" pitchFamily="34" charset="0"/>
                </a:rPr>
                <a:t>2013</a:t>
              </a:r>
              <a:endParaRPr lang="en-GB" sz="2600" dirty="0">
                <a:solidFill>
                  <a:schemeClr val="accent3"/>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88" name="Group 87"/>
          <p:cNvGrpSpPr/>
          <p:nvPr/>
        </p:nvGrpSpPr>
        <p:grpSpPr>
          <a:xfrm>
            <a:off x="10501557" y="6998473"/>
            <a:ext cx="3092615" cy="1752170"/>
            <a:chOff x="10501557" y="6998473"/>
            <a:chExt cx="3092615" cy="1752170"/>
          </a:xfrm>
        </p:grpSpPr>
        <p:sp>
          <p:nvSpPr>
            <p:cNvPr id="89" name="Rectangle 88"/>
            <p:cNvSpPr/>
            <p:nvPr/>
          </p:nvSpPr>
          <p:spPr>
            <a:xfrm>
              <a:off x="10501557" y="7427204"/>
              <a:ext cx="3092615" cy="1323439"/>
            </a:xfrm>
            <a:prstGeom prst="rect">
              <a:avLst/>
            </a:prstGeom>
          </p:spPr>
          <p:txBody>
            <a:bodyPr wrap="square">
              <a:spAutoFit/>
            </a:bodyPr>
            <a:lstStyle/>
            <a:p>
              <a:pPr algn="ctr"/>
              <a:r>
                <a:rPr lang="en-GB" sz="2000" dirty="0" smtClean="0">
                  <a:latin typeface="Calibri Light" panose="020F0302020204030204" pitchFamily="34" charset="0"/>
                  <a:ea typeface="Open Sans Light" panose="020B0306030504020204" pitchFamily="34" charset="0"/>
                  <a:cs typeface="Open Sans Light" panose="020B0306030504020204" pitchFamily="34" charset="0"/>
                </a:rPr>
                <a:t>This is the timeline you can easily edit this thing by changing it’s shape. So, let’s go why late!</a:t>
              </a:r>
              <a:endParaRPr lang="en-GB" sz="2000" dirty="0">
                <a:latin typeface="Calibri Light" panose="020F0302020204030204" pitchFamily="34" charset="0"/>
                <a:ea typeface="Open Sans Light" panose="020B0306030504020204" pitchFamily="34" charset="0"/>
                <a:cs typeface="Open Sans Light" panose="020B0306030504020204" pitchFamily="34" charset="0"/>
              </a:endParaRPr>
            </a:p>
          </p:txBody>
        </p:sp>
        <p:sp>
          <p:nvSpPr>
            <p:cNvPr id="90" name="Rectangle 89"/>
            <p:cNvSpPr/>
            <p:nvPr/>
          </p:nvSpPr>
          <p:spPr>
            <a:xfrm>
              <a:off x="10887467" y="6998473"/>
              <a:ext cx="2319802" cy="492443"/>
            </a:xfrm>
            <a:prstGeom prst="rect">
              <a:avLst/>
            </a:prstGeom>
          </p:spPr>
          <p:txBody>
            <a:bodyPr wrap="square">
              <a:spAutoFit/>
            </a:bodyPr>
            <a:lstStyle/>
            <a:p>
              <a:pPr algn="ctr"/>
              <a:r>
                <a:rPr lang="en-GB" sz="2600" dirty="0" smtClean="0">
                  <a:solidFill>
                    <a:schemeClr val="accent5"/>
                  </a:solidFill>
                  <a:latin typeface="Open Sans" panose="020B0606030504020204" pitchFamily="34" charset="0"/>
                  <a:ea typeface="Open Sans" panose="020B0606030504020204" pitchFamily="34" charset="0"/>
                  <a:cs typeface="Open Sans" panose="020B0606030504020204" pitchFamily="34" charset="0"/>
                </a:rPr>
                <a:t>2015</a:t>
              </a:r>
              <a:endParaRPr lang="en-GB" sz="2600" dirty="0">
                <a:solidFill>
                  <a:schemeClr val="accent5"/>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91" name="Group 90"/>
          <p:cNvGrpSpPr/>
          <p:nvPr/>
        </p:nvGrpSpPr>
        <p:grpSpPr>
          <a:xfrm>
            <a:off x="3013896" y="2903551"/>
            <a:ext cx="3092615" cy="1741798"/>
            <a:chOff x="3013896" y="2903551"/>
            <a:chExt cx="3092615" cy="1741798"/>
          </a:xfrm>
        </p:grpSpPr>
        <p:sp>
          <p:nvSpPr>
            <p:cNvPr id="92" name="Rectangle 91"/>
            <p:cNvSpPr/>
            <p:nvPr/>
          </p:nvSpPr>
          <p:spPr>
            <a:xfrm>
              <a:off x="3013896" y="2903551"/>
              <a:ext cx="3092615" cy="1323439"/>
            </a:xfrm>
            <a:prstGeom prst="rect">
              <a:avLst/>
            </a:prstGeom>
          </p:spPr>
          <p:txBody>
            <a:bodyPr wrap="square" anchor="b">
              <a:spAutoFit/>
            </a:bodyPr>
            <a:lstStyle/>
            <a:p>
              <a:pPr algn="ctr"/>
              <a:r>
                <a:rPr lang="en-GB" sz="2000" dirty="0" smtClean="0">
                  <a:latin typeface="Calibri Light" panose="020F0302020204030204" pitchFamily="34" charset="0"/>
                  <a:ea typeface="Open Sans Light" panose="020B0306030504020204" pitchFamily="34" charset="0"/>
                  <a:cs typeface="Open Sans Light" panose="020B0306030504020204" pitchFamily="34" charset="0"/>
                </a:rPr>
                <a:t>This is the timeline you can easily edit this thing by changing it’s shape. So, let’s go why late!</a:t>
              </a:r>
              <a:endParaRPr lang="en-GB" sz="2000" dirty="0">
                <a:latin typeface="Calibri Light" panose="020F0302020204030204" pitchFamily="34" charset="0"/>
                <a:ea typeface="Open Sans Light" panose="020B0306030504020204" pitchFamily="34" charset="0"/>
                <a:cs typeface="Open Sans Light" panose="020B0306030504020204" pitchFamily="34" charset="0"/>
              </a:endParaRPr>
            </a:p>
          </p:txBody>
        </p:sp>
        <p:sp>
          <p:nvSpPr>
            <p:cNvPr id="93" name="Rectangle 92"/>
            <p:cNvSpPr/>
            <p:nvPr/>
          </p:nvSpPr>
          <p:spPr>
            <a:xfrm>
              <a:off x="3335883" y="4152906"/>
              <a:ext cx="2319802" cy="492443"/>
            </a:xfrm>
            <a:prstGeom prst="rect">
              <a:avLst/>
            </a:prstGeom>
          </p:spPr>
          <p:txBody>
            <a:bodyPr wrap="square">
              <a:spAutoFit/>
            </a:bodyPr>
            <a:lstStyle/>
            <a:p>
              <a:pPr algn="ctr"/>
              <a:r>
                <a:rPr lang="en-GB" sz="260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2012</a:t>
              </a:r>
              <a:endParaRPr lang="en-GB" sz="260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94" name="Group 93"/>
          <p:cNvGrpSpPr/>
          <p:nvPr/>
        </p:nvGrpSpPr>
        <p:grpSpPr>
          <a:xfrm>
            <a:off x="8089855" y="2903551"/>
            <a:ext cx="3092615" cy="1741798"/>
            <a:chOff x="8089855" y="2903551"/>
            <a:chExt cx="3092615" cy="1741798"/>
          </a:xfrm>
        </p:grpSpPr>
        <p:sp>
          <p:nvSpPr>
            <p:cNvPr id="99" name="Rectangle 98"/>
            <p:cNvSpPr/>
            <p:nvPr/>
          </p:nvSpPr>
          <p:spPr>
            <a:xfrm>
              <a:off x="8089855" y="2903551"/>
              <a:ext cx="3092615" cy="1323439"/>
            </a:xfrm>
            <a:prstGeom prst="rect">
              <a:avLst/>
            </a:prstGeom>
          </p:spPr>
          <p:txBody>
            <a:bodyPr wrap="square" anchor="b">
              <a:spAutoFit/>
            </a:bodyPr>
            <a:lstStyle/>
            <a:p>
              <a:pPr algn="ctr"/>
              <a:r>
                <a:rPr lang="en-GB" sz="2000" dirty="0" smtClean="0">
                  <a:latin typeface="Calibri Light" panose="020F0302020204030204" pitchFamily="34" charset="0"/>
                  <a:ea typeface="Open Sans Light" panose="020B0306030504020204" pitchFamily="34" charset="0"/>
                  <a:cs typeface="Open Sans Light" panose="020B0306030504020204" pitchFamily="34" charset="0"/>
                </a:rPr>
                <a:t>This is the timeline you can easily edit this thing by changing it’s shape. So, let’s go why late!</a:t>
              </a:r>
              <a:endParaRPr lang="en-GB" sz="2000" dirty="0">
                <a:latin typeface="Calibri Light" panose="020F0302020204030204" pitchFamily="34" charset="0"/>
                <a:ea typeface="Open Sans Light" panose="020B0306030504020204" pitchFamily="34" charset="0"/>
                <a:cs typeface="Open Sans Light" panose="020B0306030504020204" pitchFamily="34" charset="0"/>
              </a:endParaRPr>
            </a:p>
          </p:txBody>
        </p:sp>
        <p:sp>
          <p:nvSpPr>
            <p:cNvPr id="100" name="Rectangle 99"/>
            <p:cNvSpPr/>
            <p:nvPr/>
          </p:nvSpPr>
          <p:spPr>
            <a:xfrm>
              <a:off x="8411842" y="4152906"/>
              <a:ext cx="2319802" cy="492443"/>
            </a:xfrm>
            <a:prstGeom prst="rect">
              <a:avLst/>
            </a:prstGeom>
          </p:spPr>
          <p:txBody>
            <a:bodyPr wrap="square">
              <a:spAutoFit/>
            </a:bodyPr>
            <a:lstStyle/>
            <a:p>
              <a:pPr algn="ctr"/>
              <a:r>
                <a:rPr lang="en-GB" sz="2600" dirty="0" smtClean="0">
                  <a:solidFill>
                    <a:schemeClr val="accent4"/>
                  </a:solidFill>
                  <a:latin typeface="Open Sans" panose="020B0606030504020204" pitchFamily="34" charset="0"/>
                  <a:ea typeface="Open Sans" panose="020B0606030504020204" pitchFamily="34" charset="0"/>
                  <a:cs typeface="Open Sans" panose="020B0606030504020204" pitchFamily="34" charset="0"/>
                </a:rPr>
                <a:t>2014</a:t>
              </a:r>
              <a:endParaRPr lang="en-GB" sz="2600" dirty="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01" name="Group 100"/>
          <p:cNvGrpSpPr/>
          <p:nvPr/>
        </p:nvGrpSpPr>
        <p:grpSpPr>
          <a:xfrm>
            <a:off x="13051514" y="2869256"/>
            <a:ext cx="3092615" cy="1741798"/>
            <a:chOff x="13051514" y="2869256"/>
            <a:chExt cx="3092615" cy="1741798"/>
          </a:xfrm>
        </p:grpSpPr>
        <p:sp>
          <p:nvSpPr>
            <p:cNvPr id="102" name="Rectangle 101"/>
            <p:cNvSpPr/>
            <p:nvPr/>
          </p:nvSpPr>
          <p:spPr>
            <a:xfrm>
              <a:off x="13051514" y="2869256"/>
              <a:ext cx="3092615" cy="1323439"/>
            </a:xfrm>
            <a:prstGeom prst="rect">
              <a:avLst/>
            </a:prstGeom>
          </p:spPr>
          <p:txBody>
            <a:bodyPr wrap="square" anchor="b">
              <a:spAutoFit/>
            </a:bodyPr>
            <a:lstStyle/>
            <a:p>
              <a:pPr algn="ctr"/>
              <a:r>
                <a:rPr lang="en-GB" sz="2000" dirty="0" smtClean="0">
                  <a:latin typeface="Calibri Light" panose="020F0302020204030204" pitchFamily="34" charset="0"/>
                  <a:ea typeface="Open Sans Light" panose="020B0306030504020204" pitchFamily="34" charset="0"/>
                  <a:cs typeface="Open Sans Light" panose="020B0306030504020204" pitchFamily="34" charset="0"/>
                </a:rPr>
                <a:t>This is the timeline you can easily edit this thing by changing it’s shape. So, let’s go why late!</a:t>
              </a:r>
              <a:endParaRPr lang="en-GB" sz="2000" dirty="0">
                <a:latin typeface="Calibri Light" panose="020F0302020204030204" pitchFamily="34" charset="0"/>
                <a:ea typeface="Open Sans Light" panose="020B0306030504020204" pitchFamily="34" charset="0"/>
                <a:cs typeface="Open Sans Light" panose="020B0306030504020204" pitchFamily="34" charset="0"/>
              </a:endParaRPr>
            </a:p>
          </p:txBody>
        </p:sp>
        <p:sp>
          <p:nvSpPr>
            <p:cNvPr id="103" name="Rectangle 102"/>
            <p:cNvSpPr/>
            <p:nvPr/>
          </p:nvSpPr>
          <p:spPr>
            <a:xfrm>
              <a:off x="13373501" y="4118611"/>
              <a:ext cx="2319802" cy="492443"/>
            </a:xfrm>
            <a:prstGeom prst="rect">
              <a:avLst/>
            </a:prstGeom>
          </p:spPr>
          <p:txBody>
            <a:bodyPr wrap="square">
              <a:spAutoFit/>
            </a:bodyPr>
            <a:lstStyle/>
            <a:p>
              <a:pPr algn="ctr"/>
              <a:r>
                <a:rPr lang="en-GB" sz="2600" dirty="0" smtClean="0">
                  <a:solidFill>
                    <a:schemeClr val="accent6"/>
                  </a:solidFill>
                  <a:latin typeface="Open Sans" panose="020B0606030504020204" pitchFamily="34" charset="0"/>
                  <a:ea typeface="Open Sans" panose="020B0606030504020204" pitchFamily="34" charset="0"/>
                  <a:cs typeface="Open Sans" panose="020B0606030504020204" pitchFamily="34" charset="0"/>
                </a:rPr>
                <a:t>2016</a:t>
              </a:r>
              <a:endParaRPr lang="en-GB" sz="2600" dirty="0">
                <a:solidFill>
                  <a:schemeClr val="accent6"/>
                </a:solidFill>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10228005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6706902" y="276820"/>
            <a:ext cx="4902304"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Portfolio Show A</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38" name="Picture Placeholder 18"/>
          <p:cNvSpPr txBox="1">
            <a:spLocks/>
          </p:cNvSpPr>
          <p:nvPr/>
        </p:nvSpPr>
        <p:spPr>
          <a:xfrm>
            <a:off x="1766738" y="2829934"/>
            <a:ext cx="2631600" cy="2574000"/>
          </a:xfrm>
          <a:prstGeom prst="roundRect">
            <a:avLst>
              <a:gd name="adj" fmla="val 5008"/>
            </a:avLst>
          </a:prstGeom>
          <a:solidFill>
            <a:srgbClr val="292929"/>
          </a:solidFill>
        </p:spPr>
        <p:txBody>
          <a:bodyPr anchor="ct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Image</a:t>
            </a:r>
            <a:endParaRPr lang="en-GB" sz="2800" dirty="0">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8"/>
          <p:cNvSpPr/>
          <p:nvPr/>
        </p:nvSpPr>
        <p:spPr>
          <a:xfrm rot="10800000">
            <a:off x="1766738" y="2829934"/>
            <a:ext cx="1080000" cy="1080000"/>
          </a:xfrm>
          <a:custGeom>
            <a:avLst/>
            <a:gdLst>
              <a:gd name="connsiteX0" fmla="*/ 984044 w 1080000"/>
              <a:gd name="connsiteY0" fmla="*/ 1080000 h 1080000"/>
              <a:gd name="connsiteX1" fmla="*/ 0 w 1080000"/>
              <a:gd name="connsiteY1" fmla="*/ 1080000 h 1080000"/>
              <a:gd name="connsiteX2" fmla="*/ 1080000 w 1080000"/>
              <a:gd name="connsiteY2" fmla="*/ 0 h 1080000"/>
              <a:gd name="connsiteX3" fmla="*/ 1080000 w 1080000"/>
              <a:gd name="connsiteY3" fmla="*/ 986436 h 1080000"/>
              <a:gd name="connsiteX4" fmla="*/ 1073017 w 1080000"/>
              <a:gd name="connsiteY4" fmla="*/ 1021025 h 1080000"/>
              <a:gd name="connsiteX5" fmla="*/ 984044 w 1080000"/>
              <a:gd name="connsiteY5" fmla="*/ 108000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0000" h="1080000">
                <a:moveTo>
                  <a:pt x="984044" y="1080000"/>
                </a:moveTo>
                <a:lnTo>
                  <a:pt x="0" y="1080000"/>
                </a:lnTo>
                <a:lnTo>
                  <a:pt x="1080000" y="0"/>
                </a:lnTo>
                <a:lnTo>
                  <a:pt x="1080000" y="986436"/>
                </a:lnTo>
                <a:lnTo>
                  <a:pt x="1073017" y="1021025"/>
                </a:lnTo>
                <a:cubicBezTo>
                  <a:pt x="1058358" y="1055682"/>
                  <a:pt x="1024041" y="1080000"/>
                  <a:pt x="984044" y="108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1" name="Picture Placeholder 18"/>
          <p:cNvSpPr txBox="1">
            <a:spLocks/>
          </p:cNvSpPr>
          <p:nvPr/>
        </p:nvSpPr>
        <p:spPr>
          <a:xfrm>
            <a:off x="5737741" y="2829934"/>
            <a:ext cx="2631600" cy="2574000"/>
          </a:xfrm>
          <a:prstGeom prst="roundRect">
            <a:avLst>
              <a:gd name="adj" fmla="val 5008"/>
            </a:avLst>
          </a:prstGeom>
          <a:solidFill>
            <a:srgbClr val="292929"/>
          </a:solidFill>
        </p:spPr>
        <p:txBody>
          <a:bodyPr anchor="ct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Image</a:t>
            </a:r>
            <a:endParaRPr lang="en-GB" sz="2800" dirty="0">
              <a:latin typeface="Open Sans" panose="020B0606030504020204" pitchFamily="34" charset="0"/>
              <a:ea typeface="Open Sans" panose="020B0606030504020204" pitchFamily="34" charset="0"/>
              <a:cs typeface="Open Sans" panose="020B0606030504020204" pitchFamily="34" charset="0"/>
            </a:endParaRPr>
          </a:p>
        </p:txBody>
      </p:sp>
      <p:sp>
        <p:nvSpPr>
          <p:cNvPr id="54" name="Freeform 53"/>
          <p:cNvSpPr/>
          <p:nvPr/>
        </p:nvSpPr>
        <p:spPr>
          <a:xfrm rot="10800000">
            <a:off x="5737741" y="2829934"/>
            <a:ext cx="1080000" cy="1080000"/>
          </a:xfrm>
          <a:custGeom>
            <a:avLst/>
            <a:gdLst>
              <a:gd name="connsiteX0" fmla="*/ 984044 w 1080000"/>
              <a:gd name="connsiteY0" fmla="*/ 1080000 h 1080000"/>
              <a:gd name="connsiteX1" fmla="*/ 0 w 1080000"/>
              <a:gd name="connsiteY1" fmla="*/ 1080000 h 1080000"/>
              <a:gd name="connsiteX2" fmla="*/ 1080000 w 1080000"/>
              <a:gd name="connsiteY2" fmla="*/ 0 h 1080000"/>
              <a:gd name="connsiteX3" fmla="*/ 1080000 w 1080000"/>
              <a:gd name="connsiteY3" fmla="*/ 986436 h 1080000"/>
              <a:gd name="connsiteX4" fmla="*/ 1073017 w 1080000"/>
              <a:gd name="connsiteY4" fmla="*/ 1021025 h 1080000"/>
              <a:gd name="connsiteX5" fmla="*/ 984044 w 1080000"/>
              <a:gd name="connsiteY5" fmla="*/ 108000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0000" h="1080000">
                <a:moveTo>
                  <a:pt x="984044" y="1080000"/>
                </a:moveTo>
                <a:lnTo>
                  <a:pt x="0" y="1080000"/>
                </a:lnTo>
                <a:lnTo>
                  <a:pt x="1080000" y="0"/>
                </a:lnTo>
                <a:lnTo>
                  <a:pt x="1080000" y="986436"/>
                </a:lnTo>
                <a:lnTo>
                  <a:pt x="1073017" y="1021025"/>
                </a:lnTo>
                <a:cubicBezTo>
                  <a:pt x="1058358" y="1055682"/>
                  <a:pt x="1024041" y="1080000"/>
                  <a:pt x="984044" y="10800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5" name="Picture Placeholder 18"/>
          <p:cNvSpPr txBox="1">
            <a:spLocks/>
          </p:cNvSpPr>
          <p:nvPr/>
        </p:nvSpPr>
        <p:spPr>
          <a:xfrm>
            <a:off x="9765894" y="2829934"/>
            <a:ext cx="2631600" cy="2574000"/>
          </a:xfrm>
          <a:prstGeom prst="roundRect">
            <a:avLst>
              <a:gd name="adj" fmla="val 5008"/>
            </a:avLst>
          </a:prstGeom>
          <a:solidFill>
            <a:srgbClr val="292929"/>
          </a:solidFill>
        </p:spPr>
        <p:txBody>
          <a:bodyPr anchor="ct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Image</a:t>
            </a:r>
            <a:endParaRPr lang="en-GB" sz="2800" dirty="0">
              <a:latin typeface="Open Sans" panose="020B0606030504020204" pitchFamily="34" charset="0"/>
              <a:ea typeface="Open Sans" panose="020B0606030504020204" pitchFamily="34" charset="0"/>
              <a:cs typeface="Open Sans" panose="020B0606030504020204" pitchFamily="34" charset="0"/>
            </a:endParaRPr>
          </a:p>
        </p:txBody>
      </p:sp>
      <p:sp>
        <p:nvSpPr>
          <p:cNvPr id="57" name="Freeform 56"/>
          <p:cNvSpPr/>
          <p:nvPr/>
        </p:nvSpPr>
        <p:spPr>
          <a:xfrm rot="10800000">
            <a:off x="9765894" y="2829934"/>
            <a:ext cx="1080000" cy="1080000"/>
          </a:xfrm>
          <a:custGeom>
            <a:avLst/>
            <a:gdLst>
              <a:gd name="connsiteX0" fmla="*/ 984044 w 1080000"/>
              <a:gd name="connsiteY0" fmla="*/ 1080000 h 1080000"/>
              <a:gd name="connsiteX1" fmla="*/ 0 w 1080000"/>
              <a:gd name="connsiteY1" fmla="*/ 1080000 h 1080000"/>
              <a:gd name="connsiteX2" fmla="*/ 1080000 w 1080000"/>
              <a:gd name="connsiteY2" fmla="*/ 0 h 1080000"/>
              <a:gd name="connsiteX3" fmla="*/ 1080000 w 1080000"/>
              <a:gd name="connsiteY3" fmla="*/ 986436 h 1080000"/>
              <a:gd name="connsiteX4" fmla="*/ 1073017 w 1080000"/>
              <a:gd name="connsiteY4" fmla="*/ 1021025 h 1080000"/>
              <a:gd name="connsiteX5" fmla="*/ 984044 w 1080000"/>
              <a:gd name="connsiteY5" fmla="*/ 108000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0000" h="1080000">
                <a:moveTo>
                  <a:pt x="984044" y="1080000"/>
                </a:moveTo>
                <a:lnTo>
                  <a:pt x="0" y="1080000"/>
                </a:lnTo>
                <a:lnTo>
                  <a:pt x="1080000" y="0"/>
                </a:lnTo>
                <a:lnTo>
                  <a:pt x="1080000" y="986436"/>
                </a:lnTo>
                <a:lnTo>
                  <a:pt x="1073017" y="1021025"/>
                </a:lnTo>
                <a:cubicBezTo>
                  <a:pt x="1058358" y="1055682"/>
                  <a:pt x="1024041" y="1080000"/>
                  <a:pt x="984044" y="1080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8" name="Picture Placeholder 18"/>
          <p:cNvSpPr txBox="1">
            <a:spLocks/>
          </p:cNvSpPr>
          <p:nvPr/>
        </p:nvSpPr>
        <p:spPr>
          <a:xfrm>
            <a:off x="13717847" y="2829934"/>
            <a:ext cx="2631600" cy="2574000"/>
          </a:xfrm>
          <a:prstGeom prst="roundRect">
            <a:avLst>
              <a:gd name="adj" fmla="val 5008"/>
            </a:avLst>
          </a:prstGeom>
          <a:solidFill>
            <a:srgbClr val="292929"/>
          </a:solidFill>
        </p:spPr>
        <p:txBody>
          <a:bodyPr anchor="ct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Image</a:t>
            </a:r>
            <a:endParaRPr lang="en-GB" sz="2800" dirty="0">
              <a:latin typeface="Open Sans" panose="020B0606030504020204" pitchFamily="34" charset="0"/>
              <a:ea typeface="Open Sans" panose="020B0606030504020204" pitchFamily="34" charset="0"/>
              <a:cs typeface="Open Sans" panose="020B0606030504020204" pitchFamily="34" charset="0"/>
            </a:endParaRPr>
          </a:p>
        </p:txBody>
      </p:sp>
      <p:sp>
        <p:nvSpPr>
          <p:cNvPr id="59" name="Freeform 58"/>
          <p:cNvSpPr/>
          <p:nvPr/>
        </p:nvSpPr>
        <p:spPr>
          <a:xfrm rot="10800000">
            <a:off x="13717847" y="2829934"/>
            <a:ext cx="1080000" cy="1080000"/>
          </a:xfrm>
          <a:custGeom>
            <a:avLst/>
            <a:gdLst>
              <a:gd name="connsiteX0" fmla="*/ 984044 w 1080000"/>
              <a:gd name="connsiteY0" fmla="*/ 1080000 h 1080000"/>
              <a:gd name="connsiteX1" fmla="*/ 0 w 1080000"/>
              <a:gd name="connsiteY1" fmla="*/ 1080000 h 1080000"/>
              <a:gd name="connsiteX2" fmla="*/ 1080000 w 1080000"/>
              <a:gd name="connsiteY2" fmla="*/ 0 h 1080000"/>
              <a:gd name="connsiteX3" fmla="*/ 1080000 w 1080000"/>
              <a:gd name="connsiteY3" fmla="*/ 986436 h 1080000"/>
              <a:gd name="connsiteX4" fmla="*/ 1073017 w 1080000"/>
              <a:gd name="connsiteY4" fmla="*/ 1021025 h 1080000"/>
              <a:gd name="connsiteX5" fmla="*/ 984044 w 1080000"/>
              <a:gd name="connsiteY5" fmla="*/ 108000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0000" h="1080000">
                <a:moveTo>
                  <a:pt x="984044" y="1080000"/>
                </a:moveTo>
                <a:lnTo>
                  <a:pt x="0" y="1080000"/>
                </a:lnTo>
                <a:lnTo>
                  <a:pt x="1080000" y="0"/>
                </a:lnTo>
                <a:lnTo>
                  <a:pt x="1080000" y="986436"/>
                </a:lnTo>
                <a:lnTo>
                  <a:pt x="1073017" y="1021025"/>
                </a:lnTo>
                <a:cubicBezTo>
                  <a:pt x="1058358" y="1055682"/>
                  <a:pt x="1024041" y="1080000"/>
                  <a:pt x="984044" y="108000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7" name="Picture Placeholder 18"/>
          <p:cNvSpPr txBox="1">
            <a:spLocks/>
          </p:cNvSpPr>
          <p:nvPr/>
        </p:nvSpPr>
        <p:spPr>
          <a:xfrm>
            <a:off x="1766738" y="6335134"/>
            <a:ext cx="2631600" cy="2574000"/>
          </a:xfrm>
          <a:prstGeom prst="roundRect">
            <a:avLst>
              <a:gd name="adj" fmla="val 5008"/>
            </a:avLst>
          </a:prstGeom>
          <a:solidFill>
            <a:srgbClr val="292929"/>
          </a:solidFill>
        </p:spPr>
        <p:txBody>
          <a:bodyPr anchor="ct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Image</a:t>
            </a:r>
            <a:endParaRPr lang="en-GB" sz="2800" dirty="0">
              <a:latin typeface="Open Sans" panose="020B0606030504020204" pitchFamily="34" charset="0"/>
              <a:ea typeface="Open Sans" panose="020B0606030504020204" pitchFamily="34" charset="0"/>
              <a:cs typeface="Open Sans" panose="020B0606030504020204" pitchFamily="34" charset="0"/>
            </a:endParaRPr>
          </a:p>
        </p:txBody>
      </p:sp>
      <p:sp>
        <p:nvSpPr>
          <p:cNvPr id="78" name="Freeform 77"/>
          <p:cNvSpPr/>
          <p:nvPr/>
        </p:nvSpPr>
        <p:spPr>
          <a:xfrm rot="10800000">
            <a:off x="1766738" y="6335134"/>
            <a:ext cx="1080000" cy="1080000"/>
          </a:xfrm>
          <a:custGeom>
            <a:avLst/>
            <a:gdLst>
              <a:gd name="connsiteX0" fmla="*/ 984044 w 1080000"/>
              <a:gd name="connsiteY0" fmla="*/ 1080000 h 1080000"/>
              <a:gd name="connsiteX1" fmla="*/ 0 w 1080000"/>
              <a:gd name="connsiteY1" fmla="*/ 1080000 h 1080000"/>
              <a:gd name="connsiteX2" fmla="*/ 1080000 w 1080000"/>
              <a:gd name="connsiteY2" fmla="*/ 0 h 1080000"/>
              <a:gd name="connsiteX3" fmla="*/ 1080000 w 1080000"/>
              <a:gd name="connsiteY3" fmla="*/ 986436 h 1080000"/>
              <a:gd name="connsiteX4" fmla="*/ 1073017 w 1080000"/>
              <a:gd name="connsiteY4" fmla="*/ 1021025 h 1080000"/>
              <a:gd name="connsiteX5" fmla="*/ 984044 w 1080000"/>
              <a:gd name="connsiteY5" fmla="*/ 108000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0000" h="1080000">
                <a:moveTo>
                  <a:pt x="984044" y="1080000"/>
                </a:moveTo>
                <a:lnTo>
                  <a:pt x="0" y="1080000"/>
                </a:lnTo>
                <a:lnTo>
                  <a:pt x="1080000" y="0"/>
                </a:lnTo>
                <a:lnTo>
                  <a:pt x="1080000" y="986436"/>
                </a:lnTo>
                <a:lnTo>
                  <a:pt x="1073017" y="1021025"/>
                </a:lnTo>
                <a:cubicBezTo>
                  <a:pt x="1058358" y="1055682"/>
                  <a:pt x="1024041" y="1080000"/>
                  <a:pt x="984044" y="108000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9" name="Group 78"/>
          <p:cNvGrpSpPr/>
          <p:nvPr/>
        </p:nvGrpSpPr>
        <p:grpSpPr>
          <a:xfrm>
            <a:off x="1879631" y="6433718"/>
            <a:ext cx="361762" cy="318076"/>
            <a:chOff x="3792538" y="4095751"/>
            <a:chExt cx="2011363" cy="1768475"/>
          </a:xfrm>
          <a:solidFill>
            <a:schemeClr val="bg1"/>
          </a:solidFill>
        </p:grpSpPr>
        <p:sp>
          <p:nvSpPr>
            <p:cNvPr id="80" name="Freeform 58"/>
            <p:cNvSpPr>
              <a:spLocks/>
            </p:cNvSpPr>
            <p:nvPr/>
          </p:nvSpPr>
          <p:spPr bwMode="auto">
            <a:xfrm>
              <a:off x="3949701" y="4908551"/>
              <a:ext cx="460375" cy="955675"/>
            </a:xfrm>
            <a:custGeom>
              <a:avLst/>
              <a:gdLst>
                <a:gd name="T0" fmla="*/ 624 w 869"/>
                <a:gd name="T1" fmla="*/ 0 h 1804"/>
                <a:gd name="T2" fmla="*/ 695 w 869"/>
                <a:gd name="T3" fmla="*/ 0 h 1804"/>
                <a:gd name="T4" fmla="*/ 869 w 869"/>
                <a:gd name="T5" fmla="*/ 65 h 1804"/>
                <a:gd name="T6" fmla="*/ 869 w 869"/>
                <a:gd name="T7" fmla="*/ 1747 h 1804"/>
                <a:gd name="T8" fmla="*/ 866 w 869"/>
                <a:gd name="T9" fmla="*/ 1765 h 1804"/>
                <a:gd name="T10" fmla="*/ 858 w 869"/>
                <a:gd name="T11" fmla="*/ 1781 h 1804"/>
                <a:gd name="T12" fmla="*/ 846 w 869"/>
                <a:gd name="T13" fmla="*/ 1792 h 1804"/>
                <a:gd name="T14" fmla="*/ 831 w 869"/>
                <a:gd name="T15" fmla="*/ 1800 h 1804"/>
                <a:gd name="T16" fmla="*/ 813 w 869"/>
                <a:gd name="T17" fmla="*/ 1804 h 1804"/>
                <a:gd name="T18" fmla="*/ 55 w 869"/>
                <a:gd name="T19" fmla="*/ 1804 h 1804"/>
                <a:gd name="T20" fmla="*/ 38 w 869"/>
                <a:gd name="T21" fmla="*/ 1800 h 1804"/>
                <a:gd name="T22" fmla="*/ 22 w 869"/>
                <a:gd name="T23" fmla="*/ 1792 h 1804"/>
                <a:gd name="T24" fmla="*/ 10 w 869"/>
                <a:gd name="T25" fmla="*/ 1781 h 1804"/>
                <a:gd name="T26" fmla="*/ 2 w 869"/>
                <a:gd name="T27" fmla="*/ 1765 h 1804"/>
                <a:gd name="T28" fmla="*/ 0 w 869"/>
                <a:gd name="T29" fmla="*/ 1747 h 1804"/>
                <a:gd name="T30" fmla="*/ 0 w 869"/>
                <a:gd name="T31" fmla="*/ 651 h 1804"/>
                <a:gd name="T32" fmla="*/ 624 w 869"/>
                <a:gd name="T33" fmla="*/ 0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9" h="1804">
                  <a:moveTo>
                    <a:pt x="624" y="0"/>
                  </a:moveTo>
                  <a:lnTo>
                    <a:pt x="695" y="0"/>
                  </a:lnTo>
                  <a:lnTo>
                    <a:pt x="869" y="65"/>
                  </a:lnTo>
                  <a:lnTo>
                    <a:pt x="869" y="1747"/>
                  </a:lnTo>
                  <a:lnTo>
                    <a:pt x="866" y="1765"/>
                  </a:lnTo>
                  <a:lnTo>
                    <a:pt x="858" y="1781"/>
                  </a:lnTo>
                  <a:lnTo>
                    <a:pt x="846" y="1792"/>
                  </a:lnTo>
                  <a:lnTo>
                    <a:pt x="831" y="1800"/>
                  </a:lnTo>
                  <a:lnTo>
                    <a:pt x="813" y="1804"/>
                  </a:lnTo>
                  <a:lnTo>
                    <a:pt x="55" y="1804"/>
                  </a:lnTo>
                  <a:lnTo>
                    <a:pt x="38" y="1800"/>
                  </a:lnTo>
                  <a:lnTo>
                    <a:pt x="22" y="1792"/>
                  </a:lnTo>
                  <a:lnTo>
                    <a:pt x="10" y="1781"/>
                  </a:lnTo>
                  <a:lnTo>
                    <a:pt x="2" y="1765"/>
                  </a:lnTo>
                  <a:lnTo>
                    <a:pt x="0" y="1747"/>
                  </a:lnTo>
                  <a:lnTo>
                    <a:pt x="0" y="651"/>
                  </a:lnTo>
                  <a:lnTo>
                    <a:pt x="6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1" name="Freeform 59"/>
            <p:cNvSpPr>
              <a:spLocks/>
            </p:cNvSpPr>
            <p:nvPr/>
          </p:nvSpPr>
          <p:spPr bwMode="auto">
            <a:xfrm>
              <a:off x="4667251" y="5178426"/>
              <a:ext cx="460375" cy="685800"/>
            </a:xfrm>
            <a:custGeom>
              <a:avLst/>
              <a:gdLst>
                <a:gd name="T0" fmla="*/ 56 w 871"/>
                <a:gd name="T1" fmla="*/ 0 h 1294"/>
                <a:gd name="T2" fmla="*/ 814 w 871"/>
                <a:gd name="T3" fmla="*/ 0 h 1294"/>
                <a:gd name="T4" fmla="*/ 831 w 871"/>
                <a:gd name="T5" fmla="*/ 3 h 1294"/>
                <a:gd name="T6" fmla="*/ 847 w 871"/>
                <a:gd name="T7" fmla="*/ 11 h 1294"/>
                <a:gd name="T8" fmla="*/ 859 w 871"/>
                <a:gd name="T9" fmla="*/ 23 h 1294"/>
                <a:gd name="T10" fmla="*/ 867 w 871"/>
                <a:gd name="T11" fmla="*/ 39 h 1294"/>
                <a:gd name="T12" fmla="*/ 871 w 871"/>
                <a:gd name="T13" fmla="*/ 57 h 1294"/>
                <a:gd name="T14" fmla="*/ 871 w 871"/>
                <a:gd name="T15" fmla="*/ 1237 h 1294"/>
                <a:gd name="T16" fmla="*/ 867 w 871"/>
                <a:gd name="T17" fmla="*/ 1255 h 1294"/>
                <a:gd name="T18" fmla="*/ 859 w 871"/>
                <a:gd name="T19" fmla="*/ 1271 h 1294"/>
                <a:gd name="T20" fmla="*/ 847 w 871"/>
                <a:gd name="T21" fmla="*/ 1282 h 1294"/>
                <a:gd name="T22" fmla="*/ 831 w 871"/>
                <a:gd name="T23" fmla="*/ 1290 h 1294"/>
                <a:gd name="T24" fmla="*/ 814 w 871"/>
                <a:gd name="T25" fmla="*/ 1294 h 1294"/>
                <a:gd name="T26" fmla="*/ 56 w 871"/>
                <a:gd name="T27" fmla="*/ 1294 h 1294"/>
                <a:gd name="T28" fmla="*/ 38 w 871"/>
                <a:gd name="T29" fmla="*/ 1290 h 1294"/>
                <a:gd name="T30" fmla="*/ 23 w 871"/>
                <a:gd name="T31" fmla="*/ 1282 h 1294"/>
                <a:gd name="T32" fmla="*/ 11 w 871"/>
                <a:gd name="T33" fmla="*/ 1271 h 1294"/>
                <a:gd name="T34" fmla="*/ 3 w 871"/>
                <a:gd name="T35" fmla="*/ 1255 h 1294"/>
                <a:gd name="T36" fmla="*/ 0 w 871"/>
                <a:gd name="T37" fmla="*/ 1237 h 1294"/>
                <a:gd name="T38" fmla="*/ 0 w 871"/>
                <a:gd name="T39" fmla="*/ 57 h 1294"/>
                <a:gd name="T40" fmla="*/ 3 w 871"/>
                <a:gd name="T41" fmla="*/ 39 h 1294"/>
                <a:gd name="T42" fmla="*/ 11 w 871"/>
                <a:gd name="T43" fmla="*/ 23 h 1294"/>
                <a:gd name="T44" fmla="*/ 23 w 871"/>
                <a:gd name="T45" fmla="*/ 11 h 1294"/>
                <a:gd name="T46" fmla="*/ 38 w 871"/>
                <a:gd name="T47" fmla="*/ 3 h 1294"/>
                <a:gd name="T48" fmla="*/ 56 w 871"/>
                <a:gd name="T49" fmla="*/ 0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1" h="1294">
                  <a:moveTo>
                    <a:pt x="56" y="0"/>
                  </a:moveTo>
                  <a:lnTo>
                    <a:pt x="814" y="0"/>
                  </a:lnTo>
                  <a:lnTo>
                    <a:pt x="831" y="3"/>
                  </a:lnTo>
                  <a:lnTo>
                    <a:pt x="847" y="11"/>
                  </a:lnTo>
                  <a:lnTo>
                    <a:pt x="859" y="23"/>
                  </a:lnTo>
                  <a:lnTo>
                    <a:pt x="867" y="39"/>
                  </a:lnTo>
                  <a:lnTo>
                    <a:pt x="871" y="57"/>
                  </a:lnTo>
                  <a:lnTo>
                    <a:pt x="871" y="1237"/>
                  </a:lnTo>
                  <a:lnTo>
                    <a:pt x="867" y="1255"/>
                  </a:lnTo>
                  <a:lnTo>
                    <a:pt x="859" y="1271"/>
                  </a:lnTo>
                  <a:lnTo>
                    <a:pt x="847" y="1282"/>
                  </a:lnTo>
                  <a:lnTo>
                    <a:pt x="831" y="1290"/>
                  </a:lnTo>
                  <a:lnTo>
                    <a:pt x="814" y="1294"/>
                  </a:lnTo>
                  <a:lnTo>
                    <a:pt x="56" y="1294"/>
                  </a:lnTo>
                  <a:lnTo>
                    <a:pt x="38" y="1290"/>
                  </a:lnTo>
                  <a:lnTo>
                    <a:pt x="23" y="1282"/>
                  </a:lnTo>
                  <a:lnTo>
                    <a:pt x="11" y="1271"/>
                  </a:lnTo>
                  <a:lnTo>
                    <a:pt x="3" y="1255"/>
                  </a:lnTo>
                  <a:lnTo>
                    <a:pt x="0" y="1237"/>
                  </a:lnTo>
                  <a:lnTo>
                    <a:pt x="0" y="57"/>
                  </a:lnTo>
                  <a:lnTo>
                    <a:pt x="3" y="39"/>
                  </a:lnTo>
                  <a:lnTo>
                    <a:pt x="11" y="23"/>
                  </a:lnTo>
                  <a:lnTo>
                    <a:pt x="23" y="11"/>
                  </a:lnTo>
                  <a:lnTo>
                    <a:pt x="38" y="3"/>
                  </a:lnTo>
                  <a:lnTo>
                    <a:pt x="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2" name="Freeform 60"/>
            <p:cNvSpPr>
              <a:spLocks/>
            </p:cNvSpPr>
            <p:nvPr/>
          </p:nvSpPr>
          <p:spPr bwMode="auto">
            <a:xfrm>
              <a:off x="5345113" y="4481513"/>
              <a:ext cx="458788" cy="1382713"/>
            </a:xfrm>
            <a:custGeom>
              <a:avLst/>
              <a:gdLst>
                <a:gd name="T0" fmla="*/ 498 w 869"/>
                <a:gd name="T1" fmla="*/ 0 h 2612"/>
                <a:gd name="T2" fmla="*/ 635 w 869"/>
                <a:gd name="T3" fmla="*/ 115 h 2612"/>
                <a:gd name="T4" fmla="*/ 664 w 869"/>
                <a:gd name="T5" fmla="*/ 136 h 2612"/>
                <a:gd name="T6" fmla="*/ 697 w 869"/>
                <a:gd name="T7" fmla="*/ 150 h 2612"/>
                <a:gd name="T8" fmla="*/ 730 w 869"/>
                <a:gd name="T9" fmla="*/ 159 h 2612"/>
                <a:gd name="T10" fmla="*/ 766 w 869"/>
                <a:gd name="T11" fmla="*/ 163 h 2612"/>
                <a:gd name="T12" fmla="*/ 799 w 869"/>
                <a:gd name="T13" fmla="*/ 161 h 2612"/>
                <a:gd name="T14" fmla="*/ 830 w 869"/>
                <a:gd name="T15" fmla="*/ 153 h 2612"/>
                <a:gd name="T16" fmla="*/ 860 w 869"/>
                <a:gd name="T17" fmla="*/ 140 h 2612"/>
                <a:gd name="T18" fmla="*/ 865 w 869"/>
                <a:gd name="T19" fmla="*/ 136 h 2612"/>
                <a:gd name="T20" fmla="*/ 869 w 869"/>
                <a:gd name="T21" fmla="*/ 134 h 2612"/>
                <a:gd name="T22" fmla="*/ 869 w 869"/>
                <a:gd name="T23" fmla="*/ 2555 h 2612"/>
                <a:gd name="T24" fmla="*/ 866 w 869"/>
                <a:gd name="T25" fmla="*/ 2573 h 2612"/>
                <a:gd name="T26" fmla="*/ 859 w 869"/>
                <a:gd name="T27" fmla="*/ 2589 h 2612"/>
                <a:gd name="T28" fmla="*/ 846 w 869"/>
                <a:gd name="T29" fmla="*/ 2600 h 2612"/>
                <a:gd name="T30" fmla="*/ 831 w 869"/>
                <a:gd name="T31" fmla="*/ 2608 h 2612"/>
                <a:gd name="T32" fmla="*/ 814 w 869"/>
                <a:gd name="T33" fmla="*/ 2612 h 2612"/>
                <a:gd name="T34" fmla="*/ 55 w 869"/>
                <a:gd name="T35" fmla="*/ 2612 h 2612"/>
                <a:gd name="T36" fmla="*/ 38 w 869"/>
                <a:gd name="T37" fmla="*/ 2608 h 2612"/>
                <a:gd name="T38" fmla="*/ 22 w 869"/>
                <a:gd name="T39" fmla="*/ 2600 h 2612"/>
                <a:gd name="T40" fmla="*/ 10 w 869"/>
                <a:gd name="T41" fmla="*/ 2589 h 2612"/>
                <a:gd name="T42" fmla="*/ 2 w 869"/>
                <a:gd name="T43" fmla="*/ 2573 h 2612"/>
                <a:gd name="T44" fmla="*/ 0 w 869"/>
                <a:gd name="T45" fmla="*/ 2555 h 2612"/>
                <a:gd name="T46" fmla="*/ 0 w 869"/>
                <a:gd name="T47" fmla="*/ 544 h 2612"/>
                <a:gd name="T48" fmla="*/ 498 w 869"/>
                <a:gd name="T49" fmla="*/ 0 h 2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69" h="2612">
                  <a:moveTo>
                    <a:pt x="498" y="0"/>
                  </a:moveTo>
                  <a:lnTo>
                    <a:pt x="635" y="115"/>
                  </a:lnTo>
                  <a:lnTo>
                    <a:pt x="664" y="136"/>
                  </a:lnTo>
                  <a:lnTo>
                    <a:pt x="697" y="150"/>
                  </a:lnTo>
                  <a:lnTo>
                    <a:pt x="730" y="159"/>
                  </a:lnTo>
                  <a:lnTo>
                    <a:pt x="766" y="163"/>
                  </a:lnTo>
                  <a:lnTo>
                    <a:pt x="799" y="161"/>
                  </a:lnTo>
                  <a:lnTo>
                    <a:pt x="830" y="153"/>
                  </a:lnTo>
                  <a:lnTo>
                    <a:pt x="860" y="140"/>
                  </a:lnTo>
                  <a:lnTo>
                    <a:pt x="865" y="136"/>
                  </a:lnTo>
                  <a:lnTo>
                    <a:pt x="869" y="134"/>
                  </a:lnTo>
                  <a:lnTo>
                    <a:pt x="869" y="2555"/>
                  </a:lnTo>
                  <a:lnTo>
                    <a:pt x="866" y="2573"/>
                  </a:lnTo>
                  <a:lnTo>
                    <a:pt x="859" y="2589"/>
                  </a:lnTo>
                  <a:lnTo>
                    <a:pt x="846" y="2600"/>
                  </a:lnTo>
                  <a:lnTo>
                    <a:pt x="831" y="2608"/>
                  </a:lnTo>
                  <a:lnTo>
                    <a:pt x="814" y="2612"/>
                  </a:lnTo>
                  <a:lnTo>
                    <a:pt x="55" y="2612"/>
                  </a:lnTo>
                  <a:lnTo>
                    <a:pt x="38" y="2608"/>
                  </a:lnTo>
                  <a:lnTo>
                    <a:pt x="22" y="2600"/>
                  </a:lnTo>
                  <a:lnTo>
                    <a:pt x="10" y="2589"/>
                  </a:lnTo>
                  <a:lnTo>
                    <a:pt x="2" y="2573"/>
                  </a:lnTo>
                  <a:lnTo>
                    <a:pt x="0" y="2555"/>
                  </a:lnTo>
                  <a:lnTo>
                    <a:pt x="0" y="544"/>
                  </a:lnTo>
                  <a:lnTo>
                    <a:pt x="4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3" name="Freeform 61"/>
            <p:cNvSpPr>
              <a:spLocks/>
            </p:cNvSpPr>
            <p:nvPr/>
          </p:nvSpPr>
          <p:spPr bwMode="auto">
            <a:xfrm>
              <a:off x="3792538" y="4095751"/>
              <a:ext cx="1992313" cy="1112838"/>
            </a:xfrm>
            <a:custGeom>
              <a:avLst/>
              <a:gdLst>
                <a:gd name="T0" fmla="*/ 3660 w 3764"/>
                <a:gd name="T1" fmla="*/ 0 h 2104"/>
                <a:gd name="T2" fmla="*/ 3677 w 3764"/>
                <a:gd name="T3" fmla="*/ 2 h 2104"/>
                <a:gd name="T4" fmla="*/ 3691 w 3764"/>
                <a:gd name="T5" fmla="*/ 10 h 2104"/>
                <a:gd name="T6" fmla="*/ 3702 w 3764"/>
                <a:gd name="T7" fmla="*/ 22 h 2104"/>
                <a:gd name="T8" fmla="*/ 3706 w 3764"/>
                <a:gd name="T9" fmla="*/ 38 h 2104"/>
                <a:gd name="T10" fmla="*/ 3764 w 3764"/>
                <a:gd name="T11" fmla="*/ 690 h 2104"/>
                <a:gd name="T12" fmla="*/ 3764 w 3764"/>
                <a:gd name="T13" fmla="*/ 703 h 2104"/>
                <a:gd name="T14" fmla="*/ 3759 w 3764"/>
                <a:gd name="T15" fmla="*/ 715 h 2104"/>
                <a:gd name="T16" fmla="*/ 3753 w 3764"/>
                <a:gd name="T17" fmla="*/ 725 h 2104"/>
                <a:gd name="T18" fmla="*/ 3742 w 3764"/>
                <a:gd name="T19" fmla="*/ 732 h 2104"/>
                <a:gd name="T20" fmla="*/ 3731 w 3764"/>
                <a:gd name="T21" fmla="*/ 737 h 2104"/>
                <a:gd name="T22" fmla="*/ 3718 w 3764"/>
                <a:gd name="T23" fmla="*/ 737 h 2104"/>
                <a:gd name="T24" fmla="*/ 3706 w 3764"/>
                <a:gd name="T25" fmla="*/ 733 h 2104"/>
                <a:gd name="T26" fmla="*/ 3696 w 3764"/>
                <a:gd name="T27" fmla="*/ 727 h 2104"/>
                <a:gd name="T28" fmla="*/ 3426 w 3764"/>
                <a:gd name="T29" fmla="*/ 502 h 2104"/>
                <a:gd name="T30" fmla="*/ 2276 w 3764"/>
                <a:gd name="T31" fmla="*/ 1757 h 2104"/>
                <a:gd name="T32" fmla="*/ 2260 w 3764"/>
                <a:gd name="T33" fmla="*/ 1771 h 2104"/>
                <a:gd name="T34" fmla="*/ 2241 w 3764"/>
                <a:gd name="T35" fmla="*/ 1783 h 2104"/>
                <a:gd name="T36" fmla="*/ 2220 w 3764"/>
                <a:gd name="T37" fmla="*/ 1790 h 2104"/>
                <a:gd name="T38" fmla="*/ 2198 w 3764"/>
                <a:gd name="T39" fmla="*/ 1793 h 2104"/>
                <a:gd name="T40" fmla="*/ 2176 w 3764"/>
                <a:gd name="T41" fmla="*/ 1792 h 2104"/>
                <a:gd name="T42" fmla="*/ 2155 w 3764"/>
                <a:gd name="T43" fmla="*/ 1786 h 2104"/>
                <a:gd name="T44" fmla="*/ 906 w 3764"/>
                <a:gd name="T45" fmla="*/ 1326 h 2104"/>
                <a:gd name="T46" fmla="*/ 192 w 3764"/>
                <a:gd name="T47" fmla="*/ 2069 h 2104"/>
                <a:gd name="T48" fmla="*/ 175 w 3764"/>
                <a:gd name="T49" fmla="*/ 2085 h 2104"/>
                <a:gd name="T50" fmla="*/ 155 w 3764"/>
                <a:gd name="T51" fmla="*/ 2095 h 2104"/>
                <a:gd name="T52" fmla="*/ 133 w 3764"/>
                <a:gd name="T53" fmla="*/ 2101 h 2104"/>
                <a:gd name="T54" fmla="*/ 112 w 3764"/>
                <a:gd name="T55" fmla="*/ 2104 h 2104"/>
                <a:gd name="T56" fmla="*/ 91 w 3764"/>
                <a:gd name="T57" fmla="*/ 2102 h 2104"/>
                <a:gd name="T58" fmla="*/ 71 w 3764"/>
                <a:gd name="T59" fmla="*/ 2095 h 2104"/>
                <a:gd name="T60" fmla="*/ 52 w 3764"/>
                <a:gd name="T61" fmla="*/ 2086 h 2104"/>
                <a:gd name="T62" fmla="*/ 35 w 3764"/>
                <a:gd name="T63" fmla="*/ 2072 h 2104"/>
                <a:gd name="T64" fmla="*/ 17 w 3764"/>
                <a:gd name="T65" fmla="*/ 2053 h 2104"/>
                <a:gd name="T66" fmla="*/ 7 w 3764"/>
                <a:gd name="T67" fmla="*/ 2031 h 2104"/>
                <a:gd name="T68" fmla="*/ 1 w 3764"/>
                <a:gd name="T69" fmla="*/ 2006 h 2104"/>
                <a:gd name="T70" fmla="*/ 0 w 3764"/>
                <a:gd name="T71" fmla="*/ 1982 h 2104"/>
                <a:gd name="T72" fmla="*/ 6 w 3764"/>
                <a:gd name="T73" fmla="*/ 1958 h 2104"/>
                <a:gd name="T74" fmla="*/ 15 w 3764"/>
                <a:gd name="T75" fmla="*/ 1934 h 2104"/>
                <a:gd name="T76" fmla="*/ 31 w 3764"/>
                <a:gd name="T77" fmla="*/ 1915 h 2104"/>
                <a:gd name="T78" fmla="*/ 796 w 3764"/>
                <a:gd name="T79" fmla="*/ 1119 h 2104"/>
                <a:gd name="T80" fmla="*/ 815 w 3764"/>
                <a:gd name="T81" fmla="*/ 1103 h 2104"/>
                <a:gd name="T82" fmla="*/ 839 w 3764"/>
                <a:gd name="T83" fmla="*/ 1091 h 2104"/>
                <a:gd name="T84" fmla="*/ 864 w 3764"/>
                <a:gd name="T85" fmla="*/ 1085 h 2104"/>
                <a:gd name="T86" fmla="*/ 889 w 3764"/>
                <a:gd name="T87" fmla="*/ 1085 h 2104"/>
                <a:gd name="T88" fmla="*/ 915 w 3764"/>
                <a:gd name="T89" fmla="*/ 1091 h 2104"/>
                <a:gd name="T90" fmla="*/ 2162 w 3764"/>
                <a:gd name="T91" fmla="*/ 1550 h 2104"/>
                <a:gd name="T92" fmla="*/ 3254 w 3764"/>
                <a:gd name="T93" fmla="*/ 358 h 2104"/>
                <a:gd name="T94" fmla="*/ 2985 w 3764"/>
                <a:gd name="T95" fmla="*/ 133 h 2104"/>
                <a:gd name="T96" fmla="*/ 2978 w 3764"/>
                <a:gd name="T97" fmla="*/ 125 h 2104"/>
                <a:gd name="T98" fmla="*/ 2972 w 3764"/>
                <a:gd name="T99" fmla="*/ 115 h 2104"/>
                <a:gd name="T100" fmla="*/ 2970 w 3764"/>
                <a:gd name="T101" fmla="*/ 104 h 2104"/>
                <a:gd name="T102" fmla="*/ 2970 w 3764"/>
                <a:gd name="T103" fmla="*/ 96 h 2104"/>
                <a:gd name="T104" fmla="*/ 2972 w 3764"/>
                <a:gd name="T105" fmla="*/ 88 h 2104"/>
                <a:gd name="T106" fmla="*/ 2980 w 3764"/>
                <a:gd name="T107" fmla="*/ 73 h 2104"/>
                <a:gd name="T108" fmla="*/ 2993 w 3764"/>
                <a:gd name="T109" fmla="*/ 64 h 2104"/>
                <a:gd name="T110" fmla="*/ 3008 w 3764"/>
                <a:gd name="T111" fmla="*/ 59 h 2104"/>
                <a:gd name="T112" fmla="*/ 3660 w 3764"/>
                <a:gd name="T113" fmla="*/ 0 h 2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4" h="2104">
                  <a:moveTo>
                    <a:pt x="3660" y="0"/>
                  </a:moveTo>
                  <a:lnTo>
                    <a:pt x="3677" y="2"/>
                  </a:lnTo>
                  <a:lnTo>
                    <a:pt x="3691" y="10"/>
                  </a:lnTo>
                  <a:lnTo>
                    <a:pt x="3702" y="22"/>
                  </a:lnTo>
                  <a:lnTo>
                    <a:pt x="3706" y="38"/>
                  </a:lnTo>
                  <a:lnTo>
                    <a:pt x="3764" y="690"/>
                  </a:lnTo>
                  <a:lnTo>
                    <a:pt x="3764" y="703"/>
                  </a:lnTo>
                  <a:lnTo>
                    <a:pt x="3759" y="715"/>
                  </a:lnTo>
                  <a:lnTo>
                    <a:pt x="3753" y="725"/>
                  </a:lnTo>
                  <a:lnTo>
                    <a:pt x="3742" y="732"/>
                  </a:lnTo>
                  <a:lnTo>
                    <a:pt x="3731" y="737"/>
                  </a:lnTo>
                  <a:lnTo>
                    <a:pt x="3718" y="737"/>
                  </a:lnTo>
                  <a:lnTo>
                    <a:pt x="3706" y="733"/>
                  </a:lnTo>
                  <a:lnTo>
                    <a:pt x="3696" y="727"/>
                  </a:lnTo>
                  <a:lnTo>
                    <a:pt x="3426" y="502"/>
                  </a:lnTo>
                  <a:lnTo>
                    <a:pt x="2276" y="1757"/>
                  </a:lnTo>
                  <a:lnTo>
                    <a:pt x="2260" y="1771"/>
                  </a:lnTo>
                  <a:lnTo>
                    <a:pt x="2241" y="1783"/>
                  </a:lnTo>
                  <a:lnTo>
                    <a:pt x="2220" y="1790"/>
                  </a:lnTo>
                  <a:lnTo>
                    <a:pt x="2198" y="1793"/>
                  </a:lnTo>
                  <a:lnTo>
                    <a:pt x="2176" y="1792"/>
                  </a:lnTo>
                  <a:lnTo>
                    <a:pt x="2155" y="1786"/>
                  </a:lnTo>
                  <a:lnTo>
                    <a:pt x="906" y="1326"/>
                  </a:lnTo>
                  <a:lnTo>
                    <a:pt x="192" y="2069"/>
                  </a:lnTo>
                  <a:lnTo>
                    <a:pt x="175" y="2085"/>
                  </a:lnTo>
                  <a:lnTo>
                    <a:pt x="155" y="2095"/>
                  </a:lnTo>
                  <a:lnTo>
                    <a:pt x="133" y="2101"/>
                  </a:lnTo>
                  <a:lnTo>
                    <a:pt x="112" y="2104"/>
                  </a:lnTo>
                  <a:lnTo>
                    <a:pt x="91" y="2102"/>
                  </a:lnTo>
                  <a:lnTo>
                    <a:pt x="71" y="2095"/>
                  </a:lnTo>
                  <a:lnTo>
                    <a:pt x="52" y="2086"/>
                  </a:lnTo>
                  <a:lnTo>
                    <a:pt x="35" y="2072"/>
                  </a:lnTo>
                  <a:lnTo>
                    <a:pt x="17" y="2053"/>
                  </a:lnTo>
                  <a:lnTo>
                    <a:pt x="7" y="2031"/>
                  </a:lnTo>
                  <a:lnTo>
                    <a:pt x="1" y="2006"/>
                  </a:lnTo>
                  <a:lnTo>
                    <a:pt x="0" y="1982"/>
                  </a:lnTo>
                  <a:lnTo>
                    <a:pt x="6" y="1958"/>
                  </a:lnTo>
                  <a:lnTo>
                    <a:pt x="15" y="1934"/>
                  </a:lnTo>
                  <a:lnTo>
                    <a:pt x="31" y="1915"/>
                  </a:lnTo>
                  <a:lnTo>
                    <a:pt x="796" y="1119"/>
                  </a:lnTo>
                  <a:lnTo>
                    <a:pt x="815" y="1103"/>
                  </a:lnTo>
                  <a:lnTo>
                    <a:pt x="839" y="1091"/>
                  </a:lnTo>
                  <a:lnTo>
                    <a:pt x="864" y="1085"/>
                  </a:lnTo>
                  <a:lnTo>
                    <a:pt x="889" y="1085"/>
                  </a:lnTo>
                  <a:lnTo>
                    <a:pt x="915" y="1091"/>
                  </a:lnTo>
                  <a:lnTo>
                    <a:pt x="2162" y="1550"/>
                  </a:lnTo>
                  <a:lnTo>
                    <a:pt x="3254" y="358"/>
                  </a:lnTo>
                  <a:lnTo>
                    <a:pt x="2985" y="133"/>
                  </a:lnTo>
                  <a:lnTo>
                    <a:pt x="2978" y="125"/>
                  </a:lnTo>
                  <a:lnTo>
                    <a:pt x="2972" y="115"/>
                  </a:lnTo>
                  <a:lnTo>
                    <a:pt x="2970" y="104"/>
                  </a:lnTo>
                  <a:lnTo>
                    <a:pt x="2970" y="96"/>
                  </a:lnTo>
                  <a:lnTo>
                    <a:pt x="2972" y="88"/>
                  </a:lnTo>
                  <a:lnTo>
                    <a:pt x="2980" y="73"/>
                  </a:lnTo>
                  <a:lnTo>
                    <a:pt x="2993" y="64"/>
                  </a:lnTo>
                  <a:lnTo>
                    <a:pt x="3008" y="59"/>
                  </a:lnTo>
                  <a:lnTo>
                    <a:pt x="36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95" name="Picture Placeholder 18"/>
          <p:cNvSpPr txBox="1">
            <a:spLocks/>
          </p:cNvSpPr>
          <p:nvPr/>
        </p:nvSpPr>
        <p:spPr>
          <a:xfrm>
            <a:off x="5737741" y="6335134"/>
            <a:ext cx="2631600" cy="2574000"/>
          </a:xfrm>
          <a:prstGeom prst="roundRect">
            <a:avLst>
              <a:gd name="adj" fmla="val 5008"/>
            </a:avLst>
          </a:prstGeom>
          <a:solidFill>
            <a:srgbClr val="292929"/>
          </a:solidFill>
        </p:spPr>
        <p:txBody>
          <a:bodyPr anchor="ct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Image</a:t>
            </a:r>
            <a:endParaRPr lang="en-GB" sz="2800" dirty="0">
              <a:latin typeface="Open Sans" panose="020B0606030504020204" pitchFamily="34" charset="0"/>
              <a:ea typeface="Open Sans" panose="020B0606030504020204" pitchFamily="34" charset="0"/>
              <a:cs typeface="Open Sans" panose="020B0606030504020204" pitchFamily="34" charset="0"/>
            </a:endParaRPr>
          </a:p>
        </p:txBody>
      </p:sp>
      <p:sp>
        <p:nvSpPr>
          <p:cNvPr id="96" name="Freeform 95"/>
          <p:cNvSpPr/>
          <p:nvPr/>
        </p:nvSpPr>
        <p:spPr>
          <a:xfrm rot="10800000">
            <a:off x="5737741" y="6335134"/>
            <a:ext cx="1080000" cy="1080000"/>
          </a:xfrm>
          <a:custGeom>
            <a:avLst/>
            <a:gdLst>
              <a:gd name="connsiteX0" fmla="*/ 984044 w 1080000"/>
              <a:gd name="connsiteY0" fmla="*/ 1080000 h 1080000"/>
              <a:gd name="connsiteX1" fmla="*/ 0 w 1080000"/>
              <a:gd name="connsiteY1" fmla="*/ 1080000 h 1080000"/>
              <a:gd name="connsiteX2" fmla="*/ 1080000 w 1080000"/>
              <a:gd name="connsiteY2" fmla="*/ 0 h 1080000"/>
              <a:gd name="connsiteX3" fmla="*/ 1080000 w 1080000"/>
              <a:gd name="connsiteY3" fmla="*/ 986436 h 1080000"/>
              <a:gd name="connsiteX4" fmla="*/ 1073017 w 1080000"/>
              <a:gd name="connsiteY4" fmla="*/ 1021025 h 1080000"/>
              <a:gd name="connsiteX5" fmla="*/ 984044 w 1080000"/>
              <a:gd name="connsiteY5" fmla="*/ 108000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0000" h="1080000">
                <a:moveTo>
                  <a:pt x="984044" y="1080000"/>
                </a:moveTo>
                <a:lnTo>
                  <a:pt x="0" y="1080000"/>
                </a:lnTo>
                <a:lnTo>
                  <a:pt x="1080000" y="0"/>
                </a:lnTo>
                <a:lnTo>
                  <a:pt x="1080000" y="986436"/>
                </a:lnTo>
                <a:lnTo>
                  <a:pt x="1073017" y="1021025"/>
                </a:lnTo>
                <a:cubicBezTo>
                  <a:pt x="1058358" y="1055682"/>
                  <a:pt x="1024041" y="1080000"/>
                  <a:pt x="984044" y="108000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7" name="Picture Placeholder 18"/>
          <p:cNvSpPr txBox="1">
            <a:spLocks/>
          </p:cNvSpPr>
          <p:nvPr/>
        </p:nvSpPr>
        <p:spPr>
          <a:xfrm>
            <a:off x="9765894" y="6335134"/>
            <a:ext cx="2631600" cy="2574000"/>
          </a:xfrm>
          <a:prstGeom prst="roundRect">
            <a:avLst>
              <a:gd name="adj" fmla="val 5008"/>
            </a:avLst>
          </a:prstGeom>
          <a:solidFill>
            <a:srgbClr val="292929"/>
          </a:solidFill>
        </p:spPr>
        <p:txBody>
          <a:bodyPr anchor="ct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Image</a:t>
            </a:r>
            <a:endParaRPr lang="en-GB" sz="2800" dirty="0">
              <a:latin typeface="Open Sans" panose="020B0606030504020204" pitchFamily="34" charset="0"/>
              <a:ea typeface="Open Sans" panose="020B0606030504020204" pitchFamily="34" charset="0"/>
              <a:cs typeface="Open Sans" panose="020B0606030504020204" pitchFamily="34" charset="0"/>
            </a:endParaRPr>
          </a:p>
        </p:txBody>
      </p:sp>
      <p:sp>
        <p:nvSpPr>
          <p:cNvPr id="98" name="Freeform 97"/>
          <p:cNvSpPr/>
          <p:nvPr/>
        </p:nvSpPr>
        <p:spPr>
          <a:xfrm rot="10800000">
            <a:off x="9765894" y="6335134"/>
            <a:ext cx="1080000" cy="1080000"/>
          </a:xfrm>
          <a:custGeom>
            <a:avLst/>
            <a:gdLst>
              <a:gd name="connsiteX0" fmla="*/ 984044 w 1080000"/>
              <a:gd name="connsiteY0" fmla="*/ 1080000 h 1080000"/>
              <a:gd name="connsiteX1" fmla="*/ 0 w 1080000"/>
              <a:gd name="connsiteY1" fmla="*/ 1080000 h 1080000"/>
              <a:gd name="connsiteX2" fmla="*/ 1080000 w 1080000"/>
              <a:gd name="connsiteY2" fmla="*/ 0 h 1080000"/>
              <a:gd name="connsiteX3" fmla="*/ 1080000 w 1080000"/>
              <a:gd name="connsiteY3" fmla="*/ 986436 h 1080000"/>
              <a:gd name="connsiteX4" fmla="*/ 1073017 w 1080000"/>
              <a:gd name="connsiteY4" fmla="*/ 1021025 h 1080000"/>
              <a:gd name="connsiteX5" fmla="*/ 984044 w 1080000"/>
              <a:gd name="connsiteY5" fmla="*/ 108000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0000" h="1080000">
                <a:moveTo>
                  <a:pt x="984044" y="1080000"/>
                </a:moveTo>
                <a:lnTo>
                  <a:pt x="0" y="1080000"/>
                </a:lnTo>
                <a:lnTo>
                  <a:pt x="1080000" y="0"/>
                </a:lnTo>
                <a:lnTo>
                  <a:pt x="1080000" y="986436"/>
                </a:lnTo>
                <a:lnTo>
                  <a:pt x="1073017" y="1021025"/>
                </a:lnTo>
                <a:cubicBezTo>
                  <a:pt x="1058358" y="1055682"/>
                  <a:pt x="1024041" y="1080000"/>
                  <a:pt x="984044" y="108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4" name="Picture Placeholder 18"/>
          <p:cNvSpPr txBox="1">
            <a:spLocks/>
          </p:cNvSpPr>
          <p:nvPr/>
        </p:nvSpPr>
        <p:spPr>
          <a:xfrm>
            <a:off x="13717847" y="6335134"/>
            <a:ext cx="2631600" cy="2574000"/>
          </a:xfrm>
          <a:prstGeom prst="roundRect">
            <a:avLst>
              <a:gd name="adj" fmla="val 5008"/>
            </a:avLst>
          </a:prstGeom>
          <a:solidFill>
            <a:srgbClr val="292929"/>
          </a:solidFill>
        </p:spPr>
        <p:txBody>
          <a:bodyPr anchor="ct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Image</a:t>
            </a:r>
            <a:endParaRPr lang="en-GB" sz="2800" dirty="0">
              <a:latin typeface="Open Sans" panose="020B0606030504020204" pitchFamily="34" charset="0"/>
              <a:ea typeface="Open Sans" panose="020B0606030504020204" pitchFamily="34" charset="0"/>
              <a:cs typeface="Open Sans" panose="020B0606030504020204" pitchFamily="34" charset="0"/>
            </a:endParaRPr>
          </a:p>
        </p:txBody>
      </p:sp>
      <p:sp>
        <p:nvSpPr>
          <p:cNvPr id="105" name="Freeform 104"/>
          <p:cNvSpPr/>
          <p:nvPr/>
        </p:nvSpPr>
        <p:spPr>
          <a:xfrm rot="10800000">
            <a:off x="13717847" y="6335134"/>
            <a:ext cx="1080000" cy="1080000"/>
          </a:xfrm>
          <a:custGeom>
            <a:avLst/>
            <a:gdLst>
              <a:gd name="connsiteX0" fmla="*/ 984044 w 1080000"/>
              <a:gd name="connsiteY0" fmla="*/ 1080000 h 1080000"/>
              <a:gd name="connsiteX1" fmla="*/ 0 w 1080000"/>
              <a:gd name="connsiteY1" fmla="*/ 1080000 h 1080000"/>
              <a:gd name="connsiteX2" fmla="*/ 1080000 w 1080000"/>
              <a:gd name="connsiteY2" fmla="*/ 0 h 1080000"/>
              <a:gd name="connsiteX3" fmla="*/ 1080000 w 1080000"/>
              <a:gd name="connsiteY3" fmla="*/ 986436 h 1080000"/>
              <a:gd name="connsiteX4" fmla="*/ 1073017 w 1080000"/>
              <a:gd name="connsiteY4" fmla="*/ 1021025 h 1080000"/>
              <a:gd name="connsiteX5" fmla="*/ 984044 w 1080000"/>
              <a:gd name="connsiteY5" fmla="*/ 108000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0000" h="1080000">
                <a:moveTo>
                  <a:pt x="984044" y="1080000"/>
                </a:moveTo>
                <a:lnTo>
                  <a:pt x="0" y="1080000"/>
                </a:lnTo>
                <a:lnTo>
                  <a:pt x="1080000" y="0"/>
                </a:lnTo>
                <a:lnTo>
                  <a:pt x="1080000" y="986436"/>
                </a:lnTo>
                <a:lnTo>
                  <a:pt x="1073017" y="1021025"/>
                </a:lnTo>
                <a:cubicBezTo>
                  <a:pt x="1058358" y="1055682"/>
                  <a:pt x="1024041" y="1080000"/>
                  <a:pt x="984044" y="10800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06" name="Group 105"/>
          <p:cNvGrpSpPr/>
          <p:nvPr/>
        </p:nvGrpSpPr>
        <p:grpSpPr>
          <a:xfrm>
            <a:off x="5854261" y="6471076"/>
            <a:ext cx="327970" cy="327969"/>
            <a:chOff x="4843463" y="3155951"/>
            <a:chExt cx="1370013" cy="1370012"/>
          </a:xfrm>
          <a:solidFill>
            <a:schemeClr val="bg1"/>
          </a:solidFill>
        </p:grpSpPr>
        <p:sp>
          <p:nvSpPr>
            <p:cNvPr id="107"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08"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09"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110" name="Freeform 162"/>
          <p:cNvSpPr>
            <a:spLocks noEditPoints="1"/>
          </p:cNvSpPr>
          <p:nvPr/>
        </p:nvSpPr>
        <p:spPr bwMode="auto">
          <a:xfrm>
            <a:off x="13822583" y="6476851"/>
            <a:ext cx="369253" cy="323268"/>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11" name="Freeform 18"/>
          <p:cNvSpPr>
            <a:spLocks noEditPoints="1"/>
          </p:cNvSpPr>
          <p:nvPr/>
        </p:nvSpPr>
        <p:spPr bwMode="auto">
          <a:xfrm>
            <a:off x="9902828" y="6457298"/>
            <a:ext cx="354953" cy="351913"/>
          </a:xfrm>
          <a:custGeom>
            <a:avLst/>
            <a:gdLst>
              <a:gd name="T0" fmla="*/ 1796 w 3737"/>
              <a:gd name="T1" fmla="*/ 422 h 3704"/>
              <a:gd name="T2" fmla="*/ 1738 w 3737"/>
              <a:gd name="T3" fmla="*/ 507 h 3704"/>
              <a:gd name="T4" fmla="*/ 1757 w 3737"/>
              <a:gd name="T5" fmla="*/ 607 h 3704"/>
              <a:gd name="T6" fmla="*/ 1843 w 3737"/>
              <a:gd name="T7" fmla="*/ 665 h 3704"/>
              <a:gd name="T8" fmla="*/ 1942 w 3737"/>
              <a:gd name="T9" fmla="*/ 644 h 3704"/>
              <a:gd name="T10" fmla="*/ 2000 w 3737"/>
              <a:gd name="T11" fmla="*/ 560 h 3704"/>
              <a:gd name="T12" fmla="*/ 1980 w 3737"/>
              <a:gd name="T13" fmla="*/ 461 h 3704"/>
              <a:gd name="T14" fmla="*/ 1895 w 3737"/>
              <a:gd name="T15" fmla="*/ 403 h 3704"/>
              <a:gd name="T16" fmla="*/ 1931 w 3737"/>
              <a:gd name="T17" fmla="*/ 3 h 3704"/>
              <a:gd name="T18" fmla="*/ 2152 w 3737"/>
              <a:gd name="T19" fmla="*/ 79 h 3704"/>
              <a:gd name="T20" fmla="*/ 2322 w 3737"/>
              <a:gd name="T21" fmla="*/ 251 h 3704"/>
              <a:gd name="T22" fmla="*/ 2400 w 3737"/>
              <a:gd name="T23" fmla="*/ 472 h 3704"/>
              <a:gd name="T24" fmla="*/ 2377 w 3737"/>
              <a:gd name="T25" fmla="*/ 700 h 3704"/>
              <a:gd name="T26" fmla="*/ 2263 w 3737"/>
              <a:gd name="T27" fmla="*/ 892 h 3704"/>
              <a:gd name="T28" fmla="*/ 2135 w 3737"/>
              <a:gd name="T29" fmla="*/ 1334 h 3704"/>
              <a:gd name="T30" fmla="*/ 2609 w 3737"/>
              <a:gd name="T31" fmla="*/ 1357 h 3704"/>
              <a:gd name="T32" fmla="*/ 2667 w 3737"/>
              <a:gd name="T33" fmla="*/ 1442 h 3704"/>
              <a:gd name="T34" fmla="*/ 2659 w 3737"/>
              <a:gd name="T35" fmla="*/ 1786 h 3704"/>
              <a:gd name="T36" fmla="*/ 2587 w 3737"/>
              <a:gd name="T37" fmla="*/ 1858 h 3704"/>
              <a:gd name="T38" fmla="*/ 2135 w 3737"/>
              <a:gd name="T39" fmla="*/ 3218 h 3704"/>
              <a:gd name="T40" fmla="*/ 2525 w 3737"/>
              <a:gd name="T41" fmla="*/ 3123 h 3704"/>
              <a:gd name="T42" fmla="*/ 2839 w 3737"/>
              <a:gd name="T43" fmla="*/ 2967 h 3704"/>
              <a:gd name="T44" fmla="*/ 3055 w 3737"/>
              <a:gd name="T45" fmla="*/ 2778 h 3704"/>
              <a:gd name="T46" fmla="*/ 2869 w 3737"/>
              <a:gd name="T47" fmla="*/ 2482 h 3704"/>
              <a:gd name="T48" fmla="*/ 2898 w 3737"/>
              <a:gd name="T49" fmla="*/ 2413 h 3704"/>
              <a:gd name="T50" fmla="*/ 3690 w 3737"/>
              <a:gd name="T51" fmla="*/ 2404 h 3704"/>
              <a:gd name="T52" fmla="*/ 3736 w 3737"/>
              <a:gd name="T53" fmla="*/ 2451 h 3704"/>
              <a:gd name="T54" fmla="*/ 3727 w 3737"/>
              <a:gd name="T55" fmla="*/ 3242 h 3704"/>
              <a:gd name="T56" fmla="*/ 3671 w 3737"/>
              <a:gd name="T57" fmla="*/ 3270 h 3704"/>
              <a:gd name="T58" fmla="*/ 3429 w 3737"/>
              <a:gd name="T59" fmla="*/ 3058 h 3704"/>
              <a:gd name="T60" fmla="*/ 3176 w 3737"/>
              <a:gd name="T61" fmla="*/ 3298 h 3704"/>
              <a:gd name="T62" fmla="*/ 2855 w 3737"/>
              <a:gd name="T63" fmla="*/ 3490 h 3704"/>
              <a:gd name="T64" fmla="*/ 2444 w 3737"/>
              <a:gd name="T65" fmla="*/ 3636 h 3704"/>
              <a:gd name="T66" fmla="*/ 1988 w 3737"/>
              <a:gd name="T67" fmla="*/ 3701 h 3704"/>
              <a:gd name="T68" fmla="*/ 1518 w 3737"/>
              <a:gd name="T69" fmla="*/ 3679 h 3704"/>
              <a:gd name="T70" fmla="*/ 1078 w 3737"/>
              <a:gd name="T71" fmla="*/ 3570 h 3704"/>
              <a:gd name="T72" fmla="*/ 715 w 3737"/>
              <a:gd name="T73" fmla="*/ 3400 h 3704"/>
              <a:gd name="T74" fmla="*/ 428 w 3737"/>
              <a:gd name="T75" fmla="*/ 3183 h 3704"/>
              <a:gd name="T76" fmla="*/ 101 w 3737"/>
              <a:gd name="T77" fmla="*/ 3262 h 3704"/>
              <a:gd name="T78" fmla="*/ 42 w 3737"/>
              <a:gd name="T79" fmla="*/ 3266 h 3704"/>
              <a:gd name="T80" fmla="*/ 0 w 3737"/>
              <a:gd name="T81" fmla="*/ 3204 h 3704"/>
              <a:gd name="T82" fmla="*/ 19 w 3737"/>
              <a:gd name="T83" fmla="*/ 2421 h 3704"/>
              <a:gd name="T84" fmla="*/ 801 w 3737"/>
              <a:gd name="T85" fmla="*/ 2403 h 3704"/>
              <a:gd name="T86" fmla="*/ 863 w 3737"/>
              <a:gd name="T87" fmla="*/ 2444 h 3704"/>
              <a:gd name="T88" fmla="*/ 849 w 3737"/>
              <a:gd name="T89" fmla="*/ 2517 h 3704"/>
              <a:gd name="T90" fmla="*/ 782 w 3737"/>
              <a:gd name="T91" fmla="*/ 2877 h 3704"/>
              <a:gd name="T92" fmla="*/ 1036 w 3737"/>
              <a:gd name="T93" fmla="*/ 3046 h 3704"/>
              <a:gd name="T94" fmla="*/ 1401 w 3737"/>
              <a:gd name="T95" fmla="*/ 3180 h 3704"/>
              <a:gd name="T96" fmla="*/ 1201 w 3737"/>
              <a:gd name="T97" fmla="*/ 1869 h 3704"/>
              <a:gd name="T98" fmla="*/ 1107 w 3737"/>
              <a:gd name="T99" fmla="*/ 1829 h 3704"/>
              <a:gd name="T100" fmla="*/ 1068 w 3737"/>
              <a:gd name="T101" fmla="*/ 1735 h 3704"/>
              <a:gd name="T102" fmla="*/ 1090 w 3737"/>
              <a:gd name="T103" fmla="*/ 1395 h 3704"/>
              <a:gd name="T104" fmla="*/ 1175 w 3737"/>
              <a:gd name="T105" fmla="*/ 1338 h 3704"/>
              <a:gd name="T106" fmla="*/ 1555 w 3737"/>
              <a:gd name="T107" fmla="*/ 964 h 3704"/>
              <a:gd name="T108" fmla="*/ 1408 w 3737"/>
              <a:gd name="T109" fmla="*/ 802 h 3704"/>
              <a:gd name="T110" fmla="*/ 1338 w 3737"/>
              <a:gd name="T111" fmla="*/ 591 h 3704"/>
              <a:gd name="T112" fmla="*/ 1364 w 3737"/>
              <a:gd name="T113" fmla="*/ 356 h 3704"/>
              <a:gd name="T114" fmla="*/ 1491 w 3737"/>
              <a:gd name="T115" fmla="*/ 157 h 3704"/>
              <a:gd name="T116" fmla="*/ 1692 w 3737"/>
              <a:gd name="T117" fmla="*/ 28 h 3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37" h="3704">
                <a:moveTo>
                  <a:pt x="1869" y="400"/>
                </a:moveTo>
                <a:lnTo>
                  <a:pt x="1843" y="403"/>
                </a:lnTo>
                <a:lnTo>
                  <a:pt x="1819" y="411"/>
                </a:lnTo>
                <a:lnTo>
                  <a:pt x="1796" y="422"/>
                </a:lnTo>
                <a:lnTo>
                  <a:pt x="1774" y="440"/>
                </a:lnTo>
                <a:lnTo>
                  <a:pt x="1757" y="461"/>
                </a:lnTo>
                <a:lnTo>
                  <a:pt x="1745" y="483"/>
                </a:lnTo>
                <a:lnTo>
                  <a:pt x="1738" y="507"/>
                </a:lnTo>
                <a:lnTo>
                  <a:pt x="1735" y="534"/>
                </a:lnTo>
                <a:lnTo>
                  <a:pt x="1738" y="560"/>
                </a:lnTo>
                <a:lnTo>
                  <a:pt x="1745" y="584"/>
                </a:lnTo>
                <a:lnTo>
                  <a:pt x="1757" y="607"/>
                </a:lnTo>
                <a:lnTo>
                  <a:pt x="1774" y="627"/>
                </a:lnTo>
                <a:lnTo>
                  <a:pt x="1796" y="644"/>
                </a:lnTo>
                <a:lnTo>
                  <a:pt x="1819" y="657"/>
                </a:lnTo>
                <a:lnTo>
                  <a:pt x="1843" y="665"/>
                </a:lnTo>
                <a:lnTo>
                  <a:pt x="1869" y="667"/>
                </a:lnTo>
                <a:lnTo>
                  <a:pt x="1895" y="665"/>
                </a:lnTo>
                <a:lnTo>
                  <a:pt x="1920" y="657"/>
                </a:lnTo>
                <a:lnTo>
                  <a:pt x="1942" y="644"/>
                </a:lnTo>
                <a:lnTo>
                  <a:pt x="1963" y="627"/>
                </a:lnTo>
                <a:lnTo>
                  <a:pt x="1980" y="607"/>
                </a:lnTo>
                <a:lnTo>
                  <a:pt x="1992" y="584"/>
                </a:lnTo>
                <a:lnTo>
                  <a:pt x="2000" y="560"/>
                </a:lnTo>
                <a:lnTo>
                  <a:pt x="2002" y="534"/>
                </a:lnTo>
                <a:lnTo>
                  <a:pt x="2000" y="507"/>
                </a:lnTo>
                <a:lnTo>
                  <a:pt x="1992" y="483"/>
                </a:lnTo>
                <a:lnTo>
                  <a:pt x="1980" y="461"/>
                </a:lnTo>
                <a:lnTo>
                  <a:pt x="1963" y="440"/>
                </a:lnTo>
                <a:lnTo>
                  <a:pt x="1942" y="422"/>
                </a:lnTo>
                <a:lnTo>
                  <a:pt x="1920" y="411"/>
                </a:lnTo>
                <a:lnTo>
                  <a:pt x="1895" y="403"/>
                </a:lnTo>
                <a:lnTo>
                  <a:pt x="1869" y="400"/>
                </a:lnTo>
                <a:close/>
                <a:moveTo>
                  <a:pt x="1869" y="0"/>
                </a:moveTo>
                <a:lnTo>
                  <a:pt x="1869" y="0"/>
                </a:lnTo>
                <a:lnTo>
                  <a:pt x="1931" y="3"/>
                </a:lnTo>
                <a:lnTo>
                  <a:pt x="1990" y="12"/>
                </a:lnTo>
                <a:lnTo>
                  <a:pt x="2047" y="28"/>
                </a:lnTo>
                <a:lnTo>
                  <a:pt x="2100" y="51"/>
                </a:lnTo>
                <a:lnTo>
                  <a:pt x="2152" y="79"/>
                </a:lnTo>
                <a:lnTo>
                  <a:pt x="2200" y="115"/>
                </a:lnTo>
                <a:lnTo>
                  <a:pt x="2246" y="157"/>
                </a:lnTo>
                <a:lnTo>
                  <a:pt x="2288" y="202"/>
                </a:lnTo>
                <a:lnTo>
                  <a:pt x="2322" y="251"/>
                </a:lnTo>
                <a:lnTo>
                  <a:pt x="2352" y="302"/>
                </a:lnTo>
                <a:lnTo>
                  <a:pt x="2373" y="356"/>
                </a:lnTo>
                <a:lnTo>
                  <a:pt x="2390" y="413"/>
                </a:lnTo>
                <a:lnTo>
                  <a:pt x="2400" y="472"/>
                </a:lnTo>
                <a:lnTo>
                  <a:pt x="2403" y="534"/>
                </a:lnTo>
                <a:lnTo>
                  <a:pt x="2400" y="591"/>
                </a:lnTo>
                <a:lnTo>
                  <a:pt x="2392" y="647"/>
                </a:lnTo>
                <a:lnTo>
                  <a:pt x="2377" y="700"/>
                </a:lnTo>
                <a:lnTo>
                  <a:pt x="2356" y="752"/>
                </a:lnTo>
                <a:lnTo>
                  <a:pt x="2329" y="802"/>
                </a:lnTo>
                <a:lnTo>
                  <a:pt x="2299" y="849"/>
                </a:lnTo>
                <a:lnTo>
                  <a:pt x="2263" y="892"/>
                </a:lnTo>
                <a:lnTo>
                  <a:pt x="2225" y="930"/>
                </a:lnTo>
                <a:lnTo>
                  <a:pt x="2182" y="964"/>
                </a:lnTo>
                <a:lnTo>
                  <a:pt x="2135" y="995"/>
                </a:lnTo>
                <a:lnTo>
                  <a:pt x="2135" y="1334"/>
                </a:lnTo>
                <a:lnTo>
                  <a:pt x="2536" y="1334"/>
                </a:lnTo>
                <a:lnTo>
                  <a:pt x="2563" y="1338"/>
                </a:lnTo>
                <a:lnTo>
                  <a:pt x="2587" y="1344"/>
                </a:lnTo>
                <a:lnTo>
                  <a:pt x="2609" y="1357"/>
                </a:lnTo>
                <a:lnTo>
                  <a:pt x="2630" y="1374"/>
                </a:lnTo>
                <a:lnTo>
                  <a:pt x="2647" y="1395"/>
                </a:lnTo>
                <a:lnTo>
                  <a:pt x="2659" y="1417"/>
                </a:lnTo>
                <a:lnTo>
                  <a:pt x="2667" y="1442"/>
                </a:lnTo>
                <a:lnTo>
                  <a:pt x="2670" y="1468"/>
                </a:lnTo>
                <a:lnTo>
                  <a:pt x="2670" y="1735"/>
                </a:lnTo>
                <a:lnTo>
                  <a:pt x="2667" y="1761"/>
                </a:lnTo>
                <a:lnTo>
                  <a:pt x="2659" y="1786"/>
                </a:lnTo>
                <a:lnTo>
                  <a:pt x="2647" y="1808"/>
                </a:lnTo>
                <a:lnTo>
                  <a:pt x="2630" y="1829"/>
                </a:lnTo>
                <a:lnTo>
                  <a:pt x="2609" y="1846"/>
                </a:lnTo>
                <a:lnTo>
                  <a:pt x="2587" y="1858"/>
                </a:lnTo>
                <a:lnTo>
                  <a:pt x="2563" y="1866"/>
                </a:lnTo>
                <a:lnTo>
                  <a:pt x="2536" y="1869"/>
                </a:lnTo>
                <a:lnTo>
                  <a:pt x="2135" y="1869"/>
                </a:lnTo>
                <a:lnTo>
                  <a:pt x="2135" y="3218"/>
                </a:lnTo>
                <a:lnTo>
                  <a:pt x="2237" y="3202"/>
                </a:lnTo>
                <a:lnTo>
                  <a:pt x="2337" y="3180"/>
                </a:lnTo>
                <a:lnTo>
                  <a:pt x="2432" y="3154"/>
                </a:lnTo>
                <a:lnTo>
                  <a:pt x="2525" y="3123"/>
                </a:lnTo>
                <a:lnTo>
                  <a:pt x="2615" y="3087"/>
                </a:lnTo>
                <a:lnTo>
                  <a:pt x="2702" y="3046"/>
                </a:lnTo>
                <a:lnTo>
                  <a:pt x="2773" y="3008"/>
                </a:lnTo>
                <a:lnTo>
                  <a:pt x="2839" y="2967"/>
                </a:lnTo>
                <a:lnTo>
                  <a:pt x="2900" y="2924"/>
                </a:lnTo>
                <a:lnTo>
                  <a:pt x="2957" y="2877"/>
                </a:lnTo>
                <a:lnTo>
                  <a:pt x="3008" y="2829"/>
                </a:lnTo>
                <a:lnTo>
                  <a:pt x="3055" y="2778"/>
                </a:lnTo>
                <a:lnTo>
                  <a:pt x="3097" y="2726"/>
                </a:lnTo>
                <a:lnTo>
                  <a:pt x="2889" y="2517"/>
                </a:lnTo>
                <a:lnTo>
                  <a:pt x="2876" y="2500"/>
                </a:lnTo>
                <a:lnTo>
                  <a:pt x="2869" y="2482"/>
                </a:lnTo>
                <a:lnTo>
                  <a:pt x="2869" y="2464"/>
                </a:lnTo>
                <a:lnTo>
                  <a:pt x="2874" y="2444"/>
                </a:lnTo>
                <a:lnTo>
                  <a:pt x="2884" y="2426"/>
                </a:lnTo>
                <a:lnTo>
                  <a:pt x="2898" y="2413"/>
                </a:lnTo>
                <a:lnTo>
                  <a:pt x="2916" y="2405"/>
                </a:lnTo>
                <a:lnTo>
                  <a:pt x="2936" y="2403"/>
                </a:lnTo>
                <a:lnTo>
                  <a:pt x="3671" y="2403"/>
                </a:lnTo>
                <a:lnTo>
                  <a:pt x="3690" y="2404"/>
                </a:lnTo>
                <a:lnTo>
                  <a:pt x="3705" y="2411"/>
                </a:lnTo>
                <a:lnTo>
                  <a:pt x="3719" y="2421"/>
                </a:lnTo>
                <a:lnTo>
                  <a:pt x="3729" y="2435"/>
                </a:lnTo>
                <a:lnTo>
                  <a:pt x="3736" y="2451"/>
                </a:lnTo>
                <a:lnTo>
                  <a:pt x="3737" y="2469"/>
                </a:lnTo>
                <a:lnTo>
                  <a:pt x="3737" y="3204"/>
                </a:lnTo>
                <a:lnTo>
                  <a:pt x="3735" y="3224"/>
                </a:lnTo>
                <a:lnTo>
                  <a:pt x="3727" y="3242"/>
                </a:lnTo>
                <a:lnTo>
                  <a:pt x="3715" y="3256"/>
                </a:lnTo>
                <a:lnTo>
                  <a:pt x="3696" y="3266"/>
                </a:lnTo>
                <a:lnTo>
                  <a:pt x="3682" y="3269"/>
                </a:lnTo>
                <a:lnTo>
                  <a:pt x="3671" y="3270"/>
                </a:lnTo>
                <a:lnTo>
                  <a:pt x="3653" y="3269"/>
                </a:lnTo>
                <a:lnTo>
                  <a:pt x="3637" y="3262"/>
                </a:lnTo>
                <a:lnTo>
                  <a:pt x="3623" y="3252"/>
                </a:lnTo>
                <a:lnTo>
                  <a:pt x="3429" y="3058"/>
                </a:lnTo>
                <a:lnTo>
                  <a:pt x="3372" y="3122"/>
                </a:lnTo>
                <a:lnTo>
                  <a:pt x="3311" y="3183"/>
                </a:lnTo>
                <a:lnTo>
                  <a:pt x="3245" y="3242"/>
                </a:lnTo>
                <a:lnTo>
                  <a:pt x="3176" y="3298"/>
                </a:lnTo>
                <a:lnTo>
                  <a:pt x="3101" y="3350"/>
                </a:lnTo>
                <a:lnTo>
                  <a:pt x="3024" y="3400"/>
                </a:lnTo>
                <a:lnTo>
                  <a:pt x="2941" y="3447"/>
                </a:lnTo>
                <a:lnTo>
                  <a:pt x="2855" y="3490"/>
                </a:lnTo>
                <a:lnTo>
                  <a:pt x="2765" y="3530"/>
                </a:lnTo>
                <a:lnTo>
                  <a:pt x="2659" y="3570"/>
                </a:lnTo>
                <a:lnTo>
                  <a:pt x="2553" y="3606"/>
                </a:lnTo>
                <a:lnTo>
                  <a:pt x="2444" y="3636"/>
                </a:lnTo>
                <a:lnTo>
                  <a:pt x="2333" y="3660"/>
                </a:lnTo>
                <a:lnTo>
                  <a:pt x="2219" y="3679"/>
                </a:lnTo>
                <a:lnTo>
                  <a:pt x="2105" y="3693"/>
                </a:lnTo>
                <a:lnTo>
                  <a:pt x="1988" y="3701"/>
                </a:lnTo>
                <a:lnTo>
                  <a:pt x="1869" y="3704"/>
                </a:lnTo>
                <a:lnTo>
                  <a:pt x="1749" y="3701"/>
                </a:lnTo>
                <a:lnTo>
                  <a:pt x="1633" y="3693"/>
                </a:lnTo>
                <a:lnTo>
                  <a:pt x="1518" y="3679"/>
                </a:lnTo>
                <a:lnTo>
                  <a:pt x="1405" y="3660"/>
                </a:lnTo>
                <a:lnTo>
                  <a:pt x="1295" y="3636"/>
                </a:lnTo>
                <a:lnTo>
                  <a:pt x="1184" y="3606"/>
                </a:lnTo>
                <a:lnTo>
                  <a:pt x="1078" y="3570"/>
                </a:lnTo>
                <a:lnTo>
                  <a:pt x="973" y="3530"/>
                </a:lnTo>
                <a:lnTo>
                  <a:pt x="883" y="3490"/>
                </a:lnTo>
                <a:lnTo>
                  <a:pt x="796" y="3447"/>
                </a:lnTo>
                <a:lnTo>
                  <a:pt x="715" y="3400"/>
                </a:lnTo>
                <a:lnTo>
                  <a:pt x="636" y="3350"/>
                </a:lnTo>
                <a:lnTo>
                  <a:pt x="563" y="3298"/>
                </a:lnTo>
                <a:lnTo>
                  <a:pt x="492" y="3242"/>
                </a:lnTo>
                <a:lnTo>
                  <a:pt x="428" y="3183"/>
                </a:lnTo>
                <a:lnTo>
                  <a:pt x="365" y="3122"/>
                </a:lnTo>
                <a:lnTo>
                  <a:pt x="309" y="3058"/>
                </a:lnTo>
                <a:lnTo>
                  <a:pt x="115" y="3252"/>
                </a:lnTo>
                <a:lnTo>
                  <a:pt x="101" y="3262"/>
                </a:lnTo>
                <a:lnTo>
                  <a:pt x="85" y="3269"/>
                </a:lnTo>
                <a:lnTo>
                  <a:pt x="67" y="3270"/>
                </a:lnTo>
                <a:lnTo>
                  <a:pt x="57" y="3269"/>
                </a:lnTo>
                <a:lnTo>
                  <a:pt x="42" y="3266"/>
                </a:lnTo>
                <a:lnTo>
                  <a:pt x="24" y="3256"/>
                </a:lnTo>
                <a:lnTo>
                  <a:pt x="10" y="3242"/>
                </a:lnTo>
                <a:lnTo>
                  <a:pt x="2" y="3224"/>
                </a:lnTo>
                <a:lnTo>
                  <a:pt x="0" y="3204"/>
                </a:lnTo>
                <a:lnTo>
                  <a:pt x="0" y="2469"/>
                </a:lnTo>
                <a:lnTo>
                  <a:pt x="2" y="2451"/>
                </a:lnTo>
                <a:lnTo>
                  <a:pt x="8" y="2435"/>
                </a:lnTo>
                <a:lnTo>
                  <a:pt x="19" y="2421"/>
                </a:lnTo>
                <a:lnTo>
                  <a:pt x="33" y="2411"/>
                </a:lnTo>
                <a:lnTo>
                  <a:pt x="49" y="2404"/>
                </a:lnTo>
                <a:lnTo>
                  <a:pt x="67" y="2403"/>
                </a:lnTo>
                <a:lnTo>
                  <a:pt x="801" y="2403"/>
                </a:lnTo>
                <a:lnTo>
                  <a:pt x="823" y="2405"/>
                </a:lnTo>
                <a:lnTo>
                  <a:pt x="840" y="2413"/>
                </a:lnTo>
                <a:lnTo>
                  <a:pt x="853" y="2426"/>
                </a:lnTo>
                <a:lnTo>
                  <a:pt x="863" y="2444"/>
                </a:lnTo>
                <a:lnTo>
                  <a:pt x="869" y="2464"/>
                </a:lnTo>
                <a:lnTo>
                  <a:pt x="868" y="2482"/>
                </a:lnTo>
                <a:lnTo>
                  <a:pt x="861" y="2500"/>
                </a:lnTo>
                <a:lnTo>
                  <a:pt x="849" y="2517"/>
                </a:lnTo>
                <a:lnTo>
                  <a:pt x="640" y="2726"/>
                </a:lnTo>
                <a:lnTo>
                  <a:pt x="683" y="2778"/>
                </a:lnTo>
                <a:lnTo>
                  <a:pt x="730" y="2829"/>
                </a:lnTo>
                <a:lnTo>
                  <a:pt x="782" y="2877"/>
                </a:lnTo>
                <a:lnTo>
                  <a:pt x="837" y="2924"/>
                </a:lnTo>
                <a:lnTo>
                  <a:pt x="899" y="2967"/>
                </a:lnTo>
                <a:lnTo>
                  <a:pt x="965" y="3008"/>
                </a:lnTo>
                <a:lnTo>
                  <a:pt x="1036" y="3046"/>
                </a:lnTo>
                <a:lnTo>
                  <a:pt x="1122" y="3087"/>
                </a:lnTo>
                <a:lnTo>
                  <a:pt x="1212" y="3123"/>
                </a:lnTo>
                <a:lnTo>
                  <a:pt x="1305" y="3154"/>
                </a:lnTo>
                <a:lnTo>
                  <a:pt x="1401" y="3180"/>
                </a:lnTo>
                <a:lnTo>
                  <a:pt x="1500" y="3202"/>
                </a:lnTo>
                <a:lnTo>
                  <a:pt x="1602" y="3218"/>
                </a:lnTo>
                <a:lnTo>
                  <a:pt x="1602" y="1869"/>
                </a:lnTo>
                <a:lnTo>
                  <a:pt x="1201" y="1869"/>
                </a:lnTo>
                <a:lnTo>
                  <a:pt x="1175" y="1866"/>
                </a:lnTo>
                <a:lnTo>
                  <a:pt x="1150" y="1858"/>
                </a:lnTo>
                <a:lnTo>
                  <a:pt x="1128" y="1846"/>
                </a:lnTo>
                <a:lnTo>
                  <a:pt x="1107" y="1829"/>
                </a:lnTo>
                <a:lnTo>
                  <a:pt x="1090" y="1808"/>
                </a:lnTo>
                <a:lnTo>
                  <a:pt x="1078" y="1786"/>
                </a:lnTo>
                <a:lnTo>
                  <a:pt x="1070" y="1761"/>
                </a:lnTo>
                <a:lnTo>
                  <a:pt x="1068" y="1735"/>
                </a:lnTo>
                <a:lnTo>
                  <a:pt x="1068" y="1468"/>
                </a:lnTo>
                <a:lnTo>
                  <a:pt x="1070" y="1442"/>
                </a:lnTo>
                <a:lnTo>
                  <a:pt x="1078" y="1417"/>
                </a:lnTo>
                <a:lnTo>
                  <a:pt x="1090" y="1395"/>
                </a:lnTo>
                <a:lnTo>
                  <a:pt x="1107" y="1374"/>
                </a:lnTo>
                <a:lnTo>
                  <a:pt x="1128" y="1357"/>
                </a:lnTo>
                <a:lnTo>
                  <a:pt x="1150" y="1344"/>
                </a:lnTo>
                <a:lnTo>
                  <a:pt x="1175" y="1338"/>
                </a:lnTo>
                <a:lnTo>
                  <a:pt x="1201" y="1334"/>
                </a:lnTo>
                <a:lnTo>
                  <a:pt x="1602" y="1334"/>
                </a:lnTo>
                <a:lnTo>
                  <a:pt x="1602" y="995"/>
                </a:lnTo>
                <a:lnTo>
                  <a:pt x="1555" y="964"/>
                </a:lnTo>
                <a:lnTo>
                  <a:pt x="1512" y="930"/>
                </a:lnTo>
                <a:lnTo>
                  <a:pt x="1474" y="892"/>
                </a:lnTo>
                <a:lnTo>
                  <a:pt x="1439" y="849"/>
                </a:lnTo>
                <a:lnTo>
                  <a:pt x="1408" y="802"/>
                </a:lnTo>
                <a:lnTo>
                  <a:pt x="1382" y="752"/>
                </a:lnTo>
                <a:lnTo>
                  <a:pt x="1361" y="700"/>
                </a:lnTo>
                <a:lnTo>
                  <a:pt x="1347" y="647"/>
                </a:lnTo>
                <a:lnTo>
                  <a:pt x="1338" y="591"/>
                </a:lnTo>
                <a:lnTo>
                  <a:pt x="1335" y="534"/>
                </a:lnTo>
                <a:lnTo>
                  <a:pt x="1338" y="472"/>
                </a:lnTo>
                <a:lnTo>
                  <a:pt x="1348" y="413"/>
                </a:lnTo>
                <a:lnTo>
                  <a:pt x="1364" y="356"/>
                </a:lnTo>
                <a:lnTo>
                  <a:pt x="1386" y="302"/>
                </a:lnTo>
                <a:lnTo>
                  <a:pt x="1415" y="251"/>
                </a:lnTo>
                <a:lnTo>
                  <a:pt x="1450" y="202"/>
                </a:lnTo>
                <a:lnTo>
                  <a:pt x="1491" y="157"/>
                </a:lnTo>
                <a:lnTo>
                  <a:pt x="1537" y="115"/>
                </a:lnTo>
                <a:lnTo>
                  <a:pt x="1586" y="79"/>
                </a:lnTo>
                <a:lnTo>
                  <a:pt x="1637" y="51"/>
                </a:lnTo>
                <a:lnTo>
                  <a:pt x="1692" y="28"/>
                </a:lnTo>
                <a:lnTo>
                  <a:pt x="1747" y="12"/>
                </a:lnTo>
                <a:lnTo>
                  <a:pt x="1807" y="3"/>
                </a:lnTo>
                <a:lnTo>
                  <a:pt x="186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12" name="Freeform 117"/>
          <p:cNvSpPr>
            <a:spLocks/>
          </p:cNvSpPr>
          <p:nvPr/>
        </p:nvSpPr>
        <p:spPr bwMode="auto">
          <a:xfrm>
            <a:off x="5888570" y="2953877"/>
            <a:ext cx="362021" cy="343627"/>
          </a:xfrm>
          <a:custGeom>
            <a:avLst/>
            <a:gdLst>
              <a:gd name="T0" fmla="*/ 1462 w 3463"/>
              <a:gd name="T1" fmla="*/ 65 h 3287"/>
              <a:gd name="T2" fmla="*/ 1604 w 3463"/>
              <a:gd name="T3" fmla="*/ 263 h 3287"/>
              <a:gd name="T4" fmla="*/ 1577 w 3463"/>
              <a:gd name="T5" fmla="*/ 513 h 3287"/>
              <a:gd name="T6" fmla="*/ 1418 w 3463"/>
              <a:gd name="T7" fmla="*/ 754 h 3287"/>
              <a:gd name="T8" fmla="*/ 1391 w 3463"/>
              <a:gd name="T9" fmla="*/ 976 h 3287"/>
              <a:gd name="T10" fmla="*/ 1545 w 3463"/>
              <a:gd name="T11" fmla="*/ 1114 h 3287"/>
              <a:gd name="T12" fmla="*/ 1843 w 3463"/>
              <a:gd name="T13" fmla="*/ 1125 h 3287"/>
              <a:gd name="T14" fmla="*/ 2239 w 3463"/>
              <a:gd name="T15" fmla="*/ 1080 h 3287"/>
              <a:gd name="T16" fmla="*/ 2396 w 3463"/>
              <a:gd name="T17" fmla="*/ 1077 h 3287"/>
              <a:gd name="T18" fmla="*/ 2374 w 3463"/>
              <a:gd name="T19" fmla="*/ 1215 h 3287"/>
              <a:gd name="T20" fmla="*/ 2326 w 3463"/>
              <a:gd name="T21" fmla="*/ 1613 h 3287"/>
              <a:gd name="T22" fmla="*/ 2346 w 3463"/>
              <a:gd name="T23" fmla="*/ 1898 h 3287"/>
              <a:gd name="T24" fmla="*/ 2506 w 3463"/>
              <a:gd name="T25" fmla="*/ 2061 h 3287"/>
              <a:gd name="T26" fmla="*/ 2686 w 3463"/>
              <a:gd name="T27" fmla="*/ 2045 h 3287"/>
              <a:gd name="T28" fmla="*/ 2930 w 3463"/>
              <a:gd name="T29" fmla="*/ 1905 h 3287"/>
              <a:gd name="T30" fmla="*/ 3194 w 3463"/>
              <a:gd name="T31" fmla="*/ 1884 h 3287"/>
              <a:gd name="T32" fmla="*/ 3397 w 3463"/>
              <a:gd name="T33" fmla="*/ 2040 h 3287"/>
              <a:gd name="T34" fmla="*/ 3460 w 3463"/>
              <a:gd name="T35" fmla="*/ 2351 h 3287"/>
              <a:gd name="T36" fmla="*/ 3342 w 3463"/>
              <a:gd name="T37" fmla="*/ 2608 h 3287"/>
              <a:gd name="T38" fmla="*/ 3113 w 3463"/>
              <a:gd name="T39" fmla="*/ 2692 h 3287"/>
              <a:gd name="T40" fmla="*/ 2863 w 3463"/>
              <a:gd name="T41" fmla="*/ 2603 h 3287"/>
              <a:gd name="T42" fmla="*/ 2640 w 3463"/>
              <a:gd name="T43" fmla="*/ 2468 h 3287"/>
              <a:gd name="T44" fmla="*/ 2428 w 3463"/>
              <a:gd name="T45" fmla="*/ 2493 h 3287"/>
              <a:gd name="T46" fmla="*/ 2337 w 3463"/>
              <a:gd name="T47" fmla="*/ 2674 h 3287"/>
              <a:gd name="T48" fmla="*/ 2358 w 3463"/>
              <a:gd name="T49" fmla="*/ 2908 h 3287"/>
              <a:gd name="T50" fmla="*/ 2399 w 3463"/>
              <a:gd name="T51" fmla="*/ 3170 h 3287"/>
              <a:gd name="T52" fmla="*/ 2300 w 3463"/>
              <a:gd name="T53" fmla="*/ 3215 h 3287"/>
              <a:gd name="T54" fmla="*/ 1963 w 3463"/>
              <a:gd name="T55" fmla="*/ 3256 h 3287"/>
              <a:gd name="T56" fmla="*/ 1588 w 3463"/>
              <a:gd name="T57" fmla="*/ 3266 h 3287"/>
              <a:gd name="T58" fmla="*/ 1404 w 3463"/>
              <a:gd name="T59" fmla="*/ 3148 h 3287"/>
              <a:gd name="T60" fmla="*/ 1403 w 3463"/>
              <a:gd name="T61" fmla="*/ 2932 h 3287"/>
              <a:gd name="T62" fmla="*/ 1551 w 3463"/>
              <a:gd name="T63" fmla="*/ 2702 h 3287"/>
              <a:gd name="T64" fmla="*/ 1610 w 3463"/>
              <a:gd name="T65" fmla="*/ 2447 h 3287"/>
              <a:gd name="T66" fmla="*/ 1501 w 3463"/>
              <a:gd name="T67" fmla="*/ 2234 h 3287"/>
              <a:gd name="T68" fmla="*/ 1219 w 3463"/>
              <a:gd name="T69" fmla="*/ 2142 h 3287"/>
              <a:gd name="T70" fmla="*/ 922 w 3463"/>
              <a:gd name="T71" fmla="*/ 2236 h 3287"/>
              <a:gd name="T72" fmla="*/ 801 w 3463"/>
              <a:gd name="T73" fmla="*/ 2455 h 3287"/>
              <a:gd name="T74" fmla="*/ 864 w 3463"/>
              <a:gd name="T75" fmla="*/ 2752 h 3287"/>
              <a:gd name="T76" fmla="*/ 993 w 3463"/>
              <a:gd name="T77" fmla="*/ 2979 h 3287"/>
              <a:gd name="T78" fmla="*/ 940 w 3463"/>
              <a:gd name="T79" fmla="*/ 3177 h 3287"/>
              <a:gd name="T80" fmla="*/ 750 w 3463"/>
              <a:gd name="T81" fmla="*/ 3281 h 3287"/>
              <a:gd name="T82" fmla="*/ 399 w 3463"/>
              <a:gd name="T83" fmla="*/ 3271 h 3287"/>
              <a:gd name="T84" fmla="*/ 95 w 3463"/>
              <a:gd name="T85" fmla="*/ 3229 h 3287"/>
              <a:gd name="T86" fmla="*/ 6 w 3463"/>
              <a:gd name="T87" fmla="*/ 3215 h 3287"/>
              <a:gd name="T88" fmla="*/ 0 w 3463"/>
              <a:gd name="T89" fmla="*/ 1070 h 3287"/>
              <a:gd name="T90" fmla="*/ 130 w 3463"/>
              <a:gd name="T91" fmla="*/ 1091 h 3287"/>
              <a:gd name="T92" fmla="*/ 471 w 3463"/>
              <a:gd name="T93" fmla="*/ 1137 h 3287"/>
              <a:gd name="T94" fmla="*/ 788 w 3463"/>
              <a:gd name="T95" fmla="*/ 1133 h 3287"/>
              <a:gd name="T96" fmla="*/ 966 w 3463"/>
              <a:gd name="T97" fmla="*/ 999 h 3287"/>
              <a:gd name="T98" fmla="*/ 983 w 3463"/>
              <a:gd name="T99" fmla="*/ 810 h 3287"/>
              <a:gd name="T100" fmla="*/ 847 w 3463"/>
              <a:gd name="T101" fmla="*/ 575 h 3287"/>
              <a:gd name="T102" fmla="*/ 809 w 3463"/>
              <a:gd name="T103" fmla="*/ 270 h 3287"/>
              <a:gd name="T104" fmla="*/ 964 w 3463"/>
              <a:gd name="T105" fmla="*/ 66 h 3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63" h="3287">
                <a:moveTo>
                  <a:pt x="1221" y="0"/>
                </a:moveTo>
                <a:lnTo>
                  <a:pt x="1276" y="3"/>
                </a:lnTo>
                <a:lnTo>
                  <a:pt x="1327" y="11"/>
                </a:lnTo>
                <a:lnTo>
                  <a:pt x="1374" y="23"/>
                </a:lnTo>
                <a:lnTo>
                  <a:pt x="1419" y="41"/>
                </a:lnTo>
                <a:lnTo>
                  <a:pt x="1462" y="65"/>
                </a:lnTo>
                <a:lnTo>
                  <a:pt x="1501" y="93"/>
                </a:lnTo>
                <a:lnTo>
                  <a:pt x="1530" y="121"/>
                </a:lnTo>
                <a:lnTo>
                  <a:pt x="1555" y="153"/>
                </a:lnTo>
                <a:lnTo>
                  <a:pt x="1575" y="186"/>
                </a:lnTo>
                <a:lnTo>
                  <a:pt x="1592" y="222"/>
                </a:lnTo>
                <a:lnTo>
                  <a:pt x="1604" y="263"/>
                </a:lnTo>
                <a:lnTo>
                  <a:pt x="1610" y="305"/>
                </a:lnTo>
                <a:lnTo>
                  <a:pt x="1612" y="352"/>
                </a:lnTo>
                <a:lnTo>
                  <a:pt x="1610" y="393"/>
                </a:lnTo>
                <a:lnTo>
                  <a:pt x="1604" y="434"/>
                </a:lnTo>
                <a:lnTo>
                  <a:pt x="1592" y="475"/>
                </a:lnTo>
                <a:lnTo>
                  <a:pt x="1577" y="513"/>
                </a:lnTo>
                <a:lnTo>
                  <a:pt x="1551" y="561"/>
                </a:lnTo>
                <a:lnTo>
                  <a:pt x="1525" y="602"/>
                </a:lnTo>
                <a:lnTo>
                  <a:pt x="1497" y="637"/>
                </a:lnTo>
                <a:lnTo>
                  <a:pt x="1469" y="671"/>
                </a:lnTo>
                <a:lnTo>
                  <a:pt x="1443" y="710"/>
                </a:lnTo>
                <a:lnTo>
                  <a:pt x="1418" y="754"/>
                </a:lnTo>
                <a:lnTo>
                  <a:pt x="1403" y="791"/>
                </a:lnTo>
                <a:lnTo>
                  <a:pt x="1391" y="828"/>
                </a:lnTo>
                <a:lnTo>
                  <a:pt x="1384" y="865"/>
                </a:lnTo>
                <a:lnTo>
                  <a:pt x="1381" y="903"/>
                </a:lnTo>
                <a:lnTo>
                  <a:pt x="1385" y="941"/>
                </a:lnTo>
                <a:lnTo>
                  <a:pt x="1391" y="976"/>
                </a:lnTo>
                <a:lnTo>
                  <a:pt x="1404" y="1007"/>
                </a:lnTo>
                <a:lnTo>
                  <a:pt x="1420" y="1034"/>
                </a:lnTo>
                <a:lnTo>
                  <a:pt x="1443" y="1058"/>
                </a:lnTo>
                <a:lnTo>
                  <a:pt x="1469" y="1078"/>
                </a:lnTo>
                <a:lnTo>
                  <a:pt x="1506" y="1098"/>
                </a:lnTo>
                <a:lnTo>
                  <a:pt x="1545" y="1114"/>
                </a:lnTo>
                <a:lnTo>
                  <a:pt x="1588" y="1124"/>
                </a:lnTo>
                <a:lnTo>
                  <a:pt x="1635" y="1132"/>
                </a:lnTo>
                <a:lnTo>
                  <a:pt x="1683" y="1134"/>
                </a:lnTo>
                <a:lnTo>
                  <a:pt x="1731" y="1133"/>
                </a:lnTo>
                <a:lnTo>
                  <a:pt x="1784" y="1130"/>
                </a:lnTo>
                <a:lnTo>
                  <a:pt x="1843" y="1125"/>
                </a:lnTo>
                <a:lnTo>
                  <a:pt x="1909" y="1119"/>
                </a:lnTo>
                <a:lnTo>
                  <a:pt x="1980" y="1112"/>
                </a:lnTo>
                <a:lnTo>
                  <a:pt x="2058" y="1102"/>
                </a:lnTo>
                <a:lnTo>
                  <a:pt x="2124" y="1094"/>
                </a:lnTo>
                <a:lnTo>
                  <a:pt x="2184" y="1086"/>
                </a:lnTo>
                <a:lnTo>
                  <a:pt x="2239" y="1080"/>
                </a:lnTo>
                <a:lnTo>
                  <a:pt x="2287" y="1076"/>
                </a:lnTo>
                <a:lnTo>
                  <a:pt x="2329" y="1071"/>
                </a:lnTo>
                <a:lnTo>
                  <a:pt x="2366" y="1068"/>
                </a:lnTo>
                <a:lnTo>
                  <a:pt x="2397" y="1066"/>
                </a:lnTo>
                <a:lnTo>
                  <a:pt x="2397" y="1070"/>
                </a:lnTo>
                <a:lnTo>
                  <a:pt x="2396" y="1077"/>
                </a:lnTo>
                <a:lnTo>
                  <a:pt x="2393" y="1089"/>
                </a:lnTo>
                <a:lnTo>
                  <a:pt x="2390" y="1107"/>
                </a:lnTo>
                <a:lnTo>
                  <a:pt x="2384" y="1141"/>
                </a:lnTo>
                <a:lnTo>
                  <a:pt x="2379" y="1178"/>
                </a:lnTo>
                <a:lnTo>
                  <a:pt x="2376" y="1201"/>
                </a:lnTo>
                <a:lnTo>
                  <a:pt x="2374" y="1215"/>
                </a:lnTo>
                <a:lnTo>
                  <a:pt x="2373" y="1223"/>
                </a:lnTo>
                <a:lnTo>
                  <a:pt x="2359" y="1311"/>
                </a:lnTo>
                <a:lnTo>
                  <a:pt x="2347" y="1393"/>
                </a:lnTo>
                <a:lnTo>
                  <a:pt x="2339" y="1471"/>
                </a:lnTo>
                <a:lnTo>
                  <a:pt x="2332" y="1544"/>
                </a:lnTo>
                <a:lnTo>
                  <a:pt x="2326" y="1613"/>
                </a:lnTo>
                <a:lnTo>
                  <a:pt x="2323" y="1676"/>
                </a:lnTo>
                <a:lnTo>
                  <a:pt x="2322" y="1736"/>
                </a:lnTo>
                <a:lnTo>
                  <a:pt x="2324" y="1781"/>
                </a:lnTo>
                <a:lnTo>
                  <a:pt x="2328" y="1824"/>
                </a:lnTo>
                <a:lnTo>
                  <a:pt x="2336" y="1863"/>
                </a:lnTo>
                <a:lnTo>
                  <a:pt x="2346" y="1898"/>
                </a:lnTo>
                <a:lnTo>
                  <a:pt x="2359" y="1929"/>
                </a:lnTo>
                <a:lnTo>
                  <a:pt x="2376" y="1956"/>
                </a:lnTo>
                <a:lnTo>
                  <a:pt x="2395" y="1981"/>
                </a:lnTo>
                <a:lnTo>
                  <a:pt x="2432" y="2014"/>
                </a:lnTo>
                <a:lnTo>
                  <a:pt x="2469" y="2042"/>
                </a:lnTo>
                <a:lnTo>
                  <a:pt x="2506" y="2061"/>
                </a:lnTo>
                <a:lnTo>
                  <a:pt x="2544" y="2073"/>
                </a:lnTo>
                <a:lnTo>
                  <a:pt x="2580" y="2077"/>
                </a:lnTo>
                <a:lnTo>
                  <a:pt x="2604" y="2075"/>
                </a:lnTo>
                <a:lnTo>
                  <a:pt x="2630" y="2069"/>
                </a:lnTo>
                <a:lnTo>
                  <a:pt x="2656" y="2059"/>
                </a:lnTo>
                <a:lnTo>
                  <a:pt x="2686" y="2045"/>
                </a:lnTo>
                <a:lnTo>
                  <a:pt x="2743" y="2012"/>
                </a:lnTo>
                <a:lnTo>
                  <a:pt x="2796" y="1975"/>
                </a:lnTo>
                <a:lnTo>
                  <a:pt x="2823" y="1956"/>
                </a:lnTo>
                <a:lnTo>
                  <a:pt x="2855" y="1938"/>
                </a:lnTo>
                <a:lnTo>
                  <a:pt x="2891" y="1921"/>
                </a:lnTo>
                <a:lnTo>
                  <a:pt x="2930" y="1905"/>
                </a:lnTo>
                <a:lnTo>
                  <a:pt x="2972" y="1892"/>
                </a:lnTo>
                <a:lnTo>
                  <a:pt x="3015" y="1882"/>
                </a:lnTo>
                <a:lnTo>
                  <a:pt x="3058" y="1876"/>
                </a:lnTo>
                <a:lnTo>
                  <a:pt x="3102" y="1874"/>
                </a:lnTo>
                <a:lnTo>
                  <a:pt x="3150" y="1876"/>
                </a:lnTo>
                <a:lnTo>
                  <a:pt x="3194" y="1884"/>
                </a:lnTo>
                <a:lnTo>
                  <a:pt x="3235" y="1896"/>
                </a:lnTo>
                <a:lnTo>
                  <a:pt x="3273" y="1914"/>
                </a:lnTo>
                <a:lnTo>
                  <a:pt x="3308" y="1936"/>
                </a:lnTo>
                <a:lnTo>
                  <a:pt x="3340" y="1965"/>
                </a:lnTo>
                <a:lnTo>
                  <a:pt x="3368" y="1998"/>
                </a:lnTo>
                <a:lnTo>
                  <a:pt x="3397" y="2040"/>
                </a:lnTo>
                <a:lnTo>
                  <a:pt x="3421" y="2085"/>
                </a:lnTo>
                <a:lnTo>
                  <a:pt x="3439" y="2133"/>
                </a:lnTo>
                <a:lnTo>
                  <a:pt x="3453" y="2185"/>
                </a:lnTo>
                <a:lnTo>
                  <a:pt x="3460" y="2239"/>
                </a:lnTo>
                <a:lnTo>
                  <a:pt x="3463" y="2296"/>
                </a:lnTo>
                <a:lnTo>
                  <a:pt x="3460" y="2351"/>
                </a:lnTo>
                <a:lnTo>
                  <a:pt x="3453" y="2402"/>
                </a:lnTo>
                <a:lnTo>
                  <a:pt x="3440" y="2451"/>
                </a:lnTo>
                <a:lnTo>
                  <a:pt x="3422" y="2497"/>
                </a:lnTo>
                <a:lnTo>
                  <a:pt x="3399" y="2539"/>
                </a:lnTo>
                <a:lnTo>
                  <a:pt x="3370" y="2578"/>
                </a:lnTo>
                <a:lnTo>
                  <a:pt x="3342" y="2608"/>
                </a:lnTo>
                <a:lnTo>
                  <a:pt x="3311" y="2633"/>
                </a:lnTo>
                <a:lnTo>
                  <a:pt x="3278" y="2655"/>
                </a:lnTo>
                <a:lnTo>
                  <a:pt x="3241" y="2670"/>
                </a:lnTo>
                <a:lnTo>
                  <a:pt x="3202" y="2682"/>
                </a:lnTo>
                <a:lnTo>
                  <a:pt x="3158" y="2688"/>
                </a:lnTo>
                <a:lnTo>
                  <a:pt x="3113" y="2692"/>
                </a:lnTo>
                <a:lnTo>
                  <a:pt x="3071" y="2688"/>
                </a:lnTo>
                <a:lnTo>
                  <a:pt x="3030" y="2682"/>
                </a:lnTo>
                <a:lnTo>
                  <a:pt x="2991" y="2670"/>
                </a:lnTo>
                <a:lnTo>
                  <a:pt x="2952" y="2655"/>
                </a:lnTo>
                <a:lnTo>
                  <a:pt x="2904" y="2629"/>
                </a:lnTo>
                <a:lnTo>
                  <a:pt x="2863" y="2603"/>
                </a:lnTo>
                <a:lnTo>
                  <a:pt x="2829" y="2575"/>
                </a:lnTo>
                <a:lnTo>
                  <a:pt x="2796" y="2548"/>
                </a:lnTo>
                <a:lnTo>
                  <a:pt x="2756" y="2521"/>
                </a:lnTo>
                <a:lnTo>
                  <a:pt x="2711" y="2496"/>
                </a:lnTo>
                <a:lnTo>
                  <a:pt x="2675" y="2480"/>
                </a:lnTo>
                <a:lnTo>
                  <a:pt x="2640" y="2468"/>
                </a:lnTo>
                <a:lnTo>
                  <a:pt x="2602" y="2462"/>
                </a:lnTo>
                <a:lnTo>
                  <a:pt x="2564" y="2459"/>
                </a:lnTo>
                <a:lnTo>
                  <a:pt x="2524" y="2462"/>
                </a:lnTo>
                <a:lnTo>
                  <a:pt x="2488" y="2468"/>
                </a:lnTo>
                <a:lnTo>
                  <a:pt x="2456" y="2479"/>
                </a:lnTo>
                <a:lnTo>
                  <a:pt x="2428" y="2493"/>
                </a:lnTo>
                <a:lnTo>
                  <a:pt x="2403" y="2513"/>
                </a:lnTo>
                <a:lnTo>
                  <a:pt x="2382" y="2536"/>
                </a:lnTo>
                <a:lnTo>
                  <a:pt x="2365" y="2564"/>
                </a:lnTo>
                <a:lnTo>
                  <a:pt x="2352" y="2596"/>
                </a:lnTo>
                <a:lnTo>
                  <a:pt x="2342" y="2632"/>
                </a:lnTo>
                <a:lnTo>
                  <a:pt x="2337" y="2674"/>
                </a:lnTo>
                <a:lnTo>
                  <a:pt x="2335" y="2718"/>
                </a:lnTo>
                <a:lnTo>
                  <a:pt x="2336" y="2748"/>
                </a:lnTo>
                <a:lnTo>
                  <a:pt x="2339" y="2782"/>
                </a:lnTo>
                <a:lnTo>
                  <a:pt x="2343" y="2819"/>
                </a:lnTo>
                <a:lnTo>
                  <a:pt x="2350" y="2861"/>
                </a:lnTo>
                <a:lnTo>
                  <a:pt x="2358" y="2908"/>
                </a:lnTo>
                <a:lnTo>
                  <a:pt x="2369" y="2959"/>
                </a:lnTo>
                <a:lnTo>
                  <a:pt x="2378" y="3010"/>
                </a:lnTo>
                <a:lnTo>
                  <a:pt x="2386" y="3056"/>
                </a:lnTo>
                <a:lnTo>
                  <a:pt x="2393" y="3099"/>
                </a:lnTo>
                <a:lnTo>
                  <a:pt x="2397" y="3137"/>
                </a:lnTo>
                <a:lnTo>
                  <a:pt x="2399" y="3170"/>
                </a:lnTo>
                <a:lnTo>
                  <a:pt x="2399" y="3199"/>
                </a:lnTo>
                <a:lnTo>
                  <a:pt x="2399" y="3210"/>
                </a:lnTo>
                <a:lnTo>
                  <a:pt x="2372" y="3210"/>
                </a:lnTo>
                <a:lnTo>
                  <a:pt x="2348" y="3211"/>
                </a:lnTo>
                <a:lnTo>
                  <a:pt x="2331" y="3212"/>
                </a:lnTo>
                <a:lnTo>
                  <a:pt x="2300" y="3215"/>
                </a:lnTo>
                <a:lnTo>
                  <a:pt x="2264" y="3218"/>
                </a:lnTo>
                <a:lnTo>
                  <a:pt x="2224" y="3224"/>
                </a:lnTo>
                <a:lnTo>
                  <a:pt x="2178" y="3229"/>
                </a:lnTo>
                <a:lnTo>
                  <a:pt x="2128" y="3236"/>
                </a:lnTo>
                <a:lnTo>
                  <a:pt x="2043" y="3247"/>
                </a:lnTo>
                <a:lnTo>
                  <a:pt x="1963" y="3256"/>
                </a:lnTo>
                <a:lnTo>
                  <a:pt x="1888" y="3264"/>
                </a:lnTo>
                <a:lnTo>
                  <a:pt x="1817" y="3270"/>
                </a:lnTo>
                <a:lnTo>
                  <a:pt x="1748" y="3273"/>
                </a:lnTo>
                <a:lnTo>
                  <a:pt x="1683" y="3274"/>
                </a:lnTo>
                <a:lnTo>
                  <a:pt x="1635" y="3272"/>
                </a:lnTo>
                <a:lnTo>
                  <a:pt x="1588" y="3266"/>
                </a:lnTo>
                <a:lnTo>
                  <a:pt x="1545" y="3254"/>
                </a:lnTo>
                <a:lnTo>
                  <a:pt x="1506" y="3240"/>
                </a:lnTo>
                <a:lnTo>
                  <a:pt x="1469" y="3219"/>
                </a:lnTo>
                <a:lnTo>
                  <a:pt x="1443" y="3199"/>
                </a:lnTo>
                <a:lnTo>
                  <a:pt x="1420" y="3175"/>
                </a:lnTo>
                <a:lnTo>
                  <a:pt x="1404" y="3148"/>
                </a:lnTo>
                <a:lnTo>
                  <a:pt x="1391" y="3117"/>
                </a:lnTo>
                <a:lnTo>
                  <a:pt x="1385" y="3083"/>
                </a:lnTo>
                <a:lnTo>
                  <a:pt x="1381" y="3045"/>
                </a:lnTo>
                <a:lnTo>
                  <a:pt x="1384" y="3006"/>
                </a:lnTo>
                <a:lnTo>
                  <a:pt x="1391" y="2969"/>
                </a:lnTo>
                <a:lnTo>
                  <a:pt x="1403" y="2932"/>
                </a:lnTo>
                <a:lnTo>
                  <a:pt x="1418" y="2896"/>
                </a:lnTo>
                <a:lnTo>
                  <a:pt x="1443" y="2852"/>
                </a:lnTo>
                <a:lnTo>
                  <a:pt x="1469" y="2812"/>
                </a:lnTo>
                <a:lnTo>
                  <a:pt x="1497" y="2777"/>
                </a:lnTo>
                <a:lnTo>
                  <a:pt x="1525" y="2744"/>
                </a:lnTo>
                <a:lnTo>
                  <a:pt x="1551" y="2702"/>
                </a:lnTo>
                <a:lnTo>
                  <a:pt x="1577" y="2655"/>
                </a:lnTo>
                <a:lnTo>
                  <a:pt x="1592" y="2616"/>
                </a:lnTo>
                <a:lnTo>
                  <a:pt x="1604" y="2576"/>
                </a:lnTo>
                <a:lnTo>
                  <a:pt x="1610" y="2535"/>
                </a:lnTo>
                <a:lnTo>
                  <a:pt x="1612" y="2492"/>
                </a:lnTo>
                <a:lnTo>
                  <a:pt x="1610" y="2447"/>
                </a:lnTo>
                <a:lnTo>
                  <a:pt x="1604" y="2404"/>
                </a:lnTo>
                <a:lnTo>
                  <a:pt x="1592" y="2364"/>
                </a:lnTo>
                <a:lnTo>
                  <a:pt x="1577" y="2327"/>
                </a:lnTo>
                <a:lnTo>
                  <a:pt x="1555" y="2293"/>
                </a:lnTo>
                <a:lnTo>
                  <a:pt x="1530" y="2262"/>
                </a:lnTo>
                <a:lnTo>
                  <a:pt x="1501" y="2234"/>
                </a:lnTo>
                <a:lnTo>
                  <a:pt x="1462" y="2206"/>
                </a:lnTo>
                <a:lnTo>
                  <a:pt x="1419" y="2183"/>
                </a:lnTo>
                <a:lnTo>
                  <a:pt x="1374" y="2165"/>
                </a:lnTo>
                <a:lnTo>
                  <a:pt x="1326" y="2151"/>
                </a:lnTo>
                <a:lnTo>
                  <a:pt x="1274" y="2144"/>
                </a:lnTo>
                <a:lnTo>
                  <a:pt x="1219" y="2142"/>
                </a:lnTo>
                <a:lnTo>
                  <a:pt x="1163" y="2144"/>
                </a:lnTo>
                <a:lnTo>
                  <a:pt x="1108" y="2152"/>
                </a:lnTo>
                <a:lnTo>
                  <a:pt x="1058" y="2165"/>
                </a:lnTo>
                <a:lnTo>
                  <a:pt x="1009" y="2184"/>
                </a:lnTo>
                <a:lnTo>
                  <a:pt x="964" y="2207"/>
                </a:lnTo>
                <a:lnTo>
                  <a:pt x="922" y="2236"/>
                </a:lnTo>
                <a:lnTo>
                  <a:pt x="889" y="2266"/>
                </a:lnTo>
                <a:lnTo>
                  <a:pt x="862" y="2297"/>
                </a:lnTo>
                <a:lnTo>
                  <a:pt x="839" y="2332"/>
                </a:lnTo>
                <a:lnTo>
                  <a:pt x="821" y="2371"/>
                </a:lnTo>
                <a:lnTo>
                  <a:pt x="809" y="2411"/>
                </a:lnTo>
                <a:lnTo>
                  <a:pt x="801" y="2455"/>
                </a:lnTo>
                <a:lnTo>
                  <a:pt x="799" y="2503"/>
                </a:lnTo>
                <a:lnTo>
                  <a:pt x="803" y="2562"/>
                </a:lnTo>
                <a:lnTo>
                  <a:pt x="813" y="2621"/>
                </a:lnTo>
                <a:lnTo>
                  <a:pt x="830" y="2677"/>
                </a:lnTo>
                <a:lnTo>
                  <a:pt x="847" y="2716"/>
                </a:lnTo>
                <a:lnTo>
                  <a:pt x="864" y="2752"/>
                </a:lnTo>
                <a:lnTo>
                  <a:pt x="882" y="2784"/>
                </a:lnTo>
                <a:lnTo>
                  <a:pt x="900" y="2811"/>
                </a:lnTo>
                <a:lnTo>
                  <a:pt x="936" y="2864"/>
                </a:lnTo>
                <a:lnTo>
                  <a:pt x="970" y="2923"/>
                </a:lnTo>
                <a:lnTo>
                  <a:pt x="984" y="2951"/>
                </a:lnTo>
                <a:lnTo>
                  <a:pt x="993" y="2979"/>
                </a:lnTo>
                <a:lnTo>
                  <a:pt x="999" y="3004"/>
                </a:lnTo>
                <a:lnTo>
                  <a:pt x="1001" y="3028"/>
                </a:lnTo>
                <a:lnTo>
                  <a:pt x="998" y="3066"/>
                </a:lnTo>
                <a:lnTo>
                  <a:pt x="986" y="3103"/>
                </a:lnTo>
                <a:lnTo>
                  <a:pt x="966" y="3140"/>
                </a:lnTo>
                <a:lnTo>
                  <a:pt x="940" y="3177"/>
                </a:lnTo>
                <a:lnTo>
                  <a:pt x="905" y="3214"/>
                </a:lnTo>
                <a:lnTo>
                  <a:pt x="882" y="3233"/>
                </a:lnTo>
                <a:lnTo>
                  <a:pt x="854" y="3250"/>
                </a:lnTo>
                <a:lnTo>
                  <a:pt x="823" y="3264"/>
                </a:lnTo>
                <a:lnTo>
                  <a:pt x="788" y="3273"/>
                </a:lnTo>
                <a:lnTo>
                  <a:pt x="750" y="3281"/>
                </a:lnTo>
                <a:lnTo>
                  <a:pt x="708" y="3286"/>
                </a:lnTo>
                <a:lnTo>
                  <a:pt x="662" y="3287"/>
                </a:lnTo>
                <a:lnTo>
                  <a:pt x="603" y="3286"/>
                </a:lnTo>
                <a:lnTo>
                  <a:pt x="540" y="3283"/>
                </a:lnTo>
                <a:lnTo>
                  <a:pt x="471" y="3278"/>
                </a:lnTo>
                <a:lnTo>
                  <a:pt x="399" y="3271"/>
                </a:lnTo>
                <a:lnTo>
                  <a:pt x="321" y="3262"/>
                </a:lnTo>
                <a:lnTo>
                  <a:pt x="238" y="3250"/>
                </a:lnTo>
                <a:lnTo>
                  <a:pt x="152" y="3237"/>
                </a:lnTo>
                <a:lnTo>
                  <a:pt x="137" y="3234"/>
                </a:lnTo>
                <a:lnTo>
                  <a:pt x="118" y="3231"/>
                </a:lnTo>
                <a:lnTo>
                  <a:pt x="95" y="3229"/>
                </a:lnTo>
                <a:lnTo>
                  <a:pt x="72" y="3226"/>
                </a:lnTo>
                <a:lnTo>
                  <a:pt x="52" y="3224"/>
                </a:lnTo>
                <a:lnTo>
                  <a:pt x="37" y="3220"/>
                </a:lnTo>
                <a:lnTo>
                  <a:pt x="11" y="3216"/>
                </a:lnTo>
                <a:lnTo>
                  <a:pt x="8" y="3216"/>
                </a:lnTo>
                <a:lnTo>
                  <a:pt x="6" y="3215"/>
                </a:lnTo>
                <a:lnTo>
                  <a:pt x="4" y="3214"/>
                </a:lnTo>
                <a:lnTo>
                  <a:pt x="2" y="3214"/>
                </a:lnTo>
                <a:lnTo>
                  <a:pt x="0" y="3213"/>
                </a:lnTo>
                <a:lnTo>
                  <a:pt x="0" y="3212"/>
                </a:lnTo>
                <a:lnTo>
                  <a:pt x="0" y="1652"/>
                </a:lnTo>
                <a:lnTo>
                  <a:pt x="0" y="1070"/>
                </a:lnTo>
                <a:lnTo>
                  <a:pt x="6" y="1072"/>
                </a:lnTo>
                <a:lnTo>
                  <a:pt x="18" y="1075"/>
                </a:lnTo>
                <a:lnTo>
                  <a:pt x="37" y="1078"/>
                </a:lnTo>
                <a:lnTo>
                  <a:pt x="71" y="1083"/>
                </a:lnTo>
                <a:lnTo>
                  <a:pt x="108" y="1088"/>
                </a:lnTo>
                <a:lnTo>
                  <a:pt x="130" y="1091"/>
                </a:lnTo>
                <a:lnTo>
                  <a:pt x="144" y="1094"/>
                </a:lnTo>
                <a:lnTo>
                  <a:pt x="152" y="1096"/>
                </a:lnTo>
                <a:lnTo>
                  <a:pt x="238" y="1109"/>
                </a:lnTo>
                <a:lnTo>
                  <a:pt x="321" y="1120"/>
                </a:lnTo>
                <a:lnTo>
                  <a:pt x="399" y="1130"/>
                </a:lnTo>
                <a:lnTo>
                  <a:pt x="471" y="1137"/>
                </a:lnTo>
                <a:lnTo>
                  <a:pt x="540" y="1142"/>
                </a:lnTo>
                <a:lnTo>
                  <a:pt x="603" y="1146"/>
                </a:lnTo>
                <a:lnTo>
                  <a:pt x="662" y="1146"/>
                </a:lnTo>
                <a:lnTo>
                  <a:pt x="708" y="1144"/>
                </a:lnTo>
                <a:lnTo>
                  <a:pt x="750" y="1140"/>
                </a:lnTo>
                <a:lnTo>
                  <a:pt x="788" y="1133"/>
                </a:lnTo>
                <a:lnTo>
                  <a:pt x="823" y="1122"/>
                </a:lnTo>
                <a:lnTo>
                  <a:pt x="854" y="1108"/>
                </a:lnTo>
                <a:lnTo>
                  <a:pt x="882" y="1093"/>
                </a:lnTo>
                <a:lnTo>
                  <a:pt x="905" y="1072"/>
                </a:lnTo>
                <a:lnTo>
                  <a:pt x="940" y="1036"/>
                </a:lnTo>
                <a:lnTo>
                  <a:pt x="966" y="999"/>
                </a:lnTo>
                <a:lnTo>
                  <a:pt x="986" y="961"/>
                </a:lnTo>
                <a:lnTo>
                  <a:pt x="998" y="924"/>
                </a:lnTo>
                <a:lnTo>
                  <a:pt x="1001" y="887"/>
                </a:lnTo>
                <a:lnTo>
                  <a:pt x="999" y="863"/>
                </a:lnTo>
                <a:lnTo>
                  <a:pt x="993" y="837"/>
                </a:lnTo>
                <a:lnTo>
                  <a:pt x="983" y="810"/>
                </a:lnTo>
                <a:lnTo>
                  <a:pt x="969" y="781"/>
                </a:lnTo>
                <a:lnTo>
                  <a:pt x="936" y="724"/>
                </a:lnTo>
                <a:lnTo>
                  <a:pt x="900" y="671"/>
                </a:lnTo>
                <a:lnTo>
                  <a:pt x="882" y="642"/>
                </a:lnTo>
                <a:lnTo>
                  <a:pt x="864" y="610"/>
                </a:lnTo>
                <a:lnTo>
                  <a:pt x="847" y="575"/>
                </a:lnTo>
                <a:lnTo>
                  <a:pt x="830" y="535"/>
                </a:lnTo>
                <a:lnTo>
                  <a:pt x="813" y="479"/>
                </a:lnTo>
                <a:lnTo>
                  <a:pt x="803" y="421"/>
                </a:lnTo>
                <a:lnTo>
                  <a:pt x="799" y="361"/>
                </a:lnTo>
                <a:lnTo>
                  <a:pt x="801" y="315"/>
                </a:lnTo>
                <a:lnTo>
                  <a:pt x="809" y="270"/>
                </a:lnTo>
                <a:lnTo>
                  <a:pt x="821" y="229"/>
                </a:lnTo>
                <a:lnTo>
                  <a:pt x="839" y="191"/>
                </a:lnTo>
                <a:lnTo>
                  <a:pt x="862" y="156"/>
                </a:lnTo>
                <a:lnTo>
                  <a:pt x="889" y="124"/>
                </a:lnTo>
                <a:lnTo>
                  <a:pt x="922" y="95"/>
                </a:lnTo>
                <a:lnTo>
                  <a:pt x="964" y="66"/>
                </a:lnTo>
                <a:lnTo>
                  <a:pt x="1009" y="42"/>
                </a:lnTo>
                <a:lnTo>
                  <a:pt x="1058" y="24"/>
                </a:lnTo>
                <a:lnTo>
                  <a:pt x="1109" y="11"/>
                </a:lnTo>
                <a:lnTo>
                  <a:pt x="1164" y="3"/>
                </a:lnTo>
                <a:lnTo>
                  <a:pt x="122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13" name="Group 112"/>
          <p:cNvGrpSpPr/>
          <p:nvPr/>
        </p:nvGrpSpPr>
        <p:grpSpPr>
          <a:xfrm>
            <a:off x="9901175" y="2962178"/>
            <a:ext cx="358259" cy="357423"/>
            <a:chOff x="6530975" y="3136901"/>
            <a:chExt cx="1360488" cy="1357312"/>
          </a:xfrm>
          <a:solidFill>
            <a:schemeClr val="bg1"/>
          </a:solidFill>
        </p:grpSpPr>
        <p:sp>
          <p:nvSpPr>
            <p:cNvPr id="114" name="Freeform 66"/>
            <p:cNvSpPr>
              <a:spLocks noEditPoints="1"/>
            </p:cNvSpPr>
            <p:nvPr/>
          </p:nvSpPr>
          <p:spPr bwMode="auto">
            <a:xfrm>
              <a:off x="6530975" y="3662363"/>
              <a:ext cx="835025" cy="831850"/>
            </a:xfrm>
            <a:custGeom>
              <a:avLst/>
              <a:gdLst>
                <a:gd name="T0" fmla="*/ 599 w 2105"/>
                <a:gd name="T1" fmla="*/ 1342 h 2095"/>
                <a:gd name="T2" fmla="*/ 552 w 2105"/>
                <a:gd name="T3" fmla="*/ 1361 h 2095"/>
                <a:gd name="T4" fmla="*/ 514 w 2105"/>
                <a:gd name="T5" fmla="*/ 1400 h 2095"/>
                <a:gd name="T6" fmla="*/ 494 w 2105"/>
                <a:gd name="T7" fmla="*/ 1447 h 2095"/>
                <a:gd name="T8" fmla="*/ 494 w 2105"/>
                <a:gd name="T9" fmla="*/ 1499 h 2095"/>
                <a:gd name="T10" fmla="*/ 514 w 2105"/>
                <a:gd name="T11" fmla="*/ 1546 h 2095"/>
                <a:gd name="T12" fmla="*/ 552 w 2105"/>
                <a:gd name="T13" fmla="*/ 1584 h 2095"/>
                <a:gd name="T14" fmla="*/ 599 w 2105"/>
                <a:gd name="T15" fmla="*/ 1604 h 2095"/>
                <a:gd name="T16" fmla="*/ 652 w 2105"/>
                <a:gd name="T17" fmla="*/ 1604 h 2095"/>
                <a:gd name="T18" fmla="*/ 698 w 2105"/>
                <a:gd name="T19" fmla="*/ 1584 h 2095"/>
                <a:gd name="T20" fmla="*/ 736 w 2105"/>
                <a:gd name="T21" fmla="*/ 1546 h 2095"/>
                <a:gd name="T22" fmla="*/ 756 w 2105"/>
                <a:gd name="T23" fmla="*/ 1499 h 2095"/>
                <a:gd name="T24" fmla="*/ 756 w 2105"/>
                <a:gd name="T25" fmla="*/ 1447 h 2095"/>
                <a:gd name="T26" fmla="*/ 736 w 2105"/>
                <a:gd name="T27" fmla="*/ 1400 h 2095"/>
                <a:gd name="T28" fmla="*/ 699 w 2105"/>
                <a:gd name="T29" fmla="*/ 1361 h 2095"/>
                <a:gd name="T30" fmla="*/ 652 w 2105"/>
                <a:gd name="T31" fmla="*/ 1342 h 2095"/>
                <a:gd name="T32" fmla="*/ 1503 w 2105"/>
                <a:gd name="T33" fmla="*/ 0 h 2095"/>
                <a:gd name="T34" fmla="*/ 1566 w 2105"/>
                <a:gd name="T35" fmla="*/ 131 h 2095"/>
                <a:gd name="T36" fmla="*/ 1647 w 2105"/>
                <a:gd name="T37" fmla="*/ 251 h 2095"/>
                <a:gd name="T38" fmla="*/ 1743 w 2105"/>
                <a:gd name="T39" fmla="*/ 361 h 2095"/>
                <a:gd name="T40" fmla="*/ 1853 w 2105"/>
                <a:gd name="T41" fmla="*/ 457 h 2095"/>
                <a:gd name="T42" fmla="*/ 1974 w 2105"/>
                <a:gd name="T43" fmla="*/ 537 h 2095"/>
                <a:gd name="T44" fmla="*/ 2105 w 2105"/>
                <a:gd name="T45" fmla="*/ 599 h 2095"/>
                <a:gd name="T46" fmla="*/ 653 w 2105"/>
                <a:gd name="T47" fmla="*/ 2042 h 2095"/>
                <a:gd name="T48" fmla="*/ 594 w 2105"/>
                <a:gd name="T49" fmla="*/ 2075 h 2095"/>
                <a:gd name="T50" fmla="*/ 528 w 2105"/>
                <a:gd name="T51" fmla="*/ 2093 h 2095"/>
                <a:gd name="T52" fmla="*/ 449 w 2105"/>
                <a:gd name="T53" fmla="*/ 2092 h 2095"/>
                <a:gd name="T54" fmla="*/ 371 w 2105"/>
                <a:gd name="T55" fmla="*/ 2067 h 2095"/>
                <a:gd name="T56" fmla="*/ 301 w 2105"/>
                <a:gd name="T57" fmla="*/ 2018 h 2095"/>
                <a:gd name="T58" fmla="*/ 55 w 2105"/>
                <a:gd name="T59" fmla="*/ 1767 h 2095"/>
                <a:gd name="T60" fmla="*/ 20 w 2105"/>
                <a:gd name="T61" fmla="*/ 1709 h 2095"/>
                <a:gd name="T62" fmla="*/ 2 w 2105"/>
                <a:gd name="T63" fmla="*/ 1643 h 2095"/>
                <a:gd name="T64" fmla="*/ 2 w 2105"/>
                <a:gd name="T65" fmla="*/ 1570 h 2095"/>
                <a:gd name="T66" fmla="*/ 20 w 2105"/>
                <a:gd name="T67" fmla="*/ 1504 h 2095"/>
                <a:gd name="T68" fmla="*/ 55 w 2105"/>
                <a:gd name="T69" fmla="*/ 1444 h 2095"/>
                <a:gd name="T70" fmla="*/ 1503 w 2105"/>
                <a:gd name="T71" fmla="*/ 0 h 2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05" h="2095">
                  <a:moveTo>
                    <a:pt x="625" y="1339"/>
                  </a:moveTo>
                  <a:lnTo>
                    <a:pt x="599" y="1342"/>
                  </a:lnTo>
                  <a:lnTo>
                    <a:pt x="574" y="1350"/>
                  </a:lnTo>
                  <a:lnTo>
                    <a:pt x="552" y="1361"/>
                  </a:lnTo>
                  <a:lnTo>
                    <a:pt x="531" y="1379"/>
                  </a:lnTo>
                  <a:lnTo>
                    <a:pt x="514" y="1400"/>
                  </a:lnTo>
                  <a:lnTo>
                    <a:pt x="501" y="1423"/>
                  </a:lnTo>
                  <a:lnTo>
                    <a:pt x="494" y="1447"/>
                  </a:lnTo>
                  <a:lnTo>
                    <a:pt x="492" y="1473"/>
                  </a:lnTo>
                  <a:lnTo>
                    <a:pt x="494" y="1499"/>
                  </a:lnTo>
                  <a:lnTo>
                    <a:pt x="501" y="1524"/>
                  </a:lnTo>
                  <a:lnTo>
                    <a:pt x="514" y="1546"/>
                  </a:lnTo>
                  <a:lnTo>
                    <a:pt x="531" y="1567"/>
                  </a:lnTo>
                  <a:lnTo>
                    <a:pt x="552" y="1584"/>
                  </a:lnTo>
                  <a:lnTo>
                    <a:pt x="574" y="1597"/>
                  </a:lnTo>
                  <a:lnTo>
                    <a:pt x="599" y="1604"/>
                  </a:lnTo>
                  <a:lnTo>
                    <a:pt x="625" y="1606"/>
                  </a:lnTo>
                  <a:lnTo>
                    <a:pt x="652" y="1604"/>
                  </a:lnTo>
                  <a:lnTo>
                    <a:pt x="676" y="1597"/>
                  </a:lnTo>
                  <a:lnTo>
                    <a:pt x="698" y="1584"/>
                  </a:lnTo>
                  <a:lnTo>
                    <a:pt x="719" y="1567"/>
                  </a:lnTo>
                  <a:lnTo>
                    <a:pt x="736" y="1546"/>
                  </a:lnTo>
                  <a:lnTo>
                    <a:pt x="749" y="1524"/>
                  </a:lnTo>
                  <a:lnTo>
                    <a:pt x="756" y="1499"/>
                  </a:lnTo>
                  <a:lnTo>
                    <a:pt x="760" y="1473"/>
                  </a:lnTo>
                  <a:lnTo>
                    <a:pt x="756" y="1447"/>
                  </a:lnTo>
                  <a:lnTo>
                    <a:pt x="749" y="1423"/>
                  </a:lnTo>
                  <a:lnTo>
                    <a:pt x="736" y="1400"/>
                  </a:lnTo>
                  <a:lnTo>
                    <a:pt x="719" y="1379"/>
                  </a:lnTo>
                  <a:lnTo>
                    <a:pt x="699" y="1361"/>
                  </a:lnTo>
                  <a:lnTo>
                    <a:pt x="676" y="1350"/>
                  </a:lnTo>
                  <a:lnTo>
                    <a:pt x="652" y="1342"/>
                  </a:lnTo>
                  <a:lnTo>
                    <a:pt x="625" y="1339"/>
                  </a:lnTo>
                  <a:close/>
                  <a:moveTo>
                    <a:pt x="1503" y="0"/>
                  </a:moveTo>
                  <a:lnTo>
                    <a:pt x="1533" y="66"/>
                  </a:lnTo>
                  <a:lnTo>
                    <a:pt x="1566" y="131"/>
                  </a:lnTo>
                  <a:lnTo>
                    <a:pt x="1604" y="192"/>
                  </a:lnTo>
                  <a:lnTo>
                    <a:pt x="1647" y="251"/>
                  </a:lnTo>
                  <a:lnTo>
                    <a:pt x="1692" y="307"/>
                  </a:lnTo>
                  <a:lnTo>
                    <a:pt x="1743" y="361"/>
                  </a:lnTo>
                  <a:lnTo>
                    <a:pt x="1797" y="411"/>
                  </a:lnTo>
                  <a:lnTo>
                    <a:pt x="1853" y="457"/>
                  </a:lnTo>
                  <a:lnTo>
                    <a:pt x="1912" y="499"/>
                  </a:lnTo>
                  <a:lnTo>
                    <a:pt x="1974" y="537"/>
                  </a:lnTo>
                  <a:lnTo>
                    <a:pt x="2039" y="569"/>
                  </a:lnTo>
                  <a:lnTo>
                    <a:pt x="2105" y="599"/>
                  </a:lnTo>
                  <a:lnTo>
                    <a:pt x="680" y="2018"/>
                  </a:lnTo>
                  <a:lnTo>
                    <a:pt x="653" y="2042"/>
                  </a:lnTo>
                  <a:lnTo>
                    <a:pt x="624" y="2061"/>
                  </a:lnTo>
                  <a:lnTo>
                    <a:pt x="594" y="2075"/>
                  </a:lnTo>
                  <a:lnTo>
                    <a:pt x="562" y="2087"/>
                  </a:lnTo>
                  <a:lnTo>
                    <a:pt x="528" y="2093"/>
                  </a:lnTo>
                  <a:lnTo>
                    <a:pt x="492" y="2095"/>
                  </a:lnTo>
                  <a:lnTo>
                    <a:pt x="449" y="2092"/>
                  </a:lnTo>
                  <a:lnTo>
                    <a:pt x="409" y="2083"/>
                  </a:lnTo>
                  <a:lnTo>
                    <a:pt x="371" y="2067"/>
                  </a:lnTo>
                  <a:lnTo>
                    <a:pt x="335" y="2046"/>
                  </a:lnTo>
                  <a:lnTo>
                    <a:pt x="301" y="2018"/>
                  </a:lnTo>
                  <a:lnTo>
                    <a:pt x="79" y="1794"/>
                  </a:lnTo>
                  <a:lnTo>
                    <a:pt x="55" y="1767"/>
                  </a:lnTo>
                  <a:lnTo>
                    <a:pt x="36" y="1739"/>
                  </a:lnTo>
                  <a:lnTo>
                    <a:pt x="20" y="1709"/>
                  </a:lnTo>
                  <a:lnTo>
                    <a:pt x="9" y="1677"/>
                  </a:lnTo>
                  <a:lnTo>
                    <a:pt x="2" y="1643"/>
                  </a:lnTo>
                  <a:lnTo>
                    <a:pt x="0" y="1606"/>
                  </a:lnTo>
                  <a:lnTo>
                    <a:pt x="2" y="1570"/>
                  </a:lnTo>
                  <a:lnTo>
                    <a:pt x="9" y="1536"/>
                  </a:lnTo>
                  <a:lnTo>
                    <a:pt x="20" y="1504"/>
                  </a:lnTo>
                  <a:lnTo>
                    <a:pt x="36" y="1473"/>
                  </a:lnTo>
                  <a:lnTo>
                    <a:pt x="55" y="1444"/>
                  </a:lnTo>
                  <a:lnTo>
                    <a:pt x="79" y="1416"/>
                  </a:lnTo>
                  <a:lnTo>
                    <a:pt x="150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15" name="Freeform 67"/>
            <p:cNvSpPr>
              <a:spLocks/>
            </p:cNvSpPr>
            <p:nvPr/>
          </p:nvSpPr>
          <p:spPr bwMode="auto">
            <a:xfrm>
              <a:off x="7150100" y="3136901"/>
              <a:ext cx="741363" cy="739775"/>
            </a:xfrm>
            <a:custGeom>
              <a:avLst/>
              <a:gdLst>
                <a:gd name="T0" fmla="*/ 936 w 1869"/>
                <a:gd name="T1" fmla="*/ 0 h 1865"/>
                <a:gd name="T2" fmla="*/ 1060 w 1869"/>
                <a:gd name="T3" fmla="*/ 9 h 1865"/>
                <a:gd name="T4" fmla="*/ 1191 w 1869"/>
                <a:gd name="T5" fmla="*/ 34 h 1865"/>
                <a:gd name="T6" fmla="*/ 1290 w 1869"/>
                <a:gd name="T7" fmla="*/ 66 h 1865"/>
                <a:gd name="T8" fmla="*/ 1377 w 1869"/>
                <a:gd name="T9" fmla="*/ 107 h 1865"/>
                <a:gd name="T10" fmla="*/ 1430 w 1869"/>
                <a:gd name="T11" fmla="*/ 144 h 1865"/>
                <a:gd name="T12" fmla="*/ 1447 w 1869"/>
                <a:gd name="T13" fmla="*/ 172 h 1865"/>
                <a:gd name="T14" fmla="*/ 1447 w 1869"/>
                <a:gd name="T15" fmla="*/ 206 h 1865"/>
                <a:gd name="T16" fmla="*/ 1430 w 1869"/>
                <a:gd name="T17" fmla="*/ 236 h 1865"/>
                <a:gd name="T18" fmla="*/ 803 w 1869"/>
                <a:gd name="T19" fmla="*/ 599 h 1865"/>
                <a:gd name="T20" fmla="*/ 1207 w 1869"/>
                <a:gd name="T21" fmla="*/ 1288 h 1865"/>
                <a:gd name="T22" fmla="*/ 1220 w 1869"/>
                <a:gd name="T23" fmla="*/ 1280 h 1865"/>
                <a:gd name="T24" fmla="*/ 1253 w 1869"/>
                <a:gd name="T25" fmla="*/ 1260 h 1865"/>
                <a:gd name="T26" fmla="*/ 1303 w 1869"/>
                <a:gd name="T27" fmla="*/ 1229 h 1865"/>
                <a:gd name="T28" fmla="*/ 1372 w 1869"/>
                <a:gd name="T29" fmla="*/ 1187 h 1865"/>
                <a:gd name="T30" fmla="*/ 1520 w 1869"/>
                <a:gd name="T31" fmla="*/ 1098 h 1865"/>
                <a:gd name="T32" fmla="*/ 1655 w 1869"/>
                <a:gd name="T33" fmla="*/ 1019 h 1865"/>
                <a:gd name="T34" fmla="*/ 1719 w 1869"/>
                <a:gd name="T35" fmla="*/ 982 h 1865"/>
                <a:gd name="T36" fmla="*/ 1766 w 1869"/>
                <a:gd name="T37" fmla="*/ 958 h 1865"/>
                <a:gd name="T38" fmla="*/ 1795 w 1869"/>
                <a:gd name="T39" fmla="*/ 946 h 1865"/>
                <a:gd name="T40" fmla="*/ 1822 w 1869"/>
                <a:gd name="T41" fmla="*/ 947 h 1865"/>
                <a:gd name="T42" fmla="*/ 1852 w 1869"/>
                <a:gd name="T43" fmla="*/ 965 h 1865"/>
                <a:gd name="T44" fmla="*/ 1868 w 1869"/>
                <a:gd name="T45" fmla="*/ 998 h 1865"/>
                <a:gd name="T46" fmla="*/ 1868 w 1869"/>
                <a:gd name="T47" fmla="*/ 1047 h 1865"/>
                <a:gd name="T48" fmla="*/ 1857 w 1869"/>
                <a:gd name="T49" fmla="*/ 1113 h 1865"/>
                <a:gd name="T50" fmla="*/ 1836 w 1869"/>
                <a:gd name="T51" fmla="*/ 1193 h 1865"/>
                <a:gd name="T52" fmla="*/ 1795 w 1869"/>
                <a:gd name="T53" fmla="*/ 1306 h 1865"/>
                <a:gd name="T54" fmla="*/ 1727 w 1869"/>
                <a:gd name="T55" fmla="*/ 1433 h 1865"/>
                <a:gd name="T56" fmla="*/ 1641 w 1869"/>
                <a:gd name="T57" fmla="*/ 1545 h 1865"/>
                <a:gd name="T58" fmla="*/ 1536 w 1869"/>
                <a:gd name="T59" fmla="*/ 1646 h 1865"/>
                <a:gd name="T60" fmla="*/ 1415 w 1869"/>
                <a:gd name="T61" fmla="*/ 1731 h 1865"/>
                <a:gd name="T62" fmla="*/ 1286 w 1869"/>
                <a:gd name="T63" fmla="*/ 1796 h 1865"/>
                <a:gd name="T64" fmla="*/ 1152 w 1869"/>
                <a:gd name="T65" fmla="*/ 1840 h 1865"/>
                <a:gd name="T66" fmla="*/ 1010 w 1869"/>
                <a:gd name="T67" fmla="*/ 1862 h 1865"/>
                <a:gd name="T68" fmla="*/ 860 w 1869"/>
                <a:gd name="T69" fmla="*/ 1862 h 1865"/>
                <a:gd name="T70" fmla="*/ 715 w 1869"/>
                <a:gd name="T71" fmla="*/ 1840 h 1865"/>
                <a:gd name="T72" fmla="*/ 578 w 1869"/>
                <a:gd name="T73" fmla="*/ 1796 h 1865"/>
                <a:gd name="T74" fmla="*/ 450 w 1869"/>
                <a:gd name="T75" fmla="*/ 1730 h 1865"/>
                <a:gd name="T76" fmla="*/ 331 w 1869"/>
                <a:gd name="T77" fmla="*/ 1642 h 1865"/>
                <a:gd name="T78" fmla="*/ 223 w 1869"/>
                <a:gd name="T79" fmla="*/ 1535 h 1865"/>
                <a:gd name="T80" fmla="*/ 135 w 1869"/>
                <a:gd name="T81" fmla="*/ 1417 h 1865"/>
                <a:gd name="T82" fmla="*/ 69 w 1869"/>
                <a:gd name="T83" fmla="*/ 1289 h 1865"/>
                <a:gd name="T84" fmla="*/ 25 w 1869"/>
                <a:gd name="T85" fmla="*/ 1153 h 1865"/>
                <a:gd name="T86" fmla="*/ 3 w 1869"/>
                <a:gd name="T87" fmla="*/ 1009 h 1865"/>
                <a:gd name="T88" fmla="*/ 3 w 1869"/>
                <a:gd name="T89" fmla="*/ 857 h 1865"/>
                <a:gd name="T90" fmla="*/ 25 w 1869"/>
                <a:gd name="T91" fmla="*/ 711 h 1865"/>
                <a:gd name="T92" fmla="*/ 69 w 1869"/>
                <a:gd name="T93" fmla="*/ 575 h 1865"/>
                <a:gd name="T94" fmla="*/ 134 w 1869"/>
                <a:gd name="T95" fmla="*/ 448 h 1865"/>
                <a:gd name="T96" fmla="*/ 223 w 1869"/>
                <a:gd name="T97" fmla="*/ 329 h 1865"/>
                <a:gd name="T98" fmla="*/ 331 w 1869"/>
                <a:gd name="T99" fmla="*/ 222 h 1865"/>
                <a:gd name="T100" fmla="*/ 450 w 1869"/>
                <a:gd name="T101" fmla="*/ 134 h 1865"/>
                <a:gd name="T102" fmla="*/ 578 w 1869"/>
                <a:gd name="T103" fmla="*/ 68 h 1865"/>
                <a:gd name="T104" fmla="*/ 715 w 1869"/>
                <a:gd name="T105" fmla="*/ 25 h 1865"/>
                <a:gd name="T106" fmla="*/ 860 w 1869"/>
                <a:gd name="T107" fmla="*/ 3 h 1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69" h="1865">
                  <a:moveTo>
                    <a:pt x="936" y="0"/>
                  </a:moveTo>
                  <a:lnTo>
                    <a:pt x="936" y="0"/>
                  </a:lnTo>
                  <a:lnTo>
                    <a:pt x="998" y="3"/>
                  </a:lnTo>
                  <a:lnTo>
                    <a:pt x="1060" y="9"/>
                  </a:lnTo>
                  <a:lnTo>
                    <a:pt x="1125" y="19"/>
                  </a:lnTo>
                  <a:lnTo>
                    <a:pt x="1191" y="34"/>
                  </a:lnTo>
                  <a:lnTo>
                    <a:pt x="1243" y="49"/>
                  </a:lnTo>
                  <a:lnTo>
                    <a:pt x="1290" y="66"/>
                  </a:lnTo>
                  <a:lnTo>
                    <a:pt x="1336" y="86"/>
                  </a:lnTo>
                  <a:lnTo>
                    <a:pt x="1377" y="107"/>
                  </a:lnTo>
                  <a:lnTo>
                    <a:pt x="1415" y="131"/>
                  </a:lnTo>
                  <a:lnTo>
                    <a:pt x="1430" y="144"/>
                  </a:lnTo>
                  <a:lnTo>
                    <a:pt x="1441" y="158"/>
                  </a:lnTo>
                  <a:lnTo>
                    <a:pt x="1447" y="172"/>
                  </a:lnTo>
                  <a:lnTo>
                    <a:pt x="1449" y="189"/>
                  </a:lnTo>
                  <a:lnTo>
                    <a:pt x="1447" y="206"/>
                  </a:lnTo>
                  <a:lnTo>
                    <a:pt x="1441" y="222"/>
                  </a:lnTo>
                  <a:lnTo>
                    <a:pt x="1430" y="236"/>
                  </a:lnTo>
                  <a:lnTo>
                    <a:pt x="1415" y="247"/>
                  </a:lnTo>
                  <a:lnTo>
                    <a:pt x="803" y="599"/>
                  </a:lnTo>
                  <a:lnTo>
                    <a:pt x="803" y="1066"/>
                  </a:lnTo>
                  <a:lnTo>
                    <a:pt x="1207" y="1288"/>
                  </a:lnTo>
                  <a:lnTo>
                    <a:pt x="1212" y="1285"/>
                  </a:lnTo>
                  <a:lnTo>
                    <a:pt x="1220" y="1280"/>
                  </a:lnTo>
                  <a:lnTo>
                    <a:pt x="1235" y="1271"/>
                  </a:lnTo>
                  <a:lnTo>
                    <a:pt x="1253" y="1260"/>
                  </a:lnTo>
                  <a:lnTo>
                    <a:pt x="1276" y="1246"/>
                  </a:lnTo>
                  <a:lnTo>
                    <a:pt x="1303" y="1229"/>
                  </a:lnTo>
                  <a:lnTo>
                    <a:pt x="1335" y="1209"/>
                  </a:lnTo>
                  <a:lnTo>
                    <a:pt x="1372" y="1187"/>
                  </a:lnTo>
                  <a:lnTo>
                    <a:pt x="1447" y="1141"/>
                  </a:lnTo>
                  <a:lnTo>
                    <a:pt x="1520" y="1098"/>
                  </a:lnTo>
                  <a:lnTo>
                    <a:pt x="1589" y="1057"/>
                  </a:lnTo>
                  <a:lnTo>
                    <a:pt x="1655" y="1019"/>
                  </a:lnTo>
                  <a:lnTo>
                    <a:pt x="1690" y="999"/>
                  </a:lnTo>
                  <a:lnTo>
                    <a:pt x="1719" y="982"/>
                  </a:lnTo>
                  <a:lnTo>
                    <a:pt x="1745" y="969"/>
                  </a:lnTo>
                  <a:lnTo>
                    <a:pt x="1766" y="958"/>
                  </a:lnTo>
                  <a:lnTo>
                    <a:pt x="1783" y="951"/>
                  </a:lnTo>
                  <a:lnTo>
                    <a:pt x="1795" y="946"/>
                  </a:lnTo>
                  <a:lnTo>
                    <a:pt x="1802" y="944"/>
                  </a:lnTo>
                  <a:lnTo>
                    <a:pt x="1822" y="947"/>
                  </a:lnTo>
                  <a:lnTo>
                    <a:pt x="1838" y="954"/>
                  </a:lnTo>
                  <a:lnTo>
                    <a:pt x="1852" y="965"/>
                  </a:lnTo>
                  <a:lnTo>
                    <a:pt x="1861" y="980"/>
                  </a:lnTo>
                  <a:lnTo>
                    <a:pt x="1868" y="998"/>
                  </a:lnTo>
                  <a:lnTo>
                    <a:pt x="1869" y="1017"/>
                  </a:lnTo>
                  <a:lnTo>
                    <a:pt x="1868" y="1047"/>
                  </a:lnTo>
                  <a:lnTo>
                    <a:pt x="1864" y="1078"/>
                  </a:lnTo>
                  <a:lnTo>
                    <a:pt x="1857" y="1113"/>
                  </a:lnTo>
                  <a:lnTo>
                    <a:pt x="1848" y="1152"/>
                  </a:lnTo>
                  <a:lnTo>
                    <a:pt x="1836" y="1193"/>
                  </a:lnTo>
                  <a:lnTo>
                    <a:pt x="1821" y="1239"/>
                  </a:lnTo>
                  <a:lnTo>
                    <a:pt x="1795" y="1306"/>
                  </a:lnTo>
                  <a:lnTo>
                    <a:pt x="1763" y="1371"/>
                  </a:lnTo>
                  <a:lnTo>
                    <a:pt x="1727" y="1433"/>
                  </a:lnTo>
                  <a:lnTo>
                    <a:pt x="1687" y="1491"/>
                  </a:lnTo>
                  <a:lnTo>
                    <a:pt x="1641" y="1545"/>
                  </a:lnTo>
                  <a:lnTo>
                    <a:pt x="1591" y="1597"/>
                  </a:lnTo>
                  <a:lnTo>
                    <a:pt x="1536" y="1646"/>
                  </a:lnTo>
                  <a:lnTo>
                    <a:pt x="1477" y="1691"/>
                  </a:lnTo>
                  <a:lnTo>
                    <a:pt x="1415" y="1731"/>
                  </a:lnTo>
                  <a:lnTo>
                    <a:pt x="1352" y="1767"/>
                  </a:lnTo>
                  <a:lnTo>
                    <a:pt x="1286" y="1796"/>
                  </a:lnTo>
                  <a:lnTo>
                    <a:pt x="1219" y="1821"/>
                  </a:lnTo>
                  <a:lnTo>
                    <a:pt x="1152" y="1840"/>
                  </a:lnTo>
                  <a:lnTo>
                    <a:pt x="1082" y="1853"/>
                  </a:lnTo>
                  <a:lnTo>
                    <a:pt x="1010" y="1862"/>
                  </a:lnTo>
                  <a:lnTo>
                    <a:pt x="936" y="1865"/>
                  </a:lnTo>
                  <a:lnTo>
                    <a:pt x="860" y="1862"/>
                  </a:lnTo>
                  <a:lnTo>
                    <a:pt x="787" y="1853"/>
                  </a:lnTo>
                  <a:lnTo>
                    <a:pt x="715" y="1840"/>
                  </a:lnTo>
                  <a:lnTo>
                    <a:pt x="645" y="1821"/>
                  </a:lnTo>
                  <a:lnTo>
                    <a:pt x="578" y="1796"/>
                  </a:lnTo>
                  <a:lnTo>
                    <a:pt x="513" y="1766"/>
                  </a:lnTo>
                  <a:lnTo>
                    <a:pt x="450" y="1730"/>
                  </a:lnTo>
                  <a:lnTo>
                    <a:pt x="390" y="1690"/>
                  </a:lnTo>
                  <a:lnTo>
                    <a:pt x="331" y="1642"/>
                  </a:lnTo>
                  <a:lnTo>
                    <a:pt x="275" y="1591"/>
                  </a:lnTo>
                  <a:lnTo>
                    <a:pt x="223" y="1535"/>
                  </a:lnTo>
                  <a:lnTo>
                    <a:pt x="176" y="1477"/>
                  </a:lnTo>
                  <a:lnTo>
                    <a:pt x="135" y="1417"/>
                  </a:lnTo>
                  <a:lnTo>
                    <a:pt x="99" y="1355"/>
                  </a:lnTo>
                  <a:lnTo>
                    <a:pt x="69" y="1289"/>
                  </a:lnTo>
                  <a:lnTo>
                    <a:pt x="44" y="1223"/>
                  </a:lnTo>
                  <a:lnTo>
                    <a:pt x="25" y="1153"/>
                  </a:lnTo>
                  <a:lnTo>
                    <a:pt x="11" y="1081"/>
                  </a:lnTo>
                  <a:lnTo>
                    <a:pt x="3" y="1009"/>
                  </a:lnTo>
                  <a:lnTo>
                    <a:pt x="0" y="933"/>
                  </a:lnTo>
                  <a:lnTo>
                    <a:pt x="3" y="857"/>
                  </a:lnTo>
                  <a:lnTo>
                    <a:pt x="11" y="783"/>
                  </a:lnTo>
                  <a:lnTo>
                    <a:pt x="25" y="711"/>
                  </a:lnTo>
                  <a:lnTo>
                    <a:pt x="44" y="642"/>
                  </a:lnTo>
                  <a:lnTo>
                    <a:pt x="69" y="575"/>
                  </a:lnTo>
                  <a:lnTo>
                    <a:pt x="99" y="511"/>
                  </a:lnTo>
                  <a:lnTo>
                    <a:pt x="134" y="448"/>
                  </a:lnTo>
                  <a:lnTo>
                    <a:pt x="176" y="387"/>
                  </a:lnTo>
                  <a:lnTo>
                    <a:pt x="223" y="329"/>
                  </a:lnTo>
                  <a:lnTo>
                    <a:pt x="275" y="274"/>
                  </a:lnTo>
                  <a:lnTo>
                    <a:pt x="331" y="222"/>
                  </a:lnTo>
                  <a:lnTo>
                    <a:pt x="390" y="176"/>
                  </a:lnTo>
                  <a:lnTo>
                    <a:pt x="450" y="134"/>
                  </a:lnTo>
                  <a:lnTo>
                    <a:pt x="513" y="99"/>
                  </a:lnTo>
                  <a:lnTo>
                    <a:pt x="578" y="68"/>
                  </a:lnTo>
                  <a:lnTo>
                    <a:pt x="645" y="44"/>
                  </a:lnTo>
                  <a:lnTo>
                    <a:pt x="715" y="25"/>
                  </a:lnTo>
                  <a:lnTo>
                    <a:pt x="787" y="11"/>
                  </a:lnTo>
                  <a:lnTo>
                    <a:pt x="860" y="3"/>
                  </a:lnTo>
                  <a:lnTo>
                    <a:pt x="9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116" name="Group 115"/>
          <p:cNvGrpSpPr/>
          <p:nvPr/>
        </p:nvGrpSpPr>
        <p:grpSpPr>
          <a:xfrm>
            <a:off x="1886857" y="2977436"/>
            <a:ext cx="362021" cy="347808"/>
            <a:chOff x="6443663" y="7507288"/>
            <a:chExt cx="1374775" cy="1320801"/>
          </a:xfrm>
          <a:solidFill>
            <a:schemeClr val="bg1"/>
          </a:solidFill>
        </p:grpSpPr>
        <p:sp>
          <p:nvSpPr>
            <p:cNvPr id="117" name="Freeform 156"/>
            <p:cNvSpPr>
              <a:spLocks/>
            </p:cNvSpPr>
            <p:nvPr/>
          </p:nvSpPr>
          <p:spPr bwMode="auto">
            <a:xfrm>
              <a:off x="6761163" y="8128001"/>
              <a:ext cx="422275" cy="700088"/>
            </a:xfrm>
            <a:custGeom>
              <a:avLst/>
              <a:gdLst>
                <a:gd name="T0" fmla="*/ 976 w 1065"/>
                <a:gd name="T1" fmla="*/ 2 h 1762"/>
                <a:gd name="T2" fmla="*/ 1065 w 1065"/>
                <a:gd name="T3" fmla="*/ 23 h 1762"/>
                <a:gd name="T4" fmla="*/ 1063 w 1065"/>
                <a:gd name="T5" fmla="*/ 1284 h 1762"/>
                <a:gd name="T6" fmla="*/ 1043 w 1065"/>
                <a:gd name="T7" fmla="*/ 1384 h 1762"/>
                <a:gd name="T8" fmla="*/ 1004 w 1065"/>
                <a:gd name="T9" fmla="*/ 1478 h 1762"/>
                <a:gd name="T10" fmla="*/ 944 w 1065"/>
                <a:gd name="T11" fmla="*/ 1564 h 1762"/>
                <a:gd name="T12" fmla="*/ 867 w 1065"/>
                <a:gd name="T13" fmla="*/ 1642 h 1762"/>
                <a:gd name="T14" fmla="*/ 781 w 1065"/>
                <a:gd name="T15" fmla="*/ 1701 h 1762"/>
                <a:gd name="T16" fmla="*/ 687 w 1065"/>
                <a:gd name="T17" fmla="*/ 1740 h 1762"/>
                <a:gd name="T18" fmla="*/ 586 w 1065"/>
                <a:gd name="T19" fmla="*/ 1760 h 1762"/>
                <a:gd name="T20" fmla="*/ 480 w 1065"/>
                <a:gd name="T21" fmla="*/ 1760 h 1762"/>
                <a:gd name="T22" fmla="*/ 379 w 1065"/>
                <a:gd name="T23" fmla="*/ 1740 h 1762"/>
                <a:gd name="T24" fmla="*/ 285 w 1065"/>
                <a:gd name="T25" fmla="*/ 1701 h 1762"/>
                <a:gd name="T26" fmla="*/ 199 w 1065"/>
                <a:gd name="T27" fmla="*/ 1642 h 1762"/>
                <a:gd name="T28" fmla="*/ 122 w 1065"/>
                <a:gd name="T29" fmla="*/ 1564 h 1762"/>
                <a:gd name="T30" fmla="*/ 62 w 1065"/>
                <a:gd name="T31" fmla="*/ 1478 h 1762"/>
                <a:gd name="T32" fmla="*/ 22 w 1065"/>
                <a:gd name="T33" fmla="*/ 1384 h 1762"/>
                <a:gd name="T34" fmla="*/ 2 w 1065"/>
                <a:gd name="T35" fmla="*/ 1284 h 1762"/>
                <a:gd name="T36" fmla="*/ 2 w 1065"/>
                <a:gd name="T37" fmla="*/ 1203 h 1762"/>
                <a:gd name="T38" fmla="*/ 22 w 1065"/>
                <a:gd name="T39" fmla="*/ 1157 h 1762"/>
                <a:gd name="T40" fmla="*/ 60 w 1065"/>
                <a:gd name="T41" fmla="*/ 1119 h 1762"/>
                <a:gd name="T42" fmla="*/ 107 w 1065"/>
                <a:gd name="T43" fmla="*/ 1099 h 1762"/>
                <a:gd name="T44" fmla="*/ 160 w 1065"/>
                <a:gd name="T45" fmla="*/ 1099 h 1762"/>
                <a:gd name="T46" fmla="*/ 206 w 1065"/>
                <a:gd name="T47" fmla="*/ 1119 h 1762"/>
                <a:gd name="T48" fmla="*/ 244 w 1065"/>
                <a:gd name="T49" fmla="*/ 1157 h 1762"/>
                <a:gd name="T50" fmla="*/ 264 w 1065"/>
                <a:gd name="T51" fmla="*/ 1203 h 1762"/>
                <a:gd name="T52" fmla="*/ 270 w 1065"/>
                <a:gd name="T53" fmla="*/ 1271 h 1762"/>
                <a:gd name="T54" fmla="*/ 296 w 1065"/>
                <a:gd name="T55" fmla="*/ 1347 h 1762"/>
                <a:gd name="T56" fmla="*/ 347 w 1065"/>
                <a:gd name="T57" fmla="*/ 1415 h 1762"/>
                <a:gd name="T58" fmla="*/ 416 w 1065"/>
                <a:gd name="T59" fmla="*/ 1467 h 1762"/>
                <a:gd name="T60" fmla="*/ 492 w 1065"/>
                <a:gd name="T61" fmla="*/ 1493 h 1762"/>
                <a:gd name="T62" fmla="*/ 574 w 1065"/>
                <a:gd name="T63" fmla="*/ 1493 h 1762"/>
                <a:gd name="T64" fmla="*/ 650 w 1065"/>
                <a:gd name="T65" fmla="*/ 1467 h 1762"/>
                <a:gd name="T66" fmla="*/ 718 w 1065"/>
                <a:gd name="T67" fmla="*/ 1415 h 1762"/>
                <a:gd name="T68" fmla="*/ 770 w 1065"/>
                <a:gd name="T69" fmla="*/ 1347 h 1762"/>
                <a:gd name="T70" fmla="*/ 795 w 1065"/>
                <a:gd name="T71" fmla="*/ 1271 h 1762"/>
                <a:gd name="T72" fmla="*/ 800 w 1065"/>
                <a:gd name="T73" fmla="*/ 23 h 1762"/>
                <a:gd name="T74" fmla="*/ 889 w 1065"/>
                <a:gd name="T75" fmla="*/ 2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65" h="1762">
                  <a:moveTo>
                    <a:pt x="933" y="0"/>
                  </a:moveTo>
                  <a:lnTo>
                    <a:pt x="976" y="2"/>
                  </a:lnTo>
                  <a:lnTo>
                    <a:pt x="1020" y="11"/>
                  </a:lnTo>
                  <a:lnTo>
                    <a:pt x="1065" y="23"/>
                  </a:lnTo>
                  <a:lnTo>
                    <a:pt x="1065" y="1230"/>
                  </a:lnTo>
                  <a:lnTo>
                    <a:pt x="1063" y="1284"/>
                  </a:lnTo>
                  <a:lnTo>
                    <a:pt x="1056" y="1334"/>
                  </a:lnTo>
                  <a:lnTo>
                    <a:pt x="1043" y="1384"/>
                  </a:lnTo>
                  <a:lnTo>
                    <a:pt x="1026" y="1432"/>
                  </a:lnTo>
                  <a:lnTo>
                    <a:pt x="1004" y="1478"/>
                  </a:lnTo>
                  <a:lnTo>
                    <a:pt x="977" y="1522"/>
                  </a:lnTo>
                  <a:lnTo>
                    <a:pt x="944" y="1564"/>
                  </a:lnTo>
                  <a:lnTo>
                    <a:pt x="907" y="1604"/>
                  </a:lnTo>
                  <a:lnTo>
                    <a:pt x="867" y="1642"/>
                  </a:lnTo>
                  <a:lnTo>
                    <a:pt x="825" y="1674"/>
                  </a:lnTo>
                  <a:lnTo>
                    <a:pt x="781" y="1701"/>
                  </a:lnTo>
                  <a:lnTo>
                    <a:pt x="734" y="1723"/>
                  </a:lnTo>
                  <a:lnTo>
                    <a:pt x="687" y="1740"/>
                  </a:lnTo>
                  <a:lnTo>
                    <a:pt x="637" y="1753"/>
                  </a:lnTo>
                  <a:lnTo>
                    <a:pt x="586" y="1760"/>
                  </a:lnTo>
                  <a:lnTo>
                    <a:pt x="533" y="1762"/>
                  </a:lnTo>
                  <a:lnTo>
                    <a:pt x="480" y="1760"/>
                  </a:lnTo>
                  <a:lnTo>
                    <a:pt x="428" y="1753"/>
                  </a:lnTo>
                  <a:lnTo>
                    <a:pt x="379" y="1740"/>
                  </a:lnTo>
                  <a:lnTo>
                    <a:pt x="331" y="1723"/>
                  </a:lnTo>
                  <a:lnTo>
                    <a:pt x="285" y="1701"/>
                  </a:lnTo>
                  <a:lnTo>
                    <a:pt x="241" y="1674"/>
                  </a:lnTo>
                  <a:lnTo>
                    <a:pt x="199" y="1642"/>
                  </a:lnTo>
                  <a:lnTo>
                    <a:pt x="159" y="1604"/>
                  </a:lnTo>
                  <a:lnTo>
                    <a:pt x="122" y="1564"/>
                  </a:lnTo>
                  <a:lnTo>
                    <a:pt x="89" y="1522"/>
                  </a:lnTo>
                  <a:lnTo>
                    <a:pt x="62" y="1478"/>
                  </a:lnTo>
                  <a:lnTo>
                    <a:pt x="39" y="1432"/>
                  </a:lnTo>
                  <a:lnTo>
                    <a:pt x="22" y="1384"/>
                  </a:lnTo>
                  <a:lnTo>
                    <a:pt x="10" y="1334"/>
                  </a:lnTo>
                  <a:lnTo>
                    <a:pt x="2" y="1284"/>
                  </a:lnTo>
                  <a:lnTo>
                    <a:pt x="0" y="1230"/>
                  </a:lnTo>
                  <a:lnTo>
                    <a:pt x="2" y="1203"/>
                  </a:lnTo>
                  <a:lnTo>
                    <a:pt x="10" y="1179"/>
                  </a:lnTo>
                  <a:lnTo>
                    <a:pt x="22" y="1157"/>
                  </a:lnTo>
                  <a:lnTo>
                    <a:pt x="39" y="1136"/>
                  </a:lnTo>
                  <a:lnTo>
                    <a:pt x="60" y="1119"/>
                  </a:lnTo>
                  <a:lnTo>
                    <a:pt x="83" y="1106"/>
                  </a:lnTo>
                  <a:lnTo>
                    <a:pt x="107" y="1099"/>
                  </a:lnTo>
                  <a:lnTo>
                    <a:pt x="133" y="1097"/>
                  </a:lnTo>
                  <a:lnTo>
                    <a:pt x="160" y="1099"/>
                  </a:lnTo>
                  <a:lnTo>
                    <a:pt x="184" y="1106"/>
                  </a:lnTo>
                  <a:lnTo>
                    <a:pt x="206" y="1119"/>
                  </a:lnTo>
                  <a:lnTo>
                    <a:pt x="227" y="1136"/>
                  </a:lnTo>
                  <a:lnTo>
                    <a:pt x="244" y="1157"/>
                  </a:lnTo>
                  <a:lnTo>
                    <a:pt x="257" y="1179"/>
                  </a:lnTo>
                  <a:lnTo>
                    <a:pt x="264" y="1203"/>
                  </a:lnTo>
                  <a:lnTo>
                    <a:pt x="266" y="1230"/>
                  </a:lnTo>
                  <a:lnTo>
                    <a:pt x="270" y="1271"/>
                  </a:lnTo>
                  <a:lnTo>
                    <a:pt x="280" y="1310"/>
                  </a:lnTo>
                  <a:lnTo>
                    <a:pt x="296" y="1347"/>
                  </a:lnTo>
                  <a:lnTo>
                    <a:pt x="319" y="1382"/>
                  </a:lnTo>
                  <a:lnTo>
                    <a:pt x="347" y="1415"/>
                  </a:lnTo>
                  <a:lnTo>
                    <a:pt x="381" y="1445"/>
                  </a:lnTo>
                  <a:lnTo>
                    <a:pt x="416" y="1467"/>
                  </a:lnTo>
                  <a:lnTo>
                    <a:pt x="454" y="1483"/>
                  </a:lnTo>
                  <a:lnTo>
                    <a:pt x="492" y="1493"/>
                  </a:lnTo>
                  <a:lnTo>
                    <a:pt x="533" y="1497"/>
                  </a:lnTo>
                  <a:lnTo>
                    <a:pt x="574" y="1493"/>
                  </a:lnTo>
                  <a:lnTo>
                    <a:pt x="612" y="1483"/>
                  </a:lnTo>
                  <a:lnTo>
                    <a:pt x="650" y="1467"/>
                  </a:lnTo>
                  <a:lnTo>
                    <a:pt x="685" y="1445"/>
                  </a:lnTo>
                  <a:lnTo>
                    <a:pt x="718" y="1415"/>
                  </a:lnTo>
                  <a:lnTo>
                    <a:pt x="747" y="1382"/>
                  </a:lnTo>
                  <a:lnTo>
                    <a:pt x="770" y="1347"/>
                  </a:lnTo>
                  <a:lnTo>
                    <a:pt x="786" y="1310"/>
                  </a:lnTo>
                  <a:lnTo>
                    <a:pt x="795" y="1271"/>
                  </a:lnTo>
                  <a:lnTo>
                    <a:pt x="800" y="1230"/>
                  </a:lnTo>
                  <a:lnTo>
                    <a:pt x="800" y="23"/>
                  </a:lnTo>
                  <a:lnTo>
                    <a:pt x="845" y="11"/>
                  </a:lnTo>
                  <a:lnTo>
                    <a:pt x="889" y="2"/>
                  </a:lnTo>
                  <a:lnTo>
                    <a:pt x="9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18" name="Freeform 157"/>
            <p:cNvSpPr>
              <a:spLocks/>
            </p:cNvSpPr>
            <p:nvPr/>
          </p:nvSpPr>
          <p:spPr bwMode="auto">
            <a:xfrm>
              <a:off x="7078663" y="7507288"/>
              <a:ext cx="104775" cy="133350"/>
            </a:xfrm>
            <a:custGeom>
              <a:avLst/>
              <a:gdLst>
                <a:gd name="T0" fmla="*/ 133 w 265"/>
                <a:gd name="T1" fmla="*/ 0 h 338"/>
                <a:gd name="T2" fmla="*/ 159 w 265"/>
                <a:gd name="T3" fmla="*/ 2 h 338"/>
                <a:gd name="T4" fmla="*/ 183 w 265"/>
                <a:gd name="T5" fmla="*/ 10 h 338"/>
                <a:gd name="T6" fmla="*/ 205 w 265"/>
                <a:gd name="T7" fmla="*/ 22 h 338"/>
                <a:gd name="T8" fmla="*/ 226 w 265"/>
                <a:gd name="T9" fmla="*/ 40 h 338"/>
                <a:gd name="T10" fmla="*/ 243 w 265"/>
                <a:gd name="T11" fmla="*/ 60 h 338"/>
                <a:gd name="T12" fmla="*/ 256 w 265"/>
                <a:gd name="T13" fmla="*/ 83 h 338"/>
                <a:gd name="T14" fmla="*/ 263 w 265"/>
                <a:gd name="T15" fmla="*/ 108 h 338"/>
                <a:gd name="T16" fmla="*/ 265 w 265"/>
                <a:gd name="T17" fmla="*/ 133 h 338"/>
                <a:gd name="T18" fmla="*/ 265 w 265"/>
                <a:gd name="T19" fmla="*/ 338 h 338"/>
                <a:gd name="T20" fmla="*/ 224 w 265"/>
                <a:gd name="T21" fmla="*/ 335 h 338"/>
                <a:gd name="T22" fmla="*/ 188 w 265"/>
                <a:gd name="T23" fmla="*/ 334 h 338"/>
                <a:gd name="T24" fmla="*/ 158 w 265"/>
                <a:gd name="T25" fmla="*/ 333 h 338"/>
                <a:gd name="T26" fmla="*/ 133 w 265"/>
                <a:gd name="T27" fmla="*/ 333 h 338"/>
                <a:gd name="T28" fmla="*/ 107 w 265"/>
                <a:gd name="T29" fmla="*/ 333 h 338"/>
                <a:gd name="T30" fmla="*/ 77 w 265"/>
                <a:gd name="T31" fmla="*/ 334 h 338"/>
                <a:gd name="T32" fmla="*/ 41 w 265"/>
                <a:gd name="T33" fmla="*/ 335 h 338"/>
                <a:gd name="T34" fmla="*/ 0 w 265"/>
                <a:gd name="T35" fmla="*/ 338 h 338"/>
                <a:gd name="T36" fmla="*/ 0 w 265"/>
                <a:gd name="T37" fmla="*/ 133 h 338"/>
                <a:gd name="T38" fmla="*/ 2 w 265"/>
                <a:gd name="T39" fmla="*/ 108 h 338"/>
                <a:gd name="T40" fmla="*/ 9 w 265"/>
                <a:gd name="T41" fmla="*/ 83 h 338"/>
                <a:gd name="T42" fmla="*/ 22 w 265"/>
                <a:gd name="T43" fmla="*/ 60 h 338"/>
                <a:gd name="T44" fmla="*/ 39 w 265"/>
                <a:gd name="T45" fmla="*/ 40 h 338"/>
                <a:gd name="T46" fmla="*/ 60 w 265"/>
                <a:gd name="T47" fmla="*/ 22 h 338"/>
                <a:gd name="T48" fmla="*/ 82 w 265"/>
                <a:gd name="T49" fmla="*/ 10 h 338"/>
                <a:gd name="T50" fmla="*/ 106 w 265"/>
                <a:gd name="T51" fmla="*/ 2 h 338"/>
                <a:gd name="T52" fmla="*/ 133 w 265"/>
                <a:gd name="T53"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5" h="338">
                  <a:moveTo>
                    <a:pt x="133" y="0"/>
                  </a:moveTo>
                  <a:lnTo>
                    <a:pt x="159" y="2"/>
                  </a:lnTo>
                  <a:lnTo>
                    <a:pt x="183" y="10"/>
                  </a:lnTo>
                  <a:lnTo>
                    <a:pt x="205" y="22"/>
                  </a:lnTo>
                  <a:lnTo>
                    <a:pt x="226" y="40"/>
                  </a:lnTo>
                  <a:lnTo>
                    <a:pt x="243" y="60"/>
                  </a:lnTo>
                  <a:lnTo>
                    <a:pt x="256" y="83"/>
                  </a:lnTo>
                  <a:lnTo>
                    <a:pt x="263" y="108"/>
                  </a:lnTo>
                  <a:lnTo>
                    <a:pt x="265" y="133"/>
                  </a:lnTo>
                  <a:lnTo>
                    <a:pt x="265" y="338"/>
                  </a:lnTo>
                  <a:lnTo>
                    <a:pt x="224" y="335"/>
                  </a:lnTo>
                  <a:lnTo>
                    <a:pt x="188" y="334"/>
                  </a:lnTo>
                  <a:lnTo>
                    <a:pt x="158" y="333"/>
                  </a:lnTo>
                  <a:lnTo>
                    <a:pt x="133" y="333"/>
                  </a:lnTo>
                  <a:lnTo>
                    <a:pt x="107" y="333"/>
                  </a:lnTo>
                  <a:lnTo>
                    <a:pt x="77" y="334"/>
                  </a:lnTo>
                  <a:lnTo>
                    <a:pt x="41" y="335"/>
                  </a:lnTo>
                  <a:lnTo>
                    <a:pt x="0" y="338"/>
                  </a:lnTo>
                  <a:lnTo>
                    <a:pt x="0" y="133"/>
                  </a:lnTo>
                  <a:lnTo>
                    <a:pt x="2" y="108"/>
                  </a:lnTo>
                  <a:lnTo>
                    <a:pt x="9" y="83"/>
                  </a:lnTo>
                  <a:lnTo>
                    <a:pt x="22" y="60"/>
                  </a:lnTo>
                  <a:lnTo>
                    <a:pt x="39" y="40"/>
                  </a:lnTo>
                  <a:lnTo>
                    <a:pt x="60" y="22"/>
                  </a:lnTo>
                  <a:lnTo>
                    <a:pt x="82" y="10"/>
                  </a:lnTo>
                  <a:lnTo>
                    <a:pt x="106" y="2"/>
                  </a:lnTo>
                  <a:lnTo>
                    <a:pt x="1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19" name="Freeform 158"/>
            <p:cNvSpPr>
              <a:spLocks/>
            </p:cNvSpPr>
            <p:nvPr/>
          </p:nvSpPr>
          <p:spPr bwMode="auto">
            <a:xfrm>
              <a:off x="6443663" y="7664451"/>
              <a:ext cx="1374775" cy="604838"/>
            </a:xfrm>
            <a:custGeom>
              <a:avLst/>
              <a:gdLst>
                <a:gd name="T0" fmla="*/ 1963 w 3463"/>
                <a:gd name="T1" fmla="*/ 14 h 1523"/>
                <a:gd name="T2" fmla="*/ 2302 w 3463"/>
                <a:gd name="T3" fmla="*/ 83 h 1523"/>
                <a:gd name="T4" fmla="*/ 2571 w 3463"/>
                <a:gd name="T5" fmla="*/ 183 h 1523"/>
                <a:gd name="T6" fmla="*/ 2816 w 3463"/>
                <a:gd name="T7" fmla="*/ 319 h 1523"/>
                <a:gd name="T8" fmla="*/ 3033 w 3463"/>
                <a:gd name="T9" fmla="*/ 493 h 1523"/>
                <a:gd name="T10" fmla="*/ 3221 w 3463"/>
                <a:gd name="T11" fmla="*/ 708 h 1523"/>
                <a:gd name="T12" fmla="*/ 3348 w 3463"/>
                <a:gd name="T13" fmla="*/ 920 h 1523"/>
                <a:gd name="T14" fmla="*/ 3439 w 3463"/>
                <a:gd name="T15" fmla="*/ 1150 h 1523"/>
                <a:gd name="T16" fmla="*/ 3462 w 3463"/>
                <a:gd name="T17" fmla="*/ 1240 h 1523"/>
                <a:gd name="T18" fmla="*/ 3454 w 3463"/>
                <a:gd name="T19" fmla="*/ 1279 h 1523"/>
                <a:gd name="T20" fmla="*/ 3414 w 3463"/>
                <a:gd name="T21" fmla="*/ 1311 h 1523"/>
                <a:gd name="T22" fmla="*/ 3365 w 3463"/>
                <a:gd name="T23" fmla="*/ 1303 h 1523"/>
                <a:gd name="T24" fmla="*/ 3249 w 3463"/>
                <a:gd name="T25" fmla="*/ 1208 h 1523"/>
                <a:gd name="T26" fmla="*/ 3117 w 3463"/>
                <a:gd name="T27" fmla="*/ 1131 h 1523"/>
                <a:gd name="T28" fmla="*/ 2990 w 3463"/>
                <a:gd name="T29" fmla="*/ 1103 h 1523"/>
                <a:gd name="T30" fmla="*/ 2833 w 3463"/>
                <a:gd name="T31" fmla="*/ 1113 h 1523"/>
                <a:gd name="T32" fmla="*/ 2676 w 3463"/>
                <a:gd name="T33" fmla="*/ 1178 h 1523"/>
                <a:gd name="T34" fmla="*/ 2539 w 3463"/>
                <a:gd name="T35" fmla="*/ 1287 h 1523"/>
                <a:gd name="T36" fmla="*/ 2452 w 3463"/>
                <a:gd name="T37" fmla="*/ 1395 h 1523"/>
                <a:gd name="T38" fmla="*/ 2415 w 3463"/>
                <a:gd name="T39" fmla="*/ 1455 h 1523"/>
                <a:gd name="T40" fmla="*/ 2395 w 3463"/>
                <a:gd name="T41" fmla="*/ 1488 h 1523"/>
                <a:gd name="T42" fmla="*/ 2354 w 3463"/>
                <a:gd name="T43" fmla="*/ 1520 h 1523"/>
                <a:gd name="T44" fmla="*/ 2303 w 3463"/>
                <a:gd name="T45" fmla="*/ 1514 h 1523"/>
                <a:gd name="T46" fmla="*/ 2271 w 3463"/>
                <a:gd name="T47" fmla="*/ 1479 h 1523"/>
                <a:gd name="T48" fmla="*/ 2246 w 3463"/>
                <a:gd name="T49" fmla="*/ 1437 h 1523"/>
                <a:gd name="T50" fmla="*/ 2210 w 3463"/>
                <a:gd name="T51" fmla="*/ 1379 h 1523"/>
                <a:gd name="T52" fmla="*/ 2090 w 3463"/>
                <a:gd name="T53" fmla="*/ 1246 h 1523"/>
                <a:gd name="T54" fmla="*/ 1947 w 3463"/>
                <a:gd name="T55" fmla="*/ 1150 h 1523"/>
                <a:gd name="T56" fmla="*/ 1787 w 3463"/>
                <a:gd name="T57" fmla="*/ 1104 h 1523"/>
                <a:gd name="T58" fmla="*/ 1621 w 3463"/>
                <a:gd name="T59" fmla="*/ 1113 h 1523"/>
                <a:gd name="T60" fmla="*/ 1466 w 3463"/>
                <a:gd name="T61" fmla="*/ 1178 h 1523"/>
                <a:gd name="T62" fmla="*/ 1330 w 3463"/>
                <a:gd name="T63" fmla="*/ 1287 h 1523"/>
                <a:gd name="T64" fmla="*/ 1242 w 3463"/>
                <a:gd name="T65" fmla="*/ 1395 h 1523"/>
                <a:gd name="T66" fmla="*/ 1206 w 3463"/>
                <a:gd name="T67" fmla="*/ 1455 h 1523"/>
                <a:gd name="T68" fmla="*/ 1186 w 3463"/>
                <a:gd name="T69" fmla="*/ 1488 h 1523"/>
                <a:gd name="T70" fmla="*/ 1143 w 3463"/>
                <a:gd name="T71" fmla="*/ 1520 h 1523"/>
                <a:gd name="T72" fmla="*/ 1094 w 3463"/>
                <a:gd name="T73" fmla="*/ 1514 h 1523"/>
                <a:gd name="T74" fmla="*/ 1063 w 3463"/>
                <a:gd name="T75" fmla="*/ 1479 h 1523"/>
                <a:gd name="T76" fmla="*/ 1038 w 3463"/>
                <a:gd name="T77" fmla="*/ 1437 h 1523"/>
                <a:gd name="T78" fmla="*/ 1001 w 3463"/>
                <a:gd name="T79" fmla="*/ 1379 h 1523"/>
                <a:gd name="T80" fmla="*/ 881 w 3463"/>
                <a:gd name="T81" fmla="*/ 1246 h 1523"/>
                <a:gd name="T82" fmla="*/ 736 w 3463"/>
                <a:gd name="T83" fmla="*/ 1150 h 1523"/>
                <a:gd name="T84" fmla="*/ 576 w 3463"/>
                <a:gd name="T85" fmla="*/ 1104 h 1523"/>
                <a:gd name="T86" fmla="*/ 428 w 3463"/>
                <a:gd name="T87" fmla="*/ 1108 h 1523"/>
                <a:gd name="T88" fmla="*/ 308 w 3463"/>
                <a:gd name="T89" fmla="*/ 1148 h 1523"/>
                <a:gd name="T90" fmla="*/ 165 w 3463"/>
                <a:gd name="T91" fmla="*/ 1247 h 1523"/>
                <a:gd name="T92" fmla="*/ 82 w 3463"/>
                <a:gd name="T93" fmla="*/ 1311 h 1523"/>
                <a:gd name="T94" fmla="*/ 34 w 3463"/>
                <a:gd name="T95" fmla="*/ 1304 h 1523"/>
                <a:gd name="T96" fmla="*/ 2 w 3463"/>
                <a:gd name="T97" fmla="*/ 1263 h 1523"/>
                <a:gd name="T98" fmla="*/ 0 w 3463"/>
                <a:gd name="T99" fmla="*/ 1240 h 1523"/>
                <a:gd name="T100" fmla="*/ 28 w 3463"/>
                <a:gd name="T101" fmla="*/ 1138 h 1523"/>
                <a:gd name="T102" fmla="*/ 138 w 3463"/>
                <a:gd name="T103" fmla="*/ 875 h 1523"/>
                <a:gd name="T104" fmla="*/ 297 w 3463"/>
                <a:gd name="T105" fmla="*/ 639 h 1523"/>
                <a:gd name="T106" fmla="*/ 499 w 3463"/>
                <a:gd name="T107" fmla="*/ 433 h 1523"/>
                <a:gd name="T108" fmla="*/ 728 w 3463"/>
                <a:gd name="T109" fmla="*/ 268 h 1523"/>
                <a:gd name="T110" fmla="*/ 981 w 3463"/>
                <a:gd name="T111" fmla="*/ 141 h 1523"/>
                <a:gd name="T112" fmla="*/ 1293 w 3463"/>
                <a:gd name="T113" fmla="*/ 46 h 1523"/>
                <a:gd name="T114" fmla="*/ 1619 w 3463"/>
                <a:gd name="T115" fmla="*/ 3 h 1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63" h="1523">
                  <a:moveTo>
                    <a:pt x="1732" y="0"/>
                  </a:moveTo>
                  <a:lnTo>
                    <a:pt x="1848" y="3"/>
                  </a:lnTo>
                  <a:lnTo>
                    <a:pt x="1963" y="14"/>
                  </a:lnTo>
                  <a:lnTo>
                    <a:pt x="2076" y="29"/>
                  </a:lnTo>
                  <a:lnTo>
                    <a:pt x="2190" y="53"/>
                  </a:lnTo>
                  <a:lnTo>
                    <a:pt x="2302" y="83"/>
                  </a:lnTo>
                  <a:lnTo>
                    <a:pt x="2395" y="113"/>
                  </a:lnTo>
                  <a:lnTo>
                    <a:pt x="2483" y="146"/>
                  </a:lnTo>
                  <a:lnTo>
                    <a:pt x="2571" y="183"/>
                  </a:lnTo>
                  <a:lnTo>
                    <a:pt x="2655" y="225"/>
                  </a:lnTo>
                  <a:lnTo>
                    <a:pt x="2737" y="270"/>
                  </a:lnTo>
                  <a:lnTo>
                    <a:pt x="2816" y="319"/>
                  </a:lnTo>
                  <a:lnTo>
                    <a:pt x="2892" y="372"/>
                  </a:lnTo>
                  <a:lnTo>
                    <a:pt x="2964" y="430"/>
                  </a:lnTo>
                  <a:lnTo>
                    <a:pt x="3033" y="493"/>
                  </a:lnTo>
                  <a:lnTo>
                    <a:pt x="3099" y="560"/>
                  </a:lnTo>
                  <a:lnTo>
                    <a:pt x="3162" y="631"/>
                  </a:lnTo>
                  <a:lnTo>
                    <a:pt x="3221" y="708"/>
                  </a:lnTo>
                  <a:lnTo>
                    <a:pt x="3267" y="777"/>
                  </a:lnTo>
                  <a:lnTo>
                    <a:pt x="3310" y="848"/>
                  </a:lnTo>
                  <a:lnTo>
                    <a:pt x="3348" y="920"/>
                  </a:lnTo>
                  <a:lnTo>
                    <a:pt x="3383" y="995"/>
                  </a:lnTo>
                  <a:lnTo>
                    <a:pt x="3413" y="1072"/>
                  </a:lnTo>
                  <a:lnTo>
                    <a:pt x="3439" y="1150"/>
                  </a:lnTo>
                  <a:lnTo>
                    <a:pt x="3461" y="1232"/>
                  </a:lnTo>
                  <a:lnTo>
                    <a:pt x="3462" y="1235"/>
                  </a:lnTo>
                  <a:lnTo>
                    <a:pt x="3462" y="1240"/>
                  </a:lnTo>
                  <a:lnTo>
                    <a:pt x="3463" y="1246"/>
                  </a:lnTo>
                  <a:lnTo>
                    <a:pt x="3461" y="1263"/>
                  </a:lnTo>
                  <a:lnTo>
                    <a:pt x="3454" y="1279"/>
                  </a:lnTo>
                  <a:lnTo>
                    <a:pt x="3443" y="1293"/>
                  </a:lnTo>
                  <a:lnTo>
                    <a:pt x="3429" y="1304"/>
                  </a:lnTo>
                  <a:lnTo>
                    <a:pt x="3414" y="1311"/>
                  </a:lnTo>
                  <a:lnTo>
                    <a:pt x="3397" y="1313"/>
                  </a:lnTo>
                  <a:lnTo>
                    <a:pt x="3381" y="1311"/>
                  </a:lnTo>
                  <a:lnTo>
                    <a:pt x="3365" y="1303"/>
                  </a:lnTo>
                  <a:lnTo>
                    <a:pt x="3348" y="1292"/>
                  </a:lnTo>
                  <a:lnTo>
                    <a:pt x="3298" y="1247"/>
                  </a:lnTo>
                  <a:lnTo>
                    <a:pt x="3249" y="1208"/>
                  </a:lnTo>
                  <a:lnTo>
                    <a:pt x="3202" y="1176"/>
                  </a:lnTo>
                  <a:lnTo>
                    <a:pt x="3155" y="1148"/>
                  </a:lnTo>
                  <a:lnTo>
                    <a:pt x="3117" y="1131"/>
                  </a:lnTo>
                  <a:lnTo>
                    <a:pt x="3077" y="1118"/>
                  </a:lnTo>
                  <a:lnTo>
                    <a:pt x="3035" y="1108"/>
                  </a:lnTo>
                  <a:lnTo>
                    <a:pt x="2990" y="1103"/>
                  </a:lnTo>
                  <a:lnTo>
                    <a:pt x="2942" y="1101"/>
                  </a:lnTo>
                  <a:lnTo>
                    <a:pt x="2886" y="1104"/>
                  </a:lnTo>
                  <a:lnTo>
                    <a:pt x="2833" y="1113"/>
                  </a:lnTo>
                  <a:lnTo>
                    <a:pt x="2779" y="1128"/>
                  </a:lnTo>
                  <a:lnTo>
                    <a:pt x="2727" y="1150"/>
                  </a:lnTo>
                  <a:lnTo>
                    <a:pt x="2676" y="1178"/>
                  </a:lnTo>
                  <a:lnTo>
                    <a:pt x="2628" y="1210"/>
                  </a:lnTo>
                  <a:lnTo>
                    <a:pt x="2582" y="1246"/>
                  </a:lnTo>
                  <a:lnTo>
                    <a:pt x="2539" y="1287"/>
                  </a:lnTo>
                  <a:lnTo>
                    <a:pt x="2499" y="1332"/>
                  </a:lnTo>
                  <a:lnTo>
                    <a:pt x="2461" y="1379"/>
                  </a:lnTo>
                  <a:lnTo>
                    <a:pt x="2452" y="1395"/>
                  </a:lnTo>
                  <a:lnTo>
                    <a:pt x="2439" y="1415"/>
                  </a:lnTo>
                  <a:lnTo>
                    <a:pt x="2425" y="1437"/>
                  </a:lnTo>
                  <a:lnTo>
                    <a:pt x="2415" y="1455"/>
                  </a:lnTo>
                  <a:lnTo>
                    <a:pt x="2406" y="1469"/>
                  </a:lnTo>
                  <a:lnTo>
                    <a:pt x="2400" y="1479"/>
                  </a:lnTo>
                  <a:lnTo>
                    <a:pt x="2395" y="1488"/>
                  </a:lnTo>
                  <a:lnTo>
                    <a:pt x="2383" y="1504"/>
                  </a:lnTo>
                  <a:lnTo>
                    <a:pt x="2370" y="1514"/>
                  </a:lnTo>
                  <a:lnTo>
                    <a:pt x="2354" y="1520"/>
                  </a:lnTo>
                  <a:lnTo>
                    <a:pt x="2337" y="1523"/>
                  </a:lnTo>
                  <a:lnTo>
                    <a:pt x="2319" y="1520"/>
                  </a:lnTo>
                  <a:lnTo>
                    <a:pt x="2303" y="1514"/>
                  </a:lnTo>
                  <a:lnTo>
                    <a:pt x="2289" y="1504"/>
                  </a:lnTo>
                  <a:lnTo>
                    <a:pt x="2277" y="1488"/>
                  </a:lnTo>
                  <a:lnTo>
                    <a:pt x="2271" y="1479"/>
                  </a:lnTo>
                  <a:lnTo>
                    <a:pt x="2265" y="1469"/>
                  </a:lnTo>
                  <a:lnTo>
                    <a:pt x="2257" y="1455"/>
                  </a:lnTo>
                  <a:lnTo>
                    <a:pt x="2246" y="1437"/>
                  </a:lnTo>
                  <a:lnTo>
                    <a:pt x="2232" y="1415"/>
                  </a:lnTo>
                  <a:lnTo>
                    <a:pt x="2221" y="1395"/>
                  </a:lnTo>
                  <a:lnTo>
                    <a:pt x="2210" y="1379"/>
                  </a:lnTo>
                  <a:lnTo>
                    <a:pt x="2172" y="1332"/>
                  </a:lnTo>
                  <a:lnTo>
                    <a:pt x="2133" y="1287"/>
                  </a:lnTo>
                  <a:lnTo>
                    <a:pt x="2090" y="1246"/>
                  </a:lnTo>
                  <a:lnTo>
                    <a:pt x="2045" y="1210"/>
                  </a:lnTo>
                  <a:lnTo>
                    <a:pt x="1996" y="1178"/>
                  </a:lnTo>
                  <a:lnTo>
                    <a:pt x="1947" y="1150"/>
                  </a:lnTo>
                  <a:lnTo>
                    <a:pt x="1895" y="1128"/>
                  </a:lnTo>
                  <a:lnTo>
                    <a:pt x="1841" y="1113"/>
                  </a:lnTo>
                  <a:lnTo>
                    <a:pt x="1787" y="1104"/>
                  </a:lnTo>
                  <a:lnTo>
                    <a:pt x="1732" y="1101"/>
                  </a:lnTo>
                  <a:lnTo>
                    <a:pt x="1676" y="1104"/>
                  </a:lnTo>
                  <a:lnTo>
                    <a:pt x="1621" y="1113"/>
                  </a:lnTo>
                  <a:lnTo>
                    <a:pt x="1568" y="1128"/>
                  </a:lnTo>
                  <a:lnTo>
                    <a:pt x="1516" y="1150"/>
                  </a:lnTo>
                  <a:lnTo>
                    <a:pt x="1466" y="1178"/>
                  </a:lnTo>
                  <a:lnTo>
                    <a:pt x="1418" y="1210"/>
                  </a:lnTo>
                  <a:lnTo>
                    <a:pt x="1372" y="1246"/>
                  </a:lnTo>
                  <a:lnTo>
                    <a:pt x="1330" y="1287"/>
                  </a:lnTo>
                  <a:lnTo>
                    <a:pt x="1290" y="1332"/>
                  </a:lnTo>
                  <a:lnTo>
                    <a:pt x="1253" y="1379"/>
                  </a:lnTo>
                  <a:lnTo>
                    <a:pt x="1242" y="1395"/>
                  </a:lnTo>
                  <a:lnTo>
                    <a:pt x="1230" y="1415"/>
                  </a:lnTo>
                  <a:lnTo>
                    <a:pt x="1216" y="1437"/>
                  </a:lnTo>
                  <a:lnTo>
                    <a:pt x="1206" y="1455"/>
                  </a:lnTo>
                  <a:lnTo>
                    <a:pt x="1198" y="1469"/>
                  </a:lnTo>
                  <a:lnTo>
                    <a:pt x="1192" y="1479"/>
                  </a:lnTo>
                  <a:lnTo>
                    <a:pt x="1186" y="1488"/>
                  </a:lnTo>
                  <a:lnTo>
                    <a:pt x="1174" y="1504"/>
                  </a:lnTo>
                  <a:lnTo>
                    <a:pt x="1160" y="1514"/>
                  </a:lnTo>
                  <a:lnTo>
                    <a:pt x="1143" y="1520"/>
                  </a:lnTo>
                  <a:lnTo>
                    <a:pt x="1126" y="1523"/>
                  </a:lnTo>
                  <a:lnTo>
                    <a:pt x="1109" y="1520"/>
                  </a:lnTo>
                  <a:lnTo>
                    <a:pt x="1094" y="1514"/>
                  </a:lnTo>
                  <a:lnTo>
                    <a:pt x="1080" y="1504"/>
                  </a:lnTo>
                  <a:lnTo>
                    <a:pt x="1067" y="1488"/>
                  </a:lnTo>
                  <a:lnTo>
                    <a:pt x="1063" y="1479"/>
                  </a:lnTo>
                  <a:lnTo>
                    <a:pt x="1056" y="1469"/>
                  </a:lnTo>
                  <a:lnTo>
                    <a:pt x="1047" y="1455"/>
                  </a:lnTo>
                  <a:lnTo>
                    <a:pt x="1038" y="1437"/>
                  </a:lnTo>
                  <a:lnTo>
                    <a:pt x="1024" y="1415"/>
                  </a:lnTo>
                  <a:lnTo>
                    <a:pt x="1011" y="1395"/>
                  </a:lnTo>
                  <a:lnTo>
                    <a:pt x="1001" y="1379"/>
                  </a:lnTo>
                  <a:lnTo>
                    <a:pt x="964" y="1332"/>
                  </a:lnTo>
                  <a:lnTo>
                    <a:pt x="924" y="1287"/>
                  </a:lnTo>
                  <a:lnTo>
                    <a:pt x="881" y="1246"/>
                  </a:lnTo>
                  <a:lnTo>
                    <a:pt x="835" y="1210"/>
                  </a:lnTo>
                  <a:lnTo>
                    <a:pt x="787" y="1178"/>
                  </a:lnTo>
                  <a:lnTo>
                    <a:pt x="736" y="1150"/>
                  </a:lnTo>
                  <a:lnTo>
                    <a:pt x="684" y="1128"/>
                  </a:lnTo>
                  <a:lnTo>
                    <a:pt x="631" y="1113"/>
                  </a:lnTo>
                  <a:lnTo>
                    <a:pt x="576" y="1104"/>
                  </a:lnTo>
                  <a:lnTo>
                    <a:pt x="520" y="1101"/>
                  </a:lnTo>
                  <a:lnTo>
                    <a:pt x="473" y="1103"/>
                  </a:lnTo>
                  <a:lnTo>
                    <a:pt x="428" y="1108"/>
                  </a:lnTo>
                  <a:lnTo>
                    <a:pt x="386" y="1118"/>
                  </a:lnTo>
                  <a:lnTo>
                    <a:pt x="346" y="1131"/>
                  </a:lnTo>
                  <a:lnTo>
                    <a:pt x="308" y="1148"/>
                  </a:lnTo>
                  <a:lnTo>
                    <a:pt x="262" y="1176"/>
                  </a:lnTo>
                  <a:lnTo>
                    <a:pt x="214" y="1208"/>
                  </a:lnTo>
                  <a:lnTo>
                    <a:pt x="165" y="1247"/>
                  </a:lnTo>
                  <a:lnTo>
                    <a:pt x="115" y="1292"/>
                  </a:lnTo>
                  <a:lnTo>
                    <a:pt x="98" y="1303"/>
                  </a:lnTo>
                  <a:lnTo>
                    <a:pt x="82" y="1311"/>
                  </a:lnTo>
                  <a:lnTo>
                    <a:pt x="66" y="1313"/>
                  </a:lnTo>
                  <a:lnTo>
                    <a:pt x="50" y="1311"/>
                  </a:lnTo>
                  <a:lnTo>
                    <a:pt x="34" y="1304"/>
                  </a:lnTo>
                  <a:lnTo>
                    <a:pt x="20" y="1293"/>
                  </a:lnTo>
                  <a:lnTo>
                    <a:pt x="8" y="1279"/>
                  </a:lnTo>
                  <a:lnTo>
                    <a:pt x="2" y="1263"/>
                  </a:lnTo>
                  <a:lnTo>
                    <a:pt x="0" y="1246"/>
                  </a:lnTo>
                  <a:lnTo>
                    <a:pt x="0" y="1246"/>
                  </a:lnTo>
                  <a:lnTo>
                    <a:pt x="0" y="1240"/>
                  </a:lnTo>
                  <a:lnTo>
                    <a:pt x="1" y="1235"/>
                  </a:lnTo>
                  <a:lnTo>
                    <a:pt x="2" y="1232"/>
                  </a:lnTo>
                  <a:lnTo>
                    <a:pt x="28" y="1138"/>
                  </a:lnTo>
                  <a:lnTo>
                    <a:pt x="60" y="1047"/>
                  </a:lnTo>
                  <a:lnTo>
                    <a:pt x="96" y="959"/>
                  </a:lnTo>
                  <a:lnTo>
                    <a:pt x="138" y="875"/>
                  </a:lnTo>
                  <a:lnTo>
                    <a:pt x="187" y="794"/>
                  </a:lnTo>
                  <a:lnTo>
                    <a:pt x="239" y="715"/>
                  </a:lnTo>
                  <a:lnTo>
                    <a:pt x="297" y="639"/>
                  </a:lnTo>
                  <a:lnTo>
                    <a:pt x="361" y="567"/>
                  </a:lnTo>
                  <a:lnTo>
                    <a:pt x="429" y="498"/>
                  </a:lnTo>
                  <a:lnTo>
                    <a:pt x="499" y="433"/>
                  </a:lnTo>
                  <a:lnTo>
                    <a:pt x="573" y="374"/>
                  </a:lnTo>
                  <a:lnTo>
                    <a:pt x="649" y="318"/>
                  </a:lnTo>
                  <a:lnTo>
                    <a:pt x="728" y="268"/>
                  </a:lnTo>
                  <a:lnTo>
                    <a:pt x="809" y="221"/>
                  </a:lnTo>
                  <a:lnTo>
                    <a:pt x="894" y="179"/>
                  </a:lnTo>
                  <a:lnTo>
                    <a:pt x="981" y="141"/>
                  </a:lnTo>
                  <a:lnTo>
                    <a:pt x="1083" y="104"/>
                  </a:lnTo>
                  <a:lnTo>
                    <a:pt x="1187" y="72"/>
                  </a:lnTo>
                  <a:lnTo>
                    <a:pt x="1293" y="46"/>
                  </a:lnTo>
                  <a:lnTo>
                    <a:pt x="1399" y="26"/>
                  </a:lnTo>
                  <a:lnTo>
                    <a:pt x="1509" y="11"/>
                  </a:lnTo>
                  <a:lnTo>
                    <a:pt x="1619" y="3"/>
                  </a:lnTo>
                  <a:lnTo>
                    <a:pt x="17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20" name="Freeform 168"/>
          <p:cNvSpPr>
            <a:spLocks/>
          </p:cNvSpPr>
          <p:nvPr/>
        </p:nvSpPr>
        <p:spPr bwMode="auto">
          <a:xfrm>
            <a:off x="13838676" y="2977846"/>
            <a:ext cx="337065" cy="336145"/>
          </a:xfrm>
          <a:custGeom>
            <a:avLst/>
            <a:gdLst>
              <a:gd name="T0" fmla="*/ 3454 w 3664"/>
              <a:gd name="T1" fmla="*/ 3 h 3653"/>
              <a:gd name="T2" fmla="*/ 3532 w 3664"/>
              <a:gd name="T3" fmla="*/ 26 h 3653"/>
              <a:gd name="T4" fmla="*/ 3597 w 3664"/>
              <a:gd name="T5" fmla="*/ 66 h 3653"/>
              <a:gd name="T6" fmla="*/ 3639 w 3664"/>
              <a:gd name="T7" fmla="*/ 133 h 3653"/>
              <a:gd name="T8" fmla="*/ 3661 w 3664"/>
              <a:gd name="T9" fmla="*/ 210 h 3653"/>
              <a:gd name="T10" fmla="*/ 3663 w 3664"/>
              <a:gd name="T11" fmla="*/ 299 h 3653"/>
              <a:gd name="T12" fmla="*/ 3645 w 3664"/>
              <a:gd name="T13" fmla="*/ 398 h 3653"/>
              <a:gd name="T14" fmla="*/ 3603 w 3664"/>
              <a:gd name="T15" fmla="*/ 523 h 3653"/>
              <a:gd name="T16" fmla="*/ 3536 w 3664"/>
              <a:gd name="T17" fmla="*/ 657 h 3653"/>
              <a:gd name="T18" fmla="*/ 3450 w 3664"/>
              <a:gd name="T19" fmla="*/ 783 h 3653"/>
              <a:gd name="T20" fmla="*/ 3346 w 3664"/>
              <a:gd name="T21" fmla="*/ 901 h 3653"/>
              <a:gd name="T22" fmla="*/ 3344 w 3664"/>
              <a:gd name="T23" fmla="*/ 3135 h 3653"/>
              <a:gd name="T24" fmla="*/ 3343 w 3664"/>
              <a:gd name="T25" fmla="*/ 3181 h 3653"/>
              <a:gd name="T26" fmla="*/ 3312 w 3664"/>
              <a:gd name="T27" fmla="*/ 3222 h 3653"/>
              <a:gd name="T28" fmla="*/ 2964 w 3664"/>
              <a:gd name="T29" fmla="*/ 3480 h 3653"/>
              <a:gd name="T30" fmla="*/ 2928 w 3664"/>
              <a:gd name="T31" fmla="*/ 3488 h 3653"/>
              <a:gd name="T32" fmla="*/ 2910 w 3664"/>
              <a:gd name="T33" fmla="*/ 3484 h 3653"/>
              <a:gd name="T34" fmla="*/ 2877 w 3664"/>
              <a:gd name="T35" fmla="*/ 3471 h 3653"/>
              <a:gd name="T36" fmla="*/ 2855 w 3664"/>
              <a:gd name="T37" fmla="*/ 3443 h 3653"/>
              <a:gd name="T38" fmla="*/ 1448 w 3664"/>
              <a:gd name="T39" fmla="*/ 2793 h 3653"/>
              <a:gd name="T40" fmla="*/ 1591 w 3664"/>
              <a:gd name="T41" fmla="*/ 3321 h 3653"/>
              <a:gd name="T42" fmla="*/ 1580 w 3664"/>
              <a:gd name="T43" fmla="*/ 3361 h 3653"/>
              <a:gd name="T44" fmla="*/ 1315 w 3664"/>
              <a:gd name="T45" fmla="*/ 3631 h 3653"/>
              <a:gd name="T46" fmla="*/ 1277 w 3664"/>
              <a:gd name="T47" fmla="*/ 3651 h 3653"/>
              <a:gd name="T48" fmla="*/ 1249 w 3664"/>
              <a:gd name="T49" fmla="*/ 3653 h 3653"/>
              <a:gd name="T50" fmla="*/ 1204 w 3664"/>
              <a:gd name="T51" fmla="*/ 3637 h 3653"/>
              <a:gd name="T52" fmla="*/ 693 w 3664"/>
              <a:gd name="T53" fmla="*/ 2964 h 3653"/>
              <a:gd name="T54" fmla="*/ 21 w 3664"/>
              <a:gd name="T55" fmla="*/ 2460 h 3653"/>
              <a:gd name="T56" fmla="*/ 5 w 3664"/>
              <a:gd name="T57" fmla="*/ 2430 h 3653"/>
              <a:gd name="T58" fmla="*/ 1 w 3664"/>
              <a:gd name="T59" fmla="*/ 2389 h 3653"/>
              <a:gd name="T60" fmla="*/ 24 w 3664"/>
              <a:gd name="T61" fmla="*/ 2346 h 3653"/>
              <a:gd name="T62" fmla="*/ 292 w 3664"/>
              <a:gd name="T63" fmla="*/ 2080 h 3653"/>
              <a:gd name="T64" fmla="*/ 335 w 3664"/>
              <a:gd name="T65" fmla="*/ 2068 h 3653"/>
              <a:gd name="T66" fmla="*/ 355 w 3664"/>
              <a:gd name="T67" fmla="*/ 2072 h 3653"/>
              <a:gd name="T68" fmla="*/ 1540 w 3664"/>
              <a:gd name="T69" fmla="*/ 1534 h 3653"/>
              <a:gd name="T70" fmla="*/ 196 w 3664"/>
              <a:gd name="T71" fmla="*/ 796 h 3653"/>
              <a:gd name="T72" fmla="*/ 173 w 3664"/>
              <a:gd name="T73" fmla="*/ 764 h 3653"/>
              <a:gd name="T74" fmla="*/ 167 w 3664"/>
              <a:gd name="T75" fmla="*/ 725 h 3653"/>
              <a:gd name="T76" fmla="*/ 179 w 3664"/>
              <a:gd name="T77" fmla="*/ 689 h 3653"/>
              <a:gd name="T78" fmla="*/ 526 w 3664"/>
              <a:gd name="T79" fmla="*/ 340 h 3653"/>
              <a:gd name="T80" fmla="*/ 563 w 3664"/>
              <a:gd name="T81" fmla="*/ 318 h 3653"/>
              <a:gd name="T82" fmla="*/ 604 w 3664"/>
              <a:gd name="T83" fmla="*/ 319 h 3653"/>
              <a:gd name="T84" fmla="*/ 2761 w 3664"/>
              <a:gd name="T85" fmla="*/ 317 h 3653"/>
              <a:gd name="T86" fmla="*/ 2878 w 3664"/>
              <a:gd name="T87" fmla="*/ 213 h 3653"/>
              <a:gd name="T88" fmla="*/ 3005 w 3664"/>
              <a:gd name="T89" fmla="*/ 127 h 3653"/>
              <a:gd name="T90" fmla="*/ 3139 w 3664"/>
              <a:gd name="T91" fmla="*/ 62 h 3653"/>
              <a:gd name="T92" fmla="*/ 3265 w 3664"/>
              <a:gd name="T93" fmla="*/ 19 h 3653"/>
              <a:gd name="T94" fmla="*/ 3366 w 3664"/>
              <a:gd name="T95" fmla="*/ 2 h 3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64" h="3653">
                <a:moveTo>
                  <a:pt x="3411" y="0"/>
                </a:moveTo>
                <a:lnTo>
                  <a:pt x="3454" y="3"/>
                </a:lnTo>
                <a:lnTo>
                  <a:pt x="3494" y="12"/>
                </a:lnTo>
                <a:lnTo>
                  <a:pt x="3532" y="26"/>
                </a:lnTo>
                <a:lnTo>
                  <a:pt x="3566" y="44"/>
                </a:lnTo>
                <a:lnTo>
                  <a:pt x="3597" y="66"/>
                </a:lnTo>
                <a:lnTo>
                  <a:pt x="3621" y="98"/>
                </a:lnTo>
                <a:lnTo>
                  <a:pt x="3639" y="133"/>
                </a:lnTo>
                <a:lnTo>
                  <a:pt x="3653" y="170"/>
                </a:lnTo>
                <a:lnTo>
                  <a:pt x="3661" y="210"/>
                </a:lnTo>
                <a:lnTo>
                  <a:pt x="3664" y="252"/>
                </a:lnTo>
                <a:lnTo>
                  <a:pt x="3663" y="299"/>
                </a:lnTo>
                <a:lnTo>
                  <a:pt x="3656" y="347"/>
                </a:lnTo>
                <a:lnTo>
                  <a:pt x="3645" y="398"/>
                </a:lnTo>
                <a:lnTo>
                  <a:pt x="3629" y="453"/>
                </a:lnTo>
                <a:lnTo>
                  <a:pt x="3603" y="523"/>
                </a:lnTo>
                <a:lnTo>
                  <a:pt x="3571" y="592"/>
                </a:lnTo>
                <a:lnTo>
                  <a:pt x="3536" y="657"/>
                </a:lnTo>
                <a:lnTo>
                  <a:pt x="3496" y="721"/>
                </a:lnTo>
                <a:lnTo>
                  <a:pt x="3450" y="783"/>
                </a:lnTo>
                <a:lnTo>
                  <a:pt x="3401" y="843"/>
                </a:lnTo>
                <a:lnTo>
                  <a:pt x="3346" y="901"/>
                </a:lnTo>
                <a:lnTo>
                  <a:pt x="2926" y="1321"/>
                </a:lnTo>
                <a:lnTo>
                  <a:pt x="3344" y="3135"/>
                </a:lnTo>
                <a:lnTo>
                  <a:pt x="3347" y="3160"/>
                </a:lnTo>
                <a:lnTo>
                  <a:pt x="3343" y="3181"/>
                </a:lnTo>
                <a:lnTo>
                  <a:pt x="3332" y="3203"/>
                </a:lnTo>
                <a:lnTo>
                  <a:pt x="3312" y="3222"/>
                </a:lnTo>
                <a:lnTo>
                  <a:pt x="2978" y="3472"/>
                </a:lnTo>
                <a:lnTo>
                  <a:pt x="2964" y="3480"/>
                </a:lnTo>
                <a:lnTo>
                  <a:pt x="2948" y="3485"/>
                </a:lnTo>
                <a:lnTo>
                  <a:pt x="2928" y="3488"/>
                </a:lnTo>
                <a:lnTo>
                  <a:pt x="2919" y="3487"/>
                </a:lnTo>
                <a:lnTo>
                  <a:pt x="2910" y="3484"/>
                </a:lnTo>
                <a:lnTo>
                  <a:pt x="2892" y="3479"/>
                </a:lnTo>
                <a:lnTo>
                  <a:pt x="2877" y="3471"/>
                </a:lnTo>
                <a:lnTo>
                  <a:pt x="2865" y="3458"/>
                </a:lnTo>
                <a:lnTo>
                  <a:pt x="2855" y="3443"/>
                </a:lnTo>
                <a:lnTo>
                  <a:pt x="2125" y="2118"/>
                </a:lnTo>
                <a:lnTo>
                  <a:pt x="1448" y="2793"/>
                </a:lnTo>
                <a:lnTo>
                  <a:pt x="1587" y="3299"/>
                </a:lnTo>
                <a:lnTo>
                  <a:pt x="1591" y="3321"/>
                </a:lnTo>
                <a:lnTo>
                  <a:pt x="1588" y="3342"/>
                </a:lnTo>
                <a:lnTo>
                  <a:pt x="1580" y="3361"/>
                </a:lnTo>
                <a:lnTo>
                  <a:pt x="1566" y="3381"/>
                </a:lnTo>
                <a:lnTo>
                  <a:pt x="1315" y="3631"/>
                </a:lnTo>
                <a:lnTo>
                  <a:pt x="1298" y="3643"/>
                </a:lnTo>
                <a:lnTo>
                  <a:pt x="1277" y="3651"/>
                </a:lnTo>
                <a:lnTo>
                  <a:pt x="1255" y="3653"/>
                </a:lnTo>
                <a:lnTo>
                  <a:pt x="1249" y="3653"/>
                </a:lnTo>
                <a:lnTo>
                  <a:pt x="1225" y="3648"/>
                </a:lnTo>
                <a:lnTo>
                  <a:pt x="1204" y="3637"/>
                </a:lnTo>
                <a:lnTo>
                  <a:pt x="1187" y="3620"/>
                </a:lnTo>
                <a:lnTo>
                  <a:pt x="693" y="2964"/>
                </a:lnTo>
                <a:lnTo>
                  <a:pt x="34" y="2471"/>
                </a:lnTo>
                <a:lnTo>
                  <a:pt x="21" y="2460"/>
                </a:lnTo>
                <a:lnTo>
                  <a:pt x="11" y="2446"/>
                </a:lnTo>
                <a:lnTo>
                  <a:pt x="5" y="2430"/>
                </a:lnTo>
                <a:lnTo>
                  <a:pt x="0" y="2410"/>
                </a:lnTo>
                <a:lnTo>
                  <a:pt x="1" y="2389"/>
                </a:lnTo>
                <a:lnTo>
                  <a:pt x="9" y="2366"/>
                </a:lnTo>
                <a:lnTo>
                  <a:pt x="24" y="2346"/>
                </a:lnTo>
                <a:lnTo>
                  <a:pt x="275" y="2092"/>
                </a:lnTo>
                <a:lnTo>
                  <a:pt x="292" y="2080"/>
                </a:lnTo>
                <a:lnTo>
                  <a:pt x="312" y="2072"/>
                </a:lnTo>
                <a:lnTo>
                  <a:pt x="335" y="2068"/>
                </a:lnTo>
                <a:lnTo>
                  <a:pt x="347" y="2070"/>
                </a:lnTo>
                <a:lnTo>
                  <a:pt x="355" y="2072"/>
                </a:lnTo>
                <a:lnTo>
                  <a:pt x="863" y="2209"/>
                </a:lnTo>
                <a:lnTo>
                  <a:pt x="1540" y="1534"/>
                </a:lnTo>
                <a:lnTo>
                  <a:pt x="211" y="807"/>
                </a:lnTo>
                <a:lnTo>
                  <a:pt x="196" y="796"/>
                </a:lnTo>
                <a:lnTo>
                  <a:pt x="182" y="781"/>
                </a:lnTo>
                <a:lnTo>
                  <a:pt x="173" y="764"/>
                </a:lnTo>
                <a:lnTo>
                  <a:pt x="167" y="744"/>
                </a:lnTo>
                <a:lnTo>
                  <a:pt x="167" y="725"/>
                </a:lnTo>
                <a:lnTo>
                  <a:pt x="171" y="706"/>
                </a:lnTo>
                <a:lnTo>
                  <a:pt x="179" y="689"/>
                </a:lnTo>
                <a:lnTo>
                  <a:pt x="191" y="674"/>
                </a:lnTo>
                <a:lnTo>
                  <a:pt x="526" y="340"/>
                </a:lnTo>
                <a:lnTo>
                  <a:pt x="544" y="327"/>
                </a:lnTo>
                <a:lnTo>
                  <a:pt x="563" y="318"/>
                </a:lnTo>
                <a:lnTo>
                  <a:pt x="583" y="316"/>
                </a:lnTo>
                <a:lnTo>
                  <a:pt x="604" y="319"/>
                </a:lnTo>
                <a:lnTo>
                  <a:pt x="2342" y="734"/>
                </a:lnTo>
                <a:lnTo>
                  <a:pt x="2761" y="317"/>
                </a:lnTo>
                <a:lnTo>
                  <a:pt x="2818" y="263"/>
                </a:lnTo>
                <a:lnTo>
                  <a:pt x="2878" y="213"/>
                </a:lnTo>
                <a:lnTo>
                  <a:pt x="2940" y="168"/>
                </a:lnTo>
                <a:lnTo>
                  <a:pt x="3005" y="127"/>
                </a:lnTo>
                <a:lnTo>
                  <a:pt x="3072" y="92"/>
                </a:lnTo>
                <a:lnTo>
                  <a:pt x="3139" y="62"/>
                </a:lnTo>
                <a:lnTo>
                  <a:pt x="3211" y="35"/>
                </a:lnTo>
                <a:lnTo>
                  <a:pt x="3265" y="19"/>
                </a:lnTo>
                <a:lnTo>
                  <a:pt x="3317" y="8"/>
                </a:lnTo>
                <a:lnTo>
                  <a:pt x="3366" y="2"/>
                </a:lnTo>
                <a:lnTo>
                  <a:pt x="341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9638695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6698085" y="276820"/>
            <a:ext cx="4919937"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Portfolio Show B</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38" name="Picture Placeholder 18"/>
          <p:cNvSpPr txBox="1">
            <a:spLocks/>
          </p:cNvSpPr>
          <p:nvPr/>
        </p:nvSpPr>
        <p:spPr>
          <a:xfrm>
            <a:off x="1900088" y="2753734"/>
            <a:ext cx="2631600" cy="2574000"/>
          </a:xfrm>
          <a:prstGeom prst="roundRect">
            <a:avLst>
              <a:gd name="adj" fmla="val 5008"/>
            </a:avLst>
          </a:prstGeom>
          <a:solidFill>
            <a:srgbClr val="292929"/>
          </a:solidFill>
        </p:spPr>
        <p:txBody>
          <a:bodyPr anchor="ctr"/>
          <a:lstStyle/>
          <a:p>
            <a:pPr algn="ctr"/>
            <a:r>
              <a:rPr lang="en-GB" sz="2800" dirty="0" smtClean="0">
                <a:noFill/>
                <a:latin typeface="Open Sans" panose="020B0606030504020204" pitchFamily="34" charset="0"/>
                <a:ea typeface="Open Sans" panose="020B0606030504020204" pitchFamily="34" charset="0"/>
                <a:cs typeface="Open Sans" panose="020B0606030504020204" pitchFamily="34" charset="0"/>
              </a:rPr>
              <a:t>Image</a:t>
            </a:r>
            <a:endParaRPr lang="en-GB" sz="2800" dirty="0">
              <a:noFill/>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p:cNvSpPr/>
          <p:nvPr/>
        </p:nvSpPr>
        <p:spPr>
          <a:xfrm>
            <a:off x="1900088" y="3581400"/>
            <a:ext cx="2631600" cy="85725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atin typeface="Open Sans" panose="020B0606030504020204" pitchFamily="34" charset="0"/>
                <a:ea typeface="Open Sans" panose="020B0606030504020204" pitchFamily="34" charset="0"/>
                <a:cs typeface="Open Sans" panose="020B0606030504020204" pitchFamily="34" charset="0"/>
              </a:rPr>
              <a:t>Name</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116" name="Group 115"/>
          <p:cNvGrpSpPr/>
          <p:nvPr/>
        </p:nvGrpSpPr>
        <p:grpSpPr>
          <a:xfrm>
            <a:off x="2286907" y="3836121"/>
            <a:ext cx="362021" cy="347808"/>
            <a:chOff x="6443663" y="7507288"/>
            <a:chExt cx="1374775" cy="1320801"/>
          </a:xfrm>
          <a:solidFill>
            <a:schemeClr val="bg1"/>
          </a:solidFill>
        </p:grpSpPr>
        <p:sp>
          <p:nvSpPr>
            <p:cNvPr id="117" name="Freeform 156"/>
            <p:cNvSpPr>
              <a:spLocks/>
            </p:cNvSpPr>
            <p:nvPr/>
          </p:nvSpPr>
          <p:spPr bwMode="auto">
            <a:xfrm>
              <a:off x="6761163" y="8128001"/>
              <a:ext cx="422275" cy="700088"/>
            </a:xfrm>
            <a:custGeom>
              <a:avLst/>
              <a:gdLst>
                <a:gd name="T0" fmla="*/ 976 w 1065"/>
                <a:gd name="T1" fmla="*/ 2 h 1762"/>
                <a:gd name="T2" fmla="*/ 1065 w 1065"/>
                <a:gd name="T3" fmla="*/ 23 h 1762"/>
                <a:gd name="T4" fmla="*/ 1063 w 1065"/>
                <a:gd name="T5" fmla="*/ 1284 h 1762"/>
                <a:gd name="T6" fmla="*/ 1043 w 1065"/>
                <a:gd name="T7" fmla="*/ 1384 h 1762"/>
                <a:gd name="T8" fmla="*/ 1004 w 1065"/>
                <a:gd name="T9" fmla="*/ 1478 h 1762"/>
                <a:gd name="T10" fmla="*/ 944 w 1065"/>
                <a:gd name="T11" fmla="*/ 1564 h 1762"/>
                <a:gd name="T12" fmla="*/ 867 w 1065"/>
                <a:gd name="T13" fmla="*/ 1642 h 1762"/>
                <a:gd name="T14" fmla="*/ 781 w 1065"/>
                <a:gd name="T15" fmla="*/ 1701 h 1762"/>
                <a:gd name="T16" fmla="*/ 687 w 1065"/>
                <a:gd name="T17" fmla="*/ 1740 h 1762"/>
                <a:gd name="T18" fmla="*/ 586 w 1065"/>
                <a:gd name="T19" fmla="*/ 1760 h 1762"/>
                <a:gd name="T20" fmla="*/ 480 w 1065"/>
                <a:gd name="T21" fmla="*/ 1760 h 1762"/>
                <a:gd name="T22" fmla="*/ 379 w 1065"/>
                <a:gd name="T23" fmla="*/ 1740 h 1762"/>
                <a:gd name="T24" fmla="*/ 285 w 1065"/>
                <a:gd name="T25" fmla="*/ 1701 h 1762"/>
                <a:gd name="T26" fmla="*/ 199 w 1065"/>
                <a:gd name="T27" fmla="*/ 1642 h 1762"/>
                <a:gd name="T28" fmla="*/ 122 w 1065"/>
                <a:gd name="T29" fmla="*/ 1564 h 1762"/>
                <a:gd name="T30" fmla="*/ 62 w 1065"/>
                <a:gd name="T31" fmla="*/ 1478 h 1762"/>
                <a:gd name="T32" fmla="*/ 22 w 1065"/>
                <a:gd name="T33" fmla="*/ 1384 h 1762"/>
                <a:gd name="T34" fmla="*/ 2 w 1065"/>
                <a:gd name="T35" fmla="*/ 1284 h 1762"/>
                <a:gd name="T36" fmla="*/ 2 w 1065"/>
                <a:gd name="T37" fmla="*/ 1203 h 1762"/>
                <a:gd name="T38" fmla="*/ 22 w 1065"/>
                <a:gd name="T39" fmla="*/ 1157 h 1762"/>
                <a:gd name="T40" fmla="*/ 60 w 1065"/>
                <a:gd name="T41" fmla="*/ 1119 h 1762"/>
                <a:gd name="T42" fmla="*/ 107 w 1065"/>
                <a:gd name="T43" fmla="*/ 1099 h 1762"/>
                <a:gd name="T44" fmla="*/ 160 w 1065"/>
                <a:gd name="T45" fmla="*/ 1099 h 1762"/>
                <a:gd name="T46" fmla="*/ 206 w 1065"/>
                <a:gd name="T47" fmla="*/ 1119 h 1762"/>
                <a:gd name="T48" fmla="*/ 244 w 1065"/>
                <a:gd name="T49" fmla="*/ 1157 h 1762"/>
                <a:gd name="T50" fmla="*/ 264 w 1065"/>
                <a:gd name="T51" fmla="*/ 1203 h 1762"/>
                <a:gd name="T52" fmla="*/ 270 w 1065"/>
                <a:gd name="T53" fmla="*/ 1271 h 1762"/>
                <a:gd name="T54" fmla="*/ 296 w 1065"/>
                <a:gd name="T55" fmla="*/ 1347 h 1762"/>
                <a:gd name="T56" fmla="*/ 347 w 1065"/>
                <a:gd name="T57" fmla="*/ 1415 h 1762"/>
                <a:gd name="T58" fmla="*/ 416 w 1065"/>
                <a:gd name="T59" fmla="*/ 1467 h 1762"/>
                <a:gd name="T60" fmla="*/ 492 w 1065"/>
                <a:gd name="T61" fmla="*/ 1493 h 1762"/>
                <a:gd name="T62" fmla="*/ 574 w 1065"/>
                <a:gd name="T63" fmla="*/ 1493 h 1762"/>
                <a:gd name="T64" fmla="*/ 650 w 1065"/>
                <a:gd name="T65" fmla="*/ 1467 h 1762"/>
                <a:gd name="T66" fmla="*/ 718 w 1065"/>
                <a:gd name="T67" fmla="*/ 1415 h 1762"/>
                <a:gd name="T68" fmla="*/ 770 w 1065"/>
                <a:gd name="T69" fmla="*/ 1347 h 1762"/>
                <a:gd name="T70" fmla="*/ 795 w 1065"/>
                <a:gd name="T71" fmla="*/ 1271 h 1762"/>
                <a:gd name="T72" fmla="*/ 800 w 1065"/>
                <a:gd name="T73" fmla="*/ 23 h 1762"/>
                <a:gd name="T74" fmla="*/ 889 w 1065"/>
                <a:gd name="T75" fmla="*/ 2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65" h="1762">
                  <a:moveTo>
                    <a:pt x="933" y="0"/>
                  </a:moveTo>
                  <a:lnTo>
                    <a:pt x="976" y="2"/>
                  </a:lnTo>
                  <a:lnTo>
                    <a:pt x="1020" y="11"/>
                  </a:lnTo>
                  <a:lnTo>
                    <a:pt x="1065" y="23"/>
                  </a:lnTo>
                  <a:lnTo>
                    <a:pt x="1065" y="1230"/>
                  </a:lnTo>
                  <a:lnTo>
                    <a:pt x="1063" y="1284"/>
                  </a:lnTo>
                  <a:lnTo>
                    <a:pt x="1056" y="1334"/>
                  </a:lnTo>
                  <a:lnTo>
                    <a:pt x="1043" y="1384"/>
                  </a:lnTo>
                  <a:lnTo>
                    <a:pt x="1026" y="1432"/>
                  </a:lnTo>
                  <a:lnTo>
                    <a:pt x="1004" y="1478"/>
                  </a:lnTo>
                  <a:lnTo>
                    <a:pt x="977" y="1522"/>
                  </a:lnTo>
                  <a:lnTo>
                    <a:pt x="944" y="1564"/>
                  </a:lnTo>
                  <a:lnTo>
                    <a:pt x="907" y="1604"/>
                  </a:lnTo>
                  <a:lnTo>
                    <a:pt x="867" y="1642"/>
                  </a:lnTo>
                  <a:lnTo>
                    <a:pt x="825" y="1674"/>
                  </a:lnTo>
                  <a:lnTo>
                    <a:pt x="781" y="1701"/>
                  </a:lnTo>
                  <a:lnTo>
                    <a:pt x="734" y="1723"/>
                  </a:lnTo>
                  <a:lnTo>
                    <a:pt x="687" y="1740"/>
                  </a:lnTo>
                  <a:lnTo>
                    <a:pt x="637" y="1753"/>
                  </a:lnTo>
                  <a:lnTo>
                    <a:pt x="586" y="1760"/>
                  </a:lnTo>
                  <a:lnTo>
                    <a:pt x="533" y="1762"/>
                  </a:lnTo>
                  <a:lnTo>
                    <a:pt x="480" y="1760"/>
                  </a:lnTo>
                  <a:lnTo>
                    <a:pt x="428" y="1753"/>
                  </a:lnTo>
                  <a:lnTo>
                    <a:pt x="379" y="1740"/>
                  </a:lnTo>
                  <a:lnTo>
                    <a:pt x="331" y="1723"/>
                  </a:lnTo>
                  <a:lnTo>
                    <a:pt x="285" y="1701"/>
                  </a:lnTo>
                  <a:lnTo>
                    <a:pt x="241" y="1674"/>
                  </a:lnTo>
                  <a:lnTo>
                    <a:pt x="199" y="1642"/>
                  </a:lnTo>
                  <a:lnTo>
                    <a:pt x="159" y="1604"/>
                  </a:lnTo>
                  <a:lnTo>
                    <a:pt x="122" y="1564"/>
                  </a:lnTo>
                  <a:lnTo>
                    <a:pt x="89" y="1522"/>
                  </a:lnTo>
                  <a:lnTo>
                    <a:pt x="62" y="1478"/>
                  </a:lnTo>
                  <a:lnTo>
                    <a:pt x="39" y="1432"/>
                  </a:lnTo>
                  <a:lnTo>
                    <a:pt x="22" y="1384"/>
                  </a:lnTo>
                  <a:lnTo>
                    <a:pt x="10" y="1334"/>
                  </a:lnTo>
                  <a:lnTo>
                    <a:pt x="2" y="1284"/>
                  </a:lnTo>
                  <a:lnTo>
                    <a:pt x="0" y="1230"/>
                  </a:lnTo>
                  <a:lnTo>
                    <a:pt x="2" y="1203"/>
                  </a:lnTo>
                  <a:lnTo>
                    <a:pt x="10" y="1179"/>
                  </a:lnTo>
                  <a:lnTo>
                    <a:pt x="22" y="1157"/>
                  </a:lnTo>
                  <a:lnTo>
                    <a:pt x="39" y="1136"/>
                  </a:lnTo>
                  <a:lnTo>
                    <a:pt x="60" y="1119"/>
                  </a:lnTo>
                  <a:lnTo>
                    <a:pt x="83" y="1106"/>
                  </a:lnTo>
                  <a:lnTo>
                    <a:pt x="107" y="1099"/>
                  </a:lnTo>
                  <a:lnTo>
                    <a:pt x="133" y="1097"/>
                  </a:lnTo>
                  <a:lnTo>
                    <a:pt x="160" y="1099"/>
                  </a:lnTo>
                  <a:lnTo>
                    <a:pt x="184" y="1106"/>
                  </a:lnTo>
                  <a:lnTo>
                    <a:pt x="206" y="1119"/>
                  </a:lnTo>
                  <a:lnTo>
                    <a:pt x="227" y="1136"/>
                  </a:lnTo>
                  <a:lnTo>
                    <a:pt x="244" y="1157"/>
                  </a:lnTo>
                  <a:lnTo>
                    <a:pt x="257" y="1179"/>
                  </a:lnTo>
                  <a:lnTo>
                    <a:pt x="264" y="1203"/>
                  </a:lnTo>
                  <a:lnTo>
                    <a:pt x="266" y="1230"/>
                  </a:lnTo>
                  <a:lnTo>
                    <a:pt x="270" y="1271"/>
                  </a:lnTo>
                  <a:lnTo>
                    <a:pt x="280" y="1310"/>
                  </a:lnTo>
                  <a:lnTo>
                    <a:pt x="296" y="1347"/>
                  </a:lnTo>
                  <a:lnTo>
                    <a:pt x="319" y="1382"/>
                  </a:lnTo>
                  <a:lnTo>
                    <a:pt x="347" y="1415"/>
                  </a:lnTo>
                  <a:lnTo>
                    <a:pt x="381" y="1445"/>
                  </a:lnTo>
                  <a:lnTo>
                    <a:pt x="416" y="1467"/>
                  </a:lnTo>
                  <a:lnTo>
                    <a:pt x="454" y="1483"/>
                  </a:lnTo>
                  <a:lnTo>
                    <a:pt x="492" y="1493"/>
                  </a:lnTo>
                  <a:lnTo>
                    <a:pt x="533" y="1497"/>
                  </a:lnTo>
                  <a:lnTo>
                    <a:pt x="574" y="1493"/>
                  </a:lnTo>
                  <a:lnTo>
                    <a:pt x="612" y="1483"/>
                  </a:lnTo>
                  <a:lnTo>
                    <a:pt x="650" y="1467"/>
                  </a:lnTo>
                  <a:lnTo>
                    <a:pt x="685" y="1445"/>
                  </a:lnTo>
                  <a:lnTo>
                    <a:pt x="718" y="1415"/>
                  </a:lnTo>
                  <a:lnTo>
                    <a:pt x="747" y="1382"/>
                  </a:lnTo>
                  <a:lnTo>
                    <a:pt x="770" y="1347"/>
                  </a:lnTo>
                  <a:lnTo>
                    <a:pt x="786" y="1310"/>
                  </a:lnTo>
                  <a:lnTo>
                    <a:pt x="795" y="1271"/>
                  </a:lnTo>
                  <a:lnTo>
                    <a:pt x="800" y="1230"/>
                  </a:lnTo>
                  <a:lnTo>
                    <a:pt x="800" y="23"/>
                  </a:lnTo>
                  <a:lnTo>
                    <a:pt x="845" y="11"/>
                  </a:lnTo>
                  <a:lnTo>
                    <a:pt x="889" y="2"/>
                  </a:lnTo>
                  <a:lnTo>
                    <a:pt x="9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18" name="Freeform 157"/>
            <p:cNvSpPr>
              <a:spLocks/>
            </p:cNvSpPr>
            <p:nvPr/>
          </p:nvSpPr>
          <p:spPr bwMode="auto">
            <a:xfrm>
              <a:off x="7078663" y="7507288"/>
              <a:ext cx="104775" cy="133350"/>
            </a:xfrm>
            <a:custGeom>
              <a:avLst/>
              <a:gdLst>
                <a:gd name="T0" fmla="*/ 133 w 265"/>
                <a:gd name="T1" fmla="*/ 0 h 338"/>
                <a:gd name="T2" fmla="*/ 159 w 265"/>
                <a:gd name="T3" fmla="*/ 2 h 338"/>
                <a:gd name="T4" fmla="*/ 183 w 265"/>
                <a:gd name="T5" fmla="*/ 10 h 338"/>
                <a:gd name="T6" fmla="*/ 205 w 265"/>
                <a:gd name="T7" fmla="*/ 22 h 338"/>
                <a:gd name="T8" fmla="*/ 226 w 265"/>
                <a:gd name="T9" fmla="*/ 40 h 338"/>
                <a:gd name="T10" fmla="*/ 243 w 265"/>
                <a:gd name="T11" fmla="*/ 60 h 338"/>
                <a:gd name="T12" fmla="*/ 256 w 265"/>
                <a:gd name="T13" fmla="*/ 83 h 338"/>
                <a:gd name="T14" fmla="*/ 263 w 265"/>
                <a:gd name="T15" fmla="*/ 108 h 338"/>
                <a:gd name="T16" fmla="*/ 265 w 265"/>
                <a:gd name="T17" fmla="*/ 133 h 338"/>
                <a:gd name="T18" fmla="*/ 265 w 265"/>
                <a:gd name="T19" fmla="*/ 338 h 338"/>
                <a:gd name="T20" fmla="*/ 224 w 265"/>
                <a:gd name="T21" fmla="*/ 335 h 338"/>
                <a:gd name="T22" fmla="*/ 188 w 265"/>
                <a:gd name="T23" fmla="*/ 334 h 338"/>
                <a:gd name="T24" fmla="*/ 158 w 265"/>
                <a:gd name="T25" fmla="*/ 333 h 338"/>
                <a:gd name="T26" fmla="*/ 133 w 265"/>
                <a:gd name="T27" fmla="*/ 333 h 338"/>
                <a:gd name="T28" fmla="*/ 107 w 265"/>
                <a:gd name="T29" fmla="*/ 333 h 338"/>
                <a:gd name="T30" fmla="*/ 77 w 265"/>
                <a:gd name="T31" fmla="*/ 334 h 338"/>
                <a:gd name="T32" fmla="*/ 41 w 265"/>
                <a:gd name="T33" fmla="*/ 335 h 338"/>
                <a:gd name="T34" fmla="*/ 0 w 265"/>
                <a:gd name="T35" fmla="*/ 338 h 338"/>
                <a:gd name="T36" fmla="*/ 0 w 265"/>
                <a:gd name="T37" fmla="*/ 133 h 338"/>
                <a:gd name="T38" fmla="*/ 2 w 265"/>
                <a:gd name="T39" fmla="*/ 108 h 338"/>
                <a:gd name="T40" fmla="*/ 9 w 265"/>
                <a:gd name="T41" fmla="*/ 83 h 338"/>
                <a:gd name="T42" fmla="*/ 22 w 265"/>
                <a:gd name="T43" fmla="*/ 60 h 338"/>
                <a:gd name="T44" fmla="*/ 39 w 265"/>
                <a:gd name="T45" fmla="*/ 40 h 338"/>
                <a:gd name="T46" fmla="*/ 60 w 265"/>
                <a:gd name="T47" fmla="*/ 22 h 338"/>
                <a:gd name="T48" fmla="*/ 82 w 265"/>
                <a:gd name="T49" fmla="*/ 10 h 338"/>
                <a:gd name="T50" fmla="*/ 106 w 265"/>
                <a:gd name="T51" fmla="*/ 2 h 338"/>
                <a:gd name="T52" fmla="*/ 133 w 265"/>
                <a:gd name="T53"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5" h="338">
                  <a:moveTo>
                    <a:pt x="133" y="0"/>
                  </a:moveTo>
                  <a:lnTo>
                    <a:pt x="159" y="2"/>
                  </a:lnTo>
                  <a:lnTo>
                    <a:pt x="183" y="10"/>
                  </a:lnTo>
                  <a:lnTo>
                    <a:pt x="205" y="22"/>
                  </a:lnTo>
                  <a:lnTo>
                    <a:pt x="226" y="40"/>
                  </a:lnTo>
                  <a:lnTo>
                    <a:pt x="243" y="60"/>
                  </a:lnTo>
                  <a:lnTo>
                    <a:pt x="256" y="83"/>
                  </a:lnTo>
                  <a:lnTo>
                    <a:pt x="263" y="108"/>
                  </a:lnTo>
                  <a:lnTo>
                    <a:pt x="265" y="133"/>
                  </a:lnTo>
                  <a:lnTo>
                    <a:pt x="265" y="338"/>
                  </a:lnTo>
                  <a:lnTo>
                    <a:pt x="224" y="335"/>
                  </a:lnTo>
                  <a:lnTo>
                    <a:pt x="188" y="334"/>
                  </a:lnTo>
                  <a:lnTo>
                    <a:pt x="158" y="333"/>
                  </a:lnTo>
                  <a:lnTo>
                    <a:pt x="133" y="333"/>
                  </a:lnTo>
                  <a:lnTo>
                    <a:pt x="107" y="333"/>
                  </a:lnTo>
                  <a:lnTo>
                    <a:pt x="77" y="334"/>
                  </a:lnTo>
                  <a:lnTo>
                    <a:pt x="41" y="335"/>
                  </a:lnTo>
                  <a:lnTo>
                    <a:pt x="0" y="338"/>
                  </a:lnTo>
                  <a:lnTo>
                    <a:pt x="0" y="133"/>
                  </a:lnTo>
                  <a:lnTo>
                    <a:pt x="2" y="108"/>
                  </a:lnTo>
                  <a:lnTo>
                    <a:pt x="9" y="83"/>
                  </a:lnTo>
                  <a:lnTo>
                    <a:pt x="22" y="60"/>
                  </a:lnTo>
                  <a:lnTo>
                    <a:pt x="39" y="40"/>
                  </a:lnTo>
                  <a:lnTo>
                    <a:pt x="60" y="22"/>
                  </a:lnTo>
                  <a:lnTo>
                    <a:pt x="82" y="10"/>
                  </a:lnTo>
                  <a:lnTo>
                    <a:pt x="106" y="2"/>
                  </a:lnTo>
                  <a:lnTo>
                    <a:pt x="1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19" name="Freeform 158"/>
            <p:cNvSpPr>
              <a:spLocks/>
            </p:cNvSpPr>
            <p:nvPr/>
          </p:nvSpPr>
          <p:spPr bwMode="auto">
            <a:xfrm>
              <a:off x="6443663" y="7664451"/>
              <a:ext cx="1374775" cy="604838"/>
            </a:xfrm>
            <a:custGeom>
              <a:avLst/>
              <a:gdLst>
                <a:gd name="T0" fmla="*/ 1963 w 3463"/>
                <a:gd name="T1" fmla="*/ 14 h 1523"/>
                <a:gd name="T2" fmla="*/ 2302 w 3463"/>
                <a:gd name="T3" fmla="*/ 83 h 1523"/>
                <a:gd name="T4" fmla="*/ 2571 w 3463"/>
                <a:gd name="T5" fmla="*/ 183 h 1523"/>
                <a:gd name="T6" fmla="*/ 2816 w 3463"/>
                <a:gd name="T7" fmla="*/ 319 h 1523"/>
                <a:gd name="T8" fmla="*/ 3033 w 3463"/>
                <a:gd name="T9" fmla="*/ 493 h 1523"/>
                <a:gd name="T10" fmla="*/ 3221 w 3463"/>
                <a:gd name="T11" fmla="*/ 708 h 1523"/>
                <a:gd name="T12" fmla="*/ 3348 w 3463"/>
                <a:gd name="T13" fmla="*/ 920 h 1523"/>
                <a:gd name="T14" fmla="*/ 3439 w 3463"/>
                <a:gd name="T15" fmla="*/ 1150 h 1523"/>
                <a:gd name="T16" fmla="*/ 3462 w 3463"/>
                <a:gd name="T17" fmla="*/ 1240 h 1523"/>
                <a:gd name="T18" fmla="*/ 3454 w 3463"/>
                <a:gd name="T19" fmla="*/ 1279 h 1523"/>
                <a:gd name="T20" fmla="*/ 3414 w 3463"/>
                <a:gd name="T21" fmla="*/ 1311 h 1523"/>
                <a:gd name="T22" fmla="*/ 3365 w 3463"/>
                <a:gd name="T23" fmla="*/ 1303 h 1523"/>
                <a:gd name="T24" fmla="*/ 3249 w 3463"/>
                <a:gd name="T25" fmla="*/ 1208 h 1523"/>
                <a:gd name="T26" fmla="*/ 3117 w 3463"/>
                <a:gd name="T27" fmla="*/ 1131 h 1523"/>
                <a:gd name="T28" fmla="*/ 2990 w 3463"/>
                <a:gd name="T29" fmla="*/ 1103 h 1523"/>
                <a:gd name="T30" fmla="*/ 2833 w 3463"/>
                <a:gd name="T31" fmla="*/ 1113 h 1523"/>
                <a:gd name="T32" fmla="*/ 2676 w 3463"/>
                <a:gd name="T33" fmla="*/ 1178 h 1523"/>
                <a:gd name="T34" fmla="*/ 2539 w 3463"/>
                <a:gd name="T35" fmla="*/ 1287 h 1523"/>
                <a:gd name="T36" fmla="*/ 2452 w 3463"/>
                <a:gd name="T37" fmla="*/ 1395 h 1523"/>
                <a:gd name="T38" fmla="*/ 2415 w 3463"/>
                <a:gd name="T39" fmla="*/ 1455 h 1523"/>
                <a:gd name="T40" fmla="*/ 2395 w 3463"/>
                <a:gd name="T41" fmla="*/ 1488 h 1523"/>
                <a:gd name="T42" fmla="*/ 2354 w 3463"/>
                <a:gd name="T43" fmla="*/ 1520 h 1523"/>
                <a:gd name="T44" fmla="*/ 2303 w 3463"/>
                <a:gd name="T45" fmla="*/ 1514 h 1523"/>
                <a:gd name="T46" fmla="*/ 2271 w 3463"/>
                <a:gd name="T47" fmla="*/ 1479 h 1523"/>
                <a:gd name="T48" fmla="*/ 2246 w 3463"/>
                <a:gd name="T49" fmla="*/ 1437 h 1523"/>
                <a:gd name="T50" fmla="*/ 2210 w 3463"/>
                <a:gd name="T51" fmla="*/ 1379 h 1523"/>
                <a:gd name="T52" fmla="*/ 2090 w 3463"/>
                <a:gd name="T53" fmla="*/ 1246 h 1523"/>
                <a:gd name="T54" fmla="*/ 1947 w 3463"/>
                <a:gd name="T55" fmla="*/ 1150 h 1523"/>
                <a:gd name="T56" fmla="*/ 1787 w 3463"/>
                <a:gd name="T57" fmla="*/ 1104 h 1523"/>
                <a:gd name="T58" fmla="*/ 1621 w 3463"/>
                <a:gd name="T59" fmla="*/ 1113 h 1523"/>
                <a:gd name="T60" fmla="*/ 1466 w 3463"/>
                <a:gd name="T61" fmla="*/ 1178 h 1523"/>
                <a:gd name="T62" fmla="*/ 1330 w 3463"/>
                <a:gd name="T63" fmla="*/ 1287 h 1523"/>
                <a:gd name="T64" fmla="*/ 1242 w 3463"/>
                <a:gd name="T65" fmla="*/ 1395 h 1523"/>
                <a:gd name="T66" fmla="*/ 1206 w 3463"/>
                <a:gd name="T67" fmla="*/ 1455 h 1523"/>
                <a:gd name="T68" fmla="*/ 1186 w 3463"/>
                <a:gd name="T69" fmla="*/ 1488 h 1523"/>
                <a:gd name="T70" fmla="*/ 1143 w 3463"/>
                <a:gd name="T71" fmla="*/ 1520 h 1523"/>
                <a:gd name="T72" fmla="*/ 1094 w 3463"/>
                <a:gd name="T73" fmla="*/ 1514 h 1523"/>
                <a:gd name="T74" fmla="*/ 1063 w 3463"/>
                <a:gd name="T75" fmla="*/ 1479 h 1523"/>
                <a:gd name="T76" fmla="*/ 1038 w 3463"/>
                <a:gd name="T77" fmla="*/ 1437 h 1523"/>
                <a:gd name="T78" fmla="*/ 1001 w 3463"/>
                <a:gd name="T79" fmla="*/ 1379 h 1523"/>
                <a:gd name="T80" fmla="*/ 881 w 3463"/>
                <a:gd name="T81" fmla="*/ 1246 h 1523"/>
                <a:gd name="T82" fmla="*/ 736 w 3463"/>
                <a:gd name="T83" fmla="*/ 1150 h 1523"/>
                <a:gd name="T84" fmla="*/ 576 w 3463"/>
                <a:gd name="T85" fmla="*/ 1104 h 1523"/>
                <a:gd name="T86" fmla="*/ 428 w 3463"/>
                <a:gd name="T87" fmla="*/ 1108 h 1523"/>
                <a:gd name="T88" fmla="*/ 308 w 3463"/>
                <a:gd name="T89" fmla="*/ 1148 h 1523"/>
                <a:gd name="T90" fmla="*/ 165 w 3463"/>
                <a:gd name="T91" fmla="*/ 1247 h 1523"/>
                <a:gd name="T92" fmla="*/ 82 w 3463"/>
                <a:gd name="T93" fmla="*/ 1311 h 1523"/>
                <a:gd name="T94" fmla="*/ 34 w 3463"/>
                <a:gd name="T95" fmla="*/ 1304 h 1523"/>
                <a:gd name="T96" fmla="*/ 2 w 3463"/>
                <a:gd name="T97" fmla="*/ 1263 h 1523"/>
                <a:gd name="T98" fmla="*/ 0 w 3463"/>
                <a:gd name="T99" fmla="*/ 1240 h 1523"/>
                <a:gd name="T100" fmla="*/ 28 w 3463"/>
                <a:gd name="T101" fmla="*/ 1138 h 1523"/>
                <a:gd name="T102" fmla="*/ 138 w 3463"/>
                <a:gd name="T103" fmla="*/ 875 h 1523"/>
                <a:gd name="T104" fmla="*/ 297 w 3463"/>
                <a:gd name="T105" fmla="*/ 639 h 1523"/>
                <a:gd name="T106" fmla="*/ 499 w 3463"/>
                <a:gd name="T107" fmla="*/ 433 h 1523"/>
                <a:gd name="T108" fmla="*/ 728 w 3463"/>
                <a:gd name="T109" fmla="*/ 268 h 1523"/>
                <a:gd name="T110" fmla="*/ 981 w 3463"/>
                <a:gd name="T111" fmla="*/ 141 h 1523"/>
                <a:gd name="T112" fmla="*/ 1293 w 3463"/>
                <a:gd name="T113" fmla="*/ 46 h 1523"/>
                <a:gd name="T114" fmla="*/ 1619 w 3463"/>
                <a:gd name="T115" fmla="*/ 3 h 1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63" h="1523">
                  <a:moveTo>
                    <a:pt x="1732" y="0"/>
                  </a:moveTo>
                  <a:lnTo>
                    <a:pt x="1848" y="3"/>
                  </a:lnTo>
                  <a:lnTo>
                    <a:pt x="1963" y="14"/>
                  </a:lnTo>
                  <a:lnTo>
                    <a:pt x="2076" y="29"/>
                  </a:lnTo>
                  <a:lnTo>
                    <a:pt x="2190" y="53"/>
                  </a:lnTo>
                  <a:lnTo>
                    <a:pt x="2302" y="83"/>
                  </a:lnTo>
                  <a:lnTo>
                    <a:pt x="2395" y="113"/>
                  </a:lnTo>
                  <a:lnTo>
                    <a:pt x="2483" y="146"/>
                  </a:lnTo>
                  <a:lnTo>
                    <a:pt x="2571" y="183"/>
                  </a:lnTo>
                  <a:lnTo>
                    <a:pt x="2655" y="225"/>
                  </a:lnTo>
                  <a:lnTo>
                    <a:pt x="2737" y="270"/>
                  </a:lnTo>
                  <a:lnTo>
                    <a:pt x="2816" y="319"/>
                  </a:lnTo>
                  <a:lnTo>
                    <a:pt x="2892" y="372"/>
                  </a:lnTo>
                  <a:lnTo>
                    <a:pt x="2964" y="430"/>
                  </a:lnTo>
                  <a:lnTo>
                    <a:pt x="3033" y="493"/>
                  </a:lnTo>
                  <a:lnTo>
                    <a:pt x="3099" y="560"/>
                  </a:lnTo>
                  <a:lnTo>
                    <a:pt x="3162" y="631"/>
                  </a:lnTo>
                  <a:lnTo>
                    <a:pt x="3221" y="708"/>
                  </a:lnTo>
                  <a:lnTo>
                    <a:pt x="3267" y="777"/>
                  </a:lnTo>
                  <a:lnTo>
                    <a:pt x="3310" y="848"/>
                  </a:lnTo>
                  <a:lnTo>
                    <a:pt x="3348" y="920"/>
                  </a:lnTo>
                  <a:lnTo>
                    <a:pt x="3383" y="995"/>
                  </a:lnTo>
                  <a:lnTo>
                    <a:pt x="3413" y="1072"/>
                  </a:lnTo>
                  <a:lnTo>
                    <a:pt x="3439" y="1150"/>
                  </a:lnTo>
                  <a:lnTo>
                    <a:pt x="3461" y="1232"/>
                  </a:lnTo>
                  <a:lnTo>
                    <a:pt x="3462" y="1235"/>
                  </a:lnTo>
                  <a:lnTo>
                    <a:pt x="3462" y="1240"/>
                  </a:lnTo>
                  <a:lnTo>
                    <a:pt x="3463" y="1246"/>
                  </a:lnTo>
                  <a:lnTo>
                    <a:pt x="3461" y="1263"/>
                  </a:lnTo>
                  <a:lnTo>
                    <a:pt x="3454" y="1279"/>
                  </a:lnTo>
                  <a:lnTo>
                    <a:pt x="3443" y="1293"/>
                  </a:lnTo>
                  <a:lnTo>
                    <a:pt x="3429" y="1304"/>
                  </a:lnTo>
                  <a:lnTo>
                    <a:pt x="3414" y="1311"/>
                  </a:lnTo>
                  <a:lnTo>
                    <a:pt x="3397" y="1313"/>
                  </a:lnTo>
                  <a:lnTo>
                    <a:pt x="3381" y="1311"/>
                  </a:lnTo>
                  <a:lnTo>
                    <a:pt x="3365" y="1303"/>
                  </a:lnTo>
                  <a:lnTo>
                    <a:pt x="3348" y="1292"/>
                  </a:lnTo>
                  <a:lnTo>
                    <a:pt x="3298" y="1247"/>
                  </a:lnTo>
                  <a:lnTo>
                    <a:pt x="3249" y="1208"/>
                  </a:lnTo>
                  <a:lnTo>
                    <a:pt x="3202" y="1176"/>
                  </a:lnTo>
                  <a:lnTo>
                    <a:pt x="3155" y="1148"/>
                  </a:lnTo>
                  <a:lnTo>
                    <a:pt x="3117" y="1131"/>
                  </a:lnTo>
                  <a:lnTo>
                    <a:pt x="3077" y="1118"/>
                  </a:lnTo>
                  <a:lnTo>
                    <a:pt x="3035" y="1108"/>
                  </a:lnTo>
                  <a:lnTo>
                    <a:pt x="2990" y="1103"/>
                  </a:lnTo>
                  <a:lnTo>
                    <a:pt x="2942" y="1101"/>
                  </a:lnTo>
                  <a:lnTo>
                    <a:pt x="2886" y="1104"/>
                  </a:lnTo>
                  <a:lnTo>
                    <a:pt x="2833" y="1113"/>
                  </a:lnTo>
                  <a:lnTo>
                    <a:pt x="2779" y="1128"/>
                  </a:lnTo>
                  <a:lnTo>
                    <a:pt x="2727" y="1150"/>
                  </a:lnTo>
                  <a:lnTo>
                    <a:pt x="2676" y="1178"/>
                  </a:lnTo>
                  <a:lnTo>
                    <a:pt x="2628" y="1210"/>
                  </a:lnTo>
                  <a:lnTo>
                    <a:pt x="2582" y="1246"/>
                  </a:lnTo>
                  <a:lnTo>
                    <a:pt x="2539" y="1287"/>
                  </a:lnTo>
                  <a:lnTo>
                    <a:pt x="2499" y="1332"/>
                  </a:lnTo>
                  <a:lnTo>
                    <a:pt x="2461" y="1379"/>
                  </a:lnTo>
                  <a:lnTo>
                    <a:pt x="2452" y="1395"/>
                  </a:lnTo>
                  <a:lnTo>
                    <a:pt x="2439" y="1415"/>
                  </a:lnTo>
                  <a:lnTo>
                    <a:pt x="2425" y="1437"/>
                  </a:lnTo>
                  <a:lnTo>
                    <a:pt x="2415" y="1455"/>
                  </a:lnTo>
                  <a:lnTo>
                    <a:pt x="2406" y="1469"/>
                  </a:lnTo>
                  <a:lnTo>
                    <a:pt x="2400" y="1479"/>
                  </a:lnTo>
                  <a:lnTo>
                    <a:pt x="2395" y="1488"/>
                  </a:lnTo>
                  <a:lnTo>
                    <a:pt x="2383" y="1504"/>
                  </a:lnTo>
                  <a:lnTo>
                    <a:pt x="2370" y="1514"/>
                  </a:lnTo>
                  <a:lnTo>
                    <a:pt x="2354" y="1520"/>
                  </a:lnTo>
                  <a:lnTo>
                    <a:pt x="2337" y="1523"/>
                  </a:lnTo>
                  <a:lnTo>
                    <a:pt x="2319" y="1520"/>
                  </a:lnTo>
                  <a:lnTo>
                    <a:pt x="2303" y="1514"/>
                  </a:lnTo>
                  <a:lnTo>
                    <a:pt x="2289" y="1504"/>
                  </a:lnTo>
                  <a:lnTo>
                    <a:pt x="2277" y="1488"/>
                  </a:lnTo>
                  <a:lnTo>
                    <a:pt x="2271" y="1479"/>
                  </a:lnTo>
                  <a:lnTo>
                    <a:pt x="2265" y="1469"/>
                  </a:lnTo>
                  <a:lnTo>
                    <a:pt x="2257" y="1455"/>
                  </a:lnTo>
                  <a:lnTo>
                    <a:pt x="2246" y="1437"/>
                  </a:lnTo>
                  <a:lnTo>
                    <a:pt x="2232" y="1415"/>
                  </a:lnTo>
                  <a:lnTo>
                    <a:pt x="2221" y="1395"/>
                  </a:lnTo>
                  <a:lnTo>
                    <a:pt x="2210" y="1379"/>
                  </a:lnTo>
                  <a:lnTo>
                    <a:pt x="2172" y="1332"/>
                  </a:lnTo>
                  <a:lnTo>
                    <a:pt x="2133" y="1287"/>
                  </a:lnTo>
                  <a:lnTo>
                    <a:pt x="2090" y="1246"/>
                  </a:lnTo>
                  <a:lnTo>
                    <a:pt x="2045" y="1210"/>
                  </a:lnTo>
                  <a:lnTo>
                    <a:pt x="1996" y="1178"/>
                  </a:lnTo>
                  <a:lnTo>
                    <a:pt x="1947" y="1150"/>
                  </a:lnTo>
                  <a:lnTo>
                    <a:pt x="1895" y="1128"/>
                  </a:lnTo>
                  <a:lnTo>
                    <a:pt x="1841" y="1113"/>
                  </a:lnTo>
                  <a:lnTo>
                    <a:pt x="1787" y="1104"/>
                  </a:lnTo>
                  <a:lnTo>
                    <a:pt x="1732" y="1101"/>
                  </a:lnTo>
                  <a:lnTo>
                    <a:pt x="1676" y="1104"/>
                  </a:lnTo>
                  <a:lnTo>
                    <a:pt x="1621" y="1113"/>
                  </a:lnTo>
                  <a:lnTo>
                    <a:pt x="1568" y="1128"/>
                  </a:lnTo>
                  <a:lnTo>
                    <a:pt x="1516" y="1150"/>
                  </a:lnTo>
                  <a:lnTo>
                    <a:pt x="1466" y="1178"/>
                  </a:lnTo>
                  <a:lnTo>
                    <a:pt x="1418" y="1210"/>
                  </a:lnTo>
                  <a:lnTo>
                    <a:pt x="1372" y="1246"/>
                  </a:lnTo>
                  <a:lnTo>
                    <a:pt x="1330" y="1287"/>
                  </a:lnTo>
                  <a:lnTo>
                    <a:pt x="1290" y="1332"/>
                  </a:lnTo>
                  <a:lnTo>
                    <a:pt x="1253" y="1379"/>
                  </a:lnTo>
                  <a:lnTo>
                    <a:pt x="1242" y="1395"/>
                  </a:lnTo>
                  <a:lnTo>
                    <a:pt x="1230" y="1415"/>
                  </a:lnTo>
                  <a:lnTo>
                    <a:pt x="1216" y="1437"/>
                  </a:lnTo>
                  <a:lnTo>
                    <a:pt x="1206" y="1455"/>
                  </a:lnTo>
                  <a:lnTo>
                    <a:pt x="1198" y="1469"/>
                  </a:lnTo>
                  <a:lnTo>
                    <a:pt x="1192" y="1479"/>
                  </a:lnTo>
                  <a:lnTo>
                    <a:pt x="1186" y="1488"/>
                  </a:lnTo>
                  <a:lnTo>
                    <a:pt x="1174" y="1504"/>
                  </a:lnTo>
                  <a:lnTo>
                    <a:pt x="1160" y="1514"/>
                  </a:lnTo>
                  <a:lnTo>
                    <a:pt x="1143" y="1520"/>
                  </a:lnTo>
                  <a:lnTo>
                    <a:pt x="1126" y="1523"/>
                  </a:lnTo>
                  <a:lnTo>
                    <a:pt x="1109" y="1520"/>
                  </a:lnTo>
                  <a:lnTo>
                    <a:pt x="1094" y="1514"/>
                  </a:lnTo>
                  <a:lnTo>
                    <a:pt x="1080" y="1504"/>
                  </a:lnTo>
                  <a:lnTo>
                    <a:pt x="1067" y="1488"/>
                  </a:lnTo>
                  <a:lnTo>
                    <a:pt x="1063" y="1479"/>
                  </a:lnTo>
                  <a:lnTo>
                    <a:pt x="1056" y="1469"/>
                  </a:lnTo>
                  <a:lnTo>
                    <a:pt x="1047" y="1455"/>
                  </a:lnTo>
                  <a:lnTo>
                    <a:pt x="1038" y="1437"/>
                  </a:lnTo>
                  <a:lnTo>
                    <a:pt x="1024" y="1415"/>
                  </a:lnTo>
                  <a:lnTo>
                    <a:pt x="1011" y="1395"/>
                  </a:lnTo>
                  <a:lnTo>
                    <a:pt x="1001" y="1379"/>
                  </a:lnTo>
                  <a:lnTo>
                    <a:pt x="964" y="1332"/>
                  </a:lnTo>
                  <a:lnTo>
                    <a:pt x="924" y="1287"/>
                  </a:lnTo>
                  <a:lnTo>
                    <a:pt x="881" y="1246"/>
                  </a:lnTo>
                  <a:lnTo>
                    <a:pt x="835" y="1210"/>
                  </a:lnTo>
                  <a:lnTo>
                    <a:pt x="787" y="1178"/>
                  </a:lnTo>
                  <a:lnTo>
                    <a:pt x="736" y="1150"/>
                  </a:lnTo>
                  <a:lnTo>
                    <a:pt x="684" y="1128"/>
                  </a:lnTo>
                  <a:lnTo>
                    <a:pt x="631" y="1113"/>
                  </a:lnTo>
                  <a:lnTo>
                    <a:pt x="576" y="1104"/>
                  </a:lnTo>
                  <a:lnTo>
                    <a:pt x="520" y="1101"/>
                  </a:lnTo>
                  <a:lnTo>
                    <a:pt x="473" y="1103"/>
                  </a:lnTo>
                  <a:lnTo>
                    <a:pt x="428" y="1108"/>
                  </a:lnTo>
                  <a:lnTo>
                    <a:pt x="386" y="1118"/>
                  </a:lnTo>
                  <a:lnTo>
                    <a:pt x="346" y="1131"/>
                  </a:lnTo>
                  <a:lnTo>
                    <a:pt x="308" y="1148"/>
                  </a:lnTo>
                  <a:lnTo>
                    <a:pt x="262" y="1176"/>
                  </a:lnTo>
                  <a:lnTo>
                    <a:pt x="214" y="1208"/>
                  </a:lnTo>
                  <a:lnTo>
                    <a:pt x="165" y="1247"/>
                  </a:lnTo>
                  <a:lnTo>
                    <a:pt x="115" y="1292"/>
                  </a:lnTo>
                  <a:lnTo>
                    <a:pt x="98" y="1303"/>
                  </a:lnTo>
                  <a:lnTo>
                    <a:pt x="82" y="1311"/>
                  </a:lnTo>
                  <a:lnTo>
                    <a:pt x="66" y="1313"/>
                  </a:lnTo>
                  <a:lnTo>
                    <a:pt x="50" y="1311"/>
                  </a:lnTo>
                  <a:lnTo>
                    <a:pt x="34" y="1304"/>
                  </a:lnTo>
                  <a:lnTo>
                    <a:pt x="20" y="1293"/>
                  </a:lnTo>
                  <a:lnTo>
                    <a:pt x="8" y="1279"/>
                  </a:lnTo>
                  <a:lnTo>
                    <a:pt x="2" y="1263"/>
                  </a:lnTo>
                  <a:lnTo>
                    <a:pt x="0" y="1246"/>
                  </a:lnTo>
                  <a:lnTo>
                    <a:pt x="0" y="1246"/>
                  </a:lnTo>
                  <a:lnTo>
                    <a:pt x="0" y="1240"/>
                  </a:lnTo>
                  <a:lnTo>
                    <a:pt x="1" y="1235"/>
                  </a:lnTo>
                  <a:lnTo>
                    <a:pt x="2" y="1232"/>
                  </a:lnTo>
                  <a:lnTo>
                    <a:pt x="28" y="1138"/>
                  </a:lnTo>
                  <a:lnTo>
                    <a:pt x="60" y="1047"/>
                  </a:lnTo>
                  <a:lnTo>
                    <a:pt x="96" y="959"/>
                  </a:lnTo>
                  <a:lnTo>
                    <a:pt x="138" y="875"/>
                  </a:lnTo>
                  <a:lnTo>
                    <a:pt x="187" y="794"/>
                  </a:lnTo>
                  <a:lnTo>
                    <a:pt x="239" y="715"/>
                  </a:lnTo>
                  <a:lnTo>
                    <a:pt x="297" y="639"/>
                  </a:lnTo>
                  <a:lnTo>
                    <a:pt x="361" y="567"/>
                  </a:lnTo>
                  <a:lnTo>
                    <a:pt x="429" y="498"/>
                  </a:lnTo>
                  <a:lnTo>
                    <a:pt x="499" y="433"/>
                  </a:lnTo>
                  <a:lnTo>
                    <a:pt x="573" y="374"/>
                  </a:lnTo>
                  <a:lnTo>
                    <a:pt x="649" y="318"/>
                  </a:lnTo>
                  <a:lnTo>
                    <a:pt x="728" y="268"/>
                  </a:lnTo>
                  <a:lnTo>
                    <a:pt x="809" y="221"/>
                  </a:lnTo>
                  <a:lnTo>
                    <a:pt x="894" y="179"/>
                  </a:lnTo>
                  <a:lnTo>
                    <a:pt x="981" y="141"/>
                  </a:lnTo>
                  <a:lnTo>
                    <a:pt x="1083" y="104"/>
                  </a:lnTo>
                  <a:lnTo>
                    <a:pt x="1187" y="72"/>
                  </a:lnTo>
                  <a:lnTo>
                    <a:pt x="1293" y="46"/>
                  </a:lnTo>
                  <a:lnTo>
                    <a:pt x="1399" y="26"/>
                  </a:lnTo>
                  <a:lnTo>
                    <a:pt x="1509" y="11"/>
                  </a:lnTo>
                  <a:lnTo>
                    <a:pt x="1619" y="3"/>
                  </a:lnTo>
                  <a:lnTo>
                    <a:pt x="17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3" name="Picture Placeholder 18"/>
          <p:cNvSpPr txBox="1">
            <a:spLocks/>
          </p:cNvSpPr>
          <p:nvPr/>
        </p:nvSpPr>
        <p:spPr>
          <a:xfrm>
            <a:off x="5800168" y="2753734"/>
            <a:ext cx="2631600" cy="2574000"/>
          </a:xfrm>
          <a:prstGeom prst="roundRect">
            <a:avLst>
              <a:gd name="adj" fmla="val 5008"/>
            </a:avLst>
          </a:prstGeom>
          <a:solidFill>
            <a:srgbClr val="292929"/>
          </a:solidFill>
        </p:spPr>
        <p:txBody>
          <a:bodyPr anchor="ctr"/>
          <a:lstStyle/>
          <a:p>
            <a:pPr algn="ctr"/>
            <a:r>
              <a:rPr lang="en-GB" sz="2800" dirty="0" smtClean="0">
                <a:noFill/>
                <a:latin typeface="Open Sans" panose="020B0606030504020204" pitchFamily="34" charset="0"/>
                <a:ea typeface="Open Sans" panose="020B0606030504020204" pitchFamily="34" charset="0"/>
                <a:cs typeface="Open Sans" panose="020B0606030504020204" pitchFamily="34" charset="0"/>
              </a:rPr>
              <a:t>Image</a:t>
            </a:r>
            <a:endParaRPr lang="en-GB" sz="2800" dirty="0">
              <a:noFill/>
              <a:latin typeface="Open Sans" panose="020B0606030504020204" pitchFamily="34" charset="0"/>
              <a:ea typeface="Open Sans" panose="020B0606030504020204" pitchFamily="34" charset="0"/>
              <a:cs typeface="Open Sans" panose="020B0606030504020204" pitchFamily="34" charset="0"/>
            </a:endParaRPr>
          </a:p>
        </p:txBody>
      </p:sp>
      <p:sp>
        <p:nvSpPr>
          <p:cNvPr id="74" name="Rectangle 73"/>
          <p:cNvSpPr/>
          <p:nvPr/>
        </p:nvSpPr>
        <p:spPr>
          <a:xfrm>
            <a:off x="5800168" y="3581400"/>
            <a:ext cx="2631600" cy="85725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atin typeface="Open Sans" panose="020B0606030504020204" pitchFamily="34" charset="0"/>
                <a:ea typeface="Open Sans" panose="020B0606030504020204" pitchFamily="34" charset="0"/>
                <a:cs typeface="Open Sans" panose="020B0606030504020204" pitchFamily="34" charset="0"/>
              </a:rPr>
              <a:t>Name</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86" name="Picture Placeholder 18"/>
          <p:cNvSpPr txBox="1">
            <a:spLocks/>
          </p:cNvSpPr>
          <p:nvPr/>
        </p:nvSpPr>
        <p:spPr>
          <a:xfrm>
            <a:off x="9700248" y="2753734"/>
            <a:ext cx="2631600" cy="2574000"/>
          </a:xfrm>
          <a:prstGeom prst="roundRect">
            <a:avLst>
              <a:gd name="adj" fmla="val 5008"/>
            </a:avLst>
          </a:prstGeom>
          <a:solidFill>
            <a:srgbClr val="292929"/>
          </a:solidFill>
        </p:spPr>
        <p:txBody>
          <a:bodyPr anchor="ctr"/>
          <a:lstStyle/>
          <a:p>
            <a:pPr algn="ctr"/>
            <a:r>
              <a:rPr lang="en-GB" sz="2800" dirty="0" smtClean="0">
                <a:noFill/>
                <a:latin typeface="Open Sans" panose="020B0606030504020204" pitchFamily="34" charset="0"/>
                <a:ea typeface="Open Sans" panose="020B0606030504020204" pitchFamily="34" charset="0"/>
                <a:cs typeface="Open Sans" panose="020B0606030504020204" pitchFamily="34" charset="0"/>
              </a:rPr>
              <a:t>Image</a:t>
            </a:r>
            <a:endParaRPr lang="en-GB" sz="2800" dirty="0">
              <a:noFill/>
              <a:latin typeface="Open Sans" panose="020B0606030504020204" pitchFamily="34" charset="0"/>
              <a:ea typeface="Open Sans" panose="020B0606030504020204" pitchFamily="34" charset="0"/>
              <a:cs typeface="Open Sans" panose="020B0606030504020204" pitchFamily="34" charset="0"/>
            </a:endParaRPr>
          </a:p>
        </p:txBody>
      </p:sp>
      <p:sp>
        <p:nvSpPr>
          <p:cNvPr id="87" name="Rectangle 86"/>
          <p:cNvSpPr/>
          <p:nvPr/>
        </p:nvSpPr>
        <p:spPr>
          <a:xfrm>
            <a:off x="9700248" y="3581400"/>
            <a:ext cx="2631600" cy="85725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atin typeface="Open Sans" panose="020B0606030504020204" pitchFamily="34" charset="0"/>
                <a:ea typeface="Open Sans" panose="020B0606030504020204" pitchFamily="34" charset="0"/>
                <a:cs typeface="Open Sans" panose="020B0606030504020204" pitchFamily="34" charset="0"/>
              </a:rPr>
              <a:t>Name</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92" name="Picture Placeholder 18"/>
          <p:cNvSpPr txBox="1">
            <a:spLocks/>
          </p:cNvSpPr>
          <p:nvPr/>
        </p:nvSpPr>
        <p:spPr>
          <a:xfrm>
            <a:off x="13600328" y="2753734"/>
            <a:ext cx="2631600" cy="2574000"/>
          </a:xfrm>
          <a:prstGeom prst="roundRect">
            <a:avLst>
              <a:gd name="adj" fmla="val 5008"/>
            </a:avLst>
          </a:prstGeom>
          <a:solidFill>
            <a:srgbClr val="292929"/>
          </a:solidFill>
        </p:spPr>
        <p:txBody>
          <a:bodyPr anchor="ctr"/>
          <a:lstStyle/>
          <a:p>
            <a:pPr algn="ctr"/>
            <a:r>
              <a:rPr lang="en-GB" sz="2800" dirty="0" smtClean="0">
                <a:noFill/>
                <a:latin typeface="Open Sans" panose="020B0606030504020204" pitchFamily="34" charset="0"/>
                <a:ea typeface="Open Sans" panose="020B0606030504020204" pitchFamily="34" charset="0"/>
                <a:cs typeface="Open Sans" panose="020B0606030504020204" pitchFamily="34" charset="0"/>
              </a:rPr>
              <a:t>Image</a:t>
            </a:r>
            <a:endParaRPr lang="en-GB" sz="2800" dirty="0">
              <a:noFill/>
              <a:latin typeface="Open Sans" panose="020B0606030504020204" pitchFamily="34" charset="0"/>
              <a:ea typeface="Open Sans" panose="020B0606030504020204" pitchFamily="34" charset="0"/>
              <a:cs typeface="Open Sans" panose="020B0606030504020204" pitchFamily="34" charset="0"/>
            </a:endParaRPr>
          </a:p>
        </p:txBody>
      </p:sp>
      <p:sp>
        <p:nvSpPr>
          <p:cNvPr id="93" name="Rectangle 92"/>
          <p:cNvSpPr/>
          <p:nvPr/>
        </p:nvSpPr>
        <p:spPr>
          <a:xfrm>
            <a:off x="13600328" y="3581400"/>
            <a:ext cx="2631600" cy="857250"/>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atin typeface="Open Sans" panose="020B0606030504020204" pitchFamily="34" charset="0"/>
                <a:ea typeface="Open Sans" panose="020B0606030504020204" pitchFamily="34" charset="0"/>
                <a:cs typeface="Open Sans" panose="020B0606030504020204" pitchFamily="34" charset="0"/>
              </a:rPr>
              <a:t>Name</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102" name="Picture Placeholder 18"/>
          <p:cNvSpPr txBox="1">
            <a:spLocks/>
          </p:cNvSpPr>
          <p:nvPr/>
        </p:nvSpPr>
        <p:spPr>
          <a:xfrm>
            <a:off x="1900088" y="6316084"/>
            <a:ext cx="2631600" cy="2574000"/>
          </a:xfrm>
          <a:prstGeom prst="roundRect">
            <a:avLst>
              <a:gd name="adj" fmla="val 5008"/>
            </a:avLst>
          </a:prstGeom>
          <a:solidFill>
            <a:srgbClr val="292929"/>
          </a:solidFill>
        </p:spPr>
        <p:txBody>
          <a:bodyPr anchor="ctr"/>
          <a:lstStyle/>
          <a:p>
            <a:pPr algn="ctr"/>
            <a:r>
              <a:rPr lang="en-GB" sz="2800" dirty="0" smtClean="0">
                <a:noFill/>
                <a:latin typeface="Open Sans" panose="020B0606030504020204" pitchFamily="34" charset="0"/>
                <a:ea typeface="Open Sans" panose="020B0606030504020204" pitchFamily="34" charset="0"/>
                <a:cs typeface="Open Sans" panose="020B0606030504020204" pitchFamily="34" charset="0"/>
              </a:rPr>
              <a:t>Image</a:t>
            </a:r>
            <a:endParaRPr lang="en-GB" sz="2800" dirty="0">
              <a:noFill/>
              <a:latin typeface="Open Sans" panose="020B0606030504020204" pitchFamily="34" charset="0"/>
              <a:ea typeface="Open Sans" panose="020B0606030504020204" pitchFamily="34" charset="0"/>
              <a:cs typeface="Open Sans" panose="020B0606030504020204" pitchFamily="34" charset="0"/>
            </a:endParaRPr>
          </a:p>
        </p:txBody>
      </p:sp>
      <p:sp>
        <p:nvSpPr>
          <p:cNvPr id="103" name="Rectangle 102"/>
          <p:cNvSpPr/>
          <p:nvPr/>
        </p:nvSpPr>
        <p:spPr>
          <a:xfrm>
            <a:off x="1900088" y="7143750"/>
            <a:ext cx="2631600" cy="8572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atin typeface="Open Sans" panose="020B0606030504020204" pitchFamily="34" charset="0"/>
                <a:ea typeface="Open Sans" panose="020B0606030504020204" pitchFamily="34" charset="0"/>
                <a:cs typeface="Open Sans" panose="020B0606030504020204" pitchFamily="34" charset="0"/>
              </a:rPr>
              <a:t>Name</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125" name="Picture Placeholder 18"/>
          <p:cNvSpPr txBox="1">
            <a:spLocks/>
          </p:cNvSpPr>
          <p:nvPr/>
        </p:nvSpPr>
        <p:spPr>
          <a:xfrm>
            <a:off x="5800168" y="6316084"/>
            <a:ext cx="2631600" cy="2574000"/>
          </a:xfrm>
          <a:prstGeom prst="roundRect">
            <a:avLst>
              <a:gd name="adj" fmla="val 5008"/>
            </a:avLst>
          </a:prstGeom>
          <a:solidFill>
            <a:srgbClr val="292929"/>
          </a:solidFill>
        </p:spPr>
        <p:txBody>
          <a:bodyPr anchor="ctr"/>
          <a:lstStyle/>
          <a:p>
            <a:pPr algn="ctr"/>
            <a:r>
              <a:rPr lang="en-GB" sz="2800" dirty="0" smtClean="0">
                <a:noFill/>
                <a:latin typeface="Open Sans" panose="020B0606030504020204" pitchFamily="34" charset="0"/>
                <a:ea typeface="Open Sans" panose="020B0606030504020204" pitchFamily="34" charset="0"/>
                <a:cs typeface="Open Sans" panose="020B0606030504020204" pitchFamily="34" charset="0"/>
              </a:rPr>
              <a:t>Image</a:t>
            </a:r>
            <a:endParaRPr lang="en-GB" sz="2800" dirty="0">
              <a:noFill/>
              <a:latin typeface="Open Sans" panose="020B0606030504020204" pitchFamily="34" charset="0"/>
              <a:ea typeface="Open Sans" panose="020B0606030504020204" pitchFamily="34" charset="0"/>
              <a:cs typeface="Open Sans" panose="020B0606030504020204" pitchFamily="34" charset="0"/>
            </a:endParaRPr>
          </a:p>
        </p:txBody>
      </p:sp>
      <p:sp>
        <p:nvSpPr>
          <p:cNvPr id="126" name="Rectangle 125"/>
          <p:cNvSpPr/>
          <p:nvPr/>
        </p:nvSpPr>
        <p:spPr>
          <a:xfrm>
            <a:off x="5800168" y="7143750"/>
            <a:ext cx="2631600" cy="85725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atin typeface="Open Sans" panose="020B0606030504020204" pitchFamily="34" charset="0"/>
                <a:ea typeface="Open Sans" panose="020B0606030504020204" pitchFamily="34" charset="0"/>
                <a:cs typeface="Open Sans" panose="020B0606030504020204" pitchFamily="34" charset="0"/>
              </a:rPr>
              <a:t>Name</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131" name="Picture Placeholder 18"/>
          <p:cNvSpPr txBox="1">
            <a:spLocks/>
          </p:cNvSpPr>
          <p:nvPr/>
        </p:nvSpPr>
        <p:spPr>
          <a:xfrm>
            <a:off x="9700248" y="6316084"/>
            <a:ext cx="2631600" cy="2574000"/>
          </a:xfrm>
          <a:prstGeom prst="roundRect">
            <a:avLst>
              <a:gd name="adj" fmla="val 5008"/>
            </a:avLst>
          </a:prstGeom>
          <a:solidFill>
            <a:srgbClr val="292929"/>
          </a:solidFill>
        </p:spPr>
        <p:txBody>
          <a:bodyPr anchor="ctr"/>
          <a:lstStyle/>
          <a:p>
            <a:pPr algn="ctr"/>
            <a:r>
              <a:rPr lang="en-GB" sz="2800" dirty="0" smtClean="0">
                <a:noFill/>
                <a:latin typeface="Open Sans" panose="020B0606030504020204" pitchFamily="34" charset="0"/>
                <a:ea typeface="Open Sans" panose="020B0606030504020204" pitchFamily="34" charset="0"/>
                <a:cs typeface="Open Sans" panose="020B0606030504020204" pitchFamily="34" charset="0"/>
              </a:rPr>
              <a:t>Image</a:t>
            </a:r>
            <a:endParaRPr lang="en-GB" sz="2800" dirty="0">
              <a:noFill/>
              <a:latin typeface="Open Sans" panose="020B0606030504020204" pitchFamily="34" charset="0"/>
              <a:ea typeface="Open Sans" panose="020B0606030504020204" pitchFamily="34" charset="0"/>
              <a:cs typeface="Open Sans" panose="020B0606030504020204" pitchFamily="34" charset="0"/>
            </a:endParaRPr>
          </a:p>
        </p:txBody>
      </p:sp>
      <p:sp>
        <p:nvSpPr>
          <p:cNvPr id="132" name="Rectangle 131"/>
          <p:cNvSpPr/>
          <p:nvPr/>
        </p:nvSpPr>
        <p:spPr>
          <a:xfrm>
            <a:off x="9700248" y="7143750"/>
            <a:ext cx="2631600" cy="85725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atin typeface="Open Sans" panose="020B0606030504020204" pitchFamily="34" charset="0"/>
                <a:ea typeface="Open Sans" panose="020B0606030504020204" pitchFamily="34" charset="0"/>
                <a:cs typeface="Open Sans" panose="020B0606030504020204" pitchFamily="34" charset="0"/>
              </a:rPr>
              <a:t>Name</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137" name="Picture Placeholder 18"/>
          <p:cNvSpPr txBox="1">
            <a:spLocks/>
          </p:cNvSpPr>
          <p:nvPr/>
        </p:nvSpPr>
        <p:spPr>
          <a:xfrm>
            <a:off x="13600328" y="6316084"/>
            <a:ext cx="2631600" cy="2574000"/>
          </a:xfrm>
          <a:prstGeom prst="roundRect">
            <a:avLst>
              <a:gd name="adj" fmla="val 5008"/>
            </a:avLst>
          </a:prstGeom>
          <a:solidFill>
            <a:srgbClr val="292929"/>
          </a:solidFill>
        </p:spPr>
        <p:txBody>
          <a:bodyPr anchor="ctr"/>
          <a:lstStyle/>
          <a:p>
            <a:pPr algn="ctr"/>
            <a:r>
              <a:rPr lang="en-GB" sz="2800" dirty="0" smtClean="0">
                <a:noFill/>
                <a:latin typeface="Open Sans" panose="020B0606030504020204" pitchFamily="34" charset="0"/>
                <a:ea typeface="Open Sans" panose="020B0606030504020204" pitchFamily="34" charset="0"/>
                <a:cs typeface="Open Sans" panose="020B0606030504020204" pitchFamily="34" charset="0"/>
              </a:rPr>
              <a:t>Image</a:t>
            </a:r>
            <a:endParaRPr lang="en-GB" sz="2800" dirty="0">
              <a:noFill/>
              <a:latin typeface="Open Sans" panose="020B0606030504020204" pitchFamily="34" charset="0"/>
              <a:ea typeface="Open Sans" panose="020B0606030504020204" pitchFamily="34" charset="0"/>
              <a:cs typeface="Open Sans" panose="020B0606030504020204" pitchFamily="34" charset="0"/>
            </a:endParaRPr>
          </a:p>
        </p:txBody>
      </p:sp>
      <p:sp>
        <p:nvSpPr>
          <p:cNvPr id="138" name="Rectangle 137"/>
          <p:cNvSpPr/>
          <p:nvPr/>
        </p:nvSpPr>
        <p:spPr>
          <a:xfrm>
            <a:off x="13600328" y="7143750"/>
            <a:ext cx="2631600" cy="85725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atin typeface="Open Sans" panose="020B0606030504020204" pitchFamily="34" charset="0"/>
                <a:ea typeface="Open Sans" panose="020B0606030504020204" pitchFamily="34" charset="0"/>
                <a:cs typeface="Open Sans" panose="020B0606030504020204" pitchFamily="34" charset="0"/>
              </a:rPr>
              <a:t>Name</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143" name="Freeform 117"/>
          <p:cNvSpPr>
            <a:spLocks/>
          </p:cNvSpPr>
          <p:nvPr/>
        </p:nvSpPr>
        <p:spPr bwMode="auto">
          <a:xfrm>
            <a:off x="10099190" y="3823429"/>
            <a:ext cx="362021" cy="343627"/>
          </a:xfrm>
          <a:custGeom>
            <a:avLst/>
            <a:gdLst>
              <a:gd name="T0" fmla="*/ 1462 w 3463"/>
              <a:gd name="T1" fmla="*/ 65 h 3287"/>
              <a:gd name="T2" fmla="*/ 1604 w 3463"/>
              <a:gd name="T3" fmla="*/ 263 h 3287"/>
              <a:gd name="T4" fmla="*/ 1577 w 3463"/>
              <a:gd name="T5" fmla="*/ 513 h 3287"/>
              <a:gd name="T6" fmla="*/ 1418 w 3463"/>
              <a:gd name="T7" fmla="*/ 754 h 3287"/>
              <a:gd name="T8" fmla="*/ 1391 w 3463"/>
              <a:gd name="T9" fmla="*/ 976 h 3287"/>
              <a:gd name="T10" fmla="*/ 1545 w 3463"/>
              <a:gd name="T11" fmla="*/ 1114 h 3287"/>
              <a:gd name="T12" fmla="*/ 1843 w 3463"/>
              <a:gd name="T13" fmla="*/ 1125 h 3287"/>
              <a:gd name="T14" fmla="*/ 2239 w 3463"/>
              <a:gd name="T15" fmla="*/ 1080 h 3287"/>
              <a:gd name="T16" fmla="*/ 2396 w 3463"/>
              <a:gd name="T17" fmla="*/ 1077 h 3287"/>
              <a:gd name="T18" fmla="*/ 2374 w 3463"/>
              <a:gd name="T19" fmla="*/ 1215 h 3287"/>
              <a:gd name="T20" fmla="*/ 2326 w 3463"/>
              <a:gd name="T21" fmla="*/ 1613 h 3287"/>
              <a:gd name="T22" fmla="*/ 2346 w 3463"/>
              <a:gd name="T23" fmla="*/ 1898 h 3287"/>
              <a:gd name="T24" fmla="*/ 2506 w 3463"/>
              <a:gd name="T25" fmla="*/ 2061 h 3287"/>
              <a:gd name="T26" fmla="*/ 2686 w 3463"/>
              <a:gd name="T27" fmla="*/ 2045 h 3287"/>
              <a:gd name="T28" fmla="*/ 2930 w 3463"/>
              <a:gd name="T29" fmla="*/ 1905 h 3287"/>
              <a:gd name="T30" fmla="*/ 3194 w 3463"/>
              <a:gd name="T31" fmla="*/ 1884 h 3287"/>
              <a:gd name="T32" fmla="*/ 3397 w 3463"/>
              <a:gd name="T33" fmla="*/ 2040 h 3287"/>
              <a:gd name="T34" fmla="*/ 3460 w 3463"/>
              <a:gd name="T35" fmla="*/ 2351 h 3287"/>
              <a:gd name="T36" fmla="*/ 3342 w 3463"/>
              <a:gd name="T37" fmla="*/ 2608 h 3287"/>
              <a:gd name="T38" fmla="*/ 3113 w 3463"/>
              <a:gd name="T39" fmla="*/ 2692 h 3287"/>
              <a:gd name="T40" fmla="*/ 2863 w 3463"/>
              <a:gd name="T41" fmla="*/ 2603 h 3287"/>
              <a:gd name="T42" fmla="*/ 2640 w 3463"/>
              <a:gd name="T43" fmla="*/ 2468 h 3287"/>
              <a:gd name="T44" fmla="*/ 2428 w 3463"/>
              <a:gd name="T45" fmla="*/ 2493 h 3287"/>
              <a:gd name="T46" fmla="*/ 2337 w 3463"/>
              <a:gd name="T47" fmla="*/ 2674 h 3287"/>
              <a:gd name="T48" fmla="*/ 2358 w 3463"/>
              <a:gd name="T49" fmla="*/ 2908 h 3287"/>
              <a:gd name="T50" fmla="*/ 2399 w 3463"/>
              <a:gd name="T51" fmla="*/ 3170 h 3287"/>
              <a:gd name="T52" fmla="*/ 2300 w 3463"/>
              <a:gd name="T53" fmla="*/ 3215 h 3287"/>
              <a:gd name="T54" fmla="*/ 1963 w 3463"/>
              <a:gd name="T55" fmla="*/ 3256 h 3287"/>
              <a:gd name="T56" fmla="*/ 1588 w 3463"/>
              <a:gd name="T57" fmla="*/ 3266 h 3287"/>
              <a:gd name="T58" fmla="*/ 1404 w 3463"/>
              <a:gd name="T59" fmla="*/ 3148 h 3287"/>
              <a:gd name="T60" fmla="*/ 1403 w 3463"/>
              <a:gd name="T61" fmla="*/ 2932 h 3287"/>
              <a:gd name="T62" fmla="*/ 1551 w 3463"/>
              <a:gd name="T63" fmla="*/ 2702 h 3287"/>
              <a:gd name="T64" fmla="*/ 1610 w 3463"/>
              <a:gd name="T65" fmla="*/ 2447 h 3287"/>
              <a:gd name="T66" fmla="*/ 1501 w 3463"/>
              <a:gd name="T67" fmla="*/ 2234 h 3287"/>
              <a:gd name="T68" fmla="*/ 1219 w 3463"/>
              <a:gd name="T69" fmla="*/ 2142 h 3287"/>
              <a:gd name="T70" fmla="*/ 922 w 3463"/>
              <a:gd name="T71" fmla="*/ 2236 h 3287"/>
              <a:gd name="T72" fmla="*/ 801 w 3463"/>
              <a:gd name="T73" fmla="*/ 2455 h 3287"/>
              <a:gd name="T74" fmla="*/ 864 w 3463"/>
              <a:gd name="T75" fmla="*/ 2752 h 3287"/>
              <a:gd name="T76" fmla="*/ 993 w 3463"/>
              <a:gd name="T77" fmla="*/ 2979 h 3287"/>
              <a:gd name="T78" fmla="*/ 940 w 3463"/>
              <a:gd name="T79" fmla="*/ 3177 h 3287"/>
              <a:gd name="T80" fmla="*/ 750 w 3463"/>
              <a:gd name="T81" fmla="*/ 3281 h 3287"/>
              <a:gd name="T82" fmla="*/ 399 w 3463"/>
              <a:gd name="T83" fmla="*/ 3271 h 3287"/>
              <a:gd name="T84" fmla="*/ 95 w 3463"/>
              <a:gd name="T85" fmla="*/ 3229 h 3287"/>
              <a:gd name="T86" fmla="*/ 6 w 3463"/>
              <a:gd name="T87" fmla="*/ 3215 h 3287"/>
              <a:gd name="T88" fmla="*/ 0 w 3463"/>
              <a:gd name="T89" fmla="*/ 1070 h 3287"/>
              <a:gd name="T90" fmla="*/ 130 w 3463"/>
              <a:gd name="T91" fmla="*/ 1091 h 3287"/>
              <a:gd name="T92" fmla="*/ 471 w 3463"/>
              <a:gd name="T93" fmla="*/ 1137 h 3287"/>
              <a:gd name="T94" fmla="*/ 788 w 3463"/>
              <a:gd name="T95" fmla="*/ 1133 h 3287"/>
              <a:gd name="T96" fmla="*/ 966 w 3463"/>
              <a:gd name="T97" fmla="*/ 999 h 3287"/>
              <a:gd name="T98" fmla="*/ 983 w 3463"/>
              <a:gd name="T99" fmla="*/ 810 h 3287"/>
              <a:gd name="T100" fmla="*/ 847 w 3463"/>
              <a:gd name="T101" fmla="*/ 575 h 3287"/>
              <a:gd name="T102" fmla="*/ 809 w 3463"/>
              <a:gd name="T103" fmla="*/ 270 h 3287"/>
              <a:gd name="T104" fmla="*/ 964 w 3463"/>
              <a:gd name="T105" fmla="*/ 66 h 3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63" h="3287">
                <a:moveTo>
                  <a:pt x="1221" y="0"/>
                </a:moveTo>
                <a:lnTo>
                  <a:pt x="1276" y="3"/>
                </a:lnTo>
                <a:lnTo>
                  <a:pt x="1327" y="11"/>
                </a:lnTo>
                <a:lnTo>
                  <a:pt x="1374" y="23"/>
                </a:lnTo>
                <a:lnTo>
                  <a:pt x="1419" y="41"/>
                </a:lnTo>
                <a:lnTo>
                  <a:pt x="1462" y="65"/>
                </a:lnTo>
                <a:lnTo>
                  <a:pt x="1501" y="93"/>
                </a:lnTo>
                <a:lnTo>
                  <a:pt x="1530" y="121"/>
                </a:lnTo>
                <a:lnTo>
                  <a:pt x="1555" y="153"/>
                </a:lnTo>
                <a:lnTo>
                  <a:pt x="1575" y="186"/>
                </a:lnTo>
                <a:lnTo>
                  <a:pt x="1592" y="222"/>
                </a:lnTo>
                <a:lnTo>
                  <a:pt x="1604" y="263"/>
                </a:lnTo>
                <a:lnTo>
                  <a:pt x="1610" y="305"/>
                </a:lnTo>
                <a:lnTo>
                  <a:pt x="1612" y="352"/>
                </a:lnTo>
                <a:lnTo>
                  <a:pt x="1610" y="393"/>
                </a:lnTo>
                <a:lnTo>
                  <a:pt x="1604" y="434"/>
                </a:lnTo>
                <a:lnTo>
                  <a:pt x="1592" y="475"/>
                </a:lnTo>
                <a:lnTo>
                  <a:pt x="1577" y="513"/>
                </a:lnTo>
                <a:lnTo>
                  <a:pt x="1551" y="561"/>
                </a:lnTo>
                <a:lnTo>
                  <a:pt x="1525" y="602"/>
                </a:lnTo>
                <a:lnTo>
                  <a:pt x="1497" y="637"/>
                </a:lnTo>
                <a:lnTo>
                  <a:pt x="1469" y="671"/>
                </a:lnTo>
                <a:lnTo>
                  <a:pt x="1443" y="710"/>
                </a:lnTo>
                <a:lnTo>
                  <a:pt x="1418" y="754"/>
                </a:lnTo>
                <a:lnTo>
                  <a:pt x="1403" y="791"/>
                </a:lnTo>
                <a:lnTo>
                  <a:pt x="1391" y="828"/>
                </a:lnTo>
                <a:lnTo>
                  <a:pt x="1384" y="865"/>
                </a:lnTo>
                <a:lnTo>
                  <a:pt x="1381" y="903"/>
                </a:lnTo>
                <a:lnTo>
                  <a:pt x="1385" y="941"/>
                </a:lnTo>
                <a:lnTo>
                  <a:pt x="1391" y="976"/>
                </a:lnTo>
                <a:lnTo>
                  <a:pt x="1404" y="1007"/>
                </a:lnTo>
                <a:lnTo>
                  <a:pt x="1420" y="1034"/>
                </a:lnTo>
                <a:lnTo>
                  <a:pt x="1443" y="1058"/>
                </a:lnTo>
                <a:lnTo>
                  <a:pt x="1469" y="1078"/>
                </a:lnTo>
                <a:lnTo>
                  <a:pt x="1506" y="1098"/>
                </a:lnTo>
                <a:lnTo>
                  <a:pt x="1545" y="1114"/>
                </a:lnTo>
                <a:lnTo>
                  <a:pt x="1588" y="1124"/>
                </a:lnTo>
                <a:lnTo>
                  <a:pt x="1635" y="1132"/>
                </a:lnTo>
                <a:lnTo>
                  <a:pt x="1683" y="1134"/>
                </a:lnTo>
                <a:lnTo>
                  <a:pt x="1731" y="1133"/>
                </a:lnTo>
                <a:lnTo>
                  <a:pt x="1784" y="1130"/>
                </a:lnTo>
                <a:lnTo>
                  <a:pt x="1843" y="1125"/>
                </a:lnTo>
                <a:lnTo>
                  <a:pt x="1909" y="1119"/>
                </a:lnTo>
                <a:lnTo>
                  <a:pt x="1980" y="1112"/>
                </a:lnTo>
                <a:lnTo>
                  <a:pt x="2058" y="1102"/>
                </a:lnTo>
                <a:lnTo>
                  <a:pt x="2124" y="1094"/>
                </a:lnTo>
                <a:lnTo>
                  <a:pt x="2184" y="1086"/>
                </a:lnTo>
                <a:lnTo>
                  <a:pt x="2239" y="1080"/>
                </a:lnTo>
                <a:lnTo>
                  <a:pt x="2287" y="1076"/>
                </a:lnTo>
                <a:lnTo>
                  <a:pt x="2329" y="1071"/>
                </a:lnTo>
                <a:lnTo>
                  <a:pt x="2366" y="1068"/>
                </a:lnTo>
                <a:lnTo>
                  <a:pt x="2397" y="1066"/>
                </a:lnTo>
                <a:lnTo>
                  <a:pt x="2397" y="1070"/>
                </a:lnTo>
                <a:lnTo>
                  <a:pt x="2396" y="1077"/>
                </a:lnTo>
                <a:lnTo>
                  <a:pt x="2393" y="1089"/>
                </a:lnTo>
                <a:lnTo>
                  <a:pt x="2390" y="1107"/>
                </a:lnTo>
                <a:lnTo>
                  <a:pt x="2384" y="1141"/>
                </a:lnTo>
                <a:lnTo>
                  <a:pt x="2379" y="1178"/>
                </a:lnTo>
                <a:lnTo>
                  <a:pt x="2376" y="1201"/>
                </a:lnTo>
                <a:lnTo>
                  <a:pt x="2374" y="1215"/>
                </a:lnTo>
                <a:lnTo>
                  <a:pt x="2373" y="1223"/>
                </a:lnTo>
                <a:lnTo>
                  <a:pt x="2359" y="1311"/>
                </a:lnTo>
                <a:lnTo>
                  <a:pt x="2347" y="1393"/>
                </a:lnTo>
                <a:lnTo>
                  <a:pt x="2339" y="1471"/>
                </a:lnTo>
                <a:lnTo>
                  <a:pt x="2332" y="1544"/>
                </a:lnTo>
                <a:lnTo>
                  <a:pt x="2326" y="1613"/>
                </a:lnTo>
                <a:lnTo>
                  <a:pt x="2323" y="1676"/>
                </a:lnTo>
                <a:lnTo>
                  <a:pt x="2322" y="1736"/>
                </a:lnTo>
                <a:lnTo>
                  <a:pt x="2324" y="1781"/>
                </a:lnTo>
                <a:lnTo>
                  <a:pt x="2328" y="1824"/>
                </a:lnTo>
                <a:lnTo>
                  <a:pt x="2336" y="1863"/>
                </a:lnTo>
                <a:lnTo>
                  <a:pt x="2346" y="1898"/>
                </a:lnTo>
                <a:lnTo>
                  <a:pt x="2359" y="1929"/>
                </a:lnTo>
                <a:lnTo>
                  <a:pt x="2376" y="1956"/>
                </a:lnTo>
                <a:lnTo>
                  <a:pt x="2395" y="1981"/>
                </a:lnTo>
                <a:lnTo>
                  <a:pt x="2432" y="2014"/>
                </a:lnTo>
                <a:lnTo>
                  <a:pt x="2469" y="2042"/>
                </a:lnTo>
                <a:lnTo>
                  <a:pt x="2506" y="2061"/>
                </a:lnTo>
                <a:lnTo>
                  <a:pt x="2544" y="2073"/>
                </a:lnTo>
                <a:lnTo>
                  <a:pt x="2580" y="2077"/>
                </a:lnTo>
                <a:lnTo>
                  <a:pt x="2604" y="2075"/>
                </a:lnTo>
                <a:lnTo>
                  <a:pt x="2630" y="2069"/>
                </a:lnTo>
                <a:lnTo>
                  <a:pt x="2656" y="2059"/>
                </a:lnTo>
                <a:lnTo>
                  <a:pt x="2686" y="2045"/>
                </a:lnTo>
                <a:lnTo>
                  <a:pt x="2743" y="2012"/>
                </a:lnTo>
                <a:lnTo>
                  <a:pt x="2796" y="1975"/>
                </a:lnTo>
                <a:lnTo>
                  <a:pt x="2823" y="1956"/>
                </a:lnTo>
                <a:lnTo>
                  <a:pt x="2855" y="1938"/>
                </a:lnTo>
                <a:lnTo>
                  <a:pt x="2891" y="1921"/>
                </a:lnTo>
                <a:lnTo>
                  <a:pt x="2930" y="1905"/>
                </a:lnTo>
                <a:lnTo>
                  <a:pt x="2972" y="1892"/>
                </a:lnTo>
                <a:lnTo>
                  <a:pt x="3015" y="1882"/>
                </a:lnTo>
                <a:lnTo>
                  <a:pt x="3058" y="1876"/>
                </a:lnTo>
                <a:lnTo>
                  <a:pt x="3102" y="1874"/>
                </a:lnTo>
                <a:lnTo>
                  <a:pt x="3150" y="1876"/>
                </a:lnTo>
                <a:lnTo>
                  <a:pt x="3194" y="1884"/>
                </a:lnTo>
                <a:lnTo>
                  <a:pt x="3235" y="1896"/>
                </a:lnTo>
                <a:lnTo>
                  <a:pt x="3273" y="1914"/>
                </a:lnTo>
                <a:lnTo>
                  <a:pt x="3308" y="1936"/>
                </a:lnTo>
                <a:lnTo>
                  <a:pt x="3340" y="1965"/>
                </a:lnTo>
                <a:lnTo>
                  <a:pt x="3368" y="1998"/>
                </a:lnTo>
                <a:lnTo>
                  <a:pt x="3397" y="2040"/>
                </a:lnTo>
                <a:lnTo>
                  <a:pt x="3421" y="2085"/>
                </a:lnTo>
                <a:lnTo>
                  <a:pt x="3439" y="2133"/>
                </a:lnTo>
                <a:lnTo>
                  <a:pt x="3453" y="2185"/>
                </a:lnTo>
                <a:lnTo>
                  <a:pt x="3460" y="2239"/>
                </a:lnTo>
                <a:lnTo>
                  <a:pt x="3463" y="2296"/>
                </a:lnTo>
                <a:lnTo>
                  <a:pt x="3460" y="2351"/>
                </a:lnTo>
                <a:lnTo>
                  <a:pt x="3453" y="2402"/>
                </a:lnTo>
                <a:lnTo>
                  <a:pt x="3440" y="2451"/>
                </a:lnTo>
                <a:lnTo>
                  <a:pt x="3422" y="2497"/>
                </a:lnTo>
                <a:lnTo>
                  <a:pt x="3399" y="2539"/>
                </a:lnTo>
                <a:lnTo>
                  <a:pt x="3370" y="2578"/>
                </a:lnTo>
                <a:lnTo>
                  <a:pt x="3342" y="2608"/>
                </a:lnTo>
                <a:lnTo>
                  <a:pt x="3311" y="2633"/>
                </a:lnTo>
                <a:lnTo>
                  <a:pt x="3278" y="2655"/>
                </a:lnTo>
                <a:lnTo>
                  <a:pt x="3241" y="2670"/>
                </a:lnTo>
                <a:lnTo>
                  <a:pt x="3202" y="2682"/>
                </a:lnTo>
                <a:lnTo>
                  <a:pt x="3158" y="2688"/>
                </a:lnTo>
                <a:lnTo>
                  <a:pt x="3113" y="2692"/>
                </a:lnTo>
                <a:lnTo>
                  <a:pt x="3071" y="2688"/>
                </a:lnTo>
                <a:lnTo>
                  <a:pt x="3030" y="2682"/>
                </a:lnTo>
                <a:lnTo>
                  <a:pt x="2991" y="2670"/>
                </a:lnTo>
                <a:lnTo>
                  <a:pt x="2952" y="2655"/>
                </a:lnTo>
                <a:lnTo>
                  <a:pt x="2904" y="2629"/>
                </a:lnTo>
                <a:lnTo>
                  <a:pt x="2863" y="2603"/>
                </a:lnTo>
                <a:lnTo>
                  <a:pt x="2829" y="2575"/>
                </a:lnTo>
                <a:lnTo>
                  <a:pt x="2796" y="2548"/>
                </a:lnTo>
                <a:lnTo>
                  <a:pt x="2756" y="2521"/>
                </a:lnTo>
                <a:lnTo>
                  <a:pt x="2711" y="2496"/>
                </a:lnTo>
                <a:lnTo>
                  <a:pt x="2675" y="2480"/>
                </a:lnTo>
                <a:lnTo>
                  <a:pt x="2640" y="2468"/>
                </a:lnTo>
                <a:lnTo>
                  <a:pt x="2602" y="2462"/>
                </a:lnTo>
                <a:lnTo>
                  <a:pt x="2564" y="2459"/>
                </a:lnTo>
                <a:lnTo>
                  <a:pt x="2524" y="2462"/>
                </a:lnTo>
                <a:lnTo>
                  <a:pt x="2488" y="2468"/>
                </a:lnTo>
                <a:lnTo>
                  <a:pt x="2456" y="2479"/>
                </a:lnTo>
                <a:lnTo>
                  <a:pt x="2428" y="2493"/>
                </a:lnTo>
                <a:lnTo>
                  <a:pt x="2403" y="2513"/>
                </a:lnTo>
                <a:lnTo>
                  <a:pt x="2382" y="2536"/>
                </a:lnTo>
                <a:lnTo>
                  <a:pt x="2365" y="2564"/>
                </a:lnTo>
                <a:lnTo>
                  <a:pt x="2352" y="2596"/>
                </a:lnTo>
                <a:lnTo>
                  <a:pt x="2342" y="2632"/>
                </a:lnTo>
                <a:lnTo>
                  <a:pt x="2337" y="2674"/>
                </a:lnTo>
                <a:lnTo>
                  <a:pt x="2335" y="2718"/>
                </a:lnTo>
                <a:lnTo>
                  <a:pt x="2336" y="2748"/>
                </a:lnTo>
                <a:lnTo>
                  <a:pt x="2339" y="2782"/>
                </a:lnTo>
                <a:lnTo>
                  <a:pt x="2343" y="2819"/>
                </a:lnTo>
                <a:lnTo>
                  <a:pt x="2350" y="2861"/>
                </a:lnTo>
                <a:lnTo>
                  <a:pt x="2358" y="2908"/>
                </a:lnTo>
                <a:lnTo>
                  <a:pt x="2369" y="2959"/>
                </a:lnTo>
                <a:lnTo>
                  <a:pt x="2378" y="3010"/>
                </a:lnTo>
                <a:lnTo>
                  <a:pt x="2386" y="3056"/>
                </a:lnTo>
                <a:lnTo>
                  <a:pt x="2393" y="3099"/>
                </a:lnTo>
                <a:lnTo>
                  <a:pt x="2397" y="3137"/>
                </a:lnTo>
                <a:lnTo>
                  <a:pt x="2399" y="3170"/>
                </a:lnTo>
                <a:lnTo>
                  <a:pt x="2399" y="3199"/>
                </a:lnTo>
                <a:lnTo>
                  <a:pt x="2399" y="3210"/>
                </a:lnTo>
                <a:lnTo>
                  <a:pt x="2372" y="3210"/>
                </a:lnTo>
                <a:lnTo>
                  <a:pt x="2348" y="3211"/>
                </a:lnTo>
                <a:lnTo>
                  <a:pt x="2331" y="3212"/>
                </a:lnTo>
                <a:lnTo>
                  <a:pt x="2300" y="3215"/>
                </a:lnTo>
                <a:lnTo>
                  <a:pt x="2264" y="3218"/>
                </a:lnTo>
                <a:lnTo>
                  <a:pt x="2224" y="3224"/>
                </a:lnTo>
                <a:lnTo>
                  <a:pt x="2178" y="3229"/>
                </a:lnTo>
                <a:lnTo>
                  <a:pt x="2128" y="3236"/>
                </a:lnTo>
                <a:lnTo>
                  <a:pt x="2043" y="3247"/>
                </a:lnTo>
                <a:lnTo>
                  <a:pt x="1963" y="3256"/>
                </a:lnTo>
                <a:lnTo>
                  <a:pt x="1888" y="3264"/>
                </a:lnTo>
                <a:lnTo>
                  <a:pt x="1817" y="3270"/>
                </a:lnTo>
                <a:lnTo>
                  <a:pt x="1748" y="3273"/>
                </a:lnTo>
                <a:lnTo>
                  <a:pt x="1683" y="3274"/>
                </a:lnTo>
                <a:lnTo>
                  <a:pt x="1635" y="3272"/>
                </a:lnTo>
                <a:lnTo>
                  <a:pt x="1588" y="3266"/>
                </a:lnTo>
                <a:lnTo>
                  <a:pt x="1545" y="3254"/>
                </a:lnTo>
                <a:lnTo>
                  <a:pt x="1506" y="3240"/>
                </a:lnTo>
                <a:lnTo>
                  <a:pt x="1469" y="3219"/>
                </a:lnTo>
                <a:lnTo>
                  <a:pt x="1443" y="3199"/>
                </a:lnTo>
                <a:lnTo>
                  <a:pt x="1420" y="3175"/>
                </a:lnTo>
                <a:lnTo>
                  <a:pt x="1404" y="3148"/>
                </a:lnTo>
                <a:lnTo>
                  <a:pt x="1391" y="3117"/>
                </a:lnTo>
                <a:lnTo>
                  <a:pt x="1385" y="3083"/>
                </a:lnTo>
                <a:lnTo>
                  <a:pt x="1381" y="3045"/>
                </a:lnTo>
                <a:lnTo>
                  <a:pt x="1384" y="3006"/>
                </a:lnTo>
                <a:lnTo>
                  <a:pt x="1391" y="2969"/>
                </a:lnTo>
                <a:lnTo>
                  <a:pt x="1403" y="2932"/>
                </a:lnTo>
                <a:lnTo>
                  <a:pt x="1418" y="2896"/>
                </a:lnTo>
                <a:lnTo>
                  <a:pt x="1443" y="2852"/>
                </a:lnTo>
                <a:lnTo>
                  <a:pt x="1469" y="2812"/>
                </a:lnTo>
                <a:lnTo>
                  <a:pt x="1497" y="2777"/>
                </a:lnTo>
                <a:lnTo>
                  <a:pt x="1525" y="2744"/>
                </a:lnTo>
                <a:lnTo>
                  <a:pt x="1551" y="2702"/>
                </a:lnTo>
                <a:lnTo>
                  <a:pt x="1577" y="2655"/>
                </a:lnTo>
                <a:lnTo>
                  <a:pt x="1592" y="2616"/>
                </a:lnTo>
                <a:lnTo>
                  <a:pt x="1604" y="2576"/>
                </a:lnTo>
                <a:lnTo>
                  <a:pt x="1610" y="2535"/>
                </a:lnTo>
                <a:lnTo>
                  <a:pt x="1612" y="2492"/>
                </a:lnTo>
                <a:lnTo>
                  <a:pt x="1610" y="2447"/>
                </a:lnTo>
                <a:lnTo>
                  <a:pt x="1604" y="2404"/>
                </a:lnTo>
                <a:lnTo>
                  <a:pt x="1592" y="2364"/>
                </a:lnTo>
                <a:lnTo>
                  <a:pt x="1577" y="2327"/>
                </a:lnTo>
                <a:lnTo>
                  <a:pt x="1555" y="2293"/>
                </a:lnTo>
                <a:lnTo>
                  <a:pt x="1530" y="2262"/>
                </a:lnTo>
                <a:lnTo>
                  <a:pt x="1501" y="2234"/>
                </a:lnTo>
                <a:lnTo>
                  <a:pt x="1462" y="2206"/>
                </a:lnTo>
                <a:lnTo>
                  <a:pt x="1419" y="2183"/>
                </a:lnTo>
                <a:lnTo>
                  <a:pt x="1374" y="2165"/>
                </a:lnTo>
                <a:lnTo>
                  <a:pt x="1326" y="2151"/>
                </a:lnTo>
                <a:lnTo>
                  <a:pt x="1274" y="2144"/>
                </a:lnTo>
                <a:lnTo>
                  <a:pt x="1219" y="2142"/>
                </a:lnTo>
                <a:lnTo>
                  <a:pt x="1163" y="2144"/>
                </a:lnTo>
                <a:lnTo>
                  <a:pt x="1108" y="2152"/>
                </a:lnTo>
                <a:lnTo>
                  <a:pt x="1058" y="2165"/>
                </a:lnTo>
                <a:lnTo>
                  <a:pt x="1009" y="2184"/>
                </a:lnTo>
                <a:lnTo>
                  <a:pt x="964" y="2207"/>
                </a:lnTo>
                <a:lnTo>
                  <a:pt x="922" y="2236"/>
                </a:lnTo>
                <a:lnTo>
                  <a:pt x="889" y="2266"/>
                </a:lnTo>
                <a:lnTo>
                  <a:pt x="862" y="2297"/>
                </a:lnTo>
                <a:lnTo>
                  <a:pt x="839" y="2332"/>
                </a:lnTo>
                <a:lnTo>
                  <a:pt x="821" y="2371"/>
                </a:lnTo>
                <a:lnTo>
                  <a:pt x="809" y="2411"/>
                </a:lnTo>
                <a:lnTo>
                  <a:pt x="801" y="2455"/>
                </a:lnTo>
                <a:lnTo>
                  <a:pt x="799" y="2503"/>
                </a:lnTo>
                <a:lnTo>
                  <a:pt x="803" y="2562"/>
                </a:lnTo>
                <a:lnTo>
                  <a:pt x="813" y="2621"/>
                </a:lnTo>
                <a:lnTo>
                  <a:pt x="830" y="2677"/>
                </a:lnTo>
                <a:lnTo>
                  <a:pt x="847" y="2716"/>
                </a:lnTo>
                <a:lnTo>
                  <a:pt x="864" y="2752"/>
                </a:lnTo>
                <a:lnTo>
                  <a:pt x="882" y="2784"/>
                </a:lnTo>
                <a:lnTo>
                  <a:pt x="900" y="2811"/>
                </a:lnTo>
                <a:lnTo>
                  <a:pt x="936" y="2864"/>
                </a:lnTo>
                <a:lnTo>
                  <a:pt x="970" y="2923"/>
                </a:lnTo>
                <a:lnTo>
                  <a:pt x="984" y="2951"/>
                </a:lnTo>
                <a:lnTo>
                  <a:pt x="993" y="2979"/>
                </a:lnTo>
                <a:lnTo>
                  <a:pt x="999" y="3004"/>
                </a:lnTo>
                <a:lnTo>
                  <a:pt x="1001" y="3028"/>
                </a:lnTo>
                <a:lnTo>
                  <a:pt x="998" y="3066"/>
                </a:lnTo>
                <a:lnTo>
                  <a:pt x="986" y="3103"/>
                </a:lnTo>
                <a:lnTo>
                  <a:pt x="966" y="3140"/>
                </a:lnTo>
                <a:lnTo>
                  <a:pt x="940" y="3177"/>
                </a:lnTo>
                <a:lnTo>
                  <a:pt x="905" y="3214"/>
                </a:lnTo>
                <a:lnTo>
                  <a:pt x="882" y="3233"/>
                </a:lnTo>
                <a:lnTo>
                  <a:pt x="854" y="3250"/>
                </a:lnTo>
                <a:lnTo>
                  <a:pt x="823" y="3264"/>
                </a:lnTo>
                <a:lnTo>
                  <a:pt x="788" y="3273"/>
                </a:lnTo>
                <a:lnTo>
                  <a:pt x="750" y="3281"/>
                </a:lnTo>
                <a:lnTo>
                  <a:pt x="708" y="3286"/>
                </a:lnTo>
                <a:lnTo>
                  <a:pt x="662" y="3287"/>
                </a:lnTo>
                <a:lnTo>
                  <a:pt x="603" y="3286"/>
                </a:lnTo>
                <a:lnTo>
                  <a:pt x="540" y="3283"/>
                </a:lnTo>
                <a:lnTo>
                  <a:pt x="471" y="3278"/>
                </a:lnTo>
                <a:lnTo>
                  <a:pt x="399" y="3271"/>
                </a:lnTo>
                <a:lnTo>
                  <a:pt x="321" y="3262"/>
                </a:lnTo>
                <a:lnTo>
                  <a:pt x="238" y="3250"/>
                </a:lnTo>
                <a:lnTo>
                  <a:pt x="152" y="3237"/>
                </a:lnTo>
                <a:lnTo>
                  <a:pt x="137" y="3234"/>
                </a:lnTo>
                <a:lnTo>
                  <a:pt x="118" y="3231"/>
                </a:lnTo>
                <a:lnTo>
                  <a:pt x="95" y="3229"/>
                </a:lnTo>
                <a:lnTo>
                  <a:pt x="72" y="3226"/>
                </a:lnTo>
                <a:lnTo>
                  <a:pt x="52" y="3224"/>
                </a:lnTo>
                <a:lnTo>
                  <a:pt x="37" y="3220"/>
                </a:lnTo>
                <a:lnTo>
                  <a:pt x="11" y="3216"/>
                </a:lnTo>
                <a:lnTo>
                  <a:pt x="8" y="3216"/>
                </a:lnTo>
                <a:lnTo>
                  <a:pt x="6" y="3215"/>
                </a:lnTo>
                <a:lnTo>
                  <a:pt x="4" y="3214"/>
                </a:lnTo>
                <a:lnTo>
                  <a:pt x="2" y="3214"/>
                </a:lnTo>
                <a:lnTo>
                  <a:pt x="0" y="3213"/>
                </a:lnTo>
                <a:lnTo>
                  <a:pt x="0" y="3212"/>
                </a:lnTo>
                <a:lnTo>
                  <a:pt x="0" y="1652"/>
                </a:lnTo>
                <a:lnTo>
                  <a:pt x="0" y="1070"/>
                </a:lnTo>
                <a:lnTo>
                  <a:pt x="6" y="1072"/>
                </a:lnTo>
                <a:lnTo>
                  <a:pt x="18" y="1075"/>
                </a:lnTo>
                <a:lnTo>
                  <a:pt x="37" y="1078"/>
                </a:lnTo>
                <a:lnTo>
                  <a:pt x="71" y="1083"/>
                </a:lnTo>
                <a:lnTo>
                  <a:pt x="108" y="1088"/>
                </a:lnTo>
                <a:lnTo>
                  <a:pt x="130" y="1091"/>
                </a:lnTo>
                <a:lnTo>
                  <a:pt x="144" y="1094"/>
                </a:lnTo>
                <a:lnTo>
                  <a:pt x="152" y="1096"/>
                </a:lnTo>
                <a:lnTo>
                  <a:pt x="238" y="1109"/>
                </a:lnTo>
                <a:lnTo>
                  <a:pt x="321" y="1120"/>
                </a:lnTo>
                <a:lnTo>
                  <a:pt x="399" y="1130"/>
                </a:lnTo>
                <a:lnTo>
                  <a:pt x="471" y="1137"/>
                </a:lnTo>
                <a:lnTo>
                  <a:pt x="540" y="1142"/>
                </a:lnTo>
                <a:lnTo>
                  <a:pt x="603" y="1146"/>
                </a:lnTo>
                <a:lnTo>
                  <a:pt x="662" y="1146"/>
                </a:lnTo>
                <a:lnTo>
                  <a:pt x="708" y="1144"/>
                </a:lnTo>
                <a:lnTo>
                  <a:pt x="750" y="1140"/>
                </a:lnTo>
                <a:lnTo>
                  <a:pt x="788" y="1133"/>
                </a:lnTo>
                <a:lnTo>
                  <a:pt x="823" y="1122"/>
                </a:lnTo>
                <a:lnTo>
                  <a:pt x="854" y="1108"/>
                </a:lnTo>
                <a:lnTo>
                  <a:pt x="882" y="1093"/>
                </a:lnTo>
                <a:lnTo>
                  <a:pt x="905" y="1072"/>
                </a:lnTo>
                <a:lnTo>
                  <a:pt x="940" y="1036"/>
                </a:lnTo>
                <a:lnTo>
                  <a:pt x="966" y="999"/>
                </a:lnTo>
                <a:lnTo>
                  <a:pt x="986" y="961"/>
                </a:lnTo>
                <a:lnTo>
                  <a:pt x="998" y="924"/>
                </a:lnTo>
                <a:lnTo>
                  <a:pt x="1001" y="887"/>
                </a:lnTo>
                <a:lnTo>
                  <a:pt x="999" y="863"/>
                </a:lnTo>
                <a:lnTo>
                  <a:pt x="993" y="837"/>
                </a:lnTo>
                <a:lnTo>
                  <a:pt x="983" y="810"/>
                </a:lnTo>
                <a:lnTo>
                  <a:pt x="969" y="781"/>
                </a:lnTo>
                <a:lnTo>
                  <a:pt x="936" y="724"/>
                </a:lnTo>
                <a:lnTo>
                  <a:pt x="900" y="671"/>
                </a:lnTo>
                <a:lnTo>
                  <a:pt x="882" y="642"/>
                </a:lnTo>
                <a:lnTo>
                  <a:pt x="864" y="610"/>
                </a:lnTo>
                <a:lnTo>
                  <a:pt x="847" y="575"/>
                </a:lnTo>
                <a:lnTo>
                  <a:pt x="830" y="535"/>
                </a:lnTo>
                <a:lnTo>
                  <a:pt x="813" y="479"/>
                </a:lnTo>
                <a:lnTo>
                  <a:pt x="803" y="421"/>
                </a:lnTo>
                <a:lnTo>
                  <a:pt x="799" y="361"/>
                </a:lnTo>
                <a:lnTo>
                  <a:pt x="801" y="315"/>
                </a:lnTo>
                <a:lnTo>
                  <a:pt x="809" y="270"/>
                </a:lnTo>
                <a:lnTo>
                  <a:pt x="821" y="229"/>
                </a:lnTo>
                <a:lnTo>
                  <a:pt x="839" y="191"/>
                </a:lnTo>
                <a:lnTo>
                  <a:pt x="862" y="156"/>
                </a:lnTo>
                <a:lnTo>
                  <a:pt x="889" y="124"/>
                </a:lnTo>
                <a:lnTo>
                  <a:pt x="922" y="95"/>
                </a:lnTo>
                <a:lnTo>
                  <a:pt x="964" y="66"/>
                </a:lnTo>
                <a:lnTo>
                  <a:pt x="1009" y="42"/>
                </a:lnTo>
                <a:lnTo>
                  <a:pt x="1058" y="24"/>
                </a:lnTo>
                <a:lnTo>
                  <a:pt x="1109" y="11"/>
                </a:lnTo>
                <a:lnTo>
                  <a:pt x="1164" y="3"/>
                </a:lnTo>
                <a:lnTo>
                  <a:pt x="122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44" name="Group 143"/>
          <p:cNvGrpSpPr/>
          <p:nvPr/>
        </p:nvGrpSpPr>
        <p:grpSpPr>
          <a:xfrm>
            <a:off x="10092185" y="7367223"/>
            <a:ext cx="358259" cy="357423"/>
            <a:chOff x="6530975" y="3136901"/>
            <a:chExt cx="1360488" cy="1357312"/>
          </a:xfrm>
          <a:solidFill>
            <a:schemeClr val="bg1"/>
          </a:solidFill>
        </p:grpSpPr>
        <p:sp>
          <p:nvSpPr>
            <p:cNvPr id="145" name="Freeform 66"/>
            <p:cNvSpPr>
              <a:spLocks noEditPoints="1"/>
            </p:cNvSpPr>
            <p:nvPr/>
          </p:nvSpPr>
          <p:spPr bwMode="auto">
            <a:xfrm>
              <a:off x="6530975" y="3662363"/>
              <a:ext cx="835025" cy="831850"/>
            </a:xfrm>
            <a:custGeom>
              <a:avLst/>
              <a:gdLst>
                <a:gd name="T0" fmla="*/ 599 w 2105"/>
                <a:gd name="T1" fmla="*/ 1342 h 2095"/>
                <a:gd name="T2" fmla="*/ 552 w 2105"/>
                <a:gd name="T3" fmla="*/ 1361 h 2095"/>
                <a:gd name="T4" fmla="*/ 514 w 2105"/>
                <a:gd name="T5" fmla="*/ 1400 h 2095"/>
                <a:gd name="T6" fmla="*/ 494 w 2105"/>
                <a:gd name="T7" fmla="*/ 1447 h 2095"/>
                <a:gd name="T8" fmla="*/ 494 w 2105"/>
                <a:gd name="T9" fmla="*/ 1499 h 2095"/>
                <a:gd name="T10" fmla="*/ 514 w 2105"/>
                <a:gd name="T11" fmla="*/ 1546 h 2095"/>
                <a:gd name="T12" fmla="*/ 552 w 2105"/>
                <a:gd name="T13" fmla="*/ 1584 h 2095"/>
                <a:gd name="T14" fmla="*/ 599 w 2105"/>
                <a:gd name="T15" fmla="*/ 1604 h 2095"/>
                <a:gd name="T16" fmla="*/ 652 w 2105"/>
                <a:gd name="T17" fmla="*/ 1604 h 2095"/>
                <a:gd name="T18" fmla="*/ 698 w 2105"/>
                <a:gd name="T19" fmla="*/ 1584 h 2095"/>
                <a:gd name="T20" fmla="*/ 736 w 2105"/>
                <a:gd name="T21" fmla="*/ 1546 h 2095"/>
                <a:gd name="T22" fmla="*/ 756 w 2105"/>
                <a:gd name="T23" fmla="*/ 1499 h 2095"/>
                <a:gd name="T24" fmla="*/ 756 w 2105"/>
                <a:gd name="T25" fmla="*/ 1447 h 2095"/>
                <a:gd name="T26" fmla="*/ 736 w 2105"/>
                <a:gd name="T27" fmla="*/ 1400 h 2095"/>
                <a:gd name="T28" fmla="*/ 699 w 2105"/>
                <a:gd name="T29" fmla="*/ 1361 h 2095"/>
                <a:gd name="T30" fmla="*/ 652 w 2105"/>
                <a:gd name="T31" fmla="*/ 1342 h 2095"/>
                <a:gd name="T32" fmla="*/ 1503 w 2105"/>
                <a:gd name="T33" fmla="*/ 0 h 2095"/>
                <a:gd name="T34" fmla="*/ 1566 w 2105"/>
                <a:gd name="T35" fmla="*/ 131 h 2095"/>
                <a:gd name="T36" fmla="*/ 1647 w 2105"/>
                <a:gd name="T37" fmla="*/ 251 h 2095"/>
                <a:gd name="T38" fmla="*/ 1743 w 2105"/>
                <a:gd name="T39" fmla="*/ 361 h 2095"/>
                <a:gd name="T40" fmla="*/ 1853 w 2105"/>
                <a:gd name="T41" fmla="*/ 457 h 2095"/>
                <a:gd name="T42" fmla="*/ 1974 w 2105"/>
                <a:gd name="T43" fmla="*/ 537 h 2095"/>
                <a:gd name="T44" fmla="*/ 2105 w 2105"/>
                <a:gd name="T45" fmla="*/ 599 h 2095"/>
                <a:gd name="T46" fmla="*/ 653 w 2105"/>
                <a:gd name="T47" fmla="*/ 2042 h 2095"/>
                <a:gd name="T48" fmla="*/ 594 w 2105"/>
                <a:gd name="T49" fmla="*/ 2075 h 2095"/>
                <a:gd name="T50" fmla="*/ 528 w 2105"/>
                <a:gd name="T51" fmla="*/ 2093 h 2095"/>
                <a:gd name="T52" fmla="*/ 449 w 2105"/>
                <a:gd name="T53" fmla="*/ 2092 h 2095"/>
                <a:gd name="T54" fmla="*/ 371 w 2105"/>
                <a:gd name="T55" fmla="*/ 2067 h 2095"/>
                <a:gd name="T56" fmla="*/ 301 w 2105"/>
                <a:gd name="T57" fmla="*/ 2018 h 2095"/>
                <a:gd name="T58" fmla="*/ 55 w 2105"/>
                <a:gd name="T59" fmla="*/ 1767 h 2095"/>
                <a:gd name="T60" fmla="*/ 20 w 2105"/>
                <a:gd name="T61" fmla="*/ 1709 h 2095"/>
                <a:gd name="T62" fmla="*/ 2 w 2105"/>
                <a:gd name="T63" fmla="*/ 1643 h 2095"/>
                <a:gd name="T64" fmla="*/ 2 w 2105"/>
                <a:gd name="T65" fmla="*/ 1570 h 2095"/>
                <a:gd name="T66" fmla="*/ 20 w 2105"/>
                <a:gd name="T67" fmla="*/ 1504 h 2095"/>
                <a:gd name="T68" fmla="*/ 55 w 2105"/>
                <a:gd name="T69" fmla="*/ 1444 h 2095"/>
                <a:gd name="T70" fmla="*/ 1503 w 2105"/>
                <a:gd name="T71" fmla="*/ 0 h 2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05" h="2095">
                  <a:moveTo>
                    <a:pt x="625" y="1339"/>
                  </a:moveTo>
                  <a:lnTo>
                    <a:pt x="599" y="1342"/>
                  </a:lnTo>
                  <a:lnTo>
                    <a:pt x="574" y="1350"/>
                  </a:lnTo>
                  <a:lnTo>
                    <a:pt x="552" y="1361"/>
                  </a:lnTo>
                  <a:lnTo>
                    <a:pt x="531" y="1379"/>
                  </a:lnTo>
                  <a:lnTo>
                    <a:pt x="514" y="1400"/>
                  </a:lnTo>
                  <a:lnTo>
                    <a:pt x="501" y="1423"/>
                  </a:lnTo>
                  <a:lnTo>
                    <a:pt x="494" y="1447"/>
                  </a:lnTo>
                  <a:lnTo>
                    <a:pt x="492" y="1473"/>
                  </a:lnTo>
                  <a:lnTo>
                    <a:pt x="494" y="1499"/>
                  </a:lnTo>
                  <a:lnTo>
                    <a:pt x="501" y="1524"/>
                  </a:lnTo>
                  <a:lnTo>
                    <a:pt x="514" y="1546"/>
                  </a:lnTo>
                  <a:lnTo>
                    <a:pt x="531" y="1567"/>
                  </a:lnTo>
                  <a:lnTo>
                    <a:pt x="552" y="1584"/>
                  </a:lnTo>
                  <a:lnTo>
                    <a:pt x="574" y="1597"/>
                  </a:lnTo>
                  <a:lnTo>
                    <a:pt x="599" y="1604"/>
                  </a:lnTo>
                  <a:lnTo>
                    <a:pt x="625" y="1606"/>
                  </a:lnTo>
                  <a:lnTo>
                    <a:pt x="652" y="1604"/>
                  </a:lnTo>
                  <a:lnTo>
                    <a:pt x="676" y="1597"/>
                  </a:lnTo>
                  <a:lnTo>
                    <a:pt x="698" y="1584"/>
                  </a:lnTo>
                  <a:lnTo>
                    <a:pt x="719" y="1567"/>
                  </a:lnTo>
                  <a:lnTo>
                    <a:pt x="736" y="1546"/>
                  </a:lnTo>
                  <a:lnTo>
                    <a:pt x="749" y="1524"/>
                  </a:lnTo>
                  <a:lnTo>
                    <a:pt x="756" y="1499"/>
                  </a:lnTo>
                  <a:lnTo>
                    <a:pt x="760" y="1473"/>
                  </a:lnTo>
                  <a:lnTo>
                    <a:pt x="756" y="1447"/>
                  </a:lnTo>
                  <a:lnTo>
                    <a:pt x="749" y="1423"/>
                  </a:lnTo>
                  <a:lnTo>
                    <a:pt x="736" y="1400"/>
                  </a:lnTo>
                  <a:lnTo>
                    <a:pt x="719" y="1379"/>
                  </a:lnTo>
                  <a:lnTo>
                    <a:pt x="699" y="1361"/>
                  </a:lnTo>
                  <a:lnTo>
                    <a:pt x="676" y="1350"/>
                  </a:lnTo>
                  <a:lnTo>
                    <a:pt x="652" y="1342"/>
                  </a:lnTo>
                  <a:lnTo>
                    <a:pt x="625" y="1339"/>
                  </a:lnTo>
                  <a:close/>
                  <a:moveTo>
                    <a:pt x="1503" y="0"/>
                  </a:moveTo>
                  <a:lnTo>
                    <a:pt x="1533" y="66"/>
                  </a:lnTo>
                  <a:lnTo>
                    <a:pt x="1566" y="131"/>
                  </a:lnTo>
                  <a:lnTo>
                    <a:pt x="1604" y="192"/>
                  </a:lnTo>
                  <a:lnTo>
                    <a:pt x="1647" y="251"/>
                  </a:lnTo>
                  <a:lnTo>
                    <a:pt x="1692" y="307"/>
                  </a:lnTo>
                  <a:lnTo>
                    <a:pt x="1743" y="361"/>
                  </a:lnTo>
                  <a:lnTo>
                    <a:pt x="1797" y="411"/>
                  </a:lnTo>
                  <a:lnTo>
                    <a:pt x="1853" y="457"/>
                  </a:lnTo>
                  <a:lnTo>
                    <a:pt x="1912" y="499"/>
                  </a:lnTo>
                  <a:lnTo>
                    <a:pt x="1974" y="537"/>
                  </a:lnTo>
                  <a:lnTo>
                    <a:pt x="2039" y="569"/>
                  </a:lnTo>
                  <a:lnTo>
                    <a:pt x="2105" y="599"/>
                  </a:lnTo>
                  <a:lnTo>
                    <a:pt x="680" y="2018"/>
                  </a:lnTo>
                  <a:lnTo>
                    <a:pt x="653" y="2042"/>
                  </a:lnTo>
                  <a:lnTo>
                    <a:pt x="624" y="2061"/>
                  </a:lnTo>
                  <a:lnTo>
                    <a:pt x="594" y="2075"/>
                  </a:lnTo>
                  <a:lnTo>
                    <a:pt x="562" y="2087"/>
                  </a:lnTo>
                  <a:lnTo>
                    <a:pt x="528" y="2093"/>
                  </a:lnTo>
                  <a:lnTo>
                    <a:pt x="492" y="2095"/>
                  </a:lnTo>
                  <a:lnTo>
                    <a:pt x="449" y="2092"/>
                  </a:lnTo>
                  <a:lnTo>
                    <a:pt x="409" y="2083"/>
                  </a:lnTo>
                  <a:lnTo>
                    <a:pt x="371" y="2067"/>
                  </a:lnTo>
                  <a:lnTo>
                    <a:pt x="335" y="2046"/>
                  </a:lnTo>
                  <a:lnTo>
                    <a:pt x="301" y="2018"/>
                  </a:lnTo>
                  <a:lnTo>
                    <a:pt x="79" y="1794"/>
                  </a:lnTo>
                  <a:lnTo>
                    <a:pt x="55" y="1767"/>
                  </a:lnTo>
                  <a:lnTo>
                    <a:pt x="36" y="1739"/>
                  </a:lnTo>
                  <a:lnTo>
                    <a:pt x="20" y="1709"/>
                  </a:lnTo>
                  <a:lnTo>
                    <a:pt x="9" y="1677"/>
                  </a:lnTo>
                  <a:lnTo>
                    <a:pt x="2" y="1643"/>
                  </a:lnTo>
                  <a:lnTo>
                    <a:pt x="0" y="1606"/>
                  </a:lnTo>
                  <a:lnTo>
                    <a:pt x="2" y="1570"/>
                  </a:lnTo>
                  <a:lnTo>
                    <a:pt x="9" y="1536"/>
                  </a:lnTo>
                  <a:lnTo>
                    <a:pt x="20" y="1504"/>
                  </a:lnTo>
                  <a:lnTo>
                    <a:pt x="36" y="1473"/>
                  </a:lnTo>
                  <a:lnTo>
                    <a:pt x="55" y="1444"/>
                  </a:lnTo>
                  <a:lnTo>
                    <a:pt x="79" y="1416"/>
                  </a:lnTo>
                  <a:lnTo>
                    <a:pt x="150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46" name="Freeform 67"/>
            <p:cNvSpPr>
              <a:spLocks/>
            </p:cNvSpPr>
            <p:nvPr/>
          </p:nvSpPr>
          <p:spPr bwMode="auto">
            <a:xfrm>
              <a:off x="7150100" y="3136901"/>
              <a:ext cx="741363" cy="739775"/>
            </a:xfrm>
            <a:custGeom>
              <a:avLst/>
              <a:gdLst>
                <a:gd name="T0" fmla="*/ 936 w 1869"/>
                <a:gd name="T1" fmla="*/ 0 h 1865"/>
                <a:gd name="T2" fmla="*/ 1060 w 1869"/>
                <a:gd name="T3" fmla="*/ 9 h 1865"/>
                <a:gd name="T4" fmla="*/ 1191 w 1869"/>
                <a:gd name="T5" fmla="*/ 34 h 1865"/>
                <a:gd name="T6" fmla="*/ 1290 w 1869"/>
                <a:gd name="T7" fmla="*/ 66 h 1865"/>
                <a:gd name="T8" fmla="*/ 1377 w 1869"/>
                <a:gd name="T9" fmla="*/ 107 h 1865"/>
                <a:gd name="T10" fmla="*/ 1430 w 1869"/>
                <a:gd name="T11" fmla="*/ 144 h 1865"/>
                <a:gd name="T12" fmla="*/ 1447 w 1869"/>
                <a:gd name="T13" fmla="*/ 172 h 1865"/>
                <a:gd name="T14" fmla="*/ 1447 w 1869"/>
                <a:gd name="T15" fmla="*/ 206 h 1865"/>
                <a:gd name="T16" fmla="*/ 1430 w 1869"/>
                <a:gd name="T17" fmla="*/ 236 h 1865"/>
                <a:gd name="T18" fmla="*/ 803 w 1869"/>
                <a:gd name="T19" fmla="*/ 599 h 1865"/>
                <a:gd name="T20" fmla="*/ 1207 w 1869"/>
                <a:gd name="T21" fmla="*/ 1288 h 1865"/>
                <a:gd name="T22" fmla="*/ 1220 w 1869"/>
                <a:gd name="T23" fmla="*/ 1280 h 1865"/>
                <a:gd name="T24" fmla="*/ 1253 w 1869"/>
                <a:gd name="T25" fmla="*/ 1260 h 1865"/>
                <a:gd name="T26" fmla="*/ 1303 w 1869"/>
                <a:gd name="T27" fmla="*/ 1229 h 1865"/>
                <a:gd name="T28" fmla="*/ 1372 w 1869"/>
                <a:gd name="T29" fmla="*/ 1187 h 1865"/>
                <a:gd name="T30" fmla="*/ 1520 w 1869"/>
                <a:gd name="T31" fmla="*/ 1098 h 1865"/>
                <a:gd name="T32" fmla="*/ 1655 w 1869"/>
                <a:gd name="T33" fmla="*/ 1019 h 1865"/>
                <a:gd name="T34" fmla="*/ 1719 w 1869"/>
                <a:gd name="T35" fmla="*/ 982 h 1865"/>
                <a:gd name="T36" fmla="*/ 1766 w 1869"/>
                <a:gd name="T37" fmla="*/ 958 h 1865"/>
                <a:gd name="T38" fmla="*/ 1795 w 1869"/>
                <a:gd name="T39" fmla="*/ 946 h 1865"/>
                <a:gd name="T40" fmla="*/ 1822 w 1869"/>
                <a:gd name="T41" fmla="*/ 947 h 1865"/>
                <a:gd name="T42" fmla="*/ 1852 w 1869"/>
                <a:gd name="T43" fmla="*/ 965 h 1865"/>
                <a:gd name="T44" fmla="*/ 1868 w 1869"/>
                <a:gd name="T45" fmla="*/ 998 h 1865"/>
                <a:gd name="T46" fmla="*/ 1868 w 1869"/>
                <a:gd name="T47" fmla="*/ 1047 h 1865"/>
                <a:gd name="T48" fmla="*/ 1857 w 1869"/>
                <a:gd name="T49" fmla="*/ 1113 h 1865"/>
                <a:gd name="T50" fmla="*/ 1836 w 1869"/>
                <a:gd name="T51" fmla="*/ 1193 h 1865"/>
                <a:gd name="T52" fmla="*/ 1795 w 1869"/>
                <a:gd name="T53" fmla="*/ 1306 h 1865"/>
                <a:gd name="T54" fmla="*/ 1727 w 1869"/>
                <a:gd name="T55" fmla="*/ 1433 h 1865"/>
                <a:gd name="T56" fmla="*/ 1641 w 1869"/>
                <a:gd name="T57" fmla="*/ 1545 h 1865"/>
                <a:gd name="T58" fmla="*/ 1536 w 1869"/>
                <a:gd name="T59" fmla="*/ 1646 h 1865"/>
                <a:gd name="T60" fmla="*/ 1415 w 1869"/>
                <a:gd name="T61" fmla="*/ 1731 h 1865"/>
                <a:gd name="T62" fmla="*/ 1286 w 1869"/>
                <a:gd name="T63" fmla="*/ 1796 h 1865"/>
                <a:gd name="T64" fmla="*/ 1152 w 1869"/>
                <a:gd name="T65" fmla="*/ 1840 h 1865"/>
                <a:gd name="T66" fmla="*/ 1010 w 1869"/>
                <a:gd name="T67" fmla="*/ 1862 h 1865"/>
                <a:gd name="T68" fmla="*/ 860 w 1869"/>
                <a:gd name="T69" fmla="*/ 1862 h 1865"/>
                <a:gd name="T70" fmla="*/ 715 w 1869"/>
                <a:gd name="T71" fmla="*/ 1840 h 1865"/>
                <a:gd name="T72" fmla="*/ 578 w 1869"/>
                <a:gd name="T73" fmla="*/ 1796 h 1865"/>
                <a:gd name="T74" fmla="*/ 450 w 1869"/>
                <a:gd name="T75" fmla="*/ 1730 h 1865"/>
                <a:gd name="T76" fmla="*/ 331 w 1869"/>
                <a:gd name="T77" fmla="*/ 1642 h 1865"/>
                <a:gd name="T78" fmla="*/ 223 w 1869"/>
                <a:gd name="T79" fmla="*/ 1535 h 1865"/>
                <a:gd name="T80" fmla="*/ 135 w 1869"/>
                <a:gd name="T81" fmla="*/ 1417 h 1865"/>
                <a:gd name="T82" fmla="*/ 69 w 1869"/>
                <a:gd name="T83" fmla="*/ 1289 h 1865"/>
                <a:gd name="T84" fmla="*/ 25 w 1869"/>
                <a:gd name="T85" fmla="*/ 1153 h 1865"/>
                <a:gd name="T86" fmla="*/ 3 w 1869"/>
                <a:gd name="T87" fmla="*/ 1009 h 1865"/>
                <a:gd name="T88" fmla="*/ 3 w 1869"/>
                <a:gd name="T89" fmla="*/ 857 h 1865"/>
                <a:gd name="T90" fmla="*/ 25 w 1869"/>
                <a:gd name="T91" fmla="*/ 711 h 1865"/>
                <a:gd name="T92" fmla="*/ 69 w 1869"/>
                <a:gd name="T93" fmla="*/ 575 h 1865"/>
                <a:gd name="T94" fmla="*/ 134 w 1869"/>
                <a:gd name="T95" fmla="*/ 448 h 1865"/>
                <a:gd name="T96" fmla="*/ 223 w 1869"/>
                <a:gd name="T97" fmla="*/ 329 h 1865"/>
                <a:gd name="T98" fmla="*/ 331 w 1869"/>
                <a:gd name="T99" fmla="*/ 222 h 1865"/>
                <a:gd name="T100" fmla="*/ 450 w 1869"/>
                <a:gd name="T101" fmla="*/ 134 h 1865"/>
                <a:gd name="T102" fmla="*/ 578 w 1869"/>
                <a:gd name="T103" fmla="*/ 68 h 1865"/>
                <a:gd name="T104" fmla="*/ 715 w 1869"/>
                <a:gd name="T105" fmla="*/ 25 h 1865"/>
                <a:gd name="T106" fmla="*/ 860 w 1869"/>
                <a:gd name="T107" fmla="*/ 3 h 1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69" h="1865">
                  <a:moveTo>
                    <a:pt x="936" y="0"/>
                  </a:moveTo>
                  <a:lnTo>
                    <a:pt x="936" y="0"/>
                  </a:lnTo>
                  <a:lnTo>
                    <a:pt x="998" y="3"/>
                  </a:lnTo>
                  <a:lnTo>
                    <a:pt x="1060" y="9"/>
                  </a:lnTo>
                  <a:lnTo>
                    <a:pt x="1125" y="19"/>
                  </a:lnTo>
                  <a:lnTo>
                    <a:pt x="1191" y="34"/>
                  </a:lnTo>
                  <a:lnTo>
                    <a:pt x="1243" y="49"/>
                  </a:lnTo>
                  <a:lnTo>
                    <a:pt x="1290" y="66"/>
                  </a:lnTo>
                  <a:lnTo>
                    <a:pt x="1336" y="86"/>
                  </a:lnTo>
                  <a:lnTo>
                    <a:pt x="1377" y="107"/>
                  </a:lnTo>
                  <a:lnTo>
                    <a:pt x="1415" y="131"/>
                  </a:lnTo>
                  <a:lnTo>
                    <a:pt x="1430" y="144"/>
                  </a:lnTo>
                  <a:lnTo>
                    <a:pt x="1441" y="158"/>
                  </a:lnTo>
                  <a:lnTo>
                    <a:pt x="1447" y="172"/>
                  </a:lnTo>
                  <a:lnTo>
                    <a:pt x="1449" y="189"/>
                  </a:lnTo>
                  <a:lnTo>
                    <a:pt x="1447" y="206"/>
                  </a:lnTo>
                  <a:lnTo>
                    <a:pt x="1441" y="222"/>
                  </a:lnTo>
                  <a:lnTo>
                    <a:pt x="1430" y="236"/>
                  </a:lnTo>
                  <a:lnTo>
                    <a:pt x="1415" y="247"/>
                  </a:lnTo>
                  <a:lnTo>
                    <a:pt x="803" y="599"/>
                  </a:lnTo>
                  <a:lnTo>
                    <a:pt x="803" y="1066"/>
                  </a:lnTo>
                  <a:lnTo>
                    <a:pt x="1207" y="1288"/>
                  </a:lnTo>
                  <a:lnTo>
                    <a:pt x="1212" y="1285"/>
                  </a:lnTo>
                  <a:lnTo>
                    <a:pt x="1220" y="1280"/>
                  </a:lnTo>
                  <a:lnTo>
                    <a:pt x="1235" y="1271"/>
                  </a:lnTo>
                  <a:lnTo>
                    <a:pt x="1253" y="1260"/>
                  </a:lnTo>
                  <a:lnTo>
                    <a:pt x="1276" y="1246"/>
                  </a:lnTo>
                  <a:lnTo>
                    <a:pt x="1303" y="1229"/>
                  </a:lnTo>
                  <a:lnTo>
                    <a:pt x="1335" y="1209"/>
                  </a:lnTo>
                  <a:lnTo>
                    <a:pt x="1372" y="1187"/>
                  </a:lnTo>
                  <a:lnTo>
                    <a:pt x="1447" y="1141"/>
                  </a:lnTo>
                  <a:lnTo>
                    <a:pt x="1520" y="1098"/>
                  </a:lnTo>
                  <a:lnTo>
                    <a:pt x="1589" y="1057"/>
                  </a:lnTo>
                  <a:lnTo>
                    <a:pt x="1655" y="1019"/>
                  </a:lnTo>
                  <a:lnTo>
                    <a:pt x="1690" y="999"/>
                  </a:lnTo>
                  <a:lnTo>
                    <a:pt x="1719" y="982"/>
                  </a:lnTo>
                  <a:lnTo>
                    <a:pt x="1745" y="969"/>
                  </a:lnTo>
                  <a:lnTo>
                    <a:pt x="1766" y="958"/>
                  </a:lnTo>
                  <a:lnTo>
                    <a:pt x="1783" y="951"/>
                  </a:lnTo>
                  <a:lnTo>
                    <a:pt x="1795" y="946"/>
                  </a:lnTo>
                  <a:lnTo>
                    <a:pt x="1802" y="944"/>
                  </a:lnTo>
                  <a:lnTo>
                    <a:pt x="1822" y="947"/>
                  </a:lnTo>
                  <a:lnTo>
                    <a:pt x="1838" y="954"/>
                  </a:lnTo>
                  <a:lnTo>
                    <a:pt x="1852" y="965"/>
                  </a:lnTo>
                  <a:lnTo>
                    <a:pt x="1861" y="980"/>
                  </a:lnTo>
                  <a:lnTo>
                    <a:pt x="1868" y="998"/>
                  </a:lnTo>
                  <a:lnTo>
                    <a:pt x="1869" y="1017"/>
                  </a:lnTo>
                  <a:lnTo>
                    <a:pt x="1868" y="1047"/>
                  </a:lnTo>
                  <a:lnTo>
                    <a:pt x="1864" y="1078"/>
                  </a:lnTo>
                  <a:lnTo>
                    <a:pt x="1857" y="1113"/>
                  </a:lnTo>
                  <a:lnTo>
                    <a:pt x="1848" y="1152"/>
                  </a:lnTo>
                  <a:lnTo>
                    <a:pt x="1836" y="1193"/>
                  </a:lnTo>
                  <a:lnTo>
                    <a:pt x="1821" y="1239"/>
                  </a:lnTo>
                  <a:lnTo>
                    <a:pt x="1795" y="1306"/>
                  </a:lnTo>
                  <a:lnTo>
                    <a:pt x="1763" y="1371"/>
                  </a:lnTo>
                  <a:lnTo>
                    <a:pt x="1727" y="1433"/>
                  </a:lnTo>
                  <a:lnTo>
                    <a:pt x="1687" y="1491"/>
                  </a:lnTo>
                  <a:lnTo>
                    <a:pt x="1641" y="1545"/>
                  </a:lnTo>
                  <a:lnTo>
                    <a:pt x="1591" y="1597"/>
                  </a:lnTo>
                  <a:lnTo>
                    <a:pt x="1536" y="1646"/>
                  </a:lnTo>
                  <a:lnTo>
                    <a:pt x="1477" y="1691"/>
                  </a:lnTo>
                  <a:lnTo>
                    <a:pt x="1415" y="1731"/>
                  </a:lnTo>
                  <a:lnTo>
                    <a:pt x="1352" y="1767"/>
                  </a:lnTo>
                  <a:lnTo>
                    <a:pt x="1286" y="1796"/>
                  </a:lnTo>
                  <a:lnTo>
                    <a:pt x="1219" y="1821"/>
                  </a:lnTo>
                  <a:lnTo>
                    <a:pt x="1152" y="1840"/>
                  </a:lnTo>
                  <a:lnTo>
                    <a:pt x="1082" y="1853"/>
                  </a:lnTo>
                  <a:lnTo>
                    <a:pt x="1010" y="1862"/>
                  </a:lnTo>
                  <a:lnTo>
                    <a:pt x="936" y="1865"/>
                  </a:lnTo>
                  <a:lnTo>
                    <a:pt x="860" y="1862"/>
                  </a:lnTo>
                  <a:lnTo>
                    <a:pt x="787" y="1853"/>
                  </a:lnTo>
                  <a:lnTo>
                    <a:pt x="715" y="1840"/>
                  </a:lnTo>
                  <a:lnTo>
                    <a:pt x="645" y="1821"/>
                  </a:lnTo>
                  <a:lnTo>
                    <a:pt x="578" y="1796"/>
                  </a:lnTo>
                  <a:lnTo>
                    <a:pt x="513" y="1766"/>
                  </a:lnTo>
                  <a:lnTo>
                    <a:pt x="450" y="1730"/>
                  </a:lnTo>
                  <a:lnTo>
                    <a:pt x="390" y="1690"/>
                  </a:lnTo>
                  <a:lnTo>
                    <a:pt x="331" y="1642"/>
                  </a:lnTo>
                  <a:lnTo>
                    <a:pt x="275" y="1591"/>
                  </a:lnTo>
                  <a:lnTo>
                    <a:pt x="223" y="1535"/>
                  </a:lnTo>
                  <a:lnTo>
                    <a:pt x="176" y="1477"/>
                  </a:lnTo>
                  <a:lnTo>
                    <a:pt x="135" y="1417"/>
                  </a:lnTo>
                  <a:lnTo>
                    <a:pt x="99" y="1355"/>
                  </a:lnTo>
                  <a:lnTo>
                    <a:pt x="69" y="1289"/>
                  </a:lnTo>
                  <a:lnTo>
                    <a:pt x="44" y="1223"/>
                  </a:lnTo>
                  <a:lnTo>
                    <a:pt x="25" y="1153"/>
                  </a:lnTo>
                  <a:lnTo>
                    <a:pt x="11" y="1081"/>
                  </a:lnTo>
                  <a:lnTo>
                    <a:pt x="3" y="1009"/>
                  </a:lnTo>
                  <a:lnTo>
                    <a:pt x="0" y="933"/>
                  </a:lnTo>
                  <a:lnTo>
                    <a:pt x="3" y="857"/>
                  </a:lnTo>
                  <a:lnTo>
                    <a:pt x="11" y="783"/>
                  </a:lnTo>
                  <a:lnTo>
                    <a:pt x="25" y="711"/>
                  </a:lnTo>
                  <a:lnTo>
                    <a:pt x="44" y="642"/>
                  </a:lnTo>
                  <a:lnTo>
                    <a:pt x="69" y="575"/>
                  </a:lnTo>
                  <a:lnTo>
                    <a:pt x="99" y="511"/>
                  </a:lnTo>
                  <a:lnTo>
                    <a:pt x="134" y="448"/>
                  </a:lnTo>
                  <a:lnTo>
                    <a:pt x="176" y="387"/>
                  </a:lnTo>
                  <a:lnTo>
                    <a:pt x="223" y="329"/>
                  </a:lnTo>
                  <a:lnTo>
                    <a:pt x="275" y="274"/>
                  </a:lnTo>
                  <a:lnTo>
                    <a:pt x="331" y="222"/>
                  </a:lnTo>
                  <a:lnTo>
                    <a:pt x="390" y="176"/>
                  </a:lnTo>
                  <a:lnTo>
                    <a:pt x="450" y="134"/>
                  </a:lnTo>
                  <a:lnTo>
                    <a:pt x="513" y="99"/>
                  </a:lnTo>
                  <a:lnTo>
                    <a:pt x="578" y="68"/>
                  </a:lnTo>
                  <a:lnTo>
                    <a:pt x="645" y="44"/>
                  </a:lnTo>
                  <a:lnTo>
                    <a:pt x="715" y="25"/>
                  </a:lnTo>
                  <a:lnTo>
                    <a:pt x="787" y="11"/>
                  </a:lnTo>
                  <a:lnTo>
                    <a:pt x="860" y="3"/>
                  </a:lnTo>
                  <a:lnTo>
                    <a:pt x="9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47" name="Freeform 168"/>
          <p:cNvSpPr>
            <a:spLocks/>
          </p:cNvSpPr>
          <p:nvPr/>
        </p:nvSpPr>
        <p:spPr bwMode="auto">
          <a:xfrm>
            <a:off x="2313180" y="7410384"/>
            <a:ext cx="337065" cy="336145"/>
          </a:xfrm>
          <a:custGeom>
            <a:avLst/>
            <a:gdLst>
              <a:gd name="T0" fmla="*/ 3454 w 3664"/>
              <a:gd name="T1" fmla="*/ 3 h 3653"/>
              <a:gd name="T2" fmla="*/ 3532 w 3664"/>
              <a:gd name="T3" fmla="*/ 26 h 3653"/>
              <a:gd name="T4" fmla="*/ 3597 w 3664"/>
              <a:gd name="T5" fmla="*/ 66 h 3653"/>
              <a:gd name="T6" fmla="*/ 3639 w 3664"/>
              <a:gd name="T7" fmla="*/ 133 h 3653"/>
              <a:gd name="T8" fmla="*/ 3661 w 3664"/>
              <a:gd name="T9" fmla="*/ 210 h 3653"/>
              <a:gd name="T10" fmla="*/ 3663 w 3664"/>
              <a:gd name="T11" fmla="*/ 299 h 3653"/>
              <a:gd name="T12" fmla="*/ 3645 w 3664"/>
              <a:gd name="T13" fmla="*/ 398 h 3653"/>
              <a:gd name="T14" fmla="*/ 3603 w 3664"/>
              <a:gd name="T15" fmla="*/ 523 h 3653"/>
              <a:gd name="T16" fmla="*/ 3536 w 3664"/>
              <a:gd name="T17" fmla="*/ 657 h 3653"/>
              <a:gd name="T18" fmla="*/ 3450 w 3664"/>
              <a:gd name="T19" fmla="*/ 783 h 3653"/>
              <a:gd name="T20" fmla="*/ 3346 w 3664"/>
              <a:gd name="T21" fmla="*/ 901 h 3653"/>
              <a:gd name="T22" fmla="*/ 3344 w 3664"/>
              <a:gd name="T23" fmla="*/ 3135 h 3653"/>
              <a:gd name="T24" fmla="*/ 3343 w 3664"/>
              <a:gd name="T25" fmla="*/ 3181 h 3653"/>
              <a:gd name="T26" fmla="*/ 3312 w 3664"/>
              <a:gd name="T27" fmla="*/ 3222 h 3653"/>
              <a:gd name="T28" fmla="*/ 2964 w 3664"/>
              <a:gd name="T29" fmla="*/ 3480 h 3653"/>
              <a:gd name="T30" fmla="*/ 2928 w 3664"/>
              <a:gd name="T31" fmla="*/ 3488 h 3653"/>
              <a:gd name="T32" fmla="*/ 2910 w 3664"/>
              <a:gd name="T33" fmla="*/ 3484 h 3653"/>
              <a:gd name="T34" fmla="*/ 2877 w 3664"/>
              <a:gd name="T35" fmla="*/ 3471 h 3653"/>
              <a:gd name="T36" fmla="*/ 2855 w 3664"/>
              <a:gd name="T37" fmla="*/ 3443 h 3653"/>
              <a:gd name="T38" fmla="*/ 1448 w 3664"/>
              <a:gd name="T39" fmla="*/ 2793 h 3653"/>
              <a:gd name="T40" fmla="*/ 1591 w 3664"/>
              <a:gd name="T41" fmla="*/ 3321 h 3653"/>
              <a:gd name="T42" fmla="*/ 1580 w 3664"/>
              <a:gd name="T43" fmla="*/ 3361 h 3653"/>
              <a:gd name="T44" fmla="*/ 1315 w 3664"/>
              <a:gd name="T45" fmla="*/ 3631 h 3653"/>
              <a:gd name="T46" fmla="*/ 1277 w 3664"/>
              <a:gd name="T47" fmla="*/ 3651 h 3653"/>
              <a:gd name="T48" fmla="*/ 1249 w 3664"/>
              <a:gd name="T49" fmla="*/ 3653 h 3653"/>
              <a:gd name="T50" fmla="*/ 1204 w 3664"/>
              <a:gd name="T51" fmla="*/ 3637 h 3653"/>
              <a:gd name="T52" fmla="*/ 693 w 3664"/>
              <a:gd name="T53" fmla="*/ 2964 h 3653"/>
              <a:gd name="T54" fmla="*/ 21 w 3664"/>
              <a:gd name="T55" fmla="*/ 2460 h 3653"/>
              <a:gd name="T56" fmla="*/ 5 w 3664"/>
              <a:gd name="T57" fmla="*/ 2430 h 3653"/>
              <a:gd name="T58" fmla="*/ 1 w 3664"/>
              <a:gd name="T59" fmla="*/ 2389 h 3653"/>
              <a:gd name="T60" fmla="*/ 24 w 3664"/>
              <a:gd name="T61" fmla="*/ 2346 h 3653"/>
              <a:gd name="T62" fmla="*/ 292 w 3664"/>
              <a:gd name="T63" fmla="*/ 2080 h 3653"/>
              <a:gd name="T64" fmla="*/ 335 w 3664"/>
              <a:gd name="T65" fmla="*/ 2068 h 3653"/>
              <a:gd name="T66" fmla="*/ 355 w 3664"/>
              <a:gd name="T67" fmla="*/ 2072 h 3653"/>
              <a:gd name="T68" fmla="*/ 1540 w 3664"/>
              <a:gd name="T69" fmla="*/ 1534 h 3653"/>
              <a:gd name="T70" fmla="*/ 196 w 3664"/>
              <a:gd name="T71" fmla="*/ 796 h 3653"/>
              <a:gd name="T72" fmla="*/ 173 w 3664"/>
              <a:gd name="T73" fmla="*/ 764 h 3653"/>
              <a:gd name="T74" fmla="*/ 167 w 3664"/>
              <a:gd name="T75" fmla="*/ 725 h 3653"/>
              <a:gd name="T76" fmla="*/ 179 w 3664"/>
              <a:gd name="T77" fmla="*/ 689 h 3653"/>
              <a:gd name="T78" fmla="*/ 526 w 3664"/>
              <a:gd name="T79" fmla="*/ 340 h 3653"/>
              <a:gd name="T80" fmla="*/ 563 w 3664"/>
              <a:gd name="T81" fmla="*/ 318 h 3653"/>
              <a:gd name="T82" fmla="*/ 604 w 3664"/>
              <a:gd name="T83" fmla="*/ 319 h 3653"/>
              <a:gd name="T84" fmla="*/ 2761 w 3664"/>
              <a:gd name="T85" fmla="*/ 317 h 3653"/>
              <a:gd name="T86" fmla="*/ 2878 w 3664"/>
              <a:gd name="T87" fmla="*/ 213 h 3653"/>
              <a:gd name="T88" fmla="*/ 3005 w 3664"/>
              <a:gd name="T89" fmla="*/ 127 h 3653"/>
              <a:gd name="T90" fmla="*/ 3139 w 3664"/>
              <a:gd name="T91" fmla="*/ 62 h 3653"/>
              <a:gd name="T92" fmla="*/ 3265 w 3664"/>
              <a:gd name="T93" fmla="*/ 19 h 3653"/>
              <a:gd name="T94" fmla="*/ 3366 w 3664"/>
              <a:gd name="T95" fmla="*/ 2 h 3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64" h="3653">
                <a:moveTo>
                  <a:pt x="3411" y="0"/>
                </a:moveTo>
                <a:lnTo>
                  <a:pt x="3454" y="3"/>
                </a:lnTo>
                <a:lnTo>
                  <a:pt x="3494" y="12"/>
                </a:lnTo>
                <a:lnTo>
                  <a:pt x="3532" y="26"/>
                </a:lnTo>
                <a:lnTo>
                  <a:pt x="3566" y="44"/>
                </a:lnTo>
                <a:lnTo>
                  <a:pt x="3597" y="66"/>
                </a:lnTo>
                <a:lnTo>
                  <a:pt x="3621" y="98"/>
                </a:lnTo>
                <a:lnTo>
                  <a:pt x="3639" y="133"/>
                </a:lnTo>
                <a:lnTo>
                  <a:pt x="3653" y="170"/>
                </a:lnTo>
                <a:lnTo>
                  <a:pt x="3661" y="210"/>
                </a:lnTo>
                <a:lnTo>
                  <a:pt x="3664" y="252"/>
                </a:lnTo>
                <a:lnTo>
                  <a:pt x="3663" y="299"/>
                </a:lnTo>
                <a:lnTo>
                  <a:pt x="3656" y="347"/>
                </a:lnTo>
                <a:lnTo>
                  <a:pt x="3645" y="398"/>
                </a:lnTo>
                <a:lnTo>
                  <a:pt x="3629" y="453"/>
                </a:lnTo>
                <a:lnTo>
                  <a:pt x="3603" y="523"/>
                </a:lnTo>
                <a:lnTo>
                  <a:pt x="3571" y="592"/>
                </a:lnTo>
                <a:lnTo>
                  <a:pt x="3536" y="657"/>
                </a:lnTo>
                <a:lnTo>
                  <a:pt x="3496" y="721"/>
                </a:lnTo>
                <a:lnTo>
                  <a:pt x="3450" y="783"/>
                </a:lnTo>
                <a:lnTo>
                  <a:pt x="3401" y="843"/>
                </a:lnTo>
                <a:lnTo>
                  <a:pt x="3346" y="901"/>
                </a:lnTo>
                <a:lnTo>
                  <a:pt x="2926" y="1321"/>
                </a:lnTo>
                <a:lnTo>
                  <a:pt x="3344" y="3135"/>
                </a:lnTo>
                <a:lnTo>
                  <a:pt x="3347" y="3160"/>
                </a:lnTo>
                <a:lnTo>
                  <a:pt x="3343" y="3181"/>
                </a:lnTo>
                <a:lnTo>
                  <a:pt x="3332" y="3203"/>
                </a:lnTo>
                <a:lnTo>
                  <a:pt x="3312" y="3222"/>
                </a:lnTo>
                <a:lnTo>
                  <a:pt x="2978" y="3472"/>
                </a:lnTo>
                <a:lnTo>
                  <a:pt x="2964" y="3480"/>
                </a:lnTo>
                <a:lnTo>
                  <a:pt x="2948" y="3485"/>
                </a:lnTo>
                <a:lnTo>
                  <a:pt x="2928" y="3488"/>
                </a:lnTo>
                <a:lnTo>
                  <a:pt x="2919" y="3487"/>
                </a:lnTo>
                <a:lnTo>
                  <a:pt x="2910" y="3484"/>
                </a:lnTo>
                <a:lnTo>
                  <a:pt x="2892" y="3479"/>
                </a:lnTo>
                <a:lnTo>
                  <a:pt x="2877" y="3471"/>
                </a:lnTo>
                <a:lnTo>
                  <a:pt x="2865" y="3458"/>
                </a:lnTo>
                <a:lnTo>
                  <a:pt x="2855" y="3443"/>
                </a:lnTo>
                <a:lnTo>
                  <a:pt x="2125" y="2118"/>
                </a:lnTo>
                <a:lnTo>
                  <a:pt x="1448" y="2793"/>
                </a:lnTo>
                <a:lnTo>
                  <a:pt x="1587" y="3299"/>
                </a:lnTo>
                <a:lnTo>
                  <a:pt x="1591" y="3321"/>
                </a:lnTo>
                <a:lnTo>
                  <a:pt x="1588" y="3342"/>
                </a:lnTo>
                <a:lnTo>
                  <a:pt x="1580" y="3361"/>
                </a:lnTo>
                <a:lnTo>
                  <a:pt x="1566" y="3381"/>
                </a:lnTo>
                <a:lnTo>
                  <a:pt x="1315" y="3631"/>
                </a:lnTo>
                <a:lnTo>
                  <a:pt x="1298" y="3643"/>
                </a:lnTo>
                <a:lnTo>
                  <a:pt x="1277" y="3651"/>
                </a:lnTo>
                <a:lnTo>
                  <a:pt x="1255" y="3653"/>
                </a:lnTo>
                <a:lnTo>
                  <a:pt x="1249" y="3653"/>
                </a:lnTo>
                <a:lnTo>
                  <a:pt x="1225" y="3648"/>
                </a:lnTo>
                <a:lnTo>
                  <a:pt x="1204" y="3637"/>
                </a:lnTo>
                <a:lnTo>
                  <a:pt x="1187" y="3620"/>
                </a:lnTo>
                <a:lnTo>
                  <a:pt x="693" y="2964"/>
                </a:lnTo>
                <a:lnTo>
                  <a:pt x="34" y="2471"/>
                </a:lnTo>
                <a:lnTo>
                  <a:pt x="21" y="2460"/>
                </a:lnTo>
                <a:lnTo>
                  <a:pt x="11" y="2446"/>
                </a:lnTo>
                <a:lnTo>
                  <a:pt x="5" y="2430"/>
                </a:lnTo>
                <a:lnTo>
                  <a:pt x="0" y="2410"/>
                </a:lnTo>
                <a:lnTo>
                  <a:pt x="1" y="2389"/>
                </a:lnTo>
                <a:lnTo>
                  <a:pt x="9" y="2366"/>
                </a:lnTo>
                <a:lnTo>
                  <a:pt x="24" y="2346"/>
                </a:lnTo>
                <a:lnTo>
                  <a:pt x="275" y="2092"/>
                </a:lnTo>
                <a:lnTo>
                  <a:pt x="292" y="2080"/>
                </a:lnTo>
                <a:lnTo>
                  <a:pt x="312" y="2072"/>
                </a:lnTo>
                <a:lnTo>
                  <a:pt x="335" y="2068"/>
                </a:lnTo>
                <a:lnTo>
                  <a:pt x="347" y="2070"/>
                </a:lnTo>
                <a:lnTo>
                  <a:pt x="355" y="2072"/>
                </a:lnTo>
                <a:lnTo>
                  <a:pt x="863" y="2209"/>
                </a:lnTo>
                <a:lnTo>
                  <a:pt x="1540" y="1534"/>
                </a:lnTo>
                <a:lnTo>
                  <a:pt x="211" y="807"/>
                </a:lnTo>
                <a:lnTo>
                  <a:pt x="196" y="796"/>
                </a:lnTo>
                <a:lnTo>
                  <a:pt x="182" y="781"/>
                </a:lnTo>
                <a:lnTo>
                  <a:pt x="173" y="764"/>
                </a:lnTo>
                <a:lnTo>
                  <a:pt x="167" y="744"/>
                </a:lnTo>
                <a:lnTo>
                  <a:pt x="167" y="725"/>
                </a:lnTo>
                <a:lnTo>
                  <a:pt x="171" y="706"/>
                </a:lnTo>
                <a:lnTo>
                  <a:pt x="179" y="689"/>
                </a:lnTo>
                <a:lnTo>
                  <a:pt x="191" y="674"/>
                </a:lnTo>
                <a:lnTo>
                  <a:pt x="526" y="340"/>
                </a:lnTo>
                <a:lnTo>
                  <a:pt x="544" y="327"/>
                </a:lnTo>
                <a:lnTo>
                  <a:pt x="563" y="318"/>
                </a:lnTo>
                <a:lnTo>
                  <a:pt x="583" y="316"/>
                </a:lnTo>
                <a:lnTo>
                  <a:pt x="604" y="319"/>
                </a:lnTo>
                <a:lnTo>
                  <a:pt x="2342" y="734"/>
                </a:lnTo>
                <a:lnTo>
                  <a:pt x="2761" y="317"/>
                </a:lnTo>
                <a:lnTo>
                  <a:pt x="2818" y="263"/>
                </a:lnTo>
                <a:lnTo>
                  <a:pt x="2878" y="213"/>
                </a:lnTo>
                <a:lnTo>
                  <a:pt x="2940" y="168"/>
                </a:lnTo>
                <a:lnTo>
                  <a:pt x="3005" y="127"/>
                </a:lnTo>
                <a:lnTo>
                  <a:pt x="3072" y="92"/>
                </a:lnTo>
                <a:lnTo>
                  <a:pt x="3139" y="62"/>
                </a:lnTo>
                <a:lnTo>
                  <a:pt x="3211" y="35"/>
                </a:lnTo>
                <a:lnTo>
                  <a:pt x="3265" y="19"/>
                </a:lnTo>
                <a:lnTo>
                  <a:pt x="3317" y="8"/>
                </a:lnTo>
                <a:lnTo>
                  <a:pt x="3366" y="2"/>
                </a:lnTo>
                <a:lnTo>
                  <a:pt x="341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48" name="Freeform 409"/>
          <p:cNvSpPr>
            <a:spLocks/>
          </p:cNvSpPr>
          <p:nvPr/>
        </p:nvSpPr>
        <p:spPr bwMode="auto">
          <a:xfrm>
            <a:off x="13932693" y="7451600"/>
            <a:ext cx="413397" cy="264869"/>
          </a:xfrm>
          <a:custGeom>
            <a:avLst/>
            <a:gdLst>
              <a:gd name="T0" fmla="*/ 2813 w 3594"/>
              <a:gd name="T1" fmla="*/ 54 h 2302"/>
              <a:gd name="T2" fmla="*/ 3175 w 3594"/>
              <a:gd name="T3" fmla="*/ 253 h 2302"/>
              <a:gd name="T4" fmla="*/ 3442 w 3594"/>
              <a:gd name="T5" fmla="*/ 571 h 2302"/>
              <a:gd name="T6" fmla="*/ 3581 w 3594"/>
              <a:gd name="T7" fmla="*/ 973 h 2302"/>
              <a:gd name="T8" fmla="*/ 3564 w 3594"/>
              <a:gd name="T9" fmla="*/ 1414 h 2302"/>
              <a:gd name="T10" fmla="*/ 3397 w 3594"/>
              <a:gd name="T11" fmla="*/ 1802 h 2302"/>
              <a:gd name="T12" fmla="*/ 3108 w 3594"/>
              <a:gd name="T13" fmla="*/ 2099 h 2302"/>
              <a:gd name="T14" fmla="*/ 2730 w 3594"/>
              <a:gd name="T15" fmla="*/ 2271 h 2302"/>
              <a:gd name="T16" fmla="*/ 2309 w 3594"/>
              <a:gd name="T17" fmla="*/ 2289 h 2302"/>
              <a:gd name="T18" fmla="*/ 1935 w 3594"/>
              <a:gd name="T19" fmla="*/ 2160 h 2302"/>
              <a:gd name="T20" fmla="*/ 1674 w 3594"/>
              <a:gd name="T21" fmla="*/ 1951 h 2302"/>
              <a:gd name="T22" fmla="*/ 1573 w 3594"/>
              <a:gd name="T23" fmla="*/ 1804 h 2302"/>
              <a:gd name="T24" fmla="*/ 1468 w 3594"/>
              <a:gd name="T25" fmla="*/ 1627 h 2302"/>
              <a:gd name="T26" fmla="*/ 1390 w 3594"/>
              <a:gd name="T27" fmla="*/ 1399 h 2302"/>
              <a:gd name="T28" fmla="*/ 1331 w 3594"/>
              <a:gd name="T29" fmla="*/ 1101 h 2302"/>
              <a:gd name="T30" fmla="*/ 1222 w 3594"/>
              <a:gd name="T31" fmla="*/ 862 h 2302"/>
              <a:gd name="T32" fmla="*/ 1003 w 3594"/>
              <a:gd name="T33" fmla="*/ 721 h 2302"/>
              <a:gd name="T34" fmla="*/ 738 w 3594"/>
              <a:gd name="T35" fmla="*/ 736 h 2302"/>
              <a:gd name="T36" fmla="*/ 540 w 3594"/>
              <a:gd name="T37" fmla="*/ 897 h 2302"/>
              <a:gd name="T38" fmla="*/ 462 w 3594"/>
              <a:gd name="T39" fmla="*/ 1150 h 2302"/>
              <a:gd name="T40" fmla="*/ 540 w 3594"/>
              <a:gd name="T41" fmla="*/ 1404 h 2302"/>
              <a:gd name="T42" fmla="*/ 738 w 3594"/>
              <a:gd name="T43" fmla="*/ 1565 h 2302"/>
              <a:gd name="T44" fmla="*/ 998 w 3594"/>
              <a:gd name="T45" fmla="*/ 1582 h 2302"/>
              <a:gd name="T46" fmla="*/ 1157 w 3594"/>
              <a:gd name="T47" fmla="*/ 1542 h 2302"/>
              <a:gd name="T48" fmla="*/ 1220 w 3594"/>
              <a:gd name="T49" fmla="*/ 1645 h 2302"/>
              <a:gd name="T50" fmla="*/ 1317 w 3594"/>
              <a:gd name="T51" fmla="*/ 1839 h 2302"/>
              <a:gd name="T52" fmla="*/ 1292 w 3594"/>
              <a:gd name="T53" fmla="*/ 1963 h 2302"/>
              <a:gd name="T54" fmla="*/ 1043 w 3594"/>
              <a:gd name="T55" fmla="*/ 2057 h 2302"/>
              <a:gd name="T56" fmla="*/ 669 w 3594"/>
              <a:gd name="T57" fmla="*/ 2040 h 2302"/>
              <a:gd name="T58" fmla="*/ 344 w 3594"/>
              <a:gd name="T59" fmla="*/ 1875 h 2302"/>
              <a:gd name="T60" fmla="*/ 110 w 3594"/>
              <a:gd name="T61" fmla="*/ 1593 h 2302"/>
              <a:gd name="T62" fmla="*/ 3 w 3594"/>
              <a:gd name="T63" fmla="*/ 1230 h 2302"/>
              <a:gd name="T64" fmla="*/ 51 w 3594"/>
              <a:gd name="T65" fmla="*/ 847 h 2302"/>
              <a:gd name="T66" fmla="*/ 237 w 3594"/>
              <a:gd name="T67" fmla="*/ 529 h 2302"/>
              <a:gd name="T68" fmla="*/ 530 w 3594"/>
              <a:gd name="T69" fmla="*/ 312 h 2302"/>
              <a:gd name="T70" fmla="*/ 895 w 3594"/>
              <a:gd name="T71" fmla="*/ 232 h 2302"/>
              <a:gd name="T72" fmla="*/ 1267 w 3594"/>
              <a:gd name="T73" fmla="*/ 315 h 2302"/>
              <a:gd name="T74" fmla="*/ 1509 w 3594"/>
              <a:gd name="T75" fmla="*/ 486 h 2302"/>
              <a:gd name="T76" fmla="*/ 1676 w 3594"/>
              <a:gd name="T77" fmla="*/ 681 h 2302"/>
              <a:gd name="T78" fmla="*/ 1800 w 3594"/>
              <a:gd name="T79" fmla="*/ 944 h 2302"/>
              <a:gd name="T80" fmla="*/ 1815 w 3594"/>
              <a:gd name="T81" fmla="*/ 1103 h 2302"/>
              <a:gd name="T82" fmla="*/ 1829 w 3594"/>
              <a:gd name="T83" fmla="*/ 1287 h 2302"/>
              <a:gd name="T84" fmla="*/ 1967 w 3594"/>
              <a:gd name="T85" fmla="*/ 1581 h 2302"/>
              <a:gd name="T86" fmla="*/ 2218 w 3594"/>
              <a:gd name="T87" fmla="*/ 1774 h 2302"/>
              <a:gd name="T88" fmla="*/ 2541 w 3594"/>
              <a:gd name="T89" fmla="*/ 1824 h 2302"/>
              <a:gd name="T90" fmla="*/ 2842 w 3594"/>
              <a:gd name="T91" fmla="*/ 1712 h 2302"/>
              <a:gd name="T92" fmla="*/ 3052 w 3594"/>
              <a:gd name="T93" fmla="*/ 1473 h 2302"/>
              <a:gd name="T94" fmla="*/ 3132 w 3594"/>
              <a:gd name="T95" fmla="*/ 1150 h 2302"/>
              <a:gd name="T96" fmla="*/ 3052 w 3594"/>
              <a:gd name="T97" fmla="*/ 829 h 2302"/>
              <a:gd name="T98" fmla="*/ 2842 w 3594"/>
              <a:gd name="T99" fmla="*/ 590 h 2302"/>
              <a:gd name="T100" fmla="*/ 2541 w 3594"/>
              <a:gd name="T101" fmla="*/ 479 h 2302"/>
              <a:gd name="T102" fmla="*/ 2244 w 3594"/>
              <a:gd name="T103" fmla="*/ 518 h 2302"/>
              <a:gd name="T104" fmla="*/ 2033 w 3594"/>
              <a:gd name="T105" fmla="*/ 646 h 2302"/>
              <a:gd name="T106" fmla="*/ 1937 w 3594"/>
              <a:gd name="T107" fmla="*/ 641 h 2302"/>
              <a:gd name="T108" fmla="*/ 1764 w 3594"/>
              <a:gd name="T109" fmla="*/ 414 h 2302"/>
              <a:gd name="T110" fmla="*/ 1741 w 3594"/>
              <a:gd name="T111" fmla="*/ 306 h 2302"/>
              <a:gd name="T112" fmla="*/ 1913 w 3594"/>
              <a:gd name="T113" fmla="*/ 155 h 2302"/>
              <a:gd name="T114" fmla="*/ 2303 w 3594"/>
              <a:gd name="T115" fmla="*/ 14 h 2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594" h="2302">
                <a:moveTo>
                  <a:pt x="2475" y="0"/>
                </a:moveTo>
                <a:lnTo>
                  <a:pt x="2562" y="4"/>
                </a:lnTo>
                <a:lnTo>
                  <a:pt x="2648" y="14"/>
                </a:lnTo>
                <a:lnTo>
                  <a:pt x="2731" y="31"/>
                </a:lnTo>
                <a:lnTo>
                  <a:pt x="2813" y="54"/>
                </a:lnTo>
                <a:lnTo>
                  <a:pt x="2891" y="83"/>
                </a:lnTo>
                <a:lnTo>
                  <a:pt x="2967" y="117"/>
                </a:lnTo>
                <a:lnTo>
                  <a:pt x="3040" y="158"/>
                </a:lnTo>
                <a:lnTo>
                  <a:pt x="3109" y="203"/>
                </a:lnTo>
                <a:lnTo>
                  <a:pt x="3175" y="253"/>
                </a:lnTo>
                <a:lnTo>
                  <a:pt x="3237" y="308"/>
                </a:lnTo>
                <a:lnTo>
                  <a:pt x="3294" y="368"/>
                </a:lnTo>
                <a:lnTo>
                  <a:pt x="3348" y="432"/>
                </a:lnTo>
                <a:lnTo>
                  <a:pt x="3398" y="500"/>
                </a:lnTo>
                <a:lnTo>
                  <a:pt x="3442" y="571"/>
                </a:lnTo>
                <a:lnTo>
                  <a:pt x="3481" y="646"/>
                </a:lnTo>
                <a:lnTo>
                  <a:pt x="3515" y="724"/>
                </a:lnTo>
                <a:lnTo>
                  <a:pt x="3542" y="804"/>
                </a:lnTo>
                <a:lnTo>
                  <a:pt x="3565" y="888"/>
                </a:lnTo>
                <a:lnTo>
                  <a:pt x="3581" y="973"/>
                </a:lnTo>
                <a:lnTo>
                  <a:pt x="3591" y="1061"/>
                </a:lnTo>
                <a:lnTo>
                  <a:pt x="3594" y="1150"/>
                </a:lnTo>
                <a:lnTo>
                  <a:pt x="3591" y="1241"/>
                </a:lnTo>
                <a:lnTo>
                  <a:pt x="3581" y="1328"/>
                </a:lnTo>
                <a:lnTo>
                  <a:pt x="3564" y="1414"/>
                </a:lnTo>
                <a:lnTo>
                  <a:pt x="3542" y="1498"/>
                </a:lnTo>
                <a:lnTo>
                  <a:pt x="3515" y="1578"/>
                </a:lnTo>
                <a:lnTo>
                  <a:pt x="3481" y="1656"/>
                </a:lnTo>
                <a:lnTo>
                  <a:pt x="3441" y="1731"/>
                </a:lnTo>
                <a:lnTo>
                  <a:pt x="3397" y="1802"/>
                </a:lnTo>
                <a:lnTo>
                  <a:pt x="3348" y="1870"/>
                </a:lnTo>
                <a:lnTo>
                  <a:pt x="3294" y="1934"/>
                </a:lnTo>
                <a:lnTo>
                  <a:pt x="3236" y="1994"/>
                </a:lnTo>
                <a:lnTo>
                  <a:pt x="3174" y="2048"/>
                </a:lnTo>
                <a:lnTo>
                  <a:pt x="3108" y="2099"/>
                </a:lnTo>
                <a:lnTo>
                  <a:pt x="3039" y="2144"/>
                </a:lnTo>
                <a:lnTo>
                  <a:pt x="2966" y="2184"/>
                </a:lnTo>
                <a:lnTo>
                  <a:pt x="2890" y="2219"/>
                </a:lnTo>
                <a:lnTo>
                  <a:pt x="2812" y="2248"/>
                </a:lnTo>
                <a:lnTo>
                  <a:pt x="2730" y="2271"/>
                </a:lnTo>
                <a:lnTo>
                  <a:pt x="2648" y="2288"/>
                </a:lnTo>
                <a:lnTo>
                  <a:pt x="2562" y="2298"/>
                </a:lnTo>
                <a:lnTo>
                  <a:pt x="2475" y="2302"/>
                </a:lnTo>
                <a:lnTo>
                  <a:pt x="2391" y="2298"/>
                </a:lnTo>
                <a:lnTo>
                  <a:pt x="2309" y="2289"/>
                </a:lnTo>
                <a:lnTo>
                  <a:pt x="2230" y="2274"/>
                </a:lnTo>
                <a:lnTo>
                  <a:pt x="2153" y="2253"/>
                </a:lnTo>
                <a:lnTo>
                  <a:pt x="2078" y="2227"/>
                </a:lnTo>
                <a:lnTo>
                  <a:pt x="2005" y="2196"/>
                </a:lnTo>
                <a:lnTo>
                  <a:pt x="1935" y="2160"/>
                </a:lnTo>
                <a:lnTo>
                  <a:pt x="1869" y="2119"/>
                </a:lnTo>
                <a:lnTo>
                  <a:pt x="1805" y="2073"/>
                </a:lnTo>
                <a:lnTo>
                  <a:pt x="1744" y="2023"/>
                </a:lnTo>
                <a:lnTo>
                  <a:pt x="1687" y="1969"/>
                </a:lnTo>
                <a:lnTo>
                  <a:pt x="1674" y="1951"/>
                </a:lnTo>
                <a:lnTo>
                  <a:pt x="1657" y="1927"/>
                </a:lnTo>
                <a:lnTo>
                  <a:pt x="1638" y="1900"/>
                </a:lnTo>
                <a:lnTo>
                  <a:pt x="1617" y="1870"/>
                </a:lnTo>
                <a:lnTo>
                  <a:pt x="1595" y="1838"/>
                </a:lnTo>
                <a:lnTo>
                  <a:pt x="1573" y="1804"/>
                </a:lnTo>
                <a:lnTo>
                  <a:pt x="1550" y="1767"/>
                </a:lnTo>
                <a:lnTo>
                  <a:pt x="1527" y="1731"/>
                </a:lnTo>
                <a:lnTo>
                  <a:pt x="1506" y="1696"/>
                </a:lnTo>
                <a:lnTo>
                  <a:pt x="1485" y="1661"/>
                </a:lnTo>
                <a:lnTo>
                  <a:pt x="1468" y="1627"/>
                </a:lnTo>
                <a:lnTo>
                  <a:pt x="1451" y="1595"/>
                </a:lnTo>
                <a:lnTo>
                  <a:pt x="1431" y="1549"/>
                </a:lnTo>
                <a:lnTo>
                  <a:pt x="1416" y="1500"/>
                </a:lnTo>
                <a:lnTo>
                  <a:pt x="1402" y="1450"/>
                </a:lnTo>
                <a:lnTo>
                  <a:pt x="1390" y="1399"/>
                </a:lnTo>
                <a:lnTo>
                  <a:pt x="1381" y="1349"/>
                </a:lnTo>
                <a:lnTo>
                  <a:pt x="1372" y="1296"/>
                </a:lnTo>
                <a:lnTo>
                  <a:pt x="1354" y="1200"/>
                </a:lnTo>
                <a:lnTo>
                  <a:pt x="1343" y="1150"/>
                </a:lnTo>
                <a:lnTo>
                  <a:pt x="1331" y="1101"/>
                </a:lnTo>
                <a:lnTo>
                  <a:pt x="1316" y="1052"/>
                </a:lnTo>
                <a:lnTo>
                  <a:pt x="1301" y="1000"/>
                </a:lnTo>
                <a:lnTo>
                  <a:pt x="1279" y="950"/>
                </a:lnTo>
                <a:lnTo>
                  <a:pt x="1253" y="904"/>
                </a:lnTo>
                <a:lnTo>
                  <a:pt x="1222" y="862"/>
                </a:lnTo>
                <a:lnTo>
                  <a:pt x="1186" y="823"/>
                </a:lnTo>
                <a:lnTo>
                  <a:pt x="1145" y="789"/>
                </a:lnTo>
                <a:lnTo>
                  <a:pt x="1101" y="761"/>
                </a:lnTo>
                <a:lnTo>
                  <a:pt x="1053" y="737"/>
                </a:lnTo>
                <a:lnTo>
                  <a:pt x="1003" y="721"/>
                </a:lnTo>
                <a:lnTo>
                  <a:pt x="950" y="710"/>
                </a:lnTo>
                <a:lnTo>
                  <a:pt x="895" y="707"/>
                </a:lnTo>
                <a:lnTo>
                  <a:pt x="841" y="710"/>
                </a:lnTo>
                <a:lnTo>
                  <a:pt x="788" y="720"/>
                </a:lnTo>
                <a:lnTo>
                  <a:pt x="738" y="736"/>
                </a:lnTo>
                <a:lnTo>
                  <a:pt x="692" y="759"/>
                </a:lnTo>
                <a:lnTo>
                  <a:pt x="648" y="786"/>
                </a:lnTo>
                <a:lnTo>
                  <a:pt x="607" y="819"/>
                </a:lnTo>
                <a:lnTo>
                  <a:pt x="572" y="856"/>
                </a:lnTo>
                <a:lnTo>
                  <a:pt x="540" y="897"/>
                </a:lnTo>
                <a:lnTo>
                  <a:pt x="512" y="942"/>
                </a:lnTo>
                <a:lnTo>
                  <a:pt x="491" y="991"/>
                </a:lnTo>
                <a:lnTo>
                  <a:pt x="475" y="1042"/>
                </a:lnTo>
                <a:lnTo>
                  <a:pt x="465" y="1095"/>
                </a:lnTo>
                <a:lnTo>
                  <a:pt x="462" y="1150"/>
                </a:lnTo>
                <a:lnTo>
                  <a:pt x="465" y="1207"/>
                </a:lnTo>
                <a:lnTo>
                  <a:pt x="475" y="1260"/>
                </a:lnTo>
                <a:lnTo>
                  <a:pt x="491" y="1311"/>
                </a:lnTo>
                <a:lnTo>
                  <a:pt x="512" y="1360"/>
                </a:lnTo>
                <a:lnTo>
                  <a:pt x="540" y="1404"/>
                </a:lnTo>
                <a:lnTo>
                  <a:pt x="572" y="1446"/>
                </a:lnTo>
                <a:lnTo>
                  <a:pt x="607" y="1483"/>
                </a:lnTo>
                <a:lnTo>
                  <a:pt x="648" y="1515"/>
                </a:lnTo>
                <a:lnTo>
                  <a:pt x="692" y="1543"/>
                </a:lnTo>
                <a:lnTo>
                  <a:pt x="738" y="1565"/>
                </a:lnTo>
                <a:lnTo>
                  <a:pt x="788" y="1582"/>
                </a:lnTo>
                <a:lnTo>
                  <a:pt x="841" y="1592"/>
                </a:lnTo>
                <a:lnTo>
                  <a:pt x="895" y="1595"/>
                </a:lnTo>
                <a:lnTo>
                  <a:pt x="948" y="1592"/>
                </a:lnTo>
                <a:lnTo>
                  <a:pt x="998" y="1582"/>
                </a:lnTo>
                <a:lnTo>
                  <a:pt x="1047" y="1566"/>
                </a:lnTo>
                <a:lnTo>
                  <a:pt x="1093" y="1545"/>
                </a:lnTo>
                <a:lnTo>
                  <a:pt x="1114" y="1538"/>
                </a:lnTo>
                <a:lnTo>
                  <a:pt x="1136" y="1536"/>
                </a:lnTo>
                <a:lnTo>
                  <a:pt x="1157" y="1542"/>
                </a:lnTo>
                <a:lnTo>
                  <a:pt x="1171" y="1550"/>
                </a:lnTo>
                <a:lnTo>
                  <a:pt x="1184" y="1561"/>
                </a:lnTo>
                <a:lnTo>
                  <a:pt x="1194" y="1574"/>
                </a:lnTo>
                <a:lnTo>
                  <a:pt x="1201" y="1590"/>
                </a:lnTo>
                <a:lnTo>
                  <a:pt x="1220" y="1645"/>
                </a:lnTo>
                <a:lnTo>
                  <a:pt x="1244" y="1699"/>
                </a:lnTo>
                <a:lnTo>
                  <a:pt x="1262" y="1737"/>
                </a:lnTo>
                <a:lnTo>
                  <a:pt x="1283" y="1775"/>
                </a:lnTo>
                <a:lnTo>
                  <a:pt x="1306" y="1815"/>
                </a:lnTo>
                <a:lnTo>
                  <a:pt x="1317" y="1839"/>
                </a:lnTo>
                <a:lnTo>
                  <a:pt x="1322" y="1865"/>
                </a:lnTo>
                <a:lnTo>
                  <a:pt x="1323" y="1892"/>
                </a:lnTo>
                <a:lnTo>
                  <a:pt x="1318" y="1917"/>
                </a:lnTo>
                <a:lnTo>
                  <a:pt x="1308" y="1942"/>
                </a:lnTo>
                <a:lnTo>
                  <a:pt x="1292" y="1963"/>
                </a:lnTo>
                <a:lnTo>
                  <a:pt x="1274" y="1980"/>
                </a:lnTo>
                <a:lnTo>
                  <a:pt x="1251" y="1994"/>
                </a:lnTo>
                <a:lnTo>
                  <a:pt x="1184" y="2021"/>
                </a:lnTo>
                <a:lnTo>
                  <a:pt x="1115" y="2042"/>
                </a:lnTo>
                <a:lnTo>
                  <a:pt x="1043" y="2057"/>
                </a:lnTo>
                <a:lnTo>
                  <a:pt x="970" y="2067"/>
                </a:lnTo>
                <a:lnTo>
                  <a:pt x="895" y="2071"/>
                </a:lnTo>
                <a:lnTo>
                  <a:pt x="818" y="2067"/>
                </a:lnTo>
                <a:lnTo>
                  <a:pt x="743" y="2057"/>
                </a:lnTo>
                <a:lnTo>
                  <a:pt x="669" y="2040"/>
                </a:lnTo>
                <a:lnTo>
                  <a:pt x="598" y="2019"/>
                </a:lnTo>
                <a:lnTo>
                  <a:pt x="530" y="1990"/>
                </a:lnTo>
                <a:lnTo>
                  <a:pt x="465" y="1956"/>
                </a:lnTo>
                <a:lnTo>
                  <a:pt x="402" y="1918"/>
                </a:lnTo>
                <a:lnTo>
                  <a:pt x="344" y="1875"/>
                </a:lnTo>
                <a:lnTo>
                  <a:pt x="289" y="1826"/>
                </a:lnTo>
                <a:lnTo>
                  <a:pt x="237" y="1774"/>
                </a:lnTo>
                <a:lnTo>
                  <a:pt x="191" y="1718"/>
                </a:lnTo>
                <a:lnTo>
                  <a:pt x="148" y="1658"/>
                </a:lnTo>
                <a:lnTo>
                  <a:pt x="110" y="1593"/>
                </a:lnTo>
                <a:lnTo>
                  <a:pt x="78" y="1526"/>
                </a:lnTo>
                <a:lnTo>
                  <a:pt x="51" y="1456"/>
                </a:lnTo>
                <a:lnTo>
                  <a:pt x="29" y="1382"/>
                </a:lnTo>
                <a:lnTo>
                  <a:pt x="13" y="1308"/>
                </a:lnTo>
                <a:lnTo>
                  <a:pt x="3" y="1230"/>
                </a:lnTo>
                <a:lnTo>
                  <a:pt x="0" y="1150"/>
                </a:lnTo>
                <a:lnTo>
                  <a:pt x="3" y="1072"/>
                </a:lnTo>
                <a:lnTo>
                  <a:pt x="13" y="994"/>
                </a:lnTo>
                <a:lnTo>
                  <a:pt x="29" y="920"/>
                </a:lnTo>
                <a:lnTo>
                  <a:pt x="51" y="847"/>
                </a:lnTo>
                <a:lnTo>
                  <a:pt x="78" y="777"/>
                </a:lnTo>
                <a:lnTo>
                  <a:pt x="110" y="709"/>
                </a:lnTo>
                <a:lnTo>
                  <a:pt x="148" y="646"/>
                </a:lnTo>
                <a:lnTo>
                  <a:pt x="191" y="584"/>
                </a:lnTo>
                <a:lnTo>
                  <a:pt x="237" y="529"/>
                </a:lnTo>
                <a:lnTo>
                  <a:pt x="289" y="476"/>
                </a:lnTo>
                <a:lnTo>
                  <a:pt x="344" y="428"/>
                </a:lnTo>
                <a:lnTo>
                  <a:pt x="402" y="384"/>
                </a:lnTo>
                <a:lnTo>
                  <a:pt x="465" y="346"/>
                </a:lnTo>
                <a:lnTo>
                  <a:pt x="530" y="312"/>
                </a:lnTo>
                <a:lnTo>
                  <a:pt x="598" y="285"/>
                </a:lnTo>
                <a:lnTo>
                  <a:pt x="669" y="262"/>
                </a:lnTo>
                <a:lnTo>
                  <a:pt x="743" y="246"/>
                </a:lnTo>
                <a:lnTo>
                  <a:pt x="818" y="236"/>
                </a:lnTo>
                <a:lnTo>
                  <a:pt x="895" y="232"/>
                </a:lnTo>
                <a:lnTo>
                  <a:pt x="974" y="236"/>
                </a:lnTo>
                <a:lnTo>
                  <a:pt x="1050" y="246"/>
                </a:lnTo>
                <a:lnTo>
                  <a:pt x="1125" y="263"/>
                </a:lnTo>
                <a:lnTo>
                  <a:pt x="1198" y="287"/>
                </a:lnTo>
                <a:lnTo>
                  <a:pt x="1267" y="315"/>
                </a:lnTo>
                <a:lnTo>
                  <a:pt x="1333" y="350"/>
                </a:lnTo>
                <a:lnTo>
                  <a:pt x="1396" y="391"/>
                </a:lnTo>
                <a:lnTo>
                  <a:pt x="1456" y="436"/>
                </a:lnTo>
                <a:lnTo>
                  <a:pt x="1482" y="459"/>
                </a:lnTo>
                <a:lnTo>
                  <a:pt x="1509" y="486"/>
                </a:lnTo>
                <a:lnTo>
                  <a:pt x="1539" y="517"/>
                </a:lnTo>
                <a:lnTo>
                  <a:pt x="1573" y="553"/>
                </a:lnTo>
                <a:lnTo>
                  <a:pt x="1609" y="592"/>
                </a:lnTo>
                <a:lnTo>
                  <a:pt x="1643" y="635"/>
                </a:lnTo>
                <a:lnTo>
                  <a:pt x="1676" y="681"/>
                </a:lnTo>
                <a:lnTo>
                  <a:pt x="1708" y="729"/>
                </a:lnTo>
                <a:lnTo>
                  <a:pt x="1736" y="780"/>
                </a:lnTo>
                <a:lnTo>
                  <a:pt x="1763" y="834"/>
                </a:lnTo>
                <a:lnTo>
                  <a:pt x="1784" y="888"/>
                </a:lnTo>
                <a:lnTo>
                  <a:pt x="1800" y="944"/>
                </a:lnTo>
                <a:lnTo>
                  <a:pt x="1810" y="1002"/>
                </a:lnTo>
                <a:lnTo>
                  <a:pt x="1814" y="1061"/>
                </a:lnTo>
                <a:lnTo>
                  <a:pt x="1815" y="1070"/>
                </a:lnTo>
                <a:lnTo>
                  <a:pt x="1815" y="1085"/>
                </a:lnTo>
                <a:lnTo>
                  <a:pt x="1815" y="1103"/>
                </a:lnTo>
                <a:lnTo>
                  <a:pt x="1816" y="1121"/>
                </a:lnTo>
                <a:lnTo>
                  <a:pt x="1816" y="1138"/>
                </a:lnTo>
                <a:lnTo>
                  <a:pt x="1816" y="1150"/>
                </a:lnTo>
                <a:lnTo>
                  <a:pt x="1819" y="1219"/>
                </a:lnTo>
                <a:lnTo>
                  <a:pt x="1829" y="1287"/>
                </a:lnTo>
                <a:lnTo>
                  <a:pt x="1846" y="1352"/>
                </a:lnTo>
                <a:lnTo>
                  <a:pt x="1868" y="1414"/>
                </a:lnTo>
                <a:lnTo>
                  <a:pt x="1895" y="1473"/>
                </a:lnTo>
                <a:lnTo>
                  <a:pt x="1928" y="1528"/>
                </a:lnTo>
                <a:lnTo>
                  <a:pt x="1967" y="1581"/>
                </a:lnTo>
                <a:lnTo>
                  <a:pt x="2009" y="1629"/>
                </a:lnTo>
                <a:lnTo>
                  <a:pt x="2056" y="1672"/>
                </a:lnTo>
                <a:lnTo>
                  <a:pt x="2107" y="1712"/>
                </a:lnTo>
                <a:lnTo>
                  <a:pt x="2161" y="1746"/>
                </a:lnTo>
                <a:lnTo>
                  <a:pt x="2218" y="1774"/>
                </a:lnTo>
                <a:lnTo>
                  <a:pt x="2279" y="1797"/>
                </a:lnTo>
                <a:lnTo>
                  <a:pt x="2341" y="1814"/>
                </a:lnTo>
                <a:lnTo>
                  <a:pt x="2407" y="1824"/>
                </a:lnTo>
                <a:lnTo>
                  <a:pt x="2475" y="1827"/>
                </a:lnTo>
                <a:lnTo>
                  <a:pt x="2541" y="1824"/>
                </a:lnTo>
                <a:lnTo>
                  <a:pt x="2607" y="1814"/>
                </a:lnTo>
                <a:lnTo>
                  <a:pt x="2670" y="1797"/>
                </a:lnTo>
                <a:lnTo>
                  <a:pt x="2730" y="1774"/>
                </a:lnTo>
                <a:lnTo>
                  <a:pt x="2788" y="1746"/>
                </a:lnTo>
                <a:lnTo>
                  <a:pt x="2842" y="1712"/>
                </a:lnTo>
                <a:lnTo>
                  <a:pt x="2892" y="1672"/>
                </a:lnTo>
                <a:lnTo>
                  <a:pt x="2939" y="1629"/>
                </a:lnTo>
                <a:lnTo>
                  <a:pt x="2982" y="1581"/>
                </a:lnTo>
                <a:lnTo>
                  <a:pt x="3019" y="1528"/>
                </a:lnTo>
                <a:lnTo>
                  <a:pt x="3052" y="1473"/>
                </a:lnTo>
                <a:lnTo>
                  <a:pt x="3081" y="1414"/>
                </a:lnTo>
                <a:lnTo>
                  <a:pt x="3103" y="1352"/>
                </a:lnTo>
                <a:lnTo>
                  <a:pt x="3118" y="1287"/>
                </a:lnTo>
                <a:lnTo>
                  <a:pt x="3129" y="1219"/>
                </a:lnTo>
                <a:lnTo>
                  <a:pt x="3132" y="1150"/>
                </a:lnTo>
                <a:lnTo>
                  <a:pt x="3129" y="1081"/>
                </a:lnTo>
                <a:lnTo>
                  <a:pt x="3118" y="1015"/>
                </a:lnTo>
                <a:lnTo>
                  <a:pt x="3103" y="950"/>
                </a:lnTo>
                <a:lnTo>
                  <a:pt x="3081" y="888"/>
                </a:lnTo>
                <a:lnTo>
                  <a:pt x="3052" y="829"/>
                </a:lnTo>
                <a:lnTo>
                  <a:pt x="3019" y="774"/>
                </a:lnTo>
                <a:lnTo>
                  <a:pt x="2982" y="721"/>
                </a:lnTo>
                <a:lnTo>
                  <a:pt x="2939" y="673"/>
                </a:lnTo>
                <a:lnTo>
                  <a:pt x="2892" y="630"/>
                </a:lnTo>
                <a:lnTo>
                  <a:pt x="2842" y="590"/>
                </a:lnTo>
                <a:lnTo>
                  <a:pt x="2788" y="557"/>
                </a:lnTo>
                <a:lnTo>
                  <a:pt x="2730" y="528"/>
                </a:lnTo>
                <a:lnTo>
                  <a:pt x="2670" y="505"/>
                </a:lnTo>
                <a:lnTo>
                  <a:pt x="2607" y="489"/>
                </a:lnTo>
                <a:lnTo>
                  <a:pt x="2541" y="479"/>
                </a:lnTo>
                <a:lnTo>
                  <a:pt x="2475" y="475"/>
                </a:lnTo>
                <a:lnTo>
                  <a:pt x="2414" y="478"/>
                </a:lnTo>
                <a:lnTo>
                  <a:pt x="2356" y="486"/>
                </a:lnTo>
                <a:lnTo>
                  <a:pt x="2299" y="500"/>
                </a:lnTo>
                <a:lnTo>
                  <a:pt x="2244" y="518"/>
                </a:lnTo>
                <a:lnTo>
                  <a:pt x="2192" y="540"/>
                </a:lnTo>
                <a:lnTo>
                  <a:pt x="2142" y="568"/>
                </a:lnTo>
                <a:lnTo>
                  <a:pt x="2095" y="599"/>
                </a:lnTo>
                <a:lnTo>
                  <a:pt x="2049" y="634"/>
                </a:lnTo>
                <a:lnTo>
                  <a:pt x="2033" y="646"/>
                </a:lnTo>
                <a:lnTo>
                  <a:pt x="2014" y="654"/>
                </a:lnTo>
                <a:lnTo>
                  <a:pt x="1994" y="657"/>
                </a:lnTo>
                <a:lnTo>
                  <a:pt x="1974" y="656"/>
                </a:lnTo>
                <a:lnTo>
                  <a:pt x="1955" y="651"/>
                </a:lnTo>
                <a:lnTo>
                  <a:pt x="1937" y="641"/>
                </a:lnTo>
                <a:lnTo>
                  <a:pt x="1922" y="627"/>
                </a:lnTo>
                <a:lnTo>
                  <a:pt x="1909" y="612"/>
                </a:lnTo>
                <a:lnTo>
                  <a:pt x="1862" y="540"/>
                </a:lnTo>
                <a:lnTo>
                  <a:pt x="1814" y="474"/>
                </a:lnTo>
                <a:lnTo>
                  <a:pt x="1764" y="414"/>
                </a:lnTo>
                <a:lnTo>
                  <a:pt x="1751" y="395"/>
                </a:lnTo>
                <a:lnTo>
                  <a:pt x="1742" y="375"/>
                </a:lnTo>
                <a:lnTo>
                  <a:pt x="1736" y="352"/>
                </a:lnTo>
                <a:lnTo>
                  <a:pt x="1736" y="329"/>
                </a:lnTo>
                <a:lnTo>
                  <a:pt x="1741" y="306"/>
                </a:lnTo>
                <a:lnTo>
                  <a:pt x="1749" y="286"/>
                </a:lnTo>
                <a:lnTo>
                  <a:pt x="1762" y="266"/>
                </a:lnTo>
                <a:lnTo>
                  <a:pt x="1777" y="251"/>
                </a:lnTo>
                <a:lnTo>
                  <a:pt x="1843" y="201"/>
                </a:lnTo>
                <a:lnTo>
                  <a:pt x="1913" y="155"/>
                </a:lnTo>
                <a:lnTo>
                  <a:pt x="1984" y="116"/>
                </a:lnTo>
                <a:lnTo>
                  <a:pt x="2060" y="82"/>
                </a:lnTo>
                <a:lnTo>
                  <a:pt x="2139" y="52"/>
                </a:lnTo>
                <a:lnTo>
                  <a:pt x="2219" y="30"/>
                </a:lnTo>
                <a:lnTo>
                  <a:pt x="2303" y="14"/>
                </a:lnTo>
                <a:lnTo>
                  <a:pt x="2388" y="4"/>
                </a:lnTo>
                <a:lnTo>
                  <a:pt x="247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49" name="Freeform 474"/>
          <p:cNvSpPr>
            <a:spLocks noEditPoints="1"/>
          </p:cNvSpPr>
          <p:nvPr/>
        </p:nvSpPr>
        <p:spPr bwMode="auto">
          <a:xfrm>
            <a:off x="6167481" y="7392852"/>
            <a:ext cx="398223" cy="368334"/>
          </a:xfrm>
          <a:custGeom>
            <a:avLst/>
            <a:gdLst>
              <a:gd name="T0" fmla="*/ 2642 w 3463"/>
              <a:gd name="T1" fmla="*/ 1114 h 3203"/>
              <a:gd name="T2" fmla="*/ 2546 w 3463"/>
              <a:gd name="T3" fmla="*/ 1488 h 3203"/>
              <a:gd name="T4" fmla="*/ 2717 w 3463"/>
              <a:gd name="T5" fmla="*/ 1512 h 3203"/>
              <a:gd name="T6" fmla="*/ 2949 w 3463"/>
              <a:gd name="T7" fmla="*/ 1380 h 3203"/>
              <a:gd name="T8" fmla="*/ 3119 w 3463"/>
              <a:gd name="T9" fmla="*/ 1209 h 3203"/>
              <a:gd name="T10" fmla="*/ 3193 w 3463"/>
              <a:gd name="T11" fmla="*/ 1042 h 3203"/>
              <a:gd name="T12" fmla="*/ 267 w 3463"/>
              <a:gd name="T13" fmla="*/ 801 h 3203"/>
              <a:gd name="T14" fmla="*/ 294 w 3463"/>
              <a:gd name="T15" fmla="*/ 1124 h 3203"/>
              <a:gd name="T16" fmla="*/ 417 w 3463"/>
              <a:gd name="T17" fmla="*/ 1294 h 3203"/>
              <a:gd name="T18" fmla="*/ 624 w 3463"/>
              <a:gd name="T19" fmla="*/ 1454 h 3203"/>
              <a:gd name="T20" fmla="*/ 882 w 3463"/>
              <a:gd name="T21" fmla="*/ 1558 h 3203"/>
              <a:gd name="T22" fmla="*/ 859 w 3463"/>
              <a:gd name="T23" fmla="*/ 1307 h 3203"/>
              <a:gd name="T24" fmla="*/ 801 w 3463"/>
              <a:gd name="T25" fmla="*/ 907 h 3203"/>
              <a:gd name="T26" fmla="*/ 2331 w 3463"/>
              <a:gd name="T27" fmla="*/ 0 h 3203"/>
              <a:gd name="T28" fmla="*/ 2496 w 3463"/>
              <a:gd name="T29" fmla="*/ 43 h 3203"/>
              <a:gd name="T30" fmla="*/ 2621 w 3463"/>
              <a:gd name="T31" fmla="*/ 168 h 3203"/>
              <a:gd name="T32" fmla="*/ 2664 w 3463"/>
              <a:gd name="T33" fmla="*/ 334 h 3203"/>
              <a:gd name="T34" fmla="*/ 3325 w 3463"/>
              <a:gd name="T35" fmla="*/ 543 h 3203"/>
              <a:gd name="T36" fmla="*/ 3425 w 3463"/>
              <a:gd name="T37" fmla="*/ 616 h 3203"/>
              <a:gd name="T38" fmla="*/ 3463 w 3463"/>
              <a:gd name="T39" fmla="*/ 733 h 3203"/>
              <a:gd name="T40" fmla="*/ 3431 w 3463"/>
              <a:gd name="T41" fmla="*/ 1179 h 3203"/>
              <a:gd name="T42" fmla="*/ 3298 w 3463"/>
              <a:gd name="T43" fmla="*/ 1414 h 3203"/>
              <a:gd name="T44" fmla="*/ 3082 w 3463"/>
              <a:gd name="T45" fmla="*/ 1617 h 3203"/>
              <a:gd name="T46" fmla="*/ 2783 w 3463"/>
              <a:gd name="T47" fmla="*/ 1773 h 3203"/>
              <a:gd name="T48" fmla="*/ 2428 w 3463"/>
              <a:gd name="T49" fmla="*/ 1859 h 3203"/>
              <a:gd name="T50" fmla="*/ 2191 w 3463"/>
              <a:gd name="T51" fmla="*/ 2019 h 3203"/>
              <a:gd name="T52" fmla="*/ 2046 w 3463"/>
              <a:gd name="T53" fmla="*/ 2176 h 3203"/>
              <a:gd name="T54" fmla="*/ 1999 w 3463"/>
              <a:gd name="T55" fmla="*/ 2350 h 3203"/>
              <a:gd name="T56" fmla="*/ 2021 w 3463"/>
              <a:gd name="T57" fmla="*/ 2525 h 3203"/>
              <a:gd name="T58" fmla="*/ 2104 w 3463"/>
              <a:gd name="T59" fmla="*/ 2629 h 3203"/>
              <a:gd name="T60" fmla="*/ 2226 w 3463"/>
              <a:gd name="T61" fmla="*/ 2667 h 3203"/>
              <a:gd name="T62" fmla="*/ 2412 w 3463"/>
              <a:gd name="T63" fmla="*/ 2693 h 3203"/>
              <a:gd name="T64" fmla="*/ 2574 w 3463"/>
              <a:gd name="T65" fmla="*/ 2792 h 3203"/>
              <a:gd name="T66" fmla="*/ 2653 w 3463"/>
              <a:gd name="T67" fmla="*/ 2924 h 3203"/>
              <a:gd name="T68" fmla="*/ 2662 w 3463"/>
              <a:gd name="T69" fmla="*/ 3155 h 3203"/>
              <a:gd name="T70" fmla="*/ 2615 w 3463"/>
              <a:gd name="T71" fmla="*/ 3201 h 3203"/>
              <a:gd name="T72" fmla="*/ 831 w 3463"/>
              <a:gd name="T73" fmla="*/ 3195 h 3203"/>
              <a:gd name="T74" fmla="*/ 799 w 3463"/>
              <a:gd name="T75" fmla="*/ 3137 h 3203"/>
              <a:gd name="T76" fmla="*/ 821 w 3463"/>
              <a:gd name="T77" fmla="*/ 2888 h 3203"/>
              <a:gd name="T78" fmla="*/ 921 w 3463"/>
              <a:gd name="T79" fmla="*/ 2764 h 3203"/>
              <a:gd name="T80" fmla="*/ 1099 w 3463"/>
              <a:gd name="T81" fmla="*/ 2680 h 3203"/>
              <a:gd name="T82" fmla="*/ 1272 w 3463"/>
              <a:gd name="T83" fmla="*/ 2663 h 3203"/>
              <a:gd name="T84" fmla="*/ 1381 w 3463"/>
              <a:gd name="T85" fmla="*/ 2612 h 3203"/>
              <a:gd name="T86" fmla="*/ 1455 w 3463"/>
              <a:gd name="T87" fmla="*/ 2487 h 3203"/>
              <a:gd name="T88" fmla="*/ 1457 w 3463"/>
              <a:gd name="T89" fmla="*/ 2303 h 3203"/>
              <a:gd name="T90" fmla="*/ 1392 w 3463"/>
              <a:gd name="T91" fmla="*/ 2138 h 3203"/>
              <a:gd name="T92" fmla="*/ 1221 w 3463"/>
              <a:gd name="T93" fmla="*/ 1972 h 3203"/>
              <a:gd name="T94" fmla="*/ 943 w 3463"/>
              <a:gd name="T95" fmla="*/ 1846 h 3203"/>
              <a:gd name="T96" fmla="*/ 597 w 3463"/>
              <a:gd name="T97" fmla="*/ 1738 h 3203"/>
              <a:gd name="T98" fmla="*/ 320 w 3463"/>
              <a:gd name="T99" fmla="*/ 1570 h 3203"/>
              <a:gd name="T100" fmla="*/ 123 w 3463"/>
              <a:gd name="T101" fmla="*/ 1358 h 3203"/>
              <a:gd name="T102" fmla="*/ 14 w 3463"/>
              <a:gd name="T103" fmla="*/ 1119 h 3203"/>
              <a:gd name="T104" fmla="*/ 2 w 3463"/>
              <a:gd name="T105" fmla="*/ 701 h 3203"/>
              <a:gd name="T106" fmla="*/ 58 w 3463"/>
              <a:gd name="T107" fmla="*/ 591 h 3203"/>
              <a:gd name="T108" fmla="*/ 168 w 3463"/>
              <a:gd name="T109" fmla="*/ 535 h 3203"/>
              <a:gd name="T110" fmla="*/ 801 w 3463"/>
              <a:gd name="T111" fmla="*/ 288 h 3203"/>
              <a:gd name="T112" fmla="*/ 867 w 3463"/>
              <a:gd name="T113" fmla="*/ 132 h 3203"/>
              <a:gd name="T114" fmla="*/ 1005 w 3463"/>
              <a:gd name="T115" fmla="*/ 24 h 3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63" h="3203">
                <a:moveTo>
                  <a:pt x="2664" y="801"/>
                </a:moveTo>
                <a:lnTo>
                  <a:pt x="2662" y="907"/>
                </a:lnTo>
                <a:lnTo>
                  <a:pt x="2654" y="1012"/>
                </a:lnTo>
                <a:lnTo>
                  <a:pt x="2642" y="1114"/>
                </a:lnTo>
                <a:lnTo>
                  <a:pt x="2625" y="1212"/>
                </a:lnTo>
                <a:lnTo>
                  <a:pt x="2604" y="1307"/>
                </a:lnTo>
                <a:lnTo>
                  <a:pt x="2577" y="1399"/>
                </a:lnTo>
                <a:lnTo>
                  <a:pt x="2546" y="1488"/>
                </a:lnTo>
                <a:lnTo>
                  <a:pt x="2510" y="1574"/>
                </a:lnTo>
                <a:lnTo>
                  <a:pt x="2582" y="1558"/>
                </a:lnTo>
                <a:lnTo>
                  <a:pt x="2650" y="1536"/>
                </a:lnTo>
                <a:lnTo>
                  <a:pt x="2717" y="1512"/>
                </a:lnTo>
                <a:lnTo>
                  <a:pt x="2779" y="1485"/>
                </a:lnTo>
                <a:lnTo>
                  <a:pt x="2839" y="1454"/>
                </a:lnTo>
                <a:lnTo>
                  <a:pt x="2896" y="1419"/>
                </a:lnTo>
                <a:lnTo>
                  <a:pt x="2949" y="1380"/>
                </a:lnTo>
                <a:lnTo>
                  <a:pt x="3000" y="1339"/>
                </a:lnTo>
                <a:lnTo>
                  <a:pt x="3046" y="1294"/>
                </a:lnTo>
                <a:lnTo>
                  <a:pt x="3086" y="1252"/>
                </a:lnTo>
                <a:lnTo>
                  <a:pt x="3119" y="1209"/>
                </a:lnTo>
                <a:lnTo>
                  <a:pt x="3147" y="1166"/>
                </a:lnTo>
                <a:lnTo>
                  <a:pt x="3169" y="1124"/>
                </a:lnTo>
                <a:lnTo>
                  <a:pt x="3184" y="1083"/>
                </a:lnTo>
                <a:lnTo>
                  <a:pt x="3193" y="1042"/>
                </a:lnTo>
                <a:lnTo>
                  <a:pt x="3196" y="1001"/>
                </a:lnTo>
                <a:lnTo>
                  <a:pt x="3196" y="801"/>
                </a:lnTo>
                <a:lnTo>
                  <a:pt x="2664" y="801"/>
                </a:lnTo>
                <a:close/>
                <a:moveTo>
                  <a:pt x="267" y="801"/>
                </a:moveTo>
                <a:lnTo>
                  <a:pt x="267" y="1001"/>
                </a:lnTo>
                <a:lnTo>
                  <a:pt x="270" y="1042"/>
                </a:lnTo>
                <a:lnTo>
                  <a:pt x="278" y="1083"/>
                </a:lnTo>
                <a:lnTo>
                  <a:pt x="294" y="1124"/>
                </a:lnTo>
                <a:lnTo>
                  <a:pt x="315" y="1166"/>
                </a:lnTo>
                <a:lnTo>
                  <a:pt x="343" y="1209"/>
                </a:lnTo>
                <a:lnTo>
                  <a:pt x="376" y="1252"/>
                </a:lnTo>
                <a:lnTo>
                  <a:pt x="417" y="1294"/>
                </a:lnTo>
                <a:lnTo>
                  <a:pt x="463" y="1339"/>
                </a:lnTo>
                <a:lnTo>
                  <a:pt x="514" y="1380"/>
                </a:lnTo>
                <a:lnTo>
                  <a:pt x="567" y="1419"/>
                </a:lnTo>
                <a:lnTo>
                  <a:pt x="624" y="1454"/>
                </a:lnTo>
                <a:lnTo>
                  <a:pt x="684" y="1485"/>
                </a:lnTo>
                <a:lnTo>
                  <a:pt x="747" y="1512"/>
                </a:lnTo>
                <a:lnTo>
                  <a:pt x="812" y="1536"/>
                </a:lnTo>
                <a:lnTo>
                  <a:pt x="882" y="1558"/>
                </a:lnTo>
                <a:lnTo>
                  <a:pt x="953" y="1574"/>
                </a:lnTo>
                <a:lnTo>
                  <a:pt x="917" y="1488"/>
                </a:lnTo>
                <a:lnTo>
                  <a:pt x="886" y="1399"/>
                </a:lnTo>
                <a:lnTo>
                  <a:pt x="859" y="1307"/>
                </a:lnTo>
                <a:lnTo>
                  <a:pt x="837" y="1212"/>
                </a:lnTo>
                <a:lnTo>
                  <a:pt x="820" y="1114"/>
                </a:lnTo>
                <a:lnTo>
                  <a:pt x="809" y="1012"/>
                </a:lnTo>
                <a:lnTo>
                  <a:pt x="801" y="907"/>
                </a:lnTo>
                <a:lnTo>
                  <a:pt x="799" y="801"/>
                </a:lnTo>
                <a:lnTo>
                  <a:pt x="267" y="801"/>
                </a:lnTo>
                <a:close/>
                <a:moveTo>
                  <a:pt x="1132" y="0"/>
                </a:moveTo>
                <a:lnTo>
                  <a:pt x="2331" y="0"/>
                </a:lnTo>
                <a:lnTo>
                  <a:pt x="2375" y="2"/>
                </a:lnTo>
                <a:lnTo>
                  <a:pt x="2418" y="10"/>
                </a:lnTo>
                <a:lnTo>
                  <a:pt x="2458" y="24"/>
                </a:lnTo>
                <a:lnTo>
                  <a:pt x="2496" y="43"/>
                </a:lnTo>
                <a:lnTo>
                  <a:pt x="2532" y="67"/>
                </a:lnTo>
                <a:lnTo>
                  <a:pt x="2566" y="98"/>
                </a:lnTo>
                <a:lnTo>
                  <a:pt x="2595" y="132"/>
                </a:lnTo>
                <a:lnTo>
                  <a:pt x="2621" y="168"/>
                </a:lnTo>
                <a:lnTo>
                  <a:pt x="2640" y="206"/>
                </a:lnTo>
                <a:lnTo>
                  <a:pt x="2653" y="246"/>
                </a:lnTo>
                <a:lnTo>
                  <a:pt x="2661" y="288"/>
                </a:lnTo>
                <a:lnTo>
                  <a:pt x="2664" y="334"/>
                </a:lnTo>
                <a:lnTo>
                  <a:pt x="2664" y="533"/>
                </a:lnTo>
                <a:lnTo>
                  <a:pt x="3263" y="533"/>
                </a:lnTo>
                <a:lnTo>
                  <a:pt x="3295" y="535"/>
                </a:lnTo>
                <a:lnTo>
                  <a:pt x="3325" y="543"/>
                </a:lnTo>
                <a:lnTo>
                  <a:pt x="3353" y="554"/>
                </a:lnTo>
                <a:lnTo>
                  <a:pt x="3380" y="570"/>
                </a:lnTo>
                <a:lnTo>
                  <a:pt x="3404" y="591"/>
                </a:lnTo>
                <a:lnTo>
                  <a:pt x="3425" y="616"/>
                </a:lnTo>
                <a:lnTo>
                  <a:pt x="3442" y="642"/>
                </a:lnTo>
                <a:lnTo>
                  <a:pt x="3454" y="671"/>
                </a:lnTo>
                <a:lnTo>
                  <a:pt x="3460" y="701"/>
                </a:lnTo>
                <a:lnTo>
                  <a:pt x="3463" y="733"/>
                </a:lnTo>
                <a:lnTo>
                  <a:pt x="3463" y="1001"/>
                </a:lnTo>
                <a:lnTo>
                  <a:pt x="3459" y="1060"/>
                </a:lnTo>
                <a:lnTo>
                  <a:pt x="3448" y="1119"/>
                </a:lnTo>
                <a:lnTo>
                  <a:pt x="3431" y="1179"/>
                </a:lnTo>
                <a:lnTo>
                  <a:pt x="3407" y="1238"/>
                </a:lnTo>
                <a:lnTo>
                  <a:pt x="3377" y="1299"/>
                </a:lnTo>
                <a:lnTo>
                  <a:pt x="3340" y="1358"/>
                </a:lnTo>
                <a:lnTo>
                  <a:pt x="3298" y="1414"/>
                </a:lnTo>
                <a:lnTo>
                  <a:pt x="3251" y="1469"/>
                </a:lnTo>
                <a:lnTo>
                  <a:pt x="3199" y="1521"/>
                </a:lnTo>
                <a:lnTo>
                  <a:pt x="3144" y="1570"/>
                </a:lnTo>
                <a:lnTo>
                  <a:pt x="3082" y="1617"/>
                </a:lnTo>
                <a:lnTo>
                  <a:pt x="3015" y="1660"/>
                </a:lnTo>
                <a:lnTo>
                  <a:pt x="2943" y="1701"/>
                </a:lnTo>
                <a:lnTo>
                  <a:pt x="2866" y="1738"/>
                </a:lnTo>
                <a:lnTo>
                  <a:pt x="2783" y="1773"/>
                </a:lnTo>
                <a:lnTo>
                  <a:pt x="2698" y="1804"/>
                </a:lnTo>
                <a:lnTo>
                  <a:pt x="2609" y="1828"/>
                </a:lnTo>
                <a:lnTo>
                  <a:pt x="2519" y="1846"/>
                </a:lnTo>
                <a:lnTo>
                  <a:pt x="2428" y="1859"/>
                </a:lnTo>
                <a:lnTo>
                  <a:pt x="2335" y="1866"/>
                </a:lnTo>
                <a:lnTo>
                  <a:pt x="2289" y="1921"/>
                </a:lnTo>
                <a:lnTo>
                  <a:pt x="2242" y="1972"/>
                </a:lnTo>
                <a:lnTo>
                  <a:pt x="2191" y="2019"/>
                </a:lnTo>
                <a:lnTo>
                  <a:pt x="2138" y="2064"/>
                </a:lnTo>
                <a:lnTo>
                  <a:pt x="2101" y="2100"/>
                </a:lnTo>
                <a:lnTo>
                  <a:pt x="2070" y="2138"/>
                </a:lnTo>
                <a:lnTo>
                  <a:pt x="2046" y="2176"/>
                </a:lnTo>
                <a:lnTo>
                  <a:pt x="2028" y="2215"/>
                </a:lnTo>
                <a:lnTo>
                  <a:pt x="2014" y="2257"/>
                </a:lnTo>
                <a:lnTo>
                  <a:pt x="2006" y="2303"/>
                </a:lnTo>
                <a:lnTo>
                  <a:pt x="1999" y="2350"/>
                </a:lnTo>
                <a:lnTo>
                  <a:pt x="1997" y="2402"/>
                </a:lnTo>
                <a:lnTo>
                  <a:pt x="2000" y="2445"/>
                </a:lnTo>
                <a:lnTo>
                  <a:pt x="2008" y="2487"/>
                </a:lnTo>
                <a:lnTo>
                  <a:pt x="2021" y="2525"/>
                </a:lnTo>
                <a:lnTo>
                  <a:pt x="2038" y="2560"/>
                </a:lnTo>
                <a:lnTo>
                  <a:pt x="2062" y="2592"/>
                </a:lnTo>
                <a:lnTo>
                  <a:pt x="2081" y="2612"/>
                </a:lnTo>
                <a:lnTo>
                  <a:pt x="2104" y="2629"/>
                </a:lnTo>
                <a:lnTo>
                  <a:pt x="2129" y="2644"/>
                </a:lnTo>
                <a:lnTo>
                  <a:pt x="2159" y="2655"/>
                </a:lnTo>
                <a:lnTo>
                  <a:pt x="2190" y="2663"/>
                </a:lnTo>
                <a:lnTo>
                  <a:pt x="2226" y="2667"/>
                </a:lnTo>
                <a:lnTo>
                  <a:pt x="2264" y="2670"/>
                </a:lnTo>
                <a:lnTo>
                  <a:pt x="2315" y="2672"/>
                </a:lnTo>
                <a:lnTo>
                  <a:pt x="2364" y="2680"/>
                </a:lnTo>
                <a:lnTo>
                  <a:pt x="2412" y="2693"/>
                </a:lnTo>
                <a:lnTo>
                  <a:pt x="2457" y="2711"/>
                </a:lnTo>
                <a:lnTo>
                  <a:pt x="2500" y="2735"/>
                </a:lnTo>
                <a:lnTo>
                  <a:pt x="2541" y="2764"/>
                </a:lnTo>
                <a:lnTo>
                  <a:pt x="2574" y="2792"/>
                </a:lnTo>
                <a:lnTo>
                  <a:pt x="2602" y="2823"/>
                </a:lnTo>
                <a:lnTo>
                  <a:pt x="2624" y="2854"/>
                </a:lnTo>
                <a:lnTo>
                  <a:pt x="2642" y="2888"/>
                </a:lnTo>
                <a:lnTo>
                  <a:pt x="2653" y="2924"/>
                </a:lnTo>
                <a:lnTo>
                  <a:pt x="2662" y="2962"/>
                </a:lnTo>
                <a:lnTo>
                  <a:pt x="2664" y="3002"/>
                </a:lnTo>
                <a:lnTo>
                  <a:pt x="2664" y="3137"/>
                </a:lnTo>
                <a:lnTo>
                  <a:pt x="2662" y="3155"/>
                </a:lnTo>
                <a:lnTo>
                  <a:pt x="2655" y="3171"/>
                </a:lnTo>
                <a:lnTo>
                  <a:pt x="2645" y="3184"/>
                </a:lnTo>
                <a:lnTo>
                  <a:pt x="2631" y="3195"/>
                </a:lnTo>
                <a:lnTo>
                  <a:pt x="2615" y="3201"/>
                </a:lnTo>
                <a:lnTo>
                  <a:pt x="2597" y="3203"/>
                </a:lnTo>
                <a:lnTo>
                  <a:pt x="866" y="3203"/>
                </a:lnTo>
                <a:lnTo>
                  <a:pt x="848" y="3201"/>
                </a:lnTo>
                <a:lnTo>
                  <a:pt x="831" y="3195"/>
                </a:lnTo>
                <a:lnTo>
                  <a:pt x="817" y="3184"/>
                </a:lnTo>
                <a:lnTo>
                  <a:pt x="808" y="3171"/>
                </a:lnTo>
                <a:lnTo>
                  <a:pt x="801" y="3155"/>
                </a:lnTo>
                <a:lnTo>
                  <a:pt x="799" y="3137"/>
                </a:lnTo>
                <a:lnTo>
                  <a:pt x="799" y="3002"/>
                </a:lnTo>
                <a:lnTo>
                  <a:pt x="801" y="2962"/>
                </a:lnTo>
                <a:lnTo>
                  <a:pt x="809" y="2924"/>
                </a:lnTo>
                <a:lnTo>
                  <a:pt x="821" y="2888"/>
                </a:lnTo>
                <a:lnTo>
                  <a:pt x="838" y="2854"/>
                </a:lnTo>
                <a:lnTo>
                  <a:pt x="862" y="2823"/>
                </a:lnTo>
                <a:lnTo>
                  <a:pt x="889" y="2792"/>
                </a:lnTo>
                <a:lnTo>
                  <a:pt x="921" y="2764"/>
                </a:lnTo>
                <a:lnTo>
                  <a:pt x="963" y="2735"/>
                </a:lnTo>
                <a:lnTo>
                  <a:pt x="1006" y="2711"/>
                </a:lnTo>
                <a:lnTo>
                  <a:pt x="1051" y="2693"/>
                </a:lnTo>
                <a:lnTo>
                  <a:pt x="1099" y="2680"/>
                </a:lnTo>
                <a:lnTo>
                  <a:pt x="1147" y="2672"/>
                </a:lnTo>
                <a:lnTo>
                  <a:pt x="1199" y="2670"/>
                </a:lnTo>
                <a:lnTo>
                  <a:pt x="1237" y="2667"/>
                </a:lnTo>
                <a:lnTo>
                  <a:pt x="1272" y="2663"/>
                </a:lnTo>
                <a:lnTo>
                  <a:pt x="1304" y="2655"/>
                </a:lnTo>
                <a:lnTo>
                  <a:pt x="1333" y="2644"/>
                </a:lnTo>
                <a:lnTo>
                  <a:pt x="1359" y="2629"/>
                </a:lnTo>
                <a:lnTo>
                  <a:pt x="1381" y="2612"/>
                </a:lnTo>
                <a:lnTo>
                  <a:pt x="1401" y="2592"/>
                </a:lnTo>
                <a:lnTo>
                  <a:pt x="1425" y="2560"/>
                </a:lnTo>
                <a:lnTo>
                  <a:pt x="1443" y="2525"/>
                </a:lnTo>
                <a:lnTo>
                  <a:pt x="1455" y="2487"/>
                </a:lnTo>
                <a:lnTo>
                  <a:pt x="1463" y="2445"/>
                </a:lnTo>
                <a:lnTo>
                  <a:pt x="1465" y="2402"/>
                </a:lnTo>
                <a:lnTo>
                  <a:pt x="1463" y="2350"/>
                </a:lnTo>
                <a:lnTo>
                  <a:pt x="1457" y="2303"/>
                </a:lnTo>
                <a:lnTo>
                  <a:pt x="1448" y="2257"/>
                </a:lnTo>
                <a:lnTo>
                  <a:pt x="1435" y="2215"/>
                </a:lnTo>
                <a:lnTo>
                  <a:pt x="1416" y="2176"/>
                </a:lnTo>
                <a:lnTo>
                  <a:pt x="1392" y="2138"/>
                </a:lnTo>
                <a:lnTo>
                  <a:pt x="1362" y="2100"/>
                </a:lnTo>
                <a:lnTo>
                  <a:pt x="1326" y="2064"/>
                </a:lnTo>
                <a:lnTo>
                  <a:pt x="1272" y="2019"/>
                </a:lnTo>
                <a:lnTo>
                  <a:pt x="1221" y="1972"/>
                </a:lnTo>
                <a:lnTo>
                  <a:pt x="1173" y="1921"/>
                </a:lnTo>
                <a:lnTo>
                  <a:pt x="1128" y="1866"/>
                </a:lnTo>
                <a:lnTo>
                  <a:pt x="1035" y="1859"/>
                </a:lnTo>
                <a:lnTo>
                  <a:pt x="943" y="1846"/>
                </a:lnTo>
                <a:lnTo>
                  <a:pt x="853" y="1828"/>
                </a:lnTo>
                <a:lnTo>
                  <a:pt x="766" y="1804"/>
                </a:lnTo>
                <a:lnTo>
                  <a:pt x="679" y="1773"/>
                </a:lnTo>
                <a:lnTo>
                  <a:pt x="597" y="1738"/>
                </a:lnTo>
                <a:lnTo>
                  <a:pt x="520" y="1701"/>
                </a:lnTo>
                <a:lnTo>
                  <a:pt x="447" y="1660"/>
                </a:lnTo>
                <a:lnTo>
                  <a:pt x="381" y="1617"/>
                </a:lnTo>
                <a:lnTo>
                  <a:pt x="320" y="1570"/>
                </a:lnTo>
                <a:lnTo>
                  <a:pt x="264" y="1521"/>
                </a:lnTo>
                <a:lnTo>
                  <a:pt x="212" y="1469"/>
                </a:lnTo>
                <a:lnTo>
                  <a:pt x="166" y="1414"/>
                </a:lnTo>
                <a:lnTo>
                  <a:pt x="123" y="1358"/>
                </a:lnTo>
                <a:lnTo>
                  <a:pt x="86" y="1299"/>
                </a:lnTo>
                <a:lnTo>
                  <a:pt x="55" y="1238"/>
                </a:lnTo>
                <a:lnTo>
                  <a:pt x="31" y="1179"/>
                </a:lnTo>
                <a:lnTo>
                  <a:pt x="14" y="1119"/>
                </a:lnTo>
                <a:lnTo>
                  <a:pt x="3" y="1060"/>
                </a:lnTo>
                <a:lnTo>
                  <a:pt x="0" y="1001"/>
                </a:lnTo>
                <a:lnTo>
                  <a:pt x="0" y="733"/>
                </a:lnTo>
                <a:lnTo>
                  <a:pt x="2" y="701"/>
                </a:lnTo>
                <a:lnTo>
                  <a:pt x="9" y="671"/>
                </a:lnTo>
                <a:lnTo>
                  <a:pt x="21" y="642"/>
                </a:lnTo>
                <a:lnTo>
                  <a:pt x="37" y="616"/>
                </a:lnTo>
                <a:lnTo>
                  <a:pt x="58" y="591"/>
                </a:lnTo>
                <a:lnTo>
                  <a:pt x="82" y="570"/>
                </a:lnTo>
                <a:lnTo>
                  <a:pt x="109" y="554"/>
                </a:lnTo>
                <a:lnTo>
                  <a:pt x="137" y="543"/>
                </a:lnTo>
                <a:lnTo>
                  <a:pt x="168" y="535"/>
                </a:lnTo>
                <a:lnTo>
                  <a:pt x="199" y="533"/>
                </a:lnTo>
                <a:lnTo>
                  <a:pt x="799" y="533"/>
                </a:lnTo>
                <a:lnTo>
                  <a:pt x="799" y="334"/>
                </a:lnTo>
                <a:lnTo>
                  <a:pt x="801" y="288"/>
                </a:lnTo>
                <a:lnTo>
                  <a:pt x="810" y="246"/>
                </a:lnTo>
                <a:lnTo>
                  <a:pt x="824" y="206"/>
                </a:lnTo>
                <a:lnTo>
                  <a:pt x="843" y="168"/>
                </a:lnTo>
                <a:lnTo>
                  <a:pt x="867" y="132"/>
                </a:lnTo>
                <a:lnTo>
                  <a:pt x="897" y="98"/>
                </a:lnTo>
                <a:lnTo>
                  <a:pt x="930" y="67"/>
                </a:lnTo>
                <a:lnTo>
                  <a:pt x="966" y="43"/>
                </a:lnTo>
                <a:lnTo>
                  <a:pt x="1005" y="24"/>
                </a:lnTo>
                <a:lnTo>
                  <a:pt x="1045" y="10"/>
                </a:lnTo>
                <a:lnTo>
                  <a:pt x="1087" y="2"/>
                </a:lnTo>
                <a:lnTo>
                  <a:pt x="113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0" name="Group 149"/>
          <p:cNvGrpSpPr/>
          <p:nvPr/>
        </p:nvGrpSpPr>
        <p:grpSpPr>
          <a:xfrm>
            <a:off x="13993217" y="3862714"/>
            <a:ext cx="343173" cy="304409"/>
            <a:chOff x="15184438" y="3140076"/>
            <a:chExt cx="1433513" cy="1271588"/>
          </a:xfrm>
          <a:solidFill>
            <a:schemeClr val="bg1"/>
          </a:solidFill>
        </p:grpSpPr>
        <p:sp>
          <p:nvSpPr>
            <p:cNvPr id="151" name="Freeform 44"/>
            <p:cNvSpPr>
              <a:spLocks/>
            </p:cNvSpPr>
            <p:nvPr/>
          </p:nvSpPr>
          <p:spPr bwMode="auto">
            <a:xfrm>
              <a:off x="15184438" y="3140076"/>
              <a:ext cx="212725" cy="1271588"/>
            </a:xfrm>
            <a:custGeom>
              <a:avLst/>
              <a:gdLst>
                <a:gd name="T0" fmla="*/ 268 w 535"/>
                <a:gd name="T1" fmla="*/ 0 h 3205"/>
                <a:gd name="T2" fmla="*/ 268 w 535"/>
                <a:gd name="T3" fmla="*/ 0 h 3205"/>
                <a:gd name="T4" fmla="*/ 303 w 535"/>
                <a:gd name="T5" fmla="*/ 3 h 3205"/>
                <a:gd name="T6" fmla="*/ 338 w 535"/>
                <a:gd name="T7" fmla="*/ 9 h 3205"/>
                <a:gd name="T8" fmla="*/ 370 w 535"/>
                <a:gd name="T9" fmla="*/ 20 h 3205"/>
                <a:gd name="T10" fmla="*/ 401 w 535"/>
                <a:gd name="T11" fmla="*/ 35 h 3205"/>
                <a:gd name="T12" fmla="*/ 429 w 535"/>
                <a:gd name="T13" fmla="*/ 55 h 3205"/>
                <a:gd name="T14" fmla="*/ 457 w 535"/>
                <a:gd name="T15" fmla="*/ 79 h 3205"/>
                <a:gd name="T16" fmla="*/ 481 w 535"/>
                <a:gd name="T17" fmla="*/ 107 h 3205"/>
                <a:gd name="T18" fmla="*/ 501 w 535"/>
                <a:gd name="T19" fmla="*/ 135 h 3205"/>
                <a:gd name="T20" fmla="*/ 515 w 535"/>
                <a:gd name="T21" fmla="*/ 166 h 3205"/>
                <a:gd name="T22" fmla="*/ 526 w 535"/>
                <a:gd name="T23" fmla="*/ 198 h 3205"/>
                <a:gd name="T24" fmla="*/ 533 w 535"/>
                <a:gd name="T25" fmla="*/ 232 h 3205"/>
                <a:gd name="T26" fmla="*/ 535 w 535"/>
                <a:gd name="T27" fmla="*/ 268 h 3205"/>
                <a:gd name="T28" fmla="*/ 533 w 535"/>
                <a:gd name="T29" fmla="*/ 309 h 3205"/>
                <a:gd name="T30" fmla="*/ 524 w 535"/>
                <a:gd name="T31" fmla="*/ 348 h 3205"/>
                <a:gd name="T32" fmla="*/ 511 w 535"/>
                <a:gd name="T33" fmla="*/ 384 h 3205"/>
                <a:gd name="T34" fmla="*/ 491 w 535"/>
                <a:gd name="T35" fmla="*/ 417 h 3205"/>
                <a:gd name="T36" fmla="*/ 467 w 535"/>
                <a:gd name="T37" fmla="*/ 446 h 3205"/>
                <a:gd name="T38" fmla="*/ 437 w 535"/>
                <a:gd name="T39" fmla="*/ 473 h 3205"/>
                <a:gd name="T40" fmla="*/ 401 w 535"/>
                <a:gd name="T41" fmla="*/ 497 h 3205"/>
                <a:gd name="T42" fmla="*/ 401 w 535"/>
                <a:gd name="T43" fmla="*/ 3138 h 3205"/>
                <a:gd name="T44" fmla="*/ 399 w 535"/>
                <a:gd name="T45" fmla="*/ 3156 h 3205"/>
                <a:gd name="T46" fmla="*/ 392 w 535"/>
                <a:gd name="T47" fmla="*/ 3171 h 3205"/>
                <a:gd name="T48" fmla="*/ 381 w 535"/>
                <a:gd name="T49" fmla="*/ 3185 h 3205"/>
                <a:gd name="T50" fmla="*/ 368 w 535"/>
                <a:gd name="T51" fmla="*/ 3196 h 3205"/>
                <a:gd name="T52" fmla="*/ 351 w 535"/>
                <a:gd name="T53" fmla="*/ 3203 h 3205"/>
                <a:gd name="T54" fmla="*/ 335 w 535"/>
                <a:gd name="T55" fmla="*/ 3205 h 3205"/>
                <a:gd name="T56" fmla="*/ 201 w 535"/>
                <a:gd name="T57" fmla="*/ 3205 h 3205"/>
                <a:gd name="T58" fmla="*/ 183 w 535"/>
                <a:gd name="T59" fmla="*/ 3203 h 3205"/>
                <a:gd name="T60" fmla="*/ 168 w 535"/>
                <a:gd name="T61" fmla="*/ 3196 h 3205"/>
                <a:gd name="T62" fmla="*/ 154 w 535"/>
                <a:gd name="T63" fmla="*/ 3185 h 3205"/>
                <a:gd name="T64" fmla="*/ 143 w 535"/>
                <a:gd name="T65" fmla="*/ 3171 h 3205"/>
                <a:gd name="T66" fmla="*/ 136 w 535"/>
                <a:gd name="T67" fmla="*/ 3156 h 3205"/>
                <a:gd name="T68" fmla="*/ 134 w 535"/>
                <a:gd name="T69" fmla="*/ 3138 h 3205"/>
                <a:gd name="T70" fmla="*/ 134 w 535"/>
                <a:gd name="T71" fmla="*/ 497 h 3205"/>
                <a:gd name="T72" fmla="*/ 99 w 535"/>
                <a:gd name="T73" fmla="*/ 474 h 3205"/>
                <a:gd name="T74" fmla="*/ 68 w 535"/>
                <a:gd name="T75" fmla="*/ 446 h 3205"/>
                <a:gd name="T76" fmla="*/ 44 w 535"/>
                <a:gd name="T77" fmla="*/ 417 h 3205"/>
                <a:gd name="T78" fmla="*/ 24 w 535"/>
                <a:gd name="T79" fmla="*/ 384 h 3205"/>
                <a:gd name="T80" fmla="*/ 11 w 535"/>
                <a:gd name="T81" fmla="*/ 348 h 3205"/>
                <a:gd name="T82" fmla="*/ 2 w 535"/>
                <a:gd name="T83" fmla="*/ 309 h 3205"/>
                <a:gd name="T84" fmla="*/ 0 w 535"/>
                <a:gd name="T85" fmla="*/ 268 h 3205"/>
                <a:gd name="T86" fmla="*/ 2 w 535"/>
                <a:gd name="T87" fmla="*/ 232 h 3205"/>
                <a:gd name="T88" fmla="*/ 9 w 535"/>
                <a:gd name="T89" fmla="*/ 198 h 3205"/>
                <a:gd name="T90" fmla="*/ 20 w 535"/>
                <a:gd name="T91" fmla="*/ 166 h 3205"/>
                <a:gd name="T92" fmla="*/ 35 w 535"/>
                <a:gd name="T93" fmla="*/ 135 h 3205"/>
                <a:gd name="T94" fmla="*/ 55 w 535"/>
                <a:gd name="T95" fmla="*/ 107 h 3205"/>
                <a:gd name="T96" fmla="*/ 78 w 535"/>
                <a:gd name="T97" fmla="*/ 79 h 3205"/>
                <a:gd name="T98" fmla="*/ 105 w 535"/>
                <a:gd name="T99" fmla="*/ 55 h 3205"/>
                <a:gd name="T100" fmla="*/ 134 w 535"/>
                <a:gd name="T101" fmla="*/ 35 h 3205"/>
                <a:gd name="T102" fmla="*/ 165 w 535"/>
                <a:gd name="T103" fmla="*/ 20 h 3205"/>
                <a:gd name="T104" fmla="*/ 198 w 535"/>
                <a:gd name="T105" fmla="*/ 9 h 3205"/>
                <a:gd name="T106" fmla="*/ 232 w 535"/>
                <a:gd name="T107" fmla="*/ 3 h 3205"/>
                <a:gd name="T108" fmla="*/ 268 w 535"/>
                <a:gd name="T109" fmla="*/ 0 h 3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35" h="3205">
                  <a:moveTo>
                    <a:pt x="268" y="0"/>
                  </a:moveTo>
                  <a:lnTo>
                    <a:pt x="268" y="0"/>
                  </a:lnTo>
                  <a:lnTo>
                    <a:pt x="303" y="3"/>
                  </a:lnTo>
                  <a:lnTo>
                    <a:pt x="338" y="9"/>
                  </a:lnTo>
                  <a:lnTo>
                    <a:pt x="370" y="20"/>
                  </a:lnTo>
                  <a:lnTo>
                    <a:pt x="401" y="35"/>
                  </a:lnTo>
                  <a:lnTo>
                    <a:pt x="429" y="55"/>
                  </a:lnTo>
                  <a:lnTo>
                    <a:pt x="457" y="79"/>
                  </a:lnTo>
                  <a:lnTo>
                    <a:pt x="481" y="107"/>
                  </a:lnTo>
                  <a:lnTo>
                    <a:pt x="501" y="135"/>
                  </a:lnTo>
                  <a:lnTo>
                    <a:pt x="515" y="166"/>
                  </a:lnTo>
                  <a:lnTo>
                    <a:pt x="526" y="198"/>
                  </a:lnTo>
                  <a:lnTo>
                    <a:pt x="533" y="232"/>
                  </a:lnTo>
                  <a:lnTo>
                    <a:pt x="535" y="268"/>
                  </a:lnTo>
                  <a:lnTo>
                    <a:pt x="533" y="309"/>
                  </a:lnTo>
                  <a:lnTo>
                    <a:pt x="524" y="348"/>
                  </a:lnTo>
                  <a:lnTo>
                    <a:pt x="511" y="384"/>
                  </a:lnTo>
                  <a:lnTo>
                    <a:pt x="491" y="417"/>
                  </a:lnTo>
                  <a:lnTo>
                    <a:pt x="467" y="446"/>
                  </a:lnTo>
                  <a:lnTo>
                    <a:pt x="437" y="473"/>
                  </a:lnTo>
                  <a:lnTo>
                    <a:pt x="401" y="497"/>
                  </a:lnTo>
                  <a:lnTo>
                    <a:pt x="401" y="3138"/>
                  </a:lnTo>
                  <a:lnTo>
                    <a:pt x="399" y="3156"/>
                  </a:lnTo>
                  <a:lnTo>
                    <a:pt x="392" y="3171"/>
                  </a:lnTo>
                  <a:lnTo>
                    <a:pt x="381" y="3185"/>
                  </a:lnTo>
                  <a:lnTo>
                    <a:pt x="368" y="3196"/>
                  </a:lnTo>
                  <a:lnTo>
                    <a:pt x="351" y="3203"/>
                  </a:lnTo>
                  <a:lnTo>
                    <a:pt x="335" y="3205"/>
                  </a:lnTo>
                  <a:lnTo>
                    <a:pt x="201" y="3205"/>
                  </a:lnTo>
                  <a:lnTo>
                    <a:pt x="183" y="3203"/>
                  </a:lnTo>
                  <a:lnTo>
                    <a:pt x="168" y="3196"/>
                  </a:lnTo>
                  <a:lnTo>
                    <a:pt x="154" y="3185"/>
                  </a:lnTo>
                  <a:lnTo>
                    <a:pt x="143" y="3171"/>
                  </a:lnTo>
                  <a:lnTo>
                    <a:pt x="136" y="3156"/>
                  </a:lnTo>
                  <a:lnTo>
                    <a:pt x="134" y="3138"/>
                  </a:lnTo>
                  <a:lnTo>
                    <a:pt x="134" y="497"/>
                  </a:lnTo>
                  <a:lnTo>
                    <a:pt x="99" y="474"/>
                  </a:lnTo>
                  <a:lnTo>
                    <a:pt x="68" y="446"/>
                  </a:lnTo>
                  <a:lnTo>
                    <a:pt x="44" y="417"/>
                  </a:lnTo>
                  <a:lnTo>
                    <a:pt x="24" y="384"/>
                  </a:lnTo>
                  <a:lnTo>
                    <a:pt x="11" y="348"/>
                  </a:lnTo>
                  <a:lnTo>
                    <a:pt x="2" y="309"/>
                  </a:lnTo>
                  <a:lnTo>
                    <a:pt x="0" y="268"/>
                  </a:lnTo>
                  <a:lnTo>
                    <a:pt x="2" y="232"/>
                  </a:lnTo>
                  <a:lnTo>
                    <a:pt x="9" y="198"/>
                  </a:lnTo>
                  <a:lnTo>
                    <a:pt x="20" y="166"/>
                  </a:lnTo>
                  <a:lnTo>
                    <a:pt x="35" y="135"/>
                  </a:lnTo>
                  <a:lnTo>
                    <a:pt x="55" y="107"/>
                  </a:lnTo>
                  <a:lnTo>
                    <a:pt x="78" y="79"/>
                  </a:lnTo>
                  <a:lnTo>
                    <a:pt x="105" y="55"/>
                  </a:lnTo>
                  <a:lnTo>
                    <a:pt x="134" y="35"/>
                  </a:lnTo>
                  <a:lnTo>
                    <a:pt x="165" y="20"/>
                  </a:lnTo>
                  <a:lnTo>
                    <a:pt x="198" y="9"/>
                  </a:lnTo>
                  <a:lnTo>
                    <a:pt x="232" y="3"/>
                  </a:lnTo>
                  <a:lnTo>
                    <a:pt x="2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52" name="Freeform 45"/>
            <p:cNvSpPr>
              <a:spLocks/>
            </p:cNvSpPr>
            <p:nvPr/>
          </p:nvSpPr>
          <p:spPr bwMode="auto">
            <a:xfrm>
              <a:off x="15397163" y="3246438"/>
              <a:ext cx="1220788" cy="847725"/>
            </a:xfrm>
            <a:custGeom>
              <a:avLst/>
              <a:gdLst>
                <a:gd name="T0" fmla="*/ 1198 w 3077"/>
                <a:gd name="T1" fmla="*/ 2 h 2136"/>
                <a:gd name="T2" fmla="*/ 1368 w 3077"/>
                <a:gd name="T3" fmla="*/ 22 h 2136"/>
                <a:gd name="T4" fmla="*/ 1528 w 3077"/>
                <a:gd name="T5" fmla="*/ 60 h 2136"/>
                <a:gd name="T6" fmla="*/ 1666 w 3077"/>
                <a:gd name="T7" fmla="*/ 107 h 2136"/>
                <a:gd name="T8" fmla="*/ 1818 w 3077"/>
                <a:gd name="T9" fmla="*/ 169 h 2136"/>
                <a:gd name="T10" fmla="*/ 1986 w 3077"/>
                <a:gd name="T11" fmla="*/ 244 h 2136"/>
                <a:gd name="T12" fmla="*/ 2072 w 3077"/>
                <a:gd name="T13" fmla="*/ 274 h 2136"/>
                <a:gd name="T14" fmla="*/ 2170 w 3077"/>
                <a:gd name="T15" fmla="*/ 284 h 2136"/>
                <a:gd name="T16" fmla="*/ 2287 w 3077"/>
                <a:gd name="T17" fmla="*/ 273 h 2136"/>
                <a:gd name="T18" fmla="*/ 2416 w 3077"/>
                <a:gd name="T19" fmla="*/ 240 h 2136"/>
                <a:gd name="T20" fmla="*/ 2539 w 3077"/>
                <a:gd name="T21" fmla="*/ 194 h 2136"/>
                <a:gd name="T22" fmla="*/ 2645 w 3077"/>
                <a:gd name="T23" fmla="*/ 142 h 2136"/>
                <a:gd name="T24" fmla="*/ 2771 w 3077"/>
                <a:gd name="T25" fmla="*/ 74 h 2136"/>
                <a:gd name="T26" fmla="*/ 2862 w 3077"/>
                <a:gd name="T27" fmla="*/ 28 h 2136"/>
                <a:gd name="T28" fmla="*/ 2912 w 3077"/>
                <a:gd name="T29" fmla="*/ 8 h 2136"/>
                <a:gd name="T30" fmla="*/ 2943 w 3077"/>
                <a:gd name="T31" fmla="*/ 0 h 2136"/>
                <a:gd name="T32" fmla="*/ 2993 w 3077"/>
                <a:gd name="T33" fmla="*/ 10 h 2136"/>
                <a:gd name="T34" fmla="*/ 3037 w 3077"/>
                <a:gd name="T35" fmla="*/ 39 h 2136"/>
                <a:gd name="T36" fmla="*/ 3067 w 3077"/>
                <a:gd name="T37" fmla="*/ 83 h 2136"/>
                <a:gd name="T38" fmla="*/ 3077 w 3077"/>
                <a:gd name="T39" fmla="*/ 134 h 2136"/>
                <a:gd name="T40" fmla="*/ 3076 w 3077"/>
                <a:gd name="T41" fmla="*/ 1750 h 2136"/>
                <a:gd name="T42" fmla="*/ 3063 w 3077"/>
                <a:gd name="T43" fmla="*/ 1790 h 2136"/>
                <a:gd name="T44" fmla="*/ 3030 w 3077"/>
                <a:gd name="T45" fmla="*/ 1825 h 2136"/>
                <a:gd name="T46" fmla="*/ 2968 w 3077"/>
                <a:gd name="T47" fmla="*/ 1863 h 2136"/>
                <a:gd name="T48" fmla="*/ 2794 w 3077"/>
                <a:gd name="T49" fmla="*/ 1950 h 2136"/>
                <a:gd name="T50" fmla="*/ 2629 w 3077"/>
                <a:gd name="T51" fmla="*/ 2018 h 2136"/>
                <a:gd name="T52" fmla="*/ 2475 w 3077"/>
                <a:gd name="T53" fmla="*/ 2066 h 2136"/>
                <a:gd name="T54" fmla="*/ 2331 w 3077"/>
                <a:gd name="T55" fmla="*/ 2095 h 2136"/>
                <a:gd name="T56" fmla="*/ 2197 w 3077"/>
                <a:gd name="T57" fmla="*/ 2105 h 2136"/>
                <a:gd name="T58" fmla="*/ 2069 w 3077"/>
                <a:gd name="T59" fmla="*/ 2093 h 2136"/>
                <a:gd name="T60" fmla="*/ 1939 w 3077"/>
                <a:gd name="T61" fmla="*/ 2059 h 2136"/>
                <a:gd name="T62" fmla="*/ 1817 w 3077"/>
                <a:gd name="T63" fmla="*/ 2011 h 2136"/>
                <a:gd name="T64" fmla="*/ 1712 w 3077"/>
                <a:gd name="T65" fmla="*/ 1958 h 2136"/>
                <a:gd name="T66" fmla="*/ 1603 w 3077"/>
                <a:gd name="T67" fmla="*/ 1907 h 2136"/>
                <a:gd name="T68" fmla="*/ 1470 w 3077"/>
                <a:gd name="T69" fmla="*/ 1859 h 2136"/>
                <a:gd name="T70" fmla="*/ 1323 w 3077"/>
                <a:gd name="T71" fmla="*/ 1825 h 2136"/>
                <a:gd name="T72" fmla="*/ 1173 w 3077"/>
                <a:gd name="T73" fmla="*/ 1813 h 2136"/>
                <a:gd name="T74" fmla="*/ 1021 w 3077"/>
                <a:gd name="T75" fmla="*/ 1823 h 2136"/>
                <a:gd name="T76" fmla="*/ 859 w 3077"/>
                <a:gd name="T77" fmla="*/ 1853 h 2136"/>
                <a:gd name="T78" fmla="*/ 685 w 3077"/>
                <a:gd name="T79" fmla="*/ 1904 h 2136"/>
                <a:gd name="T80" fmla="*/ 501 w 3077"/>
                <a:gd name="T81" fmla="*/ 1974 h 2136"/>
                <a:gd name="T82" fmla="*/ 305 w 3077"/>
                <a:gd name="T83" fmla="*/ 2065 h 2136"/>
                <a:gd name="T84" fmla="*/ 180 w 3077"/>
                <a:gd name="T85" fmla="*/ 2128 h 2136"/>
                <a:gd name="T86" fmla="*/ 134 w 3077"/>
                <a:gd name="T87" fmla="*/ 2136 h 2136"/>
                <a:gd name="T88" fmla="*/ 83 w 3077"/>
                <a:gd name="T89" fmla="*/ 2126 h 2136"/>
                <a:gd name="T90" fmla="*/ 40 w 3077"/>
                <a:gd name="T91" fmla="*/ 2097 h 2136"/>
                <a:gd name="T92" fmla="*/ 10 w 3077"/>
                <a:gd name="T93" fmla="*/ 2054 h 2136"/>
                <a:gd name="T94" fmla="*/ 0 w 3077"/>
                <a:gd name="T95" fmla="*/ 2002 h 2136"/>
                <a:gd name="T96" fmla="*/ 3 w 3077"/>
                <a:gd name="T97" fmla="*/ 428 h 2136"/>
                <a:gd name="T98" fmla="*/ 24 w 3077"/>
                <a:gd name="T99" fmla="*/ 381 h 2136"/>
                <a:gd name="T100" fmla="*/ 65 w 3077"/>
                <a:gd name="T101" fmla="*/ 340 h 2136"/>
                <a:gd name="T102" fmla="*/ 113 w 3077"/>
                <a:gd name="T103" fmla="*/ 312 h 2136"/>
                <a:gd name="T104" fmla="*/ 184 w 3077"/>
                <a:gd name="T105" fmla="*/ 273 h 2136"/>
                <a:gd name="T106" fmla="*/ 328 w 3077"/>
                <a:gd name="T107" fmla="*/ 203 h 2136"/>
                <a:gd name="T108" fmla="*/ 516 w 3077"/>
                <a:gd name="T109" fmla="*/ 123 h 2136"/>
                <a:gd name="T110" fmla="*/ 697 w 3077"/>
                <a:gd name="T111" fmla="*/ 62 h 2136"/>
                <a:gd name="T112" fmla="*/ 868 w 3077"/>
                <a:gd name="T113" fmla="*/ 23 h 2136"/>
                <a:gd name="T114" fmla="*/ 1032 w 3077"/>
                <a:gd name="T115" fmla="*/ 2 h 2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77" h="2136">
                  <a:moveTo>
                    <a:pt x="1110" y="0"/>
                  </a:moveTo>
                  <a:lnTo>
                    <a:pt x="1198" y="2"/>
                  </a:lnTo>
                  <a:lnTo>
                    <a:pt x="1285" y="10"/>
                  </a:lnTo>
                  <a:lnTo>
                    <a:pt x="1368" y="22"/>
                  </a:lnTo>
                  <a:lnTo>
                    <a:pt x="1449" y="38"/>
                  </a:lnTo>
                  <a:lnTo>
                    <a:pt x="1528" y="60"/>
                  </a:lnTo>
                  <a:lnTo>
                    <a:pt x="1594" y="82"/>
                  </a:lnTo>
                  <a:lnTo>
                    <a:pt x="1666" y="107"/>
                  </a:lnTo>
                  <a:lnTo>
                    <a:pt x="1739" y="137"/>
                  </a:lnTo>
                  <a:lnTo>
                    <a:pt x="1818" y="169"/>
                  </a:lnTo>
                  <a:lnTo>
                    <a:pt x="1900" y="205"/>
                  </a:lnTo>
                  <a:lnTo>
                    <a:pt x="1986" y="244"/>
                  </a:lnTo>
                  <a:lnTo>
                    <a:pt x="2027" y="262"/>
                  </a:lnTo>
                  <a:lnTo>
                    <a:pt x="2072" y="274"/>
                  </a:lnTo>
                  <a:lnTo>
                    <a:pt x="2119" y="282"/>
                  </a:lnTo>
                  <a:lnTo>
                    <a:pt x="2170" y="284"/>
                  </a:lnTo>
                  <a:lnTo>
                    <a:pt x="2228" y="282"/>
                  </a:lnTo>
                  <a:lnTo>
                    <a:pt x="2287" y="273"/>
                  </a:lnTo>
                  <a:lnTo>
                    <a:pt x="2350" y="260"/>
                  </a:lnTo>
                  <a:lnTo>
                    <a:pt x="2416" y="240"/>
                  </a:lnTo>
                  <a:lnTo>
                    <a:pt x="2480" y="217"/>
                  </a:lnTo>
                  <a:lnTo>
                    <a:pt x="2539" y="194"/>
                  </a:lnTo>
                  <a:lnTo>
                    <a:pt x="2595" y="169"/>
                  </a:lnTo>
                  <a:lnTo>
                    <a:pt x="2645" y="142"/>
                  </a:lnTo>
                  <a:lnTo>
                    <a:pt x="2709" y="107"/>
                  </a:lnTo>
                  <a:lnTo>
                    <a:pt x="2771" y="74"/>
                  </a:lnTo>
                  <a:lnTo>
                    <a:pt x="2830" y="44"/>
                  </a:lnTo>
                  <a:lnTo>
                    <a:pt x="2862" y="28"/>
                  </a:lnTo>
                  <a:lnTo>
                    <a:pt x="2889" y="16"/>
                  </a:lnTo>
                  <a:lnTo>
                    <a:pt x="2912" y="8"/>
                  </a:lnTo>
                  <a:lnTo>
                    <a:pt x="2930" y="2"/>
                  </a:lnTo>
                  <a:lnTo>
                    <a:pt x="2943" y="0"/>
                  </a:lnTo>
                  <a:lnTo>
                    <a:pt x="2969" y="2"/>
                  </a:lnTo>
                  <a:lnTo>
                    <a:pt x="2993" y="10"/>
                  </a:lnTo>
                  <a:lnTo>
                    <a:pt x="3017" y="23"/>
                  </a:lnTo>
                  <a:lnTo>
                    <a:pt x="3037" y="39"/>
                  </a:lnTo>
                  <a:lnTo>
                    <a:pt x="3055" y="60"/>
                  </a:lnTo>
                  <a:lnTo>
                    <a:pt x="3067" y="83"/>
                  </a:lnTo>
                  <a:lnTo>
                    <a:pt x="3075" y="107"/>
                  </a:lnTo>
                  <a:lnTo>
                    <a:pt x="3077" y="134"/>
                  </a:lnTo>
                  <a:lnTo>
                    <a:pt x="3077" y="1725"/>
                  </a:lnTo>
                  <a:lnTo>
                    <a:pt x="3076" y="1750"/>
                  </a:lnTo>
                  <a:lnTo>
                    <a:pt x="3070" y="1771"/>
                  </a:lnTo>
                  <a:lnTo>
                    <a:pt x="3063" y="1790"/>
                  </a:lnTo>
                  <a:lnTo>
                    <a:pt x="3051" y="1806"/>
                  </a:lnTo>
                  <a:lnTo>
                    <a:pt x="3030" y="1825"/>
                  </a:lnTo>
                  <a:lnTo>
                    <a:pt x="3002" y="1843"/>
                  </a:lnTo>
                  <a:lnTo>
                    <a:pt x="2968" y="1863"/>
                  </a:lnTo>
                  <a:lnTo>
                    <a:pt x="2879" y="1909"/>
                  </a:lnTo>
                  <a:lnTo>
                    <a:pt x="2794" y="1950"/>
                  </a:lnTo>
                  <a:lnTo>
                    <a:pt x="2710" y="1987"/>
                  </a:lnTo>
                  <a:lnTo>
                    <a:pt x="2629" y="2018"/>
                  </a:lnTo>
                  <a:lnTo>
                    <a:pt x="2551" y="2044"/>
                  </a:lnTo>
                  <a:lnTo>
                    <a:pt x="2475" y="2066"/>
                  </a:lnTo>
                  <a:lnTo>
                    <a:pt x="2402" y="2083"/>
                  </a:lnTo>
                  <a:lnTo>
                    <a:pt x="2331" y="2095"/>
                  </a:lnTo>
                  <a:lnTo>
                    <a:pt x="2263" y="2102"/>
                  </a:lnTo>
                  <a:lnTo>
                    <a:pt x="2197" y="2105"/>
                  </a:lnTo>
                  <a:lnTo>
                    <a:pt x="2134" y="2102"/>
                  </a:lnTo>
                  <a:lnTo>
                    <a:pt x="2069" y="2093"/>
                  </a:lnTo>
                  <a:lnTo>
                    <a:pt x="2004" y="2079"/>
                  </a:lnTo>
                  <a:lnTo>
                    <a:pt x="1939" y="2059"/>
                  </a:lnTo>
                  <a:lnTo>
                    <a:pt x="1876" y="2035"/>
                  </a:lnTo>
                  <a:lnTo>
                    <a:pt x="1817" y="2011"/>
                  </a:lnTo>
                  <a:lnTo>
                    <a:pt x="1762" y="1986"/>
                  </a:lnTo>
                  <a:lnTo>
                    <a:pt x="1712" y="1958"/>
                  </a:lnTo>
                  <a:lnTo>
                    <a:pt x="1661" y="1932"/>
                  </a:lnTo>
                  <a:lnTo>
                    <a:pt x="1603" y="1907"/>
                  </a:lnTo>
                  <a:lnTo>
                    <a:pt x="1541" y="1883"/>
                  </a:lnTo>
                  <a:lnTo>
                    <a:pt x="1470" y="1859"/>
                  </a:lnTo>
                  <a:lnTo>
                    <a:pt x="1398" y="1839"/>
                  </a:lnTo>
                  <a:lnTo>
                    <a:pt x="1323" y="1825"/>
                  </a:lnTo>
                  <a:lnTo>
                    <a:pt x="1248" y="1816"/>
                  </a:lnTo>
                  <a:lnTo>
                    <a:pt x="1173" y="1813"/>
                  </a:lnTo>
                  <a:lnTo>
                    <a:pt x="1098" y="1816"/>
                  </a:lnTo>
                  <a:lnTo>
                    <a:pt x="1021" y="1823"/>
                  </a:lnTo>
                  <a:lnTo>
                    <a:pt x="941" y="1836"/>
                  </a:lnTo>
                  <a:lnTo>
                    <a:pt x="859" y="1853"/>
                  </a:lnTo>
                  <a:lnTo>
                    <a:pt x="773" y="1876"/>
                  </a:lnTo>
                  <a:lnTo>
                    <a:pt x="685" y="1904"/>
                  </a:lnTo>
                  <a:lnTo>
                    <a:pt x="594" y="1937"/>
                  </a:lnTo>
                  <a:lnTo>
                    <a:pt x="501" y="1974"/>
                  </a:lnTo>
                  <a:lnTo>
                    <a:pt x="404" y="2017"/>
                  </a:lnTo>
                  <a:lnTo>
                    <a:pt x="305" y="2065"/>
                  </a:lnTo>
                  <a:lnTo>
                    <a:pt x="203" y="2117"/>
                  </a:lnTo>
                  <a:lnTo>
                    <a:pt x="180" y="2128"/>
                  </a:lnTo>
                  <a:lnTo>
                    <a:pt x="157" y="2134"/>
                  </a:lnTo>
                  <a:lnTo>
                    <a:pt x="134" y="2136"/>
                  </a:lnTo>
                  <a:lnTo>
                    <a:pt x="107" y="2134"/>
                  </a:lnTo>
                  <a:lnTo>
                    <a:pt x="83" y="2126"/>
                  </a:lnTo>
                  <a:lnTo>
                    <a:pt x="60" y="2114"/>
                  </a:lnTo>
                  <a:lnTo>
                    <a:pt x="40" y="2097"/>
                  </a:lnTo>
                  <a:lnTo>
                    <a:pt x="23" y="2076"/>
                  </a:lnTo>
                  <a:lnTo>
                    <a:pt x="10" y="2054"/>
                  </a:lnTo>
                  <a:lnTo>
                    <a:pt x="3" y="2029"/>
                  </a:lnTo>
                  <a:lnTo>
                    <a:pt x="0" y="2002"/>
                  </a:lnTo>
                  <a:lnTo>
                    <a:pt x="0" y="455"/>
                  </a:lnTo>
                  <a:lnTo>
                    <a:pt x="3" y="428"/>
                  </a:lnTo>
                  <a:lnTo>
                    <a:pt x="11" y="404"/>
                  </a:lnTo>
                  <a:lnTo>
                    <a:pt x="24" y="381"/>
                  </a:lnTo>
                  <a:lnTo>
                    <a:pt x="42" y="360"/>
                  </a:lnTo>
                  <a:lnTo>
                    <a:pt x="65" y="340"/>
                  </a:lnTo>
                  <a:lnTo>
                    <a:pt x="85" y="328"/>
                  </a:lnTo>
                  <a:lnTo>
                    <a:pt x="113" y="312"/>
                  </a:lnTo>
                  <a:lnTo>
                    <a:pt x="146" y="294"/>
                  </a:lnTo>
                  <a:lnTo>
                    <a:pt x="184" y="273"/>
                  </a:lnTo>
                  <a:lnTo>
                    <a:pt x="230" y="251"/>
                  </a:lnTo>
                  <a:lnTo>
                    <a:pt x="328" y="203"/>
                  </a:lnTo>
                  <a:lnTo>
                    <a:pt x="423" y="160"/>
                  </a:lnTo>
                  <a:lnTo>
                    <a:pt x="516" y="123"/>
                  </a:lnTo>
                  <a:lnTo>
                    <a:pt x="607" y="90"/>
                  </a:lnTo>
                  <a:lnTo>
                    <a:pt x="697" y="62"/>
                  </a:lnTo>
                  <a:lnTo>
                    <a:pt x="784" y="40"/>
                  </a:lnTo>
                  <a:lnTo>
                    <a:pt x="868" y="23"/>
                  </a:lnTo>
                  <a:lnTo>
                    <a:pt x="951" y="10"/>
                  </a:lnTo>
                  <a:lnTo>
                    <a:pt x="1032" y="2"/>
                  </a:lnTo>
                  <a:lnTo>
                    <a:pt x="11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153" name="Group 152"/>
          <p:cNvGrpSpPr/>
          <p:nvPr/>
        </p:nvGrpSpPr>
        <p:grpSpPr>
          <a:xfrm>
            <a:off x="6137124" y="3865203"/>
            <a:ext cx="403825" cy="306841"/>
            <a:chOff x="676275" y="8262938"/>
            <a:chExt cx="1533526" cy="1165226"/>
          </a:xfrm>
          <a:solidFill>
            <a:schemeClr val="bg1"/>
          </a:solidFill>
        </p:grpSpPr>
        <p:sp>
          <p:nvSpPr>
            <p:cNvPr id="154" name="Freeform 170"/>
            <p:cNvSpPr>
              <a:spLocks/>
            </p:cNvSpPr>
            <p:nvPr/>
          </p:nvSpPr>
          <p:spPr bwMode="auto">
            <a:xfrm>
              <a:off x="676275" y="9217026"/>
              <a:ext cx="1479550" cy="211138"/>
            </a:xfrm>
            <a:custGeom>
              <a:avLst/>
              <a:gdLst>
                <a:gd name="T0" fmla="*/ 0 w 3729"/>
                <a:gd name="T1" fmla="*/ 0 h 534"/>
                <a:gd name="T2" fmla="*/ 3729 w 3729"/>
                <a:gd name="T3" fmla="*/ 0 h 534"/>
                <a:gd name="T4" fmla="*/ 3727 w 3729"/>
                <a:gd name="T5" fmla="*/ 63 h 534"/>
                <a:gd name="T6" fmla="*/ 3718 w 3729"/>
                <a:gd name="T7" fmla="*/ 121 h 534"/>
                <a:gd name="T8" fmla="*/ 3701 w 3729"/>
                <a:gd name="T9" fmla="*/ 178 h 534"/>
                <a:gd name="T10" fmla="*/ 3679 w 3729"/>
                <a:gd name="T11" fmla="*/ 232 h 534"/>
                <a:gd name="T12" fmla="*/ 3650 w 3729"/>
                <a:gd name="T13" fmla="*/ 283 h 534"/>
                <a:gd name="T14" fmla="*/ 3616 w 3729"/>
                <a:gd name="T15" fmla="*/ 331 h 534"/>
                <a:gd name="T16" fmla="*/ 3574 w 3729"/>
                <a:gd name="T17" fmla="*/ 378 h 534"/>
                <a:gd name="T18" fmla="*/ 3528 w 3729"/>
                <a:gd name="T19" fmla="*/ 419 h 534"/>
                <a:gd name="T20" fmla="*/ 3480 w 3729"/>
                <a:gd name="T21" fmla="*/ 455 h 534"/>
                <a:gd name="T22" fmla="*/ 3428 w 3729"/>
                <a:gd name="T23" fmla="*/ 483 h 534"/>
                <a:gd name="T24" fmla="*/ 3375 w 3729"/>
                <a:gd name="T25" fmla="*/ 505 h 534"/>
                <a:gd name="T26" fmla="*/ 3318 w 3729"/>
                <a:gd name="T27" fmla="*/ 521 h 534"/>
                <a:gd name="T28" fmla="*/ 3259 w 3729"/>
                <a:gd name="T29" fmla="*/ 531 h 534"/>
                <a:gd name="T30" fmla="*/ 3197 w 3729"/>
                <a:gd name="T31" fmla="*/ 534 h 534"/>
                <a:gd name="T32" fmla="*/ 533 w 3729"/>
                <a:gd name="T33" fmla="*/ 534 h 534"/>
                <a:gd name="T34" fmla="*/ 471 w 3729"/>
                <a:gd name="T35" fmla="*/ 531 h 534"/>
                <a:gd name="T36" fmla="*/ 412 w 3729"/>
                <a:gd name="T37" fmla="*/ 521 h 534"/>
                <a:gd name="T38" fmla="*/ 356 w 3729"/>
                <a:gd name="T39" fmla="*/ 505 h 534"/>
                <a:gd name="T40" fmla="*/ 302 w 3729"/>
                <a:gd name="T41" fmla="*/ 483 h 534"/>
                <a:gd name="T42" fmla="*/ 251 w 3729"/>
                <a:gd name="T43" fmla="*/ 455 h 534"/>
                <a:gd name="T44" fmla="*/ 203 w 3729"/>
                <a:gd name="T45" fmla="*/ 419 h 534"/>
                <a:gd name="T46" fmla="*/ 156 w 3729"/>
                <a:gd name="T47" fmla="*/ 378 h 534"/>
                <a:gd name="T48" fmla="*/ 115 w 3729"/>
                <a:gd name="T49" fmla="*/ 331 h 534"/>
                <a:gd name="T50" fmla="*/ 80 w 3729"/>
                <a:gd name="T51" fmla="*/ 283 h 534"/>
                <a:gd name="T52" fmla="*/ 52 w 3729"/>
                <a:gd name="T53" fmla="*/ 232 h 534"/>
                <a:gd name="T54" fmla="*/ 28 w 3729"/>
                <a:gd name="T55" fmla="*/ 178 h 534"/>
                <a:gd name="T56" fmla="*/ 13 w 3729"/>
                <a:gd name="T57" fmla="*/ 121 h 534"/>
                <a:gd name="T58" fmla="*/ 4 w 3729"/>
                <a:gd name="T59" fmla="*/ 63 h 534"/>
                <a:gd name="T60" fmla="*/ 0 w 3729"/>
                <a:gd name="T61" fmla="*/ 0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29" h="534">
                  <a:moveTo>
                    <a:pt x="0" y="0"/>
                  </a:moveTo>
                  <a:lnTo>
                    <a:pt x="3729" y="0"/>
                  </a:lnTo>
                  <a:lnTo>
                    <a:pt x="3727" y="63"/>
                  </a:lnTo>
                  <a:lnTo>
                    <a:pt x="3718" y="121"/>
                  </a:lnTo>
                  <a:lnTo>
                    <a:pt x="3701" y="178"/>
                  </a:lnTo>
                  <a:lnTo>
                    <a:pt x="3679" y="232"/>
                  </a:lnTo>
                  <a:lnTo>
                    <a:pt x="3650" y="283"/>
                  </a:lnTo>
                  <a:lnTo>
                    <a:pt x="3616" y="331"/>
                  </a:lnTo>
                  <a:lnTo>
                    <a:pt x="3574" y="378"/>
                  </a:lnTo>
                  <a:lnTo>
                    <a:pt x="3528" y="419"/>
                  </a:lnTo>
                  <a:lnTo>
                    <a:pt x="3480" y="455"/>
                  </a:lnTo>
                  <a:lnTo>
                    <a:pt x="3428" y="483"/>
                  </a:lnTo>
                  <a:lnTo>
                    <a:pt x="3375" y="505"/>
                  </a:lnTo>
                  <a:lnTo>
                    <a:pt x="3318" y="521"/>
                  </a:lnTo>
                  <a:lnTo>
                    <a:pt x="3259" y="531"/>
                  </a:lnTo>
                  <a:lnTo>
                    <a:pt x="3197" y="534"/>
                  </a:lnTo>
                  <a:lnTo>
                    <a:pt x="533" y="534"/>
                  </a:lnTo>
                  <a:lnTo>
                    <a:pt x="471" y="531"/>
                  </a:lnTo>
                  <a:lnTo>
                    <a:pt x="412" y="521"/>
                  </a:lnTo>
                  <a:lnTo>
                    <a:pt x="356" y="505"/>
                  </a:lnTo>
                  <a:lnTo>
                    <a:pt x="302" y="483"/>
                  </a:lnTo>
                  <a:lnTo>
                    <a:pt x="251" y="455"/>
                  </a:lnTo>
                  <a:lnTo>
                    <a:pt x="203" y="419"/>
                  </a:lnTo>
                  <a:lnTo>
                    <a:pt x="156" y="378"/>
                  </a:lnTo>
                  <a:lnTo>
                    <a:pt x="115" y="331"/>
                  </a:lnTo>
                  <a:lnTo>
                    <a:pt x="80" y="283"/>
                  </a:lnTo>
                  <a:lnTo>
                    <a:pt x="52" y="232"/>
                  </a:lnTo>
                  <a:lnTo>
                    <a:pt x="28" y="178"/>
                  </a:lnTo>
                  <a:lnTo>
                    <a:pt x="13" y="121"/>
                  </a:lnTo>
                  <a:lnTo>
                    <a:pt x="4" y="6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55" name="Freeform 171"/>
            <p:cNvSpPr>
              <a:spLocks noEditPoints="1"/>
            </p:cNvSpPr>
            <p:nvPr/>
          </p:nvSpPr>
          <p:spPr bwMode="auto">
            <a:xfrm>
              <a:off x="887413" y="8262938"/>
              <a:ext cx="1322388" cy="847725"/>
            </a:xfrm>
            <a:custGeom>
              <a:avLst/>
              <a:gdLst>
                <a:gd name="T0" fmla="*/ 2398 w 3330"/>
                <a:gd name="T1" fmla="*/ 1202 h 2136"/>
                <a:gd name="T2" fmla="*/ 2585 w 3330"/>
                <a:gd name="T3" fmla="*/ 1198 h 2136"/>
                <a:gd name="T4" fmla="*/ 2685 w 3330"/>
                <a:gd name="T5" fmla="*/ 1172 h 2136"/>
                <a:gd name="T6" fmla="*/ 2774 w 3330"/>
                <a:gd name="T7" fmla="*/ 1121 h 2136"/>
                <a:gd name="T8" fmla="*/ 2850 w 3330"/>
                <a:gd name="T9" fmla="*/ 1044 h 2136"/>
                <a:gd name="T10" fmla="*/ 2901 w 3330"/>
                <a:gd name="T11" fmla="*/ 955 h 2136"/>
                <a:gd name="T12" fmla="*/ 2927 w 3330"/>
                <a:gd name="T13" fmla="*/ 856 h 2136"/>
                <a:gd name="T14" fmla="*/ 2927 w 3330"/>
                <a:gd name="T15" fmla="*/ 746 h 2136"/>
                <a:gd name="T16" fmla="*/ 2901 w 3330"/>
                <a:gd name="T17" fmla="*/ 647 h 2136"/>
                <a:gd name="T18" fmla="*/ 2850 w 3330"/>
                <a:gd name="T19" fmla="*/ 557 h 2136"/>
                <a:gd name="T20" fmla="*/ 2774 w 3330"/>
                <a:gd name="T21" fmla="*/ 481 h 2136"/>
                <a:gd name="T22" fmla="*/ 2685 w 3330"/>
                <a:gd name="T23" fmla="*/ 430 h 2136"/>
                <a:gd name="T24" fmla="*/ 2585 w 3330"/>
                <a:gd name="T25" fmla="*/ 404 h 2136"/>
                <a:gd name="T26" fmla="*/ 2398 w 3330"/>
                <a:gd name="T27" fmla="*/ 400 h 2136"/>
                <a:gd name="T28" fmla="*/ 2531 w 3330"/>
                <a:gd name="T29" fmla="*/ 0 h 2136"/>
                <a:gd name="T30" fmla="*/ 2673 w 3330"/>
                <a:gd name="T31" fmla="*/ 12 h 2136"/>
                <a:gd name="T32" fmla="*/ 2806 w 3330"/>
                <a:gd name="T33" fmla="*/ 47 h 2136"/>
                <a:gd name="T34" fmla="*/ 2929 w 3330"/>
                <a:gd name="T35" fmla="*/ 104 h 2136"/>
                <a:gd name="T36" fmla="*/ 3043 w 3330"/>
                <a:gd name="T37" fmla="*/ 185 h 2136"/>
                <a:gd name="T38" fmla="*/ 3145 w 3330"/>
                <a:gd name="T39" fmla="*/ 288 h 2136"/>
                <a:gd name="T40" fmla="*/ 3226 w 3330"/>
                <a:gd name="T41" fmla="*/ 403 h 2136"/>
                <a:gd name="T42" fmla="*/ 3284 w 3330"/>
                <a:gd name="T43" fmla="*/ 526 h 2136"/>
                <a:gd name="T44" fmla="*/ 3318 w 3330"/>
                <a:gd name="T45" fmla="*/ 658 h 2136"/>
                <a:gd name="T46" fmla="*/ 3330 w 3330"/>
                <a:gd name="T47" fmla="*/ 802 h 2136"/>
                <a:gd name="T48" fmla="*/ 3318 w 3330"/>
                <a:gd name="T49" fmla="*/ 944 h 2136"/>
                <a:gd name="T50" fmla="*/ 3284 w 3330"/>
                <a:gd name="T51" fmla="*/ 1077 h 2136"/>
                <a:gd name="T52" fmla="*/ 3226 w 3330"/>
                <a:gd name="T53" fmla="*/ 1201 h 2136"/>
                <a:gd name="T54" fmla="*/ 3145 w 3330"/>
                <a:gd name="T55" fmla="*/ 1314 h 2136"/>
                <a:gd name="T56" fmla="*/ 3043 w 3330"/>
                <a:gd name="T57" fmla="*/ 1416 h 2136"/>
                <a:gd name="T58" fmla="*/ 2929 w 3330"/>
                <a:gd name="T59" fmla="*/ 1497 h 2136"/>
                <a:gd name="T60" fmla="*/ 2806 w 3330"/>
                <a:gd name="T61" fmla="*/ 1556 h 2136"/>
                <a:gd name="T62" fmla="*/ 2673 w 3330"/>
                <a:gd name="T63" fmla="*/ 1590 h 2136"/>
                <a:gd name="T64" fmla="*/ 2531 w 3330"/>
                <a:gd name="T65" fmla="*/ 1602 h 2136"/>
                <a:gd name="T66" fmla="*/ 2398 w 3330"/>
                <a:gd name="T67" fmla="*/ 1669 h 2136"/>
                <a:gd name="T68" fmla="*/ 2386 w 3330"/>
                <a:gd name="T69" fmla="*/ 1774 h 2136"/>
                <a:gd name="T70" fmla="*/ 2353 w 3330"/>
                <a:gd name="T71" fmla="*/ 1871 h 2136"/>
                <a:gd name="T72" fmla="*/ 2297 w 3330"/>
                <a:gd name="T73" fmla="*/ 1959 h 2136"/>
                <a:gd name="T74" fmla="*/ 2220 w 3330"/>
                <a:gd name="T75" fmla="*/ 2035 h 2136"/>
                <a:gd name="T76" fmla="*/ 2132 w 3330"/>
                <a:gd name="T77" fmla="*/ 2091 h 2136"/>
                <a:gd name="T78" fmla="*/ 2036 w 3330"/>
                <a:gd name="T79" fmla="*/ 2125 h 2136"/>
                <a:gd name="T80" fmla="*/ 1932 w 3330"/>
                <a:gd name="T81" fmla="*/ 2136 h 2136"/>
                <a:gd name="T82" fmla="*/ 412 w 3330"/>
                <a:gd name="T83" fmla="*/ 2133 h 2136"/>
                <a:gd name="T84" fmla="*/ 312 w 3330"/>
                <a:gd name="T85" fmla="*/ 2111 h 2136"/>
                <a:gd name="T86" fmla="*/ 220 w 3330"/>
                <a:gd name="T87" fmla="*/ 2065 h 2136"/>
                <a:gd name="T88" fmla="*/ 137 w 3330"/>
                <a:gd name="T89" fmla="*/ 1999 h 2136"/>
                <a:gd name="T90" fmla="*/ 70 w 3330"/>
                <a:gd name="T91" fmla="*/ 1915 h 2136"/>
                <a:gd name="T92" fmla="*/ 26 w 3330"/>
                <a:gd name="T93" fmla="*/ 1824 h 2136"/>
                <a:gd name="T94" fmla="*/ 3 w 3330"/>
                <a:gd name="T95" fmla="*/ 1723 h 2136"/>
                <a:gd name="T96" fmla="*/ 0 w 3330"/>
                <a:gd name="T97" fmla="*/ 134 h 2136"/>
                <a:gd name="T98" fmla="*/ 10 w 3330"/>
                <a:gd name="T99" fmla="*/ 83 h 2136"/>
                <a:gd name="T100" fmla="*/ 40 w 3330"/>
                <a:gd name="T101" fmla="*/ 40 h 2136"/>
                <a:gd name="T102" fmla="*/ 83 w 3330"/>
                <a:gd name="T103" fmla="*/ 9 h 2136"/>
                <a:gd name="T104" fmla="*/ 133 w 3330"/>
                <a:gd name="T105" fmla="*/ 0 h 2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30" h="2136">
                  <a:moveTo>
                    <a:pt x="2398" y="400"/>
                  </a:moveTo>
                  <a:lnTo>
                    <a:pt x="2398" y="1202"/>
                  </a:lnTo>
                  <a:lnTo>
                    <a:pt x="2531" y="1202"/>
                  </a:lnTo>
                  <a:lnTo>
                    <a:pt x="2585" y="1198"/>
                  </a:lnTo>
                  <a:lnTo>
                    <a:pt x="2637" y="1189"/>
                  </a:lnTo>
                  <a:lnTo>
                    <a:pt x="2685" y="1172"/>
                  </a:lnTo>
                  <a:lnTo>
                    <a:pt x="2730" y="1150"/>
                  </a:lnTo>
                  <a:lnTo>
                    <a:pt x="2774" y="1121"/>
                  </a:lnTo>
                  <a:lnTo>
                    <a:pt x="2813" y="1084"/>
                  </a:lnTo>
                  <a:lnTo>
                    <a:pt x="2850" y="1044"/>
                  </a:lnTo>
                  <a:lnTo>
                    <a:pt x="2879" y="1001"/>
                  </a:lnTo>
                  <a:lnTo>
                    <a:pt x="2901" y="955"/>
                  </a:lnTo>
                  <a:lnTo>
                    <a:pt x="2918" y="907"/>
                  </a:lnTo>
                  <a:lnTo>
                    <a:pt x="2927" y="856"/>
                  </a:lnTo>
                  <a:lnTo>
                    <a:pt x="2931" y="802"/>
                  </a:lnTo>
                  <a:lnTo>
                    <a:pt x="2927" y="746"/>
                  </a:lnTo>
                  <a:lnTo>
                    <a:pt x="2918" y="696"/>
                  </a:lnTo>
                  <a:lnTo>
                    <a:pt x="2901" y="647"/>
                  </a:lnTo>
                  <a:lnTo>
                    <a:pt x="2879" y="601"/>
                  </a:lnTo>
                  <a:lnTo>
                    <a:pt x="2850" y="557"/>
                  </a:lnTo>
                  <a:lnTo>
                    <a:pt x="2813" y="518"/>
                  </a:lnTo>
                  <a:lnTo>
                    <a:pt x="2774" y="481"/>
                  </a:lnTo>
                  <a:lnTo>
                    <a:pt x="2730" y="453"/>
                  </a:lnTo>
                  <a:lnTo>
                    <a:pt x="2685" y="430"/>
                  </a:lnTo>
                  <a:lnTo>
                    <a:pt x="2637" y="413"/>
                  </a:lnTo>
                  <a:lnTo>
                    <a:pt x="2585" y="404"/>
                  </a:lnTo>
                  <a:lnTo>
                    <a:pt x="2531" y="400"/>
                  </a:lnTo>
                  <a:lnTo>
                    <a:pt x="2398" y="400"/>
                  </a:lnTo>
                  <a:close/>
                  <a:moveTo>
                    <a:pt x="133" y="0"/>
                  </a:moveTo>
                  <a:lnTo>
                    <a:pt x="2531" y="0"/>
                  </a:lnTo>
                  <a:lnTo>
                    <a:pt x="2603" y="4"/>
                  </a:lnTo>
                  <a:lnTo>
                    <a:pt x="2673" y="12"/>
                  </a:lnTo>
                  <a:lnTo>
                    <a:pt x="2741" y="26"/>
                  </a:lnTo>
                  <a:lnTo>
                    <a:pt x="2806" y="47"/>
                  </a:lnTo>
                  <a:lnTo>
                    <a:pt x="2868" y="73"/>
                  </a:lnTo>
                  <a:lnTo>
                    <a:pt x="2929" y="104"/>
                  </a:lnTo>
                  <a:lnTo>
                    <a:pt x="2987" y="142"/>
                  </a:lnTo>
                  <a:lnTo>
                    <a:pt x="3043" y="185"/>
                  </a:lnTo>
                  <a:lnTo>
                    <a:pt x="3096" y="235"/>
                  </a:lnTo>
                  <a:lnTo>
                    <a:pt x="3145" y="288"/>
                  </a:lnTo>
                  <a:lnTo>
                    <a:pt x="3188" y="344"/>
                  </a:lnTo>
                  <a:lnTo>
                    <a:pt x="3226" y="403"/>
                  </a:lnTo>
                  <a:lnTo>
                    <a:pt x="3258" y="462"/>
                  </a:lnTo>
                  <a:lnTo>
                    <a:pt x="3284" y="526"/>
                  </a:lnTo>
                  <a:lnTo>
                    <a:pt x="3304" y="590"/>
                  </a:lnTo>
                  <a:lnTo>
                    <a:pt x="3318" y="658"/>
                  </a:lnTo>
                  <a:lnTo>
                    <a:pt x="3327" y="729"/>
                  </a:lnTo>
                  <a:lnTo>
                    <a:pt x="3330" y="802"/>
                  </a:lnTo>
                  <a:lnTo>
                    <a:pt x="3327" y="873"/>
                  </a:lnTo>
                  <a:lnTo>
                    <a:pt x="3318" y="944"/>
                  </a:lnTo>
                  <a:lnTo>
                    <a:pt x="3304" y="1012"/>
                  </a:lnTo>
                  <a:lnTo>
                    <a:pt x="3284" y="1077"/>
                  </a:lnTo>
                  <a:lnTo>
                    <a:pt x="3258" y="1140"/>
                  </a:lnTo>
                  <a:lnTo>
                    <a:pt x="3226" y="1201"/>
                  </a:lnTo>
                  <a:lnTo>
                    <a:pt x="3188" y="1258"/>
                  </a:lnTo>
                  <a:lnTo>
                    <a:pt x="3145" y="1314"/>
                  </a:lnTo>
                  <a:lnTo>
                    <a:pt x="3096" y="1367"/>
                  </a:lnTo>
                  <a:lnTo>
                    <a:pt x="3043" y="1416"/>
                  </a:lnTo>
                  <a:lnTo>
                    <a:pt x="2987" y="1460"/>
                  </a:lnTo>
                  <a:lnTo>
                    <a:pt x="2929" y="1497"/>
                  </a:lnTo>
                  <a:lnTo>
                    <a:pt x="2868" y="1530"/>
                  </a:lnTo>
                  <a:lnTo>
                    <a:pt x="2806" y="1556"/>
                  </a:lnTo>
                  <a:lnTo>
                    <a:pt x="2741" y="1576"/>
                  </a:lnTo>
                  <a:lnTo>
                    <a:pt x="2673" y="1590"/>
                  </a:lnTo>
                  <a:lnTo>
                    <a:pt x="2603" y="1600"/>
                  </a:lnTo>
                  <a:lnTo>
                    <a:pt x="2531" y="1602"/>
                  </a:lnTo>
                  <a:lnTo>
                    <a:pt x="2398" y="1602"/>
                  </a:lnTo>
                  <a:lnTo>
                    <a:pt x="2398" y="1669"/>
                  </a:lnTo>
                  <a:lnTo>
                    <a:pt x="2395" y="1723"/>
                  </a:lnTo>
                  <a:lnTo>
                    <a:pt x="2386" y="1774"/>
                  </a:lnTo>
                  <a:lnTo>
                    <a:pt x="2372" y="1824"/>
                  </a:lnTo>
                  <a:lnTo>
                    <a:pt x="2353" y="1871"/>
                  </a:lnTo>
                  <a:lnTo>
                    <a:pt x="2328" y="1915"/>
                  </a:lnTo>
                  <a:lnTo>
                    <a:pt x="2297" y="1959"/>
                  </a:lnTo>
                  <a:lnTo>
                    <a:pt x="2261" y="1999"/>
                  </a:lnTo>
                  <a:lnTo>
                    <a:pt x="2220" y="2035"/>
                  </a:lnTo>
                  <a:lnTo>
                    <a:pt x="2178" y="2065"/>
                  </a:lnTo>
                  <a:lnTo>
                    <a:pt x="2132" y="2091"/>
                  </a:lnTo>
                  <a:lnTo>
                    <a:pt x="2085" y="2111"/>
                  </a:lnTo>
                  <a:lnTo>
                    <a:pt x="2036" y="2125"/>
                  </a:lnTo>
                  <a:lnTo>
                    <a:pt x="1984" y="2133"/>
                  </a:lnTo>
                  <a:lnTo>
                    <a:pt x="1932" y="2136"/>
                  </a:lnTo>
                  <a:lnTo>
                    <a:pt x="466" y="2136"/>
                  </a:lnTo>
                  <a:lnTo>
                    <a:pt x="412" y="2133"/>
                  </a:lnTo>
                  <a:lnTo>
                    <a:pt x="362" y="2125"/>
                  </a:lnTo>
                  <a:lnTo>
                    <a:pt x="312" y="2111"/>
                  </a:lnTo>
                  <a:lnTo>
                    <a:pt x="264" y="2091"/>
                  </a:lnTo>
                  <a:lnTo>
                    <a:pt x="220" y="2065"/>
                  </a:lnTo>
                  <a:lnTo>
                    <a:pt x="178" y="2035"/>
                  </a:lnTo>
                  <a:lnTo>
                    <a:pt x="137" y="1999"/>
                  </a:lnTo>
                  <a:lnTo>
                    <a:pt x="100" y="1959"/>
                  </a:lnTo>
                  <a:lnTo>
                    <a:pt x="70" y="1915"/>
                  </a:lnTo>
                  <a:lnTo>
                    <a:pt x="44" y="1871"/>
                  </a:lnTo>
                  <a:lnTo>
                    <a:pt x="26" y="1824"/>
                  </a:lnTo>
                  <a:lnTo>
                    <a:pt x="11" y="1774"/>
                  </a:lnTo>
                  <a:lnTo>
                    <a:pt x="3" y="1723"/>
                  </a:lnTo>
                  <a:lnTo>
                    <a:pt x="0" y="1669"/>
                  </a:lnTo>
                  <a:lnTo>
                    <a:pt x="0" y="134"/>
                  </a:lnTo>
                  <a:lnTo>
                    <a:pt x="2" y="107"/>
                  </a:lnTo>
                  <a:lnTo>
                    <a:pt x="10" y="83"/>
                  </a:lnTo>
                  <a:lnTo>
                    <a:pt x="22" y="60"/>
                  </a:lnTo>
                  <a:lnTo>
                    <a:pt x="40" y="40"/>
                  </a:lnTo>
                  <a:lnTo>
                    <a:pt x="61" y="22"/>
                  </a:lnTo>
                  <a:lnTo>
                    <a:pt x="83" y="9"/>
                  </a:lnTo>
                  <a:lnTo>
                    <a:pt x="107" y="2"/>
                  </a:lnTo>
                  <a:lnTo>
                    <a:pt x="1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2392555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6981818" y="276820"/>
            <a:ext cx="4352474"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About Product</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40" name="Rounded Rectangle 39"/>
          <p:cNvSpPr/>
          <p:nvPr/>
        </p:nvSpPr>
        <p:spPr>
          <a:xfrm rot="5400000">
            <a:off x="8855561" y="3074148"/>
            <a:ext cx="232790" cy="3104750"/>
          </a:xfrm>
          <a:prstGeom prst="round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Rounded Rectangle 40"/>
          <p:cNvSpPr/>
          <p:nvPr/>
        </p:nvSpPr>
        <p:spPr>
          <a:xfrm rot="5400000">
            <a:off x="8487364" y="3442347"/>
            <a:ext cx="232792" cy="236835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Rounded Rectangle 41"/>
          <p:cNvSpPr/>
          <p:nvPr/>
        </p:nvSpPr>
        <p:spPr>
          <a:xfrm rot="5400000">
            <a:off x="8855561" y="3683748"/>
            <a:ext cx="232790" cy="3104750"/>
          </a:xfrm>
          <a:prstGeom prst="round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Rounded Rectangle 42"/>
          <p:cNvSpPr/>
          <p:nvPr/>
        </p:nvSpPr>
        <p:spPr>
          <a:xfrm rot="5400000">
            <a:off x="8228816" y="4310495"/>
            <a:ext cx="232792" cy="185125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4" name="Rounded Rectangle 43"/>
          <p:cNvSpPr/>
          <p:nvPr/>
        </p:nvSpPr>
        <p:spPr>
          <a:xfrm rot="5400000">
            <a:off x="8855561" y="4272808"/>
            <a:ext cx="232790" cy="3104750"/>
          </a:xfrm>
          <a:prstGeom prst="round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5" name="Rounded Rectangle 44"/>
          <p:cNvSpPr/>
          <p:nvPr/>
        </p:nvSpPr>
        <p:spPr>
          <a:xfrm rot="5400000">
            <a:off x="8640296" y="4488075"/>
            <a:ext cx="232791" cy="267421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6" name="Rounded Rectangle 45"/>
          <p:cNvSpPr/>
          <p:nvPr/>
        </p:nvSpPr>
        <p:spPr>
          <a:xfrm rot="5400000">
            <a:off x="8855561" y="4882408"/>
            <a:ext cx="232790" cy="3104750"/>
          </a:xfrm>
          <a:prstGeom prst="round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7" name="Rounded Rectangle 46"/>
          <p:cNvSpPr/>
          <p:nvPr/>
        </p:nvSpPr>
        <p:spPr>
          <a:xfrm rot="5400000">
            <a:off x="8400266" y="5337705"/>
            <a:ext cx="232792" cy="2194159"/>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8" name="Rounded Rectangle 47"/>
          <p:cNvSpPr/>
          <p:nvPr/>
        </p:nvSpPr>
        <p:spPr>
          <a:xfrm rot="5400000">
            <a:off x="8855561" y="5492007"/>
            <a:ext cx="232790" cy="3104750"/>
          </a:xfrm>
          <a:prstGeom prst="round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9" name="Rounded Rectangle 48"/>
          <p:cNvSpPr/>
          <p:nvPr/>
        </p:nvSpPr>
        <p:spPr>
          <a:xfrm rot="5400000">
            <a:off x="8565715" y="5781855"/>
            <a:ext cx="232792" cy="2525057"/>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50" name="Group 49"/>
          <p:cNvGrpSpPr/>
          <p:nvPr/>
        </p:nvGrpSpPr>
        <p:grpSpPr>
          <a:xfrm>
            <a:off x="6865013" y="5629908"/>
            <a:ext cx="361763" cy="318076"/>
            <a:chOff x="3792538" y="4095751"/>
            <a:chExt cx="2011364" cy="1768476"/>
          </a:xfrm>
          <a:solidFill>
            <a:schemeClr val="tx1">
              <a:lumMod val="60000"/>
              <a:lumOff val="40000"/>
            </a:schemeClr>
          </a:solidFill>
        </p:grpSpPr>
        <p:sp>
          <p:nvSpPr>
            <p:cNvPr id="51" name="Freeform 58"/>
            <p:cNvSpPr>
              <a:spLocks/>
            </p:cNvSpPr>
            <p:nvPr/>
          </p:nvSpPr>
          <p:spPr bwMode="auto">
            <a:xfrm>
              <a:off x="3949700" y="4908550"/>
              <a:ext cx="460376" cy="955677"/>
            </a:xfrm>
            <a:custGeom>
              <a:avLst/>
              <a:gdLst>
                <a:gd name="T0" fmla="*/ 624 w 869"/>
                <a:gd name="T1" fmla="*/ 0 h 1804"/>
                <a:gd name="T2" fmla="*/ 695 w 869"/>
                <a:gd name="T3" fmla="*/ 0 h 1804"/>
                <a:gd name="T4" fmla="*/ 869 w 869"/>
                <a:gd name="T5" fmla="*/ 65 h 1804"/>
                <a:gd name="T6" fmla="*/ 869 w 869"/>
                <a:gd name="T7" fmla="*/ 1747 h 1804"/>
                <a:gd name="T8" fmla="*/ 866 w 869"/>
                <a:gd name="T9" fmla="*/ 1765 h 1804"/>
                <a:gd name="T10" fmla="*/ 858 w 869"/>
                <a:gd name="T11" fmla="*/ 1781 h 1804"/>
                <a:gd name="T12" fmla="*/ 846 w 869"/>
                <a:gd name="T13" fmla="*/ 1792 h 1804"/>
                <a:gd name="T14" fmla="*/ 831 w 869"/>
                <a:gd name="T15" fmla="*/ 1800 h 1804"/>
                <a:gd name="T16" fmla="*/ 813 w 869"/>
                <a:gd name="T17" fmla="*/ 1804 h 1804"/>
                <a:gd name="T18" fmla="*/ 55 w 869"/>
                <a:gd name="T19" fmla="*/ 1804 h 1804"/>
                <a:gd name="T20" fmla="*/ 38 w 869"/>
                <a:gd name="T21" fmla="*/ 1800 h 1804"/>
                <a:gd name="T22" fmla="*/ 22 w 869"/>
                <a:gd name="T23" fmla="*/ 1792 h 1804"/>
                <a:gd name="T24" fmla="*/ 10 w 869"/>
                <a:gd name="T25" fmla="*/ 1781 h 1804"/>
                <a:gd name="T26" fmla="*/ 2 w 869"/>
                <a:gd name="T27" fmla="*/ 1765 h 1804"/>
                <a:gd name="T28" fmla="*/ 0 w 869"/>
                <a:gd name="T29" fmla="*/ 1747 h 1804"/>
                <a:gd name="T30" fmla="*/ 0 w 869"/>
                <a:gd name="T31" fmla="*/ 651 h 1804"/>
                <a:gd name="T32" fmla="*/ 624 w 869"/>
                <a:gd name="T33" fmla="*/ 0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9" h="1804">
                  <a:moveTo>
                    <a:pt x="624" y="0"/>
                  </a:moveTo>
                  <a:lnTo>
                    <a:pt x="695" y="0"/>
                  </a:lnTo>
                  <a:lnTo>
                    <a:pt x="869" y="65"/>
                  </a:lnTo>
                  <a:lnTo>
                    <a:pt x="869" y="1747"/>
                  </a:lnTo>
                  <a:lnTo>
                    <a:pt x="866" y="1765"/>
                  </a:lnTo>
                  <a:lnTo>
                    <a:pt x="858" y="1781"/>
                  </a:lnTo>
                  <a:lnTo>
                    <a:pt x="846" y="1792"/>
                  </a:lnTo>
                  <a:lnTo>
                    <a:pt x="831" y="1800"/>
                  </a:lnTo>
                  <a:lnTo>
                    <a:pt x="813" y="1804"/>
                  </a:lnTo>
                  <a:lnTo>
                    <a:pt x="55" y="1804"/>
                  </a:lnTo>
                  <a:lnTo>
                    <a:pt x="38" y="1800"/>
                  </a:lnTo>
                  <a:lnTo>
                    <a:pt x="22" y="1792"/>
                  </a:lnTo>
                  <a:lnTo>
                    <a:pt x="10" y="1781"/>
                  </a:lnTo>
                  <a:lnTo>
                    <a:pt x="2" y="1765"/>
                  </a:lnTo>
                  <a:lnTo>
                    <a:pt x="0" y="1747"/>
                  </a:lnTo>
                  <a:lnTo>
                    <a:pt x="0" y="651"/>
                  </a:lnTo>
                  <a:lnTo>
                    <a:pt x="6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2" name="Freeform 59"/>
            <p:cNvSpPr>
              <a:spLocks/>
            </p:cNvSpPr>
            <p:nvPr/>
          </p:nvSpPr>
          <p:spPr bwMode="auto">
            <a:xfrm>
              <a:off x="4667254" y="5178428"/>
              <a:ext cx="460376" cy="685799"/>
            </a:xfrm>
            <a:custGeom>
              <a:avLst/>
              <a:gdLst>
                <a:gd name="T0" fmla="*/ 56 w 871"/>
                <a:gd name="T1" fmla="*/ 0 h 1294"/>
                <a:gd name="T2" fmla="*/ 814 w 871"/>
                <a:gd name="T3" fmla="*/ 0 h 1294"/>
                <a:gd name="T4" fmla="*/ 831 w 871"/>
                <a:gd name="T5" fmla="*/ 3 h 1294"/>
                <a:gd name="T6" fmla="*/ 847 w 871"/>
                <a:gd name="T7" fmla="*/ 11 h 1294"/>
                <a:gd name="T8" fmla="*/ 859 w 871"/>
                <a:gd name="T9" fmla="*/ 23 h 1294"/>
                <a:gd name="T10" fmla="*/ 867 w 871"/>
                <a:gd name="T11" fmla="*/ 39 h 1294"/>
                <a:gd name="T12" fmla="*/ 871 w 871"/>
                <a:gd name="T13" fmla="*/ 57 h 1294"/>
                <a:gd name="T14" fmla="*/ 871 w 871"/>
                <a:gd name="T15" fmla="*/ 1237 h 1294"/>
                <a:gd name="T16" fmla="*/ 867 w 871"/>
                <a:gd name="T17" fmla="*/ 1255 h 1294"/>
                <a:gd name="T18" fmla="*/ 859 w 871"/>
                <a:gd name="T19" fmla="*/ 1271 h 1294"/>
                <a:gd name="T20" fmla="*/ 847 w 871"/>
                <a:gd name="T21" fmla="*/ 1282 h 1294"/>
                <a:gd name="T22" fmla="*/ 831 w 871"/>
                <a:gd name="T23" fmla="*/ 1290 h 1294"/>
                <a:gd name="T24" fmla="*/ 814 w 871"/>
                <a:gd name="T25" fmla="*/ 1294 h 1294"/>
                <a:gd name="T26" fmla="*/ 56 w 871"/>
                <a:gd name="T27" fmla="*/ 1294 h 1294"/>
                <a:gd name="T28" fmla="*/ 38 w 871"/>
                <a:gd name="T29" fmla="*/ 1290 h 1294"/>
                <a:gd name="T30" fmla="*/ 23 w 871"/>
                <a:gd name="T31" fmla="*/ 1282 h 1294"/>
                <a:gd name="T32" fmla="*/ 11 w 871"/>
                <a:gd name="T33" fmla="*/ 1271 h 1294"/>
                <a:gd name="T34" fmla="*/ 3 w 871"/>
                <a:gd name="T35" fmla="*/ 1255 h 1294"/>
                <a:gd name="T36" fmla="*/ 0 w 871"/>
                <a:gd name="T37" fmla="*/ 1237 h 1294"/>
                <a:gd name="T38" fmla="*/ 0 w 871"/>
                <a:gd name="T39" fmla="*/ 57 h 1294"/>
                <a:gd name="T40" fmla="*/ 3 w 871"/>
                <a:gd name="T41" fmla="*/ 39 h 1294"/>
                <a:gd name="T42" fmla="*/ 11 w 871"/>
                <a:gd name="T43" fmla="*/ 23 h 1294"/>
                <a:gd name="T44" fmla="*/ 23 w 871"/>
                <a:gd name="T45" fmla="*/ 11 h 1294"/>
                <a:gd name="T46" fmla="*/ 38 w 871"/>
                <a:gd name="T47" fmla="*/ 3 h 1294"/>
                <a:gd name="T48" fmla="*/ 56 w 871"/>
                <a:gd name="T49" fmla="*/ 0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1" h="1294">
                  <a:moveTo>
                    <a:pt x="56" y="0"/>
                  </a:moveTo>
                  <a:lnTo>
                    <a:pt x="814" y="0"/>
                  </a:lnTo>
                  <a:lnTo>
                    <a:pt x="831" y="3"/>
                  </a:lnTo>
                  <a:lnTo>
                    <a:pt x="847" y="11"/>
                  </a:lnTo>
                  <a:lnTo>
                    <a:pt x="859" y="23"/>
                  </a:lnTo>
                  <a:lnTo>
                    <a:pt x="867" y="39"/>
                  </a:lnTo>
                  <a:lnTo>
                    <a:pt x="871" y="57"/>
                  </a:lnTo>
                  <a:lnTo>
                    <a:pt x="871" y="1237"/>
                  </a:lnTo>
                  <a:lnTo>
                    <a:pt x="867" y="1255"/>
                  </a:lnTo>
                  <a:lnTo>
                    <a:pt x="859" y="1271"/>
                  </a:lnTo>
                  <a:lnTo>
                    <a:pt x="847" y="1282"/>
                  </a:lnTo>
                  <a:lnTo>
                    <a:pt x="831" y="1290"/>
                  </a:lnTo>
                  <a:lnTo>
                    <a:pt x="814" y="1294"/>
                  </a:lnTo>
                  <a:lnTo>
                    <a:pt x="56" y="1294"/>
                  </a:lnTo>
                  <a:lnTo>
                    <a:pt x="38" y="1290"/>
                  </a:lnTo>
                  <a:lnTo>
                    <a:pt x="23" y="1282"/>
                  </a:lnTo>
                  <a:lnTo>
                    <a:pt x="11" y="1271"/>
                  </a:lnTo>
                  <a:lnTo>
                    <a:pt x="3" y="1255"/>
                  </a:lnTo>
                  <a:lnTo>
                    <a:pt x="0" y="1237"/>
                  </a:lnTo>
                  <a:lnTo>
                    <a:pt x="0" y="57"/>
                  </a:lnTo>
                  <a:lnTo>
                    <a:pt x="3" y="39"/>
                  </a:lnTo>
                  <a:lnTo>
                    <a:pt x="11" y="23"/>
                  </a:lnTo>
                  <a:lnTo>
                    <a:pt x="23" y="11"/>
                  </a:lnTo>
                  <a:lnTo>
                    <a:pt x="38" y="3"/>
                  </a:lnTo>
                  <a:lnTo>
                    <a:pt x="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3" name="Freeform 60"/>
            <p:cNvSpPr>
              <a:spLocks/>
            </p:cNvSpPr>
            <p:nvPr/>
          </p:nvSpPr>
          <p:spPr bwMode="auto">
            <a:xfrm>
              <a:off x="5345116" y="4481515"/>
              <a:ext cx="458786" cy="1382712"/>
            </a:xfrm>
            <a:custGeom>
              <a:avLst/>
              <a:gdLst>
                <a:gd name="T0" fmla="*/ 498 w 869"/>
                <a:gd name="T1" fmla="*/ 0 h 2612"/>
                <a:gd name="T2" fmla="*/ 635 w 869"/>
                <a:gd name="T3" fmla="*/ 115 h 2612"/>
                <a:gd name="T4" fmla="*/ 664 w 869"/>
                <a:gd name="T5" fmla="*/ 136 h 2612"/>
                <a:gd name="T6" fmla="*/ 697 w 869"/>
                <a:gd name="T7" fmla="*/ 150 h 2612"/>
                <a:gd name="T8" fmla="*/ 730 w 869"/>
                <a:gd name="T9" fmla="*/ 159 h 2612"/>
                <a:gd name="T10" fmla="*/ 766 w 869"/>
                <a:gd name="T11" fmla="*/ 163 h 2612"/>
                <a:gd name="T12" fmla="*/ 799 w 869"/>
                <a:gd name="T13" fmla="*/ 161 h 2612"/>
                <a:gd name="T14" fmla="*/ 830 w 869"/>
                <a:gd name="T15" fmla="*/ 153 h 2612"/>
                <a:gd name="T16" fmla="*/ 860 w 869"/>
                <a:gd name="T17" fmla="*/ 140 h 2612"/>
                <a:gd name="T18" fmla="*/ 865 w 869"/>
                <a:gd name="T19" fmla="*/ 136 h 2612"/>
                <a:gd name="T20" fmla="*/ 869 w 869"/>
                <a:gd name="T21" fmla="*/ 134 h 2612"/>
                <a:gd name="T22" fmla="*/ 869 w 869"/>
                <a:gd name="T23" fmla="*/ 2555 h 2612"/>
                <a:gd name="T24" fmla="*/ 866 w 869"/>
                <a:gd name="T25" fmla="*/ 2573 h 2612"/>
                <a:gd name="T26" fmla="*/ 859 w 869"/>
                <a:gd name="T27" fmla="*/ 2589 h 2612"/>
                <a:gd name="T28" fmla="*/ 846 w 869"/>
                <a:gd name="T29" fmla="*/ 2600 h 2612"/>
                <a:gd name="T30" fmla="*/ 831 w 869"/>
                <a:gd name="T31" fmla="*/ 2608 h 2612"/>
                <a:gd name="T32" fmla="*/ 814 w 869"/>
                <a:gd name="T33" fmla="*/ 2612 h 2612"/>
                <a:gd name="T34" fmla="*/ 55 w 869"/>
                <a:gd name="T35" fmla="*/ 2612 h 2612"/>
                <a:gd name="T36" fmla="*/ 38 w 869"/>
                <a:gd name="T37" fmla="*/ 2608 h 2612"/>
                <a:gd name="T38" fmla="*/ 22 w 869"/>
                <a:gd name="T39" fmla="*/ 2600 h 2612"/>
                <a:gd name="T40" fmla="*/ 10 w 869"/>
                <a:gd name="T41" fmla="*/ 2589 h 2612"/>
                <a:gd name="T42" fmla="*/ 2 w 869"/>
                <a:gd name="T43" fmla="*/ 2573 h 2612"/>
                <a:gd name="T44" fmla="*/ 0 w 869"/>
                <a:gd name="T45" fmla="*/ 2555 h 2612"/>
                <a:gd name="T46" fmla="*/ 0 w 869"/>
                <a:gd name="T47" fmla="*/ 544 h 2612"/>
                <a:gd name="T48" fmla="*/ 498 w 869"/>
                <a:gd name="T49" fmla="*/ 0 h 2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69" h="2612">
                  <a:moveTo>
                    <a:pt x="498" y="0"/>
                  </a:moveTo>
                  <a:lnTo>
                    <a:pt x="635" y="115"/>
                  </a:lnTo>
                  <a:lnTo>
                    <a:pt x="664" y="136"/>
                  </a:lnTo>
                  <a:lnTo>
                    <a:pt x="697" y="150"/>
                  </a:lnTo>
                  <a:lnTo>
                    <a:pt x="730" y="159"/>
                  </a:lnTo>
                  <a:lnTo>
                    <a:pt x="766" y="163"/>
                  </a:lnTo>
                  <a:lnTo>
                    <a:pt x="799" y="161"/>
                  </a:lnTo>
                  <a:lnTo>
                    <a:pt x="830" y="153"/>
                  </a:lnTo>
                  <a:lnTo>
                    <a:pt x="860" y="140"/>
                  </a:lnTo>
                  <a:lnTo>
                    <a:pt x="865" y="136"/>
                  </a:lnTo>
                  <a:lnTo>
                    <a:pt x="869" y="134"/>
                  </a:lnTo>
                  <a:lnTo>
                    <a:pt x="869" y="2555"/>
                  </a:lnTo>
                  <a:lnTo>
                    <a:pt x="866" y="2573"/>
                  </a:lnTo>
                  <a:lnTo>
                    <a:pt x="859" y="2589"/>
                  </a:lnTo>
                  <a:lnTo>
                    <a:pt x="846" y="2600"/>
                  </a:lnTo>
                  <a:lnTo>
                    <a:pt x="831" y="2608"/>
                  </a:lnTo>
                  <a:lnTo>
                    <a:pt x="814" y="2612"/>
                  </a:lnTo>
                  <a:lnTo>
                    <a:pt x="55" y="2612"/>
                  </a:lnTo>
                  <a:lnTo>
                    <a:pt x="38" y="2608"/>
                  </a:lnTo>
                  <a:lnTo>
                    <a:pt x="22" y="2600"/>
                  </a:lnTo>
                  <a:lnTo>
                    <a:pt x="10" y="2589"/>
                  </a:lnTo>
                  <a:lnTo>
                    <a:pt x="2" y="2573"/>
                  </a:lnTo>
                  <a:lnTo>
                    <a:pt x="0" y="2555"/>
                  </a:lnTo>
                  <a:lnTo>
                    <a:pt x="0" y="544"/>
                  </a:lnTo>
                  <a:lnTo>
                    <a:pt x="4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4" name="Freeform 61"/>
            <p:cNvSpPr>
              <a:spLocks/>
            </p:cNvSpPr>
            <p:nvPr/>
          </p:nvSpPr>
          <p:spPr bwMode="auto">
            <a:xfrm>
              <a:off x="3792538" y="4095751"/>
              <a:ext cx="1992315" cy="1112839"/>
            </a:xfrm>
            <a:custGeom>
              <a:avLst/>
              <a:gdLst>
                <a:gd name="T0" fmla="*/ 3660 w 3764"/>
                <a:gd name="T1" fmla="*/ 0 h 2104"/>
                <a:gd name="T2" fmla="*/ 3677 w 3764"/>
                <a:gd name="T3" fmla="*/ 2 h 2104"/>
                <a:gd name="T4" fmla="*/ 3691 w 3764"/>
                <a:gd name="T5" fmla="*/ 10 h 2104"/>
                <a:gd name="T6" fmla="*/ 3702 w 3764"/>
                <a:gd name="T7" fmla="*/ 22 h 2104"/>
                <a:gd name="T8" fmla="*/ 3706 w 3764"/>
                <a:gd name="T9" fmla="*/ 38 h 2104"/>
                <a:gd name="T10" fmla="*/ 3764 w 3764"/>
                <a:gd name="T11" fmla="*/ 690 h 2104"/>
                <a:gd name="T12" fmla="*/ 3764 w 3764"/>
                <a:gd name="T13" fmla="*/ 703 h 2104"/>
                <a:gd name="T14" fmla="*/ 3759 w 3764"/>
                <a:gd name="T15" fmla="*/ 715 h 2104"/>
                <a:gd name="T16" fmla="*/ 3753 w 3764"/>
                <a:gd name="T17" fmla="*/ 725 h 2104"/>
                <a:gd name="T18" fmla="*/ 3742 w 3764"/>
                <a:gd name="T19" fmla="*/ 732 h 2104"/>
                <a:gd name="T20" fmla="*/ 3731 w 3764"/>
                <a:gd name="T21" fmla="*/ 737 h 2104"/>
                <a:gd name="T22" fmla="*/ 3718 w 3764"/>
                <a:gd name="T23" fmla="*/ 737 h 2104"/>
                <a:gd name="T24" fmla="*/ 3706 w 3764"/>
                <a:gd name="T25" fmla="*/ 733 h 2104"/>
                <a:gd name="T26" fmla="*/ 3696 w 3764"/>
                <a:gd name="T27" fmla="*/ 727 h 2104"/>
                <a:gd name="T28" fmla="*/ 3426 w 3764"/>
                <a:gd name="T29" fmla="*/ 502 h 2104"/>
                <a:gd name="T30" fmla="*/ 2276 w 3764"/>
                <a:gd name="T31" fmla="*/ 1757 h 2104"/>
                <a:gd name="T32" fmla="*/ 2260 w 3764"/>
                <a:gd name="T33" fmla="*/ 1771 h 2104"/>
                <a:gd name="T34" fmla="*/ 2241 w 3764"/>
                <a:gd name="T35" fmla="*/ 1783 h 2104"/>
                <a:gd name="T36" fmla="*/ 2220 w 3764"/>
                <a:gd name="T37" fmla="*/ 1790 h 2104"/>
                <a:gd name="T38" fmla="*/ 2198 w 3764"/>
                <a:gd name="T39" fmla="*/ 1793 h 2104"/>
                <a:gd name="T40" fmla="*/ 2176 w 3764"/>
                <a:gd name="T41" fmla="*/ 1792 h 2104"/>
                <a:gd name="T42" fmla="*/ 2155 w 3764"/>
                <a:gd name="T43" fmla="*/ 1786 h 2104"/>
                <a:gd name="T44" fmla="*/ 906 w 3764"/>
                <a:gd name="T45" fmla="*/ 1326 h 2104"/>
                <a:gd name="T46" fmla="*/ 192 w 3764"/>
                <a:gd name="T47" fmla="*/ 2069 h 2104"/>
                <a:gd name="T48" fmla="*/ 175 w 3764"/>
                <a:gd name="T49" fmla="*/ 2085 h 2104"/>
                <a:gd name="T50" fmla="*/ 155 w 3764"/>
                <a:gd name="T51" fmla="*/ 2095 h 2104"/>
                <a:gd name="T52" fmla="*/ 133 w 3764"/>
                <a:gd name="T53" fmla="*/ 2101 h 2104"/>
                <a:gd name="T54" fmla="*/ 112 w 3764"/>
                <a:gd name="T55" fmla="*/ 2104 h 2104"/>
                <a:gd name="T56" fmla="*/ 91 w 3764"/>
                <a:gd name="T57" fmla="*/ 2102 h 2104"/>
                <a:gd name="T58" fmla="*/ 71 w 3764"/>
                <a:gd name="T59" fmla="*/ 2095 h 2104"/>
                <a:gd name="T60" fmla="*/ 52 w 3764"/>
                <a:gd name="T61" fmla="*/ 2086 h 2104"/>
                <a:gd name="T62" fmla="*/ 35 w 3764"/>
                <a:gd name="T63" fmla="*/ 2072 h 2104"/>
                <a:gd name="T64" fmla="*/ 17 w 3764"/>
                <a:gd name="T65" fmla="*/ 2053 h 2104"/>
                <a:gd name="T66" fmla="*/ 7 w 3764"/>
                <a:gd name="T67" fmla="*/ 2031 h 2104"/>
                <a:gd name="T68" fmla="*/ 1 w 3764"/>
                <a:gd name="T69" fmla="*/ 2006 h 2104"/>
                <a:gd name="T70" fmla="*/ 0 w 3764"/>
                <a:gd name="T71" fmla="*/ 1982 h 2104"/>
                <a:gd name="T72" fmla="*/ 6 w 3764"/>
                <a:gd name="T73" fmla="*/ 1958 h 2104"/>
                <a:gd name="T74" fmla="*/ 15 w 3764"/>
                <a:gd name="T75" fmla="*/ 1934 h 2104"/>
                <a:gd name="T76" fmla="*/ 31 w 3764"/>
                <a:gd name="T77" fmla="*/ 1915 h 2104"/>
                <a:gd name="T78" fmla="*/ 796 w 3764"/>
                <a:gd name="T79" fmla="*/ 1119 h 2104"/>
                <a:gd name="T80" fmla="*/ 815 w 3764"/>
                <a:gd name="T81" fmla="*/ 1103 h 2104"/>
                <a:gd name="T82" fmla="*/ 839 w 3764"/>
                <a:gd name="T83" fmla="*/ 1091 h 2104"/>
                <a:gd name="T84" fmla="*/ 864 w 3764"/>
                <a:gd name="T85" fmla="*/ 1085 h 2104"/>
                <a:gd name="T86" fmla="*/ 889 w 3764"/>
                <a:gd name="T87" fmla="*/ 1085 h 2104"/>
                <a:gd name="T88" fmla="*/ 915 w 3764"/>
                <a:gd name="T89" fmla="*/ 1091 h 2104"/>
                <a:gd name="T90" fmla="*/ 2162 w 3764"/>
                <a:gd name="T91" fmla="*/ 1550 h 2104"/>
                <a:gd name="T92" fmla="*/ 3254 w 3764"/>
                <a:gd name="T93" fmla="*/ 358 h 2104"/>
                <a:gd name="T94" fmla="*/ 2985 w 3764"/>
                <a:gd name="T95" fmla="*/ 133 h 2104"/>
                <a:gd name="T96" fmla="*/ 2978 w 3764"/>
                <a:gd name="T97" fmla="*/ 125 h 2104"/>
                <a:gd name="T98" fmla="*/ 2972 w 3764"/>
                <a:gd name="T99" fmla="*/ 115 h 2104"/>
                <a:gd name="T100" fmla="*/ 2970 w 3764"/>
                <a:gd name="T101" fmla="*/ 104 h 2104"/>
                <a:gd name="T102" fmla="*/ 2970 w 3764"/>
                <a:gd name="T103" fmla="*/ 96 h 2104"/>
                <a:gd name="T104" fmla="*/ 2972 w 3764"/>
                <a:gd name="T105" fmla="*/ 88 h 2104"/>
                <a:gd name="T106" fmla="*/ 2980 w 3764"/>
                <a:gd name="T107" fmla="*/ 73 h 2104"/>
                <a:gd name="T108" fmla="*/ 2993 w 3764"/>
                <a:gd name="T109" fmla="*/ 64 h 2104"/>
                <a:gd name="T110" fmla="*/ 3008 w 3764"/>
                <a:gd name="T111" fmla="*/ 59 h 2104"/>
                <a:gd name="T112" fmla="*/ 3660 w 3764"/>
                <a:gd name="T113" fmla="*/ 0 h 2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4" h="2104">
                  <a:moveTo>
                    <a:pt x="3660" y="0"/>
                  </a:moveTo>
                  <a:lnTo>
                    <a:pt x="3677" y="2"/>
                  </a:lnTo>
                  <a:lnTo>
                    <a:pt x="3691" y="10"/>
                  </a:lnTo>
                  <a:lnTo>
                    <a:pt x="3702" y="22"/>
                  </a:lnTo>
                  <a:lnTo>
                    <a:pt x="3706" y="38"/>
                  </a:lnTo>
                  <a:lnTo>
                    <a:pt x="3764" y="690"/>
                  </a:lnTo>
                  <a:lnTo>
                    <a:pt x="3764" y="703"/>
                  </a:lnTo>
                  <a:lnTo>
                    <a:pt x="3759" y="715"/>
                  </a:lnTo>
                  <a:lnTo>
                    <a:pt x="3753" y="725"/>
                  </a:lnTo>
                  <a:lnTo>
                    <a:pt x="3742" y="732"/>
                  </a:lnTo>
                  <a:lnTo>
                    <a:pt x="3731" y="737"/>
                  </a:lnTo>
                  <a:lnTo>
                    <a:pt x="3718" y="737"/>
                  </a:lnTo>
                  <a:lnTo>
                    <a:pt x="3706" y="733"/>
                  </a:lnTo>
                  <a:lnTo>
                    <a:pt x="3696" y="727"/>
                  </a:lnTo>
                  <a:lnTo>
                    <a:pt x="3426" y="502"/>
                  </a:lnTo>
                  <a:lnTo>
                    <a:pt x="2276" y="1757"/>
                  </a:lnTo>
                  <a:lnTo>
                    <a:pt x="2260" y="1771"/>
                  </a:lnTo>
                  <a:lnTo>
                    <a:pt x="2241" y="1783"/>
                  </a:lnTo>
                  <a:lnTo>
                    <a:pt x="2220" y="1790"/>
                  </a:lnTo>
                  <a:lnTo>
                    <a:pt x="2198" y="1793"/>
                  </a:lnTo>
                  <a:lnTo>
                    <a:pt x="2176" y="1792"/>
                  </a:lnTo>
                  <a:lnTo>
                    <a:pt x="2155" y="1786"/>
                  </a:lnTo>
                  <a:lnTo>
                    <a:pt x="906" y="1326"/>
                  </a:lnTo>
                  <a:lnTo>
                    <a:pt x="192" y="2069"/>
                  </a:lnTo>
                  <a:lnTo>
                    <a:pt x="175" y="2085"/>
                  </a:lnTo>
                  <a:lnTo>
                    <a:pt x="155" y="2095"/>
                  </a:lnTo>
                  <a:lnTo>
                    <a:pt x="133" y="2101"/>
                  </a:lnTo>
                  <a:lnTo>
                    <a:pt x="112" y="2104"/>
                  </a:lnTo>
                  <a:lnTo>
                    <a:pt x="91" y="2102"/>
                  </a:lnTo>
                  <a:lnTo>
                    <a:pt x="71" y="2095"/>
                  </a:lnTo>
                  <a:lnTo>
                    <a:pt x="52" y="2086"/>
                  </a:lnTo>
                  <a:lnTo>
                    <a:pt x="35" y="2072"/>
                  </a:lnTo>
                  <a:lnTo>
                    <a:pt x="17" y="2053"/>
                  </a:lnTo>
                  <a:lnTo>
                    <a:pt x="7" y="2031"/>
                  </a:lnTo>
                  <a:lnTo>
                    <a:pt x="1" y="2006"/>
                  </a:lnTo>
                  <a:lnTo>
                    <a:pt x="0" y="1982"/>
                  </a:lnTo>
                  <a:lnTo>
                    <a:pt x="6" y="1958"/>
                  </a:lnTo>
                  <a:lnTo>
                    <a:pt x="15" y="1934"/>
                  </a:lnTo>
                  <a:lnTo>
                    <a:pt x="31" y="1915"/>
                  </a:lnTo>
                  <a:lnTo>
                    <a:pt x="796" y="1119"/>
                  </a:lnTo>
                  <a:lnTo>
                    <a:pt x="815" y="1103"/>
                  </a:lnTo>
                  <a:lnTo>
                    <a:pt x="839" y="1091"/>
                  </a:lnTo>
                  <a:lnTo>
                    <a:pt x="864" y="1085"/>
                  </a:lnTo>
                  <a:lnTo>
                    <a:pt x="889" y="1085"/>
                  </a:lnTo>
                  <a:lnTo>
                    <a:pt x="915" y="1091"/>
                  </a:lnTo>
                  <a:lnTo>
                    <a:pt x="2162" y="1550"/>
                  </a:lnTo>
                  <a:lnTo>
                    <a:pt x="3254" y="358"/>
                  </a:lnTo>
                  <a:lnTo>
                    <a:pt x="2985" y="133"/>
                  </a:lnTo>
                  <a:lnTo>
                    <a:pt x="2978" y="125"/>
                  </a:lnTo>
                  <a:lnTo>
                    <a:pt x="2972" y="115"/>
                  </a:lnTo>
                  <a:lnTo>
                    <a:pt x="2970" y="104"/>
                  </a:lnTo>
                  <a:lnTo>
                    <a:pt x="2970" y="96"/>
                  </a:lnTo>
                  <a:lnTo>
                    <a:pt x="2972" y="88"/>
                  </a:lnTo>
                  <a:lnTo>
                    <a:pt x="2980" y="73"/>
                  </a:lnTo>
                  <a:lnTo>
                    <a:pt x="2993" y="64"/>
                  </a:lnTo>
                  <a:lnTo>
                    <a:pt x="3008" y="59"/>
                  </a:lnTo>
                  <a:lnTo>
                    <a:pt x="36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55" name="Group 54"/>
          <p:cNvGrpSpPr/>
          <p:nvPr/>
        </p:nvGrpSpPr>
        <p:grpSpPr>
          <a:xfrm>
            <a:off x="6892582" y="4487236"/>
            <a:ext cx="304215" cy="362359"/>
            <a:chOff x="8916982" y="7250118"/>
            <a:chExt cx="1860548" cy="2216152"/>
          </a:xfrm>
          <a:solidFill>
            <a:schemeClr val="tx1">
              <a:lumMod val="60000"/>
              <a:lumOff val="40000"/>
            </a:schemeClr>
          </a:solidFill>
        </p:grpSpPr>
        <p:sp>
          <p:nvSpPr>
            <p:cNvPr id="56" name="Freeform 92"/>
            <p:cNvSpPr>
              <a:spLocks noEditPoints="1"/>
            </p:cNvSpPr>
            <p:nvPr/>
          </p:nvSpPr>
          <p:spPr bwMode="auto">
            <a:xfrm>
              <a:off x="8916982" y="7250118"/>
              <a:ext cx="1860548" cy="2101852"/>
            </a:xfrm>
            <a:custGeom>
              <a:avLst/>
              <a:gdLst>
                <a:gd name="T0" fmla="*/ 2122 w 3517"/>
                <a:gd name="T1" fmla="*/ 1234 h 3971"/>
                <a:gd name="T2" fmla="*/ 1990 w 3517"/>
                <a:gd name="T3" fmla="*/ 1389 h 3971"/>
                <a:gd name="T4" fmla="*/ 1978 w 3517"/>
                <a:gd name="T5" fmla="*/ 1605 h 3971"/>
                <a:gd name="T6" fmla="*/ 2101 w 3517"/>
                <a:gd name="T7" fmla="*/ 1788 h 3971"/>
                <a:gd name="T8" fmla="*/ 2326 w 3517"/>
                <a:gd name="T9" fmla="*/ 1861 h 3971"/>
                <a:gd name="T10" fmla="*/ 2542 w 3517"/>
                <a:gd name="T11" fmla="*/ 1782 h 3971"/>
                <a:gd name="T12" fmla="*/ 2651 w 3517"/>
                <a:gd name="T13" fmla="*/ 1610 h 3971"/>
                <a:gd name="T14" fmla="*/ 2634 w 3517"/>
                <a:gd name="T15" fmla="*/ 1396 h 3971"/>
                <a:gd name="T16" fmla="*/ 2485 w 3517"/>
                <a:gd name="T17" fmla="*/ 1229 h 3971"/>
                <a:gd name="T18" fmla="*/ 3485 w 3517"/>
                <a:gd name="T19" fmla="*/ 0 h 3971"/>
                <a:gd name="T20" fmla="*/ 3513 w 3517"/>
                <a:gd name="T21" fmla="*/ 38 h 3971"/>
                <a:gd name="T22" fmla="*/ 3508 w 3517"/>
                <a:gd name="T23" fmla="*/ 94 h 3971"/>
                <a:gd name="T24" fmla="*/ 3517 w 3517"/>
                <a:gd name="T25" fmla="*/ 106 h 3971"/>
                <a:gd name="T26" fmla="*/ 3487 w 3517"/>
                <a:gd name="T27" fmla="*/ 171 h 3971"/>
                <a:gd name="T28" fmla="*/ 3481 w 3517"/>
                <a:gd name="T29" fmla="*/ 236 h 3971"/>
                <a:gd name="T30" fmla="*/ 3491 w 3517"/>
                <a:gd name="T31" fmla="*/ 426 h 3971"/>
                <a:gd name="T32" fmla="*/ 3460 w 3517"/>
                <a:gd name="T33" fmla="*/ 815 h 3971"/>
                <a:gd name="T34" fmla="*/ 3422 w 3517"/>
                <a:gd name="T35" fmla="*/ 1011 h 3971"/>
                <a:gd name="T36" fmla="*/ 3351 w 3517"/>
                <a:gd name="T37" fmla="*/ 1240 h 3971"/>
                <a:gd name="T38" fmla="*/ 3207 w 3517"/>
                <a:gd name="T39" fmla="*/ 1581 h 3971"/>
                <a:gd name="T40" fmla="*/ 2862 w 3517"/>
                <a:gd name="T41" fmla="*/ 2119 h 3971"/>
                <a:gd name="T42" fmla="*/ 2702 w 3517"/>
                <a:gd name="T43" fmla="*/ 2375 h 3971"/>
                <a:gd name="T44" fmla="*/ 2701 w 3517"/>
                <a:gd name="T45" fmla="*/ 2577 h 3971"/>
                <a:gd name="T46" fmla="*/ 2723 w 3517"/>
                <a:gd name="T47" fmla="*/ 2827 h 3971"/>
                <a:gd name="T48" fmla="*/ 2705 w 3517"/>
                <a:gd name="T49" fmla="*/ 3129 h 3971"/>
                <a:gd name="T50" fmla="*/ 2614 w 3517"/>
                <a:gd name="T51" fmla="*/ 3449 h 3971"/>
                <a:gd name="T52" fmla="*/ 2417 w 3517"/>
                <a:gd name="T53" fmla="*/ 3748 h 3971"/>
                <a:gd name="T54" fmla="*/ 2136 w 3517"/>
                <a:gd name="T55" fmla="*/ 3965 h 3971"/>
                <a:gd name="T56" fmla="*/ 2037 w 3517"/>
                <a:gd name="T57" fmla="*/ 3936 h 3971"/>
                <a:gd name="T58" fmla="*/ 2017 w 3517"/>
                <a:gd name="T59" fmla="*/ 3789 h 3971"/>
                <a:gd name="T60" fmla="*/ 1999 w 3517"/>
                <a:gd name="T61" fmla="*/ 3583 h 3971"/>
                <a:gd name="T62" fmla="*/ 1941 w 3517"/>
                <a:gd name="T63" fmla="*/ 3346 h 3971"/>
                <a:gd name="T64" fmla="*/ 1829 w 3517"/>
                <a:gd name="T65" fmla="*/ 3097 h 3971"/>
                <a:gd name="T66" fmla="*/ 1644 w 3517"/>
                <a:gd name="T67" fmla="*/ 2858 h 3971"/>
                <a:gd name="T68" fmla="*/ 1372 w 3517"/>
                <a:gd name="T69" fmla="*/ 2650 h 3971"/>
                <a:gd name="T70" fmla="*/ 995 w 3517"/>
                <a:gd name="T71" fmla="*/ 2491 h 3971"/>
                <a:gd name="T72" fmla="*/ 495 w 3517"/>
                <a:gd name="T73" fmla="*/ 2403 h 3971"/>
                <a:gd name="T74" fmla="*/ 72 w 3517"/>
                <a:gd name="T75" fmla="*/ 2383 h 3971"/>
                <a:gd name="T76" fmla="*/ 0 w 3517"/>
                <a:gd name="T77" fmla="*/ 2289 h 3971"/>
                <a:gd name="T78" fmla="*/ 65 w 3517"/>
                <a:gd name="T79" fmla="*/ 2120 h 3971"/>
                <a:gd name="T80" fmla="*/ 202 w 3517"/>
                <a:gd name="T81" fmla="*/ 1906 h 3971"/>
                <a:gd name="T82" fmla="*/ 410 w 3517"/>
                <a:gd name="T83" fmla="*/ 1693 h 3971"/>
                <a:gd name="T84" fmla="*/ 699 w 3517"/>
                <a:gd name="T85" fmla="*/ 1521 h 3971"/>
                <a:gd name="T86" fmla="*/ 1079 w 3517"/>
                <a:gd name="T87" fmla="*/ 1429 h 3971"/>
                <a:gd name="T88" fmla="*/ 1373 w 3517"/>
                <a:gd name="T89" fmla="*/ 1406 h 3971"/>
                <a:gd name="T90" fmla="*/ 1526 w 3517"/>
                <a:gd name="T91" fmla="*/ 1287 h 3971"/>
                <a:gd name="T92" fmla="*/ 1716 w 3517"/>
                <a:gd name="T93" fmla="*/ 1020 h 3971"/>
                <a:gd name="T94" fmla="*/ 2016 w 3517"/>
                <a:gd name="T95" fmla="*/ 697 h 3971"/>
                <a:gd name="T96" fmla="*/ 2427 w 3517"/>
                <a:gd name="T97" fmla="*/ 383 h 3971"/>
                <a:gd name="T98" fmla="*/ 2833 w 3517"/>
                <a:gd name="T99" fmla="*/ 181 h 3971"/>
                <a:gd name="T100" fmla="*/ 3149 w 3517"/>
                <a:gd name="T101" fmla="*/ 90 h 3971"/>
                <a:gd name="T102" fmla="*/ 3309 w 3517"/>
                <a:gd name="T103" fmla="*/ 63 h 3971"/>
                <a:gd name="T104" fmla="*/ 3364 w 3517"/>
                <a:gd name="T105" fmla="*/ 21 h 3971"/>
                <a:gd name="T106" fmla="*/ 3409 w 3517"/>
                <a:gd name="T107" fmla="*/ 17 h 3971"/>
                <a:gd name="T108" fmla="*/ 3485 w 3517"/>
                <a:gd name="T109" fmla="*/ 0 h 3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17" h="3971">
                  <a:moveTo>
                    <a:pt x="2300" y="1182"/>
                  </a:moveTo>
                  <a:lnTo>
                    <a:pt x="2253" y="1186"/>
                  </a:lnTo>
                  <a:lnTo>
                    <a:pt x="2208" y="1196"/>
                  </a:lnTo>
                  <a:lnTo>
                    <a:pt x="2164" y="1212"/>
                  </a:lnTo>
                  <a:lnTo>
                    <a:pt x="2122" y="1234"/>
                  </a:lnTo>
                  <a:lnTo>
                    <a:pt x="2086" y="1260"/>
                  </a:lnTo>
                  <a:lnTo>
                    <a:pt x="2051" y="1293"/>
                  </a:lnTo>
                  <a:lnTo>
                    <a:pt x="2029" y="1319"/>
                  </a:lnTo>
                  <a:lnTo>
                    <a:pt x="2011" y="1347"/>
                  </a:lnTo>
                  <a:lnTo>
                    <a:pt x="1990" y="1389"/>
                  </a:lnTo>
                  <a:lnTo>
                    <a:pt x="1975" y="1432"/>
                  </a:lnTo>
                  <a:lnTo>
                    <a:pt x="1967" y="1475"/>
                  </a:lnTo>
                  <a:lnTo>
                    <a:pt x="1965" y="1519"/>
                  </a:lnTo>
                  <a:lnTo>
                    <a:pt x="1969" y="1562"/>
                  </a:lnTo>
                  <a:lnTo>
                    <a:pt x="1978" y="1605"/>
                  </a:lnTo>
                  <a:lnTo>
                    <a:pt x="1992" y="1647"/>
                  </a:lnTo>
                  <a:lnTo>
                    <a:pt x="2012" y="1686"/>
                  </a:lnTo>
                  <a:lnTo>
                    <a:pt x="2037" y="1724"/>
                  </a:lnTo>
                  <a:lnTo>
                    <a:pt x="2067" y="1758"/>
                  </a:lnTo>
                  <a:lnTo>
                    <a:pt x="2101" y="1788"/>
                  </a:lnTo>
                  <a:lnTo>
                    <a:pt x="2141" y="1814"/>
                  </a:lnTo>
                  <a:lnTo>
                    <a:pt x="2185" y="1836"/>
                  </a:lnTo>
                  <a:lnTo>
                    <a:pt x="2233" y="1850"/>
                  </a:lnTo>
                  <a:lnTo>
                    <a:pt x="2279" y="1859"/>
                  </a:lnTo>
                  <a:lnTo>
                    <a:pt x="2326" y="1861"/>
                  </a:lnTo>
                  <a:lnTo>
                    <a:pt x="2373" y="1857"/>
                  </a:lnTo>
                  <a:lnTo>
                    <a:pt x="2418" y="1846"/>
                  </a:lnTo>
                  <a:lnTo>
                    <a:pt x="2462" y="1831"/>
                  </a:lnTo>
                  <a:lnTo>
                    <a:pt x="2504" y="1808"/>
                  </a:lnTo>
                  <a:lnTo>
                    <a:pt x="2542" y="1782"/>
                  </a:lnTo>
                  <a:lnTo>
                    <a:pt x="2576" y="1750"/>
                  </a:lnTo>
                  <a:lnTo>
                    <a:pt x="2597" y="1724"/>
                  </a:lnTo>
                  <a:lnTo>
                    <a:pt x="2615" y="1695"/>
                  </a:lnTo>
                  <a:lnTo>
                    <a:pt x="2636" y="1653"/>
                  </a:lnTo>
                  <a:lnTo>
                    <a:pt x="2651" y="1610"/>
                  </a:lnTo>
                  <a:lnTo>
                    <a:pt x="2659" y="1567"/>
                  </a:lnTo>
                  <a:lnTo>
                    <a:pt x="2661" y="1523"/>
                  </a:lnTo>
                  <a:lnTo>
                    <a:pt x="2657" y="1480"/>
                  </a:lnTo>
                  <a:lnTo>
                    <a:pt x="2649" y="1437"/>
                  </a:lnTo>
                  <a:lnTo>
                    <a:pt x="2634" y="1396"/>
                  </a:lnTo>
                  <a:lnTo>
                    <a:pt x="2614" y="1356"/>
                  </a:lnTo>
                  <a:lnTo>
                    <a:pt x="2589" y="1319"/>
                  </a:lnTo>
                  <a:lnTo>
                    <a:pt x="2559" y="1285"/>
                  </a:lnTo>
                  <a:lnTo>
                    <a:pt x="2525" y="1255"/>
                  </a:lnTo>
                  <a:lnTo>
                    <a:pt x="2485" y="1229"/>
                  </a:lnTo>
                  <a:lnTo>
                    <a:pt x="2440" y="1208"/>
                  </a:lnTo>
                  <a:lnTo>
                    <a:pt x="2393" y="1192"/>
                  </a:lnTo>
                  <a:lnTo>
                    <a:pt x="2347" y="1184"/>
                  </a:lnTo>
                  <a:lnTo>
                    <a:pt x="2300" y="1182"/>
                  </a:lnTo>
                  <a:close/>
                  <a:moveTo>
                    <a:pt x="3485" y="0"/>
                  </a:moveTo>
                  <a:lnTo>
                    <a:pt x="3485" y="0"/>
                  </a:lnTo>
                  <a:lnTo>
                    <a:pt x="3500" y="3"/>
                  </a:lnTo>
                  <a:lnTo>
                    <a:pt x="3509" y="11"/>
                  </a:lnTo>
                  <a:lnTo>
                    <a:pt x="3514" y="22"/>
                  </a:lnTo>
                  <a:lnTo>
                    <a:pt x="3513" y="38"/>
                  </a:lnTo>
                  <a:lnTo>
                    <a:pt x="3510" y="55"/>
                  </a:lnTo>
                  <a:lnTo>
                    <a:pt x="3508" y="69"/>
                  </a:lnTo>
                  <a:lnTo>
                    <a:pt x="3506" y="82"/>
                  </a:lnTo>
                  <a:lnTo>
                    <a:pt x="3506" y="90"/>
                  </a:lnTo>
                  <a:lnTo>
                    <a:pt x="3508" y="94"/>
                  </a:lnTo>
                  <a:lnTo>
                    <a:pt x="3510" y="97"/>
                  </a:lnTo>
                  <a:lnTo>
                    <a:pt x="3512" y="98"/>
                  </a:lnTo>
                  <a:lnTo>
                    <a:pt x="3513" y="99"/>
                  </a:lnTo>
                  <a:lnTo>
                    <a:pt x="3513" y="99"/>
                  </a:lnTo>
                  <a:lnTo>
                    <a:pt x="3517" y="106"/>
                  </a:lnTo>
                  <a:lnTo>
                    <a:pt x="3517" y="118"/>
                  </a:lnTo>
                  <a:lnTo>
                    <a:pt x="3512" y="132"/>
                  </a:lnTo>
                  <a:lnTo>
                    <a:pt x="3504" y="149"/>
                  </a:lnTo>
                  <a:lnTo>
                    <a:pt x="3491" y="166"/>
                  </a:lnTo>
                  <a:lnTo>
                    <a:pt x="3487" y="171"/>
                  </a:lnTo>
                  <a:lnTo>
                    <a:pt x="3481" y="177"/>
                  </a:lnTo>
                  <a:lnTo>
                    <a:pt x="3480" y="183"/>
                  </a:lnTo>
                  <a:lnTo>
                    <a:pt x="3480" y="194"/>
                  </a:lnTo>
                  <a:lnTo>
                    <a:pt x="3480" y="213"/>
                  </a:lnTo>
                  <a:lnTo>
                    <a:pt x="3481" y="236"/>
                  </a:lnTo>
                  <a:lnTo>
                    <a:pt x="3483" y="262"/>
                  </a:lnTo>
                  <a:lnTo>
                    <a:pt x="3485" y="293"/>
                  </a:lnTo>
                  <a:lnTo>
                    <a:pt x="3487" y="327"/>
                  </a:lnTo>
                  <a:lnTo>
                    <a:pt x="3488" y="362"/>
                  </a:lnTo>
                  <a:lnTo>
                    <a:pt x="3491" y="426"/>
                  </a:lnTo>
                  <a:lnTo>
                    <a:pt x="3491" y="494"/>
                  </a:lnTo>
                  <a:lnTo>
                    <a:pt x="3488" y="568"/>
                  </a:lnTo>
                  <a:lnTo>
                    <a:pt x="3483" y="646"/>
                  </a:lnTo>
                  <a:lnTo>
                    <a:pt x="3474" y="729"/>
                  </a:lnTo>
                  <a:lnTo>
                    <a:pt x="3460" y="815"/>
                  </a:lnTo>
                  <a:lnTo>
                    <a:pt x="3453" y="864"/>
                  </a:lnTo>
                  <a:lnTo>
                    <a:pt x="3450" y="882"/>
                  </a:lnTo>
                  <a:lnTo>
                    <a:pt x="3446" y="902"/>
                  </a:lnTo>
                  <a:lnTo>
                    <a:pt x="3434" y="959"/>
                  </a:lnTo>
                  <a:lnTo>
                    <a:pt x="3422" y="1011"/>
                  </a:lnTo>
                  <a:lnTo>
                    <a:pt x="3410" y="1058"/>
                  </a:lnTo>
                  <a:lnTo>
                    <a:pt x="3399" y="1099"/>
                  </a:lnTo>
                  <a:lnTo>
                    <a:pt x="3386" y="1144"/>
                  </a:lnTo>
                  <a:lnTo>
                    <a:pt x="3370" y="1191"/>
                  </a:lnTo>
                  <a:lnTo>
                    <a:pt x="3351" y="1240"/>
                  </a:lnTo>
                  <a:lnTo>
                    <a:pt x="3334" y="1290"/>
                  </a:lnTo>
                  <a:lnTo>
                    <a:pt x="3317" y="1336"/>
                  </a:lnTo>
                  <a:lnTo>
                    <a:pt x="3300" y="1377"/>
                  </a:lnTo>
                  <a:lnTo>
                    <a:pt x="3257" y="1478"/>
                  </a:lnTo>
                  <a:lnTo>
                    <a:pt x="3207" y="1581"/>
                  </a:lnTo>
                  <a:lnTo>
                    <a:pt x="3152" y="1685"/>
                  </a:lnTo>
                  <a:lnTo>
                    <a:pt x="3090" y="1790"/>
                  </a:lnTo>
                  <a:lnTo>
                    <a:pt x="3021" y="1898"/>
                  </a:lnTo>
                  <a:lnTo>
                    <a:pt x="2945" y="2008"/>
                  </a:lnTo>
                  <a:lnTo>
                    <a:pt x="2862" y="2119"/>
                  </a:lnTo>
                  <a:lnTo>
                    <a:pt x="2772" y="2231"/>
                  </a:lnTo>
                  <a:lnTo>
                    <a:pt x="2749" y="2262"/>
                  </a:lnTo>
                  <a:lnTo>
                    <a:pt x="2730" y="2297"/>
                  </a:lnTo>
                  <a:lnTo>
                    <a:pt x="2714" y="2335"/>
                  </a:lnTo>
                  <a:lnTo>
                    <a:pt x="2702" y="2375"/>
                  </a:lnTo>
                  <a:lnTo>
                    <a:pt x="2694" y="2417"/>
                  </a:lnTo>
                  <a:lnTo>
                    <a:pt x="2689" y="2459"/>
                  </a:lnTo>
                  <a:lnTo>
                    <a:pt x="2689" y="2498"/>
                  </a:lnTo>
                  <a:lnTo>
                    <a:pt x="2693" y="2535"/>
                  </a:lnTo>
                  <a:lnTo>
                    <a:pt x="2701" y="2577"/>
                  </a:lnTo>
                  <a:lnTo>
                    <a:pt x="2707" y="2621"/>
                  </a:lnTo>
                  <a:lnTo>
                    <a:pt x="2713" y="2668"/>
                  </a:lnTo>
                  <a:lnTo>
                    <a:pt x="2718" y="2719"/>
                  </a:lnTo>
                  <a:lnTo>
                    <a:pt x="2722" y="2773"/>
                  </a:lnTo>
                  <a:lnTo>
                    <a:pt x="2723" y="2827"/>
                  </a:lnTo>
                  <a:lnTo>
                    <a:pt x="2724" y="2885"/>
                  </a:lnTo>
                  <a:lnTo>
                    <a:pt x="2723" y="2944"/>
                  </a:lnTo>
                  <a:lnTo>
                    <a:pt x="2719" y="3004"/>
                  </a:lnTo>
                  <a:lnTo>
                    <a:pt x="2714" y="3067"/>
                  </a:lnTo>
                  <a:lnTo>
                    <a:pt x="2705" y="3129"/>
                  </a:lnTo>
                  <a:lnTo>
                    <a:pt x="2694" y="3193"/>
                  </a:lnTo>
                  <a:lnTo>
                    <a:pt x="2678" y="3257"/>
                  </a:lnTo>
                  <a:lnTo>
                    <a:pt x="2661" y="3321"/>
                  </a:lnTo>
                  <a:lnTo>
                    <a:pt x="2639" y="3385"/>
                  </a:lnTo>
                  <a:lnTo>
                    <a:pt x="2614" y="3449"/>
                  </a:lnTo>
                  <a:lnTo>
                    <a:pt x="2584" y="3511"/>
                  </a:lnTo>
                  <a:lnTo>
                    <a:pt x="2550" y="3572"/>
                  </a:lnTo>
                  <a:lnTo>
                    <a:pt x="2510" y="3632"/>
                  </a:lnTo>
                  <a:lnTo>
                    <a:pt x="2465" y="3691"/>
                  </a:lnTo>
                  <a:lnTo>
                    <a:pt x="2417" y="3748"/>
                  </a:lnTo>
                  <a:lnTo>
                    <a:pt x="2362" y="3803"/>
                  </a:lnTo>
                  <a:lnTo>
                    <a:pt x="2301" y="3855"/>
                  </a:lnTo>
                  <a:lnTo>
                    <a:pt x="2235" y="3905"/>
                  </a:lnTo>
                  <a:lnTo>
                    <a:pt x="2163" y="3951"/>
                  </a:lnTo>
                  <a:lnTo>
                    <a:pt x="2136" y="3965"/>
                  </a:lnTo>
                  <a:lnTo>
                    <a:pt x="2111" y="3971"/>
                  </a:lnTo>
                  <a:lnTo>
                    <a:pt x="2088" y="3971"/>
                  </a:lnTo>
                  <a:lnTo>
                    <a:pt x="2067" y="3966"/>
                  </a:lnTo>
                  <a:lnTo>
                    <a:pt x="2050" y="3953"/>
                  </a:lnTo>
                  <a:lnTo>
                    <a:pt x="2037" y="3936"/>
                  </a:lnTo>
                  <a:lnTo>
                    <a:pt x="2026" y="3914"/>
                  </a:lnTo>
                  <a:lnTo>
                    <a:pt x="2020" y="3888"/>
                  </a:lnTo>
                  <a:lnTo>
                    <a:pt x="2019" y="3858"/>
                  </a:lnTo>
                  <a:lnTo>
                    <a:pt x="2019" y="3824"/>
                  </a:lnTo>
                  <a:lnTo>
                    <a:pt x="2017" y="3789"/>
                  </a:lnTo>
                  <a:lnTo>
                    <a:pt x="2016" y="3751"/>
                  </a:lnTo>
                  <a:lnTo>
                    <a:pt x="2013" y="3710"/>
                  </a:lnTo>
                  <a:lnTo>
                    <a:pt x="2011" y="3670"/>
                  </a:lnTo>
                  <a:lnTo>
                    <a:pt x="2005" y="3627"/>
                  </a:lnTo>
                  <a:lnTo>
                    <a:pt x="1999" y="3583"/>
                  </a:lnTo>
                  <a:lnTo>
                    <a:pt x="1991" y="3537"/>
                  </a:lnTo>
                  <a:lnTo>
                    <a:pt x="1982" y="3490"/>
                  </a:lnTo>
                  <a:lnTo>
                    <a:pt x="1970" y="3442"/>
                  </a:lnTo>
                  <a:lnTo>
                    <a:pt x="1957" y="3394"/>
                  </a:lnTo>
                  <a:lnTo>
                    <a:pt x="1941" y="3346"/>
                  </a:lnTo>
                  <a:lnTo>
                    <a:pt x="1924" y="3296"/>
                  </a:lnTo>
                  <a:lnTo>
                    <a:pt x="1904" y="3247"/>
                  </a:lnTo>
                  <a:lnTo>
                    <a:pt x="1882" y="3196"/>
                  </a:lnTo>
                  <a:lnTo>
                    <a:pt x="1857" y="3146"/>
                  </a:lnTo>
                  <a:lnTo>
                    <a:pt x="1829" y="3097"/>
                  </a:lnTo>
                  <a:lnTo>
                    <a:pt x="1798" y="3047"/>
                  </a:lnTo>
                  <a:lnTo>
                    <a:pt x="1765" y="2999"/>
                  </a:lnTo>
                  <a:lnTo>
                    <a:pt x="1728" y="2951"/>
                  </a:lnTo>
                  <a:lnTo>
                    <a:pt x="1687" y="2904"/>
                  </a:lnTo>
                  <a:lnTo>
                    <a:pt x="1644" y="2858"/>
                  </a:lnTo>
                  <a:lnTo>
                    <a:pt x="1598" y="2814"/>
                  </a:lnTo>
                  <a:lnTo>
                    <a:pt x="1547" y="2770"/>
                  </a:lnTo>
                  <a:lnTo>
                    <a:pt x="1493" y="2728"/>
                  </a:lnTo>
                  <a:lnTo>
                    <a:pt x="1434" y="2688"/>
                  </a:lnTo>
                  <a:lnTo>
                    <a:pt x="1372" y="2650"/>
                  </a:lnTo>
                  <a:lnTo>
                    <a:pt x="1305" y="2614"/>
                  </a:lnTo>
                  <a:lnTo>
                    <a:pt x="1234" y="2580"/>
                  </a:lnTo>
                  <a:lnTo>
                    <a:pt x="1159" y="2547"/>
                  </a:lnTo>
                  <a:lnTo>
                    <a:pt x="1079" y="2517"/>
                  </a:lnTo>
                  <a:lnTo>
                    <a:pt x="995" y="2491"/>
                  </a:lnTo>
                  <a:lnTo>
                    <a:pt x="905" y="2468"/>
                  </a:lnTo>
                  <a:lnTo>
                    <a:pt x="811" y="2446"/>
                  </a:lnTo>
                  <a:lnTo>
                    <a:pt x="711" y="2429"/>
                  </a:lnTo>
                  <a:lnTo>
                    <a:pt x="606" y="2414"/>
                  </a:lnTo>
                  <a:lnTo>
                    <a:pt x="495" y="2403"/>
                  </a:lnTo>
                  <a:lnTo>
                    <a:pt x="380" y="2396"/>
                  </a:lnTo>
                  <a:lnTo>
                    <a:pt x="259" y="2392"/>
                  </a:lnTo>
                  <a:lnTo>
                    <a:pt x="131" y="2392"/>
                  </a:lnTo>
                  <a:lnTo>
                    <a:pt x="100" y="2391"/>
                  </a:lnTo>
                  <a:lnTo>
                    <a:pt x="72" y="2383"/>
                  </a:lnTo>
                  <a:lnTo>
                    <a:pt x="48" y="2371"/>
                  </a:lnTo>
                  <a:lnTo>
                    <a:pt x="29" y="2356"/>
                  </a:lnTo>
                  <a:lnTo>
                    <a:pt x="13" y="2337"/>
                  </a:lnTo>
                  <a:lnTo>
                    <a:pt x="4" y="2314"/>
                  </a:lnTo>
                  <a:lnTo>
                    <a:pt x="0" y="2289"/>
                  </a:lnTo>
                  <a:lnTo>
                    <a:pt x="2" y="2262"/>
                  </a:lnTo>
                  <a:lnTo>
                    <a:pt x="12" y="2233"/>
                  </a:lnTo>
                  <a:lnTo>
                    <a:pt x="27" y="2197"/>
                  </a:lnTo>
                  <a:lnTo>
                    <a:pt x="46" y="2160"/>
                  </a:lnTo>
                  <a:lnTo>
                    <a:pt x="65" y="2120"/>
                  </a:lnTo>
                  <a:lnTo>
                    <a:pt x="88" y="2079"/>
                  </a:lnTo>
                  <a:lnTo>
                    <a:pt x="113" y="2036"/>
                  </a:lnTo>
                  <a:lnTo>
                    <a:pt x="140" y="1993"/>
                  </a:lnTo>
                  <a:lnTo>
                    <a:pt x="171" y="1950"/>
                  </a:lnTo>
                  <a:lnTo>
                    <a:pt x="202" y="1906"/>
                  </a:lnTo>
                  <a:lnTo>
                    <a:pt x="238" y="1862"/>
                  </a:lnTo>
                  <a:lnTo>
                    <a:pt x="277" y="1818"/>
                  </a:lnTo>
                  <a:lnTo>
                    <a:pt x="318" y="1775"/>
                  </a:lnTo>
                  <a:lnTo>
                    <a:pt x="362" y="1733"/>
                  </a:lnTo>
                  <a:lnTo>
                    <a:pt x="410" y="1693"/>
                  </a:lnTo>
                  <a:lnTo>
                    <a:pt x="461" y="1653"/>
                  </a:lnTo>
                  <a:lnTo>
                    <a:pt x="515" y="1617"/>
                  </a:lnTo>
                  <a:lnTo>
                    <a:pt x="573" y="1582"/>
                  </a:lnTo>
                  <a:lnTo>
                    <a:pt x="633" y="1549"/>
                  </a:lnTo>
                  <a:lnTo>
                    <a:pt x="699" y="1521"/>
                  </a:lnTo>
                  <a:lnTo>
                    <a:pt x="767" y="1495"/>
                  </a:lnTo>
                  <a:lnTo>
                    <a:pt x="838" y="1472"/>
                  </a:lnTo>
                  <a:lnTo>
                    <a:pt x="914" y="1454"/>
                  </a:lnTo>
                  <a:lnTo>
                    <a:pt x="995" y="1440"/>
                  </a:lnTo>
                  <a:lnTo>
                    <a:pt x="1079" y="1429"/>
                  </a:lnTo>
                  <a:lnTo>
                    <a:pt x="1167" y="1425"/>
                  </a:lnTo>
                  <a:lnTo>
                    <a:pt x="1260" y="1425"/>
                  </a:lnTo>
                  <a:lnTo>
                    <a:pt x="1297" y="1424"/>
                  </a:lnTo>
                  <a:lnTo>
                    <a:pt x="1335" y="1418"/>
                  </a:lnTo>
                  <a:lnTo>
                    <a:pt x="1373" y="1406"/>
                  </a:lnTo>
                  <a:lnTo>
                    <a:pt x="1410" y="1389"/>
                  </a:lnTo>
                  <a:lnTo>
                    <a:pt x="1444" y="1368"/>
                  </a:lnTo>
                  <a:lnTo>
                    <a:pt x="1476" y="1345"/>
                  </a:lnTo>
                  <a:lnTo>
                    <a:pt x="1503" y="1317"/>
                  </a:lnTo>
                  <a:lnTo>
                    <a:pt x="1526" y="1287"/>
                  </a:lnTo>
                  <a:lnTo>
                    <a:pt x="1555" y="1242"/>
                  </a:lnTo>
                  <a:lnTo>
                    <a:pt x="1589" y="1192"/>
                  </a:lnTo>
                  <a:lnTo>
                    <a:pt x="1627" y="1138"/>
                  </a:lnTo>
                  <a:lnTo>
                    <a:pt x="1669" y="1080"/>
                  </a:lnTo>
                  <a:lnTo>
                    <a:pt x="1716" y="1020"/>
                  </a:lnTo>
                  <a:lnTo>
                    <a:pt x="1766" y="958"/>
                  </a:lnTo>
                  <a:lnTo>
                    <a:pt x="1823" y="894"/>
                  </a:lnTo>
                  <a:lnTo>
                    <a:pt x="1882" y="829"/>
                  </a:lnTo>
                  <a:lnTo>
                    <a:pt x="1946" y="762"/>
                  </a:lnTo>
                  <a:lnTo>
                    <a:pt x="2016" y="697"/>
                  </a:lnTo>
                  <a:lnTo>
                    <a:pt x="2088" y="631"/>
                  </a:lnTo>
                  <a:lnTo>
                    <a:pt x="2166" y="566"/>
                  </a:lnTo>
                  <a:lnTo>
                    <a:pt x="2249" y="503"/>
                  </a:lnTo>
                  <a:lnTo>
                    <a:pt x="2335" y="442"/>
                  </a:lnTo>
                  <a:lnTo>
                    <a:pt x="2427" y="383"/>
                  </a:lnTo>
                  <a:lnTo>
                    <a:pt x="2513" y="331"/>
                  </a:lnTo>
                  <a:lnTo>
                    <a:pt x="2597" y="286"/>
                  </a:lnTo>
                  <a:lnTo>
                    <a:pt x="2680" y="245"/>
                  </a:lnTo>
                  <a:lnTo>
                    <a:pt x="2759" y="211"/>
                  </a:lnTo>
                  <a:lnTo>
                    <a:pt x="2833" y="181"/>
                  </a:lnTo>
                  <a:lnTo>
                    <a:pt x="2906" y="155"/>
                  </a:lnTo>
                  <a:lnTo>
                    <a:pt x="2974" y="134"/>
                  </a:lnTo>
                  <a:lnTo>
                    <a:pt x="3037" y="116"/>
                  </a:lnTo>
                  <a:lnTo>
                    <a:pt x="3095" y="102"/>
                  </a:lnTo>
                  <a:lnTo>
                    <a:pt x="3149" y="90"/>
                  </a:lnTo>
                  <a:lnTo>
                    <a:pt x="3188" y="84"/>
                  </a:lnTo>
                  <a:lnTo>
                    <a:pt x="3226" y="77"/>
                  </a:lnTo>
                  <a:lnTo>
                    <a:pt x="3259" y="72"/>
                  </a:lnTo>
                  <a:lnTo>
                    <a:pt x="3287" y="67"/>
                  </a:lnTo>
                  <a:lnTo>
                    <a:pt x="3309" y="63"/>
                  </a:lnTo>
                  <a:lnTo>
                    <a:pt x="3324" y="60"/>
                  </a:lnTo>
                  <a:lnTo>
                    <a:pt x="3330" y="58"/>
                  </a:lnTo>
                  <a:lnTo>
                    <a:pt x="3337" y="49"/>
                  </a:lnTo>
                  <a:lnTo>
                    <a:pt x="3351" y="33"/>
                  </a:lnTo>
                  <a:lnTo>
                    <a:pt x="3364" y="21"/>
                  </a:lnTo>
                  <a:lnTo>
                    <a:pt x="3378" y="12"/>
                  </a:lnTo>
                  <a:lnTo>
                    <a:pt x="3388" y="9"/>
                  </a:lnTo>
                  <a:lnTo>
                    <a:pt x="3397" y="11"/>
                  </a:lnTo>
                  <a:lnTo>
                    <a:pt x="3404" y="16"/>
                  </a:lnTo>
                  <a:lnTo>
                    <a:pt x="3409" y="17"/>
                  </a:lnTo>
                  <a:lnTo>
                    <a:pt x="3420" y="16"/>
                  </a:lnTo>
                  <a:lnTo>
                    <a:pt x="3434" y="13"/>
                  </a:lnTo>
                  <a:lnTo>
                    <a:pt x="3450" y="9"/>
                  </a:lnTo>
                  <a:lnTo>
                    <a:pt x="3468" y="4"/>
                  </a:lnTo>
                  <a:lnTo>
                    <a:pt x="34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7" name="Freeform 93"/>
            <p:cNvSpPr>
              <a:spLocks/>
            </p:cNvSpPr>
            <p:nvPr/>
          </p:nvSpPr>
          <p:spPr bwMode="auto">
            <a:xfrm>
              <a:off x="9412284" y="8978906"/>
              <a:ext cx="369890" cy="452436"/>
            </a:xfrm>
            <a:custGeom>
              <a:avLst/>
              <a:gdLst>
                <a:gd name="T0" fmla="*/ 662 w 701"/>
                <a:gd name="T1" fmla="*/ 0 h 855"/>
                <a:gd name="T2" fmla="*/ 679 w 701"/>
                <a:gd name="T3" fmla="*/ 5 h 855"/>
                <a:gd name="T4" fmla="*/ 691 w 701"/>
                <a:gd name="T5" fmla="*/ 16 h 855"/>
                <a:gd name="T6" fmla="*/ 699 w 701"/>
                <a:gd name="T7" fmla="*/ 32 h 855"/>
                <a:gd name="T8" fmla="*/ 701 w 701"/>
                <a:gd name="T9" fmla="*/ 51 h 855"/>
                <a:gd name="T10" fmla="*/ 699 w 701"/>
                <a:gd name="T11" fmla="*/ 76 h 855"/>
                <a:gd name="T12" fmla="*/ 690 w 701"/>
                <a:gd name="T13" fmla="*/ 104 h 855"/>
                <a:gd name="T14" fmla="*/ 667 w 701"/>
                <a:gd name="T15" fmla="*/ 154 h 855"/>
                <a:gd name="T16" fmla="*/ 644 w 701"/>
                <a:gd name="T17" fmla="*/ 207 h 855"/>
                <a:gd name="T18" fmla="*/ 615 w 701"/>
                <a:gd name="T19" fmla="*/ 263 h 855"/>
                <a:gd name="T20" fmla="*/ 583 w 701"/>
                <a:gd name="T21" fmla="*/ 323 h 855"/>
                <a:gd name="T22" fmla="*/ 548 w 701"/>
                <a:gd name="T23" fmla="*/ 385 h 855"/>
                <a:gd name="T24" fmla="*/ 507 w 701"/>
                <a:gd name="T25" fmla="*/ 446 h 855"/>
                <a:gd name="T26" fmla="*/ 463 w 701"/>
                <a:gd name="T27" fmla="*/ 508 h 855"/>
                <a:gd name="T28" fmla="*/ 416 w 701"/>
                <a:gd name="T29" fmla="*/ 570 h 855"/>
                <a:gd name="T30" fmla="*/ 364 w 701"/>
                <a:gd name="T31" fmla="*/ 629 h 855"/>
                <a:gd name="T32" fmla="*/ 308 w 701"/>
                <a:gd name="T33" fmla="*/ 687 h 855"/>
                <a:gd name="T34" fmla="*/ 248 w 701"/>
                <a:gd name="T35" fmla="*/ 740 h 855"/>
                <a:gd name="T36" fmla="*/ 182 w 701"/>
                <a:gd name="T37" fmla="*/ 791 h 855"/>
                <a:gd name="T38" fmla="*/ 113 w 701"/>
                <a:gd name="T39" fmla="*/ 837 h 855"/>
                <a:gd name="T40" fmla="*/ 86 w 701"/>
                <a:gd name="T41" fmla="*/ 850 h 855"/>
                <a:gd name="T42" fmla="*/ 61 w 701"/>
                <a:gd name="T43" fmla="*/ 855 h 855"/>
                <a:gd name="T44" fmla="*/ 40 w 701"/>
                <a:gd name="T45" fmla="*/ 855 h 855"/>
                <a:gd name="T46" fmla="*/ 23 w 701"/>
                <a:gd name="T47" fmla="*/ 848 h 855"/>
                <a:gd name="T48" fmla="*/ 10 w 701"/>
                <a:gd name="T49" fmla="*/ 837 h 855"/>
                <a:gd name="T50" fmla="*/ 2 w 701"/>
                <a:gd name="T51" fmla="*/ 820 h 855"/>
                <a:gd name="T52" fmla="*/ 0 w 701"/>
                <a:gd name="T53" fmla="*/ 799 h 855"/>
                <a:gd name="T54" fmla="*/ 2 w 701"/>
                <a:gd name="T55" fmla="*/ 774 h 855"/>
                <a:gd name="T56" fmla="*/ 11 w 701"/>
                <a:gd name="T57" fmla="*/ 745 h 855"/>
                <a:gd name="T58" fmla="*/ 31 w 701"/>
                <a:gd name="T59" fmla="*/ 699 h 855"/>
                <a:gd name="T60" fmla="*/ 55 w 701"/>
                <a:gd name="T61" fmla="*/ 648 h 855"/>
                <a:gd name="T62" fmla="*/ 82 w 701"/>
                <a:gd name="T63" fmla="*/ 593 h 855"/>
                <a:gd name="T64" fmla="*/ 114 w 701"/>
                <a:gd name="T65" fmla="*/ 536 h 855"/>
                <a:gd name="T66" fmla="*/ 149 w 701"/>
                <a:gd name="T67" fmla="*/ 477 h 855"/>
                <a:gd name="T68" fmla="*/ 189 w 701"/>
                <a:gd name="T69" fmla="*/ 417 h 855"/>
                <a:gd name="T70" fmla="*/ 232 w 701"/>
                <a:gd name="T71" fmla="*/ 357 h 855"/>
                <a:gd name="T72" fmla="*/ 279 w 701"/>
                <a:gd name="T73" fmla="*/ 297 h 855"/>
                <a:gd name="T74" fmla="*/ 332 w 701"/>
                <a:gd name="T75" fmla="*/ 237 h 855"/>
                <a:gd name="T76" fmla="*/ 390 w 701"/>
                <a:gd name="T77" fmla="*/ 180 h 855"/>
                <a:gd name="T78" fmla="*/ 452 w 701"/>
                <a:gd name="T79" fmla="*/ 124 h 855"/>
                <a:gd name="T80" fmla="*/ 520 w 701"/>
                <a:gd name="T81" fmla="*/ 71 h 855"/>
                <a:gd name="T82" fmla="*/ 592 w 701"/>
                <a:gd name="T83" fmla="*/ 21 h 855"/>
                <a:gd name="T84" fmla="*/ 619 w 701"/>
                <a:gd name="T85" fmla="*/ 8 h 855"/>
                <a:gd name="T86" fmla="*/ 642 w 701"/>
                <a:gd name="T87" fmla="*/ 0 h 855"/>
                <a:gd name="T88" fmla="*/ 662 w 701"/>
                <a:gd name="T89" fmla="*/ 0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1" h="855">
                  <a:moveTo>
                    <a:pt x="662" y="0"/>
                  </a:moveTo>
                  <a:lnTo>
                    <a:pt x="679" y="5"/>
                  </a:lnTo>
                  <a:lnTo>
                    <a:pt x="691" y="16"/>
                  </a:lnTo>
                  <a:lnTo>
                    <a:pt x="699" y="32"/>
                  </a:lnTo>
                  <a:lnTo>
                    <a:pt x="701" y="51"/>
                  </a:lnTo>
                  <a:lnTo>
                    <a:pt x="699" y="76"/>
                  </a:lnTo>
                  <a:lnTo>
                    <a:pt x="690" y="104"/>
                  </a:lnTo>
                  <a:lnTo>
                    <a:pt x="667" y="154"/>
                  </a:lnTo>
                  <a:lnTo>
                    <a:pt x="644" y="207"/>
                  </a:lnTo>
                  <a:lnTo>
                    <a:pt x="615" y="263"/>
                  </a:lnTo>
                  <a:lnTo>
                    <a:pt x="583" y="323"/>
                  </a:lnTo>
                  <a:lnTo>
                    <a:pt x="548" y="385"/>
                  </a:lnTo>
                  <a:lnTo>
                    <a:pt x="507" y="446"/>
                  </a:lnTo>
                  <a:lnTo>
                    <a:pt x="463" y="508"/>
                  </a:lnTo>
                  <a:lnTo>
                    <a:pt x="416" y="570"/>
                  </a:lnTo>
                  <a:lnTo>
                    <a:pt x="364" y="629"/>
                  </a:lnTo>
                  <a:lnTo>
                    <a:pt x="308" y="687"/>
                  </a:lnTo>
                  <a:lnTo>
                    <a:pt x="248" y="740"/>
                  </a:lnTo>
                  <a:lnTo>
                    <a:pt x="182" y="791"/>
                  </a:lnTo>
                  <a:lnTo>
                    <a:pt x="113" y="837"/>
                  </a:lnTo>
                  <a:lnTo>
                    <a:pt x="86" y="850"/>
                  </a:lnTo>
                  <a:lnTo>
                    <a:pt x="61" y="855"/>
                  </a:lnTo>
                  <a:lnTo>
                    <a:pt x="40" y="855"/>
                  </a:lnTo>
                  <a:lnTo>
                    <a:pt x="23" y="848"/>
                  </a:lnTo>
                  <a:lnTo>
                    <a:pt x="10" y="837"/>
                  </a:lnTo>
                  <a:lnTo>
                    <a:pt x="2" y="820"/>
                  </a:lnTo>
                  <a:lnTo>
                    <a:pt x="0" y="799"/>
                  </a:lnTo>
                  <a:lnTo>
                    <a:pt x="2" y="774"/>
                  </a:lnTo>
                  <a:lnTo>
                    <a:pt x="11" y="745"/>
                  </a:lnTo>
                  <a:lnTo>
                    <a:pt x="31" y="699"/>
                  </a:lnTo>
                  <a:lnTo>
                    <a:pt x="55" y="648"/>
                  </a:lnTo>
                  <a:lnTo>
                    <a:pt x="82" y="593"/>
                  </a:lnTo>
                  <a:lnTo>
                    <a:pt x="114" y="536"/>
                  </a:lnTo>
                  <a:lnTo>
                    <a:pt x="149" y="477"/>
                  </a:lnTo>
                  <a:lnTo>
                    <a:pt x="189" y="417"/>
                  </a:lnTo>
                  <a:lnTo>
                    <a:pt x="232" y="357"/>
                  </a:lnTo>
                  <a:lnTo>
                    <a:pt x="279" y="297"/>
                  </a:lnTo>
                  <a:lnTo>
                    <a:pt x="332" y="237"/>
                  </a:lnTo>
                  <a:lnTo>
                    <a:pt x="390" y="180"/>
                  </a:lnTo>
                  <a:lnTo>
                    <a:pt x="452" y="124"/>
                  </a:lnTo>
                  <a:lnTo>
                    <a:pt x="520" y="71"/>
                  </a:lnTo>
                  <a:lnTo>
                    <a:pt x="592" y="21"/>
                  </a:lnTo>
                  <a:lnTo>
                    <a:pt x="619" y="8"/>
                  </a:lnTo>
                  <a:lnTo>
                    <a:pt x="642" y="0"/>
                  </a:lnTo>
                  <a:lnTo>
                    <a:pt x="6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8" name="Freeform 94"/>
            <p:cNvSpPr>
              <a:spLocks/>
            </p:cNvSpPr>
            <p:nvPr/>
          </p:nvSpPr>
          <p:spPr bwMode="auto">
            <a:xfrm>
              <a:off x="9080503" y="8828094"/>
              <a:ext cx="511173" cy="638176"/>
            </a:xfrm>
            <a:custGeom>
              <a:avLst/>
              <a:gdLst>
                <a:gd name="T0" fmla="*/ 923 w 964"/>
                <a:gd name="T1" fmla="*/ 0 h 1205"/>
                <a:gd name="T2" fmla="*/ 940 w 964"/>
                <a:gd name="T3" fmla="*/ 5 h 1205"/>
                <a:gd name="T4" fmla="*/ 952 w 964"/>
                <a:gd name="T5" fmla="*/ 16 h 1205"/>
                <a:gd name="T6" fmla="*/ 960 w 964"/>
                <a:gd name="T7" fmla="*/ 32 h 1205"/>
                <a:gd name="T8" fmla="*/ 964 w 964"/>
                <a:gd name="T9" fmla="*/ 52 h 1205"/>
                <a:gd name="T10" fmla="*/ 961 w 964"/>
                <a:gd name="T11" fmla="*/ 77 h 1205"/>
                <a:gd name="T12" fmla="*/ 953 w 964"/>
                <a:gd name="T13" fmla="*/ 106 h 1205"/>
                <a:gd name="T14" fmla="*/ 933 w 964"/>
                <a:gd name="T15" fmla="*/ 154 h 1205"/>
                <a:gd name="T16" fmla="*/ 912 w 964"/>
                <a:gd name="T17" fmla="*/ 207 h 1205"/>
                <a:gd name="T18" fmla="*/ 887 w 964"/>
                <a:gd name="T19" fmla="*/ 263 h 1205"/>
                <a:gd name="T20" fmla="*/ 861 w 964"/>
                <a:gd name="T21" fmla="*/ 323 h 1205"/>
                <a:gd name="T22" fmla="*/ 830 w 964"/>
                <a:gd name="T23" fmla="*/ 386 h 1205"/>
                <a:gd name="T24" fmla="*/ 797 w 964"/>
                <a:gd name="T25" fmla="*/ 451 h 1205"/>
                <a:gd name="T26" fmla="*/ 759 w 964"/>
                <a:gd name="T27" fmla="*/ 517 h 1205"/>
                <a:gd name="T28" fmla="*/ 719 w 964"/>
                <a:gd name="T29" fmla="*/ 585 h 1205"/>
                <a:gd name="T30" fmla="*/ 674 w 964"/>
                <a:gd name="T31" fmla="*/ 653 h 1205"/>
                <a:gd name="T32" fmla="*/ 628 w 964"/>
                <a:gd name="T33" fmla="*/ 721 h 1205"/>
                <a:gd name="T34" fmla="*/ 577 w 964"/>
                <a:gd name="T35" fmla="*/ 787 h 1205"/>
                <a:gd name="T36" fmla="*/ 523 w 964"/>
                <a:gd name="T37" fmla="*/ 854 h 1205"/>
                <a:gd name="T38" fmla="*/ 465 w 964"/>
                <a:gd name="T39" fmla="*/ 917 h 1205"/>
                <a:gd name="T40" fmla="*/ 404 w 964"/>
                <a:gd name="T41" fmla="*/ 979 h 1205"/>
                <a:gd name="T42" fmla="*/ 338 w 964"/>
                <a:gd name="T43" fmla="*/ 1037 h 1205"/>
                <a:gd name="T44" fmla="*/ 268 w 964"/>
                <a:gd name="T45" fmla="*/ 1092 h 1205"/>
                <a:gd name="T46" fmla="*/ 195 w 964"/>
                <a:gd name="T47" fmla="*/ 1141 h 1205"/>
                <a:gd name="T48" fmla="*/ 118 w 964"/>
                <a:gd name="T49" fmla="*/ 1188 h 1205"/>
                <a:gd name="T50" fmla="*/ 91 w 964"/>
                <a:gd name="T51" fmla="*/ 1200 h 1205"/>
                <a:gd name="T52" fmla="*/ 66 w 964"/>
                <a:gd name="T53" fmla="*/ 1205 h 1205"/>
                <a:gd name="T54" fmla="*/ 45 w 964"/>
                <a:gd name="T55" fmla="*/ 1204 h 1205"/>
                <a:gd name="T56" fmla="*/ 26 w 964"/>
                <a:gd name="T57" fmla="*/ 1197 h 1205"/>
                <a:gd name="T58" fmla="*/ 13 w 964"/>
                <a:gd name="T59" fmla="*/ 1186 h 1205"/>
                <a:gd name="T60" fmla="*/ 4 w 964"/>
                <a:gd name="T61" fmla="*/ 1169 h 1205"/>
                <a:gd name="T62" fmla="*/ 0 w 964"/>
                <a:gd name="T63" fmla="*/ 1148 h 1205"/>
                <a:gd name="T64" fmla="*/ 3 w 964"/>
                <a:gd name="T65" fmla="*/ 1122 h 1205"/>
                <a:gd name="T66" fmla="*/ 11 w 964"/>
                <a:gd name="T67" fmla="*/ 1093 h 1205"/>
                <a:gd name="T68" fmla="*/ 29 w 964"/>
                <a:gd name="T69" fmla="*/ 1044 h 1205"/>
                <a:gd name="T70" fmla="*/ 51 w 964"/>
                <a:gd name="T71" fmla="*/ 990 h 1205"/>
                <a:gd name="T72" fmla="*/ 76 w 964"/>
                <a:gd name="T73" fmla="*/ 933 h 1205"/>
                <a:gd name="T74" fmla="*/ 105 w 964"/>
                <a:gd name="T75" fmla="*/ 872 h 1205"/>
                <a:gd name="T76" fmla="*/ 137 w 964"/>
                <a:gd name="T77" fmla="*/ 808 h 1205"/>
                <a:gd name="T78" fmla="*/ 174 w 964"/>
                <a:gd name="T79" fmla="*/ 741 h 1205"/>
                <a:gd name="T80" fmla="*/ 213 w 964"/>
                <a:gd name="T81" fmla="*/ 674 h 1205"/>
                <a:gd name="T82" fmla="*/ 256 w 964"/>
                <a:gd name="T83" fmla="*/ 603 h 1205"/>
                <a:gd name="T84" fmla="*/ 305 w 964"/>
                <a:gd name="T85" fmla="*/ 534 h 1205"/>
                <a:gd name="T86" fmla="*/ 356 w 964"/>
                <a:gd name="T87" fmla="*/ 464 h 1205"/>
                <a:gd name="T88" fmla="*/ 413 w 964"/>
                <a:gd name="T89" fmla="*/ 395 h 1205"/>
                <a:gd name="T90" fmla="*/ 475 w 964"/>
                <a:gd name="T91" fmla="*/ 326 h 1205"/>
                <a:gd name="T92" fmla="*/ 539 w 964"/>
                <a:gd name="T93" fmla="*/ 259 h 1205"/>
                <a:gd name="T94" fmla="*/ 610 w 964"/>
                <a:gd name="T95" fmla="*/ 196 h 1205"/>
                <a:gd name="T96" fmla="*/ 685 w 964"/>
                <a:gd name="T97" fmla="*/ 133 h 1205"/>
                <a:gd name="T98" fmla="*/ 765 w 964"/>
                <a:gd name="T99" fmla="*/ 75 h 1205"/>
                <a:gd name="T100" fmla="*/ 851 w 964"/>
                <a:gd name="T101" fmla="*/ 21 h 1205"/>
                <a:gd name="T102" fmla="*/ 878 w 964"/>
                <a:gd name="T103" fmla="*/ 7 h 1205"/>
                <a:gd name="T104" fmla="*/ 902 w 964"/>
                <a:gd name="T105" fmla="*/ 0 h 1205"/>
                <a:gd name="T106" fmla="*/ 923 w 964"/>
                <a:gd name="T107" fmla="*/ 0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4" h="1205">
                  <a:moveTo>
                    <a:pt x="923" y="0"/>
                  </a:moveTo>
                  <a:lnTo>
                    <a:pt x="940" y="5"/>
                  </a:lnTo>
                  <a:lnTo>
                    <a:pt x="952" y="16"/>
                  </a:lnTo>
                  <a:lnTo>
                    <a:pt x="960" y="32"/>
                  </a:lnTo>
                  <a:lnTo>
                    <a:pt x="964" y="52"/>
                  </a:lnTo>
                  <a:lnTo>
                    <a:pt x="961" y="77"/>
                  </a:lnTo>
                  <a:lnTo>
                    <a:pt x="953" y="106"/>
                  </a:lnTo>
                  <a:lnTo>
                    <a:pt x="933" y="154"/>
                  </a:lnTo>
                  <a:lnTo>
                    <a:pt x="912" y="207"/>
                  </a:lnTo>
                  <a:lnTo>
                    <a:pt x="887" y="263"/>
                  </a:lnTo>
                  <a:lnTo>
                    <a:pt x="861" y="323"/>
                  </a:lnTo>
                  <a:lnTo>
                    <a:pt x="830" y="386"/>
                  </a:lnTo>
                  <a:lnTo>
                    <a:pt x="797" y="451"/>
                  </a:lnTo>
                  <a:lnTo>
                    <a:pt x="759" y="517"/>
                  </a:lnTo>
                  <a:lnTo>
                    <a:pt x="719" y="585"/>
                  </a:lnTo>
                  <a:lnTo>
                    <a:pt x="674" y="653"/>
                  </a:lnTo>
                  <a:lnTo>
                    <a:pt x="628" y="721"/>
                  </a:lnTo>
                  <a:lnTo>
                    <a:pt x="577" y="787"/>
                  </a:lnTo>
                  <a:lnTo>
                    <a:pt x="523" y="854"/>
                  </a:lnTo>
                  <a:lnTo>
                    <a:pt x="465" y="917"/>
                  </a:lnTo>
                  <a:lnTo>
                    <a:pt x="404" y="979"/>
                  </a:lnTo>
                  <a:lnTo>
                    <a:pt x="338" y="1037"/>
                  </a:lnTo>
                  <a:lnTo>
                    <a:pt x="268" y="1092"/>
                  </a:lnTo>
                  <a:lnTo>
                    <a:pt x="195" y="1141"/>
                  </a:lnTo>
                  <a:lnTo>
                    <a:pt x="118" y="1188"/>
                  </a:lnTo>
                  <a:lnTo>
                    <a:pt x="91" y="1200"/>
                  </a:lnTo>
                  <a:lnTo>
                    <a:pt x="66" y="1205"/>
                  </a:lnTo>
                  <a:lnTo>
                    <a:pt x="45" y="1204"/>
                  </a:lnTo>
                  <a:lnTo>
                    <a:pt x="26" y="1197"/>
                  </a:lnTo>
                  <a:lnTo>
                    <a:pt x="13" y="1186"/>
                  </a:lnTo>
                  <a:lnTo>
                    <a:pt x="4" y="1169"/>
                  </a:lnTo>
                  <a:lnTo>
                    <a:pt x="0" y="1148"/>
                  </a:lnTo>
                  <a:lnTo>
                    <a:pt x="3" y="1122"/>
                  </a:lnTo>
                  <a:lnTo>
                    <a:pt x="11" y="1093"/>
                  </a:lnTo>
                  <a:lnTo>
                    <a:pt x="29" y="1044"/>
                  </a:lnTo>
                  <a:lnTo>
                    <a:pt x="51" y="990"/>
                  </a:lnTo>
                  <a:lnTo>
                    <a:pt x="76" y="933"/>
                  </a:lnTo>
                  <a:lnTo>
                    <a:pt x="105" y="872"/>
                  </a:lnTo>
                  <a:lnTo>
                    <a:pt x="137" y="808"/>
                  </a:lnTo>
                  <a:lnTo>
                    <a:pt x="174" y="741"/>
                  </a:lnTo>
                  <a:lnTo>
                    <a:pt x="213" y="674"/>
                  </a:lnTo>
                  <a:lnTo>
                    <a:pt x="256" y="603"/>
                  </a:lnTo>
                  <a:lnTo>
                    <a:pt x="305" y="534"/>
                  </a:lnTo>
                  <a:lnTo>
                    <a:pt x="356" y="464"/>
                  </a:lnTo>
                  <a:lnTo>
                    <a:pt x="413" y="395"/>
                  </a:lnTo>
                  <a:lnTo>
                    <a:pt x="475" y="326"/>
                  </a:lnTo>
                  <a:lnTo>
                    <a:pt x="539" y="259"/>
                  </a:lnTo>
                  <a:lnTo>
                    <a:pt x="610" y="196"/>
                  </a:lnTo>
                  <a:lnTo>
                    <a:pt x="685" y="133"/>
                  </a:lnTo>
                  <a:lnTo>
                    <a:pt x="765" y="75"/>
                  </a:lnTo>
                  <a:lnTo>
                    <a:pt x="851" y="21"/>
                  </a:lnTo>
                  <a:lnTo>
                    <a:pt x="878" y="7"/>
                  </a:lnTo>
                  <a:lnTo>
                    <a:pt x="902" y="0"/>
                  </a:lnTo>
                  <a:lnTo>
                    <a:pt x="9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9" name="Freeform 95"/>
            <p:cNvSpPr>
              <a:spLocks/>
            </p:cNvSpPr>
            <p:nvPr/>
          </p:nvSpPr>
          <p:spPr bwMode="auto">
            <a:xfrm>
              <a:off x="9023350" y="8678866"/>
              <a:ext cx="373064" cy="452436"/>
            </a:xfrm>
            <a:custGeom>
              <a:avLst/>
              <a:gdLst>
                <a:gd name="T0" fmla="*/ 664 w 704"/>
                <a:gd name="T1" fmla="*/ 0 h 855"/>
                <a:gd name="T2" fmla="*/ 681 w 704"/>
                <a:gd name="T3" fmla="*/ 5 h 855"/>
                <a:gd name="T4" fmla="*/ 693 w 704"/>
                <a:gd name="T5" fmla="*/ 16 h 855"/>
                <a:gd name="T6" fmla="*/ 701 w 704"/>
                <a:gd name="T7" fmla="*/ 32 h 855"/>
                <a:gd name="T8" fmla="*/ 704 w 704"/>
                <a:gd name="T9" fmla="*/ 52 h 855"/>
                <a:gd name="T10" fmla="*/ 700 w 704"/>
                <a:gd name="T11" fmla="*/ 76 h 855"/>
                <a:gd name="T12" fmla="*/ 690 w 704"/>
                <a:gd name="T13" fmla="*/ 104 h 855"/>
                <a:gd name="T14" fmla="*/ 669 w 704"/>
                <a:gd name="T15" fmla="*/ 154 h 855"/>
                <a:gd name="T16" fmla="*/ 644 w 704"/>
                <a:gd name="T17" fmla="*/ 207 h 855"/>
                <a:gd name="T18" fmla="*/ 617 w 704"/>
                <a:gd name="T19" fmla="*/ 265 h 855"/>
                <a:gd name="T20" fmla="*/ 584 w 704"/>
                <a:gd name="T21" fmla="*/ 323 h 855"/>
                <a:gd name="T22" fmla="*/ 549 w 704"/>
                <a:gd name="T23" fmla="*/ 385 h 855"/>
                <a:gd name="T24" fmla="*/ 509 w 704"/>
                <a:gd name="T25" fmla="*/ 446 h 855"/>
                <a:gd name="T26" fmla="*/ 466 w 704"/>
                <a:gd name="T27" fmla="*/ 508 h 855"/>
                <a:gd name="T28" fmla="*/ 417 w 704"/>
                <a:gd name="T29" fmla="*/ 570 h 855"/>
                <a:gd name="T30" fmla="*/ 366 w 704"/>
                <a:gd name="T31" fmla="*/ 629 h 855"/>
                <a:gd name="T32" fmla="*/ 309 w 704"/>
                <a:gd name="T33" fmla="*/ 687 h 855"/>
                <a:gd name="T34" fmla="*/ 249 w 704"/>
                <a:gd name="T35" fmla="*/ 740 h 855"/>
                <a:gd name="T36" fmla="*/ 184 w 704"/>
                <a:gd name="T37" fmla="*/ 791 h 855"/>
                <a:gd name="T38" fmla="*/ 115 w 704"/>
                <a:gd name="T39" fmla="*/ 837 h 855"/>
                <a:gd name="T40" fmla="*/ 87 w 704"/>
                <a:gd name="T41" fmla="*/ 850 h 855"/>
                <a:gd name="T42" fmla="*/ 64 w 704"/>
                <a:gd name="T43" fmla="*/ 855 h 855"/>
                <a:gd name="T44" fmla="*/ 42 w 704"/>
                <a:gd name="T45" fmla="*/ 855 h 855"/>
                <a:gd name="T46" fmla="*/ 25 w 704"/>
                <a:gd name="T47" fmla="*/ 848 h 855"/>
                <a:gd name="T48" fmla="*/ 12 w 704"/>
                <a:gd name="T49" fmla="*/ 837 h 855"/>
                <a:gd name="T50" fmla="*/ 3 w 704"/>
                <a:gd name="T51" fmla="*/ 820 h 855"/>
                <a:gd name="T52" fmla="*/ 0 w 704"/>
                <a:gd name="T53" fmla="*/ 799 h 855"/>
                <a:gd name="T54" fmla="*/ 3 w 704"/>
                <a:gd name="T55" fmla="*/ 774 h 855"/>
                <a:gd name="T56" fmla="*/ 12 w 704"/>
                <a:gd name="T57" fmla="*/ 745 h 855"/>
                <a:gd name="T58" fmla="*/ 33 w 704"/>
                <a:gd name="T59" fmla="*/ 699 h 855"/>
                <a:gd name="T60" fmla="*/ 57 w 704"/>
                <a:gd name="T61" fmla="*/ 648 h 855"/>
                <a:gd name="T62" fmla="*/ 85 w 704"/>
                <a:gd name="T63" fmla="*/ 593 h 855"/>
                <a:gd name="T64" fmla="*/ 115 w 704"/>
                <a:gd name="T65" fmla="*/ 536 h 855"/>
                <a:gd name="T66" fmla="*/ 150 w 704"/>
                <a:gd name="T67" fmla="*/ 477 h 855"/>
                <a:gd name="T68" fmla="*/ 190 w 704"/>
                <a:gd name="T69" fmla="*/ 418 h 855"/>
                <a:gd name="T70" fmla="*/ 233 w 704"/>
                <a:gd name="T71" fmla="*/ 357 h 855"/>
                <a:gd name="T72" fmla="*/ 282 w 704"/>
                <a:gd name="T73" fmla="*/ 297 h 855"/>
                <a:gd name="T74" fmla="*/ 334 w 704"/>
                <a:gd name="T75" fmla="*/ 239 h 855"/>
                <a:gd name="T76" fmla="*/ 392 w 704"/>
                <a:gd name="T77" fmla="*/ 180 h 855"/>
                <a:gd name="T78" fmla="*/ 454 w 704"/>
                <a:gd name="T79" fmla="*/ 124 h 855"/>
                <a:gd name="T80" fmla="*/ 521 w 704"/>
                <a:gd name="T81" fmla="*/ 72 h 855"/>
                <a:gd name="T82" fmla="*/ 595 w 704"/>
                <a:gd name="T83" fmla="*/ 22 h 855"/>
                <a:gd name="T84" fmla="*/ 621 w 704"/>
                <a:gd name="T85" fmla="*/ 8 h 855"/>
                <a:gd name="T86" fmla="*/ 644 w 704"/>
                <a:gd name="T87" fmla="*/ 2 h 855"/>
                <a:gd name="T88" fmla="*/ 664 w 704"/>
                <a:gd name="T89" fmla="*/ 0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4" h="855">
                  <a:moveTo>
                    <a:pt x="664" y="0"/>
                  </a:moveTo>
                  <a:lnTo>
                    <a:pt x="681" y="5"/>
                  </a:lnTo>
                  <a:lnTo>
                    <a:pt x="693" y="16"/>
                  </a:lnTo>
                  <a:lnTo>
                    <a:pt x="701" y="32"/>
                  </a:lnTo>
                  <a:lnTo>
                    <a:pt x="704" y="52"/>
                  </a:lnTo>
                  <a:lnTo>
                    <a:pt x="700" y="76"/>
                  </a:lnTo>
                  <a:lnTo>
                    <a:pt x="690" y="104"/>
                  </a:lnTo>
                  <a:lnTo>
                    <a:pt x="669" y="154"/>
                  </a:lnTo>
                  <a:lnTo>
                    <a:pt x="644" y="207"/>
                  </a:lnTo>
                  <a:lnTo>
                    <a:pt x="617" y="265"/>
                  </a:lnTo>
                  <a:lnTo>
                    <a:pt x="584" y="323"/>
                  </a:lnTo>
                  <a:lnTo>
                    <a:pt x="549" y="385"/>
                  </a:lnTo>
                  <a:lnTo>
                    <a:pt x="509" y="446"/>
                  </a:lnTo>
                  <a:lnTo>
                    <a:pt x="466" y="508"/>
                  </a:lnTo>
                  <a:lnTo>
                    <a:pt x="417" y="570"/>
                  </a:lnTo>
                  <a:lnTo>
                    <a:pt x="366" y="629"/>
                  </a:lnTo>
                  <a:lnTo>
                    <a:pt x="309" y="687"/>
                  </a:lnTo>
                  <a:lnTo>
                    <a:pt x="249" y="740"/>
                  </a:lnTo>
                  <a:lnTo>
                    <a:pt x="184" y="791"/>
                  </a:lnTo>
                  <a:lnTo>
                    <a:pt x="115" y="837"/>
                  </a:lnTo>
                  <a:lnTo>
                    <a:pt x="87" y="850"/>
                  </a:lnTo>
                  <a:lnTo>
                    <a:pt x="64" y="855"/>
                  </a:lnTo>
                  <a:lnTo>
                    <a:pt x="42" y="855"/>
                  </a:lnTo>
                  <a:lnTo>
                    <a:pt x="25" y="848"/>
                  </a:lnTo>
                  <a:lnTo>
                    <a:pt x="12" y="837"/>
                  </a:lnTo>
                  <a:lnTo>
                    <a:pt x="3" y="820"/>
                  </a:lnTo>
                  <a:lnTo>
                    <a:pt x="0" y="799"/>
                  </a:lnTo>
                  <a:lnTo>
                    <a:pt x="3" y="774"/>
                  </a:lnTo>
                  <a:lnTo>
                    <a:pt x="12" y="745"/>
                  </a:lnTo>
                  <a:lnTo>
                    <a:pt x="33" y="699"/>
                  </a:lnTo>
                  <a:lnTo>
                    <a:pt x="57" y="648"/>
                  </a:lnTo>
                  <a:lnTo>
                    <a:pt x="85" y="593"/>
                  </a:lnTo>
                  <a:lnTo>
                    <a:pt x="115" y="536"/>
                  </a:lnTo>
                  <a:lnTo>
                    <a:pt x="150" y="477"/>
                  </a:lnTo>
                  <a:lnTo>
                    <a:pt x="190" y="418"/>
                  </a:lnTo>
                  <a:lnTo>
                    <a:pt x="233" y="357"/>
                  </a:lnTo>
                  <a:lnTo>
                    <a:pt x="282" y="297"/>
                  </a:lnTo>
                  <a:lnTo>
                    <a:pt x="334" y="239"/>
                  </a:lnTo>
                  <a:lnTo>
                    <a:pt x="392" y="180"/>
                  </a:lnTo>
                  <a:lnTo>
                    <a:pt x="454" y="124"/>
                  </a:lnTo>
                  <a:lnTo>
                    <a:pt x="521" y="72"/>
                  </a:lnTo>
                  <a:lnTo>
                    <a:pt x="595" y="22"/>
                  </a:lnTo>
                  <a:lnTo>
                    <a:pt x="621" y="8"/>
                  </a:lnTo>
                  <a:lnTo>
                    <a:pt x="644" y="2"/>
                  </a:lnTo>
                  <a:lnTo>
                    <a:pt x="6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Freeform 119"/>
          <p:cNvSpPr>
            <a:spLocks noEditPoints="1"/>
          </p:cNvSpPr>
          <p:nvPr/>
        </p:nvSpPr>
        <p:spPr bwMode="auto">
          <a:xfrm>
            <a:off x="6910826" y="6219966"/>
            <a:ext cx="344968" cy="423096"/>
          </a:xfrm>
          <a:custGeom>
            <a:avLst/>
            <a:gdLst>
              <a:gd name="T0" fmla="*/ 2718 w 3987"/>
              <a:gd name="T1" fmla="*/ 3925 h 4890"/>
              <a:gd name="T2" fmla="*/ 2522 w 3987"/>
              <a:gd name="T3" fmla="*/ 4022 h 4890"/>
              <a:gd name="T4" fmla="*/ 2978 w 3987"/>
              <a:gd name="T5" fmla="*/ 4468 h 4890"/>
              <a:gd name="T6" fmla="*/ 3702 w 3987"/>
              <a:gd name="T7" fmla="*/ 3740 h 4890"/>
              <a:gd name="T8" fmla="*/ 3574 w 3987"/>
              <a:gd name="T9" fmla="*/ 3562 h 4890"/>
              <a:gd name="T10" fmla="*/ 2028 w 3987"/>
              <a:gd name="T11" fmla="*/ 3562 h 4890"/>
              <a:gd name="T12" fmla="*/ 1287 w 3987"/>
              <a:gd name="T13" fmla="*/ 3619 h 4890"/>
              <a:gd name="T14" fmla="*/ 1307 w 3987"/>
              <a:gd name="T15" fmla="*/ 3426 h 4890"/>
              <a:gd name="T16" fmla="*/ 1136 w 3987"/>
              <a:gd name="T17" fmla="*/ 3355 h 4890"/>
              <a:gd name="T18" fmla="*/ 618 w 3987"/>
              <a:gd name="T19" fmla="*/ 3540 h 4890"/>
              <a:gd name="T20" fmla="*/ 661 w 3987"/>
              <a:gd name="T21" fmla="*/ 3426 h 4890"/>
              <a:gd name="T22" fmla="*/ 3078 w 3987"/>
              <a:gd name="T23" fmla="*/ 3073 h 4890"/>
              <a:gd name="T24" fmla="*/ 3721 w 3987"/>
              <a:gd name="T25" fmla="*/ 3340 h 4890"/>
              <a:gd name="T26" fmla="*/ 3987 w 3987"/>
              <a:gd name="T27" fmla="*/ 3982 h 4890"/>
              <a:gd name="T28" fmla="*/ 3721 w 3987"/>
              <a:gd name="T29" fmla="*/ 4623 h 4890"/>
              <a:gd name="T30" fmla="*/ 3078 w 3987"/>
              <a:gd name="T31" fmla="*/ 4890 h 4890"/>
              <a:gd name="T32" fmla="*/ 2434 w 3987"/>
              <a:gd name="T33" fmla="*/ 4623 h 4890"/>
              <a:gd name="T34" fmla="*/ 2169 w 3987"/>
              <a:gd name="T35" fmla="*/ 3982 h 4890"/>
              <a:gd name="T36" fmla="*/ 2434 w 3987"/>
              <a:gd name="T37" fmla="*/ 3340 h 4890"/>
              <a:gd name="T38" fmla="*/ 3078 w 3987"/>
              <a:gd name="T39" fmla="*/ 3073 h 4890"/>
              <a:gd name="T40" fmla="*/ 2169 w 3987"/>
              <a:gd name="T41" fmla="*/ 2934 h 4890"/>
              <a:gd name="T42" fmla="*/ 1287 w 3987"/>
              <a:gd name="T43" fmla="*/ 2990 h 4890"/>
              <a:gd name="T44" fmla="*/ 1307 w 3987"/>
              <a:gd name="T45" fmla="*/ 2798 h 4890"/>
              <a:gd name="T46" fmla="*/ 1136 w 3987"/>
              <a:gd name="T47" fmla="*/ 2756 h 4890"/>
              <a:gd name="T48" fmla="*/ 618 w 3987"/>
              <a:gd name="T49" fmla="*/ 2941 h 4890"/>
              <a:gd name="T50" fmla="*/ 661 w 3987"/>
              <a:gd name="T51" fmla="*/ 2827 h 4890"/>
              <a:gd name="T52" fmla="*/ 1329 w 3987"/>
              <a:gd name="T53" fmla="*/ 2236 h 4890"/>
              <a:gd name="T54" fmla="*/ 2515 w 3987"/>
              <a:gd name="T55" fmla="*/ 2398 h 4890"/>
              <a:gd name="T56" fmla="*/ 1273 w 3987"/>
              <a:gd name="T57" fmla="*/ 2417 h 4890"/>
              <a:gd name="T58" fmla="*/ 1329 w 3987"/>
              <a:gd name="T59" fmla="*/ 2236 h 4890"/>
              <a:gd name="T60" fmla="*/ 1126 w 3987"/>
              <a:gd name="T61" fmla="*/ 2180 h 4890"/>
              <a:gd name="T62" fmla="*/ 605 w 3987"/>
              <a:gd name="T63" fmla="*/ 2332 h 4890"/>
              <a:gd name="T64" fmla="*/ 681 w 3987"/>
              <a:gd name="T65" fmla="*/ 2238 h 4890"/>
              <a:gd name="T66" fmla="*/ 2448 w 3987"/>
              <a:gd name="T67" fmla="*/ 1606 h 4890"/>
              <a:gd name="T68" fmla="*/ 2504 w 3987"/>
              <a:gd name="T69" fmla="*/ 1787 h 4890"/>
              <a:gd name="T70" fmla="*/ 1262 w 3987"/>
              <a:gd name="T71" fmla="*/ 1768 h 4890"/>
              <a:gd name="T72" fmla="*/ 1083 w 3987"/>
              <a:gd name="T73" fmla="*/ 1451 h 4890"/>
              <a:gd name="T74" fmla="*/ 868 w 3987"/>
              <a:gd name="T75" fmla="*/ 1848 h 4890"/>
              <a:gd name="T76" fmla="*/ 596 w 3987"/>
              <a:gd name="T77" fmla="*/ 1692 h 4890"/>
              <a:gd name="T78" fmla="*/ 698 w 3987"/>
              <a:gd name="T79" fmla="*/ 1626 h 4890"/>
              <a:gd name="T80" fmla="*/ 771 w 3987"/>
              <a:gd name="T81" fmla="*/ 525 h 4890"/>
              <a:gd name="T82" fmla="*/ 958 w 3987"/>
              <a:gd name="T83" fmla="*/ 870 h 4890"/>
              <a:gd name="T84" fmla="*/ 2236 w 3987"/>
              <a:gd name="T85" fmla="*/ 840 h 4890"/>
              <a:gd name="T86" fmla="*/ 2371 w 3987"/>
              <a:gd name="T87" fmla="*/ 489 h 4890"/>
              <a:gd name="T88" fmla="*/ 3099 w 3987"/>
              <a:gd name="T89" fmla="*/ 616 h 4890"/>
              <a:gd name="T90" fmla="*/ 2982 w 3987"/>
              <a:gd name="T91" fmla="*/ 2869 h 4890"/>
              <a:gd name="T92" fmla="*/ 1988 w 3987"/>
              <a:gd name="T93" fmla="*/ 4232 h 4890"/>
              <a:gd name="T94" fmla="*/ 66 w 3987"/>
              <a:gd name="T95" fmla="*/ 4302 h 4890"/>
              <a:gd name="T96" fmla="*/ 29 w 3987"/>
              <a:gd name="T97" fmla="*/ 640 h 4890"/>
              <a:gd name="T98" fmla="*/ 1574 w 3987"/>
              <a:gd name="T99" fmla="*/ 139 h 4890"/>
              <a:gd name="T100" fmla="*/ 1483 w 3987"/>
              <a:gd name="T101" fmla="*/ 298 h 4890"/>
              <a:gd name="T102" fmla="*/ 1664 w 3987"/>
              <a:gd name="T103" fmla="*/ 298 h 4890"/>
              <a:gd name="T104" fmla="*/ 1574 w 3987"/>
              <a:gd name="T105" fmla="*/ 139 h 4890"/>
              <a:gd name="T106" fmla="*/ 1786 w 3987"/>
              <a:gd name="T107" fmla="*/ 120 h 4890"/>
              <a:gd name="T108" fmla="*/ 1871 w 3987"/>
              <a:gd name="T109" fmla="*/ 335 h 4890"/>
              <a:gd name="T110" fmla="*/ 2203 w 3987"/>
              <a:gd name="T111" fmla="*/ 440 h 4890"/>
              <a:gd name="T112" fmla="*/ 2178 w 3987"/>
              <a:gd name="T113" fmla="*/ 708 h 4890"/>
              <a:gd name="T114" fmla="*/ 1001 w 3987"/>
              <a:gd name="T115" fmla="*/ 734 h 4890"/>
              <a:gd name="T116" fmla="*/ 925 w 3987"/>
              <a:gd name="T117" fmla="*/ 476 h 4890"/>
              <a:gd name="T118" fmla="*/ 1252 w 3987"/>
              <a:gd name="T119" fmla="*/ 345 h 4890"/>
              <a:gd name="T120" fmla="*/ 1344 w 3987"/>
              <a:gd name="T121" fmla="*/ 157 h 4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87" h="4890">
                <a:moveTo>
                  <a:pt x="3574" y="3562"/>
                </a:moveTo>
                <a:lnTo>
                  <a:pt x="3544" y="3565"/>
                </a:lnTo>
                <a:lnTo>
                  <a:pt x="3515" y="3573"/>
                </a:lnTo>
                <a:lnTo>
                  <a:pt x="3487" y="3587"/>
                </a:lnTo>
                <a:lnTo>
                  <a:pt x="3463" y="3610"/>
                </a:lnTo>
                <a:lnTo>
                  <a:pt x="2991" y="4139"/>
                </a:lnTo>
                <a:lnTo>
                  <a:pt x="2746" y="3943"/>
                </a:lnTo>
                <a:lnTo>
                  <a:pt x="2718" y="3925"/>
                </a:lnTo>
                <a:lnTo>
                  <a:pt x="2688" y="3915"/>
                </a:lnTo>
                <a:lnTo>
                  <a:pt x="2659" y="3912"/>
                </a:lnTo>
                <a:lnTo>
                  <a:pt x="2627" y="3915"/>
                </a:lnTo>
                <a:lnTo>
                  <a:pt x="2598" y="3925"/>
                </a:lnTo>
                <a:lnTo>
                  <a:pt x="2571" y="3942"/>
                </a:lnTo>
                <a:lnTo>
                  <a:pt x="2549" y="3964"/>
                </a:lnTo>
                <a:lnTo>
                  <a:pt x="2531" y="3992"/>
                </a:lnTo>
                <a:lnTo>
                  <a:pt x="2522" y="4022"/>
                </a:lnTo>
                <a:lnTo>
                  <a:pt x="2518" y="4051"/>
                </a:lnTo>
                <a:lnTo>
                  <a:pt x="2522" y="4082"/>
                </a:lnTo>
                <a:lnTo>
                  <a:pt x="2531" y="4112"/>
                </a:lnTo>
                <a:lnTo>
                  <a:pt x="2547" y="4137"/>
                </a:lnTo>
                <a:lnTo>
                  <a:pt x="2571" y="4161"/>
                </a:lnTo>
                <a:lnTo>
                  <a:pt x="2920" y="4440"/>
                </a:lnTo>
                <a:lnTo>
                  <a:pt x="2948" y="4457"/>
                </a:lnTo>
                <a:lnTo>
                  <a:pt x="2978" y="4468"/>
                </a:lnTo>
                <a:lnTo>
                  <a:pt x="3007" y="4471"/>
                </a:lnTo>
                <a:lnTo>
                  <a:pt x="3037" y="4468"/>
                </a:lnTo>
                <a:lnTo>
                  <a:pt x="3064" y="4459"/>
                </a:lnTo>
                <a:lnTo>
                  <a:pt x="3090" y="4444"/>
                </a:lnTo>
                <a:lnTo>
                  <a:pt x="3113" y="4425"/>
                </a:lnTo>
                <a:lnTo>
                  <a:pt x="3672" y="3795"/>
                </a:lnTo>
                <a:lnTo>
                  <a:pt x="3690" y="3768"/>
                </a:lnTo>
                <a:lnTo>
                  <a:pt x="3702" y="3740"/>
                </a:lnTo>
                <a:lnTo>
                  <a:pt x="3708" y="3709"/>
                </a:lnTo>
                <a:lnTo>
                  <a:pt x="3705" y="3679"/>
                </a:lnTo>
                <a:lnTo>
                  <a:pt x="3697" y="3650"/>
                </a:lnTo>
                <a:lnTo>
                  <a:pt x="3682" y="3622"/>
                </a:lnTo>
                <a:lnTo>
                  <a:pt x="3660" y="3598"/>
                </a:lnTo>
                <a:lnTo>
                  <a:pt x="3633" y="3580"/>
                </a:lnTo>
                <a:lnTo>
                  <a:pt x="3605" y="3568"/>
                </a:lnTo>
                <a:lnTo>
                  <a:pt x="3574" y="3562"/>
                </a:lnTo>
                <a:close/>
                <a:moveTo>
                  <a:pt x="1329" y="3423"/>
                </a:moveTo>
                <a:lnTo>
                  <a:pt x="1958" y="3423"/>
                </a:lnTo>
                <a:lnTo>
                  <a:pt x="1980" y="3426"/>
                </a:lnTo>
                <a:lnTo>
                  <a:pt x="2000" y="3436"/>
                </a:lnTo>
                <a:lnTo>
                  <a:pt x="2015" y="3451"/>
                </a:lnTo>
                <a:lnTo>
                  <a:pt x="2025" y="3470"/>
                </a:lnTo>
                <a:lnTo>
                  <a:pt x="2028" y="3493"/>
                </a:lnTo>
                <a:lnTo>
                  <a:pt x="2028" y="3562"/>
                </a:lnTo>
                <a:lnTo>
                  <a:pt x="2025" y="3585"/>
                </a:lnTo>
                <a:lnTo>
                  <a:pt x="2015" y="3604"/>
                </a:lnTo>
                <a:lnTo>
                  <a:pt x="2000" y="3619"/>
                </a:lnTo>
                <a:lnTo>
                  <a:pt x="1980" y="3629"/>
                </a:lnTo>
                <a:lnTo>
                  <a:pt x="1958" y="3632"/>
                </a:lnTo>
                <a:lnTo>
                  <a:pt x="1329" y="3632"/>
                </a:lnTo>
                <a:lnTo>
                  <a:pt x="1307" y="3629"/>
                </a:lnTo>
                <a:lnTo>
                  <a:pt x="1287" y="3619"/>
                </a:lnTo>
                <a:lnTo>
                  <a:pt x="1273" y="3604"/>
                </a:lnTo>
                <a:lnTo>
                  <a:pt x="1262" y="3585"/>
                </a:lnTo>
                <a:lnTo>
                  <a:pt x="1259" y="3562"/>
                </a:lnTo>
                <a:lnTo>
                  <a:pt x="1259" y="3493"/>
                </a:lnTo>
                <a:lnTo>
                  <a:pt x="1262" y="3470"/>
                </a:lnTo>
                <a:lnTo>
                  <a:pt x="1273" y="3451"/>
                </a:lnTo>
                <a:lnTo>
                  <a:pt x="1287" y="3436"/>
                </a:lnTo>
                <a:lnTo>
                  <a:pt x="1307" y="3426"/>
                </a:lnTo>
                <a:lnTo>
                  <a:pt x="1329" y="3423"/>
                </a:lnTo>
                <a:close/>
                <a:moveTo>
                  <a:pt x="1083" y="3266"/>
                </a:moveTo>
                <a:lnTo>
                  <a:pt x="1102" y="3270"/>
                </a:lnTo>
                <a:lnTo>
                  <a:pt x="1120" y="3282"/>
                </a:lnTo>
                <a:lnTo>
                  <a:pt x="1133" y="3297"/>
                </a:lnTo>
                <a:lnTo>
                  <a:pt x="1141" y="3316"/>
                </a:lnTo>
                <a:lnTo>
                  <a:pt x="1141" y="3336"/>
                </a:lnTo>
                <a:lnTo>
                  <a:pt x="1136" y="3355"/>
                </a:lnTo>
                <a:lnTo>
                  <a:pt x="1126" y="3373"/>
                </a:lnTo>
                <a:lnTo>
                  <a:pt x="868" y="3662"/>
                </a:lnTo>
                <a:lnTo>
                  <a:pt x="853" y="3673"/>
                </a:lnTo>
                <a:lnTo>
                  <a:pt x="836" y="3681"/>
                </a:lnTo>
                <a:lnTo>
                  <a:pt x="819" y="3684"/>
                </a:lnTo>
                <a:lnTo>
                  <a:pt x="798" y="3679"/>
                </a:lnTo>
                <a:lnTo>
                  <a:pt x="779" y="3669"/>
                </a:lnTo>
                <a:lnTo>
                  <a:pt x="618" y="3540"/>
                </a:lnTo>
                <a:lnTo>
                  <a:pt x="605" y="3525"/>
                </a:lnTo>
                <a:lnTo>
                  <a:pt x="596" y="3507"/>
                </a:lnTo>
                <a:lnTo>
                  <a:pt x="595" y="3488"/>
                </a:lnTo>
                <a:lnTo>
                  <a:pt x="598" y="3469"/>
                </a:lnTo>
                <a:lnTo>
                  <a:pt x="608" y="3450"/>
                </a:lnTo>
                <a:lnTo>
                  <a:pt x="623" y="3436"/>
                </a:lnTo>
                <a:lnTo>
                  <a:pt x="642" y="3429"/>
                </a:lnTo>
                <a:lnTo>
                  <a:pt x="661" y="3426"/>
                </a:lnTo>
                <a:lnTo>
                  <a:pt x="681" y="3430"/>
                </a:lnTo>
                <a:lnTo>
                  <a:pt x="698" y="3441"/>
                </a:lnTo>
                <a:lnTo>
                  <a:pt x="811" y="3531"/>
                </a:lnTo>
                <a:lnTo>
                  <a:pt x="1029" y="3287"/>
                </a:lnTo>
                <a:lnTo>
                  <a:pt x="1044" y="3273"/>
                </a:lnTo>
                <a:lnTo>
                  <a:pt x="1063" y="3267"/>
                </a:lnTo>
                <a:lnTo>
                  <a:pt x="1083" y="3266"/>
                </a:lnTo>
                <a:close/>
                <a:moveTo>
                  <a:pt x="3078" y="3073"/>
                </a:moveTo>
                <a:lnTo>
                  <a:pt x="3170" y="3078"/>
                </a:lnTo>
                <a:lnTo>
                  <a:pt x="3261" y="3093"/>
                </a:lnTo>
                <a:lnTo>
                  <a:pt x="3349" y="3115"/>
                </a:lnTo>
                <a:lnTo>
                  <a:pt x="3432" y="3144"/>
                </a:lnTo>
                <a:lnTo>
                  <a:pt x="3512" y="3183"/>
                </a:lnTo>
                <a:lnTo>
                  <a:pt x="3586" y="3229"/>
                </a:lnTo>
                <a:lnTo>
                  <a:pt x="3656" y="3281"/>
                </a:lnTo>
                <a:lnTo>
                  <a:pt x="3721" y="3340"/>
                </a:lnTo>
                <a:lnTo>
                  <a:pt x="3779" y="3404"/>
                </a:lnTo>
                <a:lnTo>
                  <a:pt x="3832" y="3473"/>
                </a:lnTo>
                <a:lnTo>
                  <a:pt x="3877" y="3549"/>
                </a:lnTo>
                <a:lnTo>
                  <a:pt x="3915" y="3629"/>
                </a:lnTo>
                <a:lnTo>
                  <a:pt x="3947" y="3712"/>
                </a:lnTo>
                <a:lnTo>
                  <a:pt x="3969" y="3799"/>
                </a:lnTo>
                <a:lnTo>
                  <a:pt x="3982" y="3888"/>
                </a:lnTo>
                <a:lnTo>
                  <a:pt x="3987" y="3982"/>
                </a:lnTo>
                <a:lnTo>
                  <a:pt x="3982" y="4075"/>
                </a:lnTo>
                <a:lnTo>
                  <a:pt x="3969" y="4165"/>
                </a:lnTo>
                <a:lnTo>
                  <a:pt x="3947" y="4251"/>
                </a:lnTo>
                <a:lnTo>
                  <a:pt x="3915" y="4336"/>
                </a:lnTo>
                <a:lnTo>
                  <a:pt x="3877" y="4414"/>
                </a:lnTo>
                <a:lnTo>
                  <a:pt x="3832" y="4490"/>
                </a:lnTo>
                <a:lnTo>
                  <a:pt x="3779" y="4560"/>
                </a:lnTo>
                <a:lnTo>
                  <a:pt x="3721" y="4623"/>
                </a:lnTo>
                <a:lnTo>
                  <a:pt x="3656" y="4683"/>
                </a:lnTo>
                <a:lnTo>
                  <a:pt x="3586" y="4734"/>
                </a:lnTo>
                <a:lnTo>
                  <a:pt x="3512" y="4780"/>
                </a:lnTo>
                <a:lnTo>
                  <a:pt x="3432" y="4819"/>
                </a:lnTo>
                <a:lnTo>
                  <a:pt x="3349" y="4849"/>
                </a:lnTo>
                <a:lnTo>
                  <a:pt x="3261" y="4872"/>
                </a:lnTo>
                <a:lnTo>
                  <a:pt x="3170" y="4886"/>
                </a:lnTo>
                <a:lnTo>
                  <a:pt x="3078" y="4890"/>
                </a:lnTo>
                <a:lnTo>
                  <a:pt x="2985" y="4886"/>
                </a:lnTo>
                <a:lnTo>
                  <a:pt x="2894" y="4872"/>
                </a:lnTo>
                <a:lnTo>
                  <a:pt x="2807" y="4849"/>
                </a:lnTo>
                <a:lnTo>
                  <a:pt x="2724" y="4819"/>
                </a:lnTo>
                <a:lnTo>
                  <a:pt x="2644" y="4780"/>
                </a:lnTo>
                <a:lnTo>
                  <a:pt x="2570" y="4734"/>
                </a:lnTo>
                <a:lnTo>
                  <a:pt x="2500" y="4683"/>
                </a:lnTo>
                <a:lnTo>
                  <a:pt x="2434" y="4623"/>
                </a:lnTo>
                <a:lnTo>
                  <a:pt x="2377" y="4560"/>
                </a:lnTo>
                <a:lnTo>
                  <a:pt x="2323" y="4490"/>
                </a:lnTo>
                <a:lnTo>
                  <a:pt x="2279" y="4414"/>
                </a:lnTo>
                <a:lnTo>
                  <a:pt x="2240" y="4336"/>
                </a:lnTo>
                <a:lnTo>
                  <a:pt x="2209" y="4251"/>
                </a:lnTo>
                <a:lnTo>
                  <a:pt x="2187" y="4165"/>
                </a:lnTo>
                <a:lnTo>
                  <a:pt x="2173" y="4075"/>
                </a:lnTo>
                <a:lnTo>
                  <a:pt x="2169" y="3982"/>
                </a:lnTo>
                <a:lnTo>
                  <a:pt x="2173" y="3888"/>
                </a:lnTo>
                <a:lnTo>
                  <a:pt x="2187" y="3799"/>
                </a:lnTo>
                <a:lnTo>
                  <a:pt x="2209" y="3712"/>
                </a:lnTo>
                <a:lnTo>
                  <a:pt x="2240" y="3629"/>
                </a:lnTo>
                <a:lnTo>
                  <a:pt x="2279" y="3549"/>
                </a:lnTo>
                <a:lnTo>
                  <a:pt x="2323" y="3473"/>
                </a:lnTo>
                <a:lnTo>
                  <a:pt x="2377" y="3404"/>
                </a:lnTo>
                <a:lnTo>
                  <a:pt x="2434" y="3340"/>
                </a:lnTo>
                <a:lnTo>
                  <a:pt x="2500" y="3281"/>
                </a:lnTo>
                <a:lnTo>
                  <a:pt x="2570" y="3229"/>
                </a:lnTo>
                <a:lnTo>
                  <a:pt x="2644" y="3183"/>
                </a:lnTo>
                <a:lnTo>
                  <a:pt x="2724" y="3144"/>
                </a:lnTo>
                <a:lnTo>
                  <a:pt x="2807" y="3115"/>
                </a:lnTo>
                <a:lnTo>
                  <a:pt x="2894" y="3093"/>
                </a:lnTo>
                <a:lnTo>
                  <a:pt x="2985" y="3078"/>
                </a:lnTo>
                <a:lnTo>
                  <a:pt x="3078" y="3073"/>
                </a:lnTo>
                <a:close/>
                <a:moveTo>
                  <a:pt x="1329" y="2795"/>
                </a:moveTo>
                <a:lnTo>
                  <a:pt x="2099" y="2795"/>
                </a:lnTo>
                <a:lnTo>
                  <a:pt x="2120" y="2798"/>
                </a:lnTo>
                <a:lnTo>
                  <a:pt x="2139" y="2808"/>
                </a:lnTo>
                <a:lnTo>
                  <a:pt x="2156" y="2823"/>
                </a:lnTo>
                <a:lnTo>
                  <a:pt x="2164" y="2842"/>
                </a:lnTo>
                <a:lnTo>
                  <a:pt x="2169" y="2864"/>
                </a:lnTo>
                <a:lnTo>
                  <a:pt x="2169" y="2934"/>
                </a:lnTo>
                <a:lnTo>
                  <a:pt x="2164" y="2956"/>
                </a:lnTo>
                <a:lnTo>
                  <a:pt x="2156" y="2975"/>
                </a:lnTo>
                <a:lnTo>
                  <a:pt x="2139" y="2990"/>
                </a:lnTo>
                <a:lnTo>
                  <a:pt x="2120" y="3001"/>
                </a:lnTo>
                <a:lnTo>
                  <a:pt x="2099" y="3004"/>
                </a:lnTo>
                <a:lnTo>
                  <a:pt x="1329" y="3004"/>
                </a:lnTo>
                <a:lnTo>
                  <a:pt x="1307" y="3001"/>
                </a:lnTo>
                <a:lnTo>
                  <a:pt x="1287" y="2990"/>
                </a:lnTo>
                <a:lnTo>
                  <a:pt x="1273" y="2975"/>
                </a:lnTo>
                <a:lnTo>
                  <a:pt x="1262" y="2956"/>
                </a:lnTo>
                <a:lnTo>
                  <a:pt x="1259" y="2934"/>
                </a:lnTo>
                <a:lnTo>
                  <a:pt x="1259" y="2864"/>
                </a:lnTo>
                <a:lnTo>
                  <a:pt x="1262" y="2842"/>
                </a:lnTo>
                <a:lnTo>
                  <a:pt x="1273" y="2823"/>
                </a:lnTo>
                <a:lnTo>
                  <a:pt x="1287" y="2808"/>
                </a:lnTo>
                <a:lnTo>
                  <a:pt x="1307" y="2798"/>
                </a:lnTo>
                <a:lnTo>
                  <a:pt x="1329" y="2795"/>
                </a:lnTo>
                <a:close/>
                <a:moveTo>
                  <a:pt x="1083" y="2667"/>
                </a:moveTo>
                <a:lnTo>
                  <a:pt x="1102" y="2672"/>
                </a:lnTo>
                <a:lnTo>
                  <a:pt x="1120" y="2684"/>
                </a:lnTo>
                <a:lnTo>
                  <a:pt x="1133" y="2698"/>
                </a:lnTo>
                <a:lnTo>
                  <a:pt x="1141" y="2718"/>
                </a:lnTo>
                <a:lnTo>
                  <a:pt x="1141" y="2737"/>
                </a:lnTo>
                <a:lnTo>
                  <a:pt x="1136" y="2756"/>
                </a:lnTo>
                <a:lnTo>
                  <a:pt x="1126" y="2774"/>
                </a:lnTo>
                <a:lnTo>
                  <a:pt x="868" y="3063"/>
                </a:lnTo>
                <a:lnTo>
                  <a:pt x="853" y="3075"/>
                </a:lnTo>
                <a:lnTo>
                  <a:pt x="836" y="3082"/>
                </a:lnTo>
                <a:lnTo>
                  <a:pt x="819" y="3085"/>
                </a:lnTo>
                <a:lnTo>
                  <a:pt x="798" y="3081"/>
                </a:lnTo>
                <a:lnTo>
                  <a:pt x="779" y="3070"/>
                </a:lnTo>
                <a:lnTo>
                  <a:pt x="618" y="2941"/>
                </a:lnTo>
                <a:lnTo>
                  <a:pt x="605" y="2927"/>
                </a:lnTo>
                <a:lnTo>
                  <a:pt x="596" y="2909"/>
                </a:lnTo>
                <a:lnTo>
                  <a:pt x="595" y="2890"/>
                </a:lnTo>
                <a:lnTo>
                  <a:pt x="598" y="2870"/>
                </a:lnTo>
                <a:lnTo>
                  <a:pt x="608" y="2851"/>
                </a:lnTo>
                <a:lnTo>
                  <a:pt x="623" y="2838"/>
                </a:lnTo>
                <a:lnTo>
                  <a:pt x="642" y="2830"/>
                </a:lnTo>
                <a:lnTo>
                  <a:pt x="661" y="2827"/>
                </a:lnTo>
                <a:lnTo>
                  <a:pt x="681" y="2832"/>
                </a:lnTo>
                <a:lnTo>
                  <a:pt x="698" y="2842"/>
                </a:lnTo>
                <a:lnTo>
                  <a:pt x="811" y="2933"/>
                </a:lnTo>
                <a:lnTo>
                  <a:pt x="1029" y="2688"/>
                </a:lnTo>
                <a:lnTo>
                  <a:pt x="1044" y="2675"/>
                </a:lnTo>
                <a:lnTo>
                  <a:pt x="1063" y="2669"/>
                </a:lnTo>
                <a:lnTo>
                  <a:pt x="1083" y="2667"/>
                </a:lnTo>
                <a:close/>
                <a:moveTo>
                  <a:pt x="1329" y="2236"/>
                </a:moveTo>
                <a:lnTo>
                  <a:pt x="2448" y="2236"/>
                </a:lnTo>
                <a:lnTo>
                  <a:pt x="2470" y="2239"/>
                </a:lnTo>
                <a:lnTo>
                  <a:pt x="2489" y="2249"/>
                </a:lnTo>
                <a:lnTo>
                  <a:pt x="2504" y="2264"/>
                </a:lnTo>
                <a:lnTo>
                  <a:pt x="2515" y="2283"/>
                </a:lnTo>
                <a:lnTo>
                  <a:pt x="2518" y="2306"/>
                </a:lnTo>
                <a:lnTo>
                  <a:pt x="2518" y="2375"/>
                </a:lnTo>
                <a:lnTo>
                  <a:pt x="2515" y="2398"/>
                </a:lnTo>
                <a:lnTo>
                  <a:pt x="2504" y="2417"/>
                </a:lnTo>
                <a:lnTo>
                  <a:pt x="2489" y="2432"/>
                </a:lnTo>
                <a:lnTo>
                  <a:pt x="2470" y="2442"/>
                </a:lnTo>
                <a:lnTo>
                  <a:pt x="2448" y="2445"/>
                </a:lnTo>
                <a:lnTo>
                  <a:pt x="1329" y="2445"/>
                </a:lnTo>
                <a:lnTo>
                  <a:pt x="1307" y="2442"/>
                </a:lnTo>
                <a:lnTo>
                  <a:pt x="1287" y="2432"/>
                </a:lnTo>
                <a:lnTo>
                  <a:pt x="1273" y="2417"/>
                </a:lnTo>
                <a:lnTo>
                  <a:pt x="1262" y="2398"/>
                </a:lnTo>
                <a:lnTo>
                  <a:pt x="1259" y="2375"/>
                </a:lnTo>
                <a:lnTo>
                  <a:pt x="1259" y="2306"/>
                </a:lnTo>
                <a:lnTo>
                  <a:pt x="1262" y="2283"/>
                </a:lnTo>
                <a:lnTo>
                  <a:pt x="1273" y="2264"/>
                </a:lnTo>
                <a:lnTo>
                  <a:pt x="1287" y="2249"/>
                </a:lnTo>
                <a:lnTo>
                  <a:pt x="1307" y="2239"/>
                </a:lnTo>
                <a:lnTo>
                  <a:pt x="1329" y="2236"/>
                </a:lnTo>
                <a:close/>
                <a:moveTo>
                  <a:pt x="1083" y="2073"/>
                </a:moveTo>
                <a:lnTo>
                  <a:pt x="1102" y="2078"/>
                </a:lnTo>
                <a:lnTo>
                  <a:pt x="1120" y="2089"/>
                </a:lnTo>
                <a:lnTo>
                  <a:pt x="1133" y="2104"/>
                </a:lnTo>
                <a:lnTo>
                  <a:pt x="1141" y="2123"/>
                </a:lnTo>
                <a:lnTo>
                  <a:pt x="1141" y="2143"/>
                </a:lnTo>
                <a:lnTo>
                  <a:pt x="1136" y="2162"/>
                </a:lnTo>
                <a:lnTo>
                  <a:pt x="1126" y="2180"/>
                </a:lnTo>
                <a:lnTo>
                  <a:pt x="868" y="2469"/>
                </a:lnTo>
                <a:lnTo>
                  <a:pt x="853" y="2481"/>
                </a:lnTo>
                <a:lnTo>
                  <a:pt x="836" y="2488"/>
                </a:lnTo>
                <a:lnTo>
                  <a:pt x="819" y="2491"/>
                </a:lnTo>
                <a:lnTo>
                  <a:pt x="798" y="2486"/>
                </a:lnTo>
                <a:lnTo>
                  <a:pt x="779" y="2476"/>
                </a:lnTo>
                <a:lnTo>
                  <a:pt x="618" y="2347"/>
                </a:lnTo>
                <a:lnTo>
                  <a:pt x="605" y="2332"/>
                </a:lnTo>
                <a:lnTo>
                  <a:pt x="596" y="2315"/>
                </a:lnTo>
                <a:lnTo>
                  <a:pt x="595" y="2295"/>
                </a:lnTo>
                <a:lnTo>
                  <a:pt x="598" y="2275"/>
                </a:lnTo>
                <a:lnTo>
                  <a:pt x="608" y="2257"/>
                </a:lnTo>
                <a:lnTo>
                  <a:pt x="623" y="2243"/>
                </a:lnTo>
                <a:lnTo>
                  <a:pt x="642" y="2236"/>
                </a:lnTo>
                <a:lnTo>
                  <a:pt x="661" y="2233"/>
                </a:lnTo>
                <a:lnTo>
                  <a:pt x="681" y="2238"/>
                </a:lnTo>
                <a:lnTo>
                  <a:pt x="698" y="2248"/>
                </a:lnTo>
                <a:lnTo>
                  <a:pt x="811" y="2338"/>
                </a:lnTo>
                <a:lnTo>
                  <a:pt x="1029" y="2094"/>
                </a:lnTo>
                <a:lnTo>
                  <a:pt x="1044" y="2080"/>
                </a:lnTo>
                <a:lnTo>
                  <a:pt x="1063" y="2075"/>
                </a:lnTo>
                <a:lnTo>
                  <a:pt x="1083" y="2073"/>
                </a:lnTo>
                <a:close/>
                <a:moveTo>
                  <a:pt x="1329" y="1606"/>
                </a:moveTo>
                <a:lnTo>
                  <a:pt x="2448" y="1606"/>
                </a:lnTo>
                <a:lnTo>
                  <a:pt x="2470" y="1611"/>
                </a:lnTo>
                <a:lnTo>
                  <a:pt x="2489" y="1620"/>
                </a:lnTo>
                <a:lnTo>
                  <a:pt x="2504" y="1636"/>
                </a:lnTo>
                <a:lnTo>
                  <a:pt x="2515" y="1655"/>
                </a:lnTo>
                <a:lnTo>
                  <a:pt x="2518" y="1676"/>
                </a:lnTo>
                <a:lnTo>
                  <a:pt x="2518" y="1747"/>
                </a:lnTo>
                <a:lnTo>
                  <a:pt x="2515" y="1768"/>
                </a:lnTo>
                <a:lnTo>
                  <a:pt x="2504" y="1787"/>
                </a:lnTo>
                <a:lnTo>
                  <a:pt x="2489" y="1803"/>
                </a:lnTo>
                <a:lnTo>
                  <a:pt x="2470" y="1812"/>
                </a:lnTo>
                <a:lnTo>
                  <a:pt x="2448" y="1817"/>
                </a:lnTo>
                <a:lnTo>
                  <a:pt x="1329" y="1817"/>
                </a:lnTo>
                <a:lnTo>
                  <a:pt x="1307" y="1812"/>
                </a:lnTo>
                <a:lnTo>
                  <a:pt x="1287" y="1803"/>
                </a:lnTo>
                <a:lnTo>
                  <a:pt x="1273" y="1787"/>
                </a:lnTo>
                <a:lnTo>
                  <a:pt x="1262" y="1768"/>
                </a:lnTo>
                <a:lnTo>
                  <a:pt x="1259" y="1747"/>
                </a:lnTo>
                <a:lnTo>
                  <a:pt x="1259" y="1676"/>
                </a:lnTo>
                <a:lnTo>
                  <a:pt x="1262" y="1655"/>
                </a:lnTo>
                <a:lnTo>
                  <a:pt x="1273" y="1636"/>
                </a:lnTo>
                <a:lnTo>
                  <a:pt x="1287" y="1620"/>
                </a:lnTo>
                <a:lnTo>
                  <a:pt x="1307" y="1611"/>
                </a:lnTo>
                <a:lnTo>
                  <a:pt x="1329" y="1606"/>
                </a:lnTo>
                <a:close/>
                <a:moveTo>
                  <a:pt x="1083" y="1451"/>
                </a:moveTo>
                <a:lnTo>
                  <a:pt x="1102" y="1457"/>
                </a:lnTo>
                <a:lnTo>
                  <a:pt x="1120" y="1467"/>
                </a:lnTo>
                <a:lnTo>
                  <a:pt x="1133" y="1483"/>
                </a:lnTo>
                <a:lnTo>
                  <a:pt x="1141" y="1501"/>
                </a:lnTo>
                <a:lnTo>
                  <a:pt x="1141" y="1522"/>
                </a:lnTo>
                <a:lnTo>
                  <a:pt x="1136" y="1541"/>
                </a:lnTo>
                <a:lnTo>
                  <a:pt x="1126" y="1557"/>
                </a:lnTo>
                <a:lnTo>
                  <a:pt x="868" y="1848"/>
                </a:lnTo>
                <a:lnTo>
                  <a:pt x="853" y="1860"/>
                </a:lnTo>
                <a:lnTo>
                  <a:pt x="836" y="1867"/>
                </a:lnTo>
                <a:lnTo>
                  <a:pt x="819" y="1869"/>
                </a:lnTo>
                <a:lnTo>
                  <a:pt x="798" y="1866"/>
                </a:lnTo>
                <a:lnTo>
                  <a:pt x="779" y="1855"/>
                </a:lnTo>
                <a:lnTo>
                  <a:pt x="618" y="1726"/>
                </a:lnTo>
                <a:lnTo>
                  <a:pt x="605" y="1712"/>
                </a:lnTo>
                <a:lnTo>
                  <a:pt x="596" y="1692"/>
                </a:lnTo>
                <a:lnTo>
                  <a:pt x="595" y="1673"/>
                </a:lnTo>
                <a:lnTo>
                  <a:pt x="598" y="1654"/>
                </a:lnTo>
                <a:lnTo>
                  <a:pt x="608" y="1636"/>
                </a:lnTo>
                <a:lnTo>
                  <a:pt x="623" y="1623"/>
                </a:lnTo>
                <a:lnTo>
                  <a:pt x="642" y="1614"/>
                </a:lnTo>
                <a:lnTo>
                  <a:pt x="661" y="1612"/>
                </a:lnTo>
                <a:lnTo>
                  <a:pt x="681" y="1615"/>
                </a:lnTo>
                <a:lnTo>
                  <a:pt x="698" y="1626"/>
                </a:lnTo>
                <a:lnTo>
                  <a:pt x="811" y="1716"/>
                </a:lnTo>
                <a:lnTo>
                  <a:pt x="1029" y="1473"/>
                </a:lnTo>
                <a:lnTo>
                  <a:pt x="1044" y="1460"/>
                </a:lnTo>
                <a:lnTo>
                  <a:pt x="1063" y="1452"/>
                </a:lnTo>
                <a:lnTo>
                  <a:pt x="1083" y="1451"/>
                </a:lnTo>
                <a:close/>
                <a:moveTo>
                  <a:pt x="210" y="489"/>
                </a:moveTo>
                <a:lnTo>
                  <a:pt x="777" y="489"/>
                </a:lnTo>
                <a:lnTo>
                  <a:pt x="771" y="525"/>
                </a:lnTo>
                <a:lnTo>
                  <a:pt x="770" y="562"/>
                </a:lnTo>
                <a:lnTo>
                  <a:pt x="774" y="618"/>
                </a:lnTo>
                <a:lnTo>
                  <a:pt x="787" y="671"/>
                </a:lnTo>
                <a:lnTo>
                  <a:pt x="808" y="720"/>
                </a:lnTo>
                <a:lnTo>
                  <a:pt x="836" y="766"/>
                </a:lnTo>
                <a:lnTo>
                  <a:pt x="871" y="806"/>
                </a:lnTo>
                <a:lnTo>
                  <a:pt x="912" y="842"/>
                </a:lnTo>
                <a:lnTo>
                  <a:pt x="958" y="870"/>
                </a:lnTo>
                <a:lnTo>
                  <a:pt x="1007" y="891"/>
                </a:lnTo>
                <a:lnTo>
                  <a:pt x="1060" y="904"/>
                </a:lnTo>
                <a:lnTo>
                  <a:pt x="1117" y="908"/>
                </a:lnTo>
                <a:lnTo>
                  <a:pt x="2031" y="908"/>
                </a:lnTo>
                <a:lnTo>
                  <a:pt x="2087" y="904"/>
                </a:lnTo>
                <a:lnTo>
                  <a:pt x="2141" y="891"/>
                </a:lnTo>
                <a:lnTo>
                  <a:pt x="2190" y="870"/>
                </a:lnTo>
                <a:lnTo>
                  <a:pt x="2236" y="840"/>
                </a:lnTo>
                <a:lnTo>
                  <a:pt x="2276" y="806"/>
                </a:lnTo>
                <a:lnTo>
                  <a:pt x="2311" y="765"/>
                </a:lnTo>
                <a:lnTo>
                  <a:pt x="2340" y="719"/>
                </a:lnTo>
                <a:lnTo>
                  <a:pt x="2360" y="668"/>
                </a:lnTo>
                <a:lnTo>
                  <a:pt x="2374" y="613"/>
                </a:lnTo>
                <a:lnTo>
                  <a:pt x="2378" y="557"/>
                </a:lnTo>
                <a:lnTo>
                  <a:pt x="2377" y="523"/>
                </a:lnTo>
                <a:lnTo>
                  <a:pt x="2371" y="489"/>
                </a:lnTo>
                <a:lnTo>
                  <a:pt x="2798" y="489"/>
                </a:lnTo>
                <a:lnTo>
                  <a:pt x="2857" y="492"/>
                </a:lnTo>
                <a:lnTo>
                  <a:pt x="2911" y="501"/>
                </a:lnTo>
                <a:lnTo>
                  <a:pt x="2958" y="516"/>
                </a:lnTo>
                <a:lnTo>
                  <a:pt x="3003" y="533"/>
                </a:lnTo>
                <a:lnTo>
                  <a:pt x="3040" y="557"/>
                </a:lnTo>
                <a:lnTo>
                  <a:pt x="3073" y="585"/>
                </a:lnTo>
                <a:lnTo>
                  <a:pt x="3099" y="616"/>
                </a:lnTo>
                <a:lnTo>
                  <a:pt x="3120" y="651"/>
                </a:lnTo>
                <a:lnTo>
                  <a:pt x="3135" y="688"/>
                </a:lnTo>
                <a:lnTo>
                  <a:pt x="3145" y="728"/>
                </a:lnTo>
                <a:lnTo>
                  <a:pt x="3148" y="769"/>
                </a:lnTo>
                <a:lnTo>
                  <a:pt x="3148" y="2867"/>
                </a:lnTo>
                <a:lnTo>
                  <a:pt x="3113" y="2866"/>
                </a:lnTo>
                <a:lnTo>
                  <a:pt x="3078" y="2864"/>
                </a:lnTo>
                <a:lnTo>
                  <a:pt x="2982" y="2869"/>
                </a:lnTo>
                <a:lnTo>
                  <a:pt x="2889" y="2881"/>
                </a:lnTo>
                <a:lnTo>
                  <a:pt x="2798" y="2901"/>
                </a:lnTo>
                <a:lnTo>
                  <a:pt x="2798" y="1258"/>
                </a:lnTo>
                <a:lnTo>
                  <a:pt x="350" y="1258"/>
                </a:lnTo>
                <a:lnTo>
                  <a:pt x="350" y="4051"/>
                </a:lnTo>
                <a:lnTo>
                  <a:pt x="1963" y="4051"/>
                </a:lnTo>
                <a:lnTo>
                  <a:pt x="1972" y="4143"/>
                </a:lnTo>
                <a:lnTo>
                  <a:pt x="1988" y="4232"/>
                </a:lnTo>
                <a:lnTo>
                  <a:pt x="2012" y="4318"/>
                </a:lnTo>
                <a:lnTo>
                  <a:pt x="2041" y="4401"/>
                </a:lnTo>
                <a:lnTo>
                  <a:pt x="280" y="4401"/>
                </a:lnTo>
                <a:lnTo>
                  <a:pt x="230" y="4397"/>
                </a:lnTo>
                <a:lnTo>
                  <a:pt x="182" y="4383"/>
                </a:lnTo>
                <a:lnTo>
                  <a:pt x="139" y="4362"/>
                </a:lnTo>
                <a:lnTo>
                  <a:pt x="99" y="4336"/>
                </a:lnTo>
                <a:lnTo>
                  <a:pt x="66" y="4302"/>
                </a:lnTo>
                <a:lnTo>
                  <a:pt x="38" y="4263"/>
                </a:lnTo>
                <a:lnTo>
                  <a:pt x="17" y="4219"/>
                </a:lnTo>
                <a:lnTo>
                  <a:pt x="4" y="4171"/>
                </a:lnTo>
                <a:lnTo>
                  <a:pt x="0" y="4121"/>
                </a:lnTo>
                <a:lnTo>
                  <a:pt x="0" y="769"/>
                </a:lnTo>
                <a:lnTo>
                  <a:pt x="4" y="723"/>
                </a:lnTo>
                <a:lnTo>
                  <a:pt x="13" y="680"/>
                </a:lnTo>
                <a:lnTo>
                  <a:pt x="29" y="640"/>
                </a:lnTo>
                <a:lnTo>
                  <a:pt x="50" y="603"/>
                </a:lnTo>
                <a:lnTo>
                  <a:pt x="74" y="571"/>
                </a:lnTo>
                <a:lnTo>
                  <a:pt x="99" y="542"/>
                </a:lnTo>
                <a:lnTo>
                  <a:pt x="127" y="520"/>
                </a:lnTo>
                <a:lnTo>
                  <a:pt x="155" y="504"/>
                </a:lnTo>
                <a:lnTo>
                  <a:pt x="184" y="492"/>
                </a:lnTo>
                <a:lnTo>
                  <a:pt x="210" y="489"/>
                </a:lnTo>
                <a:close/>
                <a:moveTo>
                  <a:pt x="1574" y="139"/>
                </a:moveTo>
                <a:lnTo>
                  <a:pt x="1546" y="144"/>
                </a:lnTo>
                <a:lnTo>
                  <a:pt x="1520" y="154"/>
                </a:lnTo>
                <a:lnTo>
                  <a:pt x="1500" y="170"/>
                </a:lnTo>
                <a:lnTo>
                  <a:pt x="1483" y="191"/>
                </a:lnTo>
                <a:lnTo>
                  <a:pt x="1473" y="216"/>
                </a:lnTo>
                <a:lnTo>
                  <a:pt x="1469" y="245"/>
                </a:lnTo>
                <a:lnTo>
                  <a:pt x="1473" y="273"/>
                </a:lnTo>
                <a:lnTo>
                  <a:pt x="1483" y="298"/>
                </a:lnTo>
                <a:lnTo>
                  <a:pt x="1500" y="319"/>
                </a:lnTo>
                <a:lnTo>
                  <a:pt x="1520" y="335"/>
                </a:lnTo>
                <a:lnTo>
                  <a:pt x="1546" y="345"/>
                </a:lnTo>
                <a:lnTo>
                  <a:pt x="1574" y="350"/>
                </a:lnTo>
                <a:lnTo>
                  <a:pt x="1602" y="345"/>
                </a:lnTo>
                <a:lnTo>
                  <a:pt x="1627" y="335"/>
                </a:lnTo>
                <a:lnTo>
                  <a:pt x="1648" y="319"/>
                </a:lnTo>
                <a:lnTo>
                  <a:pt x="1664" y="298"/>
                </a:lnTo>
                <a:lnTo>
                  <a:pt x="1675" y="273"/>
                </a:lnTo>
                <a:lnTo>
                  <a:pt x="1679" y="245"/>
                </a:lnTo>
                <a:lnTo>
                  <a:pt x="1675" y="216"/>
                </a:lnTo>
                <a:lnTo>
                  <a:pt x="1664" y="191"/>
                </a:lnTo>
                <a:lnTo>
                  <a:pt x="1648" y="170"/>
                </a:lnTo>
                <a:lnTo>
                  <a:pt x="1627" y="154"/>
                </a:lnTo>
                <a:lnTo>
                  <a:pt x="1602" y="144"/>
                </a:lnTo>
                <a:lnTo>
                  <a:pt x="1574" y="139"/>
                </a:lnTo>
                <a:close/>
                <a:moveTo>
                  <a:pt x="1571" y="0"/>
                </a:moveTo>
                <a:lnTo>
                  <a:pt x="1577" y="0"/>
                </a:lnTo>
                <a:lnTo>
                  <a:pt x="1620" y="4"/>
                </a:lnTo>
                <a:lnTo>
                  <a:pt x="1661" y="15"/>
                </a:lnTo>
                <a:lnTo>
                  <a:pt x="1699" y="33"/>
                </a:lnTo>
                <a:lnTo>
                  <a:pt x="1733" y="56"/>
                </a:lnTo>
                <a:lnTo>
                  <a:pt x="1762" y="86"/>
                </a:lnTo>
                <a:lnTo>
                  <a:pt x="1786" y="120"/>
                </a:lnTo>
                <a:lnTo>
                  <a:pt x="1804" y="157"/>
                </a:lnTo>
                <a:lnTo>
                  <a:pt x="1814" y="199"/>
                </a:lnTo>
                <a:lnTo>
                  <a:pt x="1819" y="242"/>
                </a:lnTo>
                <a:lnTo>
                  <a:pt x="1819" y="245"/>
                </a:lnTo>
                <a:lnTo>
                  <a:pt x="1822" y="273"/>
                </a:lnTo>
                <a:lnTo>
                  <a:pt x="1834" y="298"/>
                </a:lnTo>
                <a:lnTo>
                  <a:pt x="1850" y="319"/>
                </a:lnTo>
                <a:lnTo>
                  <a:pt x="1871" y="335"/>
                </a:lnTo>
                <a:lnTo>
                  <a:pt x="1894" y="345"/>
                </a:lnTo>
                <a:lnTo>
                  <a:pt x="1923" y="350"/>
                </a:lnTo>
                <a:lnTo>
                  <a:pt x="2031" y="350"/>
                </a:lnTo>
                <a:lnTo>
                  <a:pt x="2072" y="354"/>
                </a:lnTo>
                <a:lnTo>
                  <a:pt x="2111" y="366"/>
                </a:lnTo>
                <a:lnTo>
                  <a:pt x="2147" y="385"/>
                </a:lnTo>
                <a:lnTo>
                  <a:pt x="2178" y="410"/>
                </a:lnTo>
                <a:lnTo>
                  <a:pt x="2203" y="440"/>
                </a:lnTo>
                <a:lnTo>
                  <a:pt x="2222" y="476"/>
                </a:lnTo>
                <a:lnTo>
                  <a:pt x="2234" y="516"/>
                </a:lnTo>
                <a:lnTo>
                  <a:pt x="2239" y="557"/>
                </a:lnTo>
                <a:lnTo>
                  <a:pt x="2239" y="562"/>
                </a:lnTo>
                <a:lnTo>
                  <a:pt x="2234" y="603"/>
                </a:lnTo>
                <a:lnTo>
                  <a:pt x="2222" y="642"/>
                </a:lnTo>
                <a:lnTo>
                  <a:pt x="2203" y="677"/>
                </a:lnTo>
                <a:lnTo>
                  <a:pt x="2178" y="708"/>
                </a:lnTo>
                <a:lnTo>
                  <a:pt x="2147" y="734"/>
                </a:lnTo>
                <a:lnTo>
                  <a:pt x="2111" y="753"/>
                </a:lnTo>
                <a:lnTo>
                  <a:pt x="2072" y="765"/>
                </a:lnTo>
                <a:lnTo>
                  <a:pt x="2031" y="769"/>
                </a:lnTo>
                <a:lnTo>
                  <a:pt x="1117" y="769"/>
                </a:lnTo>
                <a:lnTo>
                  <a:pt x="1075" y="765"/>
                </a:lnTo>
                <a:lnTo>
                  <a:pt x="1037" y="753"/>
                </a:lnTo>
                <a:lnTo>
                  <a:pt x="1001" y="734"/>
                </a:lnTo>
                <a:lnTo>
                  <a:pt x="970" y="708"/>
                </a:lnTo>
                <a:lnTo>
                  <a:pt x="945" y="677"/>
                </a:lnTo>
                <a:lnTo>
                  <a:pt x="925" y="642"/>
                </a:lnTo>
                <a:lnTo>
                  <a:pt x="914" y="603"/>
                </a:lnTo>
                <a:lnTo>
                  <a:pt x="909" y="562"/>
                </a:lnTo>
                <a:lnTo>
                  <a:pt x="909" y="557"/>
                </a:lnTo>
                <a:lnTo>
                  <a:pt x="914" y="516"/>
                </a:lnTo>
                <a:lnTo>
                  <a:pt x="925" y="476"/>
                </a:lnTo>
                <a:lnTo>
                  <a:pt x="945" y="440"/>
                </a:lnTo>
                <a:lnTo>
                  <a:pt x="970" y="410"/>
                </a:lnTo>
                <a:lnTo>
                  <a:pt x="1001" y="385"/>
                </a:lnTo>
                <a:lnTo>
                  <a:pt x="1037" y="366"/>
                </a:lnTo>
                <a:lnTo>
                  <a:pt x="1075" y="354"/>
                </a:lnTo>
                <a:lnTo>
                  <a:pt x="1117" y="350"/>
                </a:lnTo>
                <a:lnTo>
                  <a:pt x="1225" y="350"/>
                </a:lnTo>
                <a:lnTo>
                  <a:pt x="1252" y="345"/>
                </a:lnTo>
                <a:lnTo>
                  <a:pt x="1277" y="335"/>
                </a:lnTo>
                <a:lnTo>
                  <a:pt x="1298" y="319"/>
                </a:lnTo>
                <a:lnTo>
                  <a:pt x="1314" y="298"/>
                </a:lnTo>
                <a:lnTo>
                  <a:pt x="1325" y="273"/>
                </a:lnTo>
                <a:lnTo>
                  <a:pt x="1329" y="245"/>
                </a:lnTo>
                <a:lnTo>
                  <a:pt x="1329" y="242"/>
                </a:lnTo>
                <a:lnTo>
                  <a:pt x="1333" y="199"/>
                </a:lnTo>
                <a:lnTo>
                  <a:pt x="1344" y="157"/>
                </a:lnTo>
                <a:lnTo>
                  <a:pt x="1362" y="120"/>
                </a:lnTo>
                <a:lnTo>
                  <a:pt x="1385" y="86"/>
                </a:lnTo>
                <a:lnTo>
                  <a:pt x="1415" y="56"/>
                </a:lnTo>
                <a:lnTo>
                  <a:pt x="1449" y="33"/>
                </a:lnTo>
                <a:lnTo>
                  <a:pt x="1486" y="15"/>
                </a:lnTo>
                <a:lnTo>
                  <a:pt x="1528" y="4"/>
                </a:lnTo>
                <a:lnTo>
                  <a:pt x="1571" y="0"/>
                </a:lnTo>
                <a:close/>
              </a:path>
            </a:pathLst>
          </a:custGeom>
          <a:solidFill>
            <a:schemeClr val="tx1">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6" name="Freeform 105"/>
          <p:cNvSpPr>
            <a:spLocks noEditPoints="1"/>
          </p:cNvSpPr>
          <p:nvPr/>
        </p:nvSpPr>
        <p:spPr bwMode="auto">
          <a:xfrm>
            <a:off x="6865947" y="5067650"/>
            <a:ext cx="359894" cy="347370"/>
          </a:xfrm>
          <a:custGeom>
            <a:avLst/>
            <a:gdLst>
              <a:gd name="T0" fmla="*/ 2081 w 2841"/>
              <a:gd name="T1" fmla="*/ 454 h 3318"/>
              <a:gd name="T2" fmla="*/ 2193 w 2841"/>
              <a:gd name="T3" fmla="*/ 557 h 3318"/>
              <a:gd name="T4" fmla="*/ 2138 w 2841"/>
              <a:gd name="T5" fmla="*/ 870 h 3318"/>
              <a:gd name="T6" fmla="*/ 1975 w 2841"/>
              <a:gd name="T7" fmla="*/ 855 h 3318"/>
              <a:gd name="T8" fmla="*/ 1754 w 2841"/>
              <a:gd name="T9" fmla="*/ 945 h 3318"/>
              <a:gd name="T10" fmla="*/ 1496 w 2841"/>
              <a:gd name="T11" fmla="*/ 1122 h 3318"/>
              <a:gd name="T12" fmla="*/ 1341 w 2841"/>
              <a:gd name="T13" fmla="*/ 1236 h 3318"/>
              <a:gd name="T14" fmla="*/ 1292 w 2841"/>
              <a:gd name="T15" fmla="*/ 1350 h 3318"/>
              <a:gd name="T16" fmla="*/ 1392 w 2841"/>
              <a:gd name="T17" fmla="*/ 1466 h 3318"/>
              <a:gd name="T18" fmla="*/ 1654 w 2841"/>
              <a:gd name="T19" fmla="*/ 1413 h 3318"/>
              <a:gd name="T20" fmla="*/ 1870 w 2841"/>
              <a:gd name="T21" fmla="*/ 1280 h 3318"/>
              <a:gd name="T22" fmla="*/ 2159 w 2841"/>
              <a:gd name="T23" fmla="*/ 1068 h 3318"/>
              <a:gd name="T24" fmla="*/ 2465 w 2841"/>
              <a:gd name="T25" fmla="*/ 835 h 3318"/>
              <a:gd name="T26" fmla="*/ 2674 w 2841"/>
              <a:gd name="T27" fmla="*/ 686 h 3318"/>
              <a:gd name="T28" fmla="*/ 2820 w 2841"/>
              <a:gd name="T29" fmla="*/ 740 h 3318"/>
              <a:gd name="T30" fmla="*/ 2817 w 2841"/>
              <a:gd name="T31" fmla="*/ 2538 h 3318"/>
              <a:gd name="T32" fmla="*/ 2727 w 2841"/>
              <a:gd name="T33" fmla="*/ 2615 h 3318"/>
              <a:gd name="T34" fmla="*/ 2520 w 2841"/>
              <a:gd name="T35" fmla="*/ 2772 h 3318"/>
              <a:gd name="T36" fmla="*/ 2243 w 2841"/>
              <a:gd name="T37" fmla="*/ 2981 h 3318"/>
              <a:gd name="T38" fmla="*/ 1990 w 2841"/>
              <a:gd name="T39" fmla="*/ 3166 h 3318"/>
              <a:gd name="T40" fmla="*/ 1788 w 2841"/>
              <a:gd name="T41" fmla="*/ 3285 h 3318"/>
              <a:gd name="T42" fmla="*/ 1438 w 2841"/>
              <a:gd name="T43" fmla="*/ 3304 h 3318"/>
              <a:gd name="T44" fmla="*/ 1154 w 2841"/>
              <a:gd name="T45" fmla="*/ 3179 h 3318"/>
              <a:gd name="T46" fmla="*/ 1033 w 2841"/>
              <a:gd name="T47" fmla="*/ 2934 h 3318"/>
              <a:gd name="T48" fmla="*/ 1051 w 2841"/>
              <a:gd name="T49" fmla="*/ 1232 h 3318"/>
              <a:gd name="T50" fmla="*/ 1234 w 2841"/>
              <a:gd name="T51" fmla="*/ 992 h 3318"/>
              <a:gd name="T52" fmla="*/ 1401 w 2841"/>
              <a:gd name="T53" fmla="*/ 875 h 3318"/>
              <a:gd name="T54" fmla="*/ 1662 w 2841"/>
              <a:gd name="T55" fmla="*/ 697 h 3318"/>
              <a:gd name="T56" fmla="*/ 1898 w 2841"/>
              <a:gd name="T57" fmla="*/ 538 h 3318"/>
              <a:gd name="T58" fmla="*/ 2013 w 2841"/>
              <a:gd name="T59" fmla="*/ 463 h 3318"/>
              <a:gd name="T60" fmla="*/ 1130 w 2841"/>
              <a:gd name="T61" fmla="*/ 45 h 3318"/>
              <a:gd name="T62" fmla="*/ 1152 w 2841"/>
              <a:gd name="T63" fmla="*/ 362 h 3318"/>
              <a:gd name="T64" fmla="*/ 1006 w 2841"/>
              <a:gd name="T65" fmla="*/ 438 h 3318"/>
              <a:gd name="T66" fmla="*/ 838 w 2841"/>
              <a:gd name="T67" fmla="*/ 405 h 3318"/>
              <a:gd name="T68" fmla="*/ 560 w 2841"/>
              <a:gd name="T69" fmla="*/ 580 h 3318"/>
              <a:gd name="T70" fmla="*/ 357 w 2841"/>
              <a:gd name="T71" fmla="*/ 705 h 3318"/>
              <a:gd name="T72" fmla="*/ 264 w 2841"/>
              <a:gd name="T73" fmla="*/ 824 h 3318"/>
              <a:gd name="T74" fmla="*/ 298 w 2841"/>
              <a:gd name="T75" fmla="*/ 961 h 3318"/>
              <a:gd name="T76" fmla="*/ 490 w 2841"/>
              <a:gd name="T77" fmla="*/ 945 h 3318"/>
              <a:gd name="T78" fmla="*/ 713 w 2841"/>
              <a:gd name="T79" fmla="*/ 832 h 3318"/>
              <a:gd name="T80" fmla="*/ 954 w 2841"/>
              <a:gd name="T81" fmla="*/ 677 h 3318"/>
              <a:gd name="T82" fmla="*/ 1248 w 2841"/>
              <a:gd name="T83" fmla="*/ 486 h 3318"/>
              <a:gd name="T84" fmla="*/ 1498 w 2841"/>
              <a:gd name="T85" fmla="*/ 321 h 3318"/>
              <a:gd name="T86" fmla="*/ 1607 w 2841"/>
              <a:gd name="T87" fmla="*/ 249 h 3318"/>
              <a:gd name="T88" fmla="*/ 1776 w 2841"/>
              <a:gd name="T89" fmla="*/ 272 h 3318"/>
              <a:gd name="T90" fmla="*/ 1797 w 2841"/>
              <a:gd name="T91" fmla="*/ 420 h 3318"/>
              <a:gd name="T92" fmla="*/ 1716 w 2841"/>
              <a:gd name="T93" fmla="*/ 500 h 3318"/>
              <a:gd name="T94" fmla="*/ 1535 w 2841"/>
              <a:gd name="T95" fmla="*/ 619 h 3318"/>
              <a:gd name="T96" fmla="*/ 1310 w 2841"/>
              <a:gd name="T97" fmla="*/ 768 h 3318"/>
              <a:gd name="T98" fmla="*/ 1162 w 2841"/>
              <a:gd name="T99" fmla="*/ 865 h 3318"/>
              <a:gd name="T100" fmla="*/ 968 w 2841"/>
              <a:gd name="T101" fmla="*/ 1063 h 3318"/>
              <a:gd name="T102" fmla="*/ 902 w 2841"/>
              <a:gd name="T103" fmla="*/ 1424 h 3318"/>
              <a:gd name="T104" fmla="*/ 815 w 2841"/>
              <a:gd name="T105" fmla="*/ 2766 h 3318"/>
              <a:gd name="T106" fmla="*/ 471 w 2841"/>
              <a:gd name="T107" fmla="*/ 2801 h 3318"/>
              <a:gd name="T108" fmla="*/ 180 w 2841"/>
              <a:gd name="T109" fmla="*/ 2720 h 3318"/>
              <a:gd name="T110" fmla="*/ 11 w 2841"/>
              <a:gd name="T111" fmla="*/ 2529 h 3318"/>
              <a:gd name="T112" fmla="*/ 11 w 2841"/>
              <a:gd name="T113" fmla="*/ 774 h 3318"/>
              <a:gd name="T114" fmla="*/ 140 w 2841"/>
              <a:gd name="T115" fmla="*/ 545 h 3318"/>
              <a:gd name="T116" fmla="*/ 327 w 2841"/>
              <a:gd name="T117" fmla="*/ 424 h 3318"/>
              <a:gd name="T118" fmla="*/ 601 w 2841"/>
              <a:gd name="T119" fmla="*/ 251 h 3318"/>
              <a:gd name="T120" fmla="*/ 894 w 2841"/>
              <a:gd name="T121" fmla="*/ 65 h 3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1" h="3318">
                <a:moveTo>
                  <a:pt x="2582" y="1377"/>
                </a:moveTo>
                <a:lnTo>
                  <a:pt x="1937" y="1872"/>
                </a:lnTo>
                <a:lnTo>
                  <a:pt x="1937" y="2128"/>
                </a:lnTo>
                <a:lnTo>
                  <a:pt x="2582" y="1632"/>
                </a:lnTo>
                <a:lnTo>
                  <a:pt x="2582" y="1377"/>
                </a:lnTo>
                <a:close/>
                <a:moveTo>
                  <a:pt x="2059" y="453"/>
                </a:moveTo>
                <a:lnTo>
                  <a:pt x="2081" y="454"/>
                </a:lnTo>
                <a:lnTo>
                  <a:pt x="2104" y="458"/>
                </a:lnTo>
                <a:lnTo>
                  <a:pt x="2125" y="466"/>
                </a:lnTo>
                <a:lnTo>
                  <a:pt x="2146" y="479"/>
                </a:lnTo>
                <a:lnTo>
                  <a:pt x="2163" y="495"/>
                </a:lnTo>
                <a:lnTo>
                  <a:pt x="2176" y="513"/>
                </a:lnTo>
                <a:lnTo>
                  <a:pt x="2187" y="535"/>
                </a:lnTo>
                <a:lnTo>
                  <a:pt x="2193" y="557"/>
                </a:lnTo>
                <a:lnTo>
                  <a:pt x="2195" y="580"/>
                </a:lnTo>
                <a:lnTo>
                  <a:pt x="2195" y="764"/>
                </a:lnTo>
                <a:lnTo>
                  <a:pt x="2192" y="790"/>
                </a:lnTo>
                <a:lnTo>
                  <a:pt x="2184" y="815"/>
                </a:lnTo>
                <a:lnTo>
                  <a:pt x="2173" y="836"/>
                </a:lnTo>
                <a:lnTo>
                  <a:pt x="2158" y="855"/>
                </a:lnTo>
                <a:lnTo>
                  <a:pt x="2138" y="870"/>
                </a:lnTo>
                <a:lnTo>
                  <a:pt x="2116" y="883"/>
                </a:lnTo>
                <a:lnTo>
                  <a:pt x="2092" y="890"/>
                </a:lnTo>
                <a:lnTo>
                  <a:pt x="2066" y="892"/>
                </a:lnTo>
                <a:lnTo>
                  <a:pt x="2040" y="890"/>
                </a:lnTo>
                <a:lnTo>
                  <a:pt x="2016" y="883"/>
                </a:lnTo>
                <a:lnTo>
                  <a:pt x="1994" y="871"/>
                </a:lnTo>
                <a:lnTo>
                  <a:pt x="1975" y="855"/>
                </a:lnTo>
                <a:lnTo>
                  <a:pt x="1959" y="837"/>
                </a:lnTo>
                <a:lnTo>
                  <a:pt x="1947" y="815"/>
                </a:lnTo>
                <a:lnTo>
                  <a:pt x="1910" y="839"/>
                </a:lnTo>
                <a:lnTo>
                  <a:pt x="1873" y="865"/>
                </a:lnTo>
                <a:lnTo>
                  <a:pt x="1834" y="891"/>
                </a:lnTo>
                <a:lnTo>
                  <a:pt x="1794" y="918"/>
                </a:lnTo>
                <a:lnTo>
                  <a:pt x="1754" y="945"/>
                </a:lnTo>
                <a:lnTo>
                  <a:pt x="1714" y="973"/>
                </a:lnTo>
                <a:lnTo>
                  <a:pt x="1675" y="1000"/>
                </a:lnTo>
                <a:lnTo>
                  <a:pt x="1636" y="1026"/>
                </a:lnTo>
                <a:lnTo>
                  <a:pt x="1598" y="1052"/>
                </a:lnTo>
                <a:lnTo>
                  <a:pt x="1562" y="1076"/>
                </a:lnTo>
                <a:lnTo>
                  <a:pt x="1527" y="1100"/>
                </a:lnTo>
                <a:lnTo>
                  <a:pt x="1496" y="1122"/>
                </a:lnTo>
                <a:lnTo>
                  <a:pt x="1467" y="1141"/>
                </a:lnTo>
                <a:lnTo>
                  <a:pt x="1441" y="1159"/>
                </a:lnTo>
                <a:lnTo>
                  <a:pt x="1420" y="1175"/>
                </a:lnTo>
                <a:lnTo>
                  <a:pt x="1401" y="1188"/>
                </a:lnTo>
                <a:lnTo>
                  <a:pt x="1387" y="1198"/>
                </a:lnTo>
                <a:lnTo>
                  <a:pt x="1362" y="1217"/>
                </a:lnTo>
                <a:lnTo>
                  <a:pt x="1341" y="1236"/>
                </a:lnTo>
                <a:lnTo>
                  <a:pt x="1325" y="1253"/>
                </a:lnTo>
                <a:lnTo>
                  <a:pt x="1313" y="1269"/>
                </a:lnTo>
                <a:lnTo>
                  <a:pt x="1305" y="1285"/>
                </a:lnTo>
                <a:lnTo>
                  <a:pt x="1298" y="1301"/>
                </a:lnTo>
                <a:lnTo>
                  <a:pt x="1294" y="1317"/>
                </a:lnTo>
                <a:lnTo>
                  <a:pt x="1292" y="1333"/>
                </a:lnTo>
                <a:lnTo>
                  <a:pt x="1292" y="1350"/>
                </a:lnTo>
                <a:lnTo>
                  <a:pt x="1294" y="1377"/>
                </a:lnTo>
                <a:lnTo>
                  <a:pt x="1299" y="1400"/>
                </a:lnTo>
                <a:lnTo>
                  <a:pt x="1309" y="1420"/>
                </a:lnTo>
                <a:lnTo>
                  <a:pt x="1323" y="1437"/>
                </a:lnTo>
                <a:lnTo>
                  <a:pt x="1342" y="1450"/>
                </a:lnTo>
                <a:lnTo>
                  <a:pt x="1365" y="1460"/>
                </a:lnTo>
                <a:lnTo>
                  <a:pt x="1392" y="1466"/>
                </a:lnTo>
                <a:lnTo>
                  <a:pt x="1422" y="1468"/>
                </a:lnTo>
                <a:lnTo>
                  <a:pt x="1455" y="1467"/>
                </a:lnTo>
                <a:lnTo>
                  <a:pt x="1491" y="1463"/>
                </a:lnTo>
                <a:lnTo>
                  <a:pt x="1529" y="1455"/>
                </a:lnTo>
                <a:lnTo>
                  <a:pt x="1569" y="1445"/>
                </a:lnTo>
                <a:lnTo>
                  <a:pt x="1611" y="1431"/>
                </a:lnTo>
                <a:lnTo>
                  <a:pt x="1654" y="1413"/>
                </a:lnTo>
                <a:lnTo>
                  <a:pt x="1697" y="1391"/>
                </a:lnTo>
                <a:lnTo>
                  <a:pt x="1741" y="1367"/>
                </a:lnTo>
                <a:lnTo>
                  <a:pt x="1760" y="1356"/>
                </a:lnTo>
                <a:lnTo>
                  <a:pt x="1782" y="1341"/>
                </a:lnTo>
                <a:lnTo>
                  <a:pt x="1808" y="1323"/>
                </a:lnTo>
                <a:lnTo>
                  <a:pt x="1838" y="1303"/>
                </a:lnTo>
                <a:lnTo>
                  <a:pt x="1870" y="1280"/>
                </a:lnTo>
                <a:lnTo>
                  <a:pt x="1906" y="1254"/>
                </a:lnTo>
                <a:lnTo>
                  <a:pt x="1945" y="1226"/>
                </a:lnTo>
                <a:lnTo>
                  <a:pt x="1984" y="1198"/>
                </a:lnTo>
                <a:lnTo>
                  <a:pt x="2026" y="1167"/>
                </a:lnTo>
                <a:lnTo>
                  <a:pt x="2069" y="1134"/>
                </a:lnTo>
                <a:lnTo>
                  <a:pt x="2113" y="1101"/>
                </a:lnTo>
                <a:lnTo>
                  <a:pt x="2159" y="1068"/>
                </a:lnTo>
                <a:lnTo>
                  <a:pt x="2204" y="1034"/>
                </a:lnTo>
                <a:lnTo>
                  <a:pt x="2249" y="1000"/>
                </a:lnTo>
                <a:lnTo>
                  <a:pt x="2294" y="965"/>
                </a:lnTo>
                <a:lnTo>
                  <a:pt x="2338" y="932"/>
                </a:lnTo>
                <a:lnTo>
                  <a:pt x="2382" y="899"/>
                </a:lnTo>
                <a:lnTo>
                  <a:pt x="2424" y="866"/>
                </a:lnTo>
                <a:lnTo>
                  <a:pt x="2465" y="835"/>
                </a:lnTo>
                <a:lnTo>
                  <a:pt x="2504" y="805"/>
                </a:lnTo>
                <a:lnTo>
                  <a:pt x="2539" y="777"/>
                </a:lnTo>
                <a:lnTo>
                  <a:pt x="2574" y="752"/>
                </a:lnTo>
                <a:lnTo>
                  <a:pt x="2604" y="728"/>
                </a:lnTo>
                <a:lnTo>
                  <a:pt x="2631" y="707"/>
                </a:lnTo>
                <a:lnTo>
                  <a:pt x="2651" y="694"/>
                </a:lnTo>
                <a:lnTo>
                  <a:pt x="2674" y="686"/>
                </a:lnTo>
                <a:lnTo>
                  <a:pt x="2697" y="680"/>
                </a:lnTo>
                <a:lnTo>
                  <a:pt x="2721" y="680"/>
                </a:lnTo>
                <a:lnTo>
                  <a:pt x="2745" y="685"/>
                </a:lnTo>
                <a:lnTo>
                  <a:pt x="2767" y="693"/>
                </a:lnTo>
                <a:lnTo>
                  <a:pt x="2788" y="706"/>
                </a:lnTo>
                <a:lnTo>
                  <a:pt x="2806" y="722"/>
                </a:lnTo>
                <a:lnTo>
                  <a:pt x="2820" y="740"/>
                </a:lnTo>
                <a:lnTo>
                  <a:pt x="2831" y="761"/>
                </a:lnTo>
                <a:lnTo>
                  <a:pt x="2838" y="784"/>
                </a:lnTo>
                <a:lnTo>
                  <a:pt x="2841" y="807"/>
                </a:lnTo>
                <a:lnTo>
                  <a:pt x="2841" y="2466"/>
                </a:lnTo>
                <a:lnTo>
                  <a:pt x="2837" y="2492"/>
                </a:lnTo>
                <a:lnTo>
                  <a:pt x="2830" y="2516"/>
                </a:lnTo>
                <a:lnTo>
                  <a:pt x="2817" y="2538"/>
                </a:lnTo>
                <a:lnTo>
                  <a:pt x="2801" y="2558"/>
                </a:lnTo>
                <a:lnTo>
                  <a:pt x="2780" y="2574"/>
                </a:lnTo>
                <a:lnTo>
                  <a:pt x="2777" y="2575"/>
                </a:lnTo>
                <a:lnTo>
                  <a:pt x="2771" y="2581"/>
                </a:lnTo>
                <a:lnTo>
                  <a:pt x="2760" y="2589"/>
                </a:lnTo>
                <a:lnTo>
                  <a:pt x="2745" y="2601"/>
                </a:lnTo>
                <a:lnTo>
                  <a:pt x="2727" y="2615"/>
                </a:lnTo>
                <a:lnTo>
                  <a:pt x="2705" y="2632"/>
                </a:lnTo>
                <a:lnTo>
                  <a:pt x="2680" y="2650"/>
                </a:lnTo>
                <a:lnTo>
                  <a:pt x="2652" y="2671"/>
                </a:lnTo>
                <a:lnTo>
                  <a:pt x="2622" y="2694"/>
                </a:lnTo>
                <a:lnTo>
                  <a:pt x="2590" y="2719"/>
                </a:lnTo>
                <a:lnTo>
                  <a:pt x="2556" y="2745"/>
                </a:lnTo>
                <a:lnTo>
                  <a:pt x="2520" y="2772"/>
                </a:lnTo>
                <a:lnTo>
                  <a:pt x="2482" y="2801"/>
                </a:lnTo>
                <a:lnTo>
                  <a:pt x="2444" y="2830"/>
                </a:lnTo>
                <a:lnTo>
                  <a:pt x="2404" y="2859"/>
                </a:lnTo>
                <a:lnTo>
                  <a:pt x="2364" y="2890"/>
                </a:lnTo>
                <a:lnTo>
                  <a:pt x="2324" y="2920"/>
                </a:lnTo>
                <a:lnTo>
                  <a:pt x="2283" y="2951"/>
                </a:lnTo>
                <a:lnTo>
                  <a:pt x="2243" y="2981"/>
                </a:lnTo>
                <a:lnTo>
                  <a:pt x="2203" y="3011"/>
                </a:lnTo>
                <a:lnTo>
                  <a:pt x="2164" y="3039"/>
                </a:lnTo>
                <a:lnTo>
                  <a:pt x="2126" y="3067"/>
                </a:lnTo>
                <a:lnTo>
                  <a:pt x="2089" y="3095"/>
                </a:lnTo>
                <a:lnTo>
                  <a:pt x="2054" y="3120"/>
                </a:lnTo>
                <a:lnTo>
                  <a:pt x="2021" y="3144"/>
                </a:lnTo>
                <a:lnTo>
                  <a:pt x="1990" y="3166"/>
                </a:lnTo>
                <a:lnTo>
                  <a:pt x="1961" y="3187"/>
                </a:lnTo>
                <a:lnTo>
                  <a:pt x="1934" y="3205"/>
                </a:lnTo>
                <a:lnTo>
                  <a:pt x="1911" y="3220"/>
                </a:lnTo>
                <a:lnTo>
                  <a:pt x="1891" y="3234"/>
                </a:lnTo>
                <a:lnTo>
                  <a:pt x="1875" y="3245"/>
                </a:lnTo>
                <a:lnTo>
                  <a:pt x="1833" y="3267"/>
                </a:lnTo>
                <a:lnTo>
                  <a:pt x="1788" y="3285"/>
                </a:lnTo>
                <a:lnTo>
                  <a:pt x="1739" y="3299"/>
                </a:lnTo>
                <a:lnTo>
                  <a:pt x="1689" y="3310"/>
                </a:lnTo>
                <a:lnTo>
                  <a:pt x="1635" y="3316"/>
                </a:lnTo>
                <a:lnTo>
                  <a:pt x="1579" y="3318"/>
                </a:lnTo>
                <a:lnTo>
                  <a:pt x="1532" y="3316"/>
                </a:lnTo>
                <a:lnTo>
                  <a:pt x="1484" y="3312"/>
                </a:lnTo>
                <a:lnTo>
                  <a:pt x="1438" y="3304"/>
                </a:lnTo>
                <a:lnTo>
                  <a:pt x="1392" y="3295"/>
                </a:lnTo>
                <a:lnTo>
                  <a:pt x="1348" y="3282"/>
                </a:lnTo>
                <a:lnTo>
                  <a:pt x="1305" y="3266"/>
                </a:lnTo>
                <a:lnTo>
                  <a:pt x="1263" y="3248"/>
                </a:lnTo>
                <a:lnTo>
                  <a:pt x="1224" y="3228"/>
                </a:lnTo>
                <a:lnTo>
                  <a:pt x="1187" y="3204"/>
                </a:lnTo>
                <a:lnTo>
                  <a:pt x="1154" y="3179"/>
                </a:lnTo>
                <a:lnTo>
                  <a:pt x="1124" y="3150"/>
                </a:lnTo>
                <a:lnTo>
                  <a:pt x="1098" y="3120"/>
                </a:lnTo>
                <a:lnTo>
                  <a:pt x="1076" y="3087"/>
                </a:lnTo>
                <a:lnTo>
                  <a:pt x="1057" y="3052"/>
                </a:lnTo>
                <a:lnTo>
                  <a:pt x="1044" y="3015"/>
                </a:lnTo>
                <a:lnTo>
                  <a:pt x="1036" y="2976"/>
                </a:lnTo>
                <a:lnTo>
                  <a:pt x="1033" y="2934"/>
                </a:lnTo>
                <a:lnTo>
                  <a:pt x="1033" y="1349"/>
                </a:lnTo>
                <a:lnTo>
                  <a:pt x="1034" y="1349"/>
                </a:lnTo>
                <a:lnTo>
                  <a:pt x="1034" y="1348"/>
                </a:lnTo>
                <a:lnTo>
                  <a:pt x="1035" y="1321"/>
                </a:lnTo>
                <a:lnTo>
                  <a:pt x="1038" y="1292"/>
                </a:lnTo>
                <a:lnTo>
                  <a:pt x="1042" y="1263"/>
                </a:lnTo>
                <a:lnTo>
                  <a:pt x="1051" y="1232"/>
                </a:lnTo>
                <a:lnTo>
                  <a:pt x="1062" y="1200"/>
                </a:lnTo>
                <a:lnTo>
                  <a:pt x="1077" y="1166"/>
                </a:lnTo>
                <a:lnTo>
                  <a:pt x="1097" y="1132"/>
                </a:lnTo>
                <a:lnTo>
                  <a:pt x="1122" y="1098"/>
                </a:lnTo>
                <a:lnTo>
                  <a:pt x="1153" y="1063"/>
                </a:lnTo>
                <a:lnTo>
                  <a:pt x="1190" y="1027"/>
                </a:lnTo>
                <a:lnTo>
                  <a:pt x="1234" y="992"/>
                </a:lnTo>
                <a:lnTo>
                  <a:pt x="1248" y="982"/>
                </a:lnTo>
                <a:lnTo>
                  <a:pt x="1266" y="970"/>
                </a:lnTo>
                <a:lnTo>
                  <a:pt x="1286" y="955"/>
                </a:lnTo>
                <a:lnTo>
                  <a:pt x="1311" y="938"/>
                </a:lnTo>
                <a:lnTo>
                  <a:pt x="1339" y="919"/>
                </a:lnTo>
                <a:lnTo>
                  <a:pt x="1369" y="898"/>
                </a:lnTo>
                <a:lnTo>
                  <a:pt x="1401" y="875"/>
                </a:lnTo>
                <a:lnTo>
                  <a:pt x="1436" y="852"/>
                </a:lnTo>
                <a:lnTo>
                  <a:pt x="1471" y="827"/>
                </a:lnTo>
                <a:lnTo>
                  <a:pt x="1509" y="803"/>
                </a:lnTo>
                <a:lnTo>
                  <a:pt x="1547" y="776"/>
                </a:lnTo>
                <a:lnTo>
                  <a:pt x="1585" y="751"/>
                </a:lnTo>
                <a:lnTo>
                  <a:pt x="1624" y="724"/>
                </a:lnTo>
                <a:lnTo>
                  <a:pt x="1662" y="697"/>
                </a:lnTo>
                <a:lnTo>
                  <a:pt x="1700" y="672"/>
                </a:lnTo>
                <a:lnTo>
                  <a:pt x="1737" y="647"/>
                </a:lnTo>
                <a:lnTo>
                  <a:pt x="1774" y="623"/>
                </a:lnTo>
                <a:lnTo>
                  <a:pt x="1808" y="599"/>
                </a:lnTo>
                <a:lnTo>
                  <a:pt x="1840" y="577"/>
                </a:lnTo>
                <a:lnTo>
                  <a:pt x="1870" y="557"/>
                </a:lnTo>
                <a:lnTo>
                  <a:pt x="1898" y="538"/>
                </a:lnTo>
                <a:lnTo>
                  <a:pt x="1923" y="521"/>
                </a:lnTo>
                <a:lnTo>
                  <a:pt x="1945" y="506"/>
                </a:lnTo>
                <a:lnTo>
                  <a:pt x="1963" y="494"/>
                </a:lnTo>
                <a:lnTo>
                  <a:pt x="1978" y="484"/>
                </a:lnTo>
                <a:lnTo>
                  <a:pt x="1988" y="478"/>
                </a:lnTo>
                <a:lnTo>
                  <a:pt x="1993" y="474"/>
                </a:lnTo>
                <a:lnTo>
                  <a:pt x="2013" y="463"/>
                </a:lnTo>
                <a:lnTo>
                  <a:pt x="2036" y="456"/>
                </a:lnTo>
                <a:lnTo>
                  <a:pt x="2059" y="453"/>
                </a:lnTo>
                <a:close/>
                <a:moveTo>
                  <a:pt x="1042" y="0"/>
                </a:moveTo>
                <a:lnTo>
                  <a:pt x="1069" y="5"/>
                </a:lnTo>
                <a:lnTo>
                  <a:pt x="1095" y="16"/>
                </a:lnTo>
                <a:lnTo>
                  <a:pt x="1114" y="29"/>
                </a:lnTo>
                <a:lnTo>
                  <a:pt x="1130" y="45"/>
                </a:lnTo>
                <a:lnTo>
                  <a:pt x="1144" y="63"/>
                </a:lnTo>
                <a:lnTo>
                  <a:pt x="1154" y="83"/>
                </a:lnTo>
                <a:lnTo>
                  <a:pt x="1159" y="106"/>
                </a:lnTo>
                <a:lnTo>
                  <a:pt x="1162" y="128"/>
                </a:lnTo>
                <a:lnTo>
                  <a:pt x="1162" y="313"/>
                </a:lnTo>
                <a:lnTo>
                  <a:pt x="1159" y="339"/>
                </a:lnTo>
                <a:lnTo>
                  <a:pt x="1152" y="362"/>
                </a:lnTo>
                <a:lnTo>
                  <a:pt x="1140" y="384"/>
                </a:lnTo>
                <a:lnTo>
                  <a:pt x="1124" y="404"/>
                </a:lnTo>
                <a:lnTo>
                  <a:pt x="1105" y="418"/>
                </a:lnTo>
                <a:lnTo>
                  <a:pt x="1083" y="430"/>
                </a:lnTo>
                <a:lnTo>
                  <a:pt x="1058" y="438"/>
                </a:lnTo>
                <a:lnTo>
                  <a:pt x="1033" y="441"/>
                </a:lnTo>
                <a:lnTo>
                  <a:pt x="1006" y="438"/>
                </a:lnTo>
                <a:lnTo>
                  <a:pt x="981" y="430"/>
                </a:lnTo>
                <a:lnTo>
                  <a:pt x="958" y="417"/>
                </a:lnTo>
                <a:lnTo>
                  <a:pt x="939" y="400"/>
                </a:lnTo>
                <a:lnTo>
                  <a:pt x="923" y="380"/>
                </a:lnTo>
                <a:lnTo>
                  <a:pt x="912" y="357"/>
                </a:lnTo>
                <a:lnTo>
                  <a:pt x="876" y="380"/>
                </a:lnTo>
                <a:lnTo>
                  <a:pt x="838" y="405"/>
                </a:lnTo>
                <a:lnTo>
                  <a:pt x="798" y="429"/>
                </a:lnTo>
                <a:lnTo>
                  <a:pt x="758" y="455"/>
                </a:lnTo>
                <a:lnTo>
                  <a:pt x="718" y="480"/>
                </a:lnTo>
                <a:lnTo>
                  <a:pt x="678" y="506"/>
                </a:lnTo>
                <a:lnTo>
                  <a:pt x="638" y="531"/>
                </a:lnTo>
                <a:lnTo>
                  <a:pt x="598" y="556"/>
                </a:lnTo>
                <a:lnTo>
                  <a:pt x="560" y="580"/>
                </a:lnTo>
                <a:lnTo>
                  <a:pt x="524" y="603"/>
                </a:lnTo>
                <a:lnTo>
                  <a:pt x="489" y="625"/>
                </a:lnTo>
                <a:lnTo>
                  <a:pt x="456" y="644"/>
                </a:lnTo>
                <a:lnTo>
                  <a:pt x="427" y="663"/>
                </a:lnTo>
                <a:lnTo>
                  <a:pt x="400" y="679"/>
                </a:lnTo>
                <a:lnTo>
                  <a:pt x="376" y="693"/>
                </a:lnTo>
                <a:lnTo>
                  <a:pt x="357" y="705"/>
                </a:lnTo>
                <a:lnTo>
                  <a:pt x="342" y="713"/>
                </a:lnTo>
                <a:lnTo>
                  <a:pt x="319" y="729"/>
                </a:lnTo>
                <a:lnTo>
                  <a:pt x="301" y="746"/>
                </a:lnTo>
                <a:lnTo>
                  <a:pt x="287" y="766"/>
                </a:lnTo>
                <a:lnTo>
                  <a:pt x="276" y="786"/>
                </a:lnTo>
                <a:lnTo>
                  <a:pt x="269" y="806"/>
                </a:lnTo>
                <a:lnTo>
                  <a:pt x="264" y="824"/>
                </a:lnTo>
                <a:lnTo>
                  <a:pt x="260" y="842"/>
                </a:lnTo>
                <a:lnTo>
                  <a:pt x="259" y="857"/>
                </a:lnTo>
                <a:lnTo>
                  <a:pt x="260" y="887"/>
                </a:lnTo>
                <a:lnTo>
                  <a:pt x="266" y="912"/>
                </a:lnTo>
                <a:lnTo>
                  <a:pt x="273" y="934"/>
                </a:lnTo>
                <a:lnTo>
                  <a:pt x="284" y="951"/>
                </a:lnTo>
                <a:lnTo>
                  <a:pt x="298" y="961"/>
                </a:lnTo>
                <a:lnTo>
                  <a:pt x="316" y="969"/>
                </a:lnTo>
                <a:lnTo>
                  <a:pt x="338" y="973"/>
                </a:lnTo>
                <a:lnTo>
                  <a:pt x="362" y="973"/>
                </a:lnTo>
                <a:lnTo>
                  <a:pt x="390" y="971"/>
                </a:lnTo>
                <a:lnTo>
                  <a:pt x="422" y="966"/>
                </a:lnTo>
                <a:lnTo>
                  <a:pt x="455" y="957"/>
                </a:lnTo>
                <a:lnTo>
                  <a:pt x="490" y="945"/>
                </a:lnTo>
                <a:lnTo>
                  <a:pt x="528" y="932"/>
                </a:lnTo>
                <a:lnTo>
                  <a:pt x="568" y="914"/>
                </a:lnTo>
                <a:lnTo>
                  <a:pt x="609" y="893"/>
                </a:lnTo>
                <a:lnTo>
                  <a:pt x="650" y="870"/>
                </a:lnTo>
                <a:lnTo>
                  <a:pt x="667" y="859"/>
                </a:lnTo>
                <a:lnTo>
                  <a:pt x="688" y="846"/>
                </a:lnTo>
                <a:lnTo>
                  <a:pt x="713" y="832"/>
                </a:lnTo>
                <a:lnTo>
                  <a:pt x="740" y="813"/>
                </a:lnTo>
                <a:lnTo>
                  <a:pt x="770" y="794"/>
                </a:lnTo>
                <a:lnTo>
                  <a:pt x="803" y="774"/>
                </a:lnTo>
                <a:lnTo>
                  <a:pt x="838" y="752"/>
                </a:lnTo>
                <a:lnTo>
                  <a:pt x="876" y="727"/>
                </a:lnTo>
                <a:lnTo>
                  <a:pt x="914" y="703"/>
                </a:lnTo>
                <a:lnTo>
                  <a:pt x="954" y="677"/>
                </a:lnTo>
                <a:lnTo>
                  <a:pt x="995" y="651"/>
                </a:lnTo>
                <a:lnTo>
                  <a:pt x="1037" y="623"/>
                </a:lnTo>
                <a:lnTo>
                  <a:pt x="1079" y="595"/>
                </a:lnTo>
                <a:lnTo>
                  <a:pt x="1122" y="568"/>
                </a:lnTo>
                <a:lnTo>
                  <a:pt x="1164" y="540"/>
                </a:lnTo>
                <a:lnTo>
                  <a:pt x="1207" y="512"/>
                </a:lnTo>
                <a:lnTo>
                  <a:pt x="1248" y="486"/>
                </a:lnTo>
                <a:lnTo>
                  <a:pt x="1289" y="459"/>
                </a:lnTo>
                <a:lnTo>
                  <a:pt x="1328" y="432"/>
                </a:lnTo>
                <a:lnTo>
                  <a:pt x="1366" y="408"/>
                </a:lnTo>
                <a:lnTo>
                  <a:pt x="1403" y="383"/>
                </a:lnTo>
                <a:lnTo>
                  <a:pt x="1437" y="361"/>
                </a:lnTo>
                <a:lnTo>
                  <a:pt x="1469" y="341"/>
                </a:lnTo>
                <a:lnTo>
                  <a:pt x="1498" y="321"/>
                </a:lnTo>
                <a:lnTo>
                  <a:pt x="1525" y="304"/>
                </a:lnTo>
                <a:lnTo>
                  <a:pt x="1548" y="289"/>
                </a:lnTo>
                <a:lnTo>
                  <a:pt x="1568" y="276"/>
                </a:lnTo>
                <a:lnTo>
                  <a:pt x="1584" y="265"/>
                </a:lnTo>
                <a:lnTo>
                  <a:pt x="1596" y="257"/>
                </a:lnTo>
                <a:lnTo>
                  <a:pt x="1604" y="251"/>
                </a:lnTo>
                <a:lnTo>
                  <a:pt x="1607" y="249"/>
                </a:lnTo>
                <a:lnTo>
                  <a:pt x="1632" y="236"/>
                </a:lnTo>
                <a:lnTo>
                  <a:pt x="1659" y="230"/>
                </a:lnTo>
                <a:lnTo>
                  <a:pt x="1686" y="229"/>
                </a:lnTo>
                <a:lnTo>
                  <a:pt x="1713" y="233"/>
                </a:lnTo>
                <a:lnTo>
                  <a:pt x="1739" y="244"/>
                </a:lnTo>
                <a:lnTo>
                  <a:pt x="1759" y="256"/>
                </a:lnTo>
                <a:lnTo>
                  <a:pt x="1776" y="272"/>
                </a:lnTo>
                <a:lnTo>
                  <a:pt x="1790" y="291"/>
                </a:lnTo>
                <a:lnTo>
                  <a:pt x="1799" y="311"/>
                </a:lnTo>
                <a:lnTo>
                  <a:pt x="1805" y="332"/>
                </a:lnTo>
                <a:lnTo>
                  <a:pt x="1807" y="356"/>
                </a:lnTo>
                <a:lnTo>
                  <a:pt x="1807" y="371"/>
                </a:lnTo>
                <a:lnTo>
                  <a:pt x="1805" y="396"/>
                </a:lnTo>
                <a:lnTo>
                  <a:pt x="1797" y="420"/>
                </a:lnTo>
                <a:lnTo>
                  <a:pt x="1785" y="442"/>
                </a:lnTo>
                <a:lnTo>
                  <a:pt x="1770" y="461"/>
                </a:lnTo>
                <a:lnTo>
                  <a:pt x="1750" y="477"/>
                </a:lnTo>
                <a:lnTo>
                  <a:pt x="1748" y="478"/>
                </a:lnTo>
                <a:lnTo>
                  <a:pt x="1741" y="482"/>
                </a:lnTo>
                <a:lnTo>
                  <a:pt x="1729" y="490"/>
                </a:lnTo>
                <a:lnTo>
                  <a:pt x="1716" y="500"/>
                </a:lnTo>
                <a:lnTo>
                  <a:pt x="1697" y="512"/>
                </a:lnTo>
                <a:lnTo>
                  <a:pt x="1676" y="526"/>
                </a:lnTo>
                <a:lnTo>
                  <a:pt x="1651" y="542"/>
                </a:lnTo>
                <a:lnTo>
                  <a:pt x="1625" y="559"/>
                </a:lnTo>
                <a:lnTo>
                  <a:pt x="1597" y="578"/>
                </a:lnTo>
                <a:lnTo>
                  <a:pt x="1567" y="598"/>
                </a:lnTo>
                <a:lnTo>
                  <a:pt x="1535" y="619"/>
                </a:lnTo>
                <a:lnTo>
                  <a:pt x="1503" y="640"/>
                </a:lnTo>
                <a:lnTo>
                  <a:pt x="1470" y="662"/>
                </a:lnTo>
                <a:lnTo>
                  <a:pt x="1437" y="684"/>
                </a:lnTo>
                <a:lnTo>
                  <a:pt x="1405" y="705"/>
                </a:lnTo>
                <a:lnTo>
                  <a:pt x="1371" y="727"/>
                </a:lnTo>
                <a:lnTo>
                  <a:pt x="1340" y="747"/>
                </a:lnTo>
                <a:lnTo>
                  <a:pt x="1310" y="768"/>
                </a:lnTo>
                <a:lnTo>
                  <a:pt x="1281" y="787"/>
                </a:lnTo>
                <a:lnTo>
                  <a:pt x="1254" y="804"/>
                </a:lnTo>
                <a:lnTo>
                  <a:pt x="1229" y="820"/>
                </a:lnTo>
                <a:lnTo>
                  <a:pt x="1208" y="835"/>
                </a:lnTo>
                <a:lnTo>
                  <a:pt x="1188" y="848"/>
                </a:lnTo>
                <a:lnTo>
                  <a:pt x="1173" y="857"/>
                </a:lnTo>
                <a:lnTo>
                  <a:pt x="1162" y="865"/>
                </a:lnTo>
                <a:lnTo>
                  <a:pt x="1154" y="870"/>
                </a:lnTo>
                <a:lnTo>
                  <a:pt x="1113" y="898"/>
                </a:lnTo>
                <a:lnTo>
                  <a:pt x="1077" y="926"/>
                </a:lnTo>
                <a:lnTo>
                  <a:pt x="1043" y="957"/>
                </a:lnTo>
                <a:lnTo>
                  <a:pt x="1014" y="990"/>
                </a:lnTo>
                <a:lnTo>
                  <a:pt x="990" y="1025"/>
                </a:lnTo>
                <a:lnTo>
                  <a:pt x="968" y="1063"/>
                </a:lnTo>
                <a:lnTo>
                  <a:pt x="950" y="1103"/>
                </a:lnTo>
                <a:lnTo>
                  <a:pt x="935" y="1147"/>
                </a:lnTo>
                <a:lnTo>
                  <a:pt x="922" y="1193"/>
                </a:lnTo>
                <a:lnTo>
                  <a:pt x="913" y="1245"/>
                </a:lnTo>
                <a:lnTo>
                  <a:pt x="907" y="1300"/>
                </a:lnTo>
                <a:lnTo>
                  <a:pt x="903" y="1360"/>
                </a:lnTo>
                <a:lnTo>
                  <a:pt x="902" y="1424"/>
                </a:lnTo>
                <a:lnTo>
                  <a:pt x="902" y="2644"/>
                </a:lnTo>
                <a:lnTo>
                  <a:pt x="899" y="2671"/>
                </a:lnTo>
                <a:lnTo>
                  <a:pt x="891" y="2697"/>
                </a:lnTo>
                <a:lnTo>
                  <a:pt x="878" y="2719"/>
                </a:lnTo>
                <a:lnTo>
                  <a:pt x="860" y="2738"/>
                </a:lnTo>
                <a:lnTo>
                  <a:pt x="840" y="2754"/>
                </a:lnTo>
                <a:lnTo>
                  <a:pt x="815" y="2766"/>
                </a:lnTo>
                <a:lnTo>
                  <a:pt x="770" y="2780"/>
                </a:lnTo>
                <a:lnTo>
                  <a:pt x="722" y="2790"/>
                </a:lnTo>
                <a:lnTo>
                  <a:pt x="670" y="2798"/>
                </a:lnTo>
                <a:lnTo>
                  <a:pt x="616" y="2803"/>
                </a:lnTo>
                <a:lnTo>
                  <a:pt x="561" y="2804"/>
                </a:lnTo>
                <a:lnTo>
                  <a:pt x="516" y="2803"/>
                </a:lnTo>
                <a:lnTo>
                  <a:pt x="471" y="2801"/>
                </a:lnTo>
                <a:lnTo>
                  <a:pt x="426" y="2796"/>
                </a:lnTo>
                <a:lnTo>
                  <a:pt x="382" y="2788"/>
                </a:lnTo>
                <a:lnTo>
                  <a:pt x="338" y="2779"/>
                </a:lnTo>
                <a:lnTo>
                  <a:pt x="296" y="2767"/>
                </a:lnTo>
                <a:lnTo>
                  <a:pt x="255" y="2754"/>
                </a:lnTo>
                <a:lnTo>
                  <a:pt x="216" y="2738"/>
                </a:lnTo>
                <a:lnTo>
                  <a:pt x="180" y="2720"/>
                </a:lnTo>
                <a:lnTo>
                  <a:pt x="145" y="2700"/>
                </a:lnTo>
                <a:lnTo>
                  <a:pt x="114" y="2676"/>
                </a:lnTo>
                <a:lnTo>
                  <a:pt x="86" y="2652"/>
                </a:lnTo>
                <a:lnTo>
                  <a:pt x="61" y="2625"/>
                </a:lnTo>
                <a:lnTo>
                  <a:pt x="40" y="2595"/>
                </a:lnTo>
                <a:lnTo>
                  <a:pt x="24" y="2564"/>
                </a:lnTo>
                <a:lnTo>
                  <a:pt x="11" y="2529"/>
                </a:lnTo>
                <a:lnTo>
                  <a:pt x="3" y="2493"/>
                </a:lnTo>
                <a:lnTo>
                  <a:pt x="1" y="2454"/>
                </a:lnTo>
                <a:lnTo>
                  <a:pt x="1" y="891"/>
                </a:lnTo>
                <a:lnTo>
                  <a:pt x="0" y="866"/>
                </a:lnTo>
                <a:lnTo>
                  <a:pt x="1" y="837"/>
                </a:lnTo>
                <a:lnTo>
                  <a:pt x="4" y="806"/>
                </a:lnTo>
                <a:lnTo>
                  <a:pt x="11" y="774"/>
                </a:lnTo>
                <a:lnTo>
                  <a:pt x="18" y="741"/>
                </a:lnTo>
                <a:lnTo>
                  <a:pt x="30" y="707"/>
                </a:lnTo>
                <a:lnTo>
                  <a:pt x="44" y="673"/>
                </a:lnTo>
                <a:lnTo>
                  <a:pt x="62" y="640"/>
                </a:lnTo>
                <a:lnTo>
                  <a:pt x="84" y="607"/>
                </a:lnTo>
                <a:lnTo>
                  <a:pt x="110" y="575"/>
                </a:lnTo>
                <a:lnTo>
                  <a:pt x="140" y="545"/>
                </a:lnTo>
                <a:lnTo>
                  <a:pt x="174" y="517"/>
                </a:lnTo>
                <a:lnTo>
                  <a:pt x="214" y="492"/>
                </a:lnTo>
                <a:lnTo>
                  <a:pt x="228" y="484"/>
                </a:lnTo>
                <a:lnTo>
                  <a:pt x="247" y="473"/>
                </a:lnTo>
                <a:lnTo>
                  <a:pt x="270" y="459"/>
                </a:lnTo>
                <a:lnTo>
                  <a:pt x="297" y="442"/>
                </a:lnTo>
                <a:lnTo>
                  <a:pt x="327" y="424"/>
                </a:lnTo>
                <a:lnTo>
                  <a:pt x="360" y="404"/>
                </a:lnTo>
                <a:lnTo>
                  <a:pt x="396" y="380"/>
                </a:lnTo>
                <a:lnTo>
                  <a:pt x="435" y="357"/>
                </a:lnTo>
                <a:lnTo>
                  <a:pt x="474" y="331"/>
                </a:lnTo>
                <a:lnTo>
                  <a:pt x="515" y="306"/>
                </a:lnTo>
                <a:lnTo>
                  <a:pt x="558" y="279"/>
                </a:lnTo>
                <a:lnTo>
                  <a:pt x="601" y="251"/>
                </a:lnTo>
                <a:lnTo>
                  <a:pt x="645" y="224"/>
                </a:lnTo>
                <a:lnTo>
                  <a:pt x="688" y="196"/>
                </a:lnTo>
                <a:lnTo>
                  <a:pt x="732" y="168"/>
                </a:lnTo>
                <a:lnTo>
                  <a:pt x="774" y="141"/>
                </a:lnTo>
                <a:lnTo>
                  <a:pt x="816" y="115"/>
                </a:lnTo>
                <a:lnTo>
                  <a:pt x="856" y="90"/>
                </a:lnTo>
                <a:lnTo>
                  <a:pt x="894" y="65"/>
                </a:lnTo>
                <a:lnTo>
                  <a:pt x="929" y="42"/>
                </a:lnTo>
                <a:lnTo>
                  <a:pt x="963" y="20"/>
                </a:lnTo>
                <a:lnTo>
                  <a:pt x="988" y="9"/>
                </a:lnTo>
                <a:lnTo>
                  <a:pt x="1014" y="1"/>
                </a:lnTo>
                <a:lnTo>
                  <a:pt x="1042" y="0"/>
                </a:lnTo>
                <a:close/>
              </a:path>
            </a:pathLst>
          </a:custGeom>
          <a:solidFill>
            <a:schemeClr val="tx1">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67" name="Group 66"/>
          <p:cNvGrpSpPr/>
          <p:nvPr/>
        </p:nvGrpSpPr>
        <p:grpSpPr>
          <a:xfrm>
            <a:off x="6905968" y="6932089"/>
            <a:ext cx="348314" cy="266022"/>
            <a:chOff x="5127630" y="4429130"/>
            <a:chExt cx="1760539" cy="1344609"/>
          </a:xfrm>
          <a:solidFill>
            <a:schemeClr val="tx1">
              <a:lumMod val="60000"/>
              <a:lumOff val="40000"/>
            </a:schemeClr>
          </a:solidFill>
        </p:grpSpPr>
        <p:sp>
          <p:nvSpPr>
            <p:cNvPr id="68" name="Freeform 37"/>
            <p:cNvSpPr>
              <a:spLocks/>
            </p:cNvSpPr>
            <p:nvPr/>
          </p:nvSpPr>
          <p:spPr bwMode="auto">
            <a:xfrm>
              <a:off x="5840420" y="5438777"/>
              <a:ext cx="334964" cy="334962"/>
            </a:xfrm>
            <a:custGeom>
              <a:avLst/>
              <a:gdLst>
                <a:gd name="T0" fmla="*/ 298 w 634"/>
                <a:gd name="T1" fmla="*/ 0 h 635"/>
                <a:gd name="T2" fmla="*/ 336 w 634"/>
                <a:gd name="T3" fmla="*/ 0 h 635"/>
                <a:gd name="T4" fmla="*/ 373 w 634"/>
                <a:gd name="T5" fmla="*/ 4 h 635"/>
                <a:gd name="T6" fmla="*/ 410 w 634"/>
                <a:gd name="T7" fmla="*/ 13 h 635"/>
                <a:gd name="T8" fmla="*/ 445 w 634"/>
                <a:gd name="T9" fmla="*/ 27 h 635"/>
                <a:gd name="T10" fmla="*/ 479 w 634"/>
                <a:gd name="T11" fmla="*/ 44 h 635"/>
                <a:gd name="T12" fmla="*/ 512 w 634"/>
                <a:gd name="T13" fmla="*/ 67 h 635"/>
                <a:gd name="T14" fmla="*/ 541 w 634"/>
                <a:gd name="T15" fmla="*/ 92 h 635"/>
                <a:gd name="T16" fmla="*/ 568 w 634"/>
                <a:gd name="T17" fmla="*/ 123 h 635"/>
                <a:gd name="T18" fmla="*/ 590 w 634"/>
                <a:gd name="T19" fmla="*/ 155 h 635"/>
                <a:gd name="T20" fmla="*/ 608 w 634"/>
                <a:gd name="T21" fmla="*/ 189 h 635"/>
                <a:gd name="T22" fmla="*/ 621 w 634"/>
                <a:gd name="T23" fmla="*/ 224 h 635"/>
                <a:gd name="T24" fmla="*/ 630 w 634"/>
                <a:gd name="T25" fmla="*/ 261 h 635"/>
                <a:gd name="T26" fmla="*/ 634 w 634"/>
                <a:gd name="T27" fmla="*/ 299 h 635"/>
                <a:gd name="T28" fmla="*/ 634 w 634"/>
                <a:gd name="T29" fmla="*/ 336 h 635"/>
                <a:gd name="T30" fmla="*/ 630 w 634"/>
                <a:gd name="T31" fmla="*/ 374 h 635"/>
                <a:gd name="T32" fmla="*/ 621 w 634"/>
                <a:gd name="T33" fmla="*/ 411 h 635"/>
                <a:gd name="T34" fmla="*/ 608 w 634"/>
                <a:gd name="T35" fmla="*/ 446 h 635"/>
                <a:gd name="T36" fmla="*/ 590 w 634"/>
                <a:gd name="T37" fmla="*/ 480 h 635"/>
                <a:gd name="T38" fmla="*/ 568 w 634"/>
                <a:gd name="T39" fmla="*/ 512 h 635"/>
                <a:gd name="T40" fmla="*/ 541 w 634"/>
                <a:gd name="T41" fmla="*/ 542 h 635"/>
                <a:gd name="T42" fmla="*/ 512 w 634"/>
                <a:gd name="T43" fmla="*/ 569 h 635"/>
                <a:gd name="T44" fmla="*/ 479 w 634"/>
                <a:gd name="T45" fmla="*/ 591 h 635"/>
                <a:gd name="T46" fmla="*/ 445 w 634"/>
                <a:gd name="T47" fmla="*/ 609 h 635"/>
                <a:gd name="T48" fmla="*/ 410 w 634"/>
                <a:gd name="T49" fmla="*/ 622 h 635"/>
                <a:gd name="T50" fmla="*/ 373 w 634"/>
                <a:gd name="T51" fmla="*/ 631 h 635"/>
                <a:gd name="T52" fmla="*/ 336 w 634"/>
                <a:gd name="T53" fmla="*/ 635 h 635"/>
                <a:gd name="T54" fmla="*/ 298 w 634"/>
                <a:gd name="T55" fmla="*/ 635 h 635"/>
                <a:gd name="T56" fmla="*/ 261 w 634"/>
                <a:gd name="T57" fmla="*/ 631 h 635"/>
                <a:gd name="T58" fmla="*/ 225 w 634"/>
                <a:gd name="T59" fmla="*/ 622 h 635"/>
                <a:gd name="T60" fmla="*/ 189 w 634"/>
                <a:gd name="T61" fmla="*/ 609 h 635"/>
                <a:gd name="T62" fmla="*/ 155 w 634"/>
                <a:gd name="T63" fmla="*/ 591 h 635"/>
                <a:gd name="T64" fmla="*/ 122 w 634"/>
                <a:gd name="T65" fmla="*/ 570 h 635"/>
                <a:gd name="T66" fmla="*/ 93 w 634"/>
                <a:gd name="T67" fmla="*/ 543 h 635"/>
                <a:gd name="T68" fmla="*/ 66 w 634"/>
                <a:gd name="T69" fmla="*/ 513 h 635"/>
                <a:gd name="T70" fmla="*/ 45 w 634"/>
                <a:gd name="T71" fmla="*/ 480 h 635"/>
                <a:gd name="T72" fmla="*/ 26 w 634"/>
                <a:gd name="T73" fmla="*/ 447 h 635"/>
                <a:gd name="T74" fmla="*/ 13 w 634"/>
                <a:gd name="T75" fmla="*/ 411 h 635"/>
                <a:gd name="T76" fmla="*/ 5 w 634"/>
                <a:gd name="T77" fmla="*/ 374 h 635"/>
                <a:gd name="T78" fmla="*/ 0 w 634"/>
                <a:gd name="T79" fmla="*/ 337 h 635"/>
                <a:gd name="T80" fmla="*/ 0 w 634"/>
                <a:gd name="T81" fmla="*/ 299 h 635"/>
                <a:gd name="T82" fmla="*/ 5 w 634"/>
                <a:gd name="T83" fmla="*/ 261 h 635"/>
                <a:gd name="T84" fmla="*/ 13 w 634"/>
                <a:gd name="T85" fmla="*/ 224 h 635"/>
                <a:gd name="T86" fmla="*/ 26 w 634"/>
                <a:gd name="T87" fmla="*/ 189 h 635"/>
                <a:gd name="T88" fmla="*/ 45 w 634"/>
                <a:gd name="T89" fmla="*/ 155 h 635"/>
                <a:gd name="T90" fmla="*/ 66 w 634"/>
                <a:gd name="T91" fmla="*/ 123 h 635"/>
                <a:gd name="T92" fmla="*/ 93 w 634"/>
                <a:gd name="T93" fmla="*/ 92 h 635"/>
                <a:gd name="T94" fmla="*/ 122 w 634"/>
                <a:gd name="T95" fmla="*/ 67 h 635"/>
                <a:gd name="T96" fmla="*/ 155 w 634"/>
                <a:gd name="T97" fmla="*/ 44 h 635"/>
                <a:gd name="T98" fmla="*/ 189 w 634"/>
                <a:gd name="T99" fmla="*/ 27 h 635"/>
                <a:gd name="T100" fmla="*/ 225 w 634"/>
                <a:gd name="T101" fmla="*/ 13 h 635"/>
                <a:gd name="T102" fmla="*/ 261 w 634"/>
                <a:gd name="T103" fmla="*/ 4 h 635"/>
                <a:gd name="T104" fmla="*/ 298 w 634"/>
                <a:gd name="T10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4" h="635">
                  <a:moveTo>
                    <a:pt x="298" y="0"/>
                  </a:moveTo>
                  <a:lnTo>
                    <a:pt x="336" y="0"/>
                  </a:lnTo>
                  <a:lnTo>
                    <a:pt x="373" y="4"/>
                  </a:lnTo>
                  <a:lnTo>
                    <a:pt x="410" y="13"/>
                  </a:lnTo>
                  <a:lnTo>
                    <a:pt x="445" y="27"/>
                  </a:lnTo>
                  <a:lnTo>
                    <a:pt x="479" y="44"/>
                  </a:lnTo>
                  <a:lnTo>
                    <a:pt x="512" y="67"/>
                  </a:lnTo>
                  <a:lnTo>
                    <a:pt x="541" y="92"/>
                  </a:lnTo>
                  <a:lnTo>
                    <a:pt x="568" y="123"/>
                  </a:lnTo>
                  <a:lnTo>
                    <a:pt x="590" y="155"/>
                  </a:lnTo>
                  <a:lnTo>
                    <a:pt x="608" y="189"/>
                  </a:lnTo>
                  <a:lnTo>
                    <a:pt x="621" y="224"/>
                  </a:lnTo>
                  <a:lnTo>
                    <a:pt x="630" y="261"/>
                  </a:lnTo>
                  <a:lnTo>
                    <a:pt x="634" y="299"/>
                  </a:lnTo>
                  <a:lnTo>
                    <a:pt x="634" y="336"/>
                  </a:lnTo>
                  <a:lnTo>
                    <a:pt x="630" y="374"/>
                  </a:lnTo>
                  <a:lnTo>
                    <a:pt x="621" y="411"/>
                  </a:lnTo>
                  <a:lnTo>
                    <a:pt x="608" y="446"/>
                  </a:lnTo>
                  <a:lnTo>
                    <a:pt x="590" y="480"/>
                  </a:lnTo>
                  <a:lnTo>
                    <a:pt x="568" y="512"/>
                  </a:lnTo>
                  <a:lnTo>
                    <a:pt x="541" y="542"/>
                  </a:lnTo>
                  <a:lnTo>
                    <a:pt x="512" y="569"/>
                  </a:lnTo>
                  <a:lnTo>
                    <a:pt x="479" y="591"/>
                  </a:lnTo>
                  <a:lnTo>
                    <a:pt x="445" y="609"/>
                  </a:lnTo>
                  <a:lnTo>
                    <a:pt x="410" y="622"/>
                  </a:lnTo>
                  <a:lnTo>
                    <a:pt x="373" y="631"/>
                  </a:lnTo>
                  <a:lnTo>
                    <a:pt x="336" y="635"/>
                  </a:lnTo>
                  <a:lnTo>
                    <a:pt x="298" y="635"/>
                  </a:lnTo>
                  <a:lnTo>
                    <a:pt x="261" y="631"/>
                  </a:lnTo>
                  <a:lnTo>
                    <a:pt x="225" y="622"/>
                  </a:lnTo>
                  <a:lnTo>
                    <a:pt x="189" y="609"/>
                  </a:lnTo>
                  <a:lnTo>
                    <a:pt x="155" y="591"/>
                  </a:lnTo>
                  <a:lnTo>
                    <a:pt x="122" y="570"/>
                  </a:lnTo>
                  <a:lnTo>
                    <a:pt x="93" y="543"/>
                  </a:lnTo>
                  <a:lnTo>
                    <a:pt x="66" y="513"/>
                  </a:lnTo>
                  <a:lnTo>
                    <a:pt x="45" y="480"/>
                  </a:lnTo>
                  <a:lnTo>
                    <a:pt x="26" y="447"/>
                  </a:lnTo>
                  <a:lnTo>
                    <a:pt x="13" y="411"/>
                  </a:lnTo>
                  <a:lnTo>
                    <a:pt x="5" y="374"/>
                  </a:lnTo>
                  <a:lnTo>
                    <a:pt x="0" y="337"/>
                  </a:lnTo>
                  <a:lnTo>
                    <a:pt x="0" y="299"/>
                  </a:lnTo>
                  <a:lnTo>
                    <a:pt x="5" y="261"/>
                  </a:lnTo>
                  <a:lnTo>
                    <a:pt x="13" y="224"/>
                  </a:lnTo>
                  <a:lnTo>
                    <a:pt x="26" y="189"/>
                  </a:lnTo>
                  <a:lnTo>
                    <a:pt x="45" y="155"/>
                  </a:lnTo>
                  <a:lnTo>
                    <a:pt x="66" y="123"/>
                  </a:lnTo>
                  <a:lnTo>
                    <a:pt x="93" y="92"/>
                  </a:lnTo>
                  <a:lnTo>
                    <a:pt x="122" y="67"/>
                  </a:lnTo>
                  <a:lnTo>
                    <a:pt x="155" y="44"/>
                  </a:lnTo>
                  <a:lnTo>
                    <a:pt x="189" y="27"/>
                  </a:lnTo>
                  <a:lnTo>
                    <a:pt x="225" y="13"/>
                  </a:lnTo>
                  <a:lnTo>
                    <a:pt x="261" y="4"/>
                  </a:lnTo>
                  <a:lnTo>
                    <a:pt x="2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9" name="Freeform 38"/>
            <p:cNvSpPr>
              <a:spLocks/>
            </p:cNvSpPr>
            <p:nvPr/>
          </p:nvSpPr>
          <p:spPr bwMode="auto">
            <a:xfrm>
              <a:off x="5127630" y="4429130"/>
              <a:ext cx="1760539" cy="631823"/>
            </a:xfrm>
            <a:custGeom>
              <a:avLst/>
              <a:gdLst>
                <a:gd name="T0" fmla="*/ 1715 w 3326"/>
                <a:gd name="T1" fmla="*/ 0 h 1194"/>
                <a:gd name="T2" fmla="*/ 1921 w 3326"/>
                <a:gd name="T3" fmla="*/ 14 h 1194"/>
                <a:gd name="T4" fmla="*/ 2125 w 3326"/>
                <a:gd name="T5" fmla="*/ 47 h 1194"/>
                <a:gd name="T6" fmla="*/ 2327 w 3326"/>
                <a:gd name="T7" fmla="*/ 100 h 1194"/>
                <a:gd name="T8" fmla="*/ 2524 w 3326"/>
                <a:gd name="T9" fmla="*/ 172 h 1194"/>
                <a:gd name="T10" fmla="*/ 2714 w 3326"/>
                <a:gd name="T11" fmla="*/ 262 h 1194"/>
                <a:gd name="T12" fmla="*/ 2897 w 3326"/>
                <a:gd name="T13" fmla="*/ 373 h 1194"/>
                <a:gd name="T14" fmla="*/ 3071 w 3326"/>
                <a:gd name="T15" fmla="*/ 502 h 1194"/>
                <a:gd name="T16" fmla="*/ 3234 w 3326"/>
                <a:gd name="T17" fmla="*/ 651 h 1194"/>
                <a:gd name="T18" fmla="*/ 3282 w 3326"/>
                <a:gd name="T19" fmla="*/ 712 h 1194"/>
                <a:gd name="T20" fmla="*/ 3313 w 3326"/>
                <a:gd name="T21" fmla="*/ 783 h 1194"/>
                <a:gd name="T22" fmla="*/ 3326 w 3326"/>
                <a:gd name="T23" fmla="*/ 857 h 1194"/>
                <a:gd name="T24" fmla="*/ 3322 w 3326"/>
                <a:gd name="T25" fmla="*/ 931 h 1194"/>
                <a:gd name="T26" fmla="*/ 3299 w 3326"/>
                <a:gd name="T27" fmla="*/ 1004 h 1194"/>
                <a:gd name="T28" fmla="*/ 3261 w 3326"/>
                <a:gd name="T29" fmla="*/ 1071 h 1194"/>
                <a:gd name="T30" fmla="*/ 3206 w 3326"/>
                <a:gd name="T31" fmla="*/ 1125 h 1194"/>
                <a:gd name="T32" fmla="*/ 3145 w 3326"/>
                <a:gd name="T33" fmla="*/ 1164 h 1194"/>
                <a:gd name="T34" fmla="*/ 3079 w 3326"/>
                <a:gd name="T35" fmla="*/ 1187 h 1194"/>
                <a:gd name="T36" fmla="*/ 3009 w 3326"/>
                <a:gd name="T37" fmla="*/ 1194 h 1194"/>
                <a:gd name="T38" fmla="*/ 2941 w 3326"/>
                <a:gd name="T39" fmla="*/ 1187 h 1194"/>
                <a:gd name="T40" fmla="*/ 2874 w 3326"/>
                <a:gd name="T41" fmla="*/ 1164 h 1194"/>
                <a:gd name="T42" fmla="*/ 2813 w 3326"/>
                <a:gd name="T43" fmla="*/ 1125 h 1194"/>
                <a:gd name="T44" fmla="*/ 2717 w 3326"/>
                <a:gd name="T45" fmla="*/ 1037 h 1194"/>
                <a:gd name="T46" fmla="*/ 2574 w 3326"/>
                <a:gd name="T47" fmla="*/ 922 h 1194"/>
                <a:gd name="T48" fmla="*/ 2421 w 3326"/>
                <a:gd name="T49" fmla="*/ 828 h 1194"/>
                <a:gd name="T50" fmla="*/ 2260 w 3326"/>
                <a:gd name="T51" fmla="*/ 751 h 1194"/>
                <a:gd name="T52" fmla="*/ 2094 w 3326"/>
                <a:gd name="T53" fmla="*/ 695 h 1194"/>
                <a:gd name="T54" fmla="*/ 1923 w 3326"/>
                <a:gd name="T55" fmla="*/ 657 h 1194"/>
                <a:gd name="T56" fmla="*/ 1750 w 3326"/>
                <a:gd name="T57" fmla="*/ 637 h 1194"/>
                <a:gd name="T58" fmla="*/ 1576 w 3326"/>
                <a:gd name="T59" fmla="*/ 637 h 1194"/>
                <a:gd name="T60" fmla="*/ 1403 w 3326"/>
                <a:gd name="T61" fmla="*/ 657 h 1194"/>
                <a:gd name="T62" fmla="*/ 1232 w 3326"/>
                <a:gd name="T63" fmla="*/ 695 h 1194"/>
                <a:gd name="T64" fmla="*/ 1066 w 3326"/>
                <a:gd name="T65" fmla="*/ 751 h 1194"/>
                <a:gd name="T66" fmla="*/ 905 w 3326"/>
                <a:gd name="T67" fmla="*/ 828 h 1194"/>
                <a:gd name="T68" fmla="*/ 752 w 3326"/>
                <a:gd name="T69" fmla="*/ 922 h 1194"/>
                <a:gd name="T70" fmla="*/ 608 w 3326"/>
                <a:gd name="T71" fmla="*/ 1037 h 1194"/>
                <a:gd name="T72" fmla="*/ 511 w 3326"/>
                <a:gd name="T73" fmla="*/ 1127 h 1194"/>
                <a:gd name="T74" fmla="*/ 445 w 3326"/>
                <a:gd name="T75" fmla="*/ 1167 h 1194"/>
                <a:gd name="T76" fmla="*/ 372 w 3326"/>
                <a:gd name="T77" fmla="*/ 1189 h 1194"/>
                <a:gd name="T78" fmla="*/ 297 w 3326"/>
                <a:gd name="T79" fmla="*/ 1193 h 1194"/>
                <a:gd name="T80" fmla="*/ 224 w 3326"/>
                <a:gd name="T81" fmla="*/ 1179 h 1194"/>
                <a:gd name="T82" fmla="*/ 154 w 3326"/>
                <a:gd name="T83" fmla="*/ 1149 h 1194"/>
                <a:gd name="T84" fmla="*/ 92 w 3326"/>
                <a:gd name="T85" fmla="*/ 1100 h 1194"/>
                <a:gd name="T86" fmla="*/ 44 w 3326"/>
                <a:gd name="T87" fmla="*/ 1038 h 1194"/>
                <a:gd name="T88" fmla="*/ 13 w 3326"/>
                <a:gd name="T89" fmla="*/ 968 h 1194"/>
                <a:gd name="T90" fmla="*/ 0 w 3326"/>
                <a:gd name="T91" fmla="*/ 895 h 1194"/>
                <a:gd name="T92" fmla="*/ 4 w 3326"/>
                <a:gd name="T93" fmla="*/ 820 h 1194"/>
                <a:gd name="T94" fmla="*/ 26 w 3326"/>
                <a:gd name="T95" fmla="*/ 747 h 1194"/>
                <a:gd name="T96" fmla="*/ 65 w 3326"/>
                <a:gd name="T97" fmla="*/ 680 h 1194"/>
                <a:gd name="T98" fmla="*/ 173 w 3326"/>
                <a:gd name="T99" fmla="*/ 574 h 1194"/>
                <a:gd name="T100" fmla="*/ 341 w 3326"/>
                <a:gd name="T101" fmla="*/ 434 h 1194"/>
                <a:gd name="T102" fmla="*/ 519 w 3326"/>
                <a:gd name="T103" fmla="*/ 316 h 1194"/>
                <a:gd name="T104" fmla="*/ 706 w 3326"/>
                <a:gd name="T105" fmla="*/ 215 h 1194"/>
                <a:gd name="T106" fmla="*/ 900 w 3326"/>
                <a:gd name="T107" fmla="*/ 133 h 1194"/>
                <a:gd name="T108" fmla="*/ 1099 w 3326"/>
                <a:gd name="T109" fmla="*/ 72 h 1194"/>
                <a:gd name="T110" fmla="*/ 1302 w 3326"/>
                <a:gd name="T111" fmla="*/ 29 h 1194"/>
                <a:gd name="T112" fmla="*/ 1508 w 3326"/>
                <a:gd name="T113" fmla="*/ 4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26" h="1194">
                  <a:moveTo>
                    <a:pt x="1611" y="0"/>
                  </a:moveTo>
                  <a:lnTo>
                    <a:pt x="1715" y="0"/>
                  </a:lnTo>
                  <a:lnTo>
                    <a:pt x="1818" y="4"/>
                  </a:lnTo>
                  <a:lnTo>
                    <a:pt x="1921" y="14"/>
                  </a:lnTo>
                  <a:lnTo>
                    <a:pt x="2023" y="29"/>
                  </a:lnTo>
                  <a:lnTo>
                    <a:pt x="2125" y="47"/>
                  </a:lnTo>
                  <a:lnTo>
                    <a:pt x="2227" y="72"/>
                  </a:lnTo>
                  <a:lnTo>
                    <a:pt x="2327" y="100"/>
                  </a:lnTo>
                  <a:lnTo>
                    <a:pt x="2426" y="133"/>
                  </a:lnTo>
                  <a:lnTo>
                    <a:pt x="2524" y="172"/>
                  </a:lnTo>
                  <a:lnTo>
                    <a:pt x="2620" y="215"/>
                  </a:lnTo>
                  <a:lnTo>
                    <a:pt x="2714" y="262"/>
                  </a:lnTo>
                  <a:lnTo>
                    <a:pt x="2807" y="316"/>
                  </a:lnTo>
                  <a:lnTo>
                    <a:pt x="2897" y="373"/>
                  </a:lnTo>
                  <a:lnTo>
                    <a:pt x="2985" y="434"/>
                  </a:lnTo>
                  <a:lnTo>
                    <a:pt x="3071" y="502"/>
                  </a:lnTo>
                  <a:lnTo>
                    <a:pt x="3153" y="574"/>
                  </a:lnTo>
                  <a:lnTo>
                    <a:pt x="3234" y="651"/>
                  </a:lnTo>
                  <a:lnTo>
                    <a:pt x="3261" y="680"/>
                  </a:lnTo>
                  <a:lnTo>
                    <a:pt x="3282" y="712"/>
                  </a:lnTo>
                  <a:lnTo>
                    <a:pt x="3299" y="747"/>
                  </a:lnTo>
                  <a:lnTo>
                    <a:pt x="3313" y="783"/>
                  </a:lnTo>
                  <a:lnTo>
                    <a:pt x="3322" y="819"/>
                  </a:lnTo>
                  <a:lnTo>
                    <a:pt x="3326" y="857"/>
                  </a:lnTo>
                  <a:lnTo>
                    <a:pt x="3326" y="895"/>
                  </a:lnTo>
                  <a:lnTo>
                    <a:pt x="3322" y="931"/>
                  </a:lnTo>
                  <a:lnTo>
                    <a:pt x="3313" y="968"/>
                  </a:lnTo>
                  <a:lnTo>
                    <a:pt x="3299" y="1004"/>
                  </a:lnTo>
                  <a:lnTo>
                    <a:pt x="3282" y="1038"/>
                  </a:lnTo>
                  <a:lnTo>
                    <a:pt x="3261" y="1071"/>
                  </a:lnTo>
                  <a:lnTo>
                    <a:pt x="3234" y="1100"/>
                  </a:lnTo>
                  <a:lnTo>
                    <a:pt x="3206" y="1125"/>
                  </a:lnTo>
                  <a:lnTo>
                    <a:pt x="3177" y="1147"/>
                  </a:lnTo>
                  <a:lnTo>
                    <a:pt x="3145" y="1164"/>
                  </a:lnTo>
                  <a:lnTo>
                    <a:pt x="3112" y="1177"/>
                  </a:lnTo>
                  <a:lnTo>
                    <a:pt x="3079" y="1187"/>
                  </a:lnTo>
                  <a:lnTo>
                    <a:pt x="3044" y="1192"/>
                  </a:lnTo>
                  <a:lnTo>
                    <a:pt x="3009" y="1194"/>
                  </a:lnTo>
                  <a:lnTo>
                    <a:pt x="2975" y="1192"/>
                  </a:lnTo>
                  <a:lnTo>
                    <a:pt x="2941" y="1187"/>
                  </a:lnTo>
                  <a:lnTo>
                    <a:pt x="2907" y="1177"/>
                  </a:lnTo>
                  <a:lnTo>
                    <a:pt x="2874" y="1164"/>
                  </a:lnTo>
                  <a:lnTo>
                    <a:pt x="2843" y="1147"/>
                  </a:lnTo>
                  <a:lnTo>
                    <a:pt x="2813" y="1125"/>
                  </a:lnTo>
                  <a:lnTo>
                    <a:pt x="2785" y="1100"/>
                  </a:lnTo>
                  <a:lnTo>
                    <a:pt x="2717" y="1037"/>
                  </a:lnTo>
                  <a:lnTo>
                    <a:pt x="2647" y="978"/>
                  </a:lnTo>
                  <a:lnTo>
                    <a:pt x="2574" y="922"/>
                  </a:lnTo>
                  <a:lnTo>
                    <a:pt x="2498" y="873"/>
                  </a:lnTo>
                  <a:lnTo>
                    <a:pt x="2421" y="828"/>
                  </a:lnTo>
                  <a:lnTo>
                    <a:pt x="2342" y="787"/>
                  </a:lnTo>
                  <a:lnTo>
                    <a:pt x="2260" y="751"/>
                  </a:lnTo>
                  <a:lnTo>
                    <a:pt x="2178" y="720"/>
                  </a:lnTo>
                  <a:lnTo>
                    <a:pt x="2094" y="695"/>
                  </a:lnTo>
                  <a:lnTo>
                    <a:pt x="2009" y="673"/>
                  </a:lnTo>
                  <a:lnTo>
                    <a:pt x="1923" y="657"/>
                  </a:lnTo>
                  <a:lnTo>
                    <a:pt x="1837" y="644"/>
                  </a:lnTo>
                  <a:lnTo>
                    <a:pt x="1750" y="637"/>
                  </a:lnTo>
                  <a:lnTo>
                    <a:pt x="1663" y="635"/>
                  </a:lnTo>
                  <a:lnTo>
                    <a:pt x="1576" y="637"/>
                  </a:lnTo>
                  <a:lnTo>
                    <a:pt x="1489" y="644"/>
                  </a:lnTo>
                  <a:lnTo>
                    <a:pt x="1403" y="657"/>
                  </a:lnTo>
                  <a:lnTo>
                    <a:pt x="1317" y="673"/>
                  </a:lnTo>
                  <a:lnTo>
                    <a:pt x="1232" y="695"/>
                  </a:lnTo>
                  <a:lnTo>
                    <a:pt x="1149" y="720"/>
                  </a:lnTo>
                  <a:lnTo>
                    <a:pt x="1066" y="751"/>
                  </a:lnTo>
                  <a:lnTo>
                    <a:pt x="984" y="787"/>
                  </a:lnTo>
                  <a:lnTo>
                    <a:pt x="905" y="828"/>
                  </a:lnTo>
                  <a:lnTo>
                    <a:pt x="828" y="873"/>
                  </a:lnTo>
                  <a:lnTo>
                    <a:pt x="752" y="922"/>
                  </a:lnTo>
                  <a:lnTo>
                    <a:pt x="679" y="978"/>
                  </a:lnTo>
                  <a:lnTo>
                    <a:pt x="608" y="1037"/>
                  </a:lnTo>
                  <a:lnTo>
                    <a:pt x="541" y="1100"/>
                  </a:lnTo>
                  <a:lnTo>
                    <a:pt x="511" y="1127"/>
                  </a:lnTo>
                  <a:lnTo>
                    <a:pt x="478" y="1150"/>
                  </a:lnTo>
                  <a:lnTo>
                    <a:pt x="445" y="1167"/>
                  </a:lnTo>
                  <a:lnTo>
                    <a:pt x="409" y="1180"/>
                  </a:lnTo>
                  <a:lnTo>
                    <a:pt x="372" y="1189"/>
                  </a:lnTo>
                  <a:lnTo>
                    <a:pt x="335" y="1193"/>
                  </a:lnTo>
                  <a:lnTo>
                    <a:pt x="297" y="1193"/>
                  </a:lnTo>
                  <a:lnTo>
                    <a:pt x="261" y="1189"/>
                  </a:lnTo>
                  <a:lnTo>
                    <a:pt x="224" y="1179"/>
                  </a:lnTo>
                  <a:lnTo>
                    <a:pt x="188" y="1166"/>
                  </a:lnTo>
                  <a:lnTo>
                    <a:pt x="154" y="1149"/>
                  </a:lnTo>
                  <a:lnTo>
                    <a:pt x="122" y="1127"/>
                  </a:lnTo>
                  <a:lnTo>
                    <a:pt x="92" y="1100"/>
                  </a:lnTo>
                  <a:lnTo>
                    <a:pt x="65" y="1071"/>
                  </a:lnTo>
                  <a:lnTo>
                    <a:pt x="44" y="1038"/>
                  </a:lnTo>
                  <a:lnTo>
                    <a:pt x="26" y="1004"/>
                  </a:lnTo>
                  <a:lnTo>
                    <a:pt x="13" y="968"/>
                  </a:lnTo>
                  <a:lnTo>
                    <a:pt x="4" y="931"/>
                  </a:lnTo>
                  <a:lnTo>
                    <a:pt x="0" y="895"/>
                  </a:lnTo>
                  <a:lnTo>
                    <a:pt x="0" y="857"/>
                  </a:lnTo>
                  <a:lnTo>
                    <a:pt x="4" y="820"/>
                  </a:lnTo>
                  <a:lnTo>
                    <a:pt x="13" y="783"/>
                  </a:lnTo>
                  <a:lnTo>
                    <a:pt x="26" y="747"/>
                  </a:lnTo>
                  <a:lnTo>
                    <a:pt x="44" y="713"/>
                  </a:lnTo>
                  <a:lnTo>
                    <a:pt x="65" y="680"/>
                  </a:lnTo>
                  <a:lnTo>
                    <a:pt x="92" y="651"/>
                  </a:lnTo>
                  <a:lnTo>
                    <a:pt x="173" y="574"/>
                  </a:lnTo>
                  <a:lnTo>
                    <a:pt x="255" y="502"/>
                  </a:lnTo>
                  <a:lnTo>
                    <a:pt x="341" y="434"/>
                  </a:lnTo>
                  <a:lnTo>
                    <a:pt x="429" y="373"/>
                  </a:lnTo>
                  <a:lnTo>
                    <a:pt x="519" y="316"/>
                  </a:lnTo>
                  <a:lnTo>
                    <a:pt x="612" y="262"/>
                  </a:lnTo>
                  <a:lnTo>
                    <a:pt x="706" y="215"/>
                  </a:lnTo>
                  <a:lnTo>
                    <a:pt x="802" y="172"/>
                  </a:lnTo>
                  <a:lnTo>
                    <a:pt x="900" y="133"/>
                  </a:lnTo>
                  <a:lnTo>
                    <a:pt x="999" y="100"/>
                  </a:lnTo>
                  <a:lnTo>
                    <a:pt x="1099" y="72"/>
                  </a:lnTo>
                  <a:lnTo>
                    <a:pt x="1201" y="47"/>
                  </a:lnTo>
                  <a:lnTo>
                    <a:pt x="1302" y="29"/>
                  </a:lnTo>
                  <a:lnTo>
                    <a:pt x="1405" y="14"/>
                  </a:lnTo>
                  <a:lnTo>
                    <a:pt x="1508" y="4"/>
                  </a:lnTo>
                  <a:lnTo>
                    <a:pt x="16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0" name="Freeform 39"/>
            <p:cNvSpPr>
              <a:spLocks/>
            </p:cNvSpPr>
            <p:nvPr/>
          </p:nvSpPr>
          <p:spPr bwMode="auto">
            <a:xfrm>
              <a:off x="5483226" y="4933948"/>
              <a:ext cx="1049336" cy="484186"/>
            </a:xfrm>
            <a:custGeom>
              <a:avLst/>
              <a:gdLst>
                <a:gd name="T0" fmla="*/ 1108 w 1981"/>
                <a:gd name="T1" fmla="*/ 5 h 915"/>
                <a:gd name="T2" fmla="*/ 1262 w 1981"/>
                <a:gd name="T3" fmla="*/ 29 h 915"/>
                <a:gd name="T4" fmla="*/ 1414 w 1981"/>
                <a:gd name="T5" fmla="*/ 72 h 915"/>
                <a:gd name="T6" fmla="*/ 1560 w 1981"/>
                <a:gd name="T7" fmla="*/ 133 h 915"/>
                <a:gd name="T8" fmla="*/ 1698 w 1981"/>
                <a:gd name="T9" fmla="*/ 214 h 915"/>
                <a:gd name="T10" fmla="*/ 1827 w 1981"/>
                <a:gd name="T11" fmla="*/ 315 h 915"/>
                <a:gd name="T12" fmla="*/ 1915 w 1981"/>
                <a:gd name="T13" fmla="*/ 402 h 915"/>
                <a:gd name="T14" fmla="*/ 1954 w 1981"/>
                <a:gd name="T15" fmla="*/ 468 h 915"/>
                <a:gd name="T16" fmla="*/ 1977 w 1981"/>
                <a:gd name="T17" fmla="*/ 540 h 915"/>
                <a:gd name="T18" fmla="*/ 1981 w 1981"/>
                <a:gd name="T19" fmla="*/ 616 h 915"/>
                <a:gd name="T20" fmla="*/ 1967 w 1981"/>
                <a:gd name="T21" fmla="*/ 690 h 915"/>
                <a:gd name="T22" fmla="*/ 1937 w 1981"/>
                <a:gd name="T23" fmla="*/ 759 h 915"/>
                <a:gd name="T24" fmla="*/ 1889 w 1981"/>
                <a:gd name="T25" fmla="*/ 822 h 915"/>
                <a:gd name="T26" fmla="*/ 1826 w 1981"/>
                <a:gd name="T27" fmla="*/ 871 h 915"/>
                <a:gd name="T28" fmla="*/ 1757 w 1981"/>
                <a:gd name="T29" fmla="*/ 902 h 915"/>
                <a:gd name="T30" fmla="*/ 1683 w 1981"/>
                <a:gd name="T31" fmla="*/ 915 h 915"/>
                <a:gd name="T32" fmla="*/ 1609 w 1981"/>
                <a:gd name="T33" fmla="*/ 910 h 915"/>
                <a:gd name="T34" fmla="*/ 1536 w 1981"/>
                <a:gd name="T35" fmla="*/ 888 h 915"/>
                <a:gd name="T36" fmla="*/ 1470 w 1981"/>
                <a:gd name="T37" fmla="*/ 848 h 915"/>
                <a:gd name="T38" fmla="*/ 1397 w 1981"/>
                <a:gd name="T39" fmla="*/ 783 h 915"/>
                <a:gd name="T40" fmla="*/ 1304 w 1981"/>
                <a:gd name="T41" fmla="*/ 718 h 915"/>
                <a:gd name="T42" fmla="*/ 1204 w 1981"/>
                <a:gd name="T43" fmla="*/ 672 h 915"/>
                <a:gd name="T44" fmla="*/ 1099 w 1981"/>
                <a:gd name="T45" fmla="*/ 644 h 915"/>
                <a:gd name="T46" fmla="*/ 991 w 1981"/>
                <a:gd name="T47" fmla="*/ 635 h 915"/>
                <a:gd name="T48" fmla="*/ 883 w 1981"/>
                <a:gd name="T49" fmla="*/ 644 h 915"/>
                <a:gd name="T50" fmla="*/ 778 w 1981"/>
                <a:gd name="T51" fmla="*/ 672 h 915"/>
                <a:gd name="T52" fmla="*/ 677 w 1981"/>
                <a:gd name="T53" fmla="*/ 718 h 915"/>
                <a:gd name="T54" fmla="*/ 585 w 1981"/>
                <a:gd name="T55" fmla="*/ 783 h 915"/>
                <a:gd name="T56" fmla="*/ 514 w 1981"/>
                <a:gd name="T57" fmla="*/ 846 h 915"/>
                <a:gd name="T58" fmla="*/ 453 w 1981"/>
                <a:gd name="T59" fmla="*/ 884 h 915"/>
                <a:gd name="T60" fmla="*/ 387 w 1981"/>
                <a:gd name="T61" fmla="*/ 908 h 915"/>
                <a:gd name="T62" fmla="*/ 318 w 1981"/>
                <a:gd name="T63" fmla="*/ 915 h 915"/>
                <a:gd name="T64" fmla="*/ 249 w 1981"/>
                <a:gd name="T65" fmla="*/ 908 h 915"/>
                <a:gd name="T66" fmla="*/ 182 w 1981"/>
                <a:gd name="T67" fmla="*/ 884 h 915"/>
                <a:gd name="T68" fmla="*/ 121 w 1981"/>
                <a:gd name="T69" fmla="*/ 846 h 915"/>
                <a:gd name="T70" fmla="*/ 67 w 1981"/>
                <a:gd name="T71" fmla="*/ 791 h 915"/>
                <a:gd name="T72" fmla="*/ 27 w 1981"/>
                <a:gd name="T73" fmla="*/ 725 h 915"/>
                <a:gd name="T74" fmla="*/ 5 w 1981"/>
                <a:gd name="T75" fmla="*/ 653 h 915"/>
                <a:gd name="T76" fmla="*/ 0 w 1981"/>
                <a:gd name="T77" fmla="*/ 578 h 915"/>
                <a:gd name="T78" fmla="*/ 14 w 1981"/>
                <a:gd name="T79" fmla="*/ 503 h 915"/>
                <a:gd name="T80" fmla="*/ 44 w 1981"/>
                <a:gd name="T81" fmla="*/ 433 h 915"/>
                <a:gd name="T82" fmla="*/ 93 w 1981"/>
                <a:gd name="T83" fmla="*/ 371 h 915"/>
                <a:gd name="T84" fmla="*/ 218 w 1981"/>
                <a:gd name="T85" fmla="*/ 262 h 915"/>
                <a:gd name="T86" fmla="*/ 352 w 1981"/>
                <a:gd name="T87" fmla="*/ 171 h 915"/>
                <a:gd name="T88" fmla="*/ 495 w 1981"/>
                <a:gd name="T89" fmla="*/ 100 h 915"/>
                <a:gd name="T90" fmla="*/ 643 w 1981"/>
                <a:gd name="T91" fmla="*/ 48 h 915"/>
                <a:gd name="T92" fmla="*/ 796 w 1981"/>
                <a:gd name="T93" fmla="*/ 14 h 915"/>
                <a:gd name="T94" fmla="*/ 952 w 1981"/>
                <a:gd name="T95" fmla="*/ 0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81" h="915">
                  <a:moveTo>
                    <a:pt x="1030" y="0"/>
                  </a:moveTo>
                  <a:lnTo>
                    <a:pt x="1108" y="5"/>
                  </a:lnTo>
                  <a:lnTo>
                    <a:pt x="1186" y="14"/>
                  </a:lnTo>
                  <a:lnTo>
                    <a:pt x="1262" y="29"/>
                  </a:lnTo>
                  <a:lnTo>
                    <a:pt x="1338" y="48"/>
                  </a:lnTo>
                  <a:lnTo>
                    <a:pt x="1414" y="72"/>
                  </a:lnTo>
                  <a:lnTo>
                    <a:pt x="1487" y="100"/>
                  </a:lnTo>
                  <a:lnTo>
                    <a:pt x="1560" y="133"/>
                  </a:lnTo>
                  <a:lnTo>
                    <a:pt x="1629" y="171"/>
                  </a:lnTo>
                  <a:lnTo>
                    <a:pt x="1698" y="214"/>
                  </a:lnTo>
                  <a:lnTo>
                    <a:pt x="1764" y="262"/>
                  </a:lnTo>
                  <a:lnTo>
                    <a:pt x="1827" y="315"/>
                  </a:lnTo>
                  <a:lnTo>
                    <a:pt x="1889" y="371"/>
                  </a:lnTo>
                  <a:lnTo>
                    <a:pt x="1915" y="402"/>
                  </a:lnTo>
                  <a:lnTo>
                    <a:pt x="1937" y="433"/>
                  </a:lnTo>
                  <a:lnTo>
                    <a:pt x="1954" y="468"/>
                  </a:lnTo>
                  <a:lnTo>
                    <a:pt x="1967" y="503"/>
                  </a:lnTo>
                  <a:lnTo>
                    <a:pt x="1977" y="540"/>
                  </a:lnTo>
                  <a:lnTo>
                    <a:pt x="1981" y="578"/>
                  </a:lnTo>
                  <a:lnTo>
                    <a:pt x="1981" y="616"/>
                  </a:lnTo>
                  <a:lnTo>
                    <a:pt x="1977" y="653"/>
                  </a:lnTo>
                  <a:lnTo>
                    <a:pt x="1967" y="690"/>
                  </a:lnTo>
                  <a:lnTo>
                    <a:pt x="1954" y="725"/>
                  </a:lnTo>
                  <a:lnTo>
                    <a:pt x="1937" y="759"/>
                  </a:lnTo>
                  <a:lnTo>
                    <a:pt x="1915" y="792"/>
                  </a:lnTo>
                  <a:lnTo>
                    <a:pt x="1889" y="822"/>
                  </a:lnTo>
                  <a:lnTo>
                    <a:pt x="1859" y="848"/>
                  </a:lnTo>
                  <a:lnTo>
                    <a:pt x="1826" y="871"/>
                  </a:lnTo>
                  <a:lnTo>
                    <a:pt x="1793" y="888"/>
                  </a:lnTo>
                  <a:lnTo>
                    <a:pt x="1757" y="902"/>
                  </a:lnTo>
                  <a:lnTo>
                    <a:pt x="1720" y="910"/>
                  </a:lnTo>
                  <a:lnTo>
                    <a:pt x="1683" y="915"/>
                  </a:lnTo>
                  <a:lnTo>
                    <a:pt x="1646" y="915"/>
                  </a:lnTo>
                  <a:lnTo>
                    <a:pt x="1609" y="910"/>
                  </a:lnTo>
                  <a:lnTo>
                    <a:pt x="1572" y="902"/>
                  </a:lnTo>
                  <a:lnTo>
                    <a:pt x="1536" y="888"/>
                  </a:lnTo>
                  <a:lnTo>
                    <a:pt x="1502" y="871"/>
                  </a:lnTo>
                  <a:lnTo>
                    <a:pt x="1470" y="848"/>
                  </a:lnTo>
                  <a:lnTo>
                    <a:pt x="1440" y="822"/>
                  </a:lnTo>
                  <a:lnTo>
                    <a:pt x="1397" y="783"/>
                  </a:lnTo>
                  <a:lnTo>
                    <a:pt x="1352" y="748"/>
                  </a:lnTo>
                  <a:lnTo>
                    <a:pt x="1304" y="718"/>
                  </a:lnTo>
                  <a:lnTo>
                    <a:pt x="1255" y="693"/>
                  </a:lnTo>
                  <a:lnTo>
                    <a:pt x="1204" y="672"/>
                  </a:lnTo>
                  <a:lnTo>
                    <a:pt x="1152" y="656"/>
                  </a:lnTo>
                  <a:lnTo>
                    <a:pt x="1099" y="644"/>
                  </a:lnTo>
                  <a:lnTo>
                    <a:pt x="1045" y="637"/>
                  </a:lnTo>
                  <a:lnTo>
                    <a:pt x="991" y="635"/>
                  </a:lnTo>
                  <a:lnTo>
                    <a:pt x="936" y="637"/>
                  </a:lnTo>
                  <a:lnTo>
                    <a:pt x="883" y="644"/>
                  </a:lnTo>
                  <a:lnTo>
                    <a:pt x="830" y="656"/>
                  </a:lnTo>
                  <a:lnTo>
                    <a:pt x="778" y="672"/>
                  </a:lnTo>
                  <a:lnTo>
                    <a:pt x="727" y="693"/>
                  </a:lnTo>
                  <a:lnTo>
                    <a:pt x="677" y="718"/>
                  </a:lnTo>
                  <a:lnTo>
                    <a:pt x="630" y="748"/>
                  </a:lnTo>
                  <a:lnTo>
                    <a:pt x="585" y="783"/>
                  </a:lnTo>
                  <a:lnTo>
                    <a:pt x="542" y="822"/>
                  </a:lnTo>
                  <a:lnTo>
                    <a:pt x="514" y="846"/>
                  </a:lnTo>
                  <a:lnTo>
                    <a:pt x="485" y="868"/>
                  </a:lnTo>
                  <a:lnTo>
                    <a:pt x="453" y="884"/>
                  </a:lnTo>
                  <a:lnTo>
                    <a:pt x="420" y="898"/>
                  </a:lnTo>
                  <a:lnTo>
                    <a:pt x="387" y="908"/>
                  </a:lnTo>
                  <a:lnTo>
                    <a:pt x="353" y="913"/>
                  </a:lnTo>
                  <a:lnTo>
                    <a:pt x="318" y="915"/>
                  </a:lnTo>
                  <a:lnTo>
                    <a:pt x="283" y="913"/>
                  </a:lnTo>
                  <a:lnTo>
                    <a:pt x="249" y="908"/>
                  </a:lnTo>
                  <a:lnTo>
                    <a:pt x="215" y="898"/>
                  </a:lnTo>
                  <a:lnTo>
                    <a:pt x="182" y="884"/>
                  </a:lnTo>
                  <a:lnTo>
                    <a:pt x="151" y="867"/>
                  </a:lnTo>
                  <a:lnTo>
                    <a:pt x="121" y="846"/>
                  </a:lnTo>
                  <a:lnTo>
                    <a:pt x="93" y="821"/>
                  </a:lnTo>
                  <a:lnTo>
                    <a:pt x="67" y="791"/>
                  </a:lnTo>
                  <a:lnTo>
                    <a:pt x="44" y="759"/>
                  </a:lnTo>
                  <a:lnTo>
                    <a:pt x="27" y="725"/>
                  </a:lnTo>
                  <a:lnTo>
                    <a:pt x="14" y="690"/>
                  </a:lnTo>
                  <a:lnTo>
                    <a:pt x="5" y="653"/>
                  </a:lnTo>
                  <a:lnTo>
                    <a:pt x="0" y="616"/>
                  </a:lnTo>
                  <a:lnTo>
                    <a:pt x="0" y="578"/>
                  </a:lnTo>
                  <a:lnTo>
                    <a:pt x="5" y="540"/>
                  </a:lnTo>
                  <a:lnTo>
                    <a:pt x="14" y="503"/>
                  </a:lnTo>
                  <a:lnTo>
                    <a:pt x="27" y="468"/>
                  </a:lnTo>
                  <a:lnTo>
                    <a:pt x="44" y="433"/>
                  </a:lnTo>
                  <a:lnTo>
                    <a:pt x="67" y="402"/>
                  </a:lnTo>
                  <a:lnTo>
                    <a:pt x="93" y="371"/>
                  </a:lnTo>
                  <a:lnTo>
                    <a:pt x="154" y="315"/>
                  </a:lnTo>
                  <a:lnTo>
                    <a:pt x="218" y="262"/>
                  </a:lnTo>
                  <a:lnTo>
                    <a:pt x="283" y="214"/>
                  </a:lnTo>
                  <a:lnTo>
                    <a:pt x="352" y="171"/>
                  </a:lnTo>
                  <a:lnTo>
                    <a:pt x="422" y="133"/>
                  </a:lnTo>
                  <a:lnTo>
                    <a:pt x="495" y="100"/>
                  </a:lnTo>
                  <a:lnTo>
                    <a:pt x="569" y="72"/>
                  </a:lnTo>
                  <a:lnTo>
                    <a:pt x="643" y="48"/>
                  </a:lnTo>
                  <a:lnTo>
                    <a:pt x="720" y="29"/>
                  </a:lnTo>
                  <a:lnTo>
                    <a:pt x="796" y="14"/>
                  </a:lnTo>
                  <a:lnTo>
                    <a:pt x="874" y="5"/>
                  </a:lnTo>
                  <a:lnTo>
                    <a:pt x="952" y="0"/>
                  </a:lnTo>
                  <a:lnTo>
                    <a:pt x="10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71" name="Rectangle 70"/>
          <p:cNvSpPr/>
          <p:nvPr/>
        </p:nvSpPr>
        <p:spPr>
          <a:xfrm>
            <a:off x="12268200" y="4179259"/>
            <a:ext cx="5429250" cy="3785652"/>
          </a:xfrm>
          <a:prstGeom prst="rect">
            <a:avLst/>
          </a:prstGeom>
        </p:spPr>
        <p:txBody>
          <a:bodyPr wrap="square">
            <a:spAutoFit/>
          </a:bodyPr>
          <a:lstStyle/>
          <a:p>
            <a:r>
              <a:rPr lang="en-GB" sz="20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a:t>
            </a:r>
            <a:r>
              <a:rPr lang="en-GB" sz="2000" dirty="0" smtClean="0">
                <a:latin typeface="+mj-lt"/>
                <a:cs typeface="Segoe UI Light" panose="020B0502040204020203" pitchFamily="34" charset="0"/>
              </a:rPr>
              <a:t>.</a:t>
            </a:r>
            <a:r>
              <a:rPr lang="en-GB" sz="2000" dirty="0">
                <a:latin typeface="+mj-lt"/>
                <a:cs typeface="Segoe UI Light" panose="020B0502040204020203" pitchFamily="34" charset="0"/>
              </a:rPr>
              <a:t> This is the text box here. You can put some text here. The text we are going to put here is not important. </a:t>
            </a:r>
            <a:endParaRPr lang="en-GB" sz="2000" dirty="0" smtClean="0">
              <a:latin typeface="+mj-lt"/>
              <a:cs typeface="Segoe UI Light" panose="020B0502040204020203" pitchFamily="34" charset="0"/>
            </a:endParaRPr>
          </a:p>
          <a:p>
            <a:endParaRPr lang="en-GB" sz="2000" dirty="0" smtClean="0">
              <a:latin typeface="+mj-lt"/>
              <a:cs typeface="Segoe UI Light" panose="020B0502040204020203" pitchFamily="34" charset="0"/>
            </a:endParaRPr>
          </a:p>
          <a:p>
            <a:r>
              <a:rPr lang="en-GB" sz="2000" dirty="0" smtClean="0">
                <a:latin typeface="+mj-lt"/>
                <a:cs typeface="Segoe UI Light" panose="020B0502040204020203" pitchFamily="34" charset="0"/>
              </a:rPr>
              <a:t>So </a:t>
            </a:r>
            <a:r>
              <a:rPr lang="en-GB" sz="2000" dirty="0">
                <a:latin typeface="+mj-lt"/>
                <a:cs typeface="Segoe UI Light" panose="020B0502040204020203" pitchFamily="34" charset="0"/>
              </a:rPr>
              <a:t>please avoid to read this thing. </a:t>
            </a:r>
            <a:r>
              <a:rPr lang="en-GB" sz="2000" dirty="0" smtClean="0">
                <a:latin typeface="+mj-lt"/>
                <a:cs typeface="Segoe UI Light" panose="020B0502040204020203" pitchFamily="34" charset="0"/>
              </a:rPr>
              <a:t>We </a:t>
            </a:r>
            <a:r>
              <a:rPr lang="en-GB" sz="2000" dirty="0">
                <a:latin typeface="+mj-lt"/>
                <a:cs typeface="Segoe UI Light" panose="020B0502040204020203" pitchFamily="34" charset="0"/>
              </a:rPr>
              <a:t>are really sorry if you feel board with these text here</a:t>
            </a:r>
            <a:r>
              <a:rPr lang="en-GB" sz="2000" dirty="0" smtClean="0">
                <a:latin typeface="+mj-lt"/>
                <a:cs typeface="Segoe UI Light" panose="020B0502040204020203" pitchFamily="34" charset="0"/>
              </a:rPr>
              <a:t>.</a:t>
            </a:r>
            <a:r>
              <a:rPr lang="en-GB" sz="2000" dirty="0">
                <a:latin typeface="+mj-lt"/>
                <a:cs typeface="Segoe UI Light" panose="020B0502040204020203" pitchFamily="34" charset="0"/>
              </a:rPr>
              <a:t> This is the text box here. You can put some text here. The text we are going to put here is not </a:t>
            </a:r>
            <a:r>
              <a:rPr lang="en-GB" sz="2000" dirty="0" smtClean="0">
                <a:latin typeface="+mj-lt"/>
                <a:cs typeface="Segoe UI Light" panose="020B0502040204020203" pitchFamily="34" charset="0"/>
              </a:rPr>
              <a:t>important.</a:t>
            </a:r>
            <a:endParaRPr lang="en-GB" sz="2000" dirty="0">
              <a:latin typeface="+mj-lt"/>
              <a:cs typeface="Segoe UI Light" panose="020B0502040204020203" pitchFamily="34" charset="0"/>
            </a:endParaRPr>
          </a:p>
        </p:txBody>
      </p:sp>
      <p:grpSp>
        <p:nvGrpSpPr>
          <p:cNvPr id="72" name="Group 71"/>
          <p:cNvGrpSpPr/>
          <p:nvPr/>
        </p:nvGrpSpPr>
        <p:grpSpPr>
          <a:xfrm>
            <a:off x="12399482" y="3711790"/>
            <a:ext cx="3190895" cy="523220"/>
            <a:chOff x="12323282" y="3711790"/>
            <a:chExt cx="3190895" cy="523220"/>
          </a:xfrm>
        </p:grpSpPr>
        <p:sp>
          <p:nvSpPr>
            <p:cNvPr id="75" name="Rectangle 74"/>
            <p:cNvSpPr/>
            <p:nvPr/>
          </p:nvSpPr>
          <p:spPr>
            <a:xfrm>
              <a:off x="12725400" y="3711790"/>
              <a:ext cx="2788777" cy="523220"/>
            </a:xfrm>
            <a:prstGeom prst="rect">
              <a:avLst/>
            </a:prstGeom>
          </p:spPr>
          <p:txBody>
            <a:bodyPr wrap="none">
              <a:spAutoFit/>
            </a:bodyPr>
            <a:lstStyle/>
            <a:p>
              <a:r>
                <a:rPr lang="en-GB" sz="2800" dirty="0" smtClean="0">
                  <a:latin typeface="Open Sans" panose="020B0606030504020204" pitchFamily="34" charset="0"/>
                  <a:ea typeface="Open Sans" panose="020B0606030504020204" pitchFamily="34" charset="0"/>
                  <a:cs typeface="Open Sans" panose="020B0606030504020204" pitchFamily="34" charset="0"/>
                </a:rPr>
                <a:t>About Product::</a:t>
              </a:r>
              <a:endParaRPr lang="en-GB" sz="2800" dirty="0">
                <a:latin typeface="Open Sans" panose="020B0606030504020204" pitchFamily="34" charset="0"/>
                <a:ea typeface="Open Sans" panose="020B0606030504020204" pitchFamily="34" charset="0"/>
                <a:cs typeface="Open Sans" panose="020B0606030504020204" pitchFamily="34" charset="0"/>
              </a:endParaRPr>
            </a:p>
          </p:txBody>
        </p:sp>
        <p:sp>
          <p:nvSpPr>
            <p:cNvPr id="76" name="Freeform 75"/>
            <p:cNvSpPr>
              <a:spLocks noEditPoints="1"/>
            </p:cNvSpPr>
            <p:nvPr/>
          </p:nvSpPr>
          <p:spPr bwMode="auto">
            <a:xfrm>
              <a:off x="12323282" y="3749059"/>
              <a:ext cx="344968" cy="423096"/>
            </a:xfrm>
            <a:custGeom>
              <a:avLst/>
              <a:gdLst>
                <a:gd name="T0" fmla="*/ 2718 w 3987"/>
                <a:gd name="T1" fmla="*/ 3925 h 4890"/>
                <a:gd name="T2" fmla="*/ 2522 w 3987"/>
                <a:gd name="T3" fmla="*/ 4022 h 4890"/>
                <a:gd name="T4" fmla="*/ 2978 w 3987"/>
                <a:gd name="T5" fmla="*/ 4468 h 4890"/>
                <a:gd name="T6" fmla="*/ 3702 w 3987"/>
                <a:gd name="T7" fmla="*/ 3740 h 4890"/>
                <a:gd name="T8" fmla="*/ 3574 w 3987"/>
                <a:gd name="T9" fmla="*/ 3562 h 4890"/>
                <a:gd name="T10" fmla="*/ 2028 w 3987"/>
                <a:gd name="T11" fmla="*/ 3562 h 4890"/>
                <a:gd name="T12" fmla="*/ 1287 w 3987"/>
                <a:gd name="T13" fmla="*/ 3619 h 4890"/>
                <a:gd name="T14" fmla="*/ 1307 w 3987"/>
                <a:gd name="T15" fmla="*/ 3426 h 4890"/>
                <a:gd name="T16" fmla="*/ 1136 w 3987"/>
                <a:gd name="T17" fmla="*/ 3355 h 4890"/>
                <a:gd name="T18" fmla="*/ 618 w 3987"/>
                <a:gd name="T19" fmla="*/ 3540 h 4890"/>
                <a:gd name="T20" fmla="*/ 661 w 3987"/>
                <a:gd name="T21" fmla="*/ 3426 h 4890"/>
                <a:gd name="T22" fmla="*/ 3078 w 3987"/>
                <a:gd name="T23" fmla="*/ 3073 h 4890"/>
                <a:gd name="T24" fmla="*/ 3721 w 3987"/>
                <a:gd name="T25" fmla="*/ 3340 h 4890"/>
                <a:gd name="T26" fmla="*/ 3987 w 3987"/>
                <a:gd name="T27" fmla="*/ 3982 h 4890"/>
                <a:gd name="T28" fmla="*/ 3721 w 3987"/>
                <a:gd name="T29" fmla="*/ 4623 h 4890"/>
                <a:gd name="T30" fmla="*/ 3078 w 3987"/>
                <a:gd name="T31" fmla="*/ 4890 h 4890"/>
                <a:gd name="T32" fmla="*/ 2434 w 3987"/>
                <a:gd name="T33" fmla="*/ 4623 h 4890"/>
                <a:gd name="T34" fmla="*/ 2169 w 3987"/>
                <a:gd name="T35" fmla="*/ 3982 h 4890"/>
                <a:gd name="T36" fmla="*/ 2434 w 3987"/>
                <a:gd name="T37" fmla="*/ 3340 h 4890"/>
                <a:gd name="T38" fmla="*/ 3078 w 3987"/>
                <a:gd name="T39" fmla="*/ 3073 h 4890"/>
                <a:gd name="T40" fmla="*/ 2169 w 3987"/>
                <a:gd name="T41" fmla="*/ 2934 h 4890"/>
                <a:gd name="T42" fmla="*/ 1287 w 3987"/>
                <a:gd name="T43" fmla="*/ 2990 h 4890"/>
                <a:gd name="T44" fmla="*/ 1307 w 3987"/>
                <a:gd name="T45" fmla="*/ 2798 h 4890"/>
                <a:gd name="T46" fmla="*/ 1136 w 3987"/>
                <a:gd name="T47" fmla="*/ 2756 h 4890"/>
                <a:gd name="T48" fmla="*/ 618 w 3987"/>
                <a:gd name="T49" fmla="*/ 2941 h 4890"/>
                <a:gd name="T50" fmla="*/ 661 w 3987"/>
                <a:gd name="T51" fmla="*/ 2827 h 4890"/>
                <a:gd name="T52" fmla="*/ 1329 w 3987"/>
                <a:gd name="T53" fmla="*/ 2236 h 4890"/>
                <a:gd name="T54" fmla="*/ 2515 w 3987"/>
                <a:gd name="T55" fmla="*/ 2398 h 4890"/>
                <a:gd name="T56" fmla="*/ 1273 w 3987"/>
                <a:gd name="T57" fmla="*/ 2417 h 4890"/>
                <a:gd name="T58" fmla="*/ 1329 w 3987"/>
                <a:gd name="T59" fmla="*/ 2236 h 4890"/>
                <a:gd name="T60" fmla="*/ 1126 w 3987"/>
                <a:gd name="T61" fmla="*/ 2180 h 4890"/>
                <a:gd name="T62" fmla="*/ 605 w 3987"/>
                <a:gd name="T63" fmla="*/ 2332 h 4890"/>
                <a:gd name="T64" fmla="*/ 681 w 3987"/>
                <a:gd name="T65" fmla="*/ 2238 h 4890"/>
                <a:gd name="T66" fmla="*/ 2448 w 3987"/>
                <a:gd name="T67" fmla="*/ 1606 h 4890"/>
                <a:gd name="T68" fmla="*/ 2504 w 3987"/>
                <a:gd name="T69" fmla="*/ 1787 h 4890"/>
                <a:gd name="T70" fmla="*/ 1262 w 3987"/>
                <a:gd name="T71" fmla="*/ 1768 h 4890"/>
                <a:gd name="T72" fmla="*/ 1083 w 3987"/>
                <a:gd name="T73" fmla="*/ 1451 h 4890"/>
                <a:gd name="T74" fmla="*/ 868 w 3987"/>
                <a:gd name="T75" fmla="*/ 1848 h 4890"/>
                <a:gd name="T76" fmla="*/ 596 w 3987"/>
                <a:gd name="T77" fmla="*/ 1692 h 4890"/>
                <a:gd name="T78" fmla="*/ 698 w 3987"/>
                <a:gd name="T79" fmla="*/ 1626 h 4890"/>
                <a:gd name="T80" fmla="*/ 771 w 3987"/>
                <a:gd name="T81" fmla="*/ 525 h 4890"/>
                <a:gd name="T82" fmla="*/ 958 w 3987"/>
                <a:gd name="T83" fmla="*/ 870 h 4890"/>
                <a:gd name="T84" fmla="*/ 2236 w 3987"/>
                <a:gd name="T85" fmla="*/ 840 h 4890"/>
                <a:gd name="T86" fmla="*/ 2371 w 3987"/>
                <a:gd name="T87" fmla="*/ 489 h 4890"/>
                <a:gd name="T88" fmla="*/ 3099 w 3987"/>
                <a:gd name="T89" fmla="*/ 616 h 4890"/>
                <a:gd name="T90" fmla="*/ 2982 w 3987"/>
                <a:gd name="T91" fmla="*/ 2869 h 4890"/>
                <a:gd name="T92" fmla="*/ 1988 w 3987"/>
                <a:gd name="T93" fmla="*/ 4232 h 4890"/>
                <a:gd name="T94" fmla="*/ 66 w 3987"/>
                <a:gd name="T95" fmla="*/ 4302 h 4890"/>
                <a:gd name="T96" fmla="*/ 29 w 3987"/>
                <a:gd name="T97" fmla="*/ 640 h 4890"/>
                <a:gd name="T98" fmla="*/ 1574 w 3987"/>
                <a:gd name="T99" fmla="*/ 139 h 4890"/>
                <a:gd name="T100" fmla="*/ 1483 w 3987"/>
                <a:gd name="T101" fmla="*/ 298 h 4890"/>
                <a:gd name="T102" fmla="*/ 1664 w 3987"/>
                <a:gd name="T103" fmla="*/ 298 h 4890"/>
                <a:gd name="T104" fmla="*/ 1574 w 3987"/>
                <a:gd name="T105" fmla="*/ 139 h 4890"/>
                <a:gd name="T106" fmla="*/ 1786 w 3987"/>
                <a:gd name="T107" fmla="*/ 120 h 4890"/>
                <a:gd name="T108" fmla="*/ 1871 w 3987"/>
                <a:gd name="T109" fmla="*/ 335 h 4890"/>
                <a:gd name="T110" fmla="*/ 2203 w 3987"/>
                <a:gd name="T111" fmla="*/ 440 h 4890"/>
                <a:gd name="T112" fmla="*/ 2178 w 3987"/>
                <a:gd name="T113" fmla="*/ 708 h 4890"/>
                <a:gd name="T114" fmla="*/ 1001 w 3987"/>
                <a:gd name="T115" fmla="*/ 734 h 4890"/>
                <a:gd name="T116" fmla="*/ 925 w 3987"/>
                <a:gd name="T117" fmla="*/ 476 h 4890"/>
                <a:gd name="T118" fmla="*/ 1252 w 3987"/>
                <a:gd name="T119" fmla="*/ 345 h 4890"/>
                <a:gd name="T120" fmla="*/ 1344 w 3987"/>
                <a:gd name="T121" fmla="*/ 157 h 4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87" h="4890">
                  <a:moveTo>
                    <a:pt x="3574" y="3562"/>
                  </a:moveTo>
                  <a:lnTo>
                    <a:pt x="3544" y="3565"/>
                  </a:lnTo>
                  <a:lnTo>
                    <a:pt x="3515" y="3573"/>
                  </a:lnTo>
                  <a:lnTo>
                    <a:pt x="3487" y="3587"/>
                  </a:lnTo>
                  <a:lnTo>
                    <a:pt x="3463" y="3610"/>
                  </a:lnTo>
                  <a:lnTo>
                    <a:pt x="2991" y="4139"/>
                  </a:lnTo>
                  <a:lnTo>
                    <a:pt x="2746" y="3943"/>
                  </a:lnTo>
                  <a:lnTo>
                    <a:pt x="2718" y="3925"/>
                  </a:lnTo>
                  <a:lnTo>
                    <a:pt x="2688" y="3915"/>
                  </a:lnTo>
                  <a:lnTo>
                    <a:pt x="2659" y="3912"/>
                  </a:lnTo>
                  <a:lnTo>
                    <a:pt x="2627" y="3915"/>
                  </a:lnTo>
                  <a:lnTo>
                    <a:pt x="2598" y="3925"/>
                  </a:lnTo>
                  <a:lnTo>
                    <a:pt x="2571" y="3942"/>
                  </a:lnTo>
                  <a:lnTo>
                    <a:pt x="2549" y="3964"/>
                  </a:lnTo>
                  <a:lnTo>
                    <a:pt x="2531" y="3992"/>
                  </a:lnTo>
                  <a:lnTo>
                    <a:pt x="2522" y="4022"/>
                  </a:lnTo>
                  <a:lnTo>
                    <a:pt x="2518" y="4051"/>
                  </a:lnTo>
                  <a:lnTo>
                    <a:pt x="2522" y="4082"/>
                  </a:lnTo>
                  <a:lnTo>
                    <a:pt x="2531" y="4112"/>
                  </a:lnTo>
                  <a:lnTo>
                    <a:pt x="2547" y="4137"/>
                  </a:lnTo>
                  <a:lnTo>
                    <a:pt x="2571" y="4161"/>
                  </a:lnTo>
                  <a:lnTo>
                    <a:pt x="2920" y="4440"/>
                  </a:lnTo>
                  <a:lnTo>
                    <a:pt x="2948" y="4457"/>
                  </a:lnTo>
                  <a:lnTo>
                    <a:pt x="2978" y="4468"/>
                  </a:lnTo>
                  <a:lnTo>
                    <a:pt x="3007" y="4471"/>
                  </a:lnTo>
                  <a:lnTo>
                    <a:pt x="3037" y="4468"/>
                  </a:lnTo>
                  <a:lnTo>
                    <a:pt x="3064" y="4459"/>
                  </a:lnTo>
                  <a:lnTo>
                    <a:pt x="3090" y="4444"/>
                  </a:lnTo>
                  <a:lnTo>
                    <a:pt x="3113" y="4425"/>
                  </a:lnTo>
                  <a:lnTo>
                    <a:pt x="3672" y="3795"/>
                  </a:lnTo>
                  <a:lnTo>
                    <a:pt x="3690" y="3768"/>
                  </a:lnTo>
                  <a:lnTo>
                    <a:pt x="3702" y="3740"/>
                  </a:lnTo>
                  <a:lnTo>
                    <a:pt x="3708" y="3709"/>
                  </a:lnTo>
                  <a:lnTo>
                    <a:pt x="3705" y="3679"/>
                  </a:lnTo>
                  <a:lnTo>
                    <a:pt x="3697" y="3650"/>
                  </a:lnTo>
                  <a:lnTo>
                    <a:pt x="3682" y="3622"/>
                  </a:lnTo>
                  <a:lnTo>
                    <a:pt x="3660" y="3598"/>
                  </a:lnTo>
                  <a:lnTo>
                    <a:pt x="3633" y="3580"/>
                  </a:lnTo>
                  <a:lnTo>
                    <a:pt x="3605" y="3568"/>
                  </a:lnTo>
                  <a:lnTo>
                    <a:pt x="3574" y="3562"/>
                  </a:lnTo>
                  <a:close/>
                  <a:moveTo>
                    <a:pt x="1329" y="3423"/>
                  </a:moveTo>
                  <a:lnTo>
                    <a:pt x="1958" y="3423"/>
                  </a:lnTo>
                  <a:lnTo>
                    <a:pt x="1980" y="3426"/>
                  </a:lnTo>
                  <a:lnTo>
                    <a:pt x="2000" y="3436"/>
                  </a:lnTo>
                  <a:lnTo>
                    <a:pt x="2015" y="3451"/>
                  </a:lnTo>
                  <a:lnTo>
                    <a:pt x="2025" y="3470"/>
                  </a:lnTo>
                  <a:lnTo>
                    <a:pt x="2028" y="3493"/>
                  </a:lnTo>
                  <a:lnTo>
                    <a:pt x="2028" y="3562"/>
                  </a:lnTo>
                  <a:lnTo>
                    <a:pt x="2025" y="3585"/>
                  </a:lnTo>
                  <a:lnTo>
                    <a:pt x="2015" y="3604"/>
                  </a:lnTo>
                  <a:lnTo>
                    <a:pt x="2000" y="3619"/>
                  </a:lnTo>
                  <a:lnTo>
                    <a:pt x="1980" y="3629"/>
                  </a:lnTo>
                  <a:lnTo>
                    <a:pt x="1958" y="3632"/>
                  </a:lnTo>
                  <a:lnTo>
                    <a:pt x="1329" y="3632"/>
                  </a:lnTo>
                  <a:lnTo>
                    <a:pt x="1307" y="3629"/>
                  </a:lnTo>
                  <a:lnTo>
                    <a:pt x="1287" y="3619"/>
                  </a:lnTo>
                  <a:lnTo>
                    <a:pt x="1273" y="3604"/>
                  </a:lnTo>
                  <a:lnTo>
                    <a:pt x="1262" y="3585"/>
                  </a:lnTo>
                  <a:lnTo>
                    <a:pt x="1259" y="3562"/>
                  </a:lnTo>
                  <a:lnTo>
                    <a:pt x="1259" y="3493"/>
                  </a:lnTo>
                  <a:lnTo>
                    <a:pt x="1262" y="3470"/>
                  </a:lnTo>
                  <a:lnTo>
                    <a:pt x="1273" y="3451"/>
                  </a:lnTo>
                  <a:lnTo>
                    <a:pt x="1287" y="3436"/>
                  </a:lnTo>
                  <a:lnTo>
                    <a:pt x="1307" y="3426"/>
                  </a:lnTo>
                  <a:lnTo>
                    <a:pt x="1329" y="3423"/>
                  </a:lnTo>
                  <a:close/>
                  <a:moveTo>
                    <a:pt x="1083" y="3266"/>
                  </a:moveTo>
                  <a:lnTo>
                    <a:pt x="1102" y="3270"/>
                  </a:lnTo>
                  <a:lnTo>
                    <a:pt x="1120" y="3282"/>
                  </a:lnTo>
                  <a:lnTo>
                    <a:pt x="1133" y="3297"/>
                  </a:lnTo>
                  <a:lnTo>
                    <a:pt x="1141" y="3316"/>
                  </a:lnTo>
                  <a:lnTo>
                    <a:pt x="1141" y="3336"/>
                  </a:lnTo>
                  <a:lnTo>
                    <a:pt x="1136" y="3355"/>
                  </a:lnTo>
                  <a:lnTo>
                    <a:pt x="1126" y="3373"/>
                  </a:lnTo>
                  <a:lnTo>
                    <a:pt x="868" y="3662"/>
                  </a:lnTo>
                  <a:lnTo>
                    <a:pt x="853" y="3673"/>
                  </a:lnTo>
                  <a:lnTo>
                    <a:pt x="836" y="3681"/>
                  </a:lnTo>
                  <a:lnTo>
                    <a:pt x="819" y="3684"/>
                  </a:lnTo>
                  <a:lnTo>
                    <a:pt x="798" y="3679"/>
                  </a:lnTo>
                  <a:lnTo>
                    <a:pt x="779" y="3669"/>
                  </a:lnTo>
                  <a:lnTo>
                    <a:pt x="618" y="3540"/>
                  </a:lnTo>
                  <a:lnTo>
                    <a:pt x="605" y="3525"/>
                  </a:lnTo>
                  <a:lnTo>
                    <a:pt x="596" y="3507"/>
                  </a:lnTo>
                  <a:lnTo>
                    <a:pt x="595" y="3488"/>
                  </a:lnTo>
                  <a:lnTo>
                    <a:pt x="598" y="3469"/>
                  </a:lnTo>
                  <a:lnTo>
                    <a:pt x="608" y="3450"/>
                  </a:lnTo>
                  <a:lnTo>
                    <a:pt x="623" y="3436"/>
                  </a:lnTo>
                  <a:lnTo>
                    <a:pt x="642" y="3429"/>
                  </a:lnTo>
                  <a:lnTo>
                    <a:pt x="661" y="3426"/>
                  </a:lnTo>
                  <a:lnTo>
                    <a:pt x="681" y="3430"/>
                  </a:lnTo>
                  <a:lnTo>
                    <a:pt x="698" y="3441"/>
                  </a:lnTo>
                  <a:lnTo>
                    <a:pt x="811" y="3531"/>
                  </a:lnTo>
                  <a:lnTo>
                    <a:pt x="1029" y="3287"/>
                  </a:lnTo>
                  <a:lnTo>
                    <a:pt x="1044" y="3273"/>
                  </a:lnTo>
                  <a:lnTo>
                    <a:pt x="1063" y="3267"/>
                  </a:lnTo>
                  <a:lnTo>
                    <a:pt x="1083" y="3266"/>
                  </a:lnTo>
                  <a:close/>
                  <a:moveTo>
                    <a:pt x="3078" y="3073"/>
                  </a:moveTo>
                  <a:lnTo>
                    <a:pt x="3170" y="3078"/>
                  </a:lnTo>
                  <a:lnTo>
                    <a:pt x="3261" y="3093"/>
                  </a:lnTo>
                  <a:lnTo>
                    <a:pt x="3349" y="3115"/>
                  </a:lnTo>
                  <a:lnTo>
                    <a:pt x="3432" y="3144"/>
                  </a:lnTo>
                  <a:lnTo>
                    <a:pt x="3512" y="3183"/>
                  </a:lnTo>
                  <a:lnTo>
                    <a:pt x="3586" y="3229"/>
                  </a:lnTo>
                  <a:lnTo>
                    <a:pt x="3656" y="3281"/>
                  </a:lnTo>
                  <a:lnTo>
                    <a:pt x="3721" y="3340"/>
                  </a:lnTo>
                  <a:lnTo>
                    <a:pt x="3779" y="3404"/>
                  </a:lnTo>
                  <a:lnTo>
                    <a:pt x="3832" y="3473"/>
                  </a:lnTo>
                  <a:lnTo>
                    <a:pt x="3877" y="3549"/>
                  </a:lnTo>
                  <a:lnTo>
                    <a:pt x="3915" y="3629"/>
                  </a:lnTo>
                  <a:lnTo>
                    <a:pt x="3947" y="3712"/>
                  </a:lnTo>
                  <a:lnTo>
                    <a:pt x="3969" y="3799"/>
                  </a:lnTo>
                  <a:lnTo>
                    <a:pt x="3982" y="3888"/>
                  </a:lnTo>
                  <a:lnTo>
                    <a:pt x="3987" y="3982"/>
                  </a:lnTo>
                  <a:lnTo>
                    <a:pt x="3982" y="4075"/>
                  </a:lnTo>
                  <a:lnTo>
                    <a:pt x="3969" y="4165"/>
                  </a:lnTo>
                  <a:lnTo>
                    <a:pt x="3947" y="4251"/>
                  </a:lnTo>
                  <a:lnTo>
                    <a:pt x="3915" y="4336"/>
                  </a:lnTo>
                  <a:lnTo>
                    <a:pt x="3877" y="4414"/>
                  </a:lnTo>
                  <a:lnTo>
                    <a:pt x="3832" y="4490"/>
                  </a:lnTo>
                  <a:lnTo>
                    <a:pt x="3779" y="4560"/>
                  </a:lnTo>
                  <a:lnTo>
                    <a:pt x="3721" y="4623"/>
                  </a:lnTo>
                  <a:lnTo>
                    <a:pt x="3656" y="4683"/>
                  </a:lnTo>
                  <a:lnTo>
                    <a:pt x="3586" y="4734"/>
                  </a:lnTo>
                  <a:lnTo>
                    <a:pt x="3512" y="4780"/>
                  </a:lnTo>
                  <a:lnTo>
                    <a:pt x="3432" y="4819"/>
                  </a:lnTo>
                  <a:lnTo>
                    <a:pt x="3349" y="4849"/>
                  </a:lnTo>
                  <a:lnTo>
                    <a:pt x="3261" y="4872"/>
                  </a:lnTo>
                  <a:lnTo>
                    <a:pt x="3170" y="4886"/>
                  </a:lnTo>
                  <a:lnTo>
                    <a:pt x="3078" y="4890"/>
                  </a:lnTo>
                  <a:lnTo>
                    <a:pt x="2985" y="4886"/>
                  </a:lnTo>
                  <a:lnTo>
                    <a:pt x="2894" y="4872"/>
                  </a:lnTo>
                  <a:lnTo>
                    <a:pt x="2807" y="4849"/>
                  </a:lnTo>
                  <a:lnTo>
                    <a:pt x="2724" y="4819"/>
                  </a:lnTo>
                  <a:lnTo>
                    <a:pt x="2644" y="4780"/>
                  </a:lnTo>
                  <a:lnTo>
                    <a:pt x="2570" y="4734"/>
                  </a:lnTo>
                  <a:lnTo>
                    <a:pt x="2500" y="4683"/>
                  </a:lnTo>
                  <a:lnTo>
                    <a:pt x="2434" y="4623"/>
                  </a:lnTo>
                  <a:lnTo>
                    <a:pt x="2377" y="4560"/>
                  </a:lnTo>
                  <a:lnTo>
                    <a:pt x="2323" y="4490"/>
                  </a:lnTo>
                  <a:lnTo>
                    <a:pt x="2279" y="4414"/>
                  </a:lnTo>
                  <a:lnTo>
                    <a:pt x="2240" y="4336"/>
                  </a:lnTo>
                  <a:lnTo>
                    <a:pt x="2209" y="4251"/>
                  </a:lnTo>
                  <a:lnTo>
                    <a:pt x="2187" y="4165"/>
                  </a:lnTo>
                  <a:lnTo>
                    <a:pt x="2173" y="4075"/>
                  </a:lnTo>
                  <a:lnTo>
                    <a:pt x="2169" y="3982"/>
                  </a:lnTo>
                  <a:lnTo>
                    <a:pt x="2173" y="3888"/>
                  </a:lnTo>
                  <a:lnTo>
                    <a:pt x="2187" y="3799"/>
                  </a:lnTo>
                  <a:lnTo>
                    <a:pt x="2209" y="3712"/>
                  </a:lnTo>
                  <a:lnTo>
                    <a:pt x="2240" y="3629"/>
                  </a:lnTo>
                  <a:lnTo>
                    <a:pt x="2279" y="3549"/>
                  </a:lnTo>
                  <a:lnTo>
                    <a:pt x="2323" y="3473"/>
                  </a:lnTo>
                  <a:lnTo>
                    <a:pt x="2377" y="3404"/>
                  </a:lnTo>
                  <a:lnTo>
                    <a:pt x="2434" y="3340"/>
                  </a:lnTo>
                  <a:lnTo>
                    <a:pt x="2500" y="3281"/>
                  </a:lnTo>
                  <a:lnTo>
                    <a:pt x="2570" y="3229"/>
                  </a:lnTo>
                  <a:lnTo>
                    <a:pt x="2644" y="3183"/>
                  </a:lnTo>
                  <a:lnTo>
                    <a:pt x="2724" y="3144"/>
                  </a:lnTo>
                  <a:lnTo>
                    <a:pt x="2807" y="3115"/>
                  </a:lnTo>
                  <a:lnTo>
                    <a:pt x="2894" y="3093"/>
                  </a:lnTo>
                  <a:lnTo>
                    <a:pt x="2985" y="3078"/>
                  </a:lnTo>
                  <a:lnTo>
                    <a:pt x="3078" y="3073"/>
                  </a:lnTo>
                  <a:close/>
                  <a:moveTo>
                    <a:pt x="1329" y="2795"/>
                  </a:moveTo>
                  <a:lnTo>
                    <a:pt x="2099" y="2795"/>
                  </a:lnTo>
                  <a:lnTo>
                    <a:pt x="2120" y="2798"/>
                  </a:lnTo>
                  <a:lnTo>
                    <a:pt x="2139" y="2808"/>
                  </a:lnTo>
                  <a:lnTo>
                    <a:pt x="2156" y="2823"/>
                  </a:lnTo>
                  <a:lnTo>
                    <a:pt x="2164" y="2842"/>
                  </a:lnTo>
                  <a:lnTo>
                    <a:pt x="2169" y="2864"/>
                  </a:lnTo>
                  <a:lnTo>
                    <a:pt x="2169" y="2934"/>
                  </a:lnTo>
                  <a:lnTo>
                    <a:pt x="2164" y="2956"/>
                  </a:lnTo>
                  <a:lnTo>
                    <a:pt x="2156" y="2975"/>
                  </a:lnTo>
                  <a:lnTo>
                    <a:pt x="2139" y="2990"/>
                  </a:lnTo>
                  <a:lnTo>
                    <a:pt x="2120" y="3001"/>
                  </a:lnTo>
                  <a:lnTo>
                    <a:pt x="2099" y="3004"/>
                  </a:lnTo>
                  <a:lnTo>
                    <a:pt x="1329" y="3004"/>
                  </a:lnTo>
                  <a:lnTo>
                    <a:pt x="1307" y="3001"/>
                  </a:lnTo>
                  <a:lnTo>
                    <a:pt x="1287" y="2990"/>
                  </a:lnTo>
                  <a:lnTo>
                    <a:pt x="1273" y="2975"/>
                  </a:lnTo>
                  <a:lnTo>
                    <a:pt x="1262" y="2956"/>
                  </a:lnTo>
                  <a:lnTo>
                    <a:pt x="1259" y="2934"/>
                  </a:lnTo>
                  <a:lnTo>
                    <a:pt x="1259" y="2864"/>
                  </a:lnTo>
                  <a:lnTo>
                    <a:pt x="1262" y="2842"/>
                  </a:lnTo>
                  <a:lnTo>
                    <a:pt x="1273" y="2823"/>
                  </a:lnTo>
                  <a:lnTo>
                    <a:pt x="1287" y="2808"/>
                  </a:lnTo>
                  <a:lnTo>
                    <a:pt x="1307" y="2798"/>
                  </a:lnTo>
                  <a:lnTo>
                    <a:pt x="1329" y="2795"/>
                  </a:lnTo>
                  <a:close/>
                  <a:moveTo>
                    <a:pt x="1083" y="2667"/>
                  </a:moveTo>
                  <a:lnTo>
                    <a:pt x="1102" y="2672"/>
                  </a:lnTo>
                  <a:lnTo>
                    <a:pt x="1120" y="2684"/>
                  </a:lnTo>
                  <a:lnTo>
                    <a:pt x="1133" y="2698"/>
                  </a:lnTo>
                  <a:lnTo>
                    <a:pt x="1141" y="2718"/>
                  </a:lnTo>
                  <a:lnTo>
                    <a:pt x="1141" y="2737"/>
                  </a:lnTo>
                  <a:lnTo>
                    <a:pt x="1136" y="2756"/>
                  </a:lnTo>
                  <a:lnTo>
                    <a:pt x="1126" y="2774"/>
                  </a:lnTo>
                  <a:lnTo>
                    <a:pt x="868" y="3063"/>
                  </a:lnTo>
                  <a:lnTo>
                    <a:pt x="853" y="3075"/>
                  </a:lnTo>
                  <a:lnTo>
                    <a:pt x="836" y="3082"/>
                  </a:lnTo>
                  <a:lnTo>
                    <a:pt x="819" y="3085"/>
                  </a:lnTo>
                  <a:lnTo>
                    <a:pt x="798" y="3081"/>
                  </a:lnTo>
                  <a:lnTo>
                    <a:pt x="779" y="3070"/>
                  </a:lnTo>
                  <a:lnTo>
                    <a:pt x="618" y="2941"/>
                  </a:lnTo>
                  <a:lnTo>
                    <a:pt x="605" y="2927"/>
                  </a:lnTo>
                  <a:lnTo>
                    <a:pt x="596" y="2909"/>
                  </a:lnTo>
                  <a:lnTo>
                    <a:pt x="595" y="2890"/>
                  </a:lnTo>
                  <a:lnTo>
                    <a:pt x="598" y="2870"/>
                  </a:lnTo>
                  <a:lnTo>
                    <a:pt x="608" y="2851"/>
                  </a:lnTo>
                  <a:lnTo>
                    <a:pt x="623" y="2838"/>
                  </a:lnTo>
                  <a:lnTo>
                    <a:pt x="642" y="2830"/>
                  </a:lnTo>
                  <a:lnTo>
                    <a:pt x="661" y="2827"/>
                  </a:lnTo>
                  <a:lnTo>
                    <a:pt x="681" y="2832"/>
                  </a:lnTo>
                  <a:lnTo>
                    <a:pt x="698" y="2842"/>
                  </a:lnTo>
                  <a:lnTo>
                    <a:pt x="811" y="2933"/>
                  </a:lnTo>
                  <a:lnTo>
                    <a:pt x="1029" y="2688"/>
                  </a:lnTo>
                  <a:lnTo>
                    <a:pt x="1044" y="2675"/>
                  </a:lnTo>
                  <a:lnTo>
                    <a:pt x="1063" y="2669"/>
                  </a:lnTo>
                  <a:lnTo>
                    <a:pt x="1083" y="2667"/>
                  </a:lnTo>
                  <a:close/>
                  <a:moveTo>
                    <a:pt x="1329" y="2236"/>
                  </a:moveTo>
                  <a:lnTo>
                    <a:pt x="2448" y="2236"/>
                  </a:lnTo>
                  <a:lnTo>
                    <a:pt x="2470" y="2239"/>
                  </a:lnTo>
                  <a:lnTo>
                    <a:pt x="2489" y="2249"/>
                  </a:lnTo>
                  <a:lnTo>
                    <a:pt x="2504" y="2264"/>
                  </a:lnTo>
                  <a:lnTo>
                    <a:pt x="2515" y="2283"/>
                  </a:lnTo>
                  <a:lnTo>
                    <a:pt x="2518" y="2306"/>
                  </a:lnTo>
                  <a:lnTo>
                    <a:pt x="2518" y="2375"/>
                  </a:lnTo>
                  <a:lnTo>
                    <a:pt x="2515" y="2398"/>
                  </a:lnTo>
                  <a:lnTo>
                    <a:pt x="2504" y="2417"/>
                  </a:lnTo>
                  <a:lnTo>
                    <a:pt x="2489" y="2432"/>
                  </a:lnTo>
                  <a:lnTo>
                    <a:pt x="2470" y="2442"/>
                  </a:lnTo>
                  <a:lnTo>
                    <a:pt x="2448" y="2445"/>
                  </a:lnTo>
                  <a:lnTo>
                    <a:pt x="1329" y="2445"/>
                  </a:lnTo>
                  <a:lnTo>
                    <a:pt x="1307" y="2442"/>
                  </a:lnTo>
                  <a:lnTo>
                    <a:pt x="1287" y="2432"/>
                  </a:lnTo>
                  <a:lnTo>
                    <a:pt x="1273" y="2417"/>
                  </a:lnTo>
                  <a:lnTo>
                    <a:pt x="1262" y="2398"/>
                  </a:lnTo>
                  <a:lnTo>
                    <a:pt x="1259" y="2375"/>
                  </a:lnTo>
                  <a:lnTo>
                    <a:pt x="1259" y="2306"/>
                  </a:lnTo>
                  <a:lnTo>
                    <a:pt x="1262" y="2283"/>
                  </a:lnTo>
                  <a:lnTo>
                    <a:pt x="1273" y="2264"/>
                  </a:lnTo>
                  <a:lnTo>
                    <a:pt x="1287" y="2249"/>
                  </a:lnTo>
                  <a:lnTo>
                    <a:pt x="1307" y="2239"/>
                  </a:lnTo>
                  <a:lnTo>
                    <a:pt x="1329" y="2236"/>
                  </a:lnTo>
                  <a:close/>
                  <a:moveTo>
                    <a:pt x="1083" y="2073"/>
                  </a:moveTo>
                  <a:lnTo>
                    <a:pt x="1102" y="2078"/>
                  </a:lnTo>
                  <a:lnTo>
                    <a:pt x="1120" y="2089"/>
                  </a:lnTo>
                  <a:lnTo>
                    <a:pt x="1133" y="2104"/>
                  </a:lnTo>
                  <a:lnTo>
                    <a:pt x="1141" y="2123"/>
                  </a:lnTo>
                  <a:lnTo>
                    <a:pt x="1141" y="2143"/>
                  </a:lnTo>
                  <a:lnTo>
                    <a:pt x="1136" y="2162"/>
                  </a:lnTo>
                  <a:lnTo>
                    <a:pt x="1126" y="2180"/>
                  </a:lnTo>
                  <a:lnTo>
                    <a:pt x="868" y="2469"/>
                  </a:lnTo>
                  <a:lnTo>
                    <a:pt x="853" y="2481"/>
                  </a:lnTo>
                  <a:lnTo>
                    <a:pt x="836" y="2488"/>
                  </a:lnTo>
                  <a:lnTo>
                    <a:pt x="819" y="2491"/>
                  </a:lnTo>
                  <a:lnTo>
                    <a:pt x="798" y="2486"/>
                  </a:lnTo>
                  <a:lnTo>
                    <a:pt x="779" y="2476"/>
                  </a:lnTo>
                  <a:lnTo>
                    <a:pt x="618" y="2347"/>
                  </a:lnTo>
                  <a:lnTo>
                    <a:pt x="605" y="2332"/>
                  </a:lnTo>
                  <a:lnTo>
                    <a:pt x="596" y="2315"/>
                  </a:lnTo>
                  <a:lnTo>
                    <a:pt x="595" y="2295"/>
                  </a:lnTo>
                  <a:lnTo>
                    <a:pt x="598" y="2275"/>
                  </a:lnTo>
                  <a:lnTo>
                    <a:pt x="608" y="2257"/>
                  </a:lnTo>
                  <a:lnTo>
                    <a:pt x="623" y="2243"/>
                  </a:lnTo>
                  <a:lnTo>
                    <a:pt x="642" y="2236"/>
                  </a:lnTo>
                  <a:lnTo>
                    <a:pt x="661" y="2233"/>
                  </a:lnTo>
                  <a:lnTo>
                    <a:pt x="681" y="2238"/>
                  </a:lnTo>
                  <a:lnTo>
                    <a:pt x="698" y="2248"/>
                  </a:lnTo>
                  <a:lnTo>
                    <a:pt x="811" y="2338"/>
                  </a:lnTo>
                  <a:lnTo>
                    <a:pt x="1029" y="2094"/>
                  </a:lnTo>
                  <a:lnTo>
                    <a:pt x="1044" y="2080"/>
                  </a:lnTo>
                  <a:lnTo>
                    <a:pt x="1063" y="2075"/>
                  </a:lnTo>
                  <a:lnTo>
                    <a:pt x="1083" y="2073"/>
                  </a:lnTo>
                  <a:close/>
                  <a:moveTo>
                    <a:pt x="1329" y="1606"/>
                  </a:moveTo>
                  <a:lnTo>
                    <a:pt x="2448" y="1606"/>
                  </a:lnTo>
                  <a:lnTo>
                    <a:pt x="2470" y="1611"/>
                  </a:lnTo>
                  <a:lnTo>
                    <a:pt x="2489" y="1620"/>
                  </a:lnTo>
                  <a:lnTo>
                    <a:pt x="2504" y="1636"/>
                  </a:lnTo>
                  <a:lnTo>
                    <a:pt x="2515" y="1655"/>
                  </a:lnTo>
                  <a:lnTo>
                    <a:pt x="2518" y="1676"/>
                  </a:lnTo>
                  <a:lnTo>
                    <a:pt x="2518" y="1747"/>
                  </a:lnTo>
                  <a:lnTo>
                    <a:pt x="2515" y="1768"/>
                  </a:lnTo>
                  <a:lnTo>
                    <a:pt x="2504" y="1787"/>
                  </a:lnTo>
                  <a:lnTo>
                    <a:pt x="2489" y="1803"/>
                  </a:lnTo>
                  <a:lnTo>
                    <a:pt x="2470" y="1812"/>
                  </a:lnTo>
                  <a:lnTo>
                    <a:pt x="2448" y="1817"/>
                  </a:lnTo>
                  <a:lnTo>
                    <a:pt x="1329" y="1817"/>
                  </a:lnTo>
                  <a:lnTo>
                    <a:pt x="1307" y="1812"/>
                  </a:lnTo>
                  <a:lnTo>
                    <a:pt x="1287" y="1803"/>
                  </a:lnTo>
                  <a:lnTo>
                    <a:pt x="1273" y="1787"/>
                  </a:lnTo>
                  <a:lnTo>
                    <a:pt x="1262" y="1768"/>
                  </a:lnTo>
                  <a:lnTo>
                    <a:pt x="1259" y="1747"/>
                  </a:lnTo>
                  <a:lnTo>
                    <a:pt x="1259" y="1676"/>
                  </a:lnTo>
                  <a:lnTo>
                    <a:pt x="1262" y="1655"/>
                  </a:lnTo>
                  <a:lnTo>
                    <a:pt x="1273" y="1636"/>
                  </a:lnTo>
                  <a:lnTo>
                    <a:pt x="1287" y="1620"/>
                  </a:lnTo>
                  <a:lnTo>
                    <a:pt x="1307" y="1611"/>
                  </a:lnTo>
                  <a:lnTo>
                    <a:pt x="1329" y="1606"/>
                  </a:lnTo>
                  <a:close/>
                  <a:moveTo>
                    <a:pt x="1083" y="1451"/>
                  </a:moveTo>
                  <a:lnTo>
                    <a:pt x="1102" y="1457"/>
                  </a:lnTo>
                  <a:lnTo>
                    <a:pt x="1120" y="1467"/>
                  </a:lnTo>
                  <a:lnTo>
                    <a:pt x="1133" y="1483"/>
                  </a:lnTo>
                  <a:lnTo>
                    <a:pt x="1141" y="1501"/>
                  </a:lnTo>
                  <a:lnTo>
                    <a:pt x="1141" y="1522"/>
                  </a:lnTo>
                  <a:lnTo>
                    <a:pt x="1136" y="1541"/>
                  </a:lnTo>
                  <a:lnTo>
                    <a:pt x="1126" y="1557"/>
                  </a:lnTo>
                  <a:lnTo>
                    <a:pt x="868" y="1848"/>
                  </a:lnTo>
                  <a:lnTo>
                    <a:pt x="853" y="1860"/>
                  </a:lnTo>
                  <a:lnTo>
                    <a:pt x="836" y="1867"/>
                  </a:lnTo>
                  <a:lnTo>
                    <a:pt x="819" y="1869"/>
                  </a:lnTo>
                  <a:lnTo>
                    <a:pt x="798" y="1866"/>
                  </a:lnTo>
                  <a:lnTo>
                    <a:pt x="779" y="1855"/>
                  </a:lnTo>
                  <a:lnTo>
                    <a:pt x="618" y="1726"/>
                  </a:lnTo>
                  <a:lnTo>
                    <a:pt x="605" y="1712"/>
                  </a:lnTo>
                  <a:lnTo>
                    <a:pt x="596" y="1692"/>
                  </a:lnTo>
                  <a:lnTo>
                    <a:pt x="595" y="1673"/>
                  </a:lnTo>
                  <a:lnTo>
                    <a:pt x="598" y="1654"/>
                  </a:lnTo>
                  <a:lnTo>
                    <a:pt x="608" y="1636"/>
                  </a:lnTo>
                  <a:lnTo>
                    <a:pt x="623" y="1623"/>
                  </a:lnTo>
                  <a:lnTo>
                    <a:pt x="642" y="1614"/>
                  </a:lnTo>
                  <a:lnTo>
                    <a:pt x="661" y="1612"/>
                  </a:lnTo>
                  <a:lnTo>
                    <a:pt x="681" y="1615"/>
                  </a:lnTo>
                  <a:lnTo>
                    <a:pt x="698" y="1626"/>
                  </a:lnTo>
                  <a:lnTo>
                    <a:pt x="811" y="1716"/>
                  </a:lnTo>
                  <a:lnTo>
                    <a:pt x="1029" y="1473"/>
                  </a:lnTo>
                  <a:lnTo>
                    <a:pt x="1044" y="1460"/>
                  </a:lnTo>
                  <a:lnTo>
                    <a:pt x="1063" y="1452"/>
                  </a:lnTo>
                  <a:lnTo>
                    <a:pt x="1083" y="1451"/>
                  </a:lnTo>
                  <a:close/>
                  <a:moveTo>
                    <a:pt x="210" y="489"/>
                  </a:moveTo>
                  <a:lnTo>
                    <a:pt x="777" y="489"/>
                  </a:lnTo>
                  <a:lnTo>
                    <a:pt x="771" y="525"/>
                  </a:lnTo>
                  <a:lnTo>
                    <a:pt x="770" y="562"/>
                  </a:lnTo>
                  <a:lnTo>
                    <a:pt x="774" y="618"/>
                  </a:lnTo>
                  <a:lnTo>
                    <a:pt x="787" y="671"/>
                  </a:lnTo>
                  <a:lnTo>
                    <a:pt x="808" y="720"/>
                  </a:lnTo>
                  <a:lnTo>
                    <a:pt x="836" y="766"/>
                  </a:lnTo>
                  <a:lnTo>
                    <a:pt x="871" y="806"/>
                  </a:lnTo>
                  <a:lnTo>
                    <a:pt x="912" y="842"/>
                  </a:lnTo>
                  <a:lnTo>
                    <a:pt x="958" y="870"/>
                  </a:lnTo>
                  <a:lnTo>
                    <a:pt x="1007" y="891"/>
                  </a:lnTo>
                  <a:lnTo>
                    <a:pt x="1060" y="904"/>
                  </a:lnTo>
                  <a:lnTo>
                    <a:pt x="1117" y="908"/>
                  </a:lnTo>
                  <a:lnTo>
                    <a:pt x="2031" y="908"/>
                  </a:lnTo>
                  <a:lnTo>
                    <a:pt x="2087" y="904"/>
                  </a:lnTo>
                  <a:lnTo>
                    <a:pt x="2141" y="891"/>
                  </a:lnTo>
                  <a:lnTo>
                    <a:pt x="2190" y="870"/>
                  </a:lnTo>
                  <a:lnTo>
                    <a:pt x="2236" y="840"/>
                  </a:lnTo>
                  <a:lnTo>
                    <a:pt x="2276" y="806"/>
                  </a:lnTo>
                  <a:lnTo>
                    <a:pt x="2311" y="765"/>
                  </a:lnTo>
                  <a:lnTo>
                    <a:pt x="2340" y="719"/>
                  </a:lnTo>
                  <a:lnTo>
                    <a:pt x="2360" y="668"/>
                  </a:lnTo>
                  <a:lnTo>
                    <a:pt x="2374" y="613"/>
                  </a:lnTo>
                  <a:lnTo>
                    <a:pt x="2378" y="557"/>
                  </a:lnTo>
                  <a:lnTo>
                    <a:pt x="2377" y="523"/>
                  </a:lnTo>
                  <a:lnTo>
                    <a:pt x="2371" y="489"/>
                  </a:lnTo>
                  <a:lnTo>
                    <a:pt x="2798" y="489"/>
                  </a:lnTo>
                  <a:lnTo>
                    <a:pt x="2857" y="492"/>
                  </a:lnTo>
                  <a:lnTo>
                    <a:pt x="2911" y="501"/>
                  </a:lnTo>
                  <a:lnTo>
                    <a:pt x="2958" y="516"/>
                  </a:lnTo>
                  <a:lnTo>
                    <a:pt x="3003" y="533"/>
                  </a:lnTo>
                  <a:lnTo>
                    <a:pt x="3040" y="557"/>
                  </a:lnTo>
                  <a:lnTo>
                    <a:pt x="3073" y="585"/>
                  </a:lnTo>
                  <a:lnTo>
                    <a:pt x="3099" y="616"/>
                  </a:lnTo>
                  <a:lnTo>
                    <a:pt x="3120" y="651"/>
                  </a:lnTo>
                  <a:lnTo>
                    <a:pt x="3135" y="688"/>
                  </a:lnTo>
                  <a:lnTo>
                    <a:pt x="3145" y="728"/>
                  </a:lnTo>
                  <a:lnTo>
                    <a:pt x="3148" y="769"/>
                  </a:lnTo>
                  <a:lnTo>
                    <a:pt x="3148" y="2867"/>
                  </a:lnTo>
                  <a:lnTo>
                    <a:pt x="3113" y="2866"/>
                  </a:lnTo>
                  <a:lnTo>
                    <a:pt x="3078" y="2864"/>
                  </a:lnTo>
                  <a:lnTo>
                    <a:pt x="2982" y="2869"/>
                  </a:lnTo>
                  <a:lnTo>
                    <a:pt x="2889" y="2881"/>
                  </a:lnTo>
                  <a:lnTo>
                    <a:pt x="2798" y="2901"/>
                  </a:lnTo>
                  <a:lnTo>
                    <a:pt x="2798" y="1258"/>
                  </a:lnTo>
                  <a:lnTo>
                    <a:pt x="350" y="1258"/>
                  </a:lnTo>
                  <a:lnTo>
                    <a:pt x="350" y="4051"/>
                  </a:lnTo>
                  <a:lnTo>
                    <a:pt x="1963" y="4051"/>
                  </a:lnTo>
                  <a:lnTo>
                    <a:pt x="1972" y="4143"/>
                  </a:lnTo>
                  <a:lnTo>
                    <a:pt x="1988" y="4232"/>
                  </a:lnTo>
                  <a:lnTo>
                    <a:pt x="2012" y="4318"/>
                  </a:lnTo>
                  <a:lnTo>
                    <a:pt x="2041" y="4401"/>
                  </a:lnTo>
                  <a:lnTo>
                    <a:pt x="280" y="4401"/>
                  </a:lnTo>
                  <a:lnTo>
                    <a:pt x="230" y="4397"/>
                  </a:lnTo>
                  <a:lnTo>
                    <a:pt x="182" y="4383"/>
                  </a:lnTo>
                  <a:lnTo>
                    <a:pt x="139" y="4362"/>
                  </a:lnTo>
                  <a:lnTo>
                    <a:pt x="99" y="4336"/>
                  </a:lnTo>
                  <a:lnTo>
                    <a:pt x="66" y="4302"/>
                  </a:lnTo>
                  <a:lnTo>
                    <a:pt x="38" y="4263"/>
                  </a:lnTo>
                  <a:lnTo>
                    <a:pt x="17" y="4219"/>
                  </a:lnTo>
                  <a:lnTo>
                    <a:pt x="4" y="4171"/>
                  </a:lnTo>
                  <a:lnTo>
                    <a:pt x="0" y="4121"/>
                  </a:lnTo>
                  <a:lnTo>
                    <a:pt x="0" y="769"/>
                  </a:lnTo>
                  <a:lnTo>
                    <a:pt x="4" y="723"/>
                  </a:lnTo>
                  <a:lnTo>
                    <a:pt x="13" y="680"/>
                  </a:lnTo>
                  <a:lnTo>
                    <a:pt x="29" y="640"/>
                  </a:lnTo>
                  <a:lnTo>
                    <a:pt x="50" y="603"/>
                  </a:lnTo>
                  <a:lnTo>
                    <a:pt x="74" y="571"/>
                  </a:lnTo>
                  <a:lnTo>
                    <a:pt x="99" y="542"/>
                  </a:lnTo>
                  <a:lnTo>
                    <a:pt x="127" y="520"/>
                  </a:lnTo>
                  <a:lnTo>
                    <a:pt x="155" y="504"/>
                  </a:lnTo>
                  <a:lnTo>
                    <a:pt x="184" y="492"/>
                  </a:lnTo>
                  <a:lnTo>
                    <a:pt x="210" y="489"/>
                  </a:lnTo>
                  <a:close/>
                  <a:moveTo>
                    <a:pt x="1574" y="139"/>
                  </a:moveTo>
                  <a:lnTo>
                    <a:pt x="1546" y="144"/>
                  </a:lnTo>
                  <a:lnTo>
                    <a:pt x="1520" y="154"/>
                  </a:lnTo>
                  <a:lnTo>
                    <a:pt x="1500" y="170"/>
                  </a:lnTo>
                  <a:lnTo>
                    <a:pt x="1483" y="191"/>
                  </a:lnTo>
                  <a:lnTo>
                    <a:pt x="1473" y="216"/>
                  </a:lnTo>
                  <a:lnTo>
                    <a:pt x="1469" y="245"/>
                  </a:lnTo>
                  <a:lnTo>
                    <a:pt x="1473" y="273"/>
                  </a:lnTo>
                  <a:lnTo>
                    <a:pt x="1483" y="298"/>
                  </a:lnTo>
                  <a:lnTo>
                    <a:pt x="1500" y="319"/>
                  </a:lnTo>
                  <a:lnTo>
                    <a:pt x="1520" y="335"/>
                  </a:lnTo>
                  <a:lnTo>
                    <a:pt x="1546" y="345"/>
                  </a:lnTo>
                  <a:lnTo>
                    <a:pt x="1574" y="350"/>
                  </a:lnTo>
                  <a:lnTo>
                    <a:pt x="1602" y="345"/>
                  </a:lnTo>
                  <a:lnTo>
                    <a:pt x="1627" y="335"/>
                  </a:lnTo>
                  <a:lnTo>
                    <a:pt x="1648" y="319"/>
                  </a:lnTo>
                  <a:lnTo>
                    <a:pt x="1664" y="298"/>
                  </a:lnTo>
                  <a:lnTo>
                    <a:pt x="1675" y="273"/>
                  </a:lnTo>
                  <a:lnTo>
                    <a:pt x="1679" y="245"/>
                  </a:lnTo>
                  <a:lnTo>
                    <a:pt x="1675" y="216"/>
                  </a:lnTo>
                  <a:lnTo>
                    <a:pt x="1664" y="191"/>
                  </a:lnTo>
                  <a:lnTo>
                    <a:pt x="1648" y="170"/>
                  </a:lnTo>
                  <a:lnTo>
                    <a:pt x="1627" y="154"/>
                  </a:lnTo>
                  <a:lnTo>
                    <a:pt x="1602" y="144"/>
                  </a:lnTo>
                  <a:lnTo>
                    <a:pt x="1574" y="139"/>
                  </a:lnTo>
                  <a:close/>
                  <a:moveTo>
                    <a:pt x="1571" y="0"/>
                  </a:moveTo>
                  <a:lnTo>
                    <a:pt x="1577" y="0"/>
                  </a:lnTo>
                  <a:lnTo>
                    <a:pt x="1620" y="4"/>
                  </a:lnTo>
                  <a:lnTo>
                    <a:pt x="1661" y="15"/>
                  </a:lnTo>
                  <a:lnTo>
                    <a:pt x="1699" y="33"/>
                  </a:lnTo>
                  <a:lnTo>
                    <a:pt x="1733" y="56"/>
                  </a:lnTo>
                  <a:lnTo>
                    <a:pt x="1762" y="86"/>
                  </a:lnTo>
                  <a:lnTo>
                    <a:pt x="1786" y="120"/>
                  </a:lnTo>
                  <a:lnTo>
                    <a:pt x="1804" y="157"/>
                  </a:lnTo>
                  <a:lnTo>
                    <a:pt x="1814" y="199"/>
                  </a:lnTo>
                  <a:lnTo>
                    <a:pt x="1819" y="242"/>
                  </a:lnTo>
                  <a:lnTo>
                    <a:pt x="1819" y="245"/>
                  </a:lnTo>
                  <a:lnTo>
                    <a:pt x="1822" y="273"/>
                  </a:lnTo>
                  <a:lnTo>
                    <a:pt x="1834" y="298"/>
                  </a:lnTo>
                  <a:lnTo>
                    <a:pt x="1850" y="319"/>
                  </a:lnTo>
                  <a:lnTo>
                    <a:pt x="1871" y="335"/>
                  </a:lnTo>
                  <a:lnTo>
                    <a:pt x="1894" y="345"/>
                  </a:lnTo>
                  <a:lnTo>
                    <a:pt x="1923" y="350"/>
                  </a:lnTo>
                  <a:lnTo>
                    <a:pt x="2031" y="350"/>
                  </a:lnTo>
                  <a:lnTo>
                    <a:pt x="2072" y="354"/>
                  </a:lnTo>
                  <a:lnTo>
                    <a:pt x="2111" y="366"/>
                  </a:lnTo>
                  <a:lnTo>
                    <a:pt x="2147" y="385"/>
                  </a:lnTo>
                  <a:lnTo>
                    <a:pt x="2178" y="410"/>
                  </a:lnTo>
                  <a:lnTo>
                    <a:pt x="2203" y="440"/>
                  </a:lnTo>
                  <a:lnTo>
                    <a:pt x="2222" y="476"/>
                  </a:lnTo>
                  <a:lnTo>
                    <a:pt x="2234" y="516"/>
                  </a:lnTo>
                  <a:lnTo>
                    <a:pt x="2239" y="557"/>
                  </a:lnTo>
                  <a:lnTo>
                    <a:pt x="2239" y="562"/>
                  </a:lnTo>
                  <a:lnTo>
                    <a:pt x="2234" y="603"/>
                  </a:lnTo>
                  <a:lnTo>
                    <a:pt x="2222" y="642"/>
                  </a:lnTo>
                  <a:lnTo>
                    <a:pt x="2203" y="677"/>
                  </a:lnTo>
                  <a:lnTo>
                    <a:pt x="2178" y="708"/>
                  </a:lnTo>
                  <a:lnTo>
                    <a:pt x="2147" y="734"/>
                  </a:lnTo>
                  <a:lnTo>
                    <a:pt x="2111" y="753"/>
                  </a:lnTo>
                  <a:lnTo>
                    <a:pt x="2072" y="765"/>
                  </a:lnTo>
                  <a:lnTo>
                    <a:pt x="2031" y="769"/>
                  </a:lnTo>
                  <a:lnTo>
                    <a:pt x="1117" y="769"/>
                  </a:lnTo>
                  <a:lnTo>
                    <a:pt x="1075" y="765"/>
                  </a:lnTo>
                  <a:lnTo>
                    <a:pt x="1037" y="753"/>
                  </a:lnTo>
                  <a:lnTo>
                    <a:pt x="1001" y="734"/>
                  </a:lnTo>
                  <a:lnTo>
                    <a:pt x="970" y="708"/>
                  </a:lnTo>
                  <a:lnTo>
                    <a:pt x="945" y="677"/>
                  </a:lnTo>
                  <a:lnTo>
                    <a:pt x="925" y="642"/>
                  </a:lnTo>
                  <a:lnTo>
                    <a:pt x="914" y="603"/>
                  </a:lnTo>
                  <a:lnTo>
                    <a:pt x="909" y="562"/>
                  </a:lnTo>
                  <a:lnTo>
                    <a:pt x="909" y="557"/>
                  </a:lnTo>
                  <a:lnTo>
                    <a:pt x="914" y="516"/>
                  </a:lnTo>
                  <a:lnTo>
                    <a:pt x="925" y="476"/>
                  </a:lnTo>
                  <a:lnTo>
                    <a:pt x="945" y="440"/>
                  </a:lnTo>
                  <a:lnTo>
                    <a:pt x="970" y="410"/>
                  </a:lnTo>
                  <a:lnTo>
                    <a:pt x="1001" y="385"/>
                  </a:lnTo>
                  <a:lnTo>
                    <a:pt x="1037" y="366"/>
                  </a:lnTo>
                  <a:lnTo>
                    <a:pt x="1075" y="354"/>
                  </a:lnTo>
                  <a:lnTo>
                    <a:pt x="1117" y="350"/>
                  </a:lnTo>
                  <a:lnTo>
                    <a:pt x="1225" y="350"/>
                  </a:lnTo>
                  <a:lnTo>
                    <a:pt x="1252" y="345"/>
                  </a:lnTo>
                  <a:lnTo>
                    <a:pt x="1277" y="335"/>
                  </a:lnTo>
                  <a:lnTo>
                    <a:pt x="1298" y="319"/>
                  </a:lnTo>
                  <a:lnTo>
                    <a:pt x="1314" y="298"/>
                  </a:lnTo>
                  <a:lnTo>
                    <a:pt x="1325" y="273"/>
                  </a:lnTo>
                  <a:lnTo>
                    <a:pt x="1329" y="245"/>
                  </a:lnTo>
                  <a:lnTo>
                    <a:pt x="1329" y="242"/>
                  </a:lnTo>
                  <a:lnTo>
                    <a:pt x="1333" y="199"/>
                  </a:lnTo>
                  <a:lnTo>
                    <a:pt x="1344" y="157"/>
                  </a:lnTo>
                  <a:lnTo>
                    <a:pt x="1362" y="120"/>
                  </a:lnTo>
                  <a:lnTo>
                    <a:pt x="1385" y="86"/>
                  </a:lnTo>
                  <a:lnTo>
                    <a:pt x="1415" y="56"/>
                  </a:lnTo>
                  <a:lnTo>
                    <a:pt x="1449" y="33"/>
                  </a:lnTo>
                  <a:lnTo>
                    <a:pt x="1486" y="15"/>
                  </a:lnTo>
                  <a:lnTo>
                    <a:pt x="1528" y="4"/>
                  </a:lnTo>
                  <a:lnTo>
                    <a:pt x="15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37" name="Picture Placeholder 18"/>
          <p:cNvSpPr txBox="1">
            <a:spLocks/>
          </p:cNvSpPr>
          <p:nvPr/>
        </p:nvSpPr>
        <p:spPr>
          <a:xfrm>
            <a:off x="1268219" y="3869842"/>
            <a:ext cx="3852926" cy="3768593"/>
          </a:xfrm>
          <a:prstGeom prst="roundRect">
            <a:avLst>
              <a:gd name="adj" fmla="val 5008"/>
            </a:avLst>
          </a:prstGeom>
          <a:solidFill>
            <a:srgbClr val="292929"/>
          </a:solidFill>
        </p:spPr>
        <p:txBody>
          <a:bodyPr anchor="ctr"/>
          <a:lstStyle/>
          <a:p>
            <a:pPr algn="ctr"/>
            <a:r>
              <a:rPr lang="en-GB" sz="2800" dirty="0" smtClean="0">
                <a:noFill/>
                <a:latin typeface="Open Sans" panose="020B0606030504020204" pitchFamily="34" charset="0"/>
                <a:ea typeface="Open Sans" panose="020B0606030504020204" pitchFamily="34" charset="0"/>
                <a:cs typeface="Open Sans" panose="020B0606030504020204" pitchFamily="34" charset="0"/>
              </a:rPr>
              <a:t>Image</a:t>
            </a:r>
            <a:endParaRPr lang="en-GB" sz="2800" dirty="0">
              <a:noFill/>
              <a:latin typeface="Open Sans" panose="020B0606030504020204" pitchFamily="34" charset="0"/>
              <a:ea typeface="Open Sans" panose="020B0606030504020204" pitchFamily="34" charset="0"/>
              <a:cs typeface="Open Sans" panose="020B0606030504020204" pitchFamily="34" charset="0"/>
            </a:endParaRPr>
          </a:p>
        </p:txBody>
      </p:sp>
      <p:sp>
        <p:nvSpPr>
          <p:cNvPr id="38" name="Rectangle 37"/>
          <p:cNvSpPr/>
          <p:nvPr/>
        </p:nvSpPr>
        <p:spPr>
          <a:xfrm>
            <a:off x="1268219" y="5081628"/>
            <a:ext cx="3852926" cy="12551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atin typeface="Open Sans" panose="020B0606030504020204" pitchFamily="34" charset="0"/>
                <a:ea typeface="Open Sans" panose="020B0606030504020204" pitchFamily="34" charset="0"/>
                <a:cs typeface="Open Sans" panose="020B0606030504020204" pitchFamily="34" charset="0"/>
              </a:rPr>
              <a:t>Name</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39" name="Group 38"/>
          <p:cNvGrpSpPr/>
          <p:nvPr/>
        </p:nvGrpSpPr>
        <p:grpSpPr>
          <a:xfrm>
            <a:off x="1834561" y="5454565"/>
            <a:ext cx="530035" cy="509226"/>
            <a:chOff x="6443663" y="7507288"/>
            <a:chExt cx="1374775" cy="1320801"/>
          </a:xfrm>
          <a:solidFill>
            <a:schemeClr val="bg1"/>
          </a:solidFill>
        </p:grpSpPr>
        <p:sp>
          <p:nvSpPr>
            <p:cNvPr id="73" name="Freeform 156"/>
            <p:cNvSpPr>
              <a:spLocks/>
            </p:cNvSpPr>
            <p:nvPr/>
          </p:nvSpPr>
          <p:spPr bwMode="auto">
            <a:xfrm>
              <a:off x="6761163" y="8128001"/>
              <a:ext cx="422275" cy="700088"/>
            </a:xfrm>
            <a:custGeom>
              <a:avLst/>
              <a:gdLst>
                <a:gd name="T0" fmla="*/ 976 w 1065"/>
                <a:gd name="T1" fmla="*/ 2 h 1762"/>
                <a:gd name="T2" fmla="*/ 1065 w 1065"/>
                <a:gd name="T3" fmla="*/ 23 h 1762"/>
                <a:gd name="T4" fmla="*/ 1063 w 1065"/>
                <a:gd name="T5" fmla="*/ 1284 h 1762"/>
                <a:gd name="T6" fmla="*/ 1043 w 1065"/>
                <a:gd name="T7" fmla="*/ 1384 h 1762"/>
                <a:gd name="T8" fmla="*/ 1004 w 1065"/>
                <a:gd name="T9" fmla="*/ 1478 h 1762"/>
                <a:gd name="T10" fmla="*/ 944 w 1065"/>
                <a:gd name="T11" fmla="*/ 1564 h 1762"/>
                <a:gd name="T12" fmla="*/ 867 w 1065"/>
                <a:gd name="T13" fmla="*/ 1642 h 1762"/>
                <a:gd name="T14" fmla="*/ 781 w 1065"/>
                <a:gd name="T15" fmla="*/ 1701 h 1762"/>
                <a:gd name="T16" fmla="*/ 687 w 1065"/>
                <a:gd name="T17" fmla="*/ 1740 h 1762"/>
                <a:gd name="T18" fmla="*/ 586 w 1065"/>
                <a:gd name="T19" fmla="*/ 1760 h 1762"/>
                <a:gd name="T20" fmla="*/ 480 w 1065"/>
                <a:gd name="T21" fmla="*/ 1760 h 1762"/>
                <a:gd name="T22" fmla="*/ 379 w 1065"/>
                <a:gd name="T23" fmla="*/ 1740 h 1762"/>
                <a:gd name="T24" fmla="*/ 285 w 1065"/>
                <a:gd name="T25" fmla="*/ 1701 h 1762"/>
                <a:gd name="T26" fmla="*/ 199 w 1065"/>
                <a:gd name="T27" fmla="*/ 1642 h 1762"/>
                <a:gd name="T28" fmla="*/ 122 w 1065"/>
                <a:gd name="T29" fmla="*/ 1564 h 1762"/>
                <a:gd name="T30" fmla="*/ 62 w 1065"/>
                <a:gd name="T31" fmla="*/ 1478 h 1762"/>
                <a:gd name="T32" fmla="*/ 22 w 1065"/>
                <a:gd name="T33" fmla="*/ 1384 h 1762"/>
                <a:gd name="T34" fmla="*/ 2 w 1065"/>
                <a:gd name="T35" fmla="*/ 1284 h 1762"/>
                <a:gd name="T36" fmla="*/ 2 w 1065"/>
                <a:gd name="T37" fmla="*/ 1203 h 1762"/>
                <a:gd name="T38" fmla="*/ 22 w 1065"/>
                <a:gd name="T39" fmla="*/ 1157 h 1762"/>
                <a:gd name="T40" fmla="*/ 60 w 1065"/>
                <a:gd name="T41" fmla="*/ 1119 h 1762"/>
                <a:gd name="T42" fmla="*/ 107 w 1065"/>
                <a:gd name="T43" fmla="*/ 1099 h 1762"/>
                <a:gd name="T44" fmla="*/ 160 w 1065"/>
                <a:gd name="T45" fmla="*/ 1099 h 1762"/>
                <a:gd name="T46" fmla="*/ 206 w 1065"/>
                <a:gd name="T47" fmla="*/ 1119 h 1762"/>
                <a:gd name="T48" fmla="*/ 244 w 1065"/>
                <a:gd name="T49" fmla="*/ 1157 h 1762"/>
                <a:gd name="T50" fmla="*/ 264 w 1065"/>
                <a:gd name="T51" fmla="*/ 1203 h 1762"/>
                <a:gd name="T52" fmla="*/ 270 w 1065"/>
                <a:gd name="T53" fmla="*/ 1271 h 1762"/>
                <a:gd name="T54" fmla="*/ 296 w 1065"/>
                <a:gd name="T55" fmla="*/ 1347 h 1762"/>
                <a:gd name="T56" fmla="*/ 347 w 1065"/>
                <a:gd name="T57" fmla="*/ 1415 h 1762"/>
                <a:gd name="T58" fmla="*/ 416 w 1065"/>
                <a:gd name="T59" fmla="*/ 1467 h 1762"/>
                <a:gd name="T60" fmla="*/ 492 w 1065"/>
                <a:gd name="T61" fmla="*/ 1493 h 1762"/>
                <a:gd name="T62" fmla="*/ 574 w 1065"/>
                <a:gd name="T63" fmla="*/ 1493 h 1762"/>
                <a:gd name="T64" fmla="*/ 650 w 1065"/>
                <a:gd name="T65" fmla="*/ 1467 h 1762"/>
                <a:gd name="T66" fmla="*/ 718 w 1065"/>
                <a:gd name="T67" fmla="*/ 1415 h 1762"/>
                <a:gd name="T68" fmla="*/ 770 w 1065"/>
                <a:gd name="T69" fmla="*/ 1347 h 1762"/>
                <a:gd name="T70" fmla="*/ 795 w 1065"/>
                <a:gd name="T71" fmla="*/ 1271 h 1762"/>
                <a:gd name="T72" fmla="*/ 800 w 1065"/>
                <a:gd name="T73" fmla="*/ 23 h 1762"/>
                <a:gd name="T74" fmla="*/ 889 w 1065"/>
                <a:gd name="T75" fmla="*/ 2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65" h="1762">
                  <a:moveTo>
                    <a:pt x="933" y="0"/>
                  </a:moveTo>
                  <a:lnTo>
                    <a:pt x="976" y="2"/>
                  </a:lnTo>
                  <a:lnTo>
                    <a:pt x="1020" y="11"/>
                  </a:lnTo>
                  <a:lnTo>
                    <a:pt x="1065" y="23"/>
                  </a:lnTo>
                  <a:lnTo>
                    <a:pt x="1065" y="1230"/>
                  </a:lnTo>
                  <a:lnTo>
                    <a:pt x="1063" y="1284"/>
                  </a:lnTo>
                  <a:lnTo>
                    <a:pt x="1056" y="1334"/>
                  </a:lnTo>
                  <a:lnTo>
                    <a:pt x="1043" y="1384"/>
                  </a:lnTo>
                  <a:lnTo>
                    <a:pt x="1026" y="1432"/>
                  </a:lnTo>
                  <a:lnTo>
                    <a:pt x="1004" y="1478"/>
                  </a:lnTo>
                  <a:lnTo>
                    <a:pt x="977" y="1522"/>
                  </a:lnTo>
                  <a:lnTo>
                    <a:pt x="944" y="1564"/>
                  </a:lnTo>
                  <a:lnTo>
                    <a:pt x="907" y="1604"/>
                  </a:lnTo>
                  <a:lnTo>
                    <a:pt x="867" y="1642"/>
                  </a:lnTo>
                  <a:lnTo>
                    <a:pt x="825" y="1674"/>
                  </a:lnTo>
                  <a:lnTo>
                    <a:pt x="781" y="1701"/>
                  </a:lnTo>
                  <a:lnTo>
                    <a:pt x="734" y="1723"/>
                  </a:lnTo>
                  <a:lnTo>
                    <a:pt x="687" y="1740"/>
                  </a:lnTo>
                  <a:lnTo>
                    <a:pt x="637" y="1753"/>
                  </a:lnTo>
                  <a:lnTo>
                    <a:pt x="586" y="1760"/>
                  </a:lnTo>
                  <a:lnTo>
                    <a:pt x="533" y="1762"/>
                  </a:lnTo>
                  <a:lnTo>
                    <a:pt x="480" y="1760"/>
                  </a:lnTo>
                  <a:lnTo>
                    <a:pt x="428" y="1753"/>
                  </a:lnTo>
                  <a:lnTo>
                    <a:pt x="379" y="1740"/>
                  </a:lnTo>
                  <a:lnTo>
                    <a:pt x="331" y="1723"/>
                  </a:lnTo>
                  <a:lnTo>
                    <a:pt x="285" y="1701"/>
                  </a:lnTo>
                  <a:lnTo>
                    <a:pt x="241" y="1674"/>
                  </a:lnTo>
                  <a:lnTo>
                    <a:pt x="199" y="1642"/>
                  </a:lnTo>
                  <a:lnTo>
                    <a:pt x="159" y="1604"/>
                  </a:lnTo>
                  <a:lnTo>
                    <a:pt x="122" y="1564"/>
                  </a:lnTo>
                  <a:lnTo>
                    <a:pt x="89" y="1522"/>
                  </a:lnTo>
                  <a:lnTo>
                    <a:pt x="62" y="1478"/>
                  </a:lnTo>
                  <a:lnTo>
                    <a:pt x="39" y="1432"/>
                  </a:lnTo>
                  <a:lnTo>
                    <a:pt x="22" y="1384"/>
                  </a:lnTo>
                  <a:lnTo>
                    <a:pt x="10" y="1334"/>
                  </a:lnTo>
                  <a:lnTo>
                    <a:pt x="2" y="1284"/>
                  </a:lnTo>
                  <a:lnTo>
                    <a:pt x="0" y="1230"/>
                  </a:lnTo>
                  <a:lnTo>
                    <a:pt x="2" y="1203"/>
                  </a:lnTo>
                  <a:lnTo>
                    <a:pt x="10" y="1179"/>
                  </a:lnTo>
                  <a:lnTo>
                    <a:pt x="22" y="1157"/>
                  </a:lnTo>
                  <a:lnTo>
                    <a:pt x="39" y="1136"/>
                  </a:lnTo>
                  <a:lnTo>
                    <a:pt x="60" y="1119"/>
                  </a:lnTo>
                  <a:lnTo>
                    <a:pt x="83" y="1106"/>
                  </a:lnTo>
                  <a:lnTo>
                    <a:pt x="107" y="1099"/>
                  </a:lnTo>
                  <a:lnTo>
                    <a:pt x="133" y="1097"/>
                  </a:lnTo>
                  <a:lnTo>
                    <a:pt x="160" y="1099"/>
                  </a:lnTo>
                  <a:lnTo>
                    <a:pt x="184" y="1106"/>
                  </a:lnTo>
                  <a:lnTo>
                    <a:pt x="206" y="1119"/>
                  </a:lnTo>
                  <a:lnTo>
                    <a:pt x="227" y="1136"/>
                  </a:lnTo>
                  <a:lnTo>
                    <a:pt x="244" y="1157"/>
                  </a:lnTo>
                  <a:lnTo>
                    <a:pt x="257" y="1179"/>
                  </a:lnTo>
                  <a:lnTo>
                    <a:pt x="264" y="1203"/>
                  </a:lnTo>
                  <a:lnTo>
                    <a:pt x="266" y="1230"/>
                  </a:lnTo>
                  <a:lnTo>
                    <a:pt x="270" y="1271"/>
                  </a:lnTo>
                  <a:lnTo>
                    <a:pt x="280" y="1310"/>
                  </a:lnTo>
                  <a:lnTo>
                    <a:pt x="296" y="1347"/>
                  </a:lnTo>
                  <a:lnTo>
                    <a:pt x="319" y="1382"/>
                  </a:lnTo>
                  <a:lnTo>
                    <a:pt x="347" y="1415"/>
                  </a:lnTo>
                  <a:lnTo>
                    <a:pt x="381" y="1445"/>
                  </a:lnTo>
                  <a:lnTo>
                    <a:pt x="416" y="1467"/>
                  </a:lnTo>
                  <a:lnTo>
                    <a:pt x="454" y="1483"/>
                  </a:lnTo>
                  <a:lnTo>
                    <a:pt x="492" y="1493"/>
                  </a:lnTo>
                  <a:lnTo>
                    <a:pt x="533" y="1497"/>
                  </a:lnTo>
                  <a:lnTo>
                    <a:pt x="574" y="1493"/>
                  </a:lnTo>
                  <a:lnTo>
                    <a:pt x="612" y="1483"/>
                  </a:lnTo>
                  <a:lnTo>
                    <a:pt x="650" y="1467"/>
                  </a:lnTo>
                  <a:lnTo>
                    <a:pt x="685" y="1445"/>
                  </a:lnTo>
                  <a:lnTo>
                    <a:pt x="718" y="1415"/>
                  </a:lnTo>
                  <a:lnTo>
                    <a:pt x="747" y="1382"/>
                  </a:lnTo>
                  <a:lnTo>
                    <a:pt x="770" y="1347"/>
                  </a:lnTo>
                  <a:lnTo>
                    <a:pt x="786" y="1310"/>
                  </a:lnTo>
                  <a:lnTo>
                    <a:pt x="795" y="1271"/>
                  </a:lnTo>
                  <a:lnTo>
                    <a:pt x="800" y="1230"/>
                  </a:lnTo>
                  <a:lnTo>
                    <a:pt x="800" y="23"/>
                  </a:lnTo>
                  <a:lnTo>
                    <a:pt x="845" y="11"/>
                  </a:lnTo>
                  <a:lnTo>
                    <a:pt x="889" y="2"/>
                  </a:lnTo>
                  <a:lnTo>
                    <a:pt x="9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74" name="Freeform 157"/>
            <p:cNvSpPr>
              <a:spLocks/>
            </p:cNvSpPr>
            <p:nvPr/>
          </p:nvSpPr>
          <p:spPr bwMode="auto">
            <a:xfrm>
              <a:off x="7078663" y="7507288"/>
              <a:ext cx="104775" cy="133350"/>
            </a:xfrm>
            <a:custGeom>
              <a:avLst/>
              <a:gdLst>
                <a:gd name="T0" fmla="*/ 133 w 265"/>
                <a:gd name="T1" fmla="*/ 0 h 338"/>
                <a:gd name="T2" fmla="*/ 159 w 265"/>
                <a:gd name="T3" fmla="*/ 2 h 338"/>
                <a:gd name="T4" fmla="*/ 183 w 265"/>
                <a:gd name="T5" fmla="*/ 10 h 338"/>
                <a:gd name="T6" fmla="*/ 205 w 265"/>
                <a:gd name="T7" fmla="*/ 22 h 338"/>
                <a:gd name="T8" fmla="*/ 226 w 265"/>
                <a:gd name="T9" fmla="*/ 40 h 338"/>
                <a:gd name="T10" fmla="*/ 243 w 265"/>
                <a:gd name="T11" fmla="*/ 60 h 338"/>
                <a:gd name="T12" fmla="*/ 256 w 265"/>
                <a:gd name="T13" fmla="*/ 83 h 338"/>
                <a:gd name="T14" fmla="*/ 263 w 265"/>
                <a:gd name="T15" fmla="*/ 108 h 338"/>
                <a:gd name="T16" fmla="*/ 265 w 265"/>
                <a:gd name="T17" fmla="*/ 133 h 338"/>
                <a:gd name="T18" fmla="*/ 265 w 265"/>
                <a:gd name="T19" fmla="*/ 338 h 338"/>
                <a:gd name="T20" fmla="*/ 224 w 265"/>
                <a:gd name="T21" fmla="*/ 335 h 338"/>
                <a:gd name="T22" fmla="*/ 188 w 265"/>
                <a:gd name="T23" fmla="*/ 334 h 338"/>
                <a:gd name="T24" fmla="*/ 158 w 265"/>
                <a:gd name="T25" fmla="*/ 333 h 338"/>
                <a:gd name="T26" fmla="*/ 133 w 265"/>
                <a:gd name="T27" fmla="*/ 333 h 338"/>
                <a:gd name="T28" fmla="*/ 107 w 265"/>
                <a:gd name="T29" fmla="*/ 333 h 338"/>
                <a:gd name="T30" fmla="*/ 77 w 265"/>
                <a:gd name="T31" fmla="*/ 334 h 338"/>
                <a:gd name="T32" fmla="*/ 41 w 265"/>
                <a:gd name="T33" fmla="*/ 335 h 338"/>
                <a:gd name="T34" fmla="*/ 0 w 265"/>
                <a:gd name="T35" fmla="*/ 338 h 338"/>
                <a:gd name="T36" fmla="*/ 0 w 265"/>
                <a:gd name="T37" fmla="*/ 133 h 338"/>
                <a:gd name="T38" fmla="*/ 2 w 265"/>
                <a:gd name="T39" fmla="*/ 108 h 338"/>
                <a:gd name="T40" fmla="*/ 9 w 265"/>
                <a:gd name="T41" fmla="*/ 83 h 338"/>
                <a:gd name="T42" fmla="*/ 22 w 265"/>
                <a:gd name="T43" fmla="*/ 60 h 338"/>
                <a:gd name="T44" fmla="*/ 39 w 265"/>
                <a:gd name="T45" fmla="*/ 40 h 338"/>
                <a:gd name="T46" fmla="*/ 60 w 265"/>
                <a:gd name="T47" fmla="*/ 22 h 338"/>
                <a:gd name="T48" fmla="*/ 82 w 265"/>
                <a:gd name="T49" fmla="*/ 10 h 338"/>
                <a:gd name="T50" fmla="*/ 106 w 265"/>
                <a:gd name="T51" fmla="*/ 2 h 338"/>
                <a:gd name="T52" fmla="*/ 133 w 265"/>
                <a:gd name="T53"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5" h="338">
                  <a:moveTo>
                    <a:pt x="133" y="0"/>
                  </a:moveTo>
                  <a:lnTo>
                    <a:pt x="159" y="2"/>
                  </a:lnTo>
                  <a:lnTo>
                    <a:pt x="183" y="10"/>
                  </a:lnTo>
                  <a:lnTo>
                    <a:pt x="205" y="22"/>
                  </a:lnTo>
                  <a:lnTo>
                    <a:pt x="226" y="40"/>
                  </a:lnTo>
                  <a:lnTo>
                    <a:pt x="243" y="60"/>
                  </a:lnTo>
                  <a:lnTo>
                    <a:pt x="256" y="83"/>
                  </a:lnTo>
                  <a:lnTo>
                    <a:pt x="263" y="108"/>
                  </a:lnTo>
                  <a:lnTo>
                    <a:pt x="265" y="133"/>
                  </a:lnTo>
                  <a:lnTo>
                    <a:pt x="265" y="338"/>
                  </a:lnTo>
                  <a:lnTo>
                    <a:pt x="224" y="335"/>
                  </a:lnTo>
                  <a:lnTo>
                    <a:pt x="188" y="334"/>
                  </a:lnTo>
                  <a:lnTo>
                    <a:pt x="158" y="333"/>
                  </a:lnTo>
                  <a:lnTo>
                    <a:pt x="133" y="333"/>
                  </a:lnTo>
                  <a:lnTo>
                    <a:pt x="107" y="333"/>
                  </a:lnTo>
                  <a:lnTo>
                    <a:pt x="77" y="334"/>
                  </a:lnTo>
                  <a:lnTo>
                    <a:pt x="41" y="335"/>
                  </a:lnTo>
                  <a:lnTo>
                    <a:pt x="0" y="338"/>
                  </a:lnTo>
                  <a:lnTo>
                    <a:pt x="0" y="133"/>
                  </a:lnTo>
                  <a:lnTo>
                    <a:pt x="2" y="108"/>
                  </a:lnTo>
                  <a:lnTo>
                    <a:pt x="9" y="83"/>
                  </a:lnTo>
                  <a:lnTo>
                    <a:pt x="22" y="60"/>
                  </a:lnTo>
                  <a:lnTo>
                    <a:pt x="39" y="40"/>
                  </a:lnTo>
                  <a:lnTo>
                    <a:pt x="60" y="22"/>
                  </a:lnTo>
                  <a:lnTo>
                    <a:pt x="82" y="10"/>
                  </a:lnTo>
                  <a:lnTo>
                    <a:pt x="106" y="2"/>
                  </a:lnTo>
                  <a:lnTo>
                    <a:pt x="1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77" name="Freeform 158"/>
            <p:cNvSpPr>
              <a:spLocks/>
            </p:cNvSpPr>
            <p:nvPr/>
          </p:nvSpPr>
          <p:spPr bwMode="auto">
            <a:xfrm>
              <a:off x="6443663" y="7664451"/>
              <a:ext cx="1374775" cy="604838"/>
            </a:xfrm>
            <a:custGeom>
              <a:avLst/>
              <a:gdLst>
                <a:gd name="T0" fmla="*/ 1963 w 3463"/>
                <a:gd name="T1" fmla="*/ 14 h 1523"/>
                <a:gd name="T2" fmla="*/ 2302 w 3463"/>
                <a:gd name="T3" fmla="*/ 83 h 1523"/>
                <a:gd name="T4" fmla="*/ 2571 w 3463"/>
                <a:gd name="T5" fmla="*/ 183 h 1523"/>
                <a:gd name="T6" fmla="*/ 2816 w 3463"/>
                <a:gd name="T7" fmla="*/ 319 h 1523"/>
                <a:gd name="T8" fmla="*/ 3033 w 3463"/>
                <a:gd name="T9" fmla="*/ 493 h 1523"/>
                <a:gd name="T10" fmla="*/ 3221 w 3463"/>
                <a:gd name="T11" fmla="*/ 708 h 1523"/>
                <a:gd name="T12" fmla="*/ 3348 w 3463"/>
                <a:gd name="T13" fmla="*/ 920 h 1523"/>
                <a:gd name="T14" fmla="*/ 3439 w 3463"/>
                <a:gd name="T15" fmla="*/ 1150 h 1523"/>
                <a:gd name="T16" fmla="*/ 3462 w 3463"/>
                <a:gd name="T17" fmla="*/ 1240 h 1523"/>
                <a:gd name="T18" fmla="*/ 3454 w 3463"/>
                <a:gd name="T19" fmla="*/ 1279 h 1523"/>
                <a:gd name="T20" fmla="*/ 3414 w 3463"/>
                <a:gd name="T21" fmla="*/ 1311 h 1523"/>
                <a:gd name="T22" fmla="*/ 3365 w 3463"/>
                <a:gd name="T23" fmla="*/ 1303 h 1523"/>
                <a:gd name="T24" fmla="*/ 3249 w 3463"/>
                <a:gd name="T25" fmla="*/ 1208 h 1523"/>
                <a:gd name="T26" fmla="*/ 3117 w 3463"/>
                <a:gd name="T27" fmla="*/ 1131 h 1523"/>
                <a:gd name="T28" fmla="*/ 2990 w 3463"/>
                <a:gd name="T29" fmla="*/ 1103 h 1523"/>
                <a:gd name="T30" fmla="*/ 2833 w 3463"/>
                <a:gd name="T31" fmla="*/ 1113 h 1523"/>
                <a:gd name="T32" fmla="*/ 2676 w 3463"/>
                <a:gd name="T33" fmla="*/ 1178 h 1523"/>
                <a:gd name="T34" fmla="*/ 2539 w 3463"/>
                <a:gd name="T35" fmla="*/ 1287 h 1523"/>
                <a:gd name="T36" fmla="*/ 2452 w 3463"/>
                <a:gd name="T37" fmla="*/ 1395 h 1523"/>
                <a:gd name="T38" fmla="*/ 2415 w 3463"/>
                <a:gd name="T39" fmla="*/ 1455 h 1523"/>
                <a:gd name="T40" fmla="*/ 2395 w 3463"/>
                <a:gd name="T41" fmla="*/ 1488 h 1523"/>
                <a:gd name="T42" fmla="*/ 2354 w 3463"/>
                <a:gd name="T43" fmla="*/ 1520 h 1523"/>
                <a:gd name="T44" fmla="*/ 2303 w 3463"/>
                <a:gd name="T45" fmla="*/ 1514 h 1523"/>
                <a:gd name="T46" fmla="*/ 2271 w 3463"/>
                <a:gd name="T47" fmla="*/ 1479 h 1523"/>
                <a:gd name="T48" fmla="*/ 2246 w 3463"/>
                <a:gd name="T49" fmla="*/ 1437 h 1523"/>
                <a:gd name="T50" fmla="*/ 2210 w 3463"/>
                <a:gd name="T51" fmla="*/ 1379 h 1523"/>
                <a:gd name="T52" fmla="*/ 2090 w 3463"/>
                <a:gd name="T53" fmla="*/ 1246 h 1523"/>
                <a:gd name="T54" fmla="*/ 1947 w 3463"/>
                <a:gd name="T55" fmla="*/ 1150 h 1523"/>
                <a:gd name="T56" fmla="*/ 1787 w 3463"/>
                <a:gd name="T57" fmla="*/ 1104 h 1523"/>
                <a:gd name="T58" fmla="*/ 1621 w 3463"/>
                <a:gd name="T59" fmla="*/ 1113 h 1523"/>
                <a:gd name="T60" fmla="*/ 1466 w 3463"/>
                <a:gd name="T61" fmla="*/ 1178 h 1523"/>
                <a:gd name="T62" fmla="*/ 1330 w 3463"/>
                <a:gd name="T63" fmla="*/ 1287 h 1523"/>
                <a:gd name="T64" fmla="*/ 1242 w 3463"/>
                <a:gd name="T65" fmla="*/ 1395 h 1523"/>
                <a:gd name="T66" fmla="*/ 1206 w 3463"/>
                <a:gd name="T67" fmla="*/ 1455 h 1523"/>
                <a:gd name="T68" fmla="*/ 1186 w 3463"/>
                <a:gd name="T69" fmla="*/ 1488 h 1523"/>
                <a:gd name="T70" fmla="*/ 1143 w 3463"/>
                <a:gd name="T71" fmla="*/ 1520 h 1523"/>
                <a:gd name="T72" fmla="*/ 1094 w 3463"/>
                <a:gd name="T73" fmla="*/ 1514 h 1523"/>
                <a:gd name="T74" fmla="*/ 1063 w 3463"/>
                <a:gd name="T75" fmla="*/ 1479 h 1523"/>
                <a:gd name="T76" fmla="*/ 1038 w 3463"/>
                <a:gd name="T77" fmla="*/ 1437 h 1523"/>
                <a:gd name="T78" fmla="*/ 1001 w 3463"/>
                <a:gd name="T79" fmla="*/ 1379 h 1523"/>
                <a:gd name="T80" fmla="*/ 881 w 3463"/>
                <a:gd name="T81" fmla="*/ 1246 h 1523"/>
                <a:gd name="T82" fmla="*/ 736 w 3463"/>
                <a:gd name="T83" fmla="*/ 1150 h 1523"/>
                <a:gd name="T84" fmla="*/ 576 w 3463"/>
                <a:gd name="T85" fmla="*/ 1104 h 1523"/>
                <a:gd name="T86" fmla="*/ 428 w 3463"/>
                <a:gd name="T87" fmla="*/ 1108 h 1523"/>
                <a:gd name="T88" fmla="*/ 308 w 3463"/>
                <a:gd name="T89" fmla="*/ 1148 h 1523"/>
                <a:gd name="T90" fmla="*/ 165 w 3463"/>
                <a:gd name="T91" fmla="*/ 1247 h 1523"/>
                <a:gd name="T92" fmla="*/ 82 w 3463"/>
                <a:gd name="T93" fmla="*/ 1311 h 1523"/>
                <a:gd name="T94" fmla="*/ 34 w 3463"/>
                <a:gd name="T95" fmla="*/ 1304 h 1523"/>
                <a:gd name="T96" fmla="*/ 2 w 3463"/>
                <a:gd name="T97" fmla="*/ 1263 h 1523"/>
                <a:gd name="T98" fmla="*/ 0 w 3463"/>
                <a:gd name="T99" fmla="*/ 1240 h 1523"/>
                <a:gd name="T100" fmla="*/ 28 w 3463"/>
                <a:gd name="T101" fmla="*/ 1138 h 1523"/>
                <a:gd name="T102" fmla="*/ 138 w 3463"/>
                <a:gd name="T103" fmla="*/ 875 h 1523"/>
                <a:gd name="T104" fmla="*/ 297 w 3463"/>
                <a:gd name="T105" fmla="*/ 639 h 1523"/>
                <a:gd name="T106" fmla="*/ 499 w 3463"/>
                <a:gd name="T107" fmla="*/ 433 h 1523"/>
                <a:gd name="T108" fmla="*/ 728 w 3463"/>
                <a:gd name="T109" fmla="*/ 268 h 1523"/>
                <a:gd name="T110" fmla="*/ 981 w 3463"/>
                <a:gd name="T111" fmla="*/ 141 h 1523"/>
                <a:gd name="T112" fmla="*/ 1293 w 3463"/>
                <a:gd name="T113" fmla="*/ 46 h 1523"/>
                <a:gd name="T114" fmla="*/ 1619 w 3463"/>
                <a:gd name="T115" fmla="*/ 3 h 1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63" h="1523">
                  <a:moveTo>
                    <a:pt x="1732" y="0"/>
                  </a:moveTo>
                  <a:lnTo>
                    <a:pt x="1848" y="3"/>
                  </a:lnTo>
                  <a:lnTo>
                    <a:pt x="1963" y="14"/>
                  </a:lnTo>
                  <a:lnTo>
                    <a:pt x="2076" y="29"/>
                  </a:lnTo>
                  <a:lnTo>
                    <a:pt x="2190" y="53"/>
                  </a:lnTo>
                  <a:lnTo>
                    <a:pt x="2302" y="83"/>
                  </a:lnTo>
                  <a:lnTo>
                    <a:pt x="2395" y="113"/>
                  </a:lnTo>
                  <a:lnTo>
                    <a:pt x="2483" y="146"/>
                  </a:lnTo>
                  <a:lnTo>
                    <a:pt x="2571" y="183"/>
                  </a:lnTo>
                  <a:lnTo>
                    <a:pt x="2655" y="225"/>
                  </a:lnTo>
                  <a:lnTo>
                    <a:pt x="2737" y="270"/>
                  </a:lnTo>
                  <a:lnTo>
                    <a:pt x="2816" y="319"/>
                  </a:lnTo>
                  <a:lnTo>
                    <a:pt x="2892" y="372"/>
                  </a:lnTo>
                  <a:lnTo>
                    <a:pt x="2964" y="430"/>
                  </a:lnTo>
                  <a:lnTo>
                    <a:pt x="3033" y="493"/>
                  </a:lnTo>
                  <a:lnTo>
                    <a:pt x="3099" y="560"/>
                  </a:lnTo>
                  <a:lnTo>
                    <a:pt x="3162" y="631"/>
                  </a:lnTo>
                  <a:lnTo>
                    <a:pt x="3221" y="708"/>
                  </a:lnTo>
                  <a:lnTo>
                    <a:pt x="3267" y="777"/>
                  </a:lnTo>
                  <a:lnTo>
                    <a:pt x="3310" y="848"/>
                  </a:lnTo>
                  <a:lnTo>
                    <a:pt x="3348" y="920"/>
                  </a:lnTo>
                  <a:lnTo>
                    <a:pt x="3383" y="995"/>
                  </a:lnTo>
                  <a:lnTo>
                    <a:pt x="3413" y="1072"/>
                  </a:lnTo>
                  <a:lnTo>
                    <a:pt x="3439" y="1150"/>
                  </a:lnTo>
                  <a:lnTo>
                    <a:pt x="3461" y="1232"/>
                  </a:lnTo>
                  <a:lnTo>
                    <a:pt x="3462" y="1235"/>
                  </a:lnTo>
                  <a:lnTo>
                    <a:pt x="3462" y="1240"/>
                  </a:lnTo>
                  <a:lnTo>
                    <a:pt x="3463" y="1246"/>
                  </a:lnTo>
                  <a:lnTo>
                    <a:pt x="3461" y="1263"/>
                  </a:lnTo>
                  <a:lnTo>
                    <a:pt x="3454" y="1279"/>
                  </a:lnTo>
                  <a:lnTo>
                    <a:pt x="3443" y="1293"/>
                  </a:lnTo>
                  <a:lnTo>
                    <a:pt x="3429" y="1304"/>
                  </a:lnTo>
                  <a:lnTo>
                    <a:pt x="3414" y="1311"/>
                  </a:lnTo>
                  <a:lnTo>
                    <a:pt x="3397" y="1313"/>
                  </a:lnTo>
                  <a:lnTo>
                    <a:pt x="3381" y="1311"/>
                  </a:lnTo>
                  <a:lnTo>
                    <a:pt x="3365" y="1303"/>
                  </a:lnTo>
                  <a:lnTo>
                    <a:pt x="3348" y="1292"/>
                  </a:lnTo>
                  <a:lnTo>
                    <a:pt x="3298" y="1247"/>
                  </a:lnTo>
                  <a:lnTo>
                    <a:pt x="3249" y="1208"/>
                  </a:lnTo>
                  <a:lnTo>
                    <a:pt x="3202" y="1176"/>
                  </a:lnTo>
                  <a:lnTo>
                    <a:pt x="3155" y="1148"/>
                  </a:lnTo>
                  <a:lnTo>
                    <a:pt x="3117" y="1131"/>
                  </a:lnTo>
                  <a:lnTo>
                    <a:pt x="3077" y="1118"/>
                  </a:lnTo>
                  <a:lnTo>
                    <a:pt x="3035" y="1108"/>
                  </a:lnTo>
                  <a:lnTo>
                    <a:pt x="2990" y="1103"/>
                  </a:lnTo>
                  <a:lnTo>
                    <a:pt x="2942" y="1101"/>
                  </a:lnTo>
                  <a:lnTo>
                    <a:pt x="2886" y="1104"/>
                  </a:lnTo>
                  <a:lnTo>
                    <a:pt x="2833" y="1113"/>
                  </a:lnTo>
                  <a:lnTo>
                    <a:pt x="2779" y="1128"/>
                  </a:lnTo>
                  <a:lnTo>
                    <a:pt x="2727" y="1150"/>
                  </a:lnTo>
                  <a:lnTo>
                    <a:pt x="2676" y="1178"/>
                  </a:lnTo>
                  <a:lnTo>
                    <a:pt x="2628" y="1210"/>
                  </a:lnTo>
                  <a:lnTo>
                    <a:pt x="2582" y="1246"/>
                  </a:lnTo>
                  <a:lnTo>
                    <a:pt x="2539" y="1287"/>
                  </a:lnTo>
                  <a:lnTo>
                    <a:pt x="2499" y="1332"/>
                  </a:lnTo>
                  <a:lnTo>
                    <a:pt x="2461" y="1379"/>
                  </a:lnTo>
                  <a:lnTo>
                    <a:pt x="2452" y="1395"/>
                  </a:lnTo>
                  <a:lnTo>
                    <a:pt x="2439" y="1415"/>
                  </a:lnTo>
                  <a:lnTo>
                    <a:pt x="2425" y="1437"/>
                  </a:lnTo>
                  <a:lnTo>
                    <a:pt x="2415" y="1455"/>
                  </a:lnTo>
                  <a:lnTo>
                    <a:pt x="2406" y="1469"/>
                  </a:lnTo>
                  <a:lnTo>
                    <a:pt x="2400" y="1479"/>
                  </a:lnTo>
                  <a:lnTo>
                    <a:pt x="2395" y="1488"/>
                  </a:lnTo>
                  <a:lnTo>
                    <a:pt x="2383" y="1504"/>
                  </a:lnTo>
                  <a:lnTo>
                    <a:pt x="2370" y="1514"/>
                  </a:lnTo>
                  <a:lnTo>
                    <a:pt x="2354" y="1520"/>
                  </a:lnTo>
                  <a:lnTo>
                    <a:pt x="2337" y="1523"/>
                  </a:lnTo>
                  <a:lnTo>
                    <a:pt x="2319" y="1520"/>
                  </a:lnTo>
                  <a:lnTo>
                    <a:pt x="2303" y="1514"/>
                  </a:lnTo>
                  <a:lnTo>
                    <a:pt x="2289" y="1504"/>
                  </a:lnTo>
                  <a:lnTo>
                    <a:pt x="2277" y="1488"/>
                  </a:lnTo>
                  <a:lnTo>
                    <a:pt x="2271" y="1479"/>
                  </a:lnTo>
                  <a:lnTo>
                    <a:pt x="2265" y="1469"/>
                  </a:lnTo>
                  <a:lnTo>
                    <a:pt x="2257" y="1455"/>
                  </a:lnTo>
                  <a:lnTo>
                    <a:pt x="2246" y="1437"/>
                  </a:lnTo>
                  <a:lnTo>
                    <a:pt x="2232" y="1415"/>
                  </a:lnTo>
                  <a:lnTo>
                    <a:pt x="2221" y="1395"/>
                  </a:lnTo>
                  <a:lnTo>
                    <a:pt x="2210" y="1379"/>
                  </a:lnTo>
                  <a:lnTo>
                    <a:pt x="2172" y="1332"/>
                  </a:lnTo>
                  <a:lnTo>
                    <a:pt x="2133" y="1287"/>
                  </a:lnTo>
                  <a:lnTo>
                    <a:pt x="2090" y="1246"/>
                  </a:lnTo>
                  <a:lnTo>
                    <a:pt x="2045" y="1210"/>
                  </a:lnTo>
                  <a:lnTo>
                    <a:pt x="1996" y="1178"/>
                  </a:lnTo>
                  <a:lnTo>
                    <a:pt x="1947" y="1150"/>
                  </a:lnTo>
                  <a:lnTo>
                    <a:pt x="1895" y="1128"/>
                  </a:lnTo>
                  <a:lnTo>
                    <a:pt x="1841" y="1113"/>
                  </a:lnTo>
                  <a:lnTo>
                    <a:pt x="1787" y="1104"/>
                  </a:lnTo>
                  <a:lnTo>
                    <a:pt x="1732" y="1101"/>
                  </a:lnTo>
                  <a:lnTo>
                    <a:pt x="1676" y="1104"/>
                  </a:lnTo>
                  <a:lnTo>
                    <a:pt x="1621" y="1113"/>
                  </a:lnTo>
                  <a:lnTo>
                    <a:pt x="1568" y="1128"/>
                  </a:lnTo>
                  <a:lnTo>
                    <a:pt x="1516" y="1150"/>
                  </a:lnTo>
                  <a:lnTo>
                    <a:pt x="1466" y="1178"/>
                  </a:lnTo>
                  <a:lnTo>
                    <a:pt x="1418" y="1210"/>
                  </a:lnTo>
                  <a:lnTo>
                    <a:pt x="1372" y="1246"/>
                  </a:lnTo>
                  <a:lnTo>
                    <a:pt x="1330" y="1287"/>
                  </a:lnTo>
                  <a:lnTo>
                    <a:pt x="1290" y="1332"/>
                  </a:lnTo>
                  <a:lnTo>
                    <a:pt x="1253" y="1379"/>
                  </a:lnTo>
                  <a:lnTo>
                    <a:pt x="1242" y="1395"/>
                  </a:lnTo>
                  <a:lnTo>
                    <a:pt x="1230" y="1415"/>
                  </a:lnTo>
                  <a:lnTo>
                    <a:pt x="1216" y="1437"/>
                  </a:lnTo>
                  <a:lnTo>
                    <a:pt x="1206" y="1455"/>
                  </a:lnTo>
                  <a:lnTo>
                    <a:pt x="1198" y="1469"/>
                  </a:lnTo>
                  <a:lnTo>
                    <a:pt x="1192" y="1479"/>
                  </a:lnTo>
                  <a:lnTo>
                    <a:pt x="1186" y="1488"/>
                  </a:lnTo>
                  <a:lnTo>
                    <a:pt x="1174" y="1504"/>
                  </a:lnTo>
                  <a:lnTo>
                    <a:pt x="1160" y="1514"/>
                  </a:lnTo>
                  <a:lnTo>
                    <a:pt x="1143" y="1520"/>
                  </a:lnTo>
                  <a:lnTo>
                    <a:pt x="1126" y="1523"/>
                  </a:lnTo>
                  <a:lnTo>
                    <a:pt x="1109" y="1520"/>
                  </a:lnTo>
                  <a:lnTo>
                    <a:pt x="1094" y="1514"/>
                  </a:lnTo>
                  <a:lnTo>
                    <a:pt x="1080" y="1504"/>
                  </a:lnTo>
                  <a:lnTo>
                    <a:pt x="1067" y="1488"/>
                  </a:lnTo>
                  <a:lnTo>
                    <a:pt x="1063" y="1479"/>
                  </a:lnTo>
                  <a:lnTo>
                    <a:pt x="1056" y="1469"/>
                  </a:lnTo>
                  <a:lnTo>
                    <a:pt x="1047" y="1455"/>
                  </a:lnTo>
                  <a:lnTo>
                    <a:pt x="1038" y="1437"/>
                  </a:lnTo>
                  <a:lnTo>
                    <a:pt x="1024" y="1415"/>
                  </a:lnTo>
                  <a:lnTo>
                    <a:pt x="1011" y="1395"/>
                  </a:lnTo>
                  <a:lnTo>
                    <a:pt x="1001" y="1379"/>
                  </a:lnTo>
                  <a:lnTo>
                    <a:pt x="964" y="1332"/>
                  </a:lnTo>
                  <a:lnTo>
                    <a:pt x="924" y="1287"/>
                  </a:lnTo>
                  <a:lnTo>
                    <a:pt x="881" y="1246"/>
                  </a:lnTo>
                  <a:lnTo>
                    <a:pt x="835" y="1210"/>
                  </a:lnTo>
                  <a:lnTo>
                    <a:pt x="787" y="1178"/>
                  </a:lnTo>
                  <a:lnTo>
                    <a:pt x="736" y="1150"/>
                  </a:lnTo>
                  <a:lnTo>
                    <a:pt x="684" y="1128"/>
                  </a:lnTo>
                  <a:lnTo>
                    <a:pt x="631" y="1113"/>
                  </a:lnTo>
                  <a:lnTo>
                    <a:pt x="576" y="1104"/>
                  </a:lnTo>
                  <a:lnTo>
                    <a:pt x="520" y="1101"/>
                  </a:lnTo>
                  <a:lnTo>
                    <a:pt x="473" y="1103"/>
                  </a:lnTo>
                  <a:lnTo>
                    <a:pt x="428" y="1108"/>
                  </a:lnTo>
                  <a:lnTo>
                    <a:pt x="386" y="1118"/>
                  </a:lnTo>
                  <a:lnTo>
                    <a:pt x="346" y="1131"/>
                  </a:lnTo>
                  <a:lnTo>
                    <a:pt x="308" y="1148"/>
                  </a:lnTo>
                  <a:lnTo>
                    <a:pt x="262" y="1176"/>
                  </a:lnTo>
                  <a:lnTo>
                    <a:pt x="214" y="1208"/>
                  </a:lnTo>
                  <a:lnTo>
                    <a:pt x="165" y="1247"/>
                  </a:lnTo>
                  <a:lnTo>
                    <a:pt x="115" y="1292"/>
                  </a:lnTo>
                  <a:lnTo>
                    <a:pt x="98" y="1303"/>
                  </a:lnTo>
                  <a:lnTo>
                    <a:pt x="82" y="1311"/>
                  </a:lnTo>
                  <a:lnTo>
                    <a:pt x="66" y="1313"/>
                  </a:lnTo>
                  <a:lnTo>
                    <a:pt x="50" y="1311"/>
                  </a:lnTo>
                  <a:lnTo>
                    <a:pt x="34" y="1304"/>
                  </a:lnTo>
                  <a:lnTo>
                    <a:pt x="20" y="1293"/>
                  </a:lnTo>
                  <a:lnTo>
                    <a:pt x="8" y="1279"/>
                  </a:lnTo>
                  <a:lnTo>
                    <a:pt x="2" y="1263"/>
                  </a:lnTo>
                  <a:lnTo>
                    <a:pt x="0" y="1246"/>
                  </a:lnTo>
                  <a:lnTo>
                    <a:pt x="0" y="1246"/>
                  </a:lnTo>
                  <a:lnTo>
                    <a:pt x="0" y="1240"/>
                  </a:lnTo>
                  <a:lnTo>
                    <a:pt x="1" y="1235"/>
                  </a:lnTo>
                  <a:lnTo>
                    <a:pt x="2" y="1232"/>
                  </a:lnTo>
                  <a:lnTo>
                    <a:pt x="28" y="1138"/>
                  </a:lnTo>
                  <a:lnTo>
                    <a:pt x="60" y="1047"/>
                  </a:lnTo>
                  <a:lnTo>
                    <a:pt x="96" y="959"/>
                  </a:lnTo>
                  <a:lnTo>
                    <a:pt x="138" y="875"/>
                  </a:lnTo>
                  <a:lnTo>
                    <a:pt x="187" y="794"/>
                  </a:lnTo>
                  <a:lnTo>
                    <a:pt x="239" y="715"/>
                  </a:lnTo>
                  <a:lnTo>
                    <a:pt x="297" y="639"/>
                  </a:lnTo>
                  <a:lnTo>
                    <a:pt x="361" y="567"/>
                  </a:lnTo>
                  <a:lnTo>
                    <a:pt x="429" y="498"/>
                  </a:lnTo>
                  <a:lnTo>
                    <a:pt x="499" y="433"/>
                  </a:lnTo>
                  <a:lnTo>
                    <a:pt x="573" y="374"/>
                  </a:lnTo>
                  <a:lnTo>
                    <a:pt x="649" y="318"/>
                  </a:lnTo>
                  <a:lnTo>
                    <a:pt x="728" y="268"/>
                  </a:lnTo>
                  <a:lnTo>
                    <a:pt x="809" y="221"/>
                  </a:lnTo>
                  <a:lnTo>
                    <a:pt x="894" y="179"/>
                  </a:lnTo>
                  <a:lnTo>
                    <a:pt x="981" y="141"/>
                  </a:lnTo>
                  <a:lnTo>
                    <a:pt x="1083" y="104"/>
                  </a:lnTo>
                  <a:lnTo>
                    <a:pt x="1187" y="72"/>
                  </a:lnTo>
                  <a:lnTo>
                    <a:pt x="1293" y="46"/>
                  </a:lnTo>
                  <a:lnTo>
                    <a:pt x="1399" y="26"/>
                  </a:lnTo>
                  <a:lnTo>
                    <a:pt x="1509" y="11"/>
                  </a:lnTo>
                  <a:lnTo>
                    <a:pt x="1619" y="3"/>
                  </a:lnTo>
                  <a:lnTo>
                    <a:pt x="17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0301527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6980264" y="276820"/>
            <a:ext cx="4355616"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Pricing Table B</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45" name="Teardrop 44"/>
          <p:cNvSpPr/>
          <p:nvPr/>
        </p:nvSpPr>
        <p:spPr>
          <a:xfrm rot="4662260">
            <a:off x="2354530" y="4177288"/>
            <a:ext cx="1217067" cy="1217067"/>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6" name="Teardrop 45"/>
          <p:cNvSpPr/>
          <p:nvPr/>
        </p:nvSpPr>
        <p:spPr>
          <a:xfrm rot="758592">
            <a:off x="2352421" y="5712365"/>
            <a:ext cx="1217067" cy="1217067"/>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7" name="Teardrop 46"/>
          <p:cNvSpPr/>
          <p:nvPr/>
        </p:nvSpPr>
        <p:spPr>
          <a:xfrm rot="18855253">
            <a:off x="3682841" y="6503904"/>
            <a:ext cx="1217067" cy="1217067"/>
          </a:xfrm>
          <a:prstGeom prst="teardrop">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8" name="Teardrop 47"/>
          <p:cNvSpPr/>
          <p:nvPr/>
        </p:nvSpPr>
        <p:spPr>
          <a:xfrm rot="15571668">
            <a:off x="5025558" y="5751850"/>
            <a:ext cx="1217067" cy="1217067"/>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9" name="Teardrop 48"/>
          <p:cNvSpPr/>
          <p:nvPr/>
        </p:nvSpPr>
        <p:spPr>
          <a:xfrm rot="12383933">
            <a:off x="5067429" y="4261180"/>
            <a:ext cx="1217067" cy="1217067"/>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0" name="Teardrop 49"/>
          <p:cNvSpPr/>
          <p:nvPr/>
        </p:nvSpPr>
        <p:spPr>
          <a:xfrm rot="8034803">
            <a:off x="3667321" y="3378817"/>
            <a:ext cx="1217067" cy="1217067"/>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51" name="Group 50"/>
          <p:cNvGrpSpPr/>
          <p:nvPr/>
        </p:nvGrpSpPr>
        <p:grpSpPr>
          <a:xfrm>
            <a:off x="3970419" y="3767757"/>
            <a:ext cx="549176" cy="513566"/>
            <a:chOff x="2995613" y="1004888"/>
            <a:chExt cx="1566863" cy="1465262"/>
          </a:xfrm>
          <a:solidFill>
            <a:schemeClr val="bg1"/>
          </a:solidFill>
        </p:grpSpPr>
        <p:sp>
          <p:nvSpPr>
            <p:cNvPr id="52" name="Freeform 25"/>
            <p:cNvSpPr>
              <a:spLocks noEditPoints="1"/>
            </p:cNvSpPr>
            <p:nvPr/>
          </p:nvSpPr>
          <p:spPr bwMode="auto">
            <a:xfrm>
              <a:off x="2995613" y="1004888"/>
              <a:ext cx="1566863" cy="1139825"/>
            </a:xfrm>
            <a:custGeom>
              <a:avLst/>
              <a:gdLst>
                <a:gd name="T0" fmla="*/ 2720 w 3950"/>
                <a:gd name="T1" fmla="*/ 1847 h 2873"/>
                <a:gd name="T2" fmla="*/ 3421 w 3950"/>
                <a:gd name="T3" fmla="*/ 1437 h 2873"/>
                <a:gd name="T4" fmla="*/ 1898 w 3950"/>
                <a:gd name="T5" fmla="*/ 1437 h 2873"/>
                <a:gd name="T6" fmla="*/ 2513 w 3950"/>
                <a:gd name="T7" fmla="*/ 1847 h 2873"/>
                <a:gd name="T8" fmla="*/ 1898 w 3950"/>
                <a:gd name="T9" fmla="*/ 1437 h 2873"/>
                <a:gd name="T10" fmla="*/ 1148 w 3950"/>
                <a:gd name="T11" fmla="*/ 1847 h 2873"/>
                <a:gd name="T12" fmla="*/ 1694 w 3950"/>
                <a:gd name="T13" fmla="*/ 1437 h 2873"/>
                <a:gd name="T14" fmla="*/ 2720 w 3950"/>
                <a:gd name="T15" fmla="*/ 821 h 2873"/>
                <a:gd name="T16" fmla="*/ 3450 w 3950"/>
                <a:gd name="T17" fmla="*/ 1231 h 2873"/>
                <a:gd name="T18" fmla="*/ 2720 w 3950"/>
                <a:gd name="T19" fmla="*/ 821 h 2873"/>
                <a:gd name="T20" fmla="*/ 1898 w 3950"/>
                <a:gd name="T21" fmla="*/ 1231 h 2873"/>
                <a:gd name="T22" fmla="*/ 2513 w 3950"/>
                <a:gd name="T23" fmla="*/ 821 h 2873"/>
                <a:gd name="T24" fmla="*/ 977 w 3950"/>
                <a:gd name="T25" fmla="*/ 821 h 2873"/>
                <a:gd name="T26" fmla="*/ 1062 w 3950"/>
                <a:gd name="T27" fmla="*/ 1233 h 2873"/>
                <a:gd name="T28" fmla="*/ 1694 w 3950"/>
                <a:gd name="T29" fmla="*/ 1231 h 2873"/>
                <a:gd name="T30" fmla="*/ 977 w 3950"/>
                <a:gd name="T31" fmla="*/ 821 h 2873"/>
                <a:gd name="T32" fmla="*/ 668 w 3950"/>
                <a:gd name="T33" fmla="*/ 0 h 2873"/>
                <a:gd name="T34" fmla="*/ 739 w 3950"/>
                <a:gd name="T35" fmla="*/ 13 h 2873"/>
                <a:gd name="T36" fmla="*/ 800 w 3950"/>
                <a:gd name="T37" fmla="*/ 49 h 2873"/>
                <a:gd name="T38" fmla="*/ 844 w 3950"/>
                <a:gd name="T39" fmla="*/ 102 h 2873"/>
                <a:gd name="T40" fmla="*/ 869 w 3950"/>
                <a:gd name="T41" fmla="*/ 172 h 2873"/>
                <a:gd name="T42" fmla="*/ 3746 w 3950"/>
                <a:gd name="T43" fmla="*/ 411 h 2873"/>
                <a:gd name="T44" fmla="*/ 3814 w 3950"/>
                <a:gd name="T45" fmla="*/ 423 h 2873"/>
                <a:gd name="T46" fmla="*/ 3874 w 3950"/>
                <a:gd name="T47" fmla="*/ 457 h 2873"/>
                <a:gd name="T48" fmla="*/ 3920 w 3950"/>
                <a:gd name="T49" fmla="*/ 509 h 2873"/>
                <a:gd name="T50" fmla="*/ 3946 w 3950"/>
                <a:gd name="T51" fmla="*/ 574 h 2873"/>
                <a:gd name="T52" fmla="*/ 3947 w 3950"/>
                <a:gd name="T53" fmla="*/ 644 h 2873"/>
                <a:gd name="T54" fmla="*/ 3735 w 3950"/>
                <a:gd name="T55" fmla="*/ 2118 h 2873"/>
                <a:gd name="T56" fmla="*/ 3700 w 3950"/>
                <a:gd name="T57" fmla="*/ 2182 h 2873"/>
                <a:gd name="T58" fmla="*/ 3645 w 3950"/>
                <a:gd name="T59" fmla="*/ 2229 h 2873"/>
                <a:gd name="T60" fmla="*/ 3578 w 3950"/>
                <a:gd name="T61" fmla="*/ 2254 h 2873"/>
                <a:gd name="T62" fmla="*/ 1218 w 3950"/>
                <a:gd name="T63" fmla="*/ 2257 h 2873"/>
                <a:gd name="T64" fmla="*/ 3334 w 3950"/>
                <a:gd name="T65" fmla="*/ 2463 h 2873"/>
                <a:gd name="T66" fmla="*/ 3406 w 3950"/>
                <a:gd name="T67" fmla="*/ 2475 h 2873"/>
                <a:gd name="T68" fmla="*/ 3467 w 3950"/>
                <a:gd name="T69" fmla="*/ 2511 h 2873"/>
                <a:gd name="T70" fmla="*/ 3512 w 3950"/>
                <a:gd name="T71" fmla="*/ 2563 h 2873"/>
                <a:gd name="T72" fmla="*/ 3537 w 3950"/>
                <a:gd name="T73" fmla="*/ 2631 h 2873"/>
                <a:gd name="T74" fmla="*/ 3537 w 3950"/>
                <a:gd name="T75" fmla="*/ 2704 h 2873"/>
                <a:gd name="T76" fmla="*/ 3512 w 3950"/>
                <a:gd name="T77" fmla="*/ 2771 h 2873"/>
                <a:gd name="T78" fmla="*/ 3467 w 3950"/>
                <a:gd name="T79" fmla="*/ 2825 h 2873"/>
                <a:gd name="T80" fmla="*/ 3406 w 3950"/>
                <a:gd name="T81" fmla="*/ 2859 h 2873"/>
                <a:gd name="T82" fmla="*/ 3334 w 3950"/>
                <a:gd name="T83" fmla="*/ 2873 h 2873"/>
                <a:gd name="T84" fmla="*/ 1051 w 3950"/>
                <a:gd name="T85" fmla="*/ 2871 h 2873"/>
                <a:gd name="T86" fmla="*/ 1002 w 3950"/>
                <a:gd name="T87" fmla="*/ 2858 h 2873"/>
                <a:gd name="T88" fmla="*/ 979 w 3950"/>
                <a:gd name="T89" fmla="*/ 2844 h 2873"/>
                <a:gd name="T90" fmla="*/ 939 w 3950"/>
                <a:gd name="T91" fmla="*/ 2817 h 2873"/>
                <a:gd name="T92" fmla="*/ 920 w 3950"/>
                <a:gd name="T93" fmla="*/ 2795 h 2873"/>
                <a:gd name="T94" fmla="*/ 894 w 3950"/>
                <a:gd name="T95" fmla="*/ 2757 h 2873"/>
                <a:gd name="T96" fmla="*/ 884 w 3950"/>
                <a:gd name="T97" fmla="*/ 2726 h 2873"/>
                <a:gd name="T98" fmla="*/ 874 w 3950"/>
                <a:gd name="T99" fmla="*/ 2701 h 2873"/>
                <a:gd name="T100" fmla="*/ 205 w 3950"/>
                <a:gd name="T101" fmla="*/ 411 h 2873"/>
                <a:gd name="T102" fmla="*/ 134 w 3950"/>
                <a:gd name="T103" fmla="*/ 398 h 2873"/>
                <a:gd name="T104" fmla="*/ 73 w 3950"/>
                <a:gd name="T105" fmla="*/ 362 h 2873"/>
                <a:gd name="T106" fmla="*/ 29 w 3950"/>
                <a:gd name="T107" fmla="*/ 309 h 2873"/>
                <a:gd name="T108" fmla="*/ 4 w 3950"/>
                <a:gd name="T109" fmla="*/ 243 h 2873"/>
                <a:gd name="T110" fmla="*/ 4 w 3950"/>
                <a:gd name="T111" fmla="*/ 168 h 2873"/>
                <a:gd name="T112" fmla="*/ 29 w 3950"/>
                <a:gd name="T113" fmla="*/ 102 h 2873"/>
                <a:gd name="T114" fmla="*/ 73 w 3950"/>
                <a:gd name="T115" fmla="*/ 49 h 2873"/>
                <a:gd name="T116" fmla="*/ 134 w 3950"/>
                <a:gd name="T117" fmla="*/ 13 h 2873"/>
                <a:gd name="T118" fmla="*/ 205 w 3950"/>
                <a:gd name="T119" fmla="*/ 0 h 2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50" h="2873">
                  <a:moveTo>
                    <a:pt x="2720" y="1437"/>
                  </a:moveTo>
                  <a:lnTo>
                    <a:pt x="2720" y="1847"/>
                  </a:lnTo>
                  <a:lnTo>
                    <a:pt x="3362" y="1847"/>
                  </a:lnTo>
                  <a:lnTo>
                    <a:pt x="3421" y="1437"/>
                  </a:lnTo>
                  <a:lnTo>
                    <a:pt x="2720" y="1437"/>
                  </a:lnTo>
                  <a:close/>
                  <a:moveTo>
                    <a:pt x="1898" y="1437"/>
                  </a:moveTo>
                  <a:lnTo>
                    <a:pt x="1898" y="1847"/>
                  </a:lnTo>
                  <a:lnTo>
                    <a:pt x="2513" y="1847"/>
                  </a:lnTo>
                  <a:lnTo>
                    <a:pt x="2513" y="1437"/>
                  </a:lnTo>
                  <a:lnTo>
                    <a:pt x="1898" y="1437"/>
                  </a:lnTo>
                  <a:close/>
                  <a:moveTo>
                    <a:pt x="1081" y="1437"/>
                  </a:moveTo>
                  <a:lnTo>
                    <a:pt x="1148" y="1847"/>
                  </a:lnTo>
                  <a:lnTo>
                    <a:pt x="1694" y="1847"/>
                  </a:lnTo>
                  <a:lnTo>
                    <a:pt x="1694" y="1437"/>
                  </a:lnTo>
                  <a:lnTo>
                    <a:pt x="1081" y="1437"/>
                  </a:lnTo>
                  <a:close/>
                  <a:moveTo>
                    <a:pt x="2720" y="821"/>
                  </a:moveTo>
                  <a:lnTo>
                    <a:pt x="2720" y="1231"/>
                  </a:lnTo>
                  <a:lnTo>
                    <a:pt x="3450" y="1231"/>
                  </a:lnTo>
                  <a:lnTo>
                    <a:pt x="3508" y="821"/>
                  </a:lnTo>
                  <a:lnTo>
                    <a:pt x="2720" y="821"/>
                  </a:lnTo>
                  <a:close/>
                  <a:moveTo>
                    <a:pt x="1898" y="821"/>
                  </a:moveTo>
                  <a:lnTo>
                    <a:pt x="1898" y="1231"/>
                  </a:lnTo>
                  <a:lnTo>
                    <a:pt x="2513" y="1231"/>
                  </a:lnTo>
                  <a:lnTo>
                    <a:pt x="2513" y="821"/>
                  </a:lnTo>
                  <a:lnTo>
                    <a:pt x="1898" y="821"/>
                  </a:lnTo>
                  <a:close/>
                  <a:moveTo>
                    <a:pt x="977" y="821"/>
                  </a:moveTo>
                  <a:lnTo>
                    <a:pt x="1047" y="1238"/>
                  </a:lnTo>
                  <a:lnTo>
                    <a:pt x="1062" y="1233"/>
                  </a:lnTo>
                  <a:lnTo>
                    <a:pt x="1077" y="1231"/>
                  </a:lnTo>
                  <a:lnTo>
                    <a:pt x="1694" y="1231"/>
                  </a:lnTo>
                  <a:lnTo>
                    <a:pt x="1694" y="821"/>
                  </a:lnTo>
                  <a:lnTo>
                    <a:pt x="977" y="821"/>
                  </a:lnTo>
                  <a:close/>
                  <a:moveTo>
                    <a:pt x="205" y="0"/>
                  </a:moveTo>
                  <a:lnTo>
                    <a:pt x="668" y="0"/>
                  </a:lnTo>
                  <a:lnTo>
                    <a:pt x="704" y="3"/>
                  </a:lnTo>
                  <a:lnTo>
                    <a:pt x="739" y="13"/>
                  </a:lnTo>
                  <a:lnTo>
                    <a:pt x="771" y="28"/>
                  </a:lnTo>
                  <a:lnTo>
                    <a:pt x="800" y="49"/>
                  </a:lnTo>
                  <a:lnTo>
                    <a:pt x="825" y="74"/>
                  </a:lnTo>
                  <a:lnTo>
                    <a:pt x="844" y="102"/>
                  </a:lnTo>
                  <a:lnTo>
                    <a:pt x="861" y="136"/>
                  </a:lnTo>
                  <a:lnTo>
                    <a:pt x="869" y="172"/>
                  </a:lnTo>
                  <a:lnTo>
                    <a:pt x="909" y="411"/>
                  </a:lnTo>
                  <a:lnTo>
                    <a:pt x="3746" y="411"/>
                  </a:lnTo>
                  <a:lnTo>
                    <a:pt x="3781" y="414"/>
                  </a:lnTo>
                  <a:lnTo>
                    <a:pt x="3814" y="423"/>
                  </a:lnTo>
                  <a:lnTo>
                    <a:pt x="3845" y="437"/>
                  </a:lnTo>
                  <a:lnTo>
                    <a:pt x="3874" y="457"/>
                  </a:lnTo>
                  <a:lnTo>
                    <a:pt x="3900" y="480"/>
                  </a:lnTo>
                  <a:lnTo>
                    <a:pt x="3920" y="509"/>
                  </a:lnTo>
                  <a:lnTo>
                    <a:pt x="3936" y="541"/>
                  </a:lnTo>
                  <a:lnTo>
                    <a:pt x="3946" y="574"/>
                  </a:lnTo>
                  <a:lnTo>
                    <a:pt x="3950" y="608"/>
                  </a:lnTo>
                  <a:lnTo>
                    <a:pt x="3947" y="644"/>
                  </a:lnTo>
                  <a:lnTo>
                    <a:pt x="3743" y="2081"/>
                  </a:lnTo>
                  <a:lnTo>
                    <a:pt x="3735" y="2118"/>
                  </a:lnTo>
                  <a:lnTo>
                    <a:pt x="3720" y="2152"/>
                  </a:lnTo>
                  <a:lnTo>
                    <a:pt x="3700" y="2182"/>
                  </a:lnTo>
                  <a:lnTo>
                    <a:pt x="3674" y="2208"/>
                  </a:lnTo>
                  <a:lnTo>
                    <a:pt x="3645" y="2229"/>
                  </a:lnTo>
                  <a:lnTo>
                    <a:pt x="3613" y="2244"/>
                  </a:lnTo>
                  <a:lnTo>
                    <a:pt x="3578" y="2254"/>
                  </a:lnTo>
                  <a:lnTo>
                    <a:pt x="3539" y="2257"/>
                  </a:lnTo>
                  <a:lnTo>
                    <a:pt x="1218" y="2257"/>
                  </a:lnTo>
                  <a:lnTo>
                    <a:pt x="1251" y="2463"/>
                  </a:lnTo>
                  <a:lnTo>
                    <a:pt x="3334" y="2463"/>
                  </a:lnTo>
                  <a:lnTo>
                    <a:pt x="3371" y="2466"/>
                  </a:lnTo>
                  <a:lnTo>
                    <a:pt x="3406" y="2475"/>
                  </a:lnTo>
                  <a:lnTo>
                    <a:pt x="3439" y="2491"/>
                  </a:lnTo>
                  <a:lnTo>
                    <a:pt x="3467" y="2511"/>
                  </a:lnTo>
                  <a:lnTo>
                    <a:pt x="3492" y="2535"/>
                  </a:lnTo>
                  <a:lnTo>
                    <a:pt x="3512" y="2563"/>
                  </a:lnTo>
                  <a:lnTo>
                    <a:pt x="3527" y="2596"/>
                  </a:lnTo>
                  <a:lnTo>
                    <a:pt x="3537" y="2631"/>
                  </a:lnTo>
                  <a:lnTo>
                    <a:pt x="3539" y="2667"/>
                  </a:lnTo>
                  <a:lnTo>
                    <a:pt x="3537" y="2704"/>
                  </a:lnTo>
                  <a:lnTo>
                    <a:pt x="3527" y="2739"/>
                  </a:lnTo>
                  <a:lnTo>
                    <a:pt x="3512" y="2771"/>
                  </a:lnTo>
                  <a:lnTo>
                    <a:pt x="3492" y="2800"/>
                  </a:lnTo>
                  <a:lnTo>
                    <a:pt x="3467" y="2825"/>
                  </a:lnTo>
                  <a:lnTo>
                    <a:pt x="3439" y="2844"/>
                  </a:lnTo>
                  <a:lnTo>
                    <a:pt x="3406" y="2859"/>
                  </a:lnTo>
                  <a:lnTo>
                    <a:pt x="3371" y="2869"/>
                  </a:lnTo>
                  <a:lnTo>
                    <a:pt x="3334" y="2873"/>
                  </a:lnTo>
                  <a:lnTo>
                    <a:pt x="1077" y="2873"/>
                  </a:lnTo>
                  <a:lnTo>
                    <a:pt x="1051" y="2871"/>
                  </a:lnTo>
                  <a:lnTo>
                    <a:pt x="1026" y="2866"/>
                  </a:lnTo>
                  <a:lnTo>
                    <a:pt x="1002" y="2858"/>
                  </a:lnTo>
                  <a:lnTo>
                    <a:pt x="990" y="2852"/>
                  </a:lnTo>
                  <a:lnTo>
                    <a:pt x="979" y="2844"/>
                  </a:lnTo>
                  <a:lnTo>
                    <a:pt x="958" y="2832"/>
                  </a:lnTo>
                  <a:lnTo>
                    <a:pt x="939" y="2817"/>
                  </a:lnTo>
                  <a:lnTo>
                    <a:pt x="929" y="2806"/>
                  </a:lnTo>
                  <a:lnTo>
                    <a:pt x="920" y="2795"/>
                  </a:lnTo>
                  <a:lnTo>
                    <a:pt x="907" y="2777"/>
                  </a:lnTo>
                  <a:lnTo>
                    <a:pt x="894" y="2757"/>
                  </a:lnTo>
                  <a:lnTo>
                    <a:pt x="889" y="2742"/>
                  </a:lnTo>
                  <a:lnTo>
                    <a:pt x="884" y="2726"/>
                  </a:lnTo>
                  <a:lnTo>
                    <a:pt x="879" y="2714"/>
                  </a:lnTo>
                  <a:lnTo>
                    <a:pt x="874" y="2701"/>
                  </a:lnTo>
                  <a:lnTo>
                    <a:pt x="492" y="411"/>
                  </a:lnTo>
                  <a:lnTo>
                    <a:pt x="205" y="411"/>
                  </a:lnTo>
                  <a:lnTo>
                    <a:pt x="169" y="407"/>
                  </a:lnTo>
                  <a:lnTo>
                    <a:pt x="134" y="398"/>
                  </a:lnTo>
                  <a:lnTo>
                    <a:pt x="102" y="383"/>
                  </a:lnTo>
                  <a:lnTo>
                    <a:pt x="73" y="362"/>
                  </a:lnTo>
                  <a:lnTo>
                    <a:pt x="49" y="337"/>
                  </a:lnTo>
                  <a:lnTo>
                    <a:pt x="29" y="309"/>
                  </a:lnTo>
                  <a:lnTo>
                    <a:pt x="12" y="276"/>
                  </a:lnTo>
                  <a:lnTo>
                    <a:pt x="4" y="243"/>
                  </a:lnTo>
                  <a:lnTo>
                    <a:pt x="0" y="205"/>
                  </a:lnTo>
                  <a:lnTo>
                    <a:pt x="4" y="168"/>
                  </a:lnTo>
                  <a:lnTo>
                    <a:pt x="12" y="133"/>
                  </a:lnTo>
                  <a:lnTo>
                    <a:pt x="29" y="102"/>
                  </a:lnTo>
                  <a:lnTo>
                    <a:pt x="49" y="74"/>
                  </a:lnTo>
                  <a:lnTo>
                    <a:pt x="73" y="49"/>
                  </a:lnTo>
                  <a:lnTo>
                    <a:pt x="102" y="28"/>
                  </a:lnTo>
                  <a:lnTo>
                    <a:pt x="134" y="13"/>
                  </a:lnTo>
                  <a:lnTo>
                    <a:pt x="169" y="3"/>
                  </a:lnTo>
                  <a:lnTo>
                    <a:pt x="2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3" name="Freeform 26"/>
            <p:cNvSpPr>
              <a:spLocks/>
            </p:cNvSpPr>
            <p:nvPr/>
          </p:nvSpPr>
          <p:spPr bwMode="auto">
            <a:xfrm>
              <a:off x="3422651" y="2225675"/>
              <a:ext cx="244475" cy="244475"/>
            </a:xfrm>
            <a:custGeom>
              <a:avLst/>
              <a:gdLst>
                <a:gd name="T0" fmla="*/ 307 w 617"/>
                <a:gd name="T1" fmla="*/ 0 h 615"/>
                <a:gd name="T2" fmla="*/ 353 w 617"/>
                <a:gd name="T3" fmla="*/ 3 h 615"/>
                <a:gd name="T4" fmla="*/ 397 w 617"/>
                <a:gd name="T5" fmla="*/ 13 h 615"/>
                <a:gd name="T6" fmla="*/ 438 w 617"/>
                <a:gd name="T7" fmla="*/ 29 h 615"/>
                <a:gd name="T8" fmla="*/ 475 w 617"/>
                <a:gd name="T9" fmla="*/ 50 h 615"/>
                <a:gd name="T10" fmla="*/ 510 w 617"/>
                <a:gd name="T11" fmla="*/ 76 h 615"/>
                <a:gd name="T12" fmla="*/ 541 w 617"/>
                <a:gd name="T13" fmla="*/ 106 h 615"/>
                <a:gd name="T14" fmla="*/ 567 w 617"/>
                <a:gd name="T15" fmla="*/ 141 h 615"/>
                <a:gd name="T16" fmla="*/ 588 w 617"/>
                <a:gd name="T17" fmla="*/ 178 h 615"/>
                <a:gd name="T18" fmla="*/ 603 w 617"/>
                <a:gd name="T19" fmla="*/ 219 h 615"/>
                <a:gd name="T20" fmla="*/ 613 w 617"/>
                <a:gd name="T21" fmla="*/ 263 h 615"/>
                <a:gd name="T22" fmla="*/ 617 w 617"/>
                <a:gd name="T23" fmla="*/ 307 h 615"/>
                <a:gd name="T24" fmla="*/ 613 w 617"/>
                <a:gd name="T25" fmla="*/ 353 h 615"/>
                <a:gd name="T26" fmla="*/ 603 w 617"/>
                <a:gd name="T27" fmla="*/ 397 h 615"/>
                <a:gd name="T28" fmla="*/ 588 w 617"/>
                <a:gd name="T29" fmla="*/ 437 h 615"/>
                <a:gd name="T30" fmla="*/ 567 w 617"/>
                <a:gd name="T31" fmla="*/ 475 h 615"/>
                <a:gd name="T32" fmla="*/ 541 w 617"/>
                <a:gd name="T33" fmla="*/ 509 h 615"/>
                <a:gd name="T34" fmla="*/ 510 w 617"/>
                <a:gd name="T35" fmla="*/ 540 h 615"/>
                <a:gd name="T36" fmla="*/ 475 w 617"/>
                <a:gd name="T37" fmla="*/ 566 h 615"/>
                <a:gd name="T38" fmla="*/ 438 w 617"/>
                <a:gd name="T39" fmla="*/ 586 h 615"/>
                <a:gd name="T40" fmla="*/ 397 w 617"/>
                <a:gd name="T41" fmla="*/ 602 h 615"/>
                <a:gd name="T42" fmla="*/ 353 w 617"/>
                <a:gd name="T43" fmla="*/ 612 h 615"/>
                <a:gd name="T44" fmla="*/ 307 w 617"/>
                <a:gd name="T45" fmla="*/ 615 h 615"/>
                <a:gd name="T46" fmla="*/ 262 w 617"/>
                <a:gd name="T47" fmla="*/ 612 h 615"/>
                <a:gd name="T48" fmla="*/ 219 w 617"/>
                <a:gd name="T49" fmla="*/ 602 h 615"/>
                <a:gd name="T50" fmla="*/ 178 w 617"/>
                <a:gd name="T51" fmla="*/ 586 h 615"/>
                <a:gd name="T52" fmla="*/ 141 w 617"/>
                <a:gd name="T53" fmla="*/ 566 h 615"/>
                <a:gd name="T54" fmla="*/ 106 w 617"/>
                <a:gd name="T55" fmla="*/ 540 h 615"/>
                <a:gd name="T56" fmla="*/ 76 w 617"/>
                <a:gd name="T57" fmla="*/ 509 h 615"/>
                <a:gd name="T58" fmla="*/ 50 w 617"/>
                <a:gd name="T59" fmla="*/ 475 h 615"/>
                <a:gd name="T60" fmla="*/ 29 w 617"/>
                <a:gd name="T61" fmla="*/ 437 h 615"/>
                <a:gd name="T62" fmla="*/ 14 w 617"/>
                <a:gd name="T63" fmla="*/ 397 h 615"/>
                <a:gd name="T64" fmla="*/ 4 w 617"/>
                <a:gd name="T65" fmla="*/ 353 h 615"/>
                <a:gd name="T66" fmla="*/ 0 w 617"/>
                <a:gd name="T67" fmla="*/ 307 h 615"/>
                <a:gd name="T68" fmla="*/ 4 w 617"/>
                <a:gd name="T69" fmla="*/ 263 h 615"/>
                <a:gd name="T70" fmla="*/ 14 w 617"/>
                <a:gd name="T71" fmla="*/ 219 h 615"/>
                <a:gd name="T72" fmla="*/ 29 w 617"/>
                <a:gd name="T73" fmla="*/ 178 h 615"/>
                <a:gd name="T74" fmla="*/ 50 w 617"/>
                <a:gd name="T75" fmla="*/ 141 h 615"/>
                <a:gd name="T76" fmla="*/ 76 w 617"/>
                <a:gd name="T77" fmla="*/ 106 h 615"/>
                <a:gd name="T78" fmla="*/ 106 w 617"/>
                <a:gd name="T79" fmla="*/ 76 h 615"/>
                <a:gd name="T80" fmla="*/ 141 w 617"/>
                <a:gd name="T81" fmla="*/ 50 h 615"/>
                <a:gd name="T82" fmla="*/ 178 w 617"/>
                <a:gd name="T83" fmla="*/ 29 h 615"/>
                <a:gd name="T84" fmla="*/ 219 w 617"/>
                <a:gd name="T85" fmla="*/ 13 h 615"/>
                <a:gd name="T86" fmla="*/ 262 w 617"/>
                <a:gd name="T87" fmla="*/ 3 h 615"/>
                <a:gd name="T88" fmla="*/ 307 w 617"/>
                <a:gd name="T89" fmla="*/ 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7" h="615">
                  <a:moveTo>
                    <a:pt x="307" y="0"/>
                  </a:moveTo>
                  <a:lnTo>
                    <a:pt x="353" y="3"/>
                  </a:lnTo>
                  <a:lnTo>
                    <a:pt x="397" y="13"/>
                  </a:lnTo>
                  <a:lnTo>
                    <a:pt x="438" y="29"/>
                  </a:lnTo>
                  <a:lnTo>
                    <a:pt x="475" y="50"/>
                  </a:lnTo>
                  <a:lnTo>
                    <a:pt x="510" y="76"/>
                  </a:lnTo>
                  <a:lnTo>
                    <a:pt x="541" y="106"/>
                  </a:lnTo>
                  <a:lnTo>
                    <a:pt x="567" y="141"/>
                  </a:lnTo>
                  <a:lnTo>
                    <a:pt x="588" y="178"/>
                  </a:lnTo>
                  <a:lnTo>
                    <a:pt x="603" y="219"/>
                  </a:lnTo>
                  <a:lnTo>
                    <a:pt x="613" y="263"/>
                  </a:lnTo>
                  <a:lnTo>
                    <a:pt x="617" y="307"/>
                  </a:lnTo>
                  <a:lnTo>
                    <a:pt x="613" y="353"/>
                  </a:lnTo>
                  <a:lnTo>
                    <a:pt x="603" y="397"/>
                  </a:lnTo>
                  <a:lnTo>
                    <a:pt x="588" y="437"/>
                  </a:lnTo>
                  <a:lnTo>
                    <a:pt x="567" y="475"/>
                  </a:lnTo>
                  <a:lnTo>
                    <a:pt x="541" y="509"/>
                  </a:lnTo>
                  <a:lnTo>
                    <a:pt x="510" y="540"/>
                  </a:lnTo>
                  <a:lnTo>
                    <a:pt x="475" y="566"/>
                  </a:lnTo>
                  <a:lnTo>
                    <a:pt x="438" y="586"/>
                  </a:lnTo>
                  <a:lnTo>
                    <a:pt x="397" y="602"/>
                  </a:lnTo>
                  <a:lnTo>
                    <a:pt x="353" y="612"/>
                  </a:lnTo>
                  <a:lnTo>
                    <a:pt x="307" y="615"/>
                  </a:lnTo>
                  <a:lnTo>
                    <a:pt x="262" y="612"/>
                  </a:lnTo>
                  <a:lnTo>
                    <a:pt x="219" y="602"/>
                  </a:lnTo>
                  <a:lnTo>
                    <a:pt x="178" y="586"/>
                  </a:lnTo>
                  <a:lnTo>
                    <a:pt x="141" y="566"/>
                  </a:lnTo>
                  <a:lnTo>
                    <a:pt x="106" y="540"/>
                  </a:lnTo>
                  <a:lnTo>
                    <a:pt x="76" y="509"/>
                  </a:lnTo>
                  <a:lnTo>
                    <a:pt x="50" y="475"/>
                  </a:lnTo>
                  <a:lnTo>
                    <a:pt x="29" y="437"/>
                  </a:lnTo>
                  <a:lnTo>
                    <a:pt x="14" y="397"/>
                  </a:lnTo>
                  <a:lnTo>
                    <a:pt x="4" y="353"/>
                  </a:lnTo>
                  <a:lnTo>
                    <a:pt x="0" y="307"/>
                  </a:lnTo>
                  <a:lnTo>
                    <a:pt x="4" y="263"/>
                  </a:lnTo>
                  <a:lnTo>
                    <a:pt x="14" y="219"/>
                  </a:lnTo>
                  <a:lnTo>
                    <a:pt x="29" y="178"/>
                  </a:lnTo>
                  <a:lnTo>
                    <a:pt x="50" y="141"/>
                  </a:lnTo>
                  <a:lnTo>
                    <a:pt x="76" y="106"/>
                  </a:lnTo>
                  <a:lnTo>
                    <a:pt x="106" y="76"/>
                  </a:lnTo>
                  <a:lnTo>
                    <a:pt x="141" y="50"/>
                  </a:lnTo>
                  <a:lnTo>
                    <a:pt x="178" y="29"/>
                  </a:lnTo>
                  <a:lnTo>
                    <a:pt x="219" y="13"/>
                  </a:lnTo>
                  <a:lnTo>
                    <a:pt x="262" y="3"/>
                  </a:lnTo>
                  <a:lnTo>
                    <a:pt x="30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4" name="Freeform 27"/>
            <p:cNvSpPr>
              <a:spLocks/>
            </p:cNvSpPr>
            <p:nvPr/>
          </p:nvSpPr>
          <p:spPr bwMode="auto">
            <a:xfrm>
              <a:off x="4156076" y="2225675"/>
              <a:ext cx="244475" cy="244475"/>
            </a:xfrm>
            <a:custGeom>
              <a:avLst/>
              <a:gdLst>
                <a:gd name="T0" fmla="*/ 308 w 615"/>
                <a:gd name="T1" fmla="*/ 0 h 615"/>
                <a:gd name="T2" fmla="*/ 354 w 615"/>
                <a:gd name="T3" fmla="*/ 3 h 615"/>
                <a:gd name="T4" fmla="*/ 397 w 615"/>
                <a:gd name="T5" fmla="*/ 13 h 615"/>
                <a:gd name="T6" fmla="*/ 438 w 615"/>
                <a:gd name="T7" fmla="*/ 29 h 615"/>
                <a:gd name="T8" fmla="*/ 476 w 615"/>
                <a:gd name="T9" fmla="*/ 50 h 615"/>
                <a:gd name="T10" fmla="*/ 510 w 615"/>
                <a:gd name="T11" fmla="*/ 76 h 615"/>
                <a:gd name="T12" fmla="*/ 541 w 615"/>
                <a:gd name="T13" fmla="*/ 106 h 615"/>
                <a:gd name="T14" fmla="*/ 567 w 615"/>
                <a:gd name="T15" fmla="*/ 141 h 615"/>
                <a:gd name="T16" fmla="*/ 587 w 615"/>
                <a:gd name="T17" fmla="*/ 178 h 615"/>
                <a:gd name="T18" fmla="*/ 603 w 615"/>
                <a:gd name="T19" fmla="*/ 219 h 615"/>
                <a:gd name="T20" fmla="*/ 613 w 615"/>
                <a:gd name="T21" fmla="*/ 263 h 615"/>
                <a:gd name="T22" fmla="*/ 615 w 615"/>
                <a:gd name="T23" fmla="*/ 307 h 615"/>
                <a:gd name="T24" fmla="*/ 613 w 615"/>
                <a:gd name="T25" fmla="*/ 353 h 615"/>
                <a:gd name="T26" fmla="*/ 603 w 615"/>
                <a:gd name="T27" fmla="*/ 397 h 615"/>
                <a:gd name="T28" fmla="*/ 587 w 615"/>
                <a:gd name="T29" fmla="*/ 437 h 615"/>
                <a:gd name="T30" fmla="*/ 567 w 615"/>
                <a:gd name="T31" fmla="*/ 475 h 615"/>
                <a:gd name="T32" fmla="*/ 541 w 615"/>
                <a:gd name="T33" fmla="*/ 509 h 615"/>
                <a:gd name="T34" fmla="*/ 510 w 615"/>
                <a:gd name="T35" fmla="*/ 540 h 615"/>
                <a:gd name="T36" fmla="*/ 476 w 615"/>
                <a:gd name="T37" fmla="*/ 566 h 615"/>
                <a:gd name="T38" fmla="*/ 438 w 615"/>
                <a:gd name="T39" fmla="*/ 586 h 615"/>
                <a:gd name="T40" fmla="*/ 397 w 615"/>
                <a:gd name="T41" fmla="*/ 602 h 615"/>
                <a:gd name="T42" fmla="*/ 354 w 615"/>
                <a:gd name="T43" fmla="*/ 612 h 615"/>
                <a:gd name="T44" fmla="*/ 308 w 615"/>
                <a:gd name="T45" fmla="*/ 615 h 615"/>
                <a:gd name="T46" fmla="*/ 263 w 615"/>
                <a:gd name="T47" fmla="*/ 612 h 615"/>
                <a:gd name="T48" fmla="*/ 220 w 615"/>
                <a:gd name="T49" fmla="*/ 602 h 615"/>
                <a:gd name="T50" fmla="*/ 179 w 615"/>
                <a:gd name="T51" fmla="*/ 586 h 615"/>
                <a:gd name="T52" fmla="*/ 140 w 615"/>
                <a:gd name="T53" fmla="*/ 566 h 615"/>
                <a:gd name="T54" fmla="*/ 105 w 615"/>
                <a:gd name="T55" fmla="*/ 540 h 615"/>
                <a:gd name="T56" fmla="*/ 76 w 615"/>
                <a:gd name="T57" fmla="*/ 509 h 615"/>
                <a:gd name="T58" fmla="*/ 50 w 615"/>
                <a:gd name="T59" fmla="*/ 475 h 615"/>
                <a:gd name="T60" fmla="*/ 28 w 615"/>
                <a:gd name="T61" fmla="*/ 437 h 615"/>
                <a:gd name="T62" fmla="*/ 12 w 615"/>
                <a:gd name="T63" fmla="*/ 397 h 615"/>
                <a:gd name="T64" fmla="*/ 4 w 615"/>
                <a:gd name="T65" fmla="*/ 353 h 615"/>
                <a:gd name="T66" fmla="*/ 0 w 615"/>
                <a:gd name="T67" fmla="*/ 307 h 615"/>
                <a:gd name="T68" fmla="*/ 4 w 615"/>
                <a:gd name="T69" fmla="*/ 263 h 615"/>
                <a:gd name="T70" fmla="*/ 12 w 615"/>
                <a:gd name="T71" fmla="*/ 219 h 615"/>
                <a:gd name="T72" fmla="*/ 28 w 615"/>
                <a:gd name="T73" fmla="*/ 178 h 615"/>
                <a:gd name="T74" fmla="*/ 50 w 615"/>
                <a:gd name="T75" fmla="*/ 141 h 615"/>
                <a:gd name="T76" fmla="*/ 76 w 615"/>
                <a:gd name="T77" fmla="*/ 106 h 615"/>
                <a:gd name="T78" fmla="*/ 105 w 615"/>
                <a:gd name="T79" fmla="*/ 76 h 615"/>
                <a:gd name="T80" fmla="*/ 140 w 615"/>
                <a:gd name="T81" fmla="*/ 50 h 615"/>
                <a:gd name="T82" fmla="*/ 179 w 615"/>
                <a:gd name="T83" fmla="*/ 29 h 615"/>
                <a:gd name="T84" fmla="*/ 220 w 615"/>
                <a:gd name="T85" fmla="*/ 13 h 615"/>
                <a:gd name="T86" fmla="*/ 263 w 615"/>
                <a:gd name="T87" fmla="*/ 3 h 615"/>
                <a:gd name="T88" fmla="*/ 308 w 615"/>
                <a:gd name="T89" fmla="*/ 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5" h="615">
                  <a:moveTo>
                    <a:pt x="308" y="0"/>
                  </a:moveTo>
                  <a:lnTo>
                    <a:pt x="354" y="3"/>
                  </a:lnTo>
                  <a:lnTo>
                    <a:pt x="397" y="13"/>
                  </a:lnTo>
                  <a:lnTo>
                    <a:pt x="438" y="29"/>
                  </a:lnTo>
                  <a:lnTo>
                    <a:pt x="476" y="50"/>
                  </a:lnTo>
                  <a:lnTo>
                    <a:pt x="510" y="76"/>
                  </a:lnTo>
                  <a:lnTo>
                    <a:pt x="541" y="106"/>
                  </a:lnTo>
                  <a:lnTo>
                    <a:pt x="567" y="141"/>
                  </a:lnTo>
                  <a:lnTo>
                    <a:pt x="587" y="178"/>
                  </a:lnTo>
                  <a:lnTo>
                    <a:pt x="603" y="219"/>
                  </a:lnTo>
                  <a:lnTo>
                    <a:pt x="613" y="263"/>
                  </a:lnTo>
                  <a:lnTo>
                    <a:pt x="615" y="307"/>
                  </a:lnTo>
                  <a:lnTo>
                    <a:pt x="613" y="353"/>
                  </a:lnTo>
                  <a:lnTo>
                    <a:pt x="603" y="397"/>
                  </a:lnTo>
                  <a:lnTo>
                    <a:pt x="587" y="437"/>
                  </a:lnTo>
                  <a:lnTo>
                    <a:pt x="567" y="475"/>
                  </a:lnTo>
                  <a:lnTo>
                    <a:pt x="541" y="509"/>
                  </a:lnTo>
                  <a:lnTo>
                    <a:pt x="510" y="540"/>
                  </a:lnTo>
                  <a:lnTo>
                    <a:pt x="476" y="566"/>
                  </a:lnTo>
                  <a:lnTo>
                    <a:pt x="438" y="586"/>
                  </a:lnTo>
                  <a:lnTo>
                    <a:pt x="397" y="602"/>
                  </a:lnTo>
                  <a:lnTo>
                    <a:pt x="354" y="612"/>
                  </a:lnTo>
                  <a:lnTo>
                    <a:pt x="308" y="615"/>
                  </a:lnTo>
                  <a:lnTo>
                    <a:pt x="263" y="612"/>
                  </a:lnTo>
                  <a:lnTo>
                    <a:pt x="220" y="602"/>
                  </a:lnTo>
                  <a:lnTo>
                    <a:pt x="179" y="586"/>
                  </a:lnTo>
                  <a:lnTo>
                    <a:pt x="140" y="566"/>
                  </a:lnTo>
                  <a:lnTo>
                    <a:pt x="105" y="540"/>
                  </a:lnTo>
                  <a:lnTo>
                    <a:pt x="76" y="509"/>
                  </a:lnTo>
                  <a:lnTo>
                    <a:pt x="50" y="475"/>
                  </a:lnTo>
                  <a:lnTo>
                    <a:pt x="28" y="437"/>
                  </a:lnTo>
                  <a:lnTo>
                    <a:pt x="12" y="397"/>
                  </a:lnTo>
                  <a:lnTo>
                    <a:pt x="4" y="353"/>
                  </a:lnTo>
                  <a:lnTo>
                    <a:pt x="0" y="307"/>
                  </a:lnTo>
                  <a:lnTo>
                    <a:pt x="4" y="263"/>
                  </a:lnTo>
                  <a:lnTo>
                    <a:pt x="12" y="219"/>
                  </a:lnTo>
                  <a:lnTo>
                    <a:pt x="28" y="178"/>
                  </a:lnTo>
                  <a:lnTo>
                    <a:pt x="50" y="141"/>
                  </a:lnTo>
                  <a:lnTo>
                    <a:pt x="76" y="106"/>
                  </a:lnTo>
                  <a:lnTo>
                    <a:pt x="105" y="76"/>
                  </a:lnTo>
                  <a:lnTo>
                    <a:pt x="140" y="50"/>
                  </a:lnTo>
                  <a:lnTo>
                    <a:pt x="179" y="29"/>
                  </a:lnTo>
                  <a:lnTo>
                    <a:pt x="220" y="13"/>
                  </a:lnTo>
                  <a:lnTo>
                    <a:pt x="263" y="3"/>
                  </a:lnTo>
                  <a:lnTo>
                    <a:pt x="30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55" name="Group 54"/>
          <p:cNvGrpSpPr/>
          <p:nvPr/>
        </p:nvGrpSpPr>
        <p:grpSpPr>
          <a:xfrm>
            <a:off x="4028544" y="6891229"/>
            <a:ext cx="509965" cy="389485"/>
            <a:chOff x="5127625" y="4429125"/>
            <a:chExt cx="1760538" cy="1344613"/>
          </a:xfrm>
          <a:solidFill>
            <a:schemeClr val="bg1"/>
          </a:solidFill>
        </p:grpSpPr>
        <p:sp>
          <p:nvSpPr>
            <p:cNvPr id="56" name="Freeform 37"/>
            <p:cNvSpPr>
              <a:spLocks/>
            </p:cNvSpPr>
            <p:nvPr/>
          </p:nvSpPr>
          <p:spPr bwMode="auto">
            <a:xfrm>
              <a:off x="5840413" y="5438775"/>
              <a:ext cx="334963" cy="334963"/>
            </a:xfrm>
            <a:custGeom>
              <a:avLst/>
              <a:gdLst>
                <a:gd name="T0" fmla="*/ 298 w 634"/>
                <a:gd name="T1" fmla="*/ 0 h 635"/>
                <a:gd name="T2" fmla="*/ 336 w 634"/>
                <a:gd name="T3" fmla="*/ 0 h 635"/>
                <a:gd name="T4" fmla="*/ 373 w 634"/>
                <a:gd name="T5" fmla="*/ 4 h 635"/>
                <a:gd name="T6" fmla="*/ 410 w 634"/>
                <a:gd name="T7" fmla="*/ 13 h 635"/>
                <a:gd name="T8" fmla="*/ 445 w 634"/>
                <a:gd name="T9" fmla="*/ 27 h 635"/>
                <a:gd name="T10" fmla="*/ 479 w 634"/>
                <a:gd name="T11" fmla="*/ 44 h 635"/>
                <a:gd name="T12" fmla="*/ 512 w 634"/>
                <a:gd name="T13" fmla="*/ 67 h 635"/>
                <a:gd name="T14" fmla="*/ 541 w 634"/>
                <a:gd name="T15" fmla="*/ 92 h 635"/>
                <a:gd name="T16" fmla="*/ 568 w 634"/>
                <a:gd name="T17" fmla="*/ 123 h 635"/>
                <a:gd name="T18" fmla="*/ 590 w 634"/>
                <a:gd name="T19" fmla="*/ 155 h 635"/>
                <a:gd name="T20" fmla="*/ 608 w 634"/>
                <a:gd name="T21" fmla="*/ 189 h 635"/>
                <a:gd name="T22" fmla="*/ 621 w 634"/>
                <a:gd name="T23" fmla="*/ 224 h 635"/>
                <a:gd name="T24" fmla="*/ 630 w 634"/>
                <a:gd name="T25" fmla="*/ 261 h 635"/>
                <a:gd name="T26" fmla="*/ 634 w 634"/>
                <a:gd name="T27" fmla="*/ 299 h 635"/>
                <a:gd name="T28" fmla="*/ 634 w 634"/>
                <a:gd name="T29" fmla="*/ 336 h 635"/>
                <a:gd name="T30" fmla="*/ 630 w 634"/>
                <a:gd name="T31" fmla="*/ 374 h 635"/>
                <a:gd name="T32" fmla="*/ 621 w 634"/>
                <a:gd name="T33" fmla="*/ 411 h 635"/>
                <a:gd name="T34" fmla="*/ 608 w 634"/>
                <a:gd name="T35" fmla="*/ 446 h 635"/>
                <a:gd name="T36" fmla="*/ 590 w 634"/>
                <a:gd name="T37" fmla="*/ 480 h 635"/>
                <a:gd name="T38" fmla="*/ 568 w 634"/>
                <a:gd name="T39" fmla="*/ 512 h 635"/>
                <a:gd name="T40" fmla="*/ 541 w 634"/>
                <a:gd name="T41" fmla="*/ 542 h 635"/>
                <a:gd name="T42" fmla="*/ 512 w 634"/>
                <a:gd name="T43" fmla="*/ 569 h 635"/>
                <a:gd name="T44" fmla="*/ 479 w 634"/>
                <a:gd name="T45" fmla="*/ 591 h 635"/>
                <a:gd name="T46" fmla="*/ 445 w 634"/>
                <a:gd name="T47" fmla="*/ 609 h 635"/>
                <a:gd name="T48" fmla="*/ 410 w 634"/>
                <a:gd name="T49" fmla="*/ 622 h 635"/>
                <a:gd name="T50" fmla="*/ 373 w 634"/>
                <a:gd name="T51" fmla="*/ 631 h 635"/>
                <a:gd name="T52" fmla="*/ 336 w 634"/>
                <a:gd name="T53" fmla="*/ 635 h 635"/>
                <a:gd name="T54" fmla="*/ 298 w 634"/>
                <a:gd name="T55" fmla="*/ 635 h 635"/>
                <a:gd name="T56" fmla="*/ 261 w 634"/>
                <a:gd name="T57" fmla="*/ 631 h 635"/>
                <a:gd name="T58" fmla="*/ 225 w 634"/>
                <a:gd name="T59" fmla="*/ 622 h 635"/>
                <a:gd name="T60" fmla="*/ 189 w 634"/>
                <a:gd name="T61" fmla="*/ 609 h 635"/>
                <a:gd name="T62" fmla="*/ 155 w 634"/>
                <a:gd name="T63" fmla="*/ 591 h 635"/>
                <a:gd name="T64" fmla="*/ 122 w 634"/>
                <a:gd name="T65" fmla="*/ 570 h 635"/>
                <a:gd name="T66" fmla="*/ 93 w 634"/>
                <a:gd name="T67" fmla="*/ 543 h 635"/>
                <a:gd name="T68" fmla="*/ 66 w 634"/>
                <a:gd name="T69" fmla="*/ 513 h 635"/>
                <a:gd name="T70" fmla="*/ 45 w 634"/>
                <a:gd name="T71" fmla="*/ 480 h 635"/>
                <a:gd name="T72" fmla="*/ 26 w 634"/>
                <a:gd name="T73" fmla="*/ 447 h 635"/>
                <a:gd name="T74" fmla="*/ 13 w 634"/>
                <a:gd name="T75" fmla="*/ 411 h 635"/>
                <a:gd name="T76" fmla="*/ 5 w 634"/>
                <a:gd name="T77" fmla="*/ 374 h 635"/>
                <a:gd name="T78" fmla="*/ 0 w 634"/>
                <a:gd name="T79" fmla="*/ 337 h 635"/>
                <a:gd name="T80" fmla="*/ 0 w 634"/>
                <a:gd name="T81" fmla="*/ 299 h 635"/>
                <a:gd name="T82" fmla="*/ 5 w 634"/>
                <a:gd name="T83" fmla="*/ 261 h 635"/>
                <a:gd name="T84" fmla="*/ 13 w 634"/>
                <a:gd name="T85" fmla="*/ 224 h 635"/>
                <a:gd name="T86" fmla="*/ 26 w 634"/>
                <a:gd name="T87" fmla="*/ 189 h 635"/>
                <a:gd name="T88" fmla="*/ 45 w 634"/>
                <a:gd name="T89" fmla="*/ 155 h 635"/>
                <a:gd name="T90" fmla="*/ 66 w 634"/>
                <a:gd name="T91" fmla="*/ 123 h 635"/>
                <a:gd name="T92" fmla="*/ 93 w 634"/>
                <a:gd name="T93" fmla="*/ 92 h 635"/>
                <a:gd name="T94" fmla="*/ 122 w 634"/>
                <a:gd name="T95" fmla="*/ 67 h 635"/>
                <a:gd name="T96" fmla="*/ 155 w 634"/>
                <a:gd name="T97" fmla="*/ 44 h 635"/>
                <a:gd name="T98" fmla="*/ 189 w 634"/>
                <a:gd name="T99" fmla="*/ 27 h 635"/>
                <a:gd name="T100" fmla="*/ 225 w 634"/>
                <a:gd name="T101" fmla="*/ 13 h 635"/>
                <a:gd name="T102" fmla="*/ 261 w 634"/>
                <a:gd name="T103" fmla="*/ 4 h 635"/>
                <a:gd name="T104" fmla="*/ 298 w 634"/>
                <a:gd name="T10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4" h="635">
                  <a:moveTo>
                    <a:pt x="298" y="0"/>
                  </a:moveTo>
                  <a:lnTo>
                    <a:pt x="336" y="0"/>
                  </a:lnTo>
                  <a:lnTo>
                    <a:pt x="373" y="4"/>
                  </a:lnTo>
                  <a:lnTo>
                    <a:pt x="410" y="13"/>
                  </a:lnTo>
                  <a:lnTo>
                    <a:pt x="445" y="27"/>
                  </a:lnTo>
                  <a:lnTo>
                    <a:pt x="479" y="44"/>
                  </a:lnTo>
                  <a:lnTo>
                    <a:pt x="512" y="67"/>
                  </a:lnTo>
                  <a:lnTo>
                    <a:pt x="541" y="92"/>
                  </a:lnTo>
                  <a:lnTo>
                    <a:pt x="568" y="123"/>
                  </a:lnTo>
                  <a:lnTo>
                    <a:pt x="590" y="155"/>
                  </a:lnTo>
                  <a:lnTo>
                    <a:pt x="608" y="189"/>
                  </a:lnTo>
                  <a:lnTo>
                    <a:pt x="621" y="224"/>
                  </a:lnTo>
                  <a:lnTo>
                    <a:pt x="630" y="261"/>
                  </a:lnTo>
                  <a:lnTo>
                    <a:pt x="634" y="299"/>
                  </a:lnTo>
                  <a:lnTo>
                    <a:pt x="634" y="336"/>
                  </a:lnTo>
                  <a:lnTo>
                    <a:pt x="630" y="374"/>
                  </a:lnTo>
                  <a:lnTo>
                    <a:pt x="621" y="411"/>
                  </a:lnTo>
                  <a:lnTo>
                    <a:pt x="608" y="446"/>
                  </a:lnTo>
                  <a:lnTo>
                    <a:pt x="590" y="480"/>
                  </a:lnTo>
                  <a:lnTo>
                    <a:pt x="568" y="512"/>
                  </a:lnTo>
                  <a:lnTo>
                    <a:pt x="541" y="542"/>
                  </a:lnTo>
                  <a:lnTo>
                    <a:pt x="512" y="569"/>
                  </a:lnTo>
                  <a:lnTo>
                    <a:pt x="479" y="591"/>
                  </a:lnTo>
                  <a:lnTo>
                    <a:pt x="445" y="609"/>
                  </a:lnTo>
                  <a:lnTo>
                    <a:pt x="410" y="622"/>
                  </a:lnTo>
                  <a:lnTo>
                    <a:pt x="373" y="631"/>
                  </a:lnTo>
                  <a:lnTo>
                    <a:pt x="336" y="635"/>
                  </a:lnTo>
                  <a:lnTo>
                    <a:pt x="298" y="635"/>
                  </a:lnTo>
                  <a:lnTo>
                    <a:pt x="261" y="631"/>
                  </a:lnTo>
                  <a:lnTo>
                    <a:pt x="225" y="622"/>
                  </a:lnTo>
                  <a:lnTo>
                    <a:pt x="189" y="609"/>
                  </a:lnTo>
                  <a:lnTo>
                    <a:pt x="155" y="591"/>
                  </a:lnTo>
                  <a:lnTo>
                    <a:pt x="122" y="570"/>
                  </a:lnTo>
                  <a:lnTo>
                    <a:pt x="93" y="543"/>
                  </a:lnTo>
                  <a:lnTo>
                    <a:pt x="66" y="513"/>
                  </a:lnTo>
                  <a:lnTo>
                    <a:pt x="45" y="480"/>
                  </a:lnTo>
                  <a:lnTo>
                    <a:pt x="26" y="447"/>
                  </a:lnTo>
                  <a:lnTo>
                    <a:pt x="13" y="411"/>
                  </a:lnTo>
                  <a:lnTo>
                    <a:pt x="5" y="374"/>
                  </a:lnTo>
                  <a:lnTo>
                    <a:pt x="0" y="337"/>
                  </a:lnTo>
                  <a:lnTo>
                    <a:pt x="0" y="299"/>
                  </a:lnTo>
                  <a:lnTo>
                    <a:pt x="5" y="261"/>
                  </a:lnTo>
                  <a:lnTo>
                    <a:pt x="13" y="224"/>
                  </a:lnTo>
                  <a:lnTo>
                    <a:pt x="26" y="189"/>
                  </a:lnTo>
                  <a:lnTo>
                    <a:pt x="45" y="155"/>
                  </a:lnTo>
                  <a:lnTo>
                    <a:pt x="66" y="123"/>
                  </a:lnTo>
                  <a:lnTo>
                    <a:pt x="93" y="92"/>
                  </a:lnTo>
                  <a:lnTo>
                    <a:pt x="122" y="67"/>
                  </a:lnTo>
                  <a:lnTo>
                    <a:pt x="155" y="44"/>
                  </a:lnTo>
                  <a:lnTo>
                    <a:pt x="189" y="27"/>
                  </a:lnTo>
                  <a:lnTo>
                    <a:pt x="225" y="13"/>
                  </a:lnTo>
                  <a:lnTo>
                    <a:pt x="261" y="4"/>
                  </a:lnTo>
                  <a:lnTo>
                    <a:pt x="2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7" name="Freeform 38"/>
            <p:cNvSpPr>
              <a:spLocks/>
            </p:cNvSpPr>
            <p:nvPr/>
          </p:nvSpPr>
          <p:spPr bwMode="auto">
            <a:xfrm>
              <a:off x="5127625" y="4429125"/>
              <a:ext cx="1760538" cy="631825"/>
            </a:xfrm>
            <a:custGeom>
              <a:avLst/>
              <a:gdLst>
                <a:gd name="T0" fmla="*/ 1715 w 3326"/>
                <a:gd name="T1" fmla="*/ 0 h 1194"/>
                <a:gd name="T2" fmla="*/ 1921 w 3326"/>
                <a:gd name="T3" fmla="*/ 14 h 1194"/>
                <a:gd name="T4" fmla="*/ 2125 w 3326"/>
                <a:gd name="T5" fmla="*/ 47 h 1194"/>
                <a:gd name="T6" fmla="*/ 2327 w 3326"/>
                <a:gd name="T7" fmla="*/ 100 h 1194"/>
                <a:gd name="T8" fmla="*/ 2524 w 3326"/>
                <a:gd name="T9" fmla="*/ 172 h 1194"/>
                <a:gd name="T10" fmla="*/ 2714 w 3326"/>
                <a:gd name="T11" fmla="*/ 262 h 1194"/>
                <a:gd name="T12" fmla="*/ 2897 w 3326"/>
                <a:gd name="T13" fmla="*/ 373 h 1194"/>
                <a:gd name="T14" fmla="*/ 3071 w 3326"/>
                <a:gd name="T15" fmla="*/ 502 h 1194"/>
                <a:gd name="T16" fmla="*/ 3234 w 3326"/>
                <a:gd name="T17" fmla="*/ 651 h 1194"/>
                <a:gd name="T18" fmla="*/ 3282 w 3326"/>
                <a:gd name="T19" fmla="*/ 712 h 1194"/>
                <a:gd name="T20" fmla="*/ 3313 w 3326"/>
                <a:gd name="T21" fmla="*/ 783 h 1194"/>
                <a:gd name="T22" fmla="*/ 3326 w 3326"/>
                <a:gd name="T23" fmla="*/ 857 h 1194"/>
                <a:gd name="T24" fmla="*/ 3322 w 3326"/>
                <a:gd name="T25" fmla="*/ 931 h 1194"/>
                <a:gd name="T26" fmla="*/ 3299 w 3326"/>
                <a:gd name="T27" fmla="*/ 1004 h 1194"/>
                <a:gd name="T28" fmla="*/ 3261 w 3326"/>
                <a:gd name="T29" fmla="*/ 1071 h 1194"/>
                <a:gd name="T30" fmla="*/ 3206 w 3326"/>
                <a:gd name="T31" fmla="*/ 1125 h 1194"/>
                <a:gd name="T32" fmla="*/ 3145 w 3326"/>
                <a:gd name="T33" fmla="*/ 1164 h 1194"/>
                <a:gd name="T34" fmla="*/ 3079 w 3326"/>
                <a:gd name="T35" fmla="*/ 1187 h 1194"/>
                <a:gd name="T36" fmla="*/ 3009 w 3326"/>
                <a:gd name="T37" fmla="*/ 1194 h 1194"/>
                <a:gd name="T38" fmla="*/ 2941 w 3326"/>
                <a:gd name="T39" fmla="*/ 1187 h 1194"/>
                <a:gd name="T40" fmla="*/ 2874 w 3326"/>
                <a:gd name="T41" fmla="*/ 1164 h 1194"/>
                <a:gd name="T42" fmla="*/ 2813 w 3326"/>
                <a:gd name="T43" fmla="*/ 1125 h 1194"/>
                <a:gd name="T44" fmla="*/ 2717 w 3326"/>
                <a:gd name="T45" fmla="*/ 1037 h 1194"/>
                <a:gd name="T46" fmla="*/ 2574 w 3326"/>
                <a:gd name="T47" fmla="*/ 922 h 1194"/>
                <a:gd name="T48" fmla="*/ 2421 w 3326"/>
                <a:gd name="T49" fmla="*/ 828 h 1194"/>
                <a:gd name="T50" fmla="*/ 2260 w 3326"/>
                <a:gd name="T51" fmla="*/ 751 h 1194"/>
                <a:gd name="T52" fmla="*/ 2094 w 3326"/>
                <a:gd name="T53" fmla="*/ 695 h 1194"/>
                <a:gd name="T54" fmla="*/ 1923 w 3326"/>
                <a:gd name="T55" fmla="*/ 657 h 1194"/>
                <a:gd name="T56" fmla="*/ 1750 w 3326"/>
                <a:gd name="T57" fmla="*/ 637 h 1194"/>
                <a:gd name="T58" fmla="*/ 1576 w 3326"/>
                <a:gd name="T59" fmla="*/ 637 h 1194"/>
                <a:gd name="T60" fmla="*/ 1403 w 3326"/>
                <a:gd name="T61" fmla="*/ 657 h 1194"/>
                <a:gd name="T62" fmla="*/ 1232 w 3326"/>
                <a:gd name="T63" fmla="*/ 695 h 1194"/>
                <a:gd name="T64" fmla="*/ 1066 w 3326"/>
                <a:gd name="T65" fmla="*/ 751 h 1194"/>
                <a:gd name="T66" fmla="*/ 905 w 3326"/>
                <a:gd name="T67" fmla="*/ 828 h 1194"/>
                <a:gd name="T68" fmla="*/ 752 w 3326"/>
                <a:gd name="T69" fmla="*/ 922 h 1194"/>
                <a:gd name="T70" fmla="*/ 608 w 3326"/>
                <a:gd name="T71" fmla="*/ 1037 h 1194"/>
                <a:gd name="T72" fmla="*/ 511 w 3326"/>
                <a:gd name="T73" fmla="*/ 1127 h 1194"/>
                <a:gd name="T74" fmla="*/ 445 w 3326"/>
                <a:gd name="T75" fmla="*/ 1167 h 1194"/>
                <a:gd name="T76" fmla="*/ 372 w 3326"/>
                <a:gd name="T77" fmla="*/ 1189 h 1194"/>
                <a:gd name="T78" fmla="*/ 297 w 3326"/>
                <a:gd name="T79" fmla="*/ 1193 h 1194"/>
                <a:gd name="T80" fmla="*/ 224 w 3326"/>
                <a:gd name="T81" fmla="*/ 1179 h 1194"/>
                <a:gd name="T82" fmla="*/ 154 w 3326"/>
                <a:gd name="T83" fmla="*/ 1149 h 1194"/>
                <a:gd name="T84" fmla="*/ 92 w 3326"/>
                <a:gd name="T85" fmla="*/ 1100 h 1194"/>
                <a:gd name="T86" fmla="*/ 44 w 3326"/>
                <a:gd name="T87" fmla="*/ 1038 h 1194"/>
                <a:gd name="T88" fmla="*/ 13 w 3326"/>
                <a:gd name="T89" fmla="*/ 968 h 1194"/>
                <a:gd name="T90" fmla="*/ 0 w 3326"/>
                <a:gd name="T91" fmla="*/ 895 h 1194"/>
                <a:gd name="T92" fmla="*/ 4 w 3326"/>
                <a:gd name="T93" fmla="*/ 820 h 1194"/>
                <a:gd name="T94" fmla="*/ 26 w 3326"/>
                <a:gd name="T95" fmla="*/ 747 h 1194"/>
                <a:gd name="T96" fmla="*/ 65 w 3326"/>
                <a:gd name="T97" fmla="*/ 680 h 1194"/>
                <a:gd name="T98" fmla="*/ 173 w 3326"/>
                <a:gd name="T99" fmla="*/ 574 h 1194"/>
                <a:gd name="T100" fmla="*/ 341 w 3326"/>
                <a:gd name="T101" fmla="*/ 434 h 1194"/>
                <a:gd name="T102" fmla="*/ 519 w 3326"/>
                <a:gd name="T103" fmla="*/ 316 h 1194"/>
                <a:gd name="T104" fmla="*/ 706 w 3326"/>
                <a:gd name="T105" fmla="*/ 215 h 1194"/>
                <a:gd name="T106" fmla="*/ 900 w 3326"/>
                <a:gd name="T107" fmla="*/ 133 h 1194"/>
                <a:gd name="T108" fmla="*/ 1099 w 3326"/>
                <a:gd name="T109" fmla="*/ 72 h 1194"/>
                <a:gd name="T110" fmla="*/ 1302 w 3326"/>
                <a:gd name="T111" fmla="*/ 29 h 1194"/>
                <a:gd name="T112" fmla="*/ 1508 w 3326"/>
                <a:gd name="T113" fmla="*/ 4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26" h="1194">
                  <a:moveTo>
                    <a:pt x="1611" y="0"/>
                  </a:moveTo>
                  <a:lnTo>
                    <a:pt x="1715" y="0"/>
                  </a:lnTo>
                  <a:lnTo>
                    <a:pt x="1818" y="4"/>
                  </a:lnTo>
                  <a:lnTo>
                    <a:pt x="1921" y="14"/>
                  </a:lnTo>
                  <a:lnTo>
                    <a:pt x="2023" y="29"/>
                  </a:lnTo>
                  <a:lnTo>
                    <a:pt x="2125" y="47"/>
                  </a:lnTo>
                  <a:lnTo>
                    <a:pt x="2227" y="72"/>
                  </a:lnTo>
                  <a:lnTo>
                    <a:pt x="2327" y="100"/>
                  </a:lnTo>
                  <a:lnTo>
                    <a:pt x="2426" y="133"/>
                  </a:lnTo>
                  <a:lnTo>
                    <a:pt x="2524" y="172"/>
                  </a:lnTo>
                  <a:lnTo>
                    <a:pt x="2620" y="215"/>
                  </a:lnTo>
                  <a:lnTo>
                    <a:pt x="2714" y="262"/>
                  </a:lnTo>
                  <a:lnTo>
                    <a:pt x="2807" y="316"/>
                  </a:lnTo>
                  <a:lnTo>
                    <a:pt x="2897" y="373"/>
                  </a:lnTo>
                  <a:lnTo>
                    <a:pt x="2985" y="434"/>
                  </a:lnTo>
                  <a:lnTo>
                    <a:pt x="3071" y="502"/>
                  </a:lnTo>
                  <a:lnTo>
                    <a:pt x="3153" y="574"/>
                  </a:lnTo>
                  <a:lnTo>
                    <a:pt x="3234" y="651"/>
                  </a:lnTo>
                  <a:lnTo>
                    <a:pt x="3261" y="680"/>
                  </a:lnTo>
                  <a:lnTo>
                    <a:pt x="3282" y="712"/>
                  </a:lnTo>
                  <a:lnTo>
                    <a:pt x="3299" y="747"/>
                  </a:lnTo>
                  <a:lnTo>
                    <a:pt x="3313" y="783"/>
                  </a:lnTo>
                  <a:lnTo>
                    <a:pt x="3322" y="819"/>
                  </a:lnTo>
                  <a:lnTo>
                    <a:pt x="3326" y="857"/>
                  </a:lnTo>
                  <a:lnTo>
                    <a:pt x="3326" y="895"/>
                  </a:lnTo>
                  <a:lnTo>
                    <a:pt x="3322" y="931"/>
                  </a:lnTo>
                  <a:lnTo>
                    <a:pt x="3313" y="968"/>
                  </a:lnTo>
                  <a:lnTo>
                    <a:pt x="3299" y="1004"/>
                  </a:lnTo>
                  <a:lnTo>
                    <a:pt x="3282" y="1038"/>
                  </a:lnTo>
                  <a:lnTo>
                    <a:pt x="3261" y="1071"/>
                  </a:lnTo>
                  <a:lnTo>
                    <a:pt x="3234" y="1100"/>
                  </a:lnTo>
                  <a:lnTo>
                    <a:pt x="3206" y="1125"/>
                  </a:lnTo>
                  <a:lnTo>
                    <a:pt x="3177" y="1147"/>
                  </a:lnTo>
                  <a:lnTo>
                    <a:pt x="3145" y="1164"/>
                  </a:lnTo>
                  <a:lnTo>
                    <a:pt x="3112" y="1177"/>
                  </a:lnTo>
                  <a:lnTo>
                    <a:pt x="3079" y="1187"/>
                  </a:lnTo>
                  <a:lnTo>
                    <a:pt x="3044" y="1192"/>
                  </a:lnTo>
                  <a:lnTo>
                    <a:pt x="3009" y="1194"/>
                  </a:lnTo>
                  <a:lnTo>
                    <a:pt x="2975" y="1192"/>
                  </a:lnTo>
                  <a:lnTo>
                    <a:pt x="2941" y="1187"/>
                  </a:lnTo>
                  <a:lnTo>
                    <a:pt x="2907" y="1177"/>
                  </a:lnTo>
                  <a:lnTo>
                    <a:pt x="2874" y="1164"/>
                  </a:lnTo>
                  <a:lnTo>
                    <a:pt x="2843" y="1147"/>
                  </a:lnTo>
                  <a:lnTo>
                    <a:pt x="2813" y="1125"/>
                  </a:lnTo>
                  <a:lnTo>
                    <a:pt x="2785" y="1100"/>
                  </a:lnTo>
                  <a:lnTo>
                    <a:pt x="2717" y="1037"/>
                  </a:lnTo>
                  <a:lnTo>
                    <a:pt x="2647" y="978"/>
                  </a:lnTo>
                  <a:lnTo>
                    <a:pt x="2574" y="922"/>
                  </a:lnTo>
                  <a:lnTo>
                    <a:pt x="2498" y="873"/>
                  </a:lnTo>
                  <a:lnTo>
                    <a:pt x="2421" y="828"/>
                  </a:lnTo>
                  <a:lnTo>
                    <a:pt x="2342" y="787"/>
                  </a:lnTo>
                  <a:lnTo>
                    <a:pt x="2260" y="751"/>
                  </a:lnTo>
                  <a:lnTo>
                    <a:pt x="2178" y="720"/>
                  </a:lnTo>
                  <a:lnTo>
                    <a:pt x="2094" y="695"/>
                  </a:lnTo>
                  <a:lnTo>
                    <a:pt x="2009" y="673"/>
                  </a:lnTo>
                  <a:lnTo>
                    <a:pt x="1923" y="657"/>
                  </a:lnTo>
                  <a:lnTo>
                    <a:pt x="1837" y="644"/>
                  </a:lnTo>
                  <a:lnTo>
                    <a:pt x="1750" y="637"/>
                  </a:lnTo>
                  <a:lnTo>
                    <a:pt x="1663" y="635"/>
                  </a:lnTo>
                  <a:lnTo>
                    <a:pt x="1576" y="637"/>
                  </a:lnTo>
                  <a:lnTo>
                    <a:pt x="1489" y="644"/>
                  </a:lnTo>
                  <a:lnTo>
                    <a:pt x="1403" y="657"/>
                  </a:lnTo>
                  <a:lnTo>
                    <a:pt x="1317" y="673"/>
                  </a:lnTo>
                  <a:lnTo>
                    <a:pt x="1232" y="695"/>
                  </a:lnTo>
                  <a:lnTo>
                    <a:pt x="1149" y="720"/>
                  </a:lnTo>
                  <a:lnTo>
                    <a:pt x="1066" y="751"/>
                  </a:lnTo>
                  <a:lnTo>
                    <a:pt x="984" y="787"/>
                  </a:lnTo>
                  <a:lnTo>
                    <a:pt x="905" y="828"/>
                  </a:lnTo>
                  <a:lnTo>
                    <a:pt x="828" y="873"/>
                  </a:lnTo>
                  <a:lnTo>
                    <a:pt x="752" y="922"/>
                  </a:lnTo>
                  <a:lnTo>
                    <a:pt x="679" y="978"/>
                  </a:lnTo>
                  <a:lnTo>
                    <a:pt x="608" y="1037"/>
                  </a:lnTo>
                  <a:lnTo>
                    <a:pt x="541" y="1100"/>
                  </a:lnTo>
                  <a:lnTo>
                    <a:pt x="511" y="1127"/>
                  </a:lnTo>
                  <a:lnTo>
                    <a:pt x="478" y="1150"/>
                  </a:lnTo>
                  <a:lnTo>
                    <a:pt x="445" y="1167"/>
                  </a:lnTo>
                  <a:lnTo>
                    <a:pt x="409" y="1180"/>
                  </a:lnTo>
                  <a:lnTo>
                    <a:pt x="372" y="1189"/>
                  </a:lnTo>
                  <a:lnTo>
                    <a:pt x="335" y="1193"/>
                  </a:lnTo>
                  <a:lnTo>
                    <a:pt x="297" y="1193"/>
                  </a:lnTo>
                  <a:lnTo>
                    <a:pt x="261" y="1189"/>
                  </a:lnTo>
                  <a:lnTo>
                    <a:pt x="224" y="1179"/>
                  </a:lnTo>
                  <a:lnTo>
                    <a:pt x="188" y="1166"/>
                  </a:lnTo>
                  <a:lnTo>
                    <a:pt x="154" y="1149"/>
                  </a:lnTo>
                  <a:lnTo>
                    <a:pt x="122" y="1127"/>
                  </a:lnTo>
                  <a:lnTo>
                    <a:pt x="92" y="1100"/>
                  </a:lnTo>
                  <a:lnTo>
                    <a:pt x="65" y="1071"/>
                  </a:lnTo>
                  <a:lnTo>
                    <a:pt x="44" y="1038"/>
                  </a:lnTo>
                  <a:lnTo>
                    <a:pt x="26" y="1004"/>
                  </a:lnTo>
                  <a:lnTo>
                    <a:pt x="13" y="968"/>
                  </a:lnTo>
                  <a:lnTo>
                    <a:pt x="4" y="931"/>
                  </a:lnTo>
                  <a:lnTo>
                    <a:pt x="0" y="895"/>
                  </a:lnTo>
                  <a:lnTo>
                    <a:pt x="0" y="857"/>
                  </a:lnTo>
                  <a:lnTo>
                    <a:pt x="4" y="820"/>
                  </a:lnTo>
                  <a:lnTo>
                    <a:pt x="13" y="783"/>
                  </a:lnTo>
                  <a:lnTo>
                    <a:pt x="26" y="747"/>
                  </a:lnTo>
                  <a:lnTo>
                    <a:pt x="44" y="713"/>
                  </a:lnTo>
                  <a:lnTo>
                    <a:pt x="65" y="680"/>
                  </a:lnTo>
                  <a:lnTo>
                    <a:pt x="92" y="651"/>
                  </a:lnTo>
                  <a:lnTo>
                    <a:pt x="173" y="574"/>
                  </a:lnTo>
                  <a:lnTo>
                    <a:pt x="255" y="502"/>
                  </a:lnTo>
                  <a:lnTo>
                    <a:pt x="341" y="434"/>
                  </a:lnTo>
                  <a:lnTo>
                    <a:pt x="429" y="373"/>
                  </a:lnTo>
                  <a:lnTo>
                    <a:pt x="519" y="316"/>
                  </a:lnTo>
                  <a:lnTo>
                    <a:pt x="612" y="262"/>
                  </a:lnTo>
                  <a:lnTo>
                    <a:pt x="706" y="215"/>
                  </a:lnTo>
                  <a:lnTo>
                    <a:pt x="802" y="172"/>
                  </a:lnTo>
                  <a:lnTo>
                    <a:pt x="900" y="133"/>
                  </a:lnTo>
                  <a:lnTo>
                    <a:pt x="999" y="100"/>
                  </a:lnTo>
                  <a:lnTo>
                    <a:pt x="1099" y="72"/>
                  </a:lnTo>
                  <a:lnTo>
                    <a:pt x="1201" y="47"/>
                  </a:lnTo>
                  <a:lnTo>
                    <a:pt x="1302" y="29"/>
                  </a:lnTo>
                  <a:lnTo>
                    <a:pt x="1405" y="14"/>
                  </a:lnTo>
                  <a:lnTo>
                    <a:pt x="1508" y="4"/>
                  </a:lnTo>
                  <a:lnTo>
                    <a:pt x="16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8" name="Freeform 39"/>
            <p:cNvSpPr>
              <a:spLocks/>
            </p:cNvSpPr>
            <p:nvPr/>
          </p:nvSpPr>
          <p:spPr bwMode="auto">
            <a:xfrm>
              <a:off x="5483225" y="4933950"/>
              <a:ext cx="1049338" cy="484188"/>
            </a:xfrm>
            <a:custGeom>
              <a:avLst/>
              <a:gdLst>
                <a:gd name="T0" fmla="*/ 1108 w 1981"/>
                <a:gd name="T1" fmla="*/ 5 h 915"/>
                <a:gd name="T2" fmla="*/ 1262 w 1981"/>
                <a:gd name="T3" fmla="*/ 29 h 915"/>
                <a:gd name="T4" fmla="*/ 1414 w 1981"/>
                <a:gd name="T5" fmla="*/ 72 h 915"/>
                <a:gd name="T6" fmla="*/ 1560 w 1981"/>
                <a:gd name="T7" fmla="*/ 133 h 915"/>
                <a:gd name="T8" fmla="*/ 1698 w 1981"/>
                <a:gd name="T9" fmla="*/ 214 h 915"/>
                <a:gd name="T10" fmla="*/ 1827 w 1981"/>
                <a:gd name="T11" fmla="*/ 315 h 915"/>
                <a:gd name="T12" fmla="*/ 1915 w 1981"/>
                <a:gd name="T13" fmla="*/ 402 h 915"/>
                <a:gd name="T14" fmla="*/ 1954 w 1981"/>
                <a:gd name="T15" fmla="*/ 468 h 915"/>
                <a:gd name="T16" fmla="*/ 1977 w 1981"/>
                <a:gd name="T17" fmla="*/ 540 h 915"/>
                <a:gd name="T18" fmla="*/ 1981 w 1981"/>
                <a:gd name="T19" fmla="*/ 616 h 915"/>
                <a:gd name="T20" fmla="*/ 1967 w 1981"/>
                <a:gd name="T21" fmla="*/ 690 h 915"/>
                <a:gd name="T22" fmla="*/ 1937 w 1981"/>
                <a:gd name="T23" fmla="*/ 759 h 915"/>
                <a:gd name="T24" fmla="*/ 1889 w 1981"/>
                <a:gd name="T25" fmla="*/ 822 h 915"/>
                <a:gd name="T26" fmla="*/ 1826 w 1981"/>
                <a:gd name="T27" fmla="*/ 871 h 915"/>
                <a:gd name="T28" fmla="*/ 1757 w 1981"/>
                <a:gd name="T29" fmla="*/ 902 h 915"/>
                <a:gd name="T30" fmla="*/ 1683 w 1981"/>
                <a:gd name="T31" fmla="*/ 915 h 915"/>
                <a:gd name="T32" fmla="*/ 1609 w 1981"/>
                <a:gd name="T33" fmla="*/ 910 h 915"/>
                <a:gd name="T34" fmla="*/ 1536 w 1981"/>
                <a:gd name="T35" fmla="*/ 888 h 915"/>
                <a:gd name="T36" fmla="*/ 1470 w 1981"/>
                <a:gd name="T37" fmla="*/ 848 h 915"/>
                <a:gd name="T38" fmla="*/ 1397 w 1981"/>
                <a:gd name="T39" fmla="*/ 783 h 915"/>
                <a:gd name="T40" fmla="*/ 1304 w 1981"/>
                <a:gd name="T41" fmla="*/ 718 h 915"/>
                <a:gd name="T42" fmla="*/ 1204 w 1981"/>
                <a:gd name="T43" fmla="*/ 672 h 915"/>
                <a:gd name="T44" fmla="*/ 1099 w 1981"/>
                <a:gd name="T45" fmla="*/ 644 h 915"/>
                <a:gd name="T46" fmla="*/ 991 w 1981"/>
                <a:gd name="T47" fmla="*/ 635 h 915"/>
                <a:gd name="T48" fmla="*/ 883 w 1981"/>
                <a:gd name="T49" fmla="*/ 644 h 915"/>
                <a:gd name="T50" fmla="*/ 778 w 1981"/>
                <a:gd name="T51" fmla="*/ 672 h 915"/>
                <a:gd name="T52" fmla="*/ 677 w 1981"/>
                <a:gd name="T53" fmla="*/ 718 h 915"/>
                <a:gd name="T54" fmla="*/ 585 w 1981"/>
                <a:gd name="T55" fmla="*/ 783 h 915"/>
                <a:gd name="T56" fmla="*/ 514 w 1981"/>
                <a:gd name="T57" fmla="*/ 846 h 915"/>
                <a:gd name="T58" fmla="*/ 453 w 1981"/>
                <a:gd name="T59" fmla="*/ 884 h 915"/>
                <a:gd name="T60" fmla="*/ 387 w 1981"/>
                <a:gd name="T61" fmla="*/ 908 h 915"/>
                <a:gd name="T62" fmla="*/ 318 w 1981"/>
                <a:gd name="T63" fmla="*/ 915 h 915"/>
                <a:gd name="T64" fmla="*/ 249 w 1981"/>
                <a:gd name="T65" fmla="*/ 908 h 915"/>
                <a:gd name="T66" fmla="*/ 182 w 1981"/>
                <a:gd name="T67" fmla="*/ 884 h 915"/>
                <a:gd name="T68" fmla="*/ 121 w 1981"/>
                <a:gd name="T69" fmla="*/ 846 h 915"/>
                <a:gd name="T70" fmla="*/ 67 w 1981"/>
                <a:gd name="T71" fmla="*/ 791 h 915"/>
                <a:gd name="T72" fmla="*/ 27 w 1981"/>
                <a:gd name="T73" fmla="*/ 725 h 915"/>
                <a:gd name="T74" fmla="*/ 5 w 1981"/>
                <a:gd name="T75" fmla="*/ 653 h 915"/>
                <a:gd name="T76" fmla="*/ 0 w 1981"/>
                <a:gd name="T77" fmla="*/ 578 h 915"/>
                <a:gd name="T78" fmla="*/ 14 w 1981"/>
                <a:gd name="T79" fmla="*/ 503 h 915"/>
                <a:gd name="T80" fmla="*/ 44 w 1981"/>
                <a:gd name="T81" fmla="*/ 433 h 915"/>
                <a:gd name="T82" fmla="*/ 93 w 1981"/>
                <a:gd name="T83" fmla="*/ 371 h 915"/>
                <a:gd name="T84" fmla="*/ 218 w 1981"/>
                <a:gd name="T85" fmla="*/ 262 h 915"/>
                <a:gd name="T86" fmla="*/ 352 w 1981"/>
                <a:gd name="T87" fmla="*/ 171 h 915"/>
                <a:gd name="T88" fmla="*/ 495 w 1981"/>
                <a:gd name="T89" fmla="*/ 100 h 915"/>
                <a:gd name="T90" fmla="*/ 643 w 1981"/>
                <a:gd name="T91" fmla="*/ 48 h 915"/>
                <a:gd name="T92" fmla="*/ 796 w 1981"/>
                <a:gd name="T93" fmla="*/ 14 h 915"/>
                <a:gd name="T94" fmla="*/ 952 w 1981"/>
                <a:gd name="T95" fmla="*/ 0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81" h="915">
                  <a:moveTo>
                    <a:pt x="1030" y="0"/>
                  </a:moveTo>
                  <a:lnTo>
                    <a:pt x="1108" y="5"/>
                  </a:lnTo>
                  <a:lnTo>
                    <a:pt x="1186" y="14"/>
                  </a:lnTo>
                  <a:lnTo>
                    <a:pt x="1262" y="29"/>
                  </a:lnTo>
                  <a:lnTo>
                    <a:pt x="1338" y="48"/>
                  </a:lnTo>
                  <a:lnTo>
                    <a:pt x="1414" y="72"/>
                  </a:lnTo>
                  <a:lnTo>
                    <a:pt x="1487" y="100"/>
                  </a:lnTo>
                  <a:lnTo>
                    <a:pt x="1560" y="133"/>
                  </a:lnTo>
                  <a:lnTo>
                    <a:pt x="1629" y="171"/>
                  </a:lnTo>
                  <a:lnTo>
                    <a:pt x="1698" y="214"/>
                  </a:lnTo>
                  <a:lnTo>
                    <a:pt x="1764" y="262"/>
                  </a:lnTo>
                  <a:lnTo>
                    <a:pt x="1827" y="315"/>
                  </a:lnTo>
                  <a:lnTo>
                    <a:pt x="1889" y="371"/>
                  </a:lnTo>
                  <a:lnTo>
                    <a:pt x="1915" y="402"/>
                  </a:lnTo>
                  <a:lnTo>
                    <a:pt x="1937" y="433"/>
                  </a:lnTo>
                  <a:lnTo>
                    <a:pt x="1954" y="468"/>
                  </a:lnTo>
                  <a:lnTo>
                    <a:pt x="1967" y="503"/>
                  </a:lnTo>
                  <a:lnTo>
                    <a:pt x="1977" y="540"/>
                  </a:lnTo>
                  <a:lnTo>
                    <a:pt x="1981" y="578"/>
                  </a:lnTo>
                  <a:lnTo>
                    <a:pt x="1981" y="616"/>
                  </a:lnTo>
                  <a:lnTo>
                    <a:pt x="1977" y="653"/>
                  </a:lnTo>
                  <a:lnTo>
                    <a:pt x="1967" y="690"/>
                  </a:lnTo>
                  <a:lnTo>
                    <a:pt x="1954" y="725"/>
                  </a:lnTo>
                  <a:lnTo>
                    <a:pt x="1937" y="759"/>
                  </a:lnTo>
                  <a:lnTo>
                    <a:pt x="1915" y="792"/>
                  </a:lnTo>
                  <a:lnTo>
                    <a:pt x="1889" y="822"/>
                  </a:lnTo>
                  <a:lnTo>
                    <a:pt x="1859" y="848"/>
                  </a:lnTo>
                  <a:lnTo>
                    <a:pt x="1826" y="871"/>
                  </a:lnTo>
                  <a:lnTo>
                    <a:pt x="1793" y="888"/>
                  </a:lnTo>
                  <a:lnTo>
                    <a:pt x="1757" y="902"/>
                  </a:lnTo>
                  <a:lnTo>
                    <a:pt x="1720" y="910"/>
                  </a:lnTo>
                  <a:lnTo>
                    <a:pt x="1683" y="915"/>
                  </a:lnTo>
                  <a:lnTo>
                    <a:pt x="1646" y="915"/>
                  </a:lnTo>
                  <a:lnTo>
                    <a:pt x="1609" y="910"/>
                  </a:lnTo>
                  <a:lnTo>
                    <a:pt x="1572" y="902"/>
                  </a:lnTo>
                  <a:lnTo>
                    <a:pt x="1536" y="888"/>
                  </a:lnTo>
                  <a:lnTo>
                    <a:pt x="1502" y="871"/>
                  </a:lnTo>
                  <a:lnTo>
                    <a:pt x="1470" y="848"/>
                  </a:lnTo>
                  <a:lnTo>
                    <a:pt x="1440" y="822"/>
                  </a:lnTo>
                  <a:lnTo>
                    <a:pt x="1397" y="783"/>
                  </a:lnTo>
                  <a:lnTo>
                    <a:pt x="1352" y="748"/>
                  </a:lnTo>
                  <a:lnTo>
                    <a:pt x="1304" y="718"/>
                  </a:lnTo>
                  <a:lnTo>
                    <a:pt x="1255" y="693"/>
                  </a:lnTo>
                  <a:lnTo>
                    <a:pt x="1204" y="672"/>
                  </a:lnTo>
                  <a:lnTo>
                    <a:pt x="1152" y="656"/>
                  </a:lnTo>
                  <a:lnTo>
                    <a:pt x="1099" y="644"/>
                  </a:lnTo>
                  <a:lnTo>
                    <a:pt x="1045" y="637"/>
                  </a:lnTo>
                  <a:lnTo>
                    <a:pt x="991" y="635"/>
                  </a:lnTo>
                  <a:lnTo>
                    <a:pt x="936" y="637"/>
                  </a:lnTo>
                  <a:lnTo>
                    <a:pt x="883" y="644"/>
                  </a:lnTo>
                  <a:lnTo>
                    <a:pt x="830" y="656"/>
                  </a:lnTo>
                  <a:lnTo>
                    <a:pt x="778" y="672"/>
                  </a:lnTo>
                  <a:lnTo>
                    <a:pt x="727" y="693"/>
                  </a:lnTo>
                  <a:lnTo>
                    <a:pt x="677" y="718"/>
                  </a:lnTo>
                  <a:lnTo>
                    <a:pt x="630" y="748"/>
                  </a:lnTo>
                  <a:lnTo>
                    <a:pt x="585" y="783"/>
                  </a:lnTo>
                  <a:lnTo>
                    <a:pt x="542" y="822"/>
                  </a:lnTo>
                  <a:lnTo>
                    <a:pt x="514" y="846"/>
                  </a:lnTo>
                  <a:lnTo>
                    <a:pt x="485" y="868"/>
                  </a:lnTo>
                  <a:lnTo>
                    <a:pt x="453" y="884"/>
                  </a:lnTo>
                  <a:lnTo>
                    <a:pt x="420" y="898"/>
                  </a:lnTo>
                  <a:lnTo>
                    <a:pt x="387" y="908"/>
                  </a:lnTo>
                  <a:lnTo>
                    <a:pt x="353" y="913"/>
                  </a:lnTo>
                  <a:lnTo>
                    <a:pt x="318" y="915"/>
                  </a:lnTo>
                  <a:lnTo>
                    <a:pt x="283" y="913"/>
                  </a:lnTo>
                  <a:lnTo>
                    <a:pt x="249" y="908"/>
                  </a:lnTo>
                  <a:lnTo>
                    <a:pt x="215" y="898"/>
                  </a:lnTo>
                  <a:lnTo>
                    <a:pt x="182" y="884"/>
                  </a:lnTo>
                  <a:lnTo>
                    <a:pt x="151" y="867"/>
                  </a:lnTo>
                  <a:lnTo>
                    <a:pt x="121" y="846"/>
                  </a:lnTo>
                  <a:lnTo>
                    <a:pt x="93" y="821"/>
                  </a:lnTo>
                  <a:lnTo>
                    <a:pt x="67" y="791"/>
                  </a:lnTo>
                  <a:lnTo>
                    <a:pt x="44" y="759"/>
                  </a:lnTo>
                  <a:lnTo>
                    <a:pt x="27" y="725"/>
                  </a:lnTo>
                  <a:lnTo>
                    <a:pt x="14" y="690"/>
                  </a:lnTo>
                  <a:lnTo>
                    <a:pt x="5" y="653"/>
                  </a:lnTo>
                  <a:lnTo>
                    <a:pt x="0" y="616"/>
                  </a:lnTo>
                  <a:lnTo>
                    <a:pt x="0" y="578"/>
                  </a:lnTo>
                  <a:lnTo>
                    <a:pt x="5" y="540"/>
                  </a:lnTo>
                  <a:lnTo>
                    <a:pt x="14" y="503"/>
                  </a:lnTo>
                  <a:lnTo>
                    <a:pt x="27" y="468"/>
                  </a:lnTo>
                  <a:lnTo>
                    <a:pt x="44" y="433"/>
                  </a:lnTo>
                  <a:lnTo>
                    <a:pt x="67" y="402"/>
                  </a:lnTo>
                  <a:lnTo>
                    <a:pt x="93" y="371"/>
                  </a:lnTo>
                  <a:lnTo>
                    <a:pt x="154" y="315"/>
                  </a:lnTo>
                  <a:lnTo>
                    <a:pt x="218" y="262"/>
                  </a:lnTo>
                  <a:lnTo>
                    <a:pt x="283" y="214"/>
                  </a:lnTo>
                  <a:lnTo>
                    <a:pt x="352" y="171"/>
                  </a:lnTo>
                  <a:lnTo>
                    <a:pt x="422" y="133"/>
                  </a:lnTo>
                  <a:lnTo>
                    <a:pt x="495" y="100"/>
                  </a:lnTo>
                  <a:lnTo>
                    <a:pt x="569" y="72"/>
                  </a:lnTo>
                  <a:lnTo>
                    <a:pt x="643" y="48"/>
                  </a:lnTo>
                  <a:lnTo>
                    <a:pt x="720" y="29"/>
                  </a:lnTo>
                  <a:lnTo>
                    <a:pt x="796" y="14"/>
                  </a:lnTo>
                  <a:lnTo>
                    <a:pt x="874" y="5"/>
                  </a:lnTo>
                  <a:lnTo>
                    <a:pt x="952" y="0"/>
                  </a:lnTo>
                  <a:lnTo>
                    <a:pt x="10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59" name="Group 58"/>
          <p:cNvGrpSpPr/>
          <p:nvPr/>
        </p:nvGrpSpPr>
        <p:grpSpPr>
          <a:xfrm>
            <a:off x="5377884" y="6077930"/>
            <a:ext cx="527071" cy="514933"/>
            <a:chOff x="914400" y="3810001"/>
            <a:chExt cx="1654177" cy="1616078"/>
          </a:xfrm>
          <a:solidFill>
            <a:schemeClr val="bg1"/>
          </a:solidFill>
        </p:grpSpPr>
        <p:sp>
          <p:nvSpPr>
            <p:cNvPr id="65" name="Freeform 64"/>
            <p:cNvSpPr>
              <a:spLocks/>
            </p:cNvSpPr>
            <p:nvPr/>
          </p:nvSpPr>
          <p:spPr bwMode="auto">
            <a:xfrm>
              <a:off x="1643063" y="3810001"/>
              <a:ext cx="925514" cy="909638"/>
            </a:xfrm>
            <a:custGeom>
              <a:avLst/>
              <a:gdLst>
                <a:gd name="T0" fmla="*/ 1228 w 2334"/>
                <a:gd name="T1" fmla="*/ 1 h 2291"/>
                <a:gd name="T2" fmla="*/ 1351 w 2334"/>
                <a:gd name="T3" fmla="*/ 19 h 2291"/>
                <a:gd name="T4" fmla="*/ 1468 w 2334"/>
                <a:gd name="T5" fmla="*/ 63 h 2291"/>
                <a:gd name="T6" fmla="*/ 1576 w 2334"/>
                <a:gd name="T7" fmla="*/ 131 h 2291"/>
                <a:gd name="T8" fmla="*/ 2158 w 2334"/>
                <a:gd name="T9" fmla="*/ 702 h 2291"/>
                <a:gd name="T10" fmla="*/ 2240 w 2334"/>
                <a:gd name="T11" fmla="*/ 803 h 2291"/>
                <a:gd name="T12" fmla="*/ 2297 w 2334"/>
                <a:gd name="T13" fmla="*/ 914 h 2291"/>
                <a:gd name="T14" fmla="*/ 2328 w 2334"/>
                <a:gd name="T15" fmla="*/ 1032 h 2291"/>
                <a:gd name="T16" fmla="*/ 2333 w 2334"/>
                <a:gd name="T17" fmla="*/ 1153 h 2291"/>
                <a:gd name="T18" fmla="*/ 2314 w 2334"/>
                <a:gd name="T19" fmla="*/ 1273 h 2291"/>
                <a:gd name="T20" fmla="*/ 2270 w 2334"/>
                <a:gd name="T21" fmla="*/ 1389 h 2291"/>
                <a:gd name="T22" fmla="*/ 2200 w 2334"/>
                <a:gd name="T23" fmla="*/ 1494 h 2291"/>
                <a:gd name="T24" fmla="*/ 1564 w 2334"/>
                <a:gd name="T25" fmla="*/ 2118 h 2291"/>
                <a:gd name="T26" fmla="*/ 1463 w 2334"/>
                <a:gd name="T27" fmla="*/ 2198 h 2291"/>
                <a:gd name="T28" fmla="*/ 1349 w 2334"/>
                <a:gd name="T29" fmla="*/ 2254 h 2291"/>
                <a:gd name="T30" fmla="*/ 1230 w 2334"/>
                <a:gd name="T31" fmla="*/ 2284 h 2291"/>
                <a:gd name="T32" fmla="*/ 1106 w 2334"/>
                <a:gd name="T33" fmla="*/ 2291 h 2291"/>
                <a:gd name="T34" fmla="*/ 983 w 2334"/>
                <a:gd name="T35" fmla="*/ 2272 h 2291"/>
                <a:gd name="T36" fmla="*/ 865 w 2334"/>
                <a:gd name="T37" fmla="*/ 2228 h 2291"/>
                <a:gd name="T38" fmla="*/ 759 w 2334"/>
                <a:gd name="T39" fmla="*/ 2160 h 2291"/>
                <a:gd name="T40" fmla="*/ 1040 w 2334"/>
                <a:gd name="T41" fmla="*/ 1791 h 2291"/>
                <a:gd name="T42" fmla="*/ 1120 w 2334"/>
                <a:gd name="T43" fmla="*/ 1799 h 2291"/>
                <a:gd name="T44" fmla="*/ 1205 w 2334"/>
                <a:gd name="T45" fmla="*/ 1784 h 2291"/>
                <a:gd name="T46" fmla="*/ 1284 w 2334"/>
                <a:gd name="T47" fmla="*/ 1749 h 2291"/>
                <a:gd name="T48" fmla="*/ 1352 w 2334"/>
                <a:gd name="T49" fmla="*/ 1697 h 2291"/>
                <a:gd name="T50" fmla="*/ 1757 w 2334"/>
                <a:gd name="T51" fmla="*/ 1297 h 2291"/>
                <a:gd name="T52" fmla="*/ 1799 w 2334"/>
                <a:gd name="T53" fmla="*/ 1222 h 2291"/>
                <a:gd name="T54" fmla="*/ 1817 w 2334"/>
                <a:gd name="T55" fmla="*/ 1141 h 2291"/>
                <a:gd name="T56" fmla="*/ 1812 w 2334"/>
                <a:gd name="T57" fmla="*/ 1059 h 2291"/>
                <a:gd name="T58" fmla="*/ 1782 w 2334"/>
                <a:gd name="T59" fmla="*/ 980 h 2291"/>
                <a:gd name="T60" fmla="*/ 1729 w 2334"/>
                <a:gd name="T61" fmla="*/ 911 h 2291"/>
                <a:gd name="T62" fmla="*/ 1375 w 2334"/>
                <a:gd name="T63" fmla="*/ 566 h 2291"/>
                <a:gd name="T64" fmla="*/ 1299 w 2334"/>
                <a:gd name="T65" fmla="*/ 525 h 2291"/>
                <a:gd name="T66" fmla="*/ 1217 w 2334"/>
                <a:gd name="T67" fmla="*/ 508 h 2291"/>
                <a:gd name="T68" fmla="*/ 1133 w 2334"/>
                <a:gd name="T69" fmla="*/ 513 h 2291"/>
                <a:gd name="T70" fmla="*/ 1053 w 2334"/>
                <a:gd name="T71" fmla="*/ 542 h 2291"/>
                <a:gd name="T72" fmla="*/ 981 w 2334"/>
                <a:gd name="T73" fmla="*/ 593 h 2291"/>
                <a:gd name="T74" fmla="*/ 576 w 2334"/>
                <a:gd name="T75" fmla="*/ 992 h 2291"/>
                <a:gd name="T76" fmla="*/ 531 w 2334"/>
                <a:gd name="T77" fmla="*/ 1065 h 2291"/>
                <a:gd name="T78" fmla="*/ 505 w 2334"/>
                <a:gd name="T79" fmla="*/ 1144 h 2291"/>
                <a:gd name="T80" fmla="*/ 504 w 2334"/>
                <a:gd name="T81" fmla="*/ 1225 h 2291"/>
                <a:gd name="T82" fmla="*/ 175 w 2334"/>
                <a:gd name="T83" fmla="*/ 1589 h 2291"/>
                <a:gd name="T84" fmla="*/ 94 w 2334"/>
                <a:gd name="T85" fmla="*/ 1489 h 2291"/>
                <a:gd name="T86" fmla="*/ 38 w 2334"/>
                <a:gd name="T87" fmla="*/ 1378 h 2291"/>
                <a:gd name="T88" fmla="*/ 7 w 2334"/>
                <a:gd name="T89" fmla="*/ 1260 h 2291"/>
                <a:gd name="T90" fmla="*/ 0 w 2334"/>
                <a:gd name="T91" fmla="*/ 1138 h 2291"/>
                <a:gd name="T92" fmla="*/ 20 w 2334"/>
                <a:gd name="T93" fmla="*/ 1018 h 2291"/>
                <a:gd name="T94" fmla="*/ 65 w 2334"/>
                <a:gd name="T95" fmla="*/ 903 h 2291"/>
                <a:gd name="T96" fmla="*/ 134 w 2334"/>
                <a:gd name="T97" fmla="*/ 796 h 2291"/>
                <a:gd name="T98" fmla="*/ 770 w 2334"/>
                <a:gd name="T99" fmla="*/ 172 h 2291"/>
                <a:gd name="T100" fmla="*/ 872 w 2334"/>
                <a:gd name="T101" fmla="*/ 92 h 2291"/>
                <a:gd name="T102" fmla="*/ 985 w 2334"/>
                <a:gd name="T103" fmla="*/ 37 h 2291"/>
                <a:gd name="T104" fmla="*/ 1105 w 2334"/>
                <a:gd name="T105" fmla="*/ 6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34" h="2291">
                  <a:moveTo>
                    <a:pt x="1167" y="0"/>
                  </a:moveTo>
                  <a:lnTo>
                    <a:pt x="1228" y="1"/>
                  </a:lnTo>
                  <a:lnTo>
                    <a:pt x="1290" y="7"/>
                  </a:lnTo>
                  <a:lnTo>
                    <a:pt x="1351" y="19"/>
                  </a:lnTo>
                  <a:lnTo>
                    <a:pt x="1410" y="38"/>
                  </a:lnTo>
                  <a:lnTo>
                    <a:pt x="1468" y="63"/>
                  </a:lnTo>
                  <a:lnTo>
                    <a:pt x="1523" y="94"/>
                  </a:lnTo>
                  <a:lnTo>
                    <a:pt x="1576" y="131"/>
                  </a:lnTo>
                  <a:lnTo>
                    <a:pt x="1625" y="175"/>
                  </a:lnTo>
                  <a:lnTo>
                    <a:pt x="2158" y="702"/>
                  </a:lnTo>
                  <a:lnTo>
                    <a:pt x="2202" y="750"/>
                  </a:lnTo>
                  <a:lnTo>
                    <a:pt x="2240" y="803"/>
                  </a:lnTo>
                  <a:lnTo>
                    <a:pt x="2271" y="857"/>
                  </a:lnTo>
                  <a:lnTo>
                    <a:pt x="2297" y="914"/>
                  </a:lnTo>
                  <a:lnTo>
                    <a:pt x="2315" y="971"/>
                  </a:lnTo>
                  <a:lnTo>
                    <a:pt x="2328" y="1032"/>
                  </a:lnTo>
                  <a:lnTo>
                    <a:pt x="2334" y="1092"/>
                  </a:lnTo>
                  <a:lnTo>
                    <a:pt x="2333" y="1153"/>
                  </a:lnTo>
                  <a:lnTo>
                    <a:pt x="2326" y="1213"/>
                  </a:lnTo>
                  <a:lnTo>
                    <a:pt x="2314" y="1273"/>
                  </a:lnTo>
                  <a:lnTo>
                    <a:pt x="2296" y="1332"/>
                  </a:lnTo>
                  <a:lnTo>
                    <a:pt x="2270" y="1389"/>
                  </a:lnTo>
                  <a:lnTo>
                    <a:pt x="2238" y="1443"/>
                  </a:lnTo>
                  <a:lnTo>
                    <a:pt x="2200" y="1494"/>
                  </a:lnTo>
                  <a:lnTo>
                    <a:pt x="2155" y="1542"/>
                  </a:lnTo>
                  <a:lnTo>
                    <a:pt x="1564" y="2118"/>
                  </a:lnTo>
                  <a:lnTo>
                    <a:pt x="1515" y="2162"/>
                  </a:lnTo>
                  <a:lnTo>
                    <a:pt x="1463" y="2198"/>
                  </a:lnTo>
                  <a:lnTo>
                    <a:pt x="1407" y="2229"/>
                  </a:lnTo>
                  <a:lnTo>
                    <a:pt x="1349" y="2254"/>
                  </a:lnTo>
                  <a:lnTo>
                    <a:pt x="1290" y="2273"/>
                  </a:lnTo>
                  <a:lnTo>
                    <a:pt x="1230" y="2284"/>
                  </a:lnTo>
                  <a:lnTo>
                    <a:pt x="1168" y="2291"/>
                  </a:lnTo>
                  <a:lnTo>
                    <a:pt x="1106" y="2291"/>
                  </a:lnTo>
                  <a:lnTo>
                    <a:pt x="1044" y="2284"/>
                  </a:lnTo>
                  <a:lnTo>
                    <a:pt x="983" y="2272"/>
                  </a:lnTo>
                  <a:lnTo>
                    <a:pt x="923" y="2252"/>
                  </a:lnTo>
                  <a:lnTo>
                    <a:pt x="865" y="2228"/>
                  </a:lnTo>
                  <a:lnTo>
                    <a:pt x="810" y="2197"/>
                  </a:lnTo>
                  <a:lnTo>
                    <a:pt x="759" y="2160"/>
                  </a:lnTo>
                  <a:lnTo>
                    <a:pt x="710" y="2116"/>
                  </a:lnTo>
                  <a:lnTo>
                    <a:pt x="1040" y="1791"/>
                  </a:lnTo>
                  <a:lnTo>
                    <a:pt x="1080" y="1798"/>
                  </a:lnTo>
                  <a:lnTo>
                    <a:pt x="1120" y="1799"/>
                  </a:lnTo>
                  <a:lnTo>
                    <a:pt x="1163" y="1794"/>
                  </a:lnTo>
                  <a:lnTo>
                    <a:pt x="1205" y="1784"/>
                  </a:lnTo>
                  <a:lnTo>
                    <a:pt x="1245" y="1768"/>
                  </a:lnTo>
                  <a:lnTo>
                    <a:pt x="1284" y="1749"/>
                  </a:lnTo>
                  <a:lnTo>
                    <a:pt x="1320" y="1726"/>
                  </a:lnTo>
                  <a:lnTo>
                    <a:pt x="1352" y="1697"/>
                  </a:lnTo>
                  <a:lnTo>
                    <a:pt x="1729" y="1331"/>
                  </a:lnTo>
                  <a:lnTo>
                    <a:pt x="1757" y="1297"/>
                  </a:lnTo>
                  <a:lnTo>
                    <a:pt x="1782" y="1261"/>
                  </a:lnTo>
                  <a:lnTo>
                    <a:pt x="1799" y="1222"/>
                  </a:lnTo>
                  <a:lnTo>
                    <a:pt x="1810" y="1183"/>
                  </a:lnTo>
                  <a:lnTo>
                    <a:pt x="1817" y="1141"/>
                  </a:lnTo>
                  <a:lnTo>
                    <a:pt x="1817" y="1100"/>
                  </a:lnTo>
                  <a:lnTo>
                    <a:pt x="1812" y="1059"/>
                  </a:lnTo>
                  <a:lnTo>
                    <a:pt x="1800" y="1019"/>
                  </a:lnTo>
                  <a:lnTo>
                    <a:pt x="1782" y="980"/>
                  </a:lnTo>
                  <a:lnTo>
                    <a:pt x="1759" y="944"/>
                  </a:lnTo>
                  <a:lnTo>
                    <a:pt x="1729" y="911"/>
                  </a:lnTo>
                  <a:lnTo>
                    <a:pt x="1410" y="594"/>
                  </a:lnTo>
                  <a:lnTo>
                    <a:pt x="1375" y="566"/>
                  </a:lnTo>
                  <a:lnTo>
                    <a:pt x="1339" y="543"/>
                  </a:lnTo>
                  <a:lnTo>
                    <a:pt x="1299" y="525"/>
                  </a:lnTo>
                  <a:lnTo>
                    <a:pt x="1259" y="513"/>
                  </a:lnTo>
                  <a:lnTo>
                    <a:pt x="1217" y="508"/>
                  </a:lnTo>
                  <a:lnTo>
                    <a:pt x="1176" y="508"/>
                  </a:lnTo>
                  <a:lnTo>
                    <a:pt x="1133" y="513"/>
                  </a:lnTo>
                  <a:lnTo>
                    <a:pt x="1092" y="525"/>
                  </a:lnTo>
                  <a:lnTo>
                    <a:pt x="1053" y="542"/>
                  </a:lnTo>
                  <a:lnTo>
                    <a:pt x="1016" y="565"/>
                  </a:lnTo>
                  <a:lnTo>
                    <a:pt x="981" y="593"/>
                  </a:lnTo>
                  <a:lnTo>
                    <a:pt x="605" y="960"/>
                  </a:lnTo>
                  <a:lnTo>
                    <a:pt x="576" y="992"/>
                  </a:lnTo>
                  <a:lnTo>
                    <a:pt x="551" y="1028"/>
                  </a:lnTo>
                  <a:lnTo>
                    <a:pt x="531" y="1065"/>
                  </a:lnTo>
                  <a:lnTo>
                    <a:pt x="515" y="1104"/>
                  </a:lnTo>
                  <a:lnTo>
                    <a:pt x="505" y="1144"/>
                  </a:lnTo>
                  <a:lnTo>
                    <a:pt x="501" y="1184"/>
                  </a:lnTo>
                  <a:lnTo>
                    <a:pt x="504" y="1225"/>
                  </a:lnTo>
                  <a:lnTo>
                    <a:pt x="514" y="1264"/>
                  </a:lnTo>
                  <a:lnTo>
                    <a:pt x="175" y="1589"/>
                  </a:lnTo>
                  <a:lnTo>
                    <a:pt x="132" y="1540"/>
                  </a:lnTo>
                  <a:lnTo>
                    <a:pt x="94" y="1489"/>
                  </a:lnTo>
                  <a:lnTo>
                    <a:pt x="63" y="1435"/>
                  </a:lnTo>
                  <a:lnTo>
                    <a:pt x="38" y="1378"/>
                  </a:lnTo>
                  <a:lnTo>
                    <a:pt x="20" y="1319"/>
                  </a:lnTo>
                  <a:lnTo>
                    <a:pt x="7" y="1260"/>
                  </a:lnTo>
                  <a:lnTo>
                    <a:pt x="0" y="1199"/>
                  </a:lnTo>
                  <a:lnTo>
                    <a:pt x="0" y="1138"/>
                  </a:lnTo>
                  <a:lnTo>
                    <a:pt x="7" y="1077"/>
                  </a:lnTo>
                  <a:lnTo>
                    <a:pt x="20" y="1018"/>
                  </a:lnTo>
                  <a:lnTo>
                    <a:pt x="39" y="960"/>
                  </a:lnTo>
                  <a:lnTo>
                    <a:pt x="65" y="903"/>
                  </a:lnTo>
                  <a:lnTo>
                    <a:pt x="96" y="848"/>
                  </a:lnTo>
                  <a:lnTo>
                    <a:pt x="134" y="796"/>
                  </a:lnTo>
                  <a:lnTo>
                    <a:pt x="178" y="749"/>
                  </a:lnTo>
                  <a:lnTo>
                    <a:pt x="770" y="172"/>
                  </a:lnTo>
                  <a:lnTo>
                    <a:pt x="819" y="128"/>
                  </a:lnTo>
                  <a:lnTo>
                    <a:pt x="872" y="92"/>
                  </a:lnTo>
                  <a:lnTo>
                    <a:pt x="927" y="61"/>
                  </a:lnTo>
                  <a:lnTo>
                    <a:pt x="985" y="37"/>
                  </a:lnTo>
                  <a:lnTo>
                    <a:pt x="1044" y="19"/>
                  </a:lnTo>
                  <a:lnTo>
                    <a:pt x="1105" y="6"/>
                  </a:lnTo>
                  <a:lnTo>
                    <a:pt x="11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6" name="Freeform 65"/>
            <p:cNvSpPr>
              <a:spLocks/>
            </p:cNvSpPr>
            <p:nvPr/>
          </p:nvSpPr>
          <p:spPr bwMode="auto">
            <a:xfrm>
              <a:off x="914400" y="4511680"/>
              <a:ext cx="930275" cy="914399"/>
            </a:xfrm>
            <a:custGeom>
              <a:avLst/>
              <a:gdLst>
                <a:gd name="T0" fmla="*/ 1247 w 2345"/>
                <a:gd name="T1" fmla="*/ 2 h 2301"/>
                <a:gd name="T2" fmla="*/ 1363 w 2345"/>
                <a:gd name="T3" fmla="*/ 24 h 2301"/>
                <a:gd name="T4" fmla="*/ 1475 w 2345"/>
                <a:gd name="T5" fmla="*/ 69 h 2301"/>
                <a:gd name="T6" fmla="*/ 1577 w 2345"/>
                <a:gd name="T7" fmla="*/ 136 h 2301"/>
                <a:gd name="T8" fmla="*/ 1285 w 2345"/>
                <a:gd name="T9" fmla="*/ 513 h 2301"/>
                <a:gd name="T10" fmla="*/ 1202 w 2345"/>
                <a:gd name="T11" fmla="*/ 500 h 2301"/>
                <a:gd name="T12" fmla="*/ 1119 w 2345"/>
                <a:gd name="T13" fmla="*/ 514 h 2301"/>
                <a:gd name="T14" fmla="*/ 1039 w 2345"/>
                <a:gd name="T15" fmla="*/ 549 h 2301"/>
                <a:gd name="T16" fmla="*/ 968 w 2345"/>
                <a:gd name="T17" fmla="*/ 603 h 2301"/>
                <a:gd name="T18" fmla="*/ 587 w 2345"/>
                <a:gd name="T19" fmla="*/ 980 h 2301"/>
                <a:gd name="T20" fmla="*/ 545 w 2345"/>
                <a:gd name="T21" fmla="*/ 1056 h 2301"/>
                <a:gd name="T22" fmla="*/ 526 w 2345"/>
                <a:gd name="T23" fmla="*/ 1139 h 2301"/>
                <a:gd name="T24" fmla="*/ 532 w 2345"/>
                <a:gd name="T25" fmla="*/ 1224 h 2301"/>
                <a:gd name="T26" fmla="*/ 561 w 2345"/>
                <a:gd name="T27" fmla="*/ 1304 h 2301"/>
                <a:gd name="T28" fmla="*/ 614 w 2345"/>
                <a:gd name="T29" fmla="*/ 1374 h 2301"/>
                <a:gd name="T30" fmla="*/ 976 w 2345"/>
                <a:gd name="T31" fmla="*/ 1726 h 2301"/>
                <a:gd name="T32" fmla="*/ 1053 w 2345"/>
                <a:gd name="T33" fmla="*/ 1767 h 2301"/>
                <a:gd name="T34" fmla="*/ 1138 w 2345"/>
                <a:gd name="T35" fmla="*/ 1785 h 2301"/>
                <a:gd name="T36" fmla="*/ 1223 w 2345"/>
                <a:gd name="T37" fmla="*/ 1780 h 2301"/>
                <a:gd name="T38" fmla="*/ 1304 w 2345"/>
                <a:gd name="T39" fmla="*/ 1750 h 2301"/>
                <a:gd name="T40" fmla="*/ 1376 w 2345"/>
                <a:gd name="T41" fmla="*/ 1699 h 2301"/>
                <a:gd name="T42" fmla="*/ 1757 w 2345"/>
                <a:gd name="T43" fmla="*/ 1323 h 2301"/>
                <a:gd name="T44" fmla="*/ 1802 w 2345"/>
                <a:gd name="T45" fmla="*/ 1248 h 2301"/>
                <a:gd name="T46" fmla="*/ 1829 w 2345"/>
                <a:gd name="T47" fmla="*/ 1166 h 2301"/>
                <a:gd name="T48" fmla="*/ 1834 w 2345"/>
                <a:gd name="T49" fmla="*/ 1082 h 2301"/>
                <a:gd name="T50" fmla="*/ 2166 w 2345"/>
                <a:gd name="T51" fmla="*/ 714 h 2301"/>
                <a:gd name="T52" fmla="*/ 2250 w 2345"/>
                <a:gd name="T53" fmla="*/ 816 h 2301"/>
                <a:gd name="T54" fmla="*/ 2307 w 2345"/>
                <a:gd name="T55" fmla="*/ 929 h 2301"/>
                <a:gd name="T56" fmla="*/ 2339 w 2345"/>
                <a:gd name="T57" fmla="*/ 1050 h 2301"/>
                <a:gd name="T58" fmla="*/ 2344 w 2345"/>
                <a:gd name="T59" fmla="*/ 1174 h 2301"/>
                <a:gd name="T60" fmla="*/ 2325 w 2345"/>
                <a:gd name="T61" fmla="*/ 1296 h 2301"/>
                <a:gd name="T62" fmla="*/ 2280 w 2345"/>
                <a:gd name="T63" fmla="*/ 1413 h 2301"/>
                <a:gd name="T64" fmla="*/ 2209 w 2345"/>
                <a:gd name="T65" fmla="*/ 1521 h 2301"/>
                <a:gd name="T66" fmla="*/ 1594 w 2345"/>
                <a:gd name="T67" fmla="*/ 2126 h 2301"/>
                <a:gd name="T68" fmla="*/ 1489 w 2345"/>
                <a:gd name="T69" fmla="*/ 2209 h 2301"/>
                <a:gd name="T70" fmla="*/ 1375 w 2345"/>
                <a:gd name="T71" fmla="*/ 2264 h 2301"/>
                <a:gd name="T72" fmla="*/ 1251 w 2345"/>
                <a:gd name="T73" fmla="*/ 2296 h 2301"/>
                <a:gd name="T74" fmla="*/ 1125 w 2345"/>
                <a:gd name="T75" fmla="*/ 2301 h 2301"/>
                <a:gd name="T76" fmla="*/ 1001 w 2345"/>
                <a:gd name="T77" fmla="*/ 2282 h 2301"/>
                <a:gd name="T78" fmla="*/ 882 w 2345"/>
                <a:gd name="T79" fmla="*/ 2238 h 2301"/>
                <a:gd name="T80" fmla="*/ 772 w 2345"/>
                <a:gd name="T81" fmla="*/ 2169 h 2301"/>
                <a:gd name="T82" fmla="*/ 179 w 2345"/>
                <a:gd name="T83" fmla="*/ 1588 h 2301"/>
                <a:gd name="T84" fmla="*/ 100 w 2345"/>
                <a:gd name="T85" fmla="*/ 1493 h 2301"/>
                <a:gd name="T86" fmla="*/ 45 w 2345"/>
                <a:gd name="T87" fmla="*/ 1387 h 2301"/>
                <a:gd name="T88" fmla="*/ 12 w 2345"/>
                <a:gd name="T89" fmla="*/ 1275 h 2301"/>
                <a:gd name="T90" fmla="*/ 0 w 2345"/>
                <a:gd name="T91" fmla="*/ 1159 h 2301"/>
                <a:gd name="T92" fmla="*/ 12 w 2345"/>
                <a:gd name="T93" fmla="*/ 1044 h 2301"/>
                <a:gd name="T94" fmla="*/ 46 w 2345"/>
                <a:gd name="T95" fmla="*/ 932 h 2301"/>
                <a:gd name="T96" fmla="*/ 103 w 2345"/>
                <a:gd name="T97" fmla="*/ 826 h 2301"/>
                <a:gd name="T98" fmla="*/ 182 w 2345"/>
                <a:gd name="T99" fmla="*/ 732 h 2301"/>
                <a:gd name="T100" fmla="*/ 799 w 2345"/>
                <a:gd name="T101" fmla="*/ 133 h 2301"/>
                <a:gd name="T102" fmla="*/ 901 w 2345"/>
                <a:gd name="T103" fmla="*/ 68 h 2301"/>
                <a:gd name="T104" fmla="*/ 1013 w 2345"/>
                <a:gd name="T105" fmla="*/ 24 h 2301"/>
                <a:gd name="T106" fmla="*/ 1129 w 2345"/>
                <a:gd name="T107" fmla="*/ 2 h 2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45" h="2301">
                  <a:moveTo>
                    <a:pt x="1188" y="0"/>
                  </a:moveTo>
                  <a:lnTo>
                    <a:pt x="1247" y="2"/>
                  </a:lnTo>
                  <a:lnTo>
                    <a:pt x="1307" y="11"/>
                  </a:lnTo>
                  <a:lnTo>
                    <a:pt x="1363" y="24"/>
                  </a:lnTo>
                  <a:lnTo>
                    <a:pt x="1420" y="45"/>
                  </a:lnTo>
                  <a:lnTo>
                    <a:pt x="1475" y="69"/>
                  </a:lnTo>
                  <a:lnTo>
                    <a:pt x="1527" y="100"/>
                  </a:lnTo>
                  <a:lnTo>
                    <a:pt x="1577" y="136"/>
                  </a:lnTo>
                  <a:lnTo>
                    <a:pt x="1623" y="177"/>
                  </a:lnTo>
                  <a:lnTo>
                    <a:pt x="1285" y="513"/>
                  </a:lnTo>
                  <a:lnTo>
                    <a:pt x="1244" y="504"/>
                  </a:lnTo>
                  <a:lnTo>
                    <a:pt x="1202" y="500"/>
                  </a:lnTo>
                  <a:lnTo>
                    <a:pt x="1160" y="504"/>
                  </a:lnTo>
                  <a:lnTo>
                    <a:pt x="1119" y="514"/>
                  </a:lnTo>
                  <a:lnTo>
                    <a:pt x="1077" y="529"/>
                  </a:lnTo>
                  <a:lnTo>
                    <a:pt x="1039" y="549"/>
                  </a:lnTo>
                  <a:lnTo>
                    <a:pt x="1001" y="575"/>
                  </a:lnTo>
                  <a:lnTo>
                    <a:pt x="968" y="603"/>
                  </a:lnTo>
                  <a:lnTo>
                    <a:pt x="617" y="947"/>
                  </a:lnTo>
                  <a:lnTo>
                    <a:pt x="587" y="980"/>
                  </a:lnTo>
                  <a:lnTo>
                    <a:pt x="563" y="1018"/>
                  </a:lnTo>
                  <a:lnTo>
                    <a:pt x="545" y="1056"/>
                  </a:lnTo>
                  <a:lnTo>
                    <a:pt x="533" y="1098"/>
                  </a:lnTo>
                  <a:lnTo>
                    <a:pt x="526" y="1139"/>
                  </a:lnTo>
                  <a:lnTo>
                    <a:pt x="526" y="1181"/>
                  </a:lnTo>
                  <a:lnTo>
                    <a:pt x="532" y="1224"/>
                  </a:lnTo>
                  <a:lnTo>
                    <a:pt x="543" y="1265"/>
                  </a:lnTo>
                  <a:lnTo>
                    <a:pt x="561" y="1304"/>
                  </a:lnTo>
                  <a:lnTo>
                    <a:pt x="584" y="1341"/>
                  </a:lnTo>
                  <a:lnTo>
                    <a:pt x="614" y="1374"/>
                  </a:lnTo>
                  <a:lnTo>
                    <a:pt x="941" y="1696"/>
                  </a:lnTo>
                  <a:lnTo>
                    <a:pt x="976" y="1726"/>
                  </a:lnTo>
                  <a:lnTo>
                    <a:pt x="1013" y="1749"/>
                  </a:lnTo>
                  <a:lnTo>
                    <a:pt x="1053" y="1767"/>
                  </a:lnTo>
                  <a:lnTo>
                    <a:pt x="1095" y="1779"/>
                  </a:lnTo>
                  <a:lnTo>
                    <a:pt x="1138" y="1785"/>
                  </a:lnTo>
                  <a:lnTo>
                    <a:pt x="1180" y="1785"/>
                  </a:lnTo>
                  <a:lnTo>
                    <a:pt x="1223" y="1780"/>
                  </a:lnTo>
                  <a:lnTo>
                    <a:pt x="1264" y="1768"/>
                  </a:lnTo>
                  <a:lnTo>
                    <a:pt x="1304" y="1750"/>
                  </a:lnTo>
                  <a:lnTo>
                    <a:pt x="1343" y="1727"/>
                  </a:lnTo>
                  <a:lnTo>
                    <a:pt x="1376" y="1699"/>
                  </a:lnTo>
                  <a:lnTo>
                    <a:pt x="1729" y="1355"/>
                  </a:lnTo>
                  <a:lnTo>
                    <a:pt x="1757" y="1323"/>
                  </a:lnTo>
                  <a:lnTo>
                    <a:pt x="1782" y="1287"/>
                  </a:lnTo>
                  <a:lnTo>
                    <a:pt x="1802" y="1248"/>
                  </a:lnTo>
                  <a:lnTo>
                    <a:pt x="1819" y="1207"/>
                  </a:lnTo>
                  <a:lnTo>
                    <a:pt x="1829" y="1166"/>
                  </a:lnTo>
                  <a:lnTo>
                    <a:pt x="1834" y="1123"/>
                  </a:lnTo>
                  <a:lnTo>
                    <a:pt x="1834" y="1082"/>
                  </a:lnTo>
                  <a:lnTo>
                    <a:pt x="1827" y="1044"/>
                  </a:lnTo>
                  <a:lnTo>
                    <a:pt x="2166" y="714"/>
                  </a:lnTo>
                  <a:lnTo>
                    <a:pt x="2212" y="763"/>
                  </a:lnTo>
                  <a:lnTo>
                    <a:pt x="2250" y="816"/>
                  </a:lnTo>
                  <a:lnTo>
                    <a:pt x="2281" y="871"/>
                  </a:lnTo>
                  <a:lnTo>
                    <a:pt x="2307" y="929"/>
                  </a:lnTo>
                  <a:lnTo>
                    <a:pt x="2326" y="989"/>
                  </a:lnTo>
                  <a:lnTo>
                    <a:pt x="2339" y="1050"/>
                  </a:lnTo>
                  <a:lnTo>
                    <a:pt x="2345" y="1112"/>
                  </a:lnTo>
                  <a:lnTo>
                    <a:pt x="2344" y="1174"/>
                  </a:lnTo>
                  <a:lnTo>
                    <a:pt x="2338" y="1235"/>
                  </a:lnTo>
                  <a:lnTo>
                    <a:pt x="2325" y="1296"/>
                  </a:lnTo>
                  <a:lnTo>
                    <a:pt x="2306" y="1355"/>
                  </a:lnTo>
                  <a:lnTo>
                    <a:pt x="2280" y="1413"/>
                  </a:lnTo>
                  <a:lnTo>
                    <a:pt x="2248" y="1468"/>
                  </a:lnTo>
                  <a:lnTo>
                    <a:pt x="2209" y="1521"/>
                  </a:lnTo>
                  <a:lnTo>
                    <a:pt x="2164" y="1570"/>
                  </a:lnTo>
                  <a:lnTo>
                    <a:pt x="1594" y="2126"/>
                  </a:lnTo>
                  <a:lnTo>
                    <a:pt x="1543" y="2171"/>
                  </a:lnTo>
                  <a:lnTo>
                    <a:pt x="1489" y="2209"/>
                  </a:lnTo>
                  <a:lnTo>
                    <a:pt x="1433" y="2239"/>
                  </a:lnTo>
                  <a:lnTo>
                    <a:pt x="1375" y="2264"/>
                  </a:lnTo>
                  <a:lnTo>
                    <a:pt x="1314" y="2283"/>
                  </a:lnTo>
                  <a:lnTo>
                    <a:pt x="1251" y="2296"/>
                  </a:lnTo>
                  <a:lnTo>
                    <a:pt x="1189" y="2301"/>
                  </a:lnTo>
                  <a:lnTo>
                    <a:pt x="1125" y="2301"/>
                  </a:lnTo>
                  <a:lnTo>
                    <a:pt x="1063" y="2295"/>
                  </a:lnTo>
                  <a:lnTo>
                    <a:pt x="1001" y="2282"/>
                  </a:lnTo>
                  <a:lnTo>
                    <a:pt x="940" y="2264"/>
                  </a:lnTo>
                  <a:lnTo>
                    <a:pt x="882" y="2238"/>
                  </a:lnTo>
                  <a:lnTo>
                    <a:pt x="825" y="2206"/>
                  </a:lnTo>
                  <a:lnTo>
                    <a:pt x="772" y="2169"/>
                  </a:lnTo>
                  <a:lnTo>
                    <a:pt x="722" y="2125"/>
                  </a:lnTo>
                  <a:lnTo>
                    <a:pt x="179" y="1588"/>
                  </a:lnTo>
                  <a:lnTo>
                    <a:pt x="138" y="1542"/>
                  </a:lnTo>
                  <a:lnTo>
                    <a:pt x="100" y="1493"/>
                  </a:lnTo>
                  <a:lnTo>
                    <a:pt x="70" y="1441"/>
                  </a:lnTo>
                  <a:lnTo>
                    <a:pt x="45" y="1387"/>
                  </a:lnTo>
                  <a:lnTo>
                    <a:pt x="24" y="1332"/>
                  </a:lnTo>
                  <a:lnTo>
                    <a:pt x="12" y="1275"/>
                  </a:lnTo>
                  <a:lnTo>
                    <a:pt x="3" y="1217"/>
                  </a:lnTo>
                  <a:lnTo>
                    <a:pt x="0" y="1159"/>
                  </a:lnTo>
                  <a:lnTo>
                    <a:pt x="3" y="1101"/>
                  </a:lnTo>
                  <a:lnTo>
                    <a:pt x="12" y="1044"/>
                  </a:lnTo>
                  <a:lnTo>
                    <a:pt x="26" y="987"/>
                  </a:lnTo>
                  <a:lnTo>
                    <a:pt x="46" y="932"/>
                  </a:lnTo>
                  <a:lnTo>
                    <a:pt x="72" y="878"/>
                  </a:lnTo>
                  <a:lnTo>
                    <a:pt x="103" y="826"/>
                  </a:lnTo>
                  <a:lnTo>
                    <a:pt x="139" y="777"/>
                  </a:lnTo>
                  <a:lnTo>
                    <a:pt x="182" y="732"/>
                  </a:lnTo>
                  <a:lnTo>
                    <a:pt x="752" y="175"/>
                  </a:lnTo>
                  <a:lnTo>
                    <a:pt x="799" y="133"/>
                  </a:lnTo>
                  <a:lnTo>
                    <a:pt x="848" y="97"/>
                  </a:lnTo>
                  <a:lnTo>
                    <a:pt x="901" y="68"/>
                  </a:lnTo>
                  <a:lnTo>
                    <a:pt x="956" y="42"/>
                  </a:lnTo>
                  <a:lnTo>
                    <a:pt x="1013" y="24"/>
                  </a:lnTo>
                  <a:lnTo>
                    <a:pt x="1071" y="10"/>
                  </a:lnTo>
                  <a:lnTo>
                    <a:pt x="1129" y="2"/>
                  </a:lnTo>
                  <a:lnTo>
                    <a:pt x="11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3" name="Freeform 72"/>
            <p:cNvSpPr>
              <a:spLocks/>
            </p:cNvSpPr>
            <p:nvPr/>
          </p:nvSpPr>
          <p:spPr bwMode="auto">
            <a:xfrm>
              <a:off x="1468437" y="4341813"/>
              <a:ext cx="550864" cy="547690"/>
            </a:xfrm>
            <a:custGeom>
              <a:avLst/>
              <a:gdLst>
                <a:gd name="T0" fmla="*/ 1163 w 1386"/>
                <a:gd name="T1" fmla="*/ 0 h 1381"/>
                <a:gd name="T2" fmla="*/ 1198 w 1386"/>
                <a:gd name="T3" fmla="*/ 0 h 1381"/>
                <a:gd name="T4" fmla="*/ 1233 w 1386"/>
                <a:gd name="T5" fmla="*/ 6 h 1381"/>
                <a:gd name="T6" fmla="*/ 1266 w 1386"/>
                <a:gd name="T7" fmla="*/ 18 h 1381"/>
                <a:gd name="T8" fmla="*/ 1299 w 1386"/>
                <a:gd name="T9" fmla="*/ 36 h 1381"/>
                <a:gd name="T10" fmla="*/ 1327 w 1386"/>
                <a:gd name="T11" fmla="*/ 60 h 1381"/>
                <a:gd name="T12" fmla="*/ 1350 w 1386"/>
                <a:gd name="T13" fmla="*/ 88 h 1381"/>
                <a:gd name="T14" fmla="*/ 1368 w 1386"/>
                <a:gd name="T15" fmla="*/ 121 h 1381"/>
                <a:gd name="T16" fmla="*/ 1380 w 1386"/>
                <a:gd name="T17" fmla="*/ 154 h 1381"/>
                <a:gd name="T18" fmla="*/ 1386 w 1386"/>
                <a:gd name="T19" fmla="*/ 189 h 1381"/>
                <a:gd name="T20" fmla="*/ 1386 w 1386"/>
                <a:gd name="T21" fmla="*/ 224 h 1381"/>
                <a:gd name="T22" fmla="*/ 1380 w 1386"/>
                <a:gd name="T23" fmla="*/ 258 h 1381"/>
                <a:gd name="T24" fmla="*/ 1368 w 1386"/>
                <a:gd name="T25" fmla="*/ 292 h 1381"/>
                <a:gd name="T26" fmla="*/ 1350 w 1386"/>
                <a:gd name="T27" fmla="*/ 324 h 1381"/>
                <a:gd name="T28" fmla="*/ 1326 w 1386"/>
                <a:gd name="T29" fmla="*/ 352 h 1381"/>
                <a:gd name="T30" fmla="*/ 351 w 1386"/>
                <a:gd name="T31" fmla="*/ 1322 h 1381"/>
                <a:gd name="T32" fmla="*/ 322 w 1386"/>
                <a:gd name="T33" fmla="*/ 1345 h 1381"/>
                <a:gd name="T34" fmla="*/ 291 w 1386"/>
                <a:gd name="T35" fmla="*/ 1363 h 1381"/>
                <a:gd name="T36" fmla="*/ 257 w 1386"/>
                <a:gd name="T37" fmla="*/ 1374 h 1381"/>
                <a:gd name="T38" fmla="*/ 222 w 1386"/>
                <a:gd name="T39" fmla="*/ 1381 h 1381"/>
                <a:gd name="T40" fmla="*/ 186 w 1386"/>
                <a:gd name="T41" fmla="*/ 1381 h 1381"/>
                <a:gd name="T42" fmla="*/ 152 w 1386"/>
                <a:gd name="T43" fmla="*/ 1374 h 1381"/>
                <a:gd name="T44" fmla="*/ 118 w 1386"/>
                <a:gd name="T45" fmla="*/ 1362 h 1381"/>
                <a:gd name="T46" fmla="*/ 87 w 1386"/>
                <a:gd name="T47" fmla="*/ 1344 h 1381"/>
                <a:gd name="T48" fmla="*/ 59 w 1386"/>
                <a:gd name="T49" fmla="*/ 1320 h 1381"/>
                <a:gd name="T50" fmla="*/ 36 w 1386"/>
                <a:gd name="T51" fmla="*/ 1292 h 1381"/>
                <a:gd name="T52" fmla="*/ 18 w 1386"/>
                <a:gd name="T53" fmla="*/ 1260 h 1381"/>
                <a:gd name="T54" fmla="*/ 6 w 1386"/>
                <a:gd name="T55" fmla="*/ 1226 h 1381"/>
                <a:gd name="T56" fmla="*/ 0 w 1386"/>
                <a:gd name="T57" fmla="*/ 1192 h 1381"/>
                <a:gd name="T58" fmla="*/ 0 w 1386"/>
                <a:gd name="T59" fmla="*/ 1157 h 1381"/>
                <a:gd name="T60" fmla="*/ 6 w 1386"/>
                <a:gd name="T61" fmla="*/ 1122 h 1381"/>
                <a:gd name="T62" fmla="*/ 18 w 1386"/>
                <a:gd name="T63" fmla="*/ 1089 h 1381"/>
                <a:gd name="T64" fmla="*/ 36 w 1386"/>
                <a:gd name="T65" fmla="*/ 1056 h 1381"/>
                <a:gd name="T66" fmla="*/ 60 w 1386"/>
                <a:gd name="T67" fmla="*/ 1028 h 1381"/>
                <a:gd name="T68" fmla="*/ 1036 w 1386"/>
                <a:gd name="T69" fmla="*/ 59 h 1381"/>
                <a:gd name="T70" fmla="*/ 1064 w 1386"/>
                <a:gd name="T71" fmla="*/ 36 h 1381"/>
                <a:gd name="T72" fmla="*/ 1095 w 1386"/>
                <a:gd name="T73" fmla="*/ 18 h 1381"/>
                <a:gd name="T74" fmla="*/ 1129 w 1386"/>
                <a:gd name="T75" fmla="*/ 6 h 1381"/>
                <a:gd name="T76" fmla="*/ 1163 w 1386"/>
                <a:gd name="T77" fmla="*/ 0 h 1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86" h="1381">
                  <a:moveTo>
                    <a:pt x="1163" y="0"/>
                  </a:moveTo>
                  <a:lnTo>
                    <a:pt x="1198" y="0"/>
                  </a:lnTo>
                  <a:lnTo>
                    <a:pt x="1233" y="6"/>
                  </a:lnTo>
                  <a:lnTo>
                    <a:pt x="1266" y="18"/>
                  </a:lnTo>
                  <a:lnTo>
                    <a:pt x="1299" y="36"/>
                  </a:lnTo>
                  <a:lnTo>
                    <a:pt x="1327" y="60"/>
                  </a:lnTo>
                  <a:lnTo>
                    <a:pt x="1350" y="88"/>
                  </a:lnTo>
                  <a:lnTo>
                    <a:pt x="1368" y="121"/>
                  </a:lnTo>
                  <a:lnTo>
                    <a:pt x="1380" y="154"/>
                  </a:lnTo>
                  <a:lnTo>
                    <a:pt x="1386" y="189"/>
                  </a:lnTo>
                  <a:lnTo>
                    <a:pt x="1386" y="224"/>
                  </a:lnTo>
                  <a:lnTo>
                    <a:pt x="1380" y="258"/>
                  </a:lnTo>
                  <a:lnTo>
                    <a:pt x="1368" y="292"/>
                  </a:lnTo>
                  <a:lnTo>
                    <a:pt x="1350" y="324"/>
                  </a:lnTo>
                  <a:lnTo>
                    <a:pt x="1326" y="352"/>
                  </a:lnTo>
                  <a:lnTo>
                    <a:pt x="351" y="1322"/>
                  </a:lnTo>
                  <a:lnTo>
                    <a:pt x="322" y="1345"/>
                  </a:lnTo>
                  <a:lnTo>
                    <a:pt x="291" y="1363"/>
                  </a:lnTo>
                  <a:lnTo>
                    <a:pt x="257" y="1374"/>
                  </a:lnTo>
                  <a:lnTo>
                    <a:pt x="222" y="1381"/>
                  </a:lnTo>
                  <a:lnTo>
                    <a:pt x="186" y="1381"/>
                  </a:lnTo>
                  <a:lnTo>
                    <a:pt x="152" y="1374"/>
                  </a:lnTo>
                  <a:lnTo>
                    <a:pt x="118" y="1362"/>
                  </a:lnTo>
                  <a:lnTo>
                    <a:pt x="87" y="1344"/>
                  </a:lnTo>
                  <a:lnTo>
                    <a:pt x="59" y="1320"/>
                  </a:lnTo>
                  <a:lnTo>
                    <a:pt x="36" y="1292"/>
                  </a:lnTo>
                  <a:lnTo>
                    <a:pt x="18" y="1260"/>
                  </a:lnTo>
                  <a:lnTo>
                    <a:pt x="6" y="1226"/>
                  </a:lnTo>
                  <a:lnTo>
                    <a:pt x="0" y="1192"/>
                  </a:lnTo>
                  <a:lnTo>
                    <a:pt x="0" y="1157"/>
                  </a:lnTo>
                  <a:lnTo>
                    <a:pt x="6" y="1122"/>
                  </a:lnTo>
                  <a:lnTo>
                    <a:pt x="18" y="1089"/>
                  </a:lnTo>
                  <a:lnTo>
                    <a:pt x="36" y="1056"/>
                  </a:lnTo>
                  <a:lnTo>
                    <a:pt x="60" y="1028"/>
                  </a:lnTo>
                  <a:lnTo>
                    <a:pt x="1036" y="59"/>
                  </a:lnTo>
                  <a:lnTo>
                    <a:pt x="1064" y="36"/>
                  </a:lnTo>
                  <a:lnTo>
                    <a:pt x="1095" y="18"/>
                  </a:lnTo>
                  <a:lnTo>
                    <a:pt x="1129" y="6"/>
                  </a:lnTo>
                  <a:lnTo>
                    <a:pt x="11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75" name="Group 74"/>
          <p:cNvGrpSpPr/>
          <p:nvPr/>
        </p:nvGrpSpPr>
        <p:grpSpPr>
          <a:xfrm>
            <a:off x="5392698" y="4600065"/>
            <a:ext cx="575326" cy="577553"/>
            <a:chOff x="10674350" y="4127501"/>
            <a:chExt cx="1641475" cy="1647825"/>
          </a:xfrm>
          <a:solidFill>
            <a:schemeClr val="bg1"/>
          </a:solidFill>
        </p:grpSpPr>
        <p:sp>
          <p:nvSpPr>
            <p:cNvPr id="76" name="Freeform 77"/>
            <p:cNvSpPr>
              <a:spLocks/>
            </p:cNvSpPr>
            <p:nvPr/>
          </p:nvSpPr>
          <p:spPr bwMode="auto">
            <a:xfrm>
              <a:off x="11714163" y="5153026"/>
              <a:ext cx="552450" cy="528638"/>
            </a:xfrm>
            <a:custGeom>
              <a:avLst/>
              <a:gdLst>
                <a:gd name="T0" fmla="*/ 524 w 1393"/>
                <a:gd name="T1" fmla="*/ 3 h 1333"/>
                <a:gd name="T2" fmla="*/ 657 w 1393"/>
                <a:gd name="T3" fmla="*/ 27 h 1333"/>
                <a:gd name="T4" fmla="*/ 782 w 1393"/>
                <a:gd name="T5" fmla="*/ 75 h 1333"/>
                <a:gd name="T6" fmla="*/ 898 w 1393"/>
                <a:gd name="T7" fmla="*/ 142 h 1333"/>
                <a:gd name="T8" fmla="*/ 996 w 1393"/>
                <a:gd name="T9" fmla="*/ 222 h 1333"/>
                <a:gd name="T10" fmla="*/ 1072 w 1393"/>
                <a:gd name="T11" fmla="*/ 312 h 1333"/>
                <a:gd name="T12" fmla="*/ 1130 w 1393"/>
                <a:gd name="T13" fmla="*/ 406 h 1333"/>
                <a:gd name="T14" fmla="*/ 1173 w 1393"/>
                <a:gd name="T15" fmla="*/ 503 h 1333"/>
                <a:gd name="T16" fmla="*/ 1204 w 1393"/>
                <a:gd name="T17" fmla="*/ 602 h 1333"/>
                <a:gd name="T18" fmla="*/ 1226 w 1393"/>
                <a:gd name="T19" fmla="*/ 699 h 1333"/>
                <a:gd name="T20" fmla="*/ 1241 w 1393"/>
                <a:gd name="T21" fmla="*/ 809 h 1333"/>
                <a:gd name="T22" fmla="*/ 1250 w 1393"/>
                <a:gd name="T23" fmla="*/ 914 h 1333"/>
                <a:gd name="T24" fmla="*/ 1259 w 1393"/>
                <a:gd name="T25" fmla="*/ 991 h 1333"/>
                <a:gd name="T26" fmla="*/ 1273 w 1393"/>
                <a:gd name="T27" fmla="*/ 1062 h 1333"/>
                <a:gd name="T28" fmla="*/ 1297 w 1393"/>
                <a:gd name="T29" fmla="*/ 1125 h 1333"/>
                <a:gd name="T30" fmla="*/ 1334 w 1393"/>
                <a:gd name="T31" fmla="*/ 1177 h 1333"/>
                <a:gd name="T32" fmla="*/ 1374 w 1393"/>
                <a:gd name="T33" fmla="*/ 1211 h 1333"/>
                <a:gd name="T34" fmla="*/ 1390 w 1393"/>
                <a:gd name="T35" fmla="*/ 1243 h 1333"/>
                <a:gd name="T36" fmla="*/ 1389 w 1393"/>
                <a:gd name="T37" fmla="*/ 1281 h 1333"/>
                <a:gd name="T38" fmla="*/ 1370 w 1393"/>
                <a:gd name="T39" fmla="*/ 1312 h 1333"/>
                <a:gd name="T40" fmla="*/ 1338 w 1393"/>
                <a:gd name="T41" fmla="*/ 1330 h 1333"/>
                <a:gd name="T42" fmla="*/ 1307 w 1393"/>
                <a:gd name="T43" fmla="*/ 1333 h 1333"/>
                <a:gd name="T44" fmla="*/ 1207 w 1393"/>
                <a:gd name="T45" fmla="*/ 1322 h 1333"/>
                <a:gd name="T46" fmla="*/ 1117 w 1393"/>
                <a:gd name="T47" fmla="*/ 1291 h 1333"/>
                <a:gd name="T48" fmla="*/ 1039 w 1393"/>
                <a:gd name="T49" fmla="*/ 1237 h 1333"/>
                <a:gd name="T50" fmla="*/ 973 w 1393"/>
                <a:gd name="T51" fmla="*/ 1165 h 1333"/>
                <a:gd name="T52" fmla="*/ 927 w 1393"/>
                <a:gd name="T53" fmla="*/ 1094 h 1333"/>
                <a:gd name="T54" fmla="*/ 893 w 1393"/>
                <a:gd name="T55" fmla="*/ 1032 h 1333"/>
                <a:gd name="T56" fmla="*/ 863 w 1393"/>
                <a:gd name="T57" fmla="*/ 983 h 1333"/>
                <a:gd name="T58" fmla="*/ 833 w 1393"/>
                <a:gd name="T59" fmla="*/ 938 h 1333"/>
                <a:gd name="T60" fmla="*/ 802 w 1393"/>
                <a:gd name="T61" fmla="*/ 910 h 1333"/>
                <a:gd name="T62" fmla="*/ 777 w 1393"/>
                <a:gd name="T63" fmla="*/ 909 h 1333"/>
                <a:gd name="T64" fmla="*/ 761 w 1393"/>
                <a:gd name="T65" fmla="*/ 922 h 1333"/>
                <a:gd name="T66" fmla="*/ 761 w 1393"/>
                <a:gd name="T67" fmla="*/ 940 h 1333"/>
                <a:gd name="T68" fmla="*/ 775 w 1393"/>
                <a:gd name="T69" fmla="*/ 970 h 1333"/>
                <a:gd name="T70" fmla="*/ 804 w 1393"/>
                <a:gd name="T71" fmla="*/ 988 h 1333"/>
                <a:gd name="T72" fmla="*/ 842 w 1393"/>
                <a:gd name="T73" fmla="*/ 1007 h 1333"/>
                <a:gd name="T74" fmla="*/ 863 w 1393"/>
                <a:gd name="T75" fmla="*/ 1041 h 1333"/>
                <a:gd name="T76" fmla="*/ 862 w 1393"/>
                <a:gd name="T77" fmla="*/ 1084 h 1333"/>
                <a:gd name="T78" fmla="*/ 840 w 1393"/>
                <a:gd name="T79" fmla="*/ 1118 h 1333"/>
                <a:gd name="T80" fmla="*/ 801 w 1393"/>
                <a:gd name="T81" fmla="*/ 1135 h 1333"/>
                <a:gd name="T82" fmla="*/ 716 w 1393"/>
                <a:gd name="T83" fmla="*/ 1141 h 1333"/>
                <a:gd name="T84" fmla="*/ 580 w 1393"/>
                <a:gd name="T85" fmla="*/ 1125 h 1333"/>
                <a:gd name="T86" fmla="*/ 450 w 1393"/>
                <a:gd name="T87" fmla="*/ 1082 h 1333"/>
                <a:gd name="T88" fmla="*/ 328 w 1393"/>
                <a:gd name="T89" fmla="*/ 1013 h 1333"/>
                <a:gd name="T90" fmla="*/ 222 w 1393"/>
                <a:gd name="T91" fmla="*/ 922 h 1333"/>
                <a:gd name="T92" fmla="*/ 133 w 1393"/>
                <a:gd name="T93" fmla="*/ 813 h 1333"/>
                <a:gd name="T94" fmla="*/ 63 w 1393"/>
                <a:gd name="T95" fmla="*/ 688 h 1333"/>
                <a:gd name="T96" fmla="*/ 20 w 1393"/>
                <a:gd name="T97" fmla="*/ 553 h 1333"/>
                <a:gd name="T98" fmla="*/ 4 w 1393"/>
                <a:gd name="T99" fmla="*/ 463 h 1333"/>
                <a:gd name="T100" fmla="*/ 1 w 1393"/>
                <a:gd name="T101" fmla="*/ 360 h 1333"/>
                <a:gd name="T102" fmla="*/ 16 w 1393"/>
                <a:gd name="T103" fmla="*/ 252 h 1333"/>
                <a:gd name="T104" fmla="*/ 54 w 1393"/>
                <a:gd name="T105" fmla="*/ 145 h 1333"/>
                <a:gd name="T106" fmla="*/ 66 w 1393"/>
                <a:gd name="T107" fmla="*/ 124 h 1333"/>
                <a:gd name="T108" fmla="*/ 92 w 1393"/>
                <a:gd name="T109" fmla="*/ 98 h 1333"/>
                <a:gd name="T110" fmla="*/ 206 w 1393"/>
                <a:gd name="T111" fmla="*/ 43 h 1333"/>
                <a:gd name="T112" fmla="*/ 328 w 1393"/>
                <a:gd name="T113" fmla="*/ 11 h 1333"/>
                <a:gd name="T114" fmla="*/ 456 w 1393"/>
                <a:gd name="T115" fmla="*/ 0 h 1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93" h="1333">
                  <a:moveTo>
                    <a:pt x="456" y="0"/>
                  </a:moveTo>
                  <a:lnTo>
                    <a:pt x="524" y="3"/>
                  </a:lnTo>
                  <a:lnTo>
                    <a:pt x="591" y="13"/>
                  </a:lnTo>
                  <a:lnTo>
                    <a:pt x="657" y="27"/>
                  </a:lnTo>
                  <a:lnTo>
                    <a:pt x="720" y="48"/>
                  </a:lnTo>
                  <a:lnTo>
                    <a:pt x="782" y="75"/>
                  </a:lnTo>
                  <a:lnTo>
                    <a:pt x="842" y="107"/>
                  </a:lnTo>
                  <a:lnTo>
                    <a:pt x="898" y="142"/>
                  </a:lnTo>
                  <a:lnTo>
                    <a:pt x="950" y="181"/>
                  </a:lnTo>
                  <a:lnTo>
                    <a:pt x="996" y="222"/>
                  </a:lnTo>
                  <a:lnTo>
                    <a:pt x="1036" y="266"/>
                  </a:lnTo>
                  <a:lnTo>
                    <a:pt x="1072" y="312"/>
                  </a:lnTo>
                  <a:lnTo>
                    <a:pt x="1103" y="358"/>
                  </a:lnTo>
                  <a:lnTo>
                    <a:pt x="1130" y="406"/>
                  </a:lnTo>
                  <a:lnTo>
                    <a:pt x="1154" y="455"/>
                  </a:lnTo>
                  <a:lnTo>
                    <a:pt x="1173" y="503"/>
                  </a:lnTo>
                  <a:lnTo>
                    <a:pt x="1189" y="553"/>
                  </a:lnTo>
                  <a:lnTo>
                    <a:pt x="1204" y="602"/>
                  </a:lnTo>
                  <a:lnTo>
                    <a:pt x="1216" y="650"/>
                  </a:lnTo>
                  <a:lnTo>
                    <a:pt x="1226" y="699"/>
                  </a:lnTo>
                  <a:lnTo>
                    <a:pt x="1233" y="744"/>
                  </a:lnTo>
                  <a:lnTo>
                    <a:pt x="1241" y="809"/>
                  </a:lnTo>
                  <a:lnTo>
                    <a:pt x="1247" y="875"/>
                  </a:lnTo>
                  <a:lnTo>
                    <a:pt x="1250" y="914"/>
                  </a:lnTo>
                  <a:lnTo>
                    <a:pt x="1254" y="953"/>
                  </a:lnTo>
                  <a:lnTo>
                    <a:pt x="1259" y="991"/>
                  </a:lnTo>
                  <a:lnTo>
                    <a:pt x="1265" y="1028"/>
                  </a:lnTo>
                  <a:lnTo>
                    <a:pt x="1273" y="1062"/>
                  </a:lnTo>
                  <a:lnTo>
                    <a:pt x="1284" y="1095"/>
                  </a:lnTo>
                  <a:lnTo>
                    <a:pt x="1297" y="1125"/>
                  </a:lnTo>
                  <a:lnTo>
                    <a:pt x="1314" y="1153"/>
                  </a:lnTo>
                  <a:lnTo>
                    <a:pt x="1334" y="1177"/>
                  </a:lnTo>
                  <a:lnTo>
                    <a:pt x="1360" y="1198"/>
                  </a:lnTo>
                  <a:lnTo>
                    <a:pt x="1374" y="1211"/>
                  </a:lnTo>
                  <a:lnTo>
                    <a:pt x="1385" y="1226"/>
                  </a:lnTo>
                  <a:lnTo>
                    <a:pt x="1390" y="1243"/>
                  </a:lnTo>
                  <a:lnTo>
                    <a:pt x="1393" y="1262"/>
                  </a:lnTo>
                  <a:lnTo>
                    <a:pt x="1389" y="1281"/>
                  </a:lnTo>
                  <a:lnTo>
                    <a:pt x="1381" y="1297"/>
                  </a:lnTo>
                  <a:lnTo>
                    <a:pt x="1370" y="1312"/>
                  </a:lnTo>
                  <a:lnTo>
                    <a:pt x="1356" y="1322"/>
                  </a:lnTo>
                  <a:lnTo>
                    <a:pt x="1338" y="1330"/>
                  </a:lnTo>
                  <a:lnTo>
                    <a:pt x="1321" y="1333"/>
                  </a:lnTo>
                  <a:lnTo>
                    <a:pt x="1307" y="1333"/>
                  </a:lnTo>
                  <a:lnTo>
                    <a:pt x="1256" y="1330"/>
                  </a:lnTo>
                  <a:lnTo>
                    <a:pt x="1207" y="1322"/>
                  </a:lnTo>
                  <a:lnTo>
                    <a:pt x="1161" y="1308"/>
                  </a:lnTo>
                  <a:lnTo>
                    <a:pt x="1117" y="1291"/>
                  </a:lnTo>
                  <a:lnTo>
                    <a:pt x="1077" y="1267"/>
                  </a:lnTo>
                  <a:lnTo>
                    <a:pt x="1039" y="1237"/>
                  </a:lnTo>
                  <a:lnTo>
                    <a:pt x="1005" y="1204"/>
                  </a:lnTo>
                  <a:lnTo>
                    <a:pt x="973" y="1165"/>
                  </a:lnTo>
                  <a:lnTo>
                    <a:pt x="950" y="1131"/>
                  </a:lnTo>
                  <a:lnTo>
                    <a:pt x="927" y="1094"/>
                  </a:lnTo>
                  <a:lnTo>
                    <a:pt x="906" y="1056"/>
                  </a:lnTo>
                  <a:lnTo>
                    <a:pt x="893" y="1032"/>
                  </a:lnTo>
                  <a:lnTo>
                    <a:pt x="879" y="1008"/>
                  </a:lnTo>
                  <a:lnTo>
                    <a:pt x="863" y="983"/>
                  </a:lnTo>
                  <a:lnTo>
                    <a:pt x="848" y="959"/>
                  </a:lnTo>
                  <a:lnTo>
                    <a:pt x="833" y="938"/>
                  </a:lnTo>
                  <a:lnTo>
                    <a:pt x="818" y="922"/>
                  </a:lnTo>
                  <a:lnTo>
                    <a:pt x="802" y="910"/>
                  </a:lnTo>
                  <a:lnTo>
                    <a:pt x="788" y="907"/>
                  </a:lnTo>
                  <a:lnTo>
                    <a:pt x="777" y="909"/>
                  </a:lnTo>
                  <a:lnTo>
                    <a:pt x="763" y="917"/>
                  </a:lnTo>
                  <a:lnTo>
                    <a:pt x="761" y="922"/>
                  </a:lnTo>
                  <a:lnTo>
                    <a:pt x="759" y="929"/>
                  </a:lnTo>
                  <a:lnTo>
                    <a:pt x="761" y="940"/>
                  </a:lnTo>
                  <a:lnTo>
                    <a:pt x="766" y="955"/>
                  </a:lnTo>
                  <a:lnTo>
                    <a:pt x="775" y="970"/>
                  </a:lnTo>
                  <a:lnTo>
                    <a:pt x="788" y="981"/>
                  </a:lnTo>
                  <a:lnTo>
                    <a:pt x="804" y="988"/>
                  </a:lnTo>
                  <a:lnTo>
                    <a:pt x="825" y="995"/>
                  </a:lnTo>
                  <a:lnTo>
                    <a:pt x="842" y="1007"/>
                  </a:lnTo>
                  <a:lnTo>
                    <a:pt x="854" y="1022"/>
                  </a:lnTo>
                  <a:lnTo>
                    <a:pt x="863" y="1041"/>
                  </a:lnTo>
                  <a:lnTo>
                    <a:pt x="866" y="1062"/>
                  </a:lnTo>
                  <a:lnTo>
                    <a:pt x="862" y="1084"/>
                  </a:lnTo>
                  <a:lnTo>
                    <a:pt x="853" y="1102"/>
                  </a:lnTo>
                  <a:lnTo>
                    <a:pt x="840" y="1118"/>
                  </a:lnTo>
                  <a:lnTo>
                    <a:pt x="823" y="1128"/>
                  </a:lnTo>
                  <a:lnTo>
                    <a:pt x="801" y="1135"/>
                  </a:lnTo>
                  <a:lnTo>
                    <a:pt x="759" y="1139"/>
                  </a:lnTo>
                  <a:lnTo>
                    <a:pt x="716" y="1141"/>
                  </a:lnTo>
                  <a:lnTo>
                    <a:pt x="648" y="1136"/>
                  </a:lnTo>
                  <a:lnTo>
                    <a:pt x="580" y="1125"/>
                  </a:lnTo>
                  <a:lnTo>
                    <a:pt x="514" y="1107"/>
                  </a:lnTo>
                  <a:lnTo>
                    <a:pt x="450" y="1082"/>
                  </a:lnTo>
                  <a:lnTo>
                    <a:pt x="388" y="1050"/>
                  </a:lnTo>
                  <a:lnTo>
                    <a:pt x="328" y="1013"/>
                  </a:lnTo>
                  <a:lnTo>
                    <a:pt x="274" y="970"/>
                  </a:lnTo>
                  <a:lnTo>
                    <a:pt x="222" y="922"/>
                  </a:lnTo>
                  <a:lnTo>
                    <a:pt x="174" y="870"/>
                  </a:lnTo>
                  <a:lnTo>
                    <a:pt x="133" y="813"/>
                  </a:lnTo>
                  <a:lnTo>
                    <a:pt x="95" y="753"/>
                  </a:lnTo>
                  <a:lnTo>
                    <a:pt x="63" y="688"/>
                  </a:lnTo>
                  <a:lnTo>
                    <a:pt x="39" y="621"/>
                  </a:lnTo>
                  <a:lnTo>
                    <a:pt x="20" y="553"/>
                  </a:lnTo>
                  <a:lnTo>
                    <a:pt x="11" y="510"/>
                  </a:lnTo>
                  <a:lnTo>
                    <a:pt x="4" y="463"/>
                  </a:lnTo>
                  <a:lnTo>
                    <a:pt x="0" y="413"/>
                  </a:lnTo>
                  <a:lnTo>
                    <a:pt x="1" y="360"/>
                  </a:lnTo>
                  <a:lnTo>
                    <a:pt x="6" y="307"/>
                  </a:lnTo>
                  <a:lnTo>
                    <a:pt x="16" y="252"/>
                  </a:lnTo>
                  <a:lnTo>
                    <a:pt x="31" y="198"/>
                  </a:lnTo>
                  <a:lnTo>
                    <a:pt x="54" y="145"/>
                  </a:lnTo>
                  <a:lnTo>
                    <a:pt x="57" y="139"/>
                  </a:lnTo>
                  <a:lnTo>
                    <a:pt x="66" y="124"/>
                  </a:lnTo>
                  <a:lnTo>
                    <a:pt x="77" y="109"/>
                  </a:lnTo>
                  <a:lnTo>
                    <a:pt x="92" y="98"/>
                  </a:lnTo>
                  <a:lnTo>
                    <a:pt x="148" y="68"/>
                  </a:lnTo>
                  <a:lnTo>
                    <a:pt x="206" y="43"/>
                  </a:lnTo>
                  <a:lnTo>
                    <a:pt x="267" y="25"/>
                  </a:lnTo>
                  <a:lnTo>
                    <a:pt x="328" y="11"/>
                  </a:lnTo>
                  <a:lnTo>
                    <a:pt x="392" y="3"/>
                  </a:lnTo>
                  <a:lnTo>
                    <a:pt x="4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7" name="Freeform 78"/>
            <p:cNvSpPr>
              <a:spLocks noEditPoints="1"/>
            </p:cNvSpPr>
            <p:nvPr/>
          </p:nvSpPr>
          <p:spPr bwMode="auto">
            <a:xfrm>
              <a:off x="10674350" y="4127501"/>
              <a:ext cx="1246188" cy="1250950"/>
            </a:xfrm>
            <a:custGeom>
              <a:avLst/>
              <a:gdLst>
                <a:gd name="T0" fmla="*/ 1611 w 3143"/>
                <a:gd name="T1" fmla="*/ 1412 h 3153"/>
                <a:gd name="T2" fmla="*/ 1451 w 3143"/>
                <a:gd name="T3" fmla="*/ 1591 h 3153"/>
                <a:gd name="T4" fmla="*/ 1423 w 3143"/>
                <a:gd name="T5" fmla="*/ 1817 h 3153"/>
                <a:gd name="T6" fmla="*/ 1530 w 3143"/>
                <a:gd name="T7" fmla="*/ 2022 h 3153"/>
                <a:gd name="T8" fmla="*/ 1753 w 3143"/>
                <a:gd name="T9" fmla="*/ 2132 h 3153"/>
                <a:gd name="T10" fmla="*/ 1997 w 3143"/>
                <a:gd name="T11" fmla="*/ 2084 h 3153"/>
                <a:gd name="T12" fmla="*/ 2157 w 3143"/>
                <a:gd name="T13" fmla="*/ 1905 h 3153"/>
                <a:gd name="T14" fmla="*/ 2184 w 3143"/>
                <a:gd name="T15" fmla="*/ 1680 h 3153"/>
                <a:gd name="T16" fmla="*/ 2077 w 3143"/>
                <a:gd name="T17" fmla="*/ 1474 h 3153"/>
                <a:gd name="T18" fmla="*/ 1855 w 3143"/>
                <a:gd name="T19" fmla="*/ 1364 h 3153"/>
                <a:gd name="T20" fmla="*/ 987 w 3143"/>
                <a:gd name="T21" fmla="*/ 763 h 3153"/>
                <a:gd name="T22" fmla="*/ 802 w 3143"/>
                <a:gd name="T23" fmla="*/ 923 h 3153"/>
                <a:gd name="T24" fmla="*/ 749 w 3143"/>
                <a:gd name="T25" fmla="*/ 1143 h 3153"/>
                <a:gd name="T26" fmla="*/ 830 w 3143"/>
                <a:gd name="T27" fmla="*/ 1359 h 3153"/>
                <a:gd name="T28" fmla="*/ 1035 w 3143"/>
                <a:gd name="T29" fmla="*/ 1496 h 3153"/>
                <a:gd name="T30" fmla="*/ 1282 w 3143"/>
                <a:gd name="T31" fmla="*/ 1479 h 3153"/>
                <a:gd name="T32" fmla="*/ 1467 w 3143"/>
                <a:gd name="T33" fmla="*/ 1320 h 3153"/>
                <a:gd name="T34" fmla="*/ 1521 w 3143"/>
                <a:gd name="T35" fmla="*/ 1098 h 3153"/>
                <a:gd name="T36" fmla="*/ 1440 w 3143"/>
                <a:gd name="T37" fmla="*/ 884 h 3153"/>
                <a:gd name="T38" fmla="*/ 1236 w 3143"/>
                <a:gd name="T39" fmla="*/ 747 h 3153"/>
                <a:gd name="T40" fmla="*/ 531 w 3143"/>
                <a:gd name="T41" fmla="*/ 359 h 3153"/>
                <a:gd name="T42" fmla="*/ 390 w 3143"/>
                <a:gd name="T43" fmla="*/ 479 h 3153"/>
                <a:gd name="T44" fmla="*/ 375 w 3143"/>
                <a:gd name="T45" fmla="*/ 664 h 3153"/>
                <a:gd name="T46" fmla="*/ 495 w 3143"/>
                <a:gd name="T47" fmla="*/ 804 h 3153"/>
                <a:gd name="T48" fmla="*/ 680 w 3143"/>
                <a:gd name="T49" fmla="*/ 819 h 3153"/>
                <a:gd name="T50" fmla="*/ 819 w 3143"/>
                <a:gd name="T51" fmla="*/ 698 h 3153"/>
                <a:gd name="T52" fmla="*/ 834 w 3143"/>
                <a:gd name="T53" fmla="*/ 515 h 3153"/>
                <a:gd name="T54" fmla="*/ 714 w 3143"/>
                <a:gd name="T55" fmla="*/ 374 h 3153"/>
                <a:gd name="T56" fmla="*/ 361 w 3143"/>
                <a:gd name="T57" fmla="*/ 2 h 3153"/>
                <a:gd name="T58" fmla="*/ 680 w 3143"/>
                <a:gd name="T59" fmla="*/ 87 h 3153"/>
                <a:gd name="T60" fmla="*/ 1003 w 3143"/>
                <a:gd name="T61" fmla="*/ 246 h 3153"/>
                <a:gd name="T62" fmla="*/ 1258 w 3143"/>
                <a:gd name="T63" fmla="*/ 419 h 3153"/>
                <a:gd name="T64" fmla="*/ 1506 w 3143"/>
                <a:gd name="T65" fmla="*/ 531 h 3153"/>
                <a:gd name="T66" fmla="*/ 1817 w 3143"/>
                <a:gd name="T67" fmla="*/ 525 h 3153"/>
                <a:gd name="T68" fmla="*/ 2224 w 3143"/>
                <a:gd name="T69" fmla="*/ 655 h 3153"/>
                <a:gd name="T70" fmla="*/ 2660 w 3143"/>
                <a:gd name="T71" fmla="*/ 914 h 3153"/>
                <a:gd name="T72" fmla="*/ 3091 w 3143"/>
                <a:gd name="T73" fmla="*/ 1284 h 3153"/>
                <a:gd name="T74" fmla="*/ 2833 w 3143"/>
                <a:gd name="T75" fmla="*/ 1871 h 3153"/>
                <a:gd name="T76" fmla="*/ 2874 w 3143"/>
                <a:gd name="T77" fmla="*/ 2052 h 3153"/>
                <a:gd name="T78" fmla="*/ 2979 w 3143"/>
                <a:gd name="T79" fmla="*/ 2134 h 3153"/>
                <a:gd name="T80" fmla="*/ 3004 w 3143"/>
                <a:gd name="T81" fmla="*/ 2252 h 3153"/>
                <a:gd name="T82" fmla="*/ 2251 w 3143"/>
                <a:gd name="T83" fmla="*/ 3011 h 3153"/>
                <a:gd name="T84" fmla="*/ 2142 w 3143"/>
                <a:gd name="T85" fmla="*/ 3000 h 3153"/>
                <a:gd name="T86" fmla="*/ 2051 w 3143"/>
                <a:gd name="T87" fmla="*/ 2884 h 3153"/>
                <a:gd name="T88" fmla="*/ 1983 w 3143"/>
                <a:gd name="T89" fmla="*/ 2880 h 3153"/>
                <a:gd name="T90" fmla="*/ 1793 w 3143"/>
                <a:gd name="T91" fmla="*/ 2785 h 3153"/>
                <a:gd name="T92" fmla="*/ 1092 w 3143"/>
                <a:gd name="T93" fmla="*/ 2896 h 3153"/>
                <a:gd name="T94" fmla="*/ 720 w 3143"/>
                <a:gd name="T95" fmla="*/ 2362 h 3153"/>
                <a:gd name="T96" fmla="*/ 543 w 3143"/>
                <a:gd name="T97" fmla="*/ 1917 h 3153"/>
                <a:gd name="T98" fmla="*/ 518 w 3143"/>
                <a:gd name="T99" fmla="*/ 1580 h 3153"/>
                <a:gd name="T100" fmla="*/ 445 w 3143"/>
                <a:gd name="T101" fmla="*/ 1294 h 3153"/>
                <a:gd name="T102" fmla="*/ 268 w 3143"/>
                <a:gd name="T103" fmla="*/ 1043 h 3153"/>
                <a:gd name="T104" fmla="*/ 108 w 3143"/>
                <a:gd name="T105" fmla="*/ 733 h 3153"/>
                <a:gd name="T106" fmla="*/ 28 w 3143"/>
                <a:gd name="T107" fmla="*/ 498 h 3153"/>
                <a:gd name="T108" fmla="*/ 2 w 3143"/>
                <a:gd name="T109" fmla="*/ 264 h 3153"/>
                <a:gd name="T110" fmla="*/ 79 w 3143"/>
                <a:gd name="T111" fmla="*/ 78 h 3153"/>
                <a:gd name="T112" fmla="*/ 256 w 3143"/>
                <a:gd name="T113" fmla="*/ 1 h 3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43" h="3153">
                  <a:moveTo>
                    <a:pt x="1803" y="1360"/>
                  </a:moveTo>
                  <a:lnTo>
                    <a:pt x="1753" y="1364"/>
                  </a:lnTo>
                  <a:lnTo>
                    <a:pt x="1703" y="1373"/>
                  </a:lnTo>
                  <a:lnTo>
                    <a:pt x="1655" y="1389"/>
                  </a:lnTo>
                  <a:lnTo>
                    <a:pt x="1611" y="1412"/>
                  </a:lnTo>
                  <a:lnTo>
                    <a:pt x="1569" y="1440"/>
                  </a:lnTo>
                  <a:lnTo>
                    <a:pt x="1530" y="1474"/>
                  </a:lnTo>
                  <a:lnTo>
                    <a:pt x="1499" y="1510"/>
                  </a:lnTo>
                  <a:lnTo>
                    <a:pt x="1472" y="1549"/>
                  </a:lnTo>
                  <a:lnTo>
                    <a:pt x="1451" y="1591"/>
                  </a:lnTo>
                  <a:lnTo>
                    <a:pt x="1434" y="1635"/>
                  </a:lnTo>
                  <a:lnTo>
                    <a:pt x="1423" y="1680"/>
                  </a:lnTo>
                  <a:lnTo>
                    <a:pt x="1418" y="1725"/>
                  </a:lnTo>
                  <a:lnTo>
                    <a:pt x="1418" y="1771"/>
                  </a:lnTo>
                  <a:lnTo>
                    <a:pt x="1423" y="1817"/>
                  </a:lnTo>
                  <a:lnTo>
                    <a:pt x="1434" y="1861"/>
                  </a:lnTo>
                  <a:lnTo>
                    <a:pt x="1451" y="1905"/>
                  </a:lnTo>
                  <a:lnTo>
                    <a:pt x="1472" y="1946"/>
                  </a:lnTo>
                  <a:lnTo>
                    <a:pt x="1499" y="1985"/>
                  </a:lnTo>
                  <a:lnTo>
                    <a:pt x="1530" y="2022"/>
                  </a:lnTo>
                  <a:lnTo>
                    <a:pt x="1569" y="2056"/>
                  </a:lnTo>
                  <a:lnTo>
                    <a:pt x="1611" y="2084"/>
                  </a:lnTo>
                  <a:lnTo>
                    <a:pt x="1655" y="2107"/>
                  </a:lnTo>
                  <a:lnTo>
                    <a:pt x="1703" y="2122"/>
                  </a:lnTo>
                  <a:lnTo>
                    <a:pt x="1753" y="2132"/>
                  </a:lnTo>
                  <a:lnTo>
                    <a:pt x="1803" y="2136"/>
                  </a:lnTo>
                  <a:lnTo>
                    <a:pt x="1855" y="2132"/>
                  </a:lnTo>
                  <a:lnTo>
                    <a:pt x="1904" y="2122"/>
                  </a:lnTo>
                  <a:lnTo>
                    <a:pt x="1952" y="2107"/>
                  </a:lnTo>
                  <a:lnTo>
                    <a:pt x="1997" y="2084"/>
                  </a:lnTo>
                  <a:lnTo>
                    <a:pt x="2038" y="2056"/>
                  </a:lnTo>
                  <a:lnTo>
                    <a:pt x="2077" y="2022"/>
                  </a:lnTo>
                  <a:lnTo>
                    <a:pt x="2109" y="1985"/>
                  </a:lnTo>
                  <a:lnTo>
                    <a:pt x="2136" y="1946"/>
                  </a:lnTo>
                  <a:lnTo>
                    <a:pt x="2157" y="1905"/>
                  </a:lnTo>
                  <a:lnTo>
                    <a:pt x="2173" y="1861"/>
                  </a:lnTo>
                  <a:lnTo>
                    <a:pt x="2184" y="1817"/>
                  </a:lnTo>
                  <a:lnTo>
                    <a:pt x="2190" y="1771"/>
                  </a:lnTo>
                  <a:lnTo>
                    <a:pt x="2190" y="1725"/>
                  </a:lnTo>
                  <a:lnTo>
                    <a:pt x="2184" y="1680"/>
                  </a:lnTo>
                  <a:lnTo>
                    <a:pt x="2173" y="1635"/>
                  </a:lnTo>
                  <a:lnTo>
                    <a:pt x="2157" y="1591"/>
                  </a:lnTo>
                  <a:lnTo>
                    <a:pt x="2136" y="1549"/>
                  </a:lnTo>
                  <a:lnTo>
                    <a:pt x="2109" y="1510"/>
                  </a:lnTo>
                  <a:lnTo>
                    <a:pt x="2077" y="1474"/>
                  </a:lnTo>
                  <a:lnTo>
                    <a:pt x="2038" y="1440"/>
                  </a:lnTo>
                  <a:lnTo>
                    <a:pt x="1997" y="1412"/>
                  </a:lnTo>
                  <a:lnTo>
                    <a:pt x="1952" y="1389"/>
                  </a:lnTo>
                  <a:lnTo>
                    <a:pt x="1904" y="1373"/>
                  </a:lnTo>
                  <a:lnTo>
                    <a:pt x="1855" y="1364"/>
                  </a:lnTo>
                  <a:lnTo>
                    <a:pt x="1803" y="1360"/>
                  </a:lnTo>
                  <a:close/>
                  <a:moveTo>
                    <a:pt x="1135" y="733"/>
                  </a:moveTo>
                  <a:lnTo>
                    <a:pt x="1084" y="736"/>
                  </a:lnTo>
                  <a:lnTo>
                    <a:pt x="1035" y="747"/>
                  </a:lnTo>
                  <a:lnTo>
                    <a:pt x="987" y="763"/>
                  </a:lnTo>
                  <a:lnTo>
                    <a:pt x="943" y="785"/>
                  </a:lnTo>
                  <a:lnTo>
                    <a:pt x="900" y="813"/>
                  </a:lnTo>
                  <a:lnTo>
                    <a:pt x="862" y="847"/>
                  </a:lnTo>
                  <a:lnTo>
                    <a:pt x="830" y="884"/>
                  </a:lnTo>
                  <a:lnTo>
                    <a:pt x="802" y="923"/>
                  </a:lnTo>
                  <a:lnTo>
                    <a:pt x="782" y="965"/>
                  </a:lnTo>
                  <a:lnTo>
                    <a:pt x="766" y="1008"/>
                  </a:lnTo>
                  <a:lnTo>
                    <a:pt x="754" y="1052"/>
                  </a:lnTo>
                  <a:lnTo>
                    <a:pt x="749" y="1098"/>
                  </a:lnTo>
                  <a:lnTo>
                    <a:pt x="749" y="1143"/>
                  </a:lnTo>
                  <a:lnTo>
                    <a:pt x="754" y="1189"/>
                  </a:lnTo>
                  <a:lnTo>
                    <a:pt x="766" y="1235"/>
                  </a:lnTo>
                  <a:lnTo>
                    <a:pt x="782" y="1278"/>
                  </a:lnTo>
                  <a:lnTo>
                    <a:pt x="802" y="1320"/>
                  </a:lnTo>
                  <a:lnTo>
                    <a:pt x="830" y="1359"/>
                  </a:lnTo>
                  <a:lnTo>
                    <a:pt x="862" y="1396"/>
                  </a:lnTo>
                  <a:lnTo>
                    <a:pt x="900" y="1429"/>
                  </a:lnTo>
                  <a:lnTo>
                    <a:pt x="943" y="1458"/>
                  </a:lnTo>
                  <a:lnTo>
                    <a:pt x="987" y="1479"/>
                  </a:lnTo>
                  <a:lnTo>
                    <a:pt x="1035" y="1496"/>
                  </a:lnTo>
                  <a:lnTo>
                    <a:pt x="1084" y="1506"/>
                  </a:lnTo>
                  <a:lnTo>
                    <a:pt x="1135" y="1509"/>
                  </a:lnTo>
                  <a:lnTo>
                    <a:pt x="1186" y="1506"/>
                  </a:lnTo>
                  <a:lnTo>
                    <a:pt x="1236" y="1496"/>
                  </a:lnTo>
                  <a:lnTo>
                    <a:pt x="1282" y="1479"/>
                  </a:lnTo>
                  <a:lnTo>
                    <a:pt x="1328" y="1458"/>
                  </a:lnTo>
                  <a:lnTo>
                    <a:pt x="1370" y="1429"/>
                  </a:lnTo>
                  <a:lnTo>
                    <a:pt x="1409" y="1396"/>
                  </a:lnTo>
                  <a:lnTo>
                    <a:pt x="1440" y="1359"/>
                  </a:lnTo>
                  <a:lnTo>
                    <a:pt x="1467" y="1320"/>
                  </a:lnTo>
                  <a:lnTo>
                    <a:pt x="1488" y="1278"/>
                  </a:lnTo>
                  <a:lnTo>
                    <a:pt x="1505" y="1235"/>
                  </a:lnTo>
                  <a:lnTo>
                    <a:pt x="1515" y="1189"/>
                  </a:lnTo>
                  <a:lnTo>
                    <a:pt x="1521" y="1143"/>
                  </a:lnTo>
                  <a:lnTo>
                    <a:pt x="1521" y="1098"/>
                  </a:lnTo>
                  <a:lnTo>
                    <a:pt x="1515" y="1052"/>
                  </a:lnTo>
                  <a:lnTo>
                    <a:pt x="1505" y="1008"/>
                  </a:lnTo>
                  <a:lnTo>
                    <a:pt x="1488" y="965"/>
                  </a:lnTo>
                  <a:lnTo>
                    <a:pt x="1467" y="923"/>
                  </a:lnTo>
                  <a:lnTo>
                    <a:pt x="1440" y="884"/>
                  </a:lnTo>
                  <a:lnTo>
                    <a:pt x="1409" y="847"/>
                  </a:lnTo>
                  <a:lnTo>
                    <a:pt x="1370" y="813"/>
                  </a:lnTo>
                  <a:lnTo>
                    <a:pt x="1328" y="785"/>
                  </a:lnTo>
                  <a:lnTo>
                    <a:pt x="1282" y="763"/>
                  </a:lnTo>
                  <a:lnTo>
                    <a:pt x="1236" y="747"/>
                  </a:lnTo>
                  <a:lnTo>
                    <a:pt x="1186" y="736"/>
                  </a:lnTo>
                  <a:lnTo>
                    <a:pt x="1135" y="733"/>
                  </a:lnTo>
                  <a:close/>
                  <a:moveTo>
                    <a:pt x="605" y="347"/>
                  </a:moveTo>
                  <a:lnTo>
                    <a:pt x="567" y="350"/>
                  </a:lnTo>
                  <a:lnTo>
                    <a:pt x="531" y="359"/>
                  </a:lnTo>
                  <a:lnTo>
                    <a:pt x="495" y="374"/>
                  </a:lnTo>
                  <a:lnTo>
                    <a:pt x="464" y="393"/>
                  </a:lnTo>
                  <a:lnTo>
                    <a:pt x="434" y="418"/>
                  </a:lnTo>
                  <a:lnTo>
                    <a:pt x="409" y="447"/>
                  </a:lnTo>
                  <a:lnTo>
                    <a:pt x="390" y="479"/>
                  </a:lnTo>
                  <a:lnTo>
                    <a:pt x="375" y="515"/>
                  </a:lnTo>
                  <a:lnTo>
                    <a:pt x="368" y="551"/>
                  </a:lnTo>
                  <a:lnTo>
                    <a:pt x="364" y="589"/>
                  </a:lnTo>
                  <a:lnTo>
                    <a:pt x="368" y="627"/>
                  </a:lnTo>
                  <a:lnTo>
                    <a:pt x="375" y="664"/>
                  </a:lnTo>
                  <a:lnTo>
                    <a:pt x="390" y="698"/>
                  </a:lnTo>
                  <a:lnTo>
                    <a:pt x="409" y="730"/>
                  </a:lnTo>
                  <a:lnTo>
                    <a:pt x="434" y="759"/>
                  </a:lnTo>
                  <a:lnTo>
                    <a:pt x="464" y="785"/>
                  </a:lnTo>
                  <a:lnTo>
                    <a:pt x="495" y="804"/>
                  </a:lnTo>
                  <a:lnTo>
                    <a:pt x="531" y="819"/>
                  </a:lnTo>
                  <a:lnTo>
                    <a:pt x="567" y="828"/>
                  </a:lnTo>
                  <a:lnTo>
                    <a:pt x="605" y="830"/>
                  </a:lnTo>
                  <a:lnTo>
                    <a:pt x="643" y="828"/>
                  </a:lnTo>
                  <a:lnTo>
                    <a:pt x="680" y="819"/>
                  </a:lnTo>
                  <a:lnTo>
                    <a:pt x="714" y="804"/>
                  </a:lnTo>
                  <a:lnTo>
                    <a:pt x="745" y="785"/>
                  </a:lnTo>
                  <a:lnTo>
                    <a:pt x="774" y="759"/>
                  </a:lnTo>
                  <a:lnTo>
                    <a:pt x="800" y="730"/>
                  </a:lnTo>
                  <a:lnTo>
                    <a:pt x="819" y="698"/>
                  </a:lnTo>
                  <a:lnTo>
                    <a:pt x="834" y="664"/>
                  </a:lnTo>
                  <a:lnTo>
                    <a:pt x="843" y="627"/>
                  </a:lnTo>
                  <a:lnTo>
                    <a:pt x="845" y="589"/>
                  </a:lnTo>
                  <a:lnTo>
                    <a:pt x="843" y="551"/>
                  </a:lnTo>
                  <a:lnTo>
                    <a:pt x="834" y="515"/>
                  </a:lnTo>
                  <a:lnTo>
                    <a:pt x="819" y="479"/>
                  </a:lnTo>
                  <a:lnTo>
                    <a:pt x="800" y="447"/>
                  </a:lnTo>
                  <a:lnTo>
                    <a:pt x="774" y="418"/>
                  </a:lnTo>
                  <a:lnTo>
                    <a:pt x="745" y="393"/>
                  </a:lnTo>
                  <a:lnTo>
                    <a:pt x="714" y="374"/>
                  </a:lnTo>
                  <a:lnTo>
                    <a:pt x="680" y="359"/>
                  </a:lnTo>
                  <a:lnTo>
                    <a:pt x="643" y="350"/>
                  </a:lnTo>
                  <a:lnTo>
                    <a:pt x="605" y="347"/>
                  </a:lnTo>
                  <a:close/>
                  <a:moveTo>
                    <a:pt x="303" y="0"/>
                  </a:moveTo>
                  <a:lnTo>
                    <a:pt x="361" y="2"/>
                  </a:lnTo>
                  <a:lnTo>
                    <a:pt x="421" y="10"/>
                  </a:lnTo>
                  <a:lnTo>
                    <a:pt x="484" y="24"/>
                  </a:lnTo>
                  <a:lnTo>
                    <a:pt x="548" y="40"/>
                  </a:lnTo>
                  <a:lnTo>
                    <a:pt x="614" y="62"/>
                  </a:lnTo>
                  <a:lnTo>
                    <a:pt x="680" y="87"/>
                  </a:lnTo>
                  <a:lnTo>
                    <a:pt x="747" y="115"/>
                  </a:lnTo>
                  <a:lnTo>
                    <a:pt x="812" y="144"/>
                  </a:lnTo>
                  <a:lnTo>
                    <a:pt x="878" y="177"/>
                  </a:lnTo>
                  <a:lnTo>
                    <a:pt x="941" y="212"/>
                  </a:lnTo>
                  <a:lnTo>
                    <a:pt x="1003" y="246"/>
                  </a:lnTo>
                  <a:lnTo>
                    <a:pt x="1063" y="281"/>
                  </a:lnTo>
                  <a:lnTo>
                    <a:pt x="1118" y="317"/>
                  </a:lnTo>
                  <a:lnTo>
                    <a:pt x="1169" y="352"/>
                  </a:lnTo>
                  <a:lnTo>
                    <a:pt x="1217" y="387"/>
                  </a:lnTo>
                  <a:lnTo>
                    <a:pt x="1258" y="419"/>
                  </a:lnTo>
                  <a:lnTo>
                    <a:pt x="1295" y="450"/>
                  </a:lnTo>
                  <a:lnTo>
                    <a:pt x="1327" y="479"/>
                  </a:lnTo>
                  <a:lnTo>
                    <a:pt x="1413" y="565"/>
                  </a:lnTo>
                  <a:lnTo>
                    <a:pt x="1458" y="546"/>
                  </a:lnTo>
                  <a:lnTo>
                    <a:pt x="1506" y="531"/>
                  </a:lnTo>
                  <a:lnTo>
                    <a:pt x="1558" y="521"/>
                  </a:lnTo>
                  <a:lnTo>
                    <a:pt x="1612" y="515"/>
                  </a:lnTo>
                  <a:lnTo>
                    <a:pt x="1669" y="512"/>
                  </a:lnTo>
                  <a:lnTo>
                    <a:pt x="1741" y="516"/>
                  </a:lnTo>
                  <a:lnTo>
                    <a:pt x="1817" y="525"/>
                  </a:lnTo>
                  <a:lnTo>
                    <a:pt x="1894" y="540"/>
                  </a:lnTo>
                  <a:lnTo>
                    <a:pt x="1974" y="560"/>
                  </a:lnTo>
                  <a:lnTo>
                    <a:pt x="2056" y="587"/>
                  </a:lnTo>
                  <a:lnTo>
                    <a:pt x="2139" y="617"/>
                  </a:lnTo>
                  <a:lnTo>
                    <a:pt x="2224" y="655"/>
                  </a:lnTo>
                  <a:lnTo>
                    <a:pt x="2310" y="697"/>
                  </a:lnTo>
                  <a:lnTo>
                    <a:pt x="2397" y="744"/>
                  </a:lnTo>
                  <a:lnTo>
                    <a:pt x="2484" y="796"/>
                  </a:lnTo>
                  <a:lnTo>
                    <a:pt x="2572" y="852"/>
                  </a:lnTo>
                  <a:lnTo>
                    <a:pt x="2660" y="914"/>
                  </a:lnTo>
                  <a:lnTo>
                    <a:pt x="2747" y="980"/>
                  </a:lnTo>
                  <a:lnTo>
                    <a:pt x="2834" y="1050"/>
                  </a:lnTo>
                  <a:lnTo>
                    <a:pt x="2920" y="1123"/>
                  </a:lnTo>
                  <a:lnTo>
                    <a:pt x="3006" y="1202"/>
                  </a:lnTo>
                  <a:lnTo>
                    <a:pt x="3091" y="1284"/>
                  </a:lnTo>
                  <a:lnTo>
                    <a:pt x="3143" y="1336"/>
                  </a:lnTo>
                  <a:lnTo>
                    <a:pt x="2730" y="1751"/>
                  </a:lnTo>
                  <a:lnTo>
                    <a:pt x="2778" y="1798"/>
                  </a:lnTo>
                  <a:lnTo>
                    <a:pt x="2808" y="1833"/>
                  </a:lnTo>
                  <a:lnTo>
                    <a:pt x="2833" y="1871"/>
                  </a:lnTo>
                  <a:lnTo>
                    <a:pt x="2852" y="1913"/>
                  </a:lnTo>
                  <a:lnTo>
                    <a:pt x="2866" y="1956"/>
                  </a:lnTo>
                  <a:lnTo>
                    <a:pt x="2872" y="2002"/>
                  </a:lnTo>
                  <a:lnTo>
                    <a:pt x="2874" y="2047"/>
                  </a:lnTo>
                  <a:lnTo>
                    <a:pt x="2874" y="2052"/>
                  </a:lnTo>
                  <a:lnTo>
                    <a:pt x="2875" y="2056"/>
                  </a:lnTo>
                  <a:lnTo>
                    <a:pt x="2876" y="2060"/>
                  </a:lnTo>
                  <a:lnTo>
                    <a:pt x="2877" y="2063"/>
                  </a:lnTo>
                  <a:lnTo>
                    <a:pt x="2958" y="2116"/>
                  </a:lnTo>
                  <a:lnTo>
                    <a:pt x="2979" y="2134"/>
                  </a:lnTo>
                  <a:lnTo>
                    <a:pt x="2995" y="2154"/>
                  </a:lnTo>
                  <a:lnTo>
                    <a:pt x="3005" y="2177"/>
                  </a:lnTo>
                  <a:lnTo>
                    <a:pt x="3011" y="2201"/>
                  </a:lnTo>
                  <a:lnTo>
                    <a:pt x="3010" y="2227"/>
                  </a:lnTo>
                  <a:lnTo>
                    <a:pt x="3004" y="2252"/>
                  </a:lnTo>
                  <a:lnTo>
                    <a:pt x="2992" y="2274"/>
                  </a:lnTo>
                  <a:lnTo>
                    <a:pt x="2976" y="2295"/>
                  </a:lnTo>
                  <a:lnTo>
                    <a:pt x="2288" y="2986"/>
                  </a:lnTo>
                  <a:lnTo>
                    <a:pt x="2271" y="3001"/>
                  </a:lnTo>
                  <a:lnTo>
                    <a:pt x="2251" y="3011"/>
                  </a:lnTo>
                  <a:lnTo>
                    <a:pt x="2229" y="3019"/>
                  </a:lnTo>
                  <a:lnTo>
                    <a:pt x="2206" y="3020"/>
                  </a:lnTo>
                  <a:lnTo>
                    <a:pt x="2184" y="3017"/>
                  </a:lnTo>
                  <a:lnTo>
                    <a:pt x="2162" y="3011"/>
                  </a:lnTo>
                  <a:lnTo>
                    <a:pt x="2142" y="3000"/>
                  </a:lnTo>
                  <a:lnTo>
                    <a:pt x="2125" y="2986"/>
                  </a:lnTo>
                  <a:lnTo>
                    <a:pt x="2110" y="2967"/>
                  </a:lnTo>
                  <a:lnTo>
                    <a:pt x="2057" y="2887"/>
                  </a:lnTo>
                  <a:lnTo>
                    <a:pt x="2055" y="2885"/>
                  </a:lnTo>
                  <a:lnTo>
                    <a:pt x="2051" y="2884"/>
                  </a:lnTo>
                  <a:lnTo>
                    <a:pt x="2047" y="2883"/>
                  </a:lnTo>
                  <a:lnTo>
                    <a:pt x="2043" y="2882"/>
                  </a:lnTo>
                  <a:lnTo>
                    <a:pt x="2034" y="2883"/>
                  </a:lnTo>
                  <a:lnTo>
                    <a:pt x="2027" y="2883"/>
                  </a:lnTo>
                  <a:lnTo>
                    <a:pt x="1983" y="2880"/>
                  </a:lnTo>
                  <a:lnTo>
                    <a:pt x="1941" y="2872"/>
                  </a:lnTo>
                  <a:lnTo>
                    <a:pt x="1900" y="2858"/>
                  </a:lnTo>
                  <a:lnTo>
                    <a:pt x="1861" y="2839"/>
                  </a:lnTo>
                  <a:lnTo>
                    <a:pt x="1826" y="2814"/>
                  </a:lnTo>
                  <a:lnTo>
                    <a:pt x="1793" y="2785"/>
                  </a:lnTo>
                  <a:lnTo>
                    <a:pt x="1745" y="2738"/>
                  </a:lnTo>
                  <a:lnTo>
                    <a:pt x="1333" y="3153"/>
                  </a:lnTo>
                  <a:lnTo>
                    <a:pt x="1280" y="3100"/>
                  </a:lnTo>
                  <a:lnTo>
                    <a:pt x="1184" y="3000"/>
                  </a:lnTo>
                  <a:lnTo>
                    <a:pt x="1092" y="2896"/>
                  </a:lnTo>
                  <a:lnTo>
                    <a:pt x="1006" y="2790"/>
                  </a:lnTo>
                  <a:lnTo>
                    <a:pt x="925" y="2684"/>
                  </a:lnTo>
                  <a:lnTo>
                    <a:pt x="850" y="2577"/>
                  </a:lnTo>
                  <a:lnTo>
                    <a:pt x="782" y="2470"/>
                  </a:lnTo>
                  <a:lnTo>
                    <a:pt x="720" y="2362"/>
                  </a:lnTo>
                  <a:lnTo>
                    <a:pt x="666" y="2255"/>
                  </a:lnTo>
                  <a:lnTo>
                    <a:pt x="619" y="2149"/>
                  </a:lnTo>
                  <a:lnTo>
                    <a:pt x="589" y="2069"/>
                  </a:lnTo>
                  <a:lnTo>
                    <a:pt x="563" y="1992"/>
                  </a:lnTo>
                  <a:lnTo>
                    <a:pt x="543" y="1917"/>
                  </a:lnTo>
                  <a:lnTo>
                    <a:pt x="528" y="1843"/>
                  </a:lnTo>
                  <a:lnTo>
                    <a:pt x="518" y="1774"/>
                  </a:lnTo>
                  <a:lnTo>
                    <a:pt x="513" y="1706"/>
                  </a:lnTo>
                  <a:lnTo>
                    <a:pt x="513" y="1642"/>
                  </a:lnTo>
                  <a:lnTo>
                    <a:pt x="518" y="1580"/>
                  </a:lnTo>
                  <a:lnTo>
                    <a:pt x="528" y="1521"/>
                  </a:lnTo>
                  <a:lnTo>
                    <a:pt x="543" y="1467"/>
                  </a:lnTo>
                  <a:lnTo>
                    <a:pt x="563" y="1416"/>
                  </a:lnTo>
                  <a:lnTo>
                    <a:pt x="477" y="1330"/>
                  </a:lnTo>
                  <a:lnTo>
                    <a:pt x="445" y="1294"/>
                  </a:lnTo>
                  <a:lnTo>
                    <a:pt x="410" y="1254"/>
                  </a:lnTo>
                  <a:lnTo>
                    <a:pt x="375" y="1207"/>
                  </a:lnTo>
                  <a:lnTo>
                    <a:pt x="340" y="1156"/>
                  </a:lnTo>
                  <a:lnTo>
                    <a:pt x="303" y="1102"/>
                  </a:lnTo>
                  <a:lnTo>
                    <a:pt x="268" y="1043"/>
                  </a:lnTo>
                  <a:lnTo>
                    <a:pt x="232" y="984"/>
                  </a:lnTo>
                  <a:lnTo>
                    <a:pt x="199" y="922"/>
                  </a:lnTo>
                  <a:lnTo>
                    <a:pt x="167" y="859"/>
                  </a:lnTo>
                  <a:lnTo>
                    <a:pt x="136" y="796"/>
                  </a:lnTo>
                  <a:lnTo>
                    <a:pt x="108" y="733"/>
                  </a:lnTo>
                  <a:lnTo>
                    <a:pt x="91" y="688"/>
                  </a:lnTo>
                  <a:lnTo>
                    <a:pt x="73" y="643"/>
                  </a:lnTo>
                  <a:lnTo>
                    <a:pt x="55" y="594"/>
                  </a:lnTo>
                  <a:lnTo>
                    <a:pt x="41" y="546"/>
                  </a:lnTo>
                  <a:lnTo>
                    <a:pt x="28" y="498"/>
                  </a:lnTo>
                  <a:lnTo>
                    <a:pt x="16" y="450"/>
                  </a:lnTo>
                  <a:lnTo>
                    <a:pt x="9" y="402"/>
                  </a:lnTo>
                  <a:lnTo>
                    <a:pt x="2" y="354"/>
                  </a:lnTo>
                  <a:lnTo>
                    <a:pt x="0" y="308"/>
                  </a:lnTo>
                  <a:lnTo>
                    <a:pt x="2" y="264"/>
                  </a:lnTo>
                  <a:lnTo>
                    <a:pt x="7" y="220"/>
                  </a:lnTo>
                  <a:lnTo>
                    <a:pt x="17" y="181"/>
                  </a:lnTo>
                  <a:lnTo>
                    <a:pt x="33" y="143"/>
                  </a:lnTo>
                  <a:lnTo>
                    <a:pt x="53" y="109"/>
                  </a:lnTo>
                  <a:lnTo>
                    <a:pt x="79" y="78"/>
                  </a:lnTo>
                  <a:lnTo>
                    <a:pt x="107" y="54"/>
                  </a:lnTo>
                  <a:lnTo>
                    <a:pt x="139" y="34"/>
                  </a:lnTo>
                  <a:lnTo>
                    <a:pt x="174" y="19"/>
                  </a:lnTo>
                  <a:lnTo>
                    <a:pt x="213" y="7"/>
                  </a:lnTo>
                  <a:lnTo>
                    <a:pt x="256" y="1"/>
                  </a:lnTo>
                  <a:lnTo>
                    <a:pt x="30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8" name="Freeform 79"/>
            <p:cNvSpPr>
              <a:spLocks/>
            </p:cNvSpPr>
            <p:nvPr/>
          </p:nvSpPr>
          <p:spPr bwMode="auto">
            <a:xfrm>
              <a:off x="11877675" y="5068888"/>
              <a:ext cx="438150" cy="522288"/>
            </a:xfrm>
            <a:custGeom>
              <a:avLst/>
              <a:gdLst>
                <a:gd name="T0" fmla="*/ 131 w 1107"/>
                <a:gd name="T1" fmla="*/ 2 h 1315"/>
                <a:gd name="T2" fmla="*/ 251 w 1107"/>
                <a:gd name="T3" fmla="*/ 10 h 1315"/>
                <a:gd name="T4" fmla="*/ 369 w 1107"/>
                <a:gd name="T5" fmla="*/ 32 h 1315"/>
                <a:gd name="T6" fmla="*/ 481 w 1107"/>
                <a:gd name="T7" fmla="*/ 67 h 1315"/>
                <a:gd name="T8" fmla="*/ 587 w 1107"/>
                <a:gd name="T9" fmla="*/ 117 h 1315"/>
                <a:gd name="T10" fmla="*/ 683 w 1107"/>
                <a:gd name="T11" fmla="*/ 184 h 1315"/>
                <a:gd name="T12" fmla="*/ 767 w 1107"/>
                <a:gd name="T13" fmla="*/ 270 h 1315"/>
                <a:gd name="T14" fmla="*/ 843 w 1107"/>
                <a:gd name="T15" fmla="*/ 383 h 1315"/>
                <a:gd name="T16" fmla="*/ 901 w 1107"/>
                <a:gd name="T17" fmla="*/ 515 h 1315"/>
                <a:gd name="T18" fmla="*/ 944 w 1107"/>
                <a:gd name="T19" fmla="*/ 651 h 1315"/>
                <a:gd name="T20" fmla="*/ 977 w 1107"/>
                <a:gd name="T21" fmla="*/ 790 h 1315"/>
                <a:gd name="T22" fmla="*/ 1008 w 1107"/>
                <a:gd name="T23" fmla="*/ 930 h 1315"/>
                <a:gd name="T24" fmla="*/ 1047 w 1107"/>
                <a:gd name="T25" fmla="*/ 1068 h 1315"/>
                <a:gd name="T26" fmla="*/ 1099 w 1107"/>
                <a:gd name="T27" fmla="*/ 1202 h 1315"/>
                <a:gd name="T28" fmla="*/ 1107 w 1107"/>
                <a:gd name="T29" fmla="*/ 1240 h 1315"/>
                <a:gd name="T30" fmla="*/ 1095 w 1107"/>
                <a:gd name="T31" fmla="*/ 1273 h 1315"/>
                <a:gd name="T32" fmla="*/ 1073 w 1107"/>
                <a:gd name="T33" fmla="*/ 1299 h 1315"/>
                <a:gd name="T34" fmla="*/ 1042 w 1107"/>
                <a:gd name="T35" fmla="*/ 1314 h 1315"/>
                <a:gd name="T36" fmla="*/ 1011 w 1107"/>
                <a:gd name="T37" fmla="*/ 1313 h 1315"/>
                <a:gd name="T38" fmla="*/ 982 w 1107"/>
                <a:gd name="T39" fmla="*/ 1294 h 1315"/>
                <a:gd name="T40" fmla="*/ 941 w 1107"/>
                <a:gd name="T41" fmla="*/ 1205 h 1315"/>
                <a:gd name="T42" fmla="*/ 896 w 1107"/>
                <a:gd name="T43" fmla="*/ 1058 h 1315"/>
                <a:gd name="T44" fmla="*/ 860 w 1107"/>
                <a:gd name="T45" fmla="*/ 907 h 1315"/>
                <a:gd name="T46" fmla="*/ 826 w 1107"/>
                <a:gd name="T47" fmla="*/ 756 h 1315"/>
                <a:gd name="T48" fmla="*/ 783 w 1107"/>
                <a:gd name="T49" fmla="*/ 608 h 1315"/>
                <a:gd name="T50" fmla="*/ 720 w 1107"/>
                <a:gd name="T51" fmla="*/ 467 h 1315"/>
                <a:gd name="T52" fmla="*/ 649 w 1107"/>
                <a:gd name="T53" fmla="*/ 364 h 1315"/>
                <a:gd name="T54" fmla="*/ 566 w 1107"/>
                <a:gd name="T55" fmla="*/ 284 h 1315"/>
                <a:gd name="T56" fmla="*/ 471 w 1107"/>
                <a:gd name="T57" fmla="*/ 226 h 1315"/>
                <a:gd name="T58" fmla="*/ 366 w 1107"/>
                <a:gd name="T59" fmla="*/ 185 h 1315"/>
                <a:gd name="T60" fmla="*/ 252 w 1107"/>
                <a:gd name="T61" fmla="*/ 160 h 1315"/>
                <a:gd name="T62" fmla="*/ 132 w 1107"/>
                <a:gd name="T63" fmla="*/ 150 h 1315"/>
                <a:gd name="T64" fmla="*/ 50 w 1107"/>
                <a:gd name="T65" fmla="*/ 146 h 1315"/>
                <a:gd name="T66" fmla="*/ 20 w 1107"/>
                <a:gd name="T67" fmla="*/ 128 h 1315"/>
                <a:gd name="T68" fmla="*/ 3 w 1107"/>
                <a:gd name="T69" fmla="*/ 99 h 1315"/>
                <a:gd name="T70" fmla="*/ 0 w 1107"/>
                <a:gd name="T71" fmla="*/ 66 h 1315"/>
                <a:gd name="T72" fmla="*/ 10 w 1107"/>
                <a:gd name="T73" fmla="*/ 33 h 1315"/>
                <a:gd name="T74" fmla="*/ 34 w 1107"/>
                <a:gd name="T75" fmla="*/ 9 h 1315"/>
                <a:gd name="T76" fmla="*/ 70 w 1107"/>
                <a:gd name="T77" fmla="*/ 0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07" h="1315">
                  <a:moveTo>
                    <a:pt x="70" y="0"/>
                  </a:moveTo>
                  <a:lnTo>
                    <a:pt x="131" y="2"/>
                  </a:lnTo>
                  <a:lnTo>
                    <a:pt x="192" y="4"/>
                  </a:lnTo>
                  <a:lnTo>
                    <a:pt x="251" y="10"/>
                  </a:lnTo>
                  <a:lnTo>
                    <a:pt x="310" y="19"/>
                  </a:lnTo>
                  <a:lnTo>
                    <a:pt x="369" y="32"/>
                  </a:lnTo>
                  <a:lnTo>
                    <a:pt x="427" y="47"/>
                  </a:lnTo>
                  <a:lnTo>
                    <a:pt x="481" y="67"/>
                  </a:lnTo>
                  <a:lnTo>
                    <a:pt x="535" y="90"/>
                  </a:lnTo>
                  <a:lnTo>
                    <a:pt x="587" y="117"/>
                  </a:lnTo>
                  <a:lnTo>
                    <a:pt x="637" y="149"/>
                  </a:lnTo>
                  <a:lnTo>
                    <a:pt x="683" y="184"/>
                  </a:lnTo>
                  <a:lnTo>
                    <a:pt x="726" y="225"/>
                  </a:lnTo>
                  <a:lnTo>
                    <a:pt x="767" y="270"/>
                  </a:lnTo>
                  <a:lnTo>
                    <a:pt x="805" y="320"/>
                  </a:lnTo>
                  <a:lnTo>
                    <a:pt x="843" y="383"/>
                  </a:lnTo>
                  <a:lnTo>
                    <a:pt x="874" y="448"/>
                  </a:lnTo>
                  <a:lnTo>
                    <a:pt x="901" y="515"/>
                  </a:lnTo>
                  <a:lnTo>
                    <a:pt x="923" y="582"/>
                  </a:lnTo>
                  <a:lnTo>
                    <a:pt x="944" y="651"/>
                  </a:lnTo>
                  <a:lnTo>
                    <a:pt x="960" y="720"/>
                  </a:lnTo>
                  <a:lnTo>
                    <a:pt x="977" y="790"/>
                  </a:lnTo>
                  <a:lnTo>
                    <a:pt x="993" y="860"/>
                  </a:lnTo>
                  <a:lnTo>
                    <a:pt x="1008" y="930"/>
                  </a:lnTo>
                  <a:lnTo>
                    <a:pt x="1027" y="999"/>
                  </a:lnTo>
                  <a:lnTo>
                    <a:pt x="1047" y="1068"/>
                  </a:lnTo>
                  <a:lnTo>
                    <a:pt x="1071" y="1135"/>
                  </a:lnTo>
                  <a:lnTo>
                    <a:pt x="1099" y="1202"/>
                  </a:lnTo>
                  <a:lnTo>
                    <a:pt x="1105" y="1221"/>
                  </a:lnTo>
                  <a:lnTo>
                    <a:pt x="1107" y="1240"/>
                  </a:lnTo>
                  <a:lnTo>
                    <a:pt x="1103" y="1258"/>
                  </a:lnTo>
                  <a:lnTo>
                    <a:pt x="1095" y="1273"/>
                  </a:lnTo>
                  <a:lnTo>
                    <a:pt x="1085" y="1287"/>
                  </a:lnTo>
                  <a:lnTo>
                    <a:pt x="1073" y="1299"/>
                  </a:lnTo>
                  <a:lnTo>
                    <a:pt x="1057" y="1307"/>
                  </a:lnTo>
                  <a:lnTo>
                    <a:pt x="1042" y="1314"/>
                  </a:lnTo>
                  <a:lnTo>
                    <a:pt x="1026" y="1315"/>
                  </a:lnTo>
                  <a:lnTo>
                    <a:pt x="1011" y="1313"/>
                  </a:lnTo>
                  <a:lnTo>
                    <a:pt x="995" y="1306"/>
                  </a:lnTo>
                  <a:lnTo>
                    <a:pt x="982" y="1294"/>
                  </a:lnTo>
                  <a:lnTo>
                    <a:pt x="971" y="1277"/>
                  </a:lnTo>
                  <a:lnTo>
                    <a:pt x="941" y="1205"/>
                  </a:lnTo>
                  <a:lnTo>
                    <a:pt x="917" y="1132"/>
                  </a:lnTo>
                  <a:lnTo>
                    <a:pt x="896" y="1058"/>
                  </a:lnTo>
                  <a:lnTo>
                    <a:pt x="878" y="983"/>
                  </a:lnTo>
                  <a:lnTo>
                    <a:pt x="860" y="907"/>
                  </a:lnTo>
                  <a:lnTo>
                    <a:pt x="844" y="831"/>
                  </a:lnTo>
                  <a:lnTo>
                    <a:pt x="826" y="756"/>
                  </a:lnTo>
                  <a:lnTo>
                    <a:pt x="806" y="681"/>
                  </a:lnTo>
                  <a:lnTo>
                    <a:pt x="783" y="608"/>
                  </a:lnTo>
                  <a:lnTo>
                    <a:pt x="754" y="537"/>
                  </a:lnTo>
                  <a:lnTo>
                    <a:pt x="720" y="467"/>
                  </a:lnTo>
                  <a:lnTo>
                    <a:pt x="687" y="412"/>
                  </a:lnTo>
                  <a:lnTo>
                    <a:pt x="649" y="364"/>
                  </a:lnTo>
                  <a:lnTo>
                    <a:pt x="609" y="321"/>
                  </a:lnTo>
                  <a:lnTo>
                    <a:pt x="566" y="284"/>
                  </a:lnTo>
                  <a:lnTo>
                    <a:pt x="519" y="253"/>
                  </a:lnTo>
                  <a:lnTo>
                    <a:pt x="471" y="226"/>
                  </a:lnTo>
                  <a:lnTo>
                    <a:pt x="419" y="203"/>
                  </a:lnTo>
                  <a:lnTo>
                    <a:pt x="366" y="185"/>
                  </a:lnTo>
                  <a:lnTo>
                    <a:pt x="310" y="171"/>
                  </a:lnTo>
                  <a:lnTo>
                    <a:pt x="252" y="160"/>
                  </a:lnTo>
                  <a:lnTo>
                    <a:pt x="193" y="154"/>
                  </a:lnTo>
                  <a:lnTo>
                    <a:pt x="132" y="150"/>
                  </a:lnTo>
                  <a:lnTo>
                    <a:pt x="70" y="149"/>
                  </a:lnTo>
                  <a:lnTo>
                    <a:pt x="50" y="146"/>
                  </a:lnTo>
                  <a:lnTo>
                    <a:pt x="34" y="138"/>
                  </a:lnTo>
                  <a:lnTo>
                    <a:pt x="20" y="128"/>
                  </a:lnTo>
                  <a:lnTo>
                    <a:pt x="10" y="114"/>
                  </a:lnTo>
                  <a:lnTo>
                    <a:pt x="3" y="99"/>
                  </a:lnTo>
                  <a:lnTo>
                    <a:pt x="0" y="83"/>
                  </a:lnTo>
                  <a:lnTo>
                    <a:pt x="0" y="66"/>
                  </a:lnTo>
                  <a:lnTo>
                    <a:pt x="3" y="48"/>
                  </a:lnTo>
                  <a:lnTo>
                    <a:pt x="10" y="33"/>
                  </a:lnTo>
                  <a:lnTo>
                    <a:pt x="20" y="21"/>
                  </a:lnTo>
                  <a:lnTo>
                    <a:pt x="34" y="9"/>
                  </a:lnTo>
                  <a:lnTo>
                    <a:pt x="50" y="3"/>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9" name="Freeform 80"/>
            <p:cNvSpPr>
              <a:spLocks/>
            </p:cNvSpPr>
            <p:nvPr/>
          </p:nvSpPr>
          <p:spPr bwMode="auto">
            <a:xfrm>
              <a:off x="12023725" y="5634038"/>
              <a:ext cx="244475" cy="141288"/>
            </a:xfrm>
            <a:custGeom>
              <a:avLst/>
              <a:gdLst>
                <a:gd name="T0" fmla="*/ 71 w 620"/>
                <a:gd name="T1" fmla="*/ 0 h 357"/>
                <a:gd name="T2" fmla="*/ 90 w 620"/>
                <a:gd name="T3" fmla="*/ 1 h 357"/>
                <a:gd name="T4" fmla="*/ 109 w 620"/>
                <a:gd name="T5" fmla="*/ 6 h 357"/>
                <a:gd name="T6" fmla="*/ 125 w 620"/>
                <a:gd name="T7" fmla="*/ 16 h 357"/>
                <a:gd name="T8" fmla="*/ 141 w 620"/>
                <a:gd name="T9" fmla="*/ 33 h 357"/>
                <a:gd name="T10" fmla="*/ 170 w 620"/>
                <a:gd name="T11" fmla="*/ 71 h 357"/>
                <a:gd name="T12" fmla="*/ 204 w 620"/>
                <a:gd name="T13" fmla="*/ 104 h 357"/>
                <a:gd name="T14" fmla="*/ 239 w 620"/>
                <a:gd name="T15" fmla="*/ 132 h 357"/>
                <a:gd name="T16" fmla="*/ 278 w 620"/>
                <a:gd name="T17" fmla="*/ 155 h 357"/>
                <a:gd name="T18" fmla="*/ 320 w 620"/>
                <a:gd name="T19" fmla="*/ 174 h 357"/>
                <a:gd name="T20" fmla="*/ 364 w 620"/>
                <a:gd name="T21" fmla="*/ 189 h 357"/>
                <a:gd name="T22" fmla="*/ 409 w 620"/>
                <a:gd name="T23" fmla="*/ 199 h 357"/>
                <a:gd name="T24" fmla="*/ 455 w 620"/>
                <a:gd name="T25" fmla="*/ 206 h 357"/>
                <a:gd name="T26" fmla="*/ 502 w 620"/>
                <a:gd name="T27" fmla="*/ 209 h 357"/>
                <a:gd name="T28" fmla="*/ 549 w 620"/>
                <a:gd name="T29" fmla="*/ 208 h 357"/>
                <a:gd name="T30" fmla="*/ 569 w 620"/>
                <a:gd name="T31" fmla="*/ 209 h 357"/>
                <a:gd name="T32" fmla="*/ 585 w 620"/>
                <a:gd name="T33" fmla="*/ 215 h 357"/>
                <a:gd name="T34" fmla="*/ 599 w 620"/>
                <a:gd name="T35" fmla="*/ 226 h 357"/>
                <a:gd name="T36" fmla="*/ 610 w 620"/>
                <a:gd name="T37" fmla="*/ 238 h 357"/>
                <a:gd name="T38" fmla="*/ 616 w 620"/>
                <a:gd name="T39" fmla="*/ 253 h 357"/>
                <a:gd name="T40" fmla="*/ 620 w 620"/>
                <a:gd name="T41" fmla="*/ 270 h 357"/>
                <a:gd name="T42" fmla="*/ 620 w 620"/>
                <a:gd name="T43" fmla="*/ 286 h 357"/>
                <a:gd name="T44" fmla="*/ 616 w 620"/>
                <a:gd name="T45" fmla="*/ 304 h 357"/>
                <a:gd name="T46" fmla="*/ 610 w 620"/>
                <a:gd name="T47" fmla="*/ 319 h 357"/>
                <a:gd name="T48" fmla="*/ 599 w 620"/>
                <a:gd name="T49" fmla="*/ 333 h 357"/>
                <a:gd name="T50" fmla="*/ 585 w 620"/>
                <a:gd name="T51" fmla="*/ 345 h 357"/>
                <a:gd name="T52" fmla="*/ 569 w 620"/>
                <a:gd name="T53" fmla="*/ 352 h 357"/>
                <a:gd name="T54" fmla="*/ 549 w 620"/>
                <a:gd name="T55" fmla="*/ 356 h 357"/>
                <a:gd name="T56" fmla="*/ 491 w 620"/>
                <a:gd name="T57" fmla="*/ 357 h 357"/>
                <a:gd name="T58" fmla="*/ 435 w 620"/>
                <a:gd name="T59" fmla="*/ 354 h 357"/>
                <a:gd name="T60" fmla="*/ 379 w 620"/>
                <a:gd name="T61" fmla="*/ 345 h 357"/>
                <a:gd name="T62" fmla="*/ 325 w 620"/>
                <a:gd name="T63" fmla="*/ 332 h 357"/>
                <a:gd name="T64" fmla="*/ 272 w 620"/>
                <a:gd name="T65" fmla="*/ 313 h 357"/>
                <a:gd name="T66" fmla="*/ 222 w 620"/>
                <a:gd name="T67" fmla="*/ 291 h 357"/>
                <a:gd name="T68" fmla="*/ 175 w 620"/>
                <a:gd name="T69" fmla="*/ 264 h 357"/>
                <a:gd name="T70" fmla="*/ 129 w 620"/>
                <a:gd name="T71" fmla="*/ 232 h 357"/>
                <a:gd name="T72" fmla="*/ 86 w 620"/>
                <a:gd name="T73" fmla="*/ 195 h 357"/>
                <a:gd name="T74" fmla="*/ 48 w 620"/>
                <a:gd name="T75" fmla="*/ 153 h 357"/>
                <a:gd name="T76" fmla="*/ 13 w 620"/>
                <a:gd name="T77" fmla="*/ 108 h 357"/>
                <a:gd name="T78" fmla="*/ 3 w 620"/>
                <a:gd name="T79" fmla="*/ 89 h 357"/>
                <a:gd name="T80" fmla="*/ 0 w 620"/>
                <a:gd name="T81" fmla="*/ 70 h 357"/>
                <a:gd name="T82" fmla="*/ 3 w 620"/>
                <a:gd name="T83" fmla="*/ 52 h 357"/>
                <a:gd name="T84" fmla="*/ 10 w 620"/>
                <a:gd name="T85" fmla="*/ 35 h 357"/>
                <a:gd name="T86" fmla="*/ 22 w 620"/>
                <a:gd name="T87" fmla="*/ 23 h 357"/>
                <a:gd name="T88" fmla="*/ 37 w 620"/>
                <a:gd name="T89" fmla="*/ 11 h 357"/>
                <a:gd name="T90" fmla="*/ 53 w 620"/>
                <a:gd name="T91" fmla="*/ 4 h 357"/>
                <a:gd name="T92" fmla="*/ 71 w 620"/>
                <a:gd name="T93" fmla="*/ 0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0" h="357">
                  <a:moveTo>
                    <a:pt x="71" y="0"/>
                  </a:moveTo>
                  <a:lnTo>
                    <a:pt x="90" y="1"/>
                  </a:lnTo>
                  <a:lnTo>
                    <a:pt x="109" y="6"/>
                  </a:lnTo>
                  <a:lnTo>
                    <a:pt x="125" y="16"/>
                  </a:lnTo>
                  <a:lnTo>
                    <a:pt x="141" y="33"/>
                  </a:lnTo>
                  <a:lnTo>
                    <a:pt x="170" y="71"/>
                  </a:lnTo>
                  <a:lnTo>
                    <a:pt x="204" y="104"/>
                  </a:lnTo>
                  <a:lnTo>
                    <a:pt x="239" y="132"/>
                  </a:lnTo>
                  <a:lnTo>
                    <a:pt x="278" y="155"/>
                  </a:lnTo>
                  <a:lnTo>
                    <a:pt x="320" y="174"/>
                  </a:lnTo>
                  <a:lnTo>
                    <a:pt x="364" y="189"/>
                  </a:lnTo>
                  <a:lnTo>
                    <a:pt x="409" y="199"/>
                  </a:lnTo>
                  <a:lnTo>
                    <a:pt x="455" y="206"/>
                  </a:lnTo>
                  <a:lnTo>
                    <a:pt x="502" y="209"/>
                  </a:lnTo>
                  <a:lnTo>
                    <a:pt x="549" y="208"/>
                  </a:lnTo>
                  <a:lnTo>
                    <a:pt x="569" y="209"/>
                  </a:lnTo>
                  <a:lnTo>
                    <a:pt x="585" y="215"/>
                  </a:lnTo>
                  <a:lnTo>
                    <a:pt x="599" y="226"/>
                  </a:lnTo>
                  <a:lnTo>
                    <a:pt x="610" y="238"/>
                  </a:lnTo>
                  <a:lnTo>
                    <a:pt x="616" y="253"/>
                  </a:lnTo>
                  <a:lnTo>
                    <a:pt x="620" y="270"/>
                  </a:lnTo>
                  <a:lnTo>
                    <a:pt x="620" y="286"/>
                  </a:lnTo>
                  <a:lnTo>
                    <a:pt x="616" y="304"/>
                  </a:lnTo>
                  <a:lnTo>
                    <a:pt x="610" y="319"/>
                  </a:lnTo>
                  <a:lnTo>
                    <a:pt x="599" y="333"/>
                  </a:lnTo>
                  <a:lnTo>
                    <a:pt x="585" y="345"/>
                  </a:lnTo>
                  <a:lnTo>
                    <a:pt x="569" y="352"/>
                  </a:lnTo>
                  <a:lnTo>
                    <a:pt x="549" y="356"/>
                  </a:lnTo>
                  <a:lnTo>
                    <a:pt x="491" y="357"/>
                  </a:lnTo>
                  <a:lnTo>
                    <a:pt x="435" y="354"/>
                  </a:lnTo>
                  <a:lnTo>
                    <a:pt x="379" y="345"/>
                  </a:lnTo>
                  <a:lnTo>
                    <a:pt x="325" y="332"/>
                  </a:lnTo>
                  <a:lnTo>
                    <a:pt x="272" y="313"/>
                  </a:lnTo>
                  <a:lnTo>
                    <a:pt x="222" y="291"/>
                  </a:lnTo>
                  <a:lnTo>
                    <a:pt x="175" y="264"/>
                  </a:lnTo>
                  <a:lnTo>
                    <a:pt x="129" y="232"/>
                  </a:lnTo>
                  <a:lnTo>
                    <a:pt x="86" y="195"/>
                  </a:lnTo>
                  <a:lnTo>
                    <a:pt x="48" y="153"/>
                  </a:lnTo>
                  <a:lnTo>
                    <a:pt x="13" y="108"/>
                  </a:lnTo>
                  <a:lnTo>
                    <a:pt x="3" y="89"/>
                  </a:lnTo>
                  <a:lnTo>
                    <a:pt x="0" y="70"/>
                  </a:lnTo>
                  <a:lnTo>
                    <a:pt x="3" y="52"/>
                  </a:lnTo>
                  <a:lnTo>
                    <a:pt x="10" y="35"/>
                  </a:lnTo>
                  <a:lnTo>
                    <a:pt x="22" y="23"/>
                  </a:lnTo>
                  <a:lnTo>
                    <a:pt x="37" y="11"/>
                  </a:lnTo>
                  <a:lnTo>
                    <a:pt x="53" y="4"/>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80" name="Group 79"/>
          <p:cNvGrpSpPr/>
          <p:nvPr/>
        </p:nvGrpSpPr>
        <p:grpSpPr>
          <a:xfrm>
            <a:off x="2700598" y="4497311"/>
            <a:ext cx="590575" cy="589054"/>
            <a:chOff x="6324600" y="6743700"/>
            <a:chExt cx="2466976" cy="2460625"/>
          </a:xfrm>
          <a:solidFill>
            <a:schemeClr val="bg1"/>
          </a:solidFill>
        </p:grpSpPr>
        <p:sp>
          <p:nvSpPr>
            <p:cNvPr id="81" name="Freeform 24"/>
            <p:cNvSpPr>
              <a:spLocks/>
            </p:cNvSpPr>
            <p:nvPr/>
          </p:nvSpPr>
          <p:spPr bwMode="auto">
            <a:xfrm>
              <a:off x="6834188" y="7253288"/>
              <a:ext cx="1185863" cy="1182687"/>
            </a:xfrm>
            <a:custGeom>
              <a:avLst/>
              <a:gdLst>
                <a:gd name="T0" fmla="*/ 770 w 2241"/>
                <a:gd name="T1" fmla="*/ 0 h 2235"/>
                <a:gd name="T2" fmla="*/ 807 w 2241"/>
                <a:gd name="T3" fmla="*/ 5 h 2235"/>
                <a:gd name="T4" fmla="*/ 844 w 2241"/>
                <a:gd name="T5" fmla="*/ 20 h 2235"/>
                <a:gd name="T6" fmla="*/ 877 w 2241"/>
                <a:gd name="T7" fmla="*/ 38 h 2235"/>
                <a:gd name="T8" fmla="*/ 909 w 2241"/>
                <a:gd name="T9" fmla="*/ 64 h 2235"/>
                <a:gd name="T10" fmla="*/ 2176 w 2241"/>
                <a:gd name="T11" fmla="*/ 1328 h 2235"/>
                <a:gd name="T12" fmla="*/ 2202 w 2241"/>
                <a:gd name="T13" fmla="*/ 1358 h 2235"/>
                <a:gd name="T14" fmla="*/ 2221 w 2241"/>
                <a:gd name="T15" fmla="*/ 1392 h 2235"/>
                <a:gd name="T16" fmla="*/ 2234 w 2241"/>
                <a:gd name="T17" fmla="*/ 1428 h 2235"/>
                <a:gd name="T18" fmla="*/ 2241 w 2241"/>
                <a:gd name="T19" fmla="*/ 1467 h 2235"/>
                <a:gd name="T20" fmla="*/ 2241 w 2241"/>
                <a:gd name="T21" fmla="*/ 1504 h 2235"/>
                <a:gd name="T22" fmla="*/ 2234 w 2241"/>
                <a:gd name="T23" fmla="*/ 1543 h 2235"/>
                <a:gd name="T24" fmla="*/ 2221 w 2241"/>
                <a:gd name="T25" fmla="*/ 1578 h 2235"/>
                <a:gd name="T26" fmla="*/ 2202 w 2241"/>
                <a:gd name="T27" fmla="*/ 1613 h 2235"/>
                <a:gd name="T28" fmla="*/ 2176 w 2241"/>
                <a:gd name="T29" fmla="*/ 1644 h 2235"/>
                <a:gd name="T30" fmla="*/ 1647 w 2241"/>
                <a:gd name="T31" fmla="*/ 2170 h 2235"/>
                <a:gd name="T32" fmla="*/ 1617 w 2241"/>
                <a:gd name="T33" fmla="*/ 2196 h 2235"/>
                <a:gd name="T34" fmla="*/ 1583 w 2241"/>
                <a:gd name="T35" fmla="*/ 2215 h 2235"/>
                <a:gd name="T36" fmla="*/ 1547 w 2241"/>
                <a:gd name="T37" fmla="*/ 2228 h 2235"/>
                <a:gd name="T38" fmla="*/ 1508 w 2241"/>
                <a:gd name="T39" fmla="*/ 2235 h 2235"/>
                <a:gd name="T40" fmla="*/ 1471 w 2241"/>
                <a:gd name="T41" fmla="*/ 2235 h 2235"/>
                <a:gd name="T42" fmla="*/ 1432 w 2241"/>
                <a:gd name="T43" fmla="*/ 2228 h 2235"/>
                <a:gd name="T44" fmla="*/ 1396 w 2241"/>
                <a:gd name="T45" fmla="*/ 2215 h 2235"/>
                <a:gd name="T46" fmla="*/ 1362 w 2241"/>
                <a:gd name="T47" fmla="*/ 2196 h 2235"/>
                <a:gd name="T48" fmla="*/ 1332 w 2241"/>
                <a:gd name="T49" fmla="*/ 2170 h 2235"/>
                <a:gd name="T50" fmla="*/ 64 w 2241"/>
                <a:gd name="T51" fmla="*/ 906 h 2235"/>
                <a:gd name="T52" fmla="*/ 38 w 2241"/>
                <a:gd name="T53" fmla="*/ 876 h 2235"/>
                <a:gd name="T54" fmla="*/ 18 w 2241"/>
                <a:gd name="T55" fmla="*/ 842 h 2235"/>
                <a:gd name="T56" fmla="*/ 5 w 2241"/>
                <a:gd name="T57" fmla="*/ 805 h 2235"/>
                <a:gd name="T58" fmla="*/ 0 w 2241"/>
                <a:gd name="T59" fmla="*/ 767 h 2235"/>
                <a:gd name="T60" fmla="*/ 0 w 2241"/>
                <a:gd name="T61" fmla="*/ 729 h 2235"/>
                <a:gd name="T62" fmla="*/ 5 w 2241"/>
                <a:gd name="T63" fmla="*/ 692 h 2235"/>
                <a:gd name="T64" fmla="*/ 18 w 2241"/>
                <a:gd name="T65" fmla="*/ 656 h 2235"/>
                <a:gd name="T66" fmla="*/ 38 w 2241"/>
                <a:gd name="T67" fmla="*/ 622 h 2235"/>
                <a:gd name="T68" fmla="*/ 64 w 2241"/>
                <a:gd name="T69" fmla="*/ 590 h 2235"/>
                <a:gd name="T70" fmla="*/ 592 w 2241"/>
                <a:gd name="T71" fmla="*/ 64 h 2235"/>
                <a:gd name="T72" fmla="*/ 623 w 2241"/>
                <a:gd name="T73" fmla="*/ 38 h 2235"/>
                <a:gd name="T74" fmla="*/ 658 w 2241"/>
                <a:gd name="T75" fmla="*/ 20 h 2235"/>
                <a:gd name="T76" fmla="*/ 694 w 2241"/>
                <a:gd name="T77" fmla="*/ 5 h 2235"/>
                <a:gd name="T78" fmla="*/ 731 w 2241"/>
                <a:gd name="T79" fmla="*/ 0 h 2235"/>
                <a:gd name="T80" fmla="*/ 770 w 2241"/>
                <a:gd name="T81" fmla="*/ 0 h 2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41" h="2235">
                  <a:moveTo>
                    <a:pt x="770" y="0"/>
                  </a:moveTo>
                  <a:lnTo>
                    <a:pt x="807" y="5"/>
                  </a:lnTo>
                  <a:lnTo>
                    <a:pt x="844" y="20"/>
                  </a:lnTo>
                  <a:lnTo>
                    <a:pt x="877" y="38"/>
                  </a:lnTo>
                  <a:lnTo>
                    <a:pt x="909" y="64"/>
                  </a:lnTo>
                  <a:lnTo>
                    <a:pt x="2176" y="1328"/>
                  </a:lnTo>
                  <a:lnTo>
                    <a:pt x="2202" y="1358"/>
                  </a:lnTo>
                  <a:lnTo>
                    <a:pt x="2221" y="1392"/>
                  </a:lnTo>
                  <a:lnTo>
                    <a:pt x="2234" y="1428"/>
                  </a:lnTo>
                  <a:lnTo>
                    <a:pt x="2241" y="1467"/>
                  </a:lnTo>
                  <a:lnTo>
                    <a:pt x="2241" y="1504"/>
                  </a:lnTo>
                  <a:lnTo>
                    <a:pt x="2234" y="1543"/>
                  </a:lnTo>
                  <a:lnTo>
                    <a:pt x="2221" y="1578"/>
                  </a:lnTo>
                  <a:lnTo>
                    <a:pt x="2202" y="1613"/>
                  </a:lnTo>
                  <a:lnTo>
                    <a:pt x="2176" y="1644"/>
                  </a:lnTo>
                  <a:lnTo>
                    <a:pt x="1647" y="2170"/>
                  </a:lnTo>
                  <a:lnTo>
                    <a:pt x="1617" y="2196"/>
                  </a:lnTo>
                  <a:lnTo>
                    <a:pt x="1583" y="2215"/>
                  </a:lnTo>
                  <a:lnTo>
                    <a:pt x="1547" y="2228"/>
                  </a:lnTo>
                  <a:lnTo>
                    <a:pt x="1508" y="2235"/>
                  </a:lnTo>
                  <a:lnTo>
                    <a:pt x="1471" y="2235"/>
                  </a:lnTo>
                  <a:lnTo>
                    <a:pt x="1432" y="2228"/>
                  </a:lnTo>
                  <a:lnTo>
                    <a:pt x="1396" y="2215"/>
                  </a:lnTo>
                  <a:lnTo>
                    <a:pt x="1362" y="2196"/>
                  </a:lnTo>
                  <a:lnTo>
                    <a:pt x="1332" y="2170"/>
                  </a:lnTo>
                  <a:lnTo>
                    <a:pt x="64" y="906"/>
                  </a:lnTo>
                  <a:lnTo>
                    <a:pt x="38" y="876"/>
                  </a:lnTo>
                  <a:lnTo>
                    <a:pt x="18" y="842"/>
                  </a:lnTo>
                  <a:lnTo>
                    <a:pt x="5" y="805"/>
                  </a:lnTo>
                  <a:lnTo>
                    <a:pt x="0" y="767"/>
                  </a:lnTo>
                  <a:lnTo>
                    <a:pt x="0" y="729"/>
                  </a:lnTo>
                  <a:lnTo>
                    <a:pt x="5" y="692"/>
                  </a:lnTo>
                  <a:lnTo>
                    <a:pt x="18" y="656"/>
                  </a:lnTo>
                  <a:lnTo>
                    <a:pt x="38" y="622"/>
                  </a:lnTo>
                  <a:lnTo>
                    <a:pt x="64" y="590"/>
                  </a:lnTo>
                  <a:lnTo>
                    <a:pt x="592" y="64"/>
                  </a:lnTo>
                  <a:lnTo>
                    <a:pt x="623" y="38"/>
                  </a:lnTo>
                  <a:lnTo>
                    <a:pt x="658" y="20"/>
                  </a:lnTo>
                  <a:lnTo>
                    <a:pt x="694" y="5"/>
                  </a:lnTo>
                  <a:lnTo>
                    <a:pt x="731" y="0"/>
                  </a:lnTo>
                  <a:lnTo>
                    <a:pt x="7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2" name="Freeform 25"/>
            <p:cNvSpPr>
              <a:spLocks/>
            </p:cNvSpPr>
            <p:nvPr/>
          </p:nvSpPr>
          <p:spPr bwMode="auto">
            <a:xfrm>
              <a:off x="6664325" y="7083425"/>
              <a:ext cx="430213" cy="428625"/>
            </a:xfrm>
            <a:custGeom>
              <a:avLst/>
              <a:gdLst>
                <a:gd name="T0" fmla="*/ 204 w 813"/>
                <a:gd name="T1" fmla="*/ 4 h 811"/>
                <a:gd name="T2" fmla="*/ 260 w 813"/>
                <a:gd name="T3" fmla="*/ 27 h 811"/>
                <a:gd name="T4" fmla="*/ 307 w 813"/>
                <a:gd name="T5" fmla="*/ 67 h 811"/>
                <a:gd name="T6" fmla="*/ 338 w 813"/>
                <a:gd name="T7" fmla="*/ 120 h 811"/>
                <a:gd name="T8" fmla="*/ 351 w 813"/>
                <a:gd name="T9" fmla="*/ 179 h 811"/>
                <a:gd name="T10" fmla="*/ 340 w 813"/>
                <a:gd name="T11" fmla="*/ 240 h 811"/>
                <a:gd name="T12" fmla="*/ 553 w 813"/>
                <a:gd name="T13" fmla="*/ 406 h 811"/>
                <a:gd name="T14" fmla="*/ 582 w 813"/>
                <a:gd name="T15" fmla="*/ 349 h 811"/>
                <a:gd name="T16" fmla="*/ 607 w 813"/>
                <a:gd name="T17" fmla="*/ 294 h 811"/>
                <a:gd name="T18" fmla="*/ 628 w 813"/>
                <a:gd name="T19" fmla="*/ 249 h 811"/>
                <a:gd name="T20" fmla="*/ 651 w 813"/>
                <a:gd name="T21" fmla="*/ 216 h 811"/>
                <a:gd name="T22" fmla="*/ 678 w 813"/>
                <a:gd name="T23" fmla="*/ 200 h 811"/>
                <a:gd name="T24" fmla="*/ 711 w 813"/>
                <a:gd name="T25" fmla="*/ 207 h 811"/>
                <a:gd name="T26" fmla="*/ 756 w 813"/>
                <a:gd name="T27" fmla="*/ 241 h 811"/>
                <a:gd name="T28" fmla="*/ 799 w 813"/>
                <a:gd name="T29" fmla="*/ 299 h 811"/>
                <a:gd name="T30" fmla="*/ 813 w 813"/>
                <a:gd name="T31" fmla="*/ 350 h 811"/>
                <a:gd name="T32" fmla="*/ 802 w 813"/>
                <a:gd name="T33" fmla="*/ 399 h 811"/>
                <a:gd name="T34" fmla="*/ 770 w 813"/>
                <a:gd name="T35" fmla="*/ 447 h 811"/>
                <a:gd name="T36" fmla="*/ 723 w 813"/>
                <a:gd name="T37" fmla="*/ 496 h 811"/>
                <a:gd name="T38" fmla="*/ 667 w 813"/>
                <a:gd name="T39" fmla="*/ 548 h 811"/>
                <a:gd name="T40" fmla="*/ 607 w 813"/>
                <a:gd name="T41" fmla="*/ 605 h 811"/>
                <a:gd name="T42" fmla="*/ 549 w 813"/>
                <a:gd name="T43" fmla="*/ 665 h 811"/>
                <a:gd name="T44" fmla="*/ 498 w 813"/>
                <a:gd name="T45" fmla="*/ 721 h 811"/>
                <a:gd name="T46" fmla="*/ 449 w 813"/>
                <a:gd name="T47" fmla="*/ 768 h 811"/>
                <a:gd name="T48" fmla="*/ 400 w 813"/>
                <a:gd name="T49" fmla="*/ 799 h 811"/>
                <a:gd name="T50" fmla="*/ 351 w 813"/>
                <a:gd name="T51" fmla="*/ 811 h 811"/>
                <a:gd name="T52" fmla="*/ 300 w 813"/>
                <a:gd name="T53" fmla="*/ 798 h 811"/>
                <a:gd name="T54" fmla="*/ 242 w 813"/>
                <a:gd name="T55" fmla="*/ 753 h 811"/>
                <a:gd name="T56" fmla="*/ 208 w 813"/>
                <a:gd name="T57" fmla="*/ 711 h 811"/>
                <a:gd name="T58" fmla="*/ 201 w 813"/>
                <a:gd name="T59" fmla="*/ 676 h 811"/>
                <a:gd name="T60" fmla="*/ 215 w 813"/>
                <a:gd name="T61" fmla="*/ 650 h 811"/>
                <a:gd name="T62" fmla="*/ 249 w 813"/>
                <a:gd name="T63" fmla="*/ 628 h 811"/>
                <a:gd name="T64" fmla="*/ 295 w 813"/>
                <a:gd name="T65" fmla="*/ 605 h 811"/>
                <a:gd name="T66" fmla="*/ 350 w 813"/>
                <a:gd name="T67" fmla="*/ 582 h 811"/>
                <a:gd name="T68" fmla="*/ 407 w 813"/>
                <a:gd name="T69" fmla="*/ 552 h 811"/>
                <a:gd name="T70" fmla="*/ 241 w 813"/>
                <a:gd name="T71" fmla="*/ 339 h 811"/>
                <a:gd name="T72" fmla="*/ 179 w 813"/>
                <a:gd name="T73" fmla="*/ 350 h 811"/>
                <a:gd name="T74" fmla="*/ 119 w 813"/>
                <a:gd name="T75" fmla="*/ 337 h 811"/>
                <a:gd name="T76" fmla="*/ 67 w 813"/>
                <a:gd name="T77" fmla="*/ 306 h 811"/>
                <a:gd name="T78" fmla="*/ 27 w 813"/>
                <a:gd name="T79" fmla="*/ 259 h 811"/>
                <a:gd name="T80" fmla="*/ 4 w 813"/>
                <a:gd name="T81" fmla="*/ 203 h 811"/>
                <a:gd name="T82" fmla="*/ 3 w 813"/>
                <a:gd name="T83" fmla="*/ 141 h 811"/>
                <a:gd name="T84" fmla="*/ 27 w 813"/>
                <a:gd name="T85" fmla="*/ 80 h 811"/>
                <a:gd name="T86" fmla="*/ 80 w 813"/>
                <a:gd name="T87" fmla="*/ 27 h 811"/>
                <a:gd name="T88" fmla="*/ 142 w 813"/>
                <a:gd name="T89" fmla="*/ 3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13" h="811">
                  <a:moveTo>
                    <a:pt x="173" y="0"/>
                  </a:moveTo>
                  <a:lnTo>
                    <a:pt x="204" y="4"/>
                  </a:lnTo>
                  <a:lnTo>
                    <a:pt x="232" y="13"/>
                  </a:lnTo>
                  <a:lnTo>
                    <a:pt x="260" y="27"/>
                  </a:lnTo>
                  <a:lnTo>
                    <a:pt x="285" y="46"/>
                  </a:lnTo>
                  <a:lnTo>
                    <a:pt x="307" y="67"/>
                  </a:lnTo>
                  <a:lnTo>
                    <a:pt x="325" y="91"/>
                  </a:lnTo>
                  <a:lnTo>
                    <a:pt x="338" y="120"/>
                  </a:lnTo>
                  <a:lnTo>
                    <a:pt x="348" y="149"/>
                  </a:lnTo>
                  <a:lnTo>
                    <a:pt x="351" y="179"/>
                  </a:lnTo>
                  <a:lnTo>
                    <a:pt x="350" y="210"/>
                  </a:lnTo>
                  <a:lnTo>
                    <a:pt x="340" y="240"/>
                  </a:lnTo>
                  <a:lnTo>
                    <a:pt x="535" y="435"/>
                  </a:lnTo>
                  <a:lnTo>
                    <a:pt x="553" y="406"/>
                  </a:lnTo>
                  <a:lnTo>
                    <a:pt x="569" y="377"/>
                  </a:lnTo>
                  <a:lnTo>
                    <a:pt x="582" y="349"/>
                  </a:lnTo>
                  <a:lnTo>
                    <a:pt x="595" y="322"/>
                  </a:lnTo>
                  <a:lnTo>
                    <a:pt x="607" y="294"/>
                  </a:lnTo>
                  <a:lnTo>
                    <a:pt x="618" y="270"/>
                  </a:lnTo>
                  <a:lnTo>
                    <a:pt x="628" y="249"/>
                  </a:lnTo>
                  <a:lnTo>
                    <a:pt x="640" y="230"/>
                  </a:lnTo>
                  <a:lnTo>
                    <a:pt x="651" y="216"/>
                  </a:lnTo>
                  <a:lnTo>
                    <a:pt x="664" y="206"/>
                  </a:lnTo>
                  <a:lnTo>
                    <a:pt x="678" y="200"/>
                  </a:lnTo>
                  <a:lnTo>
                    <a:pt x="694" y="200"/>
                  </a:lnTo>
                  <a:lnTo>
                    <a:pt x="711" y="207"/>
                  </a:lnTo>
                  <a:lnTo>
                    <a:pt x="733" y="220"/>
                  </a:lnTo>
                  <a:lnTo>
                    <a:pt x="756" y="241"/>
                  </a:lnTo>
                  <a:lnTo>
                    <a:pt x="781" y="272"/>
                  </a:lnTo>
                  <a:lnTo>
                    <a:pt x="799" y="299"/>
                  </a:lnTo>
                  <a:lnTo>
                    <a:pt x="810" y="326"/>
                  </a:lnTo>
                  <a:lnTo>
                    <a:pt x="813" y="350"/>
                  </a:lnTo>
                  <a:lnTo>
                    <a:pt x="810" y="376"/>
                  </a:lnTo>
                  <a:lnTo>
                    <a:pt x="802" y="399"/>
                  </a:lnTo>
                  <a:lnTo>
                    <a:pt x="787" y="423"/>
                  </a:lnTo>
                  <a:lnTo>
                    <a:pt x="770" y="447"/>
                  </a:lnTo>
                  <a:lnTo>
                    <a:pt x="747" y="472"/>
                  </a:lnTo>
                  <a:lnTo>
                    <a:pt x="723" y="496"/>
                  </a:lnTo>
                  <a:lnTo>
                    <a:pt x="695" y="522"/>
                  </a:lnTo>
                  <a:lnTo>
                    <a:pt x="667" y="548"/>
                  </a:lnTo>
                  <a:lnTo>
                    <a:pt x="637" y="576"/>
                  </a:lnTo>
                  <a:lnTo>
                    <a:pt x="607" y="605"/>
                  </a:lnTo>
                  <a:lnTo>
                    <a:pt x="576" y="635"/>
                  </a:lnTo>
                  <a:lnTo>
                    <a:pt x="549" y="665"/>
                  </a:lnTo>
                  <a:lnTo>
                    <a:pt x="522" y="693"/>
                  </a:lnTo>
                  <a:lnTo>
                    <a:pt x="498" y="721"/>
                  </a:lnTo>
                  <a:lnTo>
                    <a:pt x="472" y="746"/>
                  </a:lnTo>
                  <a:lnTo>
                    <a:pt x="449" y="768"/>
                  </a:lnTo>
                  <a:lnTo>
                    <a:pt x="424" y="785"/>
                  </a:lnTo>
                  <a:lnTo>
                    <a:pt x="400" y="799"/>
                  </a:lnTo>
                  <a:lnTo>
                    <a:pt x="376" y="808"/>
                  </a:lnTo>
                  <a:lnTo>
                    <a:pt x="351" y="811"/>
                  </a:lnTo>
                  <a:lnTo>
                    <a:pt x="325" y="808"/>
                  </a:lnTo>
                  <a:lnTo>
                    <a:pt x="300" y="798"/>
                  </a:lnTo>
                  <a:lnTo>
                    <a:pt x="271" y="779"/>
                  </a:lnTo>
                  <a:lnTo>
                    <a:pt x="242" y="753"/>
                  </a:lnTo>
                  <a:lnTo>
                    <a:pt x="221" y="731"/>
                  </a:lnTo>
                  <a:lnTo>
                    <a:pt x="208" y="711"/>
                  </a:lnTo>
                  <a:lnTo>
                    <a:pt x="201" y="692"/>
                  </a:lnTo>
                  <a:lnTo>
                    <a:pt x="201" y="676"/>
                  </a:lnTo>
                  <a:lnTo>
                    <a:pt x="205" y="662"/>
                  </a:lnTo>
                  <a:lnTo>
                    <a:pt x="215" y="650"/>
                  </a:lnTo>
                  <a:lnTo>
                    <a:pt x="231" y="638"/>
                  </a:lnTo>
                  <a:lnTo>
                    <a:pt x="249" y="628"/>
                  </a:lnTo>
                  <a:lnTo>
                    <a:pt x="271" y="616"/>
                  </a:lnTo>
                  <a:lnTo>
                    <a:pt x="295" y="605"/>
                  </a:lnTo>
                  <a:lnTo>
                    <a:pt x="321" y="593"/>
                  </a:lnTo>
                  <a:lnTo>
                    <a:pt x="350" y="582"/>
                  </a:lnTo>
                  <a:lnTo>
                    <a:pt x="379" y="568"/>
                  </a:lnTo>
                  <a:lnTo>
                    <a:pt x="407" y="552"/>
                  </a:lnTo>
                  <a:lnTo>
                    <a:pt x="436" y="533"/>
                  </a:lnTo>
                  <a:lnTo>
                    <a:pt x="241" y="339"/>
                  </a:lnTo>
                  <a:lnTo>
                    <a:pt x="209" y="349"/>
                  </a:lnTo>
                  <a:lnTo>
                    <a:pt x="179" y="350"/>
                  </a:lnTo>
                  <a:lnTo>
                    <a:pt x="149" y="347"/>
                  </a:lnTo>
                  <a:lnTo>
                    <a:pt x="119" y="337"/>
                  </a:lnTo>
                  <a:lnTo>
                    <a:pt x="92" y="324"/>
                  </a:lnTo>
                  <a:lnTo>
                    <a:pt x="67" y="306"/>
                  </a:lnTo>
                  <a:lnTo>
                    <a:pt x="46" y="284"/>
                  </a:lnTo>
                  <a:lnTo>
                    <a:pt x="27" y="259"/>
                  </a:lnTo>
                  <a:lnTo>
                    <a:pt x="13" y="231"/>
                  </a:lnTo>
                  <a:lnTo>
                    <a:pt x="4" y="203"/>
                  </a:lnTo>
                  <a:lnTo>
                    <a:pt x="0" y="173"/>
                  </a:lnTo>
                  <a:lnTo>
                    <a:pt x="3" y="141"/>
                  </a:lnTo>
                  <a:lnTo>
                    <a:pt x="11" y="111"/>
                  </a:lnTo>
                  <a:lnTo>
                    <a:pt x="27" y="80"/>
                  </a:lnTo>
                  <a:lnTo>
                    <a:pt x="52" y="51"/>
                  </a:lnTo>
                  <a:lnTo>
                    <a:pt x="80" y="27"/>
                  </a:lnTo>
                  <a:lnTo>
                    <a:pt x="112" y="11"/>
                  </a:lnTo>
                  <a:lnTo>
                    <a:pt x="142" y="3"/>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3" name="Freeform 26"/>
            <p:cNvSpPr>
              <a:spLocks/>
            </p:cNvSpPr>
            <p:nvPr/>
          </p:nvSpPr>
          <p:spPr bwMode="auto">
            <a:xfrm>
              <a:off x="8202613" y="6743700"/>
              <a:ext cx="588963" cy="563562"/>
            </a:xfrm>
            <a:custGeom>
              <a:avLst/>
              <a:gdLst>
                <a:gd name="T0" fmla="*/ 398 w 1113"/>
                <a:gd name="T1" fmla="*/ 0 h 1067"/>
                <a:gd name="T2" fmla="*/ 425 w 1113"/>
                <a:gd name="T3" fmla="*/ 4 h 1067"/>
                <a:gd name="T4" fmla="*/ 451 w 1113"/>
                <a:gd name="T5" fmla="*/ 14 h 1067"/>
                <a:gd name="T6" fmla="*/ 474 w 1113"/>
                <a:gd name="T7" fmla="*/ 31 h 1067"/>
                <a:gd name="T8" fmla="*/ 1085 w 1113"/>
                <a:gd name="T9" fmla="*/ 640 h 1067"/>
                <a:gd name="T10" fmla="*/ 1102 w 1113"/>
                <a:gd name="T11" fmla="*/ 662 h 1067"/>
                <a:gd name="T12" fmla="*/ 1112 w 1113"/>
                <a:gd name="T13" fmla="*/ 688 h 1067"/>
                <a:gd name="T14" fmla="*/ 1113 w 1113"/>
                <a:gd name="T15" fmla="*/ 713 h 1067"/>
                <a:gd name="T16" fmla="*/ 1110 w 1113"/>
                <a:gd name="T17" fmla="*/ 739 h 1067"/>
                <a:gd name="T18" fmla="*/ 1099 w 1113"/>
                <a:gd name="T19" fmla="*/ 763 h 1067"/>
                <a:gd name="T20" fmla="*/ 1080 w 1113"/>
                <a:gd name="T21" fmla="*/ 785 h 1067"/>
                <a:gd name="T22" fmla="*/ 759 w 1113"/>
                <a:gd name="T23" fmla="*/ 1067 h 1067"/>
                <a:gd name="T24" fmla="*/ 0 w 1113"/>
                <a:gd name="T25" fmla="*/ 309 h 1067"/>
                <a:gd name="T26" fmla="*/ 320 w 1113"/>
                <a:gd name="T27" fmla="*/ 27 h 1067"/>
                <a:gd name="T28" fmla="*/ 345 w 1113"/>
                <a:gd name="T29" fmla="*/ 11 h 1067"/>
                <a:gd name="T30" fmla="*/ 370 w 1113"/>
                <a:gd name="T31" fmla="*/ 1 h 1067"/>
                <a:gd name="T32" fmla="*/ 398 w 1113"/>
                <a:gd name="T33"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13" h="1067">
                  <a:moveTo>
                    <a:pt x="398" y="0"/>
                  </a:moveTo>
                  <a:lnTo>
                    <a:pt x="425" y="4"/>
                  </a:lnTo>
                  <a:lnTo>
                    <a:pt x="451" y="14"/>
                  </a:lnTo>
                  <a:lnTo>
                    <a:pt x="474" y="31"/>
                  </a:lnTo>
                  <a:lnTo>
                    <a:pt x="1085" y="640"/>
                  </a:lnTo>
                  <a:lnTo>
                    <a:pt x="1102" y="662"/>
                  </a:lnTo>
                  <a:lnTo>
                    <a:pt x="1112" y="688"/>
                  </a:lnTo>
                  <a:lnTo>
                    <a:pt x="1113" y="713"/>
                  </a:lnTo>
                  <a:lnTo>
                    <a:pt x="1110" y="739"/>
                  </a:lnTo>
                  <a:lnTo>
                    <a:pt x="1099" y="763"/>
                  </a:lnTo>
                  <a:lnTo>
                    <a:pt x="1080" y="785"/>
                  </a:lnTo>
                  <a:lnTo>
                    <a:pt x="759" y="1067"/>
                  </a:lnTo>
                  <a:lnTo>
                    <a:pt x="0" y="309"/>
                  </a:lnTo>
                  <a:lnTo>
                    <a:pt x="320" y="27"/>
                  </a:lnTo>
                  <a:lnTo>
                    <a:pt x="345" y="11"/>
                  </a:lnTo>
                  <a:lnTo>
                    <a:pt x="370" y="1"/>
                  </a:lnTo>
                  <a:lnTo>
                    <a:pt x="3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4" name="Freeform 27"/>
            <p:cNvSpPr>
              <a:spLocks/>
            </p:cNvSpPr>
            <p:nvPr/>
          </p:nvSpPr>
          <p:spPr bwMode="auto">
            <a:xfrm>
              <a:off x="7888288" y="6965950"/>
              <a:ext cx="649288" cy="619125"/>
            </a:xfrm>
            <a:custGeom>
              <a:avLst/>
              <a:gdLst>
                <a:gd name="T0" fmla="*/ 466 w 1226"/>
                <a:gd name="T1" fmla="*/ 0 h 1169"/>
                <a:gd name="T2" fmla="*/ 1226 w 1226"/>
                <a:gd name="T3" fmla="*/ 757 h 1169"/>
                <a:gd name="T4" fmla="*/ 759 w 1226"/>
                <a:gd name="T5" fmla="*/ 1169 h 1169"/>
                <a:gd name="T6" fmla="*/ 0 w 1226"/>
                <a:gd name="T7" fmla="*/ 411 h 1169"/>
                <a:gd name="T8" fmla="*/ 466 w 1226"/>
                <a:gd name="T9" fmla="*/ 0 h 1169"/>
              </a:gdLst>
              <a:ahLst/>
              <a:cxnLst>
                <a:cxn ang="0">
                  <a:pos x="T0" y="T1"/>
                </a:cxn>
                <a:cxn ang="0">
                  <a:pos x="T2" y="T3"/>
                </a:cxn>
                <a:cxn ang="0">
                  <a:pos x="T4" y="T5"/>
                </a:cxn>
                <a:cxn ang="0">
                  <a:pos x="T6" y="T7"/>
                </a:cxn>
                <a:cxn ang="0">
                  <a:pos x="T8" y="T9"/>
                </a:cxn>
              </a:cxnLst>
              <a:rect l="0" t="0" r="r" b="b"/>
              <a:pathLst>
                <a:path w="1226" h="1169">
                  <a:moveTo>
                    <a:pt x="466" y="0"/>
                  </a:moveTo>
                  <a:lnTo>
                    <a:pt x="1226" y="757"/>
                  </a:lnTo>
                  <a:lnTo>
                    <a:pt x="759" y="1169"/>
                  </a:lnTo>
                  <a:lnTo>
                    <a:pt x="0" y="411"/>
                  </a:lnTo>
                  <a:lnTo>
                    <a:pt x="4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5" name="Freeform 28"/>
            <p:cNvSpPr>
              <a:spLocks/>
            </p:cNvSpPr>
            <p:nvPr/>
          </p:nvSpPr>
          <p:spPr bwMode="auto">
            <a:xfrm>
              <a:off x="7602538" y="7243763"/>
              <a:ext cx="619125" cy="590550"/>
            </a:xfrm>
            <a:custGeom>
              <a:avLst/>
              <a:gdLst>
                <a:gd name="T0" fmla="*/ 410 w 1170"/>
                <a:gd name="T1" fmla="*/ 0 h 1117"/>
                <a:gd name="T2" fmla="*/ 1170 w 1170"/>
                <a:gd name="T3" fmla="*/ 758 h 1117"/>
                <a:gd name="T4" fmla="*/ 795 w 1170"/>
                <a:gd name="T5" fmla="*/ 1090 h 1117"/>
                <a:gd name="T6" fmla="*/ 770 w 1170"/>
                <a:gd name="T7" fmla="*/ 1106 h 1117"/>
                <a:gd name="T8" fmla="*/ 744 w 1170"/>
                <a:gd name="T9" fmla="*/ 1114 h 1117"/>
                <a:gd name="T10" fmla="*/ 717 w 1170"/>
                <a:gd name="T11" fmla="*/ 1117 h 1117"/>
                <a:gd name="T12" fmla="*/ 688 w 1170"/>
                <a:gd name="T13" fmla="*/ 1113 h 1117"/>
                <a:gd name="T14" fmla="*/ 663 w 1170"/>
                <a:gd name="T15" fmla="*/ 1103 h 1117"/>
                <a:gd name="T16" fmla="*/ 641 w 1170"/>
                <a:gd name="T17" fmla="*/ 1086 h 1117"/>
                <a:gd name="T18" fmla="*/ 30 w 1170"/>
                <a:gd name="T19" fmla="*/ 477 h 1117"/>
                <a:gd name="T20" fmla="*/ 13 w 1170"/>
                <a:gd name="T21" fmla="*/ 454 h 1117"/>
                <a:gd name="T22" fmla="*/ 3 w 1170"/>
                <a:gd name="T23" fmla="*/ 429 h 1117"/>
                <a:gd name="T24" fmla="*/ 0 w 1170"/>
                <a:gd name="T25" fmla="*/ 404 h 1117"/>
                <a:gd name="T26" fmla="*/ 4 w 1170"/>
                <a:gd name="T27" fmla="*/ 378 h 1117"/>
                <a:gd name="T28" fmla="*/ 16 w 1170"/>
                <a:gd name="T29" fmla="*/ 354 h 1117"/>
                <a:gd name="T30" fmla="*/ 35 w 1170"/>
                <a:gd name="T31" fmla="*/ 332 h 1117"/>
                <a:gd name="T32" fmla="*/ 410 w 1170"/>
                <a:gd name="T33" fmla="*/ 0 h 1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70" h="1117">
                  <a:moveTo>
                    <a:pt x="410" y="0"/>
                  </a:moveTo>
                  <a:lnTo>
                    <a:pt x="1170" y="758"/>
                  </a:lnTo>
                  <a:lnTo>
                    <a:pt x="795" y="1090"/>
                  </a:lnTo>
                  <a:lnTo>
                    <a:pt x="770" y="1106"/>
                  </a:lnTo>
                  <a:lnTo>
                    <a:pt x="744" y="1114"/>
                  </a:lnTo>
                  <a:lnTo>
                    <a:pt x="717" y="1117"/>
                  </a:lnTo>
                  <a:lnTo>
                    <a:pt x="688" y="1113"/>
                  </a:lnTo>
                  <a:lnTo>
                    <a:pt x="663" y="1103"/>
                  </a:lnTo>
                  <a:lnTo>
                    <a:pt x="641" y="1086"/>
                  </a:lnTo>
                  <a:lnTo>
                    <a:pt x="30" y="477"/>
                  </a:lnTo>
                  <a:lnTo>
                    <a:pt x="13" y="454"/>
                  </a:lnTo>
                  <a:lnTo>
                    <a:pt x="3" y="429"/>
                  </a:lnTo>
                  <a:lnTo>
                    <a:pt x="0" y="404"/>
                  </a:lnTo>
                  <a:lnTo>
                    <a:pt x="4" y="378"/>
                  </a:lnTo>
                  <a:lnTo>
                    <a:pt x="16" y="354"/>
                  </a:lnTo>
                  <a:lnTo>
                    <a:pt x="35" y="332"/>
                  </a:lnTo>
                  <a:lnTo>
                    <a:pt x="4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29"/>
            <p:cNvSpPr>
              <a:spLocks/>
            </p:cNvSpPr>
            <p:nvPr/>
          </p:nvSpPr>
          <p:spPr bwMode="auto">
            <a:xfrm>
              <a:off x="7821613" y="8237538"/>
              <a:ext cx="474663" cy="473075"/>
            </a:xfrm>
            <a:custGeom>
              <a:avLst/>
              <a:gdLst>
                <a:gd name="T0" fmla="*/ 211 w 896"/>
                <a:gd name="T1" fmla="*/ 0 h 895"/>
                <a:gd name="T2" fmla="*/ 585 w 896"/>
                <a:gd name="T3" fmla="*/ 373 h 895"/>
                <a:gd name="T4" fmla="*/ 627 w 896"/>
                <a:gd name="T5" fmla="*/ 369 h 895"/>
                <a:gd name="T6" fmla="*/ 668 w 896"/>
                <a:gd name="T7" fmla="*/ 372 h 895"/>
                <a:gd name="T8" fmla="*/ 710 w 896"/>
                <a:gd name="T9" fmla="*/ 380 h 895"/>
                <a:gd name="T10" fmla="*/ 749 w 896"/>
                <a:gd name="T11" fmla="*/ 396 h 895"/>
                <a:gd name="T12" fmla="*/ 786 w 896"/>
                <a:gd name="T13" fmla="*/ 418 h 895"/>
                <a:gd name="T14" fmla="*/ 820 w 896"/>
                <a:gd name="T15" fmla="*/ 446 h 895"/>
                <a:gd name="T16" fmla="*/ 848 w 896"/>
                <a:gd name="T17" fmla="*/ 479 h 895"/>
                <a:gd name="T18" fmla="*/ 869 w 896"/>
                <a:gd name="T19" fmla="*/ 515 h 895"/>
                <a:gd name="T20" fmla="*/ 885 w 896"/>
                <a:gd name="T21" fmla="*/ 552 h 895"/>
                <a:gd name="T22" fmla="*/ 894 w 896"/>
                <a:gd name="T23" fmla="*/ 592 h 895"/>
                <a:gd name="T24" fmla="*/ 896 w 896"/>
                <a:gd name="T25" fmla="*/ 632 h 895"/>
                <a:gd name="T26" fmla="*/ 894 w 896"/>
                <a:gd name="T27" fmla="*/ 672 h 895"/>
                <a:gd name="T28" fmla="*/ 885 w 896"/>
                <a:gd name="T29" fmla="*/ 712 h 895"/>
                <a:gd name="T30" fmla="*/ 869 w 896"/>
                <a:gd name="T31" fmla="*/ 749 h 895"/>
                <a:gd name="T32" fmla="*/ 848 w 896"/>
                <a:gd name="T33" fmla="*/ 785 h 895"/>
                <a:gd name="T34" fmla="*/ 820 w 896"/>
                <a:gd name="T35" fmla="*/ 818 h 895"/>
                <a:gd name="T36" fmla="*/ 787 w 896"/>
                <a:gd name="T37" fmla="*/ 845 h 895"/>
                <a:gd name="T38" fmla="*/ 752 w 896"/>
                <a:gd name="T39" fmla="*/ 867 h 895"/>
                <a:gd name="T40" fmla="*/ 713 w 896"/>
                <a:gd name="T41" fmla="*/ 882 h 895"/>
                <a:gd name="T42" fmla="*/ 674 w 896"/>
                <a:gd name="T43" fmla="*/ 892 h 895"/>
                <a:gd name="T44" fmla="*/ 634 w 896"/>
                <a:gd name="T45" fmla="*/ 895 h 895"/>
                <a:gd name="T46" fmla="*/ 594 w 896"/>
                <a:gd name="T47" fmla="*/ 892 h 895"/>
                <a:gd name="T48" fmla="*/ 554 w 896"/>
                <a:gd name="T49" fmla="*/ 882 h 895"/>
                <a:gd name="T50" fmla="*/ 515 w 896"/>
                <a:gd name="T51" fmla="*/ 867 h 895"/>
                <a:gd name="T52" fmla="*/ 481 w 896"/>
                <a:gd name="T53" fmla="*/ 845 h 895"/>
                <a:gd name="T54" fmla="*/ 448 w 896"/>
                <a:gd name="T55" fmla="*/ 818 h 895"/>
                <a:gd name="T56" fmla="*/ 419 w 896"/>
                <a:gd name="T57" fmla="*/ 784 h 895"/>
                <a:gd name="T58" fmla="*/ 397 w 896"/>
                <a:gd name="T59" fmla="*/ 748 h 895"/>
                <a:gd name="T60" fmla="*/ 382 w 896"/>
                <a:gd name="T61" fmla="*/ 708 h 895"/>
                <a:gd name="T62" fmla="*/ 373 w 896"/>
                <a:gd name="T63" fmla="*/ 668 h 895"/>
                <a:gd name="T64" fmla="*/ 370 w 896"/>
                <a:gd name="T65" fmla="*/ 625 h 895"/>
                <a:gd name="T66" fmla="*/ 374 w 896"/>
                <a:gd name="T67" fmla="*/ 585 h 895"/>
                <a:gd name="T68" fmla="*/ 0 w 896"/>
                <a:gd name="T69" fmla="*/ 210 h 895"/>
                <a:gd name="T70" fmla="*/ 211 w 896"/>
                <a:gd name="T71" fmla="*/ 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6" h="895">
                  <a:moveTo>
                    <a:pt x="211" y="0"/>
                  </a:moveTo>
                  <a:lnTo>
                    <a:pt x="585" y="373"/>
                  </a:lnTo>
                  <a:lnTo>
                    <a:pt x="627" y="369"/>
                  </a:lnTo>
                  <a:lnTo>
                    <a:pt x="668" y="372"/>
                  </a:lnTo>
                  <a:lnTo>
                    <a:pt x="710" y="380"/>
                  </a:lnTo>
                  <a:lnTo>
                    <a:pt x="749" y="396"/>
                  </a:lnTo>
                  <a:lnTo>
                    <a:pt x="786" y="418"/>
                  </a:lnTo>
                  <a:lnTo>
                    <a:pt x="820" y="446"/>
                  </a:lnTo>
                  <a:lnTo>
                    <a:pt x="848" y="479"/>
                  </a:lnTo>
                  <a:lnTo>
                    <a:pt x="869" y="515"/>
                  </a:lnTo>
                  <a:lnTo>
                    <a:pt x="885" y="552"/>
                  </a:lnTo>
                  <a:lnTo>
                    <a:pt x="894" y="592"/>
                  </a:lnTo>
                  <a:lnTo>
                    <a:pt x="896" y="632"/>
                  </a:lnTo>
                  <a:lnTo>
                    <a:pt x="894" y="672"/>
                  </a:lnTo>
                  <a:lnTo>
                    <a:pt x="885" y="712"/>
                  </a:lnTo>
                  <a:lnTo>
                    <a:pt x="869" y="749"/>
                  </a:lnTo>
                  <a:lnTo>
                    <a:pt x="848" y="785"/>
                  </a:lnTo>
                  <a:lnTo>
                    <a:pt x="820" y="818"/>
                  </a:lnTo>
                  <a:lnTo>
                    <a:pt x="787" y="845"/>
                  </a:lnTo>
                  <a:lnTo>
                    <a:pt x="752" y="867"/>
                  </a:lnTo>
                  <a:lnTo>
                    <a:pt x="713" y="882"/>
                  </a:lnTo>
                  <a:lnTo>
                    <a:pt x="674" y="892"/>
                  </a:lnTo>
                  <a:lnTo>
                    <a:pt x="634" y="895"/>
                  </a:lnTo>
                  <a:lnTo>
                    <a:pt x="594" y="892"/>
                  </a:lnTo>
                  <a:lnTo>
                    <a:pt x="554" y="882"/>
                  </a:lnTo>
                  <a:lnTo>
                    <a:pt x="515" y="867"/>
                  </a:lnTo>
                  <a:lnTo>
                    <a:pt x="481" y="845"/>
                  </a:lnTo>
                  <a:lnTo>
                    <a:pt x="448" y="818"/>
                  </a:lnTo>
                  <a:lnTo>
                    <a:pt x="419" y="784"/>
                  </a:lnTo>
                  <a:lnTo>
                    <a:pt x="397" y="748"/>
                  </a:lnTo>
                  <a:lnTo>
                    <a:pt x="382" y="708"/>
                  </a:lnTo>
                  <a:lnTo>
                    <a:pt x="373" y="668"/>
                  </a:lnTo>
                  <a:lnTo>
                    <a:pt x="370" y="625"/>
                  </a:lnTo>
                  <a:lnTo>
                    <a:pt x="374" y="585"/>
                  </a:lnTo>
                  <a:lnTo>
                    <a:pt x="0" y="210"/>
                  </a:lnTo>
                  <a:lnTo>
                    <a:pt x="2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04" name="Freeform 30"/>
            <p:cNvSpPr>
              <a:spLocks/>
            </p:cNvSpPr>
            <p:nvPr/>
          </p:nvSpPr>
          <p:spPr bwMode="auto">
            <a:xfrm>
              <a:off x="6548438" y="8302625"/>
              <a:ext cx="620713" cy="647700"/>
            </a:xfrm>
            <a:custGeom>
              <a:avLst/>
              <a:gdLst>
                <a:gd name="T0" fmla="*/ 412 w 1172"/>
                <a:gd name="T1" fmla="*/ 0 h 1223"/>
                <a:gd name="T2" fmla="*/ 1172 w 1172"/>
                <a:gd name="T3" fmla="*/ 756 h 1223"/>
                <a:gd name="T4" fmla="*/ 759 w 1172"/>
                <a:gd name="T5" fmla="*/ 1223 h 1223"/>
                <a:gd name="T6" fmla="*/ 0 w 1172"/>
                <a:gd name="T7" fmla="*/ 465 h 1223"/>
                <a:gd name="T8" fmla="*/ 412 w 1172"/>
                <a:gd name="T9" fmla="*/ 0 h 1223"/>
              </a:gdLst>
              <a:ahLst/>
              <a:cxnLst>
                <a:cxn ang="0">
                  <a:pos x="T0" y="T1"/>
                </a:cxn>
                <a:cxn ang="0">
                  <a:pos x="T2" y="T3"/>
                </a:cxn>
                <a:cxn ang="0">
                  <a:pos x="T4" y="T5"/>
                </a:cxn>
                <a:cxn ang="0">
                  <a:pos x="T6" y="T7"/>
                </a:cxn>
                <a:cxn ang="0">
                  <a:pos x="T8" y="T9"/>
                </a:cxn>
              </a:cxnLst>
              <a:rect l="0" t="0" r="r" b="b"/>
              <a:pathLst>
                <a:path w="1172" h="1223">
                  <a:moveTo>
                    <a:pt x="412" y="0"/>
                  </a:moveTo>
                  <a:lnTo>
                    <a:pt x="1172" y="756"/>
                  </a:lnTo>
                  <a:lnTo>
                    <a:pt x="759" y="1223"/>
                  </a:lnTo>
                  <a:lnTo>
                    <a:pt x="0" y="465"/>
                  </a:lnTo>
                  <a:lnTo>
                    <a:pt x="4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05" name="Freeform 31"/>
            <p:cNvSpPr>
              <a:spLocks/>
            </p:cNvSpPr>
            <p:nvPr/>
          </p:nvSpPr>
          <p:spPr bwMode="auto">
            <a:xfrm>
              <a:off x="6826250" y="8018463"/>
              <a:ext cx="593725" cy="617537"/>
            </a:xfrm>
            <a:custGeom>
              <a:avLst/>
              <a:gdLst>
                <a:gd name="T0" fmla="*/ 405 w 1120"/>
                <a:gd name="T1" fmla="*/ 0 h 1167"/>
                <a:gd name="T2" fmla="*/ 430 w 1120"/>
                <a:gd name="T3" fmla="*/ 3 h 1167"/>
                <a:gd name="T4" fmla="*/ 455 w 1120"/>
                <a:gd name="T5" fmla="*/ 13 h 1167"/>
                <a:gd name="T6" fmla="*/ 478 w 1120"/>
                <a:gd name="T7" fmla="*/ 30 h 1167"/>
                <a:gd name="T8" fmla="*/ 1089 w 1120"/>
                <a:gd name="T9" fmla="*/ 638 h 1167"/>
                <a:gd name="T10" fmla="*/ 1106 w 1120"/>
                <a:gd name="T11" fmla="*/ 661 h 1167"/>
                <a:gd name="T12" fmla="*/ 1116 w 1120"/>
                <a:gd name="T13" fmla="*/ 687 h 1167"/>
                <a:gd name="T14" fmla="*/ 1120 w 1120"/>
                <a:gd name="T15" fmla="*/ 714 h 1167"/>
                <a:gd name="T16" fmla="*/ 1117 w 1120"/>
                <a:gd name="T17" fmla="*/ 741 h 1167"/>
                <a:gd name="T18" fmla="*/ 1109 w 1120"/>
                <a:gd name="T19" fmla="*/ 768 h 1167"/>
                <a:gd name="T20" fmla="*/ 1093 w 1120"/>
                <a:gd name="T21" fmla="*/ 791 h 1167"/>
                <a:gd name="T22" fmla="*/ 760 w 1120"/>
                <a:gd name="T23" fmla="*/ 1167 h 1167"/>
                <a:gd name="T24" fmla="*/ 0 w 1120"/>
                <a:gd name="T25" fmla="*/ 409 h 1167"/>
                <a:gd name="T26" fmla="*/ 333 w 1120"/>
                <a:gd name="T27" fmla="*/ 35 h 1167"/>
                <a:gd name="T28" fmla="*/ 354 w 1120"/>
                <a:gd name="T29" fmla="*/ 16 h 1167"/>
                <a:gd name="T30" fmla="*/ 379 w 1120"/>
                <a:gd name="T31" fmla="*/ 5 h 1167"/>
                <a:gd name="T32" fmla="*/ 405 w 1120"/>
                <a:gd name="T33" fmla="*/ 0 h 1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20" h="1167">
                  <a:moveTo>
                    <a:pt x="405" y="0"/>
                  </a:moveTo>
                  <a:lnTo>
                    <a:pt x="430" y="3"/>
                  </a:lnTo>
                  <a:lnTo>
                    <a:pt x="455" y="13"/>
                  </a:lnTo>
                  <a:lnTo>
                    <a:pt x="478" y="30"/>
                  </a:lnTo>
                  <a:lnTo>
                    <a:pt x="1089" y="638"/>
                  </a:lnTo>
                  <a:lnTo>
                    <a:pt x="1106" y="661"/>
                  </a:lnTo>
                  <a:lnTo>
                    <a:pt x="1116" y="687"/>
                  </a:lnTo>
                  <a:lnTo>
                    <a:pt x="1120" y="714"/>
                  </a:lnTo>
                  <a:lnTo>
                    <a:pt x="1117" y="741"/>
                  </a:lnTo>
                  <a:lnTo>
                    <a:pt x="1109" y="768"/>
                  </a:lnTo>
                  <a:lnTo>
                    <a:pt x="1093" y="791"/>
                  </a:lnTo>
                  <a:lnTo>
                    <a:pt x="760" y="1167"/>
                  </a:lnTo>
                  <a:lnTo>
                    <a:pt x="0" y="409"/>
                  </a:lnTo>
                  <a:lnTo>
                    <a:pt x="333" y="35"/>
                  </a:lnTo>
                  <a:lnTo>
                    <a:pt x="354" y="16"/>
                  </a:lnTo>
                  <a:lnTo>
                    <a:pt x="379" y="5"/>
                  </a:lnTo>
                  <a:lnTo>
                    <a:pt x="4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06" name="Freeform 32"/>
            <p:cNvSpPr>
              <a:spLocks/>
            </p:cNvSpPr>
            <p:nvPr/>
          </p:nvSpPr>
          <p:spPr bwMode="auto">
            <a:xfrm>
              <a:off x="6324600" y="8615363"/>
              <a:ext cx="566738" cy="588962"/>
            </a:xfrm>
            <a:custGeom>
              <a:avLst/>
              <a:gdLst>
                <a:gd name="T0" fmla="*/ 311 w 1070"/>
                <a:gd name="T1" fmla="*/ 0 h 1111"/>
                <a:gd name="T2" fmla="*/ 1070 w 1070"/>
                <a:gd name="T3" fmla="*/ 758 h 1111"/>
                <a:gd name="T4" fmla="*/ 787 w 1070"/>
                <a:gd name="T5" fmla="*/ 1078 h 1111"/>
                <a:gd name="T6" fmla="*/ 766 w 1070"/>
                <a:gd name="T7" fmla="*/ 1095 h 1111"/>
                <a:gd name="T8" fmla="*/ 741 w 1070"/>
                <a:gd name="T9" fmla="*/ 1107 h 1111"/>
                <a:gd name="T10" fmla="*/ 716 w 1070"/>
                <a:gd name="T11" fmla="*/ 1111 h 1111"/>
                <a:gd name="T12" fmla="*/ 690 w 1070"/>
                <a:gd name="T13" fmla="*/ 1108 h 1111"/>
                <a:gd name="T14" fmla="*/ 665 w 1070"/>
                <a:gd name="T15" fmla="*/ 1098 h 1111"/>
                <a:gd name="T16" fmla="*/ 642 w 1070"/>
                <a:gd name="T17" fmla="*/ 1081 h 1111"/>
                <a:gd name="T18" fmla="*/ 32 w 1070"/>
                <a:gd name="T19" fmla="*/ 473 h 1111"/>
                <a:gd name="T20" fmla="*/ 14 w 1070"/>
                <a:gd name="T21" fmla="*/ 450 h 1111"/>
                <a:gd name="T22" fmla="*/ 4 w 1070"/>
                <a:gd name="T23" fmla="*/ 425 h 1111"/>
                <a:gd name="T24" fmla="*/ 0 w 1070"/>
                <a:gd name="T25" fmla="*/ 398 h 1111"/>
                <a:gd name="T26" fmla="*/ 0 w 1070"/>
                <a:gd name="T27" fmla="*/ 398 h 1111"/>
                <a:gd name="T28" fmla="*/ 3 w 1070"/>
                <a:gd name="T29" fmla="*/ 370 h 1111"/>
                <a:gd name="T30" fmla="*/ 11 w 1070"/>
                <a:gd name="T31" fmla="*/ 343 h 1111"/>
                <a:gd name="T32" fmla="*/ 27 w 1070"/>
                <a:gd name="T33" fmla="*/ 320 h 1111"/>
                <a:gd name="T34" fmla="*/ 311 w 1070"/>
                <a:gd name="T3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70" h="1111">
                  <a:moveTo>
                    <a:pt x="311" y="0"/>
                  </a:moveTo>
                  <a:lnTo>
                    <a:pt x="1070" y="758"/>
                  </a:lnTo>
                  <a:lnTo>
                    <a:pt x="787" y="1078"/>
                  </a:lnTo>
                  <a:lnTo>
                    <a:pt x="766" y="1095"/>
                  </a:lnTo>
                  <a:lnTo>
                    <a:pt x="741" y="1107"/>
                  </a:lnTo>
                  <a:lnTo>
                    <a:pt x="716" y="1111"/>
                  </a:lnTo>
                  <a:lnTo>
                    <a:pt x="690" y="1108"/>
                  </a:lnTo>
                  <a:lnTo>
                    <a:pt x="665" y="1098"/>
                  </a:lnTo>
                  <a:lnTo>
                    <a:pt x="642" y="1081"/>
                  </a:lnTo>
                  <a:lnTo>
                    <a:pt x="32" y="473"/>
                  </a:lnTo>
                  <a:lnTo>
                    <a:pt x="14" y="450"/>
                  </a:lnTo>
                  <a:lnTo>
                    <a:pt x="4" y="425"/>
                  </a:lnTo>
                  <a:lnTo>
                    <a:pt x="0" y="398"/>
                  </a:lnTo>
                  <a:lnTo>
                    <a:pt x="0" y="398"/>
                  </a:lnTo>
                  <a:lnTo>
                    <a:pt x="3" y="370"/>
                  </a:lnTo>
                  <a:lnTo>
                    <a:pt x="11" y="343"/>
                  </a:lnTo>
                  <a:lnTo>
                    <a:pt x="27" y="320"/>
                  </a:lnTo>
                  <a:lnTo>
                    <a:pt x="3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107" name="Freeform 60"/>
          <p:cNvSpPr>
            <a:spLocks/>
          </p:cNvSpPr>
          <p:nvPr/>
        </p:nvSpPr>
        <p:spPr bwMode="auto">
          <a:xfrm>
            <a:off x="2768489" y="6078777"/>
            <a:ext cx="509245" cy="433240"/>
          </a:xfrm>
          <a:custGeom>
            <a:avLst/>
            <a:gdLst>
              <a:gd name="T0" fmla="*/ 3099 w 4021"/>
              <a:gd name="T1" fmla="*/ 41 h 3419"/>
              <a:gd name="T2" fmla="*/ 3349 w 4021"/>
              <a:gd name="T3" fmla="*/ 166 h 3419"/>
              <a:gd name="T4" fmla="*/ 3555 w 4021"/>
              <a:gd name="T5" fmla="*/ 225 h 3419"/>
              <a:gd name="T6" fmla="*/ 3797 w 4021"/>
              <a:gd name="T7" fmla="*/ 166 h 3419"/>
              <a:gd name="T8" fmla="*/ 3912 w 4021"/>
              <a:gd name="T9" fmla="*/ 155 h 3419"/>
              <a:gd name="T10" fmla="*/ 3918 w 4021"/>
              <a:gd name="T11" fmla="*/ 242 h 3419"/>
              <a:gd name="T12" fmla="*/ 3778 w 4021"/>
              <a:gd name="T13" fmla="*/ 423 h 3419"/>
              <a:gd name="T14" fmla="*/ 3746 w 4021"/>
              <a:gd name="T15" fmla="*/ 498 h 3419"/>
              <a:gd name="T16" fmla="*/ 3843 w 4021"/>
              <a:gd name="T17" fmla="*/ 498 h 3419"/>
              <a:gd name="T18" fmla="*/ 3999 w 4021"/>
              <a:gd name="T19" fmla="*/ 475 h 3419"/>
              <a:gd name="T20" fmla="*/ 4010 w 4021"/>
              <a:gd name="T21" fmla="*/ 539 h 3419"/>
              <a:gd name="T22" fmla="*/ 3832 w 4021"/>
              <a:gd name="T23" fmla="*/ 733 h 3419"/>
              <a:gd name="T24" fmla="*/ 3721 w 4021"/>
              <a:gd name="T25" fmla="*/ 849 h 3419"/>
              <a:gd name="T26" fmla="*/ 3688 w 4021"/>
              <a:gd name="T27" fmla="*/ 935 h 3419"/>
              <a:gd name="T28" fmla="*/ 3622 w 4021"/>
              <a:gd name="T29" fmla="*/ 1519 h 3419"/>
              <a:gd name="T30" fmla="*/ 3405 w 4021"/>
              <a:gd name="T31" fmla="*/ 2106 h 3419"/>
              <a:gd name="T32" fmla="*/ 3053 w 4021"/>
              <a:gd name="T33" fmla="*/ 2621 h 3419"/>
              <a:gd name="T34" fmla="*/ 2616 w 4021"/>
              <a:gd name="T35" fmla="*/ 3015 h 3419"/>
              <a:gd name="T36" fmla="*/ 2101 w 4021"/>
              <a:gd name="T37" fmla="*/ 3274 h 3419"/>
              <a:gd name="T38" fmla="*/ 1499 w 4021"/>
              <a:gd name="T39" fmla="*/ 3407 h 3419"/>
              <a:gd name="T40" fmla="*/ 848 w 4021"/>
              <a:gd name="T41" fmla="*/ 3388 h 3419"/>
              <a:gd name="T42" fmla="*/ 235 w 4021"/>
              <a:gd name="T43" fmla="*/ 3203 h 3419"/>
              <a:gd name="T44" fmla="*/ 21 w 4021"/>
              <a:gd name="T45" fmla="*/ 3083 h 3419"/>
              <a:gd name="T46" fmla="*/ 12 w 4021"/>
              <a:gd name="T47" fmla="*/ 3041 h 3419"/>
              <a:gd name="T48" fmla="*/ 341 w 4021"/>
              <a:gd name="T49" fmla="*/ 3031 h 3419"/>
              <a:gd name="T50" fmla="*/ 830 w 4021"/>
              <a:gd name="T51" fmla="*/ 2897 h 3419"/>
              <a:gd name="T52" fmla="*/ 1075 w 4021"/>
              <a:gd name="T53" fmla="*/ 2740 h 3419"/>
              <a:gd name="T54" fmla="*/ 1010 w 4021"/>
              <a:gd name="T55" fmla="*/ 2653 h 3419"/>
              <a:gd name="T56" fmla="*/ 696 w 4021"/>
              <a:gd name="T57" fmla="*/ 2502 h 3419"/>
              <a:gd name="T58" fmla="*/ 472 w 4021"/>
              <a:gd name="T59" fmla="*/ 2249 h 3419"/>
              <a:gd name="T60" fmla="*/ 441 w 4021"/>
              <a:gd name="T61" fmla="*/ 2122 h 3419"/>
              <a:gd name="T62" fmla="*/ 516 w 4021"/>
              <a:gd name="T63" fmla="*/ 2088 h 3419"/>
              <a:gd name="T64" fmla="*/ 694 w 4021"/>
              <a:gd name="T65" fmla="*/ 2074 h 3419"/>
              <a:gd name="T66" fmla="*/ 652 w 4021"/>
              <a:gd name="T67" fmla="*/ 2029 h 3419"/>
              <a:gd name="T68" fmla="*/ 447 w 4021"/>
              <a:gd name="T69" fmla="*/ 1913 h 3419"/>
              <a:gd name="T70" fmla="*/ 204 w 4021"/>
              <a:gd name="T71" fmla="*/ 1639 h 3419"/>
              <a:gd name="T72" fmla="*/ 96 w 4021"/>
              <a:gd name="T73" fmla="*/ 1289 h 3419"/>
              <a:gd name="T74" fmla="*/ 117 w 4021"/>
              <a:gd name="T75" fmla="*/ 1217 h 3419"/>
              <a:gd name="T76" fmla="*/ 246 w 4021"/>
              <a:gd name="T77" fmla="*/ 1269 h 3419"/>
              <a:gd name="T78" fmla="*/ 360 w 4021"/>
              <a:gd name="T79" fmla="*/ 1283 h 3419"/>
              <a:gd name="T80" fmla="*/ 357 w 4021"/>
              <a:gd name="T81" fmla="*/ 1217 h 3419"/>
              <a:gd name="T82" fmla="*/ 202 w 4021"/>
              <a:gd name="T83" fmla="*/ 1004 h 3419"/>
              <a:gd name="T84" fmla="*/ 101 w 4021"/>
              <a:gd name="T85" fmla="*/ 666 h 3419"/>
              <a:gd name="T86" fmla="*/ 138 w 4021"/>
              <a:gd name="T87" fmla="*/ 336 h 3419"/>
              <a:gd name="T88" fmla="*/ 238 w 4021"/>
              <a:gd name="T89" fmla="*/ 266 h 3419"/>
              <a:gd name="T90" fmla="*/ 365 w 4021"/>
              <a:gd name="T91" fmla="*/ 327 h 3419"/>
              <a:gd name="T92" fmla="*/ 801 w 4021"/>
              <a:gd name="T93" fmla="*/ 680 h 3419"/>
              <a:gd name="T94" fmla="*/ 1370 w 4021"/>
              <a:gd name="T95" fmla="*/ 949 h 3419"/>
              <a:gd name="T96" fmla="*/ 1839 w 4021"/>
              <a:gd name="T97" fmla="*/ 1042 h 3419"/>
              <a:gd name="T98" fmla="*/ 1962 w 4021"/>
              <a:gd name="T99" fmla="*/ 995 h 3419"/>
              <a:gd name="T100" fmla="*/ 1969 w 4021"/>
              <a:gd name="T101" fmla="*/ 785 h 3419"/>
              <a:gd name="T102" fmla="*/ 2078 w 4021"/>
              <a:gd name="T103" fmla="*/ 433 h 3419"/>
              <a:gd name="T104" fmla="*/ 2335 w 4021"/>
              <a:gd name="T105" fmla="*/ 152 h 3419"/>
              <a:gd name="T106" fmla="*/ 2672 w 4021"/>
              <a:gd name="T107" fmla="*/ 12 h 3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21" h="3419">
                <a:moveTo>
                  <a:pt x="2826" y="0"/>
                </a:moveTo>
                <a:lnTo>
                  <a:pt x="2897" y="2"/>
                </a:lnTo>
                <a:lnTo>
                  <a:pt x="2967" y="10"/>
                </a:lnTo>
                <a:lnTo>
                  <a:pt x="3033" y="23"/>
                </a:lnTo>
                <a:lnTo>
                  <a:pt x="3099" y="41"/>
                </a:lnTo>
                <a:lnTo>
                  <a:pt x="3162" y="64"/>
                </a:lnTo>
                <a:lnTo>
                  <a:pt x="3222" y="93"/>
                </a:lnTo>
                <a:lnTo>
                  <a:pt x="3280" y="126"/>
                </a:lnTo>
                <a:lnTo>
                  <a:pt x="3314" y="146"/>
                </a:lnTo>
                <a:lnTo>
                  <a:pt x="3349" y="166"/>
                </a:lnTo>
                <a:lnTo>
                  <a:pt x="3389" y="183"/>
                </a:lnTo>
                <a:lnTo>
                  <a:pt x="3430" y="198"/>
                </a:lnTo>
                <a:lnTo>
                  <a:pt x="3472" y="211"/>
                </a:lnTo>
                <a:lnTo>
                  <a:pt x="3514" y="221"/>
                </a:lnTo>
                <a:lnTo>
                  <a:pt x="3555" y="225"/>
                </a:lnTo>
                <a:lnTo>
                  <a:pt x="3596" y="227"/>
                </a:lnTo>
                <a:lnTo>
                  <a:pt x="3635" y="223"/>
                </a:lnTo>
                <a:lnTo>
                  <a:pt x="3672" y="214"/>
                </a:lnTo>
                <a:lnTo>
                  <a:pt x="3735" y="192"/>
                </a:lnTo>
                <a:lnTo>
                  <a:pt x="3797" y="166"/>
                </a:lnTo>
                <a:lnTo>
                  <a:pt x="3827" y="156"/>
                </a:lnTo>
                <a:lnTo>
                  <a:pt x="3853" y="149"/>
                </a:lnTo>
                <a:lnTo>
                  <a:pt x="3876" y="146"/>
                </a:lnTo>
                <a:lnTo>
                  <a:pt x="3896" y="149"/>
                </a:lnTo>
                <a:lnTo>
                  <a:pt x="3912" y="155"/>
                </a:lnTo>
                <a:lnTo>
                  <a:pt x="3923" y="165"/>
                </a:lnTo>
                <a:lnTo>
                  <a:pt x="3930" y="178"/>
                </a:lnTo>
                <a:lnTo>
                  <a:pt x="3932" y="197"/>
                </a:lnTo>
                <a:lnTo>
                  <a:pt x="3928" y="217"/>
                </a:lnTo>
                <a:lnTo>
                  <a:pt x="3918" y="242"/>
                </a:lnTo>
                <a:lnTo>
                  <a:pt x="3902" y="269"/>
                </a:lnTo>
                <a:lnTo>
                  <a:pt x="3872" y="315"/>
                </a:lnTo>
                <a:lnTo>
                  <a:pt x="3837" y="358"/>
                </a:lnTo>
                <a:lnTo>
                  <a:pt x="3799" y="399"/>
                </a:lnTo>
                <a:lnTo>
                  <a:pt x="3778" y="423"/>
                </a:lnTo>
                <a:lnTo>
                  <a:pt x="3760" y="444"/>
                </a:lnTo>
                <a:lnTo>
                  <a:pt x="3749" y="461"/>
                </a:lnTo>
                <a:lnTo>
                  <a:pt x="3743" y="477"/>
                </a:lnTo>
                <a:lnTo>
                  <a:pt x="3742" y="490"/>
                </a:lnTo>
                <a:lnTo>
                  <a:pt x="3746" y="498"/>
                </a:lnTo>
                <a:lnTo>
                  <a:pt x="3754" y="506"/>
                </a:lnTo>
                <a:lnTo>
                  <a:pt x="3769" y="508"/>
                </a:lnTo>
                <a:lnTo>
                  <a:pt x="3788" y="508"/>
                </a:lnTo>
                <a:lnTo>
                  <a:pt x="3814" y="506"/>
                </a:lnTo>
                <a:lnTo>
                  <a:pt x="3843" y="498"/>
                </a:lnTo>
                <a:lnTo>
                  <a:pt x="3902" y="482"/>
                </a:lnTo>
                <a:lnTo>
                  <a:pt x="3933" y="475"/>
                </a:lnTo>
                <a:lnTo>
                  <a:pt x="3960" y="471"/>
                </a:lnTo>
                <a:lnTo>
                  <a:pt x="3981" y="471"/>
                </a:lnTo>
                <a:lnTo>
                  <a:pt x="3999" y="475"/>
                </a:lnTo>
                <a:lnTo>
                  <a:pt x="4011" y="481"/>
                </a:lnTo>
                <a:lnTo>
                  <a:pt x="4018" y="491"/>
                </a:lnTo>
                <a:lnTo>
                  <a:pt x="4021" y="503"/>
                </a:lnTo>
                <a:lnTo>
                  <a:pt x="4018" y="519"/>
                </a:lnTo>
                <a:lnTo>
                  <a:pt x="4010" y="539"/>
                </a:lnTo>
                <a:lnTo>
                  <a:pt x="3996" y="560"/>
                </a:lnTo>
                <a:lnTo>
                  <a:pt x="3976" y="585"/>
                </a:lnTo>
                <a:lnTo>
                  <a:pt x="3920" y="647"/>
                </a:lnTo>
                <a:lnTo>
                  <a:pt x="3859" y="707"/>
                </a:lnTo>
                <a:lnTo>
                  <a:pt x="3832" y="733"/>
                </a:lnTo>
                <a:lnTo>
                  <a:pt x="3806" y="759"/>
                </a:lnTo>
                <a:lnTo>
                  <a:pt x="3781" y="782"/>
                </a:lnTo>
                <a:lnTo>
                  <a:pt x="3759" y="806"/>
                </a:lnTo>
                <a:lnTo>
                  <a:pt x="3738" y="828"/>
                </a:lnTo>
                <a:lnTo>
                  <a:pt x="3721" y="849"/>
                </a:lnTo>
                <a:lnTo>
                  <a:pt x="3706" y="868"/>
                </a:lnTo>
                <a:lnTo>
                  <a:pt x="3696" y="884"/>
                </a:lnTo>
                <a:lnTo>
                  <a:pt x="3689" y="897"/>
                </a:lnTo>
                <a:lnTo>
                  <a:pt x="3686" y="907"/>
                </a:lnTo>
                <a:lnTo>
                  <a:pt x="3688" y="935"/>
                </a:lnTo>
                <a:lnTo>
                  <a:pt x="3688" y="964"/>
                </a:lnTo>
                <a:lnTo>
                  <a:pt x="3683" y="1103"/>
                </a:lnTo>
                <a:lnTo>
                  <a:pt x="3672" y="1242"/>
                </a:lnTo>
                <a:lnTo>
                  <a:pt x="3651" y="1380"/>
                </a:lnTo>
                <a:lnTo>
                  <a:pt x="3622" y="1519"/>
                </a:lnTo>
                <a:lnTo>
                  <a:pt x="3586" y="1657"/>
                </a:lnTo>
                <a:lnTo>
                  <a:pt x="3549" y="1771"/>
                </a:lnTo>
                <a:lnTo>
                  <a:pt x="3507" y="1884"/>
                </a:lnTo>
                <a:lnTo>
                  <a:pt x="3459" y="1996"/>
                </a:lnTo>
                <a:lnTo>
                  <a:pt x="3405" y="2106"/>
                </a:lnTo>
                <a:lnTo>
                  <a:pt x="3344" y="2214"/>
                </a:lnTo>
                <a:lnTo>
                  <a:pt x="3279" y="2321"/>
                </a:lnTo>
                <a:lnTo>
                  <a:pt x="3207" y="2425"/>
                </a:lnTo>
                <a:lnTo>
                  <a:pt x="3132" y="2525"/>
                </a:lnTo>
                <a:lnTo>
                  <a:pt x="3053" y="2621"/>
                </a:lnTo>
                <a:lnTo>
                  <a:pt x="2969" y="2712"/>
                </a:lnTo>
                <a:lnTo>
                  <a:pt x="2880" y="2800"/>
                </a:lnTo>
                <a:lnTo>
                  <a:pt x="2788" y="2883"/>
                </a:lnTo>
                <a:lnTo>
                  <a:pt x="2705" y="2952"/>
                </a:lnTo>
                <a:lnTo>
                  <a:pt x="2616" y="3015"/>
                </a:lnTo>
                <a:lnTo>
                  <a:pt x="2522" y="3074"/>
                </a:lnTo>
                <a:lnTo>
                  <a:pt x="2425" y="3130"/>
                </a:lnTo>
                <a:lnTo>
                  <a:pt x="2322" y="3182"/>
                </a:lnTo>
                <a:lnTo>
                  <a:pt x="2214" y="3229"/>
                </a:lnTo>
                <a:lnTo>
                  <a:pt x="2101" y="3274"/>
                </a:lnTo>
                <a:lnTo>
                  <a:pt x="1985" y="3312"/>
                </a:lnTo>
                <a:lnTo>
                  <a:pt x="1868" y="3345"/>
                </a:lnTo>
                <a:lnTo>
                  <a:pt x="1747" y="3372"/>
                </a:lnTo>
                <a:lnTo>
                  <a:pt x="1625" y="3392"/>
                </a:lnTo>
                <a:lnTo>
                  <a:pt x="1499" y="3407"/>
                </a:lnTo>
                <a:lnTo>
                  <a:pt x="1372" y="3416"/>
                </a:lnTo>
                <a:lnTo>
                  <a:pt x="1242" y="3419"/>
                </a:lnTo>
                <a:lnTo>
                  <a:pt x="1109" y="3415"/>
                </a:lnTo>
                <a:lnTo>
                  <a:pt x="978" y="3405"/>
                </a:lnTo>
                <a:lnTo>
                  <a:pt x="848" y="3388"/>
                </a:lnTo>
                <a:lnTo>
                  <a:pt x="721" y="3364"/>
                </a:lnTo>
                <a:lnTo>
                  <a:pt x="596" y="3335"/>
                </a:lnTo>
                <a:lnTo>
                  <a:pt x="474" y="3297"/>
                </a:lnTo>
                <a:lnTo>
                  <a:pt x="353" y="3254"/>
                </a:lnTo>
                <a:lnTo>
                  <a:pt x="235" y="3203"/>
                </a:lnTo>
                <a:lnTo>
                  <a:pt x="119" y="3146"/>
                </a:lnTo>
                <a:lnTo>
                  <a:pt x="88" y="3129"/>
                </a:lnTo>
                <a:lnTo>
                  <a:pt x="60" y="3113"/>
                </a:lnTo>
                <a:lnTo>
                  <a:pt x="38" y="3097"/>
                </a:lnTo>
                <a:lnTo>
                  <a:pt x="21" y="3083"/>
                </a:lnTo>
                <a:lnTo>
                  <a:pt x="10" y="3071"/>
                </a:lnTo>
                <a:lnTo>
                  <a:pt x="2" y="3059"/>
                </a:lnTo>
                <a:lnTo>
                  <a:pt x="0" y="3051"/>
                </a:lnTo>
                <a:lnTo>
                  <a:pt x="4" y="3045"/>
                </a:lnTo>
                <a:lnTo>
                  <a:pt x="12" y="3041"/>
                </a:lnTo>
                <a:lnTo>
                  <a:pt x="26" y="3040"/>
                </a:lnTo>
                <a:lnTo>
                  <a:pt x="77" y="3042"/>
                </a:lnTo>
                <a:lnTo>
                  <a:pt x="131" y="3042"/>
                </a:lnTo>
                <a:lnTo>
                  <a:pt x="237" y="3040"/>
                </a:lnTo>
                <a:lnTo>
                  <a:pt x="341" y="3031"/>
                </a:lnTo>
                <a:lnTo>
                  <a:pt x="443" y="3016"/>
                </a:lnTo>
                <a:lnTo>
                  <a:pt x="543" y="2995"/>
                </a:lnTo>
                <a:lnTo>
                  <a:pt x="641" y="2968"/>
                </a:lnTo>
                <a:lnTo>
                  <a:pt x="736" y="2935"/>
                </a:lnTo>
                <a:lnTo>
                  <a:pt x="830" y="2897"/>
                </a:lnTo>
                <a:lnTo>
                  <a:pt x="921" y="2852"/>
                </a:lnTo>
                <a:lnTo>
                  <a:pt x="1011" y="2803"/>
                </a:lnTo>
                <a:lnTo>
                  <a:pt x="1042" y="2781"/>
                </a:lnTo>
                <a:lnTo>
                  <a:pt x="1063" y="2761"/>
                </a:lnTo>
                <a:lnTo>
                  <a:pt x="1075" y="2740"/>
                </a:lnTo>
                <a:lnTo>
                  <a:pt x="1079" y="2720"/>
                </a:lnTo>
                <a:lnTo>
                  <a:pt x="1074" y="2701"/>
                </a:lnTo>
                <a:lnTo>
                  <a:pt x="1060" y="2684"/>
                </a:lnTo>
                <a:lnTo>
                  <a:pt x="1039" y="2668"/>
                </a:lnTo>
                <a:lnTo>
                  <a:pt x="1010" y="2653"/>
                </a:lnTo>
                <a:lnTo>
                  <a:pt x="974" y="2640"/>
                </a:lnTo>
                <a:lnTo>
                  <a:pt x="901" y="2617"/>
                </a:lnTo>
                <a:lnTo>
                  <a:pt x="831" y="2585"/>
                </a:lnTo>
                <a:lnTo>
                  <a:pt x="763" y="2546"/>
                </a:lnTo>
                <a:lnTo>
                  <a:pt x="696" y="2502"/>
                </a:lnTo>
                <a:lnTo>
                  <a:pt x="637" y="2452"/>
                </a:lnTo>
                <a:lnTo>
                  <a:pt x="581" y="2399"/>
                </a:lnTo>
                <a:lnTo>
                  <a:pt x="533" y="2342"/>
                </a:lnTo>
                <a:lnTo>
                  <a:pt x="490" y="2280"/>
                </a:lnTo>
                <a:lnTo>
                  <a:pt x="472" y="2249"/>
                </a:lnTo>
                <a:lnTo>
                  <a:pt x="458" y="2219"/>
                </a:lnTo>
                <a:lnTo>
                  <a:pt x="448" y="2190"/>
                </a:lnTo>
                <a:lnTo>
                  <a:pt x="442" y="2164"/>
                </a:lnTo>
                <a:lnTo>
                  <a:pt x="439" y="2142"/>
                </a:lnTo>
                <a:lnTo>
                  <a:pt x="441" y="2122"/>
                </a:lnTo>
                <a:lnTo>
                  <a:pt x="446" y="2106"/>
                </a:lnTo>
                <a:lnTo>
                  <a:pt x="452" y="2094"/>
                </a:lnTo>
                <a:lnTo>
                  <a:pt x="462" y="2086"/>
                </a:lnTo>
                <a:lnTo>
                  <a:pt x="474" y="2085"/>
                </a:lnTo>
                <a:lnTo>
                  <a:pt x="516" y="2088"/>
                </a:lnTo>
                <a:lnTo>
                  <a:pt x="556" y="2089"/>
                </a:lnTo>
                <a:lnTo>
                  <a:pt x="614" y="2086"/>
                </a:lnTo>
                <a:lnTo>
                  <a:pt x="670" y="2081"/>
                </a:lnTo>
                <a:lnTo>
                  <a:pt x="685" y="2078"/>
                </a:lnTo>
                <a:lnTo>
                  <a:pt x="694" y="2074"/>
                </a:lnTo>
                <a:lnTo>
                  <a:pt x="698" y="2068"/>
                </a:lnTo>
                <a:lnTo>
                  <a:pt x="694" y="2060"/>
                </a:lnTo>
                <a:lnTo>
                  <a:pt x="685" y="2052"/>
                </a:lnTo>
                <a:lnTo>
                  <a:pt x="670" y="2042"/>
                </a:lnTo>
                <a:lnTo>
                  <a:pt x="652" y="2029"/>
                </a:lnTo>
                <a:lnTo>
                  <a:pt x="628" y="2017"/>
                </a:lnTo>
                <a:lnTo>
                  <a:pt x="600" y="2002"/>
                </a:lnTo>
                <a:lnTo>
                  <a:pt x="568" y="1986"/>
                </a:lnTo>
                <a:lnTo>
                  <a:pt x="506" y="1952"/>
                </a:lnTo>
                <a:lnTo>
                  <a:pt x="447" y="1913"/>
                </a:lnTo>
                <a:lnTo>
                  <a:pt x="391" y="1867"/>
                </a:lnTo>
                <a:lnTo>
                  <a:pt x="338" y="1817"/>
                </a:lnTo>
                <a:lnTo>
                  <a:pt x="289" y="1761"/>
                </a:lnTo>
                <a:lnTo>
                  <a:pt x="243" y="1701"/>
                </a:lnTo>
                <a:lnTo>
                  <a:pt x="204" y="1639"/>
                </a:lnTo>
                <a:lnTo>
                  <a:pt x="169" y="1573"/>
                </a:lnTo>
                <a:lnTo>
                  <a:pt x="142" y="1506"/>
                </a:lnTo>
                <a:lnTo>
                  <a:pt x="121" y="1435"/>
                </a:lnTo>
                <a:lnTo>
                  <a:pt x="105" y="1364"/>
                </a:lnTo>
                <a:lnTo>
                  <a:pt x="96" y="1289"/>
                </a:lnTo>
                <a:lnTo>
                  <a:pt x="93" y="1212"/>
                </a:lnTo>
                <a:lnTo>
                  <a:pt x="93" y="1207"/>
                </a:lnTo>
                <a:lnTo>
                  <a:pt x="96" y="1207"/>
                </a:lnTo>
                <a:lnTo>
                  <a:pt x="104" y="1211"/>
                </a:lnTo>
                <a:lnTo>
                  <a:pt x="117" y="1217"/>
                </a:lnTo>
                <a:lnTo>
                  <a:pt x="136" y="1226"/>
                </a:lnTo>
                <a:lnTo>
                  <a:pt x="158" y="1236"/>
                </a:lnTo>
                <a:lnTo>
                  <a:pt x="184" y="1247"/>
                </a:lnTo>
                <a:lnTo>
                  <a:pt x="214" y="1258"/>
                </a:lnTo>
                <a:lnTo>
                  <a:pt x="246" y="1269"/>
                </a:lnTo>
                <a:lnTo>
                  <a:pt x="280" y="1280"/>
                </a:lnTo>
                <a:lnTo>
                  <a:pt x="307" y="1287"/>
                </a:lnTo>
                <a:lnTo>
                  <a:pt x="331" y="1289"/>
                </a:lnTo>
                <a:lnTo>
                  <a:pt x="348" y="1288"/>
                </a:lnTo>
                <a:lnTo>
                  <a:pt x="360" y="1283"/>
                </a:lnTo>
                <a:lnTo>
                  <a:pt x="369" y="1276"/>
                </a:lnTo>
                <a:lnTo>
                  <a:pt x="373" y="1266"/>
                </a:lnTo>
                <a:lnTo>
                  <a:pt x="372" y="1252"/>
                </a:lnTo>
                <a:lnTo>
                  <a:pt x="367" y="1236"/>
                </a:lnTo>
                <a:lnTo>
                  <a:pt x="357" y="1217"/>
                </a:lnTo>
                <a:lnTo>
                  <a:pt x="342" y="1197"/>
                </a:lnTo>
                <a:lnTo>
                  <a:pt x="323" y="1175"/>
                </a:lnTo>
                <a:lnTo>
                  <a:pt x="279" y="1122"/>
                </a:lnTo>
                <a:lnTo>
                  <a:pt x="238" y="1065"/>
                </a:lnTo>
                <a:lnTo>
                  <a:pt x="202" y="1004"/>
                </a:lnTo>
                <a:lnTo>
                  <a:pt x="170" y="940"/>
                </a:lnTo>
                <a:lnTo>
                  <a:pt x="144" y="874"/>
                </a:lnTo>
                <a:lnTo>
                  <a:pt x="125" y="806"/>
                </a:lnTo>
                <a:lnTo>
                  <a:pt x="110" y="736"/>
                </a:lnTo>
                <a:lnTo>
                  <a:pt x="101" y="666"/>
                </a:lnTo>
                <a:lnTo>
                  <a:pt x="99" y="592"/>
                </a:lnTo>
                <a:lnTo>
                  <a:pt x="101" y="516"/>
                </a:lnTo>
                <a:lnTo>
                  <a:pt x="111" y="440"/>
                </a:lnTo>
                <a:lnTo>
                  <a:pt x="127" y="366"/>
                </a:lnTo>
                <a:lnTo>
                  <a:pt x="138" y="336"/>
                </a:lnTo>
                <a:lnTo>
                  <a:pt x="153" y="311"/>
                </a:lnTo>
                <a:lnTo>
                  <a:pt x="172" y="291"/>
                </a:lnTo>
                <a:lnTo>
                  <a:pt x="191" y="278"/>
                </a:lnTo>
                <a:lnTo>
                  <a:pt x="215" y="269"/>
                </a:lnTo>
                <a:lnTo>
                  <a:pt x="238" y="266"/>
                </a:lnTo>
                <a:lnTo>
                  <a:pt x="264" y="269"/>
                </a:lnTo>
                <a:lnTo>
                  <a:pt x="290" y="275"/>
                </a:lnTo>
                <a:lnTo>
                  <a:pt x="316" y="287"/>
                </a:lnTo>
                <a:lnTo>
                  <a:pt x="342" y="305"/>
                </a:lnTo>
                <a:lnTo>
                  <a:pt x="365" y="327"/>
                </a:lnTo>
                <a:lnTo>
                  <a:pt x="446" y="405"/>
                </a:lnTo>
                <a:lnTo>
                  <a:pt x="530" y="480"/>
                </a:lnTo>
                <a:lnTo>
                  <a:pt x="617" y="550"/>
                </a:lnTo>
                <a:lnTo>
                  <a:pt x="707" y="617"/>
                </a:lnTo>
                <a:lnTo>
                  <a:pt x="801" y="680"/>
                </a:lnTo>
                <a:lnTo>
                  <a:pt x="899" y="739"/>
                </a:lnTo>
                <a:lnTo>
                  <a:pt x="999" y="795"/>
                </a:lnTo>
                <a:lnTo>
                  <a:pt x="1121" y="853"/>
                </a:lnTo>
                <a:lnTo>
                  <a:pt x="1244" y="905"/>
                </a:lnTo>
                <a:lnTo>
                  <a:pt x="1370" y="949"/>
                </a:lnTo>
                <a:lnTo>
                  <a:pt x="1499" y="985"/>
                </a:lnTo>
                <a:lnTo>
                  <a:pt x="1630" y="1016"/>
                </a:lnTo>
                <a:lnTo>
                  <a:pt x="1762" y="1039"/>
                </a:lnTo>
                <a:lnTo>
                  <a:pt x="1802" y="1042"/>
                </a:lnTo>
                <a:lnTo>
                  <a:pt x="1839" y="1042"/>
                </a:lnTo>
                <a:lnTo>
                  <a:pt x="1873" y="1039"/>
                </a:lnTo>
                <a:lnTo>
                  <a:pt x="1902" y="1031"/>
                </a:lnTo>
                <a:lnTo>
                  <a:pt x="1927" y="1021"/>
                </a:lnTo>
                <a:lnTo>
                  <a:pt x="1947" y="1010"/>
                </a:lnTo>
                <a:lnTo>
                  <a:pt x="1962" y="995"/>
                </a:lnTo>
                <a:lnTo>
                  <a:pt x="1970" y="979"/>
                </a:lnTo>
                <a:lnTo>
                  <a:pt x="1972" y="962"/>
                </a:lnTo>
                <a:lnTo>
                  <a:pt x="1968" y="912"/>
                </a:lnTo>
                <a:lnTo>
                  <a:pt x="1967" y="863"/>
                </a:lnTo>
                <a:lnTo>
                  <a:pt x="1969" y="785"/>
                </a:lnTo>
                <a:lnTo>
                  <a:pt x="1979" y="709"/>
                </a:lnTo>
                <a:lnTo>
                  <a:pt x="1994" y="636"/>
                </a:lnTo>
                <a:lnTo>
                  <a:pt x="2016" y="565"/>
                </a:lnTo>
                <a:lnTo>
                  <a:pt x="2043" y="497"/>
                </a:lnTo>
                <a:lnTo>
                  <a:pt x="2078" y="433"/>
                </a:lnTo>
                <a:lnTo>
                  <a:pt x="2118" y="369"/>
                </a:lnTo>
                <a:lnTo>
                  <a:pt x="2164" y="310"/>
                </a:lnTo>
                <a:lnTo>
                  <a:pt x="2217" y="252"/>
                </a:lnTo>
                <a:lnTo>
                  <a:pt x="2274" y="199"/>
                </a:lnTo>
                <a:lnTo>
                  <a:pt x="2335" y="152"/>
                </a:lnTo>
                <a:lnTo>
                  <a:pt x="2396" y="111"/>
                </a:lnTo>
                <a:lnTo>
                  <a:pt x="2462" y="78"/>
                </a:lnTo>
                <a:lnTo>
                  <a:pt x="2530" y="49"/>
                </a:lnTo>
                <a:lnTo>
                  <a:pt x="2600" y="27"/>
                </a:lnTo>
                <a:lnTo>
                  <a:pt x="2672" y="12"/>
                </a:lnTo>
                <a:lnTo>
                  <a:pt x="2747" y="2"/>
                </a:lnTo>
                <a:lnTo>
                  <a:pt x="28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08" name="Freeform 26"/>
          <p:cNvSpPr>
            <a:spLocks noEditPoints="1"/>
          </p:cNvSpPr>
          <p:nvPr/>
        </p:nvSpPr>
        <p:spPr bwMode="auto">
          <a:xfrm>
            <a:off x="9579139" y="4074188"/>
            <a:ext cx="514932" cy="633799"/>
          </a:xfrm>
          <a:custGeom>
            <a:avLst/>
            <a:gdLst>
              <a:gd name="T0" fmla="*/ 2207 w 3055"/>
              <a:gd name="T1" fmla="*/ 1688 h 3760"/>
              <a:gd name="T2" fmla="*/ 2229 w 3055"/>
              <a:gd name="T3" fmla="*/ 3199 h 3760"/>
              <a:gd name="T4" fmla="*/ 2142 w 3055"/>
              <a:gd name="T5" fmla="*/ 3287 h 3760"/>
              <a:gd name="T6" fmla="*/ 2023 w 3055"/>
              <a:gd name="T7" fmla="*/ 3246 h 3760"/>
              <a:gd name="T8" fmla="*/ 2001 w 3055"/>
              <a:gd name="T9" fmla="*/ 1735 h 3760"/>
              <a:gd name="T10" fmla="*/ 2088 w 3055"/>
              <a:gd name="T11" fmla="*/ 1648 h 3760"/>
              <a:gd name="T12" fmla="*/ 1601 w 3055"/>
              <a:gd name="T13" fmla="*/ 1670 h 3760"/>
              <a:gd name="T14" fmla="*/ 1644 w 3055"/>
              <a:gd name="T15" fmla="*/ 3173 h 3760"/>
              <a:gd name="T16" fmla="*/ 1579 w 3055"/>
              <a:gd name="T17" fmla="*/ 3278 h 3760"/>
              <a:gd name="T18" fmla="*/ 1454 w 3055"/>
              <a:gd name="T19" fmla="*/ 3264 h 3760"/>
              <a:gd name="T20" fmla="*/ 1410 w 3055"/>
              <a:gd name="T21" fmla="*/ 1763 h 3760"/>
              <a:gd name="T22" fmla="*/ 1476 w 3055"/>
              <a:gd name="T23" fmla="*/ 1657 h 3760"/>
              <a:gd name="T24" fmla="*/ 992 w 3055"/>
              <a:gd name="T25" fmla="*/ 1657 h 3760"/>
              <a:gd name="T26" fmla="*/ 1058 w 3055"/>
              <a:gd name="T27" fmla="*/ 1763 h 3760"/>
              <a:gd name="T28" fmla="*/ 1013 w 3055"/>
              <a:gd name="T29" fmla="*/ 3264 h 3760"/>
              <a:gd name="T30" fmla="*/ 888 w 3055"/>
              <a:gd name="T31" fmla="*/ 3278 h 3760"/>
              <a:gd name="T32" fmla="*/ 822 w 3055"/>
              <a:gd name="T33" fmla="*/ 3173 h 3760"/>
              <a:gd name="T34" fmla="*/ 867 w 3055"/>
              <a:gd name="T35" fmla="*/ 1670 h 3760"/>
              <a:gd name="T36" fmla="*/ 470 w 3055"/>
              <a:gd name="T37" fmla="*/ 3289 h 3760"/>
              <a:gd name="T38" fmla="*/ 538 w 3055"/>
              <a:gd name="T39" fmla="*/ 3456 h 3760"/>
              <a:gd name="T40" fmla="*/ 704 w 3055"/>
              <a:gd name="T41" fmla="*/ 3525 h 3760"/>
              <a:gd name="T42" fmla="*/ 2501 w 3055"/>
              <a:gd name="T43" fmla="*/ 3470 h 3760"/>
              <a:gd name="T44" fmla="*/ 2585 w 3055"/>
              <a:gd name="T45" fmla="*/ 3289 h 3760"/>
              <a:gd name="T46" fmla="*/ 300 w 3055"/>
              <a:gd name="T47" fmla="*/ 717 h 3760"/>
              <a:gd name="T48" fmla="*/ 234 w 3055"/>
              <a:gd name="T49" fmla="*/ 823 h 3760"/>
              <a:gd name="T50" fmla="*/ 300 w 3055"/>
              <a:gd name="T51" fmla="*/ 928 h 3760"/>
              <a:gd name="T52" fmla="*/ 2753 w 3055"/>
              <a:gd name="T53" fmla="*/ 928 h 3760"/>
              <a:gd name="T54" fmla="*/ 2820 w 3055"/>
              <a:gd name="T55" fmla="*/ 823 h 3760"/>
              <a:gd name="T56" fmla="*/ 2753 w 3055"/>
              <a:gd name="T57" fmla="*/ 717 h 3760"/>
              <a:gd name="T58" fmla="*/ 1266 w 3055"/>
              <a:gd name="T59" fmla="*/ 238 h 3760"/>
              <a:gd name="T60" fmla="*/ 1178 w 3055"/>
              <a:gd name="T61" fmla="*/ 326 h 3760"/>
              <a:gd name="T62" fmla="*/ 1877 w 3055"/>
              <a:gd name="T63" fmla="*/ 326 h 3760"/>
              <a:gd name="T64" fmla="*/ 1790 w 3055"/>
              <a:gd name="T65" fmla="*/ 238 h 3760"/>
              <a:gd name="T66" fmla="*/ 1918 w 3055"/>
              <a:gd name="T67" fmla="*/ 2 h 3760"/>
              <a:gd name="T68" fmla="*/ 2070 w 3055"/>
              <a:gd name="T69" fmla="*/ 96 h 3760"/>
              <a:gd name="T70" fmla="*/ 2114 w 3055"/>
              <a:gd name="T71" fmla="*/ 470 h 3760"/>
              <a:gd name="T72" fmla="*/ 2959 w 3055"/>
              <a:gd name="T73" fmla="*/ 515 h 3760"/>
              <a:gd name="T74" fmla="*/ 3052 w 3055"/>
              <a:gd name="T75" fmla="*/ 667 h 3760"/>
              <a:gd name="T76" fmla="*/ 3029 w 3055"/>
              <a:gd name="T77" fmla="*/ 1048 h 3760"/>
              <a:gd name="T78" fmla="*/ 2894 w 3055"/>
              <a:gd name="T79" fmla="*/ 1163 h 3760"/>
              <a:gd name="T80" fmla="*/ 2805 w 3055"/>
              <a:gd name="T81" fmla="*/ 3406 h 3760"/>
              <a:gd name="T82" fmla="*/ 2662 w 3055"/>
              <a:gd name="T83" fmla="*/ 3641 h 3760"/>
              <a:gd name="T84" fmla="*/ 2409 w 3055"/>
              <a:gd name="T85" fmla="*/ 3757 h 3760"/>
              <a:gd name="T86" fmla="*/ 535 w 3055"/>
              <a:gd name="T87" fmla="*/ 3729 h 3760"/>
              <a:gd name="T88" fmla="*/ 318 w 3055"/>
              <a:gd name="T89" fmla="*/ 3558 h 3760"/>
              <a:gd name="T90" fmla="*/ 234 w 3055"/>
              <a:gd name="T91" fmla="*/ 3289 h 3760"/>
              <a:gd name="T92" fmla="*/ 96 w 3055"/>
              <a:gd name="T93" fmla="*/ 1130 h 3760"/>
              <a:gd name="T94" fmla="*/ 2 w 3055"/>
              <a:gd name="T95" fmla="*/ 978 h 3760"/>
              <a:gd name="T96" fmla="*/ 25 w 3055"/>
              <a:gd name="T97" fmla="*/ 597 h 3760"/>
              <a:gd name="T98" fmla="*/ 160 w 3055"/>
              <a:gd name="T99" fmla="*/ 482 h 3760"/>
              <a:gd name="T100" fmla="*/ 942 w 3055"/>
              <a:gd name="T101" fmla="*/ 197 h 3760"/>
              <a:gd name="T102" fmla="*/ 1036 w 3055"/>
              <a:gd name="T103" fmla="*/ 46 h 3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55" h="3760">
                <a:moveTo>
                  <a:pt x="2114" y="1645"/>
                </a:moveTo>
                <a:lnTo>
                  <a:pt x="2142" y="1648"/>
                </a:lnTo>
                <a:lnTo>
                  <a:pt x="2166" y="1657"/>
                </a:lnTo>
                <a:lnTo>
                  <a:pt x="2189" y="1670"/>
                </a:lnTo>
                <a:lnTo>
                  <a:pt x="2207" y="1688"/>
                </a:lnTo>
                <a:lnTo>
                  <a:pt x="2220" y="1711"/>
                </a:lnTo>
                <a:lnTo>
                  <a:pt x="2229" y="1735"/>
                </a:lnTo>
                <a:lnTo>
                  <a:pt x="2232" y="1763"/>
                </a:lnTo>
                <a:lnTo>
                  <a:pt x="2232" y="3173"/>
                </a:lnTo>
                <a:lnTo>
                  <a:pt x="2229" y="3199"/>
                </a:lnTo>
                <a:lnTo>
                  <a:pt x="2220" y="3224"/>
                </a:lnTo>
                <a:lnTo>
                  <a:pt x="2207" y="3246"/>
                </a:lnTo>
                <a:lnTo>
                  <a:pt x="2189" y="3264"/>
                </a:lnTo>
                <a:lnTo>
                  <a:pt x="2166" y="3278"/>
                </a:lnTo>
                <a:lnTo>
                  <a:pt x="2142" y="3287"/>
                </a:lnTo>
                <a:lnTo>
                  <a:pt x="2114" y="3289"/>
                </a:lnTo>
                <a:lnTo>
                  <a:pt x="2088" y="3287"/>
                </a:lnTo>
                <a:lnTo>
                  <a:pt x="2064" y="3278"/>
                </a:lnTo>
                <a:lnTo>
                  <a:pt x="2042" y="3264"/>
                </a:lnTo>
                <a:lnTo>
                  <a:pt x="2023" y="3246"/>
                </a:lnTo>
                <a:lnTo>
                  <a:pt x="2010" y="3224"/>
                </a:lnTo>
                <a:lnTo>
                  <a:pt x="2001" y="3199"/>
                </a:lnTo>
                <a:lnTo>
                  <a:pt x="1998" y="3173"/>
                </a:lnTo>
                <a:lnTo>
                  <a:pt x="1998" y="1763"/>
                </a:lnTo>
                <a:lnTo>
                  <a:pt x="2001" y="1735"/>
                </a:lnTo>
                <a:lnTo>
                  <a:pt x="2010" y="1711"/>
                </a:lnTo>
                <a:lnTo>
                  <a:pt x="2023" y="1688"/>
                </a:lnTo>
                <a:lnTo>
                  <a:pt x="2042" y="1670"/>
                </a:lnTo>
                <a:lnTo>
                  <a:pt x="2064" y="1657"/>
                </a:lnTo>
                <a:lnTo>
                  <a:pt x="2088" y="1648"/>
                </a:lnTo>
                <a:lnTo>
                  <a:pt x="2114" y="1645"/>
                </a:lnTo>
                <a:close/>
                <a:moveTo>
                  <a:pt x="1528" y="1645"/>
                </a:moveTo>
                <a:lnTo>
                  <a:pt x="1554" y="1648"/>
                </a:lnTo>
                <a:lnTo>
                  <a:pt x="1579" y="1657"/>
                </a:lnTo>
                <a:lnTo>
                  <a:pt x="1601" y="1670"/>
                </a:lnTo>
                <a:lnTo>
                  <a:pt x="1619" y="1688"/>
                </a:lnTo>
                <a:lnTo>
                  <a:pt x="1632" y="1711"/>
                </a:lnTo>
                <a:lnTo>
                  <a:pt x="1642" y="1735"/>
                </a:lnTo>
                <a:lnTo>
                  <a:pt x="1644" y="1763"/>
                </a:lnTo>
                <a:lnTo>
                  <a:pt x="1644" y="3173"/>
                </a:lnTo>
                <a:lnTo>
                  <a:pt x="1642" y="3199"/>
                </a:lnTo>
                <a:lnTo>
                  <a:pt x="1632" y="3224"/>
                </a:lnTo>
                <a:lnTo>
                  <a:pt x="1619" y="3246"/>
                </a:lnTo>
                <a:lnTo>
                  <a:pt x="1601" y="3264"/>
                </a:lnTo>
                <a:lnTo>
                  <a:pt x="1579" y="3278"/>
                </a:lnTo>
                <a:lnTo>
                  <a:pt x="1554" y="3287"/>
                </a:lnTo>
                <a:lnTo>
                  <a:pt x="1528" y="3289"/>
                </a:lnTo>
                <a:lnTo>
                  <a:pt x="1500" y="3287"/>
                </a:lnTo>
                <a:lnTo>
                  <a:pt x="1476" y="3278"/>
                </a:lnTo>
                <a:lnTo>
                  <a:pt x="1454" y="3264"/>
                </a:lnTo>
                <a:lnTo>
                  <a:pt x="1436" y="3246"/>
                </a:lnTo>
                <a:lnTo>
                  <a:pt x="1422" y="3224"/>
                </a:lnTo>
                <a:lnTo>
                  <a:pt x="1413" y="3199"/>
                </a:lnTo>
                <a:lnTo>
                  <a:pt x="1410" y="3173"/>
                </a:lnTo>
                <a:lnTo>
                  <a:pt x="1410" y="1763"/>
                </a:lnTo>
                <a:lnTo>
                  <a:pt x="1413" y="1735"/>
                </a:lnTo>
                <a:lnTo>
                  <a:pt x="1422" y="1711"/>
                </a:lnTo>
                <a:lnTo>
                  <a:pt x="1436" y="1688"/>
                </a:lnTo>
                <a:lnTo>
                  <a:pt x="1454" y="1670"/>
                </a:lnTo>
                <a:lnTo>
                  <a:pt x="1476" y="1657"/>
                </a:lnTo>
                <a:lnTo>
                  <a:pt x="1500" y="1648"/>
                </a:lnTo>
                <a:lnTo>
                  <a:pt x="1528" y="1645"/>
                </a:lnTo>
                <a:close/>
                <a:moveTo>
                  <a:pt x="940" y="1645"/>
                </a:moveTo>
                <a:lnTo>
                  <a:pt x="966" y="1648"/>
                </a:lnTo>
                <a:lnTo>
                  <a:pt x="992" y="1657"/>
                </a:lnTo>
                <a:lnTo>
                  <a:pt x="1013" y="1670"/>
                </a:lnTo>
                <a:lnTo>
                  <a:pt x="1031" y="1688"/>
                </a:lnTo>
                <a:lnTo>
                  <a:pt x="1046" y="1711"/>
                </a:lnTo>
                <a:lnTo>
                  <a:pt x="1054" y="1735"/>
                </a:lnTo>
                <a:lnTo>
                  <a:pt x="1058" y="1763"/>
                </a:lnTo>
                <a:lnTo>
                  <a:pt x="1058" y="3173"/>
                </a:lnTo>
                <a:lnTo>
                  <a:pt x="1054" y="3199"/>
                </a:lnTo>
                <a:lnTo>
                  <a:pt x="1046" y="3224"/>
                </a:lnTo>
                <a:lnTo>
                  <a:pt x="1031" y="3246"/>
                </a:lnTo>
                <a:lnTo>
                  <a:pt x="1013" y="3264"/>
                </a:lnTo>
                <a:lnTo>
                  <a:pt x="992" y="3278"/>
                </a:lnTo>
                <a:lnTo>
                  <a:pt x="966" y="3287"/>
                </a:lnTo>
                <a:lnTo>
                  <a:pt x="940" y="3289"/>
                </a:lnTo>
                <a:lnTo>
                  <a:pt x="912" y="3287"/>
                </a:lnTo>
                <a:lnTo>
                  <a:pt x="888" y="3278"/>
                </a:lnTo>
                <a:lnTo>
                  <a:pt x="867" y="3264"/>
                </a:lnTo>
                <a:lnTo>
                  <a:pt x="849" y="3246"/>
                </a:lnTo>
                <a:lnTo>
                  <a:pt x="834" y="3224"/>
                </a:lnTo>
                <a:lnTo>
                  <a:pt x="826" y="3199"/>
                </a:lnTo>
                <a:lnTo>
                  <a:pt x="822" y="3173"/>
                </a:lnTo>
                <a:lnTo>
                  <a:pt x="822" y="1763"/>
                </a:lnTo>
                <a:lnTo>
                  <a:pt x="826" y="1735"/>
                </a:lnTo>
                <a:lnTo>
                  <a:pt x="834" y="1711"/>
                </a:lnTo>
                <a:lnTo>
                  <a:pt x="849" y="1688"/>
                </a:lnTo>
                <a:lnTo>
                  <a:pt x="867" y="1670"/>
                </a:lnTo>
                <a:lnTo>
                  <a:pt x="888" y="1657"/>
                </a:lnTo>
                <a:lnTo>
                  <a:pt x="912" y="1648"/>
                </a:lnTo>
                <a:lnTo>
                  <a:pt x="940" y="1645"/>
                </a:lnTo>
                <a:close/>
                <a:moveTo>
                  <a:pt x="470" y="1175"/>
                </a:moveTo>
                <a:lnTo>
                  <a:pt x="470" y="3289"/>
                </a:lnTo>
                <a:lnTo>
                  <a:pt x="472" y="3328"/>
                </a:lnTo>
                <a:lnTo>
                  <a:pt x="482" y="3364"/>
                </a:lnTo>
                <a:lnTo>
                  <a:pt x="495" y="3397"/>
                </a:lnTo>
                <a:lnTo>
                  <a:pt x="514" y="3429"/>
                </a:lnTo>
                <a:lnTo>
                  <a:pt x="538" y="3456"/>
                </a:lnTo>
                <a:lnTo>
                  <a:pt x="566" y="3479"/>
                </a:lnTo>
                <a:lnTo>
                  <a:pt x="596" y="3498"/>
                </a:lnTo>
                <a:lnTo>
                  <a:pt x="630" y="3513"/>
                </a:lnTo>
                <a:lnTo>
                  <a:pt x="667" y="3522"/>
                </a:lnTo>
                <a:lnTo>
                  <a:pt x="704" y="3525"/>
                </a:lnTo>
                <a:lnTo>
                  <a:pt x="2350" y="3525"/>
                </a:lnTo>
                <a:lnTo>
                  <a:pt x="2392" y="3521"/>
                </a:lnTo>
                <a:lnTo>
                  <a:pt x="2431" y="3510"/>
                </a:lnTo>
                <a:lnTo>
                  <a:pt x="2469" y="3492"/>
                </a:lnTo>
                <a:lnTo>
                  <a:pt x="2501" y="3470"/>
                </a:lnTo>
                <a:lnTo>
                  <a:pt x="2530" y="3441"/>
                </a:lnTo>
                <a:lnTo>
                  <a:pt x="2553" y="3408"/>
                </a:lnTo>
                <a:lnTo>
                  <a:pt x="2571" y="3372"/>
                </a:lnTo>
                <a:lnTo>
                  <a:pt x="2582" y="3333"/>
                </a:lnTo>
                <a:lnTo>
                  <a:pt x="2585" y="3289"/>
                </a:lnTo>
                <a:lnTo>
                  <a:pt x="2585" y="1175"/>
                </a:lnTo>
                <a:lnTo>
                  <a:pt x="470" y="1175"/>
                </a:lnTo>
                <a:close/>
                <a:moveTo>
                  <a:pt x="352" y="705"/>
                </a:moveTo>
                <a:lnTo>
                  <a:pt x="325" y="708"/>
                </a:lnTo>
                <a:lnTo>
                  <a:pt x="300" y="717"/>
                </a:lnTo>
                <a:lnTo>
                  <a:pt x="279" y="731"/>
                </a:lnTo>
                <a:lnTo>
                  <a:pt x="261" y="749"/>
                </a:lnTo>
                <a:lnTo>
                  <a:pt x="246" y="771"/>
                </a:lnTo>
                <a:lnTo>
                  <a:pt x="238" y="795"/>
                </a:lnTo>
                <a:lnTo>
                  <a:pt x="234" y="823"/>
                </a:lnTo>
                <a:lnTo>
                  <a:pt x="238" y="850"/>
                </a:lnTo>
                <a:lnTo>
                  <a:pt x="246" y="874"/>
                </a:lnTo>
                <a:lnTo>
                  <a:pt x="261" y="895"/>
                </a:lnTo>
                <a:lnTo>
                  <a:pt x="279" y="914"/>
                </a:lnTo>
                <a:lnTo>
                  <a:pt x="300" y="928"/>
                </a:lnTo>
                <a:lnTo>
                  <a:pt x="325" y="936"/>
                </a:lnTo>
                <a:lnTo>
                  <a:pt x="352" y="940"/>
                </a:lnTo>
                <a:lnTo>
                  <a:pt x="2702" y="940"/>
                </a:lnTo>
                <a:lnTo>
                  <a:pt x="2729" y="936"/>
                </a:lnTo>
                <a:lnTo>
                  <a:pt x="2753" y="928"/>
                </a:lnTo>
                <a:lnTo>
                  <a:pt x="2776" y="914"/>
                </a:lnTo>
                <a:lnTo>
                  <a:pt x="2794" y="895"/>
                </a:lnTo>
                <a:lnTo>
                  <a:pt x="2808" y="874"/>
                </a:lnTo>
                <a:lnTo>
                  <a:pt x="2817" y="850"/>
                </a:lnTo>
                <a:lnTo>
                  <a:pt x="2820" y="823"/>
                </a:lnTo>
                <a:lnTo>
                  <a:pt x="2817" y="795"/>
                </a:lnTo>
                <a:lnTo>
                  <a:pt x="2808" y="771"/>
                </a:lnTo>
                <a:lnTo>
                  <a:pt x="2794" y="749"/>
                </a:lnTo>
                <a:lnTo>
                  <a:pt x="2776" y="731"/>
                </a:lnTo>
                <a:lnTo>
                  <a:pt x="2753" y="717"/>
                </a:lnTo>
                <a:lnTo>
                  <a:pt x="2729" y="708"/>
                </a:lnTo>
                <a:lnTo>
                  <a:pt x="2702" y="705"/>
                </a:lnTo>
                <a:lnTo>
                  <a:pt x="352" y="705"/>
                </a:lnTo>
                <a:close/>
                <a:moveTo>
                  <a:pt x="1292" y="235"/>
                </a:moveTo>
                <a:lnTo>
                  <a:pt x="1266" y="238"/>
                </a:lnTo>
                <a:lnTo>
                  <a:pt x="1240" y="247"/>
                </a:lnTo>
                <a:lnTo>
                  <a:pt x="1219" y="261"/>
                </a:lnTo>
                <a:lnTo>
                  <a:pt x="1201" y="279"/>
                </a:lnTo>
                <a:lnTo>
                  <a:pt x="1186" y="300"/>
                </a:lnTo>
                <a:lnTo>
                  <a:pt x="1178" y="326"/>
                </a:lnTo>
                <a:lnTo>
                  <a:pt x="1174" y="352"/>
                </a:lnTo>
                <a:lnTo>
                  <a:pt x="1174" y="470"/>
                </a:lnTo>
                <a:lnTo>
                  <a:pt x="1880" y="470"/>
                </a:lnTo>
                <a:lnTo>
                  <a:pt x="1880" y="352"/>
                </a:lnTo>
                <a:lnTo>
                  <a:pt x="1877" y="326"/>
                </a:lnTo>
                <a:lnTo>
                  <a:pt x="1868" y="300"/>
                </a:lnTo>
                <a:lnTo>
                  <a:pt x="1854" y="279"/>
                </a:lnTo>
                <a:lnTo>
                  <a:pt x="1835" y="261"/>
                </a:lnTo>
                <a:lnTo>
                  <a:pt x="1814" y="247"/>
                </a:lnTo>
                <a:lnTo>
                  <a:pt x="1790" y="238"/>
                </a:lnTo>
                <a:lnTo>
                  <a:pt x="1762" y="235"/>
                </a:lnTo>
                <a:lnTo>
                  <a:pt x="1292" y="235"/>
                </a:lnTo>
                <a:close/>
                <a:moveTo>
                  <a:pt x="1174" y="0"/>
                </a:moveTo>
                <a:lnTo>
                  <a:pt x="1880" y="0"/>
                </a:lnTo>
                <a:lnTo>
                  <a:pt x="1918" y="2"/>
                </a:lnTo>
                <a:lnTo>
                  <a:pt x="1954" y="12"/>
                </a:lnTo>
                <a:lnTo>
                  <a:pt x="1988" y="26"/>
                </a:lnTo>
                <a:lnTo>
                  <a:pt x="2019" y="46"/>
                </a:lnTo>
                <a:lnTo>
                  <a:pt x="2046" y="68"/>
                </a:lnTo>
                <a:lnTo>
                  <a:pt x="2070" y="96"/>
                </a:lnTo>
                <a:lnTo>
                  <a:pt x="2089" y="127"/>
                </a:lnTo>
                <a:lnTo>
                  <a:pt x="2102" y="161"/>
                </a:lnTo>
                <a:lnTo>
                  <a:pt x="2112" y="197"/>
                </a:lnTo>
                <a:lnTo>
                  <a:pt x="2114" y="235"/>
                </a:lnTo>
                <a:lnTo>
                  <a:pt x="2114" y="470"/>
                </a:lnTo>
                <a:lnTo>
                  <a:pt x="2820" y="470"/>
                </a:lnTo>
                <a:lnTo>
                  <a:pt x="2858" y="472"/>
                </a:lnTo>
                <a:lnTo>
                  <a:pt x="2894" y="482"/>
                </a:lnTo>
                <a:lnTo>
                  <a:pt x="2928" y="496"/>
                </a:lnTo>
                <a:lnTo>
                  <a:pt x="2959" y="515"/>
                </a:lnTo>
                <a:lnTo>
                  <a:pt x="2987" y="538"/>
                </a:lnTo>
                <a:lnTo>
                  <a:pt x="3009" y="566"/>
                </a:lnTo>
                <a:lnTo>
                  <a:pt x="3029" y="597"/>
                </a:lnTo>
                <a:lnTo>
                  <a:pt x="3043" y="631"/>
                </a:lnTo>
                <a:lnTo>
                  <a:pt x="3052" y="667"/>
                </a:lnTo>
                <a:lnTo>
                  <a:pt x="3055" y="705"/>
                </a:lnTo>
                <a:lnTo>
                  <a:pt x="3055" y="940"/>
                </a:lnTo>
                <a:lnTo>
                  <a:pt x="3052" y="978"/>
                </a:lnTo>
                <a:lnTo>
                  <a:pt x="3043" y="1014"/>
                </a:lnTo>
                <a:lnTo>
                  <a:pt x="3029" y="1048"/>
                </a:lnTo>
                <a:lnTo>
                  <a:pt x="3009" y="1078"/>
                </a:lnTo>
                <a:lnTo>
                  <a:pt x="2987" y="1106"/>
                </a:lnTo>
                <a:lnTo>
                  <a:pt x="2959" y="1130"/>
                </a:lnTo>
                <a:lnTo>
                  <a:pt x="2928" y="1149"/>
                </a:lnTo>
                <a:lnTo>
                  <a:pt x="2894" y="1163"/>
                </a:lnTo>
                <a:lnTo>
                  <a:pt x="2858" y="1172"/>
                </a:lnTo>
                <a:lnTo>
                  <a:pt x="2820" y="1175"/>
                </a:lnTo>
                <a:lnTo>
                  <a:pt x="2820" y="3289"/>
                </a:lnTo>
                <a:lnTo>
                  <a:pt x="2816" y="3349"/>
                </a:lnTo>
                <a:lnTo>
                  <a:pt x="2805" y="3406"/>
                </a:lnTo>
                <a:lnTo>
                  <a:pt x="2788" y="3460"/>
                </a:lnTo>
                <a:lnTo>
                  <a:pt x="2764" y="3512"/>
                </a:lnTo>
                <a:lnTo>
                  <a:pt x="2735" y="3558"/>
                </a:lnTo>
                <a:lnTo>
                  <a:pt x="2702" y="3603"/>
                </a:lnTo>
                <a:lnTo>
                  <a:pt x="2662" y="3641"/>
                </a:lnTo>
                <a:lnTo>
                  <a:pt x="2619" y="3676"/>
                </a:lnTo>
                <a:lnTo>
                  <a:pt x="2571" y="3705"/>
                </a:lnTo>
                <a:lnTo>
                  <a:pt x="2519" y="3729"/>
                </a:lnTo>
                <a:lnTo>
                  <a:pt x="2465" y="3746"/>
                </a:lnTo>
                <a:lnTo>
                  <a:pt x="2409" y="3757"/>
                </a:lnTo>
                <a:lnTo>
                  <a:pt x="2350" y="3760"/>
                </a:lnTo>
                <a:lnTo>
                  <a:pt x="704" y="3760"/>
                </a:lnTo>
                <a:lnTo>
                  <a:pt x="645" y="3757"/>
                </a:lnTo>
                <a:lnTo>
                  <a:pt x="589" y="3746"/>
                </a:lnTo>
                <a:lnTo>
                  <a:pt x="535" y="3729"/>
                </a:lnTo>
                <a:lnTo>
                  <a:pt x="483" y="3705"/>
                </a:lnTo>
                <a:lnTo>
                  <a:pt x="436" y="3676"/>
                </a:lnTo>
                <a:lnTo>
                  <a:pt x="393" y="3641"/>
                </a:lnTo>
                <a:lnTo>
                  <a:pt x="353" y="3603"/>
                </a:lnTo>
                <a:lnTo>
                  <a:pt x="318" y="3558"/>
                </a:lnTo>
                <a:lnTo>
                  <a:pt x="290" y="3512"/>
                </a:lnTo>
                <a:lnTo>
                  <a:pt x="267" y="3460"/>
                </a:lnTo>
                <a:lnTo>
                  <a:pt x="249" y="3406"/>
                </a:lnTo>
                <a:lnTo>
                  <a:pt x="239" y="3349"/>
                </a:lnTo>
                <a:lnTo>
                  <a:pt x="234" y="3289"/>
                </a:lnTo>
                <a:lnTo>
                  <a:pt x="234" y="1175"/>
                </a:lnTo>
                <a:lnTo>
                  <a:pt x="197" y="1172"/>
                </a:lnTo>
                <a:lnTo>
                  <a:pt x="160" y="1163"/>
                </a:lnTo>
                <a:lnTo>
                  <a:pt x="126" y="1149"/>
                </a:lnTo>
                <a:lnTo>
                  <a:pt x="96" y="1130"/>
                </a:lnTo>
                <a:lnTo>
                  <a:pt x="69" y="1106"/>
                </a:lnTo>
                <a:lnTo>
                  <a:pt x="44" y="1078"/>
                </a:lnTo>
                <a:lnTo>
                  <a:pt x="25" y="1048"/>
                </a:lnTo>
                <a:lnTo>
                  <a:pt x="12" y="1014"/>
                </a:lnTo>
                <a:lnTo>
                  <a:pt x="2" y="978"/>
                </a:lnTo>
                <a:lnTo>
                  <a:pt x="0" y="940"/>
                </a:lnTo>
                <a:lnTo>
                  <a:pt x="0" y="705"/>
                </a:lnTo>
                <a:lnTo>
                  <a:pt x="2" y="667"/>
                </a:lnTo>
                <a:lnTo>
                  <a:pt x="12" y="631"/>
                </a:lnTo>
                <a:lnTo>
                  <a:pt x="25" y="597"/>
                </a:lnTo>
                <a:lnTo>
                  <a:pt x="44" y="566"/>
                </a:lnTo>
                <a:lnTo>
                  <a:pt x="69" y="538"/>
                </a:lnTo>
                <a:lnTo>
                  <a:pt x="96" y="515"/>
                </a:lnTo>
                <a:lnTo>
                  <a:pt x="126" y="496"/>
                </a:lnTo>
                <a:lnTo>
                  <a:pt x="160" y="482"/>
                </a:lnTo>
                <a:lnTo>
                  <a:pt x="197" y="472"/>
                </a:lnTo>
                <a:lnTo>
                  <a:pt x="234" y="470"/>
                </a:lnTo>
                <a:lnTo>
                  <a:pt x="940" y="470"/>
                </a:lnTo>
                <a:lnTo>
                  <a:pt x="940" y="235"/>
                </a:lnTo>
                <a:lnTo>
                  <a:pt x="942" y="197"/>
                </a:lnTo>
                <a:lnTo>
                  <a:pt x="952" y="161"/>
                </a:lnTo>
                <a:lnTo>
                  <a:pt x="966" y="127"/>
                </a:lnTo>
                <a:lnTo>
                  <a:pt x="984" y="96"/>
                </a:lnTo>
                <a:lnTo>
                  <a:pt x="1008" y="68"/>
                </a:lnTo>
                <a:lnTo>
                  <a:pt x="1036" y="46"/>
                </a:lnTo>
                <a:lnTo>
                  <a:pt x="1067" y="26"/>
                </a:lnTo>
                <a:lnTo>
                  <a:pt x="1101" y="12"/>
                </a:lnTo>
                <a:lnTo>
                  <a:pt x="1137" y="2"/>
                </a:lnTo>
                <a:lnTo>
                  <a:pt x="1174" y="0"/>
                </a:lnTo>
                <a:close/>
              </a:path>
            </a:pathLst>
          </a:custGeom>
          <a:solidFill>
            <a:schemeClr val="accent1"/>
          </a:solid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23" name="Freeform 6"/>
          <p:cNvSpPr>
            <a:spLocks noEditPoints="1"/>
          </p:cNvSpPr>
          <p:nvPr/>
        </p:nvSpPr>
        <p:spPr bwMode="auto">
          <a:xfrm>
            <a:off x="12288937" y="4159950"/>
            <a:ext cx="703605" cy="571078"/>
          </a:xfrm>
          <a:custGeom>
            <a:avLst/>
            <a:gdLst>
              <a:gd name="T0" fmla="*/ 349 w 4172"/>
              <a:gd name="T1" fmla="*/ 2748 h 3385"/>
              <a:gd name="T2" fmla="*/ 1153 w 4172"/>
              <a:gd name="T3" fmla="*/ 2041 h 3385"/>
              <a:gd name="T4" fmla="*/ 853 w 4172"/>
              <a:gd name="T5" fmla="*/ 1741 h 3385"/>
              <a:gd name="T6" fmla="*/ 2216 w 4172"/>
              <a:gd name="T7" fmla="*/ 2638 h 3385"/>
              <a:gd name="T8" fmla="*/ 2757 w 4172"/>
              <a:gd name="T9" fmla="*/ 2062 h 3385"/>
              <a:gd name="T10" fmla="*/ 2216 w 4172"/>
              <a:gd name="T11" fmla="*/ 1702 h 3385"/>
              <a:gd name="T12" fmla="*/ 1449 w 4172"/>
              <a:gd name="T13" fmla="*/ 2039 h 3385"/>
              <a:gd name="T14" fmla="*/ 1226 w 4172"/>
              <a:gd name="T15" fmla="*/ 3002 h 3385"/>
              <a:gd name="T16" fmla="*/ 1955 w 4172"/>
              <a:gd name="T17" fmla="*/ 1702 h 3385"/>
              <a:gd name="T18" fmla="*/ 1303 w 4172"/>
              <a:gd name="T19" fmla="*/ 1823 h 3385"/>
              <a:gd name="T20" fmla="*/ 2869 w 4172"/>
              <a:gd name="T21" fmla="*/ 1823 h 3385"/>
              <a:gd name="T22" fmla="*/ 3056 w 4172"/>
              <a:gd name="T23" fmla="*/ 2004 h 3385"/>
              <a:gd name="T24" fmla="*/ 3221 w 4172"/>
              <a:gd name="T25" fmla="*/ 3048 h 3385"/>
              <a:gd name="T26" fmla="*/ 3585 w 4172"/>
              <a:gd name="T27" fmla="*/ 2274 h 3385"/>
              <a:gd name="T28" fmla="*/ 4172 w 4172"/>
              <a:gd name="T29" fmla="*/ 2864 h 3385"/>
              <a:gd name="T30" fmla="*/ 2085 w 4172"/>
              <a:gd name="T31" fmla="*/ 2864 h 3385"/>
              <a:gd name="T32" fmla="*/ 0 w 4172"/>
              <a:gd name="T33" fmla="*/ 2864 h 3385"/>
              <a:gd name="T34" fmla="*/ 3390 w 4172"/>
              <a:gd name="T35" fmla="*/ 262 h 3385"/>
              <a:gd name="T36" fmla="*/ 3286 w 4172"/>
              <a:gd name="T37" fmla="*/ 276 h 3385"/>
              <a:gd name="T38" fmla="*/ 3193 w 4172"/>
              <a:gd name="T39" fmla="*/ 315 h 3385"/>
              <a:gd name="T40" fmla="*/ 3113 w 4172"/>
              <a:gd name="T41" fmla="*/ 375 h 3385"/>
              <a:gd name="T42" fmla="*/ 3052 w 4172"/>
              <a:gd name="T43" fmla="*/ 455 h 3385"/>
              <a:gd name="T44" fmla="*/ 3013 w 4172"/>
              <a:gd name="T45" fmla="*/ 547 h 3385"/>
              <a:gd name="T46" fmla="*/ 2999 w 4172"/>
              <a:gd name="T47" fmla="*/ 652 h 3385"/>
              <a:gd name="T48" fmla="*/ 3013 w 4172"/>
              <a:gd name="T49" fmla="*/ 756 h 3385"/>
              <a:gd name="T50" fmla="*/ 3052 w 4172"/>
              <a:gd name="T51" fmla="*/ 849 h 3385"/>
              <a:gd name="T52" fmla="*/ 3113 w 4172"/>
              <a:gd name="T53" fmla="*/ 928 h 3385"/>
              <a:gd name="T54" fmla="*/ 3193 w 4172"/>
              <a:gd name="T55" fmla="*/ 988 h 3385"/>
              <a:gd name="T56" fmla="*/ 3286 w 4172"/>
              <a:gd name="T57" fmla="*/ 1029 h 3385"/>
              <a:gd name="T58" fmla="*/ 3390 w 4172"/>
              <a:gd name="T59" fmla="*/ 1043 h 3385"/>
              <a:gd name="T60" fmla="*/ 3494 w 4172"/>
              <a:gd name="T61" fmla="*/ 1029 h 3385"/>
              <a:gd name="T62" fmla="*/ 3588 w 4172"/>
              <a:gd name="T63" fmla="*/ 988 h 3385"/>
              <a:gd name="T64" fmla="*/ 3666 w 4172"/>
              <a:gd name="T65" fmla="*/ 928 h 3385"/>
              <a:gd name="T66" fmla="*/ 3727 w 4172"/>
              <a:gd name="T67" fmla="*/ 849 h 3385"/>
              <a:gd name="T68" fmla="*/ 3767 w 4172"/>
              <a:gd name="T69" fmla="*/ 756 h 3385"/>
              <a:gd name="T70" fmla="*/ 3781 w 4172"/>
              <a:gd name="T71" fmla="*/ 652 h 3385"/>
              <a:gd name="T72" fmla="*/ 3767 w 4172"/>
              <a:gd name="T73" fmla="*/ 547 h 3385"/>
              <a:gd name="T74" fmla="*/ 3727 w 4172"/>
              <a:gd name="T75" fmla="*/ 455 h 3385"/>
              <a:gd name="T76" fmla="*/ 3666 w 4172"/>
              <a:gd name="T77" fmla="*/ 375 h 3385"/>
              <a:gd name="T78" fmla="*/ 3588 w 4172"/>
              <a:gd name="T79" fmla="*/ 315 h 3385"/>
              <a:gd name="T80" fmla="*/ 3494 w 4172"/>
              <a:gd name="T81" fmla="*/ 276 h 3385"/>
              <a:gd name="T82" fmla="*/ 3390 w 4172"/>
              <a:gd name="T83" fmla="*/ 262 h 3385"/>
              <a:gd name="T84" fmla="*/ 3461 w 4172"/>
              <a:gd name="T85" fmla="*/ 4 h 3385"/>
              <a:gd name="T86" fmla="*/ 3595 w 4172"/>
              <a:gd name="T87" fmla="*/ 34 h 3385"/>
              <a:gd name="T88" fmla="*/ 3719 w 4172"/>
              <a:gd name="T89" fmla="*/ 90 h 3385"/>
              <a:gd name="T90" fmla="*/ 3827 w 4172"/>
              <a:gd name="T91" fmla="*/ 168 h 3385"/>
              <a:gd name="T92" fmla="*/ 3915 w 4172"/>
              <a:gd name="T93" fmla="*/ 267 h 3385"/>
              <a:gd name="T94" fmla="*/ 3984 w 4172"/>
              <a:gd name="T95" fmla="*/ 383 h 3385"/>
              <a:gd name="T96" fmla="*/ 4027 w 4172"/>
              <a:gd name="T97" fmla="*/ 512 h 3385"/>
              <a:gd name="T98" fmla="*/ 4042 w 4172"/>
              <a:gd name="T99" fmla="*/ 652 h 3385"/>
              <a:gd name="T100" fmla="*/ 4027 w 4172"/>
              <a:gd name="T101" fmla="*/ 794 h 3385"/>
              <a:gd name="T102" fmla="*/ 3982 w 4172"/>
              <a:gd name="T103" fmla="*/ 924 h 3385"/>
              <a:gd name="T104" fmla="*/ 2798 w 4172"/>
              <a:gd name="T105" fmla="*/ 924 h 3385"/>
              <a:gd name="T106" fmla="*/ 2754 w 4172"/>
              <a:gd name="T107" fmla="*/ 794 h 3385"/>
              <a:gd name="T108" fmla="*/ 2738 w 4172"/>
              <a:gd name="T109" fmla="*/ 652 h 3385"/>
              <a:gd name="T110" fmla="*/ 2752 w 4172"/>
              <a:gd name="T111" fmla="*/ 512 h 3385"/>
              <a:gd name="T112" fmla="*/ 2795 w 4172"/>
              <a:gd name="T113" fmla="*/ 383 h 3385"/>
              <a:gd name="T114" fmla="*/ 2864 w 4172"/>
              <a:gd name="T115" fmla="*/ 267 h 3385"/>
              <a:gd name="T116" fmla="*/ 2952 w 4172"/>
              <a:gd name="T117" fmla="*/ 168 h 3385"/>
              <a:gd name="T118" fmla="*/ 3061 w 4172"/>
              <a:gd name="T119" fmla="*/ 90 h 3385"/>
              <a:gd name="T120" fmla="*/ 3184 w 4172"/>
              <a:gd name="T121" fmla="*/ 34 h 3385"/>
              <a:gd name="T122" fmla="*/ 3319 w 4172"/>
              <a:gd name="T123" fmla="*/ 4 h 3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72" h="3385">
                <a:moveTo>
                  <a:pt x="853" y="1741"/>
                </a:moveTo>
                <a:lnTo>
                  <a:pt x="349" y="2748"/>
                </a:lnTo>
                <a:lnTo>
                  <a:pt x="952" y="3048"/>
                </a:lnTo>
                <a:lnTo>
                  <a:pt x="1153" y="2041"/>
                </a:lnTo>
                <a:lnTo>
                  <a:pt x="1120" y="2007"/>
                </a:lnTo>
                <a:lnTo>
                  <a:pt x="853" y="1741"/>
                </a:lnTo>
                <a:close/>
                <a:moveTo>
                  <a:pt x="2216" y="1702"/>
                </a:moveTo>
                <a:lnTo>
                  <a:pt x="2216" y="2638"/>
                </a:lnTo>
                <a:lnTo>
                  <a:pt x="2946" y="3002"/>
                </a:lnTo>
                <a:lnTo>
                  <a:pt x="2757" y="2062"/>
                </a:lnTo>
                <a:lnTo>
                  <a:pt x="2723" y="2039"/>
                </a:lnTo>
                <a:lnTo>
                  <a:pt x="2216" y="1702"/>
                </a:lnTo>
                <a:close/>
                <a:moveTo>
                  <a:pt x="1955" y="1702"/>
                </a:moveTo>
                <a:lnTo>
                  <a:pt x="1449" y="2039"/>
                </a:lnTo>
                <a:lnTo>
                  <a:pt x="1415" y="2062"/>
                </a:lnTo>
                <a:lnTo>
                  <a:pt x="1226" y="3002"/>
                </a:lnTo>
                <a:lnTo>
                  <a:pt x="1955" y="2638"/>
                </a:lnTo>
                <a:lnTo>
                  <a:pt x="1955" y="1702"/>
                </a:lnTo>
                <a:close/>
                <a:moveTo>
                  <a:pt x="782" y="1303"/>
                </a:moveTo>
                <a:lnTo>
                  <a:pt x="1303" y="1823"/>
                </a:lnTo>
                <a:lnTo>
                  <a:pt x="2085" y="1303"/>
                </a:lnTo>
                <a:lnTo>
                  <a:pt x="2869" y="1823"/>
                </a:lnTo>
                <a:lnTo>
                  <a:pt x="2932" y="1759"/>
                </a:lnTo>
                <a:lnTo>
                  <a:pt x="3056" y="2004"/>
                </a:lnTo>
                <a:lnTo>
                  <a:pt x="3018" y="2041"/>
                </a:lnTo>
                <a:lnTo>
                  <a:pt x="3221" y="3048"/>
                </a:lnTo>
                <a:lnTo>
                  <a:pt x="3822" y="2748"/>
                </a:lnTo>
                <a:lnTo>
                  <a:pt x="3585" y="2274"/>
                </a:lnTo>
                <a:lnTo>
                  <a:pt x="3732" y="1986"/>
                </a:lnTo>
                <a:lnTo>
                  <a:pt x="4172" y="2864"/>
                </a:lnTo>
                <a:lnTo>
                  <a:pt x="3129" y="3385"/>
                </a:lnTo>
                <a:lnTo>
                  <a:pt x="2085" y="2864"/>
                </a:lnTo>
                <a:lnTo>
                  <a:pt x="1043" y="3385"/>
                </a:lnTo>
                <a:lnTo>
                  <a:pt x="0" y="2864"/>
                </a:lnTo>
                <a:lnTo>
                  <a:pt x="782" y="1303"/>
                </a:lnTo>
                <a:close/>
                <a:moveTo>
                  <a:pt x="3390" y="262"/>
                </a:moveTo>
                <a:lnTo>
                  <a:pt x="3337" y="264"/>
                </a:lnTo>
                <a:lnTo>
                  <a:pt x="3286" y="276"/>
                </a:lnTo>
                <a:lnTo>
                  <a:pt x="3237" y="292"/>
                </a:lnTo>
                <a:lnTo>
                  <a:pt x="3193" y="315"/>
                </a:lnTo>
                <a:lnTo>
                  <a:pt x="3151" y="343"/>
                </a:lnTo>
                <a:lnTo>
                  <a:pt x="3113" y="375"/>
                </a:lnTo>
                <a:lnTo>
                  <a:pt x="3080" y="413"/>
                </a:lnTo>
                <a:lnTo>
                  <a:pt x="3052" y="455"/>
                </a:lnTo>
                <a:lnTo>
                  <a:pt x="3029" y="499"/>
                </a:lnTo>
                <a:lnTo>
                  <a:pt x="3013" y="547"/>
                </a:lnTo>
                <a:lnTo>
                  <a:pt x="3002" y="599"/>
                </a:lnTo>
                <a:lnTo>
                  <a:pt x="2999" y="652"/>
                </a:lnTo>
                <a:lnTo>
                  <a:pt x="3002" y="705"/>
                </a:lnTo>
                <a:lnTo>
                  <a:pt x="3013" y="756"/>
                </a:lnTo>
                <a:lnTo>
                  <a:pt x="3029" y="804"/>
                </a:lnTo>
                <a:lnTo>
                  <a:pt x="3052" y="849"/>
                </a:lnTo>
                <a:lnTo>
                  <a:pt x="3080" y="890"/>
                </a:lnTo>
                <a:lnTo>
                  <a:pt x="3113" y="928"/>
                </a:lnTo>
                <a:lnTo>
                  <a:pt x="3151" y="960"/>
                </a:lnTo>
                <a:lnTo>
                  <a:pt x="3193" y="988"/>
                </a:lnTo>
                <a:lnTo>
                  <a:pt x="3237" y="1011"/>
                </a:lnTo>
                <a:lnTo>
                  <a:pt x="3286" y="1029"/>
                </a:lnTo>
                <a:lnTo>
                  <a:pt x="3337" y="1039"/>
                </a:lnTo>
                <a:lnTo>
                  <a:pt x="3390" y="1043"/>
                </a:lnTo>
                <a:lnTo>
                  <a:pt x="3443" y="1039"/>
                </a:lnTo>
                <a:lnTo>
                  <a:pt x="3494" y="1029"/>
                </a:lnTo>
                <a:lnTo>
                  <a:pt x="3542" y="1011"/>
                </a:lnTo>
                <a:lnTo>
                  <a:pt x="3588" y="988"/>
                </a:lnTo>
                <a:lnTo>
                  <a:pt x="3628" y="960"/>
                </a:lnTo>
                <a:lnTo>
                  <a:pt x="3666" y="928"/>
                </a:lnTo>
                <a:lnTo>
                  <a:pt x="3699" y="890"/>
                </a:lnTo>
                <a:lnTo>
                  <a:pt x="3727" y="849"/>
                </a:lnTo>
                <a:lnTo>
                  <a:pt x="3750" y="804"/>
                </a:lnTo>
                <a:lnTo>
                  <a:pt x="3767" y="756"/>
                </a:lnTo>
                <a:lnTo>
                  <a:pt x="3777" y="705"/>
                </a:lnTo>
                <a:lnTo>
                  <a:pt x="3781" y="652"/>
                </a:lnTo>
                <a:lnTo>
                  <a:pt x="3777" y="599"/>
                </a:lnTo>
                <a:lnTo>
                  <a:pt x="3767" y="547"/>
                </a:lnTo>
                <a:lnTo>
                  <a:pt x="3750" y="499"/>
                </a:lnTo>
                <a:lnTo>
                  <a:pt x="3727" y="455"/>
                </a:lnTo>
                <a:lnTo>
                  <a:pt x="3699" y="413"/>
                </a:lnTo>
                <a:lnTo>
                  <a:pt x="3666" y="375"/>
                </a:lnTo>
                <a:lnTo>
                  <a:pt x="3628" y="343"/>
                </a:lnTo>
                <a:lnTo>
                  <a:pt x="3588" y="315"/>
                </a:lnTo>
                <a:lnTo>
                  <a:pt x="3542" y="292"/>
                </a:lnTo>
                <a:lnTo>
                  <a:pt x="3494" y="276"/>
                </a:lnTo>
                <a:lnTo>
                  <a:pt x="3443" y="264"/>
                </a:lnTo>
                <a:lnTo>
                  <a:pt x="3390" y="262"/>
                </a:lnTo>
                <a:close/>
                <a:moveTo>
                  <a:pt x="3390" y="0"/>
                </a:moveTo>
                <a:lnTo>
                  <a:pt x="3461" y="4"/>
                </a:lnTo>
                <a:lnTo>
                  <a:pt x="3529" y="15"/>
                </a:lnTo>
                <a:lnTo>
                  <a:pt x="3595" y="34"/>
                </a:lnTo>
                <a:lnTo>
                  <a:pt x="3658" y="58"/>
                </a:lnTo>
                <a:lnTo>
                  <a:pt x="3719" y="90"/>
                </a:lnTo>
                <a:lnTo>
                  <a:pt x="3775" y="127"/>
                </a:lnTo>
                <a:lnTo>
                  <a:pt x="3827" y="168"/>
                </a:lnTo>
                <a:lnTo>
                  <a:pt x="3874" y="215"/>
                </a:lnTo>
                <a:lnTo>
                  <a:pt x="3915" y="267"/>
                </a:lnTo>
                <a:lnTo>
                  <a:pt x="3952" y="324"/>
                </a:lnTo>
                <a:lnTo>
                  <a:pt x="3984" y="383"/>
                </a:lnTo>
                <a:lnTo>
                  <a:pt x="4009" y="446"/>
                </a:lnTo>
                <a:lnTo>
                  <a:pt x="4027" y="512"/>
                </a:lnTo>
                <a:lnTo>
                  <a:pt x="4038" y="580"/>
                </a:lnTo>
                <a:lnTo>
                  <a:pt x="4042" y="652"/>
                </a:lnTo>
                <a:lnTo>
                  <a:pt x="4038" y="723"/>
                </a:lnTo>
                <a:lnTo>
                  <a:pt x="4027" y="794"/>
                </a:lnTo>
                <a:lnTo>
                  <a:pt x="4008" y="859"/>
                </a:lnTo>
                <a:lnTo>
                  <a:pt x="3982" y="924"/>
                </a:lnTo>
                <a:lnTo>
                  <a:pt x="3390" y="2084"/>
                </a:lnTo>
                <a:lnTo>
                  <a:pt x="2798" y="924"/>
                </a:lnTo>
                <a:lnTo>
                  <a:pt x="2773" y="859"/>
                </a:lnTo>
                <a:lnTo>
                  <a:pt x="2754" y="794"/>
                </a:lnTo>
                <a:lnTo>
                  <a:pt x="2742" y="723"/>
                </a:lnTo>
                <a:lnTo>
                  <a:pt x="2738" y="652"/>
                </a:lnTo>
                <a:lnTo>
                  <a:pt x="2742" y="580"/>
                </a:lnTo>
                <a:lnTo>
                  <a:pt x="2752" y="512"/>
                </a:lnTo>
                <a:lnTo>
                  <a:pt x="2771" y="446"/>
                </a:lnTo>
                <a:lnTo>
                  <a:pt x="2795" y="383"/>
                </a:lnTo>
                <a:lnTo>
                  <a:pt x="2827" y="324"/>
                </a:lnTo>
                <a:lnTo>
                  <a:pt x="2864" y="267"/>
                </a:lnTo>
                <a:lnTo>
                  <a:pt x="2905" y="215"/>
                </a:lnTo>
                <a:lnTo>
                  <a:pt x="2952" y="168"/>
                </a:lnTo>
                <a:lnTo>
                  <a:pt x="3004" y="127"/>
                </a:lnTo>
                <a:lnTo>
                  <a:pt x="3061" y="90"/>
                </a:lnTo>
                <a:lnTo>
                  <a:pt x="3121" y="58"/>
                </a:lnTo>
                <a:lnTo>
                  <a:pt x="3184" y="34"/>
                </a:lnTo>
                <a:lnTo>
                  <a:pt x="3250" y="15"/>
                </a:lnTo>
                <a:lnTo>
                  <a:pt x="3319" y="4"/>
                </a:lnTo>
                <a:lnTo>
                  <a:pt x="3390"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24" name="Group 123"/>
          <p:cNvGrpSpPr/>
          <p:nvPr/>
        </p:nvGrpSpPr>
        <p:grpSpPr>
          <a:xfrm>
            <a:off x="15165571" y="4206842"/>
            <a:ext cx="506294" cy="490905"/>
            <a:chOff x="8050213" y="4208463"/>
            <a:chExt cx="2559051" cy="2481262"/>
          </a:xfrm>
          <a:solidFill>
            <a:schemeClr val="accent3"/>
          </a:solidFill>
        </p:grpSpPr>
        <p:sp>
          <p:nvSpPr>
            <p:cNvPr id="125" name="Freeform 44"/>
            <p:cNvSpPr>
              <a:spLocks noEditPoints="1"/>
            </p:cNvSpPr>
            <p:nvPr/>
          </p:nvSpPr>
          <p:spPr bwMode="auto">
            <a:xfrm>
              <a:off x="8902701" y="4208463"/>
              <a:ext cx="1706563" cy="658813"/>
            </a:xfrm>
            <a:custGeom>
              <a:avLst/>
              <a:gdLst>
                <a:gd name="T0" fmla="*/ 569 w 3224"/>
                <a:gd name="T1" fmla="*/ 297 h 1245"/>
                <a:gd name="T2" fmla="*/ 471 w 3224"/>
                <a:gd name="T3" fmla="*/ 329 h 1245"/>
                <a:gd name="T4" fmla="*/ 390 w 3224"/>
                <a:gd name="T5" fmla="*/ 389 h 1245"/>
                <a:gd name="T6" fmla="*/ 330 w 3224"/>
                <a:gd name="T7" fmla="*/ 470 h 1245"/>
                <a:gd name="T8" fmla="*/ 297 w 3224"/>
                <a:gd name="T9" fmla="*/ 569 h 1245"/>
                <a:gd name="T10" fmla="*/ 297 w 3224"/>
                <a:gd name="T11" fmla="*/ 676 h 1245"/>
                <a:gd name="T12" fmla="*/ 330 w 3224"/>
                <a:gd name="T13" fmla="*/ 773 h 1245"/>
                <a:gd name="T14" fmla="*/ 390 w 3224"/>
                <a:gd name="T15" fmla="*/ 856 h 1245"/>
                <a:gd name="T16" fmla="*/ 471 w 3224"/>
                <a:gd name="T17" fmla="*/ 914 h 1245"/>
                <a:gd name="T18" fmla="*/ 569 w 3224"/>
                <a:gd name="T19" fmla="*/ 947 h 1245"/>
                <a:gd name="T20" fmla="*/ 2601 w 3224"/>
                <a:gd name="T21" fmla="*/ 951 h 1245"/>
                <a:gd name="T22" fmla="*/ 2705 w 3224"/>
                <a:gd name="T23" fmla="*/ 935 h 1245"/>
                <a:gd name="T24" fmla="*/ 2795 w 3224"/>
                <a:gd name="T25" fmla="*/ 888 h 1245"/>
                <a:gd name="T26" fmla="*/ 2867 w 3224"/>
                <a:gd name="T27" fmla="*/ 816 h 1245"/>
                <a:gd name="T28" fmla="*/ 2914 w 3224"/>
                <a:gd name="T29" fmla="*/ 726 h 1245"/>
                <a:gd name="T30" fmla="*/ 2930 w 3224"/>
                <a:gd name="T31" fmla="*/ 622 h 1245"/>
                <a:gd name="T32" fmla="*/ 2914 w 3224"/>
                <a:gd name="T33" fmla="*/ 517 h 1245"/>
                <a:gd name="T34" fmla="*/ 2867 w 3224"/>
                <a:gd name="T35" fmla="*/ 428 h 1245"/>
                <a:gd name="T36" fmla="*/ 2795 w 3224"/>
                <a:gd name="T37" fmla="*/ 356 h 1245"/>
                <a:gd name="T38" fmla="*/ 2705 w 3224"/>
                <a:gd name="T39" fmla="*/ 308 h 1245"/>
                <a:gd name="T40" fmla="*/ 2601 w 3224"/>
                <a:gd name="T41" fmla="*/ 292 h 1245"/>
                <a:gd name="T42" fmla="*/ 622 w 3224"/>
                <a:gd name="T43" fmla="*/ 0 h 1245"/>
                <a:gd name="T44" fmla="*/ 2673 w 3224"/>
                <a:gd name="T45" fmla="*/ 4 h 1245"/>
                <a:gd name="T46" fmla="*/ 2811 w 3224"/>
                <a:gd name="T47" fmla="*/ 36 h 1245"/>
                <a:gd name="T48" fmla="*/ 2935 w 3224"/>
                <a:gd name="T49" fmla="*/ 97 h 1245"/>
                <a:gd name="T50" fmla="*/ 3040 w 3224"/>
                <a:gd name="T51" fmla="*/ 182 h 1245"/>
                <a:gd name="T52" fmla="*/ 3127 w 3224"/>
                <a:gd name="T53" fmla="*/ 288 h 1245"/>
                <a:gd name="T54" fmla="*/ 3188 w 3224"/>
                <a:gd name="T55" fmla="*/ 413 h 1245"/>
                <a:gd name="T56" fmla="*/ 3220 w 3224"/>
                <a:gd name="T57" fmla="*/ 550 h 1245"/>
                <a:gd name="T58" fmla="*/ 3220 w 3224"/>
                <a:gd name="T59" fmla="*/ 695 h 1245"/>
                <a:gd name="T60" fmla="*/ 3188 w 3224"/>
                <a:gd name="T61" fmla="*/ 832 h 1245"/>
                <a:gd name="T62" fmla="*/ 3127 w 3224"/>
                <a:gd name="T63" fmla="*/ 956 h 1245"/>
                <a:gd name="T64" fmla="*/ 3040 w 3224"/>
                <a:gd name="T65" fmla="*/ 1063 h 1245"/>
                <a:gd name="T66" fmla="*/ 2935 w 3224"/>
                <a:gd name="T67" fmla="*/ 1148 h 1245"/>
                <a:gd name="T68" fmla="*/ 2811 w 3224"/>
                <a:gd name="T69" fmla="*/ 1209 h 1245"/>
                <a:gd name="T70" fmla="*/ 2673 w 3224"/>
                <a:gd name="T71" fmla="*/ 1241 h 1245"/>
                <a:gd name="T72" fmla="*/ 622 w 3224"/>
                <a:gd name="T73" fmla="*/ 1245 h 1245"/>
                <a:gd name="T74" fmla="*/ 480 w 3224"/>
                <a:gd name="T75" fmla="*/ 1229 h 1245"/>
                <a:gd name="T76" fmla="*/ 349 w 3224"/>
                <a:gd name="T77" fmla="*/ 1182 h 1245"/>
                <a:gd name="T78" fmla="*/ 234 w 3224"/>
                <a:gd name="T79" fmla="*/ 1109 h 1245"/>
                <a:gd name="T80" fmla="*/ 137 w 3224"/>
                <a:gd name="T81" fmla="*/ 1012 h 1245"/>
                <a:gd name="T82" fmla="*/ 63 w 3224"/>
                <a:gd name="T83" fmla="*/ 895 h 1245"/>
                <a:gd name="T84" fmla="*/ 16 w 3224"/>
                <a:gd name="T85" fmla="*/ 764 h 1245"/>
                <a:gd name="T86" fmla="*/ 0 w 3224"/>
                <a:gd name="T87" fmla="*/ 622 h 1245"/>
                <a:gd name="T88" fmla="*/ 16 w 3224"/>
                <a:gd name="T89" fmla="*/ 479 h 1245"/>
                <a:gd name="T90" fmla="*/ 63 w 3224"/>
                <a:gd name="T91" fmla="*/ 348 h 1245"/>
                <a:gd name="T92" fmla="*/ 137 w 3224"/>
                <a:gd name="T93" fmla="*/ 233 h 1245"/>
                <a:gd name="T94" fmla="*/ 234 w 3224"/>
                <a:gd name="T95" fmla="*/ 136 h 1245"/>
                <a:gd name="T96" fmla="*/ 349 w 3224"/>
                <a:gd name="T97" fmla="*/ 63 h 1245"/>
                <a:gd name="T98" fmla="*/ 480 w 3224"/>
                <a:gd name="T99" fmla="*/ 16 h 1245"/>
                <a:gd name="T100" fmla="*/ 622 w 3224"/>
                <a:gd name="T101" fmla="*/ 0 h 1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24" h="1245">
                  <a:moveTo>
                    <a:pt x="622" y="292"/>
                  </a:moveTo>
                  <a:lnTo>
                    <a:pt x="569" y="297"/>
                  </a:lnTo>
                  <a:lnTo>
                    <a:pt x="518" y="308"/>
                  </a:lnTo>
                  <a:lnTo>
                    <a:pt x="471" y="329"/>
                  </a:lnTo>
                  <a:lnTo>
                    <a:pt x="428" y="356"/>
                  </a:lnTo>
                  <a:lnTo>
                    <a:pt x="390" y="389"/>
                  </a:lnTo>
                  <a:lnTo>
                    <a:pt x="356" y="428"/>
                  </a:lnTo>
                  <a:lnTo>
                    <a:pt x="330" y="470"/>
                  </a:lnTo>
                  <a:lnTo>
                    <a:pt x="310" y="517"/>
                  </a:lnTo>
                  <a:lnTo>
                    <a:pt x="297" y="569"/>
                  </a:lnTo>
                  <a:lnTo>
                    <a:pt x="293" y="622"/>
                  </a:lnTo>
                  <a:lnTo>
                    <a:pt x="297" y="676"/>
                  </a:lnTo>
                  <a:lnTo>
                    <a:pt x="310" y="726"/>
                  </a:lnTo>
                  <a:lnTo>
                    <a:pt x="330" y="773"/>
                  </a:lnTo>
                  <a:lnTo>
                    <a:pt x="356" y="816"/>
                  </a:lnTo>
                  <a:lnTo>
                    <a:pt x="390" y="856"/>
                  </a:lnTo>
                  <a:lnTo>
                    <a:pt x="428" y="888"/>
                  </a:lnTo>
                  <a:lnTo>
                    <a:pt x="471" y="914"/>
                  </a:lnTo>
                  <a:lnTo>
                    <a:pt x="518" y="935"/>
                  </a:lnTo>
                  <a:lnTo>
                    <a:pt x="569" y="947"/>
                  </a:lnTo>
                  <a:lnTo>
                    <a:pt x="622" y="951"/>
                  </a:lnTo>
                  <a:lnTo>
                    <a:pt x="2601" y="951"/>
                  </a:lnTo>
                  <a:lnTo>
                    <a:pt x="2654" y="947"/>
                  </a:lnTo>
                  <a:lnTo>
                    <a:pt x="2705" y="935"/>
                  </a:lnTo>
                  <a:lnTo>
                    <a:pt x="2752" y="914"/>
                  </a:lnTo>
                  <a:lnTo>
                    <a:pt x="2795" y="888"/>
                  </a:lnTo>
                  <a:lnTo>
                    <a:pt x="2835" y="856"/>
                  </a:lnTo>
                  <a:lnTo>
                    <a:pt x="2867" y="816"/>
                  </a:lnTo>
                  <a:lnTo>
                    <a:pt x="2893" y="773"/>
                  </a:lnTo>
                  <a:lnTo>
                    <a:pt x="2914" y="726"/>
                  </a:lnTo>
                  <a:lnTo>
                    <a:pt x="2926" y="676"/>
                  </a:lnTo>
                  <a:lnTo>
                    <a:pt x="2930" y="622"/>
                  </a:lnTo>
                  <a:lnTo>
                    <a:pt x="2926" y="569"/>
                  </a:lnTo>
                  <a:lnTo>
                    <a:pt x="2914" y="517"/>
                  </a:lnTo>
                  <a:lnTo>
                    <a:pt x="2893" y="470"/>
                  </a:lnTo>
                  <a:lnTo>
                    <a:pt x="2867" y="428"/>
                  </a:lnTo>
                  <a:lnTo>
                    <a:pt x="2835" y="389"/>
                  </a:lnTo>
                  <a:lnTo>
                    <a:pt x="2795" y="356"/>
                  </a:lnTo>
                  <a:lnTo>
                    <a:pt x="2752" y="329"/>
                  </a:lnTo>
                  <a:lnTo>
                    <a:pt x="2705" y="308"/>
                  </a:lnTo>
                  <a:lnTo>
                    <a:pt x="2654" y="297"/>
                  </a:lnTo>
                  <a:lnTo>
                    <a:pt x="2601" y="292"/>
                  </a:lnTo>
                  <a:lnTo>
                    <a:pt x="622" y="292"/>
                  </a:lnTo>
                  <a:close/>
                  <a:moveTo>
                    <a:pt x="622" y="0"/>
                  </a:moveTo>
                  <a:lnTo>
                    <a:pt x="2601" y="0"/>
                  </a:lnTo>
                  <a:lnTo>
                    <a:pt x="2673" y="4"/>
                  </a:lnTo>
                  <a:lnTo>
                    <a:pt x="2743" y="16"/>
                  </a:lnTo>
                  <a:lnTo>
                    <a:pt x="2811" y="36"/>
                  </a:lnTo>
                  <a:lnTo>
                    <a:pt x="2874" y="63"/>
                  </a:lnTo>
                  <a:lnTo>
                    <a:pt x="2935" y="97"/>
                  </a:lnTo>
                  <a:lnTo>
                    <a:pt x="2990" y="136"/>
                  </a:lnTo>
                  <a:lnTo>
                    <a:pt x="3040" y="182"/>
                  </a:lnTo>
                  <a:lnTo>
                    <a:pt x="3086" y="233"/>
                  </a:lnTo>
                  <a:lnTo>
                    <a:pt x="3127" y="288"/>
                  </a:lnTo>
                  <a:lnTo>
                    <a:pt x="3161" y="348"/>
                  </a:lnTo>
                  <a:lnTo>
                    <a:pt x="3188" y="413"/>
                  </a:lnTo>
                  <a:lnTo>
                    <a:pt x="3207" y="479"/>
                  </a:lnTo>
                  <a:lnTo>
                    <a:pt x="3220" y="550"/>
                  </a:lnTo>
                  <a:lnTo>
                    <a:pt x="3224" y="622"/>
                  </a:lnTo>
                  <a:lnTo>
                    <a:pt x="3220" y="695"/>
                  </a:lnTo>
                  <a:lnTo>
                    <a:pt x="3207" y="764"/>
                  </a:lnTo>
                  <a:lnTo>
                    <a:pt x="3188" y="832"/>
                  </a:lnTo>
                  <a:lnTo>
                    <a:pt x="3161" y="895"/>
                  </a:lnTo>
                  <a:lnTo>
                    <a:pt x="3127" y="956"/>
                  </a:lnTo>
                  <a:lnTo>
                    <a:pt x="3086" y="1012"/>
                  </a:lnTo>
                  <a:lnTo>
                    <a:pt x="3040" y="1063"/>
                  </a:lnTo>
                  <a:lnTo>
                    <a:pt x="2990" y="1109"/>
                  </a:lnTo>
                  <a:lnTo>
                    <a:pt x="2935" y="1148"/>
                  </a:lnTo>
                  <a:lnTo>
                    <a:pt x="2874" y="1182"/>
                  </a:lnTo>
                  <a:lnTo>
                    <a:pt x="2811" y="1209"/>
                  </a:lnTo>
                  <a:lnTo>
                    <a:pt x="2743" y="1229"/>
                  </a:lnTo>
                  <a:lnTo>
                    <a:pt x="2673" y="1241"/>
                  </a:lnTo>
                  <a:lnTo>
                    <a:pt x="2601" y="1245"/>
                  </a:lnTo>
                  <a:lnTo>
                    <a:pt x="622" y="1245"/>
                  </a:lnTo>
                  <a:lnTo>
                    <a:pt x="550" y="1241"/>
                  </a:lnTo>
                  <a:lnTo>
                    <a:pt x="480" y="1229"/>
                  </a:lnTo>
                  <a:lnTo>
                    <a:pt x="413" y="1209"/>
                  </a:lnTo>
                  <a:lnTo>
                    <a:pt x="349" y="1182"/>
                  </a:lnTo>
                  <a:lnTo>
                    <a:pt x="288" y="1148"/>
                  </a:lnTo>
                  <a:lnTo>
                    <a:pt x="234" y="1109"/>
                  </a:lnTo>
                  <a:lnTo>
                    <a:pt x="183" y="1063"/>
                  </a:lnTo>
                  <a:lnTo>
                    <a:pt x="137" y="1012"/>
                  </a:lnTo>
                  <a:lnTo>
                    <a:pt x="97" y="956"/>
                  </a:lnTo>
                  <a:lnTo>
                    <a:pt x="63" y="895"/>
                  </a:lnTo>
                  <a:lnTo>
                    <a:pt x="37" y="832"/>
                  </a:lnTo>
                  <a:lnTo>
                    <a:pt x="16" y="764"/>
                  </a:lnTo>
                  <a:lnTo>
                    <a:pt x="5" y="695"/>
                  </a:lnTo>
                  <a:lnTo>
                    <a:pt x="0" y="622"/>
                  </a:lnTo>
                  <a:lnTo>
                    <a:pt x="5" y="550"/>
                  </a:lnTo>
                  <a:lnTo>
                    <a:pt x="16" y="479"/>
                  </a:lnTo>
                  <a:lnTo>
                    <a:pt x="37" y="413"/>
                  </a:lnTo>
                  <a:lnTo>
                    <a:pt x="63" y="348"/>
                  </a:lnTo>
                  <a:lnTo>
                    <a:pt x="97" y="288"/>
                  </a:lnTo>
                  <a:lnTo>
                    <a:pt x="137" y="233"/>
                  </a:lnTo>
                  <a:lnTo>
                    <a:pt x="183" y="182"/>
                  </a:lnTo>
                  <a:lnTo>
                    <a:pt x="234" y="136"/>
                  </a:lnTo>
                  <a:lnTo>
                    <a:pt x="288" y="97"/>
                  </a:lnTo>
                  <a:lnTo>
                    <a:pt x="349" y="63"/>
                  </a:lnTo>
                  <a:lnTo>
                    <a:pt x="413" y="36"/>
                  </a:lnTo>
                  <a:lnTo>
                    <a:pt x="480" y="16"/>
                  </a:lnTo>
                  <a:lnTo>
                    <a:pt x="550" y="4"/>
                  </a:lnTo>
                  <a:lnTo>
                    <a:pt x="6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26" name="Freeform 45"/>
            <p:cNvSpPr>
              <a:spLocks noEditPoints="1"/>
            </p:cNvSpPr>
            <p:nvPr/>
          </p:nvSpPr>
          <p:spPr bwMode="auto">
            <a:xfrm>
              <a:off x="8902701" y="6029325"/>
              <a:ext cx="1706563" cy="660400"/>
            </a:xfrm>
            <a:custGeom>
              <a:avLst/>
              <a:gdLst>
                <a:gd name="T0" fmla="*/ 569 w 3224"/>
                <a:gd name="T1" fmla="*/ 297 h 1246"/>
                <a:gd name="T2" fmla="*/ 471 w 3224"/>
                <a:gd name="T3" fmla="*/ 329 h 1246"/>
                <a:gd name="T4" fmla="*/ 390 w 3224"/>
                <a:gd name="T5" fmla="*/ 390 h 1246"/>
                <a:gd name="T6" fmla="*/ 330 w 3224"/>
                <a:gd name="T7" fmla="*/ 471 h 1246"/>
                <a:gd name="T8" fmla="*/ 297 w 3224"/>
                <a:gd name="T9" fmla="*/ 569 h 1246"/>
                <a:gd name="T10" fmla="*/ 297 w 3224"/>
                <a:gd name="T11" fmla="*/ 677 h 1246"/>
                <a:gd name="T12" fmla="*/ 330 w 3224"/>
                <a:gd name="T13" fmla="*/ 774 h 1246"/>
                <a:gd name="T14" fmla="*/ 390 w 3224"/>
                <a:gd name="T15" fmla="*/ 856 h 1246"/>
                <a:gd name="T16" fmla="*/ 471 w 3224"/>
                <a:gd name="T17" fmla="*/ 915 h 1246"/>
                <a:gd name="T18" fmla="*/ 569 w 3224"/>
                <a:gd name="T19" fmla="*/ 949 h 1246"/>
                <a:gd name="T20" fmla="*/ 2601 w 3224"/>
                <a:gd name="T21" fmla="*/ 952 h 1246"/>
                <a:gd name="T22" fmla="*/ 2705 w 3224"/>
                <a:gd name="T23" fmla="*/ 935 h 1246"/>
                <a:gd name="T24" fmla="*/ 2795 w 3224"/>
                <a:gd name="T25" fmla="*/ 888 h 1246"/>
                <a:gd name="T26" fmla="*/ 2867 w 3224"/>
                <a:gd name="T27" fmla="*/ 818 h 1246"/>
                <a:gd name="T28" fmla="*/ 2914 w 3224"/>
                <a:gd name="T29" fmla="*/ 727 h 1246"/>
                <a:gd name="T30" fmla="*/ 2930 w 3224"/>
                <a:gd name="T31" fmla="*/ 622 h 1246"/>
                <a:gd name="T32" fmla="*/ 2914 w 3224"/>
                <a:gd name="T33" fmla="*/ 518 h 1246"/>
                <a:gd name="T34" fmla="*/ 2867 w 3224"/>
                <a:gd name="T35" fmla="*/ 428 h 1246"/>
                <a:gd name="T36" fmla="*/ 2795 w 3224"/>
                <a:gd name="T37" fmla="*/ 357 h 1246"/>
                <a:gd name="T38" fmla="*/ 2705 w 3224"/>
                <a:gd name="T39" fmla="*/ 310 h 1246"/>
                <a:gd name="T40" fmla="*/ 2601 w 3224"/>
                <a:gd name="T41" fmla="*/ 293 h 1246"/>
                <a:gd name="T42" fmla="*/ 622 w 3224"/>
                <a:gd name="T43" fmla="*/ 0 h 1246"/>
                <a:gd name="T44" fmla="*/ 2673 w 3224"/>
                <a:gd name="T45" fmla="*/ 4 h 1246"/>
                <a:gd name="T46" fmla="*/ 2811 w 3224"/>
                <a:gd name="T47" fmla="*/ 37 h 1246"/>
                <a:gd name="T48" fmla="*/ 2935 w 3224"/>
                <a:gd name="T49" fmla="*/ 97 h 1246"/>
                <a:gd name="T50" fmla="*/ 3040 w 3224"/>
                <a:gd name="T51" fmla="*/ 182 h 1246"/>
                <a:gd name="T52" fmla="*/ 3127 w 3224"/>
                <a:gd name="T53" fmla="*/ 290 h 1246"/>
                <a:gd name="T54" fmla="*/ 3188 w 3224"/>
                <a:gd name="T55" fmla="*/ 413 h 1246"/>
                <a:gd name="T56" fmla="*/ 3220 w 3224"/>
                <a:gd name="T57" fmla="*/ 550 h 1246"/>
                <a:gd name="T58" fmla="*/ 3220 w 3224"/>
                <a:gd name="T59" fmla="*/ 696 h 1246"/>
                <a:gd name="T60" fmla="*/ 3188 w 3224"/>
                <a:gd name="T61" fmla="*/ 832 h 1246"/>
                <a:gd name="T62" fmla="*/ 3127 w 3224"/>
                <a:gd name="T63" fmla="*/ 956 h 1246"/>
                <a:gd name="T64" fmla="*/ 3040 w 3224"/>
                <a:gd name="T65" fmla="*/ 1063 h 1246"/>
                <a:gd name="T66" fmla="*/ 2935 w 3224"/>
                <a:gd name="T67" fmla="*/ 1149 h 1246"/>
                <a:gd name="T68" fmla="*/ 2811 w 3224"/>
                <a:gd name="T69" fmla="*/ 1209 h 1246"/>
                <a:gd name="T70" fmla="*/ 2673 w 3224"/>
                <a:gd name="T71" fmla="*/ 1241 h 1246"/>
                <a:gd name="T72" fmla="*/ 622 w 3224"/>
                <a:gd name="T73" fmla="*/ 1246 h 1246"/>
                <a:gd name="T74" fmla="*/ 480 w 3224"/>
                <a:gd name="T75" fmla="*/ 1228 h 1246"/>
                <a:gd name="T76" fmla="*/ 349 w 3224"/>
                <a:gd name="T77" fmla="*/ 1183 h 1246"/>
                <a:gd name="T78" fmla="*/ 234 w 3224"/>
                <a:gd name="T79" fmla="*/ 1109 h 1246"/>
                <a:gd name="T80" fmla="*/ 137 w 3224"/>
                <a:gd name="T81" fmla="*/ 1012 h 1246"/>
                <a:gd name="T82" fmla="*/ 63 w 3224"/>
                <a:gd name="T83" fmla="*/ 896 h 1246"/>
                <a:gd name="T84" fmla="*/ 16 w 3224"/>
                <a:gd name="T85" fmla="*/ 765 h 1246"/>
                <a:gd name="T86" fmla="*/ 0 w 3224"/>
                <a:gd name="T87" fmla="*/ 622 h 1246"/>
                <a:gd name="T88" fmla="*/ 16 w 3224"/>
                <a:gd name="T89" fmla="*/ 479 h 1246"/>
                <a:gd name="T90" fmla="*/ 63 w 3224"/>
                <a:gd name="T91" fmla="*/ 349 h 1246"/>
                <a:gd name="T92" fmla="*/ 137 w 3224"/>
                <a:gd name="T93" fmla="*/ 234 h 1246"/>
                <a:gd name="T94" fmla="*/ 234 w 3224"/>
                <a:gd name="T95" fmla="*/ 137 h 1246"/>
                <a:gd name="T96" fmla="*/ 349 w 3224"/>
                <a:gd name="T97" fmla="*/ 63 h 1246"/>
                <a:gd name="T98" fmla="*/ 480 w 3224"/>
                <a:gd name="T99" fmla="*/ 16 h 1246"/>
                <a:gd name="T100" fmla="*/ 622 w 3224"/>
                <a:gd name="T101" fmla="*/ 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24" h="1246">
                  <a:moveTo>
                    <a:pt x="622" y="293"/>
                  </a:moveTo>
                  <a:lnTo>
                    <a:pt x="569" y="297"/>
                  </a:lnTo>
                  <a:lnTo>
                    <a:pt x="518" y="310"/>
                  </a:lnTo>
                  <a:lnTo>
                    <a:pt x="471" y="329"/>
                  </a:lnTo>
                  <a:lnTo>
                    <a:pt x="428" y="357"/>
                  </a:lnTo>
                  <a:lnTo>
                    <a:pt x="390" y="390"/>
                  </a:lnTo>
                  <a:lnTo>
                    <a:pt x="356" y="428"/>
                  </a:lnTo>
                  <a:lnTo>
                    <a:pt x="330" y="471"/>
                  </a:lnTo>
                  <a:lnTo>
                    <a:pt x="310" y="518"/>
                  </a:lnTo>
                  <a:lnTo>
                    <a:pt x="297" y="569"/>
                  </a:lnTo>
                  <a:lnTo>
                    <a:pt x="293" y="622"/>
                  </a:lnTo>
                  <a:lnTo>
                    <a:pt x="297" y="677"/>
                  </a:lnTo>
                  <a:lnTo>
                    <a:pt x="310" y="727"/>
                  </a:lnTo>
                  <a:lnTo>
                    <a:pt x="330" y="774"/>
                  </a:lnTo>
                  <a:lnTo>
                    <a:pt x="356" y="818"/>
                  </a:lnTo>
                  <a:lnTo>
                    <a:pt x="390" y="856"/>
                  </a:lnTo>
                  <a:lnTo>
                    <a:pt x="428" y="888"/>
                  </a:lnTo>
                  <a:lnTo>
                    <a:pt x="471" y="915"/>
                  </a:lnTo>
                  <a:lnTo>
                    <a:pt x="518" y="935"/>
                  </a:lnTo>
                  <a:lnTo>
                    <a:pt x="569" y="949"/>
                  </a:lnTo>
                  <a:lnTo>
                    <a:pt x="622" y="952"/>
                  </a:lnTo>
                  <a:lnTo>
                    <a:pt x="2601" y="952"/>
                  </a:lnTo>
                  <a:lnTo>
                    <a:pt x="2654" y="949"/>
                  </a:lnTo>
                  <a:lnTo>
                    <a:pt x="2705" y="935"/>
                  </a:lnTo>
                  <a:lnTo>
                    <a:pt x="2752" y="915"/>
                  </a:lnTo>
                  <a:lnTo>
                    <a:pt x="2795" y="888"/>
                  </a:lnTo>
                  <a:lnTo>
                    <a:pt x="2835" y="856"/>
                  </a:lnTo>
                  <a:lnTo>
                    <a:pt x="2867" y="818"/>
                  </a:lnTo>
                  <a:lnTo>
                    <a:pt x="2893" y="774"/>
                  </a:lnTo>
                  <a:lnTo>
                    <a:pt x="2914" y="727"/>
                  </a:lnTo>
                  <a:lnTo>
                    <a:pt x="2926" y="677"/>
                  </a:lnTo>
                  <a:lnTo>
                    <a:pt x="2930" y="622"/>
                  </a:lnTo>
                  <a:lnTo>
                    <a:pt x="2926" y="569"/>
                  </a:lnTo>
                  <a:lnTo>
                    <a:pt x="2914" y="518"/>
                  </a:lnTo>
                  <a:lnTo>
                    <a:pt x="2893" y="471"/>
                  </a:lnTo>
                  <a:lnTo>
                    <a:pt x="2867" y="428"/>
                  </a:lnTo>
                  <a:lnTo>
                    <a:pt x="2835" y="390"/>
                  </a:lnTo>
                  <a:lnTo>
                    <a:pt x="2795" y="357"/>
                  </a:lnTo>
                  <a:lnTo>
                    <a:pt x="2752" y="329"/>
                  </a:lnTo>
                  <a:lnTo>
                    <a:pt x="2705" y="310"/>
                  </a:lnTo>
                  <a:lnTo>
                    <a:pt x="2654" y="297"/>
                  </a:lnTo>
                  <a:lnTo>
                    <a:pt x="2601" y="293"/>
                  </a:lnTo>
                  <a:lnTo>
                    <a:pt x="622" y="293"/>
                  </a:lnTo>
                  <a:close/>
                  <a:moveTo>
                    <a:pt x="622" y="0"/>
                  </a:moveTo>
                  <a:lnTo>
                    <a:pt x="2601" y="0"/>
                  </a:lnTo>
                  <a:lnTo>
                    <a:pt x="2673" y="4"/>
                  </a:lnTo>
                  <a:lnTo>
                    <a:pt x="2743" y="16"/>
                  </a:lnTo>
                  <a:lnTo>
                    <a:pt x="2811" y="37"/>
                  </a:lnTo>
                  <a:lnTo>
                    <a:pt x="2874" y="63"/>
                  </a:lnTo>
                  <a:lnTo>
                    <a:pt x="2935" y="97"/>
                  </a:lnTo>
                  <a:lnTo>
                    <a:pt x="2990" y="137"/>
                  </a:lnTo>
                  <a:lnTo>
                    <a:pt x="3040" y="182"/>
                  </a:lnTo>
                  <a:lnTo>
                    <a:pt x="3086" y="234"/>
                  </a:lnTo>
                  <a:lnTo>
                    <a:pt x="3127" y="290"/>
                  </a:lnTo>
                  <a:lnTo>
                    <a:pt x="3161" y="349"/>
                  </a:lnTo>
                  <a:lnTo>
                    <a:pt x="3188" y="413"/>
                  </a:lnTo>
                  <a:lnTo>
                    <a:pt x="3207" y="479"/>
                  </a:lnTo>
                  <a:lnTo>
                    <a:pt x="3220" y="550"/>
                  </a:lnTo>
                  <a:lnTo>
                    <a:pt x="3224" y="622"/>
                  </a:lnTo>
                  <a:lnTo>
                    <a:pt x="3220" y="696"/>
                  </a:lnTo>
                  <a:lnTo>
                    <a:pt x="3207" y="765"/>
                  </a:lnTo>
                  <a:lnTo>
                    <a:pt x="3188" y="832"/>
                  </a:lnTo>
                  <a:lnTo>
                    <a:pt x="3161" y="896"/>
                  </a:lnTo>
                  <a:lnTo>
                    <a:pt x="3127" y="956"/>
                  </a:lnTo>
                  <a:lnTo>
                    <a:pt x="3086" y="1012"/>
                  </a:lnTo>
                  <a:lnTo>
                    <a:pt x="3040" y="1063"/>
                  </a:lnTo>
                  <a:lnTo>
                    <a:pt x="2990" y="1109"/>
                  </a:lnTo>
                  <a:lnTo>
                    <a:pt x="2935" y="1149"/>
                  </a:lnTo>
                  <a:lnTo>
                    <a:pt x="2874" y="1183"/>
                  </a:lnTo>
                  <a:lnTo>
                    <a:pt x="2811" y="1209"/>
                  </a:lnTo>
                  <a:lnTo>
                    <a:pt x="2743" y="1228"/>
                  </a:lnTo>
                  <a:lnTo>
                    <a:pt x="2673" y="1241"/>
                  </a:lnTo>
                  <a:lnTo>
                    <a:pt x="2601" y="1246"/>
                  </a:lnTo>
                  <a:lnTo>
                    <a:pt x="622" y="1246"/>
                  </a:lnTo>
                  <a:lnTo>
                    <a:pt x="550" y="1241"/>
                  </a:lnTo>
                  <a:lnTo>
                    <a:pt x="480" y="1228"/>
                  </a:lnTo>
                  <a:lnTo>
                    <a:pt x="413" y="1209"/>
                  </a:lnTo>
                  <a:lnTo>
                    <a:pt x="349" y="1183"/>
                  </a:lnTo>
                  <a:lnTo>
                    <a:pt x="288" y="1149"/>
                  </a:lnTo>
                  <a:lnTo>
                    <a:pt x="234" y="1109"/>
                  </a:lnTo>
                  <a:lnTo>
                    <a:pt x="183" y="1063"/>
                  </a:lnTo>
                  <a:lnTo>
                    <a:pt x="137" y="1012"/>
                  </a:lnTo>
                  <a:lnTo>
                    <a:pt x="97" y="956"/>
                  </a:lnTo>
                  <a:lnTo>
                    <a:pt x="63" y="896"/>
                  </a:lnTo>
                  <a:lnTo>
                    <a:pt x="37" y="832"/>
                  </a:lnTo>
                  <a:lnTo>
                    <a:pt x="16" y="765"/>
                  </a:lnTo>
                  <a:lnTo>
                    <a:pt x="5" y="696"/>
                  </a:lnTo>
                  <a:lnTo>
                    <a:pt x="0" y="622"/>
                  </a:lnTo>
                  <a:lnTo>
                    <a:pt x="5" y="550"/>
                  </a:lnTo>
                  <a:lnTo>
                    <a:pt x="16" y="479"/>
                  </a:lnTo>
                  <a:lnTo>
                    <a:pt x="37" y="413"/>
                  </a:lnTo>
                  <a:lnTo>
                    <a:pt x="63" y="349"/>
                  </a:lnTo>
                  <a:lnTo>
                    <a:pt x="97" y="290"/>
                  </a:lnTo>
                  <a:lnTo>
                    <a:pt x="137" y="234"/>
                  </a:lnTo>
                  <a:lnTo>
                    <a:pt x="183" y="182"/>
                  </a:lnTo>
                  <a:lnTo>
                    <a:pt x="234" y="137"/>
                  </a:lnTo>
                  <a:lnTo>
                    <a:pt x="288" y="97"/>
                  </a:lnTo>
                  <a:lnTo>
                    <a:pt x="349" y="63"/>
                  </a:lnTo>
                  <a:lnTo>
                    <a:pt x="413" y="37"/>
                  </a:lnTo>
                  <a:lnTo>
                    <a:pt x="480" y="16"/>
                  </a:lnTo>
                  <a:lnTo>
                    <a:pt x="550" y="4"/>
                  </a:lnTo>
                  <a:lnTo>
                    <a:pt x="6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27" name="Freeform 46"/>
            <p:cNvSpPr>
              <a:spLocks noEditPoints="1"/>
            </p:cNvSpPr>
            <p:nvPr/>
          </p:nvSpPr>
          <p:spPr bwMode="auto">
            <a:xfrm>
              <a:off x="8902701" y="5137150"/>
              <a:ext cx="1706563" cy="660400"/>
            </a:xfrm>
            <a:custGeom>
              <a:avLst/>
              <a:gdLst>
                <a:gd name="T0" fmla="*/ 569 w 3224"/>
                <a:gd name="T1" fmla="*/ 297 h 1246"/>
                <a:gd name="T2" fmla="*/ 471 w 3224"/>
                <a:gd name="T3" fmla="*/ 330 h 1246"/>
                <a:gd name="T4" fmla="*/ 390 w 3224"/>
                <a:gd name="T5" fmla="*/ 390 h 1246"/>
                <a:gd name="T6" fmla="*/ 330 w 3224"/>
                <a:gd name="T7" fmla="*/ 472 h 1246"/>
                <a:gd name="T8" fmla="*/ 297 w 3224"/>
                <a:gd name="T9" fmla="*/ 570 h 1246"/>
                <a:gd name="T10" fmla="*/ 297 w 3224"/>
                <a:gd name="T11" fmla="*/ 677 h 1246"/>
                <a:gd name="T12" fmla="*/ 330 w 3224"/>
                <a:gd name="T13" fmla="*/ 775 h 1246"/>
                <a:gd name="T14" fmla="*/ 390 w 3224"/>
                <a:gd name="T15" fmla="*/ 856 h 1246"/>
                <a:gd name="T16" fmla="*/ 471 w 3224"/>
                <a:gd name="T17" fmla="*/ 917 h 1246"/>
                <a:gd name="T18" fmla="*/ 569 w 3224"/>
                <a:gd name="T19" fmla="*/ 949 h 1246"/>
                <a:gd name="T20" fmla="*/ 2601 w 3224"/>
                <a:gd name="T21" fmla="*/ 953 h 1246"/>
                <a:gd name="T22" fmla="*/ 2705 w 3224"/>
                <a:gd name="T23" fmla="*/ 936 h 1246"/>
                <a:gd name="T24" fmla="*/ 2795 w 3224"/>
                <a:gd name="T25" fmla="*/ 890 h 1246"/>
                <a:gd name="T26" fmla="*/ 2867 w 3224"/>
                <a:gd name="T27" fmla="*/ 818 h 1246"/>
                <a:gd name="T28" fmla="*/ 2914 w 3224"/>
                <a:gd name="T29" fmla="*/ 727 h 1246"/>
                <a:gd name="T30" fmla="*/ 2930 w 3224"/>
                <a:gd name="T31" fmla="*/ 624 h 1246"/>
                <a:gd name="T32" fmla="*/ 2914 w 3224"/>
                <a:gd name="T33" fmla="*/ 520 h 1246"/>
                <a:gd name="T34" fmla="*/ 2867 w 3224"/>
                <a:gd name="T35" fmla="*/ 428 h 1246"/>
                <a:gd name="T36" fmla="*/ 2795 w 3224"/>
                <a:gd name="T37" fmla="*/ 358 h 1246"/>
                <a:gd name="T38" fmla="*/ 2705 w 3224"/>
                <a:gd name="T39" fmla="*/ 311 h 1246"/>
                <a:gd name="T40" fmla="*/ 2601 w 3224"/>
                <a:gd name="T41" fmla="*/ 293 h 1246"/>
                <a:gd name="T42" fmla="*/ 622 w 3224"/>
                <a:gd name="T43" fmla="*/ 0 h 1246"/>
                <a:gd name="T44" fmla="*/ 2673 w 3224"/>
                <a:gd name="T45" fmla="*/ 5 h 1246"/>
                <a:gd name="T46" fmla="*/ 2811 w 3224"/>
                <a:gd name="T47" fmla="*/ 37 h 1246"/>
                <a:gd name="T48" fmla="*/ 2935 w 3224"/>
                <a:gd name="T49" fmla="*/ 97 h 1246"/>
                <a:gd name="T50" fmla="*/ 3040 w 3224"/>
                <a:gd name="T51" fmla="*/ 183 h 1246"/>
                <a:gd name="T52" fmla="*/ 3127 w 3224"/>
                <a:gd name="T53" fmla="*/ 290 h 1246"/>
                <a:gd name="T54" fmla="*/ 3188 w 3224"/>
                <a:gd name="T55" fmla="*/ 414 h 1246"/>
                <a:gd name="T56" fmla="*/ 3220 w 3224"/>
                <a:gd name="T57" fmla="*/ 550 h 1246"/>
                <a:gd name="T58" fmla="*/ 3220 w 3224"/>
                <a:gd name="T59" fmla="*/ 696 h 1246"/>
                <a:gd name="T60" fmla="*/ 3188 w 3224"/>
                <a:gd name="T61" fmla="*/ 833 h 1246"/>
                <a:gd name="T62" fmla="*/ 3127 w 3224"/>
                <a:gd name="T63" fmla="*/ 958 h 1246"/>
                <a:gd name="T64" fmla="*/ 3040 w 3224"/>
                <a:gd name="T65" fmla="*/ 1064 h 1246"/>
                <a:gd name="T66" fmla="*/ 2935 w 3224"/>
                <a:gd name="T67" fmla="*/ 1149 h 1246"/>
                <a:gd name="T68" fmla="*/ 2811 w 3224"/>
                <a:gd name="T69" fmla="*/ 1209 h 1246"/>
                <a:gd name="T70" fmla="*/ 2673 w 3224"/>
                <a:gd name="T71" fmla="*/ 1242 h 1246"/>
                <a:gd name="T72" fmla="*/ 622 w 3224"/>
                <a:gd name="T73" fmla="*/ 1246 h 1246"/>
                <a:gd name="T74" fmla="*/ 480 w 3224"/>
                <a:gd name="T75" fmla="*/ 1230 h 1246"/>
                <a:gd name="T76" fmla="*/ 349 w 3224"/>
                <a:gd name="T77" fmla="*/ 1183 h 1246"/>
                <a:gd name="T78" fmla="*/ 234 w 3224"/>
                <a:gd name="T79" fmla="*/ 1109 h 1246"/>
                <a:gd name="T80" fmla="*/ 137 w 3224"/>
                <a:gd name="T81" fmla="*/ 1012 h 1246"/>
                <a:gd name="T82" fmla="*/ 63 w 3224"/>
                <a:gd name="T83" fmla="*/ 898 h 1246"/>
                <a:gd name="T84" fmla="*/ 16 w 3224"/>
                <a:gd name="T85" fmla="*/ 767 h 1246"/>
                <a:gd name="T86" fmla="*/ 0 w 3224"/>
                <a:gd name="T87" fmla="*/ 624 h 1246"/>
                <a:gd name="T88" fmla="*/ 16 w 3224"/>
                <a:gd name="T89" fmla="*/ 481 h 1246"/>
                <a:gd name="T90" fmla="*/ 63 w 3224"/>
                <a:gd name="T91" fmla="*/ 350 h 1246"/>
                <a:gd name="T92" fmla="*/ 137 w 3224"/>
                <a:gd name="T93" fmla="*/ 234 h 1246"/>
                <a:gd name="T94" fmla="*/ 234 w 3224"/>
                <a:gd name="T95" fmla="*/ 137 h 1246"/>
                <a:gd name="T96" fmla="*/ 349 w 3224"/>
                <a:gd name="T97" fmla="*/ 64 h 1246"/>
                <a:gd name="T98" fmla="*/ 480 w 3224"/>
                <a:gd name="T99" fmla="*/ 16 h 1246"/>
                <a:gd name="T100" fmla="*/ 622 w 3224"/>
                <a:gd name="T101" fmla="*/ 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24" h="1246">
                  <a:moveTo>
                    <a:pt x="622" y="293"/>
                  </a:moveTo>
                  <a:lnTo>
                    <a:pt x="569" y="297"/>
                  </a:lnTo>
                  <a:lnTo>
                    <a:pt x="518" y="311"/>
                  </a:lnTo>
                  <a:lnTo>
                    <a:pt x="471" y="330"/>
                  </a:lnTo>
                  <a:lnTo>
                    <a:pt x="428" y="358"/>
                  </a:lnTo>
                  <a:lnTo>
                    <a:pt x="390" y="390"/>
                  </a:lnTo>
                  <a:lnTo>
                    <a:pt x="356" y="428"/>
                  </a:lnTo>
                  <a:lnTo>
                    <a:pt x="330" y="472"/>
                  </a:lnTo>
                  <a:lnTo>
                    <a:pt x="310" y="520"/>
                  </a:lnTo>
                  <a:lnTo>
                    <a:pt x="297" y="570"/>
                  </a:lnTo>
                  <a:lnTo>
                    <a:pt x="293" y="624"/>
                  </a:lnTo>
                  <a:lnTo>
                    <a:pt x="297" y="677"/>
                  </a:lnTo>
                  <a:lnTo>
                    <a:pt x="310" y="727"/>
                  </a:lnTo>
                  <a:lnTo>
                    <a:pt x="330" y="775"/>
                  </a:lnTo>
                  <a:lnTo>
                    <a:pt x="356" y="818"/>
                  </a:lnTo>
                  <a:lnTo>
                    <a:pt x="390" y="856"/>
                  </a:lnTo>
                  <a:lnTo>
                    <a:pt x="428" y="890"/>
                  </a:lnTo>
                  <a:lnTo>
                    <a:pt x="471" y="917"/>
                  </a:lnTo>
                  <a:lnTo>
                    <a:pt x="518" y="936"/>
                  </a:lnTo>
                  <a:lnTo>
                    <a:pt x="569" y="949"/>
                  </a:lnTo>
                  <a:lnTo>
                    <a:pt x="622" y="953"/>
                  </a:lnTo>
                  <a:lnTo>
                    <a:pt x="2601" y="953"/>
                  </a:lnTo>
                  <a:lnTo>
                    <a:pt x="2654" y="949"/>
                  </a:lnTo>
                  <a:lnTo>
                    <a:pt x="2705" y="936"/>
                  </a:lnTo>
                  <a:lnTo>
                    <a:pt x="2752" y="917"/>
                  </a:lnTo>
                  <a:lnTo>
                    <a:pt x="2795" y="890"/>
                  </a:lnTo>
                  <a:lnTo>
                    <a:pt x="2835" y="856"/>
                  </a:lnTo>
                  <a:lnTo>
                    <a:pt x="2867" y="818"/>
                  </a:lnTo>
                  <a:lnTo>
                    <a:pt x="2893" y="775"/>
                  </a:lnTo>
                  <a:lnTo>
                    <a:pt x="2914" y="727"/>
                  </a:lnTo>
                  <a:lnTo>
                    <a:pt x="2926" y="677"/>
                  </a:lnTo>
                  <a:lnTo>
                    <a:pt x="2930" y="624"/>
                  </a:lnTo>
                  <a:lnTo>
                    <a:pt x="2926" y="570"/>
                  </a:lnTo>
                  <a:lnTo>
                    <a:pt x="2914" y="520"/>
                  </a:lnTo>
                  <a:lnTo>
                    <a:pt x="2893" y="472"/>
                  </a:lnTo>
                  <a:lnTo>
                    <a:pt x="2867" y="428"/>
                  </a:lnTo>
                  <a:lnTo>
                    <a:pt x="2835" y="390"/>
                  </a:lnTo>
                  <a:lnTo>
                    <a:pt x="2795" y="358"/>
                  </a:lnTo>
                  <a:lnTo>
                    <a:pt x="2752" y="330"/>
                  </a:lnTo>
                  <a:lnTo>
                    <a:pt x="2705" y="311"/>
                  </a:lnTo>
                  <a:lnTo>
                    <a:pt x="2654" y="297"/>
                  </a:lnTo>
                  <a:lnTo>
                    <a:pt x="2601" y="293"/>
                  </a:lnTo>
                  <a:lnTo>
                    <a:pt x="622" y="293"/>
                  </a:lnTo>
                  <a:close/>
                  <a:moveTo>
                    <a:pt x="622" y="0"/>
                  </a:moveTo>
                  <a:lnTo>
                    <a:pt x="2601" y="0"/>
                  </a:lnTo>
                  <a:lnTo>
                    <a:pt x="2673" y="5"/>
                  </a:lnTo>
                  <a:lnTo>
                    <a:pt x="2743" y="16"/>
                  </a:lnTo>
                  <a:lnTo>
                    <a:pt x="2811" y="37"/>
                  </a:lnTo>
                  <a:lnTo>
                    <a:pt x="2874" y="64"/>
                  </a:lnTo>
                  <a:lnTo>
                    <a:pt x="2935" y="97"/>
                  </a:lnTo>
                  <a:lnTo>
                    <a:pt x="2990" y="137"/>
                  </a:lnTo>
                  <a:lnTo>
                    <a:pt x="3040" y="183"/>
                  </a:lnTo>
                  <a:lnTo>
                    <a:pt x="3086" y="234"/>
                  </a:lnTo>
                  <a:lnTo>
                    <a:pt x="3127" y="290"/>
                  </a:lnTo>
                  <a:lnTo>
                    <a:pt x="3161" y="350"/>
                  </a:lnTo>
                  <a:lnTo>
                    <a:pt x="3188" y="414"/>
                  </a:lnTo>
                  <a:lnTo>
                    <a:pt x="3207" y="481"/>
                  </a:lnTo>
                  <a:lnTo>
                    <a:pt x="3220" y="550"/>
                  </a:lnTo>
                  <a:lnTo>
                    <a:pt x="3224" y="624"/>
                  </a:lnTo>
                  <a:lnTo>
                    <a:pt x="3220" y="696"/>
                  </a:lnTo>
                  <a:lnTo>
                    <a:pt x="3207" y="767"/>
                  </a:lnTo>
                  <a:lnTo>
                    <a:pt x="3188" y="833"/>
                  </a:lnTo>
                  <a:lnTo>
                    <a:pt x="3161" y="898"/>
                  </a:lnTo>
                  <a:lnTo>
                    <a:pt x="3127" y="958"/>
                  </a:lnTo>
                  <a:lnTo>
                    <a:pt x="3086" y="1012"/>
                  </a:lnTo>
                  <a:lnTo>
                    <a:pt x="3040" y="1064"/>
                  </a:lnTo>
                  <a:lnTo>
                    <a:pt x="2990" y="1109"/>
                  </a:lnTo>
                  <a:lnTo>
                    <a:pt x="2935" y="1149"/>
                  </a:lnTo>
                  <a:lnTo>
                    <a:pt x="2874" y="1183"/>
                  </a:lnTo>
                  <a:lnTo>
                    <a:pt x="2811" y="1209"/>
                  </a:lnTo>
                  <a:lnTo>
                    <a:pt x="2743" y="1230"/>
                  </a:lnTo>
                  <a:lnTo>
                    <a:pt x="2673" y="1242"/>
                  </a:lnTo>
                  <a:lnTo>
                    <a:pt x="2601" y="1246"/>
                  </a:lnTo>
                  <a:lnTo>
                    <a:pt x="622" y="1246"/>
                  </a:lnTo>
                  <a:lnTo>
                    <a:pt x="550" y="1242"/>
                  </a:lnTo>
                  <a:lnTo>
                    <a:pt x="480" y="1230"/>
                  </a:lnTo>
                  <a:lnTo>
                    <a:pt x="413" y="1209"/>
                  </a:lnTo>
                  <a:lnTo>
                    <a:pt x="349" y="1183"/>
                  </a:lnTo>
                  <a:lnTo>
                    <a:pt x="288" y="1149"/>
                  </a:lnTo>
                  <a:lnTo>
                    <a:pt x="234" y="1109"/>
                  </a:lnTo>
                  <a:lnTo>
                    <a:pt x="183" y="1064"/>
                  </a:lnTo>
                  <a:lnTo>
                    <a:pt x="137" y="1012"/>
                  </a:lnTo>
                  <a:lnTo>
                    <a:pt x="97" y="958"/>
                  </a:lnTo>
                  <a:lnTo>
                    <a:pt x="63" y="898"/>
                  </a:lnTo>
                  <a:lnTo>
                    <a:pt x="37" y="833"/>
                  </a:lnTo>
                  <a:lnTo>
                    <a:pt x="16" y="767"/>
                  </a:lnTo>
                  <a:lnTo>
                    <a:pt x="5" y="696"/>
                  </a:lnTo>
                  <a:lnTo>
                    <a:pt x="0" y="624"/>
                  </a:lnTo>
                  <a:lnTo>
                    <a:pt x="5" y="550"/>
                  </a:lnTo>
                  <a:lnTo>
                    <a:pt x="16" y="481"/>
                  </a:lnTo>
                  <a:lnTo>
                    <a:pt x="37" y="414"/>
                  </a:lnTo>
                  <a:lnTo>
                    <a:pt x="63" y="350"/>
                  </a:lnTo>
                  <a:lnTo>
                    <a:pt x="97" y="290"/>
                  </a:lnTo>
                  <a:lnTo>
                    <a:pt x="137" y="234"/>
                  </a:lnTo>
                  <a:lnTo>
                    <a:pt x="183" y="183"/>
                  </a:lnTo>
                  <a:lnTo>
                    <a:pt x="234" y="137"/>
                  </a:lnTo>
                  <a:lnTo>
                    <a:pt x="288" y="97"/>
                  </a:lnTo>
                  <a:lnTo>
                    <a:pt x="349" y="64"/>
                  </a:lnTo>
                  <a:lnTo>
                    <a:pt x="413" y="37"/>
                  </a:lnTo>
                  <a:lnTo>
                    <a:pt x="480" y="16"/>
                  </a:lnTo>
                  <a:lnTo>
                    <a:pt x="550" y="5"/>
                  </a:lnTo>
                  <a:lnTo>
                    <a:pt x="6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28" name="Freeform 47"/>
            <p:cNvSpPr>
              <a:spLocks noEditPoints="1"/>
            </p:cNvSpPr>
            <p:nvPr/>
          </p:nvSpPr>
          <p:spPr bwMode="auto">
            <a:xfrm>
              <a:off x="8050213" y="4208463"/>
              <a:ext cx="696913" cy="658813"/>
            </a:xfrm>
            <a:custGeom>
              <a:avLst/>
              <a:gdLst>
                <a:gd name="T0" fmla="*/ 569 w 1318"/>
                <a:gd name="T1" fmla="*/ 297 h 1245"/>
                <a:gd name="T2" fmla="*/ 472 w 1318"/>
                <a:gd name="T3" fmla="*/ 329 h 1245"/>
                <a:gd name="T4" fmla="*/ 390 w 1318"/>
                <a:gd name="T5" fmla="*/ 389 h 1245"/>
                <a:gd name="T6" fmla="*/ 329 w 1318"/>
                <a:gd name="T7" fmla="*/ 470 h 1245"/>
                <a:gd name="T8" fmla="*/ 297 w 1318"/>
                <a:gd name="T9" fmla="*/ 569 h 1245"/>
                <a:gd name="T10" fmla="*/ 297 w 1318"/>
                <a:gd name="T11" fmla="*/ 676 h 1245"/>
                <a:gd name="T12" fmla="*/ 329 w 1318"/>
                <a:gd name="T13" fmla="*/ 773 h 1245"/>
                <a:gd name="T14" fmla="*/ 390 w 1318"/>
                <a:gd name="T15" fmla="*/ 856 h 1245"/>
                <a:gd name="T16" fmla="*/ 472 w 1318"/>
                <a:gd name="T17" fmla="*/ 914 h 1245"/>
                <a:gd name="T18" fmla="*/ 569 w 1318"/>
                <a:gd name="T19" fmla="*/ 947 h 1245"/>
                <a:gd name="T20" fmla="*/ 696 w 1318"/>
                <a:gd name="T21" fmla="*/ 951 h 1245"/>
                <a:gd name="T22" fmla="*/ 800 w 1318"/>
                <a:gd name="T23" fmla="*/ 935 h 1245"/>
                <a:gd name="T24" fmla="*/ 891 w 1318"/>
                <a:gd name="T25" fmla="*/ 888 h 1245"/>
                <a:gd name="T26" fmla="*/ 962 w 1318"/>
                <a:gd name="T27" fmla="*/ 816 h 1245"/>
                <a:gd name="T28" fmla="*/ 1009 w 1318"/>
                <a:gd name="T29" fmla="*/ 726 h 1245"/>
                <a:gd name="T30" fmla="*/ 1025 w 1318"/>
                <a:gd name="T31" fmla="*/ 622 h 1245"/>
                <a:gd name="T32" fmla="*/ 1009 w 1318"/>
                <a:gd name="T33" fmla="*/ 517 h 1245"/>
                <a:gd name="T34" fmla="*/ 962 w 1318"/>
                <a:gd name="T35" fmla="*/ 428 h 1245"/>
                <a:gd name="T36" fmla="*/ 891 w 1318"/>
                <a:gd name="T37" fmla="*/ 356 h 1245"/>
                <a:gd name="T38" fmla="*/ 800 w 1318"/>
                <a:gd name="T39" fmla="*/ 308 h 1245"/>
                <a:gd name="T40" fmla="*/ 696 w 1318"/>
                <a:gd name="T41" fmla="*/ 292 h 1245"/>
                <a:gd name="T42" fmla="*/ 622 w 1318"/>
                <a:gd name="T43" fmla="*/ 0 h 1245"/>
                <a:gd name="T44" fmla="*/ 769 w 1318"/>
                <a:gd name="T45" fmla="*/ 4 h 1245"/>
                <a:gd name="T46" fmla="*/ 906 w 1318"/>
                <a:gd name="T47" fmla="*/ 36 h 1245"/>
                <a:gd name="T48" fmla="*/ 1030 w 1318"/>
                <a:gd name="T49" fmla="*/ 97 h 1245"/>
                <a:gd name="T50" fmla="*/ 1136 w 1318"/>
                <a:gd name="T51" fmla="*/ 182 h 1245"/>
                <a:gd name="T52" fmla="*/ 1221 w 1318"/>
                <a:gd name="T53" fmla="*/ 288 h 1245"/>
                <a:gd name="T54" fmla="*/ 1283 w 1318"/>
                <a:gd name="T55" fmla="*/ 413 h 1245"/>
                <a:gd name="T56" fmla="*/ 1315 w 1318"/>
                <a:gd name="T57" fmla="*/ 550 h 1245"/>
                <a:gd name="T58" fmla="*/ 1315 w 1318"/>
                <a:gd name="T59" fmla="*/ 695 h 1245"/>
                <a:gd name="T60" fmla="*/ 1283 w 1318"/>
                <a:gd name="T61" fmla="*/ 832 h 1245"/>
                <a:gd name="T62" fmla="*/ 1221 w 1318"/>
                <a:gd name="T63" fmla="*/ 956 h 1245"/>
                <a:gd name="T64" fmla="*/ 1136 w 1318"/>
                <a:gd name="T65" fmla="*/ 1063 h 1245"/>
                <a:gd name="T66" fmla="*/ 1030 w 1318"/>
                <a:gd name="T67" fmla="*/ 1148 h 1245"/>
                <a:gd name="T68" fmla="*/ 906 w 1318"/>
                <a:gd name="T69" fmla="*/ 1209 h 1245"/>
                <a:gd name="T70" fmla="*/ 769 w 1318"/>
                <a:gd name="T71" fmla="*/ 1241 h 1245"/>
                <a:gd name="T72" fmla="*/ 622 w 1318"/>
                <a:gd name="T73" fmla="*/ 1245 h 1245"/>
                <a:gd name="T74" fmla="*/ 480 w 1318"/>
                <a:gd name="T75" fmla="*/ 1229 h 1245"/>
                <a:gd name="T76" fmla="*/ 349 w 1318"/>
                <a:gd name="T77" fmla="*/ 1182 h 1245"/>
                <a:gd name="T78" fmla="*/ 234 w 1318"/>
                <a:gd name="T79" fmla="*/ 1109 h 1245"/>
                <a:gd name="T80" fmla="*/ 137 w 1318"/>
                <a:gd name="T81" fmla="*/ 1012 h 1245"/>
                <a:gd name="T82" fmla="*/ 63 w 1318"/>
                <a:gd name="T83" fmla="*/ 895 h 1245"/>
                <a:gd name="T84" fmla="*/ 16 w 1318"/>
                <a:gd name="T85" fmla="*/ 764 h 1245"/>
                <a:gd name="T86" fmla="*/ 0 w 1318"/>
                <a:gd name="T87" fmla="*/ 622 h 1245"/>
                <a:gd name="T88" fmla="*/ 16 w 1318"/>
                <a:gd name="T89" fmla="*/ 479 h 1245"/>
                <a:gd name="T90" fmla="*/ 63 w 1318"/>
                <a:gd name="T91" fmla="*/ 348 h 1245"/>
                <a:gd name="T92" fmla="*/ 137 w 1318"/>
                <a:gd name="T93" fmla="*/ 233 h 1245"/>
                <a:gd name="T94" fmla="*/ 234 w 1318"/>
                <a:gd name="T95" fmla="*/ 136 h 1245"/>
                <a:gd name="T96" fmla="*/ 349 w 1318"/>
                <a:gd name="T97" fmla="*/ 63 h 1245"/>
                <a:gd name="T98" fmla="*/ 480 w 1318"/>
                <a:gd name="T99" fmla="*/ 16 h 1245"/>
                <a:gd name="T100" fmla="*/ 622 w 1318"/>
                <a:gd name="T101" fmla="*/ 0 h 1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18" h="1245">
                  <a:moveTo>
                    <a:pt x="622" y="292"/>
                  </a:moveTo>
                  <a:lnTo>
                    <a:pt x="569" y="297"/>
                  </a:lnTo>
                  <a:lnTo>
                    <a:pt x="519" y="308"/>
                  </a:lnTo>
                  <a:lnTo>
                    <a:pt x="472" y="329"/>
                  </a:lnTo>
                  <a:lnTo>
                    <a:pt x="428" y="356"/>
                  </a:lnTo>
                  <a:lnTo>
                    <a:pt x="390" y="389"/>
                  </a:lnTo>
                  <a:lnTo>
                    <a:pt x="357" y="428"/>
                  </a:lnTo>
                  <a:lnTo>
                    <a:pt x="329" y="470"/>
                  </a:lnTo>
                  <a:lnTo>
                    <a:pt x="310" y="517"/>
                  </a:lnTo>
                  <a:lnTo>
                    <a:pt x="297" y="569"/>
                  </a:lnTo>
                  <a:lnTo>
                    <a:pt x="293" y="622"/>
                  </a:lnTo>
                  <a:lnTo>
                    <a:pt x="297" y="676"/>
                  </a:lnTo>
                  <a:lnTo>
                    <a:pt x="310" y="726"/>
                  </a:lnTo>
                  <a:lnTo>
                    <a:pt x="329" y="773"/>
                  </a:lnTo>
                  <a:lnTo>
                    <a:pt x="357" y="816"/>
                  </a:lnTo>
                  <a:lnTo>
                    <a:pt x="390" y="856"/>
                  </a:lnTo>
                  <a:lnTo>
                    <a:pt x="428" y="888"/>
                  </a:lnTo>
                  <a:lnTo>
                    <a:pt x="472" y="914"/>
                  </a:lnTo>
                  <a:lnTo>
                    <a:pt x="519" y="935"/>
                  </a:lnTo>
                  <a:lnTo>
                    <a:pt x="569" y="947"/>
                  </a:lnTo>
                  <a:lnTo>
                    <a:pt x="622" y="951"/>
                  </a:lnTo>
                  <a:lnTo>
                    <a:pt x="696" y="951"/>
                  </a:lnTo>
                  <a:lnTo>
                    <a:pt x="750" y="947"/>
                  </a:lnTo>
                  <a:lnTo>
                    <a:pt x="800" y="935"/>
                  </a:lnTo>
                  <a:lnTo>
                    <a:pt x="847" y="914"/>
                  </a:lnTo>
                  <a:lnTo>
                    <a:pt x="891" y="888"/>
                  </a:lnTo>
                  <a:lnTo>
                    <a:pt x="930" y="856"/>
                  </a:lnTo>
                  <a:lnTo>
                    <a:pt x="962" y="816"/>
                  </a:lnTo>
                  <a:lnTo>
                    <a:pt x="988" y="773"/>
                  </a:lnTo>
                  <a:lnTo>
                    <a:pt x="1009" y="726"/>
                  </a:lnTo>
                  <a:lnTo>
                    <a:pt x="1021" y="676"/>
                  </a:lnTo>
                  <a:lnTo>
                    <a:pt x="1025" y="622"/>
                  </a:lnTo>
                  <a:lnTo>
                    <a:pt x="1021" y="569"/>
                  </a:lnTo>
                  <a:lnTo>
                    <a:pt x="1009" y="517"/>
                  </a:lnTo>
                  <a:lnTo>
                    <a:pt x="988" y="470"/>
                  </a:lnTo>
                  <a:lnTo>
                    <a:pt x="962" y="428"/>
                  </a:lnTo>
                  <a:lnTo>
                    <a:pt x="930" y="389"/>
                  </a:lnTo>
                  <a:lnTo>
                    <a:pt x="891" y="356"/>
                  </a:lnTo>
                  <a:lnTo>
                    <a:pt x="847" y="329"/>
                  </a:lnTo>
                  <a:lnTo>
                    <a:pt x="800" y="308"/>
                  </a:lnTo>
                  <a:lnTo>
                    <a:pt x="750" y="297"/>
                  </a:lnTo>
                  <a:lnTo>
                    <a:pt x="696" y="292"/>
                  </a:lnTo>
                  <a:lnTo>
                    <a:pt x="622" y="292"/>
                  </a:lnTo>
                  <a:close/>
                  <a:moveTo>
                    <a:pt x="622" y="0"/>
                  </a:moveTo>
                  <a:lnTo>
                    <a:pt x="696" y="0"/>
                  </a:lnTo>
                  <a:lnTo>
                    <a:pt x="769" y="4"/>
                  </a:lnTo>
                  <a:lnTo>
                    <a:pt x="838" y="16"/>
                  </a:lnTo>
                  <a:lnTo>
                    <a:pt x="906" y="36"/>
                  </a:lnTo>
                  <a:lnTo>
                    <a:pt x="969" y="63"/>
                  </a:lnTo>
                  <a:lnTo>
                    <a:pt x="1030" y="97"/>
                  </a:lnTo>
                  <a:lnTo>
                    <a:pt x="1086" y="136"/>
                  </a:lnTo>
                  <a:lnTo>
                    <a:pt x="1136" y="182"/>
                  </a:lnTo>
                  <a:lnTo>
                    <a:pt x="1181" y="233"/>
                  </a:lnTo>
                  <a:lnTo>
                    <a:pt x="1221" y="288"/>
                  </a:lnTo>
                  <a:lnTo>
                    <a:pt x="1255" y="348"/>
                  </a:lnTo>
                  <a:lnTo>
                    <a:pt x="1283" y="413"/>
                  </a:lnTo>
                  <a:lnTo>
                    <a:pt x="1302" y="479"/>
                  </a:lnTo>
                  <a:lnTo>
                    <a:pt x="1315" y="550"/>
                  </a:lnTo>
                  <a:lnTo>
                    <a:pt x="1318" y="622"/>
                  </a:lnTo>
                  <a:lnTo>
                    <a:pt x="1315" y="695"/>
                  </a:lnTo>
                  <a:lnTo>
                    <a:pt x="1302" y="764"/>
                  </a:lnTo>
                  <a:lnTo>
                    <a:pt x="1283" y="832"/>
                  </a:lnTo>
                  <a:lnTo>
                    <a:pt x="1255" y="895"/>
                  </a:lnTo>
                  <a:lnTo>
                    <a:pt x="1221" y="956"/>
                  </a:lnTo>
                  <a:lnTo>
                    <a:pt x="1181" y="1012"/>
                  </a:lnTo>
                  <a:lnTo>
                    <a:pt x="1136" y="1063"/>
                  </a:lnTo>
                  <a:lnTo>
                    <a:pt x="1086" y="1109"/>
                  </a:lnTo>
                  <a:lnTo>
                    <a:pt x="1030" y="1148"/>
                  </a:lnTo>
                  <a:lnTo>
                    <a:pt x="969" y="1182"/>
                  </a:lnTo>
                  <a:lnTo>
                    <a:pt x="906" y="1209"/>
                  </a:lnTo>
                  <a:lnTo>
                    <a:pt x="838" y="1229"/>
                  </a:lnTo>
                  <a:lnTo>
                    <a:pt x="769" y="1241"/>
                  </a:lnTo>
                  <a:lnTo>
                    <a:pt x="696" y="1245"/>
                  </a:lnTo>
                  <a:lnTo>
                    <a:pt x="622" y="1245"/>
                  </a:lnTo>
                  <a:lnTo>
                    <a:pt x="550" y="1241"/>
                  </a:lnTo>
                  <a:lnTo>
                    <a:pt x="480" y="1229"/>
                  </a:lnTo>
                  <a:lnTo>
                    <a:pt x="413" y="1209"/>
                  </a:lnTo>
                  <a:lnTo>
                    <a:pt x="349" y="1182"/>
                  </a:lnTo>
                  <a:lnTo>
                    <a:pt x="290" y="1148"/>
                  </a:lnTo>
                  <a:lnTo>
                    <a:pt x="234" y="1109"/>
                  </a:lnTo>
                  <a:lnTo>
                    <a:pt x="182" y="1063"/>
                  </a:lnTo>
                  <a:lnTo>
                    <a:pt x="137" y="1012"/>
                  </a:lnTo>
                  <a:lnTo>
                    <a:pt x="97" y="956"/>
                  </a:lnTo>
                  <a:lnTo>
                    <a:pt x="63" y="895"/>
                  </a:lnTo>
                  <a:lnTo>
                    <a:pt x="37" y="832"/>
                  </a:lnTo>
                  <a:lnTo>
                    <a:pt x="16" y="764"/>
                  </a:lnTo>
                  <a:lnTo>
                    <a:pt x="4" y="695"/>
                  </a:lnTo>
                  <a:lnTo>
                    <a:pt x="0" y="622"/>
                  </a:lnTo>
                  <a:lnTo>
                    <a:pt x="4" y="550"/>
                  </a:lnTo>
                  <a:lnTo>
                    <a:pt x="16" y="479"/>
                  </a:lnTo>
                  <a:lnTo>
                    <a:pt x="37" y="413"/>
                  </a:lnTo>
                  <a:lnTo>
                    <a:pt x="63" y="348"/>
                  </a:lnTo>
                  <a:lnTo>
                    <a:pt x="97" y="288"/>
                  </a:lnTo>
                  <a:lnTo>
                    <a:pt x="137" y="233"/>
                  </a:lnTo>
                  <a:lnTo>
                    <a:pt x="182" y="182"/>
                  </a:lnTo>
                  <a:lnTo>
                    <a:pt x="234" y="136"/>
                  </a:lnTo>
                  <a:lnTo>
                    <a:pt x="290" y="97"/>
                  </a:lnTo>
                  <a:lnTo>
                    <a:pt x="349" y="63"/>
                  </a:lnTo>
                  <a:lnTo>
                    <a:pt x="413" y="36"/>
                  </a:lnTo>
                  <a:lnTo>
                    <a:pt x="480" y="16"/>
                  </a:lnTo>
                  <a:lnTo>
                    <a:pt x="550" y="4"/>
                  </a:lnTo>
                  <a:lnTo>
                    <a:pt x="6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29" name="Freeform 48"/>
            <p:cNvSpPr>
              <a:spLocks noEditPoints="1"/>
            </p:cNvSpPr>
            <p:nvPr/>
          </p:nvSpPr>
          <p:spPr bwMode="auto">
            <a:xfrm>
              <a:off x="8050213" y="6029325"/>
              <a:ext cx="696913" cy="660400"/>
            </a:xfrm>
            <a:custGeom>
              <a:avLst/>
              <a:gdLst>
                <a:gd name="T0" fmla="*/ 569 w 1318"/>
                <a:gd name="T1" fmla="*/ 297 h 1246"/>
                <a:gd name="T2" fmla="*/ 472 w 1318"/>
                <a:gd name="T3" fmla="*/ 329 h 1246"/>
                <a:gd name="T4" fmla="*/ 390 w 1318"/>
                <a:gd name="T5" fmla="*/ 390 h 1246"/>
                <a:gd name="T6" fmla="*/ 329 w 1318"/>
                <a:gd name="T7" fmla="*/ 471 h 1246"/>
                <a:gd name="T8" fmla="*/ 297 w 1318"/>
                <a:gd name="T9" fmla="*/ 569 h 1246"/>
                <a:gd name="T10" fmla="*/ 297 w 1318"/>
                <a:gd name="T11" fmla="*/ 677 h 1246"/>
                <a:gd name="T12" fmla="*/ 329 w 1318"/>
                <a:gd name="T13" fmla="*/ 774 h 1246"/>
                <a:gd name="T14" fmla="*/ 390 w 1318"/>
                <a:gd name="T15" fmla="*/ 856 h 1246"/>
                <a:gd name="T16" fmla="*/ 472 w 1318"/>
                <a:gd name="T17" fmla="*/ 915 h 1246"/>
                <a:gd name="T18" fmla="*/ 569 w 1318"/>
                <a:gd name="T19" fmla="*/ 949 h 1246"/>
                <a:gd name="T20" fmla="*/ 696 w 1318"/>
                <a:gd name="T21" fmla="*/ 952 h 1246"/>
                <a:gd name="T22" fmla="*/ 800 w 1318"/>
                <a:gd name="T23" fmla="*/ 935 h 1246"/>
                <a:gd name="T24" fmla="*/ 891 w 1318"/>
                <a:gd name="T25" fmla="*/ 888 h 1246"/>
                <a:gd name="T26" fmla="*/ 962 w 1318"/>
                <a:gd name="T27" fmla="*/ 818 h 1246"/>
                <a:gd name="T28" fmla="*/ 1009 w 1318"/>
                <a:gd name="T29" fmla="*/ 727 h 1246"/>
                <a:gd name="T30" fmla="*/ 1025 w 1318"/>
                <a:gd name="T31" fmla="*/ 622 h 1246"/>
                <a:gd name="T32" fmla="*/ 1009 w 1318"/>
                <a:gd name="T33" fmla="*/ 518 h 1246"/>
                <a:gd name="T34" fmla="*/ 962 w 1318"/>
                <a:gd name="T35" fmla="*/ 428 h 1246"/>
                <a:gd name="T36" fmla="*/ 891 w 1318"/>
                <a:gd name="T37" fmla="*/ 357 h 1246"/>
                <a:gd name="T38" fmla="*/ 800 w 1318"/>
                <a:gd name="T39" fmla="*/ 310 h 1246"/>
                <a:gd name="T40" fmla="*/ 696 w 1318"/>
                <a:gd name="T41" fmla="*/ 293 h 1246"/>
                <a:gd name="T42" fmla="*/ 622 w 1318"/>
                <a:gd name="T43" fmla="*/ 0 h 1246"/>
                <a:gd name="T44" fmla="*/ 769 w 1318"/>
                <a:gd name="T45" fmla="*/ 4 h 1246"/>
                <a:gd name="T46" fmla="*/ 906 w 1318"/>
                <a:gd name="T47" fmla="*/ 37 h 1246"/>
                <a:gd name="T48" fmla="*/ 1030 w 1318"/>
                <a:gd name="T49" fmla="*/ 97 h 1246"/>
                <a:gd name="T50" fmla="*/ 1136 w 1318"/>
                <a:gd name="T51" fmla="*/ 182 h 1246"/>
                <a:gd name="T52" fmla="*/ 1221 w 1318"/>
                <a:gd name="T53" fmla="*/ 290 h 1246"/>
                <a:gd name="T54" fmla="*/ 1283 w 1318"/>
                <a:gd name="T55" fmla="*/ 413 h 1246"/>
                <a:gd name="T56" fmla="*/ 1315 w 1318"/>
                <a:gd name="T57" fmla="*/ 550 h 1246"/>
                <a:gd name="T58" fmla="*/ 1315 w 1318"/>
                <a:gd name="T59" fmla="*/ 696 h 1246"/>
                <a:gd name="T60" fmla="*/ 1283 w 1318"/>
                <a:gd name="T61" fmla="*/ 832 h 1246"/>
                <a:gd name="T62" fmla="*/ 1221 w 1318"/>
                <a:gd name="T63" fmla="*/ 956 h 1246"/>
                <a:gd name="T64" fmla="*/ 1136 w 1318"/>
                <a:gd name="T65" fmla="*/ 1063 h 1246"/>
                <a:gd name="T66" fmla="*/ 1030 w 1318"/>
                <a:gd name="T67" fmla="*/ 1149 h 1246"/>
                <a:gd name="T68" fmla="*/ 906 w 1318"/>
                <a:gd name="T69" fmla="*/ 1209 h 1246"/>
                <a:gd name="T70" fmla="*/ 769 w 1318"/>
                <a:gd name="T71" fmla="*/ 1241 h 1246"/>
                <a:gd name="T72" fmla="*/ 622 w 1318"/>
                <a:gd name="T73" fmla="*/ 1246 h 1246"/>
                <a:gd name="T74" fmla="*/ 480 w 1318"/>
                <a:gd name="T75" fmla="*/ 1228 h 1246"/>
                <a:gd name="T76" fmla="*/ 349 w 1318"/>
                <a:gd name="T77" fmla="*/ 1183 h 1246"/>
                <a:gd name="T78" fmla="*/ 234 w 1318"/>
                <a:gd name="T79" fmla="*/ 1109 h 1246"/>
                <a:gd name="T80" fmla="*/ 137 w 1318"/>
                <a:gd name="T81" fmla="*/ 1012 h 1246"/>
                <a:gd name="T82" fmla="*/ 63 w 1318"/>
                <a:gd name="T83" fmla="*/ 896 h 1246"/>
                <a:gd name="T84" fmla="*/ 16 w 1318"/>
                <a:gd name="T85" fmla="*/ 765 h 1246"/>
                <a:gd name="T86" fmla="*/ 0 w 1318"/>
                <a:gd name="T87" fmla="*/ 622 h 1246"/>
                <a:gd name="T88" fmla="*/ 16 w 1318"/>
                <a:gd name="T89" fmla="*/ 479 h 1246"/>
                <a:gd name="T90" fmla="*/ 63 w 1318"/>
                <a:gd name="T91" fmla="*/ 349 h 1246"/>
                <a:gd name="T92" fmla="*/ 137 w 1318"/>
                <a:gd name="T93" fmla="*/ 234 h 1246"/>
                <a:gd name="T94" fmla="*/ 234 w 1318"/>
                <a:gd name="T95" fmla="*/ 137 h 1246"/>
                <a:gd name="T96" fmla="*/ 349 w 1318"/>
                <a:gd name="T97" fmla="*/ 63 h 1246"/>
                <a:gd name="T98" fmla="*/ 480 w 1318"/>
                <a:gd name="T99" fmla="*/ 16 h 1246"/>
                <a:gd name="T100" fmla="*/ 622 w 1318"/>
                <a:gd name="T101" fmla="*/ 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18" h="1246">
                  <a:moveTo>
                    <a:pt x="622" y="293"/>
                  </a:moveTo>
                  <a:lnTo>
                    <a:pt x="569" y="297"/>
                  </a:lnTo>
                  <a:lnTo>
                    <a:pt x="519" y="310"/>
                  </a:lnTo>
                  <a:lnTo>
                    <a:pt x="472" y="329"/>
                  </a:lnTo>
                  <a:lnTo>
                    <a:pt x="428" y="357"/>
                  </a:lnTo>
                  <a:lnTo>
                    <a:pt x="390" y="390"/>
                  </a:lnTo>
                  <a:lnTo>
                    <a:pt x="357" y="428"/>
                  </a:lnTo>
                  <a:lnTo>
                    <a:pt x="329" y="471"/>
                  </a:lnTo>
                  <a:lnTo>
                    <a:pt x="310" y="518"/>
                  </a:lnTo>
                  <a:lnTo>
                    <a:pt x="297" y="569"/>
                  </a:lnTo>
                  <a:lnTo>
                    <a:pt x="293" y="622"/>
                  </a:lnTo>
                  <a:lnTo>
                    <a:pt x="297" y="677"/>
                  </a:lnTo>
                  <a:lnTo>
                    <a:pt x="310" y="727"/>
                  </a:lnTo>
                  <a:lnTo>
                    <a:pt x="329" y="774"/>
                  </a:lnTo>
                  <a:lnTo>
                    <a:pt x="357" y="818"/>
                  </a:lnTo>
                  <a:lnTo>
                    <a:pt x="390" y="856"/>
                  </a:lnTo>
                  <a:lnTo>
                    <a:pt x="428" y="888"/>
                  </a:lnTo>
                  <a:lnTo>
                    <a:pt x="472" y="915"/>
                  </a:lnTo>
                  <a:lnTo>
                    <a:pt x="519" y="935"/>
                  </a:lnTo>
                  <a:lnTo>
                    <a:pt x="569" y="949"/>
                  </a:lnTo>
                  <a:lnTo>
                    <a:pt x="622" y="952"/>
                  </a:lnTo>
                  <a:lnTo>
                    <a:pt x="696" y="952"/>
                  </a:lnTo>
                  <a:lnTo>
                    <a:pt x="750" y="949"/>
                  </a:lnTo>
                  <a:lnTo>
                    <a:pt x="800" y="935"/>
                  </a:lnTo>
                  <a:lnTo>
                    <a:pt x="847" y="915"/>
                  </a:lnTo>
                  <a:lnTo>
                    <a:pt x="891" y="888"/>
                  </a:lnTo>
                  <a:lnTo>
                    <a:pt x="930" y="856"/>
                  </a:lnTo>
                  <a:lnTo>
                    <a:pt x="962" y="818"/>
                  </a:lnTo>
                  <a:lnTo>
                    <a:pt x="988" y="774"/>
                  </a:lnTo>
                  <a:lnTo>
                    <a:pt x="1009" y="727"/>
                  </a:lnTo>
                  <a:lnTo>
                    <a:pt x="1021" y="677"/>
                  </a:lnTo>
                  <a:lnTo>
                    <a:pt x="1025" y="622"/>
                  </a:lnTo>
                  <a:lnTo>
                    <a:pt x="1021" y="569"/>
                  </a:lnTo>
                  <a:lnTo>
                    <a:pt x="1009" y="518"/>
                  </a:lnTo>
                  <a:lnTo>
                    <a:pt x="988" y="471"/>
                  </a:lnTo>
                  <a:lnTo>
                    <a:pt x="962" y="428"/>
                  </a:lnTo>
                  <a:lnTo>
                    <a:pt x="930" y="390"/>
                  </a:lnTo>
                  <a:lnTo>
                    <a:pt x="891" y="357"/>
                  </a:lnTo>
                  <a:lnTo>
                    <a:pt x="847" y="329"/>
                  </a:lnTo>
                  <a:lnTo>
                    <a:pt x="800" y="310"/>
                  </a:lnTo>
                  <a:lnTo>
                    <a:pt x="750" y="297"/>
                  </a:lnTo>
                  <a:lnTo>
                    <a:pt x="696" y="293"/>
                  </a:lnTo>
                  <a:lnTo>
                    <a:pt x="622" y="293"/>
                  </a:lnTo>
                  <a:close/>
                  <a:moveTo>
                    <a:pt x="622" y="0"/>
                  </a:moveTo>
                  <a:lnTo>
                    <a:pt x="696" y="0"/>
                  </a:lnTo>
                  <a:lnTo>
                    <a:pt x="769" y="4"/>
                  </a:lnTo>
                  <a:lnTo>
                    <a:pt x="838" y="16"/>
                  </a:lnTo>
                  <a:lnTo>
                    <a:pt x="906" y="37"/>
                  </a:lnTo>
                  <a:lnTo>
                    <a:pt x="969" y="63"/>
                  </a:lnTo>
                  <a:lnTo>
                    <a:pt x="1030" y="97"/>
                  </a:lnTo>
                  <a:lnTo>
                    <a:pt x="1086" y="137"/>
                  </a:lnTo>
                  <a:lnTo>
                    <a:pt x="1136" y="182"/>
                  </a:lnTo>
                  <a:lnTo>
                    <a:pt x="1181" y="234"/>
                  </a:lnTo>
                  <a:lnTo>
                    <a:pt x="1221" y="290"/>
                  </a:lnTo>
                  <a:lnTo>
                    <a:pt x="1255" y="349"/>
                  </a:lnTo>
                  <a:lnTo>
                    <a:pt x="1283" y="413"/>
                  </a:lnTo>
                  <a:lnTo>
                    <a:pt x="1302" y="479"/>
                  </a:lnTo>
                  <a:lnTo>
                    <a:pt x="1315" y="550"/>
                  </a:lnTo>
                  <a:lnTo>
                    <a:pt x="1318" y="622"/>
                  </a:lnTo>
                  <a:lnTo>
                    <a:pt x="1315" y="696"/>
                  </a:lnTo>
                  <a:lnTo>
                    <a:pt x="1302" y="765"/>
                  </a:lnTo>
                  <a:lnTo>
                    <a:pt x="1283" y="832"/>
                  </a:lnTo>
                  <a:lnTo>
                    <a:pt x="1255" y="896"/>
                  </a:lnTo>
                  <a:lnTo>
                    <a:pt x="1221" y="956"/>
                  </a:lnTo>
                  <a:lnTo>
                    <a:pt x="1181" y="1012"/>
                  </a:lnTo>
                  <a:lnTo>
                    <a:pt x="1136" y="1063"/>
                  </a:lnTo>
                  <a:lnTo>
                    <a:pt x="1086" y="1109"/>
                  </a:lnTo>
                  <a:lnTo>
                    <a:pt x="1030" y="1149"/>
                  </a:lnTo>
                  <a:lnTo>
                    <a:pt x="969" y="1183"/>
                  </a:lnTo>
                  <a:lnTo>
                    <a:pt x="906" y="1209"/>
                  </a:lnTo>
                  <a:lnTo>
                    <a:pt x="838" y="1228"/>
                  </a:lnTo>
                  <a:lnTo>
                    <a:pt x="769" y="1241"/>
                  </a:lnTo>
                  <a:lnTo>
                    <a:pt x="696" y="1246"/>
                  </a:lnTo>
                  <a:lnTo>
                    <a:pt x="622" y="1246"/>
                  </a:lnTo>
                  <a:lnTo>
                    <a:pt x="550" y="1241"/>
                  </a:lnTo>
                  <a:lnTo>
                    <a:pt x="480" y="1228"/>
                  </a:lnTo>
                  <a:lnTo>
                    <a:pt x="413" y="1209"/>
                  </a:lnTo>
                  <a:lnTo>
                    <a:pt x="349" y="1183"/>
                  </a:lnTo>
                  <a:lnTo>
                    <a:pt x="290" y="1149"/>
                  </a:lnTo>
                  <a:lnTo>
                    <a:pt x="234" y="1109"/>
                  </a:lnTo>
                  <a:lnTo>
                    <a:pt x="182" y="1063"/>
                  </a:lnTo>
                  <a:lnTo>
                    <a:pt x="137" y="1012"/>
                  </a:lnTo>
                  <a:lnTo>
                    <a:pt x="97" y="956"/>
                  </a:lnTo>
                  <a:lnTo>
                    <a:pt x="63" y="896"/>
                  </a:lnTo>
                  <a:lnTo>
                    <a:pt x="37" y="832"/>
                  </a:lnTo>
                  <a:lnTo>
                    <a:pt x="16" y="765"/>
                  </a:lnTo>
                  <a:lnTo>
                    <a:pt x="4" y="696"/>
                  </a:lnTo>
                  <a:lnTo>
                    <a:pt x="0" y="622"/>
                  </a:lnTo>
                  <a:lnTo>
                    <a:pt x="4" y="550"/>
                  </a:lnTo>
                  <a:lnTo>
                    <a:pt x="16" y="479"/>
                  </a:lnTo>
                  <a:lnTo>
                    <a:pt x="37" y="413"/>
                  </a:lnTo>
                  <a:lnTo>
                    <a:pt x="63" y="349"/>
                  </a:lnTo>
                  <a:lnTo>
                    <a:pt x="97" y="290"/>
                  </a:lnTo>
                  <a:lnTo>
                    <a:pt x="137" y="234"/>
                  </a:lnTo>
                  <a:lnTo>
                    <a:pt x="182" y="182"/>
                  </a:lnTo>
                  <a:lnTo>
                    <a:pt x="234" y="137"/>
                  </a:lnTo>
                  <a:lnTo>
                    <a:pt x="290" y="97"/>
                  </a:lnTo>
                  <a:lnTo>
                    <a:pt x="349" y="63"/>
                  </a:lnTo>
                  <a:lnTo>
                    <a:pt x="413" y="37"/>
                  </a:lnTo>
                  <a:lnTo>
                    <a:pt x="480" y="16"/>
                  </a:lnTo>
                  <a:lnTo>
                    <a:pt x="550" y="4"/>
                  </a:lnTo>
                  <a:lnTo>
                    <a:pt x="6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30" name="Freeform 49"/>
            <p:cNvSpPr>
              <a:spLocks noEditPoints="1"/>
            </p:cNvSpPr>
            <p:nvPr/>
          </p:nvSpPr>
          <p:spPr bwMode="auto">
            <a:xfrm>
              <a:off x="8050213" y="5137150"/>
              <a:ext cx="696913" cy="660400"/>
            </a:xfrm>
            <a:custGeom>
              <a:avLst/>
              <a:gdLst>
                <a:gd name="T0" fmla="*/ 569 w 1318"/>
                <a:gd name="T1" fmla="*/ 297 h 1246"/>
                <a:gd name="T2" fmla="*/ 472 w 1318"/>
                <a:gd name="T3" fmla="*/ 330 h 1246"/>
                <a:gd name="T4" fmla="*/ 390 w 1318"/>
                <a:gd name="T5" fmla="*/ 390 h 1246"/>
                <a:gd name="T6" fmla="*/ 329 w 1318"/>
                <a:gd name="T7" fmla="*/ 472 h 1246"/>
                <a:gd name="T8" fmla="*/ 297 w 1318"/>
                <a:gd name="T9" fmla="*/ 570 h 1246"/>
                <a:gd name="T10" fmla="*/ 297 w 1318"/>
                <a:gd name="T11" fmla="*/ 677 h 1246"/>
                <a:gd name="T12" fmla="*/ 329 w 1318"/>
                <a:gd name="T13" fmla="*/ 775 h 1246"/>
                <a:gd name="T14" fmla="*/ 390 w 1318"/>
                <a:gd name="T15" fmla="*/ 856 h 1246"/>
                <a:gd name="T16" fmla="*/ 472 w 1318"/>
                <a:gd name="T17" fmla="*/ 917 h 1246"/>
                <a:gd name="T18" fmla="*/ 569 w 1318"/>
                <a:gd name="T19" fmla="*/ 949 h 1246"/>
                <a:gd name="T20" fmla="*/ 696 w 1318"/>
                <a:gd name="T21" fmla="*/ 953 h 1246"/>
                <a:gd name="T22" fmla="*/ 800 w 1318"/>
                <a:gd name="T23" fmla="*/ 936 h 1246"/>
                <a:gd name="T24" fmla="*/ 891 w 1318"/>
                <a:gd name="T25" fmla="*/ 890 h 1246"/>
                <a:gd name="T26" fmla="*/ 962 w 1318"/>
                <a:gd name="T27" fmla="*/ 818 h 1246"/>
                <a:gd name="T28" fmla="*/ 1009 w 1318"/>
                <a:gd name="T29" fmla="*/ 727 h 1246"/>
                <a:gd name="T30" fmla="*/ 1025 w 1318"/>
                <a:gd name="T31" fmla="*/ 624 h 1246"/>
                <a:gd name="T32" fmla="*/ 1009 w 1318"/>
                <a:gd name="T33" fmla="*/ 520 h 1246"/>
                <a:gd name="T34" fmla="*/ 962 w 1318"/>
                <a:gd name="T35" fmla="*/ 428 h 1246"/>
                <a:gd name="T36" fmla="*/ 891 w 1318"/>
                <a:gd name="T37" fmla="*/ 358 h 1246"/>
                <a:gd name="T38" fmla="*/ 800 w 1318"/>
                <a:gd name="T39" fmla="*/ 311 h 1246"/>
                <a:gd name="T40" fmla="*/ 696 w 1318"/>
                <a:gd name="T41" fmla="*/ 293 h 1246"/>
                <a:gd name="T42" fmla="*/ 622 w 1318"/>
                <a:gd name="T43" fmla="*/ 0 h 1246"/>
                <a:gd name="T44" fmla="*/ 769 w 1318"/>
                <a:gd name="T45" fmla="*/ 5 h 1246"/>
                <a:gd name="T46" fmla="*/ 906 w 1318"/>
                <a:gd name="T47" fmla="*/ 37 h 1246"/>
                <a:gd name="T48" fmla="*/ 1030 w 1318"/>
                <a:gd name="T49" fmla="*/ 97 h 1246"/>
                <a:gd name="T50" fmla="*/ 1136 w 1318"/>
                <a:gd name="T51" fmla="*/ 183 h 1246"/>
                <a:gd name="T52" fmla="*/ 1221 w 1318"/>
                <a:gd name="T53" fmla="*/ 290 h 1246"/>
                <a:gd name="T54" fmla="*/ 1283 w 1318"/>
                <a:gd name="T55" fmla="*/ 414 h 1246"/>
                <a:gd name="T56" fmla="*/ 1315 w 1318"/>
                <a:gd name="T57" fmla="*/ 550 h 1246"/>
                <a:gd name="T58" fmla="*/ 1315 w 1318"/>
                <a:gd name="T59" fmla="*/ 696 h 1246"/>
                <a:gd name="T60" fmla="*/ 1283 w 1318"/>
                <a:gd name="T61" fmla="*/ 833 h 1246"/>
                <a:gd name="T62" fmla="*/ 1221 w 1318"/>
                <a:gd name="T63" fmla="*/ 958 h 1246"/>
                <a:gd name="T64" fmla="*/ 1136 w 1318"/>
                <a:gd name="T65" fmla="*/ 1064 h 1246"/>
                <a:gd name="T66" fmla="*/ 1030 w 1318"/>
                <a:gd name="T67" fmla="*/ 1149 h 1246"/>
                <a:gd name="T68" fmla="*/ 906 w 1318"/>
                <a:gd name="T69" fmla="*/ 1209 h 1246"/>
                <a:gd name="T70" fmla="*/ 769 w 1318"/>
                <a:gd name="T71" fmla="*/ 1242 h 1246"/>
                <a:gd name="T72" fmla="*/ 622 w 1318"/>
                <a:gd name="T73" fmla="*/ 1246 h 1246"/>
                <a:gd name="T74" fmla="*/ 480 w 1318"/>
                <a:gd name="T75" fmla="*/ 1230 h 1246"/>
                <a:gd name="T76" fmla="*/ 349 w 1318"/>
                <a:gd name="T77" fmla="*/ 1183 h 1246"/>
                <a:gd name="T78" fmla="*/ 234 w 1318"/>
                <a:gd name="T79" fmla="*/ 1109 h 1246"/>
                <a:gd name="T80" fmla="*/ 137 w 1318"/>
                <a:gd name="T81" fmla="*/ 1012 h 1246"/>
                <a:gd name="T82" fmla="*/ 63 w 1318"/>
                <a:gd name="T83" fmla="*/ 898 h 1246"/>
                <a:gd name="T84" fmla="*/ 16 w 1318"/>
                <a:gd name="T85" fmla="*/ 767 h 1246"/>
                <a:gd name="T86" fmla="*/ 0 w 1318"/>
                <a:gd name="T87" fmla="*/ 624 h 1246"/>
                <a:gd name="T88" fmla="*/ 16 w 1318"/>
                <a:gd name="T89" fmla="*/ 481 h 1246"/>
                <a:gd name="T90" fmla="*/ 63 w 1318"/>
                <a:gd name="T91" fmla="*/ 350 h 1246"/>
                <a:gd name="T92" fmla="*/ 137 w 1318"/>
                <a:gd name="T93" fmla="*/ 234 h 1246"/>
                <a:gd name="T94" fmla="*/ 234 w 1318"/>
                <a:gd name="T95" fmla="*/ 137 h 1246"/>
                <a:gd name="T96" fmla="*/ 349 w 1318"/>
                <a:gd name="T97" fmla="*/ 64 h 1246"/>
                <a:gd name="T98" fmla="*/ 480 w 1318"/>
                <a:gd name="T99" fmla="*/ 16 h 1246"/>
                <a:gd name="T100" fmla="*/ 622 w 1318"/>
                <a:gd name="T101" fmla="*/ 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18" h="1246">
                  <a:moveTo>
                    <a:pt x="622" y="293"/>
                  </a:moveTo>
                  <a:lnTo>
                    <a:pt x="569" y="297"/>
                  </a:lnTo>
                  <a:lnTo>
                    <a:pt x="519" y="311"/>
                  </a:lnTo>
                  <a:lnTo>
                    <a:pt x="472" y="330"/>
                  </a:lnTo>
                  <a:lnTo>
                    <a:pt x="428" y="358"/>
                  </a:lnTo>
                  <a:lnTo>
                    <a:pt x="390" y="390"/>
                  </a:lnTo>
                  <a:lnTo>
                    <a:pt x="357" y="428"/>
                  </a:lnTo>
                  <a:lnTo>
                    <a:pt x="329" y="472"/>
                  </a:lnTo>
                  <a:lnTo>
                    <a:pt x="310" y="520"/>
                  </a:lnTo>
                  <a:lnTo>
                    <a:pt x="297" y="570"/>
                  </a:lnTo>
                  <a:lnTo>
                    <a:pt x="293" y="624"/>
                  </a:lnTo>
                  <a:lnTo>
                    <a:pt x="297" y="677"/>
                  </a:lnTo>
                  <a:lnTo>
                    <a:pt x="310" y="727"/>
                  </a:lnTo>
                  <a:lnTo>
                    <a:pt x="329" y="775"/>
                  </a:lnTo>
                  <a:lnTo>
                    <a:pt x="357" y="818"/>
                  </a:lnTo>
                  <a:lnTo>
                    <a:pt x="390" y="856"/>
                  </a:lnTo>
                  <a:lnTo>
                    <a:pt x="428" y="890"/>
                  </a:lnTo>
                  <a:lnTo>
                    <a:pt x="472" y="917"/>
                  </a:lnTo>
                  <a:lnTo>
                    <a:pt x="519" y="936"/>
                  </a:lnTo>
                  <a:lnTo>
                    <a:pt x="569" y="949"/>
                  </a:lnTo>
                  <a:lnTo>
                    <a:pt x="622" y="953"/>
                  </a:lnTo>
                  <a:lnTo>
                    <a:pt x="696" y="953"/>
                  </a:lnTo>
                  <a:lnTo>
                    <a:pt x="750" y="949"/>
                  </a:lnTo>
                  <a:lnTo>
                    <a:pt x="800" y="936"/>
                  </a:lnTo>
                  <a:lnTo>
                    <a:pt x="847" y="917"/>
                  </a:lnTo>
                  <a:lnTo>
                    <a:pt x="891" y="890"/>
                  </a:lnTo>
                  <a:lnTo>
                    <a:pt x="930" y="856"/>
                  </a:lnTo>
                  <a:lnTo>
                    <a:pt x="962" y="818"/>
                  </a:lnTo>
                  <a:lnTo>
                    <a:pt x="988" y="775"/>
                  </a:lnTo>
                  <a:lnTo>
                    <a:pt x="1009" y="727"/>
                  </a:lnTo>
                  <a:lnTo>
                    <a:pt x="1021" y="677"/>
                  </a:lnTo>
                  <a:lnTo>
                    <a:pt x="1025" y="624"/>
                  </a:lnTo>
                  <a:lnTo>
                    <a:pt x="1021" y="570"/>
                  </a:lnTo>
                  <a:lnTo>
                    <a:pt x="1009" y="520"/>
                  </a:lnTo>
                  <a:lnTo>
                    <a:pt x="988" y="472"/>
                  </a:lnTo>
                  <a:lnTo>
                    <a:pt x="962" y="428"/>
                  </a:lnTo>
                  <a:lnTo>
                    <a:pt x="930" y="390"/>
                  </a:lnTo>
                  <a:lnTo>
                    <a:pt x="891" y="358"/>
                  </a:lnTo>
                  <a:lnTo>
                    <a:pt x="847" y="330"/>
                  </a:lnTo>
                  <a:lnTo>
                    <a:pt x="800" y="311"/>
                  </a:lnTo>
                  <a:lnTo>
                    <a:pt x="750" y="297"/>
                  </a:lnTo>
                  <a:lnTo>
                    <a:pt x="696" y="293"/>
                  </a:lnTo>
                  <a:lnTo>
                    <a:pt x="622" y="293"/>
                  </a:lnTo>
                  <a:close/>
                  <a:moveTo>
                    <a:pt x="622" y="0"/>
                  </a:moveTo>
                  <a:lnTo>
                    <a:pt x="696" y="0"/>
                  </a:lnTo>
                  <a:lnTo>
                    <a:pt x="769" y="5"/>
                  </a:lnTo>
                  <a:lnTo>
                    <a:pt x="838" y="16"/>
                  </a:lnTo>
                  <a:lnTo>
                    <a:pt x="906" y="37"/>
                  </a:lnTo>
                  <a:lnTo>
                    <a:pt x="969" y="64"/>
                  </a:lnTo>
                  <a:lnTo>
                    <a:pt x="1030" y="97"/>
                  </a:lnTo>
                  <a:lnTo>
                    <a:pt x="1086" y="137"/>
                  </a:lnTo>
                  <a:lnTo>
                    <a:pt x="1136" y="183"/>
                  </a:lnTo>
                  <a:lnTo>
                    <a:pt x="1181" y="234"/>
                  </a:lnTo>
                  <a:lnTo>
                    <a:pt x="1221" y="290"/>
                  </a:lnTo>
                  <a:lnTo>
                    <a:pt x="1255" y="350"/>
                  </a:lnTo>
                  <a:lnTo>
                    <a:pt x="1283" y="414"/>
                  </a:lnTo>
                  <a:lnTo>
                    <a:pt x="1302" y="481"/>
                  </a:lnTo>
                  <a:lnTo>
                    <a:pt x="1315" y="550"/>
                  </a:lnTo>
                  <a:lnTo>
                    <a:pt x="1318" y="624"/>
                  </a:lnTo>
                  <a:lnTo>
                    <a:pt x="1315" y="696"/>
                  </a:lnTo>
                  <a:lnTo>
                    <a:pt x="1302" y="767"/>
                  </a:lnTo>
                  <a:lnTo>
                    <a:pt x="1283" y="833"/>
                  </a:lnTo>
                  <a:lnTo>
                    <a:pt x="1255" y="898"/>
                  </a:lnTo>
                  <a:lnTo>
                    <a:pt x="1221" y="958"/>
                  </a:lnTo>
                  <a:lnTo>
                    <a:pt x="1181" y="1012"/>
                  </a:lnTo>
                  <a:lnTo>
                    <a:pt x="1136" y="1064"/>
                  </a:lnTo>
                  <a:lnTo>
                    <a:pt x="1086" y="1109"/>
                  </a:lnTo>
                  <a:lnTo>
                    <a:pt x="1030" y="1149"/>
                  </a:lnTo>
                  <a:lnTo>
                    <a:pt x="969" y="1183"/>
                  </a:lnTo>
                  <a:lnTo>
                    <a:pt x="906" y="1209"/>
                  </a:lnTo>
                  <a:lnTo>
                    <a:pt x="838" y="1230"/>
                  </a:lnTo>
                  <a:lnTo>
                    <a:pt x="769" y="1242"/>
                  </a:lnTo>
                  <a:lnTo>
                    <a:pt x="696" y="1246"/>
                  </a:lnTo>
                  <a:lnTo>
                    <a:pt x="622" y="1246"/>
                  </a:lnTo>
                  <a:lnTo>
                    <a:pt x="550" y="1242"/>
                  </a:lnTo>
                  <a:lnTo>
                    <a:pt x="480" y="1230"/>
                  </a:lnTo>
                  <a:lnTo>
                    <a:pt x="413" y="1209"/>
                  </a:lnTo>
                  <a:lnTo>
                    <a:pt x="349" y="1183"/>
                  </a:lnTo>
                  <a:lnTo>
                    <a:pt x="290" y="1149"/>
                  </a:lnTo>
                  <a:lnTo>
                    <a:pt x="234" y="1109"/>
                  </a:lnTo>
                  <a:lnTo>
                    <a:pt x="182" y="1064"/>
                  </a:lnTo>
                  <a:lnTo>
                    <a:pt x="137" y="1012"/>
                  </a:lnTo>
                  <a:lnTo>
                    <a:pt x="97" y="958"/>
                  </a:lnTo>
                  <a:lnTo>
                    <a:pt x="63" y="898"/>
                  </a:lnTo>
                  <a:lnTo>
                    <a:pt x="37" y="833"/>
                  </a:lnTo>
                  <a:lnTo>
                    <a:pt x="16" y="767"/>
                  </a:lnTo>
                  <a:lnTo>
                    <a:pt x="4" y="696"/>
                  </a:lnTo>
                  <a:lnTo>
                    <a:pt x="0" y="624"/>
                  </a:lnTo>
                  <a:lnTo>
                    <a:pt x="4" y="550"/>
                  </a:lnTo>
                  <a:lnTo>
                    <a:pt x="16" y="481"/>
                  </a:lnTo>
                  <a:lnTo>
                    <a:pt x="37" y="414"/>
                  </a:lnTo>
                  <a:lnTo>
                    <a:pt x="63" y="350"/>
                  </a:lnTo>
                  <a:lnTo>
                    <a:pt x="97" y="290"/>
                  </a:lnTo>
                  <a:lnTo>
                    <a:pt x="137" y="234"/>
                  </a:lnTo>
                  <a:lnTo>
                    <a:pt x="182" y="183"/>
                  </a:lnTo>
                  <a:lnTo>
                    <a:pt x="234" y="137"/>
                  </a:lnTo>
                  <a:lnTo>
                    <a:pt x="290" y="97"/>
                  </a:lnTo>
                  <a:lnTo>
                    <a:pt x="349" y="64"/>
                  </a:lnTo>
                  <a:lnTo>
                    <a:pt x="413" y="37"/>
                  </a:lnTo>
                  <a:lnTo>
                    <a:pt x="480" y="16"/>
                  </a:lnTo>
                  <a:lnTo>
                    <a:pt x="550" y="5"/>
                  </a:lnTo>
                  <a:lnTo>
                    <a:pt x="6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31" name="Rectangle 130"/>
          <p:cNvSpPr/>
          <p:nvPr/>
        </p:nvSpPr>
        <p:spPr>
          <a:xfrm>
            <a:off x="8483617" y="3400935"/>
            <a:ext cx="2705976" cy="461665"/>
          </a:xfrm>
          <a:prstGeom prst="rect">
            <a:avLst/>
          </a:prstGeom>
        </p:spPr>
        <p:txBody>
          <a:bodyPr wrap="squar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Obliterate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132" name="Rectangle 131"/>
          <p:cNvSpPr/>
          <p:nvPr/>
        </p:nvSpPr>
        <p:spPr>
          <a:xfrm>
            <a:off x="11287751" y="3400935"/>
            <a:ext cx="2705976" cy="461665"/>
          </a:xfrm>
          <a:prstGeom prst="rect">
            <a:avLst/>
          </a:prstGeom>
        </p:spPr>
        <p:txBody>
          <a:bodyPr wrap="squar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Evaluation</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133" name="Rectangle 132"/>
          <p:cNvSpPr/>
          <p:nvPr/>
        </p:nvSpPr>
        <p:spPr>
          <a:xfrm>
            <a:off x="14091885" y="3400935"/>
            <a:ext cx="2705976" cy="461665"/>
          </a:xfrm>
          <a:prstGeom prst="rect">
            <a:avLst/>
          </a:prstGeom>
        </p:spPr>
        <p:txBody>
          <a:bodyPr wrap="squar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Blackboard</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134" name="Rectangle 133"/>
          <p:cNvSpPr/>
          <p:nvPr/>
        </p:nvSpPr>
        <p:spPr>
          <a:xfrm>
            <a:off x="9312835" y="5134845"/>
            <a:ext cx="978153" cy="646331"/>
          </a:xfrm>
          <a:prstGeom prst="rect">
            <a:avLst/>
          </a:prstGeom>
        </p:spPr>
        <p:txBody>
          <a:bodyPr wrap="none">
            <a:spAutoFit/>
          </a:bodyPr>
          <a:lstStyle/>
          <a:p>
            <a:pPr algn="ctr"/>
            <a:r>
              <a:rPr lang="en-GB" sz="3600" dirty="0" smtClean="0">
                <a:ea typeface="Open Sans Light" panose="020B0306030504020204" pitchFamily="34" charset="0"/>
                <a:cs typeface="Open Sans Light" panose="020B0306030504020204" pitchFamily="34" charset="0"/>
              </a:rPr>
              <a:t>$10</a:t>
            </a:r>
            <a:endParaRPr lang="en-GB" sz="3200" dirty="0"/>
          </a:p>
        </p:txBody>
      </p:sp>
      <p:sp>
        <p:nvSpPr>
          <p:cNvPr id="135" name="Rectangle 134"/>
          <p:cNvSpPr/>
          <p:nvPr/>
        </p:nvSpPr>
        <p:spPr>
          <a:xfrm>
            <a:off x="12132612" y="5134845"/>
            <a:ext cx="978153" cy="646331"/>
          </a:xfrm>
          <a:prstGeom prst="rect">
            <a:avLst/>
          </a:prstGeom>
        </p:spPr>
        <p:txBody>
          <a:bodyPr wrap="none">
            <a:spAutoFit/>
          </a:bodyPr>
          <a:lstStyle/>
          <a:p>
            <a:pPr algn="ctr"/>
            <a:r>
              <a:rPr lang="en-GB" sz="3600" dirty="0" smtClean="0">
                <a:ea typeface="Open Sans Light" panose="020B0306030504020204" pitchFamily="34" charset="0"/>
                <a:cs typeface="Open Sans Light" panose="020B0306030504020204" pitchFamily="34" charset="0"/>
              </a:rPr>
              <a:t>$45</a:t>
            </a:r>
            <a:endParaRPr lang="en-GB" sz="3200" dirty="0"/>
          </a:p>
        </p:txBody>
      </p:sp>
      <p:sp>
        <p:nvSpPr>
          <p:cNvPr id="136" name="Rectangle 135"/>
          <p:cNvSpPr/>
          <p:nvPr/>
        </p:nvSpPr>
        <p:spPr>
          <a:xfrm>
            <a:off x="14933339" y="5134845"/>
            <a:ext cx="978153" cy="646331"/>
          </a:xfrm>
          <a:prstGeom prst="rect">
            <a:avLst/>
          </a:prstGeom>
        </p:spPr>
        <p:txBody>
          <a:bodyPr wrap="none">
            <a:spAutoFit/>
          </a:bodyPr>
          <a:lstStyle/>
          <a:p>
            <a:pPr algn="ctr"/>
            <a:r>
              <a:rPr lang="en-GB" sz="3600" dirty="0" smtClean="0">
                <a:ea typeface="Open Sans Light" panose="020B0306030504020204" pitchFamily="34" charset="0"/>
                <a:cs typeface="Open Sans Light" panose="020B0306030504020204" pitchFamily="34" charset="0"/>
              </a:rPr>
              <a:t>$23</a:t>
            </a:r>
            <a:endParaRPr lang="en-GB" sz="3200" dirty="0"/>
          </a:p>
        </p:txBody>
      </p:sp>
      <p:sp>
        <p:nvSpPr>
          <p:cNvPr id="137" name="Rectangle 136"/>
          <p:cNvSpPr/>
          <p:nvPr/>
        </p:nvSpPr>
        <p:spPr>
          <a:xfrm>
            <a:off x="8421326" y="5999282"/>
            <a:ext cx="279926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a:t>
            </a:r>
            <a:r>
              <a:rPr lang="en-GB" sz="2000" dirty="0" smtClean="0">
                <a:latin typeface="+mj-lt"/>
                <a:cs typeface="Segoe UI Light" panose="020B0502040204020203" pitchFamily="34" charset="0"/>
              </a:rPr>
              <a:t>The text and</a:t>
            </a:r>
            <a:endParaRPr lang="en-GB" sz="2000" dirty="0">
              <a:latin typeface="+mj-lt"/>
              <a:cs typeface="Segoe UI Light" panose="020B0502040204020203" pitchFamily="34" charset="0"/>
            </a:endParaRPr>
          </a:p>
        </p:txBody>
      </p:sp>
      <p:sp>
        <p:nvSpPr>
          <p:cNvPr id="138" name="Rectangle 137"/>
          <p:cNvSpPr/>
          <p:nvPr/>
        </p:nvSpPr>
        <p:spPr>
          <a:xfrm>
            <a:off x="11246743" y="5999282"/>
            <a:ext cx="279926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a:t>
            </a:r>
            <a:r>
              <a:rPr lang="en-GB" sz="2000" dirty="0" smtClean="0">
                <a:latin typeface="+mj-lt"/>
                <a:cs typeface="Segoe UI Light" panose="020B0502040204020203" pitchFamily="34" charset="0"/>
              </a:rPr>
              <a:t>The text and</a:t>
            </a:r>
            <a:endParaRPr lang="en-GB" sz="2000" dirty="0">
              <a:latin typeface="+mj-lt"/>
              <a:cs typeface="Segoe UI Light" panose="020B0502040204020203" pitchFamily="34" charset="0"/>
            </a:endParaRPr>
          </a:p>
        </p:txBody>
      </p:sp>
      <p:sp>
        <p:nvSpPr>
          <p:cNvPr id="139" name="Rectangle 138"/>
          <p:cNvSpPr/>
          <p:nvPr/>
        </p:nvSpPr>
        <p:spPr>
          <a:xfrm>
            <a:off x="14015010" y="5999282"/>
            <a:ext cx="279926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a:t>
            </a:r>
            <a:r>
              <a:rPr lang="en-GB" sz="2000" dirty="0" smtClean="0">
                <a:latin typeface="+mj-lt"/>
                <a:cs typeface="Segoe UI Light" panose="020B0502040204020203" pitchFamily="34" charset="0"/>
              </a:rPr>
              <a:t>The text and</a:t>
            </a:r>
            <a:endParaRPr lang="en-GB" sz="2000" dirty="0">
              <a:latin typeface="+mj-lt"/>
              <a:cs typeface="Segoe UI Light" panose="020B0502040204020203" pitchFamily="34" charset="0"/>
            </a:endParaRPr>
          </a:p>
        </p:txBody>
      </p:sp>
      <p:grpSp>
        <p:nvGrpSpPr>
          <p:cNvPr id="140" name="Group 139"/>
          <p:cNvGrpSpPr/>
          <p:nvPr/>
        </p:nvGrpSpPr>
        <p:grpSpPr>
          <a:xfrm>
            <a:off x="8362179" y="7877883"/>
            <a:ext cx="8697071" cy="1222659"/>
            <a:chOff x="6654314" y="3709379"/>
            <a:chExt cx="8697071" cy="1222659"/>
          </a:xfrm>
        </p:grpSpPr>
        <p:sp>
          <p:nvSpPr>
            <p:cNvPr id="141" name="Rectangle 140"/>
            <p:cNvSpPr/>
            <p:nvPr/>
          </p:nvSpPr>
          <p:spPr>
            <a:xfrm>
              <a:off x="6654314" y="4224152"/>
              <a:ext cx="8697071" cy="707886"/>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can put some text here. The text we are going to put here is not important. So please avoid to read this thing</a:t>
              </a:r>
              <a:r>
                <a:rPr lang="en-GB" sz="2000" dirty="0" smtClean="0">
                  <a:latin typeface="+mj-lt"/>
                  <a:cs typeface="Segoe UI Light" panose="020B0502040204020203" pitchFamily="34" charset="0"/>
                </a:rPr>
                <a:t>.</a:t>
              </a:r>
              <a:endParaRPr lang="en-GB" sz="2000" dirty="0">
                <a:latin typeface="+mj-lt"/>
                <a:cs typeface="Segoe UI Light" panose="020B0502040204020203" pitchFamily="34" charset="0"/>
              </a:endParaRPr>
            </a:p>
          </p:txBody>
        </p:sp>
        <p:sp>
          <p:nvSpPr>
            <p:cNvPr id="142" name="Rectangle 141"/>
            <p:cNvSpPr/>
            <p:nvPr/>
          </p:nvSpPr>
          <p:spPr>
            <a:xfrm>
              <a:off x="9777577" y="3709379"/>
              <a:ext cx="2450544"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About Project</a:t>
              </a:r>
              <a:endParaRPr lang="en-GB" sz="2800" dirty="0">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19133796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p:cNvSpPr/>
          <p:nvPr/>
        </p:nvSpPr>
        <p:spPr>
          <a:xfrm>
            <a:off x="0" y="0"/>
            <a:ext cx="3048000" cy="2762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ectangle 79"/>
          <p:cNvSpPr/>
          <p:nvPr/>
        </p:nvSpPr>
        <p:spPr>
          <a:xfrm>
            <a:off x="3048000" y="0"/>
            <a:ext cx="3048000" cy="2762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Rectangle 80"/>
          <p:cNvSpPr/>
          <p:nvPr/>
        </p:nvSpPr>
        <p:spPr>
          <a:xfrm>
            <a:off x="6096000" y="0"/>
            <a:ext cx="3048000" cy="27622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2" name="Rectangle 81"/>
          <p:cNvSpPr/>
          <p:nvPr/>
        </p:nvSpPr>
        <p:spPr>
          <a:xfrm>
            <a:off x="9144000" y="0"/>
            <a:ext cx="3048000" cy="2762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3" name="Rectangle 82"/>
          <p:cNvSpPr/>
          <p:nvPr/>
        </p:nvSpPr>
        <p:spPr>
          <a:xfrm>
            <a:off x="12191991" y="0"/>
            <a:ext cx="3048009" cy="27622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4" name="Rectangle 83"/>
          <p:cNvSpPr/>
          <p:nvPr/>
        </p:nvSpPr>
        <p:spPr>
          <a:xfrm>
            <a:off x="15240000" y="0"/>
            <a:ext cx="3048000" cy="276225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4" name="Rectangle 103"/>
          <p:cNvSpPr/>
          <p:nvPr/>
        </p:nvSpPr>
        <p:spPr>
          <a:xfrm>
            <a:off x="0" y="7524750"/>
            <a:ext cx="3048000" cy="2762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5" name="Rectangle 104"/>
          <p:cNvSpPr/>
          <p:nvPr/>
        </p:nvSpPr>
        <p:spPr>
          <a:xfrm>
            <a:off x="3048000" y="7524750"/>
            <a:ext cx="3048000" cy="2762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6" name="Rectangle 105"/>
          <p:cNvSpPr/>
          <p:nvPr/>
        </p:nvSpPr>
        <p:spPr>
          <a:xfrm>
            <a:off x="6096000" y="7524750"/>
            <a:ext cx="3048000" cy="27622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7" name="Rectangle 106"/>
          <p:cNvSpPr/>
          <p:nvPr/>
        </p:nvSpPr>
        <p:spPr>
          <a:xfrm>
            <a:off x="9144000" y="7524750"/>
            <a:ext cx="3048000" cy="2762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8" name="Rectangle 107"/>
          <p:cNvSpPr/>
          <p:nvPr/>
        </p:nvSpPr>
        <p:spPr>
          <a:xfrm>
            <a:off x="12191991" y="7524750"/>
            <a:ext cx="3048009" cy="27622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9" name="Rectangle 108"/>
          <p:cNvSpPr/>
          <p:nvPr/>
        </p:nvSpPr>
        <p:spPr>
          <a:xfrm>
            <a:off x="15240000" y="7524750"/>
            <a:ext cx="3048000" cy="276225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6" name="Straight Connector 5"/>
          <p:cNvCxnSpPr>
            <a:stCxn id="79" idx="2"/>
          </p:cNvCxnSpPr>
          <p:nvPr/>
        </p:nvCxnSpPr>
        <p:spPr>
          <a:xfrm>
            <a:off x="1524000" y="2762250"/>
            <a:ext cx="0" cy="1890000"/>
          </a:xfrm>
          <a:prstGeom prst="line">
            <a:avLst/>
          </a:prstGeom>
          <a:ln w="31750">
            <a:prstDash val="sysDash"/>
            <a:tailEnd type="ova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1524000" y="5634750"/>
            <a:ext cx="0" cy="1890000"/>
          </a:xfrm>
          <a:prstGeom prst="line">
            <a:avLst/>
          </a:prstGeom>
          <a:ln w="31750">
            <a:prstDash val="sysDash"/>
            <a:tailEnd type="ova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4572000" y="2762250"/>
            <a:ext cx="0" cy="1890000"/>
          </a:xfrm>
          <a:prstGeom prst="line">
            <a:avLst/>
          </a:prstGeom>
          <a:ln w="31750">
            <a:solidFill>
              <a:schemeClr val="accent2"/>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V="1">
            <a:off x="4572000" y="5634750"/>
            <a:ext cx="0" cy="1890000"/>
          </a:xfrm>
          <a:prstGeom prst="line">
            <a:avLst/>
          </a:prstGeom>
          <a:ln w="31750">
            <a:solidFill>
              <a:schemeClr val="accent2"/>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7620000" y="2762250"/>
            <a:ext cx="0" cy="1890000"/>
          </a:xfrm>
          <a:prstGeom prst="line">
            <a:avLst/>
          </a:prstGeom>
          <a:ln w="31750">
            <a:solidFill>
              <a:schemeClr val="accent3"/>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V="1">
            <a:off x="7620000" y="5634750"/>
            <a:ext cx="0" cy="1890000"/>
          </a:xfrm>
          <a:prstGeom prst="line">
            <a:avLst/>
          </a:prstGeom>
          <a:ln w="31750">
            <a:solidFill>
              <a:schemeClr val="accent3"/>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68000" y="2762250"/>
            <a:ext cx="0" cy="1890000"/>
          </a:xfrm>
          <a:prstGeom prst="line">
            <a:avLst/>
          </a:prstGeom>
          <a:ln w="31750">
            <a:solidFill>
              <a:schemeClr val="accent4"/>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10668000" y="5634750"/>
            <a:ext cx="0" cy="1890000"/>
          </a:xfrm>
          <a:prstGeom prst="line">
            <a:avLst/>
          </a:prstGeom>
          <a:ln w="31750">
            <a:solidFill>
              <a:schemeClr val="accent4"/>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3716000" y="2762250"/>
            <a:ext cx="0" cy="1890000"/>
          </a:xfrm>
          <a:prstGeom prst="line">
            <a:avLst/>
          </a:prstGeom>
          <a:ln w="31750">
            <a:solidFill>
              <a:schemeClr val="accent5"/>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13716000" y="5634750"/>
            <a:ext cx="0" cy="1890000"/>
          </a:xfrm>
          <a:prstGeom prst="line">
            <a:avLst/>
          </a:prstGeom>
          <a:ln w="31750">
            <a:solidFill>
              <a:schemeClr val="accent5"/>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6764000" y="2762250"/>
            <a:ext cx="0" cy="1890000"/>
          </a:xfrm>
          <a:prstGeom prst="line">
            <a:avLst/>
          </a:prstGeom>
          <a:ln w="31750">
            <a:solidFill>
              <a:schemeClr val="accent6"/>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V="1">
            <a:off x="16764000" y="5634750"/>
            <a:ext cx="0" cy="1890000"/>
          </a:xfrm>
          <a:prstGeom prst="line">
            <a:avLst/>
          </a:prstGeom>
          <a:ln w="31750">
            <a:solidFill>
              <a:schemeClr val="accent6"/>
            </a:solidFill>
            <a:prstDash val="sysDash"/>
            <a:tailEnd type="oval"/>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4307900" y="4904066"/>
            <a:ext cx="528199" cy="528198"/>
            <a:chOff x="4843463" y="3155951"/>
            <a:chExt cx="1370013" cy="1370012"/>
          </a:xfrm>
          <a:solidFill>
            <a:schemeClr val="tx1"/>
          </a:solidFill>
        </p:grpSpPr>
        <p:sp>
          <p:nvSpPr>
            <p:cNvPr id="27"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28"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30" name="Freeform 162"/>
          <p:cNvSpPr>
            <a:spLocks noEditPoints="1"/>
          </p:cNvSpPr>
          <p:nvPr/>
        </p:nvSpPr>
        <p:spPr bwMode="auto">
          <a:xfrm>
            <a:off x="1277353" y="4931516"/>
            <a:ext cx="540624" cy="473298"/>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18"/>
          <p:cNvSpPr>
            <a:spLocks noEditPoints="1"/>
          </p:cNvSpPr>
          <p:nvPr/>
        </p:nvSpPr>
        <p:spPr bwMode="auto">
          <a:xfrm>
            <a:off x="10408156" y="4855710"/>
            <a:ext cx="519686" cy="515235"/>
          </a:xfrm>
          <a:custGeom>
            <a:avLst/>
            <a:gdLst>
              <a:gd name="T0" fmla="*/ 1796 w 3737"/>
              <a:gd name="T1" fmla="*/ 422 h 3704"/>
              <a:gd name="T2" fmla="*/ 1738 w 3737"/>
              <a:gd name="T3" fmla="*/ 507 h 3704"/>
              <a:gd name="T4" fmla="*/ 1757 w 3737"/>
              <a:gd name="T5" fmla="*/ 607 h 3704"/>
              <a:gd name="T6" fmla="*/ 1843 w 3737"/>
              <a:gd name="T7" fmla="*/ 665 h 3704"/>
              <a:gd name="T8" fmla="*/ 1942 w 3737"/>
              <a:gd name="T9" fmla="*/ 644 h 3704"/>
              <a:gd name="T10" fmla="*/ 2000 w 3737"/>
              <a:gd name="T11" fmla="*/ 560 h 3704"/>
              <a:gd name="T12" fmla="*/ 1980 w 3737"/>
              <a:gd name="T13" fmla="*/ 461 h 3704"/>
              <a:gd name="T14" fmla="*/ 1895 w 3737"/>
              <a:gd name="T15" fmla="*/ 403 h 3704"/>
              <a:gd name="T16" fmla="*/ 1931 w 3737"/>
              <a:gd name="T17" fmla="*/ 3 h 3704"/>
              <a:gd name="T18" fmla="*/ 2152 w 3737"/>
              <a:gd name="T19" fmla="*/ 79 h 3704"/>
              <a:gd name="T20" fmla="*/ 2322 w 3737"/>
              <a:gd name="T21" fmla="*/ 251 h 3704"/>
              <a:gd name="T22" fmla="*/ 2400 w 3737"/>
              <a:gd name="T23" fmla="*/ 472 h 3704"/>
              <a:gd name="T24" fmla="*/ 2377 w 3737"/>
              <a:gd name="T25" fmla="*/ 700 h 3704"/>
              <a:gd name="T26" fmla="*/ 2263 w 3737"/>
              <a:gd name="T27" fmla="*/ 892 h 3704"/>
              <a:gd name="T28" fmla="*/ 2135 w 3737"/>
              <a:gd name="T29" fmla="*/ 1334 h 3704"/>
              <a:gd name="T30" fmla="*/ 2609 w 3737"/>
              <a:gd name="T31" fmla="*/ 1357 h 3704"/>
              <a:gd name="T32" fmla="*/ 2667 w 3737"/>
              <a:gd name="T33" fmla="*/ 1442 h 3704"/>
              <a:gd name="T34" fmla="*/ 2659 w 3737"/>
              <a:gd name="T35" fmla="*/ 1786 h 3704"/>
              <a:gd name="T36" fmla="*/ 2587 w 3737"/>
              <a:gd name="T37" fmla="*/ 1858 h 3704"/>
              <a:gd name="T38" fmla="*/ 2135 w 3737"/>
              <a:gd name="T39" fmla="*/ 3218 h 3704"/>
              <a:gd name="T40" fmla="*/ 2525 w 3737"/>
              <a:gd name="T41" fmla="*/ 3123 h 3704"/>
              <a:gd name="T42" fmla="*/ 2839 w 3737"/>
              <a:gd name="T43" fmla="*/ 2967 h 3704"/>
              <a:gd name="T44" fmla="*/ 3055 w 3737"/>
              <a:gd name="T45" fmla="*/ 2778 h 3704"/>
              <a:gd name="T46" fmla="*/ 2869 w 3737"/>
              <a:gd name="T47" fmla="*/ 2482 h 3704"/>
              <a:gd name="T48" fmla="*/ 2898 w 3737"/>
              <a:gd name="T49" fmla="*/ 2413 h 3704"/>
              <a:gd name="T50" fmla="*/ 3690 w 3737"/>
              <a:gd name="T51" fmla="*/ 2404 h 3704"/>
              <a:gd name="T52" fmla="*/ 3736 w 3737"/>
              <a:gd name="T53" fmla="*/ 2451 h 3704"/>
              <a:gd name="T54" fmla="*/ 3727 w 3737"/>
              <a:gd name="T55" fmla="*/ 3242 h 3704"/>
              <a:gd name="T56" fmla="*/ 3671 w 3737"/>
              <a:gd name="T57" fmla="*/ 3270 h 3704"/>
              <a:gd name="T58" fmla="*/ 3429 w 3737"/>
              <a:gd name="T59" fmla="*/ 3058 h 3704"/>
              <a:gd name="T60" fmla="*/ 3176 w 3737"/>
              <a:gd name="T61" fmla="*/ 3298 h 3704"/>
              <a:gd name="T62" fmla="*/ 2855 w 3737"/>
              <a:gd name="T63" fmla="*/ 3490 h 3704"/>
              <a:gd name="T64" fmla="*/ 2444 w 3737"/>
              <a:gd name="T65" fmla="*/ 3636 h 3704"/>
              <a:gd name="T66" fmla="*/ 1988 w 3737"/>
              <a:gd name="T67" fmla="*/ 3701 h 3704"/>
              <a:gd name="T68" fmla="*/ 1518 w 3737"/>
              <a:gd name="T69" fmla="*/ 3679 h 3704"/>
              <a:gd name="T70" fmla="*/ 1078 w 3737"/>
              <a:gd name="T71" fmla="*/ 3570 h 3704"/>
              <a:gd name="T72" fmla="*/ 715 w 3737"/>
              <a:gd name="T73" fmla="*/ 3400 h 3704"/>
              <a:gd name="T74" fmla="*/ 428 w 3737"/>
              <a:gd name="T75" fmla="*/ 3183 h 3704"/>
              <a:gd name="T76" fmla="*/ 101 w 3737"/>
              <a:gd name="T77" fmla="*/ 3262 h 3704"/>
              <a:gd name="T78" fmla="*/ 42 w 3737"/>
              <a:gd name="T79" fmla="*/ 3266 h 3704"/>
              <a:gd name="T80" fmla="*/ 0 w 3737"/>
              <a:gd name="T81" fmla="*/ 3204 h 3704"/>
              <a:gd name="T82" fmla="*/ 19 w 3737"/>
              <a:gd name="T83" fmla="*/ 2421 h 3704"/>
              <a:gd name="T84" fmla="*/ 801 w 3737"/>
              <a:gd name="T85" fmla="*/ 2403 h 3704"/>
              <a:gd name="T86" fmla="*/ 863 w 3737"/>
              <a:gd name="T87" fmla="*/ 2444 h 3704"/>
              <a:gd name="T88" fmla="*/ 849 w 3737"/>
              <a:gd name="T89" fmla="*/ 2517 h 3704"/>
              <a:gd name="T90" fmla="*/ 782 w 3737"/>
              <a:gd name="T91" fmla="*/ 2877 h 3704"/>
              <a:gd name="T92" fmla="*/ 1036 w 3737"/>
              <a:gd name="T93" fmla="*/ 3046 h 3704"/>
              <a:gd name="T94" fmla="*/ 1401 w 3737"/>
              <a:gd name="T95" fmla="*/ 3180 h 3704"/>
              <a:gd name="T96" fmla="*/ 1201 w 3737"/>
              <a:gd name="T97" fmla="*/ 1869 h 3704"/>
              <a:gd name="T98" fmla="*/ 1107 w 3737"/>
              <a:gd name="T99" fmla="*/ 1829 h 3704"/>
              <a:gd name="T100" fmla="*/ 1068 w 3737"/>
              <a:gd name="T101" fmla="*/ 1735 h 3704"/>
              <a:gd name="T102" fmla="*/ 1090 w 3737"/>
              <a:gd name="T103" fmla="*/ 1395 h 3704"/>
              <a:gd name="T104" fmla="*/ 1175 w 3737"/>
              <a:gd name="T105" fmla="*/ 1338 h 3704"/>
              <a:gd name="T106" fmla="*/ 1555 w 3737"/>
              <a:gd name="T107" fmla="*/ 964 h 3704"/>
              <a:gd name="T108" fmla="*/ 1408 w 3737"/>
              <a:gd name="T109" fmla="*/ 802 h 3704"/>
              <a:gd name="T110" fmla="*/ 1338 w 3737"/>
              <a:gd name="T111" fmla="*/ 591 h 3704"/>
              <a:gd name="T112" fmla="*/ 1364 w 3737"/>
              <a:gd name="T113" fmla="*/ 356 h 3704"/>
              <a:gd name="T114" fmla="*/ 1491 w 3737"/>
              <a:gd name="T115" fmla="*/ 157 h 3704"/>
              <a:gd name="T116" fmla="*/ 1692 w 3737"/>
              <a:gd name="T117" fmla="*/ 28 h 3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37" h="3704">
                <a:moveTo>
                  <a:pt x="1869" y="400"/>
                </a:moveTo>
                <a:lnTo>
                  <a:pt x="1843" y="403"/>
                </a:lnTo>
                <a:lnTo>
                  <a:pt x="1819" y="411"/>
                </a:lnTo>
                <a:lnTo>
                  <a:pt x="1796" y="422"/>
                </a:lnTo>
                <a:lnTo>
                  <a:pt x="1774" y="440"/>
                </a:lnTo>
                <a:lnTo>
                  <a:pt x="1757" y="461"/>
                </a:lnTo>
                <a:lnTo>
                  <a:pt x="1745" y="483"/>
                </a:lnTo>
                <a:lnTo>
                  <a:pt x="1738" y="507"/>
                </a:lnTo>
                <a:lnTo>
                  <a:pt x="1735" y="534"/>
                </a:lnTo>
                <a:lnTo>
                  <a:pt x="1738" y="560"/>
                </a:lnTo>
                <a:lnTo>
                  <a:pt x="1745" y="584"/>
                </a:lnTo>
                <a:lnTo>
                  <a:pt x="1757" y="607"/>
                </a:lnTo>
                <a:lnTo>
                  <a:pt x="1774" y="627"/>
                </a:lnTo>
                <a:lnTo>
                  <a:pt x="1796" y="644"/>
                </a:lnTo>
                <a:lnTo>
                  <a:pt x="1819" y="657"/>
                </a:lnTo>
                <a:lnTo>
                  <a:pt x="1843" y="665"/>
                </a:lnTo>
                <a:lnTo>
                  <a:pt x="1869" y="667"/>
                </a:lnTo>
                <a:lnTo>
                  <a:pt x="1895" y="665"/>
                </a:lnTo>
                <a:lnTo>
                  <a:pt x="1920" y="657"/>
                </a:lnTo>
                <a:lnTo>
                  <a:pt x="1942" y="644"/>
                </a:lnTo>
                <a:lnTo>
                  <a:pt x="1963" y="627"/>
                </a:lnTo>
                <a:lnTo>
                  <a:pt x="1980" y="607"/>
                </a:lnTo>
                <a:lnTo>
                  <a:pt x="1992" y="584"/>
                </a:lnTo>
                <a:lnTo>
                  <a:pt x="2000" y="560"/>
                </a:lnTo>
                <a:lnTo>
                  <a:pt x="2002" y="534"/>
                </a:lnTo>
                <a:lnTo>
                  <a:pt x="2000" y="507"/>
                </a:lnTo>
                <a:lnTo>
                  <a:pt x="1992" y="483"/>
                </a:lnTo>
                <a:lnTo>
                  <a:pt x="1980" y="461"/>
                </a:lnTo>
                <a:lnTo>
                  <a:pt x="1963" y="440"/>
                </a:lnTo>
                <a:lnTo>
                  <a:pt x="1942" y="422"/>
                </a:lnTo>
                <a:lnTo>
                  <a:pt x="1920" y="411"/>
                </a:lnTo>
                <a:lnTo>
                  <a:pt x="1895" y="403"/>
                </a:lnTo>
                <a:lnTo>
                  <a:pt x="1869" y="400"/>
                </a:lnTo>
                <a:close/>
                <a:moveTo>
                  <a:pt x="1869" y="0"/>
                </a:moveTo>
                <a:lnTo>
                  <a:pt x="1869" y="0"/>
                </a:lnTo>
                <a:lnTo>
                  <a:pt x="1931" y="3"/>
                </a:lnTo>
                <a:lnTo>
                  <a:pt x="1990" y="12"/>
                </a:lnTo>
                <a:lnTo>
                  <a:pt x="2047" y="28"/>
                </a:lnTo>
                <a:lnTo>
                  <a:pt x="2100" y="51"/>
                </a:lnTo>
                <a:lnTo>
                  <a:pt x="2152" y="79"/>
                </a:lnTo>
                <a:lnTo>
                  <a:pt x="2200" y="115"/>
                </a:lnTo>
                <a:lnTo>
                  <a:pt x="2246" y="157"/>
                </a:lnTo>
                <a:lnTo>
                  <a:pt x="2288" y="202"/>
                </a:lnTo>
                <a:lnTo>
                  <a:pt x="2322" y="251"/>
                </a:lnTo>
                <a:lnTo>
                  <a:pt x="2352" y="302"/>
                </a:lnTo>
                <a:lnTo>
                  <a:pt x="2373" y="356"/>
                </a:lnTo>
                <a:lnTo>
                  <a:pt x="2390" y="413"/>
                </a:lnTo>
                <a:lnTo>
                  <a:pt x="2400" y="472"/>
                </a:lnTo>
                <a:lnTo>
                  <a:pt x="2403" y="534"/>
                </a:lnTo>
                <a:lnTo>
                  <a:pt x="2400" y="591"/>
                </a:lnTo>
                <a:lnTo>
                  <a:pt x="2392" y="647"/>
                </a:lnTo>
                <a:lnTo>
                  <a:pt x="2377" y="700"/>
                </a:lnTo>
                <a:lnTo>
                  <a:pt x="2356" y="752"/>
                </a:lnTo>
                <a:lnTo>
                  <a:pt x="2329" y="802"/>
                </a:lnTo>
                <a:lnTo>
                  <a:pt x="2299" y="849"/>
                </a:lnTo>
                <a:lnTo>
                  <a:pt x="2263" y="892"/>
                </a:lnTo>
                <a:lnTo>
                  <a:pt x="2225" y="930"/>
                </a:lnTo>
                <a:lnTo>
                  <a:pt x="2182" y="964"/>
                </a:lnTo>
                <a:lnTo>
                  <a:pt x="2135" y="995"/>
                </a:lnTo>
                <a:lnTo>
                  <a:pt x="2135" y="1334"/>
                </a:lnTo>
                <a:lnTo>
                  <a:pt x="2536" y="1334"/>
                </a:lnTo>
                <a:lnTo>
                  <a:pt x="2563" y="1338"/>
                </a:lnTo>
                <a:lnTo>
                  <a:pt x="2587" y="1344"/>
                </a:lnTo>
                <a:lnTo>
                  <a:pt x="2609" y="1357"/>
                </a:lnTo>
                <a:lnTo>
                  <a:pt x="2630" y="1374"/>
                </a:lnTo>
                <a:lnTo>
                  <a:pt x="2647" y="1395"/>
                </a:lnTo>
                <a:lnTo>
                  <a:pt x="2659" y="1417"/>
                </a:lnTo>
                <a:lnTo>
                  <a:pt x="2667" y="1442"/>
                </a:lnTo>
                <a:lnTo>
                  <a:pt x="2670" y="1468"/>
                </a:lnTo>
                <a:lnTo>
                  <a:pt x="2670" y="1735"/>
                </a:lnTo>
                <a:lnTo>
                  <a:pt x="2667" y="1761"/>
                </a:lnTo>
                <a:lnTo>
                  <a:pt x="2659" y="1786"/>
                </a:lnTo>
                <a:lnTo>
                  <a:pt x="2647" y="1808"/>
                </a:lnTo>
                <a:lnTo>
                  <a:pt x="2630" y="1829"/>
                </a:lnTo>
                <a:lnTo>
                  <a:pt x="2609" y="1846"/>
                </a:lnTo>
                <a:lnTo>
                  <a:pt x="2587" y="1858"/>
                </a:lnTo>
                <a:lnTo>
                  <a:pt x="2563" y="1866"/>
                </a:lnTo>
                <a:lnTo>
                  <a:pt x="2536" y="1869"/>
                </a:lnTo>
                <a:lnTo>
                  <a:pt x="2135" y="1869"/>
                </a:lnTo>
                <a:lnTo>
                  <a:pt x="2135" y="3218"/>
                </a:lnTo>
                <a:lnTo>
                  <a:pt x="2237" y="3202"/>
                </a:lnTo>
                <a:lnTo>
                  <a:pt x="2337" y="3180"/>
                </a:lnTo>
                <a:lnTo>
                  <a:pt x="2432" y="3154"/>
                </a:lnTo>
                <a:lnTo>
                  <a:pt x="2525" y="3123"/>
                </a:lnTo>
                <a:lnTo>
                  <a:pt x="2615" y="3087"/>
                </a:lnTo>
                <a:lnTo>
                  <a:pt x="2702" y="3046"/>
                </a:lnTo>
                <a:lnTo>
                  <a:pt x="2773" y="3008"/>
                </a:lnTo>
                <a:lnTo>
                  <a:pt x="2839" y="2967"/>
                </a:lnTo>
                <a:lnTo>
                  <a:pt x="2900" y="2924"/>
                </a:lnTo>
                <a:lnTo>
                  <a:pt x="2957" y="2877"/>
                </a:lnTo>
                <a:lnTo>
                  <a:pt x="3008" y="2829"/>
                </a:lnTo>
                <a:lnTo>
                  <a:pt x="3055" y="2778"/>
                </a:lnTo>
                <a:lnTo>
                  <a:pt x="3097" y="2726"/>
                </a:lnTo>
                <a:lnTo>
                  <a:pt x="2889" y="2517"/>
                </a:lnTo>
                <a:lnTo>
                  <a:pt x="2876" y="2500"/>
                </a:lnTo>
                <a:lnTo>
                  <a:pt x="2869" y="2482"/>
                </a:lnTo>
                <a:lnTo>
                  <a:pt x="2869" y="2464"/>
                </a:lnTo>
                <a:lnTo>
                  <a:pt x="2874" y="2444"/>
                </a:lnTo>
                <a:lnTo>
                  <a:pt x="2884" y="2426"/>
                </a:lnTo>
                <a:lnTo>
                  <a:pt x="2898" y="2413"/>
                </a:lnTo>
                <a:lnTo>
                  <a:pt x="2916" y="2405"/>
                </a:lnTo>
                <a:lnTo>
                  <a:pt x="2936" y="2403"/>
                </a:lnTo>
                <a:lnTo>
                  <a:pt x="3671" y="2403"/>
                </a:lnTo>
                <a:lnTo>
                  <a:pt x="3690" y="2404"/>
                </a:lnTo>
                <a:lnTo>
                  <a:pt x="3705" y="2411"/>
                </a:lnTo>
                <a:lnTo>
                  <a:pt x="3719" y="2421"/>
                </a:lnTo>
                <a:lnTo>
                  <a:pt x="3729" y="2435"/>
                </a:lnTo>
                <a:lnTo>
                  <a:pt x="3736" y="2451"/>
                </a:lnTo>
                <a:lnTo>
                  <a:pt x="3737" y="2469"/>
                </a:lnTo>
                <a:lnTo>
                  <a:pt x="3737" y="3204"/>
                </a:lnTo>
                <a:lnTo>
                  <a:pt x="3735" y="3224"/>
                </a:lnTo>
                <a:lnTo>
                  <a:pt x="3727" y="3242"/>
                </a:lnTo>
                <a:lnTo>
                  <a:pt x="3715" y="3256"/>
                </a:lnTo>
                <a:lnTo>
                  <a:pt x="3696" y="3266"/>
                </a:lnTo>
                <a:lnTo>
                  <a:pt x="3682" y="3269"/>
                </a:lnTo>
                <a:lnTo>
                  <a:pt x="3671" y="3270"/>
                </a:lnTo>
                <a:lnTo>
                  <a:pt x="3653" y="3269"/>
                </a:lnTo>
                <a:lnTo>
                  <a:pt x="3637" y="3262"/>
                </a:lnTo>
                <a:lnTo>
                  <a:pt x="3623" y="3252"/>
                </a:lnTo>
                <a:lnTo>
                  <a:pt x="3429" y="3058"/>
                </a:lnTo>
                <a:lnTo>
                  <a:pt x="3372" y="3122"/>
                </a:lnTo>
                <a:lnTo>
                  <a:pt x="3311" y="3183"/>
                </a:lnTo>
                <a:lnTo>
                  <a:pt x="3245" y="3242"/>
                </a:lnTo>
                <a:lnTo>
                  <a:pt x="3176" y="3298"/>
                </a:lnTo>
                <a:lnTo>
                  <a:pt x="3101" y="3350"/>
                </a:lnTo>
                <a:lnTo>
                  <a:pt x="3024" y="3400"/>
                </a:lnTo>
                <a:lnTo>
                  <a:pt x="2941" y="3447"/>
                </a:lnTo>
                <a:lnTo>
                  <a:pt x="2855" y="3490"/>
                </a:lnTo>
                <a:lnTo>
                  <a:pt x="2765" y="3530"/>
                </a:lnTo>
                <a:lnTo>
                  <a:pt x="2659" y="3570"/>
                </a:lnTo>
                <a:lnTo>
                  <a:pt x="2553" y="3606"/>
                </a:lnTo>
                <a:lnTo>
                  <a:pt x="2444" y="3636"/>
                </a:lnTo>
                <a:lnTo>
                  <a:pt x="2333" y="3660"/>
                </a:lnTo>
                <a:lnTo>
                  <a:pt x="2219" y="3679"/>
                </a:lnTo>
                <a:lnTo>
                  <a:pt x="2105" y="3693"/>
                </a:lnTo>
                <a:lnTo>
                  <a:pt x="1988" y="3701"/>
                </a:lnTo>
                <a:lnTo>
                  <a:pt x="1869" y="3704"/>
                </a:lnTo>
                <a:lnTo>
                  <a:pt x="1749" y="3701"/>
                </a:lnTo>
                <a:lnTo>
                  <a:pt x="1633" y="3693"/>
                </a:lnTo>
                <a:lnTo>
                  <a:pt x="1518" y="3679"/>
                </a:lnTo>
                <a:lnTo>
                  <a:pt x="1405" y="3660"/>
                </a:lnTo>
                <a:lnTo>
                  <a:pt x="1295" y="3636"/>
                </a:lnTo>
                <a:lnTo>
                  <a:pt x="1184" y="3606"/>
                </a:lnTo>
                <a:lnTo>
                  <a:pt x="1078" y="3570"/>
                </a:lnTo>
                <a:lnTo>
                  <a:pt x="973" y="3530"/>
                </a:lnTo>
                <a:lnTo>
                  <a:pt x="883" y="3490"/>
                </a:lnTo>
                <a:lnTo>
                  <a:pt x="796" y="3447"/>
                </a:lnTo>
                <a:lnTo>
                  <a:pt x="715" y="3400"/>
                </a:lnTo>
                <a:lnTo>
                  <a:pt x="636" y="3350"/>
                </a:lnTo>
                <a:lnTo>
                  <a:pt x="563" y="3298"/>
                </a:lnTo>
                <a:lnTo>
                  <a:pt x="492" y="3242"/>
                </a:lnTo>
                <a:lnTo>
                  <a:pt x="428" y="3183"/>
                </a:lnTo>
                <a:lnTo>
                  <a:pt x="365" y="3122"/>
                </a:lnTo>
                <a:lnTo>
                  <a:pt x="309" y="3058"/>
                </a:lnTo>
                <a:lnTo>
                  <a:pt x="115" y="3252"/>
                </a:lnTo>
                <a:lnTo>
                  <a:pt x="101" y="3262"/>
                </a:lnTo>
                <a:lnTo>
                  <a:pt x="85" y="3269"/>
                </a:lnTo>
                <a:lnTo>
                  <a:pt x="67" y="3270"/>
                </a:lnTo>
                <a:lnTo>
                  <a:pt x="57" y="3269"/>
                </a:lnTo>
                <a:lnTo>
                  <a:pt x="42" y="3266"/>
                </a:lnTo>
                <a:lnTo>
                  <a:pt x="24" y="3256"/>
                </a:lnTo>
                <a:lnTo>
                  <a:pt x="10" y="3242"/>
                </a:lnTo>
                <a:lnTo>
                  <a:pt x="2" y="3224"/>
                </a:lnTo>
                <a:lnTo>
                  <a:pt x="0" y="3204"/>
                </a:lnTo>
                <a:lnTo>
                  <a:pt x="0" y="2469"/>
                </a:lnTo>
                <a:lnTo>
                  <a:pt x="2" y="2451"/>
                </a:lnTo>
                <a:lnTo>
                  <a:pt x="8" y="2435"/>
                </a:lnTo>
                <a:lnTo>
                  <a:pt x="19" y="2421"/>
                </a:lnTo>
                <a:lnTo>
                  <a:pt x="33" y="2411"/>
                </a:lnTo>
                <a:lnTo>
                  <a:pt x="49" y="2404"/>
                </a:lnTo>
                <a:lnTo>
                  <a:pt x="67" y="2403"/>
                </a:lnTo>
                <a:lnTo>
                  <a:pt x="801" y="2403"/>
                </a:lnTo>
                <a:lnTo>
                  <a:pt x="823" y="2405"/>
                </a:lnTo>
                <a:lnTo>
                  <a:pt x="840" y="2413"/>
                </a:lnTo>
                <a:lnTo>
                  <a:pt x="853" y="2426"/>
                </a:lnTo>
                <a:lnTo>
                  <a:pt x="863" y="2444"/>
                </a:lnTo>
                <a:lnTo>
                  <a:pt x="869" y="2464"/>
                </a:lnTo>
                <a:lnTo>
                  <a:pt x="868" y="2482"/>
                </a:lnTo>
                <a:lnTo>
                  <a:pt x="861" y="2500"/>
                </a:lnTo>
                <a:lnTo>
                  <a:pt x="849" y="2517"/>
                </a:lnTo>
                <a:lnTo>
                  <a:pt x="640" y="2726"/>
                </a:lnTo>
                <a:lnTo>
                  <a:pt x="683" y="2778"/>
                </a:lnTo>
                <a:lnTo>
                  <a:pt x="730" y="2829"/>
                </a:lnTo>
                <a:lnTo>
                  <a:pt x="782" y="2877"/>
                </a:lnTo>
                <a:lnTo>
                  <a:pt x="837" y="2924"/>
                </a:lnTo>
                <a:lnTo>
                  <a:pt x="899" y="2967"/>
                </a:lnTo>
                <a:lnTo>
                  <a:pt x="965" y="3008"/>
                </a:lnTo>
                <a:lnTo>
                  <a:pt x="1036" y="3046"/>
                </a:lnTo>
                <a:lnTo>
                  <a:pt x="1122" y="3087"/>
                </a:lnTo>
                <a:lnTo>
                  <a:pt x="1212" y="3123"/>
                </a:lnTo>
                <a:lnTo>
                  <a:pt x="1305" y="3154"/>
                </a:lnTo>
                <a:lnTo>
                  <a:pt x="1401" y="3180"/>
                </a:lnTo>
                <a:lnTo>
                  <a:pt x="1500" y="3202"/>
                </a:lnTo>
                <a:lnTo>
                  <a:pt x="1602" y="3218"/>
                </a:lnTo>
                <a:lnTo>
                  <a:pt x="1602" y="1869"/>
                </a:lnTo>
                <a:lnTo>
                  <a:pt x="1201" y="1869"/>
                </a:lnTo>
                <a:lnTo>
                  <a:pt x="1175" y="1866"/>
                </a:lnTo>
                <a:lnTo>
                  <a:pt x="1150" y="1858"/>
                </a:lnTo>
                <a:lnTo>
                  <a:pt x="1128" y="1846"/>
                </a:lnTo>
                <a:lnTo>
                  <a:pt x="1107" y="1829"/>
                </a:lnTo>
                <a:lnTo>
                  <a:pt x="1090" y="1808"/>
                </a:lnTo>
                <a:lnTo>
                  <a:pt x="1078" y="1786"/>
                </a:lnTo>
                <a:lnTo>
                  <a:pt x="1070" y="1761"/>
                </a:lnTo>
                <a:lnTo>
                  <a:pt x="1068" y="1735"/>
                </a:lnTo>
                <a:lnTo>
                  <a:pt x="1068" y="1468"/>
                </a:lnTo>
                <a:lnTo>
                  <a:pt x="1070" y="1442"/>
                </a:lnTo>
                <a:lnTo>
                  <a:pt x="1078" y="1417"/>
                </a:lnTo>
                <a:lnTo>
                  <a:pt x="1090" y="1395"/>
                </a:lnTo>
                <a:lnTo>
                  <a:pt x="1107" y="1374"/>
                </a:lnTo>
                <a:lnTo>
                  <a:pt x="1128" y="1357"/>
                </a:lnTo>
                <a:lnTo>
                  <a:pt x="1150" y="1344"/>
                </a:lnTo>
                <a:lnTo>
                  <a:pt x="1175" y="1338"/>
                </a:lnTo>
                <a:lnTo>
                  <a:pt x="1201" y="1334"/>
                </a:lnTo>
                <a:lnTo>
                  <a:pt x="1602" y="1334"/>
                </a:lnTo>
                <a:lnTo>
                  <a:pt x="1602" y="995"/>
                </a:lnTo>
                <a:lnTo>
                  <a:pt x="1555" y="964"/>
                </a:lnTo>
                <a:lnTo>
                  <a:pt x="1512" y="930"/>
                </a:lnTo>
                <a:lnTo>
                  <a:pt x="1474" y="892"/>
                </a:lnTo>
                <a:lnTo>
                  <a:pt x="1439" y="849"/>
                </a:lnTo>
                <a:lnTo>
                  <a:pt x="1408" y="802"/>
                </a:lnTo>
                <a:lnTo>
                  <a:pt x="1382" y="752"/>
                </a:lnTo>
                <a:lnTo>
                  <a:pt x="1361" y="700"/>
                </a:lnTo>
                <a:lnTo>
                  <a:pt x="1347" y="647"/>
                </a:lnTo>
                <a:lnTo>
                  <a:pt x="1338" y="591"/>
                </a:lnTo>
                <a:lnTo>
                  <a:pt x="1335" y="534"/>
                </a:lnTo>
                <a:lnTo>
                  <a:pt x="1338" y="472"/>
                </a:lnTo>
                <a:lnTo>
                  <a:pt x="1348" y="413"/>
                </a:lnTo>
                <a:lnTo>
                  <a:pt x="1364" y="356"/>
                </a:lnTo>
                <a:lnTo>
                  <a:pt x="1386" y="302"/>
                </a:lnTo>
                <a:lnTo>
                  <a:pt x="1415" y="251"/>
                </a:lnTo>
                <a:lnTo>
                  <a:pt x="1450" y="202"/>
                </a:lnTo>
                <a:lnTo>
                  <a:pt x="1491" y="157"/>
                </a:lnTo>
                <a:lnTo>
                  <a:pt x="1537" y="115"/>
                </a:lnTo>
                <a:lnTo>
                  <a:pt x="1586" y="79"/>
                </a:lnTo>
                <a:lnTo>
                  <a:pt x="1637" y="51"/>
                </a:lnTo>
                <a:lnTo>
                  <a:pt x="1692" y="28"/>
                </a:lnTo>
                <a:lnTo>
                  <a:pt x="1747" y="12"/>
                </a:lnTo>
                <a:lnTo>
                  <a:pt x="1807" y="3"/>
                </a:lnTo>
                <a:lnTo>
                  <a:pt x="186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32" name="Group 31"/>
          <p:cNvGrpSpPr/>
          <p:nvPr/>
        </p:nvGrpSpPr>
        <p:grpSpPr>
          <a:xfrm>
            <a:off x="16492414" y="4793497"/>
            <a:ext cx="561495" cy="552070"/>
            <a:chOff x="13176250" y="682625"/>
            <a:chExt cx="1323975" cy="1301750"/>
          </a:xfrm>
          <a:solidFill>
            <a:schemeClr val="tx1"/>
          </a:solidFill>
        </p:grpSpPr>
        <p:sp>
          <p:nvSpPr>
            <p:cNvPr id="33" name="Freeform 23"/>
            <p:cNvSpPr>
              <a:spLocks/>
            </p:cNvSpPr>
            <p:nvPr/>
          </p:nvSpPr>
          <p:spPr bwMode="auto">
            <a:xfrm>
              <a:off x="13176250" y="895350"/>
              <a:ext cx="1323975" cy="1089025"/>
            </a:xfrm>
            <a:custGeom>
              <a:avLst/>
              <a:gdLst>
                <a:gd name="T0" fmla="*/ 384 w 3338"/>
                <a:gd name="T1" fmla="*/ 11 h 2744"/>
                <a:gd name="T2" fmla="*/ 788 w 3338"/>
                <a:gd name="T3" fmla="*/ 403 h 2744"/>
                <a:gd name="T4" fmla="*/ 2930 w 3338"/>
                <a:gd name="T5" fmla="*/ 23 h 2744"/>
                <a:gd name="T6" fmla="*/ 3004 w 3338"/>
                <a:gd name="T7" fmla="*/ 0 h 2744"/>
                <a:gd name="T8" fmla="*/ 3077 w 3338"/>
                <a:gd name="T9" fmla="*/ 23 h 2744"/>
                <a:gd name="T10" fmla="*/ 3127 w 3338"/>
                <a:gd name="T11" fmla="*/ 84 h 2744"/>
                <a:gd name="T12" fmla="*/ 3135 w 3338"/>
                <a:gd name="T13" fmla="*/ 161 h 2744"/>
                <a:gd name="T14" fmla="*/ 3097 w 3338"/>
                <a:gd name="T15" fmla="*/ 228 h 2744"/>
                <a:gd name="T16" fmla="*/ 3203 w 3338"/>
                <a:gd name="T17" fmla="*/ 1205 h 2744"/>
                <a:gd name="T18" fmla="*/ 3277 w 3338"/>
                <a:gd name="T19" fmla="*/ 1227 h 2744"/>
                <a:gd name="T20" fmla="*/ 3327 w 3338"/>
                <a:gd name="T21" fmla="*/ 1289 h 2744"/>
                <a:gd name="T22" fmla="*/ 3335 w 3338"/>
                <a:gd name="T23" fmla="*/ 1365 h 2744"/>
                <a:gd name="T24" fmla="*/ 3298 w 3338"/>
                <a:gd name="T25" fmla="*/ 1433 h 2744"/>
                <a:gd name="T26" fmla="*/ 3230 w 3338"/>
                <a:gd name="T27" fmla="*/ 1470 h 2744"/>
                <a:gd name="T28" fmla="*/ 2735 w 3338"/>
                <a:gd name="T29" fmla="*/ 1560 h 2744"/>
                <a:gd name="T30" fmla="*/ 2701 w 3338"/>
                <a:gd name="T31" fmla="*/ 1803 h 2744"/>
                <a:gd name="T32" fmla="*/ 2630 w 3338"/>
                <a:gd name="T33" fmla="*/ 2015 h 2744"/>
                <a:gd name="T34" fmla="*/ 3048 w 3338"/>
                <a:gd name="T35" fmla="*/ 2537 h 2744"/>
                <a:gd name="T36" fmla="*/ 3070 w 3338"/>
                <a:gd name="T37" fmla="*/ 2611 h 2744"/>
                <a:gd name="T38" fmla="*/ 3048 w 3338"/>
                <a:gd name="T39" fmla="*/ 2684 h 2744"/>
                <a:gd name="T40" fmla="*/ 2988 w 3338"/>
                <a:gd name="T41" fmla="*/ 2734 h 2744"/>
                <a:gd name="T42" fmla="*/ 2910 w 3338"/>
                <a:gd name="T43" fmla="*/ 2741 h 2744"/>
                <a:gd name="T44" fmla="*/ 2843 w 3338"/>
                <a:gd name="T45" fmla="*/ 2705 h 2744"/>
                <a:gd name="T46" fmla="*/ 2411 w 3338"/>
                <a:gd name="T47" fmla="*/ 2309 h 2744"/>
                <a:gd name="T48" fmla="*/ 2374 w 3338"/>
                <a:gd name="T49" fmla="*/ 2337 h 2744"/>
                <a:gd name="T50" fmla="*/ 2311 w 3338"/>
                <a:gd name="T51" fmla="*/ 2379 h 2744"/>
                <a:gd name="T52" fmla="*/ 2139 w 3338"/>
                <a:gd name="T53" fmla="*/ 2472 h 2744"/>
                <a:gd name="T54" fmla="*/ 2005 w 3338"/>
                <a:gd name="T55" fmla="*/ 2517 h 2744"/>
                <a:gd name="T56" fmla="*/ 1802 w 3338"/>
                <a:gd name="T57" fmla="*/ 2543 h 2744"/>
                <a:gd name="T58" fmla="*/ 1535 w 3338"/>
                <a:gd name="T59" fmla="*/ 2543 h 2744"/>
                <a:gd name="T60" fmla="*/ 1324 w 3338"/>
                <a:gd name="T61" fmla="*/ 2515 h 2744"/>
                <a:gd name="T62" fmla="*/ 1182 w 3338"/>
                <a:gd name="T63" fmla="*/ 2466 h 2744"/>
                <a:gd name="T64" fmla="*/ 1004 w 3338"/>
                <a:gd name="T65" fmla="*/ 2365 h 2744"/>
                <a:gd name="T66" fmla="*/ 931 w 3338"/>
                <a:gd name="T67" fmla="*/ 2312 h 2744"/>
                <a:gd name="T68" fmla="*/ 501 w 3338"/>
                <a:gd name="T69" fmla="*/ 2700 h 2744"/>
                <a:gd name="T70" fmla="*/ 429 w 3338"/>
                <a:gd name="T71" fmla="*/ 2741 h 2744"/>
                <a:gd name="T72" fmla="*/ 353 w 3338"/>
                <a:gd name="T73" fmla="*/ 2736 h 2744"/>
                <a:gd name="T74" fmla="*/ 293 w 3338"/>
                <a:gd name="T75" fmla="*/ 2690 h 2744"/>
                <a:gd name="T76" fmla="*/ 268 w 3338"/>
                <a:gd name="T77" fmla="*/ 2618 h 2744"/>
                <a:gd name="T78" fmla="*/ 285 w 3338"/>
                <a:gd name="T79" fmla="*/ 2542 h 2744"/>
                <a:gd name="T80" fmla="*/ 693 w 3338"/>
                <a:gd name="T81" fmla="*/ 1985 h 2744"/>
                <a:gd name="T82" fmla="*/ 631 w 3338"/>
                <a:gd name="T83" fmla="*/ 1784 h 2744"/>
                <a:gd name="T84" fmla="*/ 603 w 3338"/>
                <a:gd name="T85" fmla="*/ 1555 h 2744"/>
                <a:gd name="T86" fmla="*/ 107 w 3338"/>
                <a:gd name="T87" fmla="*/ 1470 h 2744"/>
                <a:gd name="T88" fmla="*/ 40 w 3338"/>
                <a:gd name="T89" fmla="*/ 1433 h 2744"/>
                <a:gd name="T90" fmla="*/ 2 w 3338"/>
                <a:gd name="T91" fmla="*/ 1365 h 2744"/>
                <a:gd name="T92" fmla="*/ 10 w 3338"/>
                <a:gd name="T93" fmla="*/ 1289 h 2744"/>
                <a:gd name="T94" fmla="*/ 60 w 3338"/>
                <a:gd name="T95" fmla="*/ 1227 h 2744"/>
                <a:gd name="T96" fmla="*/ 133 w 3338"/>
                <a:gd name="T97" fmla="*/ 1205 h 2744"/>
                <a:gd name="T98" fmla="*/ 240 w 3338"/>
                <a:gd name="T99" fmla="*/ 228 h 2744"/>
                <a:gd name="T100" fmla="*/ 203 w 3338"/>
                <a:gd name="T101" fmla="*/ 161 h 2744"/>
                <a:gd name="T102" fmla="*/ 210 w 3338"/>
                <a:gd name="T103" fmla="*/ 84 h 2744"/>
                <a:gd name="T104" fmla="*/ 261 w 3338"/>
                <a:gd name="T105" fmla="*/ 23 h 2744"/>
                <a:gd name="T106" fmla="*/ 334 w 3338"/>
                <a:gd name="T107" fmla="*/ 0 h 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338" h="2744">
                  <a:moveTo>
                    <a:pt x="334" y="0"/>
                  </a:moveTo>
                  <a:lnTo>
                    <a:pt x="360" y="3"/>
                  </a:lnTo>
                  <a:lnTo>
                    <a:pt x="384" y="11"/>
                  </a:lnTo>
                  <a:lnTo>
                    <a:pt x="407" y="23"/>
                  </a:lnTo>
                  <a:lnTo>
                    <a:pt x="428" y="40"/>
                  </a:lnTo>
                  <a:lnTo>
                    <a:pt x="788" y="403"/>
                  </a:lnTo>
                  <a:lnTo>
                    <a:pt x="2549" y="403"/>
                  </a:lnTo>
                  <a:lnTo>
                    <a:pt x="2910" y="40"/>
                  </a:lnTo>
                  <a:lnTo>
                    <a:pt x="2930" y="23"/>
                  </a:lnTo>
                  <a:lnTo>
                    <a:pt x="2953" y="11"/>
                  </a:lnTo>
                  <a:lnTo>
                    <a:pt x="2977" y="3"/>
                  </a:lnTo>
                  <a:lnTo>
                    <a:pt x="3004" y="0"/>
                  </a:lnTo>
                  <a:lnTo>
                    <a:pt x="3030" y="3"/>
                  </a:lnTo>
                  <a:lnTo>
                    <a:pt x="3054" y="11"/>
                  </a:lnTo>
                  <a:lnTo>
                    <a:pt x="3077" y="23"/>
                  </a:lnTo>
                  <a:lnTo>
                    <a:pt x="3097" y="40"/>
                  </a:lnTo>
                  <a:lnTo>
                    <a:pt x="3115" y="61"/>
                  </a:lnTo>
                  <a:lnTo>
                    <a:pt x="3127" y="84"/>
                  </a:lnTo>
                  <a:lnTo>
                    <a:pt x="3135" y="109"/>
                  </a:lnTo>
                  <a:lnTo>
                    <a:pt x="3137" y="134"/>
                  </a:lnTo>
                  <a:lnTo>
                    <a:pt x="3135" y="161"/>
                  </a:lnTo>
                  <a:lnTo>
                    <a:pt x="3127" y="185"/>
                  </a:lnTo>
                  <a:lnTo>
                    <a:pt x="3115" y="208"/>
                  </a:lnTo>
                  <a:lnTo>
                    <a:pt x="3097" y="228"/>
                  </a:lnTo>
                  <a:lnTo>
                    <a:pt x="2737" y="590"/>
                  </a:lnTo>
                  <a:lnTo>
                    <a:pt x="2737" y="1205"/>
                  </a:lnTo>
                  <a:lnTo>
                    <a:pt x="3203" y="1205"/>
                  </a:lnTo>
                  <a:lnTo>
                    <a:pt x="3230" y="1208"/>
                  </a:lnTo>
                  <a:lnTo>
                    <a:pt x="3254" y="1215"/>
                  </a:lnTo>
                  <a:lnTo>
                    <a:pt x="3277" y="1227"/>
                  </a:lnTo>
                  <a:lnTo>
                    <a:pt x="3298" y="1245"/>
                  </a:lnTo>
                  <a:lnTo>
                    <a:pt x="3315" y="1265"/>
                  </a:lnTo>
                  <a:lnTo>
                    <a:pt x="3327" y="1289"/>
                  </a:lnTo>
                  <a:lnTo>
                    <a:pt x="3335" y="1313"/>
                  </a:lnTo>
                  <a:lnTo>
                    <a:pt x="3338" y="1339"/>
                  </a:lnTo>
                  <a:lnTo>
                    <a:pt x="3335" y="1365"/>
                  </a:lnTo>
                  <a:lnTo>
                    <a:pt x="3327" y="1390"/>
                  </a:lnTo>
                  <a:lnTo>
                    <a:pt x="3315" y="1412"/>
                  </a:lnTo>
                  <a:lnTo>
                    <a:pt x="3298" y="1433"/>
                  </a:lnTo>
                  <a:lnTo>
                    <a:pt x="3277" y="1451"/>
                  </a:lnTo>
                  <a:lnTo>
                    <a:pt x="3254" y="1463"/>
                  </a:lnTo>
                  <a:lnTo>
                    <a:pt x="3230" y="1470"/>
                  </a:lnTo>
                  <a:lnTo>
                    <a:pt x="3204" y="1472"/>
                  </a:lnTo>
                  <a:lnTo>
                    <a:pt x="2737" y="1472"/>
                  </a:lnTo>
                  <a:lnTo>
                    <a:pt x="2735" y="1560"/>
                  </a:lnTo>
                  <a:lnTo>
                    <a:pt x="2728" y="1645"/>
                  </a:lnTo>
                  <a:lnTo>
                    <a:pt x="2717" y="1726"/>
                  </a:lnTo>
                  <a:lnTo>
                    <a:pt x="2701" y="1803"/>
                  </a:lnTo>
                  <a:lnTo>
                    <a:pt x="2682" y="1878"/>
                  </a:lnTo>
                  <a:lnTo>
                    <a:pt x="2657" y="1948"/>
                  </a:lnTo>
                  <a:lnTo>
                    <a:pt x="2630" y="2015"/>
                  </a:lnTo>
                  <a:lnTo>
                    <a:pt x="2596" y="2080"/>
                  </a:lnTo>
                  <a:lnTo>
                    <a:pt x="3031" y="2517"/>
                  </a:lnTo>
                  <a:lnTo>
                    <a:pt x="3048" y="2537"/>
                  </a:lnTo>
                  <a:lnTo>
                    <a:pt x="3061" y="2560"/>
                  </a:lnTo>
                  <a:lnTo>
                    <a:pt x="3068" y="2584"/>
                  </a:lnTo>
                  <a:lnTo>
                    <a:pt x="3070" y="2611"/>
                  </a:lnTo>
                  <a:lnTo>
                    <a:pt x="3068" y="2637"/>
                  </a:lnTo>
                  <a:lnTo>
                    <a:pt x="3061" y="2661"/>
                  </a:lnTo>
                  <a:lnTo>
                    <a:pt x="3048" y="2684"/>
                  </a:lnTo>
                  <a:lnTo>
                    <a:pt x="3031" y="2705"/>
                  </a:lnTo>
                  <a:lnTo>
                    <a:pt x="3011" y="2722"/>
                  </a:lnTo>
                  <a:lnTo>
                    <a:pt x="2988" y="2734"/>
                  </a:lnTo>
                  <a:lnTo>
                    <a:pt x="2964" y="2741"/>
                  </a:lnTo>
                  <a:lnTo>
                    <a:pt x="2936" y="2744"/>
                  </a:lnTo>
                  <a:lnTo>
                    <a:pt x="2910" y="2741"/>
                  </a:lnTo>
                  <a:lnTo>
                    <a:pt x="2886" y="2734"/>
                  </a:lnTo>
                  <a:lnTo>
                    <a:pt x="2863" y="2722"/>
                  </a:lnTo>
                  <a:lnTo>
                    <a:pt x="2843" y="2705"/>
                  </a:lnTo>
                  <a:lnTo>
                    <a:pt x="2429" y="2292"/>
                  </a:lnTo>
                  <a:lnTo>
                    <a:pt x="2422" y="2300"/>
                  </a:lnTo>
                  <a:lnTo>
                    <a:pt x="2411" y="2309"/>
                  </a:lnTo>
                  <a:lnTo>
                    <a:pt x="2399" y="2320"/>
                  </a:lnTo>
                  <a:lnTo>
                    <a:pt x="2389" y="2328"/>
                  </a:lnTo>
                  <a:lnTo>
                    <a:pt x="2374" y="2337"/>
                  </a:lnTo>
                  <a:lnTo>
                    <a:pt x="2357" y="2349"/>
                  </a:lnTo>
                  <a:lnTo>
                    <a:pt x="2336" y="2364"/>
                  </a:lnTo>
                  <a:lnTo>
                    <a:pt x="2311" y="2379"/>
                  </a:lnTo>
                  <a:lnTo>
                    <a:pt x="2244" y="2420"/>
                  </a:lnTo>
                  <a:lnTo>
                    <a:pt x="2176" y="2455"/>
                  </a:lnTo>
                  <a:lnTo>
                    <a:pt x="2139" y="2472"/>
                  </a:lnTo>
                  <a:lnTo>
                    <a:pt x="2098" y="2487"/>
                  </a:lnTo>
                  <a:lnTo>
                    <a:pt x="2054" y="2502"/>
                  </a:lnTo>
                  <a:lnTo>
                    <a:pt x="2005" y="2517"/>
                  </a:lnTo>
                  <a:lnTo>
                    <a:pt x="1937" y="2531"/>
                  </a:lnTo>
                  <a:lnTo>
                    <a:pt x="1869" y="2540"/>
                  </a:lnTo>
                  <a:lnTo>
                    <a:pt x="1802" y="2543"/>
                  </a:lnTo>
                  <a:lnTo>
                    <a:pt x="1802" y="670"/>
                  </a:lnTo>
                  <a:lnTo>
                    <a:pt x="1535" y="670"/>
                  </a:lnTo>
                  <a:lnTo>
                    <a:pt x="1535" y="2543"/>
                  </a:lnTo>
                  <a:lnTo>
                    <a:pt x="1464" y="2540"/>
                  </a:lnTo>
                  <a:lnTo>
                    <a:pt x="1394" y="2531"/>
                  </a:lnTo>
                  <a:lnTo>
                    <a:pt x="1324" y="2515"/>
                  </a:lnTo>
                  <a:lnTo>
                    <a:pt x="1273" y="2500"/>
                  </a:lnTo>
                  <a:lnTo>
                    <a:pt x="1226" y="2484"/>
                  </a:lnTo>
                  <a:lnTo>
                    <a:pt x="1182" y="2466"/>
                  </a:lnTo>
                  <a:lnTo>
                    <a:pt x="1142" y="2446"/>
                  </a:lnTo>
                  <a:lnTo>
                    <a:pt x="1069" y="2405"/>
                  </a:lnTo>
                  <a:lnTo>
                    <a:pt x="1004" y="2365"/>
                  </a:lnTo>
                  <a:lnTo>
                    <a:pt x="975" y="2345"/>
                  </a:lnTo>
                  <a:lnTo>
                    <a:pt x="951" y="2327"/>
                  </a:lnTo>
                  <a:lnTo>
                    <a:pt x="931" y="2312"/>
                  </a:lnTo>
                  <a:lnTo>
                    <a:pt x="913" y="2296"/>
                  </a:lnTo>
                  <a:lnTo>
                    <a:pt x="882" y="2268"/>
                  </a:lnTo>
                  <a:lnTo>
                    <a:pt x="501" y="2700"/>
                  </a:lnTo>
                  <a:lnTo>
                    <a:pt x="479" y="2720"/>
                  </a:lnTo>
                  <a:lnTo>
                    <a:pt x="455" y="2733"/>
                  </a:lnTo>
                  <a:lnTo>
                    <a:pt x="429" y="2741"/>
                  </a:lnTo>
                  <a:lnTo>
                    <a:pt x="400" y="2744"/>
                  </a:lnTo>
                  <a:lnTo>
                    <a:pt x="376" y="2742"/>
                  </a:lnTo>
                  <a:lnTo>
                    <a:pt x="353" y="2736"/>
                  </a:lnTo>
                  <a:lnTo>
                    <a:pt x="331" y="2725"/>
                  </a:lnTo>
                  <a:lnTo>
                    <a:pt x="311" y="2711"/>
                  </a:lnTo>
                  <a:lnTo>
                    <a:pt x="293" y="2690"/>
                  </a:lnTo>
                  <a:lnTo>
                    <a:pt x="280" y="2669"/>
                  </a:lnTo>
                  <a:lnTo>
                    <a:pt x="272" y="2644"/>
                  </a:lnTo>
                  <a:lnTo>
                    <a:pt x="268" y="2618"/>
                  </a:lnTo>
                  <a:lnTo>
                    <a:pt x="269" y="2591"/>
                  </a:lnTo>
                  <a:lnTo>
                    <a:pt x="275" y="2566"/>
                  </a:lnTo>
                  <a:lnTo>
                    <a:pt x="285" y="2542"/>
                  </a:lnTo>
                  <a:lnTo>
                    <a:pt x="300" y="2521"/>
                  </a:lnTo>
                  <a:lnTo>
                    <a:pt x="722" y="2046"/>
                  </a:lnTo>
                  <a:lnTo>
                    <a:pt x="693" y="1985"/>
                  </a:lnTo>
                  <a:lnTo>
                    <a:pt x="669" y="1921"/>
                  </a:lnTo>
                  <a:lnTo>
                    <a:pt x="648" y="1853"/>
                  </a:lnTo>
                  <a:lnTo>
                    <a:pt x="631" y="1784"/>
                  </a:lnTo>
                  <a:lnTo>
                    <a:pt x="618" y="1710"/>
                  </a:lnTo>
                  <a:lnTo>
                    <a:pt x="608" y="1634"/>
                  </a:lnTo>
                  <a:lnTo>
                    <a:pt x="603" y="1555"/>
                  </a:lnTo>
                  <a:lnTo>
                    <a:pt x="601" y="1472"/>
                  </a:lnTo>
                  <a:lnTo>
                    <a:pt x="133" y="1472"/>
                  </a:lnTo>
                  <a:lnTo>
                    <a:pt x="107" y="1470"/>
                  </a:lnTo>
                  <a:lnTo>
                    <a:pt x="82" y="1463"/>
                  </a:lnTo>
                  <a:lnTo>
                    <a:pt x="60" y="1450"/>
                  </a:lnTo>
                  <a:lnTo>
                    <a:pt x="40" y="1433"/>
                  </a:lnTo>
                  <a:lnTo>
                    <a:pt x="22" y="1412"/>
                  </a:lnTo>
                  <a:lnTo>
                    <a:pt x="10" y="1390"/>
                  </a:lnTo>
                  <a:lnTo>
                    <a:pt x="2" y="1365"/>
                  </a:lnTo>
                  <a:lnTo>
                    <a:pt x="0" y="1339"/>
                  </a:lnTo>
                  <a:lnTo>
                    <a:pt x="2" y="1312"/>
                  </a:lnTo>
                  <a:lnTo>
                    <a:pt x="10" y="1289"/>
                  </a:lnTo>
                  <a:lnTo>
                    <a:pt x="22" y="1265"/>
                  </a:lnTo>
                  <a:lnTo>
                    <a:pt x="40" y="1245"/>
                  </a:lnTo>
                  <a:lnTo>
                    <a:pt x="60" y="1227"/>
                  </a:lnTo>
                  <a:lnTo>
                    <a:pt x="82" y="1215"/>
                  </a:lnTo>
                  <a:lnTo>
                    <a:pt x="107" y="1208"/>
                  </a:lnTo>
                  <a:lnTo>
                    <a:pt x="133" y="1205"/>
                  </a:lnTo>
                  <a:lnTo>
                    <a:pt x="601" y="1205"/>
                  </a:lnTo>
                  <a:lnTo>
                    <a:pt x="601" y="590"/>
                  </a:lnTo>
                  <a:lnTo>
                    <a:pt x="240" y="228"/>
                  </a:lnTo>
                  <a:lnTo>
                    <a:pt x="223" y="208"/>
                  </a:lnTo>
                  <a:lnTo>
                    <a:pt x="210" y="185"/>
                  </a:lnTo>
                  <a:lnTo>
                    <a:pt x="203" y="161"/>
                  </a:lnTo>
                  <a:lnTo>
                    <a:pt x="201" y="134"/>
                  </a:lnTo>
                  <a:lnTo>
                    <a:pt x="203" y="109"/>
                  </a:lnTo>
                  <a:lnTo>
                    <a:pt x="210" y="84"/>
                  </a:lnTo>
                  <a:lnTo>
                    <a:pt x="223" y="61"/>
                  </a:lnTo>
                  <a:lnTo>
                    <a:pt x="240" y="40"/>
                  </a:lnTo>
                  <a:lnTo>
                    <a:pt x="261" y="23"/>
                  </a:lnTo>
                  <a:lnTo>
                    <a:pt x="283" y="11"/>
                  </a:lnTo>
                  <a:lnTo>
                    <a:pt x="307" y="3"/>
                  </a:lnTo>
                  <a:lnTo>
                    <a:pt x="3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24"/>
            <p:cNvSpPr>
              <a:spLocks/>
            </p:cNvSpPr>
            <p:nvPr/>
          </p:nvSpPr>
          <p:spPr bwMode="auto">
            <a:xfrm>
              <a:off x="13573125" y="682625"/>
              <a:ext cx="530225" cy="266700"/>
            </a:xfrm>
            <a:custGeom>
              <a:avLst/>
              <a:gdLst>
                <a:gd name="T0" fmla="*/ 668 w 1335"/>
                <a:gd name="T1" fmla="*/ 0 h 668"/>
                <a:gd name="T2" fmla="*/ 728 w 1335"/>
                <a:gd name="T3" fmla="*/ 2 h 668"/>
                <a:gd name="T4" fmla="*/ 787 w 1335"/>
                <a:gd name="T5" fmla="*/ 9 h 668"/>
                <a:gd name="T6" fmla="*/ 843 w 1335"/>
                <a:gd name="T7" fmla="*/ 21 h 668"/>
                <a:gd name="T8" fmla="*/ 898 w 1335"/>
                <a:gd name="T9" fmla="*/ 38 h 668"/>
                <a:gd name="T10" fmla="*/ 951 w 1335"/>
                <a:gd name="T11" fmla="*/ 60 h 668"/>
                <a:gd name="T12" fmla="*/ 1001 w 1335"/>
                <a:gd name="T13" fmla="*/ 86 h 668"/>
                <a:gd name="T14" fmla="*/ 1050 w 1335"/>
                <a:gd name="T15" fmla="*/ 118 h 668"/>
                <a:gd name="T16" fmla="*/ 1095 w 1335"/>
                <a:gd name="T17" fmla="*/ 154 h 668"/>
                <a:gd name="T18" fmla="*/ 1140 w 1335"/>
                <a:gd name="T19" fmla="*/ 194 h 668"/>
                <a:gd name="T20" fmla="*/ 1181 w 1335"/>
                <a:gd name="T21" fmla="*/ 239 h 668"/>
                <a:gd name="T22" fmla="*/ 1217 w 1335"/>
                <a:gd name="T23" fmla="*/ 285 h 668"/>
                <a:gd name="T24" fmla="*/ 1248 w 1335"/>
                <a:gd name="T25" fmla="*/ 334 h 668"/>
                <a:gd name="T26" fmla="*/ 1275 w 1335"/>
                <a:gd name="T27" fmla="*/ 385 h 668"/>
                <a:gd name="T28" fmla="*/ 1296 w 1335"/>
                <a:gd name="T29" fmla="*/ 437 h 668"/>
                <a:gd name="T30" fmla="*/ 1313 w 1335"/>
                <a:gd name="T31" fmla="*/ 493 h 668"/>
                <a:gd name="T32" fmla="*/ 1326 w 1335"/>
                <a:gd name="T33" fmla="*/ 549 h 668"/>
                <a:gd name="T34" fmla="*/ 1333 w 1335"/>
                <a:gd name="T35" fmla="*/ 608 h 668"/>
                <a:gd name="T36" fmla="*/ 1335 w 1335"/>
                <a:gd name="T37" fmla="*/ 668 h 668"/>
                <a:gd name="T38" fmla="*/ 0 w 1335"/>
                <a:gd name="T39" fmla="*/ 668 h 668"/>
                <a:gd name="T40" fmla="*/ 3 w 1335"/>
                <a:gd name="T41" fmla="*/ 608 h 668"/>
                <a:gd name="T42" fmla="*/ 10 w 1335"/>
                <a:gd name="T43" fmla="*/ 549 h 668"/>
                <a:gd name="T44" fmla="*/ 22 w 1335"/>
                <a:gd name="T45" fmla="*/ 493 h 668"/>
                <a:gd name="T46" fmla="*/ 39 w 1335"/>
                <a:gd name="T47" fmla="*/ 437 h 668"/>
                <a:gd name="T48" fmla="*/ 60 w 1335"/>
                <a:gd name="T49" fmla="*/ 385 h 668"/>
                <a:gd name="T50" fmla="*/ 86 w 1335"/>
                <a:gd name="T51" fmla="*/ 334 h 668"/>
                <a:gd name="T52" fmla="*/ 118 w 1335"/>
                <a:gd name="T53" fmla="*/ 285 h 668"/>
                <a:gd name="T54" fmla="*/ 155 w 1335"/>
                <a:gd name="T55" fmla="*/ 239 h 668"/>
                <a:gd name="T56" fmla="*/ 195 w 1335"/>
                <a:gd name="T57" fmla="*/ 194 h 668"/>
                <a:gd name="T58" fmla="*/ 239 w 1335"/>
                <a:gd name="T59" fmla="*/ 154 h 668"/>
                <a:gd name="T60" fmla="*/ 286 w 1335"/>
                <a:gd name="T61" fmla="*/ 118 h 668"/>
                <a:gd name="T62" fmla="*/ 335 w 1335"/>
                <a:gd name="T63" fmla="*/ 86 h 668"/>
                <a:gd name="T64" fmla="*/ 385 w 1335"/>
                <a:gd name="T65" fmla="*/ 60 h 668"/>
                <a:gd name="T66" fmla="*/ 438 w 1335"/>
                <a:gd name="T67" fmla="*/ 38 h 668"/>
                <a:gd name="T68" fmla="*/ 492 w 1335"/>
                <a:gd name="T69" fmla="*/ 21 h 668"/>
                <a:gd name="T70" fmla="*/ 549 w 1335"/>
                <a:gd name="T71" fmla="*/ 9 h 668"/>
                <a:gd name="T72" fmla="*/ 607 w 1335"/>
                <a:gd name="T73" fmla="*/ 2 h 668"/>
                <a:gd name="T74" fmla="*/ 668 w 1335"/>
                <a:gd name="T75" fmla="*/ 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5" h="668">
                  <a:moveTo>
                    <a:pt x="668" y="0"/>
                  </a:moveTo>
                  <a:lnTo>
                    <a:pt x="728" y="2"/>
                  </a:lnTo>
                  <a:lnTo>
                    <a:pt x="787" y="9"/>
                  </a:lnTo>
                  <a:lnTo>
                    <a:pt x="843" y="21"/>
                  </a:lnTo>
                  <a:lnTo>
                    <a:pt x="898" y="38"/>
                  </a:lnTo>
                  <a:lnTo>
                    <a:pt x="951" y="60"/>
                  </a:lnTo>
                  <a:lnTo>
                    <a:pt x="1001" y="86"/>
                  </a:lnTo>
                  <a:lnTo>
                    <a:pt x="1050" y="118"/>
                  </a:lnTo>
                  <a:lnTo>
                    <a:pt x="1095" y="154"/>
                  </a:lnTo>
                  <a:lnTo>
                    <a:pt x="1140" y="194"/>
                  </a:lnTo>
                  <a:lnTo>
                    <a:pt x="1181" y="239"/>
                  </a:lnTo>
                  <a:lnTo>
                    <a:pt x="1217" y="285"/>
                  </a:lnTo>
                  <a:lnTo>
                    <a:pt x="1248" y="334"/>
                  </a:lnTo>
                  <a:lnTo>
                    <a:pt x="1275" y="385"/>
                  </a:lnTo>
                  <a:lnTo>
                    <a:pt x="1296" y="437"/>
                  </a:lnTo>
                  <a:lnTo>
                    <a:pt x="1313" y="493"/>
                  </a:lnTo>
                  <a:lnTo>
                    <a:pt x="1326" y="549"/>
                  </a:lnTo>
                  <a:lnTo>
                    <a:pt x="1333" y="608"/>
                  </a:lnTo>
                  <a:lnTo>
                    <a:pt x="1335" y="668"/>
                  </a:lnTo>
                  <a:lnTo>
                    <a:pt x="0" y="668"/>
                  </a:lnTo>
                  <a:lnTo>
                    <a:pt x="3" y="608"/>
                  </a:lnTo>
                  <a:lnTo>
                    <a:pt x="10" y="549"/>
                  </a:lnTo>
                  <a:lnTo>
                    <a:pt x="22" y="493"/>
                  </a:lnTo>
                  <a:lnTo>
                    <a:pt x="39" y="437"/>
                  </a:lnTo>
                  <a:lnTo>
                    <a:pt x="60" y="385"/>
                  </a:lnTo>
                  <a:lnTo>
                    <a:pt x="86" y="334"/>
                  </a:lnTo>
                  <a:lnTo>
                    <a:pt x="118" y="285"/>
                  </a:lnTo>
                  <a:lnTo>
                    <a:pt x="155" y="239"/>
                  </a:lnTo>
                  <a:lnTo>
                    <a:pt x="195" y="194"/>
                  </a:lnTo>
                  <a:lnTo>
                    <a:pt x="239" y="154"/>
                  </a:lnTo>
                  <a:lnTo>
                    <a:pt x="286" y="118"/>
                  </a:lnTo>
                  <a:lnTo>
                    <a:pt x="335" y="86"/>
                  </a:lnTo>
                  <a:lnTo>
                    <a:pt x="385" y="60"/>
                  </a:lnTo>
                  <a:lnTo>
                    <a:pt x="438" y="38"/>
                  </a:lnTo>
                  <a:lnTo>
                    <a:pt x="492" y="21"/>
                  </a:lnTo>
                  <a:lnTo>
                    <a:pt x="549" y="9"/>
                  </a:lnTo>
                  <a:lnTo>
                    <a:pt x="607" y="2"/>
                  </a:lnTo>
                  <a:lnTo>
                    <a:pt x="6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35" name="Group 34"/>
          <p:cNvGrpSpPr/>
          <p:nvPr/>
        </p:nvGrpSpPr>
        <p:grpSpPr>
          <a:xfrm>
            <a:off x="13390209" y="4778336"/>
            <a:ext cx="639592" cy="633533"/>
            <a:chOff x="1670050" y="7669213"/>
            <a:chExt cx="1508125" cy="1493838"/>
          </a:xfrm>
          <a:solidFill>
            <a:schemeClr val="tx1"/>
          </a:solidFill>
        </p:grpSpPr>
        <p:sp>
          <p:nvSpPr>
            <p:cNvPr id="36" name="Freeform 17"/>
            <p:cNvSpPr>
              <a:spLocks noEditPoints="1"/>
            </p:cNvSpPr>
            <p:nvPr/>
          </p:nvSpPr>
          <p:spPr bwMode="auto">
            <a:xfrm>
              <a:off x="1670050" y="7808913"/>
              <a:ext cx="1373188" cy="1354138"/>
            </a:xfrm>
            <a:custGeom>
              <a:avLst/>
              <a:gdLst>
                <a:gd name="T0" fmla="*/ 288 w 3460"/>
                <a:gd name="T1" fmla="*/ 1483 h 3413"/>
                <a:gd name="T2" fmla="*/ 245 w 3460"/>
                <a:gd name="T3" fmla="*/ 1534 h 3413"/>
                <a:gd name="T4" fmla="*/ 239 w 3460"/>
                <a:gd name="T5" fmla="*/ 1602 h 3413"/>
                <a:gd name="T6" fmla="*/ 272 w 3460"/>
                <a:gd name="T7" fmla="*/ 1662 h 3413"/>
                <a:gd name="T8" fmla="*/ 1821 w 3460"/>
                <a:gd name="T9" fmla="*/ 3169 h 3413"/>
                <a:gd name="T10" fmla="*/ 1878 w 3460"/>
                <a:gd name="T11" fmla="*/ 3177 h 3413"/>
                <a:gd name="T12" fmla="*/ 1934 w 3460"/>
                <a:gd name="T13" fmla="*/ 3157 h 3413"/>
                <a:gd name="T14" fmla="*/ 1978 w 3460"/>
                <a:gd name="T15" fmla="*/ 3103 h 3413"/>
                <a:gd name="T16" fmla="*/ 2397 w 3460"/>
                <a:gd name="T17" fmla="*/ 1578 h 3413"/>
                <a:gd name="T18" fmla="*/ 2185 w 3460"/>
                <a:gd name="T19" fmla="*/ 1437 h 3413"/>
                <a:gd name="T20" fmla="*/ 1971 w 3460"/>
                <a:gd name="T21" fmla="*/ 1350 h 3413"/>
                <a:gd name="T22" fmla="*/ 1758 w 3460"/>
                <a:gd name="T23" fmla="*/ 1302 h 3413"/>
                <a:gd name="T24" fmla="*/ 1544 w 3460"/>
                <a:gd name="T25" fmla="*/ 1272 h 3413"/>
                <a:gd name="T26" fmla="*/ 1330 w 3460"/>
                <a:gd name="T27" fmla="*/ 1243 h 3413"/>
                <a:gd name="T28" fmla="*/ 1118 w 3460"/>
                <a:gd name="T29" fmla="*/ 1198 h 3413"/>
                <a:gd name="T30" fmla="*/ 2220 w 3460"/>
                <a:gd name="T31" fmla="*/ 242 h 3413"/>
                <a:gd name="T32" fmla="*/ 2024 w 3460"/>
                <a:gd name="T33" fmla="*/ 434 h 3413"/>
                <a:gd name="T34" fmla="*/ 2024 w 3460"/>
                <a:gd name="T35" fmla="*/ 487 h 3413"/>
                <a:gd name="T36" fmla="*/ 1231 w 3460"/>
                <a:gd name="T37" fmla="*/ 1105 h 3413"/>
                <a:gd name="T38" fmla="*/ 1539 w 3460"/>
                <a:gd name="T39" fmla="*/ 1152 h 3413"/>
                <a:gd name="T40" fmla="*/ 1740 w 3460"/>
                <a:gd name="T41" fmla="*/ 1179 h 3413"/>
                <a:gd name="T42" fmla="*/ 1946 w 3460"/>
                <a:gd name="T43" fmla="*/ 1221 h 3413"/>
                <a:gd name="T44" fmla="*/ 2158 w 3460"/>
                <a:gd name="T45" fmla="*/ 1295 h 3413"/>
                <a:gd name="T46" fmla="*/ 2373 w 3460"/>
                <a:gd name="T47" fmla="*/ 1413 h 3413"/>
                <a:gd name="T48" fmla="*/ 2588 w 3460"/>
                <a:gd name="T49" fmla="*/ 1590 h 3413"/>
                <a:gd name="T50" fmla="*/ 2969 w 3460"/>
                <a:gd name="T51" fmla="*/ 1422 h 3413"/>
                <a:gd name="T52" fmla="*/ 3022 w 3460"/>
                <a:gd name="T53" fmla="*/ 1422 h 3413"/>
                <a:gd name="T54" fmla="*/ 3217 w 3460"/>
                <a:gd name="T55" fmla="*/ 1230 h 3413"/>
                <a:gd name="T56" fmla="*/ 3217 w 3460"/>
                <a:gd name="T57" fmla="*/ 1177 h 3413"/>
                <a:gd name="T58" fmla="*/ 2272 w 3460"/>
                <a:gd name="T59" fmla="*/ 242 h 3413"/>
                <a:gd name="T60" fmla="*/ 2247 w 3460"/>
                <a:gd name="T61" fmla="*/ 0 h 3413"/>
                <a:gd name="T62" fmla="*/ 2359 w 3460"/>
                <a:gd name="T63" fmla="*/ 23 h 3413"/>
                <a:gd name="T64" fmla="*/ 2457 w 3460"/>
                <a:gd name="T65" fmla="*/ 86 h 3413"/>
                <a:gd name="T66" fmla="*/ 3421 w 3460"/>
                <a:gd name="T67" fmla="*/ 1056 h 3413"/>
                <a:gd name="T68" fmla="*/ 3458 w 3460"/>
                <a:gd name="T69" fmla="*/ 1165 h 3413"/>
                <a:gd name="T70" fmla="*/ 3451 w 3460"/>
                <a:gd name="T71" fmla="*/ 1280 h 3413"/>
                <a:gd name="T72" fmla="*/ 3400 w 3460"/>
                <a:gd name="T73" fmla="*/ 1383 h 3413"/>
                <a:gd name="T74" fmla="*/ 3176 w 3460"/>
                <a:gd name="T75" fmla="*/ 1603 h 3413"/>
                <a:gd name="T76" fmla="*/ 3073 w 3460"/>
                <a:gd name="T77" fmla="*/ 1653 h 3413"/>
                <a:gd name="T78" fmla="*/ 2952 w 3460"/>
                <a:gd name="T79" fmla="*/ 1661 h 3413"/>
                <a:gd name="T80" fmla="*/ 2833 w 3460"/>
                <a:gd name="T81" fmla="*/ 1616 h 3413"/>
                <a:gd name="T82" fmla="*/ 2157 w 3460"/>
                <a:gd name="T83" fmla="*/ 3268 h 3413"/>
                <a:gd name="T84" fmla="*/ 2062 w 3460"/>
                <a:gd name="T85" fmla="*/ 3357 h 3413"/>
                <a:gd name="T86" fmla="*/ 1940 w 3460"/>
                <a:gd name="T87" fmla="*/ 3406 h 3413"/>
                <a:gd name="T88" fmla="*/ 1865 w 3460"/>
                <a:gd name="T89" fmla="*/ 3413 h 3413"/>
                <a:gd name="T90" fmla="*/ 1813 w 3460"/>
                <a:gd name="T91" fmla="*/ 3408 h 3413"/>
                <a:gd name="T92" fmla="*/ 1688 w 3460"/>
                <a:gd name="T93" fmla="*/ 3365 h 3413"/>
                <a:gd name="T94" fmla="*/ 104 w 3460"/>
                <a:gd name="T95" fmla="*/ 1829 h 3413"/>
                <a:gd name="T96" fmla="*/ 30 w 3460"/>
                <a:gd name="T97" fmla="*/ 1722 h 3413"/>
                <a:gd name="T98" fmla="*/ 0 w 3460"/>
                <a:gd name="T99" fmla="*/ 1599 h 3413"/>
                <a:gd name="T100" fmla="*/ 16 w 3460"/>
                <a:gd name="T101" fmla="*/ 1470 h 3413"/>
                <a:gd name="T102" fmla="*/ 77 w 3460"/>
                <a:gd name="T103" fmla="*/ 1359 h 3413"/>
                <a:gd name="T104" fmla="*/ 174 w 3460"/>
                <a:gd name="T105" fmla="*/ 1275 h 3413"/>
                <a:gd name="T106" fmla="*/ 1807 w 3460"/>
                <a:gd name="T107" fmla="*/ 580 h 3413"/>
                <a:gd name="T108" fmla="*/ 1781 w 3460"/>
                <a:gd name="T109" fmla="*/ 461 h 3413"/>
                <a:gd name="T110" fmla="*/ 1803 w 3460"/>
                <a:gd name="T111" fmla="*/ 347 h 3413"/>
                <a:gd name="T112" fmla="*/ 1867 w 3460"/>
                <a:gd name="T113" fmla="*/ 252 h 3413"/>
                <a:gd name="T114" fmla="*/ 2097 w 3460"/>
                <a:gd name="T115" fmla="*/ 39 h 3413"/>
                <a:gd name="T116" fmla="*/ 2206 w 3460"/>
                <a:gd name="T117" fmla="*/ 2 h 3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60" h="3413">
                  <a:moveTo>
                    <a:pt x="1046" y="1178"/>
                  </a:moveTo>
                  <a:lnTo>
                    <a:pt x="309" y="1470"/>
                  </a:lnTo>
                  <a:lnTo>
                    <a:pt x="288" y="1483"/>
                  </a:lnTo>
                  <a:lnTo>
                    <a:pt x="270" y="1497"/>
                  </a:lnTo>
                  <a:lnTo>
                    <a:pt x="256" y="1514"/>
                  </a:lnTo>
                  <a:lnTo>
                    <a:pt x="245" y="1534"/>
                  </a:lnTo>
                  <a:lnTo>
                    <a:pt x="238" y="1556"/>
                  </a:lnTo>
                  <a:lnTo>
                    <a:pt x="237" y="1580"/>
                  </a:lnTo>
                  <a:lnTo>
                    <a:pt x="239" y="1602"/>
                  </a:lnTo>
                  <a:lnTo>
                    <a:pt x="245" y="1623"/>
                  </a:lnTo>
                  <a:lnTo>
                    <a:pt x="256" y="1644"/>
                  </a:lnTo>
                  <a:lnTo>
                    <a:pt x="272" y="1662"/>
                  </a:lnTo>
                  <a:lnTo>
                    <a:pt x="1784" y="3144"/>
                  </a:lnTo>
                  <a:lnTo>
                    <a:pt x="1801" y="3158"/>
                  </a:lnTo>
                  <a:lnTo>
                    <a:pt x="1821" y="3169"/>
                  </a:lnTo>
                  <a:lnTo>
                    <a:pt x="1842" y="3175"/>
                  </a:lnTo>
                  <a:lnTo>
                    <a:pt x="1864" y="3177"/>
                  </a:lnTo>
                  <a:lnTo>
                    <a:pt x="1878" y="3177"/>
                  </a:lnTo>
                  <a:lnTo>
                    <a:pt x="1892" y="3175"/>
                  </a:lnTo>
                  <a:lnTo>
                    <a:pt x="1915" y="3168"/>
                  </a:lnTo>
                  <a:lnTo>
                    <a:pt x="1934" y="3157"/>
                  </a:lnTo>
                  <a:lnTo>
                    <a:pt x="1952" y="3142"/>
                  </a:lnTo>
                  <a:lnTo>
                    <a:pt x="1967" y="3123"/>
                  </a:lnTo>
                  <a:lnTo>
                    <a:pt x="1978" y="3103"/>
                  </a:lnTo>
                  <a:lnTo>
                    <a:pt x="2539" y="1710"/>
                  </a:lnTo>
                  <a:lnTo>
                    <a:pt x="2469" y="1639"/>
                  </a:lnTo>
                  <a:lnTo>
                    <a:pt x="2397" y="1578"/>
                  </a:lnTo>
                  <a:lnTo>
                    <a:pt x="2327" y="1523"/>
                  </a:lnTo>
                  <a:lnTo>
                    <a:pt x="2255" y="1477"/>
                  </a:lnTo>
                  <a:lnTo>
                    <a:pt x="2185" y="1437"/>
                  </a:lnTo>
                  <a:lnTo>
                    <a:pt x="2113" y="1403"/>
                  </a:lnTo>
                  <a:lnTo>
                    <a:pt x="2042" y="1374"/>
                  </a:lnTo>
                  <a:lnTo>
                    <a:pt x="1971" y="1350"/>
                  </a:lnTo>
                  <a:lnTo>
                    <a:pt x="1900" y="1331"/>
                  </a:lnTo>
                  <a:lnTo>
                    <a:pt x="1829" y="1315"/>
                  </a:lnTo>
                  <a:lnTo>
                    <a:pt x="1758" y="1302"/>
                  </a:lnTo>
                  <a:lnTo>
                    <a:pt x="1686" y="1290"/>
                  </a:lnTo>
                  <a:lnTo>
                    <a:pt x="1616" y="1280"/>
                  </a:lnTo>
                  <a:lnTo>
                    <a:pt x="1544" y="1272"/>
                  </a:lnTo>
                  <a:lnTo>
                    <a:pt x="1473" y="1262"/>
                  </a:lnTo>
                  <a:lnTo>
                    <a:pt x="1402" y="1254"/>
                  </a:lnTo>
                  <a:lnTo>
                    <a:pt x="1330" y="1243"/>
                  </a:lnTo>
                  <a:lnTo>
                    <a:pt x="1260" y="1231"/>
                  </a:lnTo>
                  <a:lnTo>
                    <a:pt x="1188" y="1217"/>
                  </a:lnTo>
                  <a:lnTo>
                    <a:pt x="1118" y="1198"/>
                  </a:lnTo>
                  <a:lnTo>
                    <a:pt x="1046" y="1178"/>
                  </a:lnTo>
                  <a:close/>
                  <a:moveTo>
                    <a:pt x="2237" y="236"/>
                  </a:moveTo>
                  <a:lnTo>
                    <a:pt x="2220" y="242"/>
                  </a:lnTo>
                  <a:lnTo>
                    <a:pt x="2204" y="252"/>
                  </a:lnTo>
                  <a:lnTo>
                    <a:pt x="2035" y="420"/>
                  </a:lnTo>
                  <a:lnTo>
                    <a:pt x="2024" y="434"/>
                  </a:lnTo>
                  <a:lnTo>
                    <a:pt x="2019" y="452"/>
                  </a:lnTo>
                  <a:lnTo>
                    <a:pt x="2019" y="470"/>
                  </a:lnTo>
                  <a:lnTo>
                    <a:pt x="2024" y="487"/>
                  </a:lnTo>
                  <a:lnTo>
                    <a:pt x="2035" y="502"/>
                  </a:lnTo>
                  <a:lnTo>
                    <a:pt x="2239" y="704"/>
                  </a:lnTo>
                  <a:lnTo>
                    <a:pt x="1231" y="1105"/>
                  </a:lnTo>
                  <a:lnTo>
                    <a:pt x="1332" y="1124"/>
                  </a:lnTo>
                  <a:lnTo>
                    <a:pt x="1435" y="1138"/>
                  </a:lnTo>
                  <a:lnTo>
                    <a:pt x="1539" y="1152"/>
                  </a:lnTo>
                  <a:lnTo>
                    <a:pt x="1605" y="1160"/>
                  </a:lnTo>
                  <a:lnTo>
                    <a:pt x="1672" y="1168"/>
                  </a:lnTo>
                  <a:lnTo>
                    <a:pt x="1740" y="1179"/>
                  </a:lnTo>
                  <a:lnTo>
                    <a:pt x="1808" y="1191"/>
                  </a:lnTo>
                  <a:lnTo>
                    <a:pt x="1877" y="1204"/>
                  </a:lnTo>
                  <a:lnTo>
                    <a:pt x="1946" y="1221"/>
                  </a:lnTo>
                  <a:lnTo>
                    <a:pt x="2017" y="1242"/>
                  </a:lnTo>
                  <a:lnTo>
                    <a:pt x="2087" y="1266"/>
                  </a:lnTo>
                  <a:lnTo>
                    <a:pt x="2158" y="1295"/>
                  </a:lnTo>
                  <a:lnTo>
                    <a:pt x="2229" y="1328"/>
                  </a:lnTo>
                  <a:lnTo>
                    <a:pt x="2301" y="1367"/>
                  </a:lnTo>
                  <a:lnTo>
                    <a:pt x="2373" y="1413"/>
                  </a:lnTo>
                  <a:lnTo>
                    <a:pt x="2445" y="1464"/>
                  </a:lnTo>
                  <a:lnTo>
                    <a:pt x="2516" y="1523"/>
                  </a:lnTo>
                  <a:lnTo>
                    <a:pt x="2588" y="1590"/>
                  </a:lnTo>
                  <a:lnTo>
                    <a:pt x="2743" y="1203"/>
                  </a:lnTo>
                  <a:lnTo>
                    <a:pt x="2954" y="1412"/>
                  </a:lnTo>
                  <a:lnTo>
                    <a:pt x="2969" y="1422"/>
                  </a:lnTo>
                  <a:lnTo>
                    <a:pt x="2986" y="1428"/>
                  </a:lnTo>
                  <a:lnTo>
                    <a:pt x="3005" y="1428"/>
                  </a:lnTo>
                  <a:lnTo>
                    <a:pt x="3022" y="1422"/>
                  </a:lnTo>
                  <a:lnTo>
                    <a:pt x="3037" y="1412"/>
                  </a:lnTo>
                  <a:lnTo>
                    <a:pt x="3205" y="1245"/>
                  </a:lnTo>
                  <a:lnTo>
                    <a:pt x="3217" y="1230"/>
                  </a:lnTo>
                  <a:lnTo>
                    <a:pt x="3222" y="1212"/>
                  </a:lnTo>
                  <a:lnTo>
                    <a:pt x="3222" y="1195"/>
                  </a:lnTo>
                  <a:lnTo>
                    <a:pt x="3217" y="1177"/>
                  </a:lnTo>
                  <a:lnTo>
                    <a:pt x="3205" y="1161"/>
                  </a:lnTo>
                  <a:lnTo>
                    <a:pt x="2288" y="252"/>
                  </a:lnTo>
                  <a:lnTo>
                    <a:pt x="2272" y="242"/>
                  </a:lnTo>
                  <a:lnTo>
                    <a:pt x="2255" y="236"/>
                  </a:lnTo>
                  <a:lnTo>
                    <a:pt x="2237" y="236"/>
                  </a:lnTo>
                  <a:close/>
                  <a:moveTo>
                    <a:pt x="2247" y="0"/>
                  </a:moveTo>
                  <a:lnTo>
                    <a:pt x="2285" y="2"/>
                  </a:lnTo>
                  <a:lnTo>
                    <a:pt x="2323" y="9"/>
                  </a:lnTo>
                  <a:lnTo>
                    <a:pt x="2359" y="23"/>
                  </a:lnTo>
                  <a:lnTo>
                    <a:pt x="2395" y="39"/>
                  </a:lnTo>
                  <a:lnTo>
                    <a:pt x="2426" y="60"/>
                  </a:lnTo>
                  <a:lnTo>
                    <a:pt x="2457" y="86"/>
                  </a:lnTo>
                  <a:lnTo>
                    <a:pt x="3374" y="995"/>
                  </a:lnTo>
                  <a:lnTo>
                    <a:pt x="3400" y="1025"/>
                  </a:lnTo>
                  <a:lnTo>
                    <a:pt x="3421" y="1056"/>
                  </a:lnTo>
                  <a:lnTo>
                    <a:pt x="3438" y="1091"/>
                  </a:lnTo>
                  <a:lnTo>
                    <a:pt x="3451" y="1127"/>
                  </a:lnTo>
                  <a:lnTo>
                    <a:pt x="3458" y="1165"/>
                  </a:lnTo>
                  <a:lnTo>
                    <a:pt x="3460" y="1203"/>
                  </a:lnTo>
                  <a:lnTo>
                    <a:pt x="3458" y="1243"/>
                  </a:lnTo>
                  <a:lnTo>
                    <a:pt x="3451" y="1280"/>
                  </a:lnTo>
                  <a:lnTo>
                    <a:pt x="3438" y="1316"/>
                  </a:lnTo>
                  <a:lnTo>
                    <a:pt x="3420" y="1351"/>
                  </a:lnTo>
                  <a:lnTo>
                    <a:pt x="3400" y="1383"/>
                  </a:lnTo>
                  <a:lnTo>
                    <a:pt x="3373" y="1413"/>
                  </a:lnTo>
                  <a:lnTo>
                    <a:pt x="3205" y="1578"/>
                  </a:lnTo>
                  <a:lnTo>
                    <a:pt x="3176" y="1603"/>
                  </a:lnTo>
                  <a:lnTo>
                    <a:pt x="3144" y="1625"/>
                  </a:lnTo>
                  <a:lnTo>
                    <a:pt x="3109" y="1641"/>
                  </a:lnTo>
                  <a:lnTo>
                    <a:pt x="3073" y="1653"/>
                  </a:lnTo>
                  <a:lnTo>
                    <a:pt x="3035" y="1662"/>
                  </a:lnTo>
                  <a:lnTo>
                    <a:pt x="2996" y="1664"/>
                  </a:lnTo>
                  <a:lnTo>
                    <a:pt x="2952" y="1661"/>
                  </a:lnTo>
                  <a:lnTo>
                    <a:pt x="2910" y="1652"/>
                  </a:lnTo>
                  <a:lnTo>
                    <a:pt x="2871" y="1637"/>
                  </a:lnTo>
                  <a:lnTo>
                    <a:pt x="2833" y="1616"/>
                  </a:lnTo>
                  <a:lnTo>
                    <a:pt x="2198" y="3190"/>
                  </a:lnTo>
                  <a:lnTo>
                    <a:pt x="2180" y="3230"/>
                  </a:lnTo>
                  <a:lnTo>
                    <a:pt x="2157" y="3268"/>
                  </a:lnTo>
                  <a:lnTo>
                    <a:pt x="2129" y="3301"/>
                  </a:lnTo>
                  <a:lnTo>
                    <a:pt x="2097" y="3330"/>
                  </a:lnTo>
                  <a:lnTo>
                    <a:pt x="2062" y="3357"/>
                  </a:lnTo>
                  <a:lnTo>
                    <a:pt x="2024" y="3377"/>
                  </a:lnTo>
                  <a:lnTo>
                    <a:pt x="1983" y="3394"/>
                  </a:lnTo>
                  <a:lnTo>
                    <a:pt x="1940" y="3406"/>
                  </a:lnTo>
                  <a:lnTo>
                    <a:pt x="1904" y="3411"/>
                  </a:lnTo>
                  <a:lnTo>
                    <a:pt x="1867" y="3413"/>
                  </a:lnTo>
                  <a:lnTo>
                    <a:pt x="1865" y="3413"/>
                  </a:lnTo>
                  <a:lnTo>
                    <a:pt x="1861" y="3413"/>
                  </a:lnTo>
                  <a:lnTo>
                    <a:pt x="1858" y="3413"/>
                  </a:lnTo>
                  <a:lnTo>
                    <a:pt x="1813" y="3408"/>
                  </a:lnTo>
                  <a:lnTo>
                    <a:pt x="1769" y="3400"/>
                  </a:lnTo>
                  <a:lnTo>
                    <a:pt x="1726" y="3384"/>
                  </a:lnTo>
                  <a:lnTo>
                    <a:pt x="1688" y="3365"/>
                  </a:lnTo>
                  <a:lnTo>
                    <a:pt x="1650" y="3340"/>
                  </a:lnTo>
                  <a:lnTo>
                    <a:pt x="1616" y="3310"/>
                  </a:lnTo>
                  <a:lnTo>
                    <a:pt x="104" y="1829"/>
                  </a:lnTo>
                  <a:lnTo>
                    <a:pt x="75" y="1795"/>
                  </a:lnTo>
                  <a:lnTo>
                    <a:pt x="50" y="1761"/>
                  </a:lnTo>
                  <a:lnTo>
                    <a:pt x="30" y="1722"/>
                  </a:lnTo>
                  <a:lnTo>
                    <a:pt x="15" y="1682"/>
                  </a:lnTo>
                  <a:lnTo>
                    <a:pt x="5" y="1641"/>
                  </a:lnTo>
                  <a:lnTo>
                    <a:pt x="0" y="1599"/>
                  </a:lnTo>
                  <a:lnTo>
                    <a:pt x="0" y="1556"/>
                  </a:lnTo>
                  <a:lnTo>
                    <a:pt x="5" y="1513"/>
                  </a:lnTo>
                  <a:lnTo>
                    <a:pt x="16" y="1470"/>
                  </a:lnTo>
                  <a:lnTo>
                    <a:pt x="32" y="1431"/>
                  </a:lnTo>
                  <a:lnTo>
                    <a:pt x="52" y="1393"/>
                  </a:lnTo>
                  <a:lnTo>
                    <a:pt x="77" y="1359"/>
                  </a:lnTo>
                  <a:lnTo>
                    <a:pt x="106" y="1327"/>
                  </a:lnTo>
                  <a:lnTo>
                    <a:pt x="137" y="1300"/>
                  </a:lnTo>
                  <a:lnTo>
                    <a:pt x="174" y="1275"/>
                  </a:lnTo>
                  <a:lnTo>
                    <a:pt x="213" y="1255"/>
                  </a:lnTo>
                  <a:lnTo>
                    <a:pt x="1825" y="615"/>
                  </a:lnTo>
                  <a:lnTo>
                    <a:pt x="1807" y="580"/>
                  </a:lnTo>
                  <a:lnTo>
                    <a:pt x="1792" y="541"/>
                  </a:lnTo>
                  <a:lnTo>
                    <a:pt x="1784" y="502"/>
                  </a:lnTo>
                  <a:lnTo>
                    <a:pt x="1781" y="461"/>
                  </a:lnTo>
                  <a:lnTo>
                    <a:pt x="1784" y="422"/>
                  </a:lnTo>
                  <a:lnTo>
                    <a:pt x="1791" y="384"/>
                  </a:lnTo>
                  <a:lnTo>
                    <a:pt x="1803" y="347"/>
                  </a:lnTo>
                  <a:lnTo>
                    <a:pt x="1820" y="314"/>
                  </a:lnTo>
                  <a:lnTo>
                    <a:pt x="1842" y="281"/>
                  </a:lnTo>
                  <a:lnTo>
                    <a:pt x="1867" y="252"/>
                  </a:lnTo>
                  <a:lnTo>
                    <a:pt x="2035" y="86"/>
                  </a:lnTo>
                  <a:lnTo>
                    <a:pt x="2065" y="61"/>
                  </a:lnTo>
                  <a:lnTo>
                    <a:pt x="2097" y="39"/>
                  </a:lnTo>
                  <a:lnTo>
                    <a:pt x="2132" y="23"/>
                  </a:lnTo>
                  <a:lnTo>
                    <a:pt x="2169" y="9"/>
                  </a:lnTo>
                  <a:lnTo>
                    <a:pt x="2206" y="2"/>
                  </a:lnTo>
                  <a:lnTo>
                    <a:pt x="22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8"/>
            <p:cNvSpPr>
              <a:spLocks noEditPoints="1"/>
            </p:cNvSpPr>
            <p:nvPr/>
          </p:nvSpPr>
          <p:spPr bwMode="auto">
            <a:xfrm>
              <a:off x="2330450" y="8415338"/>
              <a:ext cx="234950" cy="234950"/>
            </a:xfrm>
            <a:custGeom>
              <a:avLst/>
              <a:gdLst>
                <a:gd name="T0" fmla="*/ 261 w 594"/>
                <a:gd name="T1" fmla="*/ 122 h 589"/>
                <a:gd name="T2" fmla="*/ 198 w 594"/>
                <a:gd name="T3" fmla="*/ 149 h 589"/>
                <a:gd name="T4" fmla="*/ 150 w 594"/>
                <a:gd name="T5" fmla="*/ 197 h 589"/>
                <a:gd name="T6" fmla="*/ 123 w 594"/>
                <a:gd name="T7" fmla="*/ 259 h 589"/>
                <a:gd name="T8" fmla="*/ 123 w 594"/>
                <a:gd name="T9" fmla="*/ 330 h 589"/>
                <a:gd name="T10" fmla="*/ 150 w 594"/>
                <a:gd name="T11" fmla="*/ 394 h 589"/>
                <a:gd name="T12" fmla="*/ 198 w 594"/>
                <a:gd name="T13" fmla="*/ 441 h 589"/>
                <a:gd name="T14" fmla="*/ 261 w 594"/>
                <a:gd name="T15" fmla="*/ 467 h 589"/>
                <a:gd name="T16" fmla="*/ 333 w 594"/>
                <a:gd name="T17" fmla="*/ 467 h 589"/>
                <a:gd name="T18" fmla="*/ 397 w 594"/>
                <a:gd name="T19" fmla="*/ 441 h 589"/>
                <a:gd name="T20" fmla="*/ 445 w 594"/>
                <a:gd name="T21" fmla="*/ 394 h 589"/>
                <a:gd name="T22" fmla="*/ 472 w 594"/>
                <a:gd name="T23" fmla="*/ 330 h 589"/>
                <a:gd name="T24" fmla="*/ 472 w 594"/>
                <a:gd name="T25" fmla="*/ 259 h 589"/>
                <a:gd name="T26" fmla="*/ 445 w 594"/>
                <a:gd name="T27" fmla="*/ 197 h 589"/>
                <a:gd name="T28" fmla="*/ 397 w 594"/>
                <a:gd name="T29" fmla="*/ 149 h 589"/>
                <a:gd name="T30" fmla="*/ 333 w 594"/>
                <a:gd name="T31" fmla="*/ 122 h 589"/>
                <a:gd name="T32" fmla="*/ 297 w 594"/>
                <a:gd name="T33" fmla="*/ 0 h 589"/>
                <a:gd name="T34" fmla="*/ 383 w 594"/>
                <a:gd name="T35" fmla="*/ 14 h 589"/>
                <a:gd name="T36" fmla="*/ 459 w 594"/>
                <a:gd name="T37" fmla="*/ 49 h 589"/>
                <a:gd name="T38" fmla="*/ 521 w 594"/>
                <a:gd name="T39" fmla="*/ 102 h 589"/>
                <a:gd name="T40" fmla="*/ 566 w 594"/>
                <a:gd name="T41" fmla="*/ 171 h 589"/>
                <a:gd name="T42" fmla="*/ 591 w 594"/>
                <a:gd name="T43" fmla="*/ 252 h 589"/>
                <a:gd name="T44" fmla="*/ 591 w 594"/>
                <a:gd name="T45" fmla="*/ 339 h 589"/>
                <a:gd name="T46" fmla="*/ 566 w 594"/>
                <a:gd name="T47" fmla="*/ 419 h 589"/>
                <a:gd name="T48" fmla="*/ 521 w 594"/>
                <a:gd name="T49" fmla="*/ 488 h 589"/>
                <a:gd name="T50" fmla="*/ 459 w 594"/>
                <a:gd name="T51" fmla="*/ 542 h 589"/>
                <a:gd name="T52" fmla="*/ 383 w 594"/>
                <a:gd name="T53" fmla="*/ 577 h 589"/>
                <a:gd name="T54" fmla="*/ 297 w 594"/>
                <a:gd name="T55" fmla="*/ 589 h 589"/>
                <a:gd name="T56" fmla="*/ 212 w 594"/>
                <a:gd name="T57" fmla="*/ 577 h 589"/>
                <a:gd name="T58" fmla="*/ 135 w 594"/>
                <a:gd name="T59" fmla="*/ 542 h 589"/>
                <a:gd name="T60" fmla="*/ 73 w 594"/>
                <a:gd name="T61" fmla="*/ 488 h 589"/>
                <a:gd name="T62" fmla="*/ 28 w 594"/>
                <a:gd name="T63" fmla="*/ 419 h 589"/>
                <a:gd name="T64" fmla="*/ 4 w 594"/>
                <a:gd name="T65" fmla="*/ 339 h 589"/>
                <a:gd name="T66" fmla="*/ 4 w 594"/>
                <a:gd name="T67" fmla="*/ 252 h 589"/>
                <a:gd name="T68" fmla="*/ 28 w 594"/>
                <a:gd name="T69" fmla="*/ 171 h 589"/>
                <a:gd name="T70" fmla="*/ 73 w 594"/>
                <a:gd name="T71" fmla="*/ 102 h 589"/>
                <a:gd name="T72" fmla="*/ 135 w 594"/>
                <a:gd name="T73" fmla="*/ 49 h 589"/>
                <a:gd name="T74" fmla="*/ 212 w 594"/>
                <a:gd name="T75" fmla="*/ 14 h 589"/>
                <a:gd name="T76" fmla="*/ 297 w 594"/>
                <a:gd name="T77" fmla="*/ 0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4" h="589">
                  <a:moveTo>
                    <a:pt x="297" y="118"/>
                  </a:moveTo>
                  <a:lnTo>
                    <a:pt x="261" y="122"/>
                  </a:lnTo>
                  <a:lnTo>
                    <a:pt x="227" y="133"/>
                  </a:lnTo>
                  <a:lnTo>
                    <a:pt x="198" y="149"/>
                  </a:lnTo>
                  <a:lnTo>
                    <a:pt x="171" y="170"/>
                  </a:lnTo>
                  <a:lnTo>
                    <a:pt x="150" y="197"/>
                  </a:lnTo>
                  <a:lnTo>
                    <a:pt x="133" y="227"/>
                  </a:lnTo>
                  <a:lnTo>
                    <a:pt x="123" y="259"/>
                  </a:lnTo>
                  <a:lnTo>
                    <a:pt x="119" y="295"/>
                  </a:lnTo>
                  <a:lnTo>
                    <a:pt x="123" y="330"/>
                  </a:lnTo>
                  <a:lnTo>
                    <a:pt x="133" y="364"/>
                  </a:lnTo>
                  <a:lnTo>
                    <a:pt x="150" y="394"/>
                  </a:lnTo>
                  <a:lnTo>
                    <a:pt x="171" y="419"/>
                  </a:lnTo>
                  <a:lnTo>
                    <a:pt x="198" y="441"/>
                  </a:lnTo>
                  <a:lnTo>
                    <a:pt x="227" y="458"/>
                  </a:lnTo>
                  <a:lnTo>
                    <a:pt x="261" y="467"/>
                  </a:lnTo>
                  <a:lnTo>
                    <a:pt x="297" y="471"/>
                  </a:lnTo>
                  <a:lnTo>
                    <a:pt x="333" y="467"/>
                  </a:lnTo>
                  <a:lnTo>
                    <a:pt x="367" y="458"/>
                  </a:lnTo>
                  <a:lnTo>
                    <a:pt x="397" y="441"/>
                  </a:lnTo>
                  <a:lnTo>
                    <a:pt x="423" y="419"/>
                  </a:lnTo>
                  <a:lnTo>
                    <a:pt x="445" y="394"/>
                  </a:lnTo>
                  <a:lnTo>
                    <a:pt x="462" y="364"/>
                  </a:lnTo>
                  <a:lnTo>
                    <a:pt x="472" y="330"/>
                  </a:lnTo>
                  <a:lnTo>
                    <a:pt x="475" y="295"/>
                  </a:lnTo>
                  <a:lnTo>
                    <a:pt x="472" y="259"/>
                  </a:lnTo>
                  <a:lnTo>
                    <a:pt x="462" y="227"/>
                  </a:lnTo>
                  <a:lnTo>
                    <a:pt x="445" y="197"/>
                  </a:lnTo>
                  <a:lnTo>
                    <a:pt x="423" y="170"/>
                  </a:lnTo>
                  <a:lnTo>
                    <a:pt x="397" y="149"/>
                  </a:lnTo>
                  <a:lnTo>
                    <a:pt x="367" y="133"/>
                  </a:lnTo>
                  <a:lnTo>
                    <a:pt x="333" y="122"/>
                  </a:lnTo>
                  <a:lnTo>
                    <a:pt x="297" y="118"/>
                  </a:lnTo>
                  <a:close/>
                  <a:moveTo>
                    <a:pt x="297" y="0"/>
                  </a:moveTo>
                  <a:lnTo>
                    <a:pt x="340" y="4"/>
                  </a:lnTo>
                  <a:lnTo>
                    <a:pt x="383" y="14"/>
                  </a:lnTo>
                  <a:lnTo>
                    <a:pt x="422" y="28"/>
                  </a:lnTo>
                  <a:lnTo>
                    <a:pt x="459" y="49"/>
                  </a:lnTo>
                  <a:lnTo>
                    <a:pt x="492" y="73"/>
                  </a:lnTo>
                  <a:lnTo>
                    <a:pt x="521" y="102"/>
                  </a:lnTo>
                  <a:lnTo>
                    <a:pt x="546" y="135"/>
                  </a:lnTo>
                  <a:lnTo>
                    <a:pt x="566" y="171"/>
                  </a:lnTo>
                  <a:lnTo>
                    <a:pt x="581" y="210"/>
                  </a:lnTo>
                  <a:lnTo>
                    <a:pt x="591" y="252"/>
                  </a:lnTo>
                  <a:lnTo>
                    <a:pt x="594" y="295"/>
                  </a:lnTo>
                  <a:lnTo>
                    <a:pt x="591" y="339"/>
                  </a:lnTo>
                  <a:lnTo>
                    <a:pt x="581" y="380"/>
                  </a:lnTo>
                  <a:lnTo>
                    <a:pt x="566" y="419"/>
                  </a:lnTo>
                  <a:lnTo>
                    <a:pt x="546" y="455"/>
                  </a:lnTo>
                  <a:lnTo>
                    <a:pt x="521" y="488"/>
                  </a:lnTo>
                  <a:lnTo>
                    <a:pt x="492" y="517"/>
                  </a:lnTo>
                  <a:lnTo>
                    <a:pt x="459" y="542"/>
                  </a:lnTo>
                  <a:lnTo>
                    <a:pt x="422" y="563"/>
                  </a:lnTo>
                  <a:lnTo>
                    <a:pt x="383" y="577"/>
                  </a:lnTo>
                  <a:lnTo>
                    <a:pt x="340" y="587"/>
                  </a:lnTo>
                  <a:lnTo>
                    <a:pt x="297" y="589"/>
                  </a:lnTo>
                  <a:lnTo>
                    <a:pt x="253" y="587"/>
                  </a:lnTo>
                  <a:lnTo>
                    <a:pt x="212" y="577"/>
                  </a:lnTo>
                  <a:lnTo>
                    <a:pt x="171" y="563"/>
                  </a:lnTo>
                  <a:lnTo>
                    <a:pt x="135" y="542"/>
                  </a:lnTo>
                  <a:lnTo>
                    <a:pt x="102" y="517"/>
                  </a:lnTo>
                  <a:lnTo>
                    <a:pt x="73" y="488"/>
                  </a:lnTo>
                  <a:lnTo>
                    <a:pt x="47" y="455"/>
                  </a:lnTo>
                  <a:lnTo>
                    <a:pt x="28" y="419"/>
                  </a:lnTo>
                  <a:lnTo>
                    <a:pt x="12" y="380"/>
                  </a:lnTo>
                  <a:lnTo>
                    <a:pt x="4" y="339"/>
                  </a:lnTo>
                  <a:lnTo>
                    <a:pt x="0" y="295"/>
                  </a:lnTo>
                  <a:lnTo>
                    <a:pt x="4" y="252"/>
                  </a:lnTo>
                  <a:lnTo>
                    <a:pt x="12" y="210"/>
                  </a:lnTo>
                  <a:lnTo>
                    <a:pt x="28" y="171"/>
                  </a:lnTo>
                  <a:lnTo>
                    <a:pt x="47" y="135"/>
                  </a:lnTo>
                  <a:lnTo>
                    <a:pt x="73" y="102"/>
                  </a:lnTo>
                  <a:lnTo>
                    <a:pt x="102" y="73"/>
                  </a:lnTo>
                  <a:lnTo>
                    <a:pt x="135" y="49"/>
                  </a:lnTo>
                  <a:lnTo>
                    <a:pt x="171" y="28"/>
                  </a:lnTo>
                  <a:lnTo>
                    <a:pt x="212" y="14"/>
                  </a:lnTo>
                  <a:lnTo>
                    <a:pt x="253" y="4"/>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9"/>
            <p:cNvSpPr>
              <a:spLocks noEditPoints="1"/>
            </p:cNvSpPr>
            <p:nvPr/>
          </p:nvSpPr>
          <p:spPr bwMode="auto">
            <a:xfrm>
              <a:off x="2943225" y="7669213"/>
              <a:ext cx="234950" cy="233363"/>
            </a:xfrm>
            <a:custGeom>
              <a:avLst/>
              <a:gdLst>
                <a:gd name="T0" fmla="*/ 262 w 594"/>
                <a:gd name="T1" fmla="*/ 122 h 589"/>
                <a:gd name="T2" fmla="*/ 198 w 594"/>
                <a:gd name="T3" fmla="*/ 148 h 589"/>
                <a:gd name="T4" fmla="*/ 150 w 594"/>
                <a:gd name="T5" fmla="*/ 195 h 589"/>
                <a:gd name="T6" fmla="*/ 123 w 594"/>
                <a:gd name="T7" fmla="*/ 259 h 589"/>
                <a:gd name="T8" fmla="*/ 123 w 594"/>
                <a:gd name="T9" fmla="*/ 330 h 589"/>
                <a:gd name="T10" fmla="*/ 150 w 594"/>
                <a:gd name="T11" fmla="*/ 392 h 589"/>
                <a:gd name="T12" fmla="*/ 198 w 594"/>
                <a:gd name="T13" fmla="*/ 441 h 589"/>
                <a:gd name="T14" fmla="*/ 262 w 594"/>
                <a:gd name="T15" fmla="*/ 467 h 589"/>
                <a:gd name="T16" fmla="*/ 333 w 594"/>
                <a:gd name="T17" fmla="*/ 467 h 589"/>
                <a:gd name="T18" fmla="*/ 398 w 594"/>
                <a:gd name="T19" fmla="*/ 441 h 589"/>
                <a:gd name="T20" fmla="*/ 445 w 594"/>
                <a:gd name="T21" fmla="*/ 392 h 589"/>
                <a:gd name="T22" fmla="*/ 472 w 594"/>
                <a:gd name="T23" fmla="*/ 330 h 589"/>
                <a:gd name="T24" fmla="*/ 472 w 594"/>
                <a:gd name="T25" fmla="*/ 259 h 589"/>
                <a:gd name="T26" fmla="*/ 445 w 594"/>
                <a:gd name="T27" fmla="*/ 195 h 589"/>
                <a:gd name="T28" fmla="*/ 398 w 594"/>
                <a:gd name="T29" fmla="*/ 148 h 589"/>
                <a:gd name="T30" fmla="*/ 333 w 594"/>
                <a:gd name="T31" fmla="*/ 122 h 589"/>
                <a:gd name="T32" fmla="*/ 298 w 594"/>
                <a:gd name="T33" fmla="*/ 0 h 589"/>
                <a:gd name="T34" fmla="*/ 383 w 594"/>
                <a:gd name="T35" fmla="*/ 12 h 589"/>
                <a:gd name="T36" fmla="*/ 460 w 594"/>
                <a:gd name="T37" fmla="*/ 47 h 589"/>
                <a:gd name="T38" fmla="*/ 522 w 594"/>
                <a:gd name="T39" fmla="*/ 101 h 589"/>
                <a:gd name="T40" fmla="*/ 567 w 594"/>
                <a:gd name="T41" fmla="*/ 170 h 589"/>
                <a:gd name="T42" fmla="*/ 592 w 594"/>
                <a:gd name="T43" fmla="*/ 250 h 589"/>
                <a:gd name="T44" fmla="*/ 592 w 594"/>
                <a:gd name="T45" fmla="*/ 337 h 589"/>
                <a:gd name="T46" fmla="*/ 567 w 594"/>
                <a:gd name="T47" fmla="*/ 418 h 589"/>
                <a:gd name="T48" fmla="*/ 522 w 594"/>
                <a:gd name="T49" fmla="*/ 487 h 589"/>
                <a:gd name="T50" fmla="*/ 460 w 594"/>
                <a:gd name="T51" fmla="*/ 540 h 589"/>
                <a:gd name="T52" fmla="*/ 383 w 594"/>
                <a:gd name="T53" fmla="*/ 575 h 589"/>
                <a:gd name="T54" fmla="*/ 298 w 594"/>
                <a:gd name="T55" fmla="*/ 589 h 589"/>
                <a:gd name="T56" fmla="*/ 212 w 594"/>
                <a:gd name="T57" fmla="*/ 575 h 589"/>
                <a:gd name="T58" fmla="*/ 136 w 594"/>
                <a:gd name="T59" fmla="*/ 540 h 589"/>
                <a:gd name="T60" fmla="*/ 73 w 594"/>
                <a:gd name="T61" fmla="*/ 487 h 589"/>
                <a:gd name="T62" fmla="*/ 28 w 594"/>
                <a:gd name="T63" fmla="*/ 418 h 589"/>
                <a:gd name="T64" fmla="*/ 4 w 594"/>
                <a:gd name="T65" fmla="*/ 337 h 589"/>
                <a:gd name="T66" fmla="*/ 4 w 594"/>
                <a:gd name="T67" fmla="*/ 250 h 589"/>
                <a:gd name="T68" fmla="*/ 28 w 594"/>
                <a:gd name="T69" fmla="*/ 170 h 589"/>
                <a:gd name="T70" fmla="*/ 73 w 594"/>
                <a:gd name="T71" fmla="*/ 101 h 589"/>
                <a:gd name="T72" fmla="*/ 136 w 594"/>
                <a:gd name="T73" fmla="*/ 47 h 589"/>
                <a:gd name="T74" fmla="*/ 212 w 594"/>
                <a:gd name="T75" fmla="*/ 12 h 589"/>
                <a:gd name="T76" fmla="*/ 298 w 594"/>
                <a:gd name="T77" fmla="*/ 0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4" h="589">
                  <a:moveTo>
                    <a:pt x="298" y="118"/>
                  </a:moveTo>
                  <a:lnTo>
                    <a:pt x="262" y="122"/>
                  </a:lnTo>
                  <a:lnTo>
                    <a:pt x="229" y="131"/>
                  </a:lnTo>
                  <a:lnTo>
                    <a:pt x="198" y="148"/>
                  </a:lnTo>
                  <a:lnTo>
                    <a:pt x="172" y="170"/>
                  </a:lnTo>
                  <a:lnTo>
                    <a:pt x="150" y="195"/>
                  </a:lnTo>
                  <a:lnTo>
                    <a:pt x="134" y="225"/>
                  </a:lnTo>
                  <a:lnTo>
                    <a:pt x="123" y="259"/>
                  </a:lnTo>
                  <a:lnTo>
                    <a:pt x="119" y="294"/>
                  </a:lnTo>
                  <a:lnTo>
                    <a:pt x="123" y="330"/>
                  </a:lnTo>
                  <a:lnTo>
                    <a:pt x="134" y="362"/>
                  </a:lnTo>
                  <a:lnTo>
                    <a:pt x="150" y="392"/>
                  </a:lnTo>
                  <a:lnTo>
                    <a:pt x="172" y="419"/>
                  </a:lnTo>
                  <a:lnTo>
                    <a:pt x="198" y="441"/>
                  </a:lnTo>
                  <a:lnTo>
                    <a:pt x="229" y="456"/>
                  </a:lnTo>
                  <a:lnTo>
                    <a:pt x="262" y="467"/>
                  </a:lnTo>
                  <a:lnTo>
                    <a:pt x="298" y="471"/>
                  </a:lnTo>
                  <a:lnTo>
                    <a:pt x="333" y="467"/>
                  </a:lnTo>
                  <a:lnTo>
                    <a:pt x="367" y="456"/>
                  </a:lnTo>
                  <a:lnTo>
                    <a:pt x="398" y="441"/>
                  </a:lnTo>
                  <a:lnTo>
                    <a:pt x="423" y="419"/>
                  </a:lnTo>
                  <a:lnTo>
                    <a:pt x="445" y="392"/>
                  </a:lnTo>
                  <a:lnTo>
                    <a:pt x="462" y="362"/>
                  </a:lnTo>
                  <a:lnTo>
                    <a:pt x="472" y="330"/>
                  </a:lnTo>
                  <a:lnTo>
                    <a:pt x="475" y="294"/>
                  </a:lnTo>
                  <a:lnTo>
                    <a:pt x="472" y="259"/>
                  </a:lnTo>
                  <a:lnTo>
                    <a:pt x="462" y="225"/>
                  </a:lnTo>
                  <a:lnTo>
                    <a:pt x="445" y="195"/>
                  </a:lnTo>
                  <a:lnTo>
                    <a:pt x="423" y="170"/>
                  </a:lnTo>
                  <a:lnTo>
                    <a:pt x="398" y="148"/>
                  </a:lnTo>
                  <a:lnTo>
                    <a:pt x="367" y="131"/>
                  </a:lnTo>
                  <a:lnTo>
                    <a:pt x="333" y="122"/>
                  </a:lnTo>
                  <a:lnTo>
                    <a:pt x="298" y="118"/>
                  </a:lnTo>
                  <a:close/>
                  <a:moveTo>
                    <a:pt x="298" y="0"/>
                  </a:moveTo>
                  <a:lnTo>
                    <a:pt x="342" y="4"/>
                  </a:lnTo>
                  <a:lnTo>
                    <a:pt x="383" y="12"/>
                  </a:lnTo>
                  <a:lnTo>
                    <a:pt x="423" y="28"/>
                  </a:lnTo>
                  <a:lnTo>
                    <a:pt x="460" y="47"/>
                  </a:lnTo>
                  <a:lnTo>
                    <a:pt x="492" y="72"/>
                  </a:lnTo>
                  <a:lnTo>
                    <a:pt x="522" y="101"/>
                  </a:lnTo>
                  <a:lnTo>
                    <a:pt x="547" y="134"/>
                  </a:lnTo>
                  <a:lnTo>
                    <a:pt x="567" y="170"/>
                  </a:lnTo>
                  <a:lnTo>
                    <a:pt x="582" y="209"/>
                  </a:lnTo>
                  <a:lnTo>
                    <a:pt x="592" y="250"/>
                  </a:lnTo>
                  <a:lnTo>
                    <a:pt x="594" y="294"/>
                  </a:lnTo>
                  <a:lnTo>
                    <a:pt x="592" y="337"/>
                  </a:lnTo>
                  <a:lnTo>
                    <a:pt x="582" y="379"/>
                  </a:lnTo>
                  <a:lnTo>
                    <a:pt x="567" y="418"/>
                  </a:lnTo>
                  <a:lnTo>
                    <a:pt x="547" y="454"/>
                  </a:lnTo>
                  <a:lnTo>
                    <a:pt x="522" y="487"/>
                  </a:lnTo>
                  <a:lnTo>
                    <a:pt x="492" y="516"/>
                  </a:lnTo>
                  <a:lnTo>
                    <a:pt x="460" y="540"/>
                  </a:lnTo>
                  <a:lnTo>
                    <a:pt x="423" y="561"/>
                  </a:lnTo>
                  <a:lnTo>
                    <a:pt x="383" y="575"/>
                  </a:lnTo>
                  <a:lnTo>
                    <a:pt x="342" y="585"/>
                  </a:lnTo>
                  <a:lnTo>
                    <a:pt x="298" y="589"/>
                  </a:lnTo>
                  <a:lnTo>
                    <a:pt x="254" y="585"/>
                  </a:lnTo>
                  <a:lnTo>
                    <a:pt x="212" y="575"/>
                  </a:lnTo>
                  <a:lnTo>
                    <a:pt x="173" y="561"/>
                  </a:lnTo>
                  <a:lnTo>
                    <a:pt x="136" y="540"/>
                  </a:lnTo>
                  <a:lnTo>
                    <a:pt x="102" y="516"/>
                  </a:lnTo>
                  <a:lnTo>
                    <a:pt x="73" y="487"/>
                  </a:lnTo>
                  <a:lnTo>
                    <a:pt x="49" y="454"/>
                  </a:lnTo>
                  <a:lnTo>
                    <a:pt x="28" y="418"/>
                  </a:lnTo>
                  <a:lnTo>
                    <a:pt x="14" y="379"/>
                  </a:lnTo>
                  <a:lnTo>
                    <a:pt x="4" y="337"/>
                  </a:lnTo>
                  <a:lnTo>
                    <a:pt x="0" y="294"/>
                  </a:lnTo>
                  <a:lnTo>
                    <a:pt x="4" y="250"/>
                  </a:lnTo>
                  <a:lnTo>
                    <a:pt x="14" y="209"/>
                  </a:lnTo>
                  <a:lnTo>
                    <a:pt x="28" y="170"/>
                  </a:lnTo>
                  <a:lnTo>
                    <a:pt x="49" y="134"/>
                  </a:lnTo>
                  <a:lnTo>
                    <a:pt x="73" y="101"/>
                  </a:lnTo>
                  <a:lnTo>
                    <a:pt x="102" y="72"/>
                  </a:lnTo>
                  <a:lnTo>
                    <a:pt x="136" y="47"/>
                  </a:lnTo>
                  <a:lnTo>
                    <a:pt x="173" y="28"/>
                  </a:lnTo>
                  <a:lnTo>
                    <a:pt x="212" y="12"/>
                  </a:lnTo>
                  <a:lnTo>
                    <a:pt x="254" y="4"/>
                  </a:lnTo>
                  <a:lnTo>
                    <a:pt x="2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20"/>
            <p:cNvSpPr>
              <a:spLocks noEditPoints="1"/>
            </p:cNvSpPr>
            <p:nvPr/>
          </p:nvSpPr>
          <p:spPr bwMode="auto">
            <a:xfrm>
              <a:off x="2047875" y="8369300"/>
              <a:ext cx="187325" cy="187325"/>
            </a:xfrm>
            <a:custGeom>
              <a:avLst/>
              <a:gdLst>
                <a:gd name="T0" fmla="*/ 209 w 475"/>
                <a:gd name="T1" fmla="*/ 120 h 470"/>
                <a:gd name="T2" fmla="*/ 163 w 475"/>
                <a:gd name="T3" fmla="*/ 143 h 470"/>
                <a:gd name="T4" fmla="*/ 130 w 475"/>
                <a:gd name="T5" fmla="*/ 183 h 470"/>
                <a:gd name="T6" fmla="*/ 118 w 475"/>
                <a:gd name="T7" fmla="*/ 234 h 470"/>
                <a:gd name="T8" fmla="*/ 130 w 475"/>
                <a:gd name="T9" fmla="*/ 286 h 470"/>
                <a:gd name="T10" fmla="*/ 163 w 475"/>
                <a:gd name="T11" fmla="*/ 326 h 470"/>
                <a:gd name="T12" fmla="*/ 209 w 475"/>
                <a:gd name="T13" fmla="*/ 349 h 470"/>
                <a:gd name="T14" fmla="*/ 264 w 475"/>
                <a:gd name="T15" fmla="*/ 349 h 470"/>
                <a:gd name="T16" fmla="*/ 311 w 475"/>
                <a:gd name="T17" fmla="*/ 326 h 470"/>
                <a:gd name="T18" fmla="*/ 344 w 475"/>
                <a:gd name="T19" fmla="*/ 286 h 470"/>
                <a:gd name="T20" fmla="*/ 356 w 475"/>
                <a:gd name="T21" fmla="*/ 234 h 470"/>
                <a:gd name="T22" fmla="*/ 344 w 475"/>
                <a:gd name="T23" fmla="*/ 183 h 470"/>
                <a:gd name="T24" fmla="*/ 311 w 475"/>
                <a:gd name="T25" fmla="*/ 143 h 470"/>
                <a:gd name="T26" fmla="*/ 264 w 475"/>
                <a:gd name="T27" fmla="*/ 120 h 470"/>
                <a:gd name="T28" fmla="*/ 237 w 475"/>
                <a:gd name="T29" fmla="*/ 0 h 470"/>
                <a:gd name="T30" fmla="*/ 320 w 475"/>
                <a:gd name="T31" fmla="*/ 14 h 470"/>
                <a:gd name="T32" fmla="*/ 390 w 475"/>
                <a:gd name="T33" fmla="*/ 55 h 470"/>
                <a:gd name="T34" fmla="*/ 442 w 475"/>
                <a:gd name="T35" fmla="*/ 116 h 470"/>
                <a:gd name="T36" fmla="*/ 472 w 475"/>
                <a:gd name="T37" fmla="*/ 192 h 470"/>
                <a:gd name="T38" fmla="*/ 472 w 475"/>
                <a:gd name="T39" fmla="*/ 277 h 470"/>
                <a:gd name="T40" fmla="*/ 442 w 475"/>
                <a:gd name="T41" fmla="*/ 354 h 470"/>
                <a:gd name="T42" fmla="*/ 390 w 475"/>
                <a:gd name="T43" fmla="*/ 414 h 470"/>
                <a:gd name="T44" fmla="*/ 320 w 475"/>
                <a:gd name="T45" fmla="*/ 455 h 470"/>
                <a:gd name="T46" fmla="*/ 237 w 475"/>
                <a:gd name="T47" fmla="*/ 470 h 470"/>
                <a:gd name="T48" fmla="*/ 162 w 475"/>
                <a:gd name="T49" fmla="*/ 458 h 470"/>
                <a:gd name="T50" fmla="*/ 97 w 475"/>
                <a:gd name="T51" fmla="*/ 425 h 470"/>
                <a:gd name="T52" fmla="*/ 45 w 475"/>
                <a:gd name="T53" fmla="*/ 373 h 470"/>
                <a:gd name="T54" fmla="*/ 12 w 475"/>
                <a:gd name="T55" fmla="*/ 309 h 470"/>
                <a:gd name="T56" fmla="*/ 0 w 475"/>
                <a:gd name="T57" fmla="*/ 234 h 470"/>
                <a:gd name="T58" fmla="*/ 12 w 475"/>
                <a:gd name="T59" fmla="*/ 160 h 470"/>
                <a:gd name="T60" fmla="*/ 45 w 475"/>
                <a:gd name="T61" fmla="*/ 96 h 470"/>
                <a:gd name="T62" fmla="*/ 97 w 475"/>
                <a:gd name="T63" fmla="*/ 44 h 470"/>
                <a:gd name="T64" fmla="*/ 162 w 475"/>
                <a:gd name="T65" fmla="*/ 12 h 470"/>
                <a:gd name="T66" fmla="*/ 237 w 475"/>
                <a:gd name="T67"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5" h="470">
                  <a:moveTo>
                    <a:pt x="237" y="116"/>
                  </a:moveTo>
                  <a:lnTo>
                    <a:pt x="209" y="120"/>
                  </a:lnTo>
                  <a:lnTo>
                    <a:pt x="185" y="129"/>
                  </a:lnTo>
                  <a:lnTo>
                    <a:pt x="163" y="143"/>
                  </a:lnTo>
                  <a:lnTo>
                    <a:pt x="145" y="160"/>
                  </a:lnTo>
                  <a:lnTo>
                    <a:pt x="130" y="183"/>
                  </a:lnTo>
                  <a:lnTo>
                    <a:pt x="122" y="208"/>
                  </a:lnTo>
                  <a:lnTo>
                    <a:pt x="118" y="234"/>
                  </a:lnTo>
                  <a:lnTo>
                    <a:pt x="122" y="262"/>
                  </a:lnTo>
                  <a:lnTo>
                    <a:pt x="130" y="286"/>
                  </a:lnTo>
                  <a:lnTo>
                    <a:pt x="145" y="308"/>
                  </a:lnTo>
                  <a:lnTo>
                    <a:pt x="163" y="326"/>
                  </a:lnTo>
                  <a:lnTo>
                    <a:pt x="185" y="340"/>
                  </a:lnTo>
                  <a:lnTo>
                    <a:pt x="209" y="349"/>
                  </a:lnTo>
                  <a:lnTo>
                    <a:pt x="237" y="352"/>
                  </a:lnTo>
                  <a:lnTo>
                    <a:pt x="264" y="349"/>
                  </a:lnTo>
                  <a:lnTo>
                    <a:pt x="289" y="340"/>
                  </a:lnTo>
                  <a:lnTo>
                    <a:pt x="311" y="326"/>
                  </a:lnTo>
                  <a:lnTo>
                    <a:pt x="329" y="308"/>
                  </a:lnTo>
                  <a:lnTo>
                    <a:pt x="344" y="286"/>
                  </a:lnTo>
                  <a:lnTo>
                    <a:pt x="352" y="262"/>
                  </a:lnTo>
                  <a:lnTo>
                    <a:pt x="356" y="234"/>
                  </a:lnTo>
                  <a:lnTo>
                    <a:pt x="352" y="208"/>
                  </a:lnTo>
                  <a:lnTo>
                    <a:pt x="344" y="183"/>
                  </a:lnTo>
                  <a:lnTo>
                    <a:pt x="329" y="160"/>
                  </a:lnTo>
                  <a:lnTo>
                    <a:pt x="311" y="143"/>
                  </a:lnTo>
                  <a:lnTo>
                    <a:pt x="289" y="129"/>
                  </a:lnTo>
                  <a:lnTo>
                    <a:pt x="264" y="120"/>
                  </a:lnTo>
                  <a:lnTo>
                    <a:pt x="237" y="116"/>
                  </a:lnTo>
                  <a:close/>
                  <a:moveTo>
                    <a:pt x="237" y="0"/>
                  </a:moveTo>
                  <a:lnTo>
                    <a:pt x="280" y="3"/>
                  </a:lnTo>
                  <a:lnTo>
                    <a:pt x="320" y="14"/>
                  </a:lnTo>
                  <a:lnTo>
                    <a:pt x="357" y="31"/>
                  </a:lnTo>
                  <a:lnTo>
                    <a:pt x="390" y="55"/>
                  </a:lnTo>
                  <a:lnTo>
                    <a:pt x="419" y="83"/>
                  </a:lnTo>
                  <a:lnTo>
                    <a:pt x="442" y="116"/>
                  </a:lnTo>
                  <a:lnTo>
                    <a:pt x="459" y="153"/>
                  </a:lnTo>
                  <a:lnTo>
                    <a:pt x="472" y="192"/>
                  </a:lnTo>
                  <a:lnTo>
                    <a:pt x="475" y="234"/>
                  </a:lnTo>
                  <a:lnTo>
                    <a:pt x="472" y="277"/>
                  </a:lnTo>
                  <a:lnTo>
                    <a:pt x="459" y="316"/>
                  </a:lnTo>
                  <a:lnTo>
                    <a:pt x="442" y="354"/>
                  </a:lnTo>
                  <a:lnTo>
                    <a:pt x="419" y="386"/>
                  </a:lnTo>
                  <a:lnTo>
                    <a:pt x="390" y="414"/>
                  </a:lnTo>
                  <a:lnTo>
                    <a:pt x="357" y="438"/>
                  </a:lnTo>
                  <a:lnTo>
                    <a:pt x="320" y="455"/>
                  </a:lnTo>
                  <a:lnTo>
                    <a:pt x="280" y="466"/>
                  </a:lnTo>
                  <a:lnTo>
                    <a:pt x="237" y="470"/>
                  </a:lnTo>
                  <a:lnTo>
                    <a:pt x="198" y="467"/>
                  </a:lnTo>
                  <a:lnTo>
                    <a:pt x="162" y="458"/>
                  </a:lnTo>
                  <a:lnTo>
                    <a:pt x="128" y="444"/>
                  </a:lnTo>
                  <a:lnTo>
                    <a:pt x="97" y="425"/>
                  </a:lnTo>
                  <a:lnTo>
                    <a:pt x="69" y="401"/>
                  </a:lnTo>
                  <a:lnTo>
                    <a:pt x="45" y="373"/>
                  </a:lnTo>
                  <a:lnTo>
                    <a:pt x="26" y="343"/>
                  </a:lnTo>
                  <a:lnTo>
                    <a:pt x="12" y="309"/>
                  </a:lnTo>
                  <a:lnTo>
                    <a:pt x="3" y="273"/>
                  </a:lnTo>
                  <a:lnTo>
                    <a:pt x="0" y="234"/>
                  </a:lnTo>
                  <a:lnTo>
                    <a:pt x="3" y="197"/>
                  </a:lnTo>
                  <a:lnTo>
                    <a:pt x="12" y="160"/>
                  </a:lnTo>
                  <a:lnTo>
                    <a:pt x="26" y="126"/>
                  </a:lnTo>
                  <a:lnTo>
                    <a:pt x="45" y="96"/>
                  </a:lnTo>
                  <a:lnTo>
                    <a:pt x="69" y="68"/>
                  </a:lnTo>
                  <a:lnTo>
                    <a:pt x="97" y="44"/>
                  </a:lnTo>
                  <a:lnTo>
                    <a:pt x="128" y="25"/>
                  </a:lnTo>
                  <a:lnTo>
                    <a:pt x="162" y="12"/>
                  </a:lnTo>
                  <a:lnTo>
                    <a:pt x="198" y="2"/>
                  </a:lnTo>
                  <a:lnTo>
                    <a:pt x="2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21"/>
            <p:cNvSpPr>
              <a:spLocks/>
            </p:cNvSpPr>
            <p:nvPr/>
          </p:nvSpPr>
          <p:spPr bwMode="auto">
            <a:xfrm>
              <a:off x="2235200" y="8696325"/>
              <a:ext cx="95250" cy="93663"/>
            </a:xfrm>
            <a:custGeom>
              <a:avLst/>
              <a:gdLst>
                <a:gd name="T0" fmla="*/ 118 w 237"/>
                <a:gd name="T1" fmla="*/ 0 h 235"/>
                <a:gd name="T2" fmla="*/ 146 w 237"/>
                <a:gd name="T3" fmla="*/ 4 h 235"/>
                <a:gd name="T4" fmla="*/ 170 w 237"/>
                <a:gd name="T5" fmla="*/ 12 h 235"/>
                <a:gd name="T6" fmla="*/ 192 w 237"/>
                <a:gd name="T7" fmla="*/ 26 h 235"/>
                <a:gd name="T8" fmla="*/ 212 w 237"/>
                <a:gd name="T9" fmla="*/ 45 h 235"/>
                <a:gd name="T10" fmla="*/ 225 w 237"/>
                <a:gd name="T11" fmla="*/ 66 h 235"/>
                <a:gd name="T12" fmla="*/ 233 w 237"/>
                <a:gd name="T13" fmla="*/ 90 h 235"/>
                <a:gd name="T14" fmla="*/ 237 w 237"/>
                <a:gd name="T15" fmla="*/ 118 h 235"/>
                <a:gd name="T16" fmla="*/ 233 w 237"/>
                <a:gd name="T17" fmla="*/ 144 h 235"/>
                <a:gd name="T18" fmla="*/ 225 w 237"/>
                <a:gd name="T19" fmla="*/ 170 h 235"/>
                <a:gd name="T20" fmla="*/ 212 w 237"/>
                <a:gd name="T21" fmla="*/ 191 h 235"/>
                <a:gd name="T22" fmla="*/ 192 w 237"/>
                <a:gd name="T23" fmla="*/ 209 h 235"/>
                <a:gd name="T24" fmla="*/ 170 w 237"/>
                <a:gd name="T25" fmla="*/ 224 h 235"/>
                <a:gd name="T26" fmla="*/ 146 w 237"/>
                <a:gd name="T27" fmla="*/ 232 h 235"/>
                <a:gd name="T28" fmla="*/ 118 w 237"/>
                <a:gd name="T29" fmla="*/ 235 h 235"/>
                <a:gd name="T30" fmla="*/ 91 w 237"/>
                <a:gd name="T31" fmla="*/ 232 h 235"/>
                <a:gd name="T32" fmla="*/ 66 w 237"/>
                <a:gd name="T33" fmla="*/ 224 h 235"/>
                <a:gd name="T34" fmla="*/ 44 w 237"/>
                <a:gd name="T35" fmla="*/ 209 h 235"/>
                <a:gd name="T36" fmla="*/ 26 w 237"/>
                <a:gd name="T37" fmla="*/ 191 h 235"/>
                <a:gd name="T38" fmla="*/ 12 w 237"/>
                <a:gd name="T39" fmla="*/ 170 h 235"/>
                <a:gd name="T40" fmla="*/ 3 w 237"/>
                <a:gd name="T41" fmla="*/ 144 h 235"/>
                <a:gd name="T42" fmla="*/ 0 w 237"/>
                <a:gd name="T43" fmla="*/ 118 h 235"/>
                <a:gd name="T44" fmla="*/ 3 w 237"/>
                <a:gd name="T45" fmla="*/ 90 h 235"/>
                <a:gd name="T46" fmla="*/ 12 w 237"/>
                <a:gd name="T47" fmla="*/ 66 h 235"/>
                <a:gd name="T48" fmla="*/ 26 w 237"/>
                <a:gd name="T49" fmla="*/ 45 h 235"/>
                <a:gd name="T50" fmla="*/ 44 w 237"/>
                <a:gd name="T51" fmla="*/ 26 h 235"/>
                <a:gd name="T52" fmla="*/ 66 w 237"/>
                <a:gd name="T53" fmla="*/ 12 h 235"/>
                <a:gd name="T54" fmla="*/ 91 w 237"/>
                <a:gd name="T55" fmla="*/ 4 h 235"/>
                <a:gd name="T56" fmla="*/ 118 w 237"/>
                <a:gd name="T57"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7" h="235">
                  <a:moveTo>
                    <a:pt x="118" y="0"/>
                  </a:moveTo>
                  <a:lnTo>
                    <a:pt x="146" y="4"/>
                  </a:lnTo>
                  <a:lnTo>
                    <a:pt x="170" y="12"/>
                  </a:lnTo>
                  <a:lnTo>
                    <a:pt x="192" y="26"/>
                  </a:lnTo>
                  <a:lnTo>
                    <a:pt x="212" y="45"/>
                  </a:lnTo>
                  <a:lnTo>
                    <a:pt x="225" y="66"/>
                  </a:lnTo>
                  <a:lnTo>
                    <a:pt x="233" y="90"/>
                  </a:lnTo>
                  <a:lnTo>
                    <a:pt x="237" y="118"/>
                  </a:lnTo>
                  <a:lnTo>
                    <a:pt x="233" y="144"/>
                  </a:lnTo>
                  <a:lnTo>
                    <a:pt x="225" y="170"/>
                  </a:lnTo>
                  <a:lnTo>
                    <a:pt x="212" y="191"/>
                  </a:lnTo>
                  <a:lnTo>
                    <a:pt x="192" y="209"/>
                  </a:lnTo>
                  <a:lnTo>
                    <a:pt x="170" y="224"/>
                  </a:lnTo>
                  <a:lnTo>
                    <a:pt x="146" y="232"/>
                  </a:lnTo>
                  <a:lnTo>
                    <a:pt x="118" y="235"/>
                  </a:lnTo>
                  <a:lnTo>
                    <a:pt x="91" y="232"/>
                  </a:lnTo>
                  <a:lnTo>
                    <a:pt x="66" y="224"/>
                  </a:lnTo>
                  <a:lnTo>
                    <a:pt x="44" y="209"/>
                  </a:lnTo>
                  <a:lnTo>
                    <a:pt x="26" y="191"/>
                  </a:lnTo>
                  <a:lnTo>
                    <a:pt x="12" y="170"/>
                  </a:lnTo>
                  <a:lnTo>
                    <a:pt x="3" y="144"/>
                  </a:lnTo>
                  <a:lnTo>
                    <a:pt x="0" y="118"/>
                  </a:lnTo>
                  <a:lnTo>
                    <a:pt x="3" y="90"/>
                  </a:lnTo>
                  <a:lnTo>
                    <a:pt x="12" y="66"/>
                  </a:lnTo>
                  <a:lnTo>
                    <a:pt x="26" y="45"/>
                  </a:lnTo>
                  <a:lnTo>
                    <a:pt x="44" y="26"/>
                  </a:lnTo>
                  <a:lnTo>
                    <a:pt x="66" y="12"/>
                  </a:lnTo>
                  <a:lnTo>
                    <a:pt x="91" y="4"/>
                  </a:lnTo>
                  <a:lnTo>
                    <a:pt x="1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22"/>
            <p:cNvSpPr>
              <a:spLocks/>
            </p:cNvSpPr>
            <p:nvPr/>
          </p:nvSpPr>
          <p:spPr bwMode="auto">
            <a:xfrm>
              <a:off x="2989263" y="7996238"/>
              <a:ext cx="95250" cy="93663"/>
            </a:xfrm>
            <a:custGeom>
              <a:avLst/>
              <a:gdLst>
                <a:gd name="T0" fmla="*/ 119 w 237"/>
                <a:gd name="T1" fmla="*/ 0 h 235"/>
                <a:gd name="T2" fmla="*/ 146 w 237"/>
                <a:gd name="T3" fmla="*/ 3 h 235"/>
                <a:gd name="T4" fmla="*/ 172 w 237"/>
                <a:gd name="T5" fmla="*/ 11 h 235"/>
                <a:gd name="T6" fmla="*/ 194 w 237"/>
                <a:gd name="T7" fmla="*/ 26 h 235"/>
                <a:gd name="T8" fmla="*/ 212 w 237"/>
                <a:gd name="T9" fmla="*/ 44 h 235"/>
                <a:gd name="T10" fmla="*/ 225 w 237"/>
                <a:gd name="T11" fmla="*/ 65 h 235"/>
                <a:gd name="T12" fmla="*/ 235 w 237"/>
                <a:gd name="T13" fmla="*/ 91 h 235"/>
                <a:gd name="T14" fmla="*/ 237 w 237"/>
                <a:gd name="T15" fmla="*/ 117 h 235"/>
                <a:gd name="T16" fmla="*/ 235 w 237"/>
                <a:gd name="T17" fmla="*/ 144 h 235"/>
                <a:gd name="T18" fmla="*/ 225 w 237"/>
                <a:gd name="T19" fmla="*/ 169 h 235"/>
                <a:gd name="T20" fmla="*/ 212 w 237"/>
                <a:gd name="T21" fmla="*/ 191 h 235"/>
                <a:gd name="T22" fmla="*/ 194 w 237"/>
                <a:gd name="T23" fmla="*/ 209 h 235"/>
                <a:gd name="T24" fmla="*/ 172 w 237"/>
                <a:gd name="T25" fmla="*/ 223 h 235"/>
                <a:gd name="T26" fmla="*/ 146 w 237"/>
                <a:gd name="T27" fmla="*/ 232 h 235"/>
                <a:gd name="T28" fmla="*/ 119 w 237"/>
                <a:gd name="T29" fmla="*/ 235 h 235"/>
                <a:gd name="T30" fmla="*/ 92 w 237"/>
                <a:gd name="T31" fmla="*/ 232 h 235"/>
                <a:gd name="T32" fmla="*/ 67 w 237"/>
                <a:gd name="T33" fmla="*/ 223 h 235"/>
                <a:gd name="T34" fmla="*/ 45 w 237"/>
                <a:gd name="T35" fmla="*/ 209 h 235"/>
                <a:gd name="T36" fmla="*/ 27 w 237"/>
                <a:gd name="T37" fmla="*/ 191 h 235"/>
                <a:gd name="T38" fmla="*/ 13 w 237"/>
                <a:gd name="T39" fmla="*/ 169 h 235"/>
                <a:gd name="T40" fmla="*/ 4 w 237"/>
                <a:gd name="T41" fmla="*/ 144 h 235"/>
                <a:gd name="T42" fmla="*/ 0 w 237"/>
                <a:gd name="T43" fmla="*/ 117 h 235"/>
                <a:gd name="T44" fmla="*/ 4 w 237"/>
                <a:gd name="T45" fmla="*/ 91 h 235"/>
                <a:gd name="T46" fmla="*/ 13 w 237"/>
                <a:gd name="T47" fmla="*/ 65 h 235"/>
                <a:gd name="T48" fmla="*/ 27 w 237"/>
                <a:gd name="T49" fmla="*/ 44 h 235"/>
                <a:gd name="T50" fmla="*/ 45 w 237"/>
                <a:gd name="T51" fmla="*/ 26 h 235"/>
                <a:gd name="T52" fmla="*/ 67 w 237"/>
                <a:gd name="T53" fmla="*/ 11 h 235"/>
                <a:gd name="T54" fmla="*/ 92 w 237"/>
                <a:gd name="T55" fmla="*/ 3 h 235"/>
                <a:gd name="T56" fmla="*/ 119 w 237"/>
                <a:gd name="T57"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7" h="235">
                  <a:moveTo>
                    <a:pt x="119" y="0"/>
                  </a:moveTo>
                  <a:lnTo>
                    <a:pt x="146" y="3"/>
                  </a:lnTo>
                  <a:lnTo>
                    <a:pt x="172" y="11"/>
                  </a:lnTo>
                  <a:lnTo>
                    <a:pt x="194" y="26"/>
                  </a:lnTo>
                  <a:lnTo>
                    <a:pt x="212" y="44"/>
                  </a:lnTo>
                  <a:lnTo>
                    <a:pt x="225" y="65"/>
                  </a:lnTo>
                  <a:lnTo>
                    <a:pt x="235" y="91"/>
                  </a:lnTo>
                  <a:lnTo>
                    <a:pt x="237" y="117"/>
                  </a:lnTo>
                  <a:lnTo>
                    <a:pt x="235" y="144"/>
                  </a:lnTo>
                  <a:lnTo>
                    <a:pt x="225" y="169"/>
                  </a:lnTo>
                  <a:lnTo>
                    <a:pt x="212" y="191"/>
                  </a:lnTo>
                  <a:lnTo>
                    <a:pt x="194" y="209"/>
                  </a:lnTo>
                  <a:lnTo>
                    <a:pt x="172" y="223"/>
                  </a:lnTo>
                  <a:lnTo>
                    <a:pt x="146" y="232"/>
                  </a:lnTo>
                  <a:lnTo>
                    <a:pt x="119" y="235"/>
                  </a:lnTo>
                  <a:lnTo>
                    <a:pt x="92" y="232"/>
                  </a:lnTo>
                  <a:lnTo>
                    <a:pt x="67" y="223"/>
                  </a:lnTo>
                  <a:lnTo>
                    <a:pt x="45" y="209"/>
                  </a:lnTo>
                  <a:lnTo>
                    <a:pt x="27" y="191"/>
                  </a:lnTo>
                  <a:lnTo>
                    <a:pt x="13" y="169"/>
                  </a:lnTo>
                  <a:lnTo>
                    <a:pt x="4" y="144"/>
                  </a:lnTo>
                  <a:lnTo>
                    <a:pt x="0" y="117"/>
                  </a:lnTo>
                  <a:lnTo>
                    <a:pt x="4" y="91"/>
                  </a:lnTo>
                  <a:lnTo>
                    <a:pt x="13" y="65"/>
                  </a:lnTo>
                  <a:lnTo>
                    <a:pt x="27" y="44"/>
                  </a:lnTo>
                  <a:lnTo>
                    <a:pt x="45" y="26"/>
                  </a:lnTo>
                  <a:lnTo>
                    <a:pt x="67" y="11"/>
                  </a:lnTo>
                  <a:lnTo>
                    <a:pt x="92" y="3"/>
                  </a:lnTo>
                  <a:lnTo>
                    <a:pt x="1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42" name="Group 41"/>
          <p:cNvGrpSpPr/>
          <p:nvPr/>
        </p:nvGrpSpPr>
        <p:grpSpPr>
          <a:xfrm>
            <a:off x="7361315" y="4920867"/>
            <a:ext cx="499891" cy="466566"/>
            <a:chOff x="5402263" y="5524500"/>
            <a:chExt cx="1071562" cy="1000126"/>
          </a:xfrm>
          <a:solidFill>
            <a:schemeClr val="tx1"/>
          </a:solidFill>
        </p:grpSpPr>
        <p:sp>
          <p:nvSpPr>
            <p:cNvPr id="43" name="Freeform 424"/>
            <p:cNvSpPr>
              <a:spLocks noEditPoints="1"/>
            </p:cNvSpPr>
            <p:nvPr/>
          </p:nvSpPr>
          <p:spPr bwMode="auto">
            <a:xfrm>
              <a:off x="5402263" y="5524500"/>
              <a:ext cx="1071562" cy="777875"/>
            </a:xfrm>
            <a:custGeom>
              <a:avLst/>
              <a:gdLst>
                <a:gd name="T0" fmla="*/ 2323 w 3373"/>
                <a:gd name="T1" fmla="*/ 1575 h 2450"/>
                <a:gd name="T2" fmla="*/ 2922 w 3373"/>
                <a:gd name="T3" fmla="*/ 1225 h 2450"/>
                <a:gd name="T4" fmla="*/ 1621 w 3373"/>
                <a:gd name="T5" fmla="*/ 1225 h 2450"/>
                <a:gd name="T6" fmla="*/ 2147 w 3373"/>
                <a:gd name="T7" fmla="*/ 1575 h 2450"/>
                <a:gd name="T8" fmla="*/ 1621 w 3373"/>
                <a:gd name="T9" fmla="*/ 1225 h 2450"/>
                <a:gd name="T10" fmla="*/ 980 w 3373"/>
                <a:gd name="T11" fmla="*/ 1575 h 2450"/>
                <a:gd name="T12" fmla="*/ 1447 w 3373"/>
                <a:gd name="T13" fmla="*/ 1225 h 2450"/>
                <a:gd name="T14" fmla="*/ 2323 w 3373"/>
                <a:gd name="T15" fmla="*/ 700 h 2450"/>
                <a:gd name="T16" fmla="*/ 2946 w 3373"/>
                <a:gd name="T17" fmla="*/ 1050 h 2450"/>
                <a:gd name="T18" fmla="*/ 2323 w 3373"/>
                <a:gd name="T19" fmla="*/ 700 h 2450"/>
                <a:gd name="T20" fmla="*/ 1621 w 3373"/>
                <a:gd name="T21" fmla="*/ 1050 h 2450"/>
                <a:gd name="T22" fmla="*/ 2147 w 3373"/>
                <a:gd name="T23" fmla="*/ 700 h 2450"/>
                <a:gd name="T24" fmla="*/ 835 w 3373"/>
                <a:gd name="T25" fmla="*/ 700 h 2450"/>
                <a:gd name="T26" fmla="*/ 907 w 3373"/>
                <a:gd name="T27" fmla="*/ 1051 h 2450"/>
                <a:gd name="T28" fmla="*/ 1447 w 3373"/>
                <a:gd name="T29" fmla="*/ 1050 h 2450"/>
                <a:gd name="T30" fmla="*/ 835 w 3373"/>
                <a:gd name="T31" fmla="*/ 700 h 2450"/>
                <a:gd name="T32" fmla="*/ 570 w 3373"/>
                <a:gd name="T33" fmla="*/ 0 h 2450"/>
                <a:gd name="T34" fmla="*/ 631 w 3373"/>
                <a:gd name="T35" fmla="*/ 10 h 2450"/>
                <a:gd name="T36" fmla="*/ 683 w 3373"/>
                <a:gd name="T37" fmla="*/ 41 h 2450"/>
                <a:gd name="T38" fmla="*/ 721 w 3373"/>
                <a:gd name="T39" fmla="*/ 86 h 2450"/>
                <a:gd name="T40" fmla="*/ 742 w 3373"/>
                <a:gd name="T41" fmla="*/ 146 h 2450"/>
                <a:gd name="T42" fmla="*/ 3199 w 3373"/>
                <a:gd name="T43" fmla="*/ 350 h 2450"/>
                <a:gd name="T44" fmla="*/ 3258 w 3373"/>
                <a:gd name="T45" fmla="*/ 360 h 2450"/>
                <a:gd name="T46" fmla="*/ 3309 w 3373"/>
                <a:gd name="T47" fmla="*/ 389 h 2450"/>
                <a:gd name="T48" fmla="*/ 3348 w 3373"/>
                <a:gd name="T49" fmla="*/ 433 h 2450"/>
                <a:gd name="T50" fmla="*/ 3370 w 3373"/>
                <a:gd name="T51" fmla="*/ 488 h 2450"/>
                <a:gd name="T52" fmla="*/ 3371 w 3373"/>
                <a:gd name="T53" fmla="*/ 549 h 2450"/>
                <a:gd name="T54" fmla="*/ 3190 w 3373"/>
                <a:gd name="T55" fmla="*/ 1806 h 2450"/>
                <a:gd name="T56" fmla="*/ 3160 w 3373"/>
                <a:gd name="T57" fmla="*/ 1860 h 2450"/>
                <a:gd name="T58" fmla="*/ 3113 w 3373"/>
                <a:gd name="T59" fmla="*/ 1900 h 2450"/>
                <a:gd name="T60" fmla="*/ 3056 w 3373"/>
                <a:gd name="T61" fmla="*/ 1921 h 2450"/>
                <a:gd name="T62" fmla="*/ 1040 w 3373"/>
                <a:gd name="T63" fmla="*/ 1925 h 2450"/>
                <a:gd name="T64" fmla="*/ 2848 w 3373"/>
                <a:gd name="T65" fmla="*/ 2100 h 2450"/>
                <a:gd name="T66" fmla="*/ 2909 w 3373"/>
                <a:gd name="T67" fmla="*/ 2110 h 2450"/>
                <a:gd name="T68" fmla="*/ 2961 w 3373"/>
                <a:gd name="T69" fmla="*/ 2141 h 2450"/>
                <a:gd name="T70" fmla="*/ 2999 w 3373"/>
                <a:gd name="T71" fmla="*/ 2185 h 2450"/>
                <a:gd name="T72" fmla="*/ 3021 w 3373"/>
                <a:gd name="T73" fmla="*/ 2243 h 2450"/>
                <a:gd name="T74" fmla="*/ 3021 w 3373"/>
                <a:gd name="T75" fmla="*/ 2305 h 2450"/>
                <a:gd name="T76" fmla="*/ 2999 w 3373"/>
                <a:gd name="T77" fmla="*/ 2363 h 2450"/>
                <a:gd name="T78" fmla="*/ 2961 w 3373"/>
                <a:gd name="T79" fmla="*/ 2408 h 2450"/>
                <a:gd name="T80" fmla="*/ 2909 w 3373"/>
                <a:gd name="T81" fmla="*/ 2438 h 2450"/>
                <a:gd name="T82" fmla="*/ 2848 w 3373"/>
                <a:gd name="T83" fmla="*/ 2450 h 2450"/>
                <a:gd name="T84" fmla="*/ 897 w 3373"/>
                <a:gd name="T85" fmla="*/ 2447 h 2450"/>
                <a:gd name="T86" fmla="*/ 856 w 3373"/>
                <a:gd name="T87" fmla="*/ 2437 h 2450"/>
                <a:gd name="T88" fmla="*/ 836 w 3373"/>
                <a:gd name="T89" fmla="*/ 2425 h 2450"/>
                <a:gd name="T90" fmla="*/ 802 w 3373"/>
                <a:gd name="T91" fmla="*/ 2402 h 2450"/>
                <a:gd name="T92" fmla="*/ 786 w 3373"/>
                <a:gd name="T93" fmla="*/ 2383 h 2450"/>
                <a:gd name="T94" fmla="*/ 764 w 3373"/>
                <a:gd name="T95" fmla="*/ 2351 h 2450"/>
                <a:gd name="T96" fmla="*/ 755 w 3373"/>
                <a:gd name="T97" fmla="*/ 2324 h 2450"/>
                <a:gd name="T98" fmla="*/ 747 w 3373"/>
                <a:gd name="T99" fmla="*/ 2303 h 2450"/>
                <a:gd name="T100" fmla="*/ 175 w 3373"/>
                <a:gd name="T101" fmla="*/ 350 h 2450"/>
                <a:gd name="T102" fmla="*/ 115 w 3373"/>
                <a:gd name="T103" fmla="*/ 339 h 2450"/>
                <a:gd name="T104" fmla="*/ 63 w 3373"/>
                <a:gd name="T105" fmla="*/ 308 h 2450"/>
                <a:gd name="T106" fmla="*/ 24 w 3373"/>
                <a:gd name="T107" fmla="*/ 263 h 2450"/>
                <a:gd name="T108" fmla="*/ 3 w 3373"/>
                <a:gd name="T109" fmla="*/ 206 h 2450"/>
                <a:gd name="T110" fmla="*/ 3 w 3373"/>
                <a:gd name="T111" fmla="*/ 143 h 2450"/>
                <a:gd name="T112" fmla="*/ 24 w 3373"/>
                <a:gd name="T113" fmla="*/ 86 h 2450"/>
                <a:gd name="T114" fmla="*/ 63 w 3373"/>
                <a:gd name="T115" fmla="*/ 41 h 2450"/>
                <a:gd name="T116" fmla="*/ 115 w 3373"/>
                <a:gd name="T117" fmla="*/ 10 h 2450"/>
                <a:gd name="T118" fmla="*/ 175 w 3373"/>
                <a:gd name="T119" fmla="*/ 0 h 2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73" h="2450">
                  <a:moveTo>
                    <a:pt x="2323" y="1225"/>
                  </a:moveTo>
                  <a:lnTo>
                    <a:pt x="2323" y="1575"/>
                  </a:lnTo>
                  <a:lnTo>
                    <a:pt x="2871" y="1575"/>
                  </a:lnTo>
                  <a:lnTo>
                    <a:pt x="2922" y="1225"/>
                  </a:lnTo>
                  <a:lnTo>
                    <a:pt x="2323" y="1225"/>
                  </a:lnTo>
                  <a:close/>
                  <a:moveTo>
                    <a:pt x="1621" y="1225"/>
                  </a:moveTo>
                  <a:lnTo>
                    <a:pt x="1621" y="1575"/>
                  </a:lnTo>
                  <a:lnTo>
                    <a:pt x="2147" y="1575"/>
                  </a:lnTo>
                  <a:lnTo>
                    <a:pt x="2147" y="1225"/>
                  </a:lnTo>
                  <a:lnTo>
                    <a:pt x="1621" y="1225"/>
                  </a:lnTo>
                  <a:close/>
                  <a:moveTo>
                    <a:pt x="923" y="1225"/>
                  </a:moveTo>
                  <a:lnTo>
                    <a:pt x="980" y="1575"/>
                  </a:lnTo>
                  <a:lnTo>
                    <a:pt x="1447" y="1575"/>
                  </a:lnTo>
                  <a:lnTo>
                    <a:pt x="1447" y="1225"/>
                  </a:lnTo>
                  <a:lnTo>
                    <a:pt x="923" y="1225"/>
                  </a:lnTo>
                  <a:close/>
                  <a:moveTo>
                    <a:pt x="2323" y="700"/>
                  </a:moveTo>
                  <a:lnTo>
                    <a:pt x="2323" y="1050"/>
                  </a:lnTo>
                  <a:lnTo>
                    <a:pt x="2946" y="1050"/>
                  </a:lnTo>
                  <a:lnTo>
                    <a:pt x="2996" y="700"/>
                  </a:lnTo>
                  <a:lnTo>
                    <a:pt x="2323" y="700"/>
                  </a:lnTo>
                  <a:close/>
                  <a:moveTo>
                    <a:pt x="1621" y="700"/>
                  </a:moveTo>
                  <a:lnTo>
                    <a:pt x="1621" y="1050"/>
                  </a:lnTo>
                  <a:lnTo>
                    <a:pt x="2147" y="1050"/>
                  </a:lnTo>
                  <a:lnTo>
                    <a:pt x="2147" y="700"/>
                  </a:lnTo>
                  <a:lnTo>
                    <a:pt x="1621" y="700"/>
                  </a:lnTo>
                  <a:close/>
                  <a:moveTo>
                    <a:pt x="835" y="700"/>
                  </a:moveTo>
                  <a:lnTo>
                    <a:pt x="894" y="1055"/>
                  </a:lnTo>
                  <a:lnTo>
                    <a:pt x="907" y="1051"/>
                  </a:lnTo>
                  <a:lnTo>
                    <a:pt x="920" y="1050"/>
                  </a:lnTo>
                  <a:lnTo>
                    <a:pt x="1447" y="1050"/>
                  </a:lnTo>
                  <a:lnTo>
                    <a:pt x="1447" y="700"/>
                  </a:lnTo>
                  <a:lnTo>
                    <a:pt x="835" y="700"/>
                  </a:lnTo>
                  <a:close/>
                  <a:moveTo>
                    <a:pt x="175" y="0"/>
                  </a:moveTo>
                  <a:lnTo>
                    <a:pt x="570" y="0"/>
                  </a:lnTo>
                  <a:lnTo>
                    <a:pt x="601" y="2"/>
                  </a:lnTo>
                  <a:lnTo>
                    <a:pt x="631" y="10"/>
                  </a:lnTo>
                  <a:lnTo>
                    <a:pt x="659" y="23"/>
                  </a:lnTo>
                  <a:lnTo>
                    <a:pt x="683" y="41"/>
                  </a:lnTo>
                  <a:lnTo>
                    <a:pt x="704" y="62"/>
                  </a:lnTo>
                  <a:lnTo>
                    <a:pt x="721" y="86"/>
                  </a:lnTo>
                  <a:lnTo>
                    <a:pt x="735" y="115"/>
                  </a:lnTo>
                  <a:lnTo>
                    <a:pt x="742" y="146"/>
                  </a:lnTo>
                  <a:lnTo>
                    <a:pt x="776" y="350"/>
                  </a:lnTo>
                  <a:lnTo>
                    <a:pt x="3199" y="350"/>
                  </a:lnTo>
                  <a:lnTo>
                    <a:pt x="3229" y="353"/>
                  </a:lnTo>
                  <a:lnTo>
                    <a:pt x="3258" y="360"/>
                  </a:lnTo>
                  <a:lnTo>
                    <a:pt x="3284" y="372"/>
                  </a:lnTo>
                  <a:lnTo>
                    <a:pt x="3309" y="389"/>
                  </a:lnTo>
                  <a:lnTo>
                    <a:pt x="3331" y="409"/>
                  </a:lnTo>
                  <a:lnTo>
                    <a:pt x="3348" y="433"/>
                  </a:lnTo>
                  <a:lnTo>
                    <a:pt x="3362" y="461"/>
                  </a:lnTo>
                  <a:lnTo>
                    <a:pt x="3370" y="488"/>
                  </a:lnTo>
                  <a:lnTo>
                    <a:pt x="3373" y="518"/>
                  </a:lnTo>
                  <a:lnTo>
                    <a:pt x="3371" y="549"/>
                  </a:lnTo>
                  <a:lnTo>
                    <a:pt x="3197" y="1774"/>
                  </a:lnTo>
                  <a:lnTo>
                    <a:pt x="3190" y="1806"/>
                  </a:lnTo>
                  <a:lnTo>
                    <a:pt x="3177" y="1834"/>
                  </a:lnTo>
                  <a:lnTo>
                    <a:pt x="3160" y="1860"/>
                  </a:lnTo>
                  <a:lnTo>
                    <a:pt x="3138" y="1882"/>
                  </a:lnTo>
                  <a:lnTo>
                    <a:pt x="3113" y="1900"/>
                  </a:lnTo>
                  <a:lnTo>
                    <a:pt x="3085" y="1913"/>
                  </a:lnTo>
                  <a:lnTo>
                    <a:pt x="3056" y="1921"/>
                  </a:lnTo>
                  <a:lnTo>
                    <a:pt x="3023" y="1925"/>
                  </a:lnTo>
                  <a:lnTo>
                    <a:pt x="1040" y="1925"/>
                  </a:lnTo>
                  <a:lnTo>
                    <a:pt x="1068" y="2100"/>
                  </a:lnTo>
                  <a:lnTo>
                    <a:pt x="2848" y="2100"/>
                  </a:lnTo>
                  <a:lnTo>
                    <a:pt x="2879" y="2103"/>
                  </a:lnTo>
                  <a:lnTo>
                    <a:pt x="2909" y="2110"/>
                  </a:lnTo>
                  <a:lnTo>
                    <a:pt x="2937" y="2124"/>
                  </a:lnTo>
                  <a:lnTo>
                    <a:pt x="2961" y="2141"/>
                  </a:lnTo>
                  <a:lnTo>
                    <a:pt x="2982" y="2161"/>
                  </a:lnTo>
                  <a:lnTo>
                    <a:pt x="2999" y="2185"/>
                  </a:lnTo>
                  <a:lnTo>
                    <a:pt x="3012" y="2213"/>
                  </a:lnTo>
                  <a:lnTo>
                    <a:pt x="3021" y="2243"/>
                  </a:lnTo>
                  <a:lnTo>
                    <a:pt x="3023" y="2273"/>
                  </a:lnTo>
                  <a:lnTo>
                    <a:pt x="3021" y="2305"/>
                  </a:lnTo>
                  <a:lnTo>
                    <a:pt x="3012" y="2335"/>
                  </a:lnTo>
                  <a:lnTo>
                    <a:pt x="2999" y="2363"/>
                  </a:lnTo>
                  <a:lnTo>
                    <a:pt x="2982" y="2387"/>
                  </a:lnTo>
                  <a:lnTo>
                    <a:pt x="2961" y="2408"/>
                  </a:lnTo>
                  <a:lnTo>
                    <a:pt x="2937" y="2425"/>
                  </a:lnTo>
                  <a:lnTo>
                    <a:pt x="2909" y="2438"/>
                  </a:lnTo>
                  <a:lnTo>
                    <a:pt x="2879" y="2446"/>
                  </a:lnTo>
                  <a:lnTo>
                    <a:pt x="2848" y="2450"/>
                  </a:lnTo>
                  <a:lnTo>
                    <a:pt x="920" y="2450"/>
                  </a:lnTo>
                  <a:lnTo>
                    <a:pt x="897" y="2447"/>
                  </a:lnTo>
                  <a:lnTo>
                    <a:pt x="876" y="2443"/>
                  </a:lnTo>
                  <a:lnTo>
                    <a:pt x="856" y="2437"/>
                  </a:lnTo>
                  <a:lnTo>
                    <a:pt x="845" y="2431"/>
                  </a:lnTo>
                  <a:lnTo>
                    <a:pt x="836" y="2425"/>
                  </a:lnTo>
                  <a:lnTo>
                    <a:pt x="818" y="2415"/>
                  </a:lnTo>
                  <a:lnTo>
                    <a:pt x="802" y="2402"/>
                  </a:lnTo>
                  <a:lnTo>
                    <a:pt x="793" y="2392"/>
                  </a:lnTo>
                  <a:lnTo>
                    <a:pt x="786" y="2383"/>
                  </a:lnTo>
                  <a:lnTo>
                    <a:pt x="774" y="2368"/>
                  </a:lnTo>
                  <a:lnTo>
                    <a:pt x="764" y="2351"/>
                  </a:lnTo>
                  <a:lnTo>
                    <a:pt x="759" y="2338"/>
                  </a:lnTo>
                  <a:lnTo>
                    <a:pt x="755" y="2324"/>
                  </a:lnTo>
                  <a:lnTo>
                    <a:pt x="751" y="2314"/>
                  </a:lnTo>
                  <a:lnTo>
                    <a:pt x="747" y="2303"/>
                  </a:lnTo>
                  <a:lnTo>
                    <a:pt x="421" y="350"/>
                  </a:lnTo>
                  <a:lnTo>
                    <a:pt x="175" y="350"/>
                  </a:lnTo>
                  <a:lnTo>
                    <a:pt x="144" y="346"/>
                  </a:lnTo>
                  <a:lnTo>
                    <a:pt x="115" y="339"/>
                  </a:lnTo>
                  <a:lnTo>
                    <a:pt x="87" y="326"/>
                  </a:lnTo>
                  <a:lnTo>
                    <a:pt x="63" y="308"/>
                  </a:lnTo>
                  <a:lnTo>
                    <a:pt x="41" y="287"/>
                  </a:lnTo>
                  <a:lnTo>
                    <a:pt x="24" y="263"/>
                  </a:lnTo>
                  <a:lnTo>
                    <a:pt x="11" y="235"/>
                  </a:lnTo>
                  <a:lnTo>
                    <a:pt x="3" y="206"/>
                  </a:lnTo>
                  <a:lnTo>
                    <a:pt x="0" y="175"/>
                  </a:lnTo>
                  <a:lnTo>
                    <a:pt x="3" y="143"/>
                  </a:lnTo>
                  <a:lnTo>
                    <a:pt x="11" y="113"/>
                  </a:lnTo>
                  <a:lnTo>
                    <a:pt x="24" y="86"/>
                  </a:lnTo>
                  <a:lnTo>
                    <a:pt x="41" y="62"/>
                  </a:lnTo>
                  <a:lnTo>
                    <a:pt x="63" y="41"/>
                  </a:lnTo>
                  <a:lnTo>
                    <a:pt x="87" y="23"/>
                  </a:lnTo>
                  <a:lnTo>
                    <a:pt x="115" y="10"/>
                  </a:lnTo>
                  <a:lnTo>
                    <a:pt x="144" y="2"/>
                  </a:lnTo>
                  <a:lnTo>
                    <a:pt x="1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425"/>
            <p:cNvSpPr>
              <a:spLocks/>
            </p:cNvSpPr>
            <p:nvPr/>
          </p:nvSpPr>
          <p:spPr bwMode="auto">
            <a:xfrm>
              <a:off x="5694363" y="6357938"/>
              <a:ext cx="166687" cy="166688"/>
            </a:xfrm>
            <a:custGeom>
              <a:avLst/>
              <a:gdLst>
                <a:gd name="T0" fmla="*/ 262 w 527"/>
                <a:gd name="T1" fmla="*/ 0 h 523"/>
                <a:gd name="T2" fmla="*/ 301 w 527"/>
                <a:gd name="T3" fmla="*/ 2 h 523"/>
                <a:gd name="T4" fmla="*/ 339 w 527"/>
                <a:gd name="T5" fmla="*/ 10 h 523"/>
                <a:gd name="T6" fmla="*/ 374 w 527"/>
                <a:gd name="T7" fmla="*/ 24 h 523"/>
                <a:gd name="T8" fmla="*/ 406 w 527"/>
                <a:gd name="T9" fmla="*/ 42 h 523"/>
                <a:gd name="T10" fmla="*/ 435 w 527"/>
                <a:gd name="T11" fmla="*/ 64 h 523"/>
                <a:gd name="T12" fmla="*/ 462 w 527"/>
                <a:gd name="T13" fmla="*/ 90 h 523"/>
                <a:gd name="T14" fmla="*/ 484 w 527"/>
                <a:gd name="T15" fmla="*/ 119 h 523"/>
                <a:gd name="T16" fmla="*/ 502 w 527"/>
                <a:gd name="T17" fmla="*/ 151 h 523"/>
                <a:gd name="T18" fmla="*/ 515 w 527"/>
                <a:gd name="T19" fmla="*/ 186 h 523"/>
                <a:gd name="T20" fmla="*/ 523 w 527"/>
                <a:gd name="T21" fmla="*/ 223 h 523"/>
                <a:gd name="T22" fmla="*/ 527 w 527"/>
                <a:gd name="T23" fmla="*/ 261 h 523"/>
                <a:gd name="T24" fmla="*/ 523 w 527"/>
                <a:gd name="T25" fmla="*/ 301 h 523"/>
                <a:gd name="T26" fmla="*/ 515 w 527"/>
                <a:gd name="T27" fmla="*/ 338 h 523"/>
                <a:gd name="T28" fmla="*/ 502 w 527"/>
                <a:gd name="T29" fmla="*/ 372 h 523"/>
                <a:gd name="T30" fmla="*/ 484 w 527"/>
                <a:gd name="T31" fmla="*/ 405 h 523"/>
                <a:gd name="T32" fmla="*/ 462 w 527"/>
                <a:gd name="T33" fmla="*/ 433 h 523"/>
                <a:gd name="T34" fmla="*/ 435 w 527"/>
                <a:gd name="T35" fmla="*/ 460 h 523"/>
                <a:gd name="T36" fmla="*/ 406 w 527"/>
                <a:gd name="T37" fmla="*/ 482 h 523"/>
                <a:gd name="T38" fmla="*/ 374 w 527"/>
                <a:gd name="T39" fmla="*/ 499 h 523"/>
                <a:gd name="T40" fmla="*/ 339 w 527"/>
                <a:gd name="T41" fmla="*/ 513 h 523"/>
                <a:gd name="T42" fmla="*/ 301 w 527"/>
                <a:gd name="T43" fmla="*/ 521 h 523"/>
                <a:gd name="T44" fmla="*/ 262 w 527"/>
                <a:gd name="T45" fmla="*/ 523 h 523"/>
                <a:gd name="T46" fmla="*/ 224 w 527"/>
                <a:gd name="T47" fmla="*/ 521 h 523"/>
                <a:gd name="T48" fmla="*/ 187 w 527"/>
                <a:gd name="T49" fmla="*/ 513 h 523"/>
                <a:gd name="T50" fmla="*/ 152 w 527"/>
                <a:gd name="T51" fmla="*/ 499 h 523"/>
                <a:gd name="T52" fmla="*/ 120 w 527"/>
                <a:gd name="T53" fmla="*/ 482 h 523"/>
                <a:gd name="T54" fmla="*/ 90 w 527"/>
                <a:gd name="T55" fmla="*/ 460 h 523"/>
                <a:gd name="T56" fmla="*/ 65 w 527"/>
                <a:gd name="T57" fmla="*/ 433 h 523"/>
                <a:gd name="T58" fmla="*/ 42 w 527"/>
                <a:gd name="T59" fmla="*/ 405 h 523"/>
                <a:gd name="T60" fmla="*/ 24 w 527"/>
                <a:gd name="T61" fmla="*/ 372 h 523"/>
                <a:gd name="T62" fmla="*/ 11 w 527"/>
                <a:gd name="T63" fmla="*/ 338 h 523"/>
                <a:gd name="T64" fmla="*/ 3 w 527"/>
                <a:gd name="T65" fmla="*/ 301 h 523"/>
                <a:gd name="T66" fmla="*/ 0 w 527"/>
                <a:gd name="T67" fmla="*/ 261 h 523"/>
                <a:gd name="T68" fmla="*/ 3 w 527"/>
                <a:gd name="T69" fmla="*/ 223 h 523"/>
                <a:gd name="T70" fmla="*/ 11 w 527"/>
                <a:gd name="T71" fmla="*/ 186 h 523"/>
                <a:gd name="T72" fmla="*/ 24 w 527"/>
                <a:gd name="T73" fmla="*/ 151 h 523"/>
                <a:gd name="T74" fmla="*/ 42 w 527"/>
                <a:gd name="T75" fmla="*/ 119 h 523"/>
                <a:gd name="T76" fmla="*/ 65 w 527"/>
                <a:gd name="T77" fmla="*/ 90 h 523"/>
                <a:gd name="T78" fmla="*/ 90 w 527"/>
                <a:gd name="T79" fmla="*/ 64 h 523"/>
                <a:gd name="T80" fmla="*/ 120 w 527"/>
                <a:gd name="T81" fmla="*/ 42 h 523"/>
                <a:gd name="T82" fmla="*/ 152 w 527"/>
                <a:gd name="T83" fmla="*/ 24 h 523"/>
                <a:gd name="T84" fmla="*/ 187 w 527"/>
                <a:gd name="T85" fmla="*/ 10 h 523"/>
                <a:gd name="T86" fmla="*/ 224 w 527"/>
                <a:gd name="T87" fmla="*/ 2 h 523"/>
                <a:gd name="T88" fmla="*/ 262 w 527"/>
                <a:gd name="T89" fmla="*/ 0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7" h="523">
                  <a:moveTo>
                    <a:pt x="262" y="0"/>
                  </a:moveTo>
                  <a:lnTo>
                    <a:pt x="301" y="2"/>
                  </a:lnTo>
                  <a:lnTo>
                    <a:pt x="339" y="10"/>
                  </a:lnTo>
                  <a:lnTo>
                    <a:pt x="374" y="24"/>
                  </a:lnTo>
                  <a:lnTo>
                    <a:pt x="406" y="42"/>
                  </a:lnTo>
                  <a:lnTo>
                    <a:pt x="435" y="64"/>
                  </a:lnTo>
                  <a:lnTo>
                    <a:pt x="462" y="90"/>
                  </a:lnTo>
                  <a:lnTo>
                    <a:pt x="484" y="119"/>
                  </a:lnTo>
                  <a:lnTo>
                    <a:pt x="502" y="151"/>
                  </a:lnTo>
                  <a:lnTo>
                    <a:pt x="515" y="186"/>
                  </a:lnTo>
                  <a:lnTo>
                    <a:pt x="523" y="223"/>
                  </a:lnTo>
                  <a:lnTo>
                    <a:pt x="527" y="261"/>
                  </a:lnTo>
                  <a:lnTo>
                    <a:pt x="523" y="301"/>
                  </a:lnTo>
                  <a:lnTo>
                    <a:pt x="515" y="338"/>
                  </a:lnTo>
                  <a:lnTo>
                    <a:pt x="502" y="372"/>
                  </a:lnTo>
                  <a:lnTo>
                    <a:pt x="484" y="405"/>
                  </a:lnTo>
                  <a:lnTo>
                    <a:pt x="462" y="433"/>
                  </a:lnTo>
                  <a:lnTo>
                    <a:pt x="435" y="460"/>
                  </a:lnTo>
                  <a:lnTo>
                    <a:pt x="406" y="482"/>
                  </a:lnTo>
                  <a:lnTo>
                    <a:pt x="374" y="499"/>
                  </a:lnTo>
                  <a:lnTo>
                    <a:pt x="339" y="513"/>
                  </a:lnTo>
                  <a:lnTo>
                    <a:pt x="301" y="521"/>
                  </a:lnTo>
                  <a:lnTo>
                    <a:pt x="262" y="523"/>
                  </a:lnTo>
                  <a:lnTo>
                    <a:pt x="224" y="521"/>
                  </a:lnTo>
                  <a:lnTo>
                    <a:pt x="187" y="513"/>
                  </a:lnTo>
                  <a:lnTo>
                    <a:pt x="152" y="499"/>
                  </a:lnTo>
                  <a:lnTo>
                    <a:pt x="120" y="482"/>
                  </a:lnTo>
                  <a:lnTo>
                    <a:pt x="90" y="460"/>
                  </a:lnTo>
                  <a:lnTo>
                    <a:pt x="65" y="433"/>
                  </a:lnTo>
                  <a:lnTo>
                    <a:pt x="42" y="405"/>
                  </a:lnTo>
                  <a:lnTo>
                    <a:pt x="24" y="372"/>
                  </a:lnTo>
                  <a:lnTo>
                    <a:pt x="11" y="338"/>
                  </a:lnTo>
                  <a:lnTo>
                    <a:pt x="3" y="301"/>
                  </a:lnTo>
                  <a:lnTo>
                    <a:pt x="0" y="261"/>
                  </a:lnTo>
                  <a:lnTo>
                    <a:pt x="3" y="223"/>
                  </a:lnTo>
                  <a:lnTo>
                    <a:pt x="11" y="186"/>
                  </a:lnTo>
                  <a:lnTo>
                    <a:pt x="24" y="151"/>
                  </a:lnTo>
                  <a:lnTo>
                    <a:pt x="42" y="119"/>
                  </a:lnTo>
                  <a:lnTo>
                    <a:pt x="65" y="90"/>
                  </a:lnTo>
                  <a:lnTo>
                    <a:pt x="90" y="64"/>
                  </a:lnTo>
                  <a:lnTo>
                    <a:pt x="120" y="42"/>
                  </a:lnTo>
                  <a:lnTo>
                    <a:pt x="152" y="24"/>
                  </a:lnTo>
                  <a:lnTo>
                    <a:pt x="187" y="10"/>
                  </a:lnTo>
                  <a:lnTo>
                    <a:pt x="224" y="2"/>
                  </a:lnTo>
                  <a:lnTo>
                    <a:pt x="2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426"/>
            <p:cNvSpPr>
              <a:spLocks/>
            </p:cNvSpPr>
            <p:nvPr/>
          </p:nvSpPr>
          <p:spPr bwMode="auto">
            <a:xfrm>
              <a:off x="6194425" y="6357938"/>
              <a:ext cx="168275" cy="166688"/>
            </a:xfrm>
            <a:custGeom>
              <a:avLst/>
              <a:gdLst>
                <a:gd name="T0" fmla="*/ 263 w 526"/>
                <a:gd name="T1" fmla="*/ 0 h 523"/>
                <a:gd name="T2" fmla="*/ 303 w 526"/>
                <a:gd name="T3" fmla="*/ 2 h 523"/>
                <a:gd name="T4" fmla="*/ 339 w 526"/>
                <a:gd name="T5" fmla="*/ 10 h 523"/>
                <a:gd name="T6" fmla="*/ 374 w 526"/>
                <a:gd name="T7" fmla="*/ 24 h 523"/>
                <a:gd name="T8" fmla="*/ 407 w 526"/>
                <a:gd name="T9" fmla="*/ 42 h 523"/>
                <a:gd name="T10" fmla="*/ 436 w 526"/>
                <a:gd name="T11" fmla="*/ 64 h 523"/>
                <a:gd name="T12" fmla="*/ 462 w 526"/>
                <a:gd name="T13" fmla="*/ 90 h 523"/>
                <a:gd name="T14" fmla="*/ 484 w 526"/>
                <a:gd name="T15" fmla="*/ 119 h 523"/>
                <a:gd name="T16" fmla="*/ 501 w 526"/>
                <a:gd name="T17" fmla="*/ 151 h 523"/>
                <a:gd name="T18" fmla="*/ 515 w 526"/>
                <a:gd name="T19" fmla="*/ 186 h 523"/>
                <a:gd name="T20" fmla="*/ 524 w 526"/>
                <a:gd name="T21" fmla="*/ 223 h 523"/>
                <a:gd name="T22" fmla="*/ 526 w 526"/>
                <a:gd name="T23" fmla="*/ 261 h 523"/>
                <a:gd name="T24" fmla="*/ 524 w 526"/>
                <a:gd name="T25" fmla="*/ 301 h 523"/>
                <a:gd name="T26" fmla="*/ 515 w 526"/>
                <a:gd name="T27" fmla="*/ 338 h 523"/>
                <a:gd name="T28" fmla="*/ 501 w 526"/>
                <a:gd name="T29" fmla="*/ 372 h 523"/>
                <a:gd name="T30" fmla="*/ 484 w 526"/>
                <a:gd name="T31" fmla="*/ 405 h 523"/>
                <a:gd name="T32" fmla="*/ 462 w 526"/>
                <a:gd name="T33" fmla="*/ 433 h 523"/>
                <a:gd name="T34" fmla="*/ 436 w 526"/>
                <a:gd name="T35" fmla="*/ 460 h 523"/>
                <a:gd name="T36" fmla="*/ 407 w 526"/>
                <a:gd name="T37" fmla="*/ 482 h 523"/>
                <a:gd name="T38" fmla="*/ 374 w 526"/>
                <a:gd name="T39" fmla="*/ 499 h 523"/>
                <a:gd name="T40" fmla="*/ 339 w 526"/>
                <a:gd name="T41" fmla="*/ 513 h 523"/>
                <a:gd name="T42" fmla="*/ 303 w 526"/>
                <a:gd name="T43" fmla="*/ 521 h 523"/>
                <a:gd name="T44" fmla="*/ 263 w 526"/>
                <a:gd name="T45" fmla="*/ 523 h 523"/>
                <a:gd name="T46" fmla="*/ 225 w 526"/>
                <a:gd name="T47" fmla="*/ 521 h 523"/>
                <a:gd name="T48" fmla="*/ 188 w 526"/>
                <a:gd name="T49" fmla="*/ 513 h 523"/>
                <a:gd name="T50" fmla="*/ 153 w 526"/>
                <a:gd name="T51" fmla="*/ 499 h 523"/>
                <a:gd name="T52" fmla="*/ 120 w 526"/>
                <a:gd name="T53" fmla="*/ 482 h 523"/>
                <a:gd name="T54" fmla="*/ 90 w 526"/>
                <a:gd name="T55" fmla="*/ 460 h 523"/>
                <a:gd name="T56" fmla="*/ 65 w 526"/>
                <a:gd name="T57" fmla="*/ 433 h 523"/>
                <a:gd name="T58" fmla="*/ 43 w 526"/>
                <a:gd name="T59" fmla="*/ 405 h 523"/>
                <a:gd name="T60" fmla="*/ 24 w 526"/>
                <a:gd name="T61" fmla="*/ 372 h 523"/>
                <a:gd name="T62" fmla="*/ 11 w 526"/>
                <a:gd name="T63" fmla="*/ 338 h 523"/>
                <a:gd name="T64" fmla="*/ 3 w 526"/>
                <a:gd name="T65" fmla="*/ 301 h 523"/>
                <a:gd name="T66" fmla="*/ 0 w 526"/>
                <a:gd name="T67" fmla="*/ 261 h 523"/>
                <a:gd name="T68" fmla="*/ 3 w 526"/>
                <a:gd name="T69" fmla="*/ 223 h 523"/>
                <a:gd name="T70" fmla="*/ 11 w 526"/>
                <a:gd name="T71" fmla="*/ 186 h 523"/>
                <a:gd name="T72" fmla="*/ 24 w 526"/>
                <a:gd name="T73" fmla="*/ 151 h 523"/>
                <a:gd name="T74" fmla="*/ 43 w 526"/>
                <a:gd name="T75" fmla="*/ 119 h 523"/>
                <a:gd name="T76" fmla="*/ 65 w 526"/>
                <a:gd name="T77" fmla="*/ 90 h 523"/>
                <a:gd name="T78" fmla="*/ 90 w 526"/>
                <a:gd name="T79" fmla="*/ 64 h 523"/>
                <a:gd name="T80" fmla="*/ 120 w 526"/>
                <a:gd name="T81" fmla="*/ 42 h 523"/>
                <a:gd name="T82" fmla="*/ 153 w 526"/>
                <a:gd name="T83" fmla="*/ 24 h 523"/>
                <a:gd name="T84" fmla="*/ 188 w 526"/>
                <a:gd name="T85" fmla="*/ 10 h 523"/>
                <a:gd name="T86" fmla="*/ 225 w 526"/>
                <a:gd name="T87" fmla="*/ 2 h 523"/>
                <a:gd name="T88" fmla="*/ 263 w 526"/>
                <a:gd name="T89" fmla="*/ 0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6" h="523">
                  <a:moveTo>
                    <a:pt x="263" y="0"/>
                  </a:moveTo>
                  <a:lnTo>
                    <a:pt x="303" y="2"/>
                  </a:lnTo>
                  <a:lnTo>
                    <a:pt x="339" y="10"/>
                  </a:lnTo>
                  <a:lnTo>
                    <a:pt x="374" y="24"/>
                  </a:lnTo>
                  <a:lnTo>
                    <a:pt x="407" y="42"/>
                  </a:lnTo>
                  <a:lnTo>
                    <a:pt x="436" y="64"/>
                  </a:lnTo>
                  <a:lnTo>
                    <a:pt x="462" y="90"/>
                  </a:lnTo>
                  <a:lnTo>
                    <a:pt x="484" y="119"/>
                  </a:lnTo>
                  <a:lnTo>
                    <a:pt x="501" y="151"/>
                  </a:lnTo>
                  <a:lnTo>
                    <a:pt x="515" y="186"/>
                  </a:lnTo>
                  <a:lnTo>
                    <a:pt x="524" y="223"/>
                  </a:lnTo>
                  <a:lnTo>
                    <a:pt x="526" y="261"/>
                  </a:lnTo>
                  <a:lnTo>
                    <a:pt x="524" y="301"/>
                  </a:lnTo>
                  <a:lnTo>
                    <a:pt x="515" y="338"/>
                  </a:lnTo>
                  <a:lnTo>
                    <a:pt x="501" y="372"/>
                  </a:lnTo>
                  <a:lnTo>
                    <a:pt x="484" y="405"/>
                  </a:lnTo>
                  <a:lnTo>
                    <a:pt x="462" y="433"/>
                  </a:lnTo>
                  <a:lnTo>
                    <a:pt x="436" y="460"/>
                  </a:lnTo>
                  <a:lnTo>
                    <a:pt x="407" y="482"/>
                  </a:lnTo>
                  <a:lnTo>
                    <a:pt x="374" y="499"/>
                  </a:lnTo>
                  <a:lnTo>
                    <a:pt x="339" y="513"/>
                  </a:lnTo>
                  <a:lnTo>
                    <a:pt x="303" y="521"/>
                  </a:lnTo>
                  <a:lnTo>
                    <a:pt x="263" y="523"/>
                  </a:lnTo>
                  <a:lnTo>
                    <a:pt x="225" y="521"/>
                  </a:lnTo>
                  <a:lnTo>
                    <a:pt x="188" y="513"/>
                  </a:lnTo>
                  <a:lnTo>
                    <a:pt x="153" y="499"/>
                  </a:lnTo>
                  <a:lnTo>
                    <a:pt x="120" y="482"/>
                  </a:lnTo>
                  <a:lnTo>
                    <a:pt x="90" y="460"/>
                  </a:lnTo>
                  <a:lnTo>
                    <a:pt x="65" y="433"/>
                  </a:lnTo>
                  <a:lnTo>
                    <a:pt x="43" y="405"/>
                  </a:lnTo>
                  <a:lnTo>
                    <a:pt x="24" y="372"/>
                  </a:lnTo>
                  <a:lnTo>
                    <a:pt x="11" y="338"/>
                  </a:lnTo>
                  <a:lnTo>
                    <a:pt x="3" y="301"/>
                  </a:lnTo>
                  <a:lnTo>
                    <a:pt x="0" y="261"/>
                  </a:lnTo>
                  <a:lnTo>
                    <a:pt x="3" y="223"/>
                  </a:lnTo>
                  <a:lnTo>
                    <a:pt x="11" y="186"/>
                  </a:lnTo>
                  <a:lnTo>
                    <a:pt x="24" y="151"/>
                  </a:lnTo>
                  <a:lnTo>
                    <a:pt x="43" y="119"/>
                  </a:lnTo>
                  <a:lnTo>
                    <a:pt x="65" y="90"/>
                  </a:lnTo>
                  <a:lnTo>
                    <a:pt x="90" y="64"/>
                  </a:lnTo>
                  <a:lnTo>
                    <a:pt x="120" y="42"/>
                  </a:lnTo>
                  <a:lnTo>
                    <a:pt x="153" y="24"/>
                  </a:lnTo>
                  <a:lnTo>
                    <a:pt x="188" y="10"/>
                  </a:lnTo>
                  <a:lnTo>
                    <a:pt x="225" y="2"/>
                  </a:lnTo>
                  <a:lnTo>
                    <a:pt x="2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47" name="Rectangle 46"/>
          <p:cNvSpPr/>
          <p:nvPr/>
        </p:nvSpPr>
        <p:spPr>
          <a:xfrm>
            <a:off x="432196" y="1081415"/>
            <a:ext cx="2183611" cy="523220"/>
          </a:xfrm>
          <a:prstGeom prst="rect">
            <a:avLst/>
          </a:prstGeom>
        </p:spPr>
        <p:txBody>
          <a:bodyPr wrap="none">
            <a:spAutoFit/>
          </a:bodyPr>
          <a:lstStyle/>
          <a:p>
            <a:pPr algn="ctr"/>
            <a:r>
              <a:rPr lang="en-GB" sz="2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Label Name</a:t>
            </a:r>
            <a:endParaRPr lang="en-GB"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Rectangle 48"/>
          <p:cNvSpPr/>
          <p:nvPr/>
        </p:nvSpPr>
        <p:spPr>
          <a:xfrm>
            <a:off x="3480190" y="1081415"/>
            <a:ext cx="2183611" cy="523220"/>
          </a:xfrm>
          <a:prstGeom prst="rect">
            <a:avLst/>
          </a:prstGeom>
        </p:spPr>
        <p:txBody>
          <a:bodyPr wrap="none">
            <a:spAutoFit/>
          </a:bodyPr>
          <a:lstStyle/>
          <a:p>
            <a:pPr algn="ctr"/>
            <a:r>
              <a:rPr lang="en-GB" sz="2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Label Name</a:t>
            </a:r>
            <a:endParaRPr lang="en-GB"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0" name="Rectangle 49"/>
          <p:cNvSpPr/>
          <p:nvPr/>
        </p:nvSpPr>
        <p:spPr>
          <a:xfrm>
            <a:off x="6528184" y="1062365"/>
            <a:ext cx="2183611" cy="523220"/>
          </a:xfrm>
          <a:prstGeom prst="rect">
            <a:avLst/>
          </a:prstGeom>
        </p:spPr>
        <p:txBody>
          <a:bodyPr wrap="none">
            <a:spAutoFit/>
          </a:bodyPr>
          <a:lstStyle/>
          <a:p>
            <a:pPr algn="ctr"/>
            <a:r>
              <a:rPr lang="en-GB" sz="2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Label Name</a:t>
            </a:r>
            <a:endParaRPr lang="en-GB"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1" name="Rectangle 50"/>
          <p:cNvSpPr/>
          <p:nvPr/>
        </p:nvSpPr>
        <p:spPr>
          <a:xfrm>
            <a:off x="9576178" y="1062365"/>
            <a:ext cx="2183611" cy="523220"/>
          </a:xfrm>
          <a:prstGeom prst="rect">
            <a:avLst/>
          </a:prstGeom>
        </p:spPr>
        <p:txBody>
          <a:bodyPr wrap="none">
            <a:spAutoFit/>
          </a:bodyPr>
          <a:lstStyle/>
          <a:p>
            <a:pPr algn="ctr"/>
            <a:r>
              <a:rPr lang="en-GB" sz="2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Label Name</a:t>
            </a:r>
            <a:endParaRPr lang="en-GB"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2" name="Rectangle 51"/>
          <p:cNvSpPr/>
          <p:nvPr/>
        </p:nvSpPr>
        <p:spPr>
          <a:xfrm>
            <a:off x="12624172" y="1043315"/>
            <a:ext cx="2183611" cy="523220"/>
          </a:xfrm>
          <a:prstGeom prst="rect">
            <a:avLst/>
          </a:prstGeom>
        </p:spPr>
        <p:txBody>
          <a:bodyPr wrap="none">
            <a:spAutoFit/>
          </a:bodyPr>
          <a:lstStyle/>
          <a:p>
            <a:pPr algn="ctr"/>
            <a:r>
              <a:rPr lang="en-GB" sz="2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Label Name</a:t>
            </a:r>
            <a:endParaRPr lang="en-GB"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3" name="Rectangle 52"/>
          <p:cNvSpPr/>
          <p:nvPr/>
        </p:nvSpPr>
        <p:spPr>
          <a:xfrm>
            <a:off x="15672166" y="1043315"/>
            <a:ext cx="2183611" cy="523220"/>
          </a:xfrm>
          <a:prstGeom prst="rect">
            <a:avLst/>
          </a:prstGeom>
        </p:spPr>
        <p:txBody>
          <a:bodyPr wrap="none">
            <a:spAutoFit/>
          </a:bodyPr>
          <a:lstStyle/>
          <a:p>
            <a:pPr algn="ctr"/>
            <a:r>
              <a:rPr lang="en-GB" sz="2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Label Name</a:t>
            </a:r>
            <a:endParaRPr lang="en-GB"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4" name="Rectangle 53"/>
          <p:cNvSpPr/>
          <p:nvPr/>
        </p:nvSpPr>
        <p:spPr>
          <a:xfrm>
            <a:off x="148168" y="8244155"/>
            <a:ext cx="2798993" cy="1323439"/>
          </a:xfrm>
          <a:prstGeom prst="rect">
            <a:avLst/>
          </a:prstGeom>
        </p:spPr>
        <p:txBody>
          <a:bodyPr wrap="square">
            <a:spAutoFit/>
          </a:bodyPr>
          <a:lstStyle/>
          <a:p>
            <a:pPr algn="ctr"/>
            <a:r>
              <a:rPr lang="en-GB" sz="2000" dirty="0" smtClean="0">
                <a:solidFill>
                  <a:schemeClr val="bg1"/>
                </a:solidFill>
                <a:latin typeface="Calibri Light" panose="020F0302020204030204" pitchFamily="34" charset="0"/>
                <a:ea typeface="Open Sans Light" panose="020B0306030504020204" pitchFamily="34" charset="0"/>
                <a:cs typeface="Open Sans Light" panose="020B0306030504020204" pitchFamily="34" charset="0"/>
              </a:rPr>
              <a:t>This is the timeline you can easily edit this </a:t>
            </a:r>
          </a:p>
          <a:p>
            <a:pPr algn="ctr"/>
            <a:r>
              <a:rPr lang="en-GB" sz="2000" dirty="0" smtClean="0">
                <a:solidFill>
                  <a:schemeClr val="bg1"/>
                </a:solidFill>
                <a:latin typeface="Calibri Light" panose="020F0302020204030204" pitchFamily="34" charset="0"/>
                <a:ea typeface="Open Sans Light" panose="020B0306030504020204" pitchFamily="34" charset="0"/>
                <a:cs typeface="Open Sans Light" panose="020B0306030504020204" pitchFamily="34" charset="0"/>
              </a:rPr>
              <a:t>thing by changing it’s shape. So, let’s go</a:t>
            </a:r>
            <a:endParaRPr lang="en-GB" sz="2000" dirty="0">
              <a:solidFill>
                <a:schemeClr val="bg1"/>
              </a:solidFill>
              <a:latin typeface="Calibri Light" panose="020F0302020204030204" pitchFamily="34" charset="0"/>
              <a:ea typeface="Open Sans Light" panose="020B0306030504020204" pitchFamily="34" charset="0"/>
              <a:cs typeface="Open Sans Light" panose="020B0306030504020204" pitchFamily="34" charset="0"/>
            </a:endParaRPr>
          </a:p>
        </p:txBody>
      </p:sp>
      <p:sp>
        <p:nvSpPr>
          <p:cNvPr id="55" name="Rectangle 54"/>
          <p:cNvSpPr/>
          <p:nvPr/>
        </p:nvSpPr>
        <p:spPr>
          <a:xfrm>
            <a:off x="3172499" y="8244155"/>
            <a:ext cx="2798993" cy="1323439"/>
          </a:xfrm>
          <a:prstGeom prst="rect">
            <a:avLst/>
          </a:prstGeom>
        </p:spPr>
        <p:txBody>
          <a:bodyPr wrap="square">
            <a:spAutoFit/>
          </a:bodyPr>
          <a:lstStyle/>
          <a:p>
            <a:pPr algn="ctr"/>
            <a:r>
              <a:rPr lang="en-GB" sz="2000" dirty="0" smtClean="0">
                <a:solidFill>
                  <a:schemeClr val="bg1"/>
                </a:solidFill>
                <a:latin typeface="Calibri Light" panose="020F0302020204030204" pitchFamily="34" charset="0"/>
                <a:ea typeface="Open Sans Light" panose="020B0306030504020204" pitchFamily="34" charset="0"/>
                <a:cs typeface="Open Sans Light" panose="020B0306030504020204" pitchFamily="34" charset="0"/>
              </a:rPr>
              <a:t>This is the timeline you can easily edit this </a:t>
            </a:r>
          </a:p>
          <a:p>
            <a:pPr algn="ctr"/>
            <a:r>
              <a:rPr lang="en-GB" sz="2000" dirty="0" smtClean="0">
                <a:solidFill>
                  <a:schemeClr val="bg1"/>
                </a:solidFill>
                <a:latin typeface="Calibri Light" panose="020F0302020204030204" pitchFamily="34" charset="0"/>
                <a:ea typeface="Open Sans Light" panose="020B0306030504020204" pitchFamily="34" charset="0"/>
                <a:cs typeface="Open Sans Light" panose="020B0306030504020204" pitchFamily="34" charset="0"/>
              </a:rPr>
              <a:t>thing by changing it’s shape. So, let’s go</a:t>
            </a:r>
            <a:endParaRPr lang="en-GB" sz="2000" dirty="0">
              <a:solidFill>
                <a:schemeClr val="bg1"/>
              </a:solidFill>
              <a:latin typeface="Calibri Light" panose="020F0302020204030204" pitchFamily="34" charset="0"/>
              <a:ea typeface="Open Sans Light" panose="020B0306030504020204" pitchFamily="34" charset="0"/>
              <a:cs typeface="Open Sans Light" panose="020B0306030504020204" pitchFamily="34" charset="0"/>
            </a:endParaRPr>
          </a:p>
        </p:txBody>
      </p:sp>
      <p:sp>
        <p:nvSpPr>
          <p:cNvPr id="56" name="Rectangle 55"/>
          <p:cNvSpPr/>
          <p:nvPr/>
        </p:nvSpPr>
        <p:spPr>
          <a:xfrm>
            <a:off x="6234930" y="8244155"/>
            <a:ext cx="2798993" cy="1323439"/>
          </a:xfrm>
          <a:prstGeom prst="rect">
            <a:avLst/>
          </a:prstGeom>
        </p:spPr>
        <p:txBody>
          <a:bodyPr wrap="square">
            <a:spAutoFit/>
          </a:bodyPr>
          <a:lstStyle/>
          <a:p>
            <a:pPr algn="ctr"/>
            <a:r>
              <a:rPr lang="en-GB" sz="2000" dirty="0" smtClean="0">
                <a:solidFill>
                  <a:schemeClr val="bg1"/>
                </a:solidFill>
                <a:latin typeface="Calibri Light" panose="020F0302020204030204" pitchFamily="34" charset="0"/>
                <a:ea typeface="Open Sans Light" panose="020B0306030504020204" pitchFamily="34" charset="0"/>
                <a:cs typeface="Open Sans Light" panose="020B0306030504020204" pitchFamily="34" charset="0"/>
              </a:rPr>
              <a:t>This is the timeline you can easily edit this </a:t>
            </a:r>
          </a:p>
          <a:p>
            <a:pPr algn="ctr"/>
            <a:r>
              <a:rPr lang="en-GB" sz="2000" dirty="0" smtClean="0">
                <a:solidFill>
                  <a:schemeClr val="bg1"/>
                </a:solidFill>
                <a:latin typeface="Calibri Light" panose="020F0302020204030204" pitchFamily="34" charset="0"/>
                <a:ea typeface="Open Sans Light" panose="020B0306030504020204" pitchFamily="34" charset="0"/>
                <a:cs typeface="Open Sans Light" panose="020B0306030504020204" pitchFamily="34" charset="0"/>
              </a:rPr>
              <a:t>thing by changing it’s shape. So, let’s go</a:t>
            </a:r>
            <a:endParaRPr lang="en-GB" sz="2000" dirty="0">
              <a:solidFill>
                <a:schemeClr val="bg1"/>
              </a:solidFill>
              <a:latin typeface="Calibri Light" panose="020F0302020204030204" pitchFamily="34" charset="0"/>
              <a:ea typeface="Open Sans Light" panose="020B0306030504020204" pitchFamily="34" charset="0"/>
              <a:cs typeface="Open Sans Light" panose="020B0306030504020204" pitchFamily="34" charset="0"/>
            </a:endParaRPr>
          </a:p>
        </p:txBody>
      </p:sp>
      <p:sp>
        <p:nvSpPr>
          <p:cNvPr id="57" name="Rectangle 56"/>
          <p:cNvSpPr/>
          <p:nvPr/>
        </p:nvSpPr>
        <p:spPr>
          <a:xfrm>
            <a:off x="9278311" y="8244155"/>
            <a:ext cx="2798993" cy="1323439"/>
          </a:xfrm>
          <a:prstGeom prst="rect">
            <a:avLst/>
          </a:prstGeom>
        </p:spPr>
        <p:txBody>
          <a:bodyPr wrap="square">
            <a:spAutoFit/>
          </a:bodyPr>
          <a:lstStyle/>
          <a:p>
            <a:pPr algn="ctr"/>
            <a:r>
              <a:rPr lang="en-GB" sz="2000" dirty="0" smtClean="0">
                <a:solidFill>
                  <a:schemeClr val="bg1"/>
                </a:solidFill>
                <a:latin typeface="Calibri Light" panose="020F0302020204030204" pitchFamily="34" charset="0"/>
                <a:ea typeface="Open Sans Light" panose="020B0306030504020204" pitchFamily="34" charset="0"/>
                <a:cs typeface="Open Sans Light" panose="020B0306030504020204" pitchFamily="34" charset="0"/>
              </a:rPr>
              <a:t>This is the timeline you can easily edit this </a:t>
            </a:r>
          </a:p>
          <a:p>
            <a:pPr algn="ctr"/>
            <a:r>
              <a:rPr lang="en-GB" sz="2000" dirty="0" smtClean="0">
                <a:solidFill>
                  <a:schemeClr val="bg1"/>
                </a:solidFill>
                <a:latin typeface="Calibri Light" panose="020F0302020204030204" pitchFamily="34" charset="0"/>
                <a:ea typeface="Open Sans Light" panose="020B0306030504020204" pitchFamily="34" charset="0"/>
                <a:cs typeface="Open Sans Light" panose="020B0306030504020204" pitchFamily="34" charset="0"/>
              </a:rPr>
              <a:t>thing by changing it’s shape. So, let’s go</a:t>
            </a:r>
            <a:endParaRPr lang="en-GB" sz="2000" dirty="0">
              <a:solidFill>
                <a:schemeClr val="bg1"/>
              </a:solidFill>
              <a:latin typeface="Calibri Light" panose="020F0302020204030204" pitchFamily="34" charset="0"/>
              <a:ea typeface="Open Sans Light" panose="020B0306030504020204" pitchFamily="34" charset="0"/>
              <a:cs typeface="Open Sans Light" panose="020B0306030504020204" pitchFamily="34" charset="0"/>
            </a:endParaRPr>
          </a:p>
        </p:txBody>
      </p:sp>
      <p:sp>
        <p:nvSpPr>
          <p:cNvPr id="58" name="Rectangle 57"/>
          <p:cNvSpPr/>
          <p:nvPr/>
        </p:nvSpPr>
        <p:spPr>
          <a:xfrm>
            <a:off x="12302642" y="8244155"/>
            <a:ext cx="2798993" cy="1323439"/>
          </a:xfrm>
          <a:prstGeom prst="rect">
            <a:avLst/>
          </a:prstGeom>
        </p:spPr>
        <p:txBody>
          <a:bodyPr wrap="square">
            <a:spAutoFit/>
          </a:bodyPr>
          <a:lstStyle/>
          <a:p>
            <a:pPr algn="ctr"/>
            <a:r>
              <a:rPr lang="en-GB" sz="2000" dirty="0" smtClean="0">
                <a:solidFill>
                  <a:schemeClr val="bg1"/>
                </a:solidFill>
                <a:latin typeface="Calibri Light" panose="020F0302020204030204" pitchFamily="34" charset="0"/>
                <a:ea typeface="Open Sans Light" panose="020B0306030504020204" pitchFamily="34" charset="0"/>
                <a:cs typeface="Open Sans Light" panose="020B0306030504020204" pitchFamily="34" charset="0"/>
              </a:rPr>
              <a:t>This is the timeline you can easily edit this </a:t>
            </a:r>
          </a:p>
          <a:p>
            <a:pPr algn="ctr"/>
            <a:r>
              <a:rPr lang="en-GB" sz="2000" dirty="0" smtClean="0">
                <a:solidFill>
                  <a:schemeClr val="bg1"/>
                </a:solidFill>
                <a:latin typeface="Calibri Light" panose="020F0302020204030204" pitchFamily="34" charset="0"/>
                <a:ea typeface="Open Sans Light" panose="020B0306030504020204" pitchFamily="34" charset="0"/>
                <a:cs typeface="Open Sans Light" panose="020B0306030504020204" pitchFamily="34" charset="0"/>
              </a:rPr>
              <a:t>thing by changing it’s shape. So, let’s go</a:t>
            </a:r>
            <a:endParaRPr lang="en-GB" sz="2000" dirty="0">
              <a:solidFill>
                <a:schemeClr val="bg1"/>
              </a:solidFill>
              <a:latin typeface="Calibri Light" panose="020F0302020204030204" pitchFamily="34" charset="0"/>
              <a:ea typeface="Open Sans Light" panose="020B0306030504020204" pitchFamily="34" charset="0"/>
              <a:cs typeface="Open Sans Light" panose="020B0306030504020204" pitchFamily="34" charset="0"/>
            </a:endParaRPr>
          </a:p>
        </p:txBody>
      </p:sp>
      <p:sp>
        <p:nvSpPr>
          <p:cNvPr id="59" name="Rectangle 58"/>
          <p:cNvSpPr/>
          <p:nvPr/>
        </p:nvSpPr>
        <p:spPr>
          <a:xfrm>
            <a:off x="15365073" y="8244155"/>
            <a:ext cx="2798993" cy="1323439"/>
          </a:xfrm>
          <a:prstGeom prst="rect">
            <a:avLst/>
          </a:prstGeom>
        </p:spPr>
        <p:txBody>
          <a:bodyPr wrap="square">
            <a:spAutoFit/>
          </a:bodyPr>
          <a:lstStyle/>
          <a:p>
            <a:pPr algn="ctr"/>
            <a:r>
              <a:rPr lang="en-GB" sz="2000" dirty="0" smtClean="0">
                <a:solidFill>
                  <a:schemeClr val="bg1"/>
                </a:solidFill>
                <a:latin typeface="Calibri Light" panose="020F0302020204030204" pitchFamily="34" charset="0"/>
                <a:ea typeface="Open Sans Light" panose="020B0306030504020204" pitchFamily="34" charset="0"/>
                <a:cs typeface="Open Sans Light" panose="020B0306030504020204" pitchFamily="34" charset="0"/>
              </a:rPr>
              <a:t>This is the timeline you can easily edit this </a:t>
            </a:r>
          </a:p>
          <a:p>
            <a:pPr algn="ctr"/>
            <a:r>
              <a:rPr lang="en-GB" sz="2000" dirty="0" smtClean="0">
                <a:solidFill>
                  <a:schemeClr val="bg1"/>
                </a:solidFill>
                <a:latin typeface="Calibri Light" panose="020F0302020204030204" pitchFamily="34" charset="0"/>
                <a:ea typeface="Open Sans Light" panose="020B0306030504020204" pitchFamily="34" charset="0"/>
                <a:cs typeface="Open Sans Light" panose="020B0306030504020204" pitchFamily="34" charset="0"/>
              </a:rPr>
              <a:t>thing by changing it’s shape. So, let’s go</a:t>
            </a:r>
            <a:endParaRPr lang="en-GB" sz="2000" dirty="0">
              <a:solidFill>
                <a:schemeClr val="bg1"/>
              </a:solidFill>
              <a:latin typeface="Calibri Light" panose="020F030202020403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2815478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0" y="8387510"/>
            <a:ext cx="3048000" cy="18994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1" name="Rectangle 60"/>
          <p:cNvSpPr/>
          <p:nvPr/>
        </p:nvSpPr>
        <p:spPr>
          <a:xfrm>
            <a:off x="3048000" y="8870714"/>
            <a:ext cx="3048000" cy="14162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2" name="Rectangle 61"/>
          <p:cNvSpPr/>
          <p:nvPr/>
        </p:nvSpPr>
        <p:spPr>
          <a:xfrm>
            <a:off x="6096000" y="7620000"/>
            <a:ext cx="3048000" cy="2667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3" name="Rectangle 62"/>
          <p:cNvSpPr/>
          <p:nvPr/>
        </p:nvSpPr>
        <p:spPr>
          <a:xfrm>
            <a:off x="9144000" y="8387510"/>
            <a:ext cx="3048000" cy="18994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2192000" y="9337254"/>
            <a:ext cx="3048000" cy="94974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5" name="Rectangle 64"/>
          <p:cNvSpPr/>
          <p:nvPr/>
        </p:nvSpPr>
        <p:spPr>
          <a:xfrm>
            <a:off x="15240000" y="8604118"/>
            <a:ext cx="3048000" cy="168288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6" name="Group 65"/>
          <p:cNvGrpSpPr/>
          <p:nvPr/>
        </p:nvGrpSpPr>
        <p:grpSpPr>
          <a:xfrm>
            <a:off x="6999193" y="7967234"/>
            <a:ext cx="1241614" cy="1806959"/>
            <a:chOff x="11815763" y="4148138"/>
            <a:chExt cx="1652587" cy="2405063"/>
          </a:xfrm>
          <a:solidFill>
            <a:schemeClr val="bg1"/>
          </a:solidFill>
        </p:grpSpPr>
        <p:sp>
          <p:nvSpPr>
            <p:cNvPr id="67" name="Freeform 54"/>
            <p:cNvSpPr>
              <a:spLocks noEditPoints="1"/>
            </p:cNvSpPr>
            <p:nvPr/>
          </p:nvSpPr>
          <p:spPr bwMode="auto">
            <a:xfrm>
              <a:off x="11815763" y="4148138"/>
              <a:ext cx="1652587" cy="2405063"/>
            </a:xfrm>
            <a:custGeom>
              <a:avLst/>
              <a:gdLst>
                <a:gd name="T0" fmla="*/ 1327 w 3124"/>
                <a:gd name="T1" fmla="*/ 4171 h 4546"/>
                <a:gd name="T2" fmla="*/ 1441 w 3124"/>
                <a:gd name="T3" fmla="*/ 4251 h 4546"/>
                <a:gd name="T4" fmla="*/ 1602 w 3124"/>
                <a:gd name="T5" fmla="*/ 4261 h 4546"/>
                <a:gd name="T6" fmla="*/ 1727 w 3124"/>
                <a:gd name="T7" fmla="*/ 4238 h 4546"/>
                <a:gd name="T8" fmla="*/ 1817 w 3124"/>
                <a:gd name="T9" fmla="*/ 4146 h 4546"/>
                <a:gd name="T10" fmla="*/ 2019 w 3124"/>
                <a:gd name="T11" fmla="*/ 3565 h 4546"/>
                <a:gd name="T12" fmla="*/ 1160 w 3124"/>
                <a:gd name="T13" fmla="*/ 3742 h 4546"/>
                <a:gd name="T14" fmla="*/ 1226 w 3124"/>
                <a:gd name="T15" fmla="*/ 3947 h 4546"/>
                <a:gd name="T16" fmla="*/ 1981 w 3124"/>
                <a:gd name="T17" fmla="*/ 3690 h 4546"/>
                <a:gd name="T18" fmla="*/ 1043 w 3124"/>
                <a:gd name="T19" fmla="*/ 3360 h 4546"/>
                <a:gd name="T20" fmla="*/ 2088 w 3124"/>
                <a:gd name="T21" fmla="*/ 3343 h 4546"/>
                <a:gd name="T22" fmla="*/ 1458 w 3124"/>
                <a:gd name="T23" fmla="*/ 289 h 4546"/>
                <a:gd name="T24" fmla="*/ 1065 w 3124"/>
                <a:gd name="T25" fmla="*/ 385 h 4546"/>
                <a:gd name="T26" fmla="*/ 730 w 3124"/>
                <a:gd name="T27" fmla="*/ 593 h 4546"/>
                <a:gd name="T28" fmla="*/ 476 w 3124"/>
                <a:gd name="T29" fmla="*/ 889 h 4546"/>
                <a:gd name="T30" fmla="*/ 321 w 3124"/>
                <a:gd name="T31" fmla="*/ 1255 h 4546"/>
                <a:gd name="T32" fmla="*/ 288 w 3124"/>
                <a:gd name="T33" fmla="*/ 1636 h 4546"/>
                <a:gd name="T34" fmla="*/ 370 w 3124"/>
                <a:gd name="T35" fmla="*/ 1947 h 4546"/>
                <a:gd name="T36" fmla="*/ 524 w 3124"/>
                <a:gd name="T37" fmla="*/ 2277 h 4546"/>
                <a:gd name="T38" fmla="*/ 745 w 3124"/>
                <a:gd name="T39" fmla="*/ 2678 h 4546"/>
                <a:gd name="T40" fmla="*/ 2300 w 3124"/>
                <a:gd name="T41" fmla="*/ 2830 h 4546"/>
                <a:gd name="T42" fmla="*/ 2556 w 3124"/>
                <a:gd name="T43" fmla="*/ 2359 h 4546"/>
                <a:gd name="T44" fmla="*/ 2722 w 3124"/>
                <a:gd name="T45" fmla="*/ 2027 h 4546"/>
                <a:gd name="T46" fmla="*/ 2825 w 3124"/>
                <a:gd name="T47" fmla="*/ 1710 h 4546"/>
                <a:gd name="T48" fmla="*/ 2823 w 3124"/>
                <a:gd name="T49" fmla="*/ 1356 h 4546"/>
                <a:gd name="T50" fmla="*/ 2697 w 3124"/>
                <a:gd name="T51" fmla="*/ 975 h 4546"/>
                <a:gd name="T52" fmla="*/ 2466 w 3124"/>
                <a:gd name="T53" fmla="*/ 660 h 4546"/>
                <a:gd name="T54" fmla="*/ 2149 w 3124"/>
                <a:gd name="T55" fmla="*/ 427 h 4546"/>
                <a:gd name="T56" fmla="*/ 1769 w 3124"/>
                <a:gd name="T57" fmla="*/ 301 h 4546"/>
                <a:gd name="T58" fmla="*/ 1679 w 3124"/>
                <a:gd name="T59" fmla="*/ 5 h 4546"/>
                <a:gd name="T60" fmla="*/ 2119 w 3124"/>
                <a:gd name="T61" fmla="*/ 102 h 4546"/>
                <a:gd name="T62" fmla="*/ 2502 w 3124"/>
                <a:gd name="T63" fmla="*/ 314 h 4546"/>
                <a:gd name="T64" fmla="*/ 2810 w 3124"/>
                <a:gd name="T65" fmla="*/ 622 h 4546"/>
                <a:gd name="T66" fmla="*/ 3022 w 3124"/>
                <a:gd name="T67" fmla="*/ 1005 h 4546"/>
                <a:gd name="T68" fmla="*/ 3119 w 3124"/>
                <a:gd name="T69" fmla="*/ 1446 h 4546"/>
                <a:gd name="T70" fmla="*/ 3085 w 3124"/>
                <a:gd name="T71" fmla="*/ 1850 h 4546"/>
                <a:gd name="T72" fmla="*/ 2936 w 3124"/>
                <a:gd name="T73" fmla="*/ 2239 h 4546"/>
                <a:gd name="T74" fmla="*/ 2733 w 3124"/>
                <a:gd name="T75" fmla="*/ 2627 h 4546"/>
                <a:gd name="T76" fmla="*/ 2528 w 3124"/>
                <a:gd name="T77" fmla="*/ 3004 h 4546"/>
                <a:gd name="T78" fmla="*/ 2377 w 3124"/>
                <a:gd name="T79" fmla="*/ 3372 h 4546"/>
                <a:gd name="T80" fmla="*/ 2270 w 3124"/>
                <a:gd name="T81" fmla="*/ 3715 h 4546"/>
                <a:gd name="T82" fmla="*/ 2183 w 3124"/>
                <a:gd name="T83" fmla="*/ 4004 h 4546"/>
                <a:gd name="T84" fmla="*/ 2093 w 3124"/>
                <a:gd name="T85" fmla="*/ 4235 h 4546"/>
                <a:gd name="T86" fmla="*/ 1975 w 3124"/>
                <a:gd name="T87" fmla="*/ 4405 h 4546"/>
                <a:gd name="T88" fmla="*/ 1807 w 3124"/>
                <a:gd name="T89" fmla="*/ 4509 h 4546"/>
                <a:gd name="T90" fmla="*/ 1563 w 3124"/>
                <a:gd name="T91" fmla="*/ 4546 h 4546"/>
                <a:gd name="T92" fmla="*/ 1313 w 3124"/>
                <a:gd name="T93" fmla="*/ 4507 h 4546"/>
                <a:gd name="T94" fmla="*/ 1141 w 3124"/>
                <a:gd name="T95" fmla="*/ 4393 h 4546"/>
                <a:gd name="T96" fmla="*/ 1022 w 3124"/>
                <a:gd name="T97" fmla="*/ 4209 h 4546"/>
                <a:gd name="T98" fmla="*/ 928 w 3124"/>
                <a:gd name="T99" fmla="*/ 3957 h 4546"/>
                <a:gd name="T100" fmla="*/ 835 w 3124"/>
                <a:gd name="T101" fmla="*/ 3645 h 4546"/>
                <a:gd name="T102" fmla="*/ 715 w 3124"/>
                <a:gd name="T103" fmla="*/ 3275 h 4546"/>
                <a:gd name="T104" fmla="*/ 536 w 3124"/>
                <a:gd name="T105" fmla="*/ 2888 h 4546"/>
                <a:gd name="T106" fmla="*/ 314 w 3124"/>
                <a:gd name="T107" fmla="*/ 2484 h 4546"/>
                <a:gd name="T108" fmla="*/ 115 w 3124"/>
                <a:gd name="T109" fmla="*/ 2073 h 4546"/>
                <a:gd name="T110" fmla="*/ 6 w 3124"/>
                <a:gd name="T111" fmla="*/ 1664 h 4546"/>
                <a:gd name="T112" fmla="*/ 38 w 3124"/>
                <a:gd name="T113" fmla="*/ 1220 h 4546"/>
                <a:gd name="T114" fmla="*/ 195 w 3124"/>
                <a:gd name="T115" fmla="*/ 805 h 4546"/>
                <a:gd name="T116" fmla="*/ 457 w 3124"/>
                <a:gd name="T117" fmla="*/ 458 h 4546"/>
                <a:gd name="T118" fmla="*/ 806 w 3124"/>
                <a:gd name="T119" fmla="*/ 195 h 4546"/>
                <a:gd name="T120" fmla="*/ 1220 w 3124"/>
                <a:gd name="T121" fmla="*/ 38 h 4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24" h="4546">
                  <a:moveTo>
                    <a:pt x="1881" y="4008"/>
                  </a:moveTo>
                  <a:lnTo>
                    <a:pt x="1278" y="4084"/>
                  </a:lnTo>
                  <a:lnTo>
                    <a:pt x="1303" y="4132"/>
                  </a:lnTo>
                  <a:lnTo>
                    <a:pt x="1327" y="4171"/>
                  </a:lnTo>
                  <a:lnTo>
                    <a:pt x="1352" y="4201"/>
                  </a:lnTo>
                  <a:lnTo>
                    <a:pt x="1380" y="4225"/>
                  </a:lnTo>
                  <a:lnTo>
                    <a:pt x="1409" y="4241"/>
                  </a:lnTo>
                  <a:lnTo>
                    <a:pt x="1441" y="4251"/>
                  </a:lnTo>
                  <a:lnTo>
                    <a:pt x="1477" y="4258"/>
                  </a:lnTo>
                  <a:lnTo>
                    <a:pt x="1516" y="4261"/>
                  </a:lnTo>
                  <a:lnTo>
                    <a:pt x="1563" y="4261"/>
                  </a:lnTo>
                  <a:lnTo>
                    <a:pt x="1602" y="4261"/>
                  </a:lnTo>
                  <a:lnTo>
                    <a:pt x="1638" y="4260"/>
                  </a:lnTo>
                  <a:lnTo>
                    <a:pt x="1670" y="4255"/>
                  </a:lnTo>
                  <a:lnTo>
                    <a:pt x="1699" y="4248"/>
                  </a:lnTo>
                  <a:lnTo>
                    <a:pt x="1727" y="4238"/>
                  </a:lnTo>
                  <a:lnTo>
                    <a:pt x="1751" y="4223"/>
                  </a:lnTo>
                  <a:lnTo>
                    <a:pt x="1775" y="4203"/>
                  </a:lnTo>
                  <a:lnTo>
                    <a:pt x="1796" y="4178"/>
                  </a:lnTo>
                  <a:lnTo>
                    <a:pt x="1817" y="4146"/>
                  </a:lnTo>
                  <a:lnTo>
                    <a:pt x="1839" y="4108"/>
                  </a:lnTo>
                  <a:lnTo>
                    <a:pt x="1859" y="4062"/>
                  </a:lnTo>
                  <a:lnTo>
                    <a:pt x="1881" y="4008"/>
                  </a:lnTo>
                  <a:close/>
                  <a:moveTo>
                    <a:pt x="2019" y="3565"/>
                  </a:moveTo>
                  <a:lnTo>
                    <a:pt x="1140" y="3674"/>
                  </a:lnTo>
                  <a:lnTo>
                    <a:pt x="1140" y="3677"/>
                  </a:lnTo>
                  <a:lnTo>
                    <a:pt x="1141" y="3680"/>
                  </a:lnTo>
                  <a:lnTo>
                    <a:pt x="1160" y="3742"/>
                  </a:lnTo>
                  <a:lnTo>
                    <a:pt x="1178" y="3801"/>
                  </a:lnTo>
                  <a:lnTo>
                    <a:pt x="1195" y="3854"/>
                  </a:lnTo>
                  <a:lnTo>
                    <a:pt x="1211" y="3902"/>
                  </a:lnTo>
                  <a:lnTo>
                    <a:pt x="1226" y="3947"/>
                  </a:lnTo>
                  <a:lnTo>
                    <a:pt x="1930" y="3860"/>
                  </a:lnTo>
                  <a:lnTo>
                    <a:pt x="1946" y="3808"/>
                  </a:lnTo>
                  <a:lnTo>
                    <a:pt x="1963" y="3751"/>
                  </a:lnTo>
                  <a:lnTo>
                    <a:pt x="1981" y="3690"/>
                  </a:lnTo>
                  <a:lnTo>
                    <a:pt x="2000" y="3629"/>
                  </a:lnTo>
                  <a:lnTo>
                    <a:pt x="2019" y="3565"/>
                  </a:lnTo>
                  <a:close/>
                  <a:moveTo>
                    <a:pt x="1011" y="3267"/>
                  </a:moveTo>
                  <a:lnTo>
                    <a:pt x="1043" y="3360"/>
                  </a:lnTo>
                  <a:lnTo>
                    <a:pt x="1072" y="3450"/>
                  </a:lnTo>
                  <a:lnTo>
                    <a:pt x="1098" y="3538"/>
                  </a:lnTo>
                  <a:lnTo>
                    <a:pt x="2064" y="3417"/>
                  </a:lnTo>
                  <a:lnTo>
                    <a:pt x="2088" y="3343"/>
                  </a:lnTo>
                  <a:lnTo>
                    <a:pt x="2115" y="3267"/>
                  </a:lnTo>
                  <a:lnTo>
                    <a:pt x="1011" y="3267"/>
                  </a:lnTo>
                  <a:close/>
                  <a:moveTo>
                    <a:pt x="1563" y="285"/>
                  </a:moveTo>
                  <a:lnTo>
                    <a:pt x="1458" y="289"/>
                  </a:lnTo>
                  <a:lnTo>
                    <a:pt x="1355" y="301"/>
                  </a:lnTo>
                  <a:lnTo>
                    <a:pt x="1255" y="321"/>
                  </a:lnTo>
                  <a:lnTo>
                    <a:pt x="1159" y="350"/>
                  </a:lnTo>
                  <a:lnTo>
                    <a:pt x="1065" y="385"/>
                  </a:lnTo>
                  <a:lnTo>
                    <a:pt x="974" y="427"/>
                  </a:lnTo>
                  <a:lnTo>
                    <a:pt x="889" y="477"/>
                  </a:lnTo>
                  <a:lnTo>
                    <a:pt x="807" y="532"/>
                  </a:lnTo>
                  <a:lnTo>
                    <a:pt x="730" y="593"/>
                  </a:lnTo>
                  <a:lnTo>
                    <a:pt x="659" y="660"/>
                  </a:lnTo>
                  <a:lnTo>
                    <a:pt x="593" y="731"/>
                  </a:lnTo>
                  <a:lnTo>
                    <a:pt x="532" y="808"/>
                  </a:lnTo>
                  <a:lnTo>
                    <a:pt x="476" y="889"/>
                  </a:lnTo>
                  <a:lnTo>
                    <a:pt x="427" y="975"/>
                  </a:lnTo>
                  <a:lnTo>
                    <a:pt x="385" y="1065"/>
                  </a:lnTo>
                  <a:lnTo>
                    <a:pt x="350" y="1159"/>
                  </a:lnTo>
                  <a:lnTo>
                    <a:pt x="321" y="1255"/>
                  </a:lnTo>
                  <a:lnTo>
                    <a:pt x="301" y="1356"/>
                  </a:lnTo>
                  <a:lnTo>
                    <a:pt x="289" y="1457"/>
                  </a:lnTo>
                  <a:lnTo>
                    <a:pt x="285" y="1563"/>
                  </a:lnTo>
                  <a:lnTo>
                    <a:pt x="288" y="1636"/>
                  </a:lnTo>
                  <a:lnTo>
                    <a:pt x="299" y="1711"/>
                  </a:lnTo>
                  <a:lnTo>
                    <a:pt x="317" y="1788"/>
                  </a:lnTo>
                  <a:lnTo>
                    <a:pt x="341" y="1867"/>
                  </a:lnTo>
                  <a:lnTo>
                    <a:pt x="370" y="1947"/>
                  </a:lnTo>
                  <a:lnTo>
                    <a:pt x="404" y="2028"/>
                  </a:lnTo>
                  <a:lnTo>
                    <a:pt x="440" y="2111"/>
                  </a:lnTo>
                  <a:lnTo>
                    <a:pt x="481" y="2192"/>
                  </a:lnTo>
                  <a:lnTo>
                    <a:pt x="524" y="2277"/>
                  </a:lnTo>
                  <a:lnTo>
                    <a:pt x="569" y="2359"/>
                  </a:lnTo>
                  <a:lnTo>
                    <a:pt x="614" y="2444"/>
                  </a:lnTo>
                  <a:lnTo>
                    <a:pt x="661" y="2526"/>
                  </a:lnTo>
                  <a:lnTo>
                    <a:pt x="745" y="2678"/>
                  </a:lnTo>
                  <a:lnTo>
                    <a:pt x="825" y="2830"/>
                  </a:lnTo>
                  <a:lnTo>
                    <a:pt x="900" y="2983"/>
                  </a:lnTo>
                  <a:lnTo>
                    <a:pt x="2226" y="2983"/>
                  </a:lnTo>
                  <a:lnTo>
                    <a:pt x="2300" y="2830"/>
                  </a:lnTo>
                  <a:lnTo>
                    <a:pt x="2380" y="2678"/>
                  </a:lnTo>
                  <a:lnTo>
                    <a:pt x="2463" y="2528"/>
                  </a:lnTo>
                  <a:lnTo>
                    <a:pt x="2510" y="2444"/>
                  </a:lnTo>
                  <a:lnTo>
                    <a:pt x="2556" y="2359"/>
                  </a:lnTo>
                  <a:lnTo>
                    <a:pt x="2600" y="2277"/>
                  </a:lnTo>
                  <a:lnTo>
                    <a:pt x="2643" y="2192"/>
                  </a:lnTo>
                  <a:lnTo>
                    <a:pt x="2684" y="2110"/>
                  </a:lnTo>
                  <a:lnTo>
                    <a:pt x="2722" y="2027"/>
                  </a:lnTo>
                  <a:lnTo>
                    <a:pt x="2755" y="1945"/>
                  </a:lnTo>
                  <a:lnTo>
                    <a:pt x="2784" y="1865"/>
                  </a:lnTo>
                  <a:lnTo>
                    <a:pt x="2807" y="1787"/>
                  </a:lnTo>
                  <a:lnTo>
                    <a:pt x="2825" y="1710"/>
                  </a:lnTo>
                  <a:lnTo>
                    <a:pt x="2836" y="1636"/>
                  </a:lnTo>
                  <a:lnTo>
                    <a:pt x="2841" y="1563"/>
                  </a:lnTo>
                  <a:lnTo>
                    <a:pt x="2836" y="1457"/>
                  </a:lnTo>
                  <a:lnTo>
                    <a:pt x="2823" y="1356"/>
                  </a:lnTo>
                  <a:lnTo>
                    <a:pt x="2803" y="1255"/>
                  </a:lnTo>
                  <a:lnTo>
                    <a:pt x="2775" y="1159"/>
                  </a:lnTo>
                  <a:lnTo>
                    <a:pt x="2739" y="1065"/>
                  </a:lnTo>
                  <a:lnTo>
                    <a:pt x="2697" y="975"/>
                  </a:lnTo>
                  <a:lnTo>
                    <a:pt x="2649" y="889"/>
                  </a:lnTo>
                  <a:lnTo>
                    <a:pt x="2594" y="808"/>
                  </a:lnTo>
                  <a:lnTo>
                    <a:pt x="2531" y="731"/>
                  </a:lnTo>
                  <a:lnTo>
                    <a:pt x="2466" y="660"/>
                  </a:lnTo>
                  <a:lnTo>
                    <a:pt x="2393" y="593"/>
                  </a:lnTo>
                  <a:lnTo>
                    <a:pt x="2316" y="532"/>
                  </a:lnTo>
                  <a:lnTo>
                    <a:pt x="2235" y="477"/>
                  </a:lnTo>
                  <a:lnTo>
                    <a:pt x="2149" y="427"/>
                  </a:lnTo>
                  <a:lnTo>
                    <a:pt x="2059" y="385"/>
                  </a:lnTo>
                  <a:lnTo>
                    <a:pt x="1965" y="350"/>
                  </a:lnTo>
                  <a:lnTo>
                    <a:pt x="1869" y="321"/>
                  </a:lnTo>
                  <a:lnTo>
                    <a:pt x="1769" y="301"/>
                  </a:lnTo>
                  <a:lnTo>
                    <a:pt x="1667" y="289"/>
                  </a:lnTo>
                  <a:lnTo>
                    <a:pt x="1563" y="285"/>
                  </a:lnTo>
                  <a:close/>
                  <a:moveTo>
                    <a:pt x="1563" y="0"/>
                  </a:moveTo>
                  <a:lnTo>
                    <a:pt x="1679" y="5"/>
                  </a:lnTo>
                  <a:lnTo>
                    <a:pt x="1794" y="18"/>
                  </a:lnTo>
                  <a:lnTo>
                    <a:pt x="1904" y="38"/>
                  </a:lnTo>
                  <a:lnTo>
                    <a:pt x="2013" y="66"/>
                  </a:lnTo>
                  <a:lnTo>
                    <a:pt x="2119" y="102"/>
                  </a:lnTo>
                  <a:lnTo>
                    <a:pt x="2221" y="145"/>
                  </a:lnTo>
                  <a:lnTo>
                    <a:pt x="2319" y="195"/>
                  </a:lnTo>
                  <a:lnTo>
                    <a:pt x="2412" y="252"/>
                  </a:lnTo>
                  <a:lnTo>
                    <a:pt x="2502" y="314"/>
                  </a:lnTo>
                  <a:lnTo>
                    <a:pt x="2586" y="384"/>
                  </a:lnTo>
                  <a:lnTo>
                    <a:pt x="2666" y="458"/>
                  </a:lnTo>
                  <a:lnTo>
                    <a:pt x="2740" y="538"/>
                  </a:lnTo>
                  <a:lnTo>
                    <a:pt x="2810" y="622"/>
                  </a:lnTo>
                  <a:lnTo>
                    <a:pt x="2873" y="712"/>
                  </a:lnTo>
                  <a:lnTo>
                    <a:pt x="2929" y="805"/>
                  </a:lnTo>
                  <a:lnTo>
                    <a:pt x="2979" y="904"/>
                  </a:lnTo>
                  <a:lnTo>
                    <a:pt x="3022" y="1005"/>
                  </a:lnTo>
                  <a:lnTo>
                    <a:pt x="3058" y="1112"/>
                  </a:lnTo>
                  <a:lnTo>
                    <a:pt x="3086" y="1220"/>
                  </a:lnTo>
                  <a:lnTo>
                    <a:pt x="3108" y="1332"/>
                  </a:lnTo>
                  <a:lnTo>
                    <a:pt x="3119" y="1446"/>
                  </a:lnTo>
                  <a:lnTo>
                    <a:pt x="3124" y="1563"/>
                  </a:lnTo>
                  <a:lnTo>
                    <a:pt x="3119" y="1658"/>
                  </a:lnTo>
                  <a:lnTo>
                    <a:pt x="3106" y="1754"/>
                  </a:lnTo>
                  <a:lnTo>
                    <a:pt x="3085" y="1850"/>
                  </a:lnTo>
                  <a:lnTo>
                    <a:pt x="3056" y="1947"/>
                  </a:lnTo>
                  <a:lnTo>
                    <a:pt x="3022" y="2044"/>
                  </a:lnTo>
                  <a:lnTo>
                    <a:pt x="2982" y="2142"/>
                  </a:lnTo>
                  <a:lnTo>
                    <a:pt x="2936" y="2239"/>
                  </a:lnTo>
                  <a:lnTo>
                    <a:pt x="2889" y="2336"/>
                  </a:lnTo>
                  <a:lnTo>
                    <a:pt x="2839" y="2434"/>
                  </a:lnTo>
                  <a:lnTo>
                    <a:pt x="2787" y="2529"/>
                  </a:lnTo>
                  <a:lnTo>
                    <a:pt x="2733" y="2627"/>
                  </a:lnTo>
                  <a:lnTo>
                    <a:pt x="2679" y="2723"/>
                  </a:lnTo>
                  <a:lnTo>
                    <a:pt x="2627" y="2817"/>
                  </a:lnTo>
                  <a:lnTo>
                    <a:pt x="2576" y="2911"/>
                  </a:lnTo>
                  <a:lnTo>
                    <a:pt x="2528" y="3004"/>
                  </a:lnTo>
                  <a:lnTo>
                    <a:pt x="2485" y="3097"/>
                  </a:lnTo>
                  <a:lnTo>
                    <a:pt x="2444" y="3187"/>
                  </a:lnTo>
                  <a:lnTo>
                    <a:pt x="2409" y="3278"/>
                  </a:lnTo>
                  <a:lnTo>
                    <a:pt x="2377" y="3372"/>
                  </a:lnTo>
                  <a:lnTo>
                    <a:pt x="2347" y="3462"/>
                  </a:lnTo>
                  <a:lnTo>
                    <a:pt x="2319" y="3549"/>
                  </a:lnTo>
                  <a:lnTo>
                    <a:pt x="2295" y="3633"/>
                  </a:lnTo>
                  <a:lnTo>
                    <a:pt x="2270" y="3715"/>
                  </a:lnTo>
                  <a:lnTo>
                    <a:pt x="2248" y="3792"/>
                  </a:lnTo>
                  <a:lnTo>
                    <a:pt x="2226" y="3866"/>
                  </a:lnTo>
                  <a:lnTo>
                    <a:pt x="2205" y="3937"/>
                  </a:lnTo>
                  <a:lnTo>
                    <a:pt x="2183" y="4004"/>
                  </a:lnTo>
                  <a:lnTo>
                    <a:pt x="2162" y="4068"/>
                  </a:lnTo>
                  <a:lnTo>
                    <a:pt x="2141" y="4127"/>
                  </a:lnTo>
                  <a:lnTo>
                    <a:pt x="2117" y="4183"/>
                  </a:lnTo>
                  <a:lnTo>
                    <a:pt x="2093" y="4235"/>
                  </a:lnTo>
                  <a:lnTo>
                    <a:pt x="2067" y="4284"/>
                  </a:lnTo>
                  <a:lnTo>
                    <a:pt x="2039" y="4328"/>
                  </a:lnTo>
                  <a:lnTo>
                    <a:pt x="2008" y="4369"/>
                  </a:lnTo>
                  <a:lnTo>
                    <a:pt x="1975" y="4405"/>
                  </a:lnTo>
                  <a:lnTo>
                    <a:pt x="1939" y="4438"/>
                  </a:lnTo>
                  <a:lnTo>
                    <a:pt x="1898" y="4466"/>
                  </a:lnTo>
                  <a:lnTo>
                    <a:pt x="1855" y="4491"/>
                  </a:lnTo>
                  <a:lnTo>
                    <a:pt x="1807" y="4509"/>
                  </a:lnTo>
                  <a:lnTo>
                    <a:pt x="1753" y="4525"/>
                  </a:lnTo>
                  <a:lnTo>
                    <a:pt x="1695" y="4537"/>
                  </a:lnTo>
                  <a:lnTo>
                    <a:pt x="1631" y="4543"/>
                  </a:lnTo>
                  <a:lnTo>
                    <a:pt x="1563" y="4546"/>
                  </a:lnTo>
                  <a:lnTo>
                    <a:pt x="1491" y="4543"/>
                  </a:lnTo>
                  <a:lnTo>
                    <a:pt x="1426" y="4536"/>
                  </a:lnTo>
                  <a:lnTo>
                    <a:pt x="1367" y="4524"/>
                  </a:lnTo>
                  <a:lnTo>
                    <a:pt x="1313" y="4507"/>
                  </a:lnTo>
                  <a:lnTo>
                    <a:pt x="1263" y="4485"/>
                  </a:lnTo>
                  <a:lnTo>
                    <a:pt x="1218" y="4459"/>
                  </a:lnTo>
                  <a:lnTo>
                    <a:pt x="1178" y="4428"/>
                  </a:lnTo>
                  <a:lnTo>
                    <a:pt x="1141" y="4393"/>
                  </a:lnTo>
                  <a:lnTo>
                    <a:pt x="1108" y="4354"/>
                  </a:lnTo>
                  <a:lnTo>
                    <a:pt x="1076" y="4309"/>
                  </a:lnTo>
                  <a:lnTo>
                    <a:pt x="1049" y="4261"/>
                  </a:lnTo>
                  <a:lnTo>
                    <a:pt x="1022" y="4209"/>
                  </a:lnTo>
                  <a:lnTo>
                    <a:pt x="998" y="4152"/>
                  </a:lnTo>
                  <a:lnTo>
                    <a:pt x="973" y="4091"/>
                  </a:lnTo>
                  <a:lnTo>
                    <a:pt x="951" y="4027"/>
                  </a:lnTo>
                  <a:lnTo>
                    <a:pt x="928" y="3957"/>
                  </a:lnTo>
                  <a:lnTo>
                    <a:pt x="906" y="3885"/>
                  </a:lnTo>
                  <a:lnTo>
                    <a:pt x="883" y="3809"/>
                  </a:lnTo>
                  <a:lnTo>
                    <a:pt x="860" y="3729"/>
                  </a:lnTo>
                  <a:lnTo>
                    <a:pt x="835" y="3645"/>
                  </a:lnTo>
                  <a:lnTo>
                    <a:pt x="807" y="3558"/>
                  </a:lnTo>
                  <a:lnTo>
                    <a:pt x="780" y="3466"/>
                  </a:lnTo>
                  <a:lnTo>
                    <a:pt x="748" y="3373"/>
                  </a:lnTo>
                  <a:lnTo>
                    <a:pt x="715" y="3275"/>
                  </a:lnTo>
                  <a:lnTo>
                    <a:pt x="677" y="3180"/>
                  </a:lnTo>
                  <a:lnTo>
                    <a:pt x="635" y="3084"/>
                  </a:lnTo>
                  <a:lnTo>
                    <a:pt x="587" y="2987"/>
                  </a:lnTo>
                  <a:lnTo>
                    <a:pt x="536" y="2888"/>
                  </a:lnTo>
                  <a:lnTo>
                    <a:pt x="481" y="2788"/>
                  </a:lnTo>
                  <a:lnTo>
                    <a:pt x="426" y="2688"/>
                  </a:lnTo>
                  <a:lnTo>
                    <a:pt x="369" y="2586"/>
                  </a:lnTo>
                  <a:lnTo>
                    <a:pt x="314" y="2484"/>
                  </a:lnTo>
                  <a:lnTo>
                    <a:pt x="259" y="2383"/>
                  </a:lnTo>
                  <a:lnTo>
                    <a:pt x="206" y="2280"/>
                  </a:lnTo>
                  <a:lnTo>
                    <a:pt x="158" y="2176"/>
                  </a:lnTo>
                  <a:lnTo>
                    <a:pt x="115" y="2073"/>
                  </a:lnTo>
                  <a:lnTo>
                    <a:pt x="76" y="1972"/>
                  </a:lnTo>
                  <a:lnTo>
                    <a:pt x="44" y="1868"/>
                  </a:lnTo>
                  <a:lnTo>
                    <a:pt x="20" y="1765"/>
                  </a:lnTo>
                  <a:lnTo>
                    <a:pt x="6" y="1664"/>
                  </a:lnTo>
                  <a:lnTo>
                    <a:pt x="0" y="1563"/>
                  </a:lnTo>
                  <a:lnTo>
                    <a:pt x="4" y="1446"/>
                  </a:lnTo>
                  <a:lnTo>
                    <a:pt x="17" y="1332"/>
                  </a:lnTo>
                  <a:lnTo>
                    <a:pt x="38" y="1220"/>
                  </a:lnTo>
                  <a:lnTo>
                    <a:pt x="67" y="1112"/>
                  </a:lnTo>
                  <a:lnTo>
                    <a:pt x="102" y="1005"/>
                  </a:lnTo>
                  <a:lnTo>
                    <a:pt x="145" y="904"/>
                  </a:lnTo>
                  <a:lnTo>
                    <a:pt x="195" y="805"/>
                  </a:lnTo>
                  <a:lnTo>
                    <a:pt x="251" y="712"/>
                  </a:lnTo>
                  <a:lnTo>
                    <a:pt x="314" y="622"/>
                  </a:lnTo>
                  <a:lnTo>
                    <a:pt x="383" y="538"/>
                  </a:lnTo>
                  <a:lnTo>
                    <a:pt x="457" y="458"/>
                  </a:lnTo>
                  <a:lnTo>
                    <a:pt x="537" y="384"/>
                  </a:lnTo>
                  <a:lnTo>
                    <a:pt x="622" y="314"/>
                  </a:lnTo>
                  <a:lnTo>
                    <a:pt x="712" y="252"/>
                  </a:lnTo>
                  <a:lnTo>
                    <a:pt x="806" y="195"/>
                  </a:lnTo>
                  <a:lnTo>
                    <a:pt x="903" y="145"/>
                  </a:lnTo>
                  <a:lnTo>
                    <a:pt x="1005" y="102"/>
                  </a:lnTo>
                  <a:lnTo>
                    <a:pt x="1111" y="66"/>
                  </a:lnTo>
                  <a:lnTo>
                    <a:pt x="1220" y="38"/>
                  </a:lnTo>
                  <a:lnTo>
                    <a:pt x="1332" y="18"/>
                  </a:lnTo>
                  <a:lnTo>
                    <a:pt x="1445" y="5"/>
                  </a:lnTo>
                  <a:lnTo>
                    <a:pt x="15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8" name="Freeform 55"/>
            <p:cNvSpPr>
              <a:spLocks/>
            </p:cNvSpPr>
            <p:nvPr/>
          </p:nvSpPr>
          <p:spPr bwMode="auto">
            <a:xfrm>
              <a:off x="12192000" y="4524376"/>
              <a:ext cx="487362" cy="487363"/>
            </a:xfrm>
            <a:custGeom>
              <a:avLst/>
              <a:gdLst>
                <a:gd name="T0" fmla="*/ 853 w 922"/>
                <a:gd name="T1" fmla="*/ 0 h 922"/>
                <a:gd name="T2" fmla="*/ 874 w 922"/>
                <a:gd name="T3" fmla="*/ 2 h 922"/>
                <a:gd name="T4" fmla="*/ 893 w 922"/>
                <a:gd name="T5" fmla="*/ 13 h 922"/>
                <a:gd name="T6" fmla="*/ 909 w 922"/>
                <a:gd name="T7" fmla="*/ 29 h 922"/>
                <a:gd name="T8" fmla="*/ 919 w 922"/>
                <a:gd name="T9" fmla="*/ 48 h 922"/>
                <a:gd name="T10" fmla="*/ 922 w 922"/>
                <a:gd name="T11" fmla="*/ 69 h 922"/>
                <a:gd name="T12" fmla="*/ 919 w 922"/>
                <a:gd name="T13" fmla="*/ 93 h 922"/>
                <a:gd name="T14" fmla="*/ 909 w 922"/>
                <a:gd name="T15" fmla="*/ 113 h 922"/>
                <a:gd name="T16" fmla="*/ 893 w 922"/>
                <a:gd name="T17" fmla="*/ 127 h 922"/>
                <a:gd name="T18" fmla="*/ 874 w 922"/>
                <a:gd name="T19" fmla="*/ 138 h 922"/>
                <a:gd name="T20" fmla="*/ 853 w 922"/>
                <a:gd name="T21" fmla="*/ 142 h 922"/>
                <a:gd name="T22" fmla="*/ 774 w 922"/>
                <a:gd name="T23" fmla="*/ 146 h 922"/>
                <a:gd name="T24" fmla="*/ 700 w 922"/>
                <a:gd name="T25" fmla="*/ 158 h 922"/>
                <a:gd name="T26" fmla="*/ 628 w 922"/>
                <a:gd name="T27" fmla="*/ 178 h 922"/>
                <a:gd name="T28" fmla="*/ 559 w 922"/>
                <a:gd name="T29" fmla="*/ 204 h 922"/>
                <a:gd name="T30" fmla="*/ 494 w 922"/>
                <a:gd name="T31" fmla="*/ 238 h 922"/>
                <a:gd name="T32" fmla="*/ 433 w 922"/>
                <a:gd name="T33" fmla="*/ 278 h 922"/>
                <a:gd name="T34" fmla="*/ 376 w 922"/>
                <a:gd name="T35" fmla="*/ 325 h 922"/>
                <a:gd name="T36" fmla="*/ 325 w 922"/>
                <a:gd name="T37" fmla="*/ 376 h 922"/>
                <a:gd name="T38" fmla="*/ 279 w 922"/>
                <a:gd name="T39" fmla="*/ 432 h 922"/>
                <a:gd name="T40" fmla="*/ 240 w 922"/>
                <a:gd name="T41" fmla="*/ 493 h 922"/>
                <a:gd name="T42" fmla="*/ 205 w 922"/>
                <a:gd name="T43" fmla="*/ 559 h 922"/>
                <a:gd name="T44" fmla="*/ 179 w 922"/>
                <a:gd name="T45" fmla="*/ 627 h 922"/>
                <a:gd name="T46" fmla="*/ 158 w 922"/>
                <a:gd name="T47" fmla="*/ 700 h 922"/>
                <a:gd name="T48" fmla="*/ 147 w 922"/>
                <a:gd name="T49" fmla="*/ 774 h 922"/>
                <a:gd name="T50" fmla="*/ 142 w 922"/>
                <a:gd name="T51" fmla="*/ 852 h 922"/>
                <a:gd name="T52" fmla="*/ 138 w 922"/>
                <a:gd name="T53" fmla="*/ 874 h 922"/>
                <a:gd name="T54" fmla="*/ 128 w 922"/>
                <a:gd name="T55" fmla="*/ 893 h 922"/>
                <a:gd name="T56" fmla="*/ 113 w 922"/>
                <a:gd name="T57" fmla="*/ 909 h 922"/>
                <a:gd name="T58" fmla="*/ 93 w 922"/>
                <a:gd name="T59" fmla="*/ 919 h 922"/>
                <a:gd name="T60" fmla="*/ 71 w 922"/>
                <a:gd name="T61" fmla="*/ 922 h 922"/>
                <a:gd name="T62" fmla="*/ 48 w 922"/>
                <a:gd name="T63" fmla="*/ 919 h 922"/>
                <a:gd name="T64" fmla="*/ 29 w 922"/>
                <a:gd name="T65" fmla="*/ 909 h 922"/>
                <a:gd name="T66" fmla="*/ 13 w 922"/>
                <a:gd name="T67" fmla="*/ 893 h 922"/>
                <a:gd name="T68" fmla="*/ 3 w 922"/>
                <a:gd name="T69" fmla="*/ 874 h 922"/>
                <a:gd name="T70" fmla="*/ 0 w 922"/>
                <a:gd name="T71" fmla="*/ 852 h 922"/>
                <a:gd name="T72" fmla="*/ 5 w 922"/>
                <a:gd name="T73" fmla="*/ 765 h 922"/>
                <a:gd name="T74" fmla="*/ 18 w 922"/>
                <a:gd name="T75" fmla="*/ 679 h 922"/>
                <a:gd name="T76" fmla="*/ 38 w 922"/>
                <a:gd name="T77" fmla="*/ 598 h 922"/>
                <a:gd name="T78" fmla="*/ 67 w 922"/>
                <a:gd name="T79" fmla="*/ 520 h 922"/>
                <a:gd name="T80" fmla="*/ 103 w 922"/>
                <a:gd name="T81" fmla="*/ 446 h 922"/>
                <a:gd name="T82" fmla="*/ 145 w 922"/>
                <a:gd name="T83" fmla="*/ 376 h 922"/>
                <a:gd name="T84" fmla="*/ 195 w 922"/>
                <a:gd name="T85" fmla="*/ 309 h 922"/>
                <a:gd name="T86" fmla="*/ 250 w 922"/>
                <a:gd name="T87" fmla="*/ 249 h 922"/>
                <a:gd name="T88" fmla="*/ 311 w 922"/>
                <a:gd name="T89" fmla="*/ 194 h 922"/>
                <a:gd name="T90" fmla="*/ 376 w 922"/>
                <a:gd name="T91" fmla="*/ 145 h 922"/>
                <a:gd name="T92" fmla="*/ 446 w 922"/>
                <a:gd name="T93" fmla="*/ 103 h 922"/>
                <a:gd name="T94" fmla="*/ 520 w 922"/>
                <a:gd name="T95" fmla="*/ 66 h 922"/>
                <a:gd name="T96" fmla="*/ 598 w 922"/>
                <a:gd name="T97" fmla="*/ 37 h 922"/>
                <a:gd name="T98" fmla="*/ 681 w 922"/>
                <a:gd name="T99" fmla="*/ 17 h 922"/>
                <a:gd name="T100" fmla="*/ 766 w 922"/>
                <a:gd name="T101" fmla="*/ 4 h 922"/>
                <a:gd name="T102" fmla="*/ 853 w 922"/>
                <a:gd name="T103" fmla="*/ 0 h 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22" h="922">
                  <a:moveTo>
                    <a:pt x="853" y="0"/>
                  </a:moveTo>
                  <a:lnTo>
                    <a:pt x="874" y="2"/>
                  </a:lnTo>
                  <a:lnTo>
                    <a:pt x="893" y="13"/>
                  </a:lnTo>
                  <a:lnTo>
                    <a:pt x="909" y="29"/>
                  </a:lnTo>
                  <a:lnTo>
                    <a:pt x="919" y="48"/>
                  </a:lnTo>
                  <a:lnTo>
                    <a:pt x="922" y="69"/>
                  </a:lnTo>
                  <a:lnTo>
                    <a:pt x="919" y="93"/>
                  </a:lnTo>
                  <a:lnTo>
                    <a:pt x="909" y="113"/>
                  </a:lnTo>
                  <a:lnTo>
                    <a:pt x="893" y="127"/>
                  </a:lnTo>
                  <a:lnTo>
                    <a:pt x="874" y="138"/>
                  </a:lnTo>
                  <a:lnTo>
                    <a:pt x="853" y="142"/>
                  </a:lnTo>
                  <a:lnTo>
                    <a:pt x="774" y="146"/>
                  </a:lnTo>
                  <a:lnTo>
                    <a:pt x="700" y="158"/>
                  </a:lnTo>
                  <a:lnTo>
                    <a:pt x="628" y="178"/>
                  </a:lnTo>
                  <a:lnTo>
                    <a:pt x="559" y="204"/>
                  </a:lnTo>
                  <a:lnTo>
                    <a:pt x="494" y="238"/>
                  </a:lnTo>
                  <a:lnTo>
                    <a:pt x="433" y="278"/>
                  </a:lnTo>
                  <a:lnTo>
                    <a:pt x="376" y="325"/>
                  </a:lnTo>
                  <a:lnTo>
                    <a:pt x="325" y="376"/>
                  </a:lnTo>
                  <a:lnTo>
                    <a:pt x="279" y="432"/>
                  </a:lnTo>
                  <a:lnTo>
                    <a:pt x="240" y="493"/>
                  </a:lnTo>
                  <a:lnTo>
                    <a:pt x="205" y="559"/>
                  </a:lnTo>
                  <a:lnTo>
                    <a:pt x="179" y="627"/>
                  </a:lnTo>
                  <a:lnTo>
                    <a:pt x="158" y="700"/>
                  </a:lnTo>
                  <a:lnTo>
                    <a:pt x="147" y="774"/>
                  </a:lnTo>
                  <a:lnTo>
                    <a:pt x="142" y="852"/>
                  </a:lnTo>
                  <a:lnTo>
                    <a:pt x="138" y="874"/>
                  </a:lnTo>
                  <a:lnTo>
                    <a:pt x="128" y="893"/>
                  </a:lnTo>
                  <a:lnTo>
                    <a:pt x="113" y="909"/>
                  </a:lnTo>
                  <a:lnTo>
                    <a:pt x="93" y="919"/>
                  </a:lnTo>
                  <a:lnTo>
                    <a:pt x="71" y="922"/>
                  </a:lnTo>
                  <a:lnTo>
                    <a:pt x="48" y="919"/>
                  </a:lnTo>
                  <a:lnTo>
                    <a:pt x="29" y="909"/>
                  </a:lnTo>
                  <a:lnTo>
                    <a:pt x="13" y="893"/>
                  </a:lnTo>
                  <a:lnTo>
                    <a:pt x="3" y="874"/>
                  </a:lnTo>
                  <a:lnTo>
                    <a:pt x="0" y="852"/>
                  </a:lnTo>
                  <a:lnTo>
                    <a:pt x="5" y="765"/>
                  </a:lnTo>
                  <a:lnTo>
                    <a:pt x="18" y="679"/>
                  </a:lnTo>
                  <a:lnTo>
                    <a:pt x="38" y="598"/>
                  </a:lnTo>
                  <a:lnTo>
                    <a:pt x="67" y="520"/>
                  </a:lnTo>
                  <a:lnTo>
                    <a:pt x="103" y="446"/>
                  </a:lnTo>
                  <a:lnTo>
                    <a:pt x="145" y="376"/>
                  </a:lnTo>
                  <a:lnTo>
                    <a:pt x="195" y="309"/>
                  </a:lnTo>
                  <a:lnTo>
                    <a:pt x="250" y="249"/>
                  </a:lnTo>
                  <a:lnTo>
                    <a:pt x="311" y="194"/>
                  </a:lnTo>
                  <a:lnTo>
                    <a:pt x="376" y="145"/>
                  </a:lnTo>
                  <a:lnTo>
                    <a:pt x="446" y="103"/>
                  </a:lnTo>
                  <a:lnTo>
                    <a:pt x="520" y="66"/>
                  </a:lnTo>
                  <a:lnTo>
                    <a:pt x="598" y="37"/>
                  </a:lnTo>
                  <a:lnTo>
                    <a:pt x="681" y="17"/>
                  </a:lnTo>
                  <a:lnTo>
                    <a:pt x="766" y="4"/>
                  </a:lnTo>
                  <a:lnTo>
                    <a:pt x="8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9" name="Rectangle 68"/>
          <p:cNvSpPr/>
          <p:nvPr/>
        </p:nvSpPr>
        <p:spPr>
          <a:xfrm>
            <a:off x="0" y="10121427"/>
            <a:ext cx="18288000" cy="165572"/>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 name="Straight Connector 2"/>
          <p:cNvCxnSpPr>
            <a:stCxn id="62" idx="0"/>
          </p:cNvCxnSpPr>
          <p:nvPr/>
        </p:nvCxnSpPr>
        <p:spPr>
          <a:xfrm flipV="1">
            <a:off x="7620000" y="1709126"/>
            <a:ext cx="0" cy="5910874"/>
          </a:xfrm>
          <a:prstGeom prst="line">
            <a:avLst/>
          </a:prstGeom>
          <a:ln w="31750">
            <a:solidFill>
              <a:schemeClr val="accent3"/>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7648029" y="1709126"/>
            <a:ext cx="4296321" cy="0"/>
          </a:xfrm>
          <a:prstGeom prst="line">
            <a:avLst/>
          </a:prstGeom>
          <a:ln w="31750">
            <a:solidFill>
              <a:schemeClr val="accent3"/>
            </a:solidFill>
            <a:prstDash val="sysDash"/>
            <a:tailEnd type="oval"/>
          </a:ln>
        </p:spPr>
        <p:style>
          <a:lnRef idx="1">
            <a:schemeClr val="accent1"/>
          </a:lnRef>
          <a:fillRef idx="0">
            <a:schemeClr val="accent1"/>
          </a:fillRef>
          <a:effectRef idx="0">
            <a:schemeClr val="accent1"/>
          </a:effectRef>
          <a:fontRef idx="minor">
            <a:schemeClr val="tx1"/>
          </a:fontRef>
        </p:style>
      </p:cxnSp>
      <p:grpSp>
        <p:nvGrpSpPr>
          <p:cNvPr id="73" name="Group 72"/>
          <p:cNvGrpSpPr/>
          <p:nvPr/>
        </p:nvGrpSpPr>
        <p:grpSpPr>
          <a:xfrm rot="10800000">
            <a:off x="11323543" y="1755391"/>
            <a:ext cx="1241614" cy="1806959"/>
            <a:chOff x="11815763" y="4148138"/>
            <a:chExt cx="1652587" cy="2405063"/>
          </a:xfrm>
          <a:solidFill>
            <a:schemeClr val="accent3"/>
          </a:solidFill>
        </p:grpSpPr>
        <p:sp>
          <p:nvSpPr>
            <p:cNvPr id="74" name="Freeform 54"/>
            <p:cNvSpPr>
              <a:spLocks noEditPoints="1"/>
            </p:cNvSpPr>
            <p:nvPr/>
          </p:nvSpPr>
          <p:spPr bwMode="auto">
            <a:xfrm>
              <a:off x="11815763" y="4148138"/>
              <a:ext cx="1652587" cy="2405063"/>
            </a:xfrm>
            <a:custGeom>
              <a:avLst/>
              <a:gdLst>
                <a:gd name="T0" fmla="*/ 1327 w 3124"/>
                <a:gd name="T1" fmla="*/ 4171 h 4546"/>
                <a:gd name="T2" fmla="*/ 1441 w 3124"/>
                <a:gd name="T3" fmla="*/ 4251 h 4546"/>
                <a:gd name="T4" fmla="*/ 1602 w 3124"/>
                <a:gd name="T5" fmla="*/ 4261 h 4546"/>
                <a:gd name="T6" fmla="*/ 1727 w 3124"/>
                <a:gd name="T7" fmla="*/ 4238 h 4546"/>
                <a:gd name="T8" fmla="*/ 1817 w 3124"/>
                <a:gd name="T9" fmla="*/ 4146 h 4546"/>
                <a:gd name="T10" fmla="*/ 2019 w 3124"/>
                <a:gd name="T11" fmla="*/ 3565 h 4546"/>
                <a:gd name="T12" fmla="*/ 1160 w 3124"/>
                <a:gd name="T13" fmla="*/ 3742 h 4546"/>
                <a:gd name="T14" fmla="*/ 1226 w 3124"/>
                <a:gd name="T15" fmla="*/ 3947 h 4546"/>
                <a:gd name="T16" fmla="*/ 1981 w 3124"/>
                <a:gd name="T17" fmla="*/ 3690 h 4546"/>
                <a:gd name="T18" fmla="*/ 1043 w 3124"/>
                <a:gd name="T19" fmla="*/ 3360 h 4546"/>
                <a:gd name="T20" fmla="*/ 2088 w 3124"/>
                <a:gd name="T21" fmla="*/ 3343 h 4546"/>
                <a:gd name="T22" fmla="*/ 1458 w 3124"/>
                <a:gd name="T23" fmla="*/ 289 h 4546"/>
                <a:gd name="T24" fmla="*/ 1065 w 3124"/>
                <a:gd name="T25" fmla="*/ 385 h 4546"/>
                <a:gd name="T26" fmla="*/ 730 w 3124"/>
                <a:gd name="T27" fmla="*/ 593 h 4546"/>
                <a:gd name="T28" fmla="*/ 476 w 3124"/>
                <a:gd name="T29" fmla="*/ 889 h 4546"/>
                <a:gd name="T30" fmla="*/ 321 w 3124"/>
                <a:gd name="T31" fmla="*/ 1255 h 4546"/>
                <a:gd name="T32" fmla="*/ 288 w 3124"/>
                <a:gd name="T33" fmla="*/ 1636 h 4546"/>
                <a:gd name="T34" fmla="*/ 370 w 3124"/>
                <a:gd name="T35" fmla="*/ 1947 h 4546"/>
                <a:gd name="T36" fmla="*/ 524 w 3124"/>
                <a:gd name="T37" fmla="*/ 2277 h 4546"/>
                <a:gd name="T38" fmla="*/ 745 w 3124"/>
                <a:gd name="T39" fmla="*/ 2678 h 4546"/>
                <a:gd name="T40" fmla="*/ 2300 w 3124"/>
                <a:gd name="T41" fmla="*/ 2830 h 4546"/>
                <a:gd name="T42" fmla="*/ 2556 w 3124"/>
                <a:gd name="T43" fmla="*/ 2359 h 4546"/>
                <a:gd name="T44" fmla="*/ 2722 w 3124"/>
                <a:gd name="T45" fmla="*/ 2027 h 4546"/>
                <a:gd name="T46" fmla="*/ 2825 w 3124"/>
                <a:gd name="T47" fmla="*/ 1710 h 4546"/>
                <a:gd name="T48" fmla="*/ 2823 w 3124"/>
                <a:gd name="T49" fmla="*/ 1356 h 4546"/>
                <a:gd name="T50" fmla="*/ 2697 w 3124"/>
                <a:gd name="T51" fmla="*/ 975 h 4546"/>
                <a:gd name="T52" fmla="*/ 2466 w 3124"/>
                <a:gd name="T53" fmla="*/ 660 h 4546"/>
                <a:gd name="T54" fmla="*/ 2149 w 3124"/>
                <a:gd name="T55" fmla="*/ 427 h 4546"/>
                <a:gd name="T56" fmla="*/ 1769 w 3124"/>
                <a:gd name="T57" fmla="*/ 301 h 4546"/>
                <a:gd name="T58" fmla="*/ 1679 w 3124"/>
                <a:gd name="T59" fmla="*/ 5 h 4546"/>
                <a:gd name="T60" fmla="*/ 2119 w 3124"/>
                <a:gd name="T61" fmla="*/ 102 h 4546"/>
                <a:gd name="T62" fmla="*/ 2502 w 3124"/>
                <a:gd name="T63" fmla="*/ 314 h 4546"/>
                <a:gd name="T64" fmla="*/ 2810 w 3124"/>
                <a:gd name="T65" fmla="*/ 622 h 4546"/>
                <a:gd name="T66" fmla="*/ 3022 w 3124"/>
                <a:gd name="T67" fmla="*/ 1005 h 4546"/>
                <a:gd name="T68" fmla="*/ 3119 w 3124"/>
                <a:gd name="T69" fmla="*/ 1446 h 4546"/>
                <a:gd name="T70" fmla="*/ 3085 w 3124"/>
                <a:gd name="T71" fmla="*/ 1850 h 4546"/>
                <a:gd name="T72" fmla="*/ 2936 w 3124"/>
                <a:gd name="T73" fmla="*/ 2239 h 4546"/>
                <a:gd name="T74" fmla="*/ 2733 w 3124"/>
                <a:gd name="T75" fmla="*/ 2627 h 4546"/>
                <a:gd name="T76" fmla="*/ 2528 w 3124"/>
                <a:gd name="T77" fmla="*/ 3004 h 4546"/>
                <a:gd name="T78" fmla="*/ 2377 w 3124"/>
                <a:gd name="T79" fmla="*/ 3372 h 4546"/>
                <a:gd name="T80" fmla="*/ 2270 w 3124"/>
                <a:gd name="T81" fmla="*/ 3715 h 4546"/>
                <a:gd name="T82" fmla="*/ 2183 w 3124"/>
                <a:gd name="T83" fmla="*/ 4004 h 4546"/>
                <a:gd name="T84" fmla="*/ 2093 w 3124"/>
                <a:gd name="T85" fmla="*/ 4235 h 4546"/>
                <a:gd name="T86" fmla="*/ 1975 w 3124"/>
                <a:gd name="T87" fmla="*/ 4405 h 4546"/>
                <a:gd name="T88" fmla="*/ 1807 w 3124"/>
                <a:gd name="T89" fmla="*/ 4509 h 4546"/>
                <a:gd name="T90" fmla="*/ 1563 w 3124"/>
                <a:gd name="T91" fmla="*/ 4546 h 4546"/>
                <a:gd name="T92" fmla="*/ 1313 w 3124"/>
                <a:gd name="T93" fmla="*/ 4507 h 4546"/>
                <a:gd name="T94" fmla="*/ 1141 w 3124"/>
                <a:gd name="T95" fmla="*/ 4393 h 4546"/>
                <a:gd name="T96" fmla="*/ 1022 w 3124"/>
                <a:gd name="T97" fmla="*/ 4209 h 4546"/>
                <a:gd name="T98" fmla="*/ 928 w 3124"/>
                <a:gd name="T99" fmla="*/ 3957 h 4546"/>
                <a:gd name="T100" fmla="*/ 835 w 3124"/>
                <a:gd name="T101" fmla="*/ 3645 h 4546"/>
                <a:gd name="T102" fmla="*/ 715 w 3124"/>
                <a:gd name="T103" fmla="*/ 3275 h 4546"/>
                <a:gd name="T104" fmla="*/ 536 w 3124"/>
                <a:gd name="T105" fmla="*/ 2888 h 4546"/>
                <a:gd name="T106" fmla="*/ 314 w 3124"/>
                <a:gd name="T107" fmla="*/ 2484 h 4546"/>
                <a:gd name="T108" fmla="*/ 115 w 3124"/>
                <a:gd name="T109" fmla="*/ 2073 h 4546"/>
                <a:gd name="T110" fmla="*/ 6 w 3124"/>
                <a:gd name="T111" fmla="*/ 1664 h 4546"/>
                <a:gd name="T112" fmla="*/ 38 w 3124"/>
                <a:gd name="T113" fmla="*/ 1220 h 4546"/>
                <a:gd name="T114" fmla="*/ 195 w 3124"/>
                <a:gd name="T115" fmla="*/ 805 h 4546"/>
                <a:gd name="T116" fmla="*/ 457 w 3124"/>
                <a:gd name="T117" fmla="*/ 458 h 4546"/>
                <a:gd name="T118" fmla="*/ 806 w 3124"/>
                <a:gd name="T119" fmla="*/ 195 h 4546"/>
                <a:gd name="T120" fmla="*/ 1220 w 3124"/>
                <a:gd name="T121" fmla="*/ 38 h 4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24" h="4546">
                  <a:moveTo>
                    <a:pt x="1881" y="4008"/>
                  </a:moveTo>
                  <a:lnTo>
                    <a:pt x="1278" y="4084"/>
                  </a:lnTo>
                  <a:lnTo>
                    <a:pt x="1303" y="4132"/>
                  </a:lnTo>
                  <a:lnTo>
                    <a:pt x="1327" y="4171"/>
                  </a:lnTo>
                  <a:lnTo>
                    <a:pt x="1352" y="4201"/>
                  </a:lnTo>
                  <a:lnTo>
                    <a:pt x="1380" y="4225"/>
                  </a:lnTo>
                  <a:lnTo>
                    <a:pt x="1409" y="4241"/>
                  </a:lnTo>
                  <a:lnTo>
                    <a:pt x="1441" y="4251"/>
                  </a:lnTo>
                  <a:lnTo>
                    <a:pt x="1477" y="4258"/>
                  </a:lnTo>
                  <a:lnTo>
                    <a:pt x="1516" y="4261"/>
                  </a:lnTo>
                  <a:lnTo>
                    <a:pt x="1563" y="4261"/>
                  </a:lnTo>
                  <a:lnTo>
                    <a:pt x="1602" y="4261"/>
                  </a:lnTo>
                  <a:lnTo>
                    <a:pt x="1638" y="4260"/>
                  </a:lnTo>
                  <a:lnTo>
                    <a:pt x="1670" y="4255"/>
                  </a:lnTo>
                  <a:lnTo>
                    <a:pt x="1699" y="4248"/>
                  </a:lnTo>
                  <a:lnTo>
                    <a:pt x="1727" y="4238"/>
                  </a:lnTo>
                  <a:lnTo>
                    <a:pt x="1751" y="4223"/>
                  </a:lnTo>
                  <a:lnTo>
                    <a:pt x="1775" y="4203"/>
                  </a:lnTo>
                  <a:lnTo>
                    <a:pt x="1796" y="4178"/>
                  </a:lnTo>
                  <a:lnTo>
                    <a:pt x="1817" y="4146"/>
                  </a:lnTo>
                  <a:lnTo>
                    <a:pt x="1839" y="4108"/>
                  </a:lnTo>
                  <a:lnTo>
                    <a:pt x="1859" y="4062"/>
                  </a:lnTo>
                  <a:lnTo>
                    <a:pt x="1881" y="4008"/>
                  </a:lnTo>
                  <a:close/>
                  <a:moveTo>
                    <a:pt x="2019" y="3565"/>
                  </a:moveTo>
                  <a:lnTo>
                    <a:pt x="1140" y="3674"/>
                  </a:lnTo>
                  <a:lnTo>
                    <a:pt x="1140" y="3677"/>
                  </a:lnTo>
                  <a:lnTo>
                    <a:pt x="1141" y="3680"/>
                  </a:lnTo>
                  <a:lnTo>
                    <a:pt x="1160" y="3742"/>
                  </a:lnTo>
                  <a:lnTo>
                    <a:pt x="1178" y="3801"/>
                  </a:lnTo>
                  <a:lnTo>
                    <a:pt x="1195" y="3854"/>
                  </a:lnTo>
                  <a:lnTo>
                    <a:pt x="1211" y="3902"/>
                  </a:lnTo>
                  <a:lnTo>
                    <a:pt x="1226" y="3947"/>
                  </a:lnTo>
                  <a:lnTo>
                    <a:pt x="1930" y="3860"/>
                  </a:lnTo>
                  <a:lnTo>
                    <a:pt x="1946" y="3808"/>
                  </a:lnTo>
                  <a:lnTo>
                    <a:pt x="1963" y="3751"/>
                  </a:lnTo>
                  <a:lnTo>
                    <a:pt x="1981" y="3690"/>
                  </a:lnTo>
                  <a:lnTo>
                    <a:pt x="2000" y="3629"/>
                  </a:lnTo>
                  <a:lnTo>
                    <a:pt x="2019" y="3565"/>
                  </a:lnTo>
                  <a:close/>
                  <a:moveTo>
                    <a:pt x="1011" y="3267"/>
                  </a:moveTo>
                  <a:lnTo>
                    <a:pt x="1043" y="3360"/>
                  </a:lnTo>
                  <a:lnTo>
                    <a:pt x="1072" y="3450"/>
                  </a:lnTo>
                  <a:lnTo>
                    <a:pt x="1098" y="3538"/>
                  </a:lnTo>
                  <a:lnTo>
                    <a:pt x="2064" y="3417"/>
                  </a:lnTo>
                  <a:lnTo>
                    <a:pt x="2088" y="3343"/>
                  </a:lnTo>
                  <a:lnTo>
                    <a:pt x="2115" y="3267"/>
                  </a:lnTo>
                  <a:lnTo>
                    <a:pt x="1011" y="3267"/>
                  </a:lnTo>
                  <a:close/>
                  <a:moveTo>
                    <a:pt x="1563" y="285"/>
                  </a:moveTo>
                  <a:lnTo>
                    <a:pt x="1458" y="289"/>
                  </a:lnTo>
                  <a:lnTo>
                    <a:pt x="1355" y="301"/>
                  </a:lnTo>
                  <a:lnTo>
                    <a:pt x="1255" y="321"/>
                  </a:lnTo>
                  <a:lnTo>
                    <a:pt x="1159" y="350"/>
                  </a:lnTo>
                  <a:lnTo>
                    <a:pt x="1065" y="385"/>
                  </a:lnTo>
                  <a:lnTo>
                    <a:pt x="974" y="427"/>
                  </a:lnTo>
                  <a:lnTo>
                    <a:pt x="889" y="477"/>
                  </a:lnTo>
                  <a:lnTo>
                    <a:pt x="807" y="532"/>
                  </a:lnTo>
                  <a:lnTo>
                    <a:pt x="730" y="593"/>
                  </a:lnTo>
                  <a:lnTo>
                    <a:pt x="659" y="660"/>
                  </a:lnTo>
                  <a:lnTo>
                    <a:pt x="593" y="731"/>
                  </a:lnTo>
                  <a:lnTo>
                    <a:pt x="532" y="808"/>
                  </a:lnTo>
                  <a:lnTo>
                    <a:pt x="476" y="889"/>
                  </a:lnTo>
                  <a:lnTo>
                    <a:pt x="427" y="975"/>
                  </a:lnTo>
                  <a:lnTo>
                    <a:pt x="385" y="1065"/>
                  </a:lnTo>
                  <a:lnTo>
                    <a:pt x="350" y="1159"/>
                  </a:lnTo>
                  <a:lnTo>
                    <a:pt x="321" y="1255"/>
                  </a:lnTo>
                  <a:lnTo>
                    <a:pt x="301" y="1356"/>
                  </a:lnTo>
                  <a:lnTo>
                    <a:pt x="289" y="1457"/>
                  </a:lnTo>
                  <a:lnTo>
                    <a:pt x="285" y="1563"/>
                  </a:lnTo>
                  <a:lnTo>
                    <a:pt x="288" y="1636"/>
                  </a:lnTo>
                  <a:lnTo>
                    <a:pt x="299" y="1711"/>
                  </a:lnTo>
                  <a:lnTo>
                    <a:pt x="317" y="1788"/>
                  </a:lnTo>
                  <a:lnTo>
                    <a:pt x="341" y="1867"/>
                  </a:lnTo>
                  <a:lnTo>
                    <a:pt x="370" y="1947"/>
                  </a:lnTo>
                  <a:lnTo>
                    <a:pt x="404" y="2028"/>
                  </a:lnTo>
                  <a:lnTo>
                    <a:pt x="440" y="2111"/>
                  </a:lnTo>
                  <a:lnTo>
                    <a:pt x="481" y="2192"/>
                  </a:lnTo>
                  <a:lnTo>
                    <a:pt x="524" y="2277"/>
                  </a:lnTo>
                  <a:lnTo>
                    <a:pt x="569" y="2359"/>
                  </a:lnTo>
                  <a:lnTo>
                    <a:pt x="614" y="2444"/>
                  </a:lnTo>
                  <a:lnTo>
                    <a:pt x="661" y="2526"/>
                  </a:lnTo>
                  <a:lnTo>
                    <a:pt x="745" y="2678"/>
                  </a:lnTo>
                  <a:lnTo>
                    <a:pt x="825" y="2830"/>
                  </a:lnTo>
                  <a:lnTo>
                    <a:pt x="900" y="2983"/>
                  </a:lnTo>
                  <a:lnTo>
                    <a:pt x="2226" y="2983"/>
                  </a:lnTo>
                  <a:lnTo>
                    <a:pt x="2300" y="2830"/>
                  </a:lnTo>
                  <a:lnTo>
                    <a:pt x="2380" y="2678"/>
                  </a:lnTo>
                  <a:lnTo>
                    <a:pt x="2463" y="2528"/>
                  </a:lnTo>
                  <a:lnTo>
                    <a:pt x="2510" y="2444"/>
                  </a:lnTo>
                  <a:lnTo>
                    <a:pt x="2556" y="2359"/>
                  </a:lnTo>
                  <a:lnTo>
                    <a:pt x="2600" y="2277"/>
                  </a:lnTo>
                  <a:lnTo>
                    <a:pt x="2643" y="2192"/>
                  </a:lnTo>
                  <a:lnTo>
                    <a:pt x="2684" y="2110"/>
                  </a:lnTo>
                  <a:lnTo>
                    <a:pt x="2722" y="2027"/>
                  </a:lnTo>
                  <a:lnTo>
                    <a:pt x="2755" y="1945"/>
                  </a:lnTo>
                  <a:lnTo>
                    <a:pt x="2784" y="1865"/>
                  </a:lnTo>
                  <a:lnTo>
                    <a:pt x="2807" y="1787"/>
                  </a:lnTo>
                  <a:lnTo>
                    <a:pt x="2825" y="1710"/>
                  </a:lnTo>
                  <a:lnTo>
                    <a:pt x="2836" y="1636"/>
                  </a:lnTo>
                  <a:lnTo>
                    <a:pt x="2841" y="1563"/>
                  </a:lnTo>
                  <a:lnTo>
                    <a:pt x="2836" y="1457"/>
                  </a:lnTo>
                  <a:lnTo>
                    <a:pt x="2823" y="1356"/>
                  </a:lnTo>
                  <a:lnTo>
                    <a:pt x="2803" y="1255"/>
                  </a:lnTo>
                  <a:lnTo>
                    <a:pt x="2775" y="1159"/>
                  </a:lnTo>
                  <a:lnTo>
                    <a:pt x="2739" y="1065"/>
                  </a:lnTo>
                  <a:lnTo>
                    <a:pt x="2697" y="975"/>
                  </a:lnTo>
                  <a:lnTo>
                    <a:pt x="2649" y="889"/>
                  </a:lnTo>
                  <a:lnTo>
                    <a:pt x="2594" y="808"/>
                  </a:lnTo>
                  <a:lnTo>
                    <a:pt x="2531" y="731"/>
                  </a:lnTo>
                  <a:lnTo>
                    <a:pt x="2466" y="660"/>
                  </a:lnTo>
                  <a:lnTo>
                    <a:pt x="2393" y="593"/>
                  </a:lnTo>
                  <a:lnTo>
                    <a:pt x="2316" y="532"/>
                  </a:lnTo>
                  <a:lnTo>
                    <a:pt x="2235" y="477"/>
                  </a:lnTo>
                  <a:lnTo>
                    <a:pt x="2149" y="427"/>
                  </a:lnTo>
                  <a:lnTo>
                    <a:pt x="2059" y="385"/>
                  </a:lnTo>
                  <a:lnTo>
                    <a:pt x="1965" y="350"/>
                  </a:lnTo>
                  <a:lnTo>
                    <a:pt x="1869" y="321"/>
                  </a:lnTo>
                  <a:lnTo>
                    <a:pt x="1769" y="301"/>
                  </a:lnTo>
                  <a:lnTo>
                    <a:pt x="1667" y="289"/>
                  </a:lnTo>
                  <a:lnTo>
                    <a:pt x="1563" y="285"/>
                  </a:lnTo>
                  <a:close/>
                  <a:moveTo>
                    <a:pt x="1563" y="0"/>
                  </a:moveTo>
                  <a:lnTo>
                    <a:pt x="1679" y="5"/>
                  </a:lnTo>
                  <a:lnTo>
                    <a:pt x="1794" y="18"/>
                  </a:lnTo>
                  <a:lnTo>
                    <a:pt x="1904" y="38"/>
                  </a:lnTo>
                  <a:lnTo>
                    <a:pt x="2013" y="66"/>
                  </a:lnTo>
                  <a:lnTo>
                    <a:pt x="2119" y="102"/>
                  </a:lnTo>
                  <a:lnTo>
                    <a:pt x="2221" y="145"/>
                  </a:lnTo>
                  <a:lnTo>
                    <a:pt x="2319" y="195"/>
                  </a:lnTo>
                  <a:lnTo>
                    <a:pt x="2412" y="252"/>
                  </a:lnTo>
                  <a:lnTo>
                    <a:pt x="2502" y="314"/>
                  </a:lnTo>
                  <a:lnTo>
                    <a:pt x="2586" y="384"/>
                  </a:lnTo>
                  <a:lnTo>
                    <a:pt x="2666" y="458"/>
                  </a:lnTo>
                  <a:lnTo>
                    <a:pt x="2740" y="538"/>
                  </a:lnTo>
                  <a:lnTo>
                    <a:pt x="2810" y="622"/>
                  </a:lnTo>
                  <a:lnTo>
                    <a:pt x="2873" y="712"/>
                  </a:lnTo>
                  <a:lnTo>
                    <a:pt x="2929" y="805"/>
                  </a:lnTo>
                  <a:lnTo>
                    <a:pt x="2979" y="904"/>
                  </a:lnTo>
                  <a:lnTo>
                    <a:pt x="3022" y="1005"/>
                  </a:lnTo>
                  <a:lnTo>
                    <a:pt x="3058" y="1112"/>
                  </a:lnTo>
                  <a:lnTo>
                    <a:pt x="3086" y="1220"/>
                  </a:lnTo>
                  <a:lnTo>
                    <a:pt x="3108" y="1332"/>
                  </a:lnTo>
                  <a:lnTo>
                    <a:pt x="3119" y="1446"/>
                  </a:lnTo>
                  <a:lnTo>
                    <a:pt x="3124" y="1563"/>
                  </a:lnTo>
                  <a:lnTo>
                    <a:pt x="3119" y="1658"/>
                  </a:lnTo>
                  <a:lnTo>
                    <a:pt x="3106" y="1754"/>
                  </a:lnTo>
                  <a:lnTo>
                    <a:pt x="3085" y="1850"/>
                  </a:lnTo>
                  <a:lnTo>
                    <a:pt x="3056" y="1947"/>
                  </a:lnTo>
                  <a:lnTo>
                    <a:pt x="3022" y="2044"/>
                  </a:lnTo>
                  <a:lnTo>
                    <a:pt x="2982" y="2142"/>
                  </a:lnTo>
                  <a:lnTo>
                    <a:pt x="2936" y="2239"/>
                  </a:lnTo>
                  <a:lnTo>
                    <a:pt x="2889" y="2336"/>
                  </a:lnTo>
                  <a:lnTo>
                    <a:pt x="2839" y="2434"/>
                  </a:lnTo>
                  <a:lnTo>
                    <a:pt x="2787" y="2529"/>
                  </a:lnTo>
                  <a:lnTo>
                    <a:pt x="2733" y="2627"/>
                  </a:lnTo>
                  <a:lnTo>
                    <a:pt x="2679" y="2723"/>
                  </a:lnTo>
                  <a:lnTo>
                    <a:pt x="2627" y="2817"/>
                  </a:lnTo>
                  <a:lnTo>
                    <a:pt x="2576" y="2911"/>
                  </a:lnTo>
                  <a:lnTo>
                    <a:pt x="2528" y="3004"/>
                  </a:lnTo>
                  <a:lnTo>
                    <a:pt x="2485" y="3097"/>
                  </a:lnTo>
                  <a:lnTo>
                    <a:pt x="2444" y="3187"/>
                  </a:lnTo>
                  <a:lnTo>
                    <a:pt x="2409" y="3278"/>
                  </a:lnTo>
                  <a:lnTo>
                    <a:pt x="2377" y="3372"/>
                  </a:lnTo>
                  <a:lnTo>
                    <a:pt x="2347" y="3462"/>
                  </a:lnTo>
                  <a:lnTo>
                    <a:pt x="2319" y="3549"/>
                  </a:lnTo>
                  <a:lnTo>
                    <a:pt x="2295" y="3633"/>
                  </a:lnTo>
                  <a:lnTo>
                    <a:pt x="2270" y="3715"/>
                  </a:lnTo>
                  <a:lnTo>
                    <a:pt x="2248" y="3792"/>
                  </a:lnTo>
                  <a:lnTo>
                    <a:pt x="2226" y="3866"/>
                  </a:lnTo>
                  <a:lnTo>
                    <a:pt x="2205" y="3937"/>
                  </a:lnTo>
                  <a:lnTo>
                    <a:pt x="2183" y="4004"/>
                  </a:lnTo>
                  <a:lnTo>
                    <a:pt x="2162" y="4068"/>
                  </a:lnTo>
                  <a:lnTo>
                    <a:pt x="2141" y="4127"/>
                  </a:lnTo>
                  <a:lnTo>
                    <a:pt x="2117" y="4183"/>
                  </a:lnTo>
                  <a:lnTo>
                    <a:pt x="2093" y="4235"/>
                  </a:lnTo>
                  <a:lnTo>
                    <a:pt x="2067" y="4284"/>
                  </a:lnTo>
                  <a:lnTo>
                    <a:pt x="2039" y="4328"/>
                  </a:lnTo>
                  <a:lnTo>
                    <a:pt x="2008" y="4369"/>
                  </a:lnTo>
                  <a:lnTo>
                    <a:pt x="1975" y="4405"/>
                  </a:lnTo>
                  <a:lnTo>
                    <a:pt x="1939" y="4438"/>
                  </a:lnTo>
                  <a:lnTo>
                    <a:pt x="1898" y="4466"/>
                  </a:lnTo>
                  <a:lnTo>
                    <a:pt x="1855" y="4491"/>
                  </a:lnTo>
                  <a:lnTo>
                    <a:pt x="1807" y="4509"/>
                  </a:lnTo>
                  <a:lnTo>
                    <a:pt x="1753" y="4525"/>
                  </a:lnTo>
                  <a:lnTo>
                    <a:pt x="1695" y="4537"/>
                  </a:lnTo>
                  <a:lnTo>
                    <a:pt x="1631" y="4543"/>
                  </a:lnTo>
                  <a:lnTo>
                    <a:pt x="1563" y="4546"/>
                  </a:lnTo>
                  <a:lnTo>
                    <a:pt x="1491" y="4543"/>
                  </a:lnTo>
                  <a:lnTo>
                    <a:pt x="1426" y="4536"/>
                  </a:lnTo>
                  <a:lnTo>
                    <a:pt x="1367" y="4524"/>
                  </a:lnTo>
                  <a:lnTo>
                    <a:pt x="1313" y="4507"/>
                  </a:lnTo>
                  <a:lnTo>
                    <a:pt x="1263" y="4485"/>
                  </a:lnTo>
                  <a:lnTo>
                    <a:pt x="1218" y="4459"/>
                  </a:lnTo>
                  <a:lnTo>
                    <a:pt x="1178" y="4428"/>
                  </a:lnTo>
                  <a:lnTo>
                    <a:pt x="1141" y="4393"/>
                  </a:lnTo>
                  <a:lnTo>
                    <a:pt x="1108" y="4354"/>
                  </a:lnTo>
                  <a:lnTo>
                    <a:pt x="1076" y="4309"/>
                  </a:lnTo>
                  <a:lnTo>
                    <a:pt x="1049" y="4261"/>
                  </a:lnTo>
                  <a:lnTo>
                    <a:pt x="1022" y="4209"/>
                  </a:lnTo>
                  <a:lnTo>
                    <a:pt x="998" y="4152"/>
                  </a:lnTo>
                  <a:lnTo>
                    <a:pt x="973" y="4091"/>
                  </a:lnTo>
                  <a:lnTo>
                    <a:pt x="951" y="4027"/>
                  </a:lnTo>
                  <a:lnTo>
                    <a:pt x="928" y="3957"/>
                  </a:lnTo>
                  <a:lnTo>
                    <a:pt x="906" y="3885"/>
                  </a:lnTo>
                  <a:lnTo>
                    <a:pt x="883" y="3809"/>
                  </a:lnTo>
                  <a:lnTo>
                    <a:pt x="860" y="3729"/>
                  </a:lnTo>
                  <a:lnTo>
                    <a:pt x="835" y="3645"/>
                  </a:lnTo>
                  <a:lnTo>
                    <a:pt x="807" y="3558"/>
                  </a:lnTo>
                  <a:lnTo>
                    <a:pt x="780" y="3466"/>
                  </a:lnTo>
                  <a:lnTo>
                    <a:pt x="748" y="3373"/>
                  </a:lnTo>
                  <a:lnTo>
                    <a:pt x="715" y="3275"/>
                  </a:lnTo>
                  <a:lnTo>
                    <a:pt x="677" y="3180"/>
                  </a:lnTo>
                  <a:lnTo>
                    <a:pt x="635" y="3084"/>
                  </a:lnTo>
                  <a:lnTo>
                    <a:pt x="587" y="2987"/>
                  </a:lnTo>
                  <a:lnTo>
                    <a:pt x="536" y="2888"/>
                  </a:lnTo>
                  <a:lnTo>
                    <a:pt x="481" y="2788"/>
                  </a:lnTo>
                  <a:lnTo>
                    <a:pt x="426" y="2688"/>
                  </a:lnTo>
                  <a:lnTo>
                    <a:pt x="369" y="2586"/>
                  </a:lnTo>
                  <a:lnTo>
                    <a:pt x="314" y="2484"/>
                  </a:lnTo>
                  <a:lnTo>
                    <a:pt x="259" y="2383"/>
                  </a:lnTo>
                  <a:lnTo>
                    <a:pt x="206" y="2280"/>
                  </a:lnTo>
                  <a:lnTo>
                    <a:pt x="158" y="2176"/>
                  </a:lnTo>
                  <a:lnTo>
                    <a:pt x="115" y="2073"/>
                  </a:lnTo>
                  <a:lnTo>
                    <a:pt x="76" y="1972"/>
                  </a:lnTo>
                  <a:lnTo>
                    <a:pt x="44" y="1868"/>
                  </a:lnTo>
                  <a:lnTo>
                    <a:pt x="20" y="1765"/>
                  </a:lnTo>
                  <a:lnTo>
                    <a:pt x="6" y="1664"/>
                  </a:lnTo>
                  <a:lnTo>
                    <a:pt x="0" y="1563"/>
                  </a:lnTo>
                  <a:lnTo>
                    <a:pt x="4" y="1446"/>
                  </a:lnTo>
                  <a:lnTo>
                    <a:pt x="17" y="1332"/>
                  </a:lnTo>
                  <a:lnTo>
                    <a:pt x="38" y="1220"/>
                  </a:lnTo>
                  <a:lnTo>
                    <a:pt x="67" y="1112"/>
                  </a:lnTo>
                  <a:lnTo>
                    <a:pt x="102" y="1005"/>
                  </a:lnTo>
                  <a:lnTo>
                    <a:pt x="145" y="904"/>
                  </a:lnTo>
                  <a:lnTo>
                    <a:pt x="195" y="805"/>
                  </a:lnTo>
                  <a:lnTo>
                    <a:pt x="251" y="712"/>
                  </a:lnTo>
                  <a:lnTo>
                    <a:pt x="314" y="622"/>
                  </a:lnTo>
                  <a:lnTo>
                    <a:pt x="383" y="538"/>
                  </a:lnTo>
                  <a:lnTo>
                    <a:pt x="457" y="458"/>
                  </a:lnTo>
                  <a:lnTo>
                    <a:pt x="537" y="384"/>
                  </a:lnTo>
                  <a:lnTo>
                    <a:pt x="622" y="314"/>
                  </a:lnTo>
                  <a:lnTo>
                    <a:pt x="712" y="252"/>
                  </a:lnTo>
                  <a:lnTo>
                    <a:pt x="806" y="195"/>
                  </a:lnTo>
                  <a:lnTo>
                    <a:pt x="903" y="145"/>
                  </a:lnTo>
                  <a:lnTo>
                    <a:pt x="1005" y="102"/>
                  </a:lnTo>
                  <a:lnTo>
                    <a:pt x="1111" y="66"/>
                  </a:lnTo>
                  <a:lnTo>
                    <a:pt x="1220" y="38"/>
                  </a:lnTo>
                  <a:lnTo>
                    <a:pt x="1332" y="18"/>
                  </a:lnTo>
                  <a:lnTo>
                    <a:pt x="1445" y="5"/>
                  </a:lnTo>
                  <a:lnTo>
                    <a:pt x="15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5" name="Freeform 55"/>
            <p:cNvSpPr>
              <a:spLocks/>
            </p:cNvSpPr>
            <p:nvPr/>
          </p:nvSpPr>
          <p:spPr bwMode="auto">
            <a:xfrm>
              <a:off x="12192000" y="4524376"/>
              <a:ext cx="487362" cy="487363"/>
            </a:xfrm>
            <a:custGeom>
              <a:avLst/>
              <a:gdLst>
                <a:gd name="T0" fmla="*/ 853 w 922"/>
                <a:gd name="T1" fmla="*/ 0 h 922"/>
                <a:gd name="T2" fmla="*/ 874 w 922"/>
                <a:gd name="T3" fmla="*/ 2 h 922"/>
                <a:gd name="T4" fmla="*/ 893 w 922"/>
                <a:gd name="T5" fmla="*/ 13 h 922"/>
                <a:gd name="T6" fmla="*/ 909 w 922"/>
                <a:gd name="T7" fmla="*/ 29 h 922"/>
                <a:gd name="T8" fmla="*/ 919 w 922"/>
                <a:gd name="T9" fmla="*/ 48 h 922"/>
                <a:gd name="T10" fmla="*/ 922 w 922"/>
                <a:gd name="T11" fmla="*/ 69 h 922"/>
                <a:gd name="T12" fmla="*/ 919 w 922"/>
                <a:gd name="T13" fmla="*/ 93 h 922"/>
                <a:gd name="T14" fmla="*/ 909 w 922"/>
                <a:gd name="T15" fmla="*/ 113 h 922"/>
                <a:gd name="T16" fmla="*/ 893 w 922"/>
                <a:gd name="T17" fmla="*/ 127 h 922"/>
                <a:gd name="T18" fmla="*/ 874 w 922"/>
                <a:gd name="T19" fmla="*/ 138 h 922"/>
                <a:gd name="T20" fmla="*/ 853 w 922"/>
                <a:gd name="T21" fmla="*/ 142 h 922"/>
                <a:gd name="T22" fmla="*/ 774 w 922"/>
                <a:gd name="T23" fmla="*/ 146 h 922"/>
                <a:gd name="T24" fmla="*/ 700 w 922"/>
                <a:gd name="T25" fmla="*/ 158 h 922"/>
                <a:gd name="T26" fmla="*/ 628 w 922"/>
                <a:gd name="T27" fmla="*/ 178 h 922"/>
                <a:gd name="T28" fmla="*/ 559 w 922"/>
                <a:gd name="T29" fmla="*/ 204 h 922"/>
                <a:gd name="T30" fmla="*/ 494 w 922"/>
                <a:gd name="T31" fmla="*/ 238 h 922"/>
                <a:gd name="T32" fmla="*/ 433 w 922"/>
                <a:gd name="T33" fmla="*/ 278 h 922"/>
                <a:gd name="T34" fmla="*/ 376 w 922"/>
                <a:gd name="T35" fmla="*/ 325 h 922"/>
                <a:gd name="T36" fmla="*/ 325 w 922"/>
                <a:gd name="T37" fmla="*/ 376 h 922"/>
                <a:gd name="T38" fmla="*/ 279 w 922"/>
                <a:gd name="T39" fmla="*/ 432 h 922"/>
                <a:gd name="T40" fmla="*/ 240 w 922"/>
                <a:gd name="T41" fmla="*/ 493 h 922"/>
                <a:gd name="T42" fmla="*/ 205 w 922"/>
                <a:gd name="T43" fmla="*/ 559 h 922"/>
                <a:gd name="T44" fmla="*/ 179 w 922"/>
                <a:gd name="T45" fmla="*/ 627 h 922"/>
                <a:gd name="T46" fmla="*/ 158 w 922"/>
                <a:gd name="T47" fmla="*/ 700 h 922"/>
                <a:gd name="T48" fmla="*/ 147 w 922"/>
                <a:gd name="T49" fmla="*/ 774 h 922"/>
                <a:gd name="T50" fmla="*/ 142 w 922"/>
                <a:gd name="T51" fmla="*/ 852 h 922"/>
                <a:gd name="T52" fmla="*/ 138 w 922"/>
                <a:gd name="T53" fmla="*/ 874 h 922"/>
                <a:gd name="T54" fmla="*/ 128 w 922"/>
                <a:gd name="T55" fmla="*/ 893 h 922"/>
                <a:gd name="T56" fmla="*/ 113 w 922"/>
                <a:gd name="T57" fmla="*/ 909 h 922"/>
                <a:gd name="T58" fmla="*/ 93 w 922"/>
                <a:gd name="T59" fmla="*/ 919 h 922"/>
                <a:gd name="T60" fmla="*/ 71 w 922"/>
                <a:gd name="T61" fmla="*/ 922 h 922"/>
                <a:gd name="T62" fmla="*/ 48 w 922"/>
                <a:gd name="T63" fmla="*/ 919 h 922"/>
                <a:gd name="T64" fmla="*/ 29 w 922"/>
                <a:gd name="T65" fmla="*/ 909 h 922"/>
                <a:gd name="T66" fmla="*/ 13 w 922"/>
                <a:gd name="T67" fmla="*/ 893 h 922"/>
                <a:gd name="T68" fmla="*/ 3 w 922"/>
                <a:gd name="T69" fmla="*/ 874 h 922"/>
                <a:gd name="T70" fmla="*/ 0 w 922"/>
                <a:gd name="T71" fmla="*/ 852 h 922"/>
                <a:gd name="T72" fmla="*/ 5 w 922"/>
                <a:gd name="T73" fmla="*/ 765 h 922"/>
                <a:gd name="T74" fmla="*/ 18 w 922"/>
                <a:gd name="T75" fmla="*/ 679 h 922"/>
                <a:gd name="T76" fmla="*/ 38 w 922"/>
                <a:gd name="T77" fmla="*/ 598 h 922"/>
                <a:gd name="T78" fmla="*/ 67 w 922"/>
                <a:gd name="T79" fmla="*/ 520 h 922"/>
                <a:gd name="T80" fmla="*/ 103 w 922"/>
                <a:gd name="T81" fmla="*/ 446 h 922"/>
                <a:gd name="T82" fmla="*/ 145 w 922"/>
                <a:gd name="T83" fmla="*/ 376 h 922"/>
                <a:gd name="T84" fmla="*/ 195 w 922"/>
                <a:gd name="T85" fmla="*/ 309 h 922"/>
                <a:gd name="T86" fmla="*/ 250 w 922"/>
                <a:gd name="T87" fmla="*/ 249 h 922"/>
                <a:gd name="T88" fmla="*/ 311 w 922"/>
                <a:gd name="T89" fmla="*/ 194 h 922"/>
                <a:gd name="T90" fmla="*/ 376 w 922"/>
                <a:gd name="T91" fmla="*/ 145 h 922"/>
                <a:gd name="T92" fmla="*/ 446 w 922"/>
                <a:gd name="T93" fmla="*/ 103 h 922"/>
                <a:gd name="T94" fmla="*/ 520 w 922"/>
                <a:gd name="T95" fmla="*/ 66 h 922"/>
                <a:gd name="T96" fmla="*/ 598 w 922"/>
                <a:gd name="T97" fmla="*/ 37 h 922"/>
                <a:gd name="T98" fmla="*/ 681 w 922"/>
                <a:gd name="T99" fmla="*/ 17 h 922"/>
                <a:gd name="T100" fmla="*/ 766 w 922"/>
                <a:gd name="T101" fmla="*/ 4 h 922"/>
                <a:gd name="T102" fmla="*/ 853 w 922"/>
                <a:gd name="T103" fmla="*/ 0 h 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22" h="922">
                  <a:moveTo>
                    <a:pt x="853" y="0"/>
                  </a:moveTo>
                  <a:lnTo>
                    <a:pt x="874" y="2"/>
                  </a:lnTo>
                  <a:lnTo>
                    <a:pt x="893" y="13"/>
                  </a:lnTo>
                  <a:lnTo>
                    <a:pt x="909" y="29"/>
                  </a:lnTo>
                  <a:lnTo>
                    <a:pt x="919" y="48"/>
                  </a:lnTo>
                  <a:lnTo>
                    <a:pt x="922" y="69"/>
                  </a:lnTo>
                  <a:lnTo>
                    <a:pt x="919" y="93"/>
                  </a:lnTo>
                  <a:lnTo>
                    <a:pt x="909" y="113"/>
                  </a:lnTo>
                  <a:lnTo>
                    <a:pt x="893" y="127"/>
                  </a:lnTo>
                  <a:lnTo>
                    <a:pt x="874" y="138"/>
                  </a:lnTo>
                  <a:lnTo>
                    <a:pt x="853" y="142"/>
                  </a:lnTo>
                  <a:lnTo>
                    <a:pt x="774" y="146"/>
                  </a:lnTo>
                  <a:lnTo>
                    <a:pt x="700" y="158"/>
                  </a:lnTo>
                  <a:lnTo>
                    <a:pt x="628" y="178"/>
                  </a:lnTo>
                  <a:lnTo>
                    <a:pt x="559" y="204"/>
                  </a:lnTo>
                  <a:lnTo>
                    <a:pt x="494" y="238"/>
                  </a:lnTo>
                  <a:lnTo>
                    <a:pt x="433" y="278"/>
                  </a:lnTo>
                  <a:lnTo>
                    <a:pt x="376" y="325"/>
                  </a:lnTo>
                  <a:lnTo>
                    <a:pt x="325" y="376"/>
                  </a:lnTo>
                  <a:lnTo>
                    <a:pt x="279" y="432"/>
                  </a:lnTo>
                  <a:lnTo>
                    <a:pt x="240" y="493"/>
                  </a:lnTo>
                  <a:lnTo>
                    <a:pt x="205" y="559"/>
                  </a:lnTo>
                  <a:lnTo>
                    <a:pt x="179" y="627"/>
                  </a:lnTo>
                  <a:lnTo>
                    <a:pt x="158" y="700"/>
                  </a:lnTo>
                  <a:lnTo>
                    <a:pt x="147" y="774"/>
                  </a:lnTo>
                  <a:lnTo>
                    <a:pt x="142" y="852"/>
                  </a:lnTo>
                  <a:lnTo>
                    <a:pt x="138" y="874"/>
                  </a:lnTo>
                  <a:lnTo>
                    <a:pt x="128" y="893"/>
                  </a:lnTo>
                  <a:lnTo>
                    <a:pt x="113" y="909"/>
                  </a:lnTo>
                  <a:lnTo>
                    <a:pt x="93" y="919"/>
                  </a:lnTo>
                  <a:lnTo>
                    <a:pt x="71" y="922"/>
                  </a:lnTo>
                  <a:lnTo>
                    <a:pt x="48" y="919"/>
                  </a:lnTo>
                  <a:lnTo>
                    <a:pt x="29" y="909"/>
                  </a:lnTo>
                  <a:lnTo>
                    <a:pt x="13" y="893"/>
                  </a:lnTo>
                  <a:lnTo>
                    <a:pt x="3" y="874"/>
                  </a:lnTo>
                  <a:lnTo>
                    <a:pt x="0" y="852"/>
                  </a:lnTo>
                  <a:lnTo>
                    <a:pt x="5" y="765"/>
                  </a:lnTo>
                  <a:lnTo>
                    <a:pt x="18" y="679"/>
                  </a:lnTo>
                  <a:lnTo>
                    <a:pt x="38" y="598"/>
                  </a:lnTo>
                  <a:lnTo>
                    <a:pt x="67" y="520"/>
                  </a:lnTo>
                  <a:lnTo>
                    <a:pt x="103" y="446"/>
                  </a:lnTo>
                  <a:lnTo>
                    <a:pt x="145" y="376"/>
                  </a:lnTo>
                  <a:lnTo>
                    <a:pt x="195" y="309"/>
                  </a:lnTo>
                  <a:lnTo>
                    <a:pt x="250" y="249"/>
                  </a:lnTo>
                  <a:lnTo>
                    <a:pt x="311" y="194"/>
                  </a:lnTo>
                  <a:lnTo>
                    <a:pt x="376" y="145"/>
                  </a:lnTo>
                  <a:lnTo>
                    <a:pt x="446" y="103"/>
                  </a:lnTo>
                  <a:lnTo>
                    <a:pt x="520" y="66"/>
                  </a:lnTo>
                  <a:lnTo>
                    <a:pt x="598" y="37"/>
                  </a:lnTo>
                  <a:lnTo>
                    <a:pt x="681" y="17"/>
                  </a:lnTo>
                  <a:lnTo>
                    <a:pt x="766" y="4"/>
                  </a:lnTo>
                  <a:lnTo>
                    <a:pt x="8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8" name="Group 7"/>
          <p:cNvGrpSpPr/>
          <p:nvPr/>
        </p:nvGrpSpPr>
        <p:grpSpPr>
          <a:xfrm>
            <a:off x="9229725" y="3725434"/>
            <a:ext cx="5429250" cy="2688337"/>
            <a:chOff x="9229725" y="3725434"/>
            <a:chExt cx="5429250" cy="2688337"/>
          </a:xfrm>
        </p:grpSpPr>
        <p:sp>
          <p:nvSpPr>
            <p:cNvPr id="77" name="Rectangle 76"/>
            <p:cNvSpPr/>
            <p:nvPr/>
          </p:nvSpPr>
          <p:spPr>
            <a:xfrm>
              <a:off x="9229725" y="4167002"/>
              <a:ext cx="5429250" cy="2246769"/>
            </a:xfrm>
            <a:prstGeom prst="rect">
              <a:avLst/>
            </a:prstGeom>
          </p:spPr>
          <p:txBody>
            <a:bodyPr wrap="square">
              <a:spAutoFit/>
            </a:bodyPr>
            <a:lstStyle/>
            <a:p>
              <a:r>
                <a:rPr lang="en-GB" sz="20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a:t>
              </a:r>
              <a:r>
                <a:rPr lang="en-GB" sz="2000" dirty="0" smtClean="0">
                  <a:latin typeface="+mj-lt"/>
                  <a:cs typeface="Segoe UI Light" panose="020B0502040204020203" pitchFamily="34" charset="0"/>
                </a:rPr>
                <a:t>.</a:t>
              </a:r>
              <a:r>
                <a:rPr lang="en-GB" sz="2000" dirty="0">
                  <a:latin typeface="+mj-lt"/>
                  <a:cs typeface="Segoe UI Light" panose="020B0502040204020203" pitchFamily="34" charset="0"/>
                </a:rPr>
                <a:t> This is the text box here. You can put some text here. The text we are going to put here is not important. </a:t>
              </a:r>
            </a:p>
          </p:txBody>
        </p:sp>
        <p:sp>
          <p:nvSpPr>
            <p:cNvPr id="78" name="Rectangle 77"/>
            <p:cNvSpPr/>
            <p:nvPr/>
          </p:nvSpPr>
          <p:spPr>
            <a:xfrm>
              <a:off x="10664261" y="3725434"/>
              <a:ext cx="2596416"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About Product</a:t>
              </a:r>
              <a:endParaRPr lang="en-GB" sz="2800" dirty="0">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33768635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0"/>
            <a:ext cx="18288000" cy="725805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dirty="0" smtClean="0">
                <a:solidFill>
                  <a:schemeClr val="tx1"/>
                </a:solidFill>
              </a:rPr>
              <a:t>Add Image</a:t>
            </a:r>
          </a:p>
          <a:p>
            <a:pPr algn="ctr"/>
            <a:r>
              <a:rPr lang="en-GB" sz="6000" dirty="0" smtClean="0">
                <a:solidFill>
                  <a:schemeClr val="tx1"/>
                </a:solidFill>
              </a:rPr>
              <a:t>In Background</a:t>
            </a:r>
            <a:endParaRPr lang="en-GB" sz="6000" dirty="0">
              <a:solidFill>
                <a:schemeClr val="tx1"/>
              </a:solidFill>
            </a:endParaRPr>
          </a:p>
        </p:txBody>
      </p:sp>
      <p:sp>
        <p:nvSpPr>
          <p:cNvPr id="21" name="Rectangle 20"/>
          <p:cNvSpPr/>
          <p:nvPr/>
        </p:nvSpPr>
        <p:spPr>
          <a:xfrm>
            <a:off x="0" y="0"/>
            <a:ext cx="18288000" cy="7258050"/>
          </a:xfrm>
          <a:prstGeom prst="rect">
            <a:avLst/>
          </a:prstGeom>
          <a:solidFill>
            <a:srgbClr val="222A35">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solidFill>
                <a:schemeClr val="tx1"/>
              </a:solidFill>
            </a:endParaRPr>
          </a:p>
        </p:txBody>
      </p:sp>
      <p:cxnSp>
        <p:nvCxnSpPr>
          <p:cNvPr id="33" name="Straight Connector 32"/>
          <p:cNvCxnSpPr/>
          <p:nvPr/>
        </p:nvCxnSpPr>
        <p:spPr>
          <a:xfrm>
            <a:off x="6437250" y="3459041"/>
            <a:ext cx="706500" cy="0"/>
          </a:xfrm>
          <a:prstGeom prst="line">
            <a:avLst/>
          </a:prstGeom>
          <a:ln w="25400">
            <a:solidFill>
              <a:schemeClr val="bg1"/>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7146131" y="3009041"/>
            <a:ext cx="0" cy="900000"/>
          </a:xfrm>
          <a:prstGeom prst="line">
            <a:avLst/>
          </a:prstGeom>
          <a:ln w="2540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7143750" y="3009041"/>
            <a:ext cx="705600" cy="0"/>
          </a:xfrm>
          <a:prstGeom prst="line">
            <a:avLst/>
          </a:prstGeom>
          <a:ln w="25400">
            <a:solidFill>
              <a:schemeClr val="bg1"/>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7143750" y="3915802"/>
            <a:ext cx="705600" cy="0"/>
          </a:xfrm>
          <a:prstGeom prst="line">
            <a:avLst/>
          </a:prstGeom>
          <a:ln w="25400">
            <a:solidFill>
              <a:schemeClr val="bg1"/>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437249" y="5191592"/>
            <a:ext cx="706500" cy="0"/>
          </a:xfrm>
          <a:prstGeom prst="line">
            <a:avLst/>
          </a:prstGeom>
          <a:ln w="25400">
            <a:solidFill>
              <a:schemeClr val="bg1"/>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7146130" y="4741592"/>
            <a:ext cx="0" cy="900000"/>
          </a:xfrm>
          <a:prstGeom prst="line">
            <a:avLst/>
          </a:prstGeom>
          <a:ln w="2540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7143749" y="4741592"/>
            <a:ext cx="705600" cy="0"/>
          </a:xfrm>
          <a:prstGeom prst="line">
            <a:avLst/>
          </a:prstGeom>
          <a:ln w="25400">
            <a:solidFill>
              <a:schemeClr val="bg1"/>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7143749" y="5648353"/>
            <a:ext cx="705600" cy="0"/>
          </a:xfrm>
          <a:prstGeom prst="line">
            <a:avLst/>
          </a:prstGeom>
          <a:ln w="25400">
            <a:solidFill>
              <a:schemeClr val="bg1"/>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7925549" y="2747431"/>
            <a:ext cx="4872424" cy="523220"/>
          </a:xfrm>
          <a:prstGeom prst="rect">
            <a:avLst/>
          </a:prstGeom>
        </p:spPr>
        <p:txBody>
          <a:bodyPr wrap="none">
            <a:spAutoFit/>
          </a:bodyPr>
          <a:lstStyle/>
          <a:p>
            <a:r>
              <a:rPr lang="en-GB" sz="2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You can put something here</a:t>
            </a:r>
          </a:p>
        </p:txBody>
      </p:sp>
      <p:sp>
        <p:nvSpPr>
          <p:cNvPr id="58" name="Rectangle 57"/>
          <p:cNvSpPr/>
          <p:nvPr/>
        </p:nvSpPr>
        <p:spPr>
          <a:xfrm>
            <a:off x="7925549" y="3675102"/>
            <a:ext cx="4872424" cy="523220"/>
          </a:xfrm>
          <a:prstGeom prst="rect">
            <a:avLst/>
          </a:prstGeom>
        </p:spPr>
        <p:txBody>
          <a:bodyPr wrap="none">
            <a:spAutoFit/>
          </a:bodyPr>
          <a:lstStyle/>
          <a:p>
            <a:r>
              <a:rPr lang="en-GB"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You can put something here</a:t>
            </a:r>
          </a:p>
        </p:txBody>
      </p:sp>
      <p:sp>
        <p:nvSpPr>
          <p:cNvPr id="59" name="Rectangle 58"/>
          <p:cNvSpPr/>
          <p:nvPr/>
        </p:nvSpPr>
        <p:spPr>
          <a:xfrm>
            <a:off x="7925549" y="4507523"/>
            <a:ext cx="4872424" cy="523220"/>
          </a:xfrm>
          <a:prstGeom prst="rect">
            <a:avLst/>
          </a:prstGeom>
        </p:spPr>
        <p:txBody>
          <a:bodyPr wrap="none">
            <a:spAutoFit/>
          </a:bodyPr>
          <a:lstStyle/>
          <a:p>
            <a:r>
              <a:rPr lang="en-GB"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You can put something here</a:t>
            </a:r>
          </a:p>
        </p:txBody>
      </p:sp>
      <p:sp>
        <p:nvSpPr>
          <p:cNvPr id="71" name="Rectangle 70"/>
          <p:cNvSpPr/>
          <p:nvPr/>
        </p:nvSpPr>
        <p:spPr>
          <a:xfrm>
            <a:off x="7925549" y="5435194"/>
            <a:ext cx="4872424" cy="523220"/>
          </a:xfrm>
          <a:prstGeom prst="rect">
            <a:avLst/>
          </a:prstGeom>
        </p:spPr>
        <p:txBody>
          <a:bodyPr wrap="none">
            <a:spAutoFit/>
          </a:bodyPr>
          <a:lstStyle/>
          <a:p>
            <a:r>
              <a:rPr lang="en-GB"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You can put something here</a:t>
            </a:r>
          </a:p>
        </p:txBody>
      </p:sp>
      <p:sp>
        <p:nvSpPr>
          <p:cNvPr id="2" name="Oval 1"/>
          <p:cNvSpPr/>
          <p:nvPr/>
        </p:nvSpPr>
        <p:spPr>
          <a:xfrm>
            <a:off x="5116812" y="2961883"/>
            <a:ext cx="1005840" cy="10058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Oval 71"/>
          <p:cNvSpPr/>
          <p:nvPr/>
        </p:nvSpPr>
        <p:spPr>
          <a:xfrm>
            <a:off x="5116811" y="4717634"/>
            <a:ext cx="1005840" cy="10058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6" name="Group 75"/>
          <p:cNvGrpSpPr/>
          <p:nvPr/>
        </p:nvGrpSpPr>
        <p:grpSpPr>
          <a:xfrm>
            <a:off x="5379640" y="3223022"/>
            <a:ext cx="480181" cy="480180"/>
            <a:chOff x="4843463" y="3155951"/>
            <a:chExt cx="1370013" cy="1370012"/>
          </a:xfrm>
          <a:solidFill>
            <a:schemeClr val="bg1"/>
          </a:solidFill>
        </p:grpSpPr>
        <p:sp>
          <p:nvSpPr>
            <p:cNvPr id="79"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0"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1"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82" name="Freeform 162"/>
          <p:cNvSpPr>
            <a:spLocks noEditPoints="1"/>
          </p:cNvSpPr>
          <p:nvPr/>
        </p:nvSpPr>
        <p:spPr bwMode="auto">
          <a:xfrm>
            <a:off x="5387409" y="4995507"/>
            <a:ext cx="491476" cy="430271"/>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3" name="Oval 82"/>
          <p:cNvSpPr/>
          <p:nvPr/>
        </p:nvSpPr>
        <p:spPr>
          <a:xfrm>
            <a:off x="1663002" y="8253314"/>
            <a:ext cx="1005840" cy="10058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p:cNvSpPr/>
          <p:nvPr/>
        </p:nvSpPr>
        <p:spPr>
          <a:xfrm>
            <a:off x="9468599" y="8257773"/>
            <a:ext cx="1005840" cy="10058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5" name="Group 84"/>
          <p:cNvGrpSpPr/>
          <p:nvPr/>
        </p:nvGrpSpPr>
        <p:grpSpPr>
          <a:xfrm>
            <a:off x="1925830" y="8514453"/>
            <a:ext cx="480181" cy="480180"/>
            <a:chOff x="4843463" y="3155951"/>
            <a:chExt cx="1370013" cy="1370012"/>
          </a:xfrm>
          <a:solidFill>
            <a:schemeClr val="bg1"/>
          </a:solidFill>
        </p:grpSpPr>
        <p:sp>
          <p:nvSpPr>
            <p:cNvPr id="86"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7"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8"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89" name="Freeform 162"/>
          <p:cNvSpPr>
            <a:spLocks noEditPoints="1"/>
          </p:cNvSpPr>
          <p:nvPr/>
        </p:nvSpPr>
        <p:spPr bwMode="auto">
          <a:xfrm>
            <a:off x="9739197" y="8535646"/>
            <a:ext cx="491476" cy="430271"/>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90" name="Group 89"/>
          <p:cNvGrpSpPr/>
          <p:nvPr/>
        </p:nvGrpSpPr>
        <p:grpSpPr>
          <a:xfrm>
            <a:off x="10687887" y="8128567"/>
            <a:ext cx="5866563" cy="1207968"/>
            <a:chOff x="9229724" y="3666920"/>
            <a:chExt cx="5866563" cy="1207968"/>
          </a:xfrm>
        </p:grpSpPr>
        <p:sp>
          <p:nvSpPr>
            <p:cNvPr id="91" name="Rectangle 90"/>
            <p:cNvSpPr/>
            <p:nvPr/>
          </p:nvSpPr>
          <p:spPr>
            <a:xfrm>
              <a:off x="9229724" y="4167002"/>
              <a:ext cx="5866563" cy="707886"/>
            </a:xfrm>
            <a:prstGeom prst="rect">
              <a:avLst/>
            </a:prstGeom>
          </p:spPr>
          <p:txBody>
            <a:bodyPr wrap="square">
              <a:spAutoFit/>
            </a:bodyPr>
            <a:lstStyle/>
            <a:p>
              <a:r>
                <a:rPr lang="en-GB" sz="2000" dirty="0">
                  <a:latin typeface="+mj-lt"/>
                  <a:cs typeface="Segoe UI Light" panose="020B0502040204020203" pitchFamily="34" charset="0"/>
                </a:rPr>
                <a:t>This is the text box here. You can put some text here. The text we are going to put here is not important. </a:t>
              </a:r>
            </a:p>
          </p:txBody>
        </p:sp>
        <p:sp>
          <p:nvSpPr>
            <p:cNvPr id="92" name="Rectangle 91"/>
            <p:cNvSpPr/>
            <p:nvPr/>
          </p:nvSpPr>
          <p:spPr>
            <a:xfrm>
              <a:off x="9229725" y="3666920"/>
              <a:ext cx="2596416"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About Product</a:t>
              </a:r>
              <a:endParaRPr lang="en-GB" sz="28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96" name="Group 95"/>
          <p:cNvGrpSpPr/>
          <p:nvPr/>
        </p:nvGrpSpPr>
        <p:grpSpPr>
          <a:xfrm>
            <a:off x="2743957" y="8115020"/>
            <a:ext cx="5866563" cy="1207968"/>
            <a:chOff x="9229724" y="3666920"/>
            <a:chExt cx="5866563" cy="1207968"/>
          </a:xfrm>
        </p:grpSpPr>
        <p:sp>
          <p:nvSpPr>
            <p:cNvPr id="97" name="Rectangle 96"/>
            <p:cNvSpPr/>
            <p:nvPr/>
          </p:nvSpPr>
          <p:spPr>
            <a:xfrm>
              <a:off x="9229724" y="4167002"/>
              <a:ext cx="5866563" cy="707886"/>
            </a:xfrm>
            <a:prstGeom prst="rect">
              <a:avLst/>
            </a:prstGeom>
          </p:spPr>
          <p:txBody>
            <a:bodyPr wrap="square">
              <a:spAutoFit/>
            </a:bodyPr>
            <a:lstStyle/>
            <a:p>
              <a:r>
                <a:rPr lang="en-GB" sz="2000" dirty="0">
                  <a:latin typeface="+mj-lt"/>
                  <a:cs typeface="Segoe UI Light" panose="020B0502040204020203" pitchFamily="34" charset="0"/>
                </a:rPr>
                <a:t>This is the text box here. You can put some text here. The text we are going to put here is not important. </a:t>
              </a:r>
            </a:p>
          </p:txBody>
        </p:sp>
        <p:sp>
          <p:nvSpPr>
            <p:cNvPr id="98" name="Rectangle 97"/>
            <p:cNvSpPr/>
            <p:nvPr/>
          </p:nvSpPr>
          <p:spPr>
            <a:xfrm>
              <a:off x="9229725" y="3666920"/>
              <a:ext cx="2596416"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About Product</a:t>
              </a:r>
              <a:endParaRPr lang="en-GB" sz="2800"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99" name="Rectangle 98"/>
          <p:cNvSpPr/>
          <p:nvPr/>
        </p:nvSpPr>
        <p:spPr>
          <a:xfrm>
            <a:off x="4807288" y="276820"/>
            <a:ext cx="8701549" cy="861774"/>
          </a:xfrm>
          <a:prstGeom prst="rect">
            <a:avLst/>
          </a:prstGeom>
        </p:spPr>
        <p:txBody>
          <a:bodyPr wrap="none">
            <a:spAutoFit/>
          </a:bodyPr>
          <a:lstStyle/>
          <a:p>
            <a:pPr algn="ctr"/>
            <a:r>
              <a:rPr lang="en-GB" sz="5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Half Page Transparent Picture</a:t>
            </a:r>
            <a:endParaRPr lang="en-GB" sz="5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00" name="Rectangle 99"/>
          <p:cNvSpPr/>
          <p:nvPr/>
        </p:nvSpPr>
        <p:spPr>
          <a:xfrm>
            <a:off x="5918604" y="1138594"/>
            <a:ext cx="6478890" cy="523220"/>
          </a:xfrm>
          <a:prstGeom prst="rect">
            <a:avLst/>
          </a:prstGeom>
        </p:spPr>
        <p:txBody>
          <a:bodyPr wrap="none">
            <a:spAutoFit/>
          </a:bodyPr>
          <a:lstStyle/>
          <a:p>
            <a:pPr algn="ctr"/>
            <a:r>
              <a:rPr lang="en-GB" sz="2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spTree>
    <p:extLst>
      <p:ext uri="{BB962C8B-B14F-4D97-AF65-F5344CB8AC3E}">
        <p14:creationId xmlns:p14="http://schemas.microsoft.com/office/powerpoint/2010/main" val="19044677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6585816" y="276820"/>
            <a:ext cx="5144486"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One Column Text</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43" name="Rectangle 42"/>
          <p:cNvSpPr/>
          <p:nvPr/>
        </p:nvSpPr>
        <p:spPr>
          <a:xfrm>
            <a:off x="2847453" y="2763481"/>
            <a:ext cx="12773547" cy="6247864"/>
          </a:xfrm>
          <a:prstGeom prst="rect">
            <a:avLst/>
          </a:prstGeom>
        </p:spPr>
        <p:txBody>
          <a:bodyPr wrap="square">
            <a:spAutoFit/>
          </a:bodyPr>
          <a:lstStyle/>
          <a:p>
            <a:pPr algn="just"/>
            <a:r>
              <a:rPr lang="en-GB" sz="20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a:t>
            </a:r>
            <a:r>
              <a:rPr lang="en-GB" sz="2000" dirty="0" smtClean="0">
                <a:latin typeface="+mj-lt"/>
                <a:cs typeface="Segoe UI Light" panose="020B0502040204020203" pitchFamily="34" charset="0"/>
              </a:rPr>
              <a:t>.</a:t>
            </a:r>
            <a:r>
              <a:rPr lang="en-GB" sz="2000" dirty="0">
                <a:latin typeface="+mj-lt"/>
                <a:cs typeface="Segoe UI Light" panose="020B0502040204020203" pitchFamily="34" charset="0"/>
              </a:rPr>
              <a:t> This is the text box here. You can put some text here. The text we are going to put here is not important. So please avoid to read this thing. We are really sorry if you feel board with these text here</a:t>
            </a:r>
            <a:r>
              <a:rPr lang="en-GB" sz="2000" dirty="0" smtClean="0">
                <a:latin typeface="+mj-lt"/>
                <a:cs typeface="Segoe UI Light" panose="020B0502040204020203" pitchFamily="34" charset="0"/>
              </a:rPr>
              <a:t>.</a:t>
            </a:r>
            <a:r>
              <a:rPr lang="en-GB" sz="2000" dirty="0">
                <a:latin typeface="+mj-lt"/>
                <a:cs typeface="Segoe UI Light" panose="020B0502040204020203" pitchFamily="34" charset="0"/>
              </a:rPr>
              <a:t> This is the text box here. You can put some text here. The text we are going to put here is not important. So please avoid to read this thing. We are really sorry if you feel board with these text here</a:t>
            </a:r>
            <a:r>
              <a:rPr lang="en-GB" sz="2000" dirty="0" smtClean="0">
                <a:latin typeface="+mj-lt"/>
                <a:cs typeface="Segoe UI Light" panose="020B0502040204020203" pitchFamily="34" charset="0"/>
              </a:rPr>
              <a:t>.</a:t>
            </a:r>
            <a:r>
              <a:rPr lang="en-GB" sz="2000" dirty="0">
                <a:latin typeface="+mj-lt"/>
                <a:cs typeface="Segoe UI Light" panose="020B0502040204020203" pitchFamily="34" charset="0"/>
              </a:rPr>
              <a:t> This is the text box here. You can put some text here. The text we are going to put here is not important. So please avoid to read this thing. We are really sorry if you feel board with these text here</a:t>
            </a:r>
            <a:r>
              <a:rPr lang="en-GB" sz="2000" dirty="0" smtClean="0">
                <a:latin typeface="+mj-lt"/>
                <a:cs typeface="Segoe UI Light" panose="020B0502040204020203" pitchFamily="34" charset="0"/>
              </a:rPr>
              <a:t>.</a:t>
            </a:r>
            <a:r>
              <a:rPr lang="en-GB" sz="2000" dirty="0">
                <a:latin typeface="+mj-lt"/>
                <a:cs typeface="Segoe UI Light" panose="020B0502040204020203" pitchFamily="34" charset="0"/>
              </a:rPr>
              <a:t> This is the text box here. You can put some text here. The text we are going to put here is not important. So please avoid to read this thing. We are really sorry if you feel board with these text here</a:t>
            </a:r>
            <a:r>
              <a:rPr lang="en-GB" sz="2000" dirty="0" smtClean="0">
                <a:latin typeface="+mj-lt"/>
                <a:cs typeface="Segoe UI Light" panose="020B0502040204020203" pitchFamily="34" charset="0"/>
              </a:rPr>
              <a:t>.</a:t>
            </a:r>
            <a:r>
              <a:rPr lang="en-GB" sz="2000" dirty="0">
                <a:latin typeface="+mj-lt"/>
                <a:cs typeface="Segoe UI Light" panose="020B0502040204020203" pitchFamily="34" charset="0"/>
              </a:rPr>
              <a:t> This is the text box here. You can put some text here. The text we are going to put here is not important. So please avoid to read this thing. We are really sorry if you feel board with these text here</a:t>
            </a:r>
            <a:r>
              <a:rPr lang="en-GB" sz="2000" dirty="0" smtClean="0">
                <a:latin typeface="+mj-lt"/>
                <a:cs typeface="Segoe UI Light" panose="020B0502040204020203" pitchFamily="34" charset="0"/>
              </a:rPr>
              <a:t>.</a:t>
            </a:r>
            <a:r>
              <a:rPr lang="en-GB" sz="2000" dirty="0">
                <a:latin typeface="+mj-lt"/>
                <a:cs typeface="Segoe UI Light" panose="020B0502040204020203" pitchFamily="34" charset="0"/>
              </a:rPr>
              <a:t> </a:t>
            </a:r>
            <a:endParaRPr lang="en-GB" sz="2000" dirty="0" smtClean="0">
              <a:latin typeface="+mj-lt"/>
              <a:cs typeface="Segoe UI Light" panose="020B0502040204020203" pitchFamily="34" charset="0"/>
            </a:endParaRPr>
          </a:p>
          <a:p>
            <a:pPr algn="just"/>
            <a:endParaRPr lang="en-GB" sz="2000" dirty="0">
              <a:latin typeface="+mj-lt"/>
              <a:cs typeface="Segoe UI Light" panose="020B0502040204020203" pitchFamily="34" charset="0"/>
            </a:endParaRPr>
          </a:p>
          <a:p>
            <a:pPr algn="just"/>
            <a:r>
              <a:rPr lang="en-GB" sz="2000" dirty="0" smtClean="0">
                <a:latin typeface="+mj-lt"/>
                <a:cs typeface="Segoe UI Light" panose="020B0502040204020203" pitchFamily="34" charset="0"/>
              </a:rPr>
              <a:t>This </a:t>
            </a:r>
            <a:r>
              <a:rPr lang="en-GB" sz="2000" dirty="0">
                <a:latin typeface="+mj-lt"/>
                <a:cs typeface="Segoe UI Light" panose="020B0502040204020203" pitchFamily="34" charset="0"/>
              </a:rPr>
              <a:t>is the text box here. You can put some text here. The text we are going to put here is not important. So please avoid to read this thing. We are really sorry if you feel board with these text here</a:t>
            </a:r>
            <a:r>
              <a:rPr lang="en-GB" sz="2000" dirty="0" smtClean="0">
                <a:latin typeface="+mj-lt"/>
                <a:cs typeface="Segoe UI Light" panose="020B0502040204020203" pitchFamily="34" charset="0"/>
              </a:rPr>
              <a:t>.</a:t>
            </a:r>
            <a:r>
              <a:rPr lang="en-GB" sz="2000" dirty="0">
                <a:latin typeface="+mj-lt"/>
                <a:cs typeface="Segoe UI Light" panose="020B0502040204020203" pitchFamily="34" charset="0"/>
              </a:rPr>
              <a:t> 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So please avoid to read this thing. We are really sorry if you feel board with these text here. This is the text box here. You can put some text here. </a:t>
            </a:r>
          </a:p>
        </p:txBody>
      </p:sp>
      <p:sp>
        <p:nvSpPr>
          <p:cNvPr id="2" name="Rounded Rectangle 1"/>
          <p:cNvSpPr/>
          <p:nvPr/>
        </p:nvSpPr>
        <p:spPr>
          <a:xfrm>
            <a:off x="8681776" y="2512597"/>
            <a:ext cx="1104900" cy="72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802005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0"/>
            <a:ext cx="18288000" cy="10287000"/>
          </a:xfrm>
          <a:prstGeom prst="rect">
            <a:avLst/>
          </a:prstGeom>
          <a:solidFill>
            <a:srgbClr val="282828">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6000" dirty="0" smtClean="0">
              <a:solidFill>
                <a:schemeClr val="lt1">
                  <a:alpha val="15000"/>
                </a:schemeClr>
              </a:solidFill>
            </a:endParaRPr>
          </a:p>
          <a:p>
            <a:pPr algn="ctr"/>
            <a:endParaRPr lang="en-GB" sz="6000" dirty="0" smtClean="0">
              <a:solidFill>
                <a:schemeClr val="lt1">
                  <a:alpha val="15000"/>
                </a:schemeClr>
              </a:solidFill>
            </a:endParaRPr>
          </a:p>
          <a:p>
            <a:pPr algn="ctr"/>
            <a:endParaRPr lang="en-GB" sz="6000" dirty="0">
              <a:solidFill>
                <a:schemeClr val="lt1">
                  <a:alpha val="15000"/>
                </a:schemeClr>
              </a:solidFill>
            </a:endParaRPr>
          </a:p>
          <a:p>
            <a:pPr algn="ctr"/>
            <a:endParaRPr lang="en-GB" sz="6000" dirty="0" smtClean="0">
              <a:solidFill>
                <a:schemeClr val="lt1">
                  <a:alpha val="15000"/>
                </a:schemeClr>
              </a:solidFill>
            </a:endParaRPr>
          </a:p>
          <a:p>
            <a:pPr algn="ctr"/>
            <a:endParaRPr lang="en-GB" sz="6000" dirty="0">
              <a:solidFill>
                <a:schemeClr val="lt1">
                  <a:alpha val="15000"/>
                </a:schemeClr>
              </a:solidFill>
            </a:endParaRPr>
          </a:p>
          <a:p>
            <a:pPr algn="ctr"/>
            <a:endParaRPr lang="en-GB" sz="6000" dirty="0" smtClean="0">
              <a:solidFill>
                <a:schemeClr val="lt1">
                  <a:alpha val="15000"/>
                </a:schemeClr>
              </a:solidFill>
            </a:endParaRPr>
          </a:p>
          <a:p>
            <a:pPr algn="ctr"/>
            <a:endParaRPr lang="en-GB" sz="6000" dirty="0">
              <a:solidFill>
                <a:schemeClr val="lt1">
                  <a:alpha val="15000"/>
                </a:schemeClr>
              </a:solidFill>
            </a:endParaRPr>
          </a:p>
          <a:p>
            <a:pPr algn="ctr"/>
            <a:endParaRPr lang="en-GB" sz="6000" dirty="0" smtClean="0">
              <a:solidFill>
                <a:schemeClr val="lt1">
                  <a:alpha val="15000"/>
                </a:schemeClr>
              </a:solidFill>
            </a:endParaRPr>
          </a:p>
          <a:p>
            <a:pPr algn="ctr"/>
            <a:endParaRPr lang="en-GB" sz="6000" dirty="0">
              <a:solidFill>
                <a:schemeClr val="lt1">
                  <a:alpha val="15000"/>
                </a:schemeClr>
              </a:solidFill>
            </a:endParaRPr>
          </a:p>
          <a:p>
            <a:pPr algn="ctr"/>
            <a:r>
              <a:rPr lang="en-GB" sz="6000" dirty="0" smtClean="0">
                <a:solidFill>
                  <a:schemeClr val="lt1">
                    <a:alpha val="15000"/>
                  </a:schemeClr>
                </a:solidFill>
              </a:rPr>
              <a:t>Put an image in background</a:t>
            </a:r>
            <a:endParaRPr lang="en-GB" sz="6000" dirty="0">
              <a:solidFill>
                <a:schemeClr val="lt1">
                  <a:alpha val="15000"/>
                </a:schemeClr>
              </a:solidFill>
            </a:endParaRPr>
          </a:p>
        </p:txBody>
      </p:sp>
      <p:sp>
        <p:nvSpPr>
          <p:cNvPr id="6" name="Title 1"/>
          <p:cNvSpPr>
            <a:spLocks noGrp="1"/>
          </p:cNvSpPr>
          <p:nvPr>
            <p:ph type="ctrTitle"/>
          </p:nvPr>
        </p:nvSpPr>
        <p:spPr>
          <a:xfrm>
            <a:off x="1" y="4479366"/>
            <a:ext cx="18288000" cy="951154"/>
          </a:xfrm>
        </p:spPr>
        <p:txBody>
          <a:bodyPr>
            <a:noAutofit/>
          </a:bodyPr>
          <a:lstStyle/>
          <a:p>
            <a:pPr algn="ctr"/>
            <a:r>
              <a:rPr lang="en-GB" sz="6000" dirty="0" smtClean="0">
                <a:solidFill>
                  <a:schemeClr val="bg1"/>
                </a:solidFill>
              </a:rPr>
              <a:t>Company</a:t>
            </a:r>
            <a:r>
              <a:rPr lang="en-GB" sz="6000" dirty="0">
                <a:solidFill>
                  <a:schemeClr val="bg1"/>
                </a:solidFill>
                <a:latin typeface="Calibri Light" panose="020F0302020204030204" pitchFamily="34" charset="0"/>
              </a:rPr>
              <a:t> </a:t>
            </a:r>
            <a:r>
              <a:rPr lang="en-GB" sz="6000" dirty="0" smtClean="0">
                <a:solidFill>
                  <a:schemeClr val="bg1"/>
                </a:solidFill>
              </a:rPr>
              <a:t>name here</a:t>
            </a:r>
            <a:endParaRPr lang="en-GB" sz="6000" dirty="0">
              <a:solidFill>
                <a:schemeClr val="bg1"/>
              </a:solidFill>
            </a:endParaRPr>
          </a:p>
        </p:txBody>
      </p:sp>
      <p:sp>
        <p:nvSpPr>
          <p:cNvPr id="7" name="Subtitle 2"/>
          <p:cNvSpPr>
            <a:spLocks noGrp="1"/>
          </p:cNvSpPr>
          <p:nvPr>
            <p:ph type="subTitle" idx="1"/>
          </p:nvPr>
        </p:nvSpPr>
        <p:spPr>
          <a:xfrm>
            <a:off x="3511520" y="6073284"/>
            <a:ext cx="11437278" cy="558800"/>
          </a:xfrm>
        </p:spPr>
        <p:txBody>
          <a:bodyPr>
            <a:noAutofit/>
          </a:bodyPr>
          <a:lstStyle/>
          <a:p>
            <a:r>
              <a:rPr lang="en-GB" sz="2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Start your business with us</a:t>
            </a:r>
            <a:endParaRPr lang="en-GB"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itle 1"/>
          <p:cNvSpPr txBox="1">
            <a:spLocks/>
          </p:cNvSpPr>
          <p:nvPr/>
        </p:nvSpPr>
        <p:spPr>
          <a:xfrm>
            <a:off x="5976719" y="2494382"/>
            <a:ext cx="6334559" cy="2359872"/>
          </a:xfrm>
          <a:prstGeom prst="rect">
            <a:avLst/>
          </a:prstGeom>
        </p:spPr>
        <p:txBody>
          <a:bodyPr vert="horz" lIns="91440" tIns="45720" rIns="91440" bIns="45720" rtlCol="0" anchor="ctr">
            <a:noAutofit/>
          </a:bodyPr>
          <a:lstStyle>
            <a:lvl1pPr algn="l" defTabSz="1828847" rtl="0" eaLnBrk="1" latinLnBrk="0" hangingPunct="1">
              <a:spcBef>
                <a:spcPct val="0"/>
              </a:spcBef>
              <a:buNone/>
              <a:defRPr sz="6402" b="0" kern="1200">
                <a:solidFill>
                  <a:schemeClr val="tx1">
                    <a:lumMod val="65000"/>
                    <a:lumOff val="35000"/>
                  </a:schemeClr>
                </a:solidFill>
                <a:latin typeface="Source Sans Pro Light" pitchFamily="34" charset="0"/>
                <a:ea typeface="+mj-ea"/>
                <a:cs typeface="+mj-cs"/>
              </a:defRPr>
            </a:lvl1pPr>
          </a:lstStyle>
          <a:p>
            <a:pPr algn="ctr"/>
            <a:r>
              <a:rPr lang="en-GB" sz="9600" dirty="0" smtClean="0">
                <a:solidFill>
                  <a:schemeClr val="bg1"/>
                </a:solidFill>
                <a:latin typeface="Dosis" panose="02010503020202060003" pitchFamily="50" charset="0"/>
                <a:cs typeface="DokChampa" panose="020B0604020202020204" pitchFamily="34" charset="-34"/>
              </a:rPr>
              <a:t>Welcome</a:t>
            </a:r>
            <a:endParaRPr lang="en-GB" sz="9600" dirty="0">
              <a:solidFill>
                <a:schemeClr val="bg1"/>
              </a:solidFill>
              <a:latin typeface="Dosis" panose="02010503020202060003" pitchFamily="50" charset="0"/>
              <a:cs typeface="DokChampa" panose="020B0604020202020204" pitchFamily="34" charset="-34"/>
            </a:endParaRPr>
          </a:p>
        </p:txBody>
      </p:sp>
      <p:grpSp>
        <p:nvGrpSpPr>
          <p:cNvPr id="10" name="Group 9"/>
          <p:cNvGrpSpPr/>
          <p:nvPr/>
        </p:nvGrpSpPr>
        <p:grpSpPr>
          <a:xfrm>
            <a:off x="8276908" y="6632084"/>
            <a:ext cx="2410142" cy="558800"/>
            <a:chOff x="8581708" y="6536834"/>
            <a:chExt cx="2410142" cy="558800"/>
          </a:xfrm>
        </p:grpSpPr>
        <p:sp>
          <p:nvSpPr>
            <p:cNvPr id="11" name="Subtitle 2"/>
            <p:cNvSpPr txBox="1">
              <a:spLocks/>
            </p:cNvSpPr>
            <p:nvPr/>
          </p:nvSpPr>
          <p:spPr>
            <a:xfrm>
              <a:off x="8896291" y="6536834"/>
              <a:ext cx="2095559" cy="558800"/>
            </a:xfrm>
            <a:prstGeom prst="rect">
              <a:avLst/>
            </a:prstGeom>
          </p:spPr>
          <p:txBody>
            <a:bodyPr vert="horz" lIns="91440" tIns="45720" rIns="91440" bIns="45720" rtlCol="0">
              <a:noAutofit/>
            </a:bodyPr>
            <a:lstStyle>
              <a:lvl1pPr marL="0" indent="0" algn="ctr" defTabSz="1828847" rtl="0" eaLnBrk="1" latinLnBrk="0" hangingPunct="1">
                <a:spcBef>
                  <a:spcPct val="20000"/>
                </a:spcBef>
                <a:buFont typeface="Arial" pitchFamily="34" charset="0"/>
                <a:buNone/>
                <a:defRPr sz="2801" kern="1200">
                  <a:solidFill>
                    <a:schemeClr val="tx1">
                      <a:tint val="75000"/>
                    </a:schemeClr>
                  </a:solidFill>
                  <a:latin typeface="+mn-lt"/>
                  <a:ea typeface="+mn-ea"/>
                  <a:cs typeface="+mn-cs"/>
                </a:defRPr>
              </a:lvl1pPr>
              <a:lvl2pPr marL="914424" indent="0" algn="ctr" defTabSz="1828847"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2pPr>
              <a:lvl3pPr marL="1828847" indent="0" algn="ctr" defTabSz="1828847" rtl="0" eaLnBrk="1" latinLnBrk="0" hangingPunct="1">
                <a:spcBef>
                  <a:spcPct val="20000"/>
                </a:spcBef>
                <a:buFont typeface="Arial" pitchFamily="34" charset="0"/>
                <a:buNone/>
                <a:defRPr sz="2201" kern="1200">
                  <a:solidFill>
                    <a:schemeClr val="tx1">
                      <a:tint val="75000"/>
                    </a:schemeClr>
                  </a:solidFill>
                  <a:latin typeface="+mn-lt"/>
                  <a:ea typeface="+mn-ea"/>
                  <a:cs typeface="+mn-cs"/>
                </a:defRPr>
              </a:lvl3pPr>
              <a:lvl4pPr marL="2743268" indent="0" algn="ctr" defTabSz="1828847"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4pPr>
              <a:lvl5pPr marL="3657692" indent="0" algn="ctr" defTabSz="1828847"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5pPr>
              <a:lvl6pPr marL="4572114" indent="0" algn="ctr" defTabSz="1828847" rtl="0" eaLnBrk="1" latinLnBrk="0" hangingPunct="1">
                <a:spcBef>
                  <a:spcPct val="20000"/>
                </a:spcBef>
                <a:buFont typeface="Arial" pitchFamily="34" charset="0"/>
                <a:buNone/>
                <a:defRPr sz="4001" kern="1200">
                  <a:solidFill>
                    <a:schemeClr val="tx1">
                      <a:tint val="75000"/>
                    </a:schemeClr>
                  </a:solidFill>
                  <a:latin typeface="+mn-lt"/>
                  <a:ea typeface="+mn-ea"/>
                  <a:cs typeface="+mn-cs"/>
                </a:defRPr>
              </a:lvl6pPr>
              <a:lvl7pPr marL="5486538" indent="0" algn="ctr" defTabSz="1828847" rtl="0" eaLnBrk="1" latinLnBrk="0" hangingPunct="1">
                <a:spcBef>
                  <a:spcPct val="20000"/>
                </a:spcBef>
                <a:buFont typeface="Arial" pitchFamily="34" charset="0"/>
                <a:buNone/>
                <a:defRPr sz="4001" kern="1200">
                  <a:solidFill>
                    <a:schemeClr val="tx1">
                      <a:tint val="75000"/>
                    </a:schemeClr>
                  </a:solidFill>
                  <a:latin typeface="+mn-lt"/>
                  <a:ea typeface="+mn-ea"/>
                  <a:cs typeface="+mn-cs"/>
                </a:defRPr>
              </a:lvl7pPr>
              <a:lvl8pPr marL="6400961" indent="0" algn="ctr" defTabSz="1828847" rtl="0" eaLnBrk="1" latinLnBrk="0" hangingPunct="1">
                <a:spcBef>
                  <a:spcPct val="20000"/>
                </a:spcBef>
                <a:buFont typeface="Arial" pitchFamily="34" charset="0"/>
                <a:buNone/>
                <a:defRPr sz="4001" kern="1200">
                  <a:solidFill>
                    <a:schemeClr val="tx1">
                      <a:tint val="75000"/>
                    </a:schemeClr>
                  </a:solidFill>
                  <a:latin typeface="+mn-lt"/>
                  <a:ea typeface="+mn-ea"/>
                  <a:cs typeface="+mn-cs"/>
                </a:defRPr>
              </a:lvl8pPr>
              <a:lvl9pPr marL="7315383" indent="0" algn="ctr" defTabSz="1828847" rtl="0" eaLnBrk="1" latinLnBrk="0" hangingPunct="1">
                <a:spcBef>
                  <a:spcPct val="20000"/>
                </a:spcBef>
                <a:buFont typeface="Arial" pitchFamily="34" charset="0"/>
                <a:buNone/>
                <a:defRPr sz="4001" kern="1200">
                  <a:solidFill>
                    <a:schemeClr val="tx1">
                      <a:tint val="75000"/>
                    </a:schemeClr>
                  </a:solidFill>
                  <a:latin typeface="+mn-lt"/>
                  <a:ea typeface="+mn-ea"/>
                  <a:cs typeface="+mn-cs"/>
                </a:defRPr>
              </a:lvl9pPr>
            </a:lstStyle>
            <a:p>
              <a:pPr algn="l"/>
              <a:r>
                <a:rPr lang="en-GB" sz="2400" dirty="0" smtClean="0">
                  <a:solidFill>
                    <a:schemeClr val="accent5"/>
                  </a:solidFill>
                  <a:latin typeface="Open Sans" panose="020B0606030504020204" pitchFamily="34" charset="0"/>
                  <a:ea typeface="Open Sans" panose="020B0606030504020204" pitchFamily="34" charset="0"/>
                  <a:cs typeface="Open Sans" panose="020B0606030504020204" pitchFamily="34" charset="0"/>
                </a:rPr>
                <a:t>@example</a:t>
              </a:r>
              <a:endParaRPr lang="en-GB" sz="2400" dirty="0">
                <a:solidFill>
                  <a:schemeClr val="accent5"/>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Freeform 16"/>
            <p:cNvSpPr>
              <a:spLocks/>
            </p:cNvSpPr>
            <p:nvPr/>
          </p:nvSpPr>
          <p:spPr bwMode="auto">
            <a:xfrm>
              <a:off x="8581708" y="6615022"/>
              <a:ext cx="386961" cy="315013"/>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grpSp>
      <p:cxnSp>
        <p:nvCxnSpPr>
          <p:cNvPr id="3" name="Straight Connector 2"/>
          <p:cNvCxnSpPr/>
          <p:nvPr/>
        </p:nvCxnSpPr>
        <p:spPr>
          <a:xfrm>
            <a:off x="7613238" y="5686425"/>
            <a:ext cx="3152013" cy="0"/>
          </a:xfrm>
          <a:prstGeom prst="line">
            <a:avLst/>
          </a:prstGeom>
          <a:ln w="31750" cap="rnd">
            <a:solidFill>
              <a:schemeClr val="bg1"/>
            </a:solidFill>
            <a:prstDash val="sysDash"/>
            <a:round/>
            <a:headEnd type="oval"/>
            <a:tailEnd type="ova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8109244" y="644543"/>
            <a:ext cx="2160000" cy="216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Logo</a:t>
            </a:r>
            <a:endParaRPr lang="en-GB" sz="40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452727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6585816" y="276820"/>
            <a:ext cx="5144486"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One Column Text</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43" name="Rectangle 42"/>
          <p:cNvSpPr/>
          <p:nvPr/>
        </p:nvSpPr>
        <p:spPr>
          <a:xfrm>
            <a:off x="2208775" y="2877781"/>
            <a:ext cx="14050902" cy="6555641"/>
          </a:xfrm>
          <a:prstGeom prst="rect">
            <a:avLst/>
          </a:prstGeom>
        </p:spPr>
        <p:txBody>
          <a:bodyPr wrap="square" numCol="2" spcCol="720000">
            <a:spAutoFit/>
          </a:bodyPr>
          <a:lstStyle/>
          <a:p>
            <a:pPr algn="just"/>
            <a:r>
              <a:rPr lang="en-GB" sz="20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a:t>
            </a:r>
            <a:r>
              <a:rPr lang="en-GB" sz="2000" dirty="0" smtClean="0">
                <a:latin typeface="+mj-lt"/>
                <a:cs typeface="Segoe UI Light" panose="020B0502040204020203" pitchFamily="34" charset="0"/>
              </a:rPr>
              <a:t>.</a:t>
            </a:r>
            <a:r>
              <a:rPr lang="en-GB" sz="2000" dirty="0">
                <a:latin typeface="+mj-lt"/>
                <a:cs typeface="Segoe UI Light" panose="020B0502040204020203" pitchFamily="34" charset="0"/>
              </a:rPr>
              <a:t> This is the text box here. You can put some text here. The text we are going to put here is not important. So please avoid to read this thing. We are really sorry if you feel board with these text here</a:t>
            </a:r>
            <a:r>
              <a:rPr lang="en-GB" sz="2000" dirty="0" smtClean="0">
                <a:latin typeface="+mj-lt"/>
                <a:cs typeface="Segoe UI Light" panose="020B0502040204020203" pitchFamily="34" charset="0"/>
              </a:rPr>
              <a:t>.</a:t>
            </a:r>
            <a:r>
              <a:rPr lang="en-GB" sz="2000" dirty="0">
                <a:latin typeface="+mj-lt"/>
                <a:cs typeface="Segoe UI Light" panose="020B0502040204020203" pitchFamily="34" charset="0"/>
              </a:rPr>
              <a:t> This is the text box here. You can put some text here. </a:t>
            </a:r>
            <a:endParaRPr lang="en-GB" sz="2000" dirty="0" smtClean="0">
              <a:latin typeface="+mj-lt"/>
              <a:cs typeface="Segoe UI Light" panose="020B0502040204020203" pitchFamily="34" charset="0"/>
            </a:endParaRPr>
          </a:p>
          <a:p>
            <a:pPr algn="just"/>
            <a:endParaRPr lang="en-GB" sz="2000" dirty="0">
              <a:latin typeface="+mj-lt"/>
              <a:cs typeface="Segoe UI Light" panose="020B0502040204020203" pitchFamily="34" charset="0"/>
            </a:endParaRPr>
          </a:p>
          <a:p>
            <a:pPr algn="just"/>
            <a:r>
              <a:rPr lang="en-GB" sz="2000" dirty="0" smtClean="0">
                <a:latin typeface="+mj-lt"/>
                <a:cs typeface="Segoe UI Light" panose="020B0502040204020203" pitchFamily="34" charset="0"/>
              </a:rPr>
              <a:t>The </a:t>
            </a:r>
            <a:r>
              <a:rPr lang="en-GB" sz="2000" dirty="0">
                <a:latin typeface="+mj-lt"/>
                <a:cs typeface="Segoe UI Light" panose="020B0502040204020203" pitchFamily="34" charset="0"/>
              </a:rPr>
              <a:t>text we are going to put here is not important. So please avoid to read this thing. We are really sorry if you feel board with these text here</a:t>
            </a:r>
            <a:r>
              <a:rPr lang="en-GB" sz="2000" dirty="0" smtClean="0">
                <a:latin typeface="+mj-lt"/>
                <a:cs typeface="Segoe UI Light" panose="020B0502040204020203" pitchFamily="34" charset="0"/>
              </a:rPr>
              <a:t>.</a:t>
            </a:r>
            <a:r>
              <a:rPr lang="en-GB" sz="2000" dirty="0">
                <a:latin typeface="+mj-lt"/>
                <a:cs typeface="Segoe UI Light" panose="020B0502040204020203" pitchFamily="34" charset="0"/>
              </a:rPr>
              <a:t> This is the text box here. You can put some text here. The text we are going to put here is not important. So please avoid to read this thing. We are really sorry if you feel board with these text here</a:t>
            </a:r>
            <a:r>
              <a:rPr lang="en-GB" sz="2000" dirty="0" smtClean="0">
                <a:latin typeface="+mj-lt"/>
                <a:cs typeface="Segoe UI Light" panose="020B0502040204020203" pitchFamily="34" charset="0"/>
              </a:rPr>
              <a:t>.</a:t>
            </a:r>
            <a:r>
              <a:rPr lang="en-GB" sz="2000" dirty="0">
                <a:latin typeface="+mj-lt"/>
                <a:cs typeface="Segoe UI Light" panose="020B0502040204020203" pitchFamily="34" charset="0"/>
              </a:rPr>
              <a:t> This is the text box here. You can put some text here. The text we are going to put here is not important. So please avoid to read this thing. We are really sorry if you feel board with these text here</a:t>
            </a:r>
            <a:r>
              <a:rPr lang="en-GB" sz="2000" dirty="0" smtClean="0">
                <a:latin typeface="+mj-lt"/>
                <a:cs typeface="Segoe UI Light" panose="020B0502040204020203" pitchFamily="34" charset="0"/>
              </a:rPr>
              <a:t>.</a:t>
            </a:r>
            <a:r>
              <a:rPr lang="en-GB" sz="2000" dirty="0">
                <a:latin typeface="+mj-lt"/>
                <a:cs typeface="Segoe UI Light" panose="020B0502040204020203" pitchFamily="34" charset="0"/>
              </a:rPr>
              <a:t> This is the text box here. You can put some text here. The text we are going to put here is not important. So please avoid to read this thing. We are really sorry if you feel board with these text here</a:t>
            </a:r>
            <a:r>
              <a:rPr lang="en-GB" sz="2000" dirty="0" smtClean="0">
                <a:latin typeface="+mj-lt"/>
                <a:cs typeface="Segoe UI Light" panose="020B0502040204020203" pitchFamily="34" charset="0"/>
              </a:rPr>
              <a:t>.</a:t>
            </a:r>
            <a:r>
              <a:rPr lang="en-GB" sz="2000" dirty="0">
                <a:latin typeface="+mj-lt"/>
                <a:cs typeface="Segoe UI Light" panose="020B0502040204020203" pitchFamily="34" charset="0"/>
              </a:rPr>
              <a:t> </a:t>
            </a:r>
            <a:r>
              <a:rPr lang="en-GB" sz="2000" dirty="0" smtClean="0">
                <a:latin typeface="+mj-lt"/>
                <a:cs typeface="Segoe UI Light" panose="020B0502040204020203" pitchFamily="34" charset="0"/>
              </a:rPr>
              <a:t>This </a:t>
            </a:r>
            <a:r>
              <a:rPr lang="en-GB" sz="2000" dirty="0">
                <a:latin typeface="+mj-lt"/>
                <a:cs typeface="Segoe UI Light" panose="020B0502040204020203" pitchFamily="34" charset="0"/>
              </a:rPr>
              <a:t>is the text box here. You can put some text here. The text we are going to put here is not important. So please avoid to read this thing. We are really sorry if you feel board with these text here</a:t>
            </a:r>
            <a:r>
              <a:rPr lang="en-GB" sz="2000" dirty="0" smtClean="0">
                <a:latin typeface="+mj-lt"/>
                <a:cs typeface="Segoe UI Light" panose="020B0502040204020203" pitchFamily="34" charset="0"/>
              </a:rPr>
              <a:t>.</a:t>
            </a:r>
            <a:r>
              <a:rPr lang="en-GB" sz="2000" dirty="0">
                <a:latin typeface="+mj-lt"/>
                <a:cs typeface="Segoe UI Light" panose="020B0502040204020203" pitchFamily="34" charset="0"/>
              </a:rPr>
              <a:t> This is the text box here. You can put some text here. The text we are going to put here is not important. So please avoid to read this thing. We are really sorry if you feel board with these text here. This is the text box here. You can put some text here. </a:t>
            </a:r>
            <a:r>
              <a:rPr lang="en-GB" sz="2000" dirty="0" smtClean="0">
                <a:latin typeface="+mj-lt"/>
                <a:cs typeface="Segoe UI Light" panose="020B0502040204020203" pitchFamily="34" charset="0"/>
              </a:rPr>
              <a:t>The </a:t>
            </a:r>
            <a:r>
              <a:rPr lang="en-GB" sz="2000" dirty="0">
                <a:latin typeface="+mj-lt"/>
                <a:cs typeface="Segoe UI Light" panose="020B0502040204020203" pitchFamily="34" charset="0"/>
              </a:rPr>
              <a:t>text we are going to put here is not important. So please avoid to read this thing. We are really sorry if you feel board with these text here. This is the text box here. You can put some text here. </a:t>
            </a:r>
            <a:endParaRPr lang="en-GB" sz="2000" dirty="0" smtClean="0">
              <a:latin typeface="+mj-lt"/>
              <a:cs typeface="Segoe UI Light" panose="020B0502040204020203" pitchFamily="34" charset="0"/>
            </a:endParaRPr>
          </a:p>
          <a:p>
            <a:pPr algn="just"/>
            <a:endParaRPr lang="en-GB" sz="2000" dirty="0">
              <a:latin typeface="+mj-lt"/>
              <a:cs typeface="Segoe UI Light" panose="020B0502040204020203" pitchFamily="34" charset="0"/>
            </a:endParaRPr>
          </a:p>
          <a:p>
            <a:pPr algn="just"/>
            <a:r>
              <a:rPr lang="en-GB" sz="2000" dirty="0" smtClean="0">
                <a:latin typeface="+mj-lt"/>
                <a:cs typeface="Segoe UI Light" panose="020B0502040204020203" pitchFamily="34" charset="0"/>
              </a:rPr>
              <a:t>The </a:t>
            </a:r>
            <a:r>
              <a:rPr lang="en-GB" sz="2000" dirty="0">
                <a:latin typeface="+mj-lt"/>
                <a:cs typeface="Segoe UI Light" panose="020B0502040204020203" pitchFamily="34" charset="0"/>
              </a:rPr>
              <a:t>text we are going to put here is not important. So please avoid to read this thing. We are really sorry if you feel board with these text here. This is the text box here. You can put some text here. The text we are going to put here is not important. So please avoid to read this thing. We are really sorry if you feel board with these text here. This is the text box here. You can put some text here. </a:t>
            </a:r>
          </a:p>
        </p:txBody>
      </p:sp>
      <p:sp>
        <p:nvSpPr>
          <p:cNvPr id="2" name="Rounded Rectangle 1"/>
          <p:cNvSpPr/>
          <p:nvPr/>
        </p:nvSpPr>
        <p:spPr>
          <a:xfrm>
            <a:off x="4795576" y="2565888"/>
            <a:ext cx="1104900" cy="72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p:cNvSpPr/>
          <p:nvPr/>
        </p:nvSpPr>
        <p:spPr>
          <a:xfrm>
            <a:off x="12700404" y="2565888"/>
            <a:ext cx="1104900" cy="7200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124347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6585816" y="276820"/>
            <a:ext cx="5144486"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One Column Text</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43" name="Rectangle 42"/>
          <p:cNvSpPr/>
          <p:nvPr/>
        </p:nvSpPr>
        <p:spPr>
          <a:xfrm>
            <a:off x="2208775" y="2915881"/>
            <a:ext cx="14050902" cy="6247864"/>
          </a:xfrm>
          <a:prstGeom prst="rect">
            <a:avLst/>
          </a:prstGeom>
        </p:spPr>
        <p:txBody>
          <a:bodyPr wrap="square" numCol="3" spcCol="720000">
            <a:spAutoFit/>
          </a:bodyPr>
          <a:lstStyle/>
          <a:p>
            <a:pPr algn="just"/>
            <a:r>
              <a:rPr lang="en-GB" sz="20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a:t>
            </a:r>
            <a:r>
              <a:rPr lang="en-GB" sz="2000" dirty="0" smtClean="0">
                <a:latin typeface="+mj-lt"/>
                <a:cs typeface="Segoe UI Light" panose="020B0502040204020203" pitchFamily="34" charset="0"/>
              </a:rPr>
              <a:t>.</a:t>
            </a:r>
            <a:r>
              <a:rPr lang="en-GB" sz="2000" dirty="0">
                <a:latin typeface="+mj-lt"/>
                <a:cs typeface="Segoe UI Light" panose="020B0502040204020203" pitchFamily="34" charset="0"/>
              </a:rPr>
              <a:t> This is the text box here</a:t>
            </a:r>
            <a:r>
              <a:rPr lang="en-GB" sz="2000" dirty="0" smtClean="0">
                <a:latin typeface="+mj-lt"/>
                <a:cs typeface="Segoe UI Light" panose="020B0502040204020203" pitchFamily="34" charset="0"/>
              </a:rPr>
              <a:t>. </a:t>
            </a:r>
            <a:r>
              <a:rPr lang="en-GB" sz="2000" dirty="0">
                <a:latin typeface="+mj-lt"/>
                <a:cs typeface="Segoe UI Light" panose="020B0502040204020203" pitchFamily="34" charset="0"/>
              </a:rPr>
              <a:t>You can put some text here. The text we are going to put here is not important. So please avoid to read this thing. We are really sorry if you feel board with these text here</a:t>
            </a:r>
            <a:r>
              <a:rPr lang="en-GB" sz="2000" dirty="0" smtClean="0">
                <a:latin typeface="+mj-lt"/>
                <a:cs typeface="Segoe UI Light" panose="020B0502040204020203" pitchFamily="34" charset="0"/>
              </a:rPr>
              <a:t>.</a:t>
            </a:r>
            <a:r>
              <a:rPr lang="en-GB" sz="2000" dirty="0">
                <a:latin typeface="+mj-lt"/>
                <a:cs typeface="Segoe UI Light" panose="020B0502040204020203" pitchFamily="34" charset="0"/>
              </a:rPr>
              <a:t> This is the text box here. You can put some text here. The text we are going to put here is not important. So please avoid to read this thing. We are really sorry if you feel board with these text here</a:t>
            </a:r>
            <a:r>
              <a:rPr lang="en-GB" sz="2000" dirty="0" smtClean="0">
                <a:latin typeface="+mj-lt"/>
                <a:cs typeface="Segoe UI Light" panose="020B0502040204020203" pitchFamily="34" charset="0"/>
              </a:rPr>
              <a:t>.</a:t>
            </a:r>
            <a:r>
              <a:rPr lang="en-GB" sz="2000" dirty="0">
                <a:latin typeface="+mj-lt"/>
                <a:cs typeface="Segoe UI Light" panose="020B0502040204020203" pitchFamily="34" charset="0"/>
              </a:rPr>
              <a:t> This is the text box here. You can put some text here. The text we are going to put here is not important. So please avoid to read this thing. We are really sorry if you feel board with these text here</a:t>
            </a:r>
            <a:r>
              <a:rPr lang="en-GB" sz="2000" dirty="0" smtClean="0">
                <a:latin typeface="+mj-lt"/>
                <a:cs typeface="Segoe UI Light" panose="020B0502040204020203" pitchFamily="34" charset="0"/>
              </a:rPr>
              <a:t>.</a:t>
            </a:r>
            <a:r>
              <a:rPr lang="en-GB" sz="2000" dirty="0">
                <a:latin typeface="+mj-lt"/>
                <a:cs typeface="Segoe UI Light" panose="020B0502040204020203" pitchFamily="34" charset="0"/>
              </a:rPr>
              <a:t> This is the text box here. You can put some text here. The text we are going to put here is not important. So please avoid to read this thing. We are really sorry if you feel board with these text here</a:t>
            </a:r>
            <a:r>
              <a:rPr lang="en-GB" sz="2000" dirty="0" smtClean="0">
                <a:latin typeface="+mj-lt"/>
                <a:cs typeface="Segoe UI Light" panose="020B0502040204020203" pitchFamily="34" charset="0"/>
              </a:rPr>
              <a:t>.</a:t>
            </a:r>
            <a:r>
              <a:rPr lang="en-GB" sz="2000" dirty="0">
                <a:latin typeface="+mj-lt"/>
                <a:cs typeface="Segoe UI Light" panose="020B0502040204020203" pitchFamily="34" charset="0"/>
              </a:rPr>
              <a:t> This is the text box here. You can put some text here. The text we are going to put here is not important. </a:t>
            </a:r>
            <a:endParaRPr lang="en-GB" sz="2000" dirty="0" smtClean="0">
              <a:latin typeface="+mj-lt"/>
              <a:cs typeface="Segoe UI Light" panose="020B0502040204020203" pitchFamily="34" charset="0"/>
            </a:endParaRPr>
          </a:p>
          <a:p>
            <a:pPr algn="just"/>
            <a:endParaRPr lang="en-GB" sz="2000" dirty="0">
              <a:latin typeface="+mj-lt"/>
              <a:cs typeface="Segoe UI Light" panose="020B0502040204020203" pitchFamily="34" charset="0"/>
            </a:endParaRPr>
          </a:p>
          <a:p>
            <a:pPr algn="just"/>
            <a:r>
              <a:rPr lang="en-GB" sz="2000" dirty="0" smtClean="0">
                <a:latin typeface="+mj-lt"/>
                <a:cs typeface="Segoe UI Light" panose="020B0502040204020203" pitchFamily="34" charset="0"/>
              </a:rPr>
              <a:t>So </a:t>
            </a:r>
            <a:r>
              <a:rPr lang="en-GB" sz="2000" dirty="0">
                <a:latin typeface="+mj-lt"/>
                <a:cs typeface="Segoe UI Light" panose="020B0502040204020203" pitchFamily="34" charset="0"/>
              </a:rPr>
              <a:t>please avoid to read this thing. We are really sorry if you feel board with these text here</a:t>
            </a:r>
            <a:r>
              <a:rPr lang="en-GB" sz="2000" dirty="0" smtClean="0">
                <a:latin typeface="+mj-lt"/>
                <a:cs typeface="Segoe UI Light" panose="020B0502040204020203" pitchFamily="34" charset="0"/>
              </a:rPr>
              <a:t>.</a:t>
            </a:r>
            <a:r>
              <a:rPr lang="en-GB" sz="2000" dirty="0">
                <a:latin typeface="+mj-lt"/>
                <a:cs typeface="Segoe UI Light" panose="020B0502040204020203" pitchFamily="34" charset="0"/>
              </a:rPr>
              <a:t> </a:t>
            </a:r>
            <a:r>
              <a:rPr lang="en-GB" sz="2000" dirty="0" smtClean="0">
                <a:latin typeface="+mj-lt"/>
                <a:cs typeface="Segoe UI Light" panose="020B0502040204020203" pitchFamily="34" charset="0"/>
              </a:rPr>
              <a:t>This </a:t>
            </a:r>
            <a:r>
              <a:rPr lang="en-GB" sz="2000" dirty="0">
                <a:latin typeface="+mj-lt"/>
                <a:cs typeface="Segoe UI Light" panose="020B0502040204020203" pitchFamily="34" charset="0"/>
              </a:rPr>
              <a:t>is the text box here. You can put some text here. The text we are going to put here is not important. So please avoid to read this thing. We are really sorry if you feel board with these text here</a:t>
            </a:r>
            <a:r>
              <a:rPr lang="en-GB" sz="2000" dirty="0" smtClean="0">
                <a:latin typeface="+mj-lt"/>
                <a:cs typeface="Segoe UI Light" panose="020B0502040204020203" pitchFamily="34" charset="0"/>
              </a:rPr>
              <a:t>.</a:t>
            </a:r>
            <a:r>
              <a:rPr lang="en-GB" sz="2000" dirty="0">
                <a:latin typeface="+mj-lt"/>
                <a:cs typeface="Segoe UI Light" panose="020B0502040204020203" pitchFamily="34" charset="0"/>
              </a:rPr>
              <a:t> 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So please avoid to read this thing</a:t>
            </a:r>
            <a:r>
              <a:rPr lang="en-GB" sz="2000" dirty="0" smtClean="0">
                <a:latin typeface="+mj-lt"/>
                <a:cs typeface="Segoe UI Light" panose="020B0502040204020203" pitchFamily="34" charset="0"/>
              </a:rPr>
              <a:t>.</a:t>
            </a:r>
          </a:p>
          <a:p>
            <a:pPr algn="just"/>
            <a:endParaRPr lang="en-GB" sz="2000" dirty="0">
              <a:latin typeface="+mj-lt"/>
              <a:cs typeface="Segoe UI Light" panose="020B0502040204020203" pitchFamily="34" charset="0"/>
            </a:endParaRPr>
          </a:p>
          <a:p>
            <a:pPr algn="just"/>
            <a:r>
              <a:rPr lang="en-GB" sz="2000" dirty="0" smtClean="0">
                <a:latin typeface="+mj-lt"/>
                <a:cs typeface="Segoe UI Light" panose="020B0502040204020203" pitchFamily="34" charset="0"/>
              </a:rPr>
              <a:t> </a:t>
            </a:r>
            <a:r>
              <a:rPr lang="en-GB" sz="2000" dirty="0">
                <a:latin typeface="+mj-lt"/>
                <a:cs typeface="Segoe UI Light" panose="020B0502040204020203" pitchFamily="34" charset="0"/>
              </a:rPr>
              <a:t>We are really sorry if you feel board with these text here. This is the text box here. You can put some text here. </a:t>
            </a:r>
            <a:r>
              <a:rPr lang="en-GB" sz="2000" dirty="0" smtClean="0">
                <a:latin typeface="+mj-lt"/>
                <a:cs typeface="Segoe UI Light" panose="020B0502040204020203" pitchFamily="34" charset="0"/>
              </a:rPr>
              <a:t>The </a:t>
            </a:r>
            <a:r>
              <a:rPr lang="en-GB" sz="2000" dirty="0">
                <a:latin typeface="+mj-lt"/>
                <a:cs typeface="Segoe UI Light" panose="020B0502040204020203" pitchFamily="34" charset="0"/>
              </a:rPr>
              <a:t>text we are going to put here is not important. So please avoid to read this thing. We are really sorry if you feel board with these text here. This is the text box here. You can put some text here. The text we are going to put here is not important. So please avoid to read this thing. We are really sorry if you feel board with these text here. This is the text box here. You can put some text here. </a:t>
            </a:r>
          </a:p>
        </p:txBody>
      </p:sp>
      <p:sp>
        <p:nvSpPr>
          <p:cNvPr id="2" name="Rounded Rectangle 1"/>
          <p:cNvSpPr/>
          <p:nvPr/>
        </p:nvSpPr>
        <p:spPr>
          <a:xfrm>
            <a:off x="8681776" y="2664997"/>
            <a:ext cx="1104900" cy="7200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p:cNvSpPr/>
          <p:nvPr/>
        </p:nvSpPr>
        <p:spPr>
          <a:xfrm>
            <a:off x="3843076" y="2664997"/>
            <a:ext cx="1104900" cy="72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ounded Rectangle 9"/>
          <p:cNvSpPr/>
          <p:nvPr/>
        </p:nvSpPr>
        <p:spPr>
          <a:xfrm>
            <a:off x="13710976" y="2664997"/>
            <a:ext cx="1104900" cy="720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870384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6585816" y="276820"/>
            <a:ext cx="5144486"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One Column Text</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11" name="Oval 10"/>
          <p:cNvSpPr/>
          <p:nvPr/>
        </p:nvSpPr>
        <p:spPr>
          <a:xfrm>
            <a:off x="2882346" y="4472844"/>
            <a:ext cx="3060000" cy="3060000"/>
          </a:xfrm>
          <a:prstGeom prst="ellipse">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Oval 11"/>
          <p:cNvSpPr/>
          <p:nvPr/>
        </p:nvSpPr>
        <p:spPr>
          <a:xfrm>
            <a:off x="5225496" y="4472844"/>
            <a:ext cx="3060000" cy="3060000"/>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Oval 12"/>
          <p:cNvSpPr/>
          <p:nvPr/>
        </p:nvSpPr>
        <p:spPr>
          <a:xfrm>
            <a:off x="7568646" y="4472844"/>
            <a:ext cx="3060000" cy="3060000"/>
          </a:xfrm>
          <a:prstGeom prst="ellipse">
            <a:avLst/>
          </a:prstGeom>
          <a:no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Oval 13"/>
          <p:cNvSpPr/>
          <p:nvPr/>
        </p:nvSpPr>
        <p:spPr>
          <a:xfrm>
            <a:off x="9911796" y="4472844"/>
            <a:ext cx="3060000" cy="3060000"/>
          </a:xfrm>
          <a:prstGeom prst="ellipse">
            <a:avLst/>
          </a:prstGeom>
          <a:no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Oval 14"/>
          <p:cNvSpPr/>
          <p:nvPr/>
        </p:nvSpPr>
        <p:spPr>
          <a:xfrm>
            <a:off x="12254946" y="4472844"/>
            <a:ext cx="3060000" cy="3060000"/>
          </a:xfrm>
          <a:prstGeom prst="ellipse">
            <a:avLst/>
          </a:prstGeom>
          <a:no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6" name="Group 15"/>
          <p:cNvGrpSpPr/>
          <p:nvPr/>
        </p:nvGrpSpPr>
        <p:grpSpPr>
          <a:xfrm>
            <a:off x="4129050" y="5672074"/>
            <a:ext cx="604693" cy="586758"/>
            <a:chOff x="10909300" y="6783388"/>
            <a:chExt cx="2087563" cy="2025650"/>
          </a:xfrm>
          <a:solidFill>
            <a:schemeClr val="tx1"/>
          </a:solidFill>
        </p:grpSpPr>
        <p:sp>
          <p:nvSpPr>
            <p:cNvPr id="17" name="Freeform 11"/>
            <p:cNvSpPr>
              <a:spLocks noEditPoints="1"/>
            </p:cNvSpPr>
            <p:nvPr/>
          </p:nvSpPr>
          <p:spPr bwMode="auto">
            <a:xfrm>
              <a:off x="11202988" y="7146925"/>
              <a:ext cx="1492250" cy="1662113"/>
            </a:xfrm>
            <a:custGeom>
              <a:avLst/>
              <a:gdLst>
                <a:gd name="T0" fmla="*/ 651 w 2819"/>
                <a:gd name="T1" fmla="*/ 2101 h 3141"/>
                <a:gd name="T2" fmla="*/ 605 w 2819"/>
                <a:gd name="T3" fmla="*/ 2127 h 3141"/>
                <a:gd name="T4" fmla="*/ 578 w 2819"/>
                <a:gd name="T5" fmla="*/ 2172 h 3141"/>
                <a:gd name="T6" fmla="*/ 574 w 2819"/>
                <a:gd name="T7" fmla="*/ 2561 h 3141"/>
                <a:gd name="T8" fmla="*/ 589 w 2819"/>
                <a:gd name="T9" fmla="*/ 2613 h 3141"/>
                <a:gd name="T10" fmla="*/ 626 w 2819"/>
                <a:gd name="T11" fmla="*/ 2650 h 3141"/>
                <a:gd name="T12" fmla="*/ 678 w 2819"/>
                <a:gd name="T13" fmla="*/ 2665 h 3141"/>
                <a:gd name="T14" fmla="*/ 1066 w 2819"/>
                <a:gd name="T15" fmla="*/ 2661 h 3141"/>
                <a:gd name="T16" fmla="*/ 1113 w 2819"/>
                <a:gd name="T17" fmla="*/ 2635 h 3141"/>
                <a:gd name="T18" fmla="*/ 1139 w 2819"/>
                <a:gd name="T19" fmla="*/ 2589 h 3141"/>
                <a:gd name="T20" fmla="*/ 1143 w 2819"/>
                <a:gd name="T21" fmla="*/ 2200 h 3141"/>
                <a:gd name="T22" fmla="*/ 1128 w 2819"/>
                <a:gd name="T23" fmla="*/ 2148 h 3141"/>
                <a:gd name="T24" fmla="*/ 1091 w 2819"/>
                <a:gd name="T25" fmla="*/ 2110 h 3141"/>
                <a:gd name="T26" fmla="*/ 1039 w 2819"/>
                <a:gd name="T27" fmla="*/ 2097 h 3141"/>
                <a:gd name="T28" fmla="*/ 1409 w 2819"/>
                <a:gd name="T29" fmla="*/ 0 h 3141"/>
                <a:gd name="T30" fmla="*/ 1485 w 2819"/>
                <a:gd name="T31" fmla="*/ 10 h 3141"/>
                <a:gd name="T32" fmla="*/ 1553 w 2819"/>
                <a:gd name="T33" fmla="*/ 42 h 3141"/>
                <a:gd name="T34" fmla="*/ 1609 w 2819"/>
                <a:gd name="T35" fmla="*/ 92 h 3141"/>
                <a:gd name="T36" fmla="*/ 2759 w 2819"/>
                <a:gd name="T37" fmla="*/ 1445 h 3141"/>
                <a:gd name="T38" fmla="*/ 2800 w 2819"/>
                <a:gd name="T39" fmla="*/ 1527 h 3141"/>
                <a:gd name="T40" fmla="*/ 2818 w 2819"/>
                <a:gd name="T41" fmla="*/ 1614 h 3141"/>
                <a:gd name="T42" fmla="*/ 2814 w 2819"/>
                <a:gd name="T43" fmla="*/ 1705 h 3141"/>
                <a:gd name="T44" fmla="*/ 2600 w 2819"/>
                <a:gd name="T45" fmla="*/ 2963 h 3141"/>
                <a:gd name="T46" fmla="*/ 2562 w 2819"/>
                <a:gd name="T47" fmla="*/ 3035 h 3141"/>
                <a:gd name="T48" fmla="*/ 2505 w 2819"/>
                <a:gd name="T49" fmla="*/ 3091 h 3141"/>
                <a:gd name="T50" fmla="*/ 2432 w 2819"/>
                <a:gd name="T51" fmla="*/ 3128 h 3141"/>
                <a:gd name="T52" fmla="*/ 2351 w 2819"/>
                <a:gd name="T53" fmla="*/ 3141 h 3141"/>
                <a:gd name="T54" fmla="*/ 2126 w 2819"/>
                <a:gd name="T55" fmla="*/ 2247 h 3141"/>
                <a:gd name="T56" fmla="*/ 2115 w 2819"/>
                <a:gd name="T57" fmla="*/ 2201 h 3141"/>
                <a:gd name="T58" fmla="*/ 2087 w 2819"/>
                <a:gd name="T59" fmla="*/ 2165 h 3141"/>
                <a:gd name="T60" fmla="*/ 2046 w 2819"/>
                <a:gd name="T61" fmla="*/ 2145 h 3141"/>
                <a:gd name="T62" fmla="*/ 1551 w 2819"/>
                <a:gd name="T63" fmla="*/ 2142 h 3141"/>
                <a:gd name="T64" fmla="*/ 1505 w 2819"/>
                <a:gd name="T65" fmla="*/ 2153 h 3141"/>
                <a:gd name="T66" fmla="*/ 1469 w 2819"/>
                <a:gd name="T67" fmla="*/ 2182 h 3141"/>
                <a:gd name="T68" fmla="*/ 1450 w 2819"/>
                <a:gd name="T69" fmla="*/ 2223 h 3141"/>
                <a:gd name="T70" fmla="*/ 1448 w 2819"/>
                <a:gd name="T71" fmla="*/ 3131 h 3141"/>
                <a:gd name="T72" fmla="*/ 1447 w 2819"/>
                <a:gd name="T73" fmla="*/ 3135 h 3141"/>
                <a:gd name="T74" fmla="*/ 1447 w 2819"/>
                <a:gd name="T75" fmla="*/ 3141 h 3141"/>
                <a:gd name="T76" fmla="*/ 426 w 2819"/>
                <a:gd name="T77" fmla="*/ 3138 h 3141"/>
                <a:gd name="T78" fmla="*/ 348 w 2819"/>
                <a:gd name="T79" fmla="*/ 3113 h 3141"/>
                <a:gd name="T80" fmla="*/ 284 w 2819"/>
                <a:gd name="T81" fmla="*/ 3066 h 3141"/>
                <a:gd name="T82" fmla="*/ 235 w 2819"/>
                <a:gd name="T83" fmla="*/ 3001 h 3141"/>
                <a:gd name="T84" fmla="*/ 208 w 2819"/>
                <a:gd name="T85" fmla="*/ 2922 h 3141"/>
                <a:gd name="T86" fmla="*/ 0 w 2819"/>
                <a:gd name="T87" fmla="*/ 1660 h 3141"/>
                <a:gd name="T88" fmla="*/ 7 w 2819"/>
                <a:gd name="T89" fmla="*/ 1570 h 3141"/>
                <a:gd name="T90" fmla="*/ 37 w 2819"/>
                <a:gd name="T91" fmla="*/ 1485 h 3141"/>
                <a:gd name="T92" fmla="*/ 86 w 2819"/>
                <a:gd name="T93" fmla="*/ 1409 h 3141"/>
                <a:gd name="T94" fmla="*/ 1236 w 2819"/>
                <a:gd name="T95" fmla="*/ 64 h 3141"/>
                <a:gd name="T96" fmla="*/ 1299 w 2819"/>
                <a:gd name="T97" fmla="*/ 24 h 3141"/>
                <a:gd name="T98" fmla="*/ 1371 w 2819"/>
                <a:gd name="T99" fmla="*/ 2 h 3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19" h="3141">
                  <a:moveTo>
                    <a:pt x="678" y="2097"/>
                  </a:moveTo>
                  <a:lnTo>
                    <a:pt x="651" y="2101"/>
                  </a:lnTo>
                  <a:lnTo>
                    <a:pt x="626" y="2110"/>
                  </a:lnTo>
                  <a:lnTo>
                    <a:pt x="605" y="2127"/>
                  </a:lnTo>
                  <a:lnTo>
                    <a:pt x="589" y="2148"/>
                  </a:lnTo>
                  <a:lnTo>
                    <a:pt x="578" y="2172"/>
                  </a:lnTo>
                  <a:lnTo>
                    <a:pt x="574" y="2200"/>
                  </a:lnTo>
                  <a:lnTo>
                    <a:pt x="574" y="2561"/>
                  </a:lnTo>
                  <a:lnTo>
                    <a:pt x="578" y="2589"/>
                  </a:lnTo>
                  <a:lnTo>
                    <a:pt x="589" y="2613"/>
                  </a:lnTo>
                  <a:lnTo>
                    <a:pt x="605" y="2635"/>
                  </a:lnTo>
                  <a:lnTo>
                    <a:pt x="626" y="2650"/>
                  </a:lnTo>
                  <a:lnTo>
                    <a:pt x="651" y="2661"/>
                  </a:lnTo>
                  <a:lnTo>
                    <a:pt x="678" y="2665"/>
                  </a:lnTo>
                  <a:lnTo>
                    <a:pt x="1039" y="2665"/>
                  </a:lnTo>
                  <a:lnTo>
                    <a:pt x="1066" y="2661"/>
                  </a:lnTo>
                  <a:lnTo>
                    <a:pt x="1091" y="2650"/>
                  </a:lnTo>
                  <a:lnTo>
                    <a:pt x="1113" y="2635"/>
                  </a:lnTo>
                  <a:lnTo>
                    <a:pt x="1128" y="2613"/>
                  </a:lnTo>
                  <a:lnTo>
                    <a:pt x="1139" y="2589"/>
                  </a:lnTo>
                  <a:lnTo>
                    <a:pt x="1143" y="2561"/>
                  </a:lnTo>
                  <a:lnTo>
                    <a:pt x="1143" y="2200"/>
                  </a:lnTo>
                  <a:lnTo>
                    <a:pt x="1139" y="2172"/>
                  </a:lnTo>
                  <a:lnTo>
                    <a:pt x="1128" y="2148"/>
                  </a:lnTo>
                  <a:lnTo>
                    <a:pt x="1113" y="2127"/>
                  </a:lnTo>
                  <a:lnTo>
                    <a:pt x="1091" y="2110"/>
                  </a:lnTo>
                  <a:lnTo>
                    <a:pt x="1066" y="2101"/>
                  </a:lnTo>
                  <a:lnTo>
                    <a:pt x="1039" y="2097"/>
                  </a:lnTo>
                  <a:lnTo>
                    <a:pt x="678" y="2097"/>
                  </a:lnTo>
                  <a:close/>
                  <a:moveTo>
                    <a:pt x="1409" y="0"/>
                  </a:moveTo>
                  <a:lnTo>
                    <a:pt x="1448" y="2"/>
                  </a:lnTo>
                  <a:lnTo>
                    <a:pt x="1485" y="10"/>
                  </a:lnTo>
                  <a:lnTo>
                    <a:pt x="1519" y="24"/>
                  </a:lnTo>
                  <a:lnTo>
                    <a:pt x="1553" y="42"/>
                  </a:lnTo>
                  <a:lnTo>
                    <a:pt x="1583" y="64"/>
                  </a:lnTo>
                  <a:lnTo>
                    <a:pt x="1609" y="92"/>
                  </a:lnTo>
                  <a:lnTo>
                    <a:pt x="2731" y="1409"/>
                  </a:lnTo>
                  <a:lnTo>
                    <a:pt x="2759" y="1445"/>
                  </a:lnTo>
                  <a:lnTo>
                    <a:pt x="2782" y="1485"/>
                  </a:lnTo>
                  <a:lnTo>
                    <a:pt x="2800" y="1527"/>
                  </a:lnTo>
                  <a:lnTo>
                    <a:pt x="2812" y="1570"/>
                  </a:lnTo>
                  <a:lnTo>
                    <a:pt x="2818" y="1614"/>
                  </a:lnTo>
                  <a:lnTo>
                    <a:pt x="2819" y="1660"/>
                  </a:lnTo>
                  <a:lnTo>
                    <a:pt x="2814" y="1705"/>
                  </a:lnTo>
                  <a:lnTo>
                    <a:pt x="2611" y="2922"/>
                  </a:lnTo>
                  <a:lnTo>
                    <a:pt x="2600" y="2963"/>
                  </a:lnTo>
                  <a:lnTo>
                    <a:pt x="2584" y="3001"/>
                  </a:lnTo>
                  <a:lnTo>
                    <a:pt x="2562" y="3035"/>
                  </a:lnTo>
                  <a:lnTo>
                    <a:pt x="2535" y="3066"/>
                  </a:lnTo>
                  <a:lnTo>
                    <a:pt x="2505" y="3091"/>
                  </a:lnTo>
                  <a:lnTo>
                    <a:pt x="2471" y="3113"/>
                  </a:lnTo>
                  <a:lnTo>
                    <a:pt x="2432" y="3128"/>
                  </a:lnTo>
                  <a:lnTo>
                    <a:pt x="2393" y="3138"/>
                  </a:lnTo>
                  <a:lnTo>
                    <a:pt x="2351" y="3141"/>
                  </a:lnTo>
                  <a:lnTo>
                    <a:pt x="2126" y="3141"/>
                  </a:lnTo>
                  <a:lnTo>
                    <a:pt x="2126" y="2247"/>
                  </a:lnTo>
                  <a:lnTo>
                    <a:pt x="2124" y="2223"/>
                  </a:lnTo>
                  <a:lnTo>
                    <a:pt x="2115" y="2201"/>
                  </a:lnTo>
                  <a:lnTo>
                    <a:pt x="2103" y="2182"/>
                  </a:lnTo>
                  <a:lnTo>
                    <a:pt x="2087" y="2165"/>
                  </a:lnTo>
                  <a:lnTo>
                    <a:pt x="2067" y="2153"/>
                  </a:lnTo>
                  <a:lnTo>
                    <a:pt x="2046" y="2145"/>
                  </a:lnTo>
                  <a:lnTo>
                    <a:pt x="2022" y="2142"/>
                  </a:lnTo>
                  <a:lnTo>
                    <a:pt x="1551" y="2142"/>
                  </a:lnTo>
                  <a:lnTo>
                    <a:pt x="1527" y="2145"/>
                  </a:lnTo>
                  <a:lnTo>
                    <a:pt x="1505" y="2153"/>
                  </a:lnTo>
                  <a:lnTo>
                    <a:pt x="1486" y="2165"/>
                  </a:lnTo>
                  <a:lnTo>
                    <a:pt x="1469" y="2182"/>
                  </a:lnTo>
                  <a:lnTo>
                    <a:pt x="1457" y="2201"/>
                  </a:lnTo>
                  <a:lnTo>
                    <a:pt x="1450" y="2223"/>
                  </a:lnTo>
                  <a:lnTo>
                    <a:pt x="1448" y="2247"/>
                  </a:lnTo>
                  <a:lnTo>
                    <a:pt x="1448" y="3131"/>
                  </a:lnTo>
                  <a:lnTo>
                    <a:pt x="1448" y="3133"/>
                  </a:lnTo>
                  <a:lnTo>
                    <a:pt x="1447" y="3135"/>
                  </a:lnTo>
                  <a:lnTo>
                    <a:pt x="1447" y="3138"/>
                  </a:lnTo>
                  <a:lnTo>
                    <a:pt x="1447" y="3141"/>
                  </a:lnTo>
                  <a:lnTo>
                    <a:pt x="468" y="3141"/>
                  </a:lnTo>
                  <a:lnTo>
                    <a:pt x="426" y="3138"/>
                  </a:lnTo>
                  <a:lnTo>
                    <a:pt x="385" y="3128"/>
                  </a:lnTo>
                  <a:lnTo>
                    <a:pt x="348" y="3113"/>
                  </a:lnTo>
                  <a:lnTo>
                    <a:pt x="314" y="3091"/>
                  </a:lnTo>
                  <a:lnTo>
                    <a:pt x="284" y="3066"/>
                  </a:lnTo>
                  <a:lnTo>
                    <a:pt x="257" y="3035"/>
                  </a:lnTo>
                  <a:lnTo>
                    <a:pt x="235" y="3001"/>
                  </a:lnTo>
                  <a:lnTo>
                    <a:pt x="219" y="2963"/>
                  </a:lnTo>
                  <a:lnTo>
                    <a:pt x="208" y="2922"/>
                  </a:lnTo>
                  <a:lnTo>
                    <a:pt x="5" y="1705"/>
                  </a:lnTo>
                  <a:lnTo>
                    <a:pt x="0" y="1660"/>
                  </a:lnTo>
                  <a:lnTo>
                    <a:pt x="1" y="1614"/>
                  </a:lnTo>
                  <a:lnTo>
                    <a:pt x="7" y="1570"/>
                  </a:lnTo>
                  <a:lnTo>
                    <a:pt x="19" y="1527"/>
                  </a:lnTo>
                  <a:lnTo>
                    <a:pt x="37" y="1485"/>
                  </a:lnTo>
                  <a:lnTo>
                    <a:pt x="60" y="1445"/>
                  </a:lnTo>
                  <a:lnTo>
                    <a:pt x="86" y="1409"/>
                  </a:lnTo>
                  <a:lnTo>
                    <a:pt x="1210" y="92"/>
                  </a:lnTo>
                  <a:lnTo>
                    <a:pt x="1236" y="64"/>
                  </a:lnTo>
                  <a:lnTo>
                    <a:pt x="1266" y="42"/>
                  </a:lnTo>
                  <a:lnTo>
                    <a:pt x="1299" y="24"/>
                  </a:lnTo>
                  <a:lnTo>
                    <a:pt x="1334" y="10"/>
                  </a:lnTo>
                  <a:lnTo>
                    <a:pt x="1371" y="2"/>
                  </a:lnTo>
                  <a:lnTo>
                    <a:pt x="14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2"/>
            <p:cNvSpPr>
              <a:spLocks/>
            </p:cNvSpPr>
            <p:nvPr/>
          </p:nvSpPr>
          <p:spPr bwMode="auto">
            <a:xfrm>
              <a:off x="10909300" y="6783388"/>
              <a:ext cx="2087563" cy="1139825"/>
            </a:xfrm>
            <a:custGeom>
              <a:avLst/>
              <a:gdLst>
                <a:gd name="T0" fmla="*/ 2031 w 3946"/>
                <a:gd name="T1" fmla="*/ 2 h 2153"/>
                <a:gd name="T2" fmla="*/ 2162 w 3946"/>
                <a:gd name="T3" fmla="*/ 26 h 2153"/>
                <a:gd name="T4" fmla="*/ 2285 w 3946"/>
                <a:gd name="T5" fmla="*/ 74 h 2153"/>
                <a:gd name="T6" fmla="*/ 2396 w 3946"/>
                <a:gd name="T7" fmla="*/ 145 h 2153"/>
                <a:gd name="T8" fmla="*/ 2494 w 3946"/>
                <a:gd name="T9" fmla="*/ 236 h 2153"/>
                <a:gd name="T10" fmla="*/ 3911 w 3946"/>
                <a:gd name="T11" fmla="*/ 1817 h 2153"/>
                <a:gd name="T12" fmla="*/ 3938 w 3946"/>
                <a:gd name="T13" fmla="*/ 1879 h 2153"/>
                <a:gd name="T14" fmla="*/ 3946 w 3946"/>
                <a:gd name="T15" fmla="*/ 1946 h 2153"/>
                <a:gd name="T16" fmla="*/ 3931 w 3946"/>
                <a:gd name="T17" fmla="*/ 2012 h 2153"/>
                <a:gd name="T18" fmla="*/ 3898 w 3946"/>
                <a:gd name="T19" fmla="*/ 2071 h 2153"/>
                <a:gd name="T20" fmla="*/ 3845 w 3946"/>
                <a:gd name="T21" fmla="*/ 2118 h 2153"/>
                <a:gd name="T22" fmla="*/ 3782 w 3946"/>
                <a:gd name="T23" fmla="*/ 2146 h 2153"/>
                <a:gd name="T24" fmla="*/ 3716 w 3946"/>
                <a:gd name="T25" fmla="*/ 2153 h 2153"/>
                <a:gd name="T26" fmla="*/ 3650 w 3946"/>
                <a:gd name="T27" fmla="*/ 2139 h 2153"/>
                <a:gd name="T28" fmla="*/ 3590 w 3946"/>
                <a:gd name="T29" fmla="*/ 2105 h 2153"/>
                <a:gd name="T30" fmla="*/ 2170 w 3946"/>
                <a:gd name="T31" fmla="*/ 528 h 2153"/>
                <a:gd name="T32" fmla="*/ 2112 w 3946"/>
                <a:gd name="T33" fmla="*/ 479 h 2153"/>
                <a:gd name="T34" fmla="*/ 2042 w 3946"/>
                <a:gd name="T35" fmla="*/ 449 h 2153"/>
                <a:gd name="T36" fmla="*/ 1966 w 3946"/>
                <a:gd name="T37" fmla="*/ 438 h 2153"/>
                <a:gd name="T38" fmla="*/ 1927 w 3946"/>
                <a:gd name="T39" fmla="*/ 440 h 2153"/>
                <a:gd name="T40" fmla="*/ 1853 w 3946"/>
                <a:gd name="T41" fmla="*/ 462 h 2153"/>
                <a:gd name="T42" fmla="*/ 1789 w 3946"/>
                <a:gd name="T43" fmla="*/ 503 h 2153"/>
                <a:gd name="T44" fmla="*/ 382 w 3946"/>
                <a:gd name="T45" fmla="*/ 2079 h 2153"/>
                <a:gd name="T46" fmla="*/ 334 w 3946"/>
                <a:gd name="T47" fmla="*/ 2120 h 2153"/>
                <a:gd name="T48" fmla="*/ 278 w 3946"/>
                <a:gd name="T49" fmla="*/ 2145 h 2153"/>
                <a:gd name="T50" fmla="*/ 218 w 3946"/>
                <a:gd name="T51" fmla="*/ 2153 h 2153"/>
                <a:gd name="T52" fmla="*/ 157 w 3946"/>
                <a:gd name="T53" fmla="*/ 2144 h 2153"/>
                <a:gd name="T54" fmla="*/ 99 w 3946"/>
                <a:gd name="T55" fmla="*/ 2117 h 2153"/>
                <a:gd name="T56" fmla="*/ 49 w 3946"/>
                <a:gd name="T57" fmla="*/ 2072 h 2153"/>
                <a:gd name="T58" fmla="*/ 14 w 3946"/>
                <a:gd name="T59" fmla="*/ 2012 h 2153"/>
                <a:gd name="T60" fmla="*/ 0 w 3946"/>
                <a:gd name="T61" fmla="*/ 1947 h 2153"/>
                <a:gd name="T62" fmla="*/ 7 w 3946"/>
                <a:gd name="T63" fmla="*/ 1880 h 2153"/>
                <a:gd name="T64" fmla="*/ 33 w 3946"/>
                <a:gd name="T65" fmla="*/ 1817 h 2153"/>
                <a:gd name="T66" fmla="*/ 1434 w 3946"/>
                <a:gd name="T67" fmla="*/ 238 h 2153"/>
                <a:gd name="T68" fmla="*/ 1533 w 3946"/>
                <a:gd name="T69" fmla="*/ 147 h 2153"/>
                <a:gd name="T70" fmla="*/ 1645 w 3946"/>
                <a:gd name="T71" fmla="*/ 76 h 2153"/>
                <a:gd name="T72" fmla="*/ 1767 w 3946"/>
                <a:gd name="T73" fmla="*/ 27 h 2153"/>
                <a:gd name="T74" fmla="*/ 1897 w 3946"/>
                <a:gd name="T75" fmla="*/ 2 h 2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946" h="2153">
                  <a:moveTo>
                    <a:pt x="1964" y="0"/>
                  </a:moveTo>
                  <a:lnTo>
                    <a:pt x="2031" y="2"/>
                  </a:lnTo>
                  <a:lnTo>
                    <a:pt x="2097" y="10"/>
                  </a:lnTo>
                  <a:lnTo>
                    <a:pt x="2162" y="26"/>
                  </a:lnTo>
                  <a:lnTo>
                    <a:pt x="2224" y="46"/>
                  </a:lnTo>
                  <a:lnTo>
                    <a:pt x="2285" y="74"/>
                  </a:lnTo>
                  <a:lnTo>
                    <a:pt x="2342" y="106"/>
                  </a:lnTo>
                  <a:lnTo>
                    <a:pt x="2396" y="145"/>
                  </a:lnTo>
                  <a:lnTo>
                    <a:pt x="2448" y="188"/>
                  </a:lnTo>
                  <a:lnTo>
                    <a:pt x="2494" y="236"/>
                  </a:lnTo>
                  <a:lnTo>
                    <a:pt x="3889" y="1788"/>
                  </a:lnTo>
                  <a:lnTo>
                    <a:pt x="3911" y="1817"/>
                  </a:lnTo>
                  <a:lnTo>
                    <a:pt x="3928" y="1847"/>
                  </a:lnTo>
                  <a:lnTo>
                    <a:pt x="3938" y="1879"/>
                  </a:lnTo>
                  <a:lnTo>
                    <a:pt x="3944" y="1912"/>
                  </a:lnTo>
                  <a:lnTo>
                    <a:pt x="3946" y="1946"/>
                  </a:lnTo>
                  <a:lnTo>
                    <a:pt x="3941" y="1979"/>
                  </a:lnTo>
                  <a:lnTo>
                    <a:pt x="3931" y="2012"/>
                  </a:lnTo>
                  <a:lnTo>
                    <a:pt x="3917" y="2042"/>
                  </a:lnTo>
                  <a:lnTo>
                    <a:pt x="3898" y="2071"/>
                  </a:lnTo>
                  <a:lnTo>
                    <a:pt x="3873" y="2097"/>
                  </a:lnTo>
                  <a:lnTo>
                    <a:pt x="3845" y="2118"/>
                  </a:lnTo>
                  <a:lnTo>
                    <a:pt x="3814" y="2135"/>
                  </a:lnTo>
                  <a:lnTo>
                    <a:pt x="3782" y="2146"/>
                  </a:lnTo>
                  <a:lnTo>
                    <a:pt x="3749" y="2152"/>
                  </a:lnTo>
                  <a:lnTo>
                    <a:pt x="3716" y="2153"/>
                  </a:lnTo>
                  <a:lnTo>
                    <a:pt x="3682" y="2148"/>
                  </a:lnTo>
                  <a:lnTo>
                    <a:pt x="3650" y="2139"/>
                  </a:lnTo>
                  <a:lnTo>
                    <a:pt x="3619" y="2124"/>
                  </a:lnTo>
                  <a:lnTo>
                    <a:pt x="3590" y="2105"/>
                  </a:lnTo>
                  <a:lnTo>
                    <a:pt x="3565" y="2080"/>
                  </a:lnTo>
                  <a:lnTo>
                    <a:pt x="2170" y="528"/>
                  </a:lnTo>
                  <a:lnTo>
                    <a:pt x="2143" y="501"/>
                  </a:lnTo>
                  <a:lnTo>
                    <a:pt x="2112" y="479"/>
                  </a:lnTo>
                  <a:lnTo>
                    <a:pt x="2078" y="462"/>
                  </a:lnTo>
                  <a:lnTo>
                    <a:pt x="2042" y="449"/>
                  </a:lnTo>
                  <a:lnTo>
                    <a:pt x="2005" y="440"/>
                  </a:lnTo>
                  <a:lnTo>
                    <a:pt x="1966" y="438"/>
                  </a:lnTo>
                  <a:lnTo>
                    <a:pt x="1966" y="438"/>
                  </a:lnTo>
                  <a:lnTo>
                    <a:pt x="1927" y="440"/>
                  </a:lnTo>
                  <a:lnTo>
                    <a:pt x="1889" y="449"/>
                  </a:lnTo>
                  <a:lnTo>
                    <a:pt x="1853" y="462"/>
                  </a:lnTo>
                  <a:lnTo>
                    <a:pt x="1820" y="480"/>
                  </a:lnTo>
                  <a:lnTo>
                    <a:pt x="1789" y="503"/>
                  </a:lnTo>
                  <a:lnTo>
                    <a:pt x="1761" y="529"/>
                  </a:lnTo>
                  <a:lnTo>
                    <a:pt x="382" y="2079"/>
                  </a:lnTo>
                  <a:lnTo>
                    <a:pt x="359" y="2102"/>
                  </a:lnTo>
                  <a:lnTo>
                    <a:pt x="334" y="2120"/>
                  </a:lnTo>
                  <a:lnTo>
                    <a:pt x="306" y="2134"/>
                  </a:lnTo>
                  <a:lnTo>
                    <a:pt x="278" y="2145"/>
                  </a:lnTo>
                  <a:lnTo>
                    <a:pt x="249" y="2151"/>
                  </a:lnTo>
                  <a:lnTo>
                    <a:pt x="218" y="2153"/>
                  </a:lnTo>
                  <a:lnTo>
                    <a:pt x="188" y="2151"/>
                  </a:lnTo>
                  <a:lnTo>
                    <a:pt x="157" y="2144"/>
                  </a:lnTo>
                  <a:lnTo>
                    <a:pt x="127" y="2133"/>
                  </a:lnTo>
                  <a:lnTo>
                    <a:pt x="99" y="2117"/>
                  </a:lnTo>
                  <a:lnTo>
                    <a:pt x="73" y="2097"/>
                  </a:lnTo>
                  <a:lnTo>
                    <a:pt x="49" y="2072"/>
                  </a:lnTo>
                  <a:lnTo>
                    <a:pt x="29" y="2043"/>
                  </a:lnTo>
                  <a:lnTo>
                    <a:pt x="14" y="2012"/>
                  </a:lnTo>
                  <a:lnTo>
                    <a:pt x="5" y="1979"/>
                  </a:lnTo>
                  <a:lnTo>
                    <a:pt x="0" y="1947"/>
                  </a:lnTo>
                  <a:lnTo>
                    <a:pt x="1" y="1914"/>
                  </a:lnTo>
                  <a:lnTo>
                    <a:pt x="7" y="1880"/>
                  </a:lnTo>
                  <a:lnTo>
                    <a:pt x="18" y="1848"/>
                  </a:lnTo>
                  <a:lnTo>
                    <a:pt x="33" y="1817"/>
                  </a:lnTo>
                  <a:lnTo>
                    <a:pt x="55" y="1789"/>
                  </a:lnTo>
                  <a:lnTo>
                    <a:pt x="1434" y="238"/>
                  </a:lnTo>
                  <a:lnTo>
                    <a:pt x="1482" y="190"/>
                  </a:lnTo>
                  <a:lnTo>
                    <a:pt x="1533" y="147"/>
                  </a:lnTo>
                  <a:lnTo>
                    <a:pt x="1588" y="109"/>
                  </a:lnTo>
                  <a:lnTo>
                    <a:pt x="1645" y="76"/>
                  </a:lnTo>
                  <a:lnTo>
                    <a:pt x="1705" y="49"/>
                  </a:lnTo>
                  <a:lnTo>
                    <a:pt x="1767" y="27"/>
                  </a:lnTo>
                  <a:lnTo>
                    <a:pt x="1832" y="12"/>
                  </a:lnTo>
                  <a:lnTo>
                    <a:pt x="1897" y="2"/>
                  </a:lnTo>
                  <a:lnTo>
                    <a:pt x="19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19" name="Freeform 43"/>
          <p:cNvSpPr>
            <a:spLocks/>
          </p:cNvSpPr>
          <p:nvPr/>
        </p:nvSpPr>
        <p:spPr bwMode="auto">
          <a:xfrm>
            <a:off x="8790809" y="5695329"/>
            <a:ext cx="615672" cy="615029"/>
          </a:xfrm>
          <a:custGeom>
            <a:avLst/>
            <a:gdLst>
              <a:gd name="T0" fmla="*/ 3386 w 5739"/>
              <a:gd name="T1" fmla="*/ 46 h 5734"/>
              <a:gd name="T2" fmla="*/ 4174 w 5739"/>
              <a:gd name="T3" fmla="*/ 313 h 5734"/>
              <a:gd name="T4" fmla="*/ 4840 w 5739"/>
              <a:gd name="T5" fmla="*/ 782 h 5734"/>
              <a:gd name="T6" fmla="*/ 5348 w 5739"/>
              <a:gd name="T7" fmla="*/ 1420 h 5734"/>
              <a:gd name="T8" fmla="*/ 5657 w 5739"/>
              <a:gd name="T9" fmla="*/ 2186 h 5734"/>
              <a:gd name="T10" fmla="*/ 5734 w 5739"/>
              <a:gd name="T11" fmla="*/ 3031 h 5734"/>
              <a:gd name="T12" fmla="*/ 5580 w 5739"/>
              <a:gd name="T13" fmla="*/ 3806 h 5734"/>
              <a:gd name="T14" fmla="*/ 5325 w 5739"/>
              <a:gd name="T15" fmla="*/ 4432 h 5734"/>
              <a:gd name="T16" fmla="*/ 5247 w 5739"/>
              <a:gd name="T17" fmla="*/ 4865 h 5734"/>
              <a:gd name="T18" fmla="*/ 4950 w 5739"/>
              <a:gd name="T19" fmla="*/ 5197 h 5734"/>
              <a:gd name="T20" fmla="*/ 4509 w 5739"/>
              <a:gd name="T21" fmla="*/ 5324 h 5734"/>
              <a:gd name="T22" fmla="*/ 4389 w 5739"/>
              <a:gd name="T23" fmla="*/ 5614 h 5734"/>
              <a:gd name="T24" fmla="*/ 4099 w 5739"/>
              <a:gd name="T25" fmla="*/ 5734 h 5734"/>
              <a:gd name="T26" fmla="*/ 3809 w 5739"/>
              <a:gd name="T27" fmla="*/ 5614 h 5734"/>
              <a:gd name="T28" fmla="*/ 3690 w 5739"/>
              <a:gd name="T29" fmla="*/ 5324 h 5734"/>
              <a:gd name="T30" fmla="*/ 3769 w 5739"/>
              <a:gd name="T31" fmla="*/ 3444 h 5734"/>
              <a:gd name="T32" fmla="*/ 4032 w 5739"/>
              <a:gd name="T33" fmla="*/ 3282 h 5734"/>
              <a:gd name="T34" fmla="*/ 4342 w 5739"/>
              <a:gd name="T35" fmla="*/ 3355 h 5734"/>
              <a:gd name="T36" fmla="*/ 4504 w 5739"/>
              <a:gd name="T37" fmla="*/ 3619 h 5734"/>
              <a:gd name="T38" fmla="*/ 4869 w 5739"/>
              <a:gd name="T39" fmla="*/ 3769 h 5734"/>
              <a:gd name="T40" fmla="*/ 5203 w 5739"/>
              <a:gd name="T41" fmla="*/ 3641 h 5734"/>
              <a:gd name="T42" fmla="*/ 5329 w 5739"/>
              <a:gd name="T43" fmla="*/ 2867 h 5734"/>
              <a:gd name="T44" fmla="*/ 5203 w 5739"/>
              <a:gd name="T45" fmla="*/ 2092 h 5734"/>
              <a:gd name="T46" fmla="*/ 4853 w 5739"/>
              <a:gd name="T47" fmla="*/ 1416 h 5734"/>
              <a:gd name="T48" fmla="*/ 4321 w 5739"/>
              <a:gd name="T49" fmla="*/ 884 h 5734"/>
              <a:gd name="T50" fmla="*/ 3646 w 5739"/>
              <a:gd name="T51" fmla="*/ 535 h 5734"/>
              <a:gd name="T52" fmla="*/ 2869 w 5739"/>
              <a:gd name="T53" fmla="*/ 409 h 5734"/>
              <a:gd name="T54" fmla="*/ 2093 w 5739"/>
              <a:gd name="T55" fmla="*/ 535 h 5734"/>
              <a:gd name="T56" fmla="*/ 1417 w 5739"/>
              <a:gd name="T57" fmla="*/ 884 h 5734"/>
              <a:gd name="T58" fmla="*/ 884 w 5739"/>
              <a:gd name="T59" fmla="*/ 1416 h 5734"/>
              <a:gd name="T60" fmla="*/ 535 w 5739"/>
              <a:gd name="T61" fmla="*/ 2092 h 5734"/>
              <a:gd name="T62" fmla="*/ 409 w 5739"/>
              <a:gd name="T63" fmla="*/ 2867 h 5734"/>
              <a:gd name="T64" fmla="*/ 535 w 5739"/>
              <a:gd name="T65" fmla="*/ 3641 h 5734"/>
              <a:gd name="T66" fmla="*/ 870 w 5739"/>
              <a:gd name="T67" fmla="*/ 3769 h 5734"/>
              <a:gd name="T68" fmla="*/ 1235 w 5739"/>
              <a:gd name="T69" fmla="*/ 3619 h 5734"/>
              <a:gd name="T70" fmla="*/ 1398 w 5739"/>
              <a:gd name="T71" fmla="*/ 3355 h 5734"/>
              <a:gd name="T72" fmla="*/ 1705 w 5739"/>
              <a:gd name="T73" fmla="*/ 3282 h 5734"/>
              <a:gd name="T74" fmla="*/ 1971 w 5739"/>
              <a:gd name="T75" fmla="*/ 3444 h 5734"/>
              <a:gd name="T76" fmla="*/ 2049 w 5739"/>
              <a:gd name="T77" fmla="*/ 5324 h 5734"/>
              <a:gd name="T78" fmla="*/ 1929 w 5739"/>
              <a:gd name="T79" fmla="*/ 5614 h 5734"/>
              <a:gd name="T80" fmla="*/ 1639 w 5739"/>
              <a:gd name="T81" fmla="*/ 5734 h 5734"/>
              <a:gd name="T82" fmla="*/ 1349 w 5739"/>
              <a:gd name="T83" fmla="*/ 5614 h 5734"/>
              <a:gd name="T84" fmla="*/ 1230 w 5739"/>
              <a:gd name="T85" fmla="*/ 5324 h 5734"/>
              <a:gd name="T86" fmla="*/ 790 w 5739"/>
              <a:gd name="T87" fmla="*/ 5197 h 5734"/>
              <a:gd name="T88" fmla="*/ 493 w 5739"/>
              <a:gd name="T89" fmla="*/ 4865 h 5734"/>
              <a:gd name="T90" fmla="*/ 414 w 5739"/>
              <a:gd name="T91" fmla="*/ 4432 h 5734"/>
              <a:gd name="T92" fmla="*/ 159 w 5739"/>
              <a:gd name="T93" fmla="*/ 3806 h 5734"/>
              <a:gd name="T94" fmla="*/ 3 w 5739"/>
              <a:gd name="T95" fmla="*/ 3031 h 5734"/>
              <a:gd name="T96" fmla="*/ 80 w 5739"/>
              <a:gd name="T97" fmla="*/ 2186 h 5734"/>
              <a:gd name="T98" fmla="*/ 391 w 5739"/>
              <a:gd name="T99" fmla="*/ 1420 h 5734"/>
              <a:gd name="T100" fmla="*/ 898 w 5739"/>
              <a:gd name="T101" fmla="*/ 782 h 5734"/>
              <a:gd name="T102" fmla="*/ 1565 w 5739"/>
              <a:gd name="T103" fmla="*/ 313 h 5734"/>
              <a:gd name="T104" fmla="*/ 2353 w 5739"/>
              <a:gd name="T105" fmla="*/ 46 h 5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9" h="5734">
                <a:moveTo>
                  <a:pt x="2869" y="0"/>
                </a:moveTo>
                <a:lnTo>
                  <a:pt x="2869" y="0"/>
                </a:lnTo>
                <a:lnTo>
                  <a:pt x="3043" y="4"/>
                </a:lnTo>
                <a:lnTo>
                  <a:pt x="3216" y="20"/>
                </a:lnTo>
                <a:lnTo>
                  <a:pt x="3386" y="46"/>
                </a:lnTo>
                <a:lnTo>
                  <a:pt x="3550" y="81"/>
                </a:lnTo>
                <a:lnTo>
                  <a:pt x="3713" y="126"/>
                </a:lnTo>
                <a:lnTo>
                  <a:pt x="3870" y="179"/>
                </a:lnTo>
                <a:lnTo>
                  <a:pt x="4024" y="241"/>
                </a:lnTo>
                <a:lnTo>
                  <a:pt x="4174" y="313"/>
                </a:lnTo>
                <a:lnTo>
                  <a:pt x="4317" y="391"/>
                </a:lnTo>
                <a:lnTo>
                  <a:pt x="4457" y="479"/>
                </a:lnTo>
                <a:lnTo>
                  <a:pt x="4590" y="573"/>
                </a:lnTo>
                <a:lnTo>
                  <a:pt x="4719" y="674"/>
                </a:lnTo>
                <a:lnTo>
                  <a:pt x="4840" y="782"/>
                </a:lnTo>
                <a:lnTo>
                  <a:pt x="4955" y="898"/>
                </a:lnTo>
                <a:lnTo>
                  <a:pt x="5065" y="1020"/>
                </a:lnTo>
                <a:lnTo>
                  <a:pt x="5166" y="1147"/>
                </a:lnTo>
                <a:lnTo>
                  <a:pt x="5261" y="1280"/>
                </a:lnTo>
                <a:lnTo>
                  <a:pt x="5348" y="1420"/>
                </a:lnTo>
                <a:lnTo>
                  <a:pt x="5427" y="1564"/>
                </a:lnTo>
                <a:lnTo>
                  <a:pt x="5496" y="1713"/>
                </a:lnTo>
                <a:lnTo>
                  <a:pt x="5559" y="1866"/>
                </a:lnTo>
                <a:lnTo>
                  <a:pt x="5613" y="2023"/>
                </a:lnTo>
                <a:lnTo>
                  <a:pt x="5657" y="2186"/>
                </a:lnTo>
                <a:lnTo>
                  <a:pt x="5692" y="2352"/>
                </a:lnTo>
                <a:lnTo>
                  <a:pt x="5718" y="2521"/>
                </a:lnTo>
                <a:lnTo>
                  <a:pt x="5734" y="2692"/>
                </a:lnTo>
                <a:lnTo>
                  <a:pt x="5739" y="2867"/>
                </a:lnTo>
                <a:lnTo>
                  <a:pt x="5734" y="3031"/>
                </a:lnTo>
                <a:lnTo>
                  <a:pt x="5720" y="3191"/>
                </a:lnTo>
                <a:lnTo>
                  <a:pt x="5697" y="3348"/>
                </a:lnTo>
                <a:lnTo>
                  <a:pt x="5666" y="3504"/>
                </a:lnTo>
                <a:lnTo>
                  <a:pt x="5627" y="3655"/>
                </a:lnTo>
                <a:lnTo>
                  <a:pt x="5580" y="3806"/>
                </a:lnTo>
                <a:lnTo>
                  <a:pt x="5524" y="3950"/>
                </a:lnTo>
                <a:lnTo>
                  <a:pt x="5461" y="4092"/>
                </a:lnTo>
                <a:lnTo>
                  <a:pt x="5392" y="4228"/>
                </a:lnTo>
                <a:lnTo>
                  <a:pt x="5315" y="4361"/>
                </a:lnTo>
                <a:lnTo>
                  <a:pt x="5325" y="4432"/>
                </a:lnTo>
                <a:lnTo>
                  <a:pt x="5329" y="4505"/>
                </a:lnTo>
                <a:lnTo>
                  <a:pt x="5323" y="4601"/>
                </a:lnTo>
                <a:lnTo>
                  <a:pt x="5308" y="4692"/>
                </a:lnTo>
                <a:lnTo>
                  <a:pt x="5282" y="4781"/>
                </a:lnTo>
                <a:lnTo>
                  <a:pt x="5247" y="4865"/>
                </a:lnTo>
                <a:lnTo>
                  <a:pt x="5201" y="4944"/>
                </a:lnTo>
                <a:lnTo>
                  <a:pt x="5149" y="5017"/>
                </a:lnTo>
                <a:lnTo>
                  <a:pt x="5089" y="5085"/>
                </a:lnTo>
                <a:lnTo>
                  <a:pt x="5021" y="5144"/>
                </a:lnTo>
                <a:lnTo>
                  <a:pt x="4950" y="5197"/>
                </a:lnTo>
                <a:lnTo>
                  <a:pt x="4869" y="5240"/>
                </a:lnTo>
                <a:lnTo>
                  <a:pt x="4785" y="5277"/>
                </a:lnTo>
                <a:lnTo>
                  <a:pt x="4698" y="5303"/>
                </a:lnTo>
                <a:lnTo>
                  <a:pt x="4605" y="5319"/>
                </a:lnTo>
                <a:lnTo>
                  <a:pt x="4509" y="5324"/>
                </a:lnTo>
                <a:lnTo>
                  <a:pt x="4504" y="5390"/>
                </a:lnTo>
                <a:lnTo>
                  <a:pt x="4488" y="5453"/>
                </a:lnTo>
                <a:lnTo>
                  <a:pt x="4464" y="5513"/>
                </a:lnTo>
                <a:lnTo>
                  <a:pt x="4431" y="5567"/>
                </a:lnTo>
                <a:lnTo>
                  <a:pt x="4389" y="5614"/>
                </a:lnTo>
                <a:lnTo>
                  <a:pt x="4342" y="5656"/>
                </a:lnTo>
                <a:lnTo>
                  <a:pt x="4287" y="5689"/>
                </a:lnTo>
                <a:lnTo>
                  <a:pt x="4228" y="5713"/>
                </a:lnTo>
                <a:lnTo>
                  <a:pt x="4165" y="5729"/>
                </a:lnTo>
                <a:lnTo>
                  <a:pt x="4099" y="5734"/>
                </a:lnTo>
                <a:lnTo>
                  <a:pt x="4032" y="5729"/>
                </a:lnTo>
                <a:lnTo>
                  <a:pt x="3969" y="5713"/>
                </a:lnTo>
                <a:lnTo>
                  <a:pt x="3910" y="5689"/>
                </a:lnTo>
                <a:lnTo>
                  <a:pt x="3858" y="5656"/>
                </a:lnTo>
                <a:lnTo>
                  <a:pt x="3809" y="5614"/>
                </a:lnTo>
                <a:lnTo>
                  <a:pt x="3769" y="5567"/>
                </a:lnTo>
                <a:lnTo>
                  <a:pt x="3735" y="5513"/>
                </a:lnTo>
                <a:lnTo>
                  <a:pt x="3711" y="5453"/>
                </a:lnTo>
                <a:lnTo>
                  <a:pt x="3695" y="5390"/>
                </a:lnTo>
                <a:lnTo>
                  <a:pt x="3690" y="5324"/>
                </a:lnTo>
                <a:lnTo>
                  <a:pt x="3690" y="3685"/>
                </a:lnTo>
                <a:lnTo>
                  <a:pt x="3695" y="3619"/>
                </a:lnTo>
                <a:lnTo>
                  <a:pt x="3711" y="3556"/>
                </a:lnTo>
                <a:lnTo>
                  <a:pt x="3735" y="3498"/>
                </a:lnTo>
                <a:lnTo>
                  <a:pt x="3769" y="3444"/>
                </a:lnTo>
                <a:lnTo>
                  <a:pt x="3809" y="3397"/>
                </a:lnTo>
                <a:lnTo>
                  <a:pt x="3858" y="3355"/>
                </a:lnTo>
                <a:lnTo>
                  <a:pt x="3910" y="3322"/>
                </a:lnTo>
                <a:lnTo>
                  <a:pt x="3969" y="3298"/>
                </a:lnTo>
                <a:lnTo>
                  <a:pt x="4032" y="3282"/>
                </a:lnTo>
                <a:lnTo>
                  <a:pt x="4099" y="3277"/>
                </a:lnTo>
                <a:lnTo>
                  <a:pt x="4165" y="3282"/>
                </a:lnTo>
                <a:lnTo>
                  <a:pt x="4228" y="3298"/>
                </a:lnTo>
                <a:lnTo>
                  <a:pt x="4287" y="3322"/>
                </a:lnTo>
                <a:lnTo>
                  <a:pt x="4342" y="3355"/>
                </a:lnTo>
                <a:lnTo>
                  <a:pt x="4389" y="3397"/>
                </a:lnTo>
                <a:lnTo>
                  <a:pt x="4431" y="3444"/>
                </a:lnTo>
                <a:lnTo>
                  <a:pt x="4464" y="3498"/>
                </a:lnTo>
                <a:lnTo>
                  <a:pt x="4488" y="3556"/>
                </a:lnTo>
                <a:lnTo>
                  <a:pt x="4504" y="3619"/>
                </a:lnTo>
                <a:lnTo>
                  <a:pt x="4509" y="3685"/>
                </a:lnTo>
                <a:lnTo>
                  <a:pt x="4605" y="3692"/>
                </a:lnTo>
                <a:lnTo>
                  <a:pt x="4696" y="3708"/>
                </a:lnTo>
                <a:lnTo>
                  <a:pt x="4785" y="3734"/>
                </a:lnTo>
                <a:lnTo>
                  <a:pt x="4869" y="3769"/>
                </a:lnTo>
                <a:lnTo>
                  <a:pt x="4948" y="3813"/>
                </a:lnTo>
                <a:lnTo>
                  <a:pt x="5021" y="3865"/>
                </a:lnTo>
                <a:lnTo>
                  <a:pt x="5088" y="3926"/>
                </a:lnTo>
                <a:lnTo>
                  <a:pt x="5150" y="3785"/>
                </a:lnTo>
                <a:lnTo>
                  <a:pt x="5203" y="3641"/>
                </a:lnTo>
                <a:lnTo>
                  <a:pt x="5248" y="3493"/>
                </a:lnTo>
                <a:lnTo>
                  <a:pt x="5283" y="3341"/>
                </a:lnTo>
                <a:lnTo>
                  <a:pt x="5308" y="3186"/>
                </a:lnTo>
                <a:lnTo>
                  <a:pt x="5323" y="3027"/>
                </a:lnTo>
                <a:lnTo>
                  <a:pt x="5329" y="2867"/>
                </a:lnTo>
                <a:lnTo>
                  <a:pt x="5323" y="2706"/>
                </a:lnTo>
                <a:lnTo>
                  <a:pt x="5308" y="2547"/>
                </a:lnTo>
                <a:lnTo>
                  <a:pt x="5283" y="2392"/>
                </a:lnTo>
                <a:lnTo>
                  <a:pt x="5248" y="2240"/>
                </a:lnTo>
                <a:lnTo>
                  <a:pt x="5203" y="2092"/>
                </a:lnTo>
                <a:lnTo>
                  <a:pt x="5150" y="1947"/>
                </a:lnTo>
                <a:lnTo>
                  <a:pt x="5088" y="1807"/>
                </a:lnTo>
                <a:lnTo>
                  <a:pt x="5018" y="1671"/>
                </a:lnTo>
                <a:lnTo>
                  <a:pt x="4939" y="1542"/>
                </a:lnTo>
                <a:lnTo>
                  <a:pt x="4853" y="1416"/>
                </a:lnTo>
                <a:lnTo>
                  <a:pt x="4761" y="1297"/>
                </a:lnTo>
                <a:lnTo>
                  <a:pt x="4661" y="1184"/>
                </a:lnTo>
                <a:lnTo>
                  <a:pt x="4553" y="1077"/>
                </a:lnTo>
                <a:lnTo>
                  <a:pt x="4441" y="978"/>
                </a:lnTo>
                <a:lnTo>
                  <a:pt x="4321" y="884"/>
                </a:lnTo>
                <a:lnTo>
                  <a:pt x="4197" y="798"/>
                </a:lnTo>
                <a:lnTo>
                  <a:pt x="4066" y="720"/>
                </a:lnTo>
                <a:lnTo>
                  <a:pt x="3931" y="650"/>
                </a:lnTo>
                <a:lnTo>
                  <a:pt x="3791" y="589"/>
                </a:lnTo>
                <a:lnTo>
                  <a:pt x="3646" y="535"/>
                </a:lnTo>
                <a:lnTo>
                  <a:pt x="3498" y="491"/>
                </a:lnTo>
                <a:lnTo>
                  <a:pt x="3346" y="456"/>
                </a:lnTo>
                <a:lnTo>
                  <a:pt x="3190" y="430"/>
                </a:lnTo>
                <a:lnTo>
                  <a:pt x="3031" y="414"/>
                </a:lnTo>
                <a:lnTo>
                  <a:pt x="2869" y="409"/>
                </a:lnTo>
                <a:lnTo>
                  <a:pt x="2708" y="414"/>
                </a:lnTo>
                <a:lnTo>
                  <a:pt x="2549" y="430"/>
                </a:lnTo>
                <a:lnTo>
                  <a:pt x="2394" y="456"/>
                </a:lnTo>
                <a:lnTo>
                  <a:pt x="2242" y="491"/>
                </a:lnTo>
                <a:lnTo>
                  <a:pt x="2093" y="535"/>
                </a:lnTo>
                <a:lnTo>
                  <a:pt x="1948" y="589"/>
                </a:lnTo>
                <a:lnTo>
                  <a:pt x="1808" y="650"/>
                </a:lnTo>
                <a:lnTo>
                  <a:pt x="1672" y="720"/>
                </a:lnTo>
                <a:lnTo>
                  <a:pt x="1543" y="798"/>
                </a:lnTo>
                <a:lnTo>
                  <a:pt x="1417" y="884"/>
                </a:lnTo>
                <a:lnTo>
                  <a:pt x="1298" y="978"/>
                </a:lnTo>
                <a:lnTo>
                  <a:pt x="1185" y="1077"/>
                </a:lnTo>
                <a:lnTo>
                  <a:pt x="1078" y="1184"/>
                </a:lnTo>
                <a:lnTo>
                  <a:pt x="978" y="1297"/>
                </a:lnTo>
                <a:lnTo>
                  <a:pt x="884" y="1416"/>
                </a:lnTo>
                <a:lnTo>
                  <a:pt x="798" y="1542"/>
                </a:lnTo>
                <a:lnTo>
                  <a:pt x="720" y="1671"/>
                </a:lnTo>
                <a:lnTo>
                  <a:pt x="650" y="1807"/>
                </a:lnTo>
                <a:lnTo>
                  <a:pt x="589" y="1947"/>
                </a:lnTo>
                <a:lnTo>
                  <a:pt x="535" y="2092"/>
                </a:lnTo>
                <a:lnTo>
                  <a:pt x="491" y="2240"/>
                </a:lnTo>
                <a:lnTo>
                  <a:pt x="456" y="2392"/>
                </a:lnTo>
                <a:lnTo>
                  <a:pt x="430" y="2547"/>
                </a:lnTo>
                <a:lnTo>
                  <a:pt x="414" y="2706"/>
                </a:lnTo>
                <a:lnTo>
                  <a:pt x="409" y="2867"/>
                </a:lnTo>
                <a:lnTo>
                  <a:pt x="414" y="3027"/>
                </a:lnTo>
                <a:lnTo>
                  <a:pt x="430" y="3186"/>
                </a:lnTo>
                <a:lnTo>
                  <a:pt x="456" y="3341"/>
                </a:lnTo>
                <a:lnTo>
                  <a:pt x="491" y="3493"/>
                </a:lnTo>
                <a:lnTo>
                  <a:pt x="535" y="3641"/>
                </a:lnTo>
                <a:lnTo>
                  <a:pt x="589" y="3785"/>
                </a:lnTo>
                <a:lnTo>
                  <a:pt x="650" y="3924"/>
                </a:lnTo>
                <a:lnTo>
                  <a:pt x="718" y="3865"/>
                </a:lnTo>
                <a:lnTo>
                  <a:pt x="791" y="3813"/>
                </a:lnTo>
                <a:lnTo>
                  <a:pt x="870" y="3769"/>
                </a:lnTo>
                <a:lnTo>
                  <a:pt x="954" y="3734"/>
                </a:lnTo>
                <a:lnTo>
                  <a:pt x="1041" y="3708"/>
                </a:lnTo>
                <a:lnTo>
                  <a:pt x="1134" y="3692"/>
                </a:lnTo>
                <a:lnTo>
                  <a:pt x="1230" y="3685"/>
                </a:lnTo>
                <a:lnTo>
                  <a:pt x="1235" y="3619"/>
                </a:lnTo>
                <a:lnTo>
                  <a:pt x="1251" y="3556"/>
                </a:lnTo>
                <a:lnTo>
                  <a:pt x="1275" y="3498"/>
                </a:lnTo>
                <a:lnTo>
                  <a:pt x="1309" y="3444"/>
                </a:lnTo>
                <a:lnTo>
                  <a:pt x="1349" y="3397"/>
                </a:lnTo>
                <a:lnTo>
                  <a:pt x="1398" y="3355"/>
                </a:lnTo>
                <a:lnTo>
                  <a:pt x="1450" y="3322"/>
                </a:lnTo>
                <a:lnTo>
                  <a:pt x="1510" y="3298"/>
                </a:lnTo>
                <a:lnTo>
                  <a:pt x="1572" y="3282"/>
                </a:lnTo>
                <a:lnTo>
                  <a:pt x="1639" y="3277"/>
                </a:lnTo>
                <a:lnTo>
                  <a:pt x="1705" y="3282"/>
                </a:lnTo>
                <a:lnTo>
                  <a:pt x="1768" y="3298"/>
                </a:lnTo>
                <a:lnTo>
                  <a:pt x="1827" y="3322"/>
                </a:lnTo>
                <a:lnTo>
                  <a:pt x="1882" y="3355"/>
                </a:lnTo>
                <a:lnTo>
                  <a:pt x="1929" y="3397"/>
                </a:lnTo>
                <a:lnTo>
                  <a:pt x="1971" y="3444"/>
                </a:lnTo>
                <a:lnTo>
                  <a:pt x="2004" y="3498"/>
                </a:lnTo>
                <a:lnTo>
                  <a:pt x="2028" y="3556"/>
                </a:lnTo>
                <a:lnTo>
                  <a:pt x="2044" y="3619"/>
                </a:lnTo>
                <a:lnTo>
                  <a:pt x="2049" y="3685"/>
                </a:lnTo>
                <a:lnTo>
                  <a:pt x="2049" y="5324"/>
                </a:lnTo>
                <a:lnTo>
                  <a:pt x="2044" y="5390"/>
                </a:lnTo>
                <a:lnTo>
                  <a:pt x="2028" y="5453"/>
                </a:lnTo>
                <a:lnTo>
                  <a:pt x="2004" y="5513"/>
                </a:lnTo>
                <a:lnTo>
                  <a:pt x="1971" y="5567"/>
                </a:lnTo>
                <a:lnTo>
                  <a:pt x="1929" y="5614"/>
                </a:lnTo>
                <a:lnTo>
                  <a:pt x="1882" y="5656"/>
                </a:lnTo>
                <a:lnTo>
                  <a:pt x="1827" y="5689"/>
                </a:lnTo>
                <a:lnTo>
                  <a:pt x="1768" y="5713"/>
                </a:lnTo>
                <a:lnTo>
                  <a:pt x="1705" y="5729"/>
                </a:lnTo>
                <a:lnTo>
                  <a:pt x="1639" y="5734"/>
                </a:lnTo>
                <a:lnTo>
                  <a:pt x="1572" y="5729"/>
                </a:lnTo>
                <a:lnTo>
                  <a:pt x="1510" y="5713"/>
                </a:lnTo>
                <a:lnTo>
                  <a:pt x="1450" y="5689"/>
                </a:lnTo>
                <a:lnTo>
                  <a:pt x="1398" y="5656"/>
                </a:lnTo>
                <a:lnTo>
                  <a:pt x="1349" y="5614"/>
                </a:lnTo>
                <a:lnTo>
                  <a:pt x="1309" y="5567"/>
                </a:lnTo>
                <a:lnTo>
                  <a:pt x="1275" y="5513"/>
                </a:lnTo>
                <a:lnTo>
                  <a:pt x="1251" y="5453"/>
                </a:lnTo>
                <a:lnTo>
                  <a:pt x="1235" y="5390"/>
                </a:lnTo>
                <a:lnTo>
                  <a:pt x="1230" y="5324"/>
                </a:lnTo>
                <a:lnTo>
                  <a:pt x="1134" y="5319"/>
                </a:lnTo>
                <a:lnTo>
                  <a:pt x="1041" y="5303"/>
                </a:lnTo>
                <a:lnTo>
                  <a:pt x="952" y="5277"/>
                </a:lnTo>
                <a:lnTo>
                  <a:pt x="868" y="5240"/>
                </a:lnTo>
                <a:lnTo>
                  <a:pt x="790" y="5197"/>
                </a:lnTo>
                <a:lnTo>
                  <a:pt x="716" y="5144"/>
                </a:lnTo>
                <a:lnTo>
                  <a:pt x="650" y="5085"/>
                </a:lnTo>
                <a:lnTo>
                  <a:pt x="589" y="5017"/>
                </a:lnTo>
                <a:lnTo>
                  <a:pt x="536" y="4944"/>
                </a:lnTo>
                <a:lnTo>
                  <a:pt x="493" y="4865"/>
                </a:lnTo>
                <a:lnTo>
                  <a:pt x="458" y="4781"/>
                </a:lnTo>
                <a:lnTo>
                  <a:pt x="432" y="4692"/>
                </a:lnTo>
                <a:lnTo>
                  <a:pt x="414" y="4601"/>
                </a:lnTo>
                <a:lnTo>
                  <a:pt x="409" y="4505"/>
                </a:lnTo>
                <a:lnTo>
                  <a:pt x="414" y="4432"/>
                </a:lnTo>
                <a:lnTo>
                  <a:pt x="425" y="4361"/>
                </a:lnTo>
                <a:lnTo>
                  <a:pt x="348" y="4228"/>
                </a:lnTo>
                <a:lnTo>
                  <a:pt x="278" y="4092"/>
                </a:lnTo>
                <a:lnTo>
                  <a:pt x="215" y="3950"/>
                </a:lnTo>
                <a:lnTo>
                  <a:pt x="159" y="3806"/>
                </a:lnTo>
                <a:lnTo>
                  <a:pt x="112" y="3655"/>
                </a:lnTo>
                <a:lnTo>
                  <a:pt x="72" y="3504"/>
                </a:lnTo>
                <a:lnTo>
                  <a:pt x="40" y="3348"/>
                </a:lnTo>
                <a:lnTo>
                  <a:pt x="17" y="3191"/>
                </a:lnTo>
                <a:lnTo>
                  <a:pt x="3" y="3031"/>
                </a:lnTo>
                <a:lnTo>
                  <a:pt x="0" y="2867"/>
                </a:lnTo>
                <a:lnTo>
                  <a:pt x="5" y="2692"/>
                </a:lnTo>
                <a:lnTo>
                  <a:pt x="19" y="2521"/>
                </a:lnTo>
                <a:lnTo>
                  <a:pt x="45" y="2352"/>
                </a:lnTo>
                <a:lnTo>
                  <a:pt x="80" y="2186"/>
                </a:lnTo>
                <a:lnTo>
                  <a:pt x="126" y="2023"/>
                </a:lnTo>
                <a:lnTo>
                  <a:pt x="178" y="1866"/>
                </a:lnTo>
                <a:lnTo>
                  <a:pt x="241" y="1713"/>
                </a:lnTo>
                <a:lnTo>
                  <a:pt x="313" y="1564"/>
                </a:lnTo>
                <a:lnTo>
                  <a:pt x="391" y="1420"/>
                </a:lnTo>
                <a:lnTo>
                  <a:pt x="479" y="1280"/>
                </a:lnTo>
                <a:lnTo>
                  <a:pt x="573" y="1147"/>
                </a:lnTo>
                <a:lnTo>
                  <a:pt x="674" y="1020"/>
                </a:lnTo>
                <a:lnTo>
                  <a:pt x="783" y="898"/>
                </a:lnTo>
                <a:lnTo>
                  <a:pt x="898" y="782"/>
                </a:lnTo>
                <a:lnTo>
                  <a:pt x="1020" y="674"/>
                </a:lnTo>
                <a:lnTo>
                  <a:pt x="1148" y="573"/>
                </a:lnTo>
                <a:lnTo>
                  <a:pt x="1282" y="479"/>
                </a:lnTo>
                <a:lnTo>
                  <a:pt x="1420" y="391"/>
                </a:lnTo>
                <a:lnTo>
                  <a:pt x="1565" y="313"/>
                </a:lnTo>
                <a:lnTo>
                  <a:pt x="1714" y="241"/>
                </a:lnTo>
                <a:lnTo>
                  <a:pt x="1868" y="179"/>
                </a:lnTo>
                <a:lnTo>
                  <a:pt x="2025" y="126"/>
                </a:lnTo>
                <a:lnTo>
                  <a:pt x="2187" y="81"/>
                </a:lnTo>
                <a:lnTo>
                  <a:pt x="2353" y="46"/>
                </a:lnTo>
                <a:lnTo>
                  <a:pt x="2523" y="20"/>
                </a:lnTo>
                <a:lnTo>
                  <a:pt x="2694" y="4"/>
                </a:lnTo>
                <a:lnTo>
                  <a:pt x="286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20" name="Group 19"/>
          <p:cNvGrpSpPr/>
          <p:nvPr/>
        </p:nvGrpSpPr>
        <p:grpSpPr>
          <a:xfrm>
            <a:off x="6520100" y="5723212"/>
            <a:ext cx="597376" cy="591105"/>
            <a:chOff x="14642256" y="7292972"/>
            <a:chExt cx="2268537" cy="2244725"/>
          </a:xfrm>
          <a:solidFill>
            <a:schemeClr val="tx1"/>
          </a:solidFill>
        </p:grpSpPr>
        <p:sp>
          <p:nvSpPr>
            <p:cNvPr id="21" name="Freeform 124"/>
            <p:cNvSpPr>
              <a:spLocks noEditPoints="1"/>
            </p:cNvSpPr>
            <p:nvPr/>
          </p:nvSpPr>
          <p:spPr bwMode="auto">
            <a:xfrm>
              <a:off x="14642256" y="7292972"/>
              <a:ext cx="1344612" cy="1344613"/>
            </a:xfrm>
            <a:custGeom>
              <a:avLst/>
              <a:gdLst>
                <a:gd name="T0" fmla="*/ 1112 w 2540"/>
                <a:gd name="T1" fmla="*/ 836 h 2539"/>
                <a:gd name="T2" fmla="*/ 937 w 2540"/>
                <a:gd name="T3" fmla="*/ 958 h 2539"/>
                <a:gd name="T4" fmla="*/ 835 w 2540"/>
                <a:gd name="T5" fmla="*/ 1148 h 2539"/>
                <a:gd name="T6" fmla="*/ 835 w 2540"/>
                <a:gd name="T7" fmla="*/ 1370 h 2539"/>
                <a:gd name="T8" fmla="*/ 937 w 2540"/>
                <a:gd name="T9" fmla="*/ 1560 h 2539"/>
                <a:gd name="T10" fmla="*/ 1112 w 2540"/>
                <a:gd name="T11" fmla="*/ 1682 h 2539"/>
                <a:gd name="T12" fmla="*/ 1333 w 2540"/>
                <a:gd name="T13" fmla="*/ 1709 h 2539"/>
                <a:gd name="T14" fmla="*/ 1534 w 2540"/>
                <a:gd name="T15" fmla="*/ 1631 h 2539"/>
                <a:gd name="T16" fmla="*/ 1676 w 2540"/>
                <a:gd name="T17" fmla="*/ 1473 h 2539"/>
                <a:gd name="T18" fmla="*/ 1729 w 2540"/>
                <a:gd name="T19" fmla="*/ 1260 h 2539"/>
                <a:gd name="T20" fmla="*/ 1676 w 2540"/>
                <a:gd name="T21" fmla="*/ 1047 h 2539"/>
                <a:gd name="T22" fmla="*/ 1534 w 2540"/>
                <a:gd name="T23" fmla="*/ 887 h 2539"/>
                <a:gd name="T24" fmla="*/ 1333 w 2540"/>
                <a:gd name="T25" fmla="*/ 809 h 2539"/>
                <a:gd name="T26" fmla="*/ 1441 w 2540"/>
                <a:gd name="T27" fmla="*/ 4 h 2539"/>
                <a:gd name="T28" fmla="*/ 1521 w 2540"/>
                <a:gd name="T29" fmla="*/ 75 h 2539"/>
                <a:gd name="T30" fmla="*/ 1676 w 2540"/>
                <a:gd name="T31" fmla="*/ 305 h 2539"/>
                <a:gd name="T32" fmla="*/ 1942 w 2540"/>
                <a:gd name="T33" fmla="*/ 256 h 2539"/>
                <a:gd name="T34" fmla="*/ 2034 w 2540"/>
                <a:gd name="T35" fmla="*/ 252 h 2539"/>
                <a:gd name="T36" fmla="*/ 2286 w 2540"/>
                <a:gd name="T37" fmla="*/ 495 h 2539"/>
                <a:gd name="T38" fmla="*/ 2293 w 2540"/>
                <a:gd name="T39" fmla="*/ 601 h 2539"/>
                <a:gd name="T40" fmla="*/ 2250 w 2540"/>
                <a:gd name="T41" fmla="*/ 909 h 2539"/>
                <a:gd name="T42" fmla="*/ 2490 w 2540"/>
                <a:gd name="T43" fmla="*/ 1031 h 2539"/>
                <a:gd name="T44" fmla="*/ 2540 w 2540"/>
                <a:gd name="T45" fmla="*/ 1126 h 2539"/>
                <a:gd name="T46" fmla="*/ 2511 w 2540"/>
                <a:gd name="T47" fmla="*/ 1478 h 2539"/>
                <a:gd name="T48" fmla="*/ 2273 w 2540"/>
                <a:gd name="T49" fmla="*/ 1535 h 2539"/>
                <a:gd name="T50" fmla="*/ 2279 w 2540"/>
                <a:gd name="T51" fmla="*/ 1912 h 2539"/>
                <a:gd name="T52" fmla="*/ 2302 w 2540"/>
                <a:gd name="T53" fmla="*/ 2003 h 2539"/>
                <a:gd name="T54" fmla="*/ 2075 w 2540"/>
                <a:gd name="T55" fmla="*/ 2260 h 2539"/>
                <a:gd name="T56" fmla="*/ 1972 w 2540"/>
                <a:gd name="T57" fmla="*/ 2292 h 2539"/>
                <a:gd name="T58" fmla="*/ 1704 w 2540"/>
                <a:gd name="T59" fmla="*/ 2201 h 2539"/>
                <a:gd name="T60" fmla="*/ 1511 w 2540"/>
                <a:gd name="T61" fmla="*/ 2464 h 2539"/>
                <a:gd name="T62" fmla="*/ 1430 w 2540"/>
                <a:gd name="T63" fmla="*/ 2535 h 2539"/>
                <a:gd name="T64" fmla="*/ 1073 w 2540"/>
                <a:gd name="T65" fmla="*/ 2525 h 2539"/>
                <a:gd name="T66" fmla="*/ 1012 w 2540"/>
                <a:gd name="T67" fmla="*/ 2436 h 2539"/>
                <a:gd name="T68" fmla="*/ 760 w 2540"/>
                <a:gd name="T69" fmla="*/ 2157 h 2539"/>
                <a:gd name="T70" fmla="*/ 552 w 2540"/>
                <a:gd name="T71" fmla="*/ 2294 h 2539"/>
                <a:gd name="T72" fmla="*/ 465 w 2540"/>
                <a:gd name="T73" fmla="*/ 2260 h 2539"/>
                <a:gd name="T74" fmla="*/ 238 w 2540"/>
                <a:gd name="T75" fmla="*/ 1991 h 2539"/>
                <a:gd name="T76" fmla="*/ 374 w 2540"/>
                <a:gd name="T77" fmla="*/ 1769 h 2539"/>
                <a:gd name="T78" fmla="*/ 103 w 2540"/>
                <a:gd name="T79" fmla="*/ 1527 h 2539"/>
                <a:gd name="T80" fmla="*/ 13 w 2540"/>
                <a:gd name="T81" fmla="*/ 1466 h 2539"/>
                <a:gd name="T82" fmla="*/ 4 w 2540"/>
                <a:gd name="T83" fmla="*/ 1109 h 2539"/>
                <a:gd name="T84" fmla="*/ 75 w 2540"/>
                <a:gd name="T85" fmla="*/ 1029 h 2539"/>
                <a:gd name="T86" fmla="*/ 329 w 2540"/>
                <a:gd name="T87" fmla="*/ 839 h 2539"/>
                <a:gd name="T88" fmla="*/ 240 w 2540"/>
                <a:gd name="T89" fmla="*/ 583 h 2539"/>
                <a:gd name="T90" fmla="*/ 255 w 2540"/>
                <a:gd name="T91" fmla="*/ 492 h 2539"/>
                <a:gd name="T92" fmla="*/ 513 w 2540"/>
                <a:gd name="T93" fmla="*/ 249 h 2539"/>
                <a:gd name="T94" fmla="*/ 620 w 2540"/>
                <a:gd name="T95" fmla="*/ 270 h 2539"/>
                <a:gd name="T96" fmla="*/ 937 w 2540"/>
                <a:gd name="T97" fmla="*/ 280 h 2539"/>
                <a:gd name="T98" fmla="*/ 1043 w 2540"/>
                <a:gd name="T99" fmla="*/ 51 h 2539"/>
                <a:gd name="T100" fmla="*/ 1138 w 2540"/>
                <a:gd name="T101" fmla="*/ 0 h 2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40" h="2539">
                  <a:moveTo>
                    <a:pt x="1276" y="805"/>
                  </a:moveTo>
                  <a:lnTo>
                    <a:pt x="1219" y="809"/>
                  </a:lnTo>
                  <a:lnTo>
                    <a:pt x="1164" y="819"/>
                  </a:lnTo>
                  <a:lnTo>
                    <a:pt x="1112" y="836"/>
                  </a:lnTo>
                  <a:lnTo>
                    <a:pt x="1063" y="858"/>
                  </a:lnTo>
                  <a:lnTo>
                    <a:pt x="1017" y="887"/>
                  </a:lnTo>
                  <a:lnTo>
                    <a:pt x="974" y="921"/>
                  </a:lnTo>
                  <a:lnTo>
                    <a:pt x="937" y="958"/>
                  </a:lnTo>
                  <a:lnTo>
                    <a:pt x="903" y="1000"/>
                  </a:lnTo>
                  <a:lnTo>
                    <a:pt x="876" y="1047"/>
                  </a:lnTo>
                  <a:lnTo>
                    <a:pt x="852" y="1096"/>
                  </a:lnTo>
                  <a:lnTo>
                    <a:pt x="835" y="1148"/>
                  </a:lnTo>
                  <a:lnTo>
                    <a:pt x="825" y="1203"/>
                  </a:lnTo>
                  <a:lnTo>
                    <a:pt x="822" y="1260"/>
                  </a:lnTo>
                  <a:lnTo>
                    <a:pt x="825" y="1316"/>
                  </a:lnTo>
                  <a:lnTo>
                    <a:pt x="835" y="1370"/>
                  </a:lnTo>
                  <a:lnTo>
                    <a:pt x="852" y="1423"/>
                  </a:lnTo>
                  <a:lnTo>
                    <a:pt x="876" y="1473"/>
                  </a:lnTo>
                  <a:lnTo>
                    <a:pt x="903" y="1518"/>
                  </a:lnTo>
                  <a:lnTo>
                    <a:pt x="937" y="1560"/>
                  </a:lnTo>
                  <a:lnTo>
                    <a:pt x="974" y="1599"/>
                  </a:lnTo>
                  <a:lnTo>
                    <a:pt x="1017" y="1631"/>
                  </a:lnTo>
                  <a:lnTo>
                    <a:pt x="1063" y="1660"/>
                  </a:lnTo>
                  <a:lnTo>
                    <a:pt x="1112" y="1682"/>
                  </a:lnTo>
                  <a:lnTo>
                    <a:pt x="1164" y="1699"/>
                  </a:lnTo>
                  <a:lnTo>
                    <a:pt x="1219" y="1709"/>
                  </a:lnTo>
                  <a:lnTo>
                    <a:pt x="1276" y="1713"/>
                  </a:lnTo>
                  <a:lnTo>
                    <a:pt x="1333" y="1709"/>
                  </a:lnTo>
                  <a:lnTo>
                    <a:pt x="1387" y="1699"/>
                  </a:lnTo>
                  <a:lnTo>
                    <a:pt x="1439" y="1682"/>
                  </a:lnTo>
                  <a:lnTo>
                    <a:pt x="1489" y="1660"/>
                  </a:lnTo>
                  <a:lnTo>
                    <a:pt x="1534" y="1631"/>
                  </a:lnTo>
                  <a:lnTo>
                    <a:pt x="1577" y="1599"/>
                  </a:lnTo>
                  <a:lnTo>
                    <a:pt x="1615" y="1560"/>
                  </a:lnTo>
                  <a:lnTo>
                    <a:pt x="1649" y="1518"/>
                  </a:lnTo>
                  <a:lnTo>
                    <a:pt x="1676" y="1473"/>
                  </a:lnTo>
                  <a:lnTo>
                    <a:pt x="1699" y="1423"/>
                  </a:lnTo>
                  <a:lnTo>
                    <a:pt x="1716" y="1370"/>
                  </a:lnTo>
                  <a:lnTo>
                    <a:pt x="1726" y="1316"/>
                  </a:lnTo>
                  <a:lnTo>
                    <a:pt x="1729" y="1260"/>
                  </a:lnTo>
                  <a:lnTo>
                    <a:pt x="1726" y="1203"/>
                  </a:lnTo>
                  <a:lnTo>
                    <a:pt x="1716" y="1148"/>
                  </a:lnTo>
                  <a:lnTo>
                    <a:pt x="1699" y="1096"/>
                  </a:lnTo>
                  <a:lnTo>
                    <a:pt x="1676" y="1047"/>
                  </a:lnTo>
                  <a:lnTo>
                    <a:pt x="1649" y="1000"/>
                  </a:lnTo>
                  <a:lnTo>
                    <a:pt x="1615" y="958"/>
                  </a:lnTo>
                  <a:lnTo>
                    <a:pt x="1577" y="921"/>
                  </a:lnTo>
                  <a:lnTo>
                    <a:pt x="1534" y="887"/>
                  </a:lnTo>
                  <a:lnTo>
                    <a:pt x="1489" y="858"/>
                  </a:lnTo>
                  <a:lnTo>
                    <a:pt x="1439" y="836"/>
                  </a:lnTo>
                  <a:lnTo>
                    <a:pt x="1387" y="819"/>
                  </a:lnTo>
                  <a:lnTo>
                    <a:pt x="1333" y="809"/>
                  </a:lnTo>
                  <a:lnTo>
                    <a:pt x="1276" y="805"/>
                  </a:lnTo>
                  <a:close/>
                  <a:moveTo>
                    <a:pt x="1138" y="0"/>
                  </a:moveTo>
                  <a:lnTo>
                    <a:pt x="1412" y="0"/>
                  </a:lnTo>
                  <a:lnTo>
                    <a:pt x="1441" y="4"/>
                  </a:lnTo>
                  <a:lnTo>
                    <a:pt x="1467" y="13"/>
                  </a:lnTo>
                  <a:lnTo>
                    <a:pt x="1490" y="30"/>
                  </a:lnTo>
                  <a:lnTo>
                    <a:pt x="1508" y="51"/>
                  </a:lnTo>
                  <a:lnTo>
                    <a:pt x="1521" y="75"/>
                  </a:lnTo>
                  <a:lnTo>
                    <a:pt x="1528" y="103"/>
                  </a:lnTo>
                  <a:lnTo>
                    <a:pt x="1546" y="261"/>
                  </a:lnTo>
                  <a:lnTo>
                    <a:pt x="1612" y="280"/>
                  </a:lnTo>
                  <a:lnTo>
                    <a:pt x="1676" y="305"/>
                  </a:lnTo>
                  <a:lnTo>
                    <a:pt x="1738" y="334"/>
                  </a:lnTo>
                  <a:lnTo>
                    <a:pt x="1799" y="366"/>
                  </a:lnTo>
                  <a:lnTo>
                    <a:pt x="1921" y="270"/>
                  </a:lnTo>
                  <a:lnTo>
                    <a:pt x="1942" y="256"/>
                  </a:lnTo>
                  <a:lnTo>
                    <a:pt x="1964" y="248"/>
                  </a:lnTo>
                  <a:lnTo>
                    <a:pt x="1988" y="244"/>
                  </a:lnTo>
                  <a:lnTo>
                    <a:pt x="2011" y="245"/>
                  </a:lnTo>
                  <a:lnTo>
                    <a:pt x="2034" y="252"/>
                  </a:lnTo>
                  <a:lnTo>
                    <a:pt x="2056" y="262"/>
                  </a:lnTo>
                  <a:lnTo>
                    <a:pt x="2075" y="278"/>
                  </a:lnTo>
                  <a:lnTo>
                    <a:pt x="2268" y="471"/>
                  </a:lnTo>
                  <a:lnTo>
                    <a:pt x="2286" y="495"/>
                  </a:lnTo>
                  <a:lnTo>
                    <a:pt x="2298" y="521"/>
                  </a:lnTo>
                  <a:lnTo>
                    <a:pt x="2302" y="548"/>
                  </a:lnTo>
                  <a:lnTo>
                    <a:pt x="2301" y="575"/>
                  </a:lnTo>
                  <a:lnTo>
                    <a:pt x="2293" y="601"/>
                  </a:lnTo>
                  <a:lnTo>
                    <a:pt x="2277" y="626"/>
                  </a:lnTo>
                  <a:lnTo>
                    <a:pt x="2179" y="752"/>
                  </a:lnTo>
                  <a:lnTo>
                    <a:pt x="2218" y="829"/>
                  </a:lnTo>
                  <a:lnTo>
                    <a:pt x="2250" y="909"/>
                  </a:lnTo>
                  <a:lnTo>
                    <a:pt x="2276" y="992"/>
                  </a:lnTo>
                  <a:lnTo>
                    <a:pt x="2437" y="1010"/>
                  </a:lnTo>
                  <a:lnTo>
                    <a:pt x="2466" y="1017"/>
                  </a:lnTo>
                  <a:lnTo>
                    <a:pt x="2490" y="1031"/>
                  </a:lnTo>
                  <a:lnTo>
                    <a:pt x="2511" y="1049"/>
                  </a:lnTo>
                  <a:lnTo>
                    <a:pt x="2527" y="1071"/>
                  </a:lnTo>
                  <a:lnTo>
                    <a:pt x="2537" y="1097"/>
                  </a:lnTo>
                  <a:lnTo>
                    <a:pt x="2540" y="1126"/>
                  </a:lnTo>
                  <a:lnTo>
                    <a:pt x="2540" y="1400"/>
                  </a:lnTo>
                  <a:lnTo>
                    <a:pt x="2537" y="1429"/>
                  </a:lnTo>
                  <a:lnTo>
                    <a:pt x="2527" y="1455"/>
                  </a:lnTo>
                  <a:lnTo>
                    <a:pt x="2511" y="1478"/>
                  </a:lnTo>
                  <a:lnTo>
                    <a:pt x="2490" y="1496"/>
                  </a:lnTo>
                  <a:lnTo>
                    <a:pt x="2466" y="1509"/>
                  </a:lnTo>
                  <a:lnTo>
                    <a:pt x="2437" y="1516"/>
                  </a:lnTo>
                  <a:lnTo>
                    <a:pt x="2273" y="1535"/>
                  </a:lnTo>
                  <a:lnTo>
                    <a:pt x="2246" y="1618"/>
                  </a:lnTo>
                  <a:lnTo>
                    <a:pt x="2212" y="1699"/>
                  </a:lnTo>
                  <a:lnTo>
                    <a:pt x="2172" y="1777"/>
                  </a:lnTo>
                  <a:lnTo>
                    <a:pt x="2279" y="1912"/>
                  </a:lnTo>
                  <a:lnTo>
                    <a:pt x="2292" y="1933"/>
                  </a:lnTo>
                  <a:lnTo>
                    <a:pt x="2299" y="1956"/>
                  </a:lnTo>
                  <a:lnTo>
                    <a:pt x="2303" y="1979"/>
                  </a:lnTo>
                  <a:lnTo>
                    <a:pt x="2302" y="2003"/>
                  </a:lnTo>
                  <a:lnTo>
                    <a:pt x="2295" y="2026"/>
                  </a:lnTo>
                  <a:lnTo>
                    <a:pt x="2285" y="2047"/>
                  </a:lnTo>
                  <a:lnTo>
                    <a:pt x="2270" y="2066"/>
                  </a:lnTo>
                  <a:lnTo>
                    <a:pt x="2075" y="2260"/>
                  </a:lnTo>
                  <a:lnTo>
                    <a:pt x="2053" y="2278"/>
                  </a:lnTo>
                  <a:lnTo>
                    <a:pt x="2027" y="2290"/>
                  </a:lnTo>
                  <a:lnTo>
                    <a:pt x="1999" y="2294"/>
                  </a:lnTo>
                  <a:lnTo>
                    <a:pt x="1972" y="2292"/>
                  </a:lnTo>
                  <a:lnTo>
                    <a:pt x="1946" y="2285"/>
                  </a:lnTo>
                  <a:lnTo>
                    <a:pt x="1921" y="2269"/>
                  </a:lnTo>
                  <a:lnTo>
                    <a:pt x="1784" y="2161"/>
                  </a:lnTo>
                  <a:lnTo>
                    <a:pt x="1704" y="2201"/>
                  </a:lnTo>
                  <a:lnTo>
                    <a:pt x="1623" y="2235"/>
                  </a:lnTo>
                  <a:lnTo>
                    <a:pt x="1537" y="2261"/>
                  </a:lnTo>
                  <a:lnTo>
                    <a:pt x="1517" y="2436"/>
                  </a:lnTo>
                  <a:lnTo>
                    <a:pt x="1511" y="2464"/>
                  </a:lnTo>
                  <a:lnTo>
                    <a:pt x="1498" y="2488"/>
                  </a:lnTo>
                  <a:lnTo>
                    <a:pt x="1478" y="2509"/>
                  </a:lnTo>
                  <a:lnTo>
                    <a:pt x="1456" y="2525"/>
                  </a:lnTo>
                  <a:lnTo>
                    <a:pt x="1430" y="2535"/>
                  </a:lnTo>
                  <a:lnTo>
                    <a:pt x="1402" y="2539"/>
                  </a:lnTo>
                  <a:lnTo>
                    <a:pt x="1128" y="2539"/>
                  </a:lnTo>
                  <a:lnTo>
                    <a:pt x="1099" y="2535"/>
                  </a:lnTo>
                  <a:lnTo>
                    <a:pt x="1073" y="2525"/>
                  </a:lnTo>
                  <a:lnTo>
                    <a:pt x="1050" y="2509"/>
                  </a:lnTo>
                  <a:lnTo>
                    <a:pt x="1031" y="2488"/>
                  </a:lnTo>
                  <a:lnTo>
                    <a:pt x="1018" y="2464"/>
                  </a:lnTo>
                  <a:lnTo>
                    <a:pt x="1012" y="2436"/>
                  </a:lnTo>
                  <a:lnTo>
                    <a:pt x="991" y="2255"/>
                  </a:lnTo>
                  <a:lnTo>
                    <a:pt x="912" y="2229"/>
                  </a:lnTo>
                  <a:lnTo>
                    <a:pt x="834" y="2196"/>
                  </a:lnTo>
                  <a:lnTo>
                    <a:pt x="760" y="2157"/>
                  </a:lnTo>
                  <a:lnTo>
                    <a:pt x="620" y="2269"/>
                  </a:lnTo>
                  <a:lnTo>
                    <a:pt x="599" y="2282"/>
                  </a:lnTo>
                  <a:lnTo>
                    <a:pt x="575" y="2290"/>
                  </a:lnTo>
                  <a:lnTo>
                    <a:pt x="552" y="2294"/>
                  </a:lnTo>
                  <a:lnTo>
                    <a:pt x="529" y="2292"/>
                  </a:lnTo>
                  <a:lnTo>
                    <a:pt x="505" y="2286"/>
                  </a:lnTo>
                  <a:lnTo>
                    <a:pt x="485" y="2275"/>
                  </a:lnTo>
                  <a:lnTo>
                    <a:pt x="465" y="2260"/>
                  </a:lnTo>
                  <a:lnTo>
                    <a:pt x="270" y="2066"/>
                  </a:lnTo>
                  <a:lnTo>
                    <a:pt x="253" y="2043"/>
                  </a:lnTo>
                  <a:lnTo>
                    <a:pt x="242" y="2018"/>
                  </a:lnTo>
                  <a:lnTo>
                    <a:pt x="238" y="1991"/>
                  </a:lnTo>
                  <a:lnTo>
                    <a:pt x="239" y="1962"/>
                  </a:lnTo>
                  <a:lnTo>
                    <a:pt x="247" y="1936"/>
                  </a:lnTo>
                  <a:lnTo>
                    <a:pt x="262" y="1912"/>
                  </a:lnTo>
                  <a:lnTo>
                    <a:pt x="374" y="1769"/>
                  </a:lnTo>
                  <a:lnTo>
                    <a:pt x="338" y="1699"/>
                  </a:lnTo>
                  <a:lnTo>
                    <a:pt x="307" y="1625"/>
                  </a:lnTo>
                  <a:lnTo>
                    <a:pt x="282" y="1548"/>
                  </a:lnTo>
                  <a:lnTo>
                    <a:pt x="103" y="1527"/>
                  </a:lnTo>
                  <a:lnTo>
                    <a:pt x="75" y="1521"/>
                  </a:lnTo>
                  <a:lnTo>
                    <a:pt x="51" y="1508"/>
                  </a:lnTo>
                  <a:lnTo>
                    <a:pt x="30" y="1490"/>
                  </a:lnTo>
                  <a:lnTo>
                    <a:pt x="13" y="1466"/>
                  </a:lnTo>
                  <a:lnTo>
                    <a:pt x="4" y="1440"/>
                  </a:lnTo>
                  <a:lnTo>
                    <a:pt x="0" y="1412"/>
                  </a:lnTo>
                  <a:lnTo>
                    <a:pt x="0" y="1138"/>
                  </a:lnTo>
                  <a:lnTo>
                    <a:pt x="4" y="1109"/>
                  </a:lnTo>
                  <a:lnTo>
                    <a:pt x="13" y="1083"/>
                  </a:lnTo>
                  <a:lnTo>
                    <a:pt x="30" y="1060"/>
                  </a:lnTo>
                  <a:lnTo>
                    <a:pt x="51" y="1042"/>
                  </a:lnTo>
                  <a:lnTo>
                    <a:pt x="75" y="1029"/>
                  </a:lnTo>
                  <a:lnTo>
                    <a:pt x="103" y="1022"/>
                  </a:lnTo>
                  <a:lnTo>
                    <a:pt x="272" y="1003"/>
                  </a:lnTo>
                  <a:lnTo>
                    <a:pt x="297" y="919"/>
                  </a:lnTo>
                  <a:lnTo>
                    <a:pt x="329" y="839"/>
                  </a:lnTo>
                  <a:lnTo>
                    <a:pt x="368" y="761"/>
                  </a:lnTo>
                  <a:lnTo>
                    <a:pt x="262" y="627"/>
                  </a:lnTo>
                  <a:lnTo>
                    <a:pt x="248" y="606"/>
                  </a:lnTo>
                  <a:lnTo>
                    <a:pt x="240" y="583"/>
                  </a:lnTo>
                  <a:lnTo>
                    <a:pt x="236" y="560"/>
                  </a:lnTo>
                  <a:lnTo>
                    <a:pt x="238" y="536"/>
                  </a:lnTo>
                  <a:lnTo>
                    <a:pt x="244" y="513"/>
                  </a:lnTo>
                  <a:lnTo>
                    <a:pt x="255" y="492"/>
                  </a:lnTo>
                  <a:lnTo>
                    <a:pt x="270" y="473"/>
                  </a:lnTo>
                  <a:lnTo>
                    <a:pt x="465" y="278"/>
                  </a:lnTo>
                  <a:lnTo>
                    <a:pt x="487" y="261"/>
                  </a:lnTo>
                  <a:lnTo>
                    <a:pt x="513" y="249"/>
                  </a:lnTo>
                  <a:lnTo>
                    <a:pt x="540" y="245"/>
                  </a:lnTo>
                  <a:lnTo>
                    <a:pt x="568" y="247"/>
                  </a:lnTo>
                  <a:lnTo>
                    <a:pt x="595" y="254"/>
                  </a:lnTo>
                  <a:lnTo>
                    <a:pt x="620" y="270"/>
                  </a:lnTo>
                  <a:lnTo>
                    <a:pt x="746" y="370"/>
                  </a:lnTo>
                  <a:lnTo>
                    <a:pt x="808" y="336"/>
                  </a:lnTo>
                  <a:lnTo>
                    <a:pt x="872" y="306"/>
                  </a:lnTo>
                  <a:lnTo>
                    <a:pt x="937" y="280"/>
                  </a:lnTo>
                  <a:lnTo>
                    <a:pt x="1004" y="261"/>
                  </a:lnTo>
                  <a:lnTo>
                    <a:pt x="1022" y="103"/>
                  </a:lnTo>
                  <a:lnTo>
                    <a:pt x="1030" y="75"/>
                  </a:lnTo>
                  <a:lnTo>
                    <a:pt x="1043" y="51"/>
                  </a:lnTo>
                  <a:lnTo>
                    <a:pt x="1061" y="30"/>
                  </a:lnTo>
                  <a:lnTo>
                    <a:pt x="1083" y="13"/>
                  </a:lnTo>
                  <a:lnTo>
                    <a:pt x="1109" y="4"/>
                  </a:lnTo>
                  <a:lnTo>
                    <a:pt x="11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2" name="Freeform 125"/>
            <p:cNvSpPr>
              <a:spLocks noEditPoints="1"/>
            </p:cNvSpPr>
            <p:nvPr/>
          </p:nvSpPr>
          <p:spPr bwMode="auto">
            <a:xfrm>
              <a:off x="15805893" y="7981947"/>
              <a:ext cx="1104900" cy="1106488"/>
            </a:xfrm>
            <a:custGeom>
              <a:avLst/>
              <a:gdLst>
                <a:gd name="T0" fmla="*/ 920 w 2088"/>
                <a:gd name="T1" fmla="*/ 687 h 2090"/>
                <a:gd name="T2" fmla="*/ 764 w 2088"/>
                <a:gd name="T3" fmla="*/ 796 h 2090"/>
                <a:gd name="T4" fmla="*/ 682 w 2088"/>
                <a:gd name="T5" fmla="*/ 968 h 2090"/>
                <a:gd name="T6" fmla="*/ 699 w 2088"/>
                <a:gd name="T7" fmla="*/ 1165 h 2090"/>
                <a:gd name="T8" fmla="*/ 808 w 2088"/>
                <a:gd name="T9" fmla="*/ 1320 h 2090"/>
                <a:gd name="T10" fmla="*/ 980 w 2088"/>
                <a:gd name="T11" fmla="*/ 1402 h 2090"/>
                <a:gd name="T12" fmla="*/ 1176 w 2088"/>
                <a:gd name="T13" fmla="*/ 1385 h 2090"/>
                <a:gd name="T14" fmla="*/ 1332 w 2088"/>
                <a:gd name="T15" fmla="*/ 1276 h 2090"/>
                <a:gd name="T16" fmla="*/ 1413 w 2088"/>
                <a:gd name="T17" fmla="*/ 1104 h 2090"/>
                <a:gd name="T18" fmla="*/ 1397 w 2088"/>
                <a:gd name="T19" fmla="*/ 908 h 2090"/>
                <a:gd name="T20" fmla="*/ 1287 w 2088"/>
                <a:gd name="T21" fmla="*/ 752 h 2090"/>
                <a:gd name="T22" fmla="*/ 1116 w 2088"/>
                <a:gd name="T23" fmla="*/ 672 h 2090"/>
                <a:gd name="T24" fmla="*/ 1111 w 2088"/>
                <a:gd name="T25" fmla="*/ 9 h 2090"/>
                <a:gd name="T26" fmla="*/ 1178 w 2088"/>
                <a:gd name="T27" fmla="*/ 93 h 2090"/>
                <a:gd name="T28" fmla="*/ 1413 w 2088"/>
                <a:gd name="T29" fmla="*/ 272 h 2090"/>
                <a:gd name="T30" fmla="*/ 1569 w 2088"/>
                <a:gd name="T31" fmla="*/ 165 h 2090"/>
                <a:gd name="T32" fmla="*/ 1792 w 2088"/>
                <a:gd name="T33" fmla="*/ 315 h 2090"/>
                <a:gd name="T34" fmla="*/ 1832 w 2088"/>
                <a:gd name="T35" fmla="*/ 398 h 2090"/>
                <a:gd name="T36" fmla="*/ 1749 w 2088"/>
                <a:gd name="T37" fmla="*/ 561 h 2090"/>
                <a:gd name="T38" fmla="*/ 1960 w 2088"/>
                <a:gd name="T39" fmla="*/ 754 h 2090"/>
                <a:gd name="T40" fmla="*/ 2053 w 2088"/>
                <a:gd name="T41" fmla="*/ 807 h 2090"/>
                <a:gd name="T42" fmla="*/ 2086 w 2088"/>
                <a:gd name="T43" fmla="*/ 1077 h 2090"/>
                <a:gd name="T44" fmla="*/ 2023 w 2088"/>
                <a:gd name="T45" fmla="*/ 1161 h 2090"/>
                <a:gd name="T46" fmla="*/ 1842 w 2088"/>
                <a:gd name="T47" fmla="*/ 1333 h 2090"/>
                <a:gd name="T48" fmla="*/ 1925 w 2088"/>
                <a:gd name="T49" fmla="*/ 1537 h 2090"/>
                <a:gd name="T50" fmla="*/ 1902 w 2088"/>
                <a:gd name="T51" fmla="*/ 1641 h 2090"/>
                <a:gd name="T52" fmla="*/ 1720 w 2088"/>
                <a:gd name="T53" fmla="*/ 1823 h 2090"/>
                <a:gd name="T54" fmla="*/ 1629 w 2088"/>
                <a:gd name="T55" fmla="*/ 1807 h 2090"/>
                <a:gd name="T56" fmla="*/ 1330 w 2088"/>
                <a:gd name="T57" fmla="*/ 1837 h 2090"/>
                <a:gd name="T58" fmla="*/ 1294 w 2088"/>
                <a:gd name="T59" fmla="*/ 2038 h 2090"/>
                <a:gd name="T60" fmla="*/ 1032 w 2088"/>
                <a:gd name="T61" fmla="*/ 2090 h 2090"/>
                <a:gd name="T62" fmla="*/ 933 w 2088"/>
                <a:gd name="T63" fmla="*/ 2049 h 2090"/>
                <a:gd name="T64" fmla="*/ 817 w 2088"/>
                <a:gd name="T65" fmla="*/ 1852 h 2090"/>
                <a:gd name="T66" fmla="*/ 572 w 2088"/>
                <a:gd name="T67" fmla="*/ 1911 h 2090"/>
                <a:gd name="T68" fmla="*/ 465 w 2088"/>
                <a:gd name="T69" fmla="*/ 1913 h 2090"/>
                <a:gd name="T70" fmla="*/ 268 w 2088"/>
                <a:gd name="T71" fmla="*/ 1738 h 2090"/>
                <a:gd name="T72" fmla="*/ 264 w 2088"/>
                <a:gd name="T73" fmla="*/ 1646 h 2090"/>
                <a:gd name="T74" fmla="*/ 282 w 2088"/>
                <a:gd name="T75" fmla="*/ 1402 h 2090"/>
                <a:gd name="T76" fmla="*/ 73 w 2088"/>
                <a:gd name="T77" fmla="*/ 1321 h 2090"/>
                <a:gd name="T78" fmla="*/ 16 w 2088"/>
                <a:gd name="T79" fmla="*/ 1232 h 2090"/>
                <a:gd name="T80" fmla="*/ 22 w 2088"/>
                <a:gd name="T81" fmla="*/ 964 h 2090"/>
                <a:gd name="T82" fmla="*/ 211 w 2088"/>
                <a:gd name="T83" fmla="*/ 896 h 2090"/>
                <a:gd name="T84" fmla="*/ 188 w 2088"/>
                <a:gd name="T85" fmla="*/ 603 h 2090"/>
                <a:gd name="T86" fmla="*/ 160 w 2088"/>
                <a:gd name="T87" fmla="*/ 500 h 2090"/>
                <a:gd name="T88" fmla="*/ 325 w 2088"/>
                <a:gd name="T89" fmla="*/ 287 h 2090"/>
                <a:gd name="T90" fmla="*/ 413 w 2088"/>
                <a:gd name="T91" fmla="*/ 265 h 2090"/>
                <a:gd name="T92" fmla="*/ 618 w 2088"/>
                <a:gd name="T93" fmla="*/ 304 h 2090"/>
                <a:gd name="T94" fmla="*/ 765 w 2088"/>
                <a:gd name="T95" fmla="*/ 99 h 2090"/>
                <a:gd name="T96" fmla="*/ 839 w 2088"/>
                <a:gd name="T97" fmla="*/ 22 h 2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88" h="2090">
                  <a:moveTo>
                    <a:pt x="1067" y="665"/>
                  </a:moveTo>
                  <a:lnTo>
                    <a:pt x="1016" y="667"/>
                  </a:lnTo>
                  <a:lnTo>
                    <a:pt x="967" y="674"/>
                  </a:lnTo>
                  <a:lnTo>
                    <a:pt x="920" y="687"/>
                  </a:lnTo>
                  <a:lnTo>
                    <a:pt x="874" y="708"/>
                  </a:lnTo>
                  <a:lnTo>
                    <a:pt x="834" y="733"/>
                  </a:lnTo>
                  <a:lnTo>
                    <a:pt x="796" y="763"/>
                  </a:lnTo>
                  <a:lnTo>
                    <a:pt x="764" y="796"/>
                  </a:lnTo>
                  <a:lnTo>
                    <a:pt x="735" y="835"/>
                  </a:lnTo>
                  <a:lnTo>
                    <a:pt x="712" y="877"/>
                  </a:lnTo>
                  <a:lnTo>
                    <a:pt x="695" y="921"/>
                  </a:lnTo>
                  <a:lnTo>
                    <a:pt x="682" y="968"/>
                  </a:lnTo>
                  <a:lnTo>
                    <a:pt x="677" y="1017"/>
                  </a:lnTo>
                  <a:lnTo>
                    <a:pt x="678" y="1068"/>
                  </a:lnTo>
                  <a:lnTo>
                    <a:pt x="685" y="1117"/>
                  </a:lnTo>
                  <a:lnTo>
                    <a:pt x="699" y="1165"/>
                  </a:lnTo>
                  <a:lnTo>
                    <a:pt x="718" y="1209"/>
                  </a:lnTo>
                  <a:lnTo>
                    <a:pt x="744" y="1250"/>
                  </a:lnTo>
                  <a:lnTo>
                    <a:pt x="774" y="1287"/>
                  </a:lnTo>
                  <a:lnTo>
                    <a:pt x="808" y="1320"/>
                  </a:lnTo>
                  <a:lnTo>
                    <a:pt x="846" y="1348"/>
                  </a:lnTo>
                  <a:lnTo>
                    <a:pt x="887" y="1372"/>
                  </a:lnTo>
                  <a:lnTo>
                    <a:pt x="933" y="1390"/>
                  </a:lnTo>
                  <a:lnTo>
                    <a:pt x="980" y="1402"/>
                  </a:lnTo>
                  <a:lnTo>
                    <a:pt x="1029" y="1407"/>
                  </a:lnTo>
                  <a:lnTo>
                    <a:pt x="1080" y="1407"/>
                  </a:lnTo>
                  <a:lnTo>
                    <a:pt x="1129" y="1399"/>
                  </a:lnTo>
                  <a:lnTo>
                    <a:pt x="1176" y="1385"/>
                  </a:lnTo>
                  <a:lnTo>
                    <a:pt x="1220" y="1365"/>
                  </a:lnTo>
                  <a:lnTo>
                    <a:pt x="1261" y="1341"/>
                  </a:lnTo>
                  <a:lnTo>
                    <a:pt x="1299" y="1311"/>
                  </a:lnTo>
                  <a:lnTo>
                    <a:pt x="1332" y="1276"/>
                  </a:lnTo>
                  <a:lnTo>
                    <a:pt x="1360" y="1238"/>
                  </a:lnTo>
                  <a:lnTo>
                    <a:pt x="1384" y="1197"/>
                  </a:lnTo>
                  <a:lnTo>
                    <a:pt x="1400" y="1152"/>
                  </a:lnTo>
                  <a:lnTo>
                    <a:pt x="1413" y="1104"/>
                  </a:lnTo>
                  <a:lnTo>
                    <a:pt x="1419" y="1056"/>
                  </a:lnTo>
                  <a:lnTo>
                    <a:pt x="1417" y="1006"/>
                  </a:lnTo>
                  <a:lnTo>
                    <a:pt x="1410" y="955"/>
                  </a:lnTo>
                  <a:lnTo>
                    <a:pt x="1397" y="908"/>
                  </a:lnTo>
                  <a:lnTo>
                    <a:pt x="1377" y="864"/>
                  </a:lnTo>
                  <a:lnTo>
                    <a:pt x="1351" y="822"/>
                  </a:lnTo>
                  <a:lnTo>
                    <a:pt x="1321" y="786"/>
                  </a:lnTo>
                  <a:lnTo>
                    <a:pt x="1287" y="752"/>
                  </a:lnTo>
                  <a:lnTo>
                    <a:pt x="1248" y="725"/>
                  </a:lnTo>
                  <a:lnTo>
                    <a:pt x="1207" y="702"/>
                  </a:lnTo>
                  <a:lnTo>
                    <a:pt x="1163" y="683"/>
                  </a:lnTo>
                  <a:lnTo>
                    <a:pt x="1116" y="672"/>
                  </a:lnTo>
                  <a:lnTo>
                    <a:pt x="1067" y="665"/>
                  </a:lnTo>
                  <a:close/>
                  <a:moveTo>
                    <a:pt x="1055" y="0"/>
                  </a:moveTo>
                  <a:lnTo>
                    <a:pt x="1084" y="2"/>
                  </a:lnTo>
                  <a:lnTo>
                    <a:pt x="1111" y="9"/>
                  </a:lnTo>
                  <a:lnTo>
                    <a:pt x="1134" y="22"/>
                  </a:lnTo>
                  <a:lnTo>
                    <a:pt x="1154" y="42"/>
                  </a:lnTo>
                  <a:lnTo>
                    <a:pt x="1169" y="65"/>
                  </a:lnTo>
                  <a:lnTo>
                    <a:pt x="1178" y="93"/>
                  </a:lnTo>
                  <a:lnTo>
                    <a:pt x="1200" y="203"/>
                  </a:lnTo>
                  <a:lnTo>
                    <a:pt x="1273" y="219"/>
                  </a:lnTo>
                  <a:lnTo>
                    <a:pt x="1345" y="242"/>
                  </a:lnTo>
                  <a:lnTo>
                    <a:pt x="1413" y="272"/>
                  </a:lnTo>
                  <a:lnTo>
                    <a:pt x="1494" y="196"/>
                  </a:lnTo>
                  <a:lnTo>
                    <a:pt x="1516" y="180"/>
                  </a:lnTo>
                  <a:lnTo>
                    <a:pt x="1542" y="169"/>
                  </a:lnTo>
                  <a:lnTo>
                    <a:pt x="1569" y="165"/>
                  </a:lnTo>
                  <a:lnTo>
                    <a:pt x="1597" y="168"/>
                  </a:lnTo>
                  <a:lnTo>
                    <a:pt x="1623" y="177"/>
                  </a:lnTo>
                  <a:lnTo>
                    <a:pt x="1646" y="193"/>
                  </a:lnTo>
                  <a:lnTo>
                    <a:pt x="1792" y="315"/>
                  </a:lnTo>
                  <a:lnTo>
                    <a:pt x="1808" y="333"/>
                  </a:lnTo>
                  <a:lnTo>
                    <a:pt x="1820" y="352"/>
                  </a:lnTo>
                  <a:lnTo>
                    <a:pt x="1828" y="374"/>
                  </a:lnTo>
                  <a:lnTo>
                    <a:pt x="1832" y="398"/>
                  </a:lnTo>
                  <a:lnTo>
                    <a:pt x="1830" y="421"/>
                  </a:lnTo>
                  <a:lnTo>
                    <a:pt x="1824" y="444"/>
                  </a:lnTo>
                  <a:lnTo>
                    <a:pt x="1812" y="467"/>
                  </a:lnTo>
                  <a:lnTo>
                    <a:pt x="1749" y="561"/>
                  </a:lnTo>
                  <a:lnTo>
                    <a:pt x="1786" y="621"/>
                  </a:lnTo>
                  <a:lnTo>
                    <a:pt x="1819" y="685"/>
                  </a:lnTo>
                  <a:lnTo>
                    <a:pt x="1845" y="750"/>
                  </a:lnTo>
                  <a:lnTo>
                    <a:pt x="1960" y="754"/>
                  </a:lnTo>
                  <a:lnTo>
                    <a:pt x="1989" y="759"/>
                  </a:lnTo>
                  <a:lnTo>
                    <a:pt x="2014" y="769"/>
                  </a:lnTo>
                  <a:lnTo>
                    <a:pt x="2036" y="786"/>
                  </a:lnTo>
                  <a:lnTo>
                    <a:pt x="2053" y="807"/>
                  </a:lnTo>
                  <a:lnTo>
                    <a:pt x="2066" y="832"/>
                  </a:lnTo>
                  <a:lnTo>
                    <a:pt x="2071" y="859"/>
                  </a:lnTo>
                  <a:lnTo>
                    <a:pt x="2088" y="1048"/>
                  </a:lnTo>
                  <a:lnTo>
                    <a:pt x="2086" y="1077"/>
                  </a:lnTo>
                  <a:lnTo>
                    <a:pt x="2079" y="1103"/>
                  </a:lnTo>
                  <a:lnTo>
                    <a:pt x="2064" y="1126"/>
                  </a:lnTo>
                  <a:lnTo>
                    <a:pt x="2045" y="1146"/>
                  </a:lnTo>
                  <a:lnTo>
                    <a:pt x="2023" y="1161"/>
                  </a:lnTo>
                  <a:lnTo>
                    <a:pt x="1995" y="1171"/>
                  </a:lnTo>
                  <a:lnTo>
                    <a:pt x="1880" y="1194"/>
                  </a:lnTo>
                  <a:lnTo>
                    <a:pt x="1864" y="1264"/>
                  </a:lnTo>
                  <a:lnTo>
                    <a:pt x="1842" y="1333"/>
                  </a:lnTo>
                  <a:lnTo>
                    <a:pt x="1814" y="1399"/>
                  </a:lnTo>
                  <a:lnTo>
                    <a:pt x="1898" y="1487"/>
                  </a:lnTo>
                  <a:lnTo>
                    <a:pt x="1915" y="1511"/>
                  </a:lnTo>
                  <a:lnTo>
                    <a:pt x="1925" y="1537"/>
                  </a:lnTo>
                  <a:lnTo>
                    <a:pt x="1929" y="1563"/>
                  </a:lnTo>
                  <a:lnTo>
                    <a:pt x="1927" y="1590"/>
                  </a:lnTo>
                  <a:lnTo>
                    <a:pt x="1918" y="1616"/>
                  </a:lnTo>
                  <a:lnTo>
                    <a:pt x="1902" y="1641"/>
                  </a:lnTo>
                  <a:lnTo>
                    <a:pt x="1780" y="1785"/>
                  </a:lnTo>
                  <a:lnTo>
                    <a:pt x="1763" y="1802"/>
                  </a:lnTo>
                  <a:lnTo>
                    <a:pt x="1742" y="1815"/>
                  </a:lnTo>
                  <a:lnTo>
                    <a:pt x="1720" y="1823"/>
                  </a:lnTo>
                  <a:lnTo>
                    <a:pt x="1697" y="1826"/>
                  </a:lnTo>
                  <a:lnTo>
                    <a:pt x="1673" y="1825"/>
                  </a:lnTo>
                  <a:lnTo>
                    <a:pt x="1650" y="1819"/>
                  </a:lnTo>
                  <a:lnTo>
                    <a:pt x="1629" y="1807"/>
                  </a:lnTo>
                  <a:lnTo>
                    <a:pt x="1524" y="1738"/>
                  </a:lnTo>
                  <a:lnTo>
                    <a:pt x="1463" y="1776"/>
                  </a:lnTo>
                  <a:lnTo>
                    <a:pt x="1398" y="1810"/>
                  </a:lnTo>
                  <a:lnTo>
                    <a:pt x="1330" y="1837"/>
                  </a:lnTo>
                  <a:lnTo>
                    <a:pt x="1326" y="1963"/>
                  </a:lnTo>
                  <a:lnTo>
                    <a:pt x="1321" y="1991"/>
                  </a:lnTo>
                  <a:lnTo>
                    <a:pt x="1311" y="2017"/>
                  </a:lnTo>
                  <a:lnTo>
                    <a:pt x="1294" y="2038"/>
                  </a:lnTo>
                  <a:lnTo>
                    <a:pt x="1273" y="2056"/>
                  </a:lnTo>
                  <a:lnTo>
                    <a:pt x="1248" y="2068"/>
                  </a:lnTo>
                  <a:lnTo>
                    <a:pt x="1221" y="2074"/>
                  </a:lnTo>
                  <a:lnTo>
                    <a:pt x="1032" y="2090"/>
                  </a:lnTo>
                  <a:lnTo>
                    <a:pt x="1003" y="2089"/>
                  </a:lnTo>
                  <a:lnTo>
                    <a:pt x="977" y="2081"/>
                  </a:lnTo>
                  <a:lnTo>
                    <a:pt x="954" y="2067"/>
                  </a:lnTo>
                  <a:lnTo>
                    <a:pt x="933" y="2049"/>
                  </a:lnTo>
                  <a:lnTo>
                    <a:pt x="919" y="2025"/>
                  </a:lnTo>
                  <a:lnTo>
                    <a:pt x="909" y="1998"/>
                  </a:lnTo>
                  <a:lnTo>
                    <a:pt x="883" y="1868"/>
                  </a:lnTo>
                  <a:lnTo>
                    <a:pt x="817" y="1852"/>
                  </a:lnTo>
                  <a:lnTo>
                    <a:pt x="752" y="1832"/>
                  </a:lnTo>
                  <a:lnTo>
                    <a:pt x="689" y="1806"/>
                  </a:lnTo>
                  <a:lnTo>
                    <a:pt x="594" y="1894"/>
                  </a:lnTo>
                  <a:lnTo>
                    <a:pt x="572" y="1911"/>
                  </a:lnTo>
                  <a:lnTo>
                    <a:pt x="546" y="1921"/>
                  </a:lnTo>
                  <a:lnTo>
                    <a:pt x="518" y="1925"/>
                  </a:lnTo>
                  <a:lnTo>
                    <a:pt x="491" y="1923"/>
                  </a:lnTo>
                  <a:lnTo>
                    <a:pt x="465" y="1913"/>
                  </a:lnTo>
                  <a:lnTo>
                    <a:pt x="442" y="1898"/>
                  </a:lnTo>
                  <a:lnTo>
                    <a:pt x="296" y="1776"/>
                  </a:lnTo>
                  <a:lnTo>
                    <a:pt x="279" y="1758"/>
                  </a:lnTo>
                  <a:lnTo>
                    <a:pt x="268" y="1738"/>
                  </a:lnTo>
                  <a:lnTo>
                    <a:pt x="259" y="1716"/>
                  </a:lnTo>
                  <a:lnTo>
                    <a:pt x="256" y="1693"/>
                  </a:lnTo>
                  <a:lnTo>
                    <a:pt x="257" y="1669"/>
                  </a:lnTo>
                  <a:lnTo>
                    <a:pt x="264" y="1646"/>
                  </a:lnTo>
                  <a:lnTo>
                    <a:pt x="275" y="1624"/>
                  </a:lnTo>
                  <a:lnTo>
                    <a:pt x="347" y="1516"/>
                  </a:lnTo>
                  <a:lnTo>
                    <a:pt x="312" y="1460"/>
                  </a:lnTo>
                  <a:lnTo>
                    <a:pt x="282" y="1402"/>
                  </a:lnTo>
                  <a:lnTo>
                    <a:pt x="256" y="1341"/>
                  </a:lnTo>
                  <a:lnTo>
                    <a:pt x="126" y="1337"/>
                  </a:lnTo>
                  <a:lnTo>
                    <a:pt x="99" y="1333"/>
                  </a:lnTo>
                  <a:lnTo>
                    <a:pt x="73" y="1321"/>
                  </a:lnTo>
                  <a:lnTo>
                    <a:pt x="51" y="1306"/>
                  </a:lnTo>
                  <a:lnTo>
                    <a:pt x="34" y="1284"/>
                  </a:lnTo>
                  <a:lnTo>
                    <a:pt x="22" y="1259"/>
                  </a:lnTo>
                  <a:lnTo>
                    <a:pt x="16" y="1232"/>
                  </a:lnTo>
                  <a:lnTo>
                    <a:pt x="0" y="1042"/>
                  </a:lnTo>
                  <a:lnTo>
                    <a:pt x="1" y="1015"/>
                  </a:lnTo>
                  <a:lnTo>
                    <a:pt x="9" y="987"/>
                  </a:lnTo>
                  <a:lnTo>
                    <a:pt x="22" y="964"/>
                  </a:lnTo>
                  <a:lnTo>
                    <a:pt x="42" y="945"/>
                  </a:lnTo>
                  <a:lnTo>
                    <a:pt x="65" y="929"/>
                  </a:lnTo>
                  <a:lnTo>
                    <a:pt x="91" y="920"/>
                  </a:lnTo>
                  <a:lnTo>
                    <a:pt x="211" y="896"/>
                  </a:lnTo>
                  <a:lnTo>
                    <a:pt x="226" y="826"/>
                  </a:lnTo>
                  <a:lnTo>
                    <a:pt x="247" y="758"/>
                  </a:lnTo>
                  <a:lnTo>
                    <a:pt x="273" y="691"/>
                  </a:lnTo>
                  <a:lnTo>
                    <a:pt x="188" y="603"/>
                  </a:lnTo>
                  <a:lnTo>
                    <a:pt x="172" y="580"/>
                  </a:lnTo>
                  <a:lnTo>
                    <a:pt x="161" y="554"/>
                  </a:lnTo>
                  <a:lnTo>
                    <a:pt x="157" y="528"/>
                  </a:lnTo>
                  <a:lnTo>
                    <a:pt x="160" y="500"/>
                  </a:lnTo>
                  <a:lnTo>
                    <a:pt x="169" y="474"/>
                  </a:lnTo>
                  <a:lnTo>
                    <a:pt x="185" y="450"/>
                  </a:lnTo>
                  <a:lnTo>
                    <a:pt x="307" y="304"/>
                  </a:lnTo>
                  <a:lnTo>
                    <a:pt x="325" y="287"/>
                  </a:lnTo>
                  <a:lnTo>
                    <a:pt x="346" y="274"/>
                  </a:lnTo>
                  <a:lnTo>
                    <a:pt x="368" y="267"/>
                  </a:lnTo>
                  <a:lnTo>
                    <a:pt x="390" y="264"/>
                  </a:lnTo>
                  <a:lnTo>
                    <a:pt x="413" y="265"/>
                  </a:lnTo>
                  <a:lnTo>
                    <a:pt x="437" y="272"/>
                  </a:lnTo>
                  <a:lnTo>
                    <a:pt x="459" y="282"/>
                  </a:lnTo>
                  <a:lnTo>
                    <a:pt x="553" y="346"/>
                  </a:lnTo>
                  <a:lnTo>
                    <a:pt x="618" y="304"/>
                  </a:lnTo>
                  <a:lnTo>
                    <a:pt x="686" y="268"/>
                  </a:lnTo>
                  <a:lnTo>
                    <a:pt x="757" y="239"/>
                  </a:lnTo>
                  <a:lnTo>
                    <a:pt x="761" y="126"/>
                  </a:lnTo>
                  <a:lnTo>
                    <a:pt x="765" y="99"/>
                  </a:lnTo>
                  <a:lnTo>
                    <a:pt x="777" y="73"/>
                  </a:lnTo>
                  <a:lnTo>
                    <a:pt x="793" y="51"/>
                  </a:lnTo>
                  <a:lnTo>
                    <a:pt x="815" y="34"/>
                  </a:lnTo>
                  <a:lnTo>
                    <a:pt x="839" y="22"/>
                  </a:lnTo>
                  <a:lnTo>
                    <a:pt x="867" y="16"/>
                  </a:lnTo>
                  <a:lnTo>
                    <a:pt x="10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3" name="Freeform 126"/>
            <p:cNvSpPr>
              <a:spLocks noEditPoints="1"/>
            </p:cNvSpPr>
            <p:nvPr/>
          </p:nvSpPr>
          <p:spPr bwMode="auto">
            <a:xfrm>
              <a:off x="15085168" y="8640759"/>
              <a:ext cx="896937" cy="896938"/>
            </a:xfrm>
            <a:custGeom>
              <a:avLst/>
              <a:gdLst>
                <a:gd name="T0" fmla="*/ 760 w 1695"/>
                <a:gd name="T1" fmla="*/ 552 h 1694"/>
                <a:gd name="T2" fmla="*/ 640 w 1695"/>
                <a:gd name="T3" fmla="*/ 623 h 1694"/>
                <a:gd name="T4" fmla="*/ 565 w 1695"/>
                <a:gd name="T5" fmla="*/ 741 h 1694"/>
                <a:gd name="T6" fmla="*/ 552 w 1695"/>
                <a:gd name="T7" fmla="*/ 886 h 1694"/>
                <a:gd name="T8" fmla="*/ 605 w 1695"/>
                <a:gd name="T9" fmla="*/ 1016 h 1694"/>
                <a:gd name="T10" fmla="*/ 709 w 1695"/>
                <a:gd name="T11" fmla="*/ 1106 h 1694"/>
                <a:gd name="T12" fmla="*/ 848 w 1695"/>
                <a:gd name="T13" fmla="*/ 1143 h 1694"/>
                <a:gd name="T14" fmla="*/ 987 w 1695"/>
                <a:gd name="T15" fmla="*/ 1110 h 1694"/>
                <a:gd name="T16" fmla="*/ 1094 w 1695"/>
                <a:gd name="T17" fmla="*/ 1021 h 1694"/>
                <a:gd name="T18" fmla="*/ 1150 w 1695"/>
                <a:gd name="T19" fmla="*/ 892 h 1694"/>
                <a:gd name="T20" fmla="*/ 1139 w 1695"/>
                <a:gd name="T21" fmla="*/ 748 h 1694"/>
                <a:gd name="T22" fmla="*/ 1068 w 1695"/>
                <a:gd name="T23" fmla="*/ 628 h 1694"/>
                <a:gd name="T24" fmla="*/ 951 w 1695"/>
                <a:gd name="T25" fmla="*/ 554 h 1694"/>
                <a:gd name="T26" fmla="*/ 804 w 1695"/>
                <a:gd name="T27" fmla="*/ 0 h 1694"/>
                <a:gd name="T28" fmla="*/ 974 w 1695"/>
                <a:gd name="T29" fmla="*/ 14 h 1694"/>
                <a:gd name="T30" fmla="*/ 1026 w 1695"/>
                <a:gd name="T31" fmla="*/ 76 h 1694"/>
                <a:gd name="T32" fmla="*/ 1099 w 1695"/>
                <a:gd name="T33" fmla="*/ 195 h 1694"/>
                <a:gd name="T34" fmla="*/ 1264 w 1695"/>
                <a:gd name="T35" fmla="*/ 205 h 1694"/>
                <a:gd name="T36" fmla="*/ 1342 w 1695"/>
                <a:gd name="T37" fmla="*/ 182 h 1694"/>
                <a:gd name="T38" fmla="*/ 1416 w 1695"/>
                <a:gd name="T39" fmla="*/ 217 h 1694"/>
                <a:gd name="T40" fmla="*/ 1525 w 1695"/>
                <a:gd name="T41" fmla="*/ 348 h 1694"/>
                <a:gd name="T42" fmla="*/ 1520 w 1695"/>
                <a:gd name="T43" fmla="*/ 427 h 1694"/>
                <a:gd name="T44" fmla="*/ 1483 w 1695"/>
                <a:gd name="T45" fmla="*/ 561 h 1694"/>
                <a:gd name="T46" fmla="*/ 1595 w 1695"/>
                <a:gd name="T47" fmla="*/ 679 h 1694"/>
                <a:gd name="T48" fmla="*/ 1668 w 1695"/>
                <a:gd name="T49" fmla="*/ 718 h 1694"/>
                <a:gd name="T50" fmla="*/ 1695 w 1695"/>
                <a:gd name="T51" fmla="*/ 795 h 1694"/>
                <a:gd name="T52" fmla="*/ 1680 w 1695"/>
                <a:gd name="T53" fmla="*/ 965 h 1694"/>
                <a:gd name="T54" fmla="*/ 1619 w 1695"/>
                <a:gd name="T55" fmla="*/ 1018 h 1694"/>
                <a:gd name="T56" fmla="*/ 1496 w 1695"/>
                <a:gd name="T57" fmla="*/ 1088 h 1694"/>
                <a:gd name="T58" fmla="*/ 1494 w 1695"/>
                <a:gd name="T59" fmla="*/ 1257 h 1694"/>
                <a:gd name="T60" fmla="*/ 1519 w 1695"/>
                <a:gd name="T61" fmla="*/ 1335 h 1694"/>
                <a:gd name="T62" fmla="*/ 1483 w 1695"/>
                <a:gd name="T63" fmla="*/ 1409 h 1694"/>
                <a:gd name="T64" fmla="*/ 1352 w 1695"/>
                <a:gd name="T65" fmla="*/ 1519 h 1694"/>
                <a:gd name="T66" fmla="*/ 1272 w 1695"/>
                <a:gd name="T67" fmla="*/ 1513 h 1694"/>
                <a:gd name="T68" fmla="*/ 1130 w 1695"/>
                <a:gd name="T69" fmla="*/ 1471 h 1694"/>
                <a:gd name="T70" fmla="*/ 1008 w 1695"/>
                <a:gd name="T71" fmla="*/ 1593 h 1694"/>
                <a:gd name="T72" fmla="*/ 969 w 1695"/>
                <a:gd name="T73" fmla="*/ 1666 h 1694"/>
                <a:gd name="T74" fmla="*/ 892 w 1695"/>
                <a:gd name="T75" fmla="*/ 1694 h 1694"/>
                <a:gd name="T76" fmla="*/ 722 w 1695"/>
                <a:gd name="T77" fmla="*/ 1678 h 1694"/>
                <a:gd name="T78" fmla="*/ 669 w 1695"/>
                <a:gd name="T79" fmla="*/ 1617 h 1694"/>
                <a:gd name="T80" fmla="*/ 601 w 1695"/>
                <a:gd name="T81" fmla="*/ 1483 h 1694"/>
                <a:gd name="T82" fmla="*/ 433 w 1695"/>
                <a:gd name="T83" fmla="*/ 1487 h 1694"/>
                <a:gd name="T84" fmla="*/ 353 w 1695"/>
                <a:gd name="T85" fmla="*/ 1512 h 1694"/>
                <a:gd name="T86" fmla="*/ 279 w 1695"/>
                <a:gd name="T87" fmla="*/ 1477 h 1694"/>
                <a:gd name="T88" fmla="*/ 170 w 1695"/>
                <a:gd name="T89" fmla="*/ 1345 h 1694"/>
                <a:gd name="T90" fmla="*/ 177 w 1695"/>
                <a:gd name="T91" fmla="*/ 1265 h 1694"/>
                <a:gd name="T92" fmla="*/ 222 w 1695"/>
                <a:gd name="T93" fmla="*/ 1126 h 1694"/>
                <a:gd name="T94" fmla="*/ 100 w 1695"/>
                <a:gd name="T95" fmla="*/ 1014 h 1694"/>
                <a:gd name="T96" fmla="*/ 28 w 1695"/>
                <a:gd name="T97" fmla="*/ 975 h 1694"/>
                <a:gd name="T98" fmla="*/ 0 w 1695"/>
                <a:gd name="T99" fmla="*/ 899 h 1694"/>
                <a:gd name="T100" fmla="*/ 16 w 1695"/>
                <a:gd name="T101" fmla="*/ 728 h 1694"/>
                <a:gd name="T102" fmla="*/ 77 w 1695"/>
                <a:gd name="T103" fmla="*/ 675 h 1694"/>
                <a:gd name="T104" fmla="*/ 203 w 1695"/>
                <a:gd name="T105" fmla="*/ 605 h 1694"/>
                <a:gd name="T106" fmla="*/ 201 w 1695"/>
                <a:gd name="T107" fmla="*/ 436 h 1694"/>
                <a:gd name="T108" fmla="*/ 178 w 1695"/>
                <a:gd name="T109" fmla="*/ 358 h 1694"/>
                <a:gd name="T110" fmla="*/ 212 w 1695"/>
                <a:gd name="T111" fmla="*/ 284 h 1694"/>
                <a:gd name="T112" fmla="*/ 344 w 1695"/>
                <a:gd name="T113" fmla="*/ 174 h 1694"/>
                <a:gd name="T114" fmla="*/ 425 w 1695"/>
                <a:gd name="T115" fmla="*/ 180 h 1694"/>
                <a:gd name="T116" fmla="*/ 561 w 1695"/>
                <a:gd name="T117" fmla="*/ 213 h 1694"/>
                <a:gd name="T118" fmla="*/ 688 w 1695"/>
                <a:gd name="T119" fmla="*/ 100 h 1694"/>
                <a:gd name="T120" fmla="*/ 727 w 1695"/>
                <a:gd name="T121" fmla="*/ 27 h 1694"/>
                <a:gd name="T122" fmla="*/ 804 w 1695"/>
                <a:gd name="T123" fmla="*/ 0 h 1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95" h="1694">
                  <a:moveTo>
                    <a:pt x="855" y="538"/>
                  </a:moveTo>
                  <a:lnTo>
                    <a:pt x="807" y="541"/>
                  </a:lnTo>
                  <a:lnTo>
                    <a:pt x="760" y="552"/>
                  </a:lnTo>
                  <a:lnTo>
                    <a:pt x="716" y="570"/>
                  </a:lnTo>
                  <a:lnTo>
                    <a:pt x="675" y="593"/>
                  </a:lnTo>
                  <a:lnTo>
                    <a:pt x="640" y="623"/>
                  </a:lnTo>
                  <a:lnTo>
                    <a:pt x="609" y="658"/>
                  </a:lnTo>
                  <a:lnTo>
                    <a:pt x="585" y="697"/>
                  </a:lnTo>
                  <a:lnTo>
                    <a:pt x="565" y="741"/>
                  </a:lnTo>
                  <a:lnTo>
                    <a:pt x="553" y="787"/>
                  </a:lnTo>
                  <a:lnTo>
                    <a:pt x="549" y="836"/>
                  </a:lnTo>
                  <a:lnTo>
                    <a:pt x="552" y="886"/>
                  </a:lnTo>
                  <a:lnTo>
                    <a:pt x="564" y="932"/>
                  </a:lnTo>
                  <a:lnTo>
                    <a:pt x="581" y="975"/>
                  </a:lnTo>
                  <a:lnTo>
                    <a:pt x="605" y="1016"/>
                  </a:lnTo>
                  <a:lnTo>
                    <a:pt x="635" y="1051"/>
                  </a:lnTo>
                  <a:lnTo>
                    <a:pt x="670" y="1082"/>
                  </a:lnTo>
                  <a:lnTo>
                    <a:pt x="709" y="1106"/>
                  </a:lnTo>
                  <a:lnTo>
                    <a:pt x="752" y="1126"/>
                  </a:lnTo>
                  <a:lnTo>
                    <a:pt x="799" y="1138"/>
                  </a:lnTo>
                  <a:lnTo>
                    <a:pt x="848" y="1143"/>
                  </a:lnTo>
                  <a:lnTo>
                    <a:pt x="896" y="1139"/>
                  </a:lnTo>
                  <a:lnTo>
                    <a:pt x="943" y="1129"/>
                  </a:lnTo>
                  <a:lnTo>
                    <a:pt x="987" y="1110"/>
                  </a:lnTo>
                  <a:lnTo>
                    <a:pt x="1027" y="1086"/>
                  </a:lnTo>
                  <a:lnTo>
                    <a:pt x="1063" y="1056"/>
                  </a:lnTo>
                  <a:lnTo>
                    <a:pt x="1094" y="1021"/>
                  </a:lnTo>
                  <a:lnTo>
                    <a:pt x="1118" y="982"/>
                  </a:lnTo>
                  <a:lnTo>
                    <a:pt x="1138" y="939"/>
                  </a:lnTo>
                  <a:lnTo>
                    <a:pt x="1150" y="892"/>
                  </a:lnTo>
                  <a:lnTo>
                    <a:pt x="1154" y="844"/>
                  </a:lnTo>
                  <a:lnTo>
                    <a:pt x="1151" y="795"/>
                  </a:lnTo>
                  <a:lnTo>
                    <a:pt x="1139" y="748"/>
                  </a:lnTo>
                  <a:lnTo>
                    <a:pt x="1122" y="704"/>
                  </a:lnTo>
                  <a:lnTo>
                    <a:pt x="1098" y="665"/>
                  </a:lnTo>
                  <a:lnTo>
                    <a:pt x="1068" y="628"/>
                  </a:lnTo>
                  <a:lnTo>
                    <a:pt x="1033" y="597"/>
                  </a:lnTo>
                  <a:lnTo>
                    <a:pt x="994" y="573"/>
                  </a:lnTo>
                  <a:lnTo>
                    <a:pt x="951" y="554"/>
                  </a:lnTo>
                  <a:lnTo>
                    <a:pt x="904" y="541"/>
                  </a:lnTo>
                  <a:lnTo>
                    <a:pt x="855" y="538"/>
                  </a:lnTo>
                  <a:close/>
                  <a:moveTo>
                    <a:pt x="804" y="0"/>
                  </a:moveTo>
                  <a:lnTo>
                    <a:pt x="920" y="1"/>
                  </a:lnTo>
                  <a:lnTo>
                    <a:pt x="948" y="4"/>
                  </a:lnTo>
                  <a:lnTo>
                    <a:pt x="974" y="14"/>
                  </a:lnTo>
                  <a:lnTo>
                    <a:pt x="996" y="31"/>
                  </a:lnTo>
                  <a:lnTo>
                    <a:pt x="1015" y="52"/>
                  </a:lnTo>
                  <a:lnTo>
                    <a:pt x="1026" y="76"/>
                  </a:lnTo>
                  <a:lnTo>
                    <a:pt x="1033" y="104"/>
                  </a:lnTo>
                  <a:lnTo>
                    <a:pt x="1040" y="175"/>
                  </a:lnTo>
                  <a:lnTo>
                    <a:pt x="1099" y="195"/>
                  </a:lnTo>
                  <a:lnTo>
                    <a:pt x="1155" y="219"/>
                  </a:lnTo>
                  <a:lnTo>
                    <a:pt x="1208" y="248"/>
                  </a:lnTo>
                  <a:lnTo>
                    <a:pt x="1264" y="205"/>
                  </a:lnTo>
                  <a:lnTo>
                    <a:pt x="1289" y="191"/>
                  </a:lnTo>
                  <a:lnTo>
                    <a:pt x="1315" y="183"/>
                  </a:lnTo>
                  <a:lnTo>
                    <a:pt x="1342" y="182"/>
                  </a:lnTo>
                  <a:lnTo>
                    <a:pt x="1369" y="187"/>
                  </a:lnTo>
                  <a:lnTo>
                    <a:pt x="1394" y="199"/>
                  </a:lnTo>
                  <a:lnTo>
                    <a:pt x="1416" y="217"/>
                  </a:lnTo>
                  <a:lnTo>
                    <a:pt x="1498" y="300"/>
                  </a:lnTo>
                  <a:lnTo>
                    <a:pt x="1515" y="322"/>
                  </a:lnTo>
                  <a:lnTo>
                    <a:pt x="1525" y="348"/>
                  </a:lnTo>
                  <a:lnTo>
                    <a:pt x="1530" y="374"/>
                  </a:lnTo>
                  <a:lnTo>
                    <a:pt x="1528" y="401"/>
                  </a:lnTo>
                  <a:lnTo>
                    <a:pt x="1520" y="427"/>
                  </a:lnTo>
                  <a:lnTo>
                    <a:pt x="1504" y="452"/>
                  </a:lnTo>
                  <a:lnTo>
                    <a:pt x="1457" y="509"/>
                  </a:lnTo>
                  <a:lnTo>
                    <a:pt x="1483" y="561"/>
                  </a:lnTo>
                  <a:lnTo>
                    <a:pt x="1504" y="614"/>
                  </a:lnTo>
                  <a:lnTo>
                    <a:pt x="1521" y="670"/>
                  </a:lnTo>
                  <a:lnTo>
                    <a:pt x="1595" y="679"/>
                  </a:lnTo>
                  <a:lnTo>
                    <a:pt x="1622" y="687"/>
                  </a:lnTo>
                  <a:lnTo>
                    <a:pt x="1647" y="700"/>
                  </a:lnTo>
                  <a:lnTo>
                    <a:pt x="1668" y="718"/>
                  </a:lnTo>
                  <a:lnTo>
                    <a:pt x="1682" y="740"/>
                  </a:lnTo>
                  <a:lnTo>
                    <a:pt x="1693" y="766"/>
                  </a:lnTo>
                  <a:lnTo>
                    <a:pt x="1695" y="795"/>
                  </a:lnTo>
                  <a:lnTo>
                    <a:pt x="1694" y="912"/>
                  </a:lnTo>
                  <a:lnTo>
                    <a:pt x="1690" y="939"/>
                  </a:lnTo>
                  <a:lnTo>
                    <a:pt x="1680" y="965"/>
                  </a:lnTo>
                  <a:lnTo>
                    <a:pt x="1664" y="987"/>
                  </a:lnTo>
                  <a:lnTo>
                    <a:pt x="1643" y="1005"/>
                  </a:lnTo>
                  <a:lnTo>
                    <a:pt x="1619" y="1018"/>
                  </a:lnTo>
                  <a:lnTo>
                    <a:pt x="1591" y="1025"/>
                  </a:lnTo>
                  <a:lnTo>
                    <a:pt x="1515" y="1032"/>
                  </a:lnTo>
                  <a:lnTo>
                    <a:pt x="1496" y="1088"/>
                  </a:lnTo>
                  <a:lnTo>
                    <a:pt x="1473" y="1142"/>
                  </a:lnTo>
                  <a:lnTo>
                    <a:pt x="1445" y="1193"/>
                  </a:lnTo>
                  <a:lnTo>
                    <a:pt x="1494" y="1257"/>
                  </a:lnTo>
                  <a:lnTo>
                    <a:pt x="1508" y="1282"/>
                  </a:lnTo>
                  <a:lnTo>
                    <a:pt x="1517" y="1308"/>
                  </a:lnTo>
                  <a:lnTo>
                    <a:pt x="1519" y="1335"/>
                  </a:lnTo>
                  <a:lnTo>
                    <a:pt x="1513" y="1362"/>
                  </a:lnTo>
                  <a:lnTo>
                    <a:pt x="1502" y="1387"/>
                  </a:lnTo>
                  <a:lnTo>
                    <a:pt x="1483" y="1409"/>
                  </a:lnTo>
                  <a:lnTo>
                    <a:pt x="1400" y="1491"/>
                  </a:lnTo>
                  <a:lnTo>
                    <a:pt x="1378" y="1508"/>
                  </a:lnTo>
                  <a:lnTo>
                    <a:pt x="1352" y="1519"/>
                  </a:lnTo>
                  <a:lnTo>
                    <a:pt x="1325" y="1523"/>
                  </a:lnTo>
                  <a:lnTo>
                    <a:pt x="1298" y="1521"/>
                  </a:lnTo>
                  <a:lnTo>
                    <a:pt x="1272" y="1513"/>
                  </a:lnTo>
                  <a:lnTo>
                    <a:pt x="1248" y="1497"/>
                  </a:lnTo>
                  <a:lnTo>
                    <a:pt x="1183" y="1445"/>
                  </a:lnTo>
                  <a:lnTo>
                    <a:pt x="1130" y="1471"/>
                  </a:lnTo>
                  <a:lnTo>
                    <a:pt x="1076" y="1493"/>
                  </a:lnTo>
                  <a:lnTo>
                    <a:pt x="1018" y="1510"/>
                  </a:lnTo>
                  <a:lnTo>
                    <a:pt x="1008" y="1593"/>
                  </a:lnTo>
                  <a:lnTo>
                    <a:pt x="1000" y="1621"/>
                  </a:lnTo>
                  <a:lnTo>
                    <a:pt x="987" y="1645"/>
                  </a:lnTo>
                  <a:lnTo>
                    <a:pt x="969" y="1666"/>
                  </a:lnTo>
                  <a:lnTo>
                    <a:pt x="946" y="1682"/>
                  </a:lnTo>
                  <a:lnTo>
                    <a:pt x="920" y="1691"/>
                  </a:lnTo>
                  <a:lnTo>
                    <a:pt x="892" y="1694"/>
                  </a:lnTo>
                  <a:lnTo>
                    <a:pt x="775" y="1692"/>
                  </a:lnTo>
                  <a:lnTo>
                    <a:pt x="747" y="1688"/>
                  </a:lnTo>
                  <a:lnTo>
                    <a:pt x="722" y="1678"/>
                  </a:lnTo>
                  <a:lnTo>
                    <a:pt x="699" y="1662"/>
                  </a:lnTo>
                  <a:lnTo>
                    <a:pt x="682" y="1642"/>
                  </a:lnTo>
                  <a:lnTo>
                    <a:pt x="669" y="1617"/>
                  </a:lnTo>
                  <a:lnTo>
                    <a:pt x="662" y="1590"/>
                  </a:lnTo>
                  <a:lnTo>
                    <a:pt x="653" y="1501"/>
                  </a:lnTo>
                  <a:lnTo>
                    <a:pt x="601" y="1483"/>
                  </a:lnTo>
                  <a:lnTo>
                    <a:pt x="549" y="1461"/>
                  </a:lnTo>
                  <a:lnTo>
                    <a:pt x="501" y="1435"/>
                  </a:lnTo>
                  <a:lnTo>
                    <a:pt x="433" y="1487"/>
                  </a:lnTo>
                  <a:lnTo>
                    <a:pt x="408" y="1503"/>
                  </a:lnTo>
                  <a:lnTo>
                    <a:pt x="381" y="1510"/>
                  </a:lnTo>
                  <a:lnTo>
                    <a:pt x="353" y="1512"/>
                  </a:lnTo>
                  <a:lnTo>
                    <a:pt x="327" y="1506"/>
                  </a:lnTo>
                  <a:lnTo>
                    <a:pt x="301" y="1495"/>
                  </a:lnTo>
                  <a:lnTo>
                    <a:pt x="279" y="1477"/>
                  </a:lnTo>
                  <a:lnTo>
                    <a:pt x="199" y="1393"/>
                  </a:lnTo>
                  <a:lnTo>
                    <a:pt x="180" y="1371"/>
                  </a:lnTo>
                  <a:lnTo>
                    <a:pt x="170" y="1345"/>
                  </a:lnTo>
                  <a:lnTo>
                    <a:pt x="166" y="1319"/>
                  </a:lnTo>
                  <a:lnTo>
                    <a:pt x="167" y="1292"/>
                  </a:lnTo>
                  <a:lnTo>
                    <a:pt x="177" y="1265"/>
                  </a:lnTo>
                  <a:lnTo>
                    <a:pt x="191" y="1242"/>
                  </a:lnTo>
                  <a:lnTo>
                    <a:pt x="247" y="1173"/>
                  </a:lnTo>
                  <a:lnTo>
                    <a:pt x="222" y="1126"/>
                  </a:lnTo>
                  <a:lnTo>
                    <a:pt x="203" y="1075"/>
                  </a:lnTo>
                  <a:lnTo>
                    <a:pt x="186" y="1025"/>
                  </a:lnTo>
                  <a:lnTo>
                    <a:pt x="100" y="1014"/>
                  </a:lnTo>
                  <a:lnTo>
                    <a:pt x="73" y="1006"/>
                  </a:lnTo>
                  <a:lnTo>
                    <a:pt x="48" y="993"/>
                  </a:lnTo>
                  <a:lnTo>
                    <a:pt x="28" y="975"/>
                  </a:lnTo>
                  <a:lnTo>
                    <a:pt x="13" y="952"/>
                  </a:lnTo>
                  <a:lnTo>
                    <a:pt x="4" y="927"/>
                  </a:lnTo>
                  <a:lnTo>
                    <a:pt x="0" y="899"/>
                  </a:lnTo>
                  <a:lnTo>
                    <a:pt x="1" y="782"/>
                  </a:lnTo>
                  <a:lnTo>
                    <a:pt x="5" y="753"/>
                  </a:lnTo>
                  <a:lnTo>
                    <a:pt x="16" y="728"/>
                  </a:lnTo>
                  <a:lnTo>
                    <a:pt x="31" y="706"/>
                  </a:lnTo>
                  <a:lnTo>
                    <a:pt x="52" y="688"/>
                  </a:lnTo>
                  <a:lnTo>
                    <a:pt x="77" y="675"/>
                  </a:lnTo>
                  <a:lnTo>
                    <a:pt x="104" y="669"/>
                  </a:lnTo>
                  <a:lnTo>
                    <a:pt x="184" y="661"/>
                  </a:lnTo>
                  <a:lnTo>
                    <a:pt x="203" y="605"/>
                  </a:lnTo>
                  <a:lnTo>
                    <a:pt x="225" y="552"/>
                  </a:lnTo>
                  <a:lnTo>
                    <a:pt x="251" y="500"/>
                  </a:lnTo>
                  <a:lnTo>
                    <a:pt x="201" y="436"/>
                  </a:lnTo>
                  <a:lnTo>
                    <a:pt x="187" y="412"/>
                  </a:lnTo>
                  <a:lnTo>
                    <a:pt x="179" y="386"/>
                  </a:lnTo>
                  <a:lnTo>
                    <a:pt x="178" y="358"/>
                  </a:lnTo>
                  <a:lnTo>
                    <a:pt x="183" y="331"/>
                  </a:lnTo>
                  <a:lnTo>
                    <a:pt x="195" y="306"/>
                  </a:lnTo>
                  <a:lnTo>
                    <a:pt x="212" y="284"/>
                  </a:lnTo>
                  <a:lnTo>
                    <a:pt x="296" y="202"/>
                  </a:lnTo>
                  <a:lnTo>
                    <a:pt x="318" y="184"/>
                  </a:lnTo>
                  <a:lnTo>
                    <a:pt x="344" y="174"/>
                  </a:lnTo>
                  <a:lnTo>
                    <a:pt x="370" y="169"/>
                  </a:lnTo>
                  <a:lnTo>
                    <a:pt x="397" y="171"/>
                  </a:lnTo>
                  <a:lnTo>
                    <a:pt x="425" y="180"/>
                  </a:lnTo>
                  <a:lnTo>
                    <a:pt x="448" y="195"/>
                  </a:lnTo>
                  <a:lnTo>
                    <a:pt x="505" y="241"/>
                  </a:lnTo>
                  <a:lnTo>
                    <a:pt x="561" y="213"/>
                  </a:lnTo>
                  <a:lnTo>
                    <a:pt x="620" y="189"/>
                  </a:lnTo>
                  <a:lnTo>
                    <a:pt x="679" y="171"/>
                  </a:lnTo>
                  <a:lnTo>
                    <a:pt x="688" y="100"/>
                  </a:lnTo>
                  <a:lnTo>
                    <a:pt x="695" y="71"/>
                  </a:lnTo>
                  <a:lnTo>
                    <a:pt x="708" y="48"/>
                  </a:lnTo>
                  <a:lnTo>
                    <a:pt x="727" y="27"/>
                  </a:lnTo>
                  <a:lnTo>
                    <a:pt x="749" y="12"/>
                  </a:lnTo>
                  <a:lnTo>
                    <a:pt x="775" y="2"/>
                  </a:lnTo>
                  <a:lnTo>
                    <a:pt x="8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24" name="Group 23"/>
          <p:cNvGrpSpPr/>
          <p:nvPr/>
        </p:nvGrpSpPr>
        <p:grpSpPr>
          <a:xfrm>
            <a:off x="11119082" y="5690759"/>
            <a:ext cx="640882" cy="512265"/>
            <a:chOff x="3792538" y="4095751"/>
            <a:chExt cx="2011363" cy="1768475"/>
          </a:xfrm>
          <a:solidFill>
            <a:schemeClr val="tx1"/>
          </a:solidFill>
        </p:grpSpPr>
        <p:sp>
          <p:nvSpPr>
            <p:cNvPr id="25" name="Freeform 58"/>
            <p:cNvSpPr>
              <a:spLocks/>
            </p:cNvSpPr>
            <p:nvPr/>
          </p:nvSpPr>
          <p:spPr bwMode="auto">
            <a:xfrm>
              <a:off x="3949701" y="4908551"/>
              <a:ext cx="460375" cy="955675"/>
            </a:xfrm>
            <a:custGeom>
              <a:avLst/>
              <a:gdLst>
                <a:gd name="T0" fmla="*/ 624 w 869"/>
                <a:gd name="T1" fmla="*/ 0 h 1804"/>
                <a:gd name="T2" fmla="*/ 695 w 869"/>
                <a:gd name="T3" fmla="*/ 0 h 1804"/>
                <a:gd name="T4" fmla="*/ 869 w 869"/>
                <a:gd name="T5" fmla="*/ 65 h 1804"/>
                <a:gd name="T6" fmla="*/ 869 w 869"/>
                <a:gd name="T7" fmla="*/ 1747 h 1804"/>
                <a:gd name="T8" fmla="*/ 866 w 869"/>
                <a:gd name="T9" fmla="*/ 1765 h 1804"/>
                <a:gd name="T10" fmla="*/ 858 w 869"/>
                <a:gd name="T11" fmla="*/ 1781 h 1804"/>
                <a:gd name="T12" fmla="*/ 846 w 869"/>
                <a:gd name="T13" fmla="*/ 1792 h 1804"/>
                <a:gd name="T14" fmla="*/ 831 w 869"/>
                <a:gd name="T15" fmla="*/ 1800 h 1804"/>
                <a:gd name="T16" fmla="*/ 813 w 869"/>
                <a:gd name="T17" fmla="*/ 1804 h 1804"/>
                <a:gd name="T18" fmla="*/ 55 w 869"/>
                <a:gd name="T19" fmla="*/ 1804 h 1804"/>
                <a:gd name="T20" fmla="*/ 38 w 869"/>
                <a:gd name="T21" fmla="*/ 1800 h 1804"/>
                <a:gd name="T22" fmla="*/ 22 w 869"/>
                <a:gd name="T23" fmla="*/ 1792 h 1804"/>
                <a:gd name="T24" fmla="*/ 10 w 869"/>
                <a:gd name="T25" fmla="*/ 1781 h 1804"/>
                <a:gd name="T26" fmla="*/ 2 w 869"/>
                <a:gd name="T27" fmla="*/ 1765 h 1804"/>
                <a:gd name="T28" fmla="*/ 0 w 869"/>
                <a:gd name="T29" fmla="*/ 1747 h 1804"/>
                <a:gd name="T30" fmla="*/ 0 w 869"/>
                <a:gd name="T31" fmla="*/ 651 h 1804"/>
                <a:gd name="T32" fmla="*/ 624 w 869"/>
                <a:gd name="T33" fmla="*/ 0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9" h="1804">
                  <a:moveTo>
                    <a:pt x="624" y="0"/>
                  </a:moveTo>
                  <a:lnTo>
                    <a:pt x="695" y="0"/>
                  </a:lnTo>
                  <a:lnTo>
                    <a:pt x="869" y="65"/>
                  </a:lnTo>
                  <a:lnTo>
                    <a:pt x="869" y="1747"/>
                  </a:lnTo>
                  <a:lnTo>
                    <a:pt x="866" y="1765"/>
                  </a:lnTo>
                  <a:lnTo>
                    <a:pt x="858" y="1781"/>
                  </a:lnTo>
                  <a:lnTo>
                    <a:pt x="846" y="1792"/>
                  </a:lnTo>
                  <a:lnTo>
                    <a:pt x="831" y="1800"/>
                  </a:lnTo>
                  <a:lnTo>
                    <a:pt x="813" y="1804"/>
                  </a:lnTo>
                  <a:lnTo>
                    <a:pt x="55" y="1804"/>
                  </a:lnTo>
                  <a:lnTo>
                    <a:pt x="38" y="1800"/>
                  </a:lnTo>
                  <a:lnTo>
                    <a:pt x="22" y="1792"/>
                  </a:lnTo>
                  <a:lnTo>
                    <a:pt x="10" y="1781"/>
                  </a:lnTo>
                  <a:lnTo>
                    <a:pt x="2" y="1765"/>
                  </a:lnTo>
                  <a:lnTo>
                    <a:pt x="0" y="1747"/>
                  </a:lnTo>
                  <a:lnTo>
                    <a:pt x="0" y="651"/>
                  </a:lnTo>
                  <a:lnTo>
                    <a:pt x="6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6" name="Freeform 59"/>
            <p:cNvSpPr>
              <a:spLocks/>
            </p:cNvSpPr>
            <p:nvPr/>
          </p:nvSpPr>
          <p:spPr bwMode="auto">
            <a:xfrm>
              <a:off x="4667251" y="5178426"/>
              <a:ext cx="460375" cy="685800"/>
            </a:xfrm>
            <a:custGeom>
              <a:avLst/>
              <a:gdLst>
                <a:gd name="T0" fmla="*/ 56 w 871"/>
                <a:gd name="T1" fmla="*/ 0 h 1294"/>
                <a:gd name="T2" fmla="*/ 814 w 871"/>
                <a:gd name="T3" fmla="*/ 0 h 1294"/>
                <a:gd name="T4" fmla="*/ 831 w 871"/>
                <a:gd name="T5" fmla="*/ 3 h 1294"/>
                <a:gd name="T6" fmla="*/ 847 w 871"/>
                <a:gd name="T7" fmla="*/ 11 h 1294"/>
                <a:gd name="T8" fmla="*/ 859 w 871"/>
                <a:gd name="T9" fmla="*/ 23 h 1294"/>
                <a:gd name="T10" fmla="*/ 867 w 871"/>
                <a:gd name="T11" fmla="*/ 39 h 1294"/>
                <a:gd name="T12" fmla="*/ 871 w 871"/>
                <a:gd name="T13" fmla="*/ 57 h 1294"/>
                <a:gd name="T14" fmla="*/ 871 w 871"/>
                <a:gd name="T15" fmla="*/ 1237 h 1294"/>
                <a:gd name="T16" fmla="*/ 867 w 871"/>
                <a:gd name="T17" fmla="*/ 1255 h 1294"/>
                <a:gd name="T18" fmla="*/ 859 w 871"/>
                <a:gd name="T19" fmla="*/ 1271 h 1294"/>
                <a:gd name="T20" fmla="*/ 847 w 871"/>
                <a:gd name="T21" fmla="*/ 1282 h 1294"/>
                <a:gd name="T22" fmla="*/ 831 w 871"/>
                <a:gd name="T23" fmla="*/ 1290 h 1294"/>
                <a:gd name="T24" fmla="*/ 814 w 871"/>
                <a:gd name="T25" fmla="*/ 1294 h 1294"/>
                <a:gd name="T26" fmla="*/ 56 w 871"/>
                <a:gd name="T27" fmla="*/ 1294 h 1294"/>
                <a:gd name="T28" fmla="*/ 38 w 871"/>
                <a:gd name="T29" fmla="*/ 1290 h 1294"/>
                <a:gd name="T30" fmla="*/ 23 w 871"/>
                <a:gd name="T31" fmla="*/ 1282 h 1294"/>
                <a:gd name="T32" fmla="*/ 11 w 871"/>
                <a:gd name="T33" fmla="*/ 1271 h 1294"/>
                <a:gd name="T34" fmla="*/ 3 w 871"/>
                <a:gd name="T35" fmla="*/ 1255 h 1294"/>
                <a:gd name="T36" fmla="*/ 0 w 871"/>
                <a:gd name="T37" fmla="*/ 1237 h 1294"/>
                <a:gd name="T38" fmla="*/ 0 w 871"/>
                <a:gd name="T39" fmla="*/ 57 h 1294"/>
                <a:gd name="T40" fmla="*/ 3 w 871"/>
                <a:gd name="T41" fmla="*/ 39 h 1294"/>
                <a:gd name="T42" fmla="*/ 11 w 871"/>
                <a:gd name="T43" fmla="*/ 23 h 1294"/>
                <a:gd name="T44" fmla="*/ 23 w 871"/>
                <a:gd name="T45" fmla="*/ 11 h 1294"/>
                <a:gd name="T46" fmla="*/ 38 w 871"/>
                <a:gd name="T47" fmla="*/ 3 h 1294"/>
                <a:gd name="T48" fmla="*/ 56 w 871"/>
                <a:gd name="T49" fmla="*/ 0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1" h="1294">
                  <a:moveTo>
                    <a:pt x="56" y="0"/>
                  </a:moveTo>
                  <a:lnTo>
                    <a:pt x="814" y="0"/>
                  </a:lnTo>
                  <a:lnTo>
                    <a:pt x="831" y="3"/>
                  </a:lnTo>
                  <a:lnTo>
                    <a:pt x="847" y="11"/>
                  </a:lnTo>
                  <a:lnTo>
                    <a:pt x="859" y="23"/>
                  </a:lnTo>
                  <a:lnTo>
                    <a:pt x="867" y="39"/>
                  </a:lnTo>
                  <a:lnTo>
                    <a:pt x="871" y="57"/>
                  </a:lnTo>
                  <a:lnTo>
                    <a:pt x="871" y="1237"/>
                  </a:lnTo>
                  <a:lnTo>
                    <a:pt x="867" y="1255"/>
                  </a:lnTo>
                  <a:lnTo>
                    <a:pt x="859" y="1271"/>
                  </a:lnTo>
                  <a:lnTo>
                    <a:pt x="847" y="1282"/>
                  </a:lnTo>
                  <a:lnTo>
                    <a:pt x="831" y="1290"/>
                  </a:lnTo>
                  <a:lnTo>
                    <a:pt x="814" y="1294"/>
                  </a:lnTo>
                  <a:lnTo>
                    <a:pt x="56" y="1294"/>
                  </a:lnTo>
                  <a:lnTo>
                    <a:pt x="38" y="1290"/>
                  </a:lnTo>
                  <a:lnTo>
                    <a:pt x="23" y="1282"/>
                  </a:lnTo>
                  <a:lnTo>
                    <a:pt x="11" y="1271"/>
                  </a:lnTo>
                  <a:lnTo>
                    <a:pt x="3" y="1255"/>
                  </a:lnTo>
                  <a:lnTo>
                    <a:pt x="0" y="1237"/>
                  </a:lnTo>
                  <a:lnTo>
                    <a:pt x="0" y="57"/>
                  </a:lnTo>
                  <a:lnTo>
                    <a:pt x="3" y="39"/>
                  </a:lnTo>
                  <a:lnTo>
                    <a:pt x="11" y="23"/>
                  </a:lnTo>
                  <a:lnTo>
                    <a:pt x="23" y="11"/>
                  </a:lnTo>
                  <a:lnTo>
                    <a:pt x="38" y="3"/>
                  </a:lnTo>
                  <a:lnTo>
                    <a:pt x="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7" name="Freeform 60"/>
            <p:cNvSpPr>
              <a:spLocks/>
            </p:cNvSpPr>
            <p:nvPr/>
          </p:nvSpPr>
          <p:spPr bwMode="auto">
            <a:xfrm>
              <a:off x="5345113" y="4481513"/>
              <a:ext cx="458788" cy="1382713"/>
            </a:xfrm>
            <a:custGeom>
              <a:avLst/>
              <a:gdLst>
                <a:gd name="T0" fmla="*/ 498 w 869"/>
                <a:gd name="T1" fmla="*/ 0 h 2612"/>
                <a:gd name="T2" fmla="*/ 635 w 869"/>
                <a:gd name="T3" fmla="*/ 115 h 2612"/>
                <a:gd name="T4" fmla="*/ 664 w 869"/>
                <a:gd name="T5" fmla="*/ 136 h 2612"/>
                <a:gd name="T6" fmla="*/ 697 w 869"/>
                <a:gd name="T7" fmla="*/ 150 h 2612"/>
                <a:gd name="T8" fmla="*/ 730 w 869"/>
                <a:gd name="T9" fmla="*/ 159 h 2612"/>
                <a:gd name="T10" fmla="*/ 766 w 869"/>
                <a:gd name="T11" fmla="*/ 163 h 2612"/>
                <a:gd name="T12" fmla="*/ 799 w 869"/>
                <a:gd name="T13" fmla="*/ 161 h 2612"/>
                <a:gd name="T14" fmla="*/ 830 w 869"/>
                <a:gd name="T15" fmla="*/ 153 h 2612"/>
                <a:gd name="T16" fmla="*/ 860 w 869"/>
                <a:gd name="T17" fmla="*/ 140 h 2612"/>
                <a:gd name="T18" fmla="*/ 865 w 869"/>
                <a:gd name="T19" fmla="*/ 136 h 2612"/>
                <a:gd name="T20" fmla="*/ 869 w 869"/>
                <a:gd name="T21" fmla="*/ 134 h 2612"/>
                <a:gd name="T22" fmla="*/ 869 w 869"/>
                <a:gd name="T23" fmla="*/ 2555 h 2612"/>
                <a:gd name="T24" fmla="*/ 866 w 869"/>
                <a:gd name="T25" fmla="*/ 2573 h 2612"/>
                <a:gd name="T26" fmla="*/ 859 w 869"/>
                <a:gd name="T27" fmla="*/ 2589 h 2612"/>
                <a:gd name="T28" fmla="*/ 846 w 869"/>
                <a:gd name="T29" fmla="*/ 2600 h 2612"/>
                <a:gd name="T30" fmla="*/ 831 w 869"/>
                <a:gd name="T31" fmla="*/ 2608 h 2612"/>
                <a:gd name="T32" fmla="*/ 814 w 869"/>
                <a:gd name="T33" fmla="*/ 2612 h 2612"/>
                <a:gd name="T34" fmla="*/ 55 w 869"/>
                <a:gd name="T35" fmla="*/ 2612 h 2612"/>
                <a:gd name="T36" fmla="*/ 38 w 869"/>
                <a:gd name="T37" fmla="*/ 2608 h 2612"/>
                <a:gd name="T38" fmla="*/ 22 w 869"/>
                <a:gd name="T39" fmla="*/ 2600 h 2612"/>
                <a:gd name="T40" fmla="*/ 10 w 869"/>
                <a:gd name="T41" fmla="*/ 2589 h 2612"/>
                <a:gd name="T42" fmla="*/ 2 w 869"/>
                <a:gd name="T43" fmla="*/ 2573 h 2612"/>
                <a:gd name="T44" fmla="*/ 0 w 869"/>
                <a:gd name="T45" fmla="*/ 2555 h 2612"/>
                <a:gd name="T46" fmla="*/ 0 w 869"/>
                <a:gd name="T47" fmla="*/ 544 h 2612"/>
                <a:gd name="T48" fmla="*/ 498 w 869"/>
                <a:gd name="T49" fmla="*/ 0 h 2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69" h="2612">
                  <a:moveTo>
                    <a:pt x="498" y="0"/>
                  </a:moveTo>
                  <a:lnTo>
                    <a:pt x="635" y="115"/>
                  </a:lnTo>
                  <a:lnTo>
                    <a:pt x="664" y="136"/>
                  </a:lnTo>
                  <a:lnTo>
                    <a:pt x="697" y="150"/>
                  </a:lnTo>
                  <a:lnTo>
                    <a:pt x="730" y="159"/>
                  </a:lnTo>
                  <a:lnTo>
                    <a:pt x="766" y="163"/>
                  </a:lnTo>
                  <a:lnTo>
                    <a:pt x="799" y="161"/>
                  </a:lnTo>
                  <a:lnTo>
                    <a:pt x="830" y="153"/>
                  </a:lnTo>
                  <a:lnTo>
                    <a:pt x="860" y="140"/>
                  </a:lnTo>
                  <a:lnTo>
                    <a:pt x="865" y="136"/>
                  </a:lnTo>
                  <a:lnTo>
                    <a:pt x="869" y="134"/>
                  </a:lnTo>
                  <a:lnTo>
                    <a:pt x="869" y="2555"/>
                  </a:lnTo>
                  <a:lnTo>
                    <a:pt x="866" y="2573"/>
                  </a:lnTo>
                  <a:lnTo>
                    <a:pt x="859" y="2589"/>
                  </a:lnTo>
                  <a:lnTo>
                    <a:pt x="846" y="2600"/>
                  </a:lnTo>
                  <a:lnTo>
                    <a:pt x="831" y="2608"/>
                  </a:lnTo>
                  <a:lnTo>
                    <a:pt x="814" y="2612"/>
                  </a:lnTo>
                  <a:lnTo>
                    <a:pt x="55" y="2612"/>
                  </a:lnTo>
                  <a:lnTo>
                    <a:pt x="38" y="2608"/>
                  </a:lnTo>
                  <a:lnTo>
                    <a:pt x="22" y="2600"/>
                  </a:lnTo>
                  <a:lnTo>
                    <a:pt x="10" y="2589"/>
                  </a:lnTo>
                  <a:lnTo>
                    <a:pt x="2" y="2573"/>
                  </a:lnTo>
                  <a:lnTo>
                    <a:pt x="0" y="2555"/>
                  </a:lnTo>
                  <a:lnTo>
                    <a:pt x="0" y="544"/>
                  </a:lnTo>
                  <a:lnTo>
                    <a:pt x="4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8" name="Freeform 61"/>
            <p:cNvSpPr>
              <a:spLocks/>
            </p:cNvSpPr>
            <p:nvPr/>
          </p:nvSpPr>
          <p:spPr bwMode="auto">
            <a:xfrm>
              <a:off x="3792538" y="4095751"/>
              <a:ext cx="1992313" cy="1112838"/>
            </a:xfrm>
            <a:custGeom>
              <a:avLst/>
              <a:gdLst>
                <a:gd name="T0" fmla="*/ 3660 w 3764"/>
                <a:gd name="T1" fmla="*/ 0 h 2104"/>
                <a:gd name="T2" fmla="*/ 3677 w 3764"/>
                <a:gd name="T3" fmla="*/ 2 h 2104"/>
                <a:gd name="T4" fmla="*/ 3691 w 3764"/>
                <a:gd name="T5" fmla="*/ 10 h 2104"/>
                <a:gd name="T6" fmla="*/ 3702 w 3764"/>
                <a:gd name="T7" fmla="*/ 22 h 2104"/>
                <a:gd name="T8" fmla="*/ 3706 w 3764"/>
                <a:gd name="T9" fmla="*/ 38 h 2104"/>
                <a:gd name="T10" fmla="*/ 3764 w 3764"/>
                <a:gd name="T11" fmla="*/ 690 h 2104"/>
                <a:gd name="T12" fmla="*/ 3764 w 3764"/>
                <a:gd name="T13" fmla="*/ 703 h 2104"/>
                <a:gd name="T14" fmla="*/ 3759 w 3764"/>
                <a:gd name="T15" fmla="*/ 715 h 2104"/>
                <a:gd name="T16" fmla="*/ 3753 w 3764"/>
                <a:gd name="T17" fmla="*/ 725 h 2104"/>
                <a:gd name="T18" fmla="*/ 3742 w 3764"/>
                <a:gd name="T19" fmla="*/ 732 h 2104"/>
                <a:gd name="T20" fmla="*/ 3731 w 3764"/>
                <a:gd name="T21" fmla="*/ 737 h 2104"/>
                <a:gd name="T22" fmla="*/ 3718 w 3764"/>
                <a:gd name="T23" fmla="*/ 737 h 2104"/>
                <a:gd name="T24" fmla="*/ 3706 w 3764"/>
                <a:gd name="T25" fmla="*/ 733 h 2104"/>
                <a:gd name="T26" fmla="*/ 3696 w 3764"/>
                <a:gd name="T27" fmla="*/ 727 h 2104"/>
                <a:gd name="T28" fmla="*/ 3426 w 3764"/>
                <a:gd name="T29" fmla="*/ 502 h 2104"/>
                <a:gd name="T30" fmla="*/ 2276 w 3764"/>
                <a:gd name="T31" fmla="*/ 1757 h 2104"/>
                <a:gd name="T32" fmla="*/ 2260 w 3764"/>
                <a:gd name="T33" fmla="*/ 1771 h 2104"/>
                <a:gd name="T34" fmla="*/ 2241 w 3764"/>
                <a:gd name="T35" fmla="*/ 1783 h 2104"/>
                <a:gd name="T36" fmla="*/ 2220 w 3764"/>
                <a:gd name="T37" fmla="*/ 1790 h 2104"/>
                <a:gd name="T38" fmla="*/ 2198 w 3764"/>
                <a:gd name="T39" fmla="*/ 1793 h 2104"/>
                <a:gd name="T40" fmla="*/ 2176 w 3764"/>
                <a:gd name="T41" fmla="*/ 1792 h 2104"/>
                <a:gd name="T42" fmla="*/ 2155 w 3764"/>
                <a:gd name="T43" fmla="*/ 1786 h 2104"/>
                <a:gd name="T44" fmla="*/ 906 w 3764"/>
                <a:gd name="T45" fmla="*/ 1326 h 2104"/>
                <a:gd name="T46" fmla="*/ 192 w 3764"/>
                <a:gd name="T47" fmla="*/ 2069 h 2104"/>
                <a:gd name="T48" fmla="*/ 175 w 3764"/>
                <a:gd name="T49" fmla="*/ 2085 h 2104"/>
                <a:gd name="T50" fmla="*/ 155 w 3764"/>
                <a:gd name="T51" fmla="*/ 2095 h 2104"/>
                <a:gd name="T52" fmla="*/ 133 w 3764"/>
                <a:gd name="T53" fmla="*/ 2101 h 2104"/>
                <a:gd name="T54" fmla="*/ 112 w 3764"/>
                <a:gd name="T55" fmla="*/ 2104 h 2104"/>
                <a:gd name="T56" fmla="*/ 91 w 3764"/>
                <a:gd name="T57" fmla="*/ 2102 h 2104"/>
                <a:gd name="T58" fmla="*/ 71 w 3764"/>
                <a:gd name="T59" fmla="*/ 2095 h 2104"/>
                <a:gd name="T60" fmla="*/ 52 w 3764"/>
                <a:gd name="T61" fmla="*/ 2086 h 2104"/>
                <a:gd name="T62" fmla="*/ 35 w 3764"/>
                <a:gd name="T63" fmla="*/ 2072 h 2104"/>
                <a:gd name="T64" fmla="*/ 17 w 3764"/>
                <a:gd name="T65" fmla="*/ 2053 h 2104"/>
                <a:gd name="T66" fmla="*/ 7 w 3764"/>
                <a:gd name="T67" fmla="*/ 2031 h 2104"/>
                <a:gd name="T68" fmla="*/ 1 w 3764"/>
                <a:gd name="T69" fmla="*/ 2006 h 2104"/>
                <a:gd name="T70" fmla="*/ 0 w 3764"/>
                <a:gd name="T71" fmla="*/ 1982 h 2104"/>
                <a:gd name="T72" fmla="*/ 6 w 3764"/>
                <a:gd name="T73" fmla="*/ 1958 h 2104"/>
                <a:gd name="T74" fmla="*/ 15 w 3764"/>
                <a:gd name="T75" fmla="*/ 1934 h 2104"/>
                <a:gd name="T76" fmla="*/ 31 w 3764"/>
                <a:gd name="T77" fmla="*/ 1915 h 2104"/>
                <a:gd name="T78" fmla="*/ 796 w 3764"/>
                <a:gd name="T79" fmla="*/ 1119 h 2104"/>
                <a:gd name="T80" fmla="*/ 815 w 3764"/>
                <a:gd name="T81" fmla="*/ 1103 h 2104"/>
                <a:gd name="T82" fmla="*/ 839 w 3764"/>
                <a:gd name="T83" fmla="*/ 1091 h 2104"/>
                <a:gd name="T84" fmla="*/ 864 w 3764"/>
                <a:gd name="T85" fmla="*/ 1085 h 2104"/>
                <a:gd name="T86" fmla="*/ 889 w 3764"/>
                <a:gd name="T87" fmla="*/ 1085 h 2104"/>
                <a:gd name="T88" fmla="*/ 915 w 3764"/>
                <a:gd name="T89" fmla="*/ 1091 h 2104"/>
                <a:gd name="T90" fmla="*/ 2162 w 3764"/>
                <a:gd name="T91" fmla="*/ 1550 h 2104"/>
                <a:gd name="T92" fmla="*/ 3254 w 3764"/>
                <a:gd name="T93" fmla="*/ 358 h 2104"/>
                <a:gd name="T94" fmla="*/ 2985 w 3764"/>
                <a:gd name="T95" fmla="*/ 133 h 2104"/>
                <a:gd name="T96" fmla="*/ 2978 w 3764"/>
                <a:gd name="T97" fmla="*/ 125 h 2104"/>
                <a:gd name="T98" fmla="*/ 2972 w 3764"/>
                <a:gd name="T99" fmla="*/ 115 h 2104"/>
                <a:gd name="T100" fmla="*/ 2970 w 3764"/>
                <a:gd name="T101" fmla="*/ 104 h 2104"/>
                <a:gd name="T102" fmla="*/ 2970 w 3764"/>
                <a:gd name="T103" fmla="*/ 96 h 2104"/>
                <a:gd name="T104" fmla="*/ 2972 w 3764"/>
                <a:gd name="T105" fmla="*/ 88 h 2104"/>
                <a:gd name="T106" fmla="*/ 2980 w 3764"/>
                <a:gd name="T107" fmla="*/ 73 h 2104"/>
                <a:gd name="T108" fmla="*/ 2993 w 3764"/>
                <a:gd name="T109" fmla="*/ 64 h 2104"/>
                <a:gd name="T110" fmla="*/ 3008 w 3764"/>
                <a:gd name="T111" fmla="*/ 59 h 2104"/>
                <a:gd name="T112" fmla="*/ 3660 w 3764"/>
                <a:gd name="T113" fmla="*/ 0 h 2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4" h="2104">
                  <a:moveTo>
                    <a:pt x="3660" y="0"/>
                  </a:moveTo>
                  <a:lnTo>
                    <a:pt x="3677" y="2"/>
                  </a:lnTo>
                  <a:lnTo>
                    <a:pt x="3691" y="10"/>
                  </a:lnTo>
                  <a:lnTo>
                    <a:pt x="3702" y="22"/>
                  </a:lnTo>
                  <a:lnTo>
                    <a:pt x="3706" y="38"/>
                  </a:lnTo>
                  <a:lnTo>
                    <a:pt x="3764" y="690"/>
                  </a:lnTo>
                  <a:lnTo>
                    <a:pt x="3764" y="703"/>
                  </a:lnTo>
                  <a:lnTo>
                    <a:pt x="3759" y="715"/>
                  </a:lnTo>
                  <a:lnTo>
                    <a:pt x="3753" y="725"/>
                  </a:lnTo>
                  <a:lnTo>
                    <a:pt x="3742" y="732"/>
                  </a:lnTo>
                  <a:lnTo>
                    <a:pt x="3731" y="737"/>
                  </a:lnTo>
                  <a:lnTo>
                    <a:pt x="3718" y="737"/>
                  </a:lnTo>
                  <a:lnTo>
                    <a:pt x="3706" y="733"/>
                  </a:lnTo>
                  <a:lnTo>
                    <a:pt x="3696" y="727"/>
                  </a:lnTo>
                  <a:lnTo>
                    <a:pt x="3426" y="502"/>
                  </a:lnTo>
                  <a:lnTo>
                    <a:pt x="2276" y="1757"/>
                  </a:lnTo>
                  <a:lnTo>
                    <a:pt x="2260" y="1771"/>
                  </a:lnTo>
                  <a:lnTo>
                    <a:pt x="2241" y="1783"/>
                  </a:lnTo>
                  <a:lnTo>
                    <a:pt x="2220" y="1790"/>
                  </a:lnTo>
                  <a:lnTo>
                    <a:pt x="2198" y="1793"/>
                  </a:lnTo>
                  <a:lnTo>
                    <a:pt x="2176" y="1792"/>
                  </a:lnTo>
                  <a:lnTo>
                    <a:pt x="2155" y="1786"/>
                  </a:lnTo>
                  <a:lnTo>
                    <a:pt x="906" y="1326"/>
                  </a:lnTo>
                  <a:lnTo>
                    <a:pt x="192" y="2069"/>
                  </a:lnTo>
                  <a:lnTo>
                    <a:pt x="175" y="2085"/>
                  </a:lnTo>
                  <a:lnTo>
                    <a:pt x="155" y="2095"/>
                  </a:lnTo>
                  <a:lnTo>
                    <a:pt x="133" y="2101"/>
                  </a:lnTo>
                  <a:lnTo>
                    <a:pt x="112" y="2104"/>
                  </a:lnTo>
                  <a:lnTo>
                    <a:pt x="91" y="2102"/>
                  </a:lnTo>
                  <a:lnTo>
                    <a:pt x="71" y="2095"/>
                  </a:lnTo>
                  <a:lnTo>
                    <a:pt x="52" y="2086"/>
                  </a:lnTo>
                  <a:lnTo>
                    <a:pt x="35" y="2072"/>
                  </a:lnTo>
                  <a:lnTo>
                    <a:pt x="17" y="2053"/>
                  </a:lnTo>
                  <a:lnTo>
                    <a:pt x="7" y="2031"/>
                  </a:lnTo>
                  <a:lnTo>
                    <a:pt x="1" y="2006"/>
                  </a:lnTo>
                  <a:lnTo>
                    <a:pt x="0" y="1982"/>
                  </a:lnTo>
                  <a:lnTo>
                    <a:pt x="6" y="1958"/>
                  </a:lnTo>
                  <a:lnTo>
                    <a:pt x="15" y="1934"/>
                  </a:lnTo>
                  <a:lnTo>
                    <a:pt x="31" y="1915"/>
                  </a:lnTo>
                  <a:lnTo>
                    <a:pt x="796" y="1119"/>
                  </a:lnTo>
                  <a:lnTo>
                    <a:pt x="815" y="1103"/>
                  </a:lnTo>
                  <a:lnTo>
                    <a:pt x="839" y="1091"/>
                  </a:lnTo>
                  <a:lnTo>
                    <a:pt x="864" y="1085"/>
                  </a:lnTo>
                  <a:lnTo>
                    <a:pt x="889" y="1085"/>
                  </a:lnTo>
                  <a:lnTo>
                    <a:pt x="915" y="1091"/>
                  </a:lnTo>
                  <a:lnTo>
                    <a:pt x="2162" y="1550"/>
                  </a:lnTo>
                  <a:lnTo>
                    <a:pt x="3254" y="358"/>
                  </a:lnTo>
                  <a:lnTo>
                    <a:pt x="2985" y="133"/>
                  </a:lnTo>
                  <a:lnTo>
                    <a:pt x="2978" y="125"/>
                  </a:lnTo>
                  <a:lnTo>
                    <a:pt x="2972" y="115"/>
                  </a:lnTo>
                  <a:lnTo>
                    <a:pt x="2970" y="104"/>
                  </a:lnTo>
                  <a:lnTo>
                    <a:pt x="2970" y="96"/>
                  </a:lnTo>
                  <a:lnTo>
                    <a:pt x="2972" y="88"/>
                  </a:lnTo>
                  <a:lnTo>
                    <a:pt x="2980" y="73"/>
                  </a:lnTo>
                  <a:lnTo>
                    <a:pt x="2993" y="64"/>
                  </a:lnTo>
                  <a:lnTo>
                    <a:pt x="3008" y="59"/>
                  </a:lnTo>
                  <a:lnTo>
                    <a:pt x="36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9" name="Freeform 28"/>
          <p:cNvSpPr/>
          <p:nvPr/>
        </p:nvSpPr>
        <p:spPr>
          <a:xfrm>
            <a:off x="13621476" y="5782585"/>
            <a:ext cx="449396" cy="448549"/>
          </a:xfrm>
          <a:custGeom>
            <a:avLst/>
            <a:gdLst>
              <a:gd name="connsiteX0" fmla="*/ 0 w 494336"/>
              <a:gd name="connsiteY0" fmla="*/ 428231 h 493404"/>
              <a:gd name="connsiteX1" fmla="*/ 0 w 494336"/>
              <a:gd name="connsiteY1" fmla="*/ 428232 h 493404"/>
              <a:gd name="connsiteX2" fmla="*/ 0 w 494336"/>
              <a:gd name="connsiteY2" fmla="*/ 428232 h 493404"/>
              <a:gd name="connsiteX3" fmla="*/ 65172 w 494336"/>
              <a:gd name="connsiteY3" fmla="*/ 363060 h 493404"/>
              <a:gd name="connsiteX4" fmla="*/ 429160 w 494336"/>
              <a:gd name="connsiteY4" fmla="*/ 363060 h 493404"/>
              <a:gd name="connsiteX5" fmla="*/ 494332 w 494336"/>
              <a:gd name="connsiteY5" fmla="*/ 428232 h 493404"/>
              <a:gd name="connsiteX6" fmla="*/ 494331 w 494336"/>
              <a:gd name="connsiteY6" fmla="*/ 428232 h 493404"/>
              <a:gd name="connsiteX7" fmla="*/ 429159 w 494336"/>
              <a:gd name="connsiteY7" fmla="*/ 493404 h 493404"/>
              <a:gd name="connsiteX8" fmla="*/ 65172 w 494336"/>
              <a:gd name="connsiteY8" fmla="*/ 493403 h 493404"/>
              <a:gd name="connsiteX9" fmla="*/ 5121 w 494336"/>
              <a:gd name="connsiteY9" fmla="*/ 453599 h 493404"/>
              <a:gd name="connsiteX10" fmla="*/ 0 w 494336"/>
              <a:gd name="connsiteY10" fmla="*/ 428232 h 493404"/>
              <a:gd name="connsiteX11" fmla="*/ 5121 w 494336"/>
              <a:gd name="connsiteY11" fmla="*/ 402864 h 493404"/>
              <a:gd name="connsiteX12" fmla="*/ 65172 w 494336"/>
              <a:gd name="connsiteY12" fmla="*/ 363060 h 493404"/>
              <a:gd name="connsiteX13" fmla="*/ 65174 w 494336"/>
              <a:gd name="connsiteY13" fmla="*/ 181530 h 493404"/>
              <a:gd name="connsiteX14" fmla="*/ 429162 w 494336"/>
              <a:gd name="connsiteY14" fmla="*/ 181530 h 493404"/>
              <a:gd name="connsiteX15" fmla="*/ 494334 w 494336"/>
              <a:gd name="connsiteY15" fmla="*/ 246702 h 493404"/>
              <a:gd name="connsiteX16" fmla="*/ 494333 w 494336"/>
              <a:gd name="connsiteY16" fmla="*/ 246702 h 493404"/>
              <a:gd name="connsiteX17" fmla="*/ 429161 w 494336"/>
              <a:gd name="connsiteY17" fmla="*/ 311874 h 493404"/>
              <a:gd name="connsiteX18" fmla="*/ 65174 w 494336"/>
              <a:gd name="connsiteY18" fmla="*/ 311873 h 493404"/>
              <a:gd name="connsiteX19" fmla="*/ 19090 w 494336"/>
              <a:gd name="connsiteY19" fmla="*/ 292785 h 493404"/>
              <a:gd name="connsiteX20" fmla="*/ 2 w 494336"/>
              <a:gd name="connsiteY20" fmla="*/ 246702 h 493404"/>
              <a:gd name="connsiteX21" fmla="*/ 19090 w 494336"/>
              <a:gd name="connsiteY21" fmla="*/ 200618 h 493404"/>
              <a:gd name="connsiteX22" fmla="*/ 65174 w 494336"/>
              <a:gd name="connsiteY22" fmla="*/ 181530 h 493404"/>
              <a:gd name="connsiteX23" fmla="*/ 65176 w 494336"/>
              <a:gd name="connsiteY23" fmla="*/ 0 h 493404"/>
              <a:gd name="connsiteX24" fmla="*/ 429164 w 494336"/>
              <a:gd name="connsiteY24" fmla="*/ 0 h 493404"/>
              <a:gd name="connsiteX25" fmla="*/ 494336 w 494336"/>
              <a:gd name="connsiteY25" fmla="*/ 65172 h 493404"/>
              <a:gd name="connsiteX26" fmla="*/ 494335 w 494336"/>
              <a:gd name="connsiteY26" fmla="*/ 65172 h 493404"/>
              <a:gd name="connsiteX27" fmla="*/ 429163 w 494336"/>
              <a:gd name="connsiteY27" fmla="*/ 130344 h 493404"/>
              <a:gd name="connsiteX28" fmla="*/ 65176 w 494336"/>
              <a:gd name="connsiteY28" fmla="*/ 130343 h 493404"/>
              <a:gd name="connsiteX29" fmla="*/ 19092 w 494336"/>
              <a:gd name="connsiteY29" fmla="*/ 111255 h 493404"/>
              <a:gd name="connsiteX30" fmla="*/ 4 w 494336"/>
              <a:gd name="connsiteY30" fmla="*/ 65172 h 493404"/>
              <a:gd name="connsiteX31" fmla="*/ 19092 w 494336"/>
              <a:gd name="connsiteY31" fmla="*/ 19089 h 493404"/>
              <a:gd name="connsiteX32" fmla="*/ 65176 w 494336"/>
              <a:gd name="connsiteY32" fmla="*/ 0 h 493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94336" h="493404">
                <a:moveTo>
                  <a:pt x="0" y="428231"/>
                </a:moveTo>
                <a:lnTo>
                  <a:pt x="0" y="428232"/>
                </a:lnTo>
                <a:lnTo>
                  <a:pt x="0" y="428232"/>
                </a:lnTo>
                <a:close/>
                <a:moveTo>
                  <a:pt x="65172" y="363060"/>
                </a:moveTo>
                <a:lnTo>
                  <a:pt x="429160" y="363060"/>
                </a:lnTo>
                <a:cubicBezTo>
                  <a:pt x="465154" y="363060"/>
                  <a:pt x="494332" y="392238"/>
                  <a:pt x="494332" y="428232"/>
                </a:cubicBezTo>
                <a:lnTo>
                  <a:pt x="494331" y="428232"/>
                </a:lnTo>
                <a:cubicBezTo>
                  <a:pt x="494331" y="464226"/>
                  <a:pt x="465153" y="493404"/>
                  <a:pt x="429159" y="493404"/>
                </a:cubicBezTo>
                <a:lnTo>
                  <a:pt x="65172" y="493403"/>
                </a:lnTo>
                <a:cubicBezTo>
                  <a:pt x="38177" y="493403"/>
                  <a:pt x="15015" y="476991"/>
                  <a:pt x="5121" y="453599"/>
                </a:cubicBezTo>
                <a:lnTo>
                  <a:pt x="0" y="428232"/>
                </a:lnTo>
                <a:lnTo>
                  <a:pt x="5121" y="402864"/>
                </a:lnTo>
                <a:cubicBezTo>
                  <a:pt x="15015" y="379473"/>
                  <a:pt x="38177" y="363060"/>
                  <a:pt x="65172" y="363060"/>
                </a:cubicBezTo>
                <a:close/>
                <a:moveTo>
                  <a:pt x="65174" y="181530"/>
                </a:moveTo>
                <a:lnTo>
                  <a:pt x="429162" y="181530"/>
                </a:lnTo>
                <a:cubicBezTo>
                  <a:pt x="465156" y="181530"/>
                  <a:pt x="494334" y="210708"/>
                  <a:pt x="494334" y="246702"/>
                </a:cubicBezTo>
                <a:lnTo>
                  <a:pt x="494333" y="246702"/>
                </a:lnTo>
                <a:cubicBezTo>
                  <a:pt x="494333" y="282696"/>
                  <a:pt x="465155" y="311874"/>
                  <a:pt x="429161" y="311874"/>
                </a:cubicBezTo>
                <a:lnTo>
                  <a:pt x="65174" y="311873"/>
                </a:lnTo>
                <a:cubicBezTo>
                  <a:pt x="47177" y="311873"/>
                  <a:pt x="30884" y="304579"/>
                  <a:pt x="19090" y="292785"/>
                </a:cubicBezTo>
                <a:lnTo>
                  <a:pt x="2" y="246702"/>
                </a:lnTo>
                <a:lnTo>
                  <a:pt x="19090" y="200618"/>
                </a:lnTo>
                <a:cubicBezTo>
                  <a:pt x="30884" y="188825"/>
                  <a:pt x="47177" y="181530"/>
                  <a:pt x="65174" y="181530"/>
                </a:cubicBezTo>
                <a:close/>
                <a:moveTo>
                  <a:pt x="65176" y="0"/>
                </a:moveTo>
                <a:lnTo>
                  <a:pt x="429164" y="0"/>
                </a:lnTo>
                <a:cubicBezTo>
                  <a:pt x="465158" y="0"/>
                  <a:pt x="494336" y="29178"/>
                  <a:pt x="494336" y="65172"/>
                </a:cubicBezTo>
                <a:lnTo>
                  <a:pt x="494335" y="65172"/>
                </a:lnTo>
                <a:cubicBezTo>
                  <a:pt x="494335" y="101166"/>
                  <a:pt x="465157" y="130344"/>
                  <a:pt x="429163" y="130344"/>
                </a:cubicBezTo>
                <a:lnTo>
                  <a:pt x="65176" y="130343"/>
                </a:lnTo>
                <a:cubicBezTo>
                  <a:pt x="47179" y="130343"/>
                  <a:pt x="30886" y="123049"/>
                  <a:pt x="19092" y="111255"/>
                </a:cubicBezTo>
                <a:lnTo>
                  <a:pt x="4" y="65172"/>
                </a:lnTo>
                <a:lnTo>
                  <a:pt x="19092" y="19089"/>
                </a:lnTo>
                <a:cubicBezTo>
                  <a:pt x="30886" y="7295"/>
                  <a:pt x="47179" y="0"/>
                  <a:pt x="65176"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0" name="Straight Connector 29"/>
          <p:cNvCxnSpPr>
            <a:stCxn id="11" idx="4"/>
          </p:cNvCxnSpPr>
          <p:nvPr/>
        </p:nvCxnSpPr>
        <p:spPr>
          <a:xfrm flipH="1">
            <a:off x="4412344" y="7532844"/>
            <a:ext cx="2" cy="540000"/>
          </a:xfrm>
          <a:prstGeom prst="line">
            <a:avLst/>
          </a:prstGeom>
          <a:ln w="31750">
            <a:solidFill>
              <a:schemeClr val="accent1"/>
            </a:solidFill>
            <a:prstDash val="sysDash"/>
            <a:tailEnd type="oval"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9091387" y="7532844"/>
            <a:ext cx="0" cy="540000"/>
          </a:xfrm>
          <a:prstGeom prst="line">
            <a:avLst/>
          </a:prstGeom>
          <a:ln w="31750">
            <a:solidFill>
              <a:schemeClr val="accent3"/>
            </a:solidFill>
            <a:prstDash val="sysDash"/>
            <a:tailEnd type="oval"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13820328" y="7532844"/>
            <a:ext cx="0" cy="540000"/>
          </a:xfrm>
          <a:prstGeom prst="line">
            <a:avLst/>
          </a:prstGeom>
          <a:ln w="31750">
            <a:solidFill>
              <a:schemeClr val="accent5"/>
            </a:solidFill>
            <a:prstDash val="sysDash"/>
            <a:tailEnd type="oval"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422015" y="3932844"/>
            <a:ext cx="0" cy="540000"/>
          </a:xfrm>
          <a:prstGeom prst="line">
            <a:avLst/>
          </a:prstGeom>
          <a:ln w="31750">
            <a:solidFill>
              <a:schemeClr val="accent4"/>
            </a:solidFill>
            <a:prstDash val="sysDash"/>
            <a:tailEnd type="oval"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755496" y="3932844"/>
            <a:ext cx="0" cy="540000"/>
          </a:xfrm>
          <a:prstGeom prst="line">
            <a:avLst/>
          </a:prstGeom>
          <a:ln w="31750">
            <a:solidFill>
              <a:schemeClr val="accent2"/>
            </a:solidFill>
            <a:prstDash val="sysDash"/>
            <a:tailEnd type="oval" w="med" len="med"/>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4953412" y="2342375"/>
            <a:ext cx="3648522" cy="1423555"/>
            <a:chOff x="14728811" y="1802834"/>
            <a:chExt cx="3648522" cy="1423555"/>
          </a:xfrm>
        </p:grpSpPr>
        <p:sp>
          <p:nvSpPr>
            <p:cNvPr id="52" name="Rectangle 51"/>
            <p:cNvSpPr/>
            <p:nvPr/>
          </p:nvSpPr>
          <p:spPr>
            <a:xfrm>
              <a:off x="14728811" y="2210726"/>
              <a:ext cx="3648522"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can put some text here. The text we are going to </a:t>
              </a:r>
              <a:r>
                <a:rPr lang="en-GB" sz="2000" dirty="0" smtClean="0">
                  <a:latin typeface="+mj-lt"/>
                  <a:cs typeface="Segoe UI Light" panose="020B0502040204020203" pitchFamily="34" charset="0"/>
                </a:rPr>
                <a:t>put.</a:t>
              </a:r>
              <a:endParaRPr lang="en-GB" sz="2000" dirty="0">
                <a:latin typeface="+mj-lt"/>
                <a:cs typeface="Segoe UI Light" panose="020B0502040204020203" pitchFamily="34" charset="0"/>
              </a:endParaRPr>
            </a:p>
          </p:txBody>
        </p:sp>
        <p:sp>
          <p:nvSpPr>
            <p:cNvPr id="53" name="Rectangle 52"/>
            <p:cNvSpPr/>
            <p:nvPr/>
          </p:nvSpPr>
          <p:spPr>
            <a:xfrm>
              <a:off x="15443319" y="1802834"/>
              <a:ext cx="2257605"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About Product</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56" name="Group 55"/>
          <p:cNvGrpSpPr/>
          <p:nvPr/>
        </p:nvGrpSpPr>
        <p:grpSpPr>
          <a:xfrm>
            <a:off x="9616804" y="2353589"/>
            <a:ext cx="3648522" cy="1423555"/>
            <a:chOff x="14728811" y="1802834"/>
            <a:chExt cx="3648522" cy="1423555"/>
          </a:xfrm>
        </p:grpSpPr>
        <p:sp>
          <p:nvSpPr>
            <p:cNvPr id="57" name="Rectangle 56"/>
            <p:cNvSpPr/>
            <p:nvPr/>
          </p:nvSpPr>
          <p:spPr>
            <a:xfrm>
              <a:off x="14728811" y="2210726"/>
              <a:ext cx="3648522"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can put some text here. The text we are going to </a:t>
              </a:r>
              <a:r>
                <a:rPr lang="en-GB" sz="2000" dirty="0" smtClean="0">
                  <a:latin typeface="+mj-lt"/>
                  <a:cs typeface="Segoe UI Light" panose="020B0502040204020203" pitchFamily="34" charset="0"/>
                </a:rPr>
                <a:t>put.</a:t>
              </a:r>
              <a:endParaRPr lang="en-GB" sz="2000" dirty="0">
                <a:latin typeface="+mj-lt"/>
                <a:cs typeface="Segoe UI Light" panose="020B0502040204020203" pitchFamily="34" charset="0"/>
              </a:endParaRPr>
            </a:p>
          </p:txBody>
        </p:sp>
        <p:sp>
          <p:nvSpPr>
            <p:cNvPr id="58" name="Rectangle 57"/>
            <p:cNvSpPr/>
            <p:nvPr/>
          </p:nvSpPr>
          <p:spPr>
            <a:xfrm>
              <a:off x="15443319" y="1802834"/>
              <a:ext cx="2257605"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About Product</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59" name="Group 58"/>
          <p:cNvGrpSpPr/>
          <p:nvPr/>
        </p:nvGrpSpPr>
        <p:grpSpPr>
          <a:xfrm>
            <a:off x="2597618" y="8250822"/>
            <a:ext cx="3648522" cy="1423555"/>
            <a:chOff x="14728811" y="1802834"/>
            <a:chExt cx="3648522" cy="1423555"/>
          </a:xfrm>
        </p:grpSpPr>
        <p:sp>
          <p:nvSpPr>
            <p:cNvPr id="65" name="Rectangle 64"/>
            <p:cNvSpPr/>
            <p:nvPr/>
          </p:nvSpPr>
          <p:spPr>
            <a:xfrm>
              <a:off x="14728811" y="2210726"/>
              <a:ext cx="3648522"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can put some text here. The text we are going to </a:t>
              </a:r>
              <a:r>
                <a:rPr lang="en-GB" sz="2000" dirty="0" smtClean="0">
                  <a:latin typeface="+mj-lt"/>
                  <a:cs typeface="Segoe UI Light" panose="020B0502040204020203" pitchFamily="34" charset="0"/>
                </a:rPr>
                <a:t>put.</a:t>
              </a:r>
              <a:endParaRPr lang="en-GB" sz="2000" dirty="0">
                <a:latin typeface="+mj-lt"/>
                <a:cs typeface="Segoe UI Light" panose="020B0502040204020203" pitchFamily="34" charset="0"/>
              </a:endParaRPr>
            </a:p>
          </p:txBody>
        </p:sp>
        <p:sp>
          <p:nvSpPr>
            <p:cNvPr id="66" name="Rectangle 65"/>
            <p:cNvSpPr/>
            <p:nvPr/>
          </p:nvSpPr>
          <p:spPr>
            <a:xfrm>
              <a:off x="15443319" y="1802834"/>
              <a:ext cx="2257605"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About Product</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67" name="Group 66"/>
          <p:cNvGrpSpPr/>
          <p:nvPr/>
        </p:nvGrpSpPr>
        <p:grpSpPr>
          <a:xfrm>
            <a:off x="7261010" y="8262036"/>
            <a:ext cx="3648522" cy="1423555"/>
            <a:chOff x="14728811" y="1802834"/>
            <a:chExt cx="3648522" cy="1423555"/>
          </a:xfrm>
        </p:grpSpPr>
        <p:sp>
          <p:nvSpPr>
            <p:cNvPr id="68" name="Rectangle 67"/>
            <p:cNvSpPr/>
            <p:nvPr/>
          </p:nvSpPr>
          <p:spPr>
            <a:xfrm>
              <a:off x="14728811" y="2210726"/>
              <a:ext cx="3648522"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can put some text here. The text we are going to </a:t>
              </a:r>
              <a:r>
                <a:rPr lang="en-GB" sz="2000" dirty="0" smtClean="0">
                  <a:latin typeface="+mj-lt"/>
                  <a:cs typeface="Segoe UI Light" panose="020B0502040204020203" pitchFamily="34" charset="0"/>
                </a:rPr>
                <a:t>put.</a:t>
              </a:r>
              <a:endParaRPr lang="en-GB" sz="2000" dirty="0">
                <a:latin typeface="+mj-lt"/>
                <a:cs typeface="Segoe UI Light" panose="020B0502040204020203" pitchFamily="34" charset="0"/>
              </a:endParaRPr>
            </a:p>
          </p:txBody>
        </p:sp>
        <p:sp>
          <p:nvSpPr>
            <p:cNvPr id="69" name="Rectangle 68"/>
            <p:cNvSpPr/>
            <p:nvPr/>
          </p:nvSpPr>
          <p:spPr>
            <a:xfrm>
              <a:off x="15443319" y="1802834"/>
              <a:ext cx="2257605"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About Product</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0" name="Group 69"/>
          <p:cNvGrpSpPr/>
          <p:nvPr/>
        </p:nvGrpSpPr>
        <p:grpSpPr>
          <a:xfrm>
            <a:off x="11977017" y="8242986"/>
            <a:ext cx="3648522" cy="1423555"/>
            <a:chOff x="14728811" y="1802834"/>
            <a:chExt cx="3648522" cy="1423555"/>
          </a:xfrm>
        </p:grpSpPr>
        <p:sp>
          <p:nvSpPr>
            <p:cNvPr id="71" name="Rectangle 70"/>
            <p:cNvSpPr/>
            <p:nvPr/>
          </p:nvSpPr>
          <p:spPr>
            <a:xfrm>
              <a:off x="14728811" y="2210726"/>
              <a:ext cx="3648522"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can put some text here. The text we are going to </a:t>
              </a:r>
              <a:r>
                <a:rPr lang="en-GB" sz="2000" dirty="0" smtClean="0">
                  <a:latin typeface="+mj-lt"/>
                  <a:cs typeface="Segoe UI Light" panose="020B0502040204020203" pitchFamily="34" charset="0"/>
                </a:rPr>
                <a:t>put.</a:t>
              </a:r>
              <a:endParaRPr lang="en-GB" sz="2000" dirty="0">
                <a:latin typeface="+mj-lt"/>
                <a:cs typeface="Segoe UI Light" panose="020B0502040204020203" pitchFamily="34" charset="0"/>
              </a:endParaRPr>
            </a:p>
          </p:txBody>
        </p:sp>
        <p:sp>
          <p:nvSpPr>
            <p:cNvPr id="72" name="Rectangle 71"/>
            <p:cNvSpPr/>
            <p:nvPr/>
          </p:nvSpPr>
          <p:spPr>
            <a:xfrm>
              <a:off x="15443319" y="1802834"/>
              <a:ext cx="2257605"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About Product</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20977756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7525241" y="276820"/>
            <a:ext cx="3265639"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6 Hexagon</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46" name="Hexagon 45"/>
          <p:cNvSpPr/>
          <p:nvPr/>
        </p:nvSpPr>
        <p:spPr>
          <a:xfrm>
            <a:off x="3400015" y="5200650"/>
            <a:ext cx="2160000" cy="1800000"/>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47" name="Hexagon 46"/>
          <p:cNvSpPr/>
          <p:nvPr/>
        </p:nvSpPr>
        <p:spPr>
          <a:xfrm>
            <a:off x="5192515" y="3922650"/>
            <a:ext cx="2613600" cy="2178000"/>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48" name="Hexagon 47"/>
          <p:cNvSpPr/>
          <p:nvPr/>
        </p:nvSpPr>
        <p:spPr>
          <a:xfrm>
            <a:off x="7404033" y="5011650"/>
            <a:ext cx="3162456" cy="263538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49" name="Hexagon 48"/>
          <p:cNvSpPr/>
          <p:nvPr/>
        </p:nvSpPr>
        <p:spPr>
          <a:xfrm>
            <a:off x="10131933" y="3430422"/>
            <a:ext cx="3478702" cy="2898918"/>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50" name="Hexagon 49"/>
          <p:cNvSpPr/>
          <p:nvPr/>
        </p:nvSpPr>
        <p:spPr>
          <a:xfrm>
            <a:off x="2033966" y="4524466"/>
            <a:ext cx="1622840" cy="1352367"/>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51" name="Hexagon 50"/>
          <p:cNvSpPr/>
          <p:nvPr/>
        </p:nvSpPr>
        <p:spPr>
          <a:xfrm>
            <a:off x="13089052" y="4879881"/>
            <a:ext cx="3826572" cy="3188810"/>
          </a:xfrm>
          <a:prstGeom prst="hex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54" name="Group 53"/>
          <p:cNvGrpSpPr/>
          <p:nvPr/>
        </p:nvGrpSpPr>
        <p:grpSpPr>
          <a:xfrm>
            <a:off x="8609348" y="5970399"/>
            <a:ext cx="768857" cy="702205"/>
            <a:chOff x="6418263" y="728663"/>
            <a:chExt cx="1812925" cy="1655762"/>
          </a:xfrm>
          <a:solidFill>
            <a:schemeClr val="bg1"/>
          </a:solidFill>
        </p:grpSpPr>
        <p:sp>
          <p:nvSpPr>
            <p:cNvPr id="55" name="Freeform 18"/>
            <p:cNvSpPr>
              <a:spLocks/>
            </p:cNvSpPr>
            <p:nvPr/>
          </p:nvSpPr>
          <p:spPr bwMode="auto">
            <a:xfrm>
              <a:off x="6418263" y="728663"/>
              <a:ext cx="1812925" cy="1587500"/>
            </a:xfrm>
            <a:custGeom>
              <a:avLst/>
              <a:gdLst>
                <a:gd name="T0" fmla="*/ 3357 w 3426"/>
                <a:gd name="T1" fmla="*/ 0 h 3002"/>
                <a:gd name="T2" fmla="*/ 3374 w 3426"/>
                <a:gd name="T3" fmla="*/ 3 h 3002"/>
                <a:gd name="T4" fmla="*/ 3390 w 3426"/>
                <a:gd name="T5" fmla="*/ 10 h 3002"/>
                <a:gd name="T6" fmla="*/ 3403 w 3426"/>
                <a:gd name="T7" fmla="*/ 20 h 3002"/>
                <a:gd name="T8" fmla="*/ 3414 w 3426"/>
                <a:gd name="T9" fmla="*/ 34 h 3002"/>
                <a:gd name="T10" fmla="*/ 3422 w 3426"/>
                <a:gd name="T11" fmla="*/ 50 h 3002"/>
                <a:gd name="T12" fmla="*/ 3426 w 3426"/>
                <a:gd name="T13" fmla="*/ 66 h 3002"/>
                <a:gd name="T14" fmla="*/ 3426 w 3426"/>
                <a:gd name="T15" fmla="*/ 84 h 3002"/>
                <a:gd name="T16" fmla="*/ 3421 w 3426"/>
                <a:gd name="T17" fmla="*/ 101 h 3002"/>
                <a:gd name="T18" fmla="*/ 2399 w 3426"/>
                <a:gd name="T19" fmla="*/ 2848 h 3002"/>
                <a:gd name="T20" fmla="*/ 2384 w 3426"/>
                <a:gd name="T21" fmla="*/ 2880 h 3002"/>
                <a:gd name="T22" fmla="*/ 2363 w 3426"/>
                <a:gd name="T23" fmla="*/ 2910 h 3002"/>
                <a:gd name="T24" fmla="*/ 2338 w 3426"/>
                <a:gd name="T25" fmla="*/ 2937 h 3002"/>
                <a:gd name="T26" fmla="*/ 2310 w 3426"/>
                <a:gd name="T27" fmla="*/ 2960 h 3002"/>
                <a:gd name="T28" fmla="*/ 2278 w 3426"/>
                <a:gd name="T29" fmla="*/ 2978 h 3002"/>
                <a:gd name="T30" fmla="*/ 2244 w 3426"/>
                <a:gd name="T31" fmla="*/ 2991 h 3002"/>
                <a:gd name="T32" fmla="*/ 2207 w 3426"/>
                <a:gd name="T33" fmla="*/ 3000 h 3002"/>
                <a:gd name="T34" fmla="*/ 2170 w 3426"/>
                <a:gd name="T35" fmla="*/ 3002 h 3002"/>
                <a:gd name="T36" fmla="*/ 2133 w 3426"/>
                <a:gd name="T37" fmla="*/ 2999 h 3002"/>
                <a:gd name="T38" fmla="*/ 2097 w 3426"/>
                <a:gd name="T39" fmla="*/ 2989 h 3002"/>
                <a:gd name="T40" fmla="*/ 2063 w 3426"/>
                <a:gd name="T41" fmla="*/ 2976 h 3002"/>
                <a:gd name="T42" fmla="*/ 2032 w 3426"/>
                <a:gd name="T43" fmla="*/ 2957 h 3002"/>
                <a:gd name="T44" fmla="*/ 1076 w 3426"/>
                <a:gd name="T45" fmla="*/ 2274 h 3002"/>
                <a:gd name="T46" fmla="*/ 3272 w 3426"/>
                <a:gd name="T47" fmla="*/ 152 h 3002"/>
                <a:gd name="T48" fmla="*/ 788 w 3426"/>
                <a:gd name="T49" fmla="*/ 2068 h 3002"/>
                <a:gd name="T50" fmla="*/ 89 w 3426"/>
                <a:gd name="T51" fmla="*/ 1569 h 3002"/>
                <a:gd name="T52" fmla="*/ 64 w 3426"/>
                <a:gd name="T53" fmla="*/ 1549 h 3002"/>
                <a:gd name="T54" fmla="*/ 41 w 3426"/>
                <a:gd name="T55" fmla="*/ 1524 h 3002"/>
                <a:gd name="T56" fmla="*/ 24 w 3426"/>
                <a:gd name="T57" fmla="*/ 1497 h 3002"/>
                <a:gd name="T58" fmla="*/ 12 w 3426"/>
                <a:gd name="T59" fmla="*/ 1466 h 3002"/>
                <a:gd name="T60" fmla="*/ 3 w 3426"/>
                <a:gd name="T61" fmla="*/ 1436 h 3002"/>
                <a:gd name="T62" fmla="*/ 0 w 3426"/>
                <a:gd name="T63" fmla="*/ 1404 h 3002"/>
                <a:gd name="T64" fmla="*/ 2 w 3426"/>
                <a:gd name="T65" fmla="*/ 1371 h 3002"/>
                <a:gd name="T66" fmla="*/ 8 w 3426"/>
                <a:gd name="T67" fmla="*/ 1338 h 3002"/>
                <a:gd name="T68" fmla="*/ 20 w 3426"/>
                <a:gd name="T69" fmla="*/ 1308 h 3002"/>
                <a:gd name="T70" fmla="*/ 37 w 3426"/>
                <a:gd name="T71" fmla="*/ 1280 h 3002"/>
                <a:gd name="T72" fmla="*/ 57 w 3426"/>
                <a:gd name="T73" fmla="*/ 1255 h 3002"/>
                <a:gd name="T74" fmla="*/ 81 w 3426"/>
                <a:gd name="T75" fmla="*/ 1233 h 3002"/>
                <a:gd name="T76" fmla="*/ 108 w 3426"/>
                <a:gd name="T77" fmla="*/ 1215 h 3002"/>
                <a:gd name="T78" fmla="*/ 138 w 3426"/>
                <a:gd name="T79" fmla="*/ 1201 h 3002"/>
                <a:gd name="T80" fmla="*/ 3322 w 3426"/>
                <a:gd name="T81" fmla="*/ 4 h 3002"/>
                <a:gd name="T82" fmla="*/ 3339 w 3426"/>
                <a:gd name="T83" fmla="*/ 0 h 3002"/>
                <a:gd name="T84" fmla="*/ 3357 w 3426"/>
                <a:gd name="T85" fmla="*/ 0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26" h="3002">
                  <a:moveTo>
                    <a:pt x="3357" y="0"/>
                  </a:moveTo>
                  <a:lnTo>
                    <a:pt x="3374" y="3"/>
                  </a:lnTo>
                  <a:lnTo>
                    <a:pt x="3390" y="10"/>
                  </a:lnTo>
                  <a:lnTo>
                    <a:pt x="3403" y="20"/>
                  </a:lnTo>
                  <a:lnTo>
                    <a:pt x="3414" y="34"/>
                  </a:lnTo>
                  <a:lnTo>
                    <a:pt x="3422" y="50"/>
                  </a:lnTo>
                  <a:lnTo>
                    <a:pt x="3426" y="66"/>
                  </a:lnTo>
                  <a:lnTo>
                    <a:pt x="3426" y="84"/>
                  </a:lnTo>
                  <a:lnTo>
                    <a:pt x="3421" y="101"/>
                  </a:lnTo>
                  <a:lnTo>
                    <a:pt x="2399" y="2848"/>
                  </a:lnTo>
                  <a:lnTo>
                    <a:pt x="2384" y="2880"/>
                  </a:lnTo>
                  <a:lnTo>
                    <a:pt x="2363" y="2910"/>
                  </a:lnTo>
                  <a:lnTo>
                    <a:pt x="2338" y="2937"/>
                  </a:lnTo>
                  <a:lnTo>
                    <a:pt x="2310" y="2960"/>
                  </a:lnTo>
                  <a:lnTo>
                    <a:pt x="2278" y="2978"/>
                  </a:lnTo>
                  <a:lnTo>
                    <a:pt x="2244" y="2991"/>
                  </a:lnTo>
                  <a:lnTo>
                    <a:pt x="2207" y="3000"/>
                  </a:lnTo>
                  <a:lnTo>
                    <a:pt x="2170" y="3002"/>
                  </a:lnTo>
                  <a:lnTo>
                    <a:pt x="2133" y="2999"/>
                  </a:lnTo>
                  <a:lnTo>
                    <a:pt x="2097" y="2989"/>
                  </a:lnTo>
                  <a:lnTo>
                    <a:pt x="2063" y="2976"/>
                  </a:lnTo>
                  <a:lnTo>
                    <a:pt x="2032" y="2957"/>
                  </a:lnTo>
                  <a:lnTo>
                    <a:pt x="1076" y="2274"/>
                  </a:lnTo>
                  <a:lnTo>
                    <a:pt x="3272" y="152"/>
                  </a:lnTo>
                  <a:lnTo>
                    <a:pt x="788" y="2068"/>
                  </a:lnTo>
                  <a:lnTo>
                    <a:pt x="89" y="1569"/>
                  </a:lnTo>
                  <a:lnTo>
                    <a:pt x="64" y="1549"/>
                  </a:lnTo>
                  <a:lnTo>
                    <a:pt x="41" y="1524"/>
                  </a:lnTo>
                  <a:lnTo>
                    <a:pt x="24" y="1497"/>
                  </a:lnTo>
                  <a:lnTo>
                    <a:pt x="12" y="1466"/>
                  </a:lnTo>
                  <a:lnTo>
                    <a:pt x="3" y="1436"/>
                  </a:lnTo>
                  <a:lnTo>
                    <a:pt x="0" y="1404"/>
                  </a:lnTo>
                  <a:lnTo>
                    <a:pt x="2" y="1371"/>
                  </a:lnTo>
                  <a:lnTo>
                    <a:pt x="8" y="1338"/>
                  </a:lnTo>
                  <a:lnTo>
                    <a:pt x="20" y="1308"/>
                  </a:lnTo>
                  <a:lnTo>
                    <a:pt x="37" y="1280"/>
                  </a:lnTo>
                  <a:lnTo>
                    <a:pt x="57" y="1255"/>
                  </a:lnTo>
                  <a:lnTo>
                    <a:pt x="81" y="1233"/>
                  </a:lnTo>
                  <a:lnTo>
                    <a:pt x="108" y="1215"/>
                  </a:lnTo>
                  <a:lnTo>
                    <a:pt x="138" y="1201"/>
                  </a:lnTo>
                  <a:lnTo>
                    <a:pt x="3322" y="4"/>
                  </a:lnTo>
                  <a:lnTo>
                    <a:pt x="3339" y="0"/>
                  </a:lnTo>
                  <a:lnTo>
                    <a:pt x="33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73" name="Freeform 19"/>
            <p:cNvSpPr>
              <a:spLocks/>
            </p:cNvSpPr>
            <p:nvPr/>
          </p:nvSpPr>
          <p:spPr bwMode="auto">
            <a:xfrm>
              <a:off x="6748463" y="1911350"/>
              <a:ext cx="436562" cy="473075"/>
            </a:xfrm>
            <a:custGeom>
              <a:avLst/>
              <a:gdLst>
                <a:gd name="T0" fmla="*/ 0 w 825"/>
                <a:gd name="T1" fmla="*/ 0 h 894"/>
                <a:gd name="T2" fmla="*/ 825 w 825"/>
                <a:gd name="T3" fmla="*/ 580 h 894"/>
                <a:gd name="T4" fmla="*/ 824 w 825"/>
                <a:gd name="T5" fmla="*/ 584 h 894"/>
                <a:gd name="T6" fmla="*/ 818 w 825"/>
                <a:gd name="T7" fmla="*/ 590 h 894"/>
                <a:gd name="T8" fmla="*/ 807 w 825"/>
                <a:gd name="T9" fmla="*/ 598 h 894"/>
                <a:gd name="T10" fmla="*/ 792 w 825"/>
                <a:gd name="T11" fmla="*/ 610 h 894"/>
                <a:gd name="T12" fmla="*/ 773 w 825"/>
                <a:gd name="T13" fmla="*/ 623 h 894"/>
                <a:gd name="T14" fmla="*/ 752 w 825"/>
                <a:gd name="T15" fmla="*/ 638 h 894"/>
                <a:gd name="T16" fmla="*/ 726 w 825"/>
                <a:gd name="T17" fmla="*/ 655 h 894"/>
                <a:gd name="T18" fmla="*/ 699 w 825"/>
                <a:gd name="T19" fmla="*/ 673 h 894"/>
                <a:gd name="T20" fmla="*/ 669 w 825"/>
                <a:gd name="T21" fmla="*/ 693 h 894"/>
                <a:gd name="T22" fmla="*/ 637 w 825"/>
                <a:gd name="T23" fmla="*/ 714 h 894"/>
                <a:gd name="T24" fmla="*/ 604 w 825"/>
                <a:gd name="T25" fmla="*/ 736 h 894"/>
                <a:gd name="T26" fmla="*/ 571 w 825"/>
                <a:gd name="T27" fmla="*/ 757 h 894"/>
                <a:gd name="T28" fmla="*/ 536 w 825"/>
                <a:gd name="T29" fmla="*/ 779 h 894"/>
                <a:gd name="T30" fmla="*/ 501 w 825"/>
                <a:gd name="T31" fmla="*/ 802 h 894"/>
                <a:gd name="T32" fmla="*/ 464 w 825"/>
                <a:gd name="T33" fmla="*/ 825 h 894"/>
                <a:gd name="T34" fmla="*/ 430 w 825"/>
                <a:gd name="T35" fmla="*/ 847 h 894"/>
                <a:gd name="T36" fmla="*/ 397 w 825"/>
                <a:gd name="T37" fmla="*/ 868 h 894"/>
                <a:gd name="T38" fmla="*/ 372 w 825"/>
                <a:gd name="T39" fmla="*/ 881 h 894"/>
                <a:gd name="T40" fmla="*/ 346 w 825"/>
                <a:gd name="T41" fmla="*/ 890 h 894"/>
                <a:gd name="T42" fmla="*/ 319 w 825"/>
                <a:gd name="T43" fmla="*/ 894 h 894"/>
                <a:gd name="T44" fmla="*/ 293 w 825"/>
                <a:gd name="T45" fmla="*/ 894 h 894"/>
                <a:gd name="T46" fmla="*/ 265 w 825"/>
                <a:gd name="T47" fmla="*/ 890 h 894"/>
                <a:gd name="T48" fmla="*/ 240 w 825"/>
                <a:gd name="T49" fmla="*/ 881 h 894"/>
                <a:gd name="T50" fmla="*/ 215 w 825"/>
                <a:gd name="T51" fmla="*/ 868 h 894"/>
                <a:gd name="T52" fmla="*/ 193 w 825"/>
                <a:gd name="T53" fmla="*/ 852 h 894"/>
                <a:gd name="T54" fmla="*/ 175 w 825"/>
                <a:gd name="T55" fmla="*/ 832 h 894"/>
                <a:gd name="T56" fmla="*/ 159 w 825"/>
                <a:gd name="T57" fmla="*/ 810 h 894"/>
                <a:gd name="T58" fmla="*/ 148 w 825"/>
                <a:gd name="T59" fmla="*/ 785 h 894"/>
                <a:gd name="T60" fmla="*/ 141 w 825"/>
                <a:gd name="T61" fmla="*/ 759 h 894"/>
                <a:gd name="T62" fmla="*/ 5 w 825"/>
                <a:gd name="T63" fmla="*/ 32 h 894"/>
                <a:gd name="T64" fmla="*/ 0 w 825"/>
                <a:gd name="T65" fmla="*/ 0 h 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5" h="894">
                  <a:moveTo>
                    <a:pt x="0" y="0"/>
                  </a:moveTo>
                  <a:lnTo>
                    <a:pt x="825" y="580"/>
                  </a:lnTo>
                  <a:lnTo>
                    <a:pt x="824" y="584"/>
                  </a:lnTo>
                  <a:lnTo>
                    <a:pt x="818" y="590"/>
                  </a:lnTo>
                  <a:lnTo>
                    <a:pt x="807" y="598"/>
                  </a:lnTo>
                  <a:lnTo>
                    <a:pt x="792" y="610"/>
                  </a:lnTo>
                  <a:lnTo>
                    <a:pt x="773" y="623"/>
                  </a:lnTo>
                  <a:lnTo>
                    <a:pt x="752" y="638"/>
                  </a:lnTo>
                  <a:lnTo>
                    <a:pt x="726" y="655"/>
                  </a:lnTo>
                  <a:lnTo>
                    <a:pt x="699" y="673"/>
                  </a:lnTo>
                  <a:lnTo>
                    <a:pt x="669" y="693"/>
                  </a:lnTo>
                  <a:lnTo>
                    <a:pt x="637" y="714"/>
                  </a:lnTo>
                  <a:lnTo>
                    <a:pt x="604" y="736"/>
                  </a:lnTo>
                  <a:lnTo>
                    <a:pt x="571" y="757"/>
                  </a:lnTo>
                  <a:lnTo>
                    <a:pt x="536" y="779"/>
                  </a:lnTo>
                  <a:lnTo>
                    <a:pt x="501" y="802"/>
                  </a:lnTo>
                  <a:lnTo>
                    <a:pt x="464" y="825"/>
                  </a:lnTo>
                  <a:lnTo>
                    <a:pt x="430" y="847"/>
                  </a:lnTo>
                  <a:lnTo>
                    <a:pt x="397" y="868"/>
                  </a:lnTo>
                  <a:lnTo>
                    <a:pt x="372" y="881"/>
                  </a:lnTo>
                  <a:lnTo>
                    <a:pt x="346" y="890"/>
                  </a:lnTo>
                  <a:lnTo>
                    <a:pt x="319" y="894"/>
                  </a:lnTo>
                  <a:lnTo>
                    <a:pt x="293" y="894"/>
                  </a:lnTo>
                  <a:lnTo>
                    <a:pt x="265" y="890"/>
                  </a:lnTo>
                  <a:lnTo>
                    <a:pt x="240" y="881"/>
                  </a:lnTo>
                  <a:lnTo>
                    <a:pt x="215" y="868"/>
                  </a:lnTo>
                  <a:lnTo>
                    <a:pt x="193" y="852"/>
                  </a:lnTo>
                  <a:lnTo>
                    <a:pt x="175" y="832"/>
                  </a:lnTo>
                  <a:lnTo>
                    <a:pt x="159" y="810"/>
                  </a:lnTo>
                  <a:lnTo>
                    <a:pt x="148" y="785"/>
                  </a:lnTo>
                  <a:lnTo>
                    <a:pt x="141" y="759"/>
                  </a:lnTo>
                  <a:lnTo>
                    <a:pt x="5" y="3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74" name="Freeform 13"/>
          <p:cNvSpPr>
            <a:spLocks noEditPoints="1"/>
          </p:cNvSpPr>
          <p:nvPr/>
        </p:nvSpPr>
        <p:spPr bwMode="auto">
          <a:xfrm>
            <a:off x="14503516" y="6105992"/>
            <a:ext cx="1073842" cy="762058"/>
          </a:xfrm>
          <a:custGeom>
            <a:avLst/>
            <a:gdLst>
              <a:gd name="T0" fmla="*/ 2217 w 4349"/>
              <a:gd name="T1" fmla="*/ 2114 h 3087"/>
              <a:gd name="T2" fmla="*/ 3707 w 4349"/>
              <a:gd name="T3" fmla="*/ 1941 h 3087"/>
              <a:gd name="T4" fmla="*/ 3718 w 4349"/>
              <a:gd name="T5" fmla="*/ 2004 h 3087"/>
              <a:gd name="T6" fmla="*/ 3726 w 4349"/>
              <a:gd name="T7" fmla="*/ 2044 h 3087"/>
              <a:gd name="T8" fmla="*/ 3729 w 4349"/>
              <a:gd name="T9" fmla="*/ 2072 h 3087"/>
              <a:gd name="T10" fmla="*/ 3713 w 4349"/>
              <a:gd name="T11" fmla="*/ 2125 h 3087"/>
              <a:gd name="T12" fmla="*/ 3674 w 4349"/>
              <a:gd name="T13" fmla="*/ 2187 h 3087"/>
              <a:gd name="T14" fmla="*/ 3609 w 4349"/>
              <a:gd name="T15" fmla="*/ 2259 h 3087"/>
              <a:gd name="T16" fmla="*/ 3525 w 4349"/>
              <a:gd name="T17" fmla="*/ 2336 h 3087"/>
              <a:gd name="T18" fmla="*/ 3424 w 4349"/>
              <a:gd name="T19" fmla="*/ 2418 h 3087"/>
              <a:gd name="T20" fmla="*/ 3310 w 4349"/>
              <a:gd name="T21" fmla="*/ 2503 h 3087"/>
              <a:gd name="T22" fmla="*/ 3185 w 4349"/>
              <a:gd name="T23" fmla="*/ 2589 h 3087"/>
              <a:gd name="T24" fmla="*/ 3053 w 4349"/>
              <a:gd name="T25" fmla="*/ 2674 h 3087"/>
              <a:gd name="T26" fmla="*/ 2917 w 4349"/>
              <a:gd name="T27" fmla="*/ 2755 h 3087"/>
              <a:gd name="T28" fmla="*/ 2779 w 4349"/>
              <a:gd name="T29" fmla="*/ 2833 h 3087"/>
              <a:gd name="T30" fmla="*/ 2644 w 4349"/>
              <a:gd name="T31" fmla="*/ 2902 h 3087"/>
              <a:gd name="T32" fmla="*/ 2516 w 4349"/>
              <a:gd name="T33" fmla="*/ 2964 h 3087"/>
              <a:gd name="T34" fmla="*/ 2395 w 4349"/>
              <a:gd name="T35" fmla="*/ 3015 h 3087"/>
              <a:gd name="T36" fmla="*/ 2286 w 4349"/>
              <a:gd name="T37" fmla="*/ 3054 h 3087"/>
              <a:gd name="T38" fmla="*/ 2193 w 4349"/>
              <a:gd name="T39" fmla="*/ 3079 h 3087"/>
              <a:gd name="T40" fmla="*/ 2118 w 4349"/>
              <a:gd name="T41" fmla="*/ 3087 h 3087"/>
              <a:gd name="T42" fmla="*/ 2040 w 4349"/>
              <a:gd name="T43" fmla="*/ 3077 h 3087"/>
              <a:gd name="T44" fmla="*/ 1946 w 4349"/>
              <a:gd name="T45" fmla="*/ 3050 h 3087"/>
              <a:gd name="T46" fmla="*/ 1840 w 4349"/>
              <a:gd name="T47" fmla="*/ 3005 h 3087"/>
              <a:gd name="T48" fmla="*/ 1726 w 4349"/>
              <a:gd name="T49" fmla="*/ 2949 h 3087"/>
              <a:gd name="T50" fmla="*/ 1605 w 4349"/>
              <a:gd name="T51" fmla="*/ 2880 h 3087"/>
              <a:gd name="T52" fmla="*/ 1481 w 4349"/>
              <a:gd name="T53" fmla="*/ 2802 h 3087"/>
              <a:gd name="T54" fmla="*/ 1357 w 4349"/>
              <a:gd name="T55" fmla="*/ 2716 h 3087"/>
              <a:gd name="T56" fmla="*/ 1236 w 4349"/>
              <a:gd name="T57" fmla="*/ 2628 h 3087"/>
              <a:gd name="T58" fmla="*/ 1120 w 4349"/>
              <a:gd name="T59" fmla="*/ 2537 h 3087"/>
              <a:gd name="T60" fmla="*/ 1014 w 4349"/>
              <a:gd name="T61" fmla="*/ 2445 h 3087"/>
              <a:gd name="T62" fmla="*/ 922 w 4349"/>
              <a:gd name="T63" fmla="*/ 2357 h 3087"/>
              <a:gd name="T64" fmla="*/ 844 w 4349"/>
              <a:gd name="T65" fmla="*/ 2273 h 3087"/>
              <a:gd name="T66" fmla="*/ 785 w 4349"/>
              <a:gd name="T67" fmla="*/ 2197 h 3087"/>
              <a:gd name="T68" fmla="*/ 746 w 4349"/>
              <a:gd name="T69" fmla="*/ 2129 h 3087"/>
              <a:gd name="T70" fmla="*/ 732 w 4349"/>
              <a:gd name="T71" fmla="*/ 2072 h 3087"/>
              <a:gd name="T72" fmla="*/ 745 w 4349"/>
              <a:gd name="T73" fmla="*/ 2017 h 3087"/>
              <a:gd name="T74" fmla="*/ 756 w 4349"/>
              <a:gd name="T75" fmla="*/ 1991 h 3087"/>
              <a:gd name="T76" fmla="*/ 867 w 4349"/>
              <a:gd name="T77" fmla="*/ 1288 h 3087"/>
              <a:gd name="T78" fmla="*/ 245 w 4349"/>
              <a:gd name="T79" fmla="*/ 2205 h 3087"/>
              <a:gd name="T80" fmla="*/ 0 w 4349"/>
              <a:gd name="T81" fmla="*/ 2205 h 3087"/>
              <a:gd name="T82" fmla="*/ 127 w 4349"/>
              <a:gd name="T83" fmla="*/ 793 h 3087"/>
              <a:gd name="T84" fmla="*/ 4349 w 4349"/>
              <a:gd name="T85" fmla="*/ 670 h 3087"/>
              <a:gd name="T86" fmla="*/ 113 w 4349"/>
              <a:gd name="T87" fmla="*/ 680 h 3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49" h="3087">
                <a:moveTo>
                  <a:pt x="867" y="1288"/>
                </a:moveTo>
                <a:lnTo>
                  <a:pt x="2217" y="2114"/>
                </a:lnTo>
                <a:lnTo>
                  <a:pt x="3594" y="1288"/>
                </a:lnTo>
                <a:lnTo>
                  <a:pt x="3707" y="1941"/>
                </a:lnTo>
                <a:lnTo>
                  <a:pt x="3712" y="1975"/>
                </a:lnTo>
                <a:lnTo>
                  <a:pt x="3718" y="2004"/>
                </a:lnTo>
                <a:lnTo>
                  <a:pt x="3722" y="2027"/>
                </a:lnTo>
                <a:lnTo>
                  <a:pt x="3726" y="2044"/>
                </a:lnTo>
                <a:lnTo>
                  <a:pt x="3727" y="2058"/>
                </a:lnTo>
                <a:lnTo>
                  <a:pt x="3729" y="2072"/>
                </a:lnTo>
                <a:lnTo>
                  <a:pt x="3724" y="2097"/>
                </a:lnTo>
                <a:lnTo>
                  <a:pt x="3713" y="2125"/>
                </a:lnTo>
                <a:lnTo>
                  <a:pt x="3697" y="2155"/>
                </a:lnTo>
                <a:lnTo>
                  <a:pt x="3674" y="2187"/>
                </a:lnTo>
                <a:lnTo>
                  <a:pt x="3643" y="2221"/>
                </a:lnTo>
                <a:lnTo>
                  <a:pt x="3609" y="2259"/>
                </a:lnTo>
                <a:lnTo>
                  <a:pt x="3569" y="2296"/>
                </a:lnTo>
                <a:lnTo>
                  <a:pt x="3525" y="2336"/>
                </a:lnTo>
                <a:lnTo>
                  <a:pt x="3477" y="2376"/>
                </a:lnTo>
                <a:lnTo>
                  <a:pt x="3424" y="2418"/>
                </a:lnTo>
                <a:lnTo>
                  <a:pt x="3369" y="2461"/>
                </a:lnTo>
                <a:lnTo>
                  <a:pt x="3310" y="2503"/>
                </a:lnTo>
                <a:lnTo>
                  <a:pt x="3248" y="2546"/>
                </a:lnTo>
                <a:lnTo>
                  <a:pt x="3185" y="2589"/>
                </a:lnTo>
                <a:lnTo>
                  <a:pt x="3120" y="2631"/>
                </a:lnTo>
                <a:lnTo>
                  <a:pt x="3053" y="2674"/>
                </a:lnTo>
                <a:lnTo>
                  <a:pt x="2985" y="2715"/>
                </a:lnTo>
                <a:lnTo>
                  <a:pt x="2917" y="2755"/>
                </a:lnTo>
                <a:lnTo>
                  <a:pt x="2848" y="2794"/>
                </a:lnTo>
                <a:lnTo>
                  <a:pt x="2779" y="2833"/>
                </a:lnTo>
                <a:lnTo>
                  <a:pt x="2711" y="2868"/>
                </a:lnTo>
                <a:lnTo>
                  <a:pt x="2644" y="2902"/>
                </a:lnTo>
                <a:lnTo>
                  <a:pt x="2579" y="2933"/>
                </a:lnTo>
                <a:lnTo>
                  <a:pt x="2516" y="2964"/>
                </a:lnTo>
                <a:lnTo>
                  <a:pt x="2454" y="2990"/>
                </a:lnTo>
                <a:lnTo>
                  <a:pt x="2395" y="3015"/>
                </a:lnTo>
                <a:lnTo>
                  <a:pt x="2338" y="3036"/>
                </a:lnTo>
                <a:lnTo>
                  <a:pt x="2286" y="3054"/>
                </a:lnTo>
                <a:lnTo>
                  <a:pt x="2238" y="3068"/>
                </a:lnTo>
                <a:lnTo>
                  <a:pt x="2193" y="3079"/>
                </a:lnTo>
                <a:lnTo>
                  <a:pt x="2153" y="3086"/>
                </a:lnTo>
                <a:lnTo>
                  <a:pt x="2118" y="3087"/>
                </a:lnTo>
                <a:lnTo>
                  <a:pt x="2081" y="3084"/>
                </a:lnTo>
                <a:lnTo>
                  <a:pt x="2040" y="3077"/>
                </a:lnTo>
                <a:lnTo>
                  <a:pt x="1994" y="3066"/>
                </a:lnTo>
                <a:lnTo>
                  <a:pt x="1946" y="3050"/>
                </a:lnTo>
                <a:lnTo>
                  <a:pt x="1895" y="3029"/>
                </a:lnTo>
                <a:lnTo>
                  <a:pt x="1840" y="3005"/>
                </a:lnTo>
                <a:lnTo>
                  <a:pt x="1784" y="2978"/>
                </a:lnTo>
                <a:lnTo>
                  <a:pt x="1726" y="2949"/>
                </a:lnTo>
                <a:lnTo>
                  <a:pt x="1665" y="2915"/>
                </a:lnTo>
                <a:lnTo>
                  <a:pt x="1605" y="2880"/>
                </a:lnTo>
                <a:lnTo>
                  <a:pt x="1543" y="2841"/>
                </a:lnTo>
                <a:lnTo>
                  <a:pt x="1481" y="2802"/>
                </a:lnTo>
                <a:lnTo>
                  <a:pt x="1419" y="2761"/>
                </a:lnTo>
                <a:lnTo>
                  <a:pt x="1357" y="2716"/>
                </a:lnTo>
                <a:lnTo>
                  <a:pt x="1295" y="2674"/>
                </a:lnTo>
                <a:lnTo>
                  <a:pt x="1236" y="2628"/>
                </a:lnTo>
                <a:lnTo>
                  <a:pt x="1177" y="2582"/>
                </a:lnTo>
                <a:lnTo>
                  <a:pt x="1120" y="2537"/>
                </a:lnTo>
                <a:lnTo>
                  <a:pt x="1067" y="2491"/>
                </a:lnTo>
                <a:lnTo>
                  <a:pt x="1014" y="2445"/>
                </a:lnTo>
                <a:lnTo>
                  <a:pt x="966" y="2401"/>
                </a:lnTo>
                <a:lnTo>
                  <a:pt x="922" y="2357"/>
                </a:lnTo>
                <a:lnTo>
                  <a:pt x="881" y="2314"/>
                </a:lnTo>
                <a:lnTo>
                  <a:pt x="844" y="2273"/>
                </a:lnTo>
                <a:lnTo>
                  <a:pt x="812" y="2234"/>
                </a:lnTo>
                <a:lnTo>
                  <a:pt x="785" y="2197"/>
                </a:lnTo>
                <a:lnTo>
                  <a:pt x="763" y="2161"/>
                </a:lnTo>
                <a:lnTo>
                  <a:pt x="746" y="2129"/>
                </a:lnTo>
                <a:lnTo>
                  <a:pt x="736" y="2098"/>
                </a:lnTo>
                <a:lnTo>
                  <a:pt x="732" y="2072"/>
                </a:lnTo>
                <a:lnTo>
                  <a:pt x="735" y="2044"/>
                </a:lnTo>
                <a:lnTo>
                  <a:pt x="745" y="2017"/>
                </a:lnTo>
                <a:lnTo>
                  <a:pt x="757" y="1989"/>
                </a:lnTo>
                <a:lnTo>
                  <a:pt x="756" y="1991"/>
                </a:lnTo>
                <a:lnTo>
                  <a:pt x="756" y="1992"/>
                </a:lnTo>
                <a:lnTo>
                  <a:pt x="867" y="1288"/>
                </a:lnTo>
                <a:close/>
                <a:moveTo>
                  <a:pt x="127" y="793"/>
                </a:moveTo>
                <a:lnTo>
                  <a:pt x="245" y="2205"/>
                </a:lnTo>
                <a:lnTo>
                  <a:pt x="127" y="2628"/>
                </a:lnTo>
                <a:lnTo>
                  <a:pt x="0" y="2205"/>
                </a:lnTo>
                <a:lnTo>
                  <a:pt x="0" y="2205"/>
                </a:lnTo>
                <a:lnTo>
                  <a:pt x="127" y="793"/>
                </a:lnTo>
                <a:close/>
                <a:moveTo>
                  <a:pt x="2234" y="0"/>
                </a:moveTo>
                <a:lnTo>
                  <a:pt x="4349" y="670"/>
                </a:lnTo>
                <a:lnTo>
                  <a:pt x="2228" y="1967"/>
                </a:lnTo>
                <a:lnTo>
                  <a:pt x="113" y="680"/>
                </a:lnTo>
                <a:lnTo>
                  <a:pt x="223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75" name="Freeform 66"/>
          <p:cNvSpPr>
            <a:spLocks/>
          </p:cNvSpPr>
          <p:nvPr/>
        </p:nvSpPr>
        <p:spPr bwMode="auto">
          <a:xfrm>
            <a:off x="2607146" y="4833916"/>
            <a:ext cx="415759" cy="733467"/>
          </a:xfrm>
          <a:custGeom>
            <a:avLst/>
            <a:gdLst>
              <a:gd name="T0" fmla="*/ 641 w 1094"/>
              <a:gd name="T1" fmla="*/ 11 h 2123"/>
              <a:gd name="T2" fmla="*/ 720 w 1094"/>
              <a:gd name="T3" fmla="*/ 90 h 2123"/>
              <a:gd name="T4" fmla="*/ 777 w 1094"/>
              <a:gd name="T5" fmla="*/ 249 h 2123"/>
              <a:gd name="T6" fmla="*/ 934 w 1094"/>
              <a:gd name="T7" fmla="*/ 346 h 2123"/>
              <a:gd name="T8" fmla="*/ 998 w 1094"/>
              <a:gd name="T9" fmla="*/ 457 h 2123"/>
              <a:gd name="T10" fmla="*/ 979 w 1094"/>
              <a:gd name="T11" fmla="*/ 575 h 2123"/>
              <a:gd name="T12" fmla="*/ 892 w 1094"/>
              <a:gd name="T13" fmla="*/ 656 h 2123"/>
              <a:gd name="T14" fmla="*/ 772 w 1094"/>
              <a:gd name="T15" fmla="*/ 660 h 2123"/>
              <a:gd name="T16" fmla="*/ 667 w 1094"/>
              <a:gd name="T17" fmla="*/ 594 h 2123"/>
              <a:gd name="T18" fmla="*/ 532 w 1094"/>
              <a:gd name="T19" fmla="*/ 554 h 2123"/>
              <a:gd name="T20" fmla="*/ 436 w 1094"/>
              <a:gd name="T21" fmla="*/ 574 h 2123"/>
              <a:gd name="T22" fmla="*/ 392 w 1094"/>
              <a:gd name="T23" fmla="*/ 648 h 2123"/>
              <a:gd name="T24" fmla="*/ 412 w 1094"/>
              <a:gd name="T25" fmla="*/ 742 h 2123"/>
              <a:gd name="T26" fmla="*/ 497 w 1094"/>
              <a:gd name="T27" fmla="*/ 806 h 2123"/>
              <a:gd name="T28" fmla="*/ 618 w 1094"/>
              <a:gd name="T29" fmla="*/ 862 h 2123"/>
              <a:gd name="T30" fmla="*/ 797 w 1094"/>
              <a:gd name="T31" fmla="*/ 953 h 2123"/>
              <a:gd name="T32" fmla="*/ 953 w 1094"/>
              <a:gd name="T33" fmla="*/ 1063 h 2123"/>
              <a:gd name="T34" fmla="*/ 1057 w 1094"/>
              <a:gd name="T35" fmla="*/ 1202 h 2123"/>
              <a:gd name="T36" fmla="*/ 1094 w 1094"/>
              <a:gd name="T37" fmla="*/ 1384 h 2123"/>
              <a:gd name="T38" fmla="*/ 1048 w 1094"/>
              <a:gd name="T39" fmla="*/ 1619 h 2123"/>
              <a:gd name="T40" fmla="*/ 922 w 1094"/>
              <a:gd name="T41" fmla="*/ 1792 h 2123"/>
              <a:gd name="T42" fmla="*/ 732 w 1094"/>
              <a:gd name="T43" fmla="*/ 1900 h 2123"/>
              <a:gd name="T44" fmla="*/ 707 w 1094"/>
              <a:gd name="T45" fmla="*/ 2059 h 2123"/>
              <a:gd name="T46" fmla="*/ 615 w 1094"/>
              <a:gd name="T47" fmla="*/ 2121 h 2123"/>
              <a:gd name="T48" fmla="*/ 421 w 1094"/>
              <a:gd name="T49" fmla="*/ 2112 h 2123"/>
              <a:gd name="T50" fmla="*/ 342 w 1094"/>
              <a:gd name="T51" fmla="*/ 2034 h 2123"/>
              <a:gd name="T52" fmla="*/ 291 w 1094"/>
              <a:gd name="T53" fmla="*/ 1900 h 2123"/>
              <a:gd name="T54" fmla="*/ 125 w 1094"/>
              <a:gd name="T55" fmla="*/ 1824 h 2123"/>
              <a:gd name="T56" fmla="*/ 23 w 1094"/>
              <a:gd name="T57" fmla="*/ 1726 h 2123"/>
              <a:gd name="T58" fmla="*/ 2 w 1094"/>
              <a:gd name="T59" fmla="*/ 1608 h 2123"/>
              <a:gd name="T60" fmla="*/ 58 w 1094"/>
              <a:gd name="T61" fmla="*/ 1504 h 2123"/>
              <a:gd name="T62" fmla="*/ 168 w 1094"/>
              <a:gd name="T63" fmla="*/ 1458 h 2123"/>
              <a:gd name="T64" fmla="*/ 280 w 1094"/>
              <a:gd name="T65" fmla="*/ 1498 h 2123"/>
              <a:gd name="T66" fmla="*/ 394 w 1094"/>
              <a:gd name="T67" fmla="*/ 1563 h 2123"/>
              <a:gd name="T68" fmla="*/ 508 w 1094"/>
              <a:gd name="T69" fmla="*/ 1578 h 2123"/>
              <a:gd name="T70" fmla="*/ 627 w 1094"/>
              <a:gd name="T71" fmla="*/ 1553 h 2123"/>
              <a:gd name="T72" fmla="*/ 708 w 1094"/>
              <a:gd name="T73" fmla="*/ 1482 h 2123"/>
              <a:gd name="T74" fmla="*/ 726 w 1094"/>
              <a:gd name="T75" fmla="*/ 1374 h 2123"/>
              <a:gd name="T76" fmla="*/ 679 w 1094"/>
              <a:gd name="T77" fmla="*/ 1296 h 2123"/>
              <a:gd name="T78" fmla="*/ 548 w 1094"/>
              <a:gd name="T79" fmla="*/ 1216 h 2123"/>
              <a:gd name="T80" fmla="*/ 384 w 1094"/>
              <a:gd name="T81" fmla="*/ 1139 h 2123"/>
              <a:gd name="T82" fmla="*/ 235 w 1094"/>
              <a:gd name="T83" fmla="*/ 1049 h 2123"/>
              <a:gd name="T84" fmla="*/ 111 w 1094"/>
              <a:gd name="T85" fmla="*/ 933 h 2123"/>
              <a:gd name="T86" fmla="*/ 40 w 1094"/>
              <a:gd name="T87" fmla="*/ 778 h 2123"/>
              <a:gd name="T88" fmla="*/ 40 w 1094"/>
              <a:gd name="T89" fmla="*/ 586 h 2123"/>
              <a:gd name="T90" fmla="*/ 125 w 1094"/>
              <a:gd name="T91" fmla="*/ 401 h 2123"/>
              <a:gd name="T92" fmla="*/ 281 w 1094"/>
              <a:gd name="T93" fmla="*/ 263 h 2123"/>
              <a:gd name="T94" fmla="*/ 342 w 1094"/>
              <a:gd name="T95" fmla="*/ 90 h 2123"/>
              <a:gd name="T96" fmla="*/ 421 w 1094"/>
              <a:gd name="T97" fmla="*/ 11 h 2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94" h="2123">
                <a:moveTo>
                  <a:pt x="478" y="0"/>
                </a:moveTo>
                <a:lnTo>
                  <a:pt x="584" y="0"/>
                </a:lnTo>
                <a:lnTo>
                  <a:pt x="615" y="2"/>
                </a:lnTo>
                <a:lnTo>
                  <a:pt x="641" y="11"/>
                </a:lnTo>
                <a:lnTo>
                  <a:pt x="667" y="25"/>
                </a:lnTo>
                <a:lnTo>
                  <a:pt x="689" y="42"/>
                </a:lnTo>
                <a:lnTo>
                  <a:pt x="707" y="64"/>
                </a:lnTo>
                <a:lnTo>
                  <a:pt x="720" y="90"/>
                </a:lnTo>
                <a:lnTo>
                  <a:pt x="729" y="118"/>
                </a:lnTo>
                <a:lnTo>
                  <a:pt x="732" y="147"/>
                </a:lnTo>
                <a:lnTo>
                  <a:pt x="732" y="230"/>
                </a:lnTo>
                <a:lnTo>
                  <a:pt x="777" y="249"/>
                </a:lnTo>
                <a:lnTo>
                  <a:pt x="821" y="270"/>
                </a:lnTo>
                <a:lnTo>
                  <a:pt x="863" y="295"/>
                </a:lnTo>
                <a:lnTo>
                  <a:pt x="905" y="323"/>
                </a:lnTo>
                <a:lnTo>
                  <a:pt x="934" y="346"/>
                </a:lnTo>
                <a:lnTo>
                  <a:pt x="957" y="371"/>
                </a:lnTo>
                <a:lnTo>
                  <a:pt x="976" y="398"/>
                </a:lnTo>
                <a:lnTo>
                  <a:pt x="989" y="427"/>
                </a:lnTo>
                <a:lnTo>
                  <a:pt x="998" y="457"/>
                </a:lnTo>
                <a:lnTo>
                  <a:pt x="1000" y="489"/>
                </a:lnTo>
                <a:lnTo>
                  <a:pt x="998" y="518"/>
                </a:lnTo>
                <a:lnTo>
                  <a:pt x="991" y="547"/>
                </a:lnTo>
                <a:lnTo>
                  <a:pt x="979" y="575"/>
                </a:lnTo>
                <a:lnTo>
                  <a:pt x="963" y="600"/>
                </a:lnTo>
                <a:lnTo>
                  <a:pt x="942" y="623"/>
                </a:lnTo>
                <a:lnTo>
                  <a:pt x="919" y="641"/>
                </a:lnTo>
                <a:lnTo>
                  <a:pt x="892" y="656"/>
                </a:lnTo>
                <a:lnTo>
                  <a:pt x="863" y="666"/>
                </a:lnTo>
                <a:lnTo>
                  <a:pt x="832" y="669"/>
                </a:lnTo>
                <a:lnTo>
                  <a:pt x="801" y="667"/>
                </a:lnTo>
                <a:lnTo>
                  <a:pt x="772" y="660"/>
                </a:lnTo>
                <a:lnTo>
                  <a:pt x="746" y="649"/>
                </a:lnTo>
                <a:lnTo>
                  <a:pt x="721" y="633"/>
                </a:lnTo>
                <a:lnTo>
                  <a:pt x="698" y="616"/>
                </a:lnTo>
                <a:lnTo>
                  <a:pt x="667" y="594"/>
                </a:lnTo>
                <a:lnTo>
                  <a:pt x="635" y="577"/>
                </a:lnTo>
                <a:lnTo>
                  <a:pt x="603" y="564"/>
                </a:lnTo>
                <a:lnTo>
                  <a:pt x="569" y="557"/>
                </a:lnTo>
                <a:lnTo>
                  <a:pt x="532" y="554"/>
                </a:lnTo>
                <a:lnTo>
                  <a:pt x="504" y="554"/>
                </a:lnTo>
                <a:lnTo>
                  <a:pt x="479" y="558"/>
                </a:lnTo>
                <a:lnTo>
                  <a:pt x="456" y="564"/>
                </a:lnTo>
                <a:lnTo>
                  <a:pt x="436" y="574"/>
                </a:lnTo>
                <a:lnTo>
                  <a:pt x="419" y="586"/>
                </a:lnTo>
                <a:lnTo>
                  <a:pt x="407" y="603"/>
                </a:lnTo>
                <a:lnTo>
                  <a:pt x="398" y="622"/>
                </a:lnTo>
                <a:lnTo>
                  <a:pt x="392" y="648"/>
                </a:lnTo>
                <a:lnTo>
                  <a:pt x="389" y="675"/>
                </a:lnTo>
                <a:lnTo>
                  <a:pt x="392" y="701"/>
                </a:lnTo>
                <a:lnTo>
                  <a:pt x="399" y="723"/>
                </a:lnTo>
                <a:lnTo>
                  <a:pt x="412" y="742"/>
                </a:lnTo>
                <a:lnTo>
                  <a:pt x="428" y="760"/>
                </a:lnTo>
                <a:lnTo>
                  <a:pt x="447" y="777"/>
                </a:lnTo>
                <a:lnTo>
                  <a:pt x="470" y="792"/>
                </a:lnTo>
                <a:lnTo>
                  <a:pt x="497" y="806"/>
                </a:lnTo>
                <a:lnTo>
                  <a:pt x="525" y="820"/>
                </a:lnTo>
                <a:lnTo>
                  <a:pt x="554" y="833"/>
                </a:lnTo>
                <a:lnTo>
                  <a:pt x="586" y="848"/>
                </a:lnTo>
                <a:lnTo>
                  <a:pt x="618" y="862"/>
                </a:lnTo>
                <a:lnTo>
                  <a:pt x="651" y="877"/>
                </a:lnTo>
                <a:lnTo>
                  <a:pt x="702" y="902"/>
                </a:lnTo>
                <a:lnTo>
                  <a:pt x="751" y="928"/>
                </a:lnTo>
                <a:lnTo>
                  <a:pt x="797" y="953"/>
                </a:lnTo>
                <a:lnTo>
                  <a:pt x="840" y="979"/>
                </a:lnTo>
                <a:lnTo>
                  <a:pt x="882" y="1006"/>
                </a:lnTo>
                <a:lnTo>
                  <a:pt x="919" y="1034"/>
                </a:lnTo>
                <a:lnTo>
                  <a:pt x="953" y="1063"/>
                </a:lnTo>
                <a:lnTo>
                  <a:pt x="985" y="1095"/>
                </a:lnTo>
                <a:lnTo>
                  <a:pt x="1012" y="1128"/>
                </a:lnTo>
                <a:lnTo>
                  <a:pt x="1037" y="1163"/>
                </a:lnTo>
                <a:lnTo>
                  <a:pt x="1057" y="1202"/>
                </a:lnTo>
                <a:lnTo>
                  <a:pt x="1073" y="1242"/>
                </a:lnTo>
                <a:lnTo>
                  <a:pt x="1084" y="1287"/>
                </a:lnTo>
                <a:lnTo>
                  <a:pt x="1091" y="1333"/>
                </a:lnTo>
                <a:lnTo>
                  <a:pt x="1094" y="1384"/>
                </a:lnTo>
                <a:lnTo>
                  <a:pt x="1091" y="1448"/>
                </a:lnTo>
                <a:lnTo>
                  <a:pt x="1083" y="1509"/>
                </a:lnTo>
                <a:lnTo>
                  <a:pt x="1068" y="1566"/>
                </a:lnTo>
                <a:lnTo>
                  <a:pt x="1048" y="1619"/>
                </a:lnTo>
                <a:lnTo>
                  <a:pt x="1023" y="1669"/>
                </a:lnTo>
                <a:lnTo>
                  <a:pt x="993" y="1714"/>
                </a:lnTo>
                <a:lnTo>
                  <a:pt x="959" y="1755"/>
                </a:lnTo>
                <a:lnTo>
                  <a:pt x="922" y="1792"/>
                </a:lnTo>
                <a:lnTo>
                  <a:pt x="879" y="1826"/>
                </a:lnTo>
                <a:lnTo>
                  <a:pt x="833" y="1855"/>
                </a:lnTo>
                <a:lnTo>
                  <a:pt x="784" y="1880"/>
                </a:lnTo>
                <a:lnTo>
                  <a:pt x="732" y="1900"/>
                </a:lnTo>
                <a:lnTo>
                  <a:pt x="732" y="1977"/>
                </a:lnTo>
                <a:lnTo>
                  <a:pt x="729" y="2006"/>
                </a:lnTo>
                <a:lnTo>
                  <a:pt x="720" y="2034"/>
                </a:lnTo>
                <a:lnTo>
                  <a:pt x="707" y="2059"/>
                </a:lnTo>
                <a:lnTo>
                  <a:pt x="689" y="2081"/>
                </a:lnTo>
                <a:lnTo>
                  <a:pt x="667" y="2098"/>
                </a:lnTo>
                <a:lnTo>
                  <a:pt x="641" y="2112"/>
                </a:lnTo>
                <a:lnTo>
                  <a:pt x="615" y="2121"/>
                </a:lnTo>
                <a:lnTo>
                  <a:pt x="584" y="2123"/>
                </a:lnTo>
                <a:lnTo>
                  <a:pt x="478" y="2123"/>
                </a:lnTo>
                <a:lnTo>
                  <a:pt x="447" y="2121"/>
                </a:lnTo>
                <a:lnTo>
                  <a:pt x="421" y="2112"/>
                </a:lnTo>
                <a:lnTo>
                  <a:pt x="395" y="2098"/>
                </a:lnTo>
                <a:lnTo>
                  <a:pt x="373" y="2081"/>
                </a:lnTo>
                <a:lnTo>
                  <a:pt x="355" y="2059"/>
                </a:lnTo>
                <a:lnTo>
                  <a:pt x="342" y="2034"/>
                </a:lnTo>
                <a:lnTo>
                  <a:pt x="333" y="2006"/>
                </a:lnTo>
                <a:lnTo>
                  <a:pt x="330" y="1977"/>
                </a:lnTo>
                <a:lnTo>
                  <a:pt x="330" y="1912"/>
                </a:lnTo>
                <a:lnTo>
                  <a:pt x="291" y="1900"/>
                </a:lnTo>
                <a:lnTo>
                  <a:pt x="248" y="1885"/>
                </a:lnTo>
                <a:lnTo>
                  <a:pt x="206" y="1866"/>
                </a:lnTo>
                <a:lnTo>
                  <a:pt x="165" y="1846"/>
                </a:lnTo>
                <a:lnTo>
                  <a:pt x="125" y="1824"/>
                </a:lnTo>
                <a:lnTo>
                  <a:pt x="90" y="1800"/>
                </a:lnTo>
                <a:lnTo>
                  <a:pt x="63" y="1775"/>
                </a:lnTo>
                <a:lnTo>
                  <a:pt x="40" y="1751"/>
                </a:lnTo>
                <a:lnTo>
                  <a:pt x="23" y="1726"/>
                </a:lnTo>
                <a:lnTo>
                  <a:pt x="10" y="1698"/>
                </a:lnTo>
                <a:lnTo>
                  <a:pt x="2" y="1669"/>
                </a:lnTo>
                <a:lnTo>
                  <a:pt x="0" y="1637"/>
                </a:lnTo>
                <a:lnTo>
                  <a:pt x="2" y="1608"/>
                </a:lnTo>
                <a:lnTo>
                  <a:pt x="10" y="1580"/>
                </a:lnTo>
                <a:lnTo>
                  <a:pt x="22" y="1552"/>
                </a:lnTo>
                <a:lnTo>
                  <a:pt x="37" y="1527"/>
                </a:lnTo>
                <a:lnTo>
                  <a:pt x="58" y="1504"/>
                </a:lnTo>
                <a:lnTo>
                  <a:pt x="81" y="1486"/>
                </a:lnTo>
                <a:lnTo>
                  <a:pt x="108" y="1471"/>
                </a:lnTo>
                <a:lnTo>
                  <a:pt x="137" y="1461"/>
                </a:lnTo>
                <a:lnTo>
                  <a:pt x="168" y="1458"/>
                </a:lnTo>
                <a:lnTo>
                  <a:pt x="199" y="1461"/>
                </a:lnTo>
                <a:lnTo>
                  <a:pt x="228" y="1469"/>
                </a:lnTo>
                <a:lnTo>
                  <a:pt x="255" y="1482"/>
                </a:lnTo>
                <a:lnTo>
                  <a:pt x="280" y="1498"/>
                </a:lnTo>
                <a:lnTo>
                  <a:pt x="303" y="1516"/>
                </a:lnTo>
                <a:lnTo>
                  <a:pt x="335" y="1536"/>
                </a:lnTo>
                <a:lnTo>
                  <a:pt x="365" y="1552"/>
                </a:lnTo>
                <a:lnTo>
                  <a:pt x="394" y="1563"/>
                </a:lnTo>
                <a:lnTo>
                  <a:pt x="423" y="1570"/>
                </a:lnTo>
                <a:lnTo>
                  <a:pt x="451" y="1575"/>
                </a:lnTo>
                <a:lnTo>
                  <a:pt x="480" y="1578"/>
                </a:lnTo>
                <a:lnTo>
                  <a:pt x="508" y="1578"/>
                </a:lnTo>
                <a:lnTo>
                  <a:pt x="541" y="1576"/>
                </a:lnTo>
                <a:lnTo>
                  <a:pt x="571" y="1572"/>
                </a:lnTo>
                <a:lnTo>
                  <a:pt x="600" y="1564"/>
                </a:lnTo>
                <a:lnTo>
                  <a:pt x="627" y="1553"/>
                </a:lnTo>
                <a:lnTo>
                  <a:pt x="651" y="1540"/>
                </a:lnTo>
                <a:lnTo>
                  <a:pt x="673" y="1524"/>
                </a:lnTo>
                <a:lnTo>
                  <a:pt x="692" y="1504"/>
                </a:lnTo>
                <a:lnTo>
                  <a:pt x="708" y="1482"/>
                </a:lnTo>
                <a:lnTo>
                  <a:pt x="719" y="1455"/>
                </a:lnTo>
                <a:lnTo>
                  <a:pt x="726" y="1427"/>
                </a:lnTo>
                <a:lnTo>
                  <a:pt x="729" y="1395"/>
                </a:lnTo>
                <a:lnTo>
                  <a:pt x="726" y="1374"/>
                </a:lnTo>
                <a:lnTo>
                  <a:pt x="721" y="1353"/>
                </a:lnTo>
                <a:lnTo>
                  <a:pt x="712" y="1334"/>
                </a:lnTo>
                <a:lnTo>
                  <a:pt x="697" y="1316"/>
                </a:lnTo>
                <a:lnTo>
                  <a:pt x="679" y="1296"/>
                </a:lnTo>
                <a:lnTo>
                  <a:pt x="655" y="1278"/>
                </a:lnTo>
                <a:lnTo>
                  <a:pt x="626" y="1259"/>
                </a:lnTo>
                <a:lnTo>
                  <a:pt x="590" y="1238"/>
                </a:lnTo>
                <a:lnTo>
                  <a:pt x="548" y="1216"/>
                </a:lnTo>
                <a:lnTo>
                  <a:pt x="501" y="1194"/>
                </a:lnTo>
                <a:lnTo>
                  <a:pt x="462" y="1176"/>
                </a:lnTo>
                <a:lnTo>
                  <a:pt x="423" y="1158"/>
                </a:lnTo>
                <a:lnTo>
                  <a:pt x="384" y="1139"/>
                </a:lnTo>
                <a:lnTo>
                  <a:pt x="345" y="1118"/>
                </a:lnTo>
                <a:lnTo>
                  <a:pt x="308" y="1096"/>
                </a:lnTo>
                <a:lnTo>
                  <a:pt x="270" y="1073"/>
                </a:lnTo>
                <a:lnTo>
                  <a:pt x="235" y="1049"/>
                </a:lnTo>
                <a:lnTo>
                  <a:pt x="201" y="1023"/>
                </a:lnTo>
                <a:lnTo>
                  <a:pt x="168" y="996"/>
                </a:lnTo>
                <a:lnTo>
                  <a:pt x="139" y="965"/>
                </a:lnTo>
                <a:lnTo>
                  <a:pt x="111" y="933"/>
                </a:lnTo>
                <a:lnTo>
                  <a:pt x="88" y="899"/>
                </a:lnTo>
                <a:lnTo>
                  <a:pt x="68" y="861"/>
                </a:lnTo>
                <a:lnTo>
                  <a:pt x="52" y="821"/>
                </a:lnTo>
                <a:lnTo>
                  <a:pt x="40" y="778"/>
                </a:lnTo>
                <a:lnTo>
                  <a:pt x="31" y="732"/>
                </a:lnTo>
                <a:lnTo>
                  <a:pt x="29" y="684"/>
                </a:lnTo>
                <a:lnTo>
                  <a:pt x="33" y="634"/>
                </a:lnTo>
                <a:lnTo>
                  <a:pt x="40" y="586"/>
                </a:lnTo>
                <a:lnTo>
                  <a:pt x="54" y="537"/>
                </a:lnTo>
                <a:lnTo>
                  <a:pt x="73" y="490"/>
                </a:lnTo>
                <a:lnTo>
                  <a:pt x="96" y="445"/>
                </a:lnTo>
                <a:lnTo>
                  <a:pt x="125" y="401"/>
                </a:lnTo>
                <a:lnTo>
                  <a:pt x="158" y="361"/>
                </a:lnTo>
                <a:lnTo>
                  <a:pt x="194" y="325"/>
                </a:lnTo>
                <a:lnTo>
                  <a:pt x="236" y="292"/>
                </a:lnTo>
                <a:lnTo>
                  <a:pt x="281" y="263"/>
                </a:lnTo>
                <a:lnTo>
                  <a:pt x="330" y="239"/>
                </a:lnTo>
                <a:lnTo>
                  <a:pt x="330" y="147"/>
                </a:lnTo>
                <a:lnTo>
                  <a:pt x="333" y="118"/>
                </a:lnTo>
                <a:lnTo>
                  <a:pt x="342" y="90"/>
                </a:lnTo>
                <a:lnTo>
                  <a:pt x="355" y="64"/>
                </a:lnTo>
                <a:lnTo>
                  <a:pt x="373" y="42"/>
                </a:lnTo>
                <a:lnTo>
                  <a:pt x="395" y="25"/>
                </a:lnTo>
                <a:lnTo>
                  <a:pt x="421" y="11"/>
                </a:lnTo>
                <a:lnTo>
                  <a:pt x="447" y="2"/>
                </a:lnTo>
                <a:lnTo>
                  <a:pt x="47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76" name="Freeform 6"/>
          <p:cNvSpPr>
            <a:spLocks noEditPoints="1"/>
          </p:cNvSpPr>
          <p:nvPr/>
        </p:nvSpPr>
        <p:spPr bwMode="auto">
          <a:xfrm>
            <a:off x="4113703" y="5726855"/>
            <a:ext cx="732624" cy="760166"/>
          </a:xfrm>
          <a:custGeom>
            <a:avLst/>
            <a:gdLst>
              <a:gd name="T0" fmla="*/ 707 w 3592"/>
              <a:gd name="T1" fmla="*/ 2691 h 3726"/>
              <a:gd name="T2" fmla="*/ 614 w 3592"/>
              <a:gd name="T3" fmla="*/ 2760 h 3726"/>
              <a:gd name="T4" fmla="*/ 564 w 3592"/>
              <a:gd name="T5" fmla="*/ 2868 h 3726"/>
              <a:gd name="T6" fmla="*/ 575 w 3592"/>
              <a:gd name="T7" fmla="*/ 2991 h 3726"/>
              <a:gd name="T8" fmla="*/ 641 w 3592"/>
              <a:gd name="T9" fmla="*/ 3089 h 3726"/>
              <a:gd name="T10" fmla="*/ 745 w 3592"/>
              <a:gd name="T11" fmla="*/ 3139 h 3726"/>
              <a:gd name="T12" fmla="*/ 864 w 3592"/>
              <a:gd name="T13" fmla="*/ 3128 h 3726"/>
              <a:gd name="T14" fmla="*/ 957 w 3592"/>
              <a:gd name="T15" fmla="*/ 3060 h 3726"/>
              <a:gd name="T16" fmla="*/ 1007 w 3592"/>
              <a:gd name="T17" fmla="*/ 2952 h 3726"/>
              <a:gd name="T18" fmla="*/ 997 w 3592"/>
              <a:gd name="T19" fmla="*/ 2830 h 3726"/>
              <a:gd name="T20" fmla="*/ 931 w 3592"/>
              <a:gd name="T21" fmla="*/ 2732 h 3726"/>
              <a:gd name="T22" fmla="*/ 826 w 3592"/>
              <a:gd name="T23" fmla="*/ 2681 h 3726"/>
              <a:gd name="T24" fmla="*/ 2469 w 3592"/>
              <a:gd name="T25" fmla="*/ 0 h 3726"/>
              <a:gd name="T26" fmla="*/ 2665 w 3592"/>
              <a:gd name="T27" fmla="*/ 21 h 3726"/>
              <a:gd name="T28" fmla="*/ 2825 w 3592"/>
              <a:gd name="T29" fmla="*/ 68 h 3726"/>
              <a:gd name="T30" fmla="*/ 2872 w 3592"/>
              <a:gd name="T31" fmla="*/ 120 h 3726"/>
              <a:gd name="T32" fmla="*/ 2880 w 3592"/>
              <a:gd name="T33" fmla="*/ 190 h 3726"/>
              <a:gd name="T34" fmla="*/ 2849 w 3592"/>
              <a:gd name="T35" fmla="*/ 253 h 3726"/>
              <a:gd name="T36" fmla="*/ 2771 w 3592"/>
              <a:gd name="T37" fmla="*/ 1388 h 3726"/>
              <a:gd name="T38" fmla="*/ 3396 w 3592"/>
              <a:gd name="T39" fmla="*/ 765 h 3726"/>
              <a:gd name="T40" fmla="*/ 3465 w 3592"/>
              <a:gd name="T41" fmla="*/ 763 h 3726"/>
              <a:gd name="T42" fmla="*/ 3522 w 3592"/>
              <a:gd name="T43" fmla="*/ 801 h 3726"/>
              <a:gd name="T44" fmla="*/ 3561 w 3592"/>
              <a:gd name="T45" fmla="*/ 911 h 3726"/>
              <a:gd name="T46" fmla="*/ 3591 w 3592"/>
              <a:gd name="T47" fmla="*/ 1104 h 3726"/>
              <a:gd name="T48" fmla="*/ 3578 w 3592"/>
              <a:gd name="T49" fmla="*/ 1353 h 3726"/>
              <a:gd name="T50" fmla="*/ 3504 w 3592"/>
              <a:gd name="T51" fmla="*/ 1617 h 3726"/>
              <a:gd name="T52" fmla="*/ 3375 w 3592"/>
              <a:gd name="T53" fmla="*/ 1852 h 3726"/>
              <a:gd name="T54" fmla="*/ 3199 w 3592"/>
              <a:gd name="T55" fmla="*/ 2048 h 3726"/>
              <a:gd name="T56" fmla="*/ 2985 w 3592"/>
              <a:gd name="T57" fmla="*/ 2199 h 3726"/>
              <a:gd name="T58" fmla="*/ 2738 w 3592"/>
              <a:gd name="T59" fmla="*/ 2294 h 3726"/>
              <a:gd name="T60" fmla="*/ 2469 w 3592"/>
              <a:gd name="T61" fmla="*/ 2328 h 3726"/>
              <a:gd name="T62" fmla="*/ 2301 w 3592"/>
              <a:gd name="T63" fmla="*/ 2312 h 3726"/>
              <a:gd name="T64" fmla="*/ 2126 w 3592"/>
              <a:gd name="T65" fmla="*/ 2452 h 3726"/>
              <a:gd name="T66" fmla="*/ 1955 w 3592"/>
              <a:gd name="T67" fmla="*/ 2688 h 3726"/>
              <a:gd name="T68" fmla="*/ 1829 w 3592"/>
              <a:gd name="T69" fmla="*/ 2860 h 3726"/>
              <a:gd name="T70" fmla="*/ 1685 w 3592"/>
              <a:gd name="T71" fmla="*/ 3053 h 3726"/>
              <a:gd name="T72" fmla="*/ 1516 w 3592"/>
              <a:gd name="T73" fmla="*/ 3272 h 3726"/>
              <a:gd name="T74" fmla="*/ 1336 w 3592"/>
              <a:gd name="T75" fmla="*/ 3488 h 3726"/>
              <a:gd name="T76" fmla="*/ 1174 w 3592"/>
              <a:gd name="T77" fmla="*/ 3616 h 3726"/>
              <a:gd name="T78" fmla="*/ 987 w 3592"/>
              <a:gd name="T79" fmla="*/ 3697 h 3726"/>
              <a:gd name="T80" fmla="*/ 786 w 3592"/>
              <a:gd name="T81" fmla="*/ 3726 h 3726"/>
              <a:gd name="T82" fmla="*/ 566 w 3592"/>
              <a:gd name="T83" fmla="*/ 3693 h 3726"/>
              <a:gd name="T84" fmla="*/ 369 w 3592"/>
              <a:gd name="T85" fmla="*/ 3601 h 3726"/>
              <a:gd name="T86" fmla="*/ 206 w 3592"/>
              <a:gd name="T87" fmla="*/ 3459 h 3726"/>
              <a:gd name="T88" fmla="*/ 85 w 3592"/>
              <a:gd name="T89" fmla="*/ 3278 h 3726"/>
              <a:gd name="T90" fmla="*/ 14 w 3592"/>
              <a:gd name="T91" fmla="*/ 3064 h 3726"/>
              <a:gd name="T92" fmla="*/ 2 w 3592"/>
              <a:gd name="T93" fmla="*/ 2839 h 3726"/>
              <a:gd name="T94" fmla="*/ 46 w 3592"/>
              <a:gd name="T95" fmla="*/ 2636 h 3726"/>
              <a:gd name="T96" fmla="*/ 139 w 3592"/>
              <a:gd name="T97" fmla="*/ 2449 h 3726"/>
              <a:gd name="T98" fmla="*/ 277 w 3592"/>
              <a:gd name="T99" fmla="*/ 2289 h 3726"/>
              <a:gd name="T100" fmla="*/ 506 w 3592"/>
              <a:gd name="T101" fmla="*/ 2093 h 3726"/>
              <a:gd name="T102" fmla="*/ 706 w 3592"/>
              <a:gd name="T103" fmla="*/ 1930 h 3726"/>
              <a:gd name="T104" fmla="*/ 882 w 3592"/>
              <a:gd name="T105" fmla="*/ 1790 h 3726"/>
              <a:gd name="T106" fmla="*/ 1072 w 3592"/>
              <a:gd name="T107" fmla="*/ 1643 h 3726"/>
              <a:gd name="T108" fmla="*/ 1299 w 3592"/>
              <a:gd name="T109" fmla="*/ 1463 h 3726"/>
              <a:gd name="T110" fmla="*/ 1354 w 3592"/>
              <a:gd name="T111" fmla="*/ 1279 h 3726"/>
              <a:gd name="T112" fmla="*/ 1351 w 3592"/>
              <a:gd name="T113" fmla="*/ 1069 h 3726"/>
              <a:gd name="T114" fmla="*/ 1405 w 3592"/>
              <a:gd name="T115" fmla="*/ 796 h 3726"/>
              <a:gd name="T116" fmla="*/ 1516 w 3592"/>
              <a:gd name="T117" fmla="*/ 552 h 3726"/>
              <a:gd name="T118" fmla="*/ 1676 w 3592"/>
              <a:gd name="T119" fmla="*/ 341 h 3726"/>
              <a:gd name="T120" fmla="*/ 1879 w 3592"/>
              <a:gd name="T121" fmla="*/ 175 h 3726"/>
              <a:gd name="T122" fmla="*/ 2116 w 3592"/>
              <a:gd name="T123" fmla="*/ 59 h 3726"/>
              <a:gd name="T124" fmla="*/ 2378 w 3592"/>
              <a:gd name="T125" fmla="*/ 4 h 3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92" h="3726">
                <a:moveTo>
                  <a:pt x="786" y="2677"/>
                </a:moveTo>
                <a:lnTo>
                  <a:pt x="745" y="2681"/>
                </a:lnTo>
                <a:lnTo>
                  <a:pt x="707" y="2691"/>
                </a:lnTo>
                <a:lnTo>
                  <a:pt x="673" y="2709"/>
                </a:lnTo>
                <a:lnTo>
                  <a:pt x="641" y="2732"/>
                </a:lnTo>
                <a:lnTo>
                  <a:pt x="614" y="2760"/>
                </a:lnTo>
                <a:lnTo>
                  <a:pt x="592" y="2793"/>
                </a:lnTo>
                <a:lnTo>
                  <a:pt x="575" y="2830"/>
                </a:lnTo>
                <a:lnTo>
                  <a:pt x="564" y="2868"/>
                </a:lnTo>
                <a:lnTo>
                  <a:pt x="561" y="2910"/>
                </a:lnTo>
                <a:lnTo>
                  <a:pt x="564" y="2952"/>
                </a:lnTo>
                <a:lnTo>
                  <a:pt x="575" y="2991"/>
                </a:lnTo>
                <a:lnTo>
                  <a:pt x="592" y="3027"/>
                </a:lnTo>
                <a:lnTo>
                  <a:pt x="614" y="3060"/>
                </a:lnTo>
                <a:lnTo>
                  <a:pt x="641" y="3089"/>
                </a:lnTo>
                <a:lnTo>
                  <a:pt x="673" y="3111"/>
                </a:lnTo>
                <a:lnTo>
                  <a:pt x="707" y="3128"/>
                </a:lnTo>
                <a:lnTo>
                  <a:pt x="745" y="3139"/>
                </a:lnTo>
                <a:lnTo>
                  <a:pt x="786" y="3143"/>
                </a:lnTo>
                <a:lnTo>
                  <a:pt x="826" y="3139"/>
                </a:lnTo>
                <a:lnTo>
                  <a:pt x="864" y="3128"/>
                </a:lnTo>
                <a:lnTo>
                  <a:pt x="899" y="3111"/>
                </a:lnTo>
                <a:lnTo>
                  <a:pt x="931" y="3089"/>
                </a:lnTo>
                <a:lnTo>
                  <a:pt x="957" y="3060"/>
                </a:lnTo>
                <a:lnTo>
                  <a:pt x="980" y="3027"/>
                </a:lnTo>
                <a:lnTo>
                  <a:pt x="997" y="2991"/>
                </a:lnTo>
                <a:lnTo>
                  <a:pt x="1007" y="2952"/>
                </a:lnTo>
                <a:lnTo>
                  <a:pt x="1011" y="2910"/>
                </a:lnTo>
                <a:lnTo>
                  <a:pt x="1007" y="2868"/>
                </a:lnTo>
                <a:lnTo>
                  <a:pt x="997" y="2830"/>
                </a:lnTo>
                <a:lnTo>
                  <a:pt x="980" y="2793"/>
                </a:lnTo>
                <a:lnTo>
                  <a:pt x="957" y="2760"/>
                </a:lnTo>
                <a:lnTo>
                  <a:pt x="931" y="2732"/>
                </a:lnTo>
                <a:lnTo>
                  <a:pt x="899" y="2709"/>
                </a:lnTo>
                <a:lnTo>
                  <a:pt x="864" y="2691"/>
                </a:lnTo>
                <a:lnTo>
                  <a:pt x="826" y="2681"/>
                </a:lnTo>
                <a:lnTo>
                  <a:pt x="786" y="2677"/>
                </a:lnTo>
                <a:close/>
                <a:moveTo>
                  <a:pt x="2469" y="0"/>
                </a:moveTo>
                <a:lnTo>
                  <a:pt x="2469" y="0"/>
                </a:lnTo>
                <a:lnTo>
                  <a:pt x="2534" y="2"/>
                </a:lnTo>
                <a:lnTo>
                  <a:pt x="2598" y="10"/>
                </a:lnTo>
                <a:lnTo>
                  <a:pt x="2665" y="21"/>
                </a:lnTo>
                <a:lnTo>
                  <a:pt x="2734" y="37"/>
                </a:lnTo>
                <a:lnTo>
                  <a:pt x="2804" y="58"/>
                </a:lnTo>
                <a:lnTo>
                  <a:pt x="2825" y="68"/>
                </a:lnTo>
                <a:lnTo>
                  <a:pt x="2844" y="82"/>
                </a:lnTo>
                <a:lnTo>
                  <a:pt x="2860" y="99"/>
                </a:lnTo>
                <a:lnTo>
                  <a:pt x="2872" y="120"/>
                </a:lnTo>
                <a:lnTo>
                  <a:pt x="2880" y="142"/>
                </a:lnTo>
                <a:lnTo>
                  <a:pt x="2882" y="167"/>
                </a:lnTo>
                <a:lnTo>
                  <a:pt x="2880" y="190"/>
                </a:lnTo>
                <a:lnTo>
                  <a:pt x="2874" y="212"/>
                </a:lnTo>
                <a:lnTo>
                  <a:pt x="2863" y="235"/>
                </a:lnTo>
                <a:lnTo>
                  <a:pt x="2849" y="253"/>
                </a:lnTo>
                <a:lnTo>
                  <a:pt x="2255" y="854"/>
                </a:lnTo>
                <a:lnTo>
                  <a:pt x="2341" y="1299"/>
                </a:lnTo>
                <a:lnTo>
                  <a:pt x="2771" y="1388"/>
                </a:lnTo>
                <a:lnTo>
                  <a:pt x="3357" y="793"/>
                </a:lnTo>
                <a:lnTo>
                  <a:pt x="3375" y="777"/>
                </a:lnTo>
                <a:lnTo>
                  <a:pt x="3396" y="765"/>
                </a:lnTo>
                <a:lnTo>
                  <a:pt x="3418" y="761"/>
                </a:lnTo>
                <a:lnTo>
                  <a:pt x="3441" y="759"/>
                </a:lnTo>
                <a:lnTo>
                  <a:pt x="3465" y="763"/>
                </a:lnTo>
                <a:lnTo>
                  <a:pt x="3486" y="772"/>
                </a:lnTo>
                <a:lnTo>
                  <a:pt x="3505" y="784"/>
                </a:lnTo>
                <a:lnTo>
                  <a:pt x="3522" y="801"/>
                </a:lnTo>
                <a:lnTo>
                  <a:pt x="3535" y="821"/>
                </a:lnTo>
                <a:lnTo>
                  <a:pt x="3544" y="843"/>
                </a:lnTo>
                <a:lnTo>
                  <a:pt x="3561" y="911"/>
                </a:lnTo>
                <a:lnTo>
                  <a:pt x="3575" y="978"/>
                </a:lnTo>
                <a:lnTo>
                  <a:pt x="3585" y="1041"/>
                </a:lnTo>
                <a:lnTo>
                  <a:pt x="3591" y="1104"/>
                </a:lnTo>
                <a:lnTo>
                  <a:pt x="3592" y="1164"/>
                </a:lnTo>
                <a:lnTo>
                  <a:pt x="3588" y="1259"/>
                </a:lnTo>
                <a:lnTo>
                  <a:pt x="3578" y="1353"/>
                </a:lnTo>
                <a:lnTo>
                  <a:pt x="3560" y="1443"/>
                </a:lnTo>
                <a:lnTo>
                  <a:pt x="3535" y="1532"/>
                </a:lnTo>
                <a:lnTo>
                  <a:pt x="3504" y="1617"/>
                </a:lnTo>
                <a:lnTo>
                  <a:pt x="3467" y="1699"/>
                </a:lnTo>
                <a:lnTo>
                  <a:pt x="3424" y="1777"/>
                </a:lnTo>
                <a:lnTo>
                  <a:pt x="3375" y="1852"/>
                </a:lnTo>
                <a:lnTo>
                  <a:pt x="3322" y="1921"/>
                </a:lnTo>
                <a:lnTo>
                  <a:pt x="3263" y="1988"/>
                </a:lnTo>
                <a:lnTo>
                  <a:pt x="3199" y="2048"/>
                </a:lnTo>
                <a:lnTo>
                  <a:pt x="3132" y="2104"/>
                </a:lnTo>
                <a:lnTo>
                  <a:pt x="3060" y="2153"/>
                </a:lnTo>
                <a:lnTo>
                  <a:pt x="2985" y="2199"/>
                </a:lnTo>
                <a:lnTo>
                  <a:pt x="2906" y="2237"/>
                </a:lnTo>
                <a:lnTo>
                  <a:pt x="2824" y="2269"/>
                </a:lnTo>
                <a:lnTo>
                  <a:pt x="2738" y="2294"/>
                </a:lnTo>
                <a:lnTo>
                  <a:pt x="2651" y="2314"/>
                </a:lnTo>
                <a:lnTo>
                  <a:pt x="2562" y="2325"/>
                </a:lnTo>
                <a:lnTo>
                  <a:pt x="2469" y="2328"/>
                </a:lnTo>
                <a:lnTo>
                  <a:pt x="2415" y="2326"/>
                </a:lnTo>
                <a:lnTo>
                  <a:pt x="2359" y="2321"/>
                </a:lnTo>
                <a:lnTo>
                  <a:pt x="2301" y="2312"/>
                </a:lnTo>
                <a:lnTo>
                  <a:pt x="2243" y="2301"/>
                </a:lnTo>
                <a:lnTo>
                  <a:pt x="2184" y="2377"/>
                </a:lnTo>
                <a:lnTo>
                  <a:pt x="2126" y="2452"/>
                </a:lnTo>
                <a:lnTo>
                  <a:pt x="2069" y="2528"/>
                </a:lnTo>
                <a:lnTo>
                  <a:pt x="2013" y="2606"/>
                </a:lnTo>
                <a:lnTo>
                  <a:pt x="1955" y="2688"/>
                </a:lnTo>
                <a:lnTo>
                  <a:pt x="1913" y="2743"/>
                </a:lnTo>
                <a:lnTo>
                  <a:pt x="1872" y="2801"/>
                </a:lnTo>
                <a:lnTo>
                  <a:pt x="1829" y="2860"/>
                </a:lnTo>
                <a:lnTo>
                  <a:pt x="1784" y="2922"/>
                </a:lnTo>
                <a:lnTo>
                  <a:pt x="1735" y="2986"/>
                </a:lnTo>
                <a:lnTo>
                  <a:pt x="1685" y="3053"/>
                </a:lnTo>
                <a:lnTo>
                  <a:pt x="1631" y="3122"/>
                </a:lnTo>
                <a:lnTo>
                  <a:pt x="1575" y="3195"/>
                </a:lnTo>
                <a:lnTo>
                  <a:pt x="1516" y="3272"/>
                </a:lnTo>
                <a:lnTo>
                  <a:pt x="1451" y="3351"/>
                </a:lnTo>
                <a:lnTo>
                  <a:pt x="1383" y="3435"/>
                </a:lnTo>
                <a:lnTo>
                  <a:pt x="1336" y="3488"/>
                </a:lnTo>
                <a:lnTo>
                  <a:pt x="1286" y="3536"/>
                </a:lnTo>
                <a:lnTo>
                  <a:pt x="1231" y="3579"/>
                </a:lnTo>
                <a:lnTo>
                  <a:pt x="1174" y="3616"/>
                </a:lnTo>
                <a:lnTo>
                  <a:pt x="1114" y="3649"/>
                </a:lnTo>
                <a:lnTo>
                  <a:pt x="1052" y="3677"/>
                </a:lnTo>
                <a:lnTo>
                  <a:pt x="987" y="3697"/>
                </a:lnTo>
                <a:lnTo>
                  <a:pt x="922" y="3712"/>
                </a:lnTo>
                <a:lnTo>
                  <a:pt x="854" y="3722"/>
                </a:lnTo>
                <a:lnTo>
                  <a:pt x="786" y="3726"/>
                </a:lnTo>
                <a:lnTo>
                  <a:pt x="711" y="3721"/>
                </a:lnTo>
                <a:lnTo>
                  <a:pt x="637" y="3711"/>
                </a:lnTo>
                <a:lnTo>
                  <a:pt x="566" y="3693"/>
                </a:lnTo>
                <a:lnTo>
                  <a:pt x="498" y="3668"/>
                </a:lnTo>
                <a:lnTo>
                  <a:pt x="431" y="3637"/>
                </a:lnTo>
                <a:lnTo>
                  <a:pt x="369" y="3601"/>
                </a:lnTo>
                <a:lnTo>
                  <a:pt x="311" y="3559"/>
                </a:lnTo>
                <a:lnTo>
                  <a:pt x="256" y="3511"/>
                </a:lnTo>
                <a:lnTo>
                  <a:pt x="206" y="3459"/>
                </a:lnTo>
                <a:lnTo>
                  <a:pt x="161" y="3402"/>
                </a:lnTo>
                <a:lnTo>
                  <a:pt x="120" y="3342"/>
                </a:lnTo>
                <a:lnTo>
                  <a:pt x="85" y="3278"/>
                </a:lnTo>
                <a:lnTo>
                  <a:pt x="55" y="3210"/>
                </a:lnTo>
                <a:lnTo>
                  <a:pt x="31" y="3138"/>
                </a:lnTo>
                <a:lnTo>
                  <a:pt x="14" y="3064"/>
                </a:lnTo>
                <a:lnTo>
                  <a:pt x="4" y="2989"/>
                </a:lnTo>
                <a:lnTo>
                  <a:pt x="0" y="2910"/>
                </a:lnTo>
                <a:lnTo>
                  <a:pt x="2" y="2839"/>
                </a:lnTo>
                <a:lnTo>
                  <a:pt x="12" y="2770"/>
                </a:lnTo>
                <a:lnTo>
                  <a:pt x="26" y="2702"/>
                </a:lnTo>
                <a:lnTo>
                  <a:pt x="46" y="2636"/>
                </a:lnTo>
                <a:lnTo>
                  <a:pt x="73" y="2572"/>
                </a:lnTo>
                <a:lnTo>
                  <a:pt x="104" y="2509"/>
                </a:lnTo>
                <a:lnTo>
                  <a:pt x="139" y="2449"/>
                </a:lnTo>
                <a:lnTo>
                  <a:pt x="181" y="2393"/>
                </a:lnTo>
                <a:lnTo>
                  <a:pt x="226" y="2338"/>
                </a:lnTo>
                <a:lnTo>
                  <a:pt x="277" y="2289"/>
                </a:lnTo>
                <a:lnTo>
                  <a:pt x="357" y="2219"/>
                </a:lnTo>
                <a:lnTo>
                  <a:pt x="433" y="2154"/>
                </a:lnTo>
                <a:lnTo>
                  <a:pt x="506" y="2093"/>
                </a:lnTo>
                <a:lnTo>
                  <a:pt x="575" y="2035"/>
                </a:lnTo>
                <a:lnTo>
                  <a:pt x="642" y="1980"/>
                </a:lnTo>
                <a:lnTo>
                  <a:pt x="706" y="1930"/>
                </a:lnTo>
                <a:lnTo>
                  <a:pt x="767" y="1880"/>
                </a:lnTo>
                <a:lnTo>
                  <a:pt x="826" y="1835"/>
                </a:lnTo>
                <a:lnTo>
                  <a:pt x="882" y="1790"/>
                </a:lnTo>
                <a:lnTo>
                  <a:pt x="938" y="1747"/>
                </a:lnTo>
                <a:lnTo>
                  <a:pt x="992" y="1705"/>
                </a:lnTo>
                <a:lnTo>
                  <a:pt x="1072" y="1643"/>
                </a:lnTo>
                <a:lnTo>
                  <a:pt x="1149" y="1583"/>
                </a:lnTo>
                <a:lnTo>
                  <a:pt x="1224" y="1523"/>
                </a:lnTo>
                <a:lnTo>
                  <a:pt x="1299" y="1463"/>
                </a:lnTo>
                <a:lnTo>
                  <a:pt x="1374" y="1400"/>
                </a:lnTo>
                <a:lnTo>
                  <a:pt x="1362" y="1338"/>
                </a:lnTo>
                <a:lnTo>
                  <a:pt x="1354" y="1279"/>
                </a:lnTo>
                <a:lnTo>
                  <a:pt x="1349" y="1221"/>
                </a:lnTo>
                <a:lnTo>
                  <a:pt x="1348" y="1164"/>
                </a:lnTo>
                <a:lnTo>
                  <a:pt x="1351" y="1069"/>
                </a:lnTo>
                <a:lnTo>
                  <a:pt x="1362" y="975"/>
                </a:lnTo>
                <a:lnTo>
                  <a:pt x="1380" y="885"/>
                </a:lnTo>
                <a:lnTo>
                  <a:pt x="1405" y="796"/>
                </a:lnTo>
                <a:lnTo>
                  <a:pt x="1436" y="711"/>
                </a:lnTo>
                <a:lnTo>
                  <a:pt x="1473" y="630"/>
                </a:lnTo>
                <a:lnTo>
                  <a:pt x="1516" y="552"/>
                </a:lnTo>
                <a:lnTo>
                  <a:pt x="1564" y="477"/>
                </a:lnTo>
                <a:lnTo>
                  <a:pt x="1618" y="407"/>
                </a:lnTo>
                <a:lnTo>
                  <a:pt x="1676" y="341"/>
                </a:lnTo>
                <a:lnTo>
                  <a:pt x="1739" y="280"/>
                </a:lnTo>
                <a:lnTo>
                  <a:pt x="1807" y="225"/>
                </a:lnTo>
                <a:lnTo>
                  <a:pt x="1879" y="175"/>
                </a:lnTo>
                <a:lnTo>
                  <a:pt x="1954" y="130"/>
                </a:lnTo>
                <a:lnTo>
                  <a:pt x="2034" y="91"/>
                </a:lnTo>
                <a:lnTo>
                  <a:pt x="2116" y="59"/>
                </a:lnTo>
                <a:lnTo>
                  <a:pt x="2200" y="35"/>
                </a:lnTo>
                <a:lnTo>
                  <a:pt x="2288" y="15"/>
                </a:lnTo>
                <a:lnTo>
                  <a:pt x="2378" y="4"/>
                </a:lnTo>
                <a:lnTo>
                  <a:pt x="246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77" name="Freeform 119"/>
          <p:cNvSpPr>
            <a:spLocks noEditPoints="1"/>
          </p:cNvSpPr>
          <p:nvPr/>
        </p:nvSpPr>
        <p:spPr bwMode="auto">
          <a:xfrm>
            <a:off x="6176403" y="4488956"/>
            <a:ext cx="813415" cy="997641"/>
          </a:xfrm>
          <a:custGeom>
            <a:avLst/>
            <a:gdLst>
              <a:gd name="T0" fmla="*/ 2718 w 3987"/>
              <a:gd name="T1" fmla="*/ 3925 h 4890"/>
              <a:gd name="T2" fmla="*/ 2522 w 3987"/>
              <a:gd name="T3" fmla="*/ 4022 h 4890"/>
              <a:gd name="T4" fmla="*/ 2978 w 3987"/>
              <a:gd name="T5" fmla="*/ 4468 h 4890"/>
              <a:gd name="T6" fmla="*/ 3702 w 3987"/>
              <a:gd name="T7" fmla="*/ 3740 h 4890"/>
              <a:gd name="T8" fmla="*/ 3574 w 3987"/>
              <a:gd name="T9" fmla="*/ 3562 h 4890"/>
              <a:gd name="T10" fmla="*/ 2028 w 3987"/>
              <a:gd name="T11" fmla="*/ 3562 h 4890"/>
              <a:gd name="T12" fmla="*/ 1287 w 3987"/>
              <a:gd name="T13" fmla="*/ 3619 h 4890"/>
              <a:gd name="T14" fmla="*/ 1307 w 3987"/>
              <a:gd name="T15" fmla="*/ 3426 h 4890"/>
              <a:gd name="T16" fmla="*/ 1136 w 3987"/>
              <a:gd name="T17" fmla="*/ 3355 h 4890"/>
              <a:gd name="T18" fmla="*/ 618 w 3987"/>
              <a:gd name="T19" fmla="*/ 3540 h 4890"/>
              <a:gd name="T20" fmla="*/ 661 w 3987"/>
              <a:gd name="T21" fmla="*/ 3426 h 4890"/>
              <a:gd name="T22" fmla="*/ 3078 w 3987"/>
              <a:gd name="T23" fmla="*/ 3073 h 4890"/>
              <a:gd name="T24" fmla="*/ 3721 w 3987"/>
              <a:gd name="T25" fmla="*/ 3340 h 4890"/>
              <a:gd name="T26" fmla="*/ 3987 w 3987"/>
              <a:gd name="T27" fmla="*/ 3982 h 4890"/>
              <a:gd name="T28" fmla="*/ 3721 w 3987"/>
              <a:gd name="T29" fmla="*/ 4623 h 4890"/>
              <a:gd name="T30" fmla="*/ 3078 w 3987"/>
              <a:gd name="T31" fmla="*/ 4890 h 4890"/>
              <a:gd name="T32" fmla="*/ 2434 w 3987"/>
              <a:gd name="T33" fmla="*/ 4623 h 4890"/>
              <a:gd name="T34" fmla="*/ 2169 w 3987"/>
              <a:gd name="T35" fmla="*/ 3982 h 4890"/>
              <a:gd name="T36" fmla="*/ 2434 w 3987"/>
              <a:gd name="T37" fmla="*/ 3340 h 4890"/>
              <a:gd name="T38" fmla="*/ 3078 w 3987"/>
              <a:gd name="T39" fmla="*/ 3073 h 4890"/>
              <a:gd name="T40" fmla="*/ 2169 w 3987"/>
              <a:gd name="T41" fmla="*/ 2934 h 4890"/>
              <a:gd name="T42" fmla="*/ 1287 w 3987"/>
              <a:gd name="T43" fmla="*/ 2990 h 4890"/>
              <a:gd name="T44" fmla="*/ 1307 w 3987"/>
              <a:gd name="T45" fmla="*/ 2798 h 4890"/>
              <a:gd name="T46" fmla="*/ 1136 w 3987"/>
              <a:gd name="T47" fmla="*/ 2756 h 4890"/>
              <a:gd name="T48" fmla="*/ 618 w 3987"/>
              <a:gd name="T49" fmla="*/ 2941 h 4890"/>
              <a:gd name="T50" fmla="*/ 661 w 3987"/>
              <a:gd name="T51" fmla="*/ 2827 h 4890"/>
              <a:gd name="T52" fmla="*/ 1329 w 3987"/>
              <a:gd name="T53" fmla="*/ 2236 h 4890"/>
              <a:gd name="T54" fmla="*/ 2515 w 3987"/>
              <a:gd name="T55" fmla="*/ 2398 h 4890"/>
              <a:gd name="T56" fmla="*/ 1273 w 3987"/>
              <a:gd name="T57" fmla="*/ 2417 h 4890"/>
              <a:gd name="T58" fmla="*/ 1329 w 3987"/>
              <a:gd name="T59" fmla="*/ 2236 h 4890"/>
              <a:gd name="T60" fmla="*/ 1126 w 3987"/>
              <a:gd name="T61" fmla="*/ 2180 h 4890"/>
              <a:gd name="T62" fmla="*/ 605 w 3987"/>
              <a:gd name="T63" fmla="*/ 2332 h 4890"/>
              <a:gd name="T64" fmla="*/ 681 w 3987"/>
              <a:gd name="T65" fmla="*/ 2238 h 4890"/>
              <a:gd name="T66" fmla="*/ 2448 w 3987"/>
              <a:gd name="T67" fmla="*/ 1606 h 4890"/>
              <a:gd name="T68" fmla="*/ 2504 w 3987"/>
              <a:gd name="T69" fmla="*/ 1787 h 4890"/>
              <a:gd name="T70" fmla="*/ 1262 w 3987"/>
              <a:gd name="T71" fmla="*/ 1768 h 4890"/>
              <a:gd name="T72" fmla="*/ 1083 w 3987"/>
              <a:gd name="T73" fmla="*/ 1451 h 4890"/>
              <a:gd name="T74" fmla="*/ 868 w 3987"/>
              <a:gd name="T75" fmla="*/ 1848 h 4890"/>
              <a:gd name="T76" fmla="*/ 596 w 3987"/>
              <a:gd name="T77" fmla="*/ 1692 h 4890"/>
              <a:gd name="T78" fmla="*/ 698 w 3987"/>
              <a:gd name="T79" fmla="*/ 1626 h 4890"/>
              <a:gd name="T80" fmla="*/ 771 w 3987"/>
              <a:gd name="T81" fmla="*/ 525 h 4890"/>
              <a:gd name="T82" fmla="*/ 958 w 3987"/>
              <a:gd name="T83" fmla="*/ 870 h 4890"/>
              <a:gd name="T84" fmla="*/ 2236 w 3987"/>
              <a:gd name="T85" fmla="*/ 840 h 4890"/>
              <a:gd name="T86" fmla="*/ 2371 w 3987"/>
              <a:gd name="T87" fmla="*/ 489 h 4890"/>
              <a:gd name="T88" fmla="*/ 3099 w 3987"/>
              <a:gd name="T89" fmla="*/ 616 h 4890"/>
              <a:gd name="T90" fmla="*/ 2982 w 3987"/>
              <a:gd name="T91" fmla="*/ 2869 h 4890"/>
              <a:gd name="T92" fmla="*/ 1988 w 3987"/>
              <a:gd name="T93" fmla="*/ 4232 h 4890"/>
              <a:gd name="T94" fmla="*/ 66 w 3987"/>
              <a:gd name="T95" fmla="*/ 4302 h 4890"/>
              <a:gd name="T96" fmla="*/ 29 w 3987"/>
              <a:gd name="T97" fmla="*/ 640 h 4890"/>
              <a:gd name="T98" fmla="*/ 1574 w 3987"/>
              <a:gd name="T99" fmla="*/ 139 h 4890"/>
              <a:gd name="T100" fmla="*/ 1483 w 3987"/>
              <a:gd name="T101" fmla="*/ 298 h 4890"/>
              <a:gd name="T102" fmla="*/ 1664 w 3987"/>
              <a:gd name="T103" fmla="*/ 298 h 4890"/>
              <a:gd name="T104" fmla="*/ 1574 w 3987"/>
              <a:gd name="T105" fmla="*/ 139 h 4890"/>
              <a:gd name="T106" fmla="*/ 1786 w 3987"/>
              <a:gd name="T107" fmla="*/ 120 h 4890"/>
              <a:gd name="T108" fmla="*/ 1871 w 3987"/>
              <a:gd name="T109" fmla="*/ 335 h 4890"/>
              <a:gd name="T110" fmla="*/ 2203 w 3987"/>
              <a:gd name="T111" fmla="*/ 440 h 4890"/>
              <a:gd name="T112" fmla="*/ 2178 w 3987"/>
              <a:gd name="T113" fmla="*/ 708 h 4890"/>
              <a:gd name="T114" fmla="*/ 1001 w 3987"/>
              <a:gd name="T115" fmla="*/ 734 h 4890"/>
              <a:gd name="T116" fmla="*/ 925 w 3987"/>
              <a:gd name="T117" fmla="*/ 476 h 4890"/>
              <a:gd name="T118" fmla="*/ 1252 w 3987"/>
              <a:gd name="T119" fmla="*/ 345 h 4890"/>
              <a:gd name="T120" fmla="*/ 1344 w 3987"/>
              <a:gd name="T121" fmla="*/ 157 h 4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87" h="4890">
                <a:moveTo>
                  <a:pt x="3574" y="3562"/>
                </a:moveTo>
                <a:lnTo>
                  <a:pt x="3544" y="3565"/>
                </a:lnTo>
                <a:lnTo>
                  <a:pt x="3515" y="3573"/>
                </a:lnTo>
                <a:lnTo>
                  <a:pt x="3487" y="3587"/>
                </a:lnTo>
                <a:lnTo>
                  <a:pt x="3463" y="3610"/>
                </a:lnTo>
                <a:lnTo>
                  <a:pt x="2991" y="4139"/>
                </a:lnTo>
                <a:lnTo>
                  <a:pt x="2746" y="3943"/>
                </a:lnTo>
                <a:lnTo>
                  <a:pt x="2718" y="3925"/>
                </a:lnTo>
                <a:lnTo>
                  <a:pt x="2688" y="3915"/>
                </a:lnTo>
                <a:lnTo>
                  <a:pt x="2659" y="3912"/>
                </a:lnTo>
                <a:lnTo>
                  <a:pt x="2627" y="3915"/>
                </a:lnTo>
                <a:lnTo>
                  <a:pt x="2598" y="3925"/>
                </a:lnTo>
                <a:lnTo>
                  <a:pt x="2571" y="3942"/>
                </a:lnTo>
                <a:lnTo>
                  <a:pt x="2549" y="3964"/>
                </a:lnTo>
                <a:lnTo>
                  <a:pt x="2531" y="3992"/>
                </a:lnTo>
                <a:lnTo>
                  <a:pt x="2522" y="4022"/>
                </a:lnTo>
                <a:lnTo>
                  <a:pt x="2518" y="4051"/>
                </a:lnTo>
                <a:lnTo>
                  <a:pt x="2522" y="4082"/>
                </a:lnTo>
                <a:lnTo>
                  <a:pt x="2531" y="4112"/>
                </a:lnTo>
                <a:lnTo>
                  <a:pt x="2547" y="4137"/>
                </a:lnTo>
                <a:lnTo>
                  <a:pt x="2571" y="4161"/>
                </a:lnTo>
                <a:lnTo>
                  <a:pt x="2920" y="4440"/>
                </a:lnTo>
                <a:lnTo>
                  <a:pt x="2948" y="4457"/>
                </a:lnTo>
                <a:lnTo>
                  <a:pt x="2978" y="4468"/>
                </a:lnTo>
                <a:lnTo>
                  <a:pt x="3007" y="4471"/>
                </a:lnTo>
                <a:lnTo>
                  <a:pt x="3037" y="4468"/>
                </a:lnTo>
                <a:lnTo>
                  <a:pt x="3064" y="4459"/>
                </a:lnTo>
                <a:lnTo>
                  <a:pt x="3090" y="4444"/>
                </a:lnTo>
                <a:lnTo>
                  <a:pt x="3113" y="4425"/>
                </a:lnTo>
                <a:lnTo>
                  <a:pt x="3672" y="3795"/>
                </a:lnTo>
                <a:lnTo>
                  <a:pt x="3690" y="3768"/>
                </a:lnTo>
                <a:lnTo>
                  <a:pt x="3702" y="3740"/>
                </a:lnTo>
                <a:lnTo>
                  <a:pt x="3708" y="3709"/>
                </a:lnTo>
                <a:lnTo>
                  <a:pt x="3705" y="3679"/>
                </a:lnTo>
                <a:lnTo>
                  <a:pt x="3697" y="3650"/>
                </a:lnTo>
                <a:lnTo>
                  <a:pt x="3682" y="3622"/>
                </a:lnTo>
                <a:lnTo>
                  <a:pt x="3660" y="3598"/>
                </a:lnTo>
                <a:lnTo>
                  <a:pt x="3633" y="3580"/>
                </a:lnTo>
                <a:lnTo>
                  <a:pt x="3605" y="3568"/>
                </a:lnTo>
                <a:lnTo>
                  <a:pt x="3574" y="3562"/>
                </a:lnTo>
                <a:close/>
                <a:moveTo>
                  <a:pt x="1329" y="3423"/>
                </a:moveTo>
                <a:lnTo>
                  <a:pt x="1958" y="3423"/>
                </a:lnTo>
                <a:lnTo>
                  <a:pt x="1980" y="3426"/>
                </a:lnTo>
                <a:lnTo>
                  <a:pt x="2000" y="3436"/>
                </a:lnTo>
                <a:lnTo>
                  <a:pt x="2015" y="3451"/>
                </a:lnTo>
                <a:lnTo>
                  <a:pt x="2025" y="3470"/>
                </a:lnTo>
                <a:lnTo>
                  <a:pt x="2028" y="3493"/>
                </a:lnTo>
                <a:lnTo>
                  <a:pt x="2028" y="3562"/>
                </a:lnTo>
                <a:lnTo>
                  <a:pt x="2025" y="3585"/>
                </a:lnTo>
                <a:lnTo>
                  <a:pt x="2015" y="3604"/>
                </a:lnTo>
                <a:lnTo>
                  <a:pt x="2000" y="3619"/>
                </a:lnTo>
                <a:lnTo>
                  <a:pt x="1980" y="3629"/>
                </a:lnTo>
                <a:lnTo>
                  <a:pt x="1958" y="3632"/>
                </a:lnTo>
                <a:lnTo>
                  <a:pt x="1329" y="3632"/>
                </a:lnTo>
                <a:lnTo>
                  <a:pt x="1307" y="3629"/>
                </a:lnTo>
                <a:lnTo>
                  <a:pt x="1287" y="3619"/>
                </a:lnTo>
                <a:lnTo>
                  <a:pt x="1273" y="3604"/>
                </a:lnTo>
                <a:lnTo>
                  <a:pt x="1262" y="3585"/>
                </a:lnTo>
                <a:lnTo>
                  <a:pt x="1259" y="3562"/>
                </a:lnTo>
                <a:lnTo>
                  <a:pt x="1259" y="3493"/>
                </a:lnTo>
                <a:lnTo>
                  <a:pt x="1262" y="3470"/>
                </a:lnTo>
                <a:lnTo>
                  <a:pt x="1273" y="3451"/>
                </a:lnTo>
                <a:lnTo>
                  <a:pt x="1287" y="3436"/>
                </a:lnTo>
                <a:lnTo>
                  <a:pt x="1307" y="3426"/>
                </a:lnTo>
                <a:lnTo>
                  <a:pt x="1329" y="3423"/>
                </a:lnTo>
                <a:close/>
                <a:moveTo>
                  <a:pt x="1083" y="3266"/>
                </a:moveTo>
                <a:lnTo>
                  <a:pt x="1102" y="3270"/>
                </a:lnTo>
                <a:lnTo>
                  <a:pt x="1120" y="3282"/>
                </a:lnTo>
                <a:lnTo>
                  <a:pt x="1133" y="3297"/>
                </a:lnTo>
                <a:lnTo>
                  <a:pt x="1141" y="3316"/>
                </a:lnTo>
                <a:lnTo>
                  <a:pt x="1141" y="3336"/>
                </a:lnTo>
                <a:lnTo>
                  <a:pt x="1136" y="3355"/>
                </a:lnTo>
                <a:lnTo>
                  <a:pt x="1126" y="3373"/>
                </a:lnTo>
                <a:lnTo>
                  <a:pt x="868" y="3662"/>
                </a:lnTo>
                <a:lnTo>
                  <a:pt x="853" y="3673"/>
                </a:lnTo>
                <a:lnTo>
                  <a:pt x="836" y="3681"/>
                </a:lnTo>
                <a:lnTo>
                  <a:pt x="819" y="3684"/>
                </a:lnTo>
                <a:lnTo>
                  <a:pt x="798" y="3679"/>
                </a:lnTo>
                <a:lnTo>
                  <a:pt x="779" y="3669"/>
                </a:lnTo>
                <a:lnTo>
                  <a:pt x="618" y="3540"/>
                </a:lnTo>
                <a:lnTo>
                  <a:pt x="605" y="3525"/>
                </a:lnTo>
                <a:lnTo>
                  <a:pt x="596" y="3507"/>
                </a:lnTo>
                <a:lnTo>
                  <a:pt x="595" y="3488"/>
                </a:lnTo>
                <a:lnTo>
                  <a:pt x="598" y="3469"/>
                </a:lnTo>
                <a:lnTo>
                  <a:pt x="608" y="3450"/>
                </a:lnTo>
                <a:lnTo>
                  <a:pt x="623" y="3436"/>
                </a:lnTo>
                <a:lnTo>
                  <a:pt x="642" y="3429"/>
                </a:lnTo>
                <a:lnTo>
                  <a:pt x="661" y="3426"/>
                </a:lnTo>
                <a:lnTo>
                  <a:pt x="681" y="3430"/>
                </a:lnTo>
                <a:lnTo>
                  <a:pt x="698" y="3441"/>
                </a:lnTo>
                <a:lnTo>
                  <a:pt x="811" y="3531"/>
                </a:lnTo>
                <a:lnTo>
                  <a:pt x="1029" y="3287"/>
                </a:lnTo>
                <a:lnTo>
                  <a:pt x="1044" y="3273"/>
                </a:lnTo>
                <a:lnTo>
                  <a:pt x="1063" y="3267"/>
                </a:lnTo>
                <a:lnTo>
                  <a:pt x="1083" y="3266"/>
                </a:lnTo>
                <a:close/>
                <a:moveTo>
                  <a:pt x="3078" y="3073"/>
                </a:moveTo>
                <a:lnTo>
                  <a:pt x="3170" y="3078"/>
                </a:lnTo>
                <a:lnTo>
                  <a:pt x="3261" y="3093"/>
                </a:lnTo>
                <a:lnTo>
                  <a:pt x="3349" y="3115"/>
                </a:lnTo>
                <a:lnTo>
                  <a:pt x="3432" y="3144"/>
                </a:lnTo>
                <a:lnTo>
                  <a:pt x="3512" y="3183"/>
                </a:lnTo>
                <a:lnTo>
                  <a:pt x="3586" y="3229"/>
                </a:lnTo>
                <a:lnTo>
                  <a:pt x="3656" y="3281"/>
                </a:lnTo>
                <a:lnTo>
                  <a:pt x="3721" y="3340"/>
                </a:lnTo>
                <a:lnTo>
                  <a:pt x="3779" y="3404"/>
                </a:lnTo>
                <a:lnTo>
                  <a:pt x="3832" y="3473"/>
                </a:lnTo>
                <a:lnTo>
                  <a:pt x="3877" y="3549"/>
                </a:lnTo>
                <a:lnTo>
                  <a:pt x="3915" y="3629"/>
                </a:lnTo>
                <a:lnTo>
                  <a:pt x="3947" y="3712"/>
                </a:lnTo>
                <a:lnTo>
                  <a:pt x="3969" y="3799"/>
                </a:lnTo>
                <a:lnTo>
                  <a:pt x="3982" y="3888"/>
                </a:lnTo>
                <a:lnTo>
                  <a:pt x="3987" y="3982"/>
                </a:lnTo>
                <a:lnTo>
                  <a:pt x="3982" y="4075"/>
                </a:lnTo>
                <a:lnTo>
                  <a:pt x="3969" y="4165"/>
                </a:lnTo>
                <a:lnTo>
                  <a:pt x="3947" y="4251"/>
                </a:lnTo>
                <a:lnTo>
                  <a:pt x="3915" y="4336"/>
                </a:lnTo>
                <a:lnTo>
                  <a:pt x="3877" y="4414"/>
                </a:lnTo>
                <a:lnTo>
                  <a:pt x="3832" y="4490"/>
                </a:lnTo>
                <a:lnTo>
                  <a:pt x="3779" y="4560"/>
                </a:lnTo>
                <a:lnTo>
                  <a:pt x="3721" y="4623"/>
                </a:lnTo>
                <a:lnTo>
                  <a:pt x="3656" y="4683"/>
                </a:lnTo>
                <a:lnTo>
                  <a:pt x="3586" y="4734"/>
                </a:lnTo>
                <a:lnTo>
                  <a:pt x="3512" y="4780"/>
                </a:lnTo>
                <a:lnTo>
                  <a:pt x="3432" y="4819"/>
                </a:lnTo>
                <a:lnTo>
                  <a:pt x="3349" y="4849"/>
                </a:lnTo>
                <a:lnTo>
                  <a:pt x="3261" y="4872"/>
                </a:lnTo>
                <a:lnTo>
                  <a:pt x="3170" y="4886"/>
                </a:lnTo>
                <a:lnTo>
                  <a:pt x="3078" y="4890"/>
                </a:lnTo>
                <a:lnTo>
                  <a:pt x="2985" y="4886"/>
                </a:lnTo>
                <a:lnTo>
                  <a:pt x="2894" y="4872"/>
                </a:lnTo>
                <a:lnTo>
                  <a:pt x="2807" y="4849"/>
                </a:lnTo>
                <a:lnTo>
                  <a:pt x="2724" y="4819"/>
                </a:lnTo>
                <a:lnTo>
                  <a:pt x="2644" y="4780"/>
                </a:lnTo>
                <a:lnTo>
                  <a:pt x="2570" y="4734"/>
                </a:lnTo>
                <a:lnTo>
                  <a:pt x="2500" y="4683"/>
                </a:lnTo>
                <a:lnTo>
                  <a:pt x="2434" y="4623"/>
                </a:lnTo>
                <a:lnTo>
                  <a:pt x="2377" y="4560"/>
                </a:lnTo>
                <a:lnTo>
                  <a:pt x="2323" y="4490"/>
                </a:lnTo>
                <a:lnTo>
                  <a:pt x="2279" y="4414"/>
                </a:lnTo>
                <a:lnTo>
                  <a:pt x="2240" y="4336"/>
                </a:lnTo>
                <a:lnTo>
                  <a:pt x="2209" y="4251"/>
                </a:lnTo>
                <a:lnTo>
                  <a:pt x="2187" y="4165"/>
                </a:lnTo>
                <a:lnTo>
                  <a:pt x="2173" y="4075"/>
                </a:lnTo>
                <a:lnTo>
                  <a:pt x="2169" y="3982"/>
                </a:lnTo>
                <a:lnTo>
                  <a:pt x="2173" y="3888"/>
                </a:lnTo>
                <a:lnTo>
                  <a:pt x="2187" y="3799"/>
                </a:lnTo>
                <a:lnTo>
                  <a:pt x="2209" y="3712"/>
                </a:lnTo>
                <a:lnTo>
                  <a:pt x="2240" y="3629"/>
                </a:lnTo>
                <a:lnTo>
                  <a:pt x="2279" y="3549"/>
                </a:lnTo>
                <a:lnTo>
                  <a:pt x="2323" y="3473"/>
                </a:lnTo>
                <a:lnTo>
                  <a:pt x="2377" y="3404"/>
                </a:lnTo>
                <a:lnTo>
                  <a:pt x="2434" y="3340"/>
                </a:lnTo>
                <a:lnTo>
                  <a:pt x="2500" y="3281"/>
                </a:lnTo>
                <a:lnTo>
                  <a:pt x="2570" y="3229"/>
                </a:lnTo>
                <a:lnTo>
                  <a:pt x="2644" y="3183"/>
                </a:lnTo>
                <a:lnTo>
                  <a:pt x="2724" y="3144"/>
                </a:lnTo>
                <a:lnTo>
                  <a:pt x="2807" y="3115"/>
                </a:lnTo>
                <a:lnTo>
                  <a:pt x="2894" y="3093"/>
                </a:lnTo>
                <a:lnTo>
                  <a:pt x="2985" y="3078"/>
                </a:lnTo>
                <a:lnTo>
                  <a:pt x="3078" y="3073"/>
                </a:lnTo>
                <a:close/>
                <a:moveTo>
                  <a:pt x="1329" y="2795"/>
                </a:moveTo>
                <a:lnTo>
                  <a:pt x="2099" y="2795"/>
                </a:lnTo>
                <a:lnTo>
                  <a:pt x="2120" y="2798"/>
                </a:lnTo>
                <a:lnTo>
                  <a:pt x="2139" y="2808"/>
                </a:lnTo>
                <a:lnTo>
                  <a:pt x="2156" y="2823"/>
                </a:lnTo>
                <a:lnTo>
                  <a:pt x="2164" y="2842"/>
                </a:lnTo>
                <a:lnTo>
                  <a:pt x="2169" y="2864"/>
                </a:lnTo>
                <a:lnTo>
                  <a:pt x="2169" y="2934"/>
                </a:lnTo>
                <a:lnTo>
                  <a:pt x="2164" y="2956"/>
                </a:lnTo>
                <a:lnTo>
                  <a:pt x="2156" y="2975"/>
                </a:lnTo>
                <a:lnTo>
                  <a:pt x="2139" y="2990"/>
                </a:lnTo>
                <a:lnTo>
                  <a:pt x="2120" y="3001"/>
                </a:lnTo>
                <a:lnTo>
                  <a:pt x="2099" y="3004"/>
                </a:lnTo>
                <a:lnTo>
                  <a:pt x="1329" y="3004"/>
                </a:lnTo>
                <a:lnTo>
                  <a:pt x="1307" y="3001"/>
                </a:lnTo>
                <a:lnTo>
                  <a:pt x="1287" y="2990"/>
                </a:lnTo>
                <a:lnTo>
                  <a:pt x="1273" y="2975"/>
                </a:lnTo>
                <a:lnTo>
                  <a:pt x="1262" y="2956"/>
                </a:lnTo>
                <a:lnTo>
                  <a:pt x="1259" y="2934"/>
                </a:lnTo>
                <a:lnTo>
                  <a:pt x="1259" y="2864"/>
                </a:lnTo>
                <a:lnTo>
                  <a:pt x="1262" y="2842"/>
                </a:lnTo>
                <a:lnTo>
                  <a:pt x="1273" y="2823"/>
                </a:lnTo>
                <a:lnTo>
                  <a:pt x="1287" y="2808"/>
                </a:lnTo>
                <a:lnTo>
                  <a:pt x="1307" y="2798"/>
                </a:lnTo>
                <a:lnTo>
                  <a:pt x="1329" y="2795"/>
                </a:lnTo>
                <a:close/>
                <a:moveTo>
                  <a:pt x="1083" y="2667"/>
                </a:moveTo>
                <a:lnTo>
                  <a:pt x="1102" y="2672"/>
                </a:lnTo>
                <a:lnTo>
                  <a:pt x="1120" y="2684"/>
                </a:lnTo>
                <a:lnTo>
                  <a:pt x="1133" y="2698"/>
                </a:lnTo>
                <a:lnTo>
                  <a:pt x="1141" y="2718"/>
                </a:lnTo>
                <a:lnTo>
                  <a:pt x="1141" y="2737"/>
                </a:lnTo>
                <a:lnTo>
                  <a:pt x="1136" y="2756"/>
                </a:lnTo>
                <a:lnTo>
                  <a:pt x="1126" y="2774"/>
                </a:lnTo>
                <a:lnTo>
                  <a:pt x="868" y="3063"/>
                </a:lnTo>
                <a:lnTo>
                  <a:pt x="853" y="3075"/>
                </a:lnTo>
                <a:lnTo>
                  <a:pt x="836" y="3082"/>
                </a:lnTo>
                <a:lnTo>
                  <a:pt x="819" y="3085"/>
                </a:lnTo>
                <a:lnTo>
                  <a:pt x="798" y="3081"/>
                </a:lnTo>
                <a:lnTo>
                  <a:pt x="779" y="3070"/>
                </a:lnTo>
                <a:lnTo>
                  <a:pt x="618" y="2941"/>
                </a:lnTo>
                <a:lnTo>
                  <a:pt x="605" y="2927"/>
                </a:lnTo>
                <a:lnTo>
                  <a:pt x="596" y="2909"/>
                </a:lnTo>
                <a:lnTo>
                  <a:pt x="595" y="2890"/>
                </a:lnTo>
                <a:lnTo>
                  <a:pt x="598" y="2870"/>
                </a:lnTo>
                <a:lnTo>
                  <a:pt x="608" y="2851"/>
                </a:lnTo>
                <a:lnTo>
                  <a:pt x="623" y="2838"/>
                </a:lnTo>
                <a:lnTo>
                  <a:pt x="642" y="2830"/>
                </a:lnTo>
                <a:lnTo>
                  <a:pt x="661" y="2827"/>
                </a:lnTo>
                <a:lnTo>
                  <a:pt x="681" y="2832"/>
                </a:lnTo>
                <a:lnTo>
                  <a:pt x="698" y="2842"/>
                </a:lnTo>
                <a:lnTo>
                  <a:pt x="811" y="2933"/>
                </a:lnTo>
                <a:lnTo>
                  <a:pt x="1029" y="2688"/>
                </a:lnTo>
                <a:lnTo>
                  <a:pt x="1044" y="2675"/>
                </a:lnTo>
                <a:lnTo>
                  <a:pt x="1063" y="2669"/>
                </a:lnTo>
                <a:lnTo>
                  <a:pt x="1083" y="2667"/>
                </a:lnTo>
                <a:close/>
                <a:moveTo>
                  <a:pt x="1329" y="2236"/>
                </a:moveTo>
                <a:lnTo>
                  <a:pt x="2448" y="2236"/>
                </a:lnTo>
                <a:lnTo>
                  <a:pt x="2470" y="2239"/>
                </a:lnTo>
                <a:lnTo>
                  <a:pt x="2489" y="2249"/>
                </a:lnTo>
                <a:lnTo>
                  <a:pt x="2504" y="2264"/>
                </a:lnTo>
                <a:lnTo>
                  <a:pt x="2515" y="2283"/>
                </a:lnTo>
                <a:lnTo>
                  <a:pt x="2518" y="2306"/>
                </a:lnTo>
                <a:lnTo>
                  <a:pt x="2518" y="2375"/>
                </a:lnTo>
                <a:lnTo>
                  <a:pt x="2515" y="2398"/>
                </a:lnTo>
                <a:lnTo>
                  <a:pt x="2504" y="2417"/>
                </a:lnTo>
                <a:lnTo>
                  <a:pt x="2489" y="2432"/>
                </a:lnTo>
                <a:lnTo>
                  <a:pt x="2470" y="2442"/>
                </a:lnTo>
                <a:lnTo>
                  <a:pt x="2448" y="2445"/>
                </a:lnTo>
                <a:lnTo>
                  <a:pt x="1329" y="2445"/>
                </a:lnTo>
                <a:lnTo>
                  <a:pt x="1307" y="2442"/>
                </a:lnTo>
                <a:lnTo>
                  <a:pt x="1287" y="2432"/>
                </a:lnTo>
                <a:lnTo>
                  <a:pt x="1273" y="2417"/>
                </a:lnTo>
                <a:lnTo>
                  <a:pt x="1262" y="2398"/>
                </a:lnTo>
                <a:lnTo>
                  <a:pt x="1259" y="2375"/>
                </a:lnTo>
                <a:lnTo>
                  <a:pt x="1259" y="2306"/>
                </a:lnTo>
                <a:lnTo>
                  <a:pt x="1262" y="2283"/>
                </a:lnTo>
                <a:lnTo>
                  <a:pt x="1273" y="2264"/>
                </a:lnTo>
                <a:lnTo>
                  <a:pt x="1287" y="2249"/>
                </a:lnTo>
                <a:lnTo>
                  <a:pt x="1307" y="2239"/>
                </a:lnTo>
                <a:lnTo>
                  <a:pt x="1329" y="2236"/>
                </a:lnTo>
                <a:close/>
                <a:moveTo>
                  <a:pt x="1083" y="2073"/>
                </a:moveTo>
                <a:lnTo>
                  <a:pt x="1102" y="2078"/>
                </a:lnTo>
                <a:lnTo>
                  <a:pt x="1120" y="2089"/>
                </a:lnTo>
                <a:lnTo>
                  <a:pt x="1133" y="2104"/>
                </a:lnTo>
                <a:lnTo>
                  <a:pt x="1141" y="2123"/>
                </a:lnTo>
                <a:lnTo>
                  <a:pt x="1141" y="2143"/>
                </a:lnTo>
                <a:lnTo>
                  <a:pt x="1136" y="2162"/>
                </a:lnTo>
                <a:lnTo>
                  <a:pt x="1126" y="2180"/>
                </a:lnTo>
                <a:lnTo>
                  <a:pt x="868" y="2469"/>
                </a:lnTo>
                <a:lnTo>
                  <a:pt x="853" y="2481"/>
                </a:lnTo>
                <a:lnTo>
                  <a:pt x="836" y="2488"/>
                </a:lnTo>
                <a:lnTo>
                  <a:pt x="819" y="2491"/>
                </a:lnTo>
                <a:lnTo>
                  <a:pt x="798" y="2486"/>
                </a:lnTo>
                <a:lnTo>
                  <a:pt x="779" y="2476"/>
                </a:lnTo>
                <a:lnTo>
                  <a:pt x="618" y="2347"/>
                </a:lnTo>
                <a:lnTo>
                  <a:pt x="605" y="2332"/>
                </a:lnTo>
                <a:lnTo>
                  <a:pt x="596" y="2315"/>
                </a:lnTo>
                <a:lnTo>
                  <a:pt x="595" y="2295"/>
                </a:lnTo>
                <a:lnTo>
                  <a:pt x="598" y="2275"/>
                </a:lnTo>
                <a:lnTo>
                  <a:pt x="608" y="2257"/>
                </a:lnTo>
                <a:lnTo>
                  <a:pt x="623" y="2243"/>
                </a:lnTo>
                <a:lnTo>
                  <a:pt x="642" y="2236"/>
                </a:lnTo>
                <a:lnTo>
                  <a:pt x="661" y="2233"/>
                </a:lnTo>
                <a:lnTo>
                  <a:pt x="681" y="2238"/>
                </a:lnTo>
                <a:lnTo>
                  <a:pt x="698" y="2248"/>
                </a:lnTo>
                <a:lnTo>
                  <a:pt x="811" y="2338"/>
                </a:lnTo>
                <a:lnTo>
                  <a:pt x="1029" y="2094"/>
                </a:lnTo>
                <a:lnTo>
                  <a:pt x="1044" y="2080"/>
                </a:lnTo>
                <a:lnTo>
                  <a:pt x="1063" y="2075"/>
                </a:lnTo>
                <a:lnTo>
                  <a:pt x="1083" y="2073"/>
                </a:lnTo>
                <a:close/>
                <a:moveTo>
                  <a:pt x="1329" y="1606"/>
                </a:moveTo>
                <a:lnTo>
                  <a:pt x="2448" y="1606"/>
                </a:lnTo>
                <a:lnTo>
                  <a:pt x="2470" y="1611"/>
                </a:lnTo>
                <a:lnTo>
                  <a:pt x="2489" y="1620"/>
                </a:lnTo>
                <a:lnTo>
                  <a:pt x="2504" y="1636"/>
                </a:lnTo>
                <a:lnTo>
                  <a:pt x="2515" y="1655"/>
                </a:lnTo>
                <a:lnTo>
                  <a:pt x="2518" y="1676"/>
                </a:lnTo>
                <a:lnTo>
                  <a:pt x="2518" y="1747"/>
                </a:lnTo>
                <a:lnTo>
                  <a:pt x="2515" y="1768"/>
                </a:lnTo>
                <a:lnTo>
                  <a:pt x="2504" y="1787"/>
                </a:lnTo>
                <a:lnTo>
                  <a:pt x="2489" y="1803"/>
                </a:lnTo>
                <a:lnTo>
                  <a:pt x="2470" y="1812"/>
                </a:lnTo>
                <a:lnTo>
                  <a:pt x="2448" y="1817"/>
                </a:lnTo>
                <a:lnTo>
                  <a:pt x="1329" y="1817"/>
                </a:lnTo>
                <a:lnTo>
                  <a:pt x="1307" y="1812"/>
                </a:lnTo>
                <a:lnTo>
                  <a:pt x="1287" y="1803"/>
                </a:lnTo>
                <a:lnTo>
                  <a:pt x="1273" y="1787"/>
                </a:lnTo>
                <a:lnTo>
                  <a:pt x="1262" y="1768"/>
                </a:lnTo>
                <a:lnTo>
                  <a:pt x="1259" y="1747"/>
                </a:lnTo>
                <a:lnTo>
                  <a:pt x="1259" y="1676"/>
                </a:lnTo>
                <a:lnTo>
                  <a:pt x="1262" y="1655"/>
                </a:lnTo>
                <a:lnTo>
                  <a:pt x="1273" y="1636"/>
                </a:lnTo>
                <a:lnTo>
                  <a:pt x="1287" y="1620"/>
                </a:lnTo>
                <a:lnTo>
                  <a:pt x="1307" y="1611"/>
                </a:lnTo>
                <a:lnTo>
                  <a:pt x="1329" y="1606"/>
                </a:lnTo>
                <a:close/>
                <a:moveTo>
                  <a:pt x="1083" y="1451"/>
                </a:moveTo>
                <a:lnTo>
                  <a:pt x="1102" y="1457"/>
                </a:lnTo>
                <a:lnTo>
                  <a:pt x="1120" y="1467"/>
                </a:lnTo>
                <a:lnTo>
                  <a:pt x="1133" y="1483"/>
                </a:lnTo>
                <a:lnTo>
                  <a:pt x="1141" y="1501"/>
                </a:lnTo>
                <a:lnTo>
                  <a:pt x="1141" y="1522"/>
                </a:lnTo>
                <a:lnTo>
                  <a:pt x="1136" y="1541"/>
                </a:lnTo>
                <a:lnTo>
                  <a:pt x="1126" y="1557"/>
                </a:lnTo>
                <a:lnTo>
                  <a:pt x="868" y="1848"/>
                </a:lnTo>
                <a:lnTo>
                  <a:pt x="853" y="1860"/>
                </a:lnTo>
                <a:lnTo>
                  <a:pt x="836" y="1867"/>
                </a:lnTo>
                <a:lnTo>
                  <a:pt x="819" y="1869"/>
                </a:lnTo>
                <a:lnTo>
                  <a:pt x="798" y="1866"/>
                </a:lnTo>
                <a:lnTo>
                  <a:pt x="779" y="1855"/>
                </a:lnTo>
                <a:lnTo>
                  <a:pt x="618" y="1726"/>
                </a:lnTo>
                <a:lnTo>
                  <a:pt x="605" y="1712"/>
                </a:lnTo>
                <a:lnTo>
                  <a:pt x="596" y="1692"/>
                </a:lnTo>
                <a:lnTo>
                  <a:pt x="595" y="1673"/>
                </a:lnTo>
                <a:lnTo>
                  <a:pt x="598" y="1654"/>
                </a:lnTo>
                <a:lnTo>
                  <a:pt x="608" y="1636"/>
                </a:lnTo>
                <a:lnTo>
                  <a:pt x="623" y="1623"/>
                </a:lnTo>
                <a:lnTo>
                  <a:pt x="642" y="1614"/>
                </a:lnTo>
                <a:lnTo>
                  <a:pt x="661" y="1612"/>
                </a:lnTo>
                <a:lnTo>
                  <a:pt x="681" y="1615"/>
                </a:lnTo>
                <a:lnTo>
                  <a:pt x="698" y="1626"/>
                </a:lnTo>
                <a:lnTo>
                  <a:pt x="811" y="1716"/>
                </a:lnTo>
                <a:lnTo>
                  <a:pt x="1029" y="1473"/>
                </a:lnTo>
                <a:lnTo>
                  <a:pt x="1044" y="1460"/>
                </a:lnTo>
                <a:lnTo>
                  <a:pt x="1063" y="1452"/>
                </a:lnTo>
                <a:lnTo>
                  <a:pt x="1083" y="1451"/>
                </a:lnTo>
                <a:close/>
                <a:moveTo>
                  <a:pt x="210" y="489"/>
                </a:moveTo>
                <a:lnTo>
                  <a:pt x="777" y="489"/>
                </a:lnTo>
                <a:lnTo>
                  <a:pt x="771" y="525"/>
                </a:lnTo>
                <a:lnTo>
                  <a:pt x="770" y="562"/>
                </a:lnTo>
                <a:lnTo>
                  <a:pt x="774" y="618"/>
                </a:lnTo>
                <a:lnTo>
                  <a:pt x="787" y="671"/>
                </a:lnTo>
                <a:lnTo>
                  <a:pt x="808" y="720"/>
                </a:lnTo>
                <a:lnTo>
                  <a:pt x="836" y="766"/>
                </a:lnTo>
                <a:lnTo>
                  <a:pt x="871" y="806"/>
                </a:lnTo>
                <a:lnTo>
                  <a:pt x="912" y="842"/>
                </a:lnTo>
                <a:lnTo>
                  <a:pt x="958" y="870"/>
                </a:lnTo>
                <a:lnTo>
                  <a:pt x="1007" y="891"/>
                </a:lnTo>
                <a:lnTo>
                  <a:pt x="1060" y="904"/>
                </a:lnTo>
                <a:lnTo>
                  <a:pt x="1117" y="908"/>
                </a:lnTo>
                <a:lnTo>
                  <a:pt x="2031" y="908"/>
                </a:lnTo>
                <a:lnTo>
                  <a:pt x="2087" y="904"/>
                </a:lnTo>
                <a:lnTo>
                  <a:pt x="2141" y="891"/>
                </a:lnTo>
                <a:lnTo>
                  <a:pt x="2190" y="870"/>
                </a:lnTo>
                <a:lnTo>
                  <a:pt x="2236" y="840"/>
                </a:lnTo>
                <a:lnTo>
                  <a:pt x="2276" y="806"/>
                </a:lnTo>
                <a:lnTo>
                  <a:pt x="2311" y="765"/>
                </a:lnTo>
                <a:lnTo>
                  <a:pt x="2340" y="719"/>
                </a:lnTo>
                <a:lnTo>
                  <a:pt x="2360" y="668"/>
                </a:lnTo>
                <a:lnTo>
                  <a:pt x="2374" y="613"/>
                </a:lnTo>
                <a:lnTo>
                  <a:pt x="2378" y="557"/>
                </a:lnTo>
                <a:lnTo>
                  <a:pt x="2377" y="523"/>
                </a:lnTo>
                <a:lnTo>
                  <a:pt x="2371" y="489"/>
                </a:lnTo>
                <a:lnTo>
                  <a:pt x="2798" y="489"/>
                </a:lnTo>
                <a:lnTo>
                  <a:pt x="2857" y="492"/>
                </a:lnTo>
                <a:lnTo>
                  <a:pt x="2911" y="501"/>
                </a:lnTo>
                <a:lnTo>
                  <a:pt x="2958" y="516"/>
                </a:lnTo>
                <a:lnTo>
                  <a:pt x="3003" y="533"/>
                </a:lnTo>
                <a:lnTo>
                  <a:pt x="3040" y="557"/>
                </a:lnTo>
                <a:lnTo>
                  <a:pt x="3073" y="585"/>
                </a:lnTo>
                <a:lnTo>
                  <a:pt x="3099" y="616"/>
                </a:lnTo>
                <a:lnTo>
                  <a:pt x="3120" y="651"/>
                </a:lnTo>
                <a:lnTo>
                  <a:pt x="3135" y="688"/>
                </a:lnTo>
                <a:lnTo>
                  <a:pt x="3145" y="728"/>
                </a:lnTo>
                <a:lnTo>
                  <a:pt x="3148" y="769"/>
                </a:lnTo>
                <a:lnTo>
                  <a:pt x="3148" y="2867"/>
                </a:lnTo>
                <a:lnTo>
                  <a:pt x="3113" y="2866"/>
                </a:lnTo>
                <a:lnTo>
                  <a:pt x="3078" y="2864"/>
                </a:lnTo>
                <a:lnTo>
                  <a:pt x="2982" y="2869"/>
                </a:lnTo>
                <a:lnTo>
                  <a:pt x="2889" y="2881"/>
                </a:lnTo>
                <a:lnTo>
                  <a:pt x="2798" y="2901"/>
                </a:lnTo>
                <a:lnTo>
                  <a:pt x="2798" y="1258"/>
                </a:lnTo>
                <a:lnTo>
                  <a:pt x="350" y="1258"/>
                </a:lnTo>
                <a:lnTo>
                  <a:pt x="350" y="4051"/>
                </a:lnTo>
                <a:lnTo>
                  <a:pt x="1963" y="4051"/>
                </a:lnTo>
                <a:lnTo>
                  <a:pt x="1972" y="4143"/>
                </a:lnTo>
                <a:lnTo>
                  <a:pt x="1988" y="4232"/>
                </a:lnTo>
                <a:lnTo>
                  <a:pt x="2012" y="4318"/>
                </a:lnTo>
                <a:lnTo>
                  <a:pt x="2041" y="4401"/>
                </a:lnTo>
                <a:lnTo>
                  <a:pt x="280" y="4401"/>
                </a:lnTo>
                <a:lnTo>
                  <a:pt x="230" y="4397"/>
                </a:lnTo>
                <a:lnTo>
                  <a:pt x="182" y="4383"/>
                </a:lnTo>
                <a:lnTo>
                  <a:pt x="139" y="4362"/>
                </a:lnTo>
                <a:lnTo>
                  <a:pt x="99" y="4336"/>
                </a:lnTo>
                <a:lnTo>
                  <a:pt x="66" y="4302"/>
                </a:lnTo>
                <a:lnTo>
                  <a:pt x="38" y="4263"/>
                </a:lnTo>
                <a:lnTo>
                  <a:pt x="17" y="4219"/>
                </a:lnTo>
                <a:lnTo>
                  <a:pt x="4" y="4171"/>
                </a:lnTo>
                <a:lnTo>
                  <a:pt x="0" y="4121"/>
                </a:lnTo>
                <a:lnTo>
                  <a:pt x="0" y="769"/>
                </a:lnTo>
                <a:lnTo>
                  <a:pt x="4" y="723"/>
                </a:lnTo>
                <a:lnTo>
                  <a:pt x="13" y="680"/>
                </a:lnTo>
                <a:lnTo>
                  <a:pt x="29" y="640"/>
                </a:lnTo>
                <a:lnTo>
                  <a:pt x="50" y="603"/>
                </a:lnTo>
                <a:lnTo>
                  <a:pt x="74" y="571"/>
                </a:lnTo>
                <a:lnTo>
                  <a:pt x="99" y="542"/>
                </a:lnTo>
                <a:lnTo>
                  <a:pt x="127" y="520"/>
                </a:lnTo>
                <a:lnTo>
                  <a:pt x="155" y="504"/>
                </a:lnTo>
                <a:lnTo>
                  <a:pt x="184" y="492"/>
                </a:lnTo>
                <a:lnTo>
                  <a:pt x="210" y="489"/>
                </a:lnTo>
                <a:close/>
                <a:moveTo>
                  <a:pt x="1574" y="139"/>
                </a:moveTo>
                <a:lnTo>
                  <a:pt x="1546" y="144"/>
                </a:lnTo>
                <a:lnTo>
                  <a:pt x="1520" y="154"/>
                </a:lnTo>
                <a:lnTo>
                  <a:pt x="1500" y="170"/>
                </a:lnTo>
                <a:lnTo>
                  <a:pt x="1483" y="191"/>
                </a:lnTo>
                <a:lnTo>
                  <a:pt x="1473" y="216"/>
                </a:lnTo>
                <a:lnTo>
                  <a:pt x="1469" y="245"/>
                </a:lnTo>
                <a:lnTo>
                  <a:pt x="1473" y="273"/>
                </a:lnTo>
                <a:lnTo>
                  <a:pt x="1483" y="298"/>
                </a:lnTo>
                <a:lnTo>
                  <a:pt x="1500" y="319"/>
                </a:lnTo>
                <a:lnTo>
                  <a:pt x="1520" y="335"/>
                </a:lnTo>
                <a:lnTo>
                  <a:pt x="1546" y="345"/>
                </a:lnTo>
                <a:lnTo>
                  <a:pt x="1574" y="350"/>
                </a:lnTo>
                <a:lnTo>
                  <a:pt x="1602" y="345"/>
                </a:lnTo>
                <a:lnTo>
                  <a:pt x="1627" y="335"/>
                </a:lnTo>
                <a:lnTo>
                  <a:pt x="1648" y="319"/>
                </a:lnTo>
                <a:lnTo>
                  <a:pt x="1664" y="298"/>
                </a:lnTo>
                <a:lnTo>
                  <a:pt x="1675" y="273"/>
                </a:lnTo>
                <a:lnTo>
                  <a:pt x="1679" y="245"/>
                </a:lnTo>
                <a:lnTo>
                  <a:pt x="1675" y="216"/>
                </a:lnTo>
                <a:lnTo>
                  <a:pt x="1664" y="191"/>
                </a:lnTo>
                <a:lnTo>
                  <a:pt x="1648" y="170"/>
                </a:lnTo>
                <a:lnTo>
                  <a:pt x="1627" y="154"/>
                </a:lnTo>
                <a:lnTo>
                  <a:pt x="1602" y="144"/>
                </a:lnTo>
                <a:lnTo>
                  <a:pt x="1574" y="139"/>
                </a:lnTo>
                <a:close/>
                <a:moveTo>
                  <a:pt x="1571" y="0"/>
                </a:moveTo>
                <a:lnTo>
                  <a:pt x="1577" y="0"/>
                </a:lnTo>
                <a:lnTo>
                  <a:pt x="1620" y="4"/>
                </a:lnTo>
                <a:lnTo>
                  <a:pt x="1661" y="15"/>
                </a:lnTo>
                <a:lnTo>
                  <a:pt x="1699" y="33"/>
                </a:lnTo>
                <a:lnTo>
                  <a:pt x="1733" y="56"/>
                </a:lnTo>
                <a:lnTo>
                  <a:pt x="1762" y="86"/>
                </a:lnTo>
                <a:lnTo>
                  <a:pt x="1786" y="120"/>
                </a:lnTo>
                <a:lnTo>
                  <a:pt x="1804" y="157"/>
                </a:lnTo>
                <a:lnTo>
                  <a:pt x="1814" y="199"/>
                </a:lnTo>
                <a:lnTo>
                  <a:pt x="1819" y="242"/>
                </a:lnTo>
                <a:lnTo>
                  <a:pt x="1819" y="245"/>
                </a:lnTo>
                <a:lnTo>
                  <a:pt x="1822" y="273"/>
                </a:lnTo>
                <a:lnTo>
                  <a:pt x="1834" y="298"/>
                </a:lnTo>
                <a:lnTo>
                  <a:pt x="1850" y="319"/>
                </a:lnTo>
                <a:lnTo>
                  <a:pt x="1871" y="335"/>
                </a:lnTo>
                <a:lnTo>
                  <a:pt x="1894" y="345"/>
                </a:lnTo>
                <a:lnTo>
                  <a:pt x="1923" y="350"/>
                </a:lnTo>
                <a:lnTo>
                  <a:pt x="2031" y="350"/>
                </a:lnTo>
                <a:lnTo>
                  <a:pt x="2072" y="354"/>
                </a:lnTo>
                <a:lnTo>
                  <a:pt x="2111" y="366"/>
                </a:lnTo>
                <a:lnTo>
                  <a:pt x="2147" y="385"/>
                </a:lnTo>
                <a:lnTo>
                  <a:pt x="2178" y="410"/>
                </a:lnTo>
                <a:lnTo>
                  <a:pt x="2203" y="440"/>
                </a:lnTo>
                <a:lnTo>
                  <a:pt x="2222" y="476"/>
                </a:lnTo>
                <a:lnTo>
                  <a:pt x="2234" y="516"/>
                </a:lnTo>
                <a:lnTo>
                  <a:pt x="2239" y="557"/>
                </a:lnTo>
                <a:lnTo>
                  <a:pt x="2239" y="562"/>
                </a:lnTo>
                <a:lnTo>
                  <a:pt x="2234" y="603"/>
                </a:lnTo>
                <a:lnTo>
                  <a:pt x="2222" y="642"/>
                </a:lnTo>
                <a:lnTo>
                  <a:pt x="2203" y="677"/>
                </a:lnTo>
                <a:lnTo>
                  <a:pt x="2178" y="708"/>
                </a:lnTo>
                <a:lnTo>
                  <a:pt x="2147" y="734"/>
                </a:lnTo>
                <a:lnTo>
                  <a:pt x="2111" y="753"/>
                </a:lnTo>
                <a:lnTo>
                  <a:pt x="2072" y="765"/>
                </a:lnTo>
                <a:lnTo>
                  <a:pt x="2031" y="769"/>
                </a:lnTo>
                <a:lnTo>
                  <a:pt x="1117" y="769"/>
                </a:lnTo>
                <a:lnTo>
                  <a:pt x="1075" y="765"/>
                </a:lnTo>
                <a:lnTo>
                  <a:pt x="1037" y="753"/>
                </a:lnTo>
                <a:lnTo>
                  <a:pt x="1001" y="734"/>
                </a:lnTo>
                <a:lnTo>
                  <a:pt x="970" y="708"/>
                </a:lnTo>
                <a:lnTo>
                  <a:pt x="945" y="677"/>
                </a:lnTo>
                <a:lnTo>
                  <a:pt x="925" y="642"/>
                </a:lnTo>
                <a:lnTo>
                  <a:pt x="914" y="603"/>
                </a:lnTo>
                <a:lnTo>
                  <a:pt x="909" y="562"/>
                </a:lnTo>
                <a:lnTo>
                  <a:pt x="909" y="557"/>
                </a:lnTo>
                <a:lnTo>
                  <a:pt x="914" y="516"/>
                </a:lnTo>
                <a:lnTo>
                  <a:pt x="925" y="476"/>
                </a:lnTo>
                <a:lnTo>
                  <a:pt x="945" y="440"/>
                </a:lnTo>
                <a:lnTo>
                  <a:pt x="970" y="410"/>
                </a:lnTo>
                <a:lnTo>
                  <a:pt x="1001" y="385"/>
                </a:lnTo>
                <a:lnTo>
                  <a:pt x="1037" y="366"/>
                </a:lnTo>
                <a:lnTo>
                  <a:pt x="1075" y="354"/>
                </a:lnTo>
                <a:lnTo>
                  <a:pt x="1117" y="350"/>
                </a:lnTo>
                <a:lnTo>
                  <a:pt x="1225" y="350"/>
                </a:lnTo>
                <a:lnTo>
                  <a:pt x="1252" y="345"/>
                </a:lnTo>
                <a:lnTo>
                  <a:pt x="1277" y="335"/>
                </a:lnTo>
                <a:lnTo>
                  <a:pt x="1298" y="319"/>
                </a:lnTo>
                <a:lnTo>
                  <a:pt x="1314" y="298"/>
                </a:lnTo>
                <a:lnTo>
                  <a:pt x="1325" y="273"/>
                </a:lnTo>
                <a:lnTo>
                  <a:pt x="1329" y="245"/>
                </a:lnTo>
                <a:lnTo>
                  <a:pt x="1329" y="242"/>
                </a:lnTo>
                <a:lnTo>
                  <a:pt x="1333" y="199"/>
                </a:lnTo>
                <a:lnTo>
                  <a:pt x="1344" y="157"/>
                </a:lnTo>
                <a:lnTo>
                  <a:pt x="1362" y="120"/>
                </a:lnTo>
                <a:lnTo>
                  <a:pt x="1385" y="86"/>
                </a:lnTo>
                <a:lnTo>
                  <a:pt x="1415" y="56"/>
                </a:lnTo>
                <a:lnTo>
                  <a:pt x="1449" y="33"/>
                </a:lnTo>
                <a:lnTo>
                  <a:pt x="1486" y="15"/>
                </a:lnTo>
                <a:lnTo>
                  <a:pt x="1528" y="4"/>
                </a:lnTo>
                <a:lnTo>
                  <a:pt x="157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78" name="Group 77"/>
          <p:cNvGrpSpPr/>
          <p:nvPr/>
        </p:nvGrpSpPr>
        <p:grpSpPr>
          <a:xfrm>
            <a:off x="11602937" y="4165096"/>
            <a:ext cx="536693" cy="1261439"/>
            <a:chOff x="8812032" y="7391556"/>
            <a:chExt cx="403225" cy="947738"/>
          </a:xfrm>
          <a:solidFill>
            <a:schemeClr val="bg1"/>
          </a:solidFill>
        </p:grpSpPr>
        <p:sp>
          <p:nvSpPr>
            <p:cNvPr id="79" name="Freeform 113"/>
            <p:cNvSpPr>
              <a:spLocks/>
            </p:cNvSpPr>
            <p:nvPr/>
          </p:nvSpPr>
          <p:spPr bwMode="auto">
            <a:xfrm>
              <a:off x="8943795" y="7561419"/>
              <a:ext cx="163513" cy="165100"/>
            </a:xfrm>
            <a:custGeom>
              <a:avLst/>
              <a:gdLst>
                <a:gd name="T0" fmla="*/ 155 w 310"/>
                <a:gd name="T1" fmla="*/ 0 h 311"/>
                <a:gd name="T2" fmla="*/ 186 w 310"/>
                <a:gd name="T3" fmla="*/ 4 h 311"/>
                <a:gd name="T4" fmla="*/ 215 w 310"/>
                <a:gd name="T5" fmla="*/ 12 h 311"/>
                <a:gd name="T6" fmla="*/ 241 w 310"/>
                <a:gd name="T7" fmla="*/ 27 h 311"/>
                <a:gd name="T8" fmla="*/ 264 w 310"/>
                <a:gd name="T9" fmla="*/ 45 h 311"/>
                <a:gd name="T10" fmla="*/ 283 w 310"/>
                <a:gd name="T11" fmla="*/ 69 h 311"/>
                <a:gd name="T12" fmla="*/ 297 w 310"/>
                <a:gd name="T13" fmla="*/ 96 h 311"/>
                <a:gd name="T14" fmla="*/ 307 w 310"/>
                <a:gd name="T15" fmla="*/ 125 h 311"/>
                <a:gd name="T16" fmla="*/ 310 w 310"/>
                <a:gd name="T17" fmla="*/ 156 h 311"/>
                <a:gd name="T18" fmla="*/ 307 w 310"/>
                <a:gd name="T19" fmla="*/ 187 h 311"/>
                <a:gd name="T20" fmla="*/ 297 w 310"/>
                <a:gd name="T21" fmla="*/ 216 h 311"/>
                <a:gd name="T22" fmla="*/ 283 w 310"/>
                <a:gd name="T23" fmla="*/ 243 h 311"/>
                <a:gd name="T24" fmla="*/ 264 w 310"/>
                <a:gd name="T25" fmla="*/ 266 h 311"/>
                <a:gd name="T26" fmla="*/ 241 w 310"/>
                <a:gd name="T27" fmla="*/ 284 h 311"/>
                <a:gd name="T28" fmla="*/ 215 w 310"/>
                <a:gd name="T29" fmla="*/ 299 h 311"/>
                <a:gd name="T30" fmla="*/ 186 w 310"/>
                <a:gd name="T31" fmla="*/ 308 h 311"/>
                <a:gd name="T32" fmla="*/ 155 w 310"/>
                <a:gd name="T33" fmla="*/ 311 h 311"/>
                <a:gd name="T34" fmla="*/ 124 w 310"/>
                <a:gd name="T35" fmla="*/ 308 h 311"/>
                <a:gd name="T36" fmla="*/ 94 w 310"/>
                <a:gd name="T37" fmla="*/ 299 h 311"/>
                <a:gd name="T38" fmla="*/ 68 w 310"/>
                <a:gd name="T39" fmla="*/ 284 h 311"/>
                <a:gd name="T40" fmla="*/ 45 w 310"/>
                <a:gd name="T41" fmla="*/ 266 h 311"/>
                <a:gd name="T42" fmla="*/ 27 w 310"/>
                <a:gd name="T43" fmla="*/ 243 h 311"/>
                <a:gd name="T44" fmla="*/ 12 w 310"/>
                <a:gd name="T45" fmla="*/ 216 h 311"/>
                <a:gd name="T46" fmla="*/ 3 w 310"/>
                <a:gd name="T47" fmla="*/ 187 h 311"/>
                <a:gd name="T48" fmla="*/ 0 w 310"/>
                <a:gd name="T49" fmla="*/ 156 h 311"/>
                <a:gd name="T50" fmla="*/ 3 w 310"/>
                <a:gd name="T51" fmla="*/ 125 h 311"/>
                <a:gd name="T52" fmla="*/ 12 w 310"/>
                <a:gd name="T53" fmla="*/ 96 h 311"/>
                <a:gd name="T54" fmla="*/ 27 w 310"/>
                <a:gd name="T55" fmla="*/ 69 h 311"/>
                <a:gd name="T56" fmla="*/ 45 w 310"/>
                <a:gd name="T57" fmla="*/ 45 h 311"/>
                <a:gd name="T58" fmla="*/ 68 w 310"/>
                <a:gd name="T59" fmla="*/ 27 h 311"/>
                <a:gd name="T60" fmla="*/ 94 w 310"/>
                <a:gd name="T61" fmla="*/ 12 h 311"/>
                <a:gd name="T62" fmla="*/ 124 w 310"/>
                <a:gd name="T63" fmla="*/ 4 h 311"/>
                <a:gd name="T64" fmla="*/ 155 w 310"/>
                <a:gd name="T65" fmla="*/ 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0" h="311">
                  <a:moveTo>
                    <a:pt x="155" y="0"/>
                  </a:moveTo>
                  <a:lnTo>
                    <a:pt x="186" y="4"/>
                  </a:lnTo>
                  <a:lnTo>
                    <a:pt x="215" y="12"/>
                  </a:lnTo>
                  <a:lnTo>
                    <a:pt x="241" y="27"/>
                  </a:lnTo>
                  <a:lnTo>
                    <a:pt x="264" y="45"/>
                  </a:lnTo>
                  <a:lnTo>
                    <a:pt x="283" y="69"/>
                  </a:lnTo>
                  <a:lnTo>
                    <a:pt x="297" y="96"/>
                  </a:lnTo>
                  <a:lnTo>
                    <a:pt x="307" y="125"/>
                  </a:lnTo>
                  <a:lnTo>
                    <a:pt x="310" y="156"/>
                  </a:lnTo>
                  <a:lnTo>
                    <a:pt x="307" y="187"/>
                  </a:lnTo>
                  <a:lnTo>
                    <a:pt x="297" y="216"/>
                  </a:lnTo>
                  <a:lnTo>
                    <a:pt x="283" y="243"/>
                  </a:lnTo>
                  <a:lnTo>
                    <a:pt x="264" y="266"/>
                  </a:lnTo>
                  <a:lnTo>
                    <a:pt x="241" y="284"/>
                  </a:lnTo>
                  <a:lnTo>
                    <a:pt x="215" y="299"/>
                  </a:lnTo>
                  <a:lnTo>
                    <a:pt x="186" y="308"/>
                  </a:lnTo>
                  <a:lnTo>
                    <a:pt x="155" y="311"/>
                  </a:lnTo>
                  <a:lnTo>
                    <a:pt x="124" y="308"/>
                  </a:lnTo>
                  <a:lnTo>
                    <a:pt x="94" y="299"/>
                  </a:lnTo>
                  <a:lnTo>
                    <a:pt x="68" y="284"/>
                  </a:lnTo>
                  <a:lnTo>
                    <a:pt x="45" y="266"/>
                  </a:lnTo>
                  <a:lnTo>
                    <a:pt x="27" y="243"/>
                  </a:lnTo>
                  <a:lnTo>
                    <a:pt x="12" y="216"/>
                  </a:lnTo>
                  <a:lnTo>
                    <a:pt x="3" y="187"/>
                  </a:lnTo>
                  <a:lnTo>
                    <a:pt x="0" y="156"/>
                  </a:lnTo>
                  <a:lnTo>
                    <a:pt x="3" y="125"/>
                  </a:lnTo>
                  <a:lnTo>
                    <a:pt x="12" y="96"/>
                  </a:lnTo>
                  <a:lnTo>
                    <a:pt x="27" y="69"/>
                  </a:lnTo>
                  <a:lnTo>
                    <a:pt x="45" y="45"/>
                  </a:lnTo>
                  <a:lnTo>
                    <a:pt x="68" y="27"/>
                  </a:lnTo>
                  <a:lnTo>
                    <a:pt x="94" y="12"/>
                  </a:lnTo>
                  <a:lnTo>
                    <a:pt x="124" y="4"/>
                  </a:lnTo>
                  <a:lnTo>
                    <a:pt x="1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80" name="Freeform 114"/>
            <p:cNvSpPr>
              <a:spLocks/>
            </p:cNvSpPr>
            <p:nvPr/>
          </p:nvSpPr>
          <p:spPr bwMode="auto">
            <a:xfrm>
              <a:off x="8812032" y="7391556"/>
              <a:ext cx="403225" cy="947738"/>
            </a:xfrm>
            <a:custGeom>
              <a:avLst/>
              <a:gdLst>
                <a:gd name="T0" fmla="*/ 711 w 760"/>
                <a:gd name="T1" fmla="*/ 2 h 1790"/>
                <a:gd name="T2" fmla="*/ 740 w 760"/>
                <a:gd name="T3" fmla="*/ 19 h 1790"/>
                <a:gd name="T4" fmla="*/ 758 w 760"/>
                <a:gd name="T5" fmla="*/ 49 h 1790"/>
                <a:gd name="T6" fmla="*/ 760 w 760"/>
                <a:gd name="T7" fmla="*/ 542 h 1790"/>
                <a:gd name="T8" fmla="*/ 748 w 760"/>
                <a:gd name="T9" fmla="*/ 580 h 1790"/>
                <a:gd name="T10" fmla="*/ 567 w 760"/>
                <a:gd name="T11" fmla="*/ 1150 h 1790"/>
                <a:gd name="T12" fmla="*/ 569 w 760"/>
                <a:gd name="T13" fmla="*/ 1162 h 1790"/>
                <a:gd name="T14" fmla="*/ 565 w 760"/>
                <a:gd name="T15" fmla="*/ 1743 h 1790"/>
                <a:gd name="T16" fmla="*/ 545 w 760"/>
                <a:gd name="T17" fmla="*/ 1774 h 1790"/>
                <a:gd name="T18" fmla="*/ 516 w 760"/>
                <a:gd name="T19" fmla="*/ 1789 h 1790"/>
                <a:gd name="T20" fmla="*/ 487 w 760"/>
                <a:gd name="T21" fmla="*/ 1789 h 1790"/>
                <a:gd name="T22" fmla="*/ 458 w 760"/>
                <a:gd name="T23" fmla="*/ 1774 h 1790"/>
                <a:gd name="T24" fmla="*/ 437 w 760"/>
                <a:gd name="T25" fmla="*/ 1743 h 1790"/>
                <a:gd name="T26" fmla="*/ 434 w 760"/>
                <a:gd name="T27" fmla="*/ 1261 h 1790"/>
                <a:gd name="T28" fmla="*/ 159 w 760"/>
                <a:gd name="T29" fmla="*/ 1400 h 1790"/>
                <a:gd name="T30" fmla="*/ 295 w 760"/>
                <a:gd name="T31" fmla="*/ 1530 h 1790"/>
                <a:gd name="T32" fmla="*/ 306 w 760"/>
                <a:gd name="T33" fmla="*/ 1562 h 1790"/>
                <a:gd name="T34" fmla="*/ 298 w 760"/>
                <a:gd name="T35" fmla="*/ 1596 h 1790"/>
                <a:gd name="T36" fmla="*/ 272 w 760"/>
                <a:gd name="T37" fmla="*/ 1623 h 1790"/>
                <a:gd name="T38" fmla="*/ 238 w 760"/>
                <a:gd name="T39" fmla="*/ 1633 h 1790"/>
                <a:gd name="T40" fmla="*/ 206 w 760"/>
                <a:gd name="T41" fmla="*/ 1624 h 1790"/>
                <a:gd name="T42" fmla="*/ 21 w 760"/>
                <a:gd name="T43" fmla="*/ 1456 h 1790"/>
                <a:gd name="T44" fmla="*/ 3 w 760"/>
                <a:gd name="T45" fmla="*/ 1428 h 1790"/>
                <a:gd name="T46" fmla="*/ 1 w 760"/>
                <a:gd name="T47" fmla="*/ 1395 h 1790"/>
                <a:gd name="T48" fmla="*/ 15 w 760"/>
                <a:gd name="T49" fmla="*/ 1364 h 1790"/>
                <a:gd name="T50" fmla="*/ 238 w 760"/>
                <a:gd name="T51" fmla="*/ 860 h 1790"/>
                <a:gd name="T52" fmla="*/ 8 w 760"/>
                <a:gd name="T53" fmla="*/ 615 h 1790"/>
                <a:gd name="T54" fmla="*/ 0 w 760"/>
                <a:gd name="T55" fmla="*/ 583 h 1790"/>
                <a:gd name="T56" fmla="*/ 41 w 760"/>
                <a:gd name="T57" fmla="*/ 401 h 1790"/>
                <a:gd name="T58" fmla="*/ 58 w 760"/>
                <a:gd name="T59" fmla="*/ 371 h 1790"/>
                <a:gd name="T60" fmla="*/ 86 w 760"/>
                <a:gd name="T61" fmla="*/ 353 h 1790"/>
                <a:gd name="T62" fmla="*/ 122 w 760"/>
                <a:gd name="T63" fmla="*/ 351 h 1790"/>
                <a:gd name="T64" fmla="*/ 153 w 760"/>
                <a:gd name="T65" fmla="*/ 369 h 1790"/>
                <a:gd name="T66" fmla="*/ 171 w 760"/>
                <a:gd name="T67" fmla="*/ 398 h 1790"/>
                <a:gd name="T68" fmla="*/ 172 w 760"/>
                <a:gd name="T69" fmla="*/ 433 h 1790"/>
                <a:gd name="T70" fmla="*/ 253 w 760"/>
                <a:gd name="T71" fmla="*/ 680 h 1790"/>
                <a:gd name="T72" fmla="*/ 625 w 760"/>
                <a:gd name="T73" fmla="*/ 522 h 1790"/>
                <a:gd name="T74" fmla="*/ 627 w 760"/>
                <a:gd name="T75" fmla="*/ 49 h 1790"/>
                <a:gd name="T76" fmla="*/ 644 w 760"/>
                <a:gd name="T77" fmla="*/ 19 h 1790"/>
                <a:gd name="T78" fmla="*/ 674 w 760"/>
                <a:gd name="T79" fmla="*/ 2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0" h="1790">
                  <a:moveTo>
                    <a:pt x="693" y="0"/>
                  </a:moveTo>
                  <a:lnTo>
                    <a:pt x="711" y="2"/>
                  </a:lnTo>
                  <a:lnTo>
                    <a:pt x="727" y="9"/>
                  </a:lnTo>
                  <a:lnTo>
                    <a:pt x="740" y="19"/>
                  </a:lnTo>
                  <a:lnTo>
                    <a:pt x="750" y="33"/>
                  </a:lnTo>
                  <a:lnTo>
                    <a:pt x="758" y="49"/>
                  </a:lnTo>
                  <a:lnTo>
                    <a:pt x="760" y="68"/>
                  </a:lnTo>
                  <a:lnTo>
                    <a:pt x="760" y="542"/>
                  </a:lnTo>
                  <a:lnTo>
                    <a:pt x="757" y="561"/>
                  </a:lnTo>
                  <a:lnTo>
                    <a:pt x="748" y="580"/>
                  </a:lnTo>
                  <a:lnTo>
                    <a:pt x="567" y="855"/>
                  </a:lnTo>
                  <a:lnTo>
                    <a:pt x="567" y="1150"/>
                  </a:lnTo>
                  <a:lnTo>
                    <a:pt x="569" y="1156"/>
                  </a:lnTo>
                  <a:lnTo>
                    <a:pt x="569" y="1162"/>
                  </a:lnTo>
                  <a:lnTo>
                    <a:pt x="569" y="1724"/>
                  </a:lnTo>
                  <a:lnTo>
                    <a:pt x="565" y="1743"/>
                  </a:lnTo>
                  <a:lnTo>
                    <a:pt x="558" y="1760"/>
                  </a:lnTo>
                  <a:lnTo>
                    <a:pt x="545" y="1774"/>
                  </a:lnTo>
                  <a:lnTo>
                    <a:pt x="529" y="1785"/>
                  </a:lnTo>
                  <a:lnTo>
                    <a:pt x="516" y="1789"/>
                  </a:lnTo>
                  <a:lnTo>
                    <a:pt x="501" y="1790"/>
                  </a:lnTo>
                  <a:lnTo>
                    <a:pt x="487" y="1789"/>
                  </a:lnTo>
                  <a:lnTo>
                    <a:pt x="474" y="1785"/>
                  </a:lnTo>
                  <a:lnTo>
                    <a:pt x="458" y="1774"/>
                  </a:lnTo>
                  <a:lnTo>
                    <a:pt x="446" y="1760"/>
                  </a:lnTo>
                  <a:lnTo>
                    <a:pt x="437" y="1743"/>
                  </a:lnTo>
                  <a:lnTo>
                    <a:pt x="434" y="1724"/>
                  </a:lnTo>
                  <a:lnTo>
                    <a:pt x="434" y="1261"/>
                  </a:lnTo>
                  <a:lnTo>
                    <a:pt x="272" y="1261"/>
                  </a:lnTo>
                  <a:lnTo>
                    <a:pt x="159" y="1400"/>
                  </a:lnTo>
                  <a:lnTo>
                    <a:pt x="283" y="1516"/>
                  </a:lnTo>
                  <a:lnTo>
                    <a:pt x="295" y="1530"/>
                  </a:lnTo>
                  <a:lnTo>
                    <a:pt x="302" y="1545"/>
                  </a:lnTo>
                  <a:lnTo>
                    <a:pt x="306" y="1562"/>
                  </a:lnTo>
                  <a:lnTo>
                    <a:pt x="303" y="1579"/>
                  </a:lnTo>
                  <a:lnTo>
                    <a:pt x="298" y="1596"/>
                  </a:lnTo>
                  <a:lnTo>
                    <a:pt x="287" y="1610"/>
                  </a:lnTo>
                  <a:lnTo>
                    <a:pt x="272" y="1623"/>
                  </a:lnTo>
                  <a:lnTo>
                    <a:pt x="256" y="1630"/>
                  </a:lnTo>
                  <a:lnTo>
                    <a:pt x="238" y="1633"/>
                  </a:lnTo>
                  <a:lnTo>
                    <a:pt x="222" y="1631"/>
                  </a:lnTo>
                  <a:lnTo>
                    <a:pt x="206" y="1624"/>
                  </a:lnTo>
                  <a:lnTo>
                    <a:pt x="192" y="1615"/>
                  </a:lnTo>
                  <a:lnTo>
                    <a:pt x="21" y="1456"/>
                  </a:lnTo>
                  <a:lnTo>
                    <a:pt x="10" y="1443"/>
                  </a:lnTo>
                  <a:lnTo>
                    <a:pt x="3" y="1428"/>
                  </a:lnTo>
                  <a:lnTo>
                    <a:pt x="0" y="1411"/>
                  </a:lnTo>
                  <a:lnTo>
                    <a:pt x="1" y="1395"/>
                  </a:lnTo>
                  <a:lnTo>
                    <a:pt x="6" y="1379"/>
                  </a:lnTo>
                  <a:lnTo>
                    <a:pt x="15" y="1364"/>
                  </a:lnTo>
                  <a:lnTo>
                    <a:pt x="238" y="1091"/>
                  </a:lnTo>
                  <a:lnTo>
                    <a:pt x="238" y="860"/>
                  </a:lnTo>
                  <a:lnTo>
                    <a:pt x="18" y="628"/>
                  </a:lnTo>
                  <a:lnTo>
                    <a:pt x="8" y="615"/>
                  </a:lnTo>
                  <a:lnTo>
                    <a:pt x="2" y="599"/>
                  </a:lnTo>
                  <a:lnTo>
                    <a:pt x="0" y="583"/>
                  </a:lnTo>
                  <a:lnTo>
                    <a:pt x="2" y="566"/>
                  </a:lnTo>
                  <a:lnTo>
                    <a:pt x="41" y="401"/>
                  </a:lnTo>
                  <a:lnTo>
                    <a:pt x="48" y="385"/>
                  </a:lnTo>
                  <a:lnTo>
                    <a:pt x="58" y="371"/>
                  </a:lnTo>
                  <a:lnTo>
                    <a:pt x="71" y="359"/>
                  </a:lnTo>
                  <a:lnTo>
                    <a:pt x="86" y="353"/>
                  </a:lnTo>
                  <a:lnTo>
                    <a:pt x="105" y="349"/>
                  </a:lnTo>
                  <a:lnTo>
                    <a:pt x="122" y="351"/>
                  </a:lnTo>
                  <a:lnTo>
                    <a:pt x="139" y="358"/>
                  </a:lnTo>
                  <a:lnTo>
                    <a:pt x="153" y="369"/>
                  </a:lnTo>
                  <a:lnTo>
                    <a:pt x="163" y="381"/>
                  </a:lnTo>
                  <a:lnTo>
                    <a:pt x="171" y="398"/>
                  </a:lnTo>
                  <a:lnTo>
                    <a:pt x="174" y="415"/>
                  </a:lnTo>
                  <a:lnTo>
                    <a:pt x="172" y="433"/>
                  </a:lnTo>
                  <a:lnTo>
                    <a:pt x="141" y="563"/>
                  </a:lnTo>
                  <a:lnTo>
                    <a:pt x="253" y="680"/>
                  </a:lnTo>
                  <a:lnTo>
                    <a:pt x="520" y="680"/>
                  </a:lnTo>
                  <a:lnTo>
                    <a:pt x="625" y="522"/>
                  </a:lnTo>
                  <a:lnTo>
                    <a:pt x="625" y="68"/>
                  </a:lnTo>
                  <a:lnTo>
                    <a:pt x="627" y="49"/>
                  </a:lnTo>
                  <a:lnTo>
                    <a:pt x="635" y="33"/>
                  </a:lnTo>
                  <a:lnTo>
                    <a:pt x="644" y="19"/>
                  </a:lnTo>
                  <a:lnTo>
                    <a:pt x="658" y="9"/>
                  </a:lnTo>
                  <a:lnTo>
                    <a:pt x="674" y="2"/>
                  </a:lnTo>
                  <a:lnTo>
                    <a:pt x="69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81" name="Rectangle 80"/>
          <p:cNvSpPr/>
          <p:nvPr/>
        </p:nvSpPr>
        <p:spPr>
          <a:xfrm>
            <a:off x="7851291" y="7719153"/>
            <a:ext cx="2323072" cy="461665"/>
          </a:xfrm>
          <a:prstGeom prst="rect">
            <a:avLst/>
          </a:prstGeom>
        </p:spPr>
        <p:txBody>
          <a:bodyPr wrap="none">
            <a:spAutoFit/>
          </a:bodyPr>
          <a:lstStyle/>
          <a:p>
            <a:pPr algn="ctr"/>
            <a:r>
              <a:rPr lang="en-GB" sz="2400" dirty="0" smtClean="0">
                <a:solidFill>
                  <a:schemeClr val="accent4"/>
                </a:solidFill>
                <a:latin typeface="Open Sans" panose="020B0606030504020204" pitchFamily="34" charset="0"/>
                <a:ea typeface="Open Sans" panose="020B0606030504020204" pitchFamily="34" charset="0"/>
                <a:cs typeface="Open Sans" panose="020B0606030504020204" pitchFamily="34" charset="0"/>
              </a:rPr>
              <a:t>Soaring engine</a:t>
            </a:r>
            <a:endParaRPr lang="en-GB" sz="2000" dirty="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2" name="Rectangle 81"/>
          <p:cNvSpPr/>
          <p:nvPr/>
        </p:nvSpPr>
        <p:spPr>
          <a:xfrm>
            <a:off x="2109977" y="3964329"/>
            <a:ext cx="1475339" cy="461665"/>
          </a:xfrm>
          <a:prstGeom prst="rect">
            <a:avLst/>
          </a:prstGeom>
        </p:spPr>
        <p:txBody>
          <a:bodyPr wrap="none">
            <a:spAutoFit/>
          </a:bodyPr>
          <a:lstStyle/>
          <a:p>
            <a:pPr algn="ctr"/>
            <a:r>
              <a:rPr lang="en-GB" sz="2400" dirty="0" smtClean="0">
                <a:solidFill>
                  <a:schemeClr val="accent1"/>
                </a:solidFill>
                <a:latin typeface="Open Sans" panose="020B0606030504020204" pitchFamily="34" charset="0"/>
                <a:ea typeface="Open Sans" panose="020B0606030504020204" pitchFamily="34" charset="0"/>
                <a:cs typeface="Open Sans" panose="020B0606030504020204" pitchFamily="34" charset="0"/>
              </a:rPr>
              <a:t>Currency</a:t>
            </a:r>
            <a:endParaRPr lang="en-GB" sz="200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3" name="Rectangle 82"/>
          <p:cNvSpPr/>
          <p:nvPr/>
        </p:nvSpPr>
        <p:spPr>
          <a:xfrm>
            <a:off x="3418539" y="7000650"/>
            <a:ext cx="2122953" cy="461665"/>
          </a:xfrm>
          <a:prstGeom prst="rect">
            <a:avLst/>
          </a:prstGeom>
        </p:spPr>
        <p:txBody>
          <a:bodyPr wrap="none">
            <a:spAutoFit/>
          </a:bodyPr>
          <a:lstStyle/>
          <a:p>
            <a:pPr algn="ctr"/>
            <a:r>
              <a:rPr lang="en-GB" sz="240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Surroundings</a:t>
            </a:r>
            <a:endPar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4" name="Rectangle 83"/>
          <p:cNvSpPr/>
          <p:nvPr/>
        </p:nvSpPr>
        <p:spPr>
          <a:xfrm>
            <a:off x="5706342" y="3342272"/>
            <a:ext cx="1585947" cy="461665"/>
          </a:xfrm>
          <a:prstGeom prst="rect">
            <a:avLst/>
          </a:prstGeom>
        </p:spPr>
        <p:txBody>
          <a:bodyPr wrap="none">
            <a:spAutoFit/>
          </a:bodyPr>
          <a:lstStyle/>
          <a:p>
            <a:pPr algn="ctr"/>
            <a:r>
              <a:rPr lang="en-GB" sz="2400" dirty="0" smtClean="0">
                <a:solidFill>
                  <a:schemeClr val="accent3"/>
                </a:solidFill>
                <a:latin typeface="Open Sans" panose="020B0606030504020204" pitchFamily="34" charset="0"/>
                <a:ea typeface="Open Sans" panose="020B0606030504020204" pitchFamily="34" charset="0"/>
                <a:cs typeface="Open Sans" panose="020B0606030504020204" pitchFamily="34" charset="0"/>
              </a:rPr>
              <a:t>Gradients</a:t>
            </a:r>
            <a:endParaRPr lang="en-GB" sz="2000" dirty="0">
              <a:solidFill>
                <a:schemeClr val="accent3"/>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5" name="Rectangle 84"/>
          <p:cNvSpPr/>
          <p:nvPr/>
        </p:nvSpPr>
        <p:spPr>
          <a:xfrm>
            <a:off x="10797113" y="2793563"/>
            <a:ext cx="2148345" cy="461665"/>
          </a:xfrm>
          <a:prstGeom prst="rect">
            <a:avLst/>
          </a:prstGeom>
        </p:spPr>
        <p:txBody>
          <a:bodyPr wrap="none">
            <a:spAutoFit/>
          </a:bodyPr>
          <a:lstStyle/>
          <a:p>
            <a:pPr algn="ctr"/>
            <a:r>
              <a:rPr lang="en-GB" sz="2400" dirty="0" smtClean="0">
                <a:solidFill>
                  <a:schemeClr val="accent5"/>
                </a:solidFill>
                <a:latin typeface="Open Sans" panose="020B0606030504020204" pitchFamily="34" charset="0"/>
                <a:ea typeface="Open Sans" panose="020B0606030504020204" pitchFamily="34" charset="0"/>
                <a:cs typeface="Open Sans" panose="020B0606030504020204" pitchFamily="34" charset="0"/>
              </a:rPr>
              <a:t>Be Contented</a:t>
            </a:r>
            <a:endParaRPr lang="en-GB" sz="2000" dirty="0">
              <a:solidFill>
                <a:schemeClr val="accent5"/>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6" name="Rectangle 85"/>
          <p:cNvSpPr/>
          <p:nvPr/>
        </p:nvSpPr>
        <p:spPr>
          <a:xfrm>
            <a:off x="13747455" y="8175441"/>
            <a:ext cx="2585964" cy="461665"/>
          </a:xfrm>
          <a:prstGeom prst="rect">
            <a:avLst/>
          </a:prstGeom>
        </p:spPr>
        <p:txBody>
          <a:bodyPr wrap="none">
            <a:spAutoFit/>
          </a:bodyPr>
          <a:lstStyle/>
          <a:p>
            <a:pPr algn="ctr"/>
            <a:r>
              <a:rPr lang="en-GB" sz="2400" dirty="0" smtClean="0">
                <a:solidFill>
                  <a:schemeClr val="accent6"/>
                </a:solidFill>
                <a:latin typeface="Open Sans" panose="020B0606030504020204" pitchFamily="34" charset="0"/>
                <a:ea typeface="Open Sans" panose="020B0606030504020204" pitchFamily="34" charset="0"/>
                <a:cs typeface="Open Sans" panose="020B0606030504020204" pitchFamily="34" charset="0"/>
              </a:rPr>
              <a:t>Accomplishment</a:t>
            </a:r>
            <a:endParaRPr lang="en-GB" sz="2000" dirty="0">
              <a:solidFill>
                <a:schemeClr val="accent6"/>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569986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6787062" y="276820"/>
            <a:ext cx="4742004"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4 Pictures Show</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29" name="Rectangle 28"/>
          <p:cNvSpPr/>
          <p:nvPr/>
        </p:nvSpPr>
        <p:spPr>
          <a:xfrm>
            <a:off x="0" y="3181350"/>
            <a:ext cx="4572000" cy="42672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smtClean="0">
                <a:solidFill>
                  <a:schemeClr val="tx1">
                    <a:lumMod val="75000"/>
                  </a:schemeClr>
                </a:solidFill>
              </a:rPr>
              <a:t>Image</a:t>
            </a:r>
            <a:endParaRPr lang="en-GB" sz="4000" dirty="0">
              <a:solidFill>
                <a:schemeClr val="tx1">
                  <a:lumMod val="75000"/>
                </a:schemeClr>
              </a:solidFill>
            </a:endParaRPr>
          </a:p>
        </p:txBody>
      </p:sp>
      <p:sp>
        <p:nvSpPr>
          <p:cNvPr id="30" name="Rectangle 29"/>
          <p:cNvSpPr/>
          <p:nvPr/>
        </p:nvSpPr>
        <p:spPr>
          <a:xfrm>
            <a:off x="4572000" y="3181350"/>
            <a:ext cx="4572000" cy="42672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smtClean="0">
                <a:solidFill>
                  <a:schemeClr val="tx1">
                    <a:lumMod val="50000"/>
                  </a:schemeClr>
                </a:solidFill>
              </a:rPr>
              <a:t>Image</a:t>
            </a:r>
            <a:endParaRPr lang="en-GB" sz="4000" dirty="0">
              <a:solidFill>
                <a:schemeClr val="tx1">
                  <a:lumMod val="50000"/>
                </a:schemeClr>
              </a:solidFill>
            </a:endParaRPr>
          </a:p>
        </p:txBody>
      </p:sp>
      <p:sp>
        <p:nvSpPr>
          <p:cNvPr id="31" name="Rectangle 30"/>
          <p:cNvSpPr/>
          <p:nvPr/>
        </p:nvSpPr>
        <p:spPr>
          <a:xfrm>
            <a:off x="9144000" y="3181350"/>
            <a:ext cx="4572000" cy="42672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smtClean="0">
                <a:solidFill>
                  <a:schemeClr val="tx1">
                    <a:lumMod val="75000"/>
                  </a:schemeClr>
                </a:solidFill>
              </a:rPr>
              <a:t>Image</a:t>
            </a:r>
            <a:endParaRPr lang="en-GB" sz="4000" dirty="0">
              <a:solidFill>
                <a:schemeClr val="tx1">
                  <a:lumMod val="75000"/>
                </a:schemeClr>
              </a:solidFill>
            </a:endParaRPr>
          </a:p>
        </p:txBody>
      </p:sp>
      <p:sp>
        <p:nvSpPr>
          <p:cNvPr id="32" name="Rectangle 31"/>
          <p:cNvSpPr/>
          <p:nvPr/>
        </p:nvSpPr>
        <p:spPr>
          <a:xfrm>
            <a:off x="13716000" y="3181350"/>
            <a:ext cx="4572000" cy="42672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smtClean="0">
                <a:solidFill>
                  <a:schemeClr val="tx1">
                    <a:lumMod val="50000"/>
                  </a:schemeClr>
                </a:solidFill>
              </a:rPr>
              <a:t>Image</a:t>
            </a:r>
            <a:endParaRPr lang="en-GB" sz="4000" dirty="0">
              <a:solidFill>
                <a:schemeClr val="tx1">
                  <a:lumMod val="50000"/>
                </a:schemeClr>
              </a:solidFill>
            </a:endParaRPr>
          </a:p>
        </p:txBody>
      </p:sp>
      <p:sp>
        <p:nvSpPr>
          <p:cNvPr id="33" name="Rectangle 32"/>
          <p:cNvSpPr/>
          <p:nvPr/>
        </p:nvSpPr>
        <p:spPr>
          <a:xfrm>
            <a:off x="0" y="6400800"/>
            <a:ext cx="4572000" cy="104775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0" dirty="0">
              <a:solidFill>
                <a:schemeClr val="tx1">
                  <a:lumMod val="75000"/>
                </a:schemeClr>
              </a:solidFill>
            </a:endParaRPr>
          </a:p>
        </p:txBody>
      </p:sp>
      <p:sp>
        <p:nvSpPr>
          <p:cNvPr id="34" name="Rectangle 33"/>
          <p:cNvSpPr/>
          <p:nvPr/>
        </p:nvSpPr>
        <p:spPr>
          <a:xfrm>
            <a:off x="4572000" y="6400800"/>
            <a:ext cx="4572000" cy="104775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0" dirty="0">
              <a:solidFill>
                <a:schemeClr val="tx1">
                  <a:lumMod val="75000"/>
                </a:schemeClr>
              </a:solidFill>
            </a:endParaRPr>
          </a:p>
        </p:txBody>
      </p:sp>
      <p:sp>
        <p:nvSpPr>
          <p:cNvPr id="35" name="Rectangle 34"/>
          <p:cNvSpPr/>
          <p:nvPr/>
        </p:nvSpPr>
        <p:spPr>
          <a:xfrm>
            <a:off x="9144000" y="6400800"/>
            <a:ext cx="4572000" cy="1047750"/>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0" dirty="0">
              <a:solidFill>
                <a:schemeClr val="tx1">
                  <a:lumMod val="75000"/>
                </a:schemeClr>
              </a:solidFill>
            </a:endParaRPr>
          </a:p>
        </p:txBody>
      </p:sp>
      <p:sp>
        <p:nvSpPr>
          <p:cNvPr id="36" name="Rectangle 35"/>
          <p:cNvSpPr/>
          <p:nvPr/>
        </p:nvSpPr>
        <p:spPr>
          <a:xfrm>
            <a:off x="13716000" y="6400800"/>
            <a:ext cx="4572000" cy="10477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0" dirty="0">
              <a:solidFill>
                <a:schemeClr val="tx1">
                  <a:lumMod val="75000"/>
                </a:schemeClr>
              </a:solidFill>
            </a:endParaRPr>
          </a:p>
        </p:txBody>
      </p:sp>
      <p:grpSp>
        <p:nvGrpSpPr>
          <p:cNvPr id="2" name="Group 1"/>
          <p:cNvGrpSpPr/>
          <p:nvPr/>
        </p:nvGrpSpPr>
        <p:grpSpPr>
          <a:xfrm>
            <a:off x="2904184" y="6689241"/>
            <a:ext cx="1248505" cy="523220"/>
            <a:chOff x="2904184" y="6308241"/>
            <a:chExt cx="1248505" cy="523220"/>
          </a:xfrm>
        </p:grpSpPr>
        <p:grpSp>
          <p:nvGrpSpPr>
            <p:cNvPr id="37" name="Group 36"/>
            <p:cNvGrpSpPr/>
            <p:nvPr/>
          </p:nvGrpSpPr>
          <p:grpSpPr>
            <a:xfrm>
              <a:off x="3714957" y="6349682"/>
              <a:ext cx="437732" cy="349884"/>
              <a:chOff x="3792538" y="4095751"/>
              <a:chExt cx="2011363" cy="1768475"/>
            </a:xfrm>
            <a:solidFill>
              <a:schemeClr val="bg1"/>
            </a:solidFill>
          </p:grpSpPr>
          <p:sp>
            <p:nvSpPr>
              <p:cNvPr id="38" name="Freeform 58"/>
              <p:cNvSpPr>
                <a:spLocks/>
              </p:cNvSpPr>
              <p:nvPr/>
            </p:nvSpPr>
            <p:spPr bwMode="auto">
              <a:xfrm>
                <a:off x="3949701" y="4908551"/>
                <a:ext cx="460375" cy="955675"/>
              </a:xfrm>
              <a:custGeom>
                <a:avLst/>
                <a:gdLst>
                  <a:gd name="T0" fmla="*/ 624 w 869"/>
                  <a:gd name="T1" fmla="*/ 0 h 1804"/>
                  <a:gd name="T2" fmla="*/ 695 w 869"/>
                  <a:gd name="T3" fmla="*/ 0 h 1804"/>
                  <a:gd name="T4" fmla="*/ 869 w 869"/>
                  <a:gd name="T5" fmla="*/ 65 h 1804"/>
                  <a:gd name="T6" fmla="*/ 869 w 869"/>
                  <a:gd name="T7" fmla="*/ 1747 h 1804"/>
                  <a:gd name="T8" fmla="*/ 866 w 869"/>
                  <a:gd name="T9" fmla="*/ 1765 h 1804"/>
                  <a:gd name="T10" fmla="*/ 858 w 869"/>
                  <a:gd name="T11" fmla="*/ 1781 h 1804"/>
                  <a:gd name="T12" fmla="*/ 846 w 869"/>
                  <a:gd name="T13" fmla="*/ 1792 h 1804"/>
                  <a:gd name="T14" fmla="*/ 831 w 869"/>
                  <a:gd name="T15" fmla="*/ 1800 h 1804"/>
                  <a:gd name="T16" fmla="*/ 813 w 869"/>
                  <a:gd name="T17" fmla="*/ 1804 h 1804"/>
                  <a:gd name="T18" fmla="*/ 55 w 869"/>
                  <a:gd name="T19" fmla="*/ 1804 h 1804"/>
                  <a:gd name="T20" fmla="*/ 38 w 869"/>
                  <a:gd name="T21" fmla="*/ 1800 h 1804"/>
                  <a:gd name="T22" fmla="*/ 22 w 869"/>
                  <a:gd name="T23" fmla="*/ 1792 h 1804"/>
                  <a:gd name="T24" fmla="*/ 10 w 869"/>
                  <a:gd name="T25" fmla="*/ 1781 h 1804"/>
                  <a:gd name="T26" fmla="*/ 2 w 869"/>
                  <a:gd name="T27" fmla="*/ 1765 h 1804"/>
                  <a:gd name="T28" fmla="*/ 0 w 869"/>
                  <a:gd name="T29" fmla="*/ 1747 h 1804"/>
                  <a:gd name="T30" fmla="*/ 0 w 869"/>
                  <a:gd name="T31" fmla="*/ 651 h 1804"/>
                  <a:gd name="T32" fmla="*/ 624 w 869"/>
                  <a:gd name="T33" fmla="*/ 0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9" h="1804">
                    <a:moveTo>
                      <a:pt x="624" y="0"/>
                    </a:moveTo>
                    <a:lnTo>
                      <a:pt x="695" y="0"/>
                    </a:lnTo>
                    <a:lnTo>
                      <a:pt x="869" y="65"/>
                    </a:lnTo>
                    <a:lnTo>
                      <a:pt x="869" y="1747"/>
                    </a:lnTo>
                    <a:lnTo>
                      <a:pt x="866" y="1765"/>
                    </a:lnTo>
                    <a:lnTo>
                      <a:pt x="858" y="1781"/>
                    </a:lnTo>
                    <a:lnTo>
                      <a:pt x="846" y="1792"/>
                    </a:lnTo>
                    <a:lnTo>
                      <a:pt x="831" y="1800"/>
                    </a:lnTo>
                    <a:lnTo>
                      <a:pt x="813" y="1804"/>
                    </a:lnTo>
                    <a:lnTo>
                      <a:pt x="55" y="1804"/>
                    </a:lnTo>
                    <a:lnTo>
                      <a:pt x="38" y="1800"/>
                    </a:lnTo>
                    <a:lnTo>
                      <a:pt x="22" y="1792"/>
                    </a:lnTo>
                    <a:lnTo>
                      <a:pt x="10" y="1781"/>
                    </a:lnTo>
                    <a:lnTo>
                      <a:pt x="2" y="1765"/>
                    </a:lnTo>
                    <a:lnTo>
                      <a:pt x="0" y="1747"/>
                    </a:lnTo>
                    <a:lnTo>
                      <a:pt x="0" y="651"/>
                    </a:lnTo>
                    <a:lnTo>
                      <a:pt x="6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39" name="Freeform 59"/>
              <p:cNvSpPr>
                <a:spLocks/>
              </p:cNvSpPr>
              <p:nvPr/>
            </p:nvSpPr>
            <p:spPr bwMode="auto">
              <a:xfrm>
                <a:off x="4667251" y="5178426"/>
                <a:ext cx="460375" cy="685800"/>
              </a:xfrm>
              <a:custGeom>
                <a:avLst/>
                <a:gdLst>
                  <a:gd name="T0" fmla="*/ 56 w 871"/>
                  <a:gd name="T1" fmla="*/ 0 h 1294"/>
                  <a:gd name="T2" fmla="*/ 814 w 871"/>
                  <a:gd name="T3" fmla="*/ 0 h 1294"/>
                  <a:gd name="T4" fmla="*/ 831 w 871"/>
                  <a:gd name="T5" fmla="*/ 3 h 1294"/>
                  <a:gd name="T6" fmla="*/ 847 w 871"/>
                  <a:gd name="T7" fmla="*/ 11 h 1294"/>
                  <a:gd name="T8" fmla="*/ 859 w 871"/>
                  <a:gd name="T9" fmla="*/ 23 h 1294"/>
                  <a:gd name="T10" fmla="*/ 867 w 871"/>
                  <a:gd name="T11" fmla="*/ 39 h 1294"/>
                  <a:gd name="T12" fmla="*/ 871 w 871"/>
                  <a:gd name="T13" fmla="*/ 57 h 1294"/>
                  <a:gd name="T14" fmla="*/ 871 w 871"/>
                  <a:gd name="T15" fmla="*/ 1237 h 1294"/>
                  <a:gd name="T16" fmla="*/ 867 w 871"/>
                  <a:gd name="T17" fmla="*/ 1255 h 1294"/>
                  <a:gd name="T18" fmla="*/ 859 w 871"/>
                  <a:gd name="T19" fmla="*/ 1271 h 1294"/>
                  <a:gd name="T20" fmla="*/ 847 w 871"/>
                  <a:gd name="T21" fmla="*/ 1282 h 1294"/>
                  <a:gd name="T22" fmla="*/ 831 w 871"/>
                  <a:gd name="T23" fmla="*/ 1290 h 1294"/>
                  <a:gd name="T24" fmla="*/ 814 w 871"/>
                  <a:gd name="T25" fmla="*/ 1294 h 1294"/>
                  <a:gd name="T26" fmla="*/ 56 w 871"/>
                  <a:gd name="T27" fmla="*/ 1294 h 1294"/>
                  <a:gd name="T28" fmla="*/ 38 w 871"/>
                  <a:gd name="T29" fmla="*/ 1290 h 1294"/>
                  <a:gd name="T30" fmla="*/ 23 w 871"/>
                  <a:gd name="T31" fmla="*/ 1282 h 1294"/>
                  <a:gd name="T32" fmla="*/ 11 w 871"/>
                  <a:gd name="T33" fmla="*/ 1271 h 1294"/>
                  <a:gd name="T34" fmla="*/ 3 w 871"/>
                  <a:gd name="T35" fmla="*/ 1255 h 1294"/>
                  <a:gd name="T36" fmla="*/ 0 w 871"/>
                  <a:gd name="T37" fmla="*/ 1237 h 1294"/>
                  <a:gd name="T38" fmla="*/ 0 w 871"/>
                  <a:gd name="T39" fmla="*/ 57 h 1294"/>
                  <a:gd name="T40" fmla="*/ 3 w 871"/>
                  <a:gd name="T41" fmla="*/ 39 h 1294"/>
                  <a:gd name="T42" fmla="*/ 11 w 871"/>
                  <a:gd name="T43" fmla="*/ 23 h 1294"/>
                  <a:gd name="T44" fmla="*/ 23 w 871"/>
                  <a:gd name="T45" fmla="*/ 11 h 1294"/>
                  <a:gd name="T46" fmla="*/ 38 w 871"/>
                  <a:gd name="T47" fmla="*/ 3 h 1294"/>
                  <a:gd name="T48" fmla="*/ 56 w 871"/>
                  <a:gd name="T49" fmla="*/ 0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1" h="1294">
                    <a:moveTo>
                      <a:pt x="56" y="0"/>
                    </a:moveTo>
                    <a:lnTo>
                      <a:pt x="814" y="0"/>
                    </a:lnTo>
                    <a:lnTo>
                      <a:pt x="831" y="3"/>
                    </a:lnTo>
                    <a:lnTo>
                      <a:pt x="847" y="11"/>
                    </a:lnTo>
                    <a:lnTo>
                      <a:pt x="859" y="23"/>
                    </a:lnTo>
                    <a:lnTo>
                      <a:pt x="867" y="39"/>
                    </a:lnTo>
                    <a:lnTo>
                      <a:pt x="871" y="57"/>
                    </a:lnTo>
                    <a:lnTo>
                      <a:pt x="871" y="1237"/>
                    </a:lnTo>
                    <a:lnTo>
                      <a:pt x="867" y="1255"/>
                    </a:lnTo>
                    <a:lnTo>
                      <a:pt x="859" y="1271"/>
                    </a:lnTo>
                    <a:lnTo>
                      <a:pt x="847" y="1282"/>
                    </a:lnTo>
                    <a:lnTo>
                      <a:pt x="831" y="1290"/>
                    </a:lnTo>
                    <a:lnTo>
                      <a:pt x="814" y="1294"/>
                    </a:lnTo>
                    <a:lnTo>
                      <a:pt x="56" y="1294"/>
                    </a:lnTo>
                    <a:lnTo>
                      <a:pt x="38" y="1290"/>
                    </a:lnTo>
                    <a:lnTo>
                      <a:pt x="23" y="1282"/>
                    </a:lnTo>
                    <a:lnTo>
                      <a:pt x="11" y="1271"/>
                    </a:lnTo>
                    <a:lnTo>
                      <a:pt x="3" y="1255"/>
                    </a:lnTo>
                    <a:lnTo>
                      <a:pt x="0" y="1237"/>
                    </a:lnTo>
                    <a:lnTo>
                      <a:pt x="0" y="57"/>
                    </a:lnTo>
                    <a:lnTo>
                      <a:pt x="3" y="39"/>
                    </a:lnTo>
                    <a:lnTo>
                      <a:pt x="11" y="23"/>
                    </a:lnTo>
                    <a:lnTo>
                      <a:pt x="23" y="11"/>
                    </a:lnTo>
                    <a:lnTo>
                      <a:pt x="38" y="3"/>
                    </a:lnTo>
                    <a:lnTo>
                      <a:pt x="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0" name="Freeform 60"/>
              <p:cNvSpPr>
                <a:spLocks/>
              </p:cNvSpPr>
              <p:nvPr/>
            </p:nvSpPr>
            <p:spPr bwMode="auto">
              <a:xfrm>
                <a:off x="5345113" y="4481513"/>
                <a:ext cx="458788" cy="1382713"/>
              </a:xfrm>
              <a:custGeom>
                <a:avLst/>
                <a:gdLst>
                  <a:gd name="T0" fmla="*/ 498 w 869"/>
                  <a:gd name="T1" fmla="*/ 0 h 2612"/>
                  <a:gd name="T2" fmla="*/ 635 w 869"/>
                  <a:gd name="T3" fmla="*/ 115 h 2612"/>
                  <a:gd name="T4" fmla="*/ 664 w 869"/>
                  <a:gd name="T5" fmla="*/ 136 h 2612"/>
                  <a:gd name="T6" fmla="*/ 697 w 869"/>
                  <a:gd name="T7" fmla="*/ 150 h 2612"/>
                  <a:gd name="T8" fmla="*/ 730 w 869"/>
                  <a:gd name="T9" fmla="*/ 159 h 2612"/>
                  <a:gd name="T10" fmla="*/ 766 w 869"/>
                  <a:gd name="T11" fmla="*/ 163 h 2612"/>
                  <a:gd name="T12" fmla="*/ 799 w 869"/>
                  <a:gd name="T13" fmla="*/ 161 h 2612"/>
                  <a:gd name="T14" fmla="*/ 830 w 869"/>
                  <a:gd name="T15" fmla="*/ 153 h 2612"/>
                  <a:gd name="T16" fmla="*/ 860 w 869"/>
                  <a:gd name="T17" fmla="*/ 140 h 2612"/>
                  <a:gd name="T18" fmla="*/ 865 w 869"/>
                  <a:gd name="T19" fmla="*/ 136 h 2612"/>
                  <a:gd name="T20" fmla="*/ 869 w 869"/>
                  <a:gd name="T21" fmla="*/ 134 h 2612"/>
                  <a:gd name="T22" fmla="*/ 869 w 869"/>
                  <a:gd name="T23" fmla="*/ 2555 h 2612"/>
                  <a:gd name="T24" fmla="*/ 866 w 869"/>
                  <a:gd name="T25" fmla="*/ 2573 h 2612"/>
                  <a:gd name="T26" fmla="*/ 859 w 869"/>
                  <a:gd name="T27" fmla="*/ 2589 h 2612"/>
                  <a:gd name="T28" fmla="*/ 846 w 869"/>
                  <a:gd name="T29" fmla="*/ 2600 h 2612"/>
                  <a:gd name="T30" fmla="*/ 831 w 869"/>
                  <a:gd name="T31" fmla="*/ 2608 h 2612"/>
                  <a:gd name="T32" fmla="*/ 814 w 869"/>
                  <a:gd name="T33" fmla="*/ 2612 h 2612"/>
                  <a:gd name="T34" fmla="*/ 55 w 869"/>
                  <a:gd name="T35" fmla="*/ 2612 h 2612"/>
                  <a:gd name="T36" fmla="*/ 38 w 869"/>
                  <a:gd name="T37" fmla="*/ 2608 h 2612"/>
                  <a:gd name="T38" fmla="*/ 22 w 869"/>
                  <a:gd name="T39" fmla="*/ 2600 h 2612"/>
                  <a:gd name="T40" fmla="*/ 10 w 869"/>
                  <a:gd name="T41" fmla="*/ 2589 h 2612"/>
                  <a:gd name="T42" fmla="*/ 2 w 869"/>
                  <a:gd name="T43" fmla="*/ 2573 h 2612"/>
                  <a:gd name="T44" fmla="*/ 0 w 869"/>
                  <a:gd name="T45" fmla="*/ 2555 h 2612"/>
                  <a:gd name="T46" fmla="*/ 0 w 869"/>
                  <a:gd name="T47" fmla="*/ 544 h 2612"/>
                  <a:gd name="T48" fmla="*/ 498 w 869"/>
                  <a:gd name="T49" fmla="*/ 0 h 2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69" h="2612">
                    <a:moveTo>
                      <a:pt x="498" y="0"/>
                    </a:moveTo>
                    <a:lnTo>
                      <a:pt x="635" y="115"/>
                    </a:lnTo>
                    <a:lnTo>
                      <a:pt x="664" y="136"/>
                    </a:lnTo>
                    <a:lnTo>
                      <a:pt x="697" y="150"/>
                    </a:lnTo>
                    <a:lnTo>
                      <a:pt x="730" y="159"/>
                    </a:lnTo>
                    <a:lnTo>
                      <a:pt x="766" y="163"/>
                    </a:lnTo>
                    <a:lnTo>
                      <a:pt x="799" y="161"/>
                    </a:lnTo>
                    <a:lnTo>
                      <a:pt x="830" y="153"/>
                    </a:lnTo>
                    <a:lnTo>
                      <a:pt x="860" y="140"/>
                    </a:lnTo>
                    <a:lnTo>
                      <a:pt x="865" y="136"/>
                    </a:lnTo>
                    <a:lnTo>
                      <a:pt x="869" y="134"/>
                    </a:lnTo>
                    <a:lnTo>
                      <a:pt x="869" y="2555"/>
                    </a:lnTo>
                    <a:lnTo>
                      <a:pt x="866" y="2573"/>
                    </a:lnTo>
                    <a:lnTo>
                      <a:pt x="859" y="2589"/>
                    </a:lnTo>
                    <a:lnTo>
                      <a:pt x="846" y="2600"/>
                    </a:lnTo>
                    <a:lnTo>
                      <a:pt x="831" y="2608"/>
                    </a:lnTo>
                    <a:lnTo>
                      <a:pt x="814" y="2612"/>
                    </a:lnTo>
                    <a:lnTo>
                      <a:pt x="55" y="2612"/>
                    </a:lnTo>
                    <a:lnTo>
                      <a:pt x="38" y="2608"/>
                    </a:lnTo>
                    <a:lnTo>
                      <a:pt x="22" y="2600"/>
                    </a:lnTo>
                    <a:lnTo>
                      <a:pt x="10" y="2589"/>
                    </a:lnTo>
                    <a:lnTo>
                      <a:pt x="2" y="2573"/>
                    </a:lnTo>
                    <a:lnTo>
                      <a:pt x="0" y="2555"/>
                    </a:lnTo>
                    <a:lnTo>
                      <a:pt x="0" y="544"/>
                    </a:lnTo>
                    <a:lnTo>
                      <a:pt x="4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1" name="Freeform 61"/>
              <p:cNvSpPr>
                <a:spLocks/>
              </p:cNvSpPr>
              <p:nvPr/>
            </p:nvSpPr>
            <p:spPr bwMode="auto">
              <a:xfrm>
                <a:off x="3792538" y="4095751"/>
                <a:ext cx="1992313" cy="1112838"/>
              </a:xfrm>
              <a:custGeom>
                <a:avLst/>
                <a:gdLst>
                  <a:gd name="T0" fmla="*/ 3660 w 3764"/>
                  <a:gd name="T1" fmla="*/ 0 h 2104"/>
                  <a:gd name="T2" fmla="*/ 3677 w 3764"/>
                  <a:gd name="T3" fmla="*/ 2 h 2104"/>
                  <a:gd name="T4" fmla="*/ 3691 w 3764"/>
                  <a:gd name="T5" fmla="*/ 10 h 2104"/>
                  <a:gd name="T6" fmla="*/ 3702 w 3764"/>
                  <a:gd name="T7" fmla="*/ 22 h 2104"/>
                  <a:gd name="T8" fmla="*/ 3706 w 3764"/>
                  <a:gd name="T9" fmla="*/ 38 h 2104"/>
                  <a:gd name="T10" fmla="*/ 3764 w 3764"/>
                  <a:gd name="T11" fmla="*/ 690 h 2104"/>
                  <a:gd name="T12" fmla="*/ 3764 w 3764"/>
                  <a:gd name="T13" fmla="*/ 703 h 2104"/>
                  <a:gd name="T14" fmla="*/ 3759 w 3764"/>
                  <a:gd name="T15" fmla="*/ 715 h 2104"/>
                  <a:gd name="T16" fmla="*/ 3753 w 3764"/>
                  <a:gd name="T17" fmla="*/ 725 h 2104"/>
                  <a:gd name="T18" fmla="*/ 3742 w 3764"/>
                  <a:gd name="T19" fmla="*/ 732 h 2104"/>
                  <a:gd name="T20" fmla="*/ 3731 w 3764"/>
                  <a:gd name="T21" fmla="*/ 737 h 2104"/>
                  <a:gd name="T22" fmla="*/ 3718 w 3764"/>
                  <a:gd name="T23" fmla="*/ 737 h 2104"/>
                  <a:gd name="T24" fmla="*/ 3706 w 3764"/>
                  <a:gd name="T25" fmla="*/ 733 h 2104"/>
                  <a:gd name="T26" fmla="*/ 3696 w 3764"/>
                  <a:gd name="T27" fmla="*/ 727 h 2104"/>
                  <a:gd name="T28" fmla="*/ 3426 w 3764"/>
                  <a:gd name="T29" fmla="*/ 502 h 2104"/>
                  <a:gd name="T30" fmla="*/ 2276 w 3764"/>
                  <a:gd name="T31" fmla="*/ 1757 h 2104"/>
                  <a:gd name="T32" fmla="*/ 2260 w 3764"/>
                  <a:gd name="T33" fmla="*/ 1771 h 2104"/>
                  <a:gd name="T34" fmla="*/ 2241 w 3764"/>
                  <a:gd name="T35" fmla="*/ 1783 h 2104"/>
                  <a:gd name="T36" fmla="*/ 2220 w 3764"/>
                  <a:gd name="T37" fmla="*/ 1790 h 2104"/>
                  <a:gd name="T38" fmla="*/ 2198 w 3764"/>
                  <a:gd name="T39" fmla="*/ 1793 h 2104"/>
                  <a:gd name="T40" fmla="*/ 2176 w 3764"/>
                  <a:gd name="T41" fmla="*/ 1792 h 2104"/>
                  <a:gd name="T42" fmla="*/ 2155 w 3764"/>
                  <a:gd name="T43" fmla="*/ 1786 h 2104"/>
                  <a:gd name="T44" fmla="*/ 906 w 3764"/>
                  <a:gd name="T45" fmla="*/ 1326 h 2104"/>
                  <a:gd name="T46" fmla="*/ 192 w 3764"/>
                  <a:gd name="T47" fmla="*/ 2069 h 2104"/>
                  <a:gd name="T48" fmla="*/ 175 w 3764"/>
                  <a:gd name="T49" fmla="*/ 2085 h 2104"/>
                  <a:gd name="T50" fmla="*/ 155 w 3764"/>
                  <a:gd name="T51" fmla="*/ 2095 h 2104"/>
                  <a:gd name="T52" fmla="*/ 133 w 3764"/>
                  <a:gd name="T53" fmla="*/ 2101 h 2104"/>
                  <a:gd name="T54" fmla="*/ 112 w 3764"/>
                  <a:gd name="T55" fmla="*/ 2104 h 2104"/>
                  <a:gd name="T56" fmla="*/ 91 w 3764"/>
                  <a:gd name="T57" fmla="*/ 2102 h 2104"/>
                  <a:gd name="T58" fmla="*/ 71 w 3764"/>
                  <a:gd name="T59" fmla="*/ 2095 h 2104"/>
                  <a:gd name="T60" fmla="*/ 52 w 3764"/>
                  <a:gd name="T61" fmla="*/ 2086 h 2104"/>
                  <a:gd name="T62" fmla="*/ 35 w 3764"/>
                  <a:gd name="T63" fmla="*/ 2072 h 2104"/>
                  <a:gd name="T64" fmla="*/ 17 w 3764"/>
                  <a:gd name="T65" fmla="*/ 2053 h 2104"/>
                  <a:gd name="T66" fmla="*/ 7 w 3764"/>
                  <a:gd name="T67" fmla="*/ 2031 h 2104"/>
                  <a:gd name="T68" fmla="*/ 1 w 3764"/>
                  <a:gd name="T69" fmla="*/ 2006 h 2104"/>
                  <a:gd name="T70" fmla="*/ 0 w 3764"/>
                  <a:gd name="T71" fmla="*/ 1982 h 2104"/>
                  <a:gd name="T72" fmla="*/ 6 w 3764"/>
                  <a:gd name="T73" fmla="*/ 1958 h 2104"/>
                  <a:gd name="T74" fmla="*/ 15 w 3764"/>
                  <a:gd name="T75" fmla="*/ 1934 h 2104"/>
                  <a:gd name="T76" fmla="*/ 31 w 3764"/>
                  <a:gd name="T77" fmla="*/ 1915 h 2104"/>
                  <a:gd name="T78" fmla="*/ 796 w 3764"/>
                  <a:gd name="T79" fmla="*/ 1119 h 2104"/>
                  <a:gd name="T80" fmla="*/ 815 w 3764"/>
                  <a:gd name="T81" fmla="*/ 1103 h 2104"/>
                  <a:gd name="T82" fmla="*/ 839 w 3764"/>
                  <a:gd name="T83" fmla="*/ 1091 h 2104"/>
                  <a:gd name="T84" fmla="*/ 864 w 3764"/>
                  <a:gd name="T85" fmla="*/ 1085 h 2104"/>
                  <a:gd name="T86" fmla="*/ 889 w 3764"/>
                  <a:gd name="T87" fmla="*/ 1085 h 2104"/>
                  <a:gd name="T88" fmla="*/ 915 w 3764"/>
                  <a:gd name="T89" fmla="*/ 1091 h 2104"/>
                  <a:gd name="T90" fmla="*/ 2162 w 3764"/>
                  <a:gd name="T91" fmla="*/ 1550 h 2104"/>
                  <a:gd name="T92" fmla="*/ 3254 w 3764"/>
                  <a:gd name="T93" fmla="*/ 358 h 2104"/>
                  <a:gd name="T94" fmla="*/ 2985 w 3764"/>
                  <a:gd name="T95" fmla="*/ 133 h 2104"/>
                  <a:gd name="T96" fmla="*/ 2978 w 3764"/>
                  <a:gd name="T97" fmla="*/ 125 h 2104"/>
                  <a:gd name="T98" fmla="*/ 2972 w 3764"/>
                  <a:gd name="T99" fmla="*/ 115 h 2104"/>
                  <a:gd name="T100" fmla="*/ 2970 w 3764"/>
                  <a:gd name="T101" fmla="*/ 104 h 2104"/>
                  <a:gd name="T102" fmla="*/ 2970 w 3764"/>
                  <a:gd name="T103" fmla="*/ 96 h 2104"/>
                  <a:gd name="T104" fmla="*/ 2972 w 3764"/>
                  <a:gd name="T105" fmla="*/ 88 h 2104"/>
                  <a:gd name="T106" fmla="*/ 2980 w 3764"/>
                  <a:gd name="T107" fmla="*/ 73 h 2104"/>
                  <a:gd name="T108" fmla="*/ 2993 w 3764"/>
                  <a:gd name="T109" fmla="*/ 64 h 2104"/>
                  <a:gd name="T110" fmla="*/ 3008 w 3764"/>
                  <a:gd name="T111" fmla="*/ 59 h 2104"/>
                  <a:gd name="T112" fmla="*/ 3660 w 3764"/>
                  <a:gd name="T113" fmla="*/ 0 h 2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4" h="2104">
                    <a:moveTo>
                      <a:pt x="3660" y="0"/>
                    </a:moveTo>
                    <a:lnTo>
                      <a:pt x="3677" y="2"/>
                    </a:lnTo>
                    <a:lnTo>
                      <a:pt x="3691" y="10"/>
                    </a:lnTo>
                    <a:lnTo>
                      <a:pt x="3702" y="22"/>
                    </a:lnTo>
                    <a:lnTo>
                      <a:pt x="3706" y="38"/>
                    </a:lnTo>
                    <a:lnTo>
                      <a:pt x="3764" y="690"/>
                    </a:lnTo>
                    <a:lnTo>
                      <a:pt x="3764" y="703"/>
                    </a:lnTo>
                    <a:lnTo>
                      <a:pt x="3759" y="715"/>
                    </a:lnTo>
                    <a:lnTo>
                      <a:pt x="3753" y="725"/>
                    </a:lnTo>
                    <a:lnTo>
                      <a:pt x="3742" y="732"/>
                    </a:lnTo>
                    <a:lnTo>
                      <a:pt x="3731" y="737"/>
                    </a:lnTo>
                    <a:lnTo>
                      <a:pt x="3718" y="737"/>
                    </a:lnTo>
                    <a:lnTo>
                      <a:pt x="3706" y="733"/>
                    </a:lnTo>
                    <a:lnTo>
                      <a:pt x="3696" y="727"/>
                    </a:lnTo>
                    <a:lnTo>
                      <a:pt x="3426" y="502"/>
                    </a:lnTo>
                    <a:lnTo>
                      <a:pt x="2276" y="1757"/>
                    </a:lnTo>
                    <a:lnTo>
                      <a:pt x="2260" y="1771"/>
                    </a:lnTo>
                    <a:lnTo>
                      <a:pt x="2241" y="1783"/>
                    </a:lnTo>
                    <a:lnTo>
                      <a:pt x="2220" y="1790"/>
                    </a:lnTo>
                    <a:lnTo>
                      <a:pt x="2198" y="1793"/>
                    </a:lnTo>
                    <a:lnTo>
                      <a:pt x="2176" y="1792"/>
                    </a:lnTo>
                    <a:lnTo>
                      <a:pt x="2155" y="1786"/>
                    </a:lnTo>
                    <a:lnTo>
                      <a:pt x="906" y="1326"/>
                    </a:lnTo>
                    <a:lnTo>
                      <a:pt x="192" y="2069"/>
                    </a:lnTo>
                    <a:lnTo>
                      <a:pt x="175" y="2085"/>
                    </a:lnTo>
                    <a:lnTo>
                      <a:pt x="155" y="2095"/>
                    </a:lnTo>
                    <a:lnTo>
                      <a:pt x="133" y="2101"/>
                    </a:lnTo>
                    <a:lnTo>
                      <a:pt x="112" y="2104"/>
                    </a:lnTo>
                    <a:lnTo>
                      <a:pt x="91" y="2102"/>
                    </a:lnTo>
                    <a:lnTo>
                      <a:pt x="71" y="2095"/>
                    </a:lnTo>
                    <a:lnTo>
                      <a:pt x="52" y="2086"/>
                    </a:lnTo>
                    <a:lnTo>
                      <a:pt x="35" y="2072"/>
                    </a:lnTo>
                    <a:lnTo>
                      <a:pt x="17" y="2053"/>
                    </a:lnTo>
                    <a:lnTo>
                      <a:pt x="7" y="2031"/>
                    </a:lnTo>
                    <a:lnTo>
                      <a:pt x="1" y="2006"/>
                    </a:lnTo>
                    <a:lnTo>
                      <a:pt x="0" y="1982"/>
                    </a:lnTo>
                    <a:lnTo>
                      <a:pt x="6" y="1958"/>
                    </a:lnTo>
                    <a:lnTo>
                      <a:pt x="15" y="1934"/>
                    </a:lnTo>
                    <a:lnTo>
                      <a:pt x="31" y="1915"/>
                    </a:lnTo>
                    <a:lnTo>
                      <a:pt x="796" y="1119"/>
                    </a:lnTo>
                    <a:lnTo>
                      <a:pt x="815" y="1103"/>
                    </a:lnTo>
                    <a:lnTo>
                      <a:pt x="839" y="1091"/>
                    </a:lnTo>
                    <a:lnTo>
                      <a:pt x="864" y="1085"/>
                    </a:lnTo>
                    <a:lnTo>
                      <a:pt x="889" y="1085"/>
                    </a:lnTo>
                    <a:lnTo>
                      <a:pt x="915" y="1091"/>
                    </a:lnTo>
                    <a:lnTo>
                      <a:pt x="2162" y="1550"/>
                    </a:lnTo>
                    <a:lnTo>
                      <a:pt x="3254" y="358"/>
                    </a:lnTo>
                    <a:lnTo>
                      <a:pt x="2985" y="133"/>
                    </a:lnTo>
                    <a:lnTo>
                      <a:pt x="2978" y="125"/>
                    </a:lnTo>
                    <a:lnTo>
                      <a:pt x="2972" y="115"/>
                    </a:lnTo>
                    <a:lnTo>
                      <a:pt x="2970" y="104"/>
                    </a:lnTo>
                    <a:lnTo>
                      <a:pt x="2970" y="96"/>
                    </a:lnTo>
                    <a:lnTo>
                      <a:pt x="2972" y="88"/>
                    </a:lnTo>
                    <a:lnTo>
                      <a:pt x="2980" y="73"/>
                    </a:lnTo>
                    <a:lnTo>
                      <a:pt x="2993" y="64"/>
                    </a:lnTo>
                    <a:lnTo>
                      <a:pt x="3008" y="59"/>
                    </a:lnTo>
                    <a:lnTo>
                      <a:pt x="36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42" name="Rectangle 41"/>
            <p:cNvSpPr/>
            <p:nvPr/>
          </p:nvSpPr>
          <p:spPr>
            <a:xfrm>
              <a:off x="2904184" y="6308241"/>
              <a:ext cx="800220" cy="523220"/>
            </a:xfrm>
            <a:prstGeom prst="rect">
              <a:avLst/>
            </a:prstGeom>
          </p:spPr>
          <p:txBody>
            <a:bodyPr wrap="none">
              <a:spAutoFit/>
            </a:bodyPr>
            <a:lstStyle/>
            <a:p>
              <a:pPr algn="r"/>
              <a:r>
                <a:rPr lang="en-GB" sz="2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875</a:t>
              </a:r>
            </a:p>
          </p:txBody>
        </p:sp>
      </p:grpSp>
      <p:grpSp>
        <p:nvGrpSpPr>
          <p:cNvPr id="44" name="Group 43"/>
          <p:cNvGrpSpPr/>
          <p:nvPr/>
        </p:nvGrpSpPr>
        <p:grpSpPr>
          <a:xfrm>
            <a:off x="7407067" y="6664149"/>
            <a:ext cx="1453688" cy="523220"/>
            <a:chOff x="2699001" y="6308241"/>
            <a:chExt cx="1453688" cy="523220"/>
          </a:xfrm>
        </p:grpSpPr>
        <p:grpSp>
          <p:nvGrpSpPr>
            <p:cNvPr id="45" name="Group 44"/>
            <p:cNvGrpSpPr/>
            <p:nvPr/>
          </p:nvGrpSpPr>
          <p:grpSpPr>
            <a:xfrm>
              <a:off x="3714957" y="6349682"/>
              <a:ext cx="437732" cy="349884"/>
              <a:chOff x="3792538" y="4095751"/>
              <a:chExt cx="2011363" cy="1768475"/>
            </a:xfrm>
            <a:solidFill>
              <a:schemeClr val="bg1"/>
            </a:solidFill>
          </p:grpSpPr>
          <p:sp>
            <p:nvSpPr>
              <p:cNvPr id="53" name="Freeform 58"/>
              <p:cNvSpPr>
                <a:spLocks/>
              </p:cNvSpPr>
              <p:nvPr/>
            </p:nvSpPr>
            <p:spPr bwMode="auto">
              <a:xfrm>
                <a:off x="3949701" y="4908551"/>
                <a:ext cx="460375" cy="955675"/>
              </a:xfrm>
              <a:custGeom>
                <a:avLst/>
                <a:gdLst>
                  <a:gd name="T0" fmla="*/ 624 w 869"/>
                  <a:gd name="T1" fmla="*/ 0 h 1804"/>
                  <a:gd name="T2" fmla="*/ 695 w 869"/>
                  <a:gd name="T3" fmla="*/ 0 h 1804"/>
                  <a:gd name="T4" fmla="*/ 869 w 869"/>
                  <a:gd name="T5" fmla="*/ 65 h 1804"/>
                  <a:gd name="T6" fmla="*/ 869 w 869"/>
                  <a:gd name="T7" fmla="*/ 1747 h 1804"/>
                  <a:gd name="T8" fmla="*/ 866 w 869"/>
                  <a:gd name="T9" fmla="*/ 1765 h 1804"/>
                  <a:gd name="T10" fmla="*/ 858 w 869"/>
                  <a:gd name="T11" fmla="*/ 1781 h 1804"/>
                  <a:gd name="T12" fmla="*/ 846 w 869"/>
                  <a:gd name="T13" fmla="*/ 1792 h 1804"/>
                  <a:gd name="T14" fmla="*/ 831 w 869"/>
                  <a:gd name="T15" fmla="*/ 1800 h 1804"/>
                  <a:gd name="T16" fmla="*/ 813 w 869"/>
                  <a:gd name="T17" fmla="*/ 1804 h 1804"/>
                  <a:gd name="T18" fmla="*/ 55 w 869"/>
                  <a:gd name="T19" fmla="*/ 1804 h 1804"/>
                  <a:gd name="T20" fmla="*/ 38 w 869"/>
                  <a:gd name="T21" fmla="*/ 1800 h 1804"/>
                  <a:gd name="T22" fmla="*/ 22 w 869"/>
                  <a:gd name="T23" fmla="*/ 1792 h 1804"/>
                  <a:gd name="T24" fmla="*/ 10 w 869"/>
                  <a:gd name="T25" fmla="*/ 1781 h 1804"/>
                  <a:gd name="T26" fmla="*/ 2 w 869"/>
                  <a:gd name="T27" fmla="*/ 1765 h 1804"/>
                  <a:gd name="T28" fmla="*/ 0 w 869"/>
                  <a:gd name="T29" fmla="*/ 1747 h 1804"/>
                  <a:gd name="T30" fmla="*/ 0 w 869"/>
                  <a:gd name="T31" fmla="*/ 651 h 1804"/>
                  <a:gd name="T32" fmla="*/ 624 w 869"/>
                  <a:gd name="T33" fmla="*/ 0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9" h="1804">
                    <a:moveTo>
                      <a:pt x="624" y="0"/>
                    </a:moveTo>
                    <a:lnTo>
                      <a:pt x="695" y="0"/>
                    </a:lnTo>
                    <a:lnTo>
                      <a:pt x="869" y="65"/>
                    </a:lnTo>
                    <a:lnTo>
                      <a:pt x="869" y="1747"/>
                    </a:lnTo>
                    <a:lnTo>
                      <a:pt x="866" y="1765"/>
                    </a:lnTo>
                    <a:lnTo>
                      <a:pt x="858" y="1781"/>
                    </a:lnTo>
                    <a:lnTo>
                      <a:pt x="846" y="1792"/>
                    </a:lnTo>
                    <a:lnTo>
                      <a:pt x="831" y="1800"/>
                    </a:lnTo>
                    <a:lnTo>
                      <a:pt x="813" y="1804"/>
                    </a:lnTo>
                    <a:lnTo>
                      <a:pt x="55" y="1804"/>
                    </a:lnTo>
                    <a:lnTo>
                      <a:pt x="38" y="1800"/>
                    </a:lnTo>
                    <a:lnTo>
                      <a:pt x="22" y="1792"/>
                    </a:lnTo>
                    <a:lnTo>
                      <a:pt x="10" y="1781"/>
                    </a:lnTo>
                    <a:lnTo>
                      <a:pt x="2" y="1765"/>
                    </a:lnTo>
                    <a:lnTo>
                      <a:pt x="0" y="1747"/>
                    </a:lnTo>
                    <a:lnTo>
                      <a:pt x="0" y="651"/>
                    </a:lnTo>
                    <a:lnTo>
                      <a:pt x="6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6" name="Freeform 59"/>
              <p:cNvSpPr>
                <a:spLocks/>
              </p:cNvSpPr>
              <p:nvPr/>
            </p:nvSpPr>
            <p:spPr bwMode="auto">
              <a:xfrm>
                <a:off x="4667251" y="5178426"/>
                <a:ext cx="460375" cy="685800"/>
              </a:xfrm>
              <a:custGeom>
                <a:avLst/>
                <a:gdLst>
                  <a:gd name="T0" fmla="*/ 56 w 871"/>
                  <a:gd name="T1" fmla="*/ 0 h 1294"/>
                  <a:gd name="T2" fmla="*/ 814 w 871"/>
                  <a:gd name="T3" fmla="*/ 0 h 1294"/>
                  <a:gd name="T4" fmla="*/ 831 w 871"/>
                  <a:gd name="T5" fmla="*/ 3 h 1294"/>
                  <a:gd name="T6" fmla="*/ 847 w 871"/>
                  <a:gd name="T7" fmla="*/ 11 h 1294"/>
                  <a:gd name="T8" fmla="*/ 859 w 871"/>
                  <a:gd name="T9" fmla="*/ 23 h 1294"/>
                  <a:gd name="T10" fmla="*/ 867 w 871"/>
                  <a:gd name="T11" fmla="*/ 39 h 1294"/>
                  <a:gd name="T12" fmla="*/ 871 w 871"/>
                  <a:gd name="T13" fmla="*/ 57 h 1294"/>
                  <a:gd name="T14" fmla="*/ 871 w 871"/>
                  <a:gd name="T15" fmla="*/ 1237 h 1294"/>
                  <a:gd name="T16" fmla="*/ 867 w 871"/>
                  <a:gd name="T17" fmla="*/ 1255 h 1294"/>
                  <a:gd name="T18" fmla="*/ 859 w 871"/>
                  <a:gd name="T19" fmla="*/ 1271 h 1294"/>
                  <a:gd name="T20" fmla="*/ 847 w 871"/>
                  <a:gd name="T21" fmla="*/ 1282 h 1294"/>
                  <a:gd name="T22" fmla="*/ 831 w 871"/>
                  <a:gd name="T23" fmla="*/ 1290 h 1294"/>
                  <a:gd name="T24" fmla="*/ 814 w 871"/>
                  <a:gd name="T25" fmla="*/ 1294 h 1294"/>
                  <a:gd name="T26" fmla="*/ 56 w 871"/>
                  <a:gd name="T27" fmla="*/ 1294 h 1294"/>
                  <a:gd name="T28" fmla="*/ 38 w 871"/>
                  <a:gd name="T29" fmla="*/ 1290 h 1294"/>
                  <a:gd name="T30" fmla="*/ 23 w 871"/>
                  <a:gd name="T31" fmla="*/ 1282 h 1294"/>
                  <a:gd name="T32" fmla="*/ 11 w 871"/>
                  <a:gd name="T33" fmla="*/ 1271 h 1294"/>
                  <a:gd name="T34" fmla="*/ 3 w 871"/>
                  <a:gd name="T35" fmla="*/ 1255 h 1294"/>
                  <a:gd name="T36" fmla="*/ 0 w 871"/>
                  <a:gd name="T37" fmla="*/ 1237 h 1294"/>
                  <a:gd name="T38" fmla="*/ 0 w 871"/>
                  <a:gd name="T39" fmla="*/ 57 h 1294"/>
                  <a:gd name="T40" fmla="*/ 3 w 871"/>
                  <a:gd name="T41" fmla="*/ 39 h 1294"/>
                  <a:gd name="T42" fmla="*/ 11 w 871"/>
                  <a:gd name="T43" fmla="*/ 23 h 1294"/>
                  <a:gd name="T44" fmla="*/ 23 w 871"/>
                  <a:gd name="T45" fmla="*/ 11 h 1294"/>
                  <a:gd name="T46" fmla="*/ 38 w 871"/>
                  <a:gd name="T47" fmla="*/ 3 h 1294"/>
                  <a:gd name="T48" fmla="*/ 56 w 871"/>
                  <a:gd name="T49" fmla="*/ 0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1" h="1294">
                    <a:moveTo>
                      <a:pt x="56" y="0"/>
                    </a:moveTo>
                    <a:lnTo>
                      <a:pt x="814" y="0"/>
                    </a:lnTo>
                    <a:lnTo>
                      <a:pt x="831" y="3"/>
                    </a:lnTo>
                    <a:lnTo>
                      <a:pt x="847" y="11"/>
                    </a:lnTo>
                    <a:lnTo>
                      <a:pt x="859" y="23"/>
                    </a:lnTo>
                    <a:lnTo>
                      <a:pt x="867" y="39"/>
                    </a:lnTo>
                    <a:lnTo>
                      <a:pt x="871" y="57"/>
                    </a:lnTo>
                    <a:lnTo>
                      <a:pt x="871" y="1237"/>
                    </a:lnTo>
                    <a:lnTo>
                      <a:pt x="867" y="1255"/>
                    </a:lnTo>
                    <a:lnTo>
                      <a:pt x="859" y="1271"/>
                    </a:lnTo>
                    <a:lnTo>
                      <a:pt x="847" y="1282"/>
                    </a:lnTo>
                    <a:lnTo>
                      <a:pt x="831" y="1290"/>
                    </a:lnTo>
                    <a:lnTo>
                      <a:pt x="814" y="1294"/>
                    </a:lnTo>
                    <a:lnTo>
                      <a:pt x="56" y="1294"/>
                    </a:lnTo>
                    <a:lnTo>
                      <a:pt x="38" y="1290"/>
                    </a:lnTo>
                    <a:lnTo>
                      <a:pt x="23" y="1282"/>
                    </a:lnTo>
                    <a:lnTo>
                      <a:pt x="11" y="1271"/>
                    </a:lnTo>
                    <a:lnTo>
                      <a:pt x="3" y="1255"/>
                    </a:lnTo>
                    <a:lnTo>
                      <a:pt x="0" y="1237"/>
                    </a:lnTo>
                    <a:lnTo>
                      <a:pt x="0" y="57"/>
                    </a:lnTo>
                    <a:lnTo>
                      <a:pt x="3" y="39"/>
                    </a:lnTo>
                    <a:lnTo>
                      <a:pt x="11" y="23"/>
                    </a:lnTo>
                    <a:lnTo>
                      <a:pt x="23" y="11"/>
                    </a:lnTo>
                    <a:lnTo>
                      <a:pt x="38" y="3"/>
                    </a:lnTo>
                    <a:lnTo>
                      <a:pt x="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7" name="Freeform 60"/>
              <p:cNvSpPr>
                <a:spLocks/>
              </p:cNvSpPr>
              <p:nvPr/>
            </p:nvSpPr>
            <p:spPr bwMode="auto">
              <a:xfrm>
                <a:off x="5345113" y="4481513"/>
                <a:ext cx="458788" cy="1382713"/>
              </a:xfrm>
              <a:custGeom>
                <a:avLst/>
                <a:gdLst>
                  <a:gd name="T0" fmla="*/ 498 w 869"/>
                  <a:gd name="T1" fmla="*/ 0 h 2612"/>
                  <a:gd name="T2" fmla="*/ 635 w 869"/>
                  <a:gd name="T3" fmla="*/ 115 h 2612"/>
                  <a:gd name="T4" fmla="*/ 664 w 869"/>
                  <a:gd name="T5" fmla="*/ 136 h 2612"/>
                  <a:gd name="T6" fmla="*/ 697 w 869"/>
                  <a:gd name="T7" fmla="*/ 150 h 2612"/>
                  <a:gd name="T8" fmla="*/ 730 w 869"/>
                  <a:gd name="T9" fmla="*/ 159 h 2612"/>
                  <a:gd name="T10" fmla="*/ 766 w 869"/>
                  <a:gd name="T11" fmla="*/ 163 h 2612"/>
                  <a:gd name="T12" fmla="*/ 799 w 869"/>
                  <a:gd name="T13" fmla="*/ 161 h 2612"/>
                  <a:gd name="T14" fmla="*/ 830 w 869"/>
                  <a:gd name="T15" fmla="*/ 153 h 2612"/>
                  <a:gd name="T16" fmla="*/ 860 w 869"/>
                  <a:gd name="T17" fmla="*/ 140 h 2612"/>
                  <a:gd name="T18" fmla="*/ 865 w 869"/>
                  <a:gd name="T19" fmla="*/ 136 h 2612"/>
                  <a:gd name="T20" fmla="*/ 869 w 869"/>
                  <a:gd name="T21" fmla="*/ 134 h 2612"/>
                  <a:gd name="T22" fmla="*/ 869 w 869"/>
                  <a:gd name="T23" fmla="*/ 2555 h 2612"/>
                  <a:gd name="T24" fmla="*/ 866 w 869"/>
                  <a:gd name="T25" fmla="*/ 2573 h 2612"/>
                  <a:gd name="T26" fmla="*/ 859 w 869"/>
                  <a:gd name="T27" fmla="*/ 2589 h 2612"/>
                  <a:gd name="T28" fmla="*/ 846 w 869"/>
                  <a:gd name="T29" fmla="*/ 2600 h 2612"/>
                  <a:gd name="T30" fmla="*/ 831 w 869"/>
                  <a:gd name="T31" fmla="*/ 2608 h 2612"/>
                  <a:gd name="T32" fmla="*/ 814 w 869"/>
                  <a:gd name="T33" fmla="*/ 2612 h 2612"/>
                  <a:gd name="T34" fmla="*/ 55 w 869"/>
                  <a:gd name="T35" fmla="*/ 2612 h 2612"/>
                  <a:gd name="T36" fmla="*/ 38 w 869"/>
                  <a:gd name="T37" fmla="*/ 2608 h 2612"/>
                  <a:gd name="T38" fmla="*/ 22 w 869"/>
                  <a:gd name="T39" fmla="*/ 2600 h 2612"/>
                  <a:gd name="T40" fmla="*/ 10 w 869"/>
                  <a:gd name="T41" fmla="*/ 2589 h 2612"/>
                  <a:gd name="T42" fmla="*/ 2 w 869"/>
                  <a:gd name="T43" fmla="*/ 2573 h 2612"/>
                  <a:gd name="T44" fmla="*/ 0 w 869"/>
                  <a:gd name="T45" fmla="*/ 2555 h 2612"/>
                  <a:gd name="T46" fmla="*/ 0 w 869"/>
                  <a:gd name="T47" fmla="*/ 544 h 2612"/>
                  <a:gd name="T48" fmla="*/ 498 w 869"/>
                  <a:gd name="T49" fmla="*/ 0 h 2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69" h="2612">
                    <a:moveTo>
                      <a:pt x="498" y="0"/>
                    </a:moveTo>
                    <a:lnTo>
                      <a:pt x="635" y="115"/>
                    </a:lnTo>
                    <a:lnTo>
                      <a:pt x="664" y="136"/>
                    </a:lnTo>
                    <a:lnTo>
                      <a:pt x="697" y="150"/>
                    </a:lnTo>
                    <a:lnTo>
                      <a:pt x="730" y="159"/>
                    </a:lnTo>
                    <a:lnTo>
                      <a:pt x="766" y="163"/>
                    </a:lnTo>
                    <a:lnTo>
                      <a:pt x="799" y="161"/>
                    </a:lnTo>
                    <a:lnTo>
                      <a:pt x="830" y="153"/>
                    </a:lnTo>
                    <a:lnTo>
                      <a:pt x="860" y="140"/>
                    </a:lnTo>
                    <a:lnTo>
                      <a:pt x="865" y="136"/>
                    </a:lnTo>
                    <a:lnTo>
                      <a:pt x="869" y="134"/>
                    </a:lnTo>
                    <a:lnTo>
                      <a:pt x="869" y="2555"/>
                    </a:lnTo>
                    <a:lnTo>
                      <a:pt x="866" y="2573"/>
                    </a:lnTo>
                    <a:lnTo>
                      <a:pt x="859" y="2589"/>
                    </a:lnTo>
                    <a:lnTo>
                      <a:pt x="846" y="2600"/>
                    </a:lnTo>
                    <a:lnTo>
                      <a:pt x="831" y="2608"/>
                    </a:lnTo>
                    <a:lnTo>
                      <a:pt x="814" y="2612"/>
                    </a:lnTo>
                    <a:lnTo>
                      <a:pt x="55" y="2612"/>
                    </a:lnTo>
                    <a:lnTo>
                      <a:pt x="38" y="2608"/>
                    </a:lnTo>
                    <a:lnTo>
                      <a:pt x="22" y="2600"/>
                    </a:lnTo>
                    <a:lnTo>
                      <a:pt x="10" y="2589"/>
                    </a:lnTo>
                    <a:lnTo>
                      <a:pt x="2" y="2573"/>
                    </a:lnTo>
                    <a:lnTo>
                      <a:pt x="0" y="2555"/>
                    </a:lnTo>
                    <a:lnTo>
                      <a:pt x="0" y="544"/>
                    </a:lnTo>
                    <a:lnTo>
                      <a:pt x="4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8" name="Freeform 61"/>
              <p:cNvSpPr>
                <a:spLocks/>
              </p:cNvSpPr>
              <p:nvPr/>
            </p:nvSpPr>
            <p:spPr bwMode="auto">
              <a:xfrm>
                <a:off x="3792538" y="4095751"/>
                <a:ext cx="1992313" cy="1112838"/>
              </a:xfrm>
              <a:custGeom>
                <a:avLst/>
                <a:gdLst>
                  <a:gd name="T0" fmla="*/ 3660 w 3764"/>
                  <a:gd name="T1" fmla="*/ 0 h 2104"/>
                  <a:gd name="T2" fmla="*/ 3677 w 3764"/>
                  <a:gd name="T3" fmla="*/ 2 h 2104"/>
                  <a:gd name="T4" fmla="*/ 3691 w 3764"/>
                  <a:gd name="T5" fmla="*/ 10 h 2104"/>
                  <a:gd name="T6" fmla="*/ 3702 w 3764"/>
                  <a:gd name="T7" fmla="*/ 22 h 2104"/>
                  <a:gd name="T8" fmla="*/ 3706 w 3764"/>
                  <a:gd name="T9" fmla="*/ 38 h 2104"/>
                  <a:gd name="T10" fmla="*/ 3764 w 3764"/>
                  <a:gd name="T11" fmla="*/ 690 h 2104"/>
                  <a:gd name="T12" fmla="*/ 3764 w 3764"/>
                  <a:gd name="T13" fmla="*/ 703 h 2104"/>
                  <a:gd name="T14" fmla="*/ 3759 w 3764"/>
                  <a:gd name="T15" fmla="*/ 715 h 2104"/>
                  <a:gd name="T16" fmla="*/ 3753 w 3764"/>
                  <a:gd name="T17" fmla="*/ 725 h 2104"/>
                  <a:gd name="T18" fmla="*/ 3742 w 3764"/>
                  <a:gd name="T19" fmla="*/ 732 h 2104"/>
                  <a:gd name="T20" fmla="*/ 3731 w 3764"/>
                  <a:gd name="T21" fmla="*/ 737 h 2104"/>
                  <a:gd name="T22" fmla="*/ 3718 w 3764"/>
                  <a:gd name="T23" fmla="*/ 737 h 2104"/>
                  <a:gd name="T24" fmla="*/ 3706 w 3764"/>
                  <a:gd name="T25" fmla="*/ 733 h 2104"/>
                  <a:gd name="T26" fmla="*/ 3696 w 3764"/>
                  <a:gd name="T27" fmla="*/ 727 h 2104"/>
                  <a:gd name="T28" fmla="*/ 3426 w 3764"/>
                  <a:gd name="T29" fmla="*/ 502 h 2104"/>
                  <a:gd name="T30" fmla="*/ 2276 w 3764"/>
                  <a:gd name="T31" fmla="*/ 1757 h 2104"/>
                  <a:gd name="T32" fmla="*/ 2260 w 3764"/>
                  <a:gd name="T33" fmla="*/ 1771 h 2104"/>
                  <a:gd name="T34" fmla="*/ 2241 w 3764"/>
                  <a:gd name="T35" fmla="*/ 1783 h 2104"/>
                  <a:gd name="T36" fmla="*/ 2220 w 3764"/>
                  <a:gd name="T37" fmla="*/ 1790 h 2104"/>
                  <a:gd name="T38" fmla="*/ 2198 w 3764"/>
                  <a:gd name="T39" fmla="*/ 1793 h 2104"/>
                  <a:gd name="T40" fmla="*/ 2176 w 3764"/>
                  <a:gd name="T41" fmla="*/ 1792 h 2104"/>
                  <a:gd name="T42" fmla="*/ 2155 w 3764"/>
                  <a:gd name="T43" fmla="*/ 1786 h 2104"/>
                  <a:gd name="T44" fmla="*/ 906 w 3764"/>
                  <a:gd name="T45" fmla="*/ 1326 h 2104"/>
                  <a:gd name="T46" fmla="*/ 192 w 3764"/>
                  <a:gd name="T47" fmla="*/ 2069 h 2104"/>
                  <a:gd name="T48" fmla="*/ 175 w 3764"/>
                  <a:gd name="T49" fmla="*/ 2085 h 2104"/>
                  <a:gd name="T50" fmla="*/ 155 w 3764"/>
                  <a:gd name="T51" fmla="*/ 2095 h 2104"/>
                  <a:gd name="T52" fmla="*/ 133 w 3764"/>
                  <a:gd name="T53" fmla="*/ 2101 h 2104"/>
                  <a:gd name="T54" fmla="*/ 112 w 3764"/>
                  <a:gd name="T55" fmla="*/ 2104 h 2104"/>
                  <a:gd name="T56" fmla="*/ 91 w 3764"/>
                  <a:gd name="T57" fmla="*/ 2102 h 2104"/>
                  <a:gd name="T58" fmla="*/ 71 w 3764"/>
                  <a:gd name="T59" fmla="*/ 2095 h 2104"/>
                  <a:gd name="T60" fmla="*/ 52 w 3764"/>
                  <a:gd name="T61" fmla="*/ 2086 h 2104"/>
                  <a:gd name="T62" fmla="*/ 35 w 3764"/>
                  <a:gd name="T63" fmla="*/ 2072 h 2104"/>
                  <a:gd name="T64" fmla="*/ 17 w 3764"/>
                  <a:gd name="T65" fmla="*/ 2053 h 2104"/>
                  <a:gd name="T66" fmla="*/ 7 w 3764"/>
                  <a:gd name="T67" fmla="*/ 2031 h 2104"/>
                  <a:gd name="T68" fmla="*/ 1 w 3764"/>
                  <a:gd name="T69" fmla="*/ 2006 h 2104"/>
                  <a:gd name="T70" fmla="*/ 0 w 3764"/>
                  <a:gd name="T71" fmla="*/ 1982 h 2104"/>
                  <a:gd name="T72" fmla="*/ 6 w 3764"/>
                  <a:gd name="T73" fmla="*/ 1958 h 2104"/>
                  <a:gd name="T74" fmla="*/ 15 w 3764"/>
                  <a:gd name="T75" fmla="*/ 1934 h 2104"/>
                  <a:gd name="T76" fmla="*/ 31 w 3764"/>
                  <a:gd name="T77" fmla="*/ 1915 h 2104"/>
                  <a:gd name="T78" fmla="*/ 796 w 3764"/>
                  <a:gd name="T79" fmla="*/ 1119 h 2104"/>
                  <a:gd name="T80" fmla="*/ 815 w 3764"/>
                  <a:gd name="T81" fmla="*/ 1103 h 2104"/>
                  <a:gd name="T82" fmla="*/ 839 w 3764"/>
                  <a:gd name="T83" fmla="*/ 1091 h 2104"/>
                  <a:gd name="T84" fmla="*/ 864 w 3764"/>
                  <a:gd name="T85" fmla="*/ 1085 h 2104"/>
                  <a:gd name="T86" fmla="*/ 889 w 3764"/>
                  <a:gd name="T87" fmla="*/ 1085 h 2104"/>
                  <a:gd name="T88" fmla="*/ 915 w 3764"/>
                  <a:gd name="T89" fmla="*/ 1091 h 2104"/>
                  <a:gd name="T90" fmla="*/ 2162 w 3764"/>
                  <a:gd name="T91" fmla="*/ 1550 h 2104"/>
                  <a:gd name="T92" fmla="*/ 3254 w 3764"/>
                  <a:gd name="T93" fmla="*/ 358 h 2104"/>
                  <a:gd name="T94" fmla="*/ 2985 w 3764"/>
                  <a:gd name="T95" fmla="*/ 133 h 2104"/>
                  <a:gd name="T96" fmla="*/ 2978 w 3764"/>
                  <a:gd name="T97" fmla="*/ 125 h 2104"/>
                  <a:gd name="T98" fmla="*/ 2972 w 3764"/>
                  <a:gd name="T99" fmla="*/ 115 h 2104"/>
                  <a:gd name="T100" fmla="*/ 2970 w 3764"/>
                  <a:gd name="T101" fmla="*/ 104 h 2104"/>
                  <a:gd name="T102" fmla="*/ 2970 w 3764"/>
                  <a:gd name="T103" fmla="*/ 96 h 2104"/>
                  <a:gd name="T104" fmla="*/ 2972 w 3764"/>
                  <a:gd name="T105" fmla="*/ 88 h 2104"/>
                  <a:gd name="T106" fmla="*/ 2980 w 3764"/>
                  <a:gd name="T107" fmla="*/ 73 h 2104"/>
                  <a:gd name="T108" fmla="*/ 2993 w 3764"/>
                  <a:gd name="T109" fmla="*/ 64 h 2104"/>
                  <a:gd name="T110" fmla="*/ 3008 w 3764"/>
                  <a:gd name="T111" fmla="*/ 59 h 2104"/>
                  <a:gd name="T112" fmla="*/ 3660 w 3764"/>
                  <a:gd name="T113" fmla="*/ 0 h 2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4" h="2104">
                    <a:moveTo>
                      <a:pt x="3660" y="0"/>
                    </a:moveTo>
                    <a:lnTo>
                      <a:pt x="3677" y="2"/>
                    </a:lnTo>
                    <a:lnTo>
                      <a:pt x="3691" y="10"/>
                    </a:lnTo>
                    <a:lnTo>
                      <a:pt x="3702" y="22"/>
                    </a:lnTo>
                    <a:lnTo>
                      <a:pt x="3706" y="38"/>
                    </a:lnTo>
                    <a:lnTo>
                      <a:pt x="3764" y="690"/>
                    </a:lnTo>
                    <a:lnTo>
                      <a:pt x="3764" y="703"/>
                    </a:lnTo>
                    <a:lnTo>
                      <a:pt x="3759" y="715"/>
                    </a:lnTo>
                    <a:lnTo>
                      <a:pt x="3753" y="725"/>
                    </a:lnTo>
                    <a:lnTo>
                      <a:pt x="3742" y="732"/>
                    </a:lnTo>
                    <a:lnTo>
                      <a:pt x="3731" y="737"/>
                    </a:lnTo>
                    <a:lnTo>
                      <a:pt x="3718" y="737"/>
                    </a:lnTo>
                    <a:lnTo>
                      <a:pt x="3706" y="733"/>
                    </a:lnTo>
                    <a:lnTo>
                      <a:pt x="3696" y="727"/>
                    </a:lnTo>
                    <a:lnTo>
                      <a:pt x="3426" y="502"/>
                    </a:lnTo>
                    <a:lnTo>
                      <a:pt x="2276" y="1757"/>
                    </a:lnTo>
                    <a:lnTo>
                      <a:pt x="2260" y="1771"/>
                    </a:lnTo>
                    <a:lnTo>
                      <a:pt x="2241" y="1783"/>
                    </a:lnTo>
                    <a:lnTo>
                      <a:pt x="2220" y="1790"/>
                    </a:lnTo>
                    <a:lnTo>
                      <a:pt x="2198" y="1793"/>
                    </a:lnTo>
                    <a:lnTo>
                      <a:pt x="2176" y="1792"/>
                    </a:lnTo>
                    <a:lnTo>
                      <a:pt x="2155" y="1786"/>
                    </a:lnTo>
                    <a:lnTo>
                      <a:pt x="906" y="1326"/>
                    </a:lnTo>
                    <a:lnTo>
                      <a:pt x="192" y="2069"/>
                    </a:lnTo>
                    <a:lnTo>
                      <a:pt x="175" y="2085"/>
                    </a:lnTo>
                    <a:lnTo>
                      <a:pt x="155" y="2095"/>
                    </a:lnTo>
                    <a:lnTo>
                      <a:pt x="133" y="2101"/>
                    </a:lnTo>
                    <a:lnTo>
                      <a:pt x="112" y="2104"/>
                    </a:lnTo>
                    <a:lnTo>
                      <a:pt x="91" y="2102"/>
                    </a:lnTo>
                    <a:lnTo>
                      <a:pt x="71" y="2095"/>
                    </a:lnTo>
                    <a:lnTo>
                      <a:pt x="52" y="2086"/>
                    </a:lnTo>
                    <a:lnTo>
                      <a:pt x="35" y="2072"/>
                    </a:lnTo>
                    <a:lnTo>
                      <a:pt x="17" y="2053"/>
                    </a:lnTo>
                    <a:lnTo>
                      <a:pt x="7" y="2031"/>
                    </a:lnTo>
                    <a:lnTo>
                      <a:pt x="1" y="2006"/>
                    </a:lnTo>
                    <a:lnTo>
                      <a:pt x="0" y="1982"/>
                    </a:lnTo>
                    <a:lnTo>
                      <a:pt x="6" y="1958"/>
                    </a:lnTo>
                    <a:lnTo>
                      <a:pt x="15" y="1934"/>
                    </a:lnTo>
                    <a:lnTo>
                      <a:pt x="31" y="1915"/>
                    </a:lnTo>
                    <a:lnTo>
                      <a:pt x="796" y="1119"/>
                    </a:lnTo>
                    <a:lnTo>
                      <a:pt x="815" y="1103"/>
                    </a:lnTo>
                    <a:lnTo>
                      <a:pt x="839" y="1091"/>
                    </a:lnTo>
                    <a:lnTo>
                      <a:pt x="864" y="1085"/>
                    </a:lnTo>
                    <a:lnTo>
                      <a:pt x="889" y="1085"/>
                    </a:lnTo>
                    <a:lnTo>
                      <a:pt x="915" y="1091"/>
                    </a:lnTo>
                    <a:lnTo>
                      <a:pt x="2162" y="1550"/>
                    </a:lnTo>
                    <a:lnTo>
                      <a:pt x="3254" y="358"/>
                    </a:lnTo>
                    <a:lnTo>
                      <a:pt x="2985" y="133"/>
                    </a:lnTo>
                    <a:lnTo>
                      <a:pt x="2978" y="125"/>
                    </a:lnTo>
                    <a:lnTo>
                      <a:pt x="2972" y="115"/>
                    </a:lnTo>
                    <a:lnTo>
                      <a:pt x="2970" y="104"/>
                    </a:lnTo>
                    <a:lnTo>
                      <a:pt x="2970" y="96"/>
                    </a:lnTo>
                    <a:lnTo>
                      <a:pt x="2972" y="88"/>
                    </a:lnTo>
                    <a:lnTo>
                      <a:pt x="2980" y="73"/>
                    </a:lnTo>
                    <a:lnTo>
                      <a:pt x="2993" y="64"/>
                    </a:lnTo>
                    <a:lnTo>
                      <a:pt x="3008" y="59"/>
                    </a:lnTo>
                    <a:lnTo>
                      <a:pt x="36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52" name="Rectangle 51"/>
            <p:cNvSpPr/>
            <p:nvPr/>
          </p:nvSpPr>
          <p:spPr>
            <a:xfrm>
              <a:off x="2699001" y="6308241"/>
              <a:ext cx="1005403" cy="523220"/>
            </a:xfrm>
            <a:prstGeom prst="rect">
              <a:avLst/>
            </a:prstGeom>
          </p:spPr>
          <p:txBody>
            <a:bodyPr wrap="none">
              <a:spAutoFit/>
            </a:bodyPr>
            <a:lstStyle/>
            <a:p>
              <a:pPr algn="r"/>
              <a:r>
                <a:rPr lang="en-GB" sz="2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1835</a:t>
              </a:r>
            </a:p>
          </p:txBody>
        </p:sp>
      </p:grpSp>
      <p:grpSp>
        <p:nvGrpSpPr>
          <p:cNvPr id="59" name="Group 58"/>
          <p:cNvGrpSpPr/>
          <p:nvPr/>
        </p:nvGrpSpPr>
        <p:grpSpPr>
          <a:xfrm>
            <a:off x="12038933" y="6658107"/>
            <a:ext cx="1453688" cy="523220"/>
            <a:chOff x="2699001" y="6308241"/>
            <a:chExt cx="1453688" cy="523220"/>
          </a:xfrm>
        </p:grpSpPr>
        <p:grpSp>
          <p:nvGrpSpPr>
            <p:cNvPr id="65" name="Group 64"/>
            <p:cNvGrpSpPr/>
            <p:nvPr/>
          </p:nvGrpSpPr>
          <p:grpSpPr>
            <a:xfrm>
              <a:off x="3714957" y="6349682"/>
              <a:ext cx="437732" cy="349884"/>
              <a:chOff x="3792538" y="4095751"/>
              <a:chExt cx="2011363" cy="1768475"/>
            </a:xfrm>
            <a:solidFill>
              <a:schemeClr val="bg1"/>
            </a:solidFill>
          </p:grpSpPr>
          <p:sp>
            <p:nvSpPr>
              <p:cNvPr id="67" name="Freeform 58"/>
              <p:cNvSpPr>
                <a:spLocks/>
              </p:cNvSpPr>
              <p:nvPr/>
            </p:nvSpPr>
            <p:spPr bwMode="auto">
              <a:xfrm>
                <a:off x="3949701" y="4908551"/>
                <a:ext cx="460375" cy="955675"/>
              </a:xfrm>
              <a:custGeom>
                <a:avLst/>
                <a:gdLst>
                  <a:gd name="T0" fmla="*/ 624 w 869"/>
                  <a:gd name="T1" fmla="*/ 0 h 1804"/>
                  <a:gd name="T2" fmla="*/ 695 w 869"/>
                  <a:gd name="T3" fmla="*/ 0 h 1804"/>
                  <a:gd name="T4" fmla="*/ 869 w 869"/>
                  <a:gd name="T5" fmla="*/ 65 h 1804"/>
                  <a:gd name="T6" fmla="*/ 869 w 869"/>
                  <a:gd name="T7" fmla="*/ 1747 h 1804"/>
                  <a:gd name="T8" fmla="*/ 866 w 869"/>
                  <a:gd name="T9" fmla="*/ 1765 h 1804"/>
                  <a:gd name="T10" fmla="*/ 858 w 869"/>
                  <a:gd name="T11" fmla="*/ 1781 h 1804"/>
                  <a:gd name="T12" fmla="*/ 846 w 869"/>
                  <a:gd name="T13" fmla="*/ 1792 h 1804"/>
                  <a:gd name="T14" fmla="*/ 831 w 869"/>
                  <a:gd name="T15" fmla="*/ 1800 h 1804"/>
                  <a:gd name="T16" fmla="*/ 813 w 869"/>
                  <a:gd name="T17" fmla="*/ 1804 h 1804"/>
                  <a:gd name="T18" fmla="*/ 55 w 869"/>
                  <a:gd name="T19" fmla="*/ 1804 h 1804"/>
                  <a:gd name="T20" fmla="*/ 38 w 869"/>
                  <a:gd name="T21" fmla="*/ 1800 h 1804"/>
                  <a:gd name="T22" fmla="*/ 22 w 869"/>
                  <a:gd name="T23" fmla="*/ 1792 h 1804"/>
                  <a:gd name="T24" fmla="*/ 10 w 869"/>
                  <a:gd name="T25" fmla="*/ 1781 h 1804"/>
                  <a:gd name="T26" fmla="*/ 2 w 869"/>
                  <a:gd name="T27" fmla="*/ 1765 h 1804"/>
                  <a:gd name="T28" fmla="*/ 0 w 869"/>
                  <a:gd name="T29" fmla="*/ 1747 h 1804"/>
                  <a:gd name="T30" fmla="*/ 0 w 869"/>
                  <a:gd name="T31" fmla="*/ 651 h 1804"/>
                  <a:gd name="T32" fmla="*/ 624 w 869"/>
                  <a:gd name="T33" fmla="*/ 0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9" h="1804">
                    <a:moveTo>
                      <a:pt x="624" y="0"/>
                    </a:moveTo>
                    <a:lnTo>
                      <a:pt x="695" y="0"/>
                    </a:lnTo>
                    <a:lnTo>
                      <a:pt x="869" y="65"/>
                    </a:lnTo>
                    <a:lnTo>
                      <a:pt x="869" y="1747"/>
                    </a:lnTo>
                    <a:lnTo>
                      <a:pt x="866" y="1765"/>
                    </a:lnTo>
                    <a:lnTo>
                      <a:pt x="858" y="1781"/>
                    </a:lnTo>
                    <a:lnTo>
                      <a:pt x="846" y="1792"/>
                    </a:lnTo>
                    <a:lnTo>
                      <a:pt x="831" y="1800"/>
                    </a:lnTo>
                    <a:lnTo>
                      <a:pt x="813" y="1804"/>
                    </a:lnTo>
                    <a:lnTo>
                      <a:pt x="55" y="1804"/>
                    </a:lnTo>
                    <a:lnTo>
                      <a:pt x="38" y="1800"/>
                    </a:lnTo>
                    <a:lnTo>
                      <a:pt x="22" y="1792"/>
                    </a:lnTo>
                    <a:lnTo>
                      <a:pt x="10" y="1781"/>
                    </a:lnTo>
                    <a:lnTo>
                      <a:pt x="2" y="1765"/>
                    </a:lnTo>
                    <a:lnTo>
                      <a:pt x="0" y="1747"/>
                    </a:lnTo>
                    <a:lnTo>
                      <a:pt x="0" y="651"/>
                    </a:lnTo>
                    <a:lnTo>
                      <a:pt x="6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8" name="Freeform 59"/>
              <p:cNvSpPr>
                <a:spLocks/>
              </p:cNvSpPr>
              <p:nvPr/>
            </p:nvSpPr>
            <p:spPr bwMode="auto">
              <a:xfrm>
                <a:off x="4667251" y="5178426"/>
                <a:ext cx="460375" cy="685800"/>
              </a:xfrm>
              <a:custGeom>
                <a:avLst/>
                <a:gdLst>
                  <a:gd name="T0" fmla="*/ 56 w 871"/>
                  <a:gd name="T1" fmla="*/ 0 h 1294"/>
                  <a:gd name="T2" fmla="*/ 814 w 871"/>
                  <a:gd name="T3" fmla="*/ 0 h 1294"/>
                  <a:gd name="T4" fmla="*/ 831 w 871"/>
                  <a:gd name="T5" fmla="*/ 3 h 1294"/>
                  <a:gd name="T6" fmla="*/ 847 w 871"/>
                  <a:gd name="T7" fmla="*/ 11 h 1294"/>
                  <a:gd name="T8" fmla="*/ 859 w 871"/>
                  <a:gd name="T9" fmla="*/ 23 h 1294"/>
                  <a:gd name="T10" fmla="*/ 867 w 871"/>
                  <a:gd name="T11" fmla="*/ 39 h 1294"/>
                  <a:gd name="T12" fmla="*/ 871 w 871"/>
                  <a:gd name="T13" fmla="*/ 57 h 1294"/>
                  <a:gd name="T14" fmla="*/ 871 w 871"/>
                  <a:gd name="T15" fmla="*/ 1237 h 1294"/>
                  <a:gd name="T16" fmla="*/ 867 w 871"/>
                  <a:gd name="T17" fmla="*/ 1255 h 1294"/>
                  <a:gd name="T18" fmla="*/ 859 w 871"/>
                  <a:gd name="T19" fmla="*/ 1271 h 1294"/>
                  <a:gd name="T20" fmla="*/ 847 w 871"/>
                  <a:gd name="T21" fmla="*/ 1282 h 1294"/>
                  <a:gd name="T22" fmla="*/ 831 w 871"/>
                  <a:gd name="T23" fmla="*/ 1290 h 1294"/>
                  <a:gd name="T24" fmla="*/ 814 w 871"/>
                  <a:gd name="T25" fmla="*/ 1294 h 1294"/>
                  <a:gd name="T26" fmla="*/ 56 w 871"/>
                  <a:gd name="T27" fmla="*/ 1294 h 1294"/>
                  <a:gd name="T28" fmla="*/ 38 w 871"/>
                  <a:gd name="T29" fmla="*/ 1290 h 1294"/>
                  <a:gd name="T30" fmla="*/ 23 w 871"/>
                  <a:gd name="T31" fmla="*/ 1282 h 1294"/>
                  <a:gd name="T32" fmla="*/ 11 w 871"/>
                  <a:gd name="T33" fmla="*/ 1271 h 1294"/>
                  <a:gd name="T34" fmla="*/ 3 w 871"/>
                  <a:gd name="T35" fmla="*/ 1255 h 1294"/>
                  <a:gd name="T36" fmla="*/ 0 w 871"/>
                  <a:gd name="T37" fmla="*/ 1237 h 1294"/>
                  <a:gd name="T38" fmla="*/ 0 w 871"/>
                  <a:gd name="T39" fmla="*/ 57 h 1294"/>
                  <a:gd name="T40" fmla="*/ 3 w 871"/>
                  <a:gd name="T41" fmla="*/ 39 h 1294"/>
                  <a:gd name="T42" fmla="*/ 11 w 871"/>
                  <a:gd name="T43" fmla="*/ 23 h 1294"/>
                  <a:gd name="T44" fmla="*/ 23 w 871"/>
                  <a:gd name="T45" fmla="*/ 11 h 1294"/>
                  <a:gd name="T46" fmla="*/ 38 w 871"/>
                  <a:gd name="T47" fmla="*/ 3 h 1294"/>
                  <a:gd name="T48" fmla="*/ 56 w 871"/>
                  <a:gd name="T49" fmla="*/ 0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1" h="1294">
                    <a:moveTo>
                      <a:pt x="56" y="0"/>
                    </a:moveTo>
                    <a:lnTo>
                      <a:pt x="814" y="0"/>
                    </a:lnTo>
                    <a:lnTo>
                      <a:pt x="831" y="3"/>
                    </a:lnTo>
                    <a:lnTo>
                      <a:pt x="847" y="11"/>
                    </a:lnTo>
                    <a:lnTo>
                      <a:pt x="859" y="23"/>
                    </a:lnTo>
                    <a:lnTo>
                      <a:pt x="867" y="39"/>
                    </a:lnTo>
                    <a:lnTo>
                      <a:pt x="871" y="57"/>
                    </a:lnTo>
                    <a:lnTo>
                      <a:pt x="871" y="1237"/>
                    </a:lnTo>
                    <a:lnTo>
                      <a:pt x="867" y="1255"/>
                    </a:lnTo>
                    <a:lnTo>
                      <a:pt x="859" y="1271"/>
                    </a:lnTo>
                    <a:lnTo>
                      <a:pt x="847" y="1282"/>
                    </a:lnTo>
                    <a:lnTo>
                      <a:pt x="831" y="1290"/>
                    </a:lnTo>
                    <a:lnTo>
                      <a:pt x="814" y="1294"/>
                    </a:lnTo>
                    <a:lnTo>
                      <a:pt x="56" y="1294"/>
                    </a:lnTo>
                    <a:lnTo>
                      <a:pt x="38" y="1290"/>
                    </a:lnTo>
                    <a:lnTo>
                      <a:pt x="23" y="1282"/>
                    </a:lnTo>
                    <a:lnTo>
                      <a:pt x="11" y="1271"/>
                    </a:lnTo>
                    <a:lnTo>
                      <a:pt x="3" y="1255"/>
                    </a:lnTo>
                    <a:lnTo>
                      <a:pt x="0" y="1237"/>
                    </a:lnTo>
                    <a:lnTo>
                      <a:pt x="0" y="57"/>
                    </a:lnTo>
                    <a:lnTo>
                      <a:pt x="3" y="39"/>
                    </a:lnTo>
                    <a:lnTo>
                      <a:pt x="11" y="23"/>
                    </a:lnTo>
                    <a:lnTo>
                      <a:pt x="23" y="11"/>
                    </a:lnTo>
                    <a:lnTo>
                      <a:pt x="38" y="3"/>
                    </a:lnTo>
                    <a:lnTo>
                      <a:pt x="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9" name="Freeform 60"/>
              <p:cNvSpPr>
                <a:spLocks/>
              </p:cNvSpPr>
              <p:nvPr/>
            </p:nvSpPr>
            <p:spPr bwMode="auto">
              <a:xfrm>
                <a:off x="5345113" y="4481513"/>
                <a:ext cx="458788" cy="1382713"/>
              </a:xfrm>
              <a:custGeom>
                <a:avLst/>
                <a:gdLst>
                  <a:gd name="T0" fmla="*/ 498 w 869"/>
                  <a:gd name="T1" fmla="*/ 0 h 2612"/>
                  <a:gd name="T2" fmla="*/ 635 w 869"/>
                  <a:gd name="T3" fmla="*/ 115 h 2612"/>
                  <a:gd name="T4" fmla="*/ 664 w 869"/>
                  <a:gd name="T5" fmla="*/ 136 h 2612"/>
                  <a:gd name="T6" fmla="*/ 697 w 869"/>
                  <a:gd name="T7" fmla="*/ 150 h 2612"/>
                  <a:gd name="T8" fmla="*/ 730 w 869"/>
                  <a:gd name="T9" fmla="*/ 159 h 2612"/>
                  <a:gd name="T10" fmla="*/ 766 w 869"/>
                  <a:gd name="T11" fmla="*/ 163 h 2612"/>
                  <a:gd name="T12" fmla="*/ 799 w 869"/>
                  <a:gd name="T13" fmla="*/ 161 h 2612"/>
                  <a:gd name="T14" fmla="*/ 830 w 869"/>
                  <a:gd name="T15" fmla="*/ 153 h 2612"/>
                  <a:gd name="T16" fmla="*/ 860 w 869"/>
                  <a:gd name="T17" fmla="*/ 140 h 2612"/>
                  <a:gd name="T18" fmla="*/ 865 w 869"/>
                  <a:gd name="T19" fmla="*/ 136 h 2612"/>
                  <a:gd name="T20" fmla="*/ 869 w 869"/>
                  <a:gd name="T21" fmla="*/ 134 h 2612"/>
                  <a:gd name="T22" fmla="*/ 869 w 869"/>
                  <a:gd name="T23" fmla="*/ 2555 h 2612"/>
                  <a:gd name="T24" fmla="*/ 866 w 869"/>
                  <a:gd name="T25" fmla="*/ 2573 h 2612"/>
                  <a:gd name="T26" fmla="*/ 859 w 869"/>
                  <a:gd name="T27" fmla="*/ 2589 h 2612"/>
                  <a:gd name="T28" fmla="*/ 846 w 869"/>
                  <a:gd name="T29" fmla="*/ 2600 h 2612"/>
                  <a:gd name="T30" fmla="*/ 831 w 869"/>
                  <a:gd name="T31" fmla="*/ 2608 h 2612"/>
                  <a:gd name="T32" fmla="*/ 814 w 869"/>
                  <a:gd name="T33" fmla="*/ 2612 h 2612"/>
                  <a:gd name="T34" fmla="*/ 55 w 869"/>
                  <a:gd name="T35" fmla="*/ 2612 h 2612"/>
                  <a:gd name="T36" fmla="*/ 38 w 869"/>
                  <a:gd name="T37" fmla="*/ 2608 h 2612"/>
                  <a:gd name="T38" fmla="*/ 22 w 869"/>
                  <a:gd name="T39" fmla="*/ 2600 h 2612"/>
                  <a:gd name="T40" fmla="*/ 10 w 869"/>
                  <a:gd name="T41" fmla="*/ 2589 h 2612"/>
                  <a:gd name="T42" fmla="*/ 2 w 869"/>
                  <a:gd name="T43" fmla="*/ 2573 h 2612"/>
                  <a:gd name="T44" fmla="*/ 0 w 869"/>
                  <a:gd name="T45" fmla="*/ 2555 h 2612"/>
                  <a:gd name="T46" fmla="*/ 0 w 869"/>
                  <a:gd name="T47" fmla="*/ 544 h 2612"/>
                  <a:gd name="T48" fmla="*/ 498 w 869"/>
                  <a:gd name="T49" fmla="*/ 0 h 2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69" h="2612">
                    <a:moveTo>
                      <a:pt x="498" y="0"/>
                    </a:moveTo>
                    <a:lnTo>
                      <a:pt x="635" y="115"/>
                    </a:lnTo>
                    <a:lnTo>
                      <a:pt x="664" y="136"/>
                    </a:lnTo>
                    <a:lnTo>
                      <a:pt x="697" y="150"/>
                    </a:lnTo>
                    <a:lnTo>
                      <a:pt x="730" y="159"/>
                    </a:lnTo>
                    <a:lnTo>
                      <a:pt x="766" y="163"/>
                    </a:lnTo>
                    <a:lnTo>
                      <a:pt x="799" y="161"/>
                    </a:lnTo>
                    <a:lnTo>
                      <a:pt x="830" y="153"/>
                    </a:lnTo>
                    <a:lnTo>
                      <a:pt x="860" y="140"/>
                    </a:lnTo>
                    <a:lnTo>
                      <a:pt x="865" y="136"/>
                    </a:lnTo>
                    <a:lnTo>
                      <a:pt x="869" y="134"/>
                    </a:lnTo>
                    <a:lnTo>
                      <a:pt x="869" y="2555"/>
                    </a:lnTo>
                    <a:lnTo>
                      <a:pt x="866" y="2573"/>
                    </a:lnTo>
                    <a:lnTo>
                      <a:pt x="859" y="2589"/>
                    </a:lnTo>
                    <a:lnTo>
                      <a:pt x="846" y="2600"/>
                    </a:lnTo>
                    <a:lnTo>
                      <a:pt x="831" y="2608"/>
                    </a:lnTo>
                    <a:lnTo>
                      <a:pt x="814" y="2612"/>
                    </a:lnTo>
                    <a:lnTo>
                      <a:pt x="55" y="2612"/>
                    </a:lnTo>
                    <a:lnTo>
                      <a:pt x="38" y="2608"/>
                    </a:lnTo>
                    <a:lnTo>
                      <a:pt x="22" y="2600"/>
                    </a:lnTo>
                    <a:lnTo>
                      <a:pt x="10" y="2589"/>
                    </a:lnTo>
                    <a:lnTo>
                      <a:pt x="2" y="2573"/>
                    </a:lnTo>
                    <a:lnTo>
                      <a:pt x="0" y="2555"/>
                    </a:lnTo>
                    <a:lnTo>
                      <a:pt x="0" y="544"/>
                    </a:lnTo>
                    <a:lnTo>
                      <a:pt x="4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0" name="Freeform 61"/>
              <p:cNvSpPr>
                <a:spLocks/>
              </p:cNvSpPr>
              <p:nvPr/>
            </p:nvSpPr>
            <p:spPr bwMode="auto">
              <a:xfrm>
                <a:off x="3792538" y="4095751"/>
                <a:ext cx="1992313" cy="1112838"/>
              </a:xfrm>
              <a:custGeom>
                <a:avLst/>
                <a:gdLst>
                  <a:gd name="T0" fmla="*/ 3660 w 3764"/>
                  <a:gd name="T1" fmla="*/ 0 h 2104"/>
                  <a:gd name="T2" fmla="*/ 3677 w 3764"/>
                  <a:gd name="T3" fmla="*/ 2 h 2104"/>
                  <a:gd name="T4" fmla="*/ 3691 w 3764"/>
                  <a:gd name="T5" fmla="*/ 10 h 2104"/>
                  <a:gd name="T6" fmla="*/ 3702 w 3764"/>
                  <a:gd name="T7" fmla="*/ 22 h 2104"/>
                  <a:gd name="T8" fmla="*/ 3706 w 3764"/>
                  <a:gd name="T9" fmla="*/ 38 h 2104"/>
                  <a:gd name="T10" fmla="*/ 3764 w 3764"/>
                  <a:gd name="T11" fmla="*/ 690 h 2104"/>
                  <a:gd name="T12" fmla="*/ 3764 w 3764"/>
                  <a:gd name="T13" fmla="*/ 703 h 2104"/>
                  <a:gd name="T14" fmla="*/ 3759 w 3764"/>
                  <a:gd name="T15" fmla="*/ 715 h 2104"/>
                  <a:gd name="T16" fmla="*/ 3753 w 3764"/>
                  <a:gd name="T17" fmla="*/ 725 h 2104"/>
                  <a:gd name="T18" fmla="*/ 3742 w 3764"/>
                  <a:gd name="T19" fmla="*/ 732 h 2104"/>
                  <a:gd name="T20" fmla="*/ 3731 w 3764"/>
                  <a:gd name="T21" fmla="*/ 737 h 2104"/>
                  <a:gd name="T22" fmla="*/ 3718 w 3764"/>
                  <a:gd name="T23" fmla="*/ 737 h 2104"/>
                  <a:gd name="T24" fmla="*/ 3706 w 3764"/>
                  <a:gd name="T25" fmla="*/ 733 h 2104"/>
                  <a:gd name="T26" fmla="*/ 3696 w 3764"/>
                  <a:gd name="T27" fmla="*/ 727 h 2104"/>
                  <a:gd name="T28" fmla="*/ 3426 w 3764"/>
                  <a:gd name="T29" fmla="*/ 502 h 2104"/>
                  <a:gd name="T30" fmla="*/ 2276 w 3764"/>
                  <a:gd name="T31" fmla="*/ 1757 h 2104"/>
                  <a:gd name="T32" fmla="*/ 2260 w 3764"/>
                  <a:gd name="T33" fmla="*/ 1771 h 2104"/>
                  <a:gd name="T34" fmla="*/ 2241 w 3764"/>
                  <a:gd name="T35" fmla="*/ 1783 h 2104"/>
                  <a:gd name="T36" fmla="*/ 2220 w 3764"/>
                  <a:gd name="T37" fmla="*/ 1790 h 2104"/>
                  <a:gd name="T38" fmla="*/ 2198 w 3764"/>
                  <a:gd name="T39" fmla="*/ 1793 h 2104"/>
                  <a:gd name="T40" fmla="*/ 2176 w 3764"/>
                  <a:gd name="T41" fmla="*/ 1792 h 2104"/>
                  <a:gd name="T42" fmla="*/ 2155 w 3764"/>
                  <a:gd name="T43" fmla="*/ 1786 h 2104"/>
                  <a:gd name="T44" fmla="*/ 906 w 3764"/>
                  <a:gd name="T45" fmla="*/ 1326 h 2104"/>
                  <a:gd name="T46" fmla="*/ 192 w 3764"/>
                  <a:gd name="T47" fmla="*/ 2069 h 2104"/>
                  <a:gd name="T48" fmla="*/ 175 w 3764"/>
                  <a:gd name="T49" fmla="*/ 2085 h 2104"/>
                  <a:gd name="T50" fmla="*/ 155 w 3764"/>
                  <a:gd name="T51" fmla="*/ 2095 h 2104"/>
                  <a:gd name="T52" fmla="*/ 133 w 3764"/>
                  <a:gd name="T53" fmla="*/ 2101 h 2104"/>
                  <a:gd name="T54" fmla="*/ 112 w 3764"/>
                  <a:gd name="T55" fmla="*/ 2104 h 2104"/>
                  <a:gd name="T56" fmla="*/ 91 w 3764"/>
                  <a:gd name="T57" fmla="*/ 2102 h 2104"/>
                  <a:gd name="T58" fmla="*/ 71 w 3764"/>
                  <a:gd name="T59" fmla="*/ 2095 h 2104"/>
                  <a:gd name="T60" fmla="*/ 52 w 3764"/>
                  <a:gd name="T61" fmla="*/ 2086 h 2104"/>
                  <a:gd name="T62" fmla="*/ 35 w 3764"/>
                  <a:gd name="T63" fmla="*/ 2072 h 2104"/>
                  <a:gd name="T64" fmla="*/ 17 w 3764"/>
                  <a:gd name="T65" fmla="*/ 2053 h 2104"/>
                  <a:gd name="T66" fmla="*/ 7 w 3764"/>
                  <a:gd name="T67" fmla="*/ 2031 h 2104"/>
                  <a:gd name="T68" fmla="*/ 1 w 3764"/>
                  <a:gd name="T69" fmla="*/ 2006 h 2104"/>
                  <a:gd name="T70" fmla="*/ 0 w 3764"/>
                  <a:gd name="T71" fmla="*/ 1982 h 2104"/>
                  <a:gd name="T72" fmla="*/ 6 w 3764"/>
                  <a:gd name="T73" fmla="*/ 1958 h 2104"/>
                  <a:gd name="T74" fmla="*/ 15 w 3764"/>
                  <a:gd name="T75" fmla="*/ 1934 h 2104"/>
                  <a:gd name="T76" fmla="*/ 31 w 3764"/>
                  <a:gd name="T77" fmla="*/ 1915 h 2104"/>
                  <a:gd name="T78" fmla="*/ 796 w 3764"/>
                  <a:gd name="T79" fmla="*/ 1119 h 2104"/>
                  <a:gd name="T80" fmla="*/ 815 w 3764"/>
                  <a:gd name="T81" fmla="*/ 1103 h 2104"/>
                  <a:gd name="T82" fmla="*/ 839 w 3764"/>
                  <a:gd name="T83" fmla="*/ 1091 h 2104"/>
                  <a:gd name="T84" fmla="*/ 864 w 3764"/>
                  <a:gd name="T85" fmla="*/ 1085 h 2104"/>
                  <a:gd name="T86" fmla="*/ 889 w 3764"/>
                  <a:gd name="T87" fmla="*/ 1085 h 2104"/>
                  <a:gd name="T88" fmla="*/ 915 w 3764"/>
                  <a:gd name="T89" fmla="*/ 1091 h 2104"/>
                  <a:gd name="T90" fmla="*/ 2162 w 3764"/>
                  <a:gd name="T91" fmla="*/ 1550 h 2104"/>
                  <a:gd name="T92" fmla="*/ 3254 w 3764"/>
                  <a:gd name="T93" fmla="*/ 358 h 2104"/>
                  <a:gd name="T94" fmla="*/ 2985 w 3764"/>
                  <a:gd name="T95" fmla="*/ 133 h 2104"/>
                  <a:gd name="T96" fmla="*/ 2978 w 3764"/>
                  <a:gd name="T97" fmla="*/ 125 h 2104"/>
                  <a:gd name="T98" fmla="*/ 2972 w 3764"/>
                  <a:gd name="T99" fmla="*/ 115 h 2104"/>
                  <a:gd name="T100" fmla="*/ 2970 w 3764"/>
                  <a:gd name="T101" fmla="*/ 104 h 2104"/>
                  <a:gd name="T102" fmla="*/ 2970 w 3764"/>
                  <a:gd name="T103" fmla="*/ 96 h 2104"/>
                  <a:gd name="T104" fmla="*/ 2972 w 3764"/>
                  <a:gd name="T105" fmla="*/ 88 h 2104"/>
                  <a:gd name="T106" fmla="*/ 2980 w 3764"/>
                  <a:gd name="T107" fmla="*/ 73 h 2104"/>
                  <a:gd name="T108" fmla="*/ 2993 w 3764"/>
                  <a:gd name="T109" fmla="*/ 64 h 2104"/>
                  <a:gd name="T110" fmla="*/ 3008 w 3764"/>
                  <a:gd name="T111" fmla="*/ 59 h 2104"/>
                  <a:gd name="T112" fmla="*/ 3660 w 3764"/>
                  <a:gd name="T113" fmla="*/ 0 h 2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4" h="2104">
                    <a:moveTo>
                      <a:pt x="3660" y="0"/>
                    </a:moveTo>
                    <a:lnTo>
                      <a:pt x="3677" y="2"/>
                    </a:lnTo>
                    <a:lnTo>
                      <a:pt x="3691" y="10"/>
                    </a:lnTo>
                    <a:lnTo>
                      <a:pt x="3702" y="22"/>
                    </a:lnTo>
                    <a:lnTo>
                      <a:pt x="3706" y="38"/>
                    </a:lnTo>
                    <a:lnTo>
                      <a:pt x="3764" y="690"/>
                    </a:lnTo>
                    <a:lnTo>
                      <a:pt x="3764" y="703"/>
                    </a:lnTo>
                    <a:lnTo>
                      <a:pt x="3759" y="715"/>
                    </a:lnTo>
                    <a:lnTo>
                      <a:pt x="3753" y="725"/>
                    </a:lnTo>
                    <a:lnTo>
                      <a:pt x="3742" y="732"/>
                    </a:lnTo>
                    <a:lnTo>
                      <a:pt x="3731" y="737"/>
                    </a:lnTo>
                    <a:lnTo>
                      <a:pt x="3718" y="737"/>
                    </a:lnTo>
                    <a:lnTo>
                      <a:pt x="3706" y="733"/>
                    </a:lnTo>
                    <a:lnTo>
                      <a:pt x="3696" y="727"/>
                    </a:lnTo>
                    <a:lnTo>
                      <a:pt x="3426" y="502"/>
                    </a:lnTo>
                    <a:lnTo>
                      <a:pt x="2276" y="1757"/>
                    </a:lnTo>
                    <a:lnTo>
                      <a:pt x="2260" y="1771"/>
                    </a:lnTo>
                    <a:lnTo>
                      <a:pt x="2241" y="1783"/>
                    </a:lnTo>
                    <a:lnTo>
                      <a:pt x="2220" y="1790"/>
                    </a:lnTo>
                    <a:lnTo>
                      <a:pt x="2198" y="1793"/>
                    </a:lnTo>
                    <a:lnTo>
                      <a:pt x="2176" y="1792"/>
                    </a:lnTo>
                    <a:lnTo>
                      <a:pt x="2155" y="1786"/>
                    </a:lnTo>
                    <a:lnTo>
                      <a:pt x="906" y="1326"/>
                    </a:lnTo>
                    <a:lnTo>
                      <a:pt x="192" y="2069"/>
                    </a:lnTo>
                    <a:lnTo>
                      <a:pt x="175" y="2085"/>
                    </a:lnTo>
                    <a:lnTo>
                      <a:pt x="155" y="2095"/>
                    </a:lnTo>
                    <a:lnTo>
                      <a:pt x="133" y="2101"/>
                    </a:lnTo>
                    <a:lnTo>
                      <a:pt x="112" y="2104"/>
                    </a:lnTo>
                    <a:lnTo>
                      <a:pt x="91" y="2102"/>
                    </a:lnTo>
                    <a:lnTo>
                      <a:pt x="71" y="2095"/>
                    </a:lnTo>
                    <a:lnTo>
                      <a:pt x="52" y="2086"/>
                    </a:lnTo>
                    <a:lnTo>
                      <a:pt x="35" y="2072"/>
                    </a:lnTo>
                    <a:lnTo>
                      <a:pt x="17" y="2053"/>
                    </a:lnTo>
                    <a:lnTo>
                      <a:pt x="7" y="2031"/>
                    </a:lnTo>
                    <a:lnTo>
                      <a:pt x="1" y="2006"/>
                    </a:lnTo>
                    <a:lnTo>
                      <a:pt x="0" y="1982"/>
                    </a:lnTo>
                    <a:lnTo>
                      <a:pt x="6" y="1958"/>
                    </a:lnTo>
                    <a:lnTo>
                      <a:pt x="15" y="1934"/>
                    </a:lnTo>
                    <a:lnTo>
                      <a:pt x="31" y="1915"/>
                    </a:lnTo>
                    <a:lnTo>
                      <a:pt x="796" y="1119"/>
                    </a:lnTo>
                    <a:lnTo>
                      <a:pt x="815" y="1103"/>
                    </a:lnTo>
                    <a:lnTo>
                      <a:pt x="839" y="1091"/>
                    </a:lnTo>
                    <a:lnTo>
                      <a:pt x="864" y="1085"/>
                    </a:lnTo>
                    <a:lnTo>
                      <a:pt x="889" y="1085"/>
                    </a:lnTo>
                    <a:lnTo>
                      <a:pt x="915" y="1091"/>
                    </a:lnTo>
                    <a:lnTo>
                      <a:pt x="2162" y="1550"/>
                    </a:lnTo>
                    <a:lnTo>
                      <a:pt x="3254" y="358"/>
                    </a:lnTo>
                    <a:lnTo>
                      <a:pt x="2985" y="133"/>
                    </a:lnTo>
                    <a:lnTo>
                      <a:pt x="2978" y="125"/>
                    </a:lnTo>
                    <a:lnTo>
                      <a:pt x="2972" y="115"/>
                    </a:lnTo>
                    <a:lnTo>
                      <a:pt x="2970" y="104"/>
                    </a:lnTo>
                    <a:lnTo>
                      <a:pt x="2970" y="96"/>
                    </a:lnTo>
                    <a:lnTo>
                      <a:pt x="2972" y="88"/>
                    </a:lnTo>
                    <a:lnTo>
                      <a:pt x="2980" y="73"/>
                    </a:lnTo>
                    <a:lnTo>
                      <a:pt x="2993" y="64"/>
                    </a:lnTo>
                    <a:lnTo>
                      <a:pt x="3008" y="59"/>
                    </a:lnTo>
                    <a:lnTo>
                      <a:pt x="36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6" name="Rectangle 65"/>
            <p:cNvSpPr/>
            <p:nvPr/>
          </p:nvSpPr>
          <p:spPr>
            <a:xfrm>
              <a:off x="2699001" y="6308241"/>
              <a:ext cx="1005403" cy="523220"/>
            </a:xfrm>
            <a:prstGeom prst="rect">
              <a:avLst/>
            </a:prstGeom>
          </p:spPr>
          <p:txBody>
            <a:bodyPr wrap="none">
              <a:spAutoFit/>
            </a:bodyPr>
            <a:lstStyle/>
            <a:p>
              <a:pPr algn="r"/>
              <a:r>
                <a:rPr lang="en-GB" sz="2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1215</a:t>
              </a:r>
            </a:p>
          </p:txBody>
        </p:sp>
      </p:grpSp>
      <p:grpSp>
        <p:nvGrpSpPr>
          <p:cNvPr id="71" name="Group 70"/>
          <p:cNvGrpSpPr/>
          <p:nvPr/>
        </p:nvGrpSpPr>
        <p:grpSpPr>
          <a:xfrm>
            <a:off x="16780732" y="6709215"/>
            <a:ext cx="1248505" cy="523220"/>
            <a:chOff x="2904184" y="6308241"/>
            <a:chExt cx="1248505" cy="523220"/>
          </a:xfrm>
        </p:grpSpPr>
        <p:grpSp>
          <p:nvGrpSpPr>
            <p:cNvPr id="72" name="Group 71"/>
            <p:cNvGrpSpPr/>
            <p:nvPr/>
          </p:nvGrpSpPr>
          <p:grpSpPr>
            <a:xfrm>
              <a:off x="3714957" y="6349682"/>
              <a:ext cx="437732" cy="349884"/>
              <a:chOff x="3792538" y="4095751"/>
              <a:chExt cx="2011363" cy="1768475"/>
            </a:xfrm>
            <a:solidFill>
              <a:schemeClr val="bg1"/>
            </a:solidFill>
          </p:grpSpPr>
          <p:sp>
            <p:nvSpPr>
              <p:cNvPr id="88" name="Freeform 58"/>
              <p:cNvSpPr>
                <a:spLocks/>
              </p:cNvSpPr>
              <p:nvPr/>
            </p:nvSpPr>
            <p:spPr bwMode="auto">
              <a:xfrm>
                <a:off x="3949701" y="4908551"/>
                <a:ext cx="460375" cy="955675"/>
              </a:xfrm>
              <a:custGeom>
                <a:avLst/>
                <a:gdLst>
                  <a:gd name="T0" fmla="*/ 624 w 869"/>
                  <a:gd name="T1" fmla="*/ 0 h 1804"/>
                  <a:gd name="T2" fmla="*/ 695 w 869"/>
                  <a:gd name="T3" fmla="*/ 0 h 1804"/>
                  <a:gd name="T4" fmla="*/ 869 w 869"/>
                  <a:gd name="T5" fmla="*/ 65 h 1804"/>
                  <a:gd name="T6" fmla="*/ 869 w 869"/>
                  <a:gd name="T7" fmla="*/ 1747 h 1804"/>
                  <a:gd name="T8" fmla="*/ 866 w 869"/>
                  <a:gd name="T9" fmla="*/ 1765 h 1804"/>
                  <a:gd name="T10" fmla="*/ 858 w 869"/>
                  <a:gd name="T11" fmla="*/ 1781 h 1804"/>
                  <a:gd name="T12" fmla="*/ 846 w 869"/>
                  <a:gd name="T13" fmla="*/ 1792 h 1804"/>
                  <a:gd name="T14" fmla="*/ 831 w 869"/>
                  <a:gd name="T15" fmla="*/ 1800 h 1804"/>
                  <a:gd name="T16" fmla="*/ 813 w 869"/>
                  <a:gd name="T17" fmla="*/ 1804 h 1804"/>
                  <a:gd name="T18" fmla="*/ 55 w 869"/>
                  <a:gd name="T19" fmla="*/ 1804 h 1804"/>
                  <a:gd name="T20" fmla="*/ 38 w 869"/>
                  <a:gd name="T21" fmla="*/ 1800 h 1804"/>
                  <a:gd name="T22" fmla="*/ 22 w 869"/>
                  <a:gd name="T23" fmla="*/ 1792 h 1804"/>
                  <a:gd name="T24" fmla="*/ 10 w 869"/>
                  <a:gd name="T25" fmla="*/ 1781 h 1804"/>
                  <a:gd name="T26" fmla="*/ 2 w 869"/>
                  <a:gd name="T27" fmla="*/ 1765 h 1804"/>
                  <a:gd name="T28" fmla="*/ 0 w 869"/>
                  <a:gd name="T29" fmla="*/ 1747 h 1804"/>
                  <a:gd name="T30" fmla="*/ 0 w 869"/>
                  <a:gd name="T31" fmla="*/ 651 h 1804"/>
                  <a:gd name="T32" fmla="*/ 624 w 869"/>
                  <a:gd name="T33" fmla="*/ 0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9" h="1804">
                    <a:moveTo>
                      <a:pt x="624" y="0"/>
                    </a:moveTo>
                    <a:lnTo>
                      <a:pt x="695" y="0"/>
                    </a:lnTo>
                    <a:lnTo>
                      <a:pt x="869" y="65"/>
                    </a:lnTo>
                    <a:lnTo>
                      <a:pt x="869" y="1747"/>
                    </a:lnTo>
                    <a:lnTo>
                      <a:pt x="866" y="1765"/>
                    </a:lnTo>
                    <a:lnTo>
                      <a:pt x="858" y="1781"/>
                    </a:lnTo>
                    <a:lnTo>
                      <a:pt x="846" y="1792"/>
                    </a:lnTo>
                    <a:lnTo>
                      <a:pt x="831" y="1800"/>
                    </a:lnTo>
                    <a:lnTo>
                      <a:pt x="813" y="1804"/>
                    </a:lnTo>
                    <a:lnTo>
                      <a:pt x="55" y="1804"/>
                    </a:lnTo>
                    <a:lnTo>
                      <a:pt x="38" y="1800"/>
                    </a:lnTo>
                    <a:lnTo>
                      <a:pt x="22" y="1792"/>
                    </a:lnTo>
                    <a:lnTo>
                      <a:pt x="10" y="1781"/>
                    </a:lnTo>
                    <a:lnTo>
                      <a:pt x="2" y="1765"/>
                    </a:lnTo>
                    <a:lnTo>
                      <a:pt x="0" y="1747"/>
                    </a:lnTo>
                    <a:lnTo>
                      <a:pt x="0" y="651"/>
                    </a:lnTo>
                    <a:lnTo>
                      <a:pt x="6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9" name="Freeform 59"/>
              <p:cNvSpPr>
                <a:spLocks/>
              </p:cNvSpPr>
              <p:nvPr/>
            </p:nvSpPr>
            <p:spPr bwMode="auto">
              <a:xfrm>
                <a:off x="4667251" y="5178426"/>
                <a:ext cx="460375" cy="685800"/>
              </a:xfrm>
              <a:custGeom>
                <a:avLst/>
                <a:gdLst>
                  <a:gd name="T0" fmla="*/ 56 w 871"/>
                  <a:gd name="T1" fmla="*/ 0 h 1294"/>
                  <a:gd name="T2" fmla="*/ 814 w 871"/>
                  <a:gd name="T3" fmla="*/ 0 h 1294"/>
                  <a:gd name="T4" fmla="*/ 831 w 871"/>
                  <a:gd name="T5" fmla="*/ 3 h 1294"/>
                  <a:gd name="T6" fmla="*/ 847 w 871"/>
                  <a:gd name="T7" fmla="*/ 11 h 1294"/>
                  <a:gd name="T8" fmla="*/ 859 w 871"/>
                  <a:gd name="T9" fmla="*/ 23 h 1294"/>
                  <a:gd name="T10" fmla="*/ 867 w 871"/>
                  <a:gd name="T11" fmla="*/ 39 h 1294"/>
                  <a:gd name="T12" fmla="*/ 871 w 871"/>
                  <a:gd name="T13" fmla="*/ 57 h 1294"/>
                  <a:gd name="T14" fmla="*/ 871 w 871"/>
                  <a:gd name="T15" fmla="*/ 1237 h 1294"/>
                  <a:gd name="T16" fmla="*/ 867 w 871"/>
                  <a:gd name="T17" fmla="*/ 1255 h 1294"/>
                  <a:gd name="T18" fmla="*/ 859 w 871"/>
                  <a:gd name="T19" fmla="*/ 1271 h 1294"/>
                  <a:gd name="T20" fmla="*/ 847 w 871"/>
                  <a:gd name="T21" fmla="*/ 1282 h 1294"/>
                  <a:gd name="T22" fmla="*/ 831 w 871"/>
                  <a:gd name="T23" fmla="*/ 1290 h 1294"/>
                  <a:gd name="T24" fmla="*/ 814 w 871"/>
                  <a:gd name="T25" fmla="*/ 1294 h 1294"/>
                  <a:gd name="T26" fmla="*/ 56 w 871"/>
                  <a:gd name="T27" fmla="*/ 1294 h 1294"/>
                  <a:gd name="T28" fmla="*/ 38 w 871"/>
                  <a:gd name="T29" fmla="*/ 1290 h 1294"/>
                  <a:gd name="T30" fmla="*/ 23 w 871"/>
                  <a:gd name="T31" fmla="*/ 1282 h 1294"/>
                  <a:gd name="T32" fmla="*/ 11 w 871"/>
                  <a:gd name="T33" fmla="*/ 1271 h 1294"/>
                  <a:gd name="T34" fmla="*/ 3 w 871"/>
                  <a:gd name="T35" fmla="*/ 1255 h 1294"/>
                  <a:gd name="T36" fmla="*/ 0 w 871"/>
                  <a:gd name="T37" fmla="*/ 1237 h 1294"/>
                  <a:gd name="T38" fmla="*/ 0 w 871"/>
                  <a:gd name="T39" fmla="*/ 57 h 1294"/>
                  <a:gd name="T40" fmla="*/ 3 w 871"/>
                  <a:gd name="T41" fmla="*/ 39 h 1294"/>
                  <a:gd name="T42" fmla="*/ 11 w 871"/>
                  <a:gd name="T43" fmla="*/ 23 h 1294"/>
                  <a:gd name="T44" fmla="*/ 23 w 871"/>
                  <a:gd name="T45" fmla="*/ 11 h 1294"/>
                  <a:gd name="T46" fmla="*/ 38 w 871"/>
                  <a:gd name="T47" fmla="*/ 3 h 1294"/>
                  <a:gd name="T48" fmla="*/ 56 w 871"/>
                  <a:gd name="T49" fmla="*/ 0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1" h="1294">
                    <a:moveTo>
                      <a:pt x="56" y="0"/>
                    </a:moveTo>
                    <a:lnTo>
                      <a:pt x="814" y="0"/>
                    </a:lnTo>
                    <a:lnTo>
                      <a:pt x="831" y="3"/>
                    </a:lnTo>
                    <a:lnTo>
                      <a:pt x="847" y="11"/>
                    </a:lnTo>
                    <a:lnTo>
                      <a:pt x="859" y="23"/>
                    </a:lnTo>
                    <a:lnTo>
                      <a:pt x="867" y="39"/>
                    </a:lnTo>
                    <a:lnTo>
                      <a:pt x="871" y="57"/>
                    </a:lnTo>
                    <a:lnTo>
                      <a:pt x="871" y="1237"/>
                    </a:lnTo>
                    <a:lnTo>
                      <a:pt x="867" y="1255"/>
                    </a:lnTo>
                    <a:lnTo>
                      <a:pt x="859" y="1271"/>
                    </a:lnTo>
                    <a:lnTo>
                      <a:pt x="847" y="1282"/>
                    </a:lnTo>
                    <a:lnTo>
                      <a:pt x="831" y="1290"/>
                    </a:lnTo>
                    <a:lnTo>
                      <a:pt x="814" y="1294"/>
                    </a:lnTo>
                    <a:lnTo>
                      <a:pt x="56" y="1294"/>
                    </a:lnTo>
                    <a:lnTo>
                      <a:pt x="38" y="1290"/>
                    </a:lnTo>
                    <a:lnTo>
                      <a:pt x="23" y="1282"/>
                    </a:lnTo>
                    <a:lnTo>
                      <a:pt x="11" y="1271"/>
                    </a:lnTo>
                    <a:lnTo>
                      <a:pt x="3" y="1255"/>
                    </a:lnTo>
                    <a:lnTo>
                      <a:pt x="0" y="1237"/>
                    </a:lnTo>
                    <a:lnTo>
                      <a:pt x="0" y="57"/>
                    </a:lnTo>
                    <a:lnTo>
                      <a:pt x="3" y="39"/>
                    </a:lnTo>
                    <a:lnTo>
                      <a:pt x="11" y="23"/>
                    </a:lnTo>
                    <a:lnTo>
                      <a:pt x="23" y="11"/>
                    </a:lnTo>
                    <a:lnTo>
                      <a:pt x="38" y="3"/>
                    </a:lnTo>
                    <a:lnTo>
                      <a:pt x="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0" name="Freeform 60"/>
              <p:cNvSpPr>
                <a:spLocks/>
              </p:cNvSpPr>
              <p:nvPr/>
            </p:nvSpPr>
            <p:spPr bwMode="auto">
              <a:xfrm>
                <a:off x="5345113" y="4481513"/>
                <a:ext cx="458788" cy="1382713"/>
              </a:xfrm>
              <a:custGeom>
                <a:avLst/>
                <a:gdLst>
                  <a:gd name="T0" fmla="*/ 498 w 869"/>
                  <a:gd name="T1" fmla="*/ 0 h 2612"/>
                  <a:gd name="T2" fmla="*/ 635 w 869"/>
                  <a:gd name="T3" fmla="*/ 115 h 2612"/>
                  <a:gd name="T4" fmla="*/ 664 w 869"/>
                  <a:gd name="T5" fmla="*/ 136 h 2612"/>
                  <a:gd name="T6" fmla="*/ 697 w 869"/>
                  <a:gd name="T7" fmla="*/ 150 h 2612"/>
                  <a:gd name="T8" fmla="*/ 730 w 869"/>
                  <a:gd name="T9" fmla="*/ 159 h 2612"/>
                  <a:gd name="T10" fmla="*/ 766 w 869"/>
                  <a:gd name="T11" fmla="*/ 163 h 2612"/>
                  <a:gd name="T12" fmla="*/ 799 w 869"/>
                  <a:gd name="T13" fmla="*/ 161 h 2612"/>
                  <a:gd name="T14" fmla="*/ 830 w 869"/>
                  <a:gd name="T15" fmla="*/ 153 h 2612"/>
                  <a:gd name="T16" fmla="*/ 860 w 869"/>
                  <a:gd name="T17" fmla="*/ 140 h 2612"/>
                  <a:gd name="T18" fmla="*/ 865 w 869"/>
                  <a:gd name="T19" fmla="*/ 136 h 2612"/>
                  <a:gd name="T20" fmla="*/ 869 w 869"/>
                  <a:gd name="T21" fmla="*/ 134 h 2612"/>
                  <a:gd name="T22" fmla="*/ 869 w 869"/>
                  <a:gd name="T23" fmla="*/ 2555 h 2612"/>
                  <a:gd name="T24" fmla="*/ 866 w 869"/>
                  <a:gd name="T25" fmla="*/ 2573 h 2612"/>
                  <a:gd name="T26" fmla="*/ 859 w 869"/>
                  <a:gd name="T27" fmla="*/ 2589 h 2612"/>
                  <a:gd name="T28" fmla="*/ 846 w 869"/>
                  <a:gd name="T29" fmla="*/ 2600 h 2612"/>
                  <a:gd name="T30" fmla="*/ 831 w 869"/>
                  <a:gd name="T31" fmla="*/ 2608 h 2612"/>
                  <a:gd name="T32" fmla="*/ 814 w 869"/>
                  <a:gd name="T33" fmla="*/ 2612 h 2612"/>
                  <a:gd name="T34" fmla="*/ 55 w 869"/>
                  <a:gd name="T35" fmla="*/ 2612 h 2612"/>
                  <a:gd name="T36" fmla="*/ 38 w 869"/>
                  <a:gd name="T37" fmla="*/ 2608 h 2612"/>
                  <a:gd name="T38" fmla="*/ 22 w 869"/>
                  <a:gd name="T39" fmla="*/ 2600 h 2612"/>
                  <a:gd name="T40" fmla="*/ 10 w 869"/>
                  <a:gd name="T41" fmla="*/ 2589 h 2612"/>
                  <a:gd name="T42" fmla="*/ 2 w 869"/>
                  <a:gd name="T43" fmla="*/ 2573 h 2612"/>
                  <a:gd name="T44" fmla="*/ 0 w 869"/>
                  <a:gd name="T45" fmla="*/ 2555 h 2612"/>
                  <a:gd name="T46" fmla="*/ 0 w 869"/>
                  <a:gd name="T47" fmla="*/ 544 h 2612"/>
                  <a:gd name="T48" fmla="*/ 498 w 869"/>
                  <a:gd name="T49" fmla="*/ 0 h 2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69" h="2612">
                    <a:moveTo>
                      <a:pt x="498" y="0"/>
                    </a:moveTo>
                    <a:lnTo>
                      <a:pt x="635" y="115"/>
                    </a:lnTo>
                    <a:lnTo>
                      <a:pt x="664" y="136"/>
                    </a:lnTo>
                    <a:lnTo>
                      <a:pt x="697" y="150"/>
                    </a:lnTo>
                    <a:lnTo>
                      <a:pt x="730" y="159"/>
                    </a:lnTo>
                    <a:lnTo>
                      <a:pt x="766" y="163"/>
                    </a:lnTo>
                    <a:lnTo>
                      <a:pt x="799" y="161"/>
                    </a:lnTo>
                    <a:lnTo>
                      <a:pt x="830" y="153"/>
                    </a:lnTo>
                    <a:lnTo>
                      <a:pt x="860" y="140"/>
                    </a:lnTo>
                    <a:lnTo>
                      <a:pt x="865" y="136"/>
                    </a:lnTo>
                    <a:lnTo>
                      <a:pt x="869" y="134"/>
                    </a:lnTo>
                    <a:lnTo>
                      <a:pt x="869" y="2555"/>
                    </a:lnTo>
                    <a:lnTo>
                      <a:pt x="866" y="2573"/>
                    </a:lnTo>
                    <a:lnTo>
                      <a:pt x="859" y="2589"/>
                    </a:lnTo>
                    <a:lnTo>
                      <a:pt x="846" y="2600"/>
                    </a:lnTo>
                    <a:lnTo>
                      <a:pt x="831" y="2608"/>
                    </a:lnTo>
                    <a:lnTo>
                      <a:pt x="814" y="2612"/>
                    </a:lnTo>
                    <a:lnTo>
                      <a:pt x="55" y="2612"/>
                    </a:lnTo>
                    <a:lnTo>
                      <a:pt x="38" y="2608"/>
                    </a:lnTo>
                    <a:lnTo>
                      <a:pt x="22" y="2600"/>
                    </a:lnTo>
                    <a:lnTo>
                      <a:pt x="10" y="2589"/>
                    </a:lnTo>
                    <a:lnTo>
                      <a:pt x="2" y="2573"/>
                    </a:lnTo>
                    <a:lnTo>
                      <a:pt x="0" y="2555"/>
                    </a:lnTo>
                    <a:lnTo>
                      <a:pt x="0" y="544"/>
                    </a:lnTo>
                    <a:lnTo>
                      <a:pt x="4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1" name="Freeform 61"/>
              <p:cNvSpPr>
                <a:spLocks/>
              </p:cNvSpPr>
              <p:nvPr/>
            </p:nvSpPr>
            <p:spPr bwMode="auto">
              <a:xfrm>
                <a:off x="3792538" y="4095751"/>
                <a:ext cx="1992313" cy="1112838"/>
              </a:xfrm>
              <a:custGeom>
                <a:avLst/>
                <a:gdLst>
                  <a:gd name="T0" fmla="*/ 3660 w 3764"/>
                  <a:gd name="T1" fmla="*/ 0 h 2104"/>
                  <a:gd name="T2" fmla="*/ 3677 w 3764"/>
                  <a:gd name="T3" fmla="*/ 2 h 2104"/>
                  <a:gd name="T4" fmla="*/ 3691 w 3764"/>
                  <a:gd name="T5" fmla="*/ 10 h 2104"/>
                  <a:gd name="T6" fmla="*/ 3702 w 3764"/>
                  <a:gd name="T7" fmla="*/ 22 h 2104"/>
                  <a:gd name="T8" fmla="*/ 3706 w 3764"/>
                  <a:gd name="T9" fmla="*/ 38 h 2104"/>
                  <a:gd name="T10" fmla="*/ 3764 w 3764"/>
                  <a:gd name="T11" fmla="*/ 690 h 2104"/>
                  <a:gd name="T12" fmla="*/ 3764 w 3764"/>
                  <a:gd name="T13" fmla="*/ 703 h 2104"/>
                  <a:gd name="T14" fmla="*/ 3759 w 3764"/>
                  <a:gd name="T15" fmla="*/ 715 h 2104"/>
                  <a:gd name="T16" fmla="*/ 3753 w 3764"/>
                  <a:gd name="T17" fmla="*/ 725 h 2104"/>
                  <a:gd name="T18" fmla="*/ 3742 w 3764"/>
                  <a:gd name="T19" fmla="*/ 732 h 2104"/>
                  <a:gd name="T20" fmla="*/ 3731 w 3764"/>
                  <a:gd name="T21" fmla="*/ 737 h 2104"/>
                  <a:gd name="T22" fmla="*/ 3718 w 3764"/>
                  <a:gd name="T23" fmla="*/ 737 h 2104"/>
                  <a:gd name="T24" fmla="*/ 3706 w 3764"/>
                  <a:gd name="T25" fmla="*/ 733 h 2104"/>
                  <a:gd name="T26" fmla="*/ 3696 w 3764"/>
                  <a:gd name="T27" fmla="*/ 727 h 2104"/>
                  <a:gd name="T28" fmla="*/ 3426 w 3764"/>
                  <a:gd name="T29" fmla="*/ 502 h 2104"/>
                  <a:gd name="T30" fmla="*/ 2276 w 3764"/>
                  <a:gd name="T31" fmla="*/ 1757 h 2104"/>
                  <a:gd name="T32" fmla="*/ 2260 w 3764"/>
                  <a:gd name="T33" fmla="*/ 1771 h 2104"/>
                  <a:gd name="T34" fmla="*/ 2241 w 3764"/>
                  <a:gd name="T35" fmla="*/ 1783 h 2104"/>
                  <a:gd name="T36" fmla="*/ 2220 w 3764"/>
                  <a:gd name="T37" fmla="*/ 1790 h 2104"/>
                  <a:gd name="T38" fmla="*/ 2198 w 3764"/>
                  <a:gd name="T39" fmla="*/ 1793 h 2104"/>
                  <a:gd name="T40" fmla="*/ 2176 w 3764"/>
                  <a:gd name="T41" fmla="*/ 1792 h 2104"/>
                  <a:gd name="T42" fmla="*/ 2155 w 3764"/>
                  <a:gd name="T43" fmla="*/ 1786 h 2104"/>
                  <a:gd name="T44" fmla="*/ 906 w 3764"/>
                  <a:gd name="T45" fmla="*/ 1326 h 2104"/>
                  <a:gd name="T46" fmla="*/ 192 w 3764"/>
                  <a:gd name="T47" fmla="*/ 2069 h 2104"/>
                  <a:gd name="T48" fmla="*/ 175 w 3764"/>
                  <a:gd name="T49" fmla="*/ 2085 h 2104"/>
                  <a:gd name="T50" fmla="*/ 155 w 3764"/>
                  <a:gd name="T51" fmla="*/ 2095 h 2104"/>
                  <a:gd name="T52" fmla="*/ 133 w 3764"/>
                  <a:gd name="T53" fmla="*/ 2101 h 2104"/>
                  <a:gd name="T54" fmla="*/ 112 w 3764"/>
                  <a:gd name="T55" fmla="*/ 2104 h 2104"/>
                  <a:gd name="T56" fmla="*/ 91 w 3764"/>
                  <a:gd name="T57" fmla="*/ 2102 h 2104"/>
                  <a:gd name="T58" fmla="*/ 71 w 3764"/>
                  <a:gd name="T59" fmla="*/ 2095 h 2104"/>
                  <a:gd name="T60" fmla="*/ 52 w 3764"/>
                  <a:gd name="T61" fmla="*/ 2086 h 2104"/>
                  <a:gd name="T62" fmla="*/ 35 w 3764"/>
                  <a:gd name="T63" fmla="*/ 2072 h 2104"/>
                  <a:gd name="T64" fmla="*/ 17 w 3764"/>
                  <a:gd name="T65" fmla="*/ 2053 h 2104"/>
                  <a:gd name="T66" fmla="*/ 7 w 3764"/>
                  <a:gd name="T67" fmla="*/ 2031 h 2104"/>
                  <a:gd name="T68" fmla="*/ 1 w 3764"/>
                  <a:gd name="T69" fmla="*/ 2006 h 2104"/>
                  <a:gd name="T70" fmla="*/ 0 w 3764"/>
                  <a:gd name="T71" fmla="*/ 1982 h 2104"/>
                  <a:gd name="T72" fmla="*/ 6 w 3764"/>
                  <a:gd name="T73" fmla="*/ 1958 h 2104"/>
                  <a:gd name="T74" fmla="*/ 15 w 3764"/>
                  <a:gd name="T75" fmla="*/ 1934 h 2104"/>
                  <a:gd name="T76" fmla="*/ 31 w 3764"/>
                  <a:gd name="T77" fmla="*/ 1915 h 2104"/>
                  <a:gd name="T78" fmla="*/ 796 w 3764"/>
                  <a:gd name="T79" fmla="*/ 1119 h 2104"/>
                  <a:gd name="T80" fmla="*/ 815 w 3764"/>
                  <a:gd name="T81" fmla="*/ 1103 h 2104"/>
                  <a:gd name="T82" fmla="*/ 839 w 3764"/>
                  <a:gd name="T83" fmla="*/ 1091 h 2104"/>
                  <a:gd name="T84" fmla="*/ 864 w 3764"/>
                  <a:gd name="T85" fmla="*/ 1085 h 2104"/>
                  <a:gd name="T86" fmla="*/ 889 w 3764"/>
                  <a:gd name="T87" fmla="*/ 1085 h 2104"/>
                  <a:gd name="T88" fmla="*/ 915 w 3764"/>
                  <a:gd name="T89" fmla="*/ 1091 h 2104"/>
                  <a:gd name="T90" fmla="*/ 2162 w 3764"/>
                  <a:gd name="T91" fmla="*/ 1550 h 2104"/>
                  <a:gd name="T92" fmla="*/ 3254 w 3764"/>
                  <a:gd name="T93" fmla="*/ 358 h 2104"/>
                  <a:gd name="T94" fmla="*/ 2985 w 3764"/>
                  <a:gd name="T95" fmla="*/ 133 h 2104"/>
                  <a:gd name="T96" fmla="*/ 2978 w 3764"/>
                  <a:gd name="T97" fmla="*/ 125 h 2104"/>
                  <a:gd name="T98" fmla="*/ 2972 w 3764"/>
                  <a:gd name="T99" fmla="*/ 115 h 2104"/>
                  <a:gd name="T100" fmla="*/ 2970 w 3764"/>
                  <a:gd name="T101" fmla="*/ 104 h 2104"/>
                  <a:gd name="T102" fmla="*/ 2970 w 3764"/>
                  <a:gd name="T103" fmla="*/ 96 h 2104"/>
                  <a:gd name="T104" fmla="*/ 2972 w 3764"/>
                  <a:gd name="T105" fmla="*/ 88 h 2104"/>
                  <a:gd name="T106" fmla="*/ 2980 w 3764"/>
                  <a:gd name="T107" fmla="*/ 73 h 2104"/>
                  <a:gd name="T108" fmla="*/ 2993 w 3764"/>
                  <a:gd name="T109" fmla="*/ 64 h 2104"/>
                  <a:gd name="T110" fmla="*/ 3008 w 3764"/>
                  <a:gd name="T111" fmla="*/ 59 h 2104"/>
                  <a:gd name="T112" fmla="*/ 3660 w 3764"/>
                  <a:gd name="T113" fmla="*/ 0 h 2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4" h="2104">
                    <a:moveTo>
                      <a:pt x="3660" y="0"/>
                    </a:moveTo>
                    <a:lnTo>
                      <a:pt x="3677" y="2"/>
                    </a:lnTo>
                    <a:lnTo>
                      <a:pt x="3691" y="10"/>
                    </a:lnTo>
                    <a:lnTo>
                      <a:pt x="3702" y="22"/>
                    </a:lnTo>
                    <a:lnTo>
                      <a:pt x="3706" y="38"/>
                    </a:lnTo>
                    <a:lnTo>
                      <a:pt x="3764" y="690"/>
                    </a:lnTo>
                    <a:lnTo>
                      <a:pt x="3764" y="703"/>
                    </a:lnTo>
                    <a:lnTo>
                      <a:pt x="3759" y="715"/>
                    </a:lnTo>
                    <a:lnTo>
                      <a:pt x="3753" y="725"/>
                    </a:lnTo>
                    <a:lnTo>
                      <a:pt x="3742" y="732"/>
                    </a:lnTo>
                    <a:lnTo>
                      <a:pt x="3731" y="737"/>
                    </a:lnTo>
                    <a:lnTo>
                      <a:pt x="3718" y="737"/>
                    </a:lnTo>
                    <a:lnTo>
                      <a:pt x="3706" y="733"/>
                    </a:lnTo>
                    <a:lnTo>
                      <a:pt x="3696" y="727"/>
                    </a:lnTo>
                    <a:lnTo>
                      <a:pt x="3426" y="502"/>
                    </a:lnTo>
                    <a:lnTo>
                      <a:pt x="2276" y="1757"/>
                    </a:lnTo>
                    <a:lnTo>
                      <a:pt x="2260" y="1771"/>
                    </a:lnTo>
                    <a:lnTo>
                      <a:pt x="2241" y="1783"/>
                    </a:lnTo>
                    <a:lnTo>
                      <a:pt x="2220" y="1790"/>
                    </a:lnTo>
                    <a:lnTo>
                      <a:pt x="2198" y="1793"/>
                    </a:lnTo>
                    <a:lnTo>
                      <a:pt x="2176" y="1792"/>
                    </a:lnTo>
                    <a:lnTo>
                      <a:pt x="2155" y="1786"/>
                    </a:lnTo>
                    <a:lnTo>
                      <a:pt x="906" y="1326"/>
                    </a:lnTo>
                    <a:lnTo>
                      <a:pt x="192" y="2069"/>
                    </a:lnTo>
                    <a:lnTo>
                      <a:pt x="175" y="2085"/>
                    </a:lnTo>
                    <a:lnTo>
                      <a:pt x="155" y="2095"/>
                    </a:lnTo>
                    <a:lnTo>
                      <a:pt x="133" y="2101"/>
                    </a:lnTo>
                    <a:lnTo>
                      <a:pt x="112" y="2104"/>
                    </a:lnTo>
                    <a:lnTo>
                      <a:pt x="91" y="2102"/>
                    </a:lnTo>
                    <a:lnTo>
                      <a:pt x="71" y="2095"/>
                    </a:lnTo>
                    <a:lnTo>
                      <a:pt x="52" y="2086"/>
                    </a:lnTo>
                    <a:lnTo>
                      <a:pt x="35" y="2072"/>
                    </a:lnTo>
                    <a:lnTo>
                      <a:pt x="17" y="2053"/>
                    </a:lnTo>
                    <a:lnTo>
                      <a:pt x="7" y="2031"/>
                    </a:lnTo>
                    <a:lnTo>
                      <a:pt x="1" y="2006"/>
                    </a:lnTo>
                    <a:lnTo>
                      <a:pt x="0" y="1982"/>
                    </a:lnTo>
                    <a:lnTo>
                      <a:pt x="6" y="1958"/>
                    </a:lnTo>
                    <a:lnTo>
                      <a:pt x="15" y="1934"/>
                    </a:lnTo>
                    <a:lnTo>
                      <a:pt x="31" y="1915"/>
                    </a:lnTo>
                    <a:lnTo>
                      <a:pt x="796" y="1119"/>
                    </a:lnTo>
                    <a:lnTo>
                      <a:pt x="815" y="1103"/>
                    </a:lnTo>
                    <a:lnTo>
                      <a:pt x="839" y="1091"/>
                    </a:lnTo>
                    <a:lnTo>
                      <a:pt x="864" y="1085"/>
                    </a:lnTo>
                    <a:lnTo>
                      <a:pt x="889" y="1085"/>
                    </a:lnTo>
                    <a:lnTo>
                      <a:pt x="915" y="1091"/>
                    </a:lnTo>
                    <a:lnTo>
                      <a:pt x="2162" y="1550"/>
                    </a:lnTo>
                    <a:lnTo>
                      <a:pt x="3254" y="358"/>
                    </a:lnTo>
                    <a:lnTo>
                      <a:pt x="2985" y="133"/>
                    </a:lnTo>
                    <a:lnTo>
                      <a:pt x="2978" y="125"/>
                    </a:lnTo>
                    <a:lnTo>
                      <a:pt x="2972" y="115"/>
                    </a:lnTo>
                    <a:lnTo>
                      <a:pt x="2970" y="104"/>
                    </a:lnTo>
                    <a:lnTo>
                      <a:pt x="2970" y="96"/>
                    </a:lnTo>
                    <a:lnTo>
                      <a:pt x="2972" y="88"/>
                    </a:lnTo>
                    <a:lnTo>
                      <a:pt x="2980" y="73"/>
                    </a:lnTo>
                    <a:lnTo>
                      <a:pt x="2993" y="64"/>
                    </a:lnTo>
                    <a:lnTo>
                      <a:pt x="3008" y="59"/>
                    </a:lnTo>
                    <a:lnTo>
                      <a:pt x="36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87" name="Rectangle 86"/>
            <p:cNvSpPr/>
            <p:nvPr/>
          </p:nvSpPr>
          <p:spPr>
            <a:xfrm>
              <a:off x="2904184" y="6308241"/>
              <a:ext cx="800220" cy="523220"/>
            </a:xfrm>
            <a:prstGeom prst="rect">
              <a:avLst/>
            </a:prstGeom>
          </p:spPr>
          <p:txBody>
            <a:bodyPr wrap="none">
              <a:spAutoFit/>
            </a:bodyPr>
            <a:lstStyle/>
            <a:p>
              <a:pPr algn="r"/>
              <a:r>
                <a:rPr lang="en-GB" sz="2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469</a:t>
              </a:r>
            </a:p>
          </p:txBody>
        </p:sp>
      </p:grpSp>
    </p:spTree>
    <p:extLst>
      <p:ext uri="{BB962C8B-B14F-4D97-AF65-F5344CB8AC3E}">
        <p14:creationId xmlns:p14="http://schemas.microsoft.com/office/powerpoint/2010/main" val="162594456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6787062" y="276820"/>
            <a:ext cx="4742004"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4 Pictures Show</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43" name="Rounded Rectangle 42"/>
          <p:cNvSpPr/>
          <p:nvPr/>
        </p:nvSpPr>
        <p:spPr>
          <a:xfrm>
            <a:off x="7146075" y="3129166"/>
            <a:ext cx="4876800" cy="2667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6" name="Rounded Rectangle 45"/>
          <p:cNvSpPr/>
          <p:nvPr/>
        </p:nvSpPr>
        <p:spPr>
          <a:xfrm>
            <a:off x="7146075" y="3910216"/>
            <a:ext cx="3714750" cy="266700"/>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7" name="Rounded Rectangle 46"/>
          <p:cNvSpPr/>
          <p:nvPr/>
        </p:nvSpPr>
        <p:spPr>
          <a:xfrm>
            <a:off x="7146075" y="4691266"/>
            <a:ext cx="4514850" cy="2667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8" name="Rounded Rectangle 47"/>
          <p:cNvSpPr/>
          <p:nvPr/>
        </p:nvSpPr>
        <p:spPr>
          <a:xfrm>
            <a:off x="7146075" y="5472316"/>
            <a:ext cx="4178300" cy="2667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9" name="Rectangle 48"/>
          <p:cNvSpPr/>
          <p:nvPr/>
        </p:nvSpPr>
        <p:spPr>
          <a:xfrm>
            <a:off x="7059053" y="2748166"/>
            <a:ext cx="2334922" cy="401584"/>
          </a:xfrm>
          <a:prstGeom prst="rect">
            <a:avLst/>
          </a:prstGeom>
        </p:spPr>
        <p:txBody>
          <a:bodyPr wrap="square">
            <a:spAutoFit/>
          </a:bodyPr>
          <a:lstStyle/>
          <a:p>
            <a:r>
              <a:rPr lang="en-GB" sz="2000" dirty="0" smtClean="0">
                <a:ea typeface="Open Sans Light" panose="020B0306030504020204" pitchFamily="34" charset="0"/>
                <a:cs typeface="Open Sans Light" panose="020B0306030504020204" pitchFamily="34" charset="0"/>
              </a:rPr>
              <a:t>Something here</a:t>
            </a:r>
            <a:endParaRPr lang="en-GB" sz="2000" dirty="0"/>
          </a:p>
        </p:txBody>
      </p:sp>
      <p:sp>
        <p:nvSpPr>
          <p:cNvPr id="50" name="Rectangle 49"/>
          <p:cNvSpPr/>
          <p:nvPr/>
        </p:nvSpPr>
        <p:spPr>
          <a:xfrm>
            <a:off x="7059053" y="3530750"/>
            <a:ext cx="2334922" cy="401584"/>
          </a:xfrm>
          <a:prstGeom prst="rect">
            <a:avLst/>
          </a:prstGeom>
        </p:spPr>
        <p:txBody>
          <a:bodyPr wrap="square">
            <a:spAutoFit/>
          </a:bodyPr>
          <a:lstStyle/>
          <a:p>
            <a:r>
              <a:rPr lang="en-GB" sz="2000" dirty="0" smtClean="0">
                <a:ea typeface="Open Sans Light" panose="020B0306030504020204" pitchFamily="34" charset="0"/>
                <a:cs typeface="Open Sans Light" panose="020B0306030504020204" pitchFamily="34" charset="0"/>
              </a:rPr>
              <a:t>Something here</a:t>
            </a:r>
            <a:endParaRPr lang="en-GB" sz="2000" dirty="0"/>
          </a:p>
        </p:txBody>
      </p:sp>
      <p:sp>
        <p:nvSpPr>
          <p:cNvPr id="51" name="Rectangle 50"/>
          <p:cNvSpPr/>
          <p:nvPr/>
        </p:nvSpPr>
        <p:spPr>
          <a:xfrm>
            <a:off x="7059053" y="4313334"/>
            <a:ext cx="2334922" cy="401584"/>
          </a:xfrm>
          <a:prstGeom prst="rect">
            <a:avLst/>
          </a:prstGeom>
        </p:spPr>
        <p:txBody>
          <a:bodyPr wrap="square">
            <a:spAutoFit/>
          </a:bodyPr>
          <a:lstStyle/>
          <a:p>
            <a:r>
              <a:rPr lang="en-GB" sz="2000" dirty="0" smtClean="0">
                <a:ea typeface="Open Sans Light" panose="020B0306030504020204" pitchFamily="34" charset="0"/>
                <a:cs typeface="Open Sans Light" panose="020B0306030504020204" pitchFamily="34" charset="0"/>
              </a:rPr>
              <a:t>Something here</a:t>
            </a:r>
            <a:endParaRPr lang="en-GB" sz="2000" dirty="0"/>
          </a:p>
        </p:txBody>
      </p:sp>
      <p:sp>
        <p:nvSpPr>
          <p:cNvPr id="54" name="Rectangle 53"/>
          <p:cNvSpPr/>
          <p:nvPr/>
        </p:nvSpPr>
        <p:spPr>
          <a:xfrm>
            <a:off x="7059053" y="5095918"/>
            <a:ext cx="2334922" cy="401584"/>
          </a:xfrm>
          <a:prstGeom prst="rect">
            <a:avLst/>
          </a:prstGeom>
        </p:spPr>
        <p:txBody>
          <a:bodyPr wrap="square">
            <a:spAutoFit/>
          </a:bodyPr>
          <a:lstStyle/>
          <a:p>
            <a:r>
              <a:rPr lang="en-GB" sz="2000" dirty="0" smtClean="0">
                <a:ea typeface="Open Sans Light" panose="020B0306030504020204" pitchFamily="34" charset="0"/>
                <a:cs typeface="Open Sans Light" panose="020B0306030504020204" pitchFamily="34" charset="0"/>
              </a:rPr>
              <a:t>Something here</a:t>
            </a:r>
            <a:endParaRPr lang="en-GB" sz="2000" dirty="0"/>
          </a:p>
        </p:txBody>
      </p:sp>
      <p:sp>
        <p:nvSpPr>
          <p:cNvPr id="55" name="Rectangle 54"/>
          <p:cNvSpPr/>
          <p:nvPr/>
        </p:nvSpPr>
        <p:spPr>
          <a:xfrm>
            <a:off x="11434203" y="3076263"/>
            <a:ext cx="668047" cy="369332"/>
          </a:xfrm>
          <a:prstGeom prst="rect">
            <a:avLst/>
          </a:prstGeom>
        </p:spPr>
        <p:txBody>
          <a:bodyPr wrap="square">
            <a:spAutoFit/>
          </a:bodyPr>
          <a:lstStyle/>
          <a:p>
            <a:r>
              <a:rPr lang="en-GB" sz="1800" dirty="0" smtClean="0">
                <a:solidFill>
                  <a:schemeClr val="bg1"/>
                </a:solidFill>
                <a:latin typeface="Dosis" panose="02010503020202060003" pitchFamily="50" charset="0"/>
                <a:ea typeface="Open Sans Light" panose="020B0306030504020204" pitchFamily="34" charset="0"/>
                <a:cs typeface="Open Sans Light" panose="020B0306030504020204" pitchFamily="34" charset="0"/>
              </a:rPr>
              <a:t>89%</a:t>
            </a:r>
            <a:endParaRPr lang="en-GB" sz="1800" dirty="0">
              <a:solidFill>
                <a:schemeClr val="bg1"/>
              </a:solidFill>
              <a:latin typeface="Dosis" panose="02010503020202060003" pitchFamily="50" charset="0"/>
            </a:endParaRPr>
          </a:p>
        </p:txBody>
      </p:sp>
      <p:sp>
        <p:nvSpPr>
          <p:cNvPr id="73" name="Rectangle 72"/>
          <p:cNvSpPr/>
          <p:nvPr/>
        </p:nvSpPr>
        <p:spPr>
          <a:xfrm>
            <a:off x="10267681" y="3857739"/>
            <a:ext cx="668047" cy="369332"/>
          </a:xfrm>
          <a:prstGeom prst="rect">
            <a:avLst/>
          </a:prstGeom>
        </p:spPr>
        <p:txBody>
          <a:bodyPr wrap="square">
            <a:spAutoFit/>
          </a:bodyPr>
          <a:lstStyle/>
          <a:p>
            <a:r>
              <a:rPr lang="en-GB" sz="1800" dirty="0" smtClean="0">
                <a:solidFill>
                  <a:schemeClr val="bg1"/>
                </a:solidFill>
                <a:latin typeface="Dosis" panose="02010503020202060003" pitchFamily="50" charset="0"/>
                <a:ea typeface="Open Sans Light" panose="020B0306030504020204" pitchFamily="34" charset="0"/>
                <a:cs typeface="Open Sans Light" panose="020B0306030504020204" pitchFamily="34" charset="0"/>
              </a:rPr>
              <a:t>75%</a:t>
            </a:r>
            <a:endParaRPr lang="en-GB" sz="1800" dirty="0">
              <a:solidFill>
                <a:schemeClr val="bg1"/>
              </a:solidFill>
              <a:latin typeface="Dosis" panose="02010503020202060003" pitchFamily="50" charset="0"/>
            </a:endParaRPr>
          </a:p>
        </p:txBody>
      </p:sp>
      <p:sp>
        <p:nvSpPr>
          <p:cNvPr id="74" name="Rectangle 73"/>
          <p:cNvSpPr/>
          <p:nvPr/>
        </p:nvSpPr>
        <p:spPr>
          <a:xfrm>
            <a:off x="11116054" y="4640332"/>
            <a:ext cx="668047" cy="369332"/>
          </a:xfrm>
          <a:prstGeom prst="rect">
            <a:avLst/>
          </a:prstGeom>
        </p:spPr>
        <p:txBody>
          <a:bodyPr wrap="square">
            <a:spAutoFit/>
          </a:bodyPr>
          <a:lstStyle/>
          <a:p>
            <a:r>
              <a:rPr lang="en-GB" sz="1800" dirty="0" smtClean="0">
                <a:solidFill>
                  <a:schemeClr val="bg1"/>
                </a:solidFill>
                <a:latin typeface="Dosis" panose="02010503020202060003" pitchFamily="50" charset="0"/>
                <a:ea typeface="Open Sans Light" panose="020B0306030504020204" pitchFamily="34" charset="0"/>
                <a:cs typeface="Open Sans Light" panose="020B0306030504020204" pitchFamily="34" charset="0"/>
              </a:rPr>
              <a:t>81%</a:t>
            </a:r>
            <a:endParaRPr lang="en-GB" sz="1800" dirty="0">
              <a:solidFill>
                <a:schemeClr val="bg1"/>
              </a:solidFill>
              <a:latin typeface="Dosis" panose="02010503020202060003" pitchFamily="50" charset="0"/>
            </a:endParaRPr>
          </a:p>
        </p:txBody>
      </p:sp>
      <p:sp>
        <p:nvSpPr>
          <p:cNvPr id="75" name="Rectangle 74"/>
          <p:cNvSpPr/>
          <p:nvPr/>
        </p:nvSpPr>
        <p:spPr>
          <a:xfrm>
            <a:off x="10751577" y="5419899"/>
            <a:ext cx="668047" cy="369332"/>
          </a:xfrm>
          <a:prstGeom prst="rect">
            <a:avLst/>
          </a:prstGeom>
        </p:spPr>
        <p:txBody>
          <a:bodyPr wrap="square">
            <a:spAutoFit/>
          </a:bodyPr>
          <a:lstStyle/>
          <a:p>
            <a:r>
              <a:rPr lang="en-GB" sz="1800" dirty="0" smtClean="0">
                <a:solidFill>
                  <a:schemeClr val="bg1"/>
                </a:solidFill>
                <a:latin typeface="Dosis" panose="02010503020202060003" pitchFamily="50" charset="0"/>
                <a:ea typeface="Open Sans Light" panose="020B0306030504020204" pitchFamily="34" charset="0"/>
                <a:cs typeface="Open Sans Light" panose="020B0306030504020204" pitchFamily="34" charset="0"/>
              </a:rPr>
              <a:t>76%</a:t>
            </a:r>
            <a:endParaRPr lang="en-GB" sz="1800" dirty="0">
              <a:solidFill>
                <a:schemeClr val="bg1"/>
              </a:solidFill>
              <a:latin typeface="Dosis" panose="02010503020202060003" pitchFamily="50" charset="0"/>
            </a:endParaRPr>
          </a:p>
        </p:txBody>
      </p:sp>
      <p:grpSp>
        <p:nvGrpSpPr>
          <p:cNvPr id="76" name="Group 75"/>
          <p:cNvGrpSpPr/>
          <p:nvPr/>
        </p:nvGrpSpPr>
        <p:grpSpPr>
          <a:xfrm>
            <a:off x="6489165" y="4453142"/>
            <a:ext cx="499252" cy="466879"/>
            <a:chOff x="2995613" y="1004888"/>
            <a:chExt cx="1566863" cy="1465262"/>
          </a:xfrm>
          <a:solidFill>
            <a:schemeClr val="tx1"/>
          </a:solidFill>
        </p:grpSpPr>
        <p:sp>
          <p:nvSpPr>
            <p:cNvPr id="77" name="Freeform 25"/>
            <p:cNvSpPr>
              <a:spLocks noEditPoints="1"/>
            </p:cNvSpPr>
            <p:nvPr/>
          </p:nvSpPr>
          <p:spPr bwMode="auto">
            <a:xfrm>
              <a:off x="2995613" y="1004888"/>
              <a:ext cx="1566863" cy="1139825"/>
            </a:xfrm>
            <a:custGeom>
              <a:avLst/>
              <a:gdLst>
                <a:gd name="T0" fmla="*/ 2720 w 3950"/>
                <a:gd name="T1" fmla="*/ 1847 h 2873"/>
                <a:gd name="T2" fmla="*/ 3421 w 3950"/>
                <a:gd name="T3" fmla="*/ 1437 h 2873"/>
                <a:gd name="T4" fmla="*/ 1898 w 3950"/>
                <a:gd name="T5" fmla="*/ 1437 h 2873"/>
                <a:gd name="T6" fmla="*/ 2513 w 3950"/>
                <a:gd name="T7" fmla="*/ 1847 h 2873"/>
                <a:gd name="T8" fmla="*/ 1898 w 3950"/>
                <a:gd name="T9" fmla="*/ 1437 h 2873"/>
                <a:gd name="T10" fmla="*/ 1148 w 3950"/>
                <a:gd name="T11" fmla="*/ 1847 h 2873"/>
                <a:gd name="T12" fmla="*/ 1694 w 3950"/>
                <a:gd name="T13" fmla="*/ 1437 h 2873"/>
                <a:gd name="T14" fmla="*/ 2720 w 3950"/>
                <a:gd name="T15" fmla="*/ 821 h 2873"/>
                <a:gd name="T16" fmla="*/ 3450 w 3950"/>
                <a:gd name="T17" fmla="*/ 1231 h 2873"/>
                <a:gd name="T18" fmla="*/ 2720 w 3950"/>
                <a:gd name="T19" fmla="*/ 821 h 2873"/>
                <a:gd name="T20" fmla="*/ 1898 w 3950"/>
                <a:gd name="T21" fmla="*/ 1231 h 2873"/>
                <a:gd name="T22" fmla="*/ 2513 w 3950"/>
                <a:gd name="T23" fmla="*/ 821 h 2873"/>
                <a:gd name="T24" fmla="*/ 977 w 3950"/>
                <a:gd name="T25" fmla="*/ 821 h 2873"/>
                <a:gd name="T26" fmla="*/ 1062 w 3950"/>
                <a:gd name="T27" fmla="*/ 1233 h 2873"/>
                <a:gd name="T28" fmla="*/ 1694 w 3950"/>
                <a:gd name="T29" fmla="*/ 1231 h 2873"/>
                <a:gd name="T30" fmla="*/ 977 w 3950"/>
                <a:gd name="T31" fmla="*/ 821 h 2873"/>
                <a:gd name="T32" fmla="*/ 668 w 3950"/>
                <a:gd name="T33" fmla="*/ 0 h 2873"/>
                <a:gd name="T34" fmla="*/ 739 w 3950"/>
                <a:gd name="T35" fmla="*/ 13 h 2873"/>
                <a:gd name="T36" fmla="*/ 800 w 3950"/>
                <a:gd name="T37" fmla="*/ 49 h 2873"/>
                <a:gd name="T38" fmla="*/ 844 w 3950"/>
                <a:gd name="T39" fmla="*/ 102 h 2873"/>
                <a:gd name="T40" fmla="*/ 869 w 3950"/>
                <a:gd name="T41" fmla="*/ 172 h 2873"/>
                <a:gd name="T42" fmla="*/ 3746 w 3950"/>
                <a:gd name="T43" fmla="*/ 411 h 2873"/>
                <a:gd name="T44" fmla="*/ 3814 w 3950"/>
                <a:gd name="T45" fmla="*/ 423 h 2873"/>
                <a:gd name="T46" fmla="*/ 3874 w 3950"/>
                <a:gd name="T47" fmla="*/ 457 h 2873"/>
                <a:gd name="T48" fmla="*/ 3920 w 3950"/>
                <a:gd name="T49" fmla="*/ 509 h 2873"/>
                <a:gd name="T50" fmla="*/ 3946 w 3950"/>
                <a:gd name="T51" fmla="*/ 574 h 2873"/>
                <a:gd name="T52" fmla="*/ 3947 w 3950"/>
                <a:gd name="T53" fmla="*/ 644 h 2873"/>
                <a:gd name="T54" fmla="*/ 3735 w 3950"/>
                <a:gd name="T55" fmla="*/ 2118 h 2873"/>
                <a:gd name="T56" fmla="*/ 3700 w 3950"/>
                <a:gd name="T57" fmla="*/ 2182 h 2873"/>
                <a:gd name="T58" fmla="*/ 3645 w 3950"/>
                <a:gd name="T59" fmla="*/ 2229 h 2873"/>
                <a:gd name="T60" fmla="*/ 3578 w 3950"/>
                <a:gd name="T61" fmla="*/ 2254 h 2873"/>
                <a:gd name="T62" fmla="*/ 1218 w 3950"/>
                <a:gd name="T63" fmla="*/ 2257 h 2873"/>
                <a:gd name="T64" fmla="*/ 3334 w 3950"/>
                <a:gd name="T65" fmla="*/ 2463 h 2873"/>
                <a:gd name="T66" fmla="*/ 3406 w 3950"/>
                <a:gd name="T67" fmla="*/ 2475 h 2873"/>
                <a:gd name="T68" fmla="*/ 3467 w 3950"/>
                <a:gd name="T69" fmla="*/ 2511 h 2873"/>
                <a:gd name="T70" fmla="*/ 3512 w 3950"/>
                <a:gd name="T71" fmla="*/ 2563 h 2873"/>
                <a:gd name="T72" fmla="*/ 3537 w 3950"/>
                <a:gd name="T73" fmla="*/ 2631 h 2873"/>
                <a:gd name="T74" fmla="*/ 3537 w 3950"/>
                <a:gd name="T75" fmla="*/ 2704 h 2873"/>
                <a:gd name="T76" fmla="*/ 3512 w 3950"/>
                <a:gd name="T77" fmla="*/ 2771 h 2873"/>
                <a:gd name="T78" fmla="*/ 3467 w 3950"/>
                <a:gd name="T79" fmla="*/ 2825 h 2873"/>
                <a:gd name="T80" fmla="*/ 3406 w 3950"/>
                <a:gd name="T81" fmla="*/ 2859 h 2873"/>
                <a:gd name="T82" fmla="*/ 3334 w 3950"/>
                <a:gd name="T83" fmla="*/ 2873 h 2873"/>
                <a:gd name="T84" fmla="*/ 1051 w 3950"/>
                <a:gd name="T85" fmla="*/ 2871 h 2873"/>
                <a:gd name="T86" fmla="*/ 1002 w 3950"/>
                <a:gd name="T87" fmla="*/ 2858 h 2873"/>
                <a:gd name="T88" fmla="*/ 979 w 3950"/>
                <a:gd name="T89" fmla="*/ 2844 h 2873"/>
                <a:gd name="T90" fmla="*/ 939 w 3950"/>
                <a:gd name="T91" fmla="*/ 2817 h 2873"/>
                <a:gd name="T92" fmla="*/ 920 w 3950"/>
                <a:gd name="T93" fmla="*/ 2795 h 2873"/>
                <a:gd name="T94" fmla="*/ 894 w 3950"/>
                <a:gd name="T95" fmla="*/ 2757 h 2873"/>
                <a:gd name="T96" fmla="*/ 884 w 3950"/>
                <a:gd name="T97" fmla="*/ 2726 h 2873"/>
                <a:gd name="T98" fmla="*/ 874 w 3950"/>
                <a:gd name="T99" fmla="*/ 2701 h 2873"/>
                <a:gd name="T100" fmla="*/ 205 w 3950"/>
                <a:gd name="T101" fmla="*/ 411 h 2873"/>
                <a:gd name="T102" fmla="*/ 134 w 3950"/>
                <a:gd name="T103" fmla="*/ 398 h 2873"/>
                <a:gd name="T104" fmla="*/ 73 w 3950"/>
                <a:gd name="T105" fmla="*/ 362 h 2873"/>
                <a:gd name="T106" fmla="*/ 29 w 3950"/>
                <a:gd name="T107" fmla="*/ 309 h 2873"/>
                <a:gd name="T108" fmla="*/ 4 w 3950"/>
                <a:gd name="T109" fmla="*/ 243 h 2873"/>
                <a:gd name="T110" fmla="*/ 4 w 3950"/>
                <a:gd name="T111" fmla="*/ 168 h 2873"/>
                <a:gd name="T112" fmla="*/ 29 w 3950"/>
                <a:gd name="T113" fmla="*/ 102 h 2873"/>
                <a:gd name="T114" fmla="*/ 73 w 3950"/>
                <a:gd name="T115" fmla="*/ 49 h 2873"/>
                <a:gd name="T116" fmla="*/ 134 w 3950"/>
                <a:gd name="T117" fmla="*/ 13 h 2873"/>
                <a:gd name="T118" fmla="*/ 205 w 3950"/>
                <a:gd name="T119" fmla="*/ 0 h 2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50" h="2873">
                  <a:moveTo>
                    <a:pt x="2720" y="1437"/>
                  </a:moveTo>
                  <a:lnTo>
                    <a:pt x="2720" y="1847"/>
                  </a:lnTo>
                  <a:lnTo>
                    <a:pt x="3362" y="1847"/>
                  </a:lnTo>
                  <a:lnTo>
                    <a:pt x="3421" y="1437"/>
                  </a:lnTo>
                  <a:lnTo>
                    <a:pt x="2720" y="1437"/>
                  </a:lnTo>
                  <a:close/>
                  <a:moveTo>
                    <a:pt x="1898" y="1437"/>
                  </a:moveTo>
                  <a:lnTo>
                    <a:pt x="1898" y="1847"/>
                  </a:lnTo>
                  <a:lnTo>
                    <a:pt x="2513" y="1847"/>
                  </a:lnTo>
                  <a:lnTo>
                    <a:pt x="2513" y="1437"/>
                  </a:lnTo>
                  <a:lnTo>
                    <a:pt x="1898" y="1437"/>
                  </a:lnTo>
                  <a:close/>
                  <a:moveTo>
                    <a:pt x="1081" y="1437"/>
                  </a:moveTo>
                  <a:lnTo>
                    <a:pt x="1148" y="1847"/>
                  </a:lnTo>
                  <a:lnTo>
                    <a:pt x="1694" y="1847"/>
                  </a:lnTo>
                  <a:lnTo>
                    <a:pt x="1694" y="1437"/>
                  </a:lnTo>
                  <a:lnTo>
                    <a:pt x="1081" y="1437"/>
                  </a:lnTo>
                  <a:close/>
                  <a:moveTo>
                    <a:pt x="2720" y="821"/>
                  </a:moveTo>
                  <a:lnTo>
                    <a:pt x="2720" y="1231"/>
                  </a:lnTo>
                  <a:lnTo>
                    <a:pt x="3450" y="1231"/>
                  </a:lnTo>
                  <a:lnTo>
                    <a:pt x="3508" y="821"/>
                  </a:lnTo>
                  <a:lnTo>
                    <a:pt x="2720" y="821"/>
                  </a:lnTo>
                  <a:close/>
                  <a:moveTo>
                    <a:pt x="1898" y="821"/>
                  </a:moveTo>
                  <a:lnTo>
                    <a:pt x="1898" y="1231"/>
                  </a:lnTo>
                  <a:lnTo>
                    <a:pt x="2513" y="1231"/>
                  </a:lnTo>
                  <a:lnTo>
                    <a:pt x="2513" y="821"/>
                  </a:lnTo>
                  <a:lnTo>
                    <a:pt x="1898" y="821"/>
                  </a:lnTo>
                  <a:close/>
                  <a:moveTo>
                    <a:pt x="977" y="821"/>
                  </a:moveTo>
                  <a:lnTo>
                    <a:pt x="1047" y="1238"/>
                  </a:lnTo>
                  <a:lnTo>
                    <a:pt x="1062" y="1233"/>
                  </a:lnTo>
                  <a:lnTo>
                    <a:pt x="1077" y="1231"/>
                  </a:lnTo>
                  <a:lnTo>
                    <a:pt x="1694" y="1231"/>
                  </a:lnTo>
                  <a:lnTo>
                    <a:pt x="1694" y="821"/>
                  </a:lnTo>
                  <a:lnTo>
                    <a:pt x="977" y="821"/>
                  </a:lnTo>
                  <a:close/>
                  <a:moveTo>
                    <a:pt x="205" y="0"/>
                  </a:moveTo>
                  <a:lnTo>
                    <a:pt x="668" y="0"/>
                  </a:lnTo>
                  <a:lnTo>
                    <a:pt x="704" y="3"/>
                  </a:lnTo>
                  <a:lnTo>
                    <a:pt x="739" y="13"/>
                  </a:lnTo>
                  <a:lnTo>
                    <a:pt x="771" y="28"/>
                  </a:lnTo>
                  <a:lnTo>
                    <a:pt x="800" y="49"/>
                  </a:lnTo>
                  <a:lnTo>
                    <a:pt x="825" y="74"/>
                  </a:lnTo>
                  <a:lnTo>
                    <a:pt x="844" y="102"/>
                  </a:lnTo>
                  <a:lnTo>
                    <a:pt x="861" y="136"/>
                  </a:lnTo>
                  <a:lnTo>
                    <a:pt x="869" y="172"/>
                  </a:lnTo>
                  <a:lnTo>
                    <a:pt x="909" y="411"/>
                  </a:lnTo>
                  <a:lnTo>
                    <a:pt x="3746" y="411"/>
                  </a:lnTo>
                  <a:lnTo>
                    <a:pt x="3781" y="414"/>
                  </a:lnTo>
                  <a:lnTo>
                    <a:pt x="3814" y="423"/>
                  </a:lnTo>
                  <a:lnTo>
                    <a:pt x="3845" y="437"/>
                  </a:lnTo>
                  <a:lnTo>
                    <a:pt x="3874" y="457"/>
                  </a:lnTo>
                  <a:lnTo>
                    <a:pt x="3900" y="480"/>
                  </a:lnTo>
                  <a:lnTo>
                    <a:pt x="3920" y="509"/>
                  </a:lnTo>
                  <a:lnTo>
                    <a:pt x="3936" y="541"/>
                  </a:lnTo>
                  <a:lnTo>
                    <a:pt x="3946" y="574"/>
                  </a:lnTo>
                  <a:lnTo>
                    <a:pt x="3950" y="608"/>
                  </a:lnTo>
                  <a:lnTo>
                    <a:pt x="3947" y="644"/>
                  </a:lnTo>
                  <a:lnTo>
                    <a:pt x="3743" y="2081"/>
                  </a:lnTo>
                  <a:lnTo>
                    <a:pt x="3735" y="2118"/>
                  </a:lnTo>
                  <a:lnTo>
                    <a:pt x="3720" y="2152"/>
                  </a:lnTo>
                  <a:lnTo>
                    <a:pt x="3700" y="2182"/>
                  </a:lnTo>
                  <a:lnTo>
                    <a:pt x="3674" y="2208"/>
                  </a:lnTo>
                  <a:lnTo>
                    <a:pt x="3645" y="2229"/>
                  </a:lnTo>
                  <a:lnTo>
                    <a:pt x="3613" y="2244"/>
                  </a:lnTo>
                  <a:lnTo>
                    <a:pt x="3578" y="2254"/>
                  </a:lnTo>
                  <a:lnTo>
                    <a:pt x="3539" y="2257"/>
                  </a:lnTo>
                  <a:lnTo>
                    <a:pt x="1218" y="2257"/>
                  </a:lnTo>
                  <a:lnTo>
                    <a:pt x="1251" y="2463"/>
                  </a:lnTo>
                  <a:lnTo>
                    <a:pt x="3334" y="2463"/>
                  </a:lnTo>
                  <a:lnTo>
                    <a:pt x="3371" y="2466"/>
                  </a:lnTo>
                  <a:lnTo>
                    <a:pt x="3406" y="2475"/>
                  </a:lnTo>
                  <a:lnTo>
                    <a:pt x="3439" y="2491"/>
                  </a:lnTo>
                  <a:lnTo>
                    <a:pt x="3467" y="2511"/>
                  </a:lnTo>
                  <a:lnTo>
                    <a:pt x="3492" y="2535"/>
                  </a:lnTo>
                  <a:lnTo>
                    <a:pt x="3512" y="2563"/>
                  </a:lnTo>
                  <a:lnTo>
                    <a:pt x="3527" y="2596"/>
                  </a:lnTo>
                  <a:lnTo>
                    <a:pt x="3537" y="2631"/>
                  </a:lnTo>
                  <a:lnTo>
                    <a:pt x="3539" y="2667"/>
                  </a:lnTo>
                  <a:lnTo>
                    <a:pt x="3537" y="2704"/>
                  </a:lnTo>
                  <a:lnTo>
                    <a:pt x="3527" y="2739"/>
                  </a:lnTo>
                  <a:lnTo>
                    <a:pt x="3512" y="2771"/>
                  </a:lnTo>
                  <a:lnTo>
                    <a:pt x="3492" y="2800"/>
                  </a:lnTo>
                  <a:lnTo>
                    <a:pt x="3467" y="2825"/>
                  </a:lnTo>
                  <a:lnTo>
                    <a:pt x="3439" y="2844"/>
                  </a:lnTo>
                  <a:lnTo>
                    <a:pt x="3406" y="2859"/>
                  </a:lnTo>
                  <a:lnTo>
                    <a:pt x="3371" y="2869"/>
                  </a:lnTo>
                  <a:lnTo>
                    <a:pt x="3334" y="2873"/>
                  </a:lnTo>
                  <a:lnTo>
                    <a:pt x="1077" y="2873"/>
                  </a:lnTo>
                  <a:lnTo>
                    <a:pt x="1051" y="2871"/>
                  </a:lnTo>
                  <a:lnTo>
                    <a:pt x="1026" y="2866"/>
                  </a:lnTo>
                  <a:lnTo>
                    <a:pt x="1002" y="2858"/>
                  </a:lnTo>
                  <a:lnTo>
                    <a:pt x="990" y="2852"/>
                  </a:lnTo>
                  <a:lnTo>
                    <a:pt x="979" y="2844"/>
                  </a:lnTo>
                  <a:lnTo>
                    <a:pt x="958" y="2832"/>
                  </a:lnTo>
                  <a:lnTo>
                    <a:pt x="939" y="2817"/>
                  </a:lnTo>
                  <a:lnTo>
                    <a:pt x="929" y="2806"/>
                  </a:lnTo>
                  <a:lnTo>
                    <a:pt x="920" y="2795"/>
                  </a:lnTo>
                  <a:lnTo>
                    <a:pt x="907" y="2777"/>
                  </a:lnTo>
                  <a:lnTo>
                    <a:pt x="894" y="2757"/>
                  </a:lnTo>
                  <a:lnTo>
                    <a:pt x="889" y="2742"/>
                  </a:lnTo>
                  <a:lnTo>
                    <a:pt x="884" y="2726"/>
                  </a:lnTo>
                  <a:lnTo>
                    <a:pt x="879" y="2714"/>
                  </a:lnTo>
                  <a:lnTo>
                    <a:pt x="874" y="2701"/>
                  </a:lnTo>
                  <a:lnTo>
                    <a:pt x="492" y="411"/>
                  </a:lnTo>
                  <a:lnTo>
                    <a:pt x="205" y="411"/>
                  </a:lnTo>
                  <a:lnTo>
                    <a:pt x="169" y="407"/>
                  </a:lnTo>
                  <a:lnTo>
                    <a:pt x="134" y="398"/>
                  </a:lnTo>
                  <a:lnTo>
                    <a:pt x="102" y="383"/>
                  </a:lnTo>
                  <a:lnTo>
                    <a:pt x="73" y="362"/>
                  </a:lnTo>
                  <a:lnTo>
                    <a:pt x="49" y="337"/>
                  </a:lnTo>
                  <a:lnTo>
                    <a:pt x="29" y="309"/>
                  </a:lnTo>
                  <a:lnTo>
                    <a:pt x="12" y="276"/>
                  </a:lnTo>
                  <a:lnTo>
                    <a:pt x="4" y="243"/>
                  </a:lnTo>
                  <a:lnTo>
                    <a:pt x="0" y="205"/>
                  </a:lnTo>
                  <a:lnTo>
                    <a:pt x="4" y="168"/>
                  </a:lnTo>
                  <a:lnTo>
                    <a:pt x="12" y="133"/>
                  </a:lnTo>
                  <a:lnTo>
                    <a:pt x="29" y="102"/>
                  </a:lnTo>
                  <a:lnTo>
                    <a:pt x="49" y="74"/>
                  </a:lnTo>
                  <a:lnTo>
                    <a:pt x="73" y="49"/>
                  </a:lnTo>
                  <a:lnTo>
                    <a:pt x="102" y="28"/>
                  </a:lnTo>
                  <a:lnTo>
                    <a:pt x="134" y="13"/>
                  </a:lnTo>
                  <a:lnTo>
                    <a:pt x="169" y="3"/>
                  </a:lnTo>
                  <a:lnTo>
                    <a:pt x="2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8" name="Freeform 26"/>
            <p:cNvSpPr>
              <a:spLocks/>
            </p:cNvSpPr>
            <p:nvPr/>
          </p:nvSpPr>
          <p:spPr bwMode="auto">
            <a:xfrm>
              <a:off x="3422651" y="2225675"/>
              <a:ext cx="244475" cy="244475"/>
            </a:xfrm>
            <a:custGeom>
              <a:avLst/>
              <a:gdLst>
                <a:gd name="T0" fmla="*/ 307 w 617"/>
                <a:gd name="T1" fmla="*/ 0 h 615"/>
                <a:gd name="T2" fmla="*/ 353 w 617"/>
                <a:gd name="T3" fmla="*/ 3 h 615"/>
                <a:gd name="T4" fmla="*/ 397 w 617"/>
                <a:gd name="T5" fmla="*/ 13 h 615"/>
                <a:gd name="T6" fmla="*/ 438 w 617"/>
                <a:gd name="T7" fmla="*/ 29 h 615"/>
                <a:gd name="T8" fmla="*/ 475 w 617"/>
                <a:gd name="T9" fmla="*/ 50 h 615"/>
                <a:gd name="T10" fmla="*/ 510 w 617"/>
                <a:gd name="T11" fmla="*/ 76 h 615"/>
                <a:gd name="T12" fmla="*/ 541 w 617"/>
                <a:gd name="T13" fmla="*/ 106 h 615"/>
                <a:gd name="T14" fmla="*/ 567 w 617"/>
                <a:gd name="T15" fmla="*/ 141 h 615"/>
                <a:gd name="T16" fmla="*/ 588 w 617"/>
                <a:gd name="T17" fmla="*/ 178 h 615"/>
                <a:gd name="T18" fmla="*/ 603 w 617"/>
                <a:gd name="T19" fmla="*/ 219 h 615"/>
                <a:gd name="T20" fmla="*/ 613 w 617"/>
                <a:gd name="T21" fmla="*/ 263 h 615"/>
                <a:gd name="T22" fmla="*/ 617 w 617"/>
                <a:gd name="T23" fmla="*/ 307 h 615"/>
                <a:gd name="T24" fmla="*/ 613 w 617"/>
                <a:gd name="T25" fmla="*/ 353 h 615"/>
                <a:gd name="T26" fmla="*/ 603 w 617"/>
                <a:gd name="T27" fmla="*/ 397 h 615"/>
                <a:gd name="T28" fmla="*/ 588 w 617"/>
                <a:gd name="T29" fmla="*/ 437 h 615"/>
                <a:gd name="T30" fmla="*/ 567 w 617"/>
                <a:gd name="T31" fmla="*/ 475 h 615"/>
                <a:gd name="T32" fmla="*/ 541 w 617"/>
                <a:gd name="T33" fmla="*/ 509 h 615"/>
                <a:gd name="T34" fmla="*/ 510 w 617"/>
                <a:gd name="T35" fmla="*/ 540 h 615"/>
                <a:gd name="T36" fmla="*/ 475 w 617"/>
                <a:gd name="T37" fmla="*/ 566 h 615"/>
                <a:gd name="T38" fmla="*/ 438 w 617"/>
                <a:gd name="T39" fmla="*/ 586 h 615"/>
                <a:gd name="T40" fmla="*/ 397 w 617"/>
                <a:gd name="T41" fmla="*/ 602 h 615"/>
                <a:gd name="T42" fmla="*/ 353 w 617"/>
                <a:gd name="T43" fmla="*/ 612 h 615"/>
                <a:gd name="T44" fmla="*/ 307 w 617"/>
                <a:gd name="T45" fmla="*/ 615 h 615"/>
                <a:gd name="T46" fmla="*/ 262 w 617"/>
                <a:gd name="T47" fmla="*/ 612 h 615"/>
                <a:gd name="T48" fmla="*/ 219 w 617"/>
                <a:gd name="T49" fmla="*/ 602 h 615"/>
                <a:gd name="T50" fmla="*/ 178 w 617"/>
                <a:gd name="T51" fmla="*/ 586 h 615"/>
                <a:gd name="T52" fmla="*/ 141 w 617"/>
                <a:gd name="T53" fmla="*/ 566 h 615"/>
                <a:gd name="T54" fmla="*/ 106 w 617"/>
                <a:gd name="T55" fmla="*/ 540 h 615"/>
                <a:gd name="T56" fmla="*/ 76 w 617"/>
                <a:gd name="T57" fmla="*/ 509 h 615"/>
                <a:gd name="T58" fmla="*/ 50 w 617"/>
                <a:gd name="T59" fmla="*/ 475 h 615"/>
                <a:gd name="T60" fmla="*/ 29 w 617"/>
                <a:gd name="T61" fmla="*/ 437 h 615"/>
                <a:gd name="T62" fmla="*/ 14 w 617"/>
                <a:gd name="T63" fmla="*/ 397 h 615"/>
                <a:gd name="T64" fmla="*/ 4 w 617"/>
                <a:gd name="T65" fmla="*/ 353 h 615"/>
                <a:gd name="T66" fmla="*/ 0 w 617"/>
                <a:gd name="T67" fmla="*/ 307 h 615"/>
                <a:gd name="T68" fmla="*/ 4 w 617"/>
                <a:gd name="T69" fmla="*/ 263 h 615"/>
                <a:gd name="T70" fmla="*/ 14 w 617"/>
                <a:gd name="T71" fmla="*/ 219 h 615"/>
                <a:gd name="T72" fmla="*/ 29 w 617"/>
                <a:gd name="T73" fmla="*/ 178 h 615"/>
                <a:gd name="T74" fmla="*/ 50 w 617"/>
                <a:gd name="T75" fmla="*/ 141 h 615"/>
                <a:gd name="T76" fmla="*/ 76 w 617"/>
                <a:gd name="T77" fmla="*/ 106 h 615"/>
                <a:gd name="T78" fmla="*/ 106 w 617"/>
                <a:gd name="T79" fmla="*/ 76 h 615"/>
                <a:gd name="T80" fmla="*/ 141 w 617"/>
                <a:gd name="T81" fmla="*/ 50 h 615"/>
                <a:gd name="T82" fmla="*/ 178 w 617"/>
                <a:gd name="T83" fmla="*/ 29 h 615"/>
                <a:gd name="T84" fmla="*/ 219 w 617"/>
                <a:gd name="T85" fmla="*/ 13 h 615"/>
                <a:gd name="T86" fmla="*/ 262 w 617"/>
                <a:gd name="T87" fmla="*/ 3 h 615"/>
                <a:gd name="T88" fmla="*/ 307 w 617"/>
                <a:gd name="T89" fmla="*/ 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7" h="615">
                  <a:moveTo>
                    <a:pt x="307" y="0"/>
                  </a:moveTo>
                  <a:lnTo>
                    <a:pt x="353" y="3"/>
                  </a:lnTo>
                  <a:lnTo>
                    <a:pt x="397" y="13"/>
                  </a:lnTo>
                  <a:lnTo>
                    <a:pt x="438" y="29"/>
                  </a:lnTo>
                  <a:lnTo>
                    <a:pt x="475" y="50"/>
                  </a:lnTo>
                  <a:lnTo>
                    <a:pt x="510" y="76"/>
                  </a:lnTo>
                  <a:lnTo>
                    <a:pt x="541" y="106"/>
                  </a:lnTo>
                  <a:lnTo>
                    <a:pt x="567" y="141"/>
                  </a:lnTo>
                  <a:lnTo>
                    <a:pt x="588" y="178"/>
                  </a:lnTo>
                  <a:lnTo>
                    <a:pt x="603" y="219"/>
                  </a:lnTo>
                  <a:lnTo>
                    <a:pt x="613" y="263"/>
                  </a:lnTo>
                  <a:lnTo>
                    <a:pt x="617" y="307"/>
                  </a:lnTo>
                  <a:lnTo>
                    <a:pt x="613" y="353"/>
                  </a:lnTo>
                  <a:lnTo>
                    <a:pt x="603" y="397"/>
                  </a:lnTo>
                  <a:lnTo>
                    <a:pt x="588" y="437"/>
                  </a:lnTo>
                  <a:lnTo>
                    <a:pt x="567" y="475"/>
                  </a:lnTo>
                  <a:lnTo>
                    <a:pt x="541" y="509"/>
                  </a:lnTo>
                  <a:lnTo>
                    <a:pt x="510" y="540"/>
                  </a:lnTo>
                  <a:lnTo>
                    <a:pt x="475" y="566"/>
                  </a:lnTo>
                  <a:lnTo>
                    <a:pt x="438" y="586"/>
                  </a:lnTo>
                  <a:lnTo>
                    <a:pt x="397" y="602"/>
                  </a:lnTo>
                  <a:lnTo>
                    <a:pt x="353" y="612"/>
                  </a:lnTo>
                  <a:lnTo>
                    <a:pt x="307" y="615"/>
                  </a:lnTo>
                  <a:lnTo>
                    <a:pt x="262" y="612"/>
                  </a:lnTo>
                  <a:lnTo>
                    <a:pt x="219" y="602"/>
                  </a:lnTo>
                  <a:lnTo>
                    <a:pt x="178" y="586"/>
                  </a:lnTo>
                  <a:lnTo>
                    <a:pt x="141" y="566"/>
                  </a:lnTo>
                  <a:lnTo>
                    <a:pt x="106" y="540"/>
                  </a:lnTo>
                  <a:lnTo>
                    <a:pt x="76" y="509"/>
                  </a:lnTo>
                  <a:lnTo>
                    <a:pt x="50" y="475"/>
                  </a:lnTo>
                  <a:lnTo>
                    <a:pt x="29" y="437"/>
                  </a:lnTo>
                  <a:lnTo>
                    <a:pt x="14" y="397"/>
                  </a:lnTo>
                  <a:lnTo>
                    <a:pt x="4" y="353"/>
                  </a:lnTo>
                  <a:lnTo>
                    <a:pt x="0" y="307"/>
                  </a:lnTo>
                  <a:lnTo>
                    <a:pt x="4" y="263"/>
                  </a:lnTo>
                  <a:lnTo>
                    <a:pt x="14" y="219"/>
                  </a:lnTo>
                  <a:lnTo>
                    <a:pt x="29" y="178"/>
                  </a:lnTo>
                  <a:lnTo>
                    <a:pt x="50" y="141"/>
                  </a:lnTo>
                  <a:lnTo>
                    <a:pt x="76" y="106"/>
                  </a:lnTo>
                  <a:lnTo>
                    <a:pt x="106" y="76"/>
                  </a:lnTo>
                  <a:lnTo>
                    <a:pt x="141" y="50"/>
                  </a:lnTo>
                  <a:lnTo>
                    <a:pt x="178" y="29"/>
                  </a:lnTo>
                  <a:lnTo>
                    <a:pt x="219" y="13"/>
                  </a:lnTo>
                  <a:lnTo>
                    <a:pt x="262" y="3"/>
                  </a:lnTo>
                  <a:lnTo>
                    <a:pt x="30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9" name="Freeform 27"/>
            <p:cNvSpPr>
              <a:spLocks/>
            </p:cNvSpPr>
            <p:nvPr/>
          </p:nvSpPr>
          <p:spPr bwMode="auto">
            <a:xfrm>
              <a:off x="4156076" y="2225675"/>
              <a:ext cx="244475" cy="244475"/>
            </a:xfrm>
            <a:custGeom>
              <a:avLst/>
              <a:gdLst>
                <a:gd name="T0" fmla="*/ 308 w 615"/>
                <a:gd name="T1" fmla="*/ 0 h 615"/>
                <a:gd name="T2" fmla="*/ 354 w 615"/>
                <a:gd name="T3" fmla="*/ 3 h 615"/>
                <a:gd name="T4" fmla="*/ 397 w 615"/>
                <a:gd name="T5" fmla="*/ 13 h 615"/>
                <a:gd name="T6" fmla="*/ 438 w 615"/>
                <a:gd name="T7" fmla="*/ 29 h 615"/>
                <a:gd name="T8" fmla="*/ 476 w 615"/>
                <a:gd name="T9" fmla="*/ 50 h 615"/>
                <a:gd name="T10" fmla="*/ 510 w 615"/>
                <a:gd name="T11" fmla="*/ 76 h 615"/>
                <a:gd name="T12" fmla="*/ 541 w 615"/>
                <a:gd name="T13" fmla="*/ 106 h 615"/>
                <a:gd name="T14" fmla="*/ 567 w 615"/>
                <a:gd name="T15" fmla="*/ 141 h 615"/>
                <a:gd name="T16" fmla="*/ 587 w 615"/>
                <a:gd name="T17" fmla="*/ 178 h 615"/>
                <a:gd name="T18" fmla="*/ 603 w 615"/>
                <a:gd name="T19" fmla="*/ 219 h 615"/>
                <a:gd name="T20" fmla="*/ 613 w 615"/>
                <a:gd name="T21" fmla="*/ 263 h 615"/>
                <a:gd name="T22" fmla="*/ 615 w 615"/>
                <a:gd name="T23" fmla="*/ 307 h 615"/>
                <a:gd name="T24" fmla="*/ 613 w 615"/>
                <a:gd name="T25" fmla="*/ 353 h 615"/>
                <a:gd name="T26" fmla="*/ 603 w 615"/>
                <a:gd name="T27" fmla="*/ 397 h 615"/>
                <a:gd name="T28" fmla="*/ 587 w 615"/>
                <a:gd name="T29" fmla="*/ 437 h 615"/>
                <a:gd name="T30" fmla="*/ 567 w 615"/>
                <a:gd name="T31" fmla="*/ 475 h 615"/>
                <a:gd name="T32" fmla="*/ 541 w 615"/>
                <a:gd name="T33" fmla="*/ 509 h 615"/>
                <a:gd name="T34" fmla="*/ 510 w 615"/>
                <a:gd name="T35" fmla="*/ 540 h 615"/>
                <a:gd name="T36" fmla="*/ 476 w 615"/>
                <a:gd name="T37" fmla="*/ 566 h 615"/>
                <a:gd name="T38" fmla="*/ 438 w 615"/>
                <a:gd name="T39" fmla="*/ 586 h 615"/>
                <a:gd name="T40" fmla="*/ 397 w 615"/>
                <a:gd name="T41" fmla="*/ 602 h 615"/>
                <a:gd name="T42" fmla="*/ 354 w 615"/>
                <a:gd name="T43" fmla="*/ 612 h 615"/>
                <a:gd name="T44" fmla="*/ 308 w 615"/>
                <a:gd name="T45" fmla="*/ 615 h 615"/>
                <a:gd name="T46" fmla="*/ 263 w 615"/>
                <a:gd name="T47" fmla="*/ 612 h 615"/>
                <a:gd name="T48" fmla="*/ 220 w 615"/>
                <a:gd name="T49" fmla="*/ 602 h 615"/>
                <a:gd name="T50" fmla="*/ 179 w 615"/>
                <a:gd name="T51" fmla="*/ 586 h 615"/>
                <a:gd name="T52" fmla="*/ 140 w 615"/>
                <a:gd name="T53" fmla="*/ 566 h 615"/>
                <a:gd name="T54" fmla="*/ 105 w 615"/>
                <a:gd name="T55" fmla="*/ 540 h 615"/>
                <a:gd name="T56" fmla="*/ 76 w 615"/>
                <a:gd name="T57" fmla="*/ 509 h 615"/>
                <a:gd name="T58" fmla="*/ 50 w 615"/>
                <a:gd name="T59" fmla="*/ 475 h 615"/>
                <a:gd name="T60" fmla="*/ 28 w 615"/>
                <a:gd name="T61" fmla="*/ 437 h 615"/>
                <a:gd name="T62" fmla="*/ 12 w 615"/>
                <a:gd name="T63" fmla="*/ 397 h 615"/>
                <a:gd name="T64" fmla="*/ 4 w 615"/>
                <a:gd name="T65" fmla="*/ 353 h 615"/>
                <a:gd name="T66" fmla="*/ 0 w 615"/>
                <a:gd name="T67" fmla="*/ 307 h 615"/>
                <a:gd name="T68" fmla="*/ 4 w 615"/>
                <a:gd name="T69" fmla="*/ 263 h 615"/>
                <a:gd name="T70" fmla="*/ 12 w 615"/>
                <a:gd name="T71" fmla="*/ 219 h 615"/>
                <a:gd name="T72" fmla="*/ 28 w 615"/>
                <a:gd name="T73" fmla="*/ 178 h 615"/>
                <a:gd name="T74" fmla="*/ 50 w 615"/>
                <a:gd name="T75" fmla="*/ 141 h 615"/>
                <a:gd name="T76" fmla="*/ 76 w 615"/>
                <a:gd name="T77" fmla="*/ 106 h 615"/>
                <a:gd name="T78" fmla="*/ 105 w 615"/>
                <a:gd name="T79" fmla="*/ 76 h 615"/>
                <a:gd name="T80" fmla="*/ 140 w 615"/>
                <a:gd name="T81" fmla="*/ 50 h 615"/>
                <a:gd name="T82" fmla="*/ 179 w 615"/>
                <a:gd name="T83" fmla="*/ 29 h 615"/>
                <a:gd name="T84" fmla="*/ 220 w 615"/>
                <a:gd name="T85" fmla="*/ 13 h 615"/>
                <a:gd name="T86" fmla="*/ 263 w 615"/>
                <a:gd name="T87" fmla="*/ 3 h 615"/>
                <a:gd name="T88" fmla="*/ 308 w 615"/>
                <a:gd name="T89" fmla="*/ 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5" h="615">
                  <a:moveTo>
                    <a:pt x="308" y="0"/>
                  </a:moveTo>
                  <a:lnTo>
                    <a:pt x="354" y="3"/>
                  </a:lnTo>
                  <a:lnTo>
                    <a:pt x="397" y="13"/>
                  </a:lnTo>
                  <a:lnTo>
                    <a:pt x="438" y="29"/>
                  </a:lnTo>
                  <a:lnTo>
                    <a:pt x="476" y="50"/>
                  </a:lnTo>
                  <a:lnTo>
                    <a:pt x="510" y="76"/>
                  </a:lnTo>
                  <a:lnTo>
                    <a:pt x="541" y="106"/>
                  </a:lnTo>
                  <a:lnTo>
                    <a:pt x="567" y="141"/>
                  </a:lnTo>
                  <a:lnTo>
                    <a:pt x="587" y="178"/>
                  </a:lnTo>
                  <a:lnTo>
                    <a:pt x="603" y="219"/>
                  </a:lnTo>
                  <a:lnTo>
                    <a:pt x="613" y="263"/>
                  </a:lnTo>
                  <a:lnTo>
                    <a:pt x="615" y="307"/>
                  </a:lnTo>
                  <a:lnTo>
                    <a:pt x="613" y="353"/>
                  </a:lnTo>
                  <a:lnTo>
                    <a:pt x="603" y="397"/>
                  </a:lnTo>
                  <a:lnTo>
                    <a:pt x="587" y="437"/>
                  </a:lnTo>
                  <a:lnTo>
                    <a:pt x="567" y="475"/>
                  </a:lnTo>
                  <a:lnTo>
                    <a:pt x="541" y="509"/>
                  </a:lnTo>
                  <a:lnTo>
                    <a:pt x="510" y="540"/>
                  </a:lnTo>
                  <a:lnTo>
                    <a:pt x="476" y="566"/>
                  </a:lnTo>
                  <a:lnTo>
                    <a:pt x="438" y="586"/>
                  </a:lnTo>
                  <a:lnTo>
                    <a:pt x="397" y="602"/>
                  </a:lnTo>
                  <a:lnTo>
                    <a:pt x="354" y="612"/>
                  </a:lnTo>
                  <a:lnTo>
                    <a:pt x="308" y="615"/>
                  </a:lnTo>
                  <a:lnTo>
                    <a:pt x="263" y="612"/>
                  </a:lnTo>
                  <a:lnTo>
                    <a:pt x="220" y="602"/>
                  </a:lnTo>
                  <a:lnTo>
                    <a:pt x="179" y="586"/>
                  </a:lnTo>
                  <a:lnTo>
                    <a:pt x="140" y="566"/>
                  </a:lnTo>
                  <a:lnTo>
                    <a:pt x="105" y="540"/>
                  </a:lnTo>
                  <a:lnTo>
                    <a:pt x="76" y="509"/>
                  </a:lnTo>
                  <a:lnTo>
                    <a:pt x="50" y="475"/>
                  </a:lnTo>
                  <a:lnTo>
                    <a:pt x="28" y="437"/>
                  </a:lnTo>
                  <a:lnTo>
                    <a:pt x="12" y="397"/>
                  </a:lnTo>
                  <a:lnTo>
                    <a:pt x="4" y="353"/>
                  </a:lnTo>
                  <a:lnTo>
                    <a:pt x="0" y="307"/>
                  </a:lnTo>
                  <a:lnTo>
                    <a:pt x="4" y="263"/>
                  </a:lnTo>
                  <a:lnTo>
                    <a:pt x="12" y="219"/>
                  </a:lnTo>
                  <a:lnTo>
                    <a:pt x="28" y="178"/>
                  </a:lnTo>
                  <a:lnTo>
                    <a:pt x="50" y="141"/>
                  </a:lnTo>
                  <a:lnTo>
                    <a:pt x="76" y="106"/>
                  </a:lnTo>
                  <a:lnTo>
                    <a:pt x="105" y="76"/>
                  </a:lnTo>
                  <a:lnTo>
                    <a:pt x="140" y="50"/>
                  </a:lnTo>
                  <a:lnTo>
                    <a:pt x="179" y="29"/>
                  </a:lnTo>
                  <a:lnTo>
                    <a:pt x="220" y="13"/>
                  </a:lnTo>
                  <a:lnTo>
                    <a:pt x="263" y="3"/>
                  </a:lnTo>
                  <a:lnTo>
                    <a:pt x="30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80" name="Group 79"/>
          <p:cNvGrpSpPr/>
          <p:nvPr/>
        </p:nvGrpSpPr>
        <p:grpSpPr>
          <a:xfrm>
            <a:off x="6511390" y="3698151"/>
            <a:ext cx="509965" cy="389485"/>
            <a:chOff x="5127625" y="4429125"/>
            <a:chExt cx="1760538" cy="1344613"/>
          </a:xfrm>
          <a:solidFill>
            <a:schemeClr val="tx1"/>
          </a:solidFill>
        </p:grpSpPr>
        <p:sp>
          <p:nvSpPr>
            <p:cNvPr id="81" name="Freeform 37"/>
            <p:cNvSpPr>
              <a:spLocks/>
            </p:cNvSpPr>
            <p:nvPr/>
          </p:nvSpPr>
          <p:spPr bwMode="auto">
            <a:xfrm>
              <a:off x="5840413" y="5438775"/>
              <a:ext cx="334963" cy="334963"/>
            </a:xfrm>
            <a:custGeom>
              <a:avLst/>
              <a:gdLst>
                <a:gd name="T0" fmla="*/ 298 w 634"/>
                <a:gd name="T1" fmla="*/ 0 h 635"/>
                <a:gd name="T2" fmla="*/ 336 w 634"/>
                <a:gd name="T3" fmla="*/ 0 h 635"/>
                <a:gd name="T4" fmla="*/ 373 w 634"/>
                <a:gd name="T5" fmla="*/ 4 h 635"/>
                <a:gd name="T6" fmla="*/ 410 w 634"/>
                <a:gd name="T7" fmla="*/ 13 h 635"/>
                <a:gd name="T8" fmla="*/ 445 w 634"/>
                <a:gd name="T9" fmla="*/ 27 h 635"/>
                <a:gd name="T10" fmla="*/ 479 w 634"/>
                <a:gd name="T11" fmla="*/ 44 h 635"/>
                <a:gd name="T12" fmla="*/ 512 w 634"/>
                <a:gd name="T13" fmla="*/ 67 h 635"/>
                <a:gd name="T14" fmla="*/ 541 w 634"/>
                <a:gd name="T15" fmla="*/ 92 h 635"/>
                <a:gd name="T16" fmla="*/ 568 w 634"/>
                <a:gd name="T17" fmla="*/ 123 h 635"/>
                <a:gd name="T18" fmla="*/ 590 w 634"/>
                <a:gd name="T19" fmla="*/ 155 h 635"/>
                <a:gd name="T20" fmla="*/ 608 w 634"/>
                <a:gd name="T21" fmla="*/ 189 h 635"/>
                <a:gd name="T22" fmla="*/ 621 w 634"/>
                <a:gd name="T23" fmla="*/ 224 h 635"/>
                <a:gd name="T24" fmla="*/ 630 w 634"/>
                <a:gd name="T25" fmla="*/ 261 h 635"/>
                <a:gd name="T26" fmla="*/ 634 w 634"/>
                <a:gd name="T27" fmla="*/ 299 h 635"/>
                <a:gd name="T28" fmla="*/ 634 w 634"/>
                <a:gd name="T29" fmla="*/ 336 h 635"/>
                <a:gd name="T30" fmla="*/ 630 w 634"/>
                <a:gd name="T31" fmla="*/ 374 h 635"/>
                <a:gd name="T32" fmla="*/ 621 w 634"/>
                <a:gd name="T33" fmla="*/ 411 h 635"/>
                <a:gd name="T34" fmla="*/ 608 w 634"/>
                <a:gd name="T35" fmla="*/ 446 h 635"/>
                <a:gd name="T36" fmla="*/ 590 w 634"/>
                <a:gd name="T37" fmla="*/ 480 h 635"/>
                <a:gd name="T38" fmla="*/ 568 w 634"/>
                <a:gd name="T39" fmla="*/ 512 h 635"/>
                <a:gd name="T40" fmla="*/ 541 w 634"/>
                <a:gd name="T41" fmla="*/ 542 h 635"/>
                <a:gd name="T42" fmla="*/ 512 w 634"/>
                <a:gd name="T43" fmla="*/ 569 h 635"/>
                <a:gd name="T44" fmla="*/ 479 w 634"/>
                <a:gd name="T45" fmla="*/ 591 h 635"/>
                <a:gd name="T46" fmla="*/ 445 w 634"/>
                <a:gd name="T47" fmla="*/ 609 h 635"/>
                <a:gd name="T48" fmla="*/ 410 w 634"/>
                <a:gd name="T49" fmla="*/ 622 h 635"/>
                <a:gd name="T50" fmla="*/ 373 w 634"/>
                <a:gd name="T51" fmla="*/ 631 h 635"/>
                <a:gd name="T52" fmla="*/ 336 w 634"/>
                <a:gd name="T53" fmla="*/ 635 h 635"/>
                <a:gd name="T54" fmla="*/ 298 w 634"/>
                <a:gd name="T55" fmla="*/ 635 h 635"/>
                <a:gd name="T56" fmla="*/ 261 w 634"/>
                <a:gd name="T57" fmla="*/ 631 h 635"/>
                <a:gd name="T58" fmla="*/ 225 w 634"/>
                <a:gd name="T59" fmla="*/ 622 h 635"/>
                <a:gd name="T60" fmla="*/ 189 w 634"/>
                <a:gd name="T61" fmla="*/ 609 h 635"/>
                <a:gd name="T62" fmla="*/ 155 w 634"/>
                <a:gd name="T63" fmla="*/ 591 h 635"/>
                <a:gd name="T64" fmla="*/ 122 w 634"/>
                <a:gd name="T65" fmla="*/ 570 h 635"/>
                <a:gd name="T66" fmla="*/ 93 w 634"/>
                <a:gd name="T67" fmla="*/ 543 h 635"/>
                <a:gd name="T68" fmla="*/ 66 w 634"/>
                <a:gd name="T69" fmla="*/ 513 h 635"/>
                <a:gd name="T70" fmla="*/ 45 w 634"/>
                <a:gd name="T71" fmla="*/ 480 h 635"/>
                <a:gd name="T72" fmla="*/ 26 w 634"/>
                <a:gd name="T73" fmla="*/ 447 h 635"/>
                <a:gd name="T74" fmla="*/ 13 w 634"/>
                <a:gd name="T75" fmla="*/ 411 h 635"/>
                <a:gd name="T76" fmla="*/ 5 w 634"/>
                <a:gd name="T77" fmla="*/ 374 h 635"/>
                <a:gd name="T78" fmla="*/ 0 w 634"/>
                <a:gd name="T79" fmla="*/ 337 h 635"/>
                <a:gd name="T80" fmla="*/ 0 w 634"/>
                <a:gd name="T81" fmla="*/ 299 h 635"/>
                <a:gd name="T82" fmla="*/ 5 w 634"/>
                <a:gd name="T83" fmla="*/ 261 h 635"/>
                <a:gd name="T84" fmla="*/ 13 w 634"/>
                <a:gd name="T85" fmla="*/ 224 h 635"/>
                <a:gd name="T86" fmla="*/ 26 w 634"/>
                <a:gd name="T87" fmla="*/ 189 h 635"/>
                <a:gd name="T88" fmla="*/ 45 w 634"/>
                <a:gd name="T89" fmla="*/ 155 h 635"/>
                <a:gd name="T90" fmla="*/ 66 w 634"/>
                <a:gd name="T91" fmla="*/ 123 h 635"/>
                <a:gd name="T92" fmla="*/ 93 w 634"/>
                <a:gd name="T93" fmla="*/ 92 h 635"/>
                <a:gd name="T94" fmla="*/ 122 w 634"/>
                <a:gd name="T95" fmla="*/ 67 h 635"/>
                <a:gd name="T96" fmla="*/ 155 w 634"/>
                <a:gd name="T97" fmla="*/ 44 h 635"/>
                <a:gd name="T98" fmla="*/ 189 w 634"/>
                <a:gd name="T99" fmla="*/ 27 h 635"/>
                <a:gd name="T100" fmla="*/ 225 w 634"/>
                <a:gd name="T101" fmla="*/ 13 h 635"/>
                <a:gd name="T102" fmla="*/ 261 w 634"/>
                <a:gd name="T103" fmla="*/ 4 h 635"/>
                <a:gd name="T104" fmla="*/ 298 w 634"/>
                <a:gd name="T10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4" h="635">
                  <a:moveTo>
                    <a:pt x="298" y="0"/>
                  </a:moveTo>
                  <a:lnTo>
                    <a:pt x="336" y="0"/>
                  </a:lnTo>
                  <a:lnTo>
                    <a:pt x="373" y="4"/>
                  </a:lnTo>
                  <a:lnTo>
                    <a:pt x="410" y="13"/>
                  </a:lnTo>
                  <a:lnTo>
                    <a:pt x="445" y="27"/>
                  </a:lnTo>
                  <a:lnTo>
                    <a:pt x="479" y="44"/>
                  </a:lnTo>
                  <a:lnTo>
                    <a:pt x="512" y="67"/>
                  </a:lnTo>
                  <a:lnTo>
                    <a:pt x="541" y="92"/>
                  </a:lnTo>
                  <a:lnTo>
                    <a:pt x="568" y="123"/>
                  </a:lnTo>
                  <a:lnTo>
                    <a:pt x="590" y="155"/>
                  </a:lnTo>
                  <a:lnTo>
                    <a:pt x="608" y="189"/>
                  </a:lnTo>
                  <a:lnTo>
                    <a:pt x="621" y="224"/>
                  </a:lnTo>
                  <a:lnTo>
                    <a:pt x="630" y="261"/>
                  </a:lnTo>
                  <a:lnTo>
                    <a:pt x="634" y="299"/>
                  </a:lnTo>
                  <a:lnTo>
                    <a:pt x="634" y="336"/>
                  </a:lnTo>
                  <a:lnTo>
                    <a:pt x="630" y="374"/>
                  </a:lnTo>
                  <a:lnTo>
                    <a:pt x="621" y="411"/>
                  </a:lnTo>
                  <a:lnTo>
                    <a:pt x="608" y="446"/>
                  </a:lnTo>
                  <a:lnTo>
                    <a:pt x="590" y="480"/>
                  </a:lnTo>
                  <a:lnTo>
                    <a:pt x="568" y="512"/>
                  </a:lnTo>
                  <a:lnTo>
                    <a:pt x="541" y="542"/>
                  </a:lnTo>
                  <a:lnTo>
                    <a:pt x="512" y="569"/>
                  </a:lnTo>
                  <a:lnTo>
                    <a:pt x="479" y="591"/>
                  </a:lnTo>
                  <a:lnTo>
                    <a:pt x="445" y="609"/>
                  </a:lnTo>
                  <a:lnTo>
                    <a:pt x="410" y="622"/>
                  </a:lnTo>
                  <a:lnTo>
                    <a:pt x="373" y="631"/>
                  </a:lnTo>
                  <a:lnTo>
                    <a:pt x="336" y="635"/>
                  </a:lnTo>
                  <a:lnTo>
                    <a:pt x="298" y="635"/>
                  </a:lnTo>
                  <a:lnTo>
                    <a:pt x="261" y="631"/>
                  </a:lnTo>
                  <a:lnTo>
                    <a:pt x="225" y="622"/>
                  </a:lnTo>
                  <a:lnTo>
                    <a:pt x="189" y="609"/>
                  </a:lnTo>
                  <a:lnTo>
                    <a:pt x="155" y="591"/>
                  </a:lnTo>
                  <a:lnTo>
                    <a:pt x="122" y="570"/>
                  </a:lnTo>
                  <a:lnTo>
                    <a:pt x="93" y="543"/>
                  </a:lnTo>
                  <a:lnTo>
                    <a:pt x="66" y="513"/>
                  </a:lnTo>
                  <a:lnTo>
                    <a:pt x="45" y="480"/>
                  </a:lnTo>
                  <a:lnTo>
                    <a:pt x="26" y="447"/>
                  </a:lnTo>
                  <a:lnTo>
                    <a:pt x="13" y="411"/>
                  </a:lnTo>
                  <a:lnTo>
                    <a:pt x="5" y="374"/>
                  </a:lnTo>
                  <a:lnTo>
                    <a:pt x="0" y="337"/>
                  </a:lnTo>
                  <a:lnTo>
                    <a:pt x="0" y="299"/>
                  </a:lnTo>
                  <a:lnTo>
                    <a:pt x="5" y="261"/>
                  </a:lnTo>
                  <a:lnTo>
                    <a:pt x="13" y="224"/>
                  </a:lnTo>
                  <a:lnTo>
                    <a:pt x="26" y="189"/>
                  </a:lnTo>
                  <a:lnTo>
                    <a:pt x="45" y="155"/>
                  </a:lnTo>
                  <a:lnTo>
                    <a:pt x="66" y="123"/>
                  </a:lnTo>
                  <a:lnTo>
                    <a:pt x="93" y="92"/>
                  </a:lnTo>
                  <a:lnTo>
                    <a:pt x="122" y="67"/>
                  </a:lnTo>
                  <a:lnTo>
                    <a:pt x="155" y="44"/>
                  </a:lnTo>
                  <a:lnTo>
                    <a:pt x="189" y="27"/>
                  </a:lnTo>
                  <a:lnTo>
                    <a:pt x="225" y="13"/>
                  </a:lnTo>
                  <a:lnTo>
                    <a:pt x="261" y="4"/>
                  </a:lnTo>
                  <a:lnTo>
                    <a:pt x="2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2" name="Freeform 38"/>
            <p:cNvSpPr>
              <a:spLocks/>
            </p:cNvSpPr>
            <p:nvPr/>
          </p:nvSpPr>
          <p:spPr bwMode="auto">
            <a:xfrm>
              <a:off x="5127625" y="4429125"/>
              <a:ext cx="1760538" cy="631825"/>
            </a:xfrm>
            <a:custGeom>
              <a:avLst/>
              <a:gdLst>
                <a:gd name="T0" fmla="*/ 1715 w 3326"/>
                <a:gd name="T1" fmla="*/ 0 h 1194"/>
                <a:gd name="T2" fmla="*/ 1921 w 3326"/>
                <a:gd name="T3" fmla="*/ 14 h 1194"/>
                <a:gd name="T4" fmla="*/ 2125 w 3326"/>
                <a:gd name="T5" fmla="*/ 47 h 1194"/>
                <a:gd name="T6" fmla="*/ 2327 w 3326"/>
                <a:gd name="T7" fmla="*/ 100 h 1194"/>
                <a:gd name="T8" fmla="*/ 2524 w 3326"/>
                <a:gd name="T9" fmla="*/ 172 h 1194"/>
                <a:gd name="T10" fmla="*/ 2714 w 3326"/>
                <a:gd name="T11" fmla="*/ 262 h 1194"/>
                <a:gd name="T12" fmla="*/ 2897 w 3326"/>
                <a:gd name="T13" fmla="*/ 373 h 1194"/>
                <a:gd name="T14" fmla="*/ 3071 w 3326"/>
                <a:gd name="T15" fmla="*/ 502 h 1194"/>
                <a:gd name="T16" fmla="*/ 3234 w 3326"/>
                <a:gd name="T17" fmla="*/ 651 h 1194"/>
                <a:gd name="T18" fmla="*/ 3282 w 3326"/>
                <a:gd name="T19" fmla="*/ 712 h 1194"/>
                <a:gd name="T20" fmla="*/ 3313 w 3326"/>
                <a:gd name="T21" fmla="*/ 783 h 1194"/>
                <a:gd name="T22" fmla="*/ 3326 w 3326"/>
                <a:gd name="T23" fmla="*/ 857 h 1194"/>
                <a:gd name="T24" fmla="*/ 3322 w 3326"/>
                <a:gd name="T25" fmla="*/ 931 h 1194"/>
                <a:gd name="T26" fmla="*/ 3299 w 3326"/>
                <a:gd name="T27" fmla="*/ 1004 h 1194"/>
                <a:gd name="T28" fmla="*/ 3261 w 3326"/>
                <a:gd name="T29" fmla="*/ 1071 h 1194"/>
                <a:gd name="T30" fmla="*/ 3206 w 3326"/>
                <a:gd name="T31" fmla="*/ 1125 h 1194"/>
                <a:gd name="T32" fmla="*/ 3145 w 3326"/>
                <a:gd name="T33" fmla="*/ 1164 h 1194"/>
                <a:gd name="T34" fmla="*/ 3079 w 3326"/>
                <a:gd name="T35" fmla="*/ 1187 h 1194"/>
                <a:gd name="T36" fmla="*/ 3009 w 3326"/>
                <a:gd name="T37" fmla="*/ 1194 h 1194"/>
                <a:gd name="T38" fmla="*/ 2941 w 3326"/>
                <a:gd name="T39" fmla="*/ 1187 h 1194"/>
                <a:gd name="T40" fmla="*/ 2874 w 3326"/>
                <a:gd name="T41" fmla="*/ 1164 h 1194"/>
                <a:gd name="T42" fmla="*/ 2813 w 3326"/>
                <a:gd name="T43" fmla="*/ 1125 h 1194"/>
                <a:gd name="T44" fmla="*/ 2717 w 3326"/>
                <a:gd name="T45" fmla="*/ 1037 h 1194"/>
                <a:gd name="T46" fmla="*/ 2574 w 3326"/>
                <a:gd name="T47" fmla="*/ 922 h 1194"/>
                <a:gd name="T48" fmla="*/ 2421 w 3326"/>
                <a:gd name="T49" fmla="*/ 828 h 1194"/>
                <a:gd name="T50" fmla="*/ 2260 w 3326"/>
                <a:gd name="T51" fmla="*/ 751 h 1194"/>
                <a:gd name="T52" fmla="*/ 2094 w 3326"/>
                <a:gd name="T53" fmla="*/ 695 h 1194"/>
                <a:gd name="T54" fmla="*/ 1923 w 3326"/>
                <a:gd name="T55" fmla="*/ 657 h 1194"/>
                <a:gd name="T56" fmla="*/ 1750 w 3326"/>
                <a:gd name="T57" fmla="*/ 637 h 1194"/>
                <a:gd name="T58" fmla="*/ 1576 w 3326"/>
                <a:gd name="T59" fmla="*/ 637 h 1194"/>
                <a:gd name="T60" fmla="*/ 1403 w 3326"/>
                <a:gd name="T61" fmla="*/ 657 h 1194"/>
                <a:gd name="T62" fmla="*/ 1232 w 3326"/>
                <a:gd name="T63" fmla="*/ 695 h 1194"/>
                <a:gd name="T64" fmla="*/ 1066 w 3326"/>
                <a:gd name="T65" fmla="*/ 751 h 1194"/>
                <a:gd name="T66" fmla="*/ 905 w 3326"/>
                <a:gd name="T67" fmla="*/ 828 h 1194"/>
                <a:gd name="T68" fmla="*/ 752 w 3326"/>
                <a:gd name="T69" fmla="*/ 922 h 1194"/>
                <a:gd name="T70" fmla="*/ 608 w 3326"/>
                <a:gd name="T71" fmla="*/ 1037 h 1194"/>
                <a:gd name="T72" fmla="*/ 511 w 3326"/>
                <a:gd name="T73" fmla="*/ 1127 h 1194"/>
                <a:gd name="T74" fmla="*/ 445 w 3326"/>
                <a:gd name="T75" fmla="*/ 1167 h 1194"/>
                <a:gd name="T76" fmla="*/ 372 w 3326"/>
                <a:gd name="T77" fmla="*/ 1189 h 1194"/>
                <a:gd name="T78" fmla="*/ 297 w 3326"/>
                <a:gd name="T79" fmla="*/ 1193 h 1194"/>
                <a:gd name="T80" fmla="*/ 224 w 3326"/>
                <a:gd name="T81" fmla="*/ 1179 h 1194"/>
                <a:gd name="T82" fmla="*/ 154 w 3326"/>
                <a:gd name="T83" fmla="*/ 1149 h 1194"/>
                <a:gd name="T84" fmla="*/ 92 w 3326"/>
                <a:gd name="T85" fmla="*/ 1100 h 1194"/>
                <a:gd name="T86" fmla="*/ 44 w 3326"/>
                <a:gd name="T87" fmla="*/ 1038 h 1194"/>
                <a:gd name="T88" fmla="*/ 13 w 3326"/>
                <a:gd name="T89" fmla="*/ 968 h 1194"/>
                <a:gd name="T90" fmla="*/ 0 w 3326"/>
                <a:gd name="T91" fmla="*/ 895 h 1194"/>
                <a:gd name="T92" fmla="*/ 4 w 3326"/>
                <a:gd name="T93" fmla="*/ 820 h 1194"/>
                <a:gd name="T94" fmla="*/ 26 w 3326"/>
                <a:gd name="T95" fmla="*/ 747 h 1194"/>
                <a:gd name="T96" fmla="*/ 65 w 3326"/>
                <a:gd name="T97" fmla="*/ 680 h 1194"/>
                <a:gd name="T98" fmla="*/ 173 w 3326"/>
                <a:gd name="T99" fmla="*/ 574 h 1194"/>
                <a:gd name="T100" fmla="*/ 341 w 3326"/>
                <a:gd name="T101" fmla="*/ 434 h 1194"/>
                <a:gd name="T102" fmla="*/ 519 w 3326"/>
                <a:gd name="T103" fmla="*/ 316 h 1194"/>
                <a:gd name="T104" fmla="*/ 706 w 3326"/>
                <a:gd name="T105" fmla="*/ 215 h 1194"/>
                <a:gd name="T106" fmla="*/ 900 w 3326"/>
                <a:gd name="T107" fmla="*/ 133 h 1194"/>
                <a:gd name="T108" fmla="*/ 1099 w 3326"/>
                <a:gd name="T109" fmla="*/ 72 h 1194"/>
                <a:gd name="T110" fmla="*/ 1302 w 3326"/>
                <a:gd name="T111" fmla="*/ 29 h 1194"/>
                <a:gd name="T112" fmla="*/ 1508 w 3326"/>
                <a:gd name="T113" fmla="*/ 4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26" h="1194">
                  <a:moveTo>
                    <a:pt x="1611" y="0"/>
                  </a:moveTo>
                  <a:lnTo>
                    <a:pt x="1715" y="0"/>
                  </a:lnTo>
                  <a:lnTo>
                    <a:pt x="1818" y="4"/>
                  </a:lnTo>
                  <a:lnTo>
                    <a:pt x="1921" y="14"/>
                  </a:lnTo>
                  <a:lnTo>
                    <a:pt x="2023" y="29"/>
                  </a:lnTo>
                  <a:lnTo>
                    <a:pt x="2125" y="47"/>
                  </a:lnTo>
                  <a:lnTo>
                    <a:pt x="2227" y="72"/>
                  </a:lnTo>
                  <a:lnTo>
                    <a:pt x="2327" y="100"/>
                  </a:lnTo>
                  <a:lnTo>
                    <a:pt x="2426" y="133"/>
                  </a:lnTo>
                  <a:lnTo>
                    <a:pt x="2524" y="172"/>
                  </a:lnTo>
                  <a:lnTo>
                    <a:pt x="2620" y="215"/>
                  </a:lnTo>
                  <a:lnTo>
                    <a:pt x="2714" y="262"/>
                  </a:lnTo>
                  <a:lnTo>
                    <a:pt x="2807" y="316"/>
                  </a:lnTo>
                  <a:lnTo>
                    <a:pt x="2897" y="373"/>
                  </a:lnTo>
                  <a:lnTo>
                    <a:pt x="2985" y="434"/>
                  </a:lnTo>
                  <a:lnTo>
                    <a:pt x="3071" y="502"/>
                  </a:lnTo>
                  <a:lnTo>
                    <a:pt x="3153" y="574"/>
                  </a:lnTo>
                  <a:lnTo>
                    <a:pt x="3234" y="651"/>
                  </a:lnTo>
                  <a:lnTo>
                    <a:pt x="3261" y="680"/>
                  </a:lnTo>
                  <a:lnTo>
                    <a:pt x="3282" y="712"/>
                  </a:lnTo>
                  <a:lnTo>
                    <a:pt x="3299" y="747"/>
                  </a:lnTo>
                  <a:lnTo>
                    <a:pt x="3313" y="783"/>
                  </a:lnTo>
                  <a:lnTo>
                    <a:pt x="3322" y="819"/>
                  </a:lnTo>
                  <a:lnTo>
                    <a:pt x="3326" y="857"/>
                  </a:lnTo>
                  <a:lnTo>
                    <a:pt x="3326" y="895"/>
                  </a:lnTo>
                  <a:lnTo>
                    <a:pt x="3322" y="931"/>
                  </a:lnTo>
                  <a:lnTo>
                    <a:pt x="3313" y="968"/>
                  </a:lnTo>
                  <a:lnTo>
                    <a:pt x="3299" y="1004"/>
                  </a:lnTo>
                  <a:lnTo>
                    <a:pt x="3282" y="1038"/>
                  </a:lnTo>
                  <a:lnTo>
                    <a:pt x="3261" y="1071"/>
                  </a:lnTo>
                  <a:lnTo>
                    <a:pt x="3234" y="1100"/>
                  </a:lnTo>
                  <a:lnTo>
                    <a:pt x="3206" y="1125"/>
                  </a:lnTo>
                  <a:lnTo>
                    <a:pt x="3177" y="1147"/>
                  </a:lnTo>
                  <a:lnTo>
                    <a:pt x="3145" y="1164"/>
                  </a:lnTo>
                  <a:lnTo>
                    <a:pt x="3112" y="1177"/>
                  </a:lnTo>
                  <a:lnTo>
                    <a:pt x="3079" y="1187"/>
                  </a:lnTo>
                  <a:lnTo>
                    <a:pt x="3044" y="1192"/>
                  </a:lnTo>
                  <a:lnTo>
                    <a:pt x="3009" y="1194"/>
                  </a:lnTo>
                  <a:lnTo>
                    <a:pt x="2975" y="1192"/>
                  </a:lnTo>
                  <a:lnTo>
                    <a:pt x="2941" y="1187"/>
                  </a:lnTo>
                  <a:lnTo>
                    <a:pt x="2907" y="1177"/>
                  </a:lnTo>
                  <a:lnTo>
                    <a:pt x="2874" y="1164"/>
                  </a:lnTo>
                  <a:lnTo>
                    <a:pt x="2843" y="1147"/>
                  </a:lnTo>
                  <a:lnTo>
                    <a:pt x="2813" y="1125"/>
                  </a:lnTo>
                  <a:lnTo>
                    <a:pt x="2785" y="1100"/>
                  </a:lnTo>
                  <a:lnTo>
                    <a:pt x="2717" y="1037"/>
                  </a:lnTo>
                  <a:lnTo>
                    <a:pt x="2647" y="978"/>
                  </a:lnTo>
                  <a:lnTo>
                    <a:pt x="2574" y="922"/>
                  </a:lnTo>
                  <a:lnTo>
                    <a:pt x="2498" y="873"/>
                  </a:lnTo>
                  <a:lnTo>
                    <a:pt x="2421" y="828"/>
                  </a:lnTo>
                  <a:lnTo>
                    <a:pt x="2342" y="787"/>
                  </a:lnTo>
                  <a:lnTo>
                    <a:pt x="2260" y="751"/>
                  </a:lnTo>
                  <a:lnTo>
                    <a:pt x="2178" y="720"/>
                  </a:lnTo>
                  <a:lnTo>
                    <a:pt x="2094" y="695"/>
                  </a:lnTo>
                  <a:lnTo>
                    <a:pt x="2009" y="673"/>
                  </a:lnTo>
                  <a:lnTo>
                    <a:pt x="1923" y="657"/>
                  </a:lnTo>
                  <a:lnTo>
                    <a:pt x="1837" y="644"/>
                  </a:lnTo>
                  <a:lnTo>
                    <a:pt x="1750" y="637"/>
                  </a:lnTo>
                  <a:lnTo>
                    <a:pt x="1663" y="635"/>
                  </a:lnTo>
                  <a:lnTo>
                    <a:pt x="1576" y="637"/>
                  </a:lnTo>
                  <a:lnTo>
                    <a:pt x="1489" y="644"/>
                  </a:lnTo>
                  <a:lnTo>
                    <a:pt x="1403" y="657"/>
                  </a:lnTo>
                  <a:lnTo>
                    <a:pt x="1317" y="673"/>
                  </a:lnTo>
                  <a:lnTo>
                    <a:pt x="1232" y="695"/>
                  </a:lnTo>
                  <a:lnTo>
                    <a:pt x="1149" y="720"/>
                  </a:lnTo>
                  <a:lnTo>
                    <a:pt x="1066" y="751"/>
                  </a:lnTo>
                  <a:lnTo>
                    <a:pt x="984" y="787"/>
                  </a:lnTo>
                  <a:lnTo>
                    <a:pt x="905" y="828"/>
                  </a:lnTo>
                  <a:lnTo>
                    <a:pt x="828" y="873"/>
                  </a:lnTo>
                  <a:lnTo>
                    <a:pt x="752" y="922"/>
                  </a:lnTo>
                  <a:lnTo>
                    <a:pt x="679" y="978"/>
                  </a:lnTo>
                  <a:lnTo>
                    <a:pt x="608" y="1037"/>
                  </a:lnTo>
                  <a:lnTo>
                    <a:pt x="541" y="1100"/>
                  </a:lnTo>
                  <a:lnTo>
                    <a:pt x="511" y="1127"/>
                  </a:lnTo>
                  <a:lnTo>
                    <a:pt x="478" y="1150"/>
                  </a:lnTo>
                  <a:lnTo>
                    <a:pt x="445" y="1167"/>
                  </a:lnTo>
                  <a:lnTo>
                    <a:pt x="409" y="1180"/>
                  </a:lnTo>
                  <a:lnTo>
                    <a:pt x="372" y="1189"/>
                  </a:lnTo>
                  <a:lnTo>
                    <a:pt x="335" y="1193"/>
                  </a:lnTo>
                  <a:lnTo>
                    <a:pt x="297" y="1193"/>
                  </a:lnTo>
                  <a:lnTo>
                    <a:pt x="261" y="1189"/>
                  </a:lnTo>
                  <a:lnTo>
                    <a:pt x="224" y="1179"/>
                  </a:lnTo>
                  <a:lnTo>
                    <a:pt x="188" y="1166"/>
                  </a:lnTo>
                  <a:lnTo>
                    <a:pt x="154" y="1149"/>
                  </a:lnTo>
                  <a:lnTo>
                    <a:pt x="122" y="1127"/>
                  </a:lnTo>
                  <a:lnTo>
                    <a:pt x="92" y="1100"/>
                  </a:lnTo>
                  <a:lnTo>
                    <a:pt x="65" y="1071"/>
                  </a:lnTo>
                  <a:lnTo>
                    <a:pt x="44" y="1038"/>
                  </a:lnTo>
                  <a:lnTo>
                    <a:pt x="26" y="1004"/>
                  </a:lnTo>
                  <a:lnTo>
                    <a:pt x="13" y="968"/>
                  </a:lnTo>
                  <a:lnTo>
                    <a:pt x="4" y="931"/>
                  </a:lnTo>
                  <a:lnTo>
                    <a:pt x="0" y="895"/>
                  </a:lnTo>
                  <a:lnTo>
                    <a:pt x="0" y="857"/>
                  </a:lnTo>
                  <a:lnTo>
                    <a:pt x="4" y="820"/>
                  </a:lnTo>
                  <a:lnTo>
                    <a:pt x="13" y="783"/>
                  </a:lnTo>
                  <a:lnTo>
                    <a:pt x="26" y="747"/>
                  </a:lnTo>
                  <a:lnTo>
                    <a:pt x="44" y="713"/>
                  </a:lnTo>
                  <a:lnTo>
                    <a:pt x="65" y="680"/>
                  </a:lnTo>
                  <a:lnTo>
                    <a:pt x="92" y="651"/>
                  </a:lnTo>
                  <a:lnTo>
                    <a:pt x="173" y="574"/>
                  </a:lnTo>
                  <a:lnTo>
                    <a:pt x="255" y="502"/>
                  </a:lnTo>
                  <a:lnTo>
                    <a:pt x="341" y="434"/>
                  </a:lnTo>
                  <a:lnTo>
                    <a:pt x="429" y="373"/>
                  </a:lnTo>
                  <a:lnTo>
                    <a:pt x="519" y="316"/>
                  </a:lnTo>
                  <a:lnTo>
                    <a:pt x="612" y="262"/>
                  </a:lnTo>
                  <a:lnTo>
                    <a:pt x="706" y="215"/>
                  </a:lnTo>
                  <a:lnTo>
                    <a:pt x="802" y="172"/>
                  </a:lnTo>
                  <a:lnTo>
                    <a:pt x="900" y="133"/>
                  </a:lnTo>
                  <a:lnTo>
                    <a:pt x="999" y="100"/>
                  </a:lnTo>
                  <a:lnTo>
                    <a:pt x="1099" y="72"/>
                  </a:lnTo>
                  <a:lnTo>
                    <a:pt x="1201" y="47"/>
                  </a:lnTo>
                  <a:lnTo>
                    <a:pt x="1302" y="29"/>
                  </a:lnTo>
                  <a:lnTo>
                    <a:pt x="1405" y="14"/>
                  </a:lnTo>
                  <a:lnTo>
                    <a:pt x="1508" y="4"/>
                  </a:lnTo>
                  <a:lnTo>
                    <a:pt x="16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3" name="Freeform 39"/>
            <p:cNvSpPr>
              <a:spLocks/>
            </p:cNvSpPr>
            <p:nvPr/>
          </p:nvSpPr>
          <p:spPr bwMode="auto">
            <a:xfrm>
              <a:off x="5483225" y="4933950"/>
              <a:ext cx="1049338" cy="484188"/>
            </a:xfrm>
            <a:custGeom>
              <a:avLst/>
              <a:gdLst>
                <a:gd name="T0" fmla="*/ 1108 w 1981"/>
                <a:gd name="T1" fmla="*/ 5 h 915"/>
                <a:gd name="T2" fmla="*/ 1262 w 1981"/>
                <a:gd name="T3" fmla="*/ 29 h 915"/>
                <a:gd name="T4" fmla="*/ 1414 w 1981"/>
                <a:gd name="T5" fmla="*/ 72 h 915"/>
                <a:gd name="T6" fmla="*/ 1560 w 1981"/>
                <a:gd name="T7" fmla="*/ 133 h 915"/>
                <a:gd name="T8" fmla="*/ 1698 w 1981"/>
                <a:gd name="T9" fmla="*/ 214 h 915"/>
                <a:gd name="T10" fmla="*/ 1827 w 1981"/>
                <a:gd name="T11" fmla="*/ 315 h 915"/>
                <a:gd name="T12" fmla="*/ 1915 w 1981"/>
                <a:gd name="T13" fmla="*/ 402 h 915"/>
                <a:gd name="T14" fmla="*/ 1954 w 1981"/>
                <a:gd name="T15" fmla="*/ 468 h 915"/>
                <a:gd name="T16" fmla="*/ 1977 w 1981"/>
                <a:gd name="T17" fmla="*/ 540 h 915"/>
                <a:gd name="T18" fmla="*/ 1981 w 1981"/>
                <a:gd name="T19" fmla="*/ 616 h 915"/>
                <a:gd name="T20" fmla="*/ 1967 w 1981"/>
                <a:gd name="T21" fmla="*/ 690 h 915"/>
                <a:gd name="T22" fmla="*/ 1937 w 1981"/>
                <a:gd name="T23" fmla="*/ 759 h 915"/>
                <a:gd name="T24" fmla="*/ 1889 w 1981"/>
                <a:gd name="T25" fmla="*/ 822 h 915"/>
                <a:gd name="T26" fmla="*/ 1826 w 1981"/>
                <a:gd name="T27" fmla="*/ 871 h 915"/>
                <a:gd name="T28" fmla="*/ 1757 w 1981"/>
                <a:gd name="T29" fmla="*/ 902 h 915"/>
                <a:gd name="T30" fmla="*/ 1683 w 1981"/>
                <a:gd name="T31" fmla="*/ 915 h 915"/>
                <a:gd name="T32" fmla="*/ 1609 w 1981"/>
                <a:gd name="T33" fmla="*/ 910 h 915"/>
                <a:gd name="T34" fmla="*/ 1536 w 1981"/>
                <a:gd name="T35" fmla="*/ 888 h 915"/>
                <a:gd name="T36" fmla="*/ 1470 w 1981"/>
                <a:gd name="T37" fmla="*/ 848 h 915"/>
                <a:gd name="T38" fmla="*/ 1397 w 1981"/>
                <a:gd name="T39" fmla="*/ 783 h 915"/>
                <a:gd name="T40" fmla="*/ 1304 w 1981"/>
                <a:gd name="T41" fmla="*/ 718 h 915"/>
                <a:gd name="T42" fmla="*/ 1204 w 1981"/>
                <a:gd name="T43" fmla="*/ 672 h 915"/>
                <a:gd name="T44" fmla="*/ 1099 w 1981"/>
                <a:gd name="T45" fmla="*/ 644 h 915"/>
                <a:gd name="T46" fmla="*/ 991 w 1981"/>
                <a:gd name="T47" fmla="*/ 635 h 915"/>
                <a:gd name="T48" fmla="*/ 883 w 1981"/>
                <a:gd name="T49" fmla="*/ 644 h 915"/>
                <a:gd name="T50" fmla="*/ 778 w 1981"/>
                <a:gd name="T51" fmla="*/ 672 h 915"/>
                <a:gd name="T52" fmla="*/ 677 w 1981"/>
                <a:gd name="T53" fmla="*/ 718 h 915"/>
                <a:gd name="T54" fmla="*/ 585 w 1981"/>
                <a:gd name="T55" fmla="*/ 783 h 915"/>
                <a:gd name="T56" fmla="*/ 514 w 1981"/>
                <a:gd name="T57" fmla="*/ 846 h 915"/>
                <a:gd name="T58" fmla="*/ 453 w 1981"/>
                <a:gd name="T59" fmla="*/ 884 h 915"/>
                <a:gd name="T60" fmla="*/ 387 w 1981"/>
                <a:gd name="T61" fmla="*/ 908 h 915"/>
                <a:gd name="T62" fmla="*/ 318 w 1981"/>
                <a:gd name="T63" fmla="*/ 915 h 915"/>
                <a:gd name="T64" fmla="*/ 249 w 1981"/>
                <a:gd name="T65" fmla="*/ 908 h 915"/>
                <a:gd name="T66" fmla="*/ 182 w 1981"/>
                <a:gd name="T67" fmla="*/ 884 h 915"/>
                <a:gd name="T68" fmla="*/ 121 w 1981"/>
                <a:gd name="T69" fmla="*/ 846 h 915"/>
                <a:gd name="T70" fmla="*/ 67 w 1981"/>
                <a:gd name="T71" fmla="*/ 791 h 915"/>
                <a:gd name="T72" fmla="*/ 27 w 1981"/>
                <a:gd name="T73" fmla="*/ 725 h 915"/>
                <a:gd name="T74" fmla="*/ 5 w 1981"/>
                <a:gd name="T75" fmla="*/ 653 h 915"/>
                <a:gd name="T76" fmla="*/ 0 w 1981"/>
                <a:gd name="T77" fmla="*/ 578 h 915"/>
                <a:gd name="T78" fmla="*/ 14 w 1981"/>
                <a:gd name="T79" fmla="*/ 503 h 915"/>
                <a:gd name="T80" fmla="*/ 44 w 1981"/>
                <a:gd name="T81" fmla="*/ 433 h 915"/>
                <a:gd name="T82" fmla="*/ 93 w 1981"/>
                <a:gd name="T83" fmla="*/ 371 h 915"/>
                <a:gd name="T84" fmla="*/ 218 w 1981"/>
                <a:gd name="T85" fmla="*/ 262 h 915"/>
                <a:gd name="T86" fmla="*/ 352 w 1981"/>
                <a:gd name="T87" fmla="*/ 171 h 915"/>
                <a:gd name="T88" fmla="*/ 495 w 1981"/>
                <a:gd name="T89" fmla="*/ 100 h 915"/>
                <a:gd name="T90" fmla="*/ 643 w 1981"/>
                <a:gd name="T91" fmla="*/ 48 h 915"/>
                <a:gd name="T92" fmla="*/ 796 w 1981"/>
                <a:gd name="T93" fmla="*/ 14 h 915"/>
                <a:gd name="T94" fmla="*/ 952 w 1981"/>
                <a:gd name="T95" fmla="*/ 0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81" h="915">
                  <a:moveTo>
                    <a:pt x="1030" y="0"/>
                  </a:moveTo>
                  <a:lnTo>
                    <a:pt x="1108" y="5"/>
                  </a:lnTo>
                  <a:lnTo>
                    <a:pt x="1186" y="14"/>
                  </a:lnTo>
                  <a:lnTo>
                    <a:pt x="1262" y="29"/>
                  </a:lnTo>
                  <a:lnTo>
                    <a:pt x="1338" y="48"/>
                  </a:lnTo>
                  <a:lnTo>
                    <a:pt x="1414" y="72"/>
                  </a:lnTo>
                  <a:lnTo>
                    <a:pt x="1487" y="100"/>
                  </a:lnTo>
                  <a:lnTo>
                    <a:pt x="1560" y="133"/>
                  </a:lnTo>
                  <a:lnTo>
                    <a:pt x="1629" y="171"/>
                  </a:lnTo>
                  <a:lnTo>
                    <a:pt x="1698" y="214"/>
                  </a:lnTo>
                  <a:lnTo>
                    <a:pt x="1764" y="262"/>
                  </a:lnTo>
                  <a:lnTo>
                    <a:pt x="1827" y="315"/>
                  </a:lnTo>
                  <a:lnTo>
                    <a:pt x="1889" y="371"/>
                  </a:lnTo>
                  <a:lnTo>
                    <a:pt x="1915" y="402"/>
                  </a:lnTo>
                  <a:lnTo>
                    <a:pt x="1937" y="433"/>
                  </a:lnTo>
                  <a:lnTo>
                    <a:pt x="1954" y="468"/>
                  </a:lnTo>
                  <a:lnTo>
                    <a:pt x="1967" y="503"/>
                  </a:lnTo>
                  <a:lnTo>
                    <a:pt x="1977" y="540"/>
                  </a:lnTo>
                  <a:lnTo>
                    <a:pt x="1981" y="578"/>
                  </a:lnTo>
                  <a:lnTo>
                    <a:pt x="1981" y="616"/>
                  </a:lnTo>
                  <a:lnTo>
                    <a:pt x="1977" y="653"/>
                  </a:lnTo>
                  <a:lnTo>
                    <a:pt x="1967" y="690"/>
                  </a:lnTo>
                  <a:lnTo>
                    <a:pt x="1954" y="725"/>
                  </a:lnTo>
                  <a:lnTo>
                    <a:pt x="1937" y="759"/>
                  </a:lnTo>
                  <a:lnTo>
                    <a:pt x="1915" y="792"/>
                  </a:lnTo>
                  <a:lnTo>
                    <a:pt x="1889" y="822"/>
                  </a:lnTo>
                  <a:lnTo>
                    <a:pt x="1859" y="848"/>
                  </a:lnTo>
                  <a:lnTo>
                    <a:pt x="1826" y="871"/>
                  </a:lnTo>
                  <a:lnTo>
                    <a:pt x="1793" y="888"/>
                  </a:lnTo>
                  <a:lnTo>
                    <a:pt x="1757" y="902"/>
                  </a:lnTo>
                  <a:lnTo>
                    <a:pt x="1720" y="910"/>
                  </a:lnTo>
                  <a:lnTo>
                    <a:pt x="1683" y="915"/>
                  </a:lnTo>
                  <a:lnTo>
                    <a:pt x="1646" y="915"/>
                  </a:lnTo>
                  <a:lnTo>
                    <a:pt x="1609" y="910"/>
                  </a:lnTo>
                  <a:lnTo>
                    <a:pt x="1572" y="902"/>
                  </a:lnTo>
                  <a:lnTo>
                    <a:pt x="1536" y="888"/>
                  </a:lnTo>
                  <a:lnTo>
                    <a:pt x="1502" y="871"/>
                  </a:lnTo>
                  <a:lnTo>
                    <a:pt x="1470" y="848"/>
                  </a:lnTo>
                  <a:lnTo>
                    <a:pt x="1440" y="822"/>
                  </a:lnTo>
                  <a:lnTo>
                    <a:pt x="1397" y="783"/>
                  </a:lnTo>
                  <a:lnTo>
                    <a:pt x="1352" y="748"/>
                  </a:lnTo>
                  <a:lnTo>
                    <a:pt x="1304" y="718"/>
                  </a:lnTo>
                  <a:lnTo>
                    <a:pt x="1255" y="693"/>
                  </a:lnTo>
                  <a:lnTo>
                    <a:pt x="1204" y="672"/>
                  </a:lnTo>
                  <a:lnTo>
                    <a:pt x="1152" y="656"/>
                  </a:lnTo>
                  <a:lnTo>
                    <a:pt x="1099" y="644"/>
                  </a:lnTo>
                  <a:lnTo>
                    <a:pt x="1045" y="637"/>
                  </a:lnTo>
                  <a:lnTo>
                    <a:pt x="991" y="635"/>
                  </a:lnTo>
                  <a:lnTo>
                    <a:pt x="936" y="637"/>
                  </a:lnTo>
                  <a:lnTo>
                    <a:pt x="883" y="644"/>
                  </a:lnTo>
                  <a:lnTo>
                    <a:pt x="830" y="656"/>
                  </a:lnTo>
                  <a:lnTo>
                    <a:pt x="778" y="672"/>
                  </a:lnTo>
                  <a:lnTo>
                    <a:pt x="727" y="693"/>
                  </a:lnTo>
                  <a:lnTo>
                    <a:pt x="677" y="718"/>
                  </a:lnTo>
                  <a:lnTo>
                    <a:pt x="630" y="748"/>
                  </a:lnTo>
                  <a:lnTo>
                    <a:pt x="585" y="783"/>
                  </a:lnTo>
                  <a:lnTo>
                    <a:pt x="542" y="822"/>
                  </a:lnTo>
                  <a:lnTo>
                    <a:pt x="514" y="846"/>
                  </a:lnTo>
                  <a:lnTo>
                    <a:pt x="485" y="868"/>
                  </a:lnTo>
                  <a:lnTo>
                    <a:pt x="453" y="884"/>
                  </a:lnTo>
                  <a:lnTo>
                    <a:pt x="420" y="898"/>
                  </a:lnTo>
                  <a:lnTo>
                    <a:pt x="387" y="908"/>
                  </a:lnTo>
                  <a:lnTo>
                    <a:pt x="353" y="913"/>
                  </a:lnTo>
                  <a:lnTo>
                    <a:pt x="318" y="915"/>
                  </a:lnTo>
                  <a:lnTo>
                    <a:pt x="283" y="913"/>
                  </a:lnTo>
                  <a:lnTo>
                    <a:pt x="249" y="908"/>
                  </a:lnTo>
                  <a:lnTo>
                    <a:pt x="215" y="898"/>
                  </a:lnTo>
                  <a:lnTo>
                    <a:pt x="182" y="884"/>
                  </a:lnTo>
                  <a:lnTo>
                    <a:pt x="151" y="867"/>
                  </a:lnTo>
                  <a:lnTo>
                    <a:pt x="121" y="846"/>
                  </a:lnTo>
                  <a:lnTo>
                    <a:pt x="93" y="821"/>
                  </a:lnTo>
                  <a:lnTo>
                    <a:pt x="67" y="791"/>
                  </a:lnTo>
                  <a:lnTo>
                    <a:pt x="44" y="759"/>
                  </a:lnTo>
                  <a:lnTo>
                    <a:pt x="27" y="725"/>
                  </a:lnTo>
                  <a:lnTo>
                    <a:pt x="14" y="690"/>
                  </a:lnTo>
                  <a:lnTo>
                    <a:pt x="5" y="653"/>
                  </a:lnTo>
                  <a:lnTo>
                    <a:pt x="0" y="616"/>
                  </a:lnTo>
                  <a:lnTo>
                    <a:pt x="0" y="578"/>
                  </a:lnTo>
                  <a:lnTo>
                    <a:pt x="5" y="540"/>
                  </a:lnTo>
                  <a:lnTo>
                    <a:pt x="14" y="503"/>
                  </a:lnTo>
                  <a:lnTo>
                    <a:pt x="27" y="468"/>
                  </a:lnTo>
                  <a:lnTo>
                    <a:pt x="44" y="433"/>
                  </a:lnTo>
                  <a:lnTo>
                    <a:pt x="67" y="402"/>
                  </a:lnTo>
                  <a:lnTo>
                    <a:pt x="93" y="371"/>
                  </a:lnTo>
                  <a:lnTo>
                    <a:pt x="154" y="315"/>
                  </a:lnTo>
                  <a:lnTo>
                    <a:pt x="218" y="262"/>
                  </a:lnTo>
                  <a:lnTo>
                    <a:pt x="283" y="214"/>
                  </a:lnTo>
                  <a:lnTo>
                    <a:pt x="352" y="171"/>
                  </a:lnTo>
                  <a:lnTo>
                    <a:pt x="422" y="133"/>
                  </a:lnTo>
                  <a:lnTo>
                    <a:pt x="495" y="100"/>
                  </a:lnTo>
                  <a:lnTo>
                    <a:pt x="569" y="72"/>
                  </a:lnTo>
                  <a:lnTo>
                    <a:pt x="643" y="48"/>
                  </a:lnTo>
                  <a:lnTo>
                    <a:pt x="720" y="29"/>
                  </a:lnTo>
                  <a:lnTo>
                    <a:pt x="796" y="14"/>
                  </a:lnTo>
                  <a:lnTo>
                    <a:pt x="874" y="5"/>
                  </a:lnTo>
                  <a:lnTo>
                    <a:pt x="952" y="0"/>
                  </a:lnTo>
                  <a:lnTo>
                    <a:pt x="10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84" name="Group 83"/>
          <p:cNvGrpSpPr/>
          <p:nvPr/>
        </p:nvGrpSpPr>
        <p:grpSpPr>
          <a:xfrm>
            <a:off x="6580419" y="5277671"/>
            <a:ext cx="435595" cy="425564"/>
            <a:chOff x="914400" y="3810001"/>
            <a:chExt cx="1654176" cy="1616075"/>
          </a:xfrm>
        </p:grpSpPr>
        <p:sp>
          <p:nvSpPr>
            <p:cNvPr id="85" name="Freeform 84"/>
            <p:cNvSpPr>
              <a:spLocks/>
            </p:cNvSpPr>
            <p:nvPr/>
          </p:nvSpPr>
          <p:spPr bwMode="auto">
            <a:xfrm>
              <a:off x="1643063" y="3810001"/>
              <a:ext cx="925513" cy="909638"/>
            </a:xfrm>
            <a:custGeom>
              <a:avLst/>
              <a:gdLst>
                <a:gd name="T0" fmla="*/ 1228 w 2334"/>
                <a:gd name="T1" fmla="*/ 1 h 2291"/>
                <a:gd name="T2" fmla="*/ 1351 w 2334"/>
                <a:gd name="T3" fmla="*/ 19 h 2291"/>
                <a:gd name="T4" fmla="*/ 1468 w 2334"/>
                <a:gd name="T5" fmla="*/ 63 h 2291"/>
                <a:gd name="T6" fmla="*/ 1576 w 2334"/>
                <a:gd name="T7" fmla="*/ 131 h 2291"/>
                <a:gd name="T8" fmla="*/ 2158 w 2334"/>
                <a:gd name="T9" fmla="*/ 702 h 2291"/>
                <a:gd name="T10" fmla="*/ 2240 w 2334"/>
                <a:gd name="T11" fmla="*/ 803 h 2291"/>
                <a:gd name="T12" fmla="*/ 2297 w 2334"/>
                <a:gd name="T13" fmla="*/ 914 h 2291"/>
                <a:gd name="T14" fmla="*/ 2328 w 2334"/>
                <a:gd name="T15" fmla="*/ 1032 h 2291"/>
                <a:gd name="T16" fmla="*/ 2333 w 2334"/>
                <a:gd name="T17" fmla="*/ 1153 h 2291"/>
                <a:gd name="T18" fmla="*/ 2314 w 2334"/>
                <a:gd name="T19" fmla="*/ 1273 h 2291"/>
                <a:gd name="T20" fmla="*/ 2270 w 2334"/>
                <a:gd name="T21" fmla="*/ 1389 h 2291"/>
                <a:gd name="T22" fmla="*/ 2200 w 2334"/>
                <a:gd name="T23" fmla="*/ 1494 h 2291"/>
                <a:gd name="T24" fmla="*/ 1564 w 2334"/>
                <a:gd name="T25" fmla="*/ 2118 h 2291"/>
                <a:gd name="T26" fmla="*/ 1463 w 2334"/>
                <a:gd name="T27" fmla="*/ 2198 h 2291"/>
                <a:gd name="T28" fmla="*/ 1349 w 2334"/>
                <a:gd name="T29" fmla="*/ 2254 h 2291"/>
                <a:gd name="T30" fmla="*/ 1230 w 2334"/>
                <a:gd name="T31" fmla="*/ 2284 h 2291"/>
                <a:gd name="T32" fmla="*/ 1106 w 2334"/>
                <a:gd name="T33" fmla="*/ 2291 h 2291"/>
                <a:gd name="T34" fmla="*/ 983 w 2334"/>
                <a:gd name="T35" fmla="*/ 2272 h 2291"/>
                <a:gd name="T36" fmla="*/ 865 w 2334"/>
                <a:gd name="T37" fmla="*/ 2228 h 2291"/>
                <a:gd name="T38" fmla="*/ 759 w 2334"/>
                <a:gd name="T39" fmla="*/ 2160 h 2291"/>
                <a:gd name="T40" fmla="*/ 1040 w 2334"/>
                <a:gd name="T41" fmla="*/ 1791 h 2291"/>
                <a:gd name="T42" fmla="*/ 1120 w 2334"/>
                <a:gd name="T43" fmla="*/ 1799 h 2291"/>
                <a:gd name="T44" fmla="*/ 1205 w 2334"/>
                <a:gd name="T45" fmla="*/ 1784 h 2291"/>
                <a:gd name="T46" fmla="*/ 1284 w 2334"/>
                <a:gd name="T47" fmla="*/ 1749 h 2291"/>
                <a:gd name="T48" fmla="*/ 1352 w 2334"/>
                <a:gd name="T49" fmla="*/ 1697 h 2291"/>
                <a:gd name="T50" fmla="*/ 1757 w 2334"/>
                <a:gd name="T51" fmla="*/ 1297 h 2291"/>
                <a:gd name="T52" fmla="*/ 1799 w 2334"/>
                <a:gd name="T53" fmla="*/ 1222 h 2291"/>
                <a:gd name="T54" fmla="*/ 1817 w 2334"/>
                <a:gd name="T55" fmla="*/ 1141 h 2291"/>
                <a:gd name="T56" fmla="*/ 1812 w 2334"/>
                <a:gd name="T57" fmla="*/ 1059 h 2291"/>
                <a:gd name="T58" fmla="*/ 1782 w 2334"/>
                <a:gd name="T59" fmla="*/ 980 h 2291"/>
                <a:gd name="T60" fmla="*/ 1729 w 2334"/>
                <a:gd name="T61" fmla="*/ 911 h 2291"/>
                <a:gd name="T62" fmla="*/ 1375 w 2334"/>
                <a:gd name="T63" fmla="*/ 566 h 2291"/>
                <a:gd name="T64" fmla="*/ 1299 w 2334"/>
                <a:gd name="T65" fmla="*/ 525 h 2291"/>
                <a:gd name="T66" fmla="*/ 1217 w 2334"/>
                <a:gd name="T67" fmla="*/ 508 h 2291"/>
                <a:gd name="T68" fmla="*/ 1133 w 2334"/>
                <a:gd name="T69" fmla="*/ 513 h 2291"/>
                <a:gd name="T70" fmla="*/ 1053 w 2334"/>
                <a:gd name="T71" fmla="*/ 542 h 2291"/>
                <a:gd name="T72" fmla="*/ 981 w 2334"/>
                <a:gd name="T73" fmla="*/ 593 h 2291"/>
                <a:gd name="T74" fmla="*/ 576 w 2334"/>
                <a:gd name="T75" fmla="*/ 992 h 2291"/>
                <a:gd name="T76" fmla="*/ 531 w 2334"/>
                <a:gd name="T77" fmla="*/ 1065 h 2291"/>
                <a:gd name="T78" fmla="*/ 505 w 2334"/>
                <a:gd name="T79" fmla="*/ 1144 h 2291"/>
                <a:gd name="T80" fmla="*/ 504 w 2334"/>
                <a:gd name="T81" fmla="*/ 1225 h 2291"/>
                <a:gd name="T82" fmla="*/ 175 w 2334"/>
                <a:gd name="T83" fmla="*/ 1589 h 2291"/>
                <a:gd name="T84" fmla="*/ 94 w 2334"/>
                <a:gd name="T85" fmla="*/ 1489 h 2291"/>
                <a:gd name="T86" fmla="*/ 38 w 2334"/>
                <a:gd name="T87" fmla="*/ 1378 h 2291"/>
                <a:gd name="T88" fmla="*/ 7 w 2334"/>
                <a:gd name="T89" fmla="*/ 1260 h 2291"/>
                <a:gd name="T90" fmla="*/ 0 w 2334"/>
                <a:gd name="T91" fmla="*/ 1138 h 2291"/>
                <a:gd name="T92" fmla="*/ 20 w 2334"/>
                <a:gd name="T93" fmla="*/ 1018 h 2291"/>
                <a:gd name="T94" fmla="*/ 65 w 2334"/>
                <a:gd name="T95" fmla="*/ 903 h 2291"/>
                <a:gd name="T96" fmla="*/ 134 w 2334"/>
                <a:gd name="T97" fmla="*/ 796 h 2291"/>
                <a:gd name="T98" fmla="*/ 770 w 2334"/>
                <a:gd name="T99" fmla="*/ 172 h 2291"/>
                <a:gd name="T100" fmla="*/ 872 w 2334"/>
                <a:gd name="T101" fmla="*/ 92 h 2291"/>
                <a:gd name="T102" fmla="*/ 985 w 2334"/>
                <a:gd name="T103" fmla="*/ 37 h 2291"/>
                <a:gd name="T104" fmla="*/ 1105 w 2334"/>
                <a:gd name="T105" fmla="*/ 6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34" h="2291">
                  <a:moveTo>
                    <a:pt x="1167" y="0"/>
                  </a:moveTo>
                  <a:lnTo>
                    <a:pt x="1228" y="1"/>
                  </a:lnTo>
                  <a:lnTo>
                    <a:pt x="1290" y="7"/>
                  </a:lnTo>
                  <a:lnTo>
                    <a:pt x="1351" y="19"/>
                  </a:lnTo>
                  <a:lnTo>
                    <a:pt x="1410" y="38"/>
                  </a:lnTo>
                  <a:lnTo>
                    <a:pt x="1468" y="63"/>
                  </a:lnTo>
                  <a:lnTo>
                    <a:pt x="1523" y="94"/>
                  </a:lnTo>
                  <a:lnTo>
                    <a:pt x="1576" y="131"/>
                  </a:lnTo>
                  <a:lnTo>
                    <a:pt x="1625" y="175"/>
                  </a:lnTo>
                  <a:lnTo>
                    <a:pt x="2158" y="702"/>
                  </a:lnTo>
                  <a:lnTo>
                    <a:pt x="2202" y="750"/>
                  </a:lnTo>
                  <a:lnTo>
                    <a:pt x="2240" y="803"/>
                  </a:lnTo>
                  <a:lnTo>
                    <a:pt x="2271" y="857"/>
                  </a:lnTo>
                  <a:lnTo>
                    <a:pt x="2297" y="914"/>
                  </a:lnTo>
                  <a:lnTo>
                    <a:pt x="2315" y="971"/>
                  </a:lnTo>
                  <a:lnTo>
                    <a:pt x="2328" y="1032"/>
                  </a:lnTo>
                  <a:lnTo>
                    <a:pt x="2334" y="1092"/>
                  </a:lnTo>
                  <a:lnTo>
                    <a:pt x="2333" y="1153"/>
                  </a:lnTo>
                  <a:lnTo>
                    <a:pt x="2326" y="1213"/>
                  </a:lnTo>
                  <a:lnTo>
                    <a:pt x="2314" y="1273"/>
                  </a:lnTo>
                  <a:lnTo>
                    <a:pt x="2296" y="1332"/>
                  </a:lnTo>
                  <a:lnTo>
                    <a:pt x="2270" y="1389"/>
                  </a:lnTo>
                  <a:lnTo>
                    <a:pt x="2238" y="1443"/>
                  </a:lnTo>
                  <a:lnTo>
                    <a:pt x="2200" y="1494"/>
                  </a:lnTo>
                  <a:lnTo>
                    <a:pt x="2155" y="1542"/>
                  </a:lnTo>
                  <a:lnTo>
                    <a:pt x="1564" y="2118"/>
                  </a:lnTo>
                  <a:lnTo>
                    <a:pt x="1515" y="2162"/>
                  </a:lnTo>
                  <a:lnTo>
                    <a:pt x="1463" y="2198"/>
                  </a:lnTo>
                  <a:lnTo>
                    <a:pt x="1407" y="2229"/>
                  </a:lnTo>
                  <a:lnTo>
                    <a:pt x="1349" y="2254"/>
                  </a:lnTo>
                  <a:lnTo>
                    <a:pt x="1290" y="2273"/>
                  </a:lnTo>
                  <a:lnTo>
                    <a:pt x="1230" y="2284"/>
                  </a:lnTo>
                  <a:lnTo>
                    <a:pt x="1168" y="2291"/>
                  </a:lnTo>
                  <a:lnTo>
                    <a:pt x="1106" y="2291"/>
                  </a:lnTo>
                  <a:lnTo>
                    <a:pt x="1044" y="2284"/>
                  </a:lnTo>
                  <a:lnTo>
                    <a:pt x="983" y="2272"/>
                  </a:lnTo>
                  <a:lnTo>
                    <a:pt x="923" y="2252"/>
                  </a:lnTo>
                  <a:lnTo>
                    <a:pt x="865" y="2228"/>
                  </a:lnTo>
                  <a:lnTo>
                    <a:pt x="810" y="2197"/>
                  </a:lnTo>
                  <a:lnTo>
                    <a:pt x="759" y="2160"/>
                  </a:lnTo>
                  <a:lnTo>
                    <a:pt x="710" y="2116"/>
                  </a:lnTo>
                  <a:lnTo>
                    <a:pt x="1040" y="1791"/>
                  </a:lnTo>
                  <a:lnTo>
                    <a:pt x="1080" y="1798"/>
                  </a:lnTo>
                  <a:lnTo>
                    <a:pt x="1120" y="1799"/>
                  </a:lnTo>
                  <a:lnTo>
                    <a:pt x="1163" y="1794"/>
                  </a:lnTo>
                  <a:lnTo>
                    <a:pt x="1205" y="1784"/>
                  </a:lnTo>
                  <a:lnTo>
                    <a:pt x="1245" y="1768"/>
                  </a:lnTo>
                  <a:lnTo>
                    <a:pt x="1284" y="1749"/>
                  </a:lnTo>
                  <a:lnTo>
                    <a:pt x="1320" y="1726"/>
                  </a:lnTo>
                  <a:lnTo>
                    <a:pt x="1352" y="1697"/>
                  </a:lnTo>
                  <a:lnTo>
                    <a:pt x="1729" y="1331"/>
                  </a:lnTo>
                  <a:lnTo>
                    <a:pt x="1757" y="1297"/>
                  </a:lnTo>
                  <a:lnTo>
                    <a:pt x="1782" y="1261"/>
                  </a:lnTo>
                  <a:lnTo>
                    <a:pt x="1799" y="1222"/>
                  </a:lnTo>
                  <a:lnTo>
                    <a:pt x="1810" y="1183"/>
                  </a:lnTo>
                  <a:lnTo>
                    <a:pt x="1817" y="1141"/>
                  </a:lnTo>
                  <a:lnTo>
                    <a:pt x="1817" y="1100"/>
                  </a:lnTo>
                  <a:lnTo>
                    <a:pt x="1812" y="1059"/>
                  </a:lnTo>
                  <a:lnTo>
                    <a:pt x="1800" y="1019"/>
                  </a:lnTo>
                  <a:lnTo>
                    <a:pt x="1782" y="980"/>
                  </a:lnTo>
                  <a:lnTo>
                    <a:pt x="1759" y="944"/>
                  </a:lnTo>
                  <a:lnTo>
                    <a:pt x="1729" y="911"/>
                  </a:lnTo>
                  <a:lnTo>
                    <a:pt x="1410" y="594"/>
                  </a:lnTo>
                  <a:lnTo>
                    <a:pt x="1375" y="566"/>
                  </a:lnTo>
                  <a:lnTo>
                    <a:pt x="1339" y="543"/>
                  </a:lnTo>
                  <a:lnTo>
                    <a:pt x="1299" y="525"/>
                  </a:lnTo>
                  <a:lnTo>
                    <a:pt x="1259" y="513"/>
                  </a:lnTo>
                  <a:lnTo>
                    <a:pt x="1217" y="508"/>
                  </a:lnTo>
                  <a:lnTo>
                    <a:pt x="1176" y="508"/>
                  </a:lnTo>
                  <a:lnTo>
                    <a:pt x="1133" y="513"/>
                  </a:lnTo>
                  <a:lnTo>
                    <a:pt x="1092" y="525"/>
                  </a:lnTo>
                  <a:lnTo>
                    <a:pt x="1053" y="542"/>
                  </a:lnTo>
                  <a:lnTo>
                    <a:pt x="1016" y="565"/>
                  </a:lnTo>
                  <a:lnTo>
                    <a:pt x="981" y="593"/>
                  </a:lnTo>
                  <a:lnTo>
                    <a:pt x="605" y="960"/>
                  </a:lnTo>
                  <a:lnTo>
                    <a:pt x="576" y="992"/>
                  </a:lnTo>
                  <a:lnTo>
                    <a:pt x="551" y="1028"/>
                  </a:lnTo>
                  <a:lnTo>
                    <a:pt x="531" y="1065"/>
                  </a:lnTo>
                  <a:lnTo>
                    <a:pt x="515" y="1104"/>
                  </a:lnTo>
                  <a:lnTo>
                    <a:pt x="505" y="1144"/>
                  </a:lnTo>
                  <a:lnTo>
                    <a:pt x="501" y="1184"/>
                  </a:lnTo>
                  <a:lnTo>
                    <a:pt x="504" y="1225"/>
                  </a:lnTo>
                  <a:lnTo>
                    <a:pt x="514" y="1264"/>
                  </a:lnTo>
                  <a:lnTo>
                    <a:pt x="175" y="1589"/>
                  </a:lnTo>
                  <a:lnTo>
                    <a:pt x="132" y="1540"/>
                  </a:lnTo>
                  <a:lnTo>
                    <a:pt x="94" y="1489"/>
                  </a:lnTo>
                  <a:lnTo>
                    <a:pt x="63" y="1435"/>
                  </a:lnTo>
                  <a:lnTo>
                    <a:pt x="38" y="1378"/>
                  </a:lnTo>
                  <a:lnTo>
                    <a:pt x="20" y="1319"/>
                  </a:lnTo>
                  <a:lnTo>
                    <a:pt x="7" y="1260"/>
                  </a:lnTo>
                  <a:lnTo>
                    <a:pt x="0" y="1199"/>
                  </a:lnTo>
                  <a:lnTo>
                    <a:pt x="0" y="1138"/>
                  </a:lnTo>
                  <a:lnTo>
                    <a:pt x="7" y="1077"/>
                  </a:lnTo>
                  <a:lnTo>
                    <a:pt x="20" y="1018"/>
                  </a:lnTo>
                  <a:lnTo>
                    <a:pt x="39" y="960"/>
                  </a:lnTo>
                  <a:lnTo>
                    <a:pt x="65" y="903"/>
                  </a:lnTo>
                  <a:lnTo>
                    <a:pt x="96" y="848"/>
                  </a:lnTo>
                  <a:lnTo>
                    <a:pt x="134" y="796"/>
                  </a:lnTo>
                  <a:lnTo>
                    <a:pt x="178" y="749"/>
                  </a:lnTo>
                  <a:lnTo>
                    <a:pt x="770" y="172"/>
                  </a:lnTo>
                  <a:lnTo>
                    <a:pt x="819" y="128"/>
                  </a:lnTo>
                  <a:lnTo>
                    <a:pt x="872" y="92"/>
                  </a:lnTo>
                  <a:lnTo>
                    <a:pt x="927" y="61"/>
                  </a:lnTo>
                  <a:lnTo>
                    <a:pt x="985" y="37"/>
                  </a:lnTo>
                  <a:lnTo>
                    <a:pt x="1044" y="19"/>
                  </a:lnTo>
                  <a:lnTo>
                    <a:pt x="1105" y="6"/>
                  </a:lnTo>
                  <a:lnTo>
                    <a:pt x="1167"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6" name="Freeform 85"/>
            <p:cNvSpPr>
              <a:spLocks/>
            </p:cNvSpPr>
            <p:nvPr/>
          </p:nvSpPr>
          <p:spPr bwMode="auto">
            <a:xfrm>
              <a:off x="914400" y="4511676"/>
              <a:ext cx="930275" cy="914400"/>
            </a:xfrm>
            <a:custGeom>
              <a:avLst/>
              <a:gdLst>
                <a:gd name="T0" fmla="*/ 1247 w 2345"/>
                <a:gd name="T1" fmla="*/ 2 h 2301"/>
                <a:gd name="T2" fmla="*/ 1363 w 2345"/>
                <a:gd name="T3" fmla="*/ 24 h 2301"/>
                <a:gd name="T4" fmla="*/ 1475 w 2345"/>
                <a:gd name="T5" fmla="*/ 69 h 2301"/>
                <a:gd name="T6" fmla="*/ 1577 w 2345"/>
                <a:gd name="T7" fmla="*/ 136 h 2301"/>
                <a:gd name="T8" fmla="*/ 1285 w 2345"/>
                <a:gd name="T9" fmla="*/ 513 h 2301"/>
                <a:gd name="T10" fmla="*/ 1202 w 2345"/>
                <a:gd name="T11" fmla="*/ 500 h 2301"/>
                <a:gd name="T12" fmla="*/ 1119 w 2345"/>
                <a:gd name="T13" fmla="*/ 514 h 2301"/>
                <a:gd name="T14" fmla="*/ 1039 w 2345"/>
                <a:gd name="T15" fmla="*/ 549 h 2301"/>
                <a:gd name="T16" fmla="*/ 968 w 2345"/>
                <a:gd name="T17" fmla="*/ 603 h 2301"/>
                <a:gd name="T18" fmla="*/ 587 w 2345"/>
                <a:gd name="T19" fmla="*/ 980 h 2301"/>
                <a:gd name="T20" fmla="*/ 545 w 2345"/>
                <a:gd name="T21" fmla="*/ 1056 h 2301"/>
                <a:gd name="T22" fmla="*/ 526 w 2345"/>
                <a:gd name="T23" fmla="*/ 1139 h 2301"/>
                <a:gd name="T24" fmla="*/ 532 w 2345"/>
                <a:gd name="T25" fmla="*/ 1224 h 2301"/>
                <a:gd name="T26" fmla="*/ 561 w 2345"/>
                <a:gd name="T27" fmla="*/ 1304 h 2301"/>
                <a:gd name="T28" fmla="*/ 614 w 2345"/>
                <a:gd name="T29" fmla="*/ 1374 h 2301"/>
                <a:gd name="T30" fmla="*/ 976 w 2345"/>
                <a:gd name="T31" fmla="*/ 1726 h 2301"/>
                <a:gd name="T32" fmla="*/ 1053 w 2345"/>
                <a:gd name="T33" fmla="*/ 1767 h 2301"/>
                <a:gd name="T34" fmla="*/ 1138 w 2345"/>
                <a:gd name="T35" fmla="*/ 1785 h 2301"/>
                <a:gd name="T36" fmla="*/ 1223 w 2345"/>
                <a:gd name="T37" fmla="*/ 1780 h 2301"/>
                <a:gd name="T38" fmla="*/ 1304 w 2345"/>
                <a:gd name="T39" fmla="*/ 1750 h 2301"/>
                <a:gd name="T40" fmla="*/ 1376 w 2345"/>
                <a:gd name="T41" fmla="*/ 1699 h 2301"/>
                <a:gd name="T42" fmla="*/ 1757 w 2345"/>
                <a:gd name="T43" fmla="*/ 1323 h 2301"/>
                <a:gd name="T44" fmla="*/ 1802 w 2345"/>
                <a:gd name="T45" fmla="*/ 1248 h 2301"/>
                <a:gd name="T46" fmla="*/ 1829 w 2345"/>
                <a:gd name="T47" fmla="*/ 1166 h 2301"/>
                <a:gd name="T48" fmla="*/ 1834 w 2345"/>
                <a:gd name="T49" fmla="*/ 1082 h 2301"/>
                <a:gd name="T50" fmla="*/ 2166 w 2345"/>
                <a:gd name="T51" fmla="*/ 714 h 2301"/>
                <a:gd name="T52" fmla="*/ 2250 w 2345"/>
                <a:gd name="T53" fmla="*/ 816 h 2301"/>
                <a:gd name="T54" fmla="*/ 2307 w 2345"/>
                <a:gd name="T55" fmla="*/ 929 h 2301"/>
                <a:gd name="T56" fmla="*/ 2339 w 2345"/>
                <a:gd name="T57" fmla="*/ 1050 h 2301"/>
                <a:gd name="T58" fmla="*/ 2344 w 2345"/>
                <a:gd name="T59" fmla="*/ 1174 h 2301"/>
                <a:gd name="T60" fmla="*/ 2325 w 2345"/>
                <a:gd name="T61" fmla="*/ 1296 h 2301"/>
                <a:gd name="T62" fmla="*/ 2280 w 2345"/>
                <a:gd name="T63" fmla="*/ 1413 h 2301"/>
                <a:gd name="T64" fmla="*/ 2209 w 2345"/>
                <a:gd name="T65" fmla="*/ 1521 h 2301"/>
                <a:gd name="T66" fmla="*/ 1594 w 2345"/>
                <a:gd name="T67" fmla="*/ 2126 h 2301"/>
                <a:gd name="T68" fmla="*/ 1489 w 2345"/>
                <a:gd name="T69" fmla="*/ 2209 h 2301"/>
                <a:gd name="T70" fmla="*/ 1375 w 2345"/>
                <a:gd name="T71" fmla="*/ 2264 h 2301"/>
                <a:gd name="T72" fmla="*/ 1251 w 2345"/>
                <a:gd name="T73" fmla="*/ 2296 h 2301"/>
                <a:gd name="T74" fmla="*/ 1125 w 2345"/>
                <a:gd name="T75" fmla="*/ 2301 h 2301"/>
                <a:gd name="T76" fmla="*/ 1001 w 2345"/>
                <a:gd name="T77" fmla="*/ 2282 h 2301"/>
                <a:gd name="T78" fmla="*/ 882 w 2345"/>
                <a:gd name="T79" fmla="*/ 2238 h 2301"/>
                <a:gd name="T80" fmla="*/ 772 w 2345"/>
                <a:gd name="T81" fmla="*/ 2169 h 2301"/>
                <a:gd name="T82" fmla="*/ 179 w 2345"/>
                <a:gd name="T83" fmla="*/ 1588 h 2301"/>
                <a:gd name="T84" fmla="*/ 100 w 2345"/>
                <a:gd name="T85" fmla="*/ 1493 h 2301"/>
                <a:gd name="T86" fmla="*/ 45 w 2345"/>
                <a:gd name="T87" fmla="*/ 1387 h 2301"/>
                <a:gd name="T88" fmla="*/ 12 w 2345"/>
                <a:gd name="T89" fmla="*/ 1275 h 2301"/>
                <a:gd name="T90" fmla="*/ 0 w 2345"/>
                <a:gd name="T91" fmla="*/ 1159 h 2301"/>
                <a:gd name="T92" fmla="*/ 12 w 2345"/>
                <a:gd name="T93" fmla="*/ 1044 h 2301"/>
                <a:gd name="T94" fmla="*/ 46 w 2345"/>
                <a:gd name="T95" fmla="*/ 932 h 2301"/>
                <a:gd name="T96" fmla="*/ 103 w 2345"/>
                <a:gd name="T97" fmla="*/ 826 h 2301"/>
                <a:gd name="T98" fmla="*/ 182 w 2345"/>
                <a:gd name="T99" fmla="*/ 732 h 2301"/>
                <a:gd name="T100" fmla="*/ 799 w 2345"/>
                <a:gd name="T101" fmla="*/ 133 h 2301"/>
                <a:gd name="T102" fmla="*/ 901 w 2345"/>
                <a:gd name="T103" fmla="*/ 68 h 2301"/>
                <a:gd name="T104" fmla="*/ 1013 w 2345"/>
                <a:gd name="T105" fmla="*/ 24 h 2301"/>
                <a:gd name="T106" fmla="*/ 1129 w 2345"/>
                <a:gd name="T107" fmla="*/ 2 h 2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45" h="2301">
                  <a:moveTo>
                    <a:pt x="1188" y="0"/>
                  </a:moveTo>
                  <a:lnTo>
                    <a:pt x="1247" y="2"/>
                  </a:lnTo>
                  <a:lnTo>
                    <a:pt x="1307" y="11"/>
                  </a:lnTo>
                  <a:lnTo>
                    <a:pt x="1363" y="24"/>
                  </a:lnTo>
                  <a:lnTo>
                    <a:pt x="1420" y="45"/>
                  </a:lnTo>
                  <a:lnTo>
                    <a:pt x="1475" y="69"/>
                  </a:lnTo>
                  <a:lnTo>
                    <a:pt x="1527" y="100"/>
                  </a:lnTo>
                  <a:lnTo>
                    <a:pt x="1577" y="136"/>
                  </a:lnTo>
                  <a:lnTo>
                    <a:pt x="1623" y="177"/>
                  </a:lnTo>
                  <a:lnTo>
                    <a:pt x="1285" y="513"/>
                  </a:lnTo>
                  <a:lnTo>
                    <a:pt x="1244" y="504"/>
                  </a:lnTo>
                  <a:lnTo>
                    <a:pt x="1202" y="500"/>
                  </a:lnTo>
                  <a:lnTo>
                    <a:pt x="1160" y="504"/>
                  </a:lnTo>
                  <a:lnTo>
                    <a:pt x="1119" y="514"/>
                  </a:lnTo>
                  <a:lnTo>
                    <a:pt x="1077" y="529"/>
                  </a:lnTo>
                  <a:lnTo>
                    <a:pt x="1039" y="549"/>
                  </a:lnTo>
                  <a:lnTo>
                    <a:pt x="1001" y="575"/>
                  </a:lnTo>
                  <a:lnTo>
                    <a:pt x="968" y="603"/>
                  </a:lnTo>
                  <a:lnTo>
                    <a:pt x="617" y="947"/>
                  </a:lnTo>
                  <a:lnTo>
                    <a:pt x="587" y="980"/>
                  </a:lnTo>
                  <a:lnTo>
                    <a:pt x="563" y="1018"/>
                  </a:lnTo>
                  <a:lnTo>
                    <a:pt x="545" y="1056"/>
                  </a:lnTo>
                  <a:lnTo>
                    <a:pt x="533" y="1098"/>
                  </a:lnTo>
                  <a:lnTo>
                    <a:pt x="526" y="1139"/>
                  </a:lnTo>
                  <a:lnTo>
                    <a:pt x="526" y="1181"/>
                  </a:lnTo>
                  <a:lnTo>
                    <a:pt x="532" y="1224"/>
                  </a:lnTo>
                  <a:lnTo>
                    <a:pt x="543" y="1265"/>
                  </a:lnTo>
                  <a:lnTo>
                    <a:pt x="561" y="1304"/>
                  </a:lnTo>
                  <a:lnTo>
                    <a:pt x="584" y="1341"/>
                  </a:lnTo>
                  <a:lnTo>
                    <a:pt x="614" y="1374"/>
                  </a:lnTo>
                  <a:lnTo>
                    <a:pt x="941" y="1696"/>
                  </a:lnTo>
                  <a:lnTo>
                    <a:pt x="976" y="1726"/>
                  </a:lnTo>
                  <a:lnTo>
                    <a:pt x="1013" y="1749"/>
                  </a:lnTo>
                  <a:lnTo>
                    <a:pt x="1053" y="1767"/>
                  </a:lnTo>
                  <a:lnTo>
                    <a:pt x="1095" y="1779"/>
                  </a:lnTo>
                  <a:lnTo>
                    <a:pt x="1138" y="1785"/>
                  </a:lnTo>
                  <a:lnTo>
                    <a:pt x="1180" y="1785"/>
                  </a:lnTo>
                  <a:lnTo>
                    <a:pt x="1223" y="1780"/>
                  </a:lnTo>
                  <a:lnTo>
                    <a:pt x="1264" y="1768"/>
                  </a:lnTo>
                  <a:lnTo>
                    <a:pt x="1304" y="1750"/>
                  </a:lnTo>
                  <a:lnTo>
                    <a:pt x="1343" y="1727"/>
                  </a:lnTo>
                  <a:lnTo>
                    <a:pt x="1376" y="1699"/>
                  </a:lnTo>
                  <a:lnTo>
                    <a:pt x="1729" y="1355"/>
                  </a:lnTo>
                  <a:lnTo>
                    <a:pt x="1757" y="1323"/>
                  </a:lnTo>
                  <a:lnTo>
                    <a:pt x="1782" y="1287"/>
                  </a:lnTo>
                  <a:lnTo>
                    <a:pt x="1802" y="1248"/>
                  </a:lnTo>
                  <a:lnTo>
                    <a:pt x="1819" y="1207"/>
                  </a:lnTo>
                  <a:lnTo>
                    <a:pt x="1829" y="1166"/>
                  </a:lnTo>
                  <a:lnTo>
                    <a:pt x="1834" y="1123"/>
                  </a:lnTo>
                  <a:lnTo>
                    <a:pt x="1834" y="1082"/>
                  </a:lnTo>
                  <a:lnTo>
                    <a:pt x="1827" y="1044"/>
                  </a:lnTo>
                  <a:lnTo>
                    <a:pt x="2166" y="714"/>
                  </a:lnTo>
                  <a:lnTo>
                    <a:pt x="2212" y="763"/>
                  </a:lnTo>
                  <a:lnTo>
                    <a:pt x="2250" y="816"/>
                  </a:lnTo>
                  <a:lnTo>
                    <a:pt x="2281" y="871"/>
                  </a:lnTo>
                  <a:lnTo>
                    <a:pt x="2307" y="929"/>
                  </a:lnTo>
                  <a:lnTo>
                    <a:pt x="2326" y="989"/>
                  </a:lnTo>
                  <a:lnTo>
                    <a:pt x="2339" y="1050"/>
                  </a:lnTo>
                  <a:lnTo>
                    <a:pt x="2345" y="1112"/>
                  </a:lnTo>
                  <a:lnTo>
                    <a:pt x="2344" y="1174"/>
                  </a:lnTo>
                  <a:lnTo>
                    <a:pt x="2338" y="1235"/>
                  </a:lnTo>
                  <a:lnTo>
                    <a:pt x="2325" y="1296"/>
                  </a:lnTo>
                  <a:lnTo>
                    <a:pt x="2306" y="1355"/>
                  </a:lnTo>
                  <a:lnTo>
                    <a:pt x="2280" y="1413"/>
                  </a:lnTo>
                  <a:lnTo>
                    <a:pt x="2248" y="1468"/>
                  </a:lnTo>
                  <a:lnTo>
                    <a:pt x="2209" y="1521"/>
                  </a:lnTo>
                  <a:lnTo>
                    <a:pt x="2164" y="1570"/>
                  </a:lnTo>
                  <a:lnTo>
                    <a:pt x="1594" y="2126"/>
                  </a:lnTo>
                  <a:lnTo>
                    <a:pt x="1543" y="2171"/>
                  </a:lnTo>
                  <a:lnTo>
                    <a:pt x="1489" y="2209"/>
                  </a:lnTo>
                  <a:lnTo>
                    <a:pt x="1433" y="2239"/>
                  </a:lnTo>
                  <a:lnTo>
                    <a:pt x="1375" y="2264"/>
                  </a:lnTo>
                  <a:lnTo>
                    <a:pt x="1314" y="2283"/>
                  </a:lnTo>
                  <a:lnTo>
                    <a:pt x="1251" y="2296"/>
                  </a:lnTo>
                  <a:lnTo>
                    <a:pt x="1189" y="2301"/>
                  </a:lnTo>
                  <a:lnTo>
                    <a:pt x="1125" y="2301"/>
                  </a:lnTo>
                  <a:lnTo>
                    <a:pt x="1063" y="2295"/>
                  </a:lnTo>
                  <a:lnTo>
                    <a:pt x="1001" y="2282"/>
                  </a:lnTo>
                  <a:lnTo>
                    <a:pt x="940" y="2264"/>
                  </a:lnTo>
                  <a:lnTo>
                    <a:pt x="882" y="2238"/>
                  </a:lnTo>
                  <a:lnTo>
                    <a:pt x="825" y="2206"/>
                  </a:lnTo>
                  <a:lnTo>
                    <a:pt x="772" y="2169"/>
                  </a:lnTo>
                  <a:lnTo>
                    <a:pt x="722" y="2125"/>
                  </a:lnTo>
                  <a:lnTo>
                    <a:pt x="179" y="1588"/>
                  </a:lnTo>
                  <a:lnTo>
                    <a:pt x="138" y="1542"/>
                  </a:lnTo>
                  <a:lnTo>
                    <a:pt x="100" y="1493"/>
                  </a:lnTo>
                  <a:lnTo>
                    <a:pt x="70" y="1441"/>
                  </a:lnTo>
                  <a:lnTo>
                    <a:pt x="45" y="1387"/>
                  </a:lnTo>
                  <a:lnTo>
                    <a:pt x="24" y="1332"/>
                  </a:lnTo>
                  <a:lnTo>
                    <a:pt x="12" y="1275"/>
                  </a:lnTo>
                  <a:lnTo>
                    <a:pt x="3" y="1217"/>
                  </a:lnTo>
                  <a:lnTo>
                    <a:pt x="0" y="1159"/>
                  </a:lnTo>
                  <a:lnTo>
                    <a:pt x="3" y="1101"/>
                  </a:lnTo>
                  <a:lnTo>
                    <a:pt x="12" y="1044"/>
                  </a:lnTo>
                  <a:lnTo>
                    <a:pt x="26" y="987"/>
                  </a:lnTo>
                  <a:lnTo>
                    <a:pt x="46" y="932"/>
                  </a:lnTo>
                  <a:lnTo>
                    <a:pt x="72" y="878"/>
                  </a:lnTo>
                  <a:lnTo>
                    <a:pt x="103" y="826"/>
                  </a:lnTo>
                  <a:lnTo>
                    <a:pt x="139" y="777"/>
                  </a:lnTo>
                  <a:lnTo>
                    <a:pt x="182" y="732"/>
                  </a:lnTo>
                  <a:lnTo>
                    <a:pt x="752" y="175"/>
                  </a:lnTo>
                  <a:lnTo>
                    <a:pt x="799" y="133"/>
                  </a:lnTo>
                  <a:lnTo>
                    <a:pt x="848" y="97"/>
                  </a:lnTo>
                  <a:lnTo>
                    <a:pt x="901" y="68"/>
                  </a:lnTo>
                  <a:lnTo>
                    <a:pt x="956" y="42"/>
                  </a:lnTo>
                  <a:lnTo>
                    <a:pt x="1013" y="24"/>
                  </a:lnTo>
                  <a:lnTo>
                    <a:pt x="1071" y="10"/>
                  </a:lnTo>
                  <a:lnTo>
                    <a:pt x="1129" y="2"/>
                  </a:lnTo>
                  <a:lnTo>
                    <a:pt x="1188"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2" name="Freeform 91"/>
            <p:cNvSpPr>
              <a:spLocks/>
            </p:cNvSpPr>
            <p:nvPr/>
          </p:nvSpPr>
          <p:spPr bwMode="auto">
            <a:xfrm>
              <a:off x="1468438" y="4341813"/>
              <a:ext cx="550863" cy="547688"/>
            </a:xfrm>
            <a:custGeom>
              <a:avLst/>
              <a:gdLst>
                <a:gd name="T0" fmla="*/ 1163 w 1386"/>
                <a:gd name="T1" fmla="*/ 0 h 1381"/>
                <a:gd name="T2" fmla="*/ 1198 w 1386"/>
                <a:gd name="T3" fmla="*/ 0 h 1381"/>
                <a:gd name="T4" fmla="*/ 1233 w 1386"/>
                <a:gd name="T5" fmla="*/ 6 h 1381"/>
                <a:gd name="T6" fmla="*/ 1266 w 1386"/>
                <a:gd name="T7" fmla="*/ 18 h 1381"/>
                <a:gd name="T8" fmla="*/ 1299 w 1386"/>
                <a:gd name="T9" fmla="*/ 36 h 1381"/>
                <a:gd name="T10" fmla="*/ 1327 w 1386"/>
                <a:gd name="T11" fmla="*/ 60 h 1381"/>
                <a:gd name="T12" fmla="*/ 1350 w 1386"/>
                <a:gd name="T13" fmla="*/ 88 h 1381"/>
                <a:gd name="T14" fmla="*/ 1368 w 1386"/>
                <a:gd name="T15" fmla="*/ 121 h 1381"/>
                <a:gd name="T16" fmla="*/ 1380 w 1386"/>
                <a:gd name="T17" fmla="*/ 154 h 1381"/>
                <a:gd name="T18" fmla="*/ 1386 w 1386"/>
                <a:gd name="T19" fmla="*/ 189 h 1381"/>
                <a:gd name="T20" fmla="*/ 1386 w 1386"/>
                <a:gd name="T21" fmla="*/ 224 h 1381"/>
                <a:gd name="T22" fmla="*/ 1380 w 1386"/>
                <a:gd name="T23" fmla="*/ 258 h 1381"/>
                <a:gd name="T24" fmla="*/ 1368 w 1386"/>
                <a:gd name="T25" fmla="*/ 292 h 1381"/>
                <a:gd name="T26" fmla="*/ 1350 w 1386"/>
                <a:gd name="T27" fmla="*/ 324 h 1381"/>
                <a:gd name="T28" fmla="*/ 1326 w 1386"/>
                <a:gd name="T29" fmla="*/ 352 h 1381"/>
                <a:gd name="T30" fmla="*/ 351 w 1386"/>
                <a:gd name="T31" fmla="*/ 1322 h 1381"/>
                <a:gd name="T32" fmla="*/ 322 w 1386"/>
                <a:gd name="T33" fmla="*/ 1345 h 1381"/>
                <a:gd name="T34" fmla="*/ 291 w 1386"/>
                <a:gd name="T35" fmla="*/ 1363 h 1381"/>
                <a:gd name="T36" fmla="*/ 257 w 1386"/>
                <a:gd name="T37" fmla="*/ 1374 h 1381"/>
                <a:gd name="T38" fmla="*/ 222 w 1386"/>
                <a:gd name="T39" fmla="*/ 1381 h 1381"/>
                <a:gd name="T40" fmla="*/ 186 w 1386"/>
                <a:gd name="T41" fmla="*/ 1381 h 1381"/>
                <a:gd name="T42" fmla="*/ 152 w 1386"/>
                <a:gd name="T43" fmla="*/ 1374 h 1381"/>
                <a:gd name="T44" fmla="*/ 118 w 1386"/>
                <a:gd name="T45" fmla="*/ 1362 h 1381"/>
                <a:gd name="T46" fmla="*/ 87 w 1386"/>
                <a:gd name="T47" fmla="*/ 1344 h 1381"/>
                <a:gd name="T48" fmla="*/ 59 w 1386"/>
                <a:gd name="T49" fmla="*/ 1320 h 1381"/>
                <a:gd name="T50" fmla="*/ 36 w 1386"/>
                <a:gd name="T51" fmla="*/ 1292 h 1381"/>
                <a:gd name="T52" fmla="*/ 18 w 1386"/>
                <a:gd name="T53" fmla="*/ 1260 h 1381"/>
                <a:gd name="T54" fmla="*/ 6 w 1386"/>
                <a:gd name="T55" fmla="*/ 1226 h 1381"/>
                <a:gd name="T56" fmla="*/ 0 w 1386"/>
                <a:gd name="T57" fmla="*/ 1192 h 1381"/>
                <a:gd name="T58" fmla="*/ 0 w 1386"/>
                <a:gd name="T59" fmla="*/ 1157 h 1381"/>
                <a:gd name="T60" fmla="*/ 6 w 1386"/>
                <a:gd name="T61" fmla="*/ 1122 h 1381"/>
                <a:gd name="T62" fmla="*/ 18 w 1386"/>
                <a:gd name="T63" fmla="*/ 1089 h 1381"/>
                <a:gd name="T64" fmla="*/ 36 w 1386"/>
                <a:gd name="T65" fmla="*/ 1056 h 1381"/>
                <a:gd name="T66" fmla="*/ 60 w 1386"/>
                <a:gd name="T67" fmla="*/ 1028 h 1381"/>
                <a:gd name="T68" fmla="*/ 1036 w 1386"/>
                <a:gd name="T69" fmla="*/ 59 h 1381"/>
                <a:gd name="T70" fmla="*/ 1064 w 1386"/>
                <a:gd name="T71" fmla="*/ 36 h 1381"/>
                <a:gd name="T72" fmla="*/ 1095 w 1386"/>
                <a:gd name="T73" fmla="*/ 18 h 1381"/>
                <a:gd name="T74" fmla="*/ 1129 w 1386"/>
                <a:gd name="T75" fmla="*/ 6 h 1381"/>
                <a:gd name="T76" fmla="*/ 1163 w 1386"/>
                <a:gd name="T77" fmla="*/ 0 h 1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86" h="1381">
                  <a:moveTo>
                    <a:pt x="1163" y="0"/>
                  </a:moveTo>
                  <a:lnTo>
                    <a:pt x="1198" y="0"/>
                  </a:lnTo>
                  <a:lnTo>
                    <a:pt x="1233" y="6"/>
                  </a:lnTo>
                  <a:lnTo>
                    <a:pt x="1266" y="18"/>
                  </a:lnTo>
                  <a:lnTo>
                    <a:pt x="1299" y="36"/>
                  </a:lnTo>
                  <a:lnTo>
                    <a:pt x="1327" y="60"/>
                  </a:lnTo>
                  <a:lnTo>
                    <a:pt x="1350" y="88"/>
                  </a:lnTo>
                  <a:lnTo>
                    <a:pt x="1368" y="121"/>
                  </a:lnTo>
                  <a:lnTo>
                    <a:pt x="1380" y="154"/>
                  </a:lnTo>
                  <a:lnTo>
                    <a:pt x="1386" y="189"/>
                  </a:lnTo>
                  <a:lnTo>
                    <a:pt x="1386" y="224"/>
                  </a:lnTo>
                  <a:lnTo>
                    <a:pt x="1380" y="258"/>
                  </a:lnTo>
                  <a:lnTo>
                    <a:pt x="1368" y="292"/>
                  </a:lnTo>
                  <a:lnTo>
                    <a:pt x="1350" y="324"/>
                  </a:lnTo>
                  <a:lnTo>
                    <a:pt x="1326" y="352"/>
                  </a:lnTo>
                  <a:lnTo>
                    <a:pt x="351" y="1322"/>
                  </a:lnTo>
                  <a:lnTo>
                    <a:pt x="322" y="1345"/>
                  </a:lnTo>
                  <a:lnTo>
                    <a:pt x="291" y="1363"/>
                  </a:lnTo>
                  <a:lnTo>
                    <a:pt x="257" y="1374"/>
                  </a:lnTo>
                  <a:lnTo>
                    <a:pt x="222" y="1381"/>
                  </a:lnTo>
                  <a:lnTo>
                    <a:pt x="186" y="1381"/>
                  </a:lnTo>
                  <a:lnTo>
                    <a:pt x="152" y="1374"/>
                  </a:lnTo>
                  <a:lnTo>
                    <a:pt x="118" y="1362"/>
                  </a:lnTo>
                  <a:lnTo>
                    <a:pt x="87" y="1344"/>
                  </a:lnTo>
                  <a:lnTo>
                    <a:pt x="59" y="1320"/>
                  </a:lnTo>
                  <a:lnTo>
                    <a:pt x="36" y="1292"/>
                  </a:lnTo>
                  <a:lnTo>
                    <a:pt x="18" y="1260"/>
                  </a:lnTo>
                  <a:lnTo>
                    <a:pt x="6" y="1226"/>
                  </a:lnTo>
                  <a:lnTo>
                    <a:pt x="0" y="1192"/>
                  </a:lnTo>
                  <a:lnTo>
                    <a:pt x="0" y="1157"/>
                  </a:lnTo>
                  <a:lnTo>
                    <a:pt x="6" y="1122"/>
                  </a:lnTo>
                  <a:lnTo>
                    <a:pt x="18" y="1089"/>
                  </a:lnTo>
                  <a:lnTo>
                    <a:pt x="36" y="1056"/>
                  </a:lnTo>
                  <a:lnTo>
                    <a:pt x="60" y="1028"/>
                  </a:lnTo>
                  <a:lnTo>
                    <a:pt x="1036" y="59"/>
                  </a:lnTo>
                  <a:lnTo>
                    <a:pt x="1064" y="36"/>
                  </a:lnTo>
                  <a:lnTo>
                    <a:pt x="1095" y="18"/>
                  </a:lnTo>
                  <a:lnTo>
                    <a:pt x="1129" y="6"/>
                  </a:lnTo>
                  <a:lnTo>
                    <a:pt x="1163"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93" name="Freeform 23"/>
          <p:cNvSpPr>
            <a:spLocks/>
          </p:cNvSpPr>
          <p:nvPr/>
        </p:nvSpPr>
        <p:spPr bwMode="auto">
          <a:xfrm>
            <a:off x="6539622" y="2914341"/>
            <a:ext cx="474537" cy="439123"/>
          </a:xfrm>
          <a:custGeom>
            <a:avLst/>
            <a:gdLst>
              <a:gd name="T0" fmla="*/ 359 w 367"/>
              <a:gd name="T1" fmla="*/ 169 h 324"/>
              <a:gd name="T2" fmla="*/ 199 w 367"/>
              <a:gd name="T3" fmla="*/ 8 h 324"/>
              <a:gd name="T4" fmla="*/ 169 w 367"/>
              <a:gd name="T5" fmla="*/ 8 h 324"/>
              <a:gd name="T6" fmla="*/ 8 w 367"/>
              <a:gd name="T7" fmla="*/ 169 h 324"/>
              <a:gd name="T8" fmla="*/ 15 w 367"/>
              <a:gd name="T9" fmla="*/ 184 h 324"/>
              <a:gd name="T10" fmla="*/ 49 w 367"/>
              <a:gd name="T11" fmla="*/ 184 h 324"/>
              <a:gd name="T12" fmla="*/ 49 w 367"/>
              <a:gd name="T13" fmla="*/ 308 h 324"/>
              <a:gd name="T14" fmla="*/ 65 w 367"/>
              <a:gd name="T15" fmla="*/ 324 h 324"/>
              <a:gd name="T16" fmla="*/ 143 w 367"/>
              <a:gd name="T17" fmla="*/ 324 h 324"/>
              <a:gd name="T18" fmla="*/ 143 w 367"/>
              <a:gd name="T19" fmla="*/ 200 h 324"/>
              <a:gd name="T20" fmla="*/ 225 w 367"/>
              <a:gd name="T21" fmla="*/ 200 h 324"/>
              <a:gd name="T22" fmla="*/ 225 w 367"/>
              <a:gd name="T23" fmla="*/ 324 h 324"/>
              <a:gd name="T24" fmla="*/ 306 w 367"/>
              <a:gd name="T25" fmla="*/ 324 h 324"/>
              <a:gd name="T26" fmla="*/ 319 w 367"/>
              <a:gd name="T27" fmla="*/ 308 h 324"/>
              <a:gd name="T28" fmla="*/ 319 w 367"/>
              <a:gd name="T29" fmla="*/ 184 h 324"/>
              <a:gd name="T30" fmla="*/ 352 w 367"/>
              <a:gd name="T31" fmla="*/ 184 h 324"/>
              <a:gd name="T32" fmla="*/ 359 w 367"/>
              <a:gd name="T33" fmla="*/ 16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324">
                <a:moveTo>
                  <a:pt x="359" y="169"/>
                </a:moveTo>
                <a:cubicBezTo>
                  <a:pt x="199" y="8"/>
                  <a:pt x="199" y="8"/>
                  <a:pt x="199" y="8"/>
                </a:cubicBezTo>
                <a:cubicBezTo>
                  <a:pt x="190" y="0"/>
                  <a:pt x="177" y="0"/>
                  <a:pt x="169" y="8"/>
                </a:cubicBezTo>
                <a:cubicBezTo>
                  <a:pt x="8" y="169"/>
                  <a:pt x="8" y="169"/>
                  <a:pt x="8" y="169"/>
                </a:cubicBezTo>
                <a:cubicBezTo>
                  <a:pt x="0" y="177"/>
                  <a:pt x="3" y="184"/>
                  <a:pt x="15" y="184"/>
                </a:cubicBezTo>
                <a:cubicBezTo>
                  <a:pt x="49" y="184"/>
                  <a:pt x="49" y="184"/>
                  <a:pt x="49" y="184"/>
                </a:cubicBezTo>
                <a:cubicBezTo>
                  <a:pt x="49" y="308"/>
                  <a:pt x="49" y="308"/>
                  <a:pt x="49" y="308"/>
                </a:cubicBezTo>
                <a:cubicBezTo>
                  <a:pt x="49" y="317"/>
                  <a:pt x="49" y="324"/>
                  <a:pt x="65" y="324"/>
                </a:cubicBezTo>
                <a:cubicBezTo>
                  <a:pt x="143" y="324"/>
                  <a:pt x="143" y="324"/>
                  <a:pt x="143" y="324"/>
                </a:cubicBezTo>
                <a:cubicBezTo>
                  <a:pt x="143" y="200"/>
                  <a:pt x="143" y="200"/>
                  <a:pt x="143" y="200"/>
                </a:cubicBezTo>
                <a:cubicBezTo>
                  <a:pt x="225" y="200"/>
                  <a:pt x="225" y="200"/>
                  <a:pt x="225" y="200"/>
                </a:cubicBezTo>
                <a:cubicBezTo>
                  <a:pt x="225" y="324"/>
                  <a:pt x="225" y="324"/>
                  <a:pt x="225" y="324"/>
                </a:cubicBezTo>
                <a:cubicBezTo>
                  <a:pt x="306" y="324"/>
                  <a:pt x="306" y="324"/>
                  <a:pt x="306" y="324"/>
                </a:cubicBezTo>
                <a:cubicBezTo>
                  <a:pt x="319" y="324"/>
                  <a:pt x="319" y="317"/>
                  <a:pt x="319" y="308"/>
                </a:cubicBezTo>
                <a:cubicBezTo>
                  <a:pt x="319" y="184"/>
                  <a:pt x="319" y="184"/>
                  <a:pt x="319" y="184"/>
                </a:cubicBezTo>
                <a:cubicBezTo>
                  <a:pt x="352" y="184"/>
                  <a:pt x="352" y="184"/>
                  <a:pt x="352" y="184"/>
                </a:cubicBezTo>
                <a:cubicBezTo>
                  <a:pt x="364" y="184"/>
                  <a:pt x="367" y="177"/>
                  <a:pt x="359" y="169"/>
                </a:cubicBezTo>
                <a:close/>
              </a:path>
            </a:pathLst>
          </a:custGeom>
          <a:solidFill>
            <a:schemeClr val="tx1"/>
          </a:solidFill>
          <a:ln>
            <a:noFill/>
          </a:ln>
        </p:spPr>
        <p:txBody>
          <a:bodyPr vert="horz" wrap="square" lIns="72579" tIns="36290" rIns="72579" bIns="36290" numCol="1" anchor="t" anchorCtr="0" compatLnSpc="1">
            <a:prstTxWarp prst="textNoShape">
              <a:avLst/>
            </a:prstTxWarp>
          </a:bodyPr>
          <a:lstStyle/>
          <a:p>
            <a:endParaRPr lang="en-US" sz="2016" dirty="0"/>
          </a:p>
        </p:txBody>
      </p:sp>
      <p:sp>
        <p:nvSpPr>
          <p:cNvPr id="96" name="Freeform 23"/>
          <p:cNvSpPr>
            <a:spLocks/>
          </p:cNvSpPr>
          <p:nvPr/>
        </p:nvSpPr>
        <p:spPr bwMode="auto">
          <a:xfrm>
            <a:off x="3255300" y="6978895"/>
            <a:ext cx="430642" cy="398504"/>
          </a:xfrm>
          <a:custGeom>
            <a:avLst/>
            <a:gdLst>
              <a:gd name="T0" fmla="*/ 359 w 367"/>
              <a:gd name="T1" fmla="*/ 169 h 324"/>
              <a:gd name="T2" fmla="*/ 199 w 367"/>
              <a:gd name="T3" fmla="*/ 8 h 324"/>
              <a:gd name="T4" fmla="*/ 169 w 367"/>
              <a:gd name="T5" fmla="*/ 8 h 324"/>
              <a:gd name="T6" fmla="*/ 8 w 367"/>
              <a:gd name="T7" fmla="*/ 169 h 324"/>
              <a:gd name="T8" fmla="*/ 15 w 367"/>
              <a:gd name="T9" fmla="*/ 184 h 324"/>
              <a:gd name="T10" fmla="*/ 49 w 367"/>
              <a:gd name="T11" fmla="*/ 184 h 324"/>
              <a:gd name="T12" fmla="*/ 49 w 367"/>
              <a:gd name="T13" fmla="*/ 308 h 324"/>
              <a:gd name="T14" fmla="*/ 65 w 367"/>
              <a:gd name="T15" fmla="*/ 324 h 324"/>
              <a:gd name="T16" fmla="*/ 143 w 367"/>
              <a:gd name="T17" fmla="*/ 324 h 324"/>
              <a:gd name="T18" fmla="*/ 143 w 367"/>
              <a:gd name="T19" fmla="*/ 200 h 324"/>
              <a:gd name="T20" fmla="*/ 225 w 367"/>
              <a:gd name="T21" fmla="*/ 200 h 324"/>
              <a:gd name="T22" fmla="*/ 225 w 367"/>
              <a:gd name="T23" fmla="*/ 324 h 324"/>
              <a:gd name="T24" fmla="*/ 306 w 367"/>
              <a:gd name="T25" fmla="*/ 324 h 324"/>
              <a:gd name="T26" fmla="*/ 319 w 367"/>
              <a:gd name="T27" fmla="*/ 308 h 324"/>
              <a:gd name="T28" fmla="*/ 319 w 367"/>
              <a:gd name="T29" fmla="*/ 184 h 324"/>
              <a:gd name="T30" fmla="*/ 352 w 367"/>
              <a:gd name="T31" fmla="*/ 184 h 324"/>
              <a:gd name="T32" fmla="*/ 359 w 367"/>
              <a:gd name="T33" fmla="*/ 16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324">
                <a:moveTo>
                  <a:pt x="359" y="169"/>
                </a:moveTo>
                <a:cubicBezTo>
                  <a:pt x="199" y="8"/>
                  <a:pt x="199" y="8"/>
                  <a:pt x="199" y="8"/>
                </a:cubicBezTo>
                <a:cubicBezTo>
                  <a:pt x="190" y="0"/>
                  <a:pt x="177" y="0"/>
                  <a:pt x="169" y="8"/>
                </a:cubicBezTo>
                <a:cubicBezTo>
                  <a:pt x="8" y="169"/>
                  <a:pt x="8" y="169"/>
                  <a:pt x="8" y="169"/>
                </a:cubicBezTo>
                <a:cubicBezTo>
                  <a:pt x="0" y="177"/>
                  <a:pt x="3" y="184"/>
                  <a:pt x="15" y="184"/>
                </a:cubicBezTo>
                <a:cubicBezTo>
                  <a:pt x="49" y="184"/>
                  <a:pt x="49" y="184"/>
                  <a:pt x="49" y="184"/>
                </a:cubicBezTo>
                <a:cubicBezTo>
                  <a:pt x="49" y="308"/>
                  <a:pt x="49" y="308"/>
                  <a:pt x="49" y="308"/>
                </a:cubicBezTo>
                <a:cubicBezTo>
                  <a:pt x="49" y="317"/>
                  <a:pt x="49" y="324"/>
                  <a:pt x="65" y="324"/>
                </a:cubicBezTo>
                <a:cubicBezTo>
                  <a:pt x="143" y="324"/>
                  <a:pt x="143" y="324"/>
                  <a:pt x="143" y="324"/>
                </a:cubicBezTo>
                <a:cubicBezTo>
                  <a:pt x="143" y="200"/>
                  <a:pt x="143" y="200"/>
                  <a:pt x="143" y="200"/>
                </a:cubicBezTo>
                <a:cubicBezTo>
                  <a:pt x="225" y="200"/>
                  <a:pt x="225" y="200"/>
                  <a:pt x="225" y="200"/>
                </a:cubicBezTo>
                <a:cubicBezTo>
                  <a:pt x="225" y="324"/>
                  <a:pt x="225" y="324"/>
                  <a:pt x="225" y="324"/>
                </a:cubicBezTo>
                <a:cubicBezTo>
                  <a:pt x="306" y="324"/>
                  <a:pt x="306" y="324"/>
                  <a:pt x="306" y="324"/>
                </a:cubicBezTo>
                <a:cubicBezTo>
                  <a:pt x="319" y="324"/>
                  <a:pt x="319" y="317"/>
                  <a:pt x="319" y="308"/>
                </a:cubicBezTo>
                <a:cubicBezTo>
                  <a:pt x="319" y="184"/>
                  <a:pt x="319" y="184"/>
                  <a:pt x="319" y="184"/>
                </a:cubicBezTo>
                <a:cubicBezTo>
                  <a:pt x="352" y="184"/>
                  <a:pt x="352" y="184"/>
                  <a:pt x="352" y="184"/>
                </a:cubicBezTo>
                <a:cubicBezTo>
                  <a:pt x="364" y="184"/>
                  <a:pt x="367" y="177"/>
                  <a:pt x="359" y="169"/>
                </a:cubicBezTo>
                <a:close/>
              </a:path>
            </a:pathLst>
          </a:custGeom>
          <a:solidFill>
            <a:schemeClr val="tx1"/>
          </a:solidFill>
          <a:ln>
            <a:noFill/>
          </a:ln>
        </p:spPr>
        <p:txBody>
          <a:bodyPr vert="horz" wrap="square" lIns="54434" tIns="27218" rIns="54434" bIns="27218" numCol="1" anchor="t" anchorCtr="0" compatLnSpc="1">
            <a:prstTxWarp prst="textNoShape">
              <a:avLst/>
            </a:prstTxWarp>
          </a:bodyPr>
          <a:lstStyle/>
          <a:p>
            <a:endParaRPr lang="en-US" sz="1512" dirty="0"/>
          </a:p>
        </p:txBody>
      </p:sp>
      <p:grpSp>
        <p:nvGrpSpPr>
          <p:cNvPr id="98" name="Group 97"/>
          <p:cNvGrpSpPr/>
          <p:nvPr/>
        </p:nvGrpSpPr>
        <p:grpSpPr>
          <a:xfrm>
            <a:off x="7008477" y="7001418"/>
            <a:ext cx="462793" cy="353458"/>
            <a:chOff x="5127625" y="4429125"/>
            <a:chExt cx="1760538" cy="1344613"/>
          </a:xfrm>
          <a:solidFill>
            <a:schemeClr val="tx1"/>
          </a:solidFill>
        </p:grpSpPr>
        <p:sp>
          <p:nvSpPr>
            <p:cNvPr id="100" name="Freeform 37"/>
            <p:cNvSpPr>
              <a:spLocks/>
            </p:cNvSpPr>
            <p:nvPr/>
          </p:nvSpPr>
          <p:spPr bwMode="auto">
            <a:xfrm>
              <a:off x="5840413" y="5438775"/>
              <a:ext cx="334963" cy="334963"/>
            </a:xfrm>
            <a:custGeom>
              <a:avLst/>
              <a:gdLst>
                <a:gd name="T0" fmla="*/ 298 w 634"/>
                <a:gd name="T1" fmla="*/ 0 h 635"/>
                <a:gd name="T2" fmla="*/ 336 w 634"/>
                <a:gd name="T3" fmla="*/ 0 h 635"/>
                <a:gd name="T4" fmla="*/ 373 w 634"/>
                <a:gd name="T5" fmla="*/ 4 h 635"/>
                <a:gd name="T6" fmla="*/ 410 w 634"/>
                <a:gd name="T7" fmla="*/ 13 h 635"/>
                <a:gd name="T8" fmla="*/ 445 w 634"/>
                <a:gd name="T9" fmla="*/ 27 h 635"/>
                <a:gd name="T10" fmla="*/ 479 w 634"/>
                <a:gd name="T11" fmla="*/ 44 h 635"/>
                <a:gd name="T12" fmla="*/ 512 w 634"/>
                <a:gd name="T13" fmla="*/ 67 h 635"/>
                <a:gd name="T14" fmla="*/ 541 w 634"/>
                <a:gd name="T15" fmla="*/ 92 h 635"/>
                <a:gd name="T16" fmla="*/ 568 w 634"/>
                <a:gd name="T17" fmla="*/ 123 h 635"/>
                <a:gd name="T18" fmla="*/ 590 w 634"/>
                <a:gd name="T19" fmla="*/ 155 h 635"/>
                <a:gd name="T20" fmla="*/ 608 w 634"/>
                <a:gd name="T21" fmla="*/ 189 h 635"/>
                <a:gd name="T22" fmla="*/ 621 w 634"/>
                <a:gd name="T23" fmla="*/ 224 h 635"/>
                <a:gd name="T24" fmla="*/ 630 w 634"/>
                <a:gd name="T25" fmla="*/ 261 h 635"/>
                <a:gd name="T26" fmla="*/ 634 w 634"/>
                <a:gd name="T27" fmla="*/ 299 h 635"/>
                <a:gd name="T28" fmla="*/ 634 w 634"/>
                <a:gd name="T29" fmla="*/ 336 h 635"/>
                <a:gd name="T30" fmla="*/ 630 w 634"/>
                <a:gd name="T31" fmla="*/ 374 h 635"/>
                <a:gd name="T32" fmla="*/ 621 w 634"/>
                <a:gd name="T33" fmla="*/ 411 h 635"/>
                <a:gd name="T34" fmla="*/ 608 w 634"/>
                <a:gd name="T35" fmla="*/ 446 h 635"/>
                <a:gd name="T36" fmla="*/ 590 w 634"/>
                <a:gd name="T37" fmla="*/ 480 h 635"/>
                <a:gd name="T38" fmla="*/ 568 w 634"/>
                <a:gd name="T39" fmla="*/ 512 h 635"/>
                <a:gd name="T40" fmla="*/ 541 w 634"/>
                <a:gd name="T41" fmla="*/ 542 h 635"/>
                <a:gd name="T42" fmla="*/ 512 w 634"/>
                <a:gd name="T43" fmla="*/ 569 h 635"/>
                <a:gd name="T44" fmla="*/ 479 w 634"/>
                <a:gd name="T45" fmla="*/ 591 h 635"/>
                <a:gd name="T46" fmla="*/ 445 w 634"/>
                <a:gd name="T47" fmla="*/ 609 h 635"/>
                <a:gd name="T48" fmla="*/ 410 w 634"/>
                <a:gd name="T49" fmla="*/ 622 h 635"/>
                <a:gd name="T50" fmla="*/ 373 w 634"/>
                <a:gd name="T51" fmla="*/ 631 h 635"/>
                <a:gd name="T52" fmla="*/ 336 w 634"/>
                <a:gd name="T53" fmla="*/ 635 h 635"/>
                <a:gd name="T54" fmla="*/ 298 w 634"/>
                <a:gd name="T55" fmla="*/ 635 h 635"/>
                <a:gd name="T56" fmla="*/ 261 w 634"/>
                <a:gd name="T57" fmla="*/ 631 h 635"/>
                <a:gd name="T58" fmla="*/ 225 w 634"/>
                <a:gd name="T59" fmla="*/ 622 h 635"/>
                <a:gd name="T60" fmla="*/ 189 w 634"/>
                <a:gd name="T61" fmla="*/ 609 h 635"/>
                <a:gd name="T62" fmla="*/ 155 w 634"/>
                <a:gd name="T63" fmla="*/ 591 h 635"/>
                <a:gd name="T64" fmla="*/ 122 w 634"/>
                <a:gd name="T65" fmla="*/ 570 h 635"/>
                <a:gd name="T66" fmla="*/ 93 w 634"/>
                <a:gd name="T67" fmla="*/ 543 h 635"/>
                <a:gd name="T68" fmla="*/ 66 w 634"/>
                <a:gd name="T69" fmla="*/ 513 h 635"/>
                <a:gd name="T70" fmla="*/ 45 w 634"/>
                <a:gd name="T71" fmla="*/ 480 h 635"/>
                <a:gd name="T72" fmla="*/ 26 w 634"/>
                <a:gd name="T73" fmla="*/ 447 h 635"/>
                <a:gd name="T74" fmla="*/ 13 w 634"/>
                <a:gd name="T75" fmla="*/ 411 h 635"/>
                <a:gd name="T76" fmla="*/ 5 w 634"/>
                <a:gd name="T77" fmla="*/ 374 h 635"/>
                <a:gd name="T78" fmla="*/ 0 w 634"/>
                <a:gd name="T79" fmla="*/ 337 h 635"/>
                <a:gd name="T80" fmla="*/ 0 w 634"/>
                <a:gd name="T81" fmla="*/ 299 h 635"/>
                <a:gd name="T82" fmla="*/ 5 w 634"/>
                <a:gd name="T83" fmla="*/ 261 h 635"/>
                <a:gd name="T84" fmla="*/ 13 w 634"/>
                <a:gd name="T85" fmla="*/ 224 h 635"/>
                <a:gd name="T86" fmla="*/ 26 w 634"/>
                <a:gd name="T87" fmla="*/ 189 h 635"/>
                <a:gd name="T88" fmla="*/ 45 w 634"/>
                <a:gd name="T89" fmla="*/ 155 h 635"/>
                <a:gd name="T90" fmla="*/ 66 w 634"/>
                <a:gd name="T91" fmla="*/ 123 h 635"/>
                <a:gd name="T92" fmla="*/ 93 w 634"/>
                <a:gd name="T93" fmla="*/ 92 h 635"/>
                <a:gd name="T94" fmla="*/ 122 w 634"/>
                <a:gd name="T95" fmla="*/ 67 h 635"/>
                <a:gd name="T96" fmla="*/ 155 w 634"/>
                <a:gd name="T97" fmla="*/ 44 h 635"/>
                <a:gd name="T98" fmla="*/ 189 w 634"/>
                <a:gd name="T99" fmla="*/ 27 h 635"/>
                <a:gd name="T100" fmla="*/ 225 w 634"/>
                <a:gd name="T101" fmla="*/ 13 h 635"/>
                <a:gd name="T102" fmla="*/ 261 w 634"/>
                <a:gd name="T103" fmla="*/ 4 h 635"/>
                <a:gd name="T104" fmla="*/ 298 w 634"/>
                <a:gd name="T10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4" h="635">
                  <a:moveTo>
                    <a:pt x="298" y="0"/>
                  </a:moveTo>
                  <a:lnTo>
                    <a:pt x="336" y="0"/>
                  </a:lnTo>
                  <a:lnTo>
                    <a:pt x="373" y="4"/>
                  </a:lnTo>
                  <a:lnTo>
                    <a:pt x="410" y="13"/>
                  </a:lnTo>
                  <a:lnTo>
                    <a:pt x="445" y="27"/>
                  </a:lnTo>
                  <a:lnTo>
                    <a:pt x="479" y="44"/>
                  </a:lnTo>
                  <a:lnTo>
                    <a:pt x="512" y="67"/>
                  </a:lnTo>
                  <a:lnTo>
                    <a:pt x="541" y="92"/>
                  </a:lnTo>
                  <a:lnTo>
                    <a:pt x="568" y="123"/>
                  </a:lnTo>
                  <a:lnTo>
                    <a:pt x="590" y="155"/>
                  </a:lnTo>
                  <a:lnTo>
                    <a:pt x="608" y="189"/>
                  </a:lnTo>
                  <a:lnTo>
                    <a:pt x="621" y="224"/>
                  </a:lnTo>
                  <a:lnTo>
                    <a:pt x="630" y="261"/>
                  </a:lnTo>
                  <a:lnTo>
                    <a:pt x="634" y="299"/>
                  </a:lnTo>
                  <a:lnTo>
                    <a:pt x="634" y="336"/>
                  </a:lnTo>
                  <a:lnTo>
                    <a:pt x="630" y="374"/>
                  </a:lnTo>
                  <a:lnTo>
                    <a:pt x="621" y="411"/>
                  </a:lnTo>
                  <a:lnTo>
                    <a:pt x="608" y="446"/>
                  </a:lnTo>
                  <a:lnTo>
                    <a:pt x="590" y="480"/>
                  </a:lnTo>
                  <a:lnTo>
                    <a:pt x="568" y="512"/>
                  </a:lnTo>
                  <a:lnTo>
                    <a:pt x="541" y="542"/>
                  </a:lnTo>
                  <a:lnTo>
                    <a:pt x="512" y="569"/>
                  </a:lnTo>
                  <a:lnTo>
                    <a:pt x="479" y="591"/>
                  </a:lnTo>
                  <a:lnTo>
                    <a:pt x="445" y="609"/>
                  </a:lnTo>
                  <a:lnTo>
                    <a:pt x="410" y="622"/>
                  </a:lnTo>
                  <a:lnTo>
                    <a:pt x="373" y="631"/>
                  </a:lnTo>
                  <a:lnTo>
                    <a:pt x="336" y="635"/>
                  </a:lnTo>
                  <a:lnTo>
                    <a:pt x="298" y="635"/>
                  </a:lnTo>
                  <a:lnTo>
                    <a:pt x="261" y="631"/>
                  </a:lnTo>
                  <a:lnTo>
                    <a:pt x="225" y="622"/>
                  </a:lnTo>
                  <a:lnTo>
                    <a:pt x="189" y="609"/>
                  </a:lnTo>
                  <a:lnTo>
                    <a:pt x="155" y="591"/>
                  </a:lnTo>
                  <a:lnTo>
                    <a:pt x="122" y="570"/>
                  </a:lnTo>
                  <a:lnTo>
                    <a:pt x="93" y="543"/>
                  </a:lnTo>
                  <a:lnTo>
                    <a:pt x="66" y="513"/>
                  </a:lnTo>
                  <a:lnTo>
                    <a:pt x="45" y="480"/>
                  </a:lnTo>
                  <a:lnTo>
                    <a:pt x="26" y="447"/>
                  </a:lnTo>
                  <a:lnTo>
                    <a:pt x="13" y="411"/>
                  </a:lnTo>
                  <a:lnTo>
                    <a:pt x="5" y="374"/>
                  </a:lnTo>
                  <a:lnTo>
                    <a:pt x="0" y="337"/>
                  </a:lnTo>
                  <a:lnTo>
                    <a:pt x="0" y="299"/>
                  </a:lnTo>
                  <a:lnTo>
                    <a:pt x="5" y="261"/>
                  </a:lnTo>
                  <a:lnTo>
                    <a:pt x="13" y="224"/>
                  </a:lnTo>
                  <a:lnTo>
                    <a:pt x="26" y="189"/>
                  </a:lnTo>
                  <a:lnTo>
                    <a:pt x="45" y="155"/>
                  </a:lnTo>
                  <a:lnTo>
                    <a:pt x="66" y="123"/>
                  </a:lnTo>
                  <a:lnTo>
                    <a:pt x="93" y="92"/>
                  </a:lnTo>
                  <a:lnTo>
                    <a:pt x="122" y="67"/>
                  </a:lnTo>
                  <a:lnTo>
                    <a:pt x="155" y="44"/>
                  </a:lnTo>
                  <a:lnTo>
                    <a:pt x="189" y="27"/>
                  </a:lnTo>
                  <a:lnTo>
                    <a:pt x="225" y="13"/>
                  </a:lnTo>
                  <a:lnTo>
                    <a:pt x="261" y="4"/>
                  </a:lnTo>
                  <a:lnTo>
                    <a:pt x="29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01" name="Freeform 38"/>
            <p:cNvSpPr>
              <a:spLocks/>
            </p:cNvSpPr>
            <p:nvPr/>
          </p:nvSpPr>
          <p:spPr bwMode="auto">
            <a:xfrm>
              <a:off x="5127625" y="4429125"/>
              <a:ext cx="1760538" cy="631825"/>
            </a:xfrm>
            <a:custGeom>
              <a:avLst/>
              <a:gdLst>
                <a:gd name="T0" fmla="*/ 1715 w 3326"/>
                <a:gd name="T1" fmla="*/ 0 h 1194"/>
                <a:gd name="T2" fmla="*/ 1921 w 3326"/>
                <a:gd name="T3" fmla="*/ 14 h 1194"/>
                <a:gd name="T4" fmla="*/ 2125 w 3326"/>
                <a:gd name="T5" fmla="*/ 47 h 1194"/>
                <a:gd name="T6" fmla="*/ 2327 w 3326"/>
                <a:gd name="T7" fmla="*/ 100 h 1194"/>
                <a:gd name="T8" fmla="*/ 2524 w 3326"/>
                <a:gd name="T9" fmla="*/ 172 h 1194"/>
                <a:gd name="T10" fmla="*/ 2714 w 3326"/>
                <a:gd name="T11" fmla="*/ 262 h 1194"/>
                <a:gd name="T12" fmla="*/ 2897 w 3326"/>
                <a:gd name="T13" fmla="*/ 373 h 1194"/>
                <a:gd name="T14" fmla="*/ 3071 w 3326"/>
                <a:gd name="T15" fmla="*/ 502 h 1194"/>
                <a:gd name="T16" fmla="*/ 3234 w 3326"/>
                <a:gd name="T17" fmla="*/ 651 h 1194"/>
                <a:gd name="T18" fmla="*/ 3282 w 3326"/>
                <a:gd name="T19" fmla="*/ 712 h 1194"/>
                <a:gd name="T20" fmla="*/ 3313 w 3326"/>
                <a:gd name="T21" fmla="*/ 783 h 1194"/>
                <a:gd name="T22" fmla="*/ 3326 w 3326"/>
                <a:gd name="T23" fmla="*/ 857 h 1194"/>
                <a:gd name="T24" fmla="*/ 3322 w 3326"/>
                <a:gd name="T25" fmla="*/ 931 h 1194"/>
                <a:gd name="T26" fmla="*/ 3299 w 3326"/>
                <a:gd name="T27" fmla="*/ 1004 h 1194"/>
                <a:gd name="T28" fmla="*/ 3261 w 3326"/>
                <a:gd name="T29" fmla="*/ 1071 h 1194"/>
                <a:gd name="T30" fmla="*/ 3206 w 3326"/>
                <a:gd name="T31" fmla="*/ 1125 h 1194"/>
                <a:gd name="T32" fmla="*/ 3145 w 3326"/>
                <a:gd name="T33" fmla="*/ 1164 h 1194"/>
                <a:gd name="T34" fmla="*/ 3079 w 3326"/>
                <a:gd name="T35" fmla="*/ 1187 h 1194"/>
                <a:gd name="T36" fmla="*/ 3009 w 3326"/>
                <a:gd name="T37" fmla="*/ 1194 h 1194"/>
                <a:gd name="T38" fmla="*/ 2941 w 3326"/>
                <a:gd name="T39" fmla="*/ 1187 h 1194"/>
                <a:gd name="T40" fmla="*/ 2874 w 3326"/>
                <a:gd name="T41" fmla="*/ 1164 h 1194"/>
                <a:gd name="T42" fmla="*/ 2813 w 3326"/>
                <a:gd name="T43" fmla="*/ 1125 h 1194"/>
                <a:gd name="T44" fmla="*/ 2717 w 3326"/>
                <a:gd name="T45" fmla="*/ 1037 h 1194"/>
                <a:gd name="T46" fmla="*/ 2574 w 3326"/>
                <a:gd name="T47" fmla="*/ 922 h 1194"/>
                <a:gd name="T48" fmla="*/ 2421 w 3326"/>
                <a:gd name="T49" fmla="*/ 828 h 1194"/>
                <a:gd name="T50" fmla="*/ 2260 w 3326"/>
                <a:gd name="T51" fmla="*/ 751 h 1194"/>
                <a:gd name="T52" fmla="*/ 2094 w 3326"/>
                <a:gd name="T53" fmla="*/ 695 h 1194"/>
                <a:gd name="T54" fmla="*/ 1923 w 3326"/>
                <a:gd name="T55" fmla="*/ 657 h 1194"/>
                <a:gd name="T56" fmla="*/ 1750 w 3326"/>
                <a:gd name="T57" fmla="*/ 637 h 1194"/>
                <a:gd name="T58" fmla="*/ 1576 w 3326"/>
                <a:gd name="T59" fmla="*/ 637 h 1194"/>
                <a:gd name="T60" fmla="*/ 1403 w 3326"/>
                <a:gd name="T61" fmla="*/ 657 h 1194"/>
                <a:gd name="T62" fmla="*/ 1232 w 3326"/>
                <a:gd name="T63" fmla="*/ 695 h 1194"/>
                <a:gd name="T64" fmla="*/ 1066 w 3326"/>
                <a:gd name="T65" fmla="*/ 751 h 1194"/>
                <a:gd name="T66" fmla="*/ 905 w 3326"/>
                <a:gd name="T67" fmla="*/ 828 h 1194"/>
                <a:gd name="T68" fmla="*/ 752 w 3326"/>
                <a:gd name="T69" fmla="*/ 922 h 1194"/>
                <a:gd name="T70" fmla="*/ 608 w 3326"/>
                <a:gd name="T71" fmla="*/ 1037 h 1194"/>
                <a:gd name="T72" fmla="*/ 511 w 3326"/>
                <a:gd name="T73" fmla="*/ 1127 h 1194"/>
                <a:gd name="T74" fmla="*/ 445 w 3326"/>
                <a:gd name="T75" fmla="*/ 1167 h 1194"/>
                <a:gd name="T76" fmla="*/ 372 w 3326"/>
                <a:gd name="T77" fmla="*/ 1189 h 1194"/>
                <a:gd name="T78" fmla="*/ 297 w 3326"/>
                <a:gd name="T79" fmla="*/ 1193 h 1194"/>
                <a:gd name="T80" fmla="*/ 224 w 3326"/>
                <a:gd name="T81" fmla="*/ 1179 h 1194"/>
                <a:gd name="T82" fmla="*/ 154 w 3326"/>
                <a:gd name="T83" fmla="*/ 1149 h 1194"/>
                <a:gd name="T84" fmla="*/ 92 w 3326"/>
                <a:gd name="T85" fmla="*/ 1100 h 1194"/>
                <a:gd name="T86" fmla="*/ 44 w 3326"/>
                <a:gd name="T87" fmla="*/ 1038 h 1194"/>
                <a:gd name="T88" fmla="*/ 13 w 3326"/>
                <a:gd name="T89" fmla="*/ 968 h 1194"/>
                <a:gd name="T90" fmla="*/ 0 w 3326"/>
                <a:gd name="T91" fmla="*/ 895 h 1194"/>
                <a:gd name="T92" fmla="*/ 4 w 3326"/>
                <a:gd name="T93" fmla="*/ 820 h 1194"/>
                <a:gd name="T94" fmla="*/ 26 w 3326"/>
                <a:gd name="T95" fmla="*/ 747 h 1194"/>
                <a:gd name="T96" fmla="*/ 65 w 3326"/>
                <a:gd name="T97" fmla="*/ 680 h 1194"/>
                <a:gd name="T98" fmla="*/ 173 w 3326"/>
                <a:gd name="T99" fmla="*/ 574 h 1194"/>
                <a:gd name="T100" fmla="*/ 341 w 3326"/>
                <a:gd name="T101" fmla="*/ 434 h 1194"/>
                <a:gd name="T102" fmla="*/ 519 w 3326"/>
                <a:gd name="T103" fmla="*/ 316 h 1194"/>
                <a:gd name="T104" fmla="*/ 706 w 3326"/>
                <a:gd name="T105" fmla="*/ 215 h 1194"/>
                <a:gd name="T106" fmla="*/ 900 w 3326"/>
                <a:gd name="T107" fmla="*/ 133 h 1194"/>
                <a:gd name="T108" fmla="*/ 1099 w 3326"/>
                <a:gd name="T109" fmla="*/ 72 h 1194"/>
                <a:gd name="T110" fmla="*/ 1302 w 3326"/>
                <a:gd name="T111" fmla="*/ 29 h 1194"/>
                <a:gd name="T112" fmla="*/ 1508 w 3326"/>
                <a:gd name="T113" fmla="*/ 4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26" h="1194">
                  <a:moveTo>
                    <a:pt x="1611" y="0"/>
                  </a:moveTo>
                  <a:lnTo>
                    <a:pt x="1715" y="0"/>
                  </a:lnTo>
                  <a:lnTo>
                    <a:pt x="1818" y="4"/>
                  </a:lnTo>
                  <a:lnTo>
                    <a:pt x="1921" y="14"/>
                  </a:lnTo>
                  <a:lnTo>
                    <a:pt x="2023" y="29"/>
                  </a:lnTo>
                  <a:lnTo>
                    <a:pt x="2125" y="47"/>
                  </a:lnTo>
                  <a:lnTo>
                    <a:pt x="2227" y="72"/>
                  </a:lnTo>
                  <a:lnTo>
                    <a:pt x="2327" y="100"/>
                  </a:lnTo>
                  <a:lnTo>
                    <a:pt x="2426" y="133"/>
                  </a:lnTo>
                  <a:lnTo>
                    <a:pt x="2524" y="172"/>
                  </a:lnTo>
                  <a:lnTo>
                    <a:pt x="2620" y="215"/>
                  </a:lnTo>
                  <a:lnTo>
                    <a:pt x="2714" y="262"/>
                  </a:lnTo>
                  <a:lnTo>
                    <a:pt x="2807" y="316"/>
                  </a:lnTo>
                  <a:lnTo>
                    <a:pt x="2897" y="373"/>
                  </a:lnTo>
                  <a:lnTo>
                    <a:pt x="2985" y="434"/>
                  </a:lnTo>
                  <a:lnTo>
                    <a:pt x="3071" y="502"/>
                  </a:lnTo>
                  <a:lnTo>
                    <a:pt x="3153" y="574"/>
                  </a:lnTo>
                  <a:lnTo>
                    <a:pt x="3234" y="651"/>
                  </a:lnTo>
                  <a:lnTo>
                    <a:pt x="3261" y="680"/>
                  </a:lnTo>
                  <a:lnTo>
                    <a:pt x="3282" y="712"/>
                  </a:lnTo>
                  <a:lnTo>
                    <a:pt x="3299" y="747"/>
                  </a:lnTo>
                  <a:lnTo>
                    <a:pt x="3313" y="783"/>
                  </a:lnTo>
                  <a:lnTo>
                    <a:pt x="3322" y="819"/>
                  </a:lnTo>
                  <a:lnTo>
                    <a:pt x="3326" y="857"/>
                  </a:lnTo>
                  <a:lnTo>
                    <a:pt x="3326" y="895"/>
                  </a:lnTo>
                  <a:lnTo>
                    <a:pt x="3322" y="931"/>
                  </a:lnTo>
                  <a:lnTo>
                    <a:pt x="3313" y="968"/>
                  </a:lnTo>
                  <a:lnTo>
                    <a:pt x="3299" y="1004"/>
                  </a:lnTo>
                  <a:lnTo>
                    <a:pt x="3282" y="1038"/>
                  </a:lnTo>
                  <a:lnTo>
                    <a:pt x="3261" y="1071"/>
                  </a:lnTo>
                  <a:lnTo>
                    <a:pt x="3234" y="1100"/>
                  </a:lnTo>
                  <a:lnTo>
                    <a:pt x="3206" y="1125"/>
                  </a:lnTo>
                  <a:lnTo>
                    <a:pt x="3177" y="1147"/>
                  </a:lnTo>
                  <a:lnTo>
                    <a:pt x="3145" y="1164"/>
                  </a:lnTo>
                  <a:lnTo>
                    <a:pt x="3112" y="1177"/>
                  </a:lnTo>
                  <a:lnTo>
                    <a:pt x="3079" y="1187"/>
                  </a:lnTo>
                  <a:lnTo>
                    <a:pt x="3044" y="1192"/>
                  </a:lnTo>
                  <a:lnTo>
                    <a:pt x="3009" y="1194"/>
                  </a:lnTo>
                  <a:lnTo>
                    <a:pt x="2975" y="1192"/>
                  </a:lnTo>
                  <a:lnTo>
                    <a:pt x="2941" y="1187"/>
                  </a:lnTo>
                  <a:lnTo>
                    <a:pt x="2907" y="1177"/>
                  </a:lnTo>
                  <a:lnTo>
                    <a:pt x="2874" y="1164"/>
                  </a:lnTo>
                  <a:lnTo>
                    <a:pt x="2843" y="1147"/>
                  </a:lnTo>
                  <a:lnTo>
                    <a:pt x="2813" y="1125"/>
                  </a:lnTo>
                  <a:lnTo>
                    <a:pt x="2785" y="1100"/>
                  </a:lnTo>
                  <a:lnTo>
                    <a:pt x="2717" y="1037"/>
                  </a:lnTo>
                  <a:lnTo>
                    <a:pt x="2647" y="978"/>
                  </a:lnTo>
                  <a:lnTo>
                    <a:pt x="2574" y="922"/>
                  </a:lnTo>
                  <a:lnTo>
                    <a:pt x="2498" y="873"/>
                  </a:lnTo>
                  <a:lnTo>
                    <a:pt x="2421" y="828"/>
                  </a:lnTo>
                  <a:lnTo>
                    <a:pt x="2342" y="787"/>
                  </a:lnTo>
                  <a:lnTo>
                    <a:pt x="2260" y="751"/>
                  </a:lnTo>
                  <a:lnTo>
                    <a:pt x="2178" y="720"/>
                  </a:lnTo>
                  <a:lnTo>
                    <a:pt x="2094" y="695"/>
                  </a:lnTo>
                  <a:lnTo>
                    <a:pt x="2009" y="673"/>
                  </a:lnTo>
                  <a:lnTo>
                    <a:pt x="1923" y="657"/>
                  </a:lnTo>
                  <a:lnTo>
                    <a:pt x="1837" y="644"/>
                  </a:lnTo>
                  <a:lnTo>
                    <a:pt x="1750" y="637"/>
                  </a:lnTo>
                  <a:lnTo>
                    <a:pt x="1663" y="635"/>
                  </a:lnTo>
                  <a:lnTo>
                    <a:pt x="1576" y="637"/>
                  </a:lnTo>
                  <a:lnTo>
                    <a:pt x="1489" y="644"/>
                  </a:lnTo>
                  <a:lnTo>
                    <a:pt x="1403" y="657"/>
                  </a:lnTo>
                  <a:lnTo>
                    <a:pt x="1317" y="673"/>
                  </a:lnTo>
                  <a:lnTo>
                    <a:pt x="1232" y="695"/>
                  </a:lnTo>
                  <a:lnTo>
                    <a:pt x="1149" y="720"/>
                  </a:lnTo>
                  <a:lnTo>
                    <a:pt x="1066" y="751"/>
                  </a:lnTo>
                  <a:lnTo>
                    <a:pt x="984" y="787"/>
                  </a:lnTo>
                  <a:lnTo>
                    <a:pt x="905" y="828"/>
                  </a:lnTo>
                  <a:lnTo>
                    <a:pt x="828" y="873"/>
                  </a:lnTo>
                  <a:lnTo>
                    <a:pt x="752" y="922"/>
                  </a:lnTo>
                  <a:lnTo>
                    <a:pt x="679" y="978"/>
                  </a:lnTo>
                  <a:lnTo>
                    <a:pt x="608" y="1037"/>
                  </a:lnTo>
                  <a:lnTo>
                    <a:pt x="541" y="1100"/>
                  </a:lnTo>
                  <a:lnTo>
                    <a:pt x="511" y="1127"/>
                  </a:lnTo>
                  <a:lnTo>
                    <a:pt x="478" y="1150"/>
                  </a:lnTo>
                  <a:lnTo>
                    <a:pt x="445" y="1167"/>
                  </a:lnTo>
                  <a:lnTo>
                    <a:pt x="409" y="1180"/>
                  </a:lnTo>
                  <a:lnTo>
                    <a:pt x="372" y="1189"/>
                  </a:lnTo>
                  <a:lnTo>
                    <a:pt x="335" y="1193"/>
                  </a:lnTo>
                  <a:lnTo>
                    <a:pt x="297" y="1193"/>
                  </a:lnTo>
                  <a:lnTo>
                    <a:pt x="261" y="1189"/>
                  </a:lnTo>
                  <a:lnTo>
                    <a:pt x="224" y="1179"/>
                  </a:lnTo>
                  <a:lnTo>
                    <a:pt x="188" y="1166"/>
                  </a:lnTo>
                  <a:lnTo>
                    <a:pt x="154" y="1149"/>
                  </a:lnTo>
                  <a:lnTo>
                    <a:pt x="122" y="1127"/>
                  </a:lnTo>
                  <a:lnTo>
                    <a:pt x="92" y="1100"/>
                  </a:lnTo>
                  <a:lnTo>
                    <a:pt x="65" y="1071"/>
                  </a:lnTo>
                  <a:lnTo>
                    <a:pt x="44" y="1038"/>
                  </a:lnTo>
                  <a:lnTo>
                    <a:pt x="26" y="1004"/>
                  </a:lnTo>
                  <a:lnTo>
                    <a:pt x="13" y="968"/>
                  </a:lnTo>
                  <a:lnTo>
                    <a:pt x="4" y="931"/>
                  </a:lnTo>
                  <a:lnTo>
                    <a:pt x="0" y="895"/>
                  </a:lnTo>
                  <a:lnTo>
                    <a:pt x="0" y="857"/>
                  </a:lnTo>
                  <a:lnTo>
                    <a:pt x="4" y="820"/>
                  </a:lnTo>
                  <a:lnTo>
                    <a:pt x="13" y="783"/>
                  </a:lnTo>
                  <a:lnTo>
                    <a:pt x="26" y="747"/>
                  </a:lnTo>
                  <a:lnTo>
                    <a:pt x="44" y="713"/>
                  </a:lnTo>
                  <a:lnTo>
                    <a:pt x="65" y="680"/>
                  </a:lnTo>
                  <a:lnTo>
                    <a:pt x="92" y="651"/>
                  </a:lnTo>
                  <a:lnTo>
                    <a:pt x="173" y="574"/>
                  </a:lnTo>
                  <a:lnTo>
                    <a:pt x="255" y="502"/>
                  </a:lnTo>
                  <a:lnTo>
                    <a:pt x="341" y="434"/>
                  </a:lnTo>
                  <a:lnTo>
                    <a:pt x="429" y="373"/>
                  </a:lnTo>
                  <a:lnTo>
                    <a:pt x="519" y="316"/>
                  </a:lnTo>
                  <a:lnTo>
                    <a:pt x="612" y="262"/>
                  </a:lnTo>
                  <a:lnTo>
                    <a:pt x="706" y="215"/>
                  </a:lnTo>
                  <a:lnTo>
                    <a:pt x="802" y="172"/>
                  </a:lnTo>
                  <a:lnTo>
                    <a:pt x="900" y="133"/>
                  </a:lnTo>
                  <a:lnTo>
                    <a:pt x="999" y="100"/>
                  </a:lnTo>
                  <a:lnTo>
                    <a:pt x="1099" y="72"/>
                  </a:lnTo>
                  <a:lnTo>
                    <a:pt x="1201" y="47"/>
                  </a:lnTo>
                  <a:lnTo>
                    <a:pt x="1302" y="29"/>
                  </a:lnTo>
                  <a:lnTo>
                    <a:pt x="1405" y="14"/>
                  </a:lnTo>
                  <a:lnTo>
                    <a:pt x="1508" y="4"/>
                  </a:lnTo>
                  <a:lnTo>
                    <a:pt x="161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02" name="Freeform 39"/>
            <p:cNvSpPr>
              <a:spLocks/>
            </p:cNvSpPr>
            <p:nvPr/>
          </p:nvSpPr>
          <p:spPr bwMode="auto">
            <a:xfrm>
              <a:off x="5483225" y="4933950"/>
              <a:ext cx="1049338" cy="484188"/>
            </a:xfrm>
            <a:custGeom>
              <a:avLst/>
              <a:gdLst>
                <a:gd name="T0" fmla="*/ 1108 w 1981"/>
                <a:gd name="T1" fmla="*/ 5 h 915"/>
                <a:gd name="T2" fmla="*/ 1262 w 1981"/>
                <a:gd name="T3" fmla="*/ 29 h 915"/>
                <a:gd name="T4" fmla="*/ 1414 w 1981"/>
                <a:gd name="T5" fmla="*/ 72 h 915"/>
                <a:gd name="T6" fmla="*/ 1560 w 1981"/>
                <a:gd name="T7" fmla="*/ 133 h 915"/>
                <a:gd name="T8" fmla="*/ 1698 w 1981"/>
                <a:gd name="T9" fmla="*/ 214 h 915"/>
                <a:gd name="T10" fmla="*/ 1827 w 1981"/>
                <a:gd name="T11" fmla="*/ 315 h 915"/>
                <a:gd name="T12" fmla="*/ 1915 w 1981"/>
                <a:gd name="T13" fmla="*/ 402 h 915"/>
                <a:gd name="T14" fmla="*/ 1954 w 1981"/>
                <a:gd name="T15" fmla="*/ 468 h 915"/>
                <a:gd name="T16" fmla="*/ 1977 w 1981"/>
                <a:gd name="T17" fmla="*/ 540 h 915"/>
                <a:gd name="T18" fmla="*/ 1981 w 1981"/>
                <a:gd name="T19" fmla="*/ 616 h 915"/>
                <a:gd name="T20" fmla="*/ 1967 w 1981"/>
                <a:gd name="T21" fmla="*/ 690 h 915"/>
                <a:gd name="T22" fmla="*/ 1937 w 1981"/>
                <a:gd name="T23" fmla="*/ 759 h 915"/>
                <a:gd name="T24" fmla="*/ 1889 w 1981"/>
                <a:gd name="T25" fmla="*/ 822 h 915"/>
                <a:gd name="T26" fmla="*/ 1826 w 1981"/>
                <a:gd name="T27" fmla="*/ 871 h 915"/>
                <a:gd name="T28" fmla="*/ 1757 w 1981"/>
                <a:gd name="T29" fmla="*/ 902 h 915"/>
                <a:gd name="T30" fmla="*/ 1683 w 1981"/>
                <a:gd name="T31" fmla="*/ 915 h 915"/>
                <a:gd name="T32" fmla="*/ 1609 w 1981"/>
                <a:gd name="T33" fmla="*/ 910 h 915"/>
                <a:gd name="T34" fmla="*/ 1536 w 1981"/>
                <a:gd name="T35" fmla="*/ 888 h 915"/>
                <a:gd name="T36" fmla="*/ 1470 w 1981"/>
                <a:gd name="T37" fmla="*/ 848 h 915"/>
                <a:gd name="T38" fmla="*/ 1397 w 1981"/>
                <a:gd name="T39" fmla="*/ 783 h 915"/>
                <a:gd name="T40" fmla="*/ 1304 w 1981"/>
                <a:gd name="T41" fmla="*/ 718 h 915"/>
                <a:gd name="T42" fmla="*/ 1204 w 1981"/>
                <a:gd name="T43" fmla="*/ 672 h 915"/>
                <a:gd name="T44" fmla="*/ 1099 w 1981"/>
                <a:gd name="T45" fmla="*/ 644 h 915"/>
                <a:gd name="T46" fmla="*/ 991 w 1981"/>
                <a:gd name="T47" fmla="*/ 635 h 915"/>
                <a:gd name="T48" fmla="*/ 883 w 1981"/>
                <a:gd name="T49" fmla="*/ 644 h 915"/>
                <a:gd name="T50" fmla="*/ 778 w 1981"/>
                <a:gd name="T51" fmla="*/ 672 h 915"/>
                <a:gd name="T52" fmla="*/ 677 w 1981"/>
                <a:gd name="T53" fmla="*/ 718 h 915"/>
                <a:gd name="T54" fmla="*/ 585 w 1981"/>
                <a:gd name="T55" fmla="*/ 783 h 915"/>
                <a:gd name="T56" fmla="*/ 514 w 1981"/>
                <a:gd name="T57" fmla="*/ 846 h 915"/>
                <a:gd name="T58" fmla="*/ 453 w 1981"/>
                <a:gd name="T59" fmla="*/ 884 h 915"/>
                <a:gd name="T60" fmla="*/ 387 w 1981"/>
                <a:gd name="T61" fmla="*/ 908 h 915"/>
                <a:gd name="T62" fmla="*/ 318 w 1981"/>
                <a:gd name="T63" fmla="*/ 915 h 915"/>
                <a:gd name="T64" fmla="*/ 249 w 1981"/>
                <a:gd name="T65" fmla="*/ 908 h 915"/>
                <a:gd name="T66" fmla="*/ 182 w 1981"/>
                <a:gd name="T67" fmla="*/ 884 h 915"/>
                <a:gd name="T68" fmla="*/ 121 w 1981"/>
                <a:gd name="T69" fmla="*/ 846 h 915"/>
                <a:gd name="T70" fmla="*/ 67 w 1981"/>
                <a:gd name="T71" fmla="*/ 791 h 915"/>
                <a:gd name="T72" fmla="*/ 27 w 1981"/>
                <a:gd name="T73" fmla="*/ 725 h 915"/>
                <a:gd name="T74" fmla="*/ 5 w 1981"/>
                <a:gd name="T75" fmla="*/ 653 h 915"/>
                <a:gd name="T76" fmla="*/ 0 w 1981"/>
                <a:gd name="T77" fmla="*/ 578 h 915"/>
                <a:gd name="T78" fmla="*/ 14 w 1981"/>
                <a:gd name="T79" fmla="*/ 503 h 915"/>
                <a:gd name="T80" fmla="*/ 44 w 1981"/>
                <a:gd name="T81" fmla="*/ 433 h 915"/>
                <a:gd name="T82" fmla="*/ 93 w 1981"/>
                <a:gd name="T83" fmla="*/ 371 h 915"/>
                <a:gd name="T84" fmla="*/ 218 w 1981"/>
                <a:gd name="T85" fmla="*/ 262 h 915"/>
                <a:gd name="T86" fmla="*/ 352 w 1981"/>
                <a:gd name="T87" fmla="*/ 171 h 915"/>
                <a:gd name="T88" fmla="*/ 495 w 1981"/>
                <a:gd name="T89" fmla="*/ 100 h 915"/>
                <a:gd name="T90" fmla="*/ 643 w 1981"/>
                <a:gd name="T91" fmla="*/ 48 h 915"/>
                <a:gd name="T92" fmla="*/ 796 w 1981"/>
                <a:gd name="T93" fmla="*/ 14 h 915"/>
                <a:gd name="T94" fmla="*/ 952 w 1981"/>
                <a:gd name="T95" fmla="*/ 0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81" h="915">
                  <a:moveTo>
                    <a:pt x="1030" y="0"/>
                  </a:moveTo>
                  <a:lnTo>
                    <a:pt x="1108" y="5"/>
                  </a:lnTo>
                  <a:lnTo>
                    <a:pt x="1186" y="14"/>
                  </a:lnTo>
                  <a:lnTo>
                    <a:pt x="1262" y="29"/>
                  </a:lnTo>
                  <a:lnTo>
                    <a:pt x="1338" y="48"/>
                  </a:lnTo>
                  <a:lnTo>
                    <a:pt x="1414" y="72"/>
                  </a:lnTo>
                  <a:lnTo>
                    <a:pt x="1487" y="100"/>
                  </a:lnTo>
                  <a:lnTo>
                    <a:pt x="1560" y="133"/>
                  </a:lnTo>
                  <a:lnTo>
                    <a:pt x="1629" y="171"/>
                  </a:lnTo>
                  <a:lnTo>
                    <a:pt x="1698" y="214"/>
                  </a:lnTo>
                  <a:lnTo>
                    <a:pt x="1764" y="262"/>
                  </a:lnTo>
                  <a:lnTo>
                    <a:pt x="1827" y="315"/>
                  </a:lnTo>
                  <a:lnTo>
                    <a:pt x="1889" y="371"/>
                  </a:lnTo>
                  <a:lnTo>
                    <a:pt x="1915" y="402"/>
                  </a:lnTo>
                  <a:lnTo>
                    <a:pt x="1937" y="433"/>
                  </a:lnTo>
                  <a:lnTo>
                    <a:pt x="1954" y="468"/>
                  </a:lnTo>
                  <a:lnTo>
                    <a:pt x="1967" y="503"/>
                  </a:lnTo>
                  <a:lnTo>
                    <a:pt x="1977" y="540"/>
                  </a:lnTo>
                  <a:lnTo>
                    <a:pt x="1981" y="578"/>
                  </a:lnTo>
                  <a:lnTo>
                    <a:pt x="1981" y="616"/>
                  </a:lnTo>
                  <a:lnTo>
                    <a:pt x="1977" y="653"/>
                  </a:lnTo>
                  <a:lnTo>
                    <a:pt x="1967" y="690"/>
                  </a:lnTo>
                  <a:lnTo>
                    <a:pt x="1954" y="725"/>
                  </a:lnTo>
                  <a:lnTo>
                    <a:pt x="1937" y="759"/>
                  </a:lnTo>
                  <a:lnTo>
                    <a:pt x="1915" y="792"/>
                  </a:lnTo>
                  <a:lnTo>
                    <a:pt x="1889" y="822"/>
                  </a:lnTo>
                  <a:lnTo>
                    <a:pt x="1859" y="848"/>
                  </a:lnTo>
                  <a:lnTo>
                    <a:pt x="1826" y="871"/>
                  </a:lnTo>
                  <a:lnTo>
                    <a:pt x="1793" y="888"/>
                  </a:lnTo>
                  <a:lnTo>
                    <a:pt x="1757" y="902"/>
                  </a:lnTo>
                  <a:lnTo>
                    <a:pt x="1720" y="910"/>
                  </a:lnTo>
                  <a:lnTo>
                    <a:pt x="1683" y="915"/>
                  </a:lnTo>
                  <a:lnTo>
                    <a:pt x="1646" y="915"/>
                  </a:lnTo>
                  <a:lnTo>
                    <a:pt x="1609" y="910"/>
                  </a:lnTo>
                  <a:lnTo>
                    <a:pt x="1572" y="902"/>
                  </a:lnTo>
                  <a:lnTo>
                    <a:pt x="1536" y="888"/>
                  </a:lnTo>
                  <a:lnTo>
                    <a:pt x="1502" y="871"/>
                  </a:lnTo>
                  <a:lnTo>
                    <a:pt x="1470" y="848"/>
                  </a:lnTo>
                  <a:lnTo>
                    <a:pt x="1440" y="822"/>
                  </a:lnTo>
                  <a:lnTo>
                    <a:pt x="1397" y="783"/>
                  </a:lnTo>
                  <a:lnTo>
                    <a:pt x="1352" y="748"/>
                  </a:lnTo>
                  <a:lnTo>
                    <a:pt x="1304" y="718"/>
                  </a:lnTo>
                  <a:lnTo>
                    <a:pt x="1255" y="693"/>
                  </a:lnTo>
                  <a:lnTo>
                    <a:pt x="1204" y="672"/>
                  </a:lnTo>
                  <a:lnTo>
                    <a:pt x="1152" y="656"/>
                  </a:lnTo>
                  <a:lnTo>
                    <a:pt x="1099" y="644"/>
                  </a:lnTo>
                  <a:lnTo>
                    <a:pt x="1045" y="637"/>
                  </a:lnTo>
                  <a:lnTo>
                    <a:pt x="991" y="635"/>
                  </a:lnTo>
                  <a:lnTo>
                    <a:pt x="936" y="637"/>
                  </a:lnTo>
                  <a:lnTo>
                    <a:pt x="883" y="644"/>
                  </a:lnTo>
                  <a:lnTo>
                    <a:pt x="830" y="656"/>
                  </a:lnTo>
                  <a:lnTo>
                    <a:pt x="778" y="672"/>
                  </a:lnTo>
                  <a:lnTo>
                    <a:pt x="727" y="693"/>
                  </a:lnTo>
                  <a:lnTo>
                    <a:pt x="677" y="718"/>
                  </a:lnTo>
                  <a:lnTo>
                    <a:pt x="630" y="748"/>
                  </a:lnTo>
                  <a:lnTo>
                    <a:pt x="585" y="783"/>
                  </a:lnTo>
                  <a:lnTo>
                    <a:pt x="542" y="822"/>
                  </a:lnTo>
                  <a:lnTo>
                    <a:pt x="514" y="846"/>
                  </a:lnTo>
                  <a:lnTo>
                    <a:pt x="485" y="868"/>
                  </a:lnTo>
                  <a:lnTo>
                    <a:pt x="453" y="884"/>
                  </a:lnTo>
                  <a:lnTo>
                    <a:pt x="420" y="898"/>
                  </a:lnTo>
                  <a:lnTo>
                    <a:pt x="387" y="908"/>
                  </a:lnTo>
                  <a:lnTo>
                    <a:pt x="353" y="913"/>
                  </a:lnTo>
                  <a:lnTo>
                    <a:pt x="318" y="915"/>
                  </a:lnTo>
                  <a:lnTo>
                    <a:pt x="283" y="913"/>
                  </a:lnTo>
                  <a:lnTo>
                    <a:pt x="249" y="908"/>
                  </a:lnTo>
                  <a:lnTo>
                    <a:pt x="215" y="898"/>
                  </a:lnTo>
                  <a:lnTo>
                    <a:pt x="182" y="884"/>
                  </a:lnTo>
                  <a:lnTo>
                    <a:pt x="151" y="867"/>
                  </a:lnTo>
                  <a:lnTo>
                    <a:pt x="121" y="846"/>
                  </a:lnTo>
                  <a:lnTo>
                    <a:pt x="93" y="821"/>
                  </a:lnTo>
                  <a:lnTo>
                    <a:pt x="67" y="791"/>
                  </a:lnTo>
                  <a:lnTo>
                    <a:pt x="44" y="759"/>
                  </a:lnTo>
                  <a:lnTo>
                    <a:pt x="27" y="725"/>
                  </a:lnTo>
                  <a:lnTo>
                    <a:pt x="14" y="690"/>
                  </a:lnTo>
                  <a:lnTo>
                    <a:pt x="5" y="653"/>
                  </a:lnTo>
                  <a:lnTo>
                    <a:pt x="0" y="616"/>
                  </a:lnTo>
                  <a:lnTo>
                    <a:pt x="0" y="578"/>
                  </a:lnTo>
                  <a:lnTo>
                    <a:pt x="5" y="540"/>
                  </a:lnTo>
                  <a:lnTo>
                    <a:pt x="14" y="503"/>
                  </a:lnTo>
                  <a:lnTo>
                    <a:pt x="27" y="468"/>
                  </a:lnTo>
                  <a:lnTo>
                    <a:pt x="44" y="433"/>
                  </a:lnTo>
                  <a:lnTo>
                    <a:pt x="67" y="402"/>
                  </a:lnTo>
                  <a:lnTo>
                    <a:pt x="93" y="371"/>
                  </a:lnTo>
                  <a:lnTo>
                    <a:pt x="154" y="315"/>
                  </a:lnTo>
                  <a:lnTo>
                    <a:pt x="218" y="262"/>
                  </a:lnTo>
                  <a:lnTo>
                    <a:pt x="283" y="214"/>
                  </a:lnTo>
                  <a:lnTo>
                    <a:pt x="352" y="171"/>
                  </a:lnTo>
                  <a:lnTo>
                    <a:pt x="422" y="133"/>
                  </a:lnTo>
                  <a:lnTo>
                    <a:pt x="495" y="100"/>
                  </a:lnTo>
                  <a:lnTo>
                    <a:pt x="569" y="72"/>
                  </a:lnTo>
                  <a:lnTo>
                    <a:pt x="643" y="48"/>
                  </a:lnTo>
                  <a:lnTo>
                    <a:pt x="720" y="29"/>
                  </a:lnTo>
                  <a:lnTo>
                    <a:pt x="796" y="14"/>
                  </a:lnTo>
                  <a:lnTo>
                    <a:pt x="874" y="5"/>
                  </a:lnTo>
                  <a:lnTo>
                    <a:pt x="952" y="0"/>
                  </a:lnTo>
                  <a:lnTo>
                    <a:pt x="103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grpSp>
        <p:nvGrpSpPr>
          <p:cNvPr id="104" name="Group 103"/>
          <p:cNvGrpSpPr/>
          <p:nvPr/>
        </p:nvGrpSpPr>
        <p:grpSpPr>
          <a:xfrm>
            <a:off x="10848041" y="6978914"/>
            <a:ext cx="453071" cy="423693"/>
            <a:chOff x="2995613" y="1004888"/>
            <a:chExt cx="1566863" cy="1465262"/>
          </a:xfrm>
          <a:solidFill>
            <a:schemeClr val="tx1"/>
          </a:solidFill>
        </p:grpSpPr>
        <p:sp>
          <p:nvSpPr>
            <p:cNvPr id="106" name="Freeform 25"/>
            <p:cNvSpPr>
              <a:spLocks noEditPoints="1"/>
            </p:cNvSpPr>
            <p:nvPr/>
          </p:nvSpPr>
          <p:spPr bwMode="auto">
            <a:xfrm>
              <a:off x="2995613" y="1004888"/>
              <a:ext cx="1566863" cy="1139825"/>
            </a:xfrm>
            <a:custGeom>
              <a:avLst/>
              <a:gdLst>
                <a:gd name="T0" fmla="*/ 2720 w 3950"/>
                <a:gd name="T1" fmla="*/ 1847 h 2873"/>
                <a:gd name="T2" fmla="*/ 3421 w 3950"/>
                <a:gd name="T3" fmla="*/ 1437 h 2873"/>
                <a:gd name="T4" fmla="*/ 1898 w 3950"/>
                <a:gd name="T5" fmla="*/ 1437 h 2873"/>
                <a:gd name="T6" fmla="*/ 2513 w 3950"/>
                <a:gd name="T7" fmla="*/ 1847 h 2873"/>
                <a:gd name="T8" fmla="*/ 1898 w 3950"/>
                <a:gd name="T9" fmla="*/ 1437 h 2873"/>
                <a:gd name="T10" fmla="*/ 1148 w 3950"/>
                <a:gd name="T11" fmla="*/ 1847 h 2873"/>
                <a:gd name="T12" fmla="*/ 1694 w 3950"/>
                <a:gd name="T13" fmla="*/ 1437 h 2873"/>
                <a:gd name="T14" fmla="*/ 2720 w 3950"/>
                <a:gd name="T15" fmla="*/ 821 h 2873"/>
                <a:gd name="T16" fmla="*/ 3450 w 3950"/>
                <a:gd name="T17" fmla="*/ 1231 h 2873"/>
                <a:gd name="T18" fmla="*/ 2720 w 3950"/>
                <a:gd name="T19" fmla="*/ 821 h 2873"/>
                <a:gd name="T20" fmla="*/ 1898 w 3950"/>
                <a:gd name="T21" fmla="*/ 1231 h 2873"/>
                <a:gd name="T22" fmla="*/ 2513 w 3950"/>
                <a:gd name="T23" fmla="*/ 821 h 2873"/>
                <a:gd name="T24" fmla="*/ 977 w 3950"/>
                <a:gd name="T25" fmla="*/ 821 h 2873"/>
                <a:gd name="T26" fmla="*/ 1062 w 3950"/>
                <a:gd name="T27" fmla="*/ 1233 h 2873"/>
                <a:gd name="T28" fmla="*/ 1694 w 3950"/>
                <a:gd name="T29" fmla="*/ 1231 h 2873"/>
                <a:gd name="T30" fmla="*/ 977 w 3950"/>
                <a:gd name="T31" fmla="*/ 821 h 2873"/>
                <a:gd name="T32" fmla="*/ 668 w 3950"/>
                <a:gd name="T33" fmla="*/ 0 h 2873"/>
                <a:gd name="T34" fmla="*/ 739 w 3950"/>
                <a:gd name="T35" fmla="*/ 13 h 2873"/>
                <a:gd name="T36" fmla="*/ 800 w 3950"/>
                <a:gd name="T37" fmla="*/ 49 h 2873"/>
                <a:gd name="T38" fmla="*/ 844 w 3950"/>
                <a:gd name="T39" fmla="*/ 102 h 2873"/>
                <a:gd name="T40" fmla="*/ 869 w 3950"/>
                <a:gd name="T41" fmla="*/ 172 h 2873"/>
                <a:gd name="T42" fmla="*/ 3746 w 3950"/>
                <a:gd name="T43" fmla="*/ 411 h 2873"/>
                <a:gd name="T44" fmla="*/ 3814 w 3950"/>
                <a:gd name="T45" fmla="*/ 423 h 2873"/>
                <a:gd name="T46" fmla="*/ 3874 w 3950"/>
                <a:gd name="T47" fmla="*/ 457 h 2873"/>
                <a:gd name="T48" fmla="*/ 3920 w 3950"/>
                <a:gd name="T49" fmla="*/ 509 h 2873"/>
                <a:gd name="T50" fmla="*/ 3946 w 3950"/>
                <a:gd name="T51" fmla="*/ 574 h 2873"/>
                <a:gd name="T52" fmla="*/ 3947 w 3950"/>
                <a:gd name="T53" fmla="*/ 644 h 2873"/>
                <a:gd name="T54" fmla="*/ 3735 w 3950"/>
                <a:gd name="T55" fmla="*/ 2118 h 2873"/>
                <a:gd name="T56" fmla="*/ 3700 w 3950"/>
                <a:gd name="T57" fmla="*/ 2182 h 2873"/>
                <a:gd name="T58" fmla="*/ 3645 w 3950"/>
                <a:gd name="T59" fmla="*/ 2229 h 2873"/>
                <a:gd name="T60" fmla="*/ 3578 w 3950"/>
                <a:gd name="T61" fmla="*/ 2254 h 2873"/>
                <a:gd name="T62" fmla="*/ 1218 w 3950"/>
                <a:gd name="T63" fmla="*/ 2257 h 2873"/>
                <a:gd name="T64" fmla="*/ 3334 w 3950"/>
                <a:gd name="T65" fmla="*/ 2463 h 2873"/>
                <a:gd name="T66" fmla="*/ 3406 w 3950"/>
                <a:gd name="T67" fmla="*/ 2475 h 2873"/>
                <a:gd name="T68" fmla="*/ 3467 w 3950"/>
                <a:gd name="T69" fmla="*/ 2511 h 2873"/>
                <a:gd name="T70" fmla="*/ 3512 w 3950"/>
                <a:gd name="T71" fmla="*/ 2563 h 2873"/>
                <a:gd name="T72" fmla="*/ 3537 w 3950"/>
                <a:gd name="T73" fmla="*/ 2631 h 2873"/>
                <a:gd name="T74" fmla="*/ 3537 w 3950"/>
                <a:gd name="T75" fmla="*/ 2704 h 2873"/>
                <a:gd name="T76" fmla="*/ 3512 w 3950"/>
                <a:gd name="T77" fmla="*/ 2771 h 2873"/>
                <a:gd name="T78" fmla="*/ 3467 w 3950"/>
                <a:gd name="T79" fmla="*/ 2825 h 2873"/>
                <a:gd name="T80" fmla="*/ 3406 w 3950"/>
                <a:gd name="T81" fmla="*/ 2859 h 2873"/>
                <a:gd name="T82" fmla="*/ 3334 w 3950"/>
                <a:gd name="T83" fmla="*/ 2873 h 2873"/>
                <a:gd name="T84" fmla="*/ 1051 w 3950"/>
                <a:gd name="T85" fmla="*/ 2871 h 2873"/>
                <a:gd name="T86" fmla="*/ 1002 w 3950"/>
                <a:gd name="T87" fmla="*/ 2858 h 2873"/>
                <a:gd name="T88" fmla="*/ 979 w 3950"/>
                <a:gd name="T89" fmla="*/ 2844 h 2873"/>
                <a:gd name="T90" fmla="*/ 939 w 3950"/>
                <a:gd name="T91" fmla="*/ 2817 h 2873"/>
                <a:gd name="T92" fmla="*/ 920 w 3950"/>
                <a:gd name="T93" fmla="*/ 2795 h 2873"/>
                <a:gd name="T94" fmla="*/ 894 w 3950"/>
                <a:gd name="T95" fmla="*/ 2757 h 2873"/>
                <a:gd name="T96" fmla="*/ 884 w 3950"/>
                <a:gd name="T97" fmla="*/ 2726 h 2873"/>
                <a:gd name="T98" fmla="*/ 874 w 3950"/>
                <a:gd name="T99" fmla="*/ 2701 h 2873"/>
                <a:gd name="T100" fmla="*/ 205 w 3950"/>
                <a:gd name="T101" fmla="*/ 411 h 2873"/>
                <a:gd name="T102" fmla="*/ 134 w 3950"/>
                <a:gd name="T103" fmla="*/ 398 h 2873"/>
                <a:gd name="T104" fmla="*/ 73 w 3950"/>
                <a:gd name="T105" fmla="*/ 362 h 2873"/>
                <a:gd name="T106" fmla="*/ 29 w 3950"/>
                <a:gd name="T107" fmla="*/ 309 h 2873"/>
                <a:gd name="T108" fmla="*/ 4 w 3950"/>
                <a:gd name="T109" fmla="*/ 243 h 2873"/>
                <a:gd name="T110" fmla="*/ 4 w 3950"/>
                <a:gd name="T111" fmla="*/ 168 h 2873"/>
                <a:gd name="T112" fmla="*/ 29 w 3950"/>
                <a:gd name="T113" fmla="*/ 102 h 2873"/>
                <a:gd name="T114" fmla="*/ 73 w 3950"/>
                <a:gd name="T115" fmla="*/ 49 h 2873"/>
                <a:gd name="T116" fmla="*/ 134 w 3950"/>
                <a:gd name="T117" fmla="*/ 13 h 2873"/>
                <a:gd name="T118" fmla="*/ 205 w 3950"/>
                <a:gd name="T119" fmla="*/ 0 h 2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50" h="2873">
                  <a:moveTo>
                    <a:pt x="2720" y="1437"/>
                  </a:moveTo>
                  <a:lnTo>
                    <a:pt x="2720" y="1847"/>
                  </a:lnTo>
                  <a:lnTo>
                    <a:pt x="3362" y="1847"/>
                  </a:lnTo>
                  <a:lnTo>
                    <a:pt x="3421" y="1437"/>
                  </a:lnTo>
                  <a:lnTo>
                    <a:pt x="2720" y="1437"/>
                  </a:lnTo>
                  <a:close/>
                  <a:moveTo>
                    <a:pt x="1898" y="1437"/>
                  </a:moveTo>
                  <a:lnTo>
                    <a:pt x="1898" y="1847"/>
                  </a:lnTo>
                  <a:lnTo>
                    <a:pt x="2513" y="1847"/>
                  </a:lnTo>
                  <a:lnTo>
                    <a:pt x="2513" y="1437"/>
                  </a:lnTo>
                  <a:lnTo>
                    <a:pt x="1898" y="1437"/>
                  </a:lnTo>
                  <a:close/>
                  <a:moveTo>
                    <a:pt x="1081" y="1437"/>
                  </a:moveTo>
                  <a:lnTo>
                    <a:pt x="1148" y="1847"/>
                  </a:lnTo>
                  <a:lnTo>
                    <a:pt x="1694" y="1847"/>
                  </a:lnTo>
                  <a:lnTo>
                    <a:pt x="1694" y="1437"/>
                  </a:lnTo>
                  <a:lnTo>
                    <a:pt x="1081" y="1437"/>
                  </a:lnTo>
                  <a:close/>
                  <a:moveTo>
                    <a:pt x="2720" y="821"/>
                  </a:moveTo>
                  <a:lnTo>
                    <a:pt x="2720" y="1231"/>
                  </a:lnTo>
                  <a:lnTo>
                    <a:pt x="3450" y="1231"/>
                  </a:lnTo>
                  <a:lnTo>
                    <a:pt x="3508" y="821"/>
                  </a:lnTo>
                  <a:lnTo>
                    <a:pt x="2720" y="821"/>
                  </a:lnTo>
                  <a:close/>
                  <a:moveTo>
                    <a:pt x="1898" y="821"/>
                  </a:moveTo>
                  <a:lnTo>
                    <a:pt x="1898" y="1231"/>
                  </a:lnTo>
                  <a:lnTo>
                    <a:pt x="2513" y="1231"/>
                  </a:lnTo>
                  <a:lnTo>
                    <a:pt x="2513" y="821"/>
                  </a:lnTo>
                  <a:lnTo>
                    <a:pt x="1898" y="821"/>
                  </a:lnTo>
                  <a:close/>
                  <a:moveTo>
                    <a:pt x="977" y="821"/>
                  </a:moveTo>
                  <a:lnTo>
                    <a:pt x="1047" y="1238"/>
                  </a:lnTo>
                  <a:lnTo>
                    <a:pt x="1062" y="1233"/>
                  </a:lnTo>
                  <a:lnTo>
                    <a:pt x="1077" y="1231"/>
                  </a:lnTo>
                  <a:lnTo>
                    <a:pt x="1694" y="1231"/>
                  </a:lnTo>
                  <a:lnTo>
                    <a:pt x="1694" y="821"/>
                  </a:lnTo>
                  <a:lnTo>
                    <a:pt x="977" y="821"/>
                  </a:lnTo>
                  <a:close/>
                  <a:moveTo>
                    <a:pt x="205" y="0"/>
                  </a:moveTo>
                  <a:lnTo>
                    <a:pt x="668" y="0"/>
                  </a:lnTo>
                  <a:lnTo>
                    <a:pt x="704" y="3"/>
                  </a:lnTo>
                  <a:lnTo>
                    <a:pt x="739" y="13"/>
                  </a:lnTo>
                  <a:lnTo>
                    <a:pt x="771" y="28"/>
                  </a:lnTo>
                  <a:lnTo>
                    <a:pt x="800" y="49"/>
                  </a:lnTo>
                  <a:lnTo>
                    <a:pt x="825" y="74"/>
                  </a:lnTo>
                  <a:lnTo>
                    <a:pt x="844" y="102"/>
                  </a:lnTo>
                  <a:lnTo>
                    <a:pt x="861" y="136"/>
                  </a:lnTo>
                  <a:lnTo>
                    <a:pt x="869" y="172"/>
                  </a:lnTo>
                  <a:lnTo>
                    <a:pt x="909" y="411"/>
                  </a:lnTo>
                  <a:lnTo>
                    <a:pt x="3746" y="411"/>
                  </a:lnTo>
                  <a:lnTo>
                    <a:pt x="3781" y="414"/>
                  </a:lnTo>
                  <a:lnTo>
                    <a:pt x="3814" y="423"/>
                  </a:lnTo>
                  <a:lnTo>
                    <a:pt x="3845" y="437"/>
                  </a:lnTo>
                  <a:lnTo>
                    <a:pt x="3874" y="457"/>
                  </a:lnTo>
                  <a:lnTo>
                    <a:pt x="3900" y="480"/>
                  </a:lnTo>
                  <a:lnTo>
                    <a:pt x="3920" y="509"/>
                  </a:lnTo>
                  <a:lnTo>
                    <a:pt x="3936" y="541"/>
                  </a:lnTo>
                  <a:lnTo>
                    <a:pt x="3946" y="574"/>
                  </a:lnTo>
                  <a:lnTo>
                    <a:pt x="3950" y="608"/>
                  </a:lnTo>
                  <a:lnTo>
                    <a:pt x="3947" y="644"/>
                  </a:lnTo>
                  <a:lnTo>
                    <a:pt x="3743" y="2081"/>
                  </a:lnTo>
                  <a:lnTo>
                    <a:pt x="3735" y="2118"/>
                  </a:lnTo>
                  <a:lnTo>
                    <a:pt x="3720" y="2152"/>
                  </a:lnTo>
                  <a:lnTo>
                    <a:pt x="3700" y="2182"/>
                  </a:lnTo>
                  <a:lnTo>
                    <a:pt x="3674" y="2208"/>
                  </a:lnTo>
                  <a:lnTo>
                    <a:pt x="3645" y="2229"/>
                  </a:lnTo>
                  <a:lnTo>
                    <a:pt x="3613" y="2244"/>
                  </a:lnTo>
                  <a:lnTo>
                    <a:pt x="3578" y="2254"/>
                  </a:lnTo>
                  <a:lnTo>
                    <a:pt x="3539" y="2257"/>
                  </a:lnTo>
                  <a:lnTo>
                    <a:pt x="1218" y="2257"/>
                  </a:lnTo>
                  <a:lnTo>
                    <a:pt x="1251" y="2463"/>
                  </a:lnTo>
                  <a:lnTo>
                    <a:pt x="3334" y="2463"/>
                  </a:lnTo>
                  <a:lnTo>
                    <a:pt x="3371" y="2466"/>
                  </a:lnTo>
                  <a:lnTo>
                    <a:pt x="3406" y="2475"/>
                  </a:lnTo>
                  <a:lnTo>
                    <a:pt x="3439" y="2491"/>
                  </a:lnTo>
                  <a:lnTo>
                    <a:pt x="3467" y="2511"/>
                  </a:lnTo>
                  <a:lnTo>
                    <a:pt x="3492" y="2535"/>
                  </a:lnTo>
                  <a:lnTo>
                    <a:pt x="3512" y="2563"/>
                  </a:lnTo>
                  <a:lnTo>
                    <a:pt x="3527" y="2596"/>
                  </a:lnTo>
                  <a:lnTo>
                    <a:pt x="3537" y="2631"/>
                  </a:lnTo>
                  <a:lnTo>
                    <a:pt x="3539" y="2667"/>
                  </a:lnTo>
                  <a:lnTo>
                    <a:pt x="3537" y="2704"/>
                  </a:lnTo>
                  <a:lnTo>
                    <a:pt x="3527" y="2739"/>
                  </a:lnTo>
                  <a:lnTo>
                    <a:pt x="3512" y="2771"/>
                  </a:lnTo>
                  <a:lnTo>
                    <a:pt x="3492" y="2800"/>
                  </a:lnTo>
                  <a:lnTo>
                    <a:pt x="3467" y="2825"/>
                  </a:lnTo>
                  <a:lnTo>
                    <a:pt x="3439" y="2844"/>
                  </a:lnTo>
                  <a:lnTo>
                    <a:pt x="3406" y="2859"/>
                  </a:lnTo>
                  <a:lnTo>
                    <a:pt x="3371" y="2869"/>
                  </a:lnTo>
                  <a:lnTo>
                    <a:pt x="3334" y="2873"/>
                  </a:lnTo>
                  <a:lnTo>
                    <a:pt x="1077" y="2873"/>
                  </a:lnTo>
                  <a:lnTo>
                    <a:pt x="1051" y="2871"/>
                  </a:lnTo>
                  <a:lnTo>
                    <a:pt x="1026" y="2866"/>
                  </a:lnTo>
                  <a:lnTo>
                    <a:pt x="1002" y="2858"/>
                  </a:lnTo>
                  <a:lnTo>
                    <a:pt x="990" y="2852"/>
                  </a:lnTo>
                  <a:lnTo>
                    <a:pt x="979" y="2844"/>
                  </a:lnTo>
                  <a:lnTo>
                    <a:pt x="958" y="2832"/>
                  </a:lnTo>
                  <a:lnTo>
                    <a:pt x="939" y="2817"/>
                  </a:lnTo>
                  <a:lnTo>
                    <a:pt x="929" y="2806"/>
                  </a:lnTo>
                  <a:lnTo>
                    <a:pt x="920" y="2795"/>
                  </a:lnTo>
                  <a:lnTo>
                    <a:pt x="907" y="2777"/>
                  </a:lnTo>
                  <a:lnTo>
                    <a:pt x="894" y="2757"/>
                  </a:lnTo>
                  <a:lnTo>
                    <a:pt x="889" y="2742"/>
                  </a:lnTo>
                  <a:lnTo>
                    <a:pt x="884" y="2726"/>
                  </a:lnTo>
                  <a:lnTo>
                    <a:pt x="879" y="2714"/>
                  </a:lnTo>
                  <a:lnTo>
                    <a:pt x="874" y="2701"/>
                  </a:lnTo>
                  <a:lnTo>
                    <a:pt x="492" y="411"/>
                  </a:lnTo>
                  <a:lnTo>
                    <a:pt x="205" y="411"/>
                  </a:lnTo>
                  <a:lnTo>
                    <a:pt x="169" y="407"/>
                  </a:lnTo>
                  <a:lnTo>
                    <a:pt x="134" y="398"/>
                  </a:lnTo>
                  <a:lnTo>
                    <a:pt x="102" y="383"/>
                  </a:lnTo>
                  <a:lnTo>
                    <a:pt x="73" y="362"/>
                  </a:lnTo>
                  <a:lnTo>
                    <a:pt x="49" y="337"/>
                  </a:lnTo>
                  <a:lnTo>
                    <a:pt x="29" y="309"/>
                  </a:lnTo>
                  <a:lnTo>
                    <a:pt x="12" y="276"/>
                  </a:lnTo>
                  <a:lnTo>
                    <a:pt x="4" y="243"/>
                  </a:lnTo>
                  <a:lnTo>
                    <a:pt x="0" y="205"/>
                  </a:lnTo>
                  <a:lnTo>
                    <a:pt x="4" y="168"/>
                  </a:lnTo>
                  <a:lnTo>
                    <a:pt x="12" y="133"/>
                  </a:lnTo>
                  <a:lnTo>
                    <a:pt x="29" y="102"/>
                  </a:lnTo>
                  <a:lnTo>
                    <a:pt x="49" y="74"/>
                  </a:lnTo>
                  <a:lnTo>
                    <a:pt x="73" y="49"/>
                  </a:lnTo>
                  <a:lnTo>
                    <a:pt x="102" y="28"/>
                  </a:lnTo>
                  <a:lnTo>
                    <a:pt x="134" y="13"/>
                  </a:lnTo>
                  <a:lnTo>
                    <a:pt x="169" y="3"/>
                  </a:lnTo>
                  <a:lnTo>
                    <a:pt x="20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07" name="Freeform 26"/>
            <p:cNvSpPr>
              <a:spLocks/>
            </p:cNvSpPr>
            <p:nvPr/>
          </p:nvSpPr>
          <p:spPr bwMode="auto">
            <a:xfrm>
              <a:off x="3422651" y="2225675"/>
              <a:ext cx="244475" cy="244475"/>
            </a:xfrm>
            <a:custGeom>
              <a:avLst/>
              <a:gdLst>
                <a:gd name="T0" fmla="*/ 307 w 617"/>
                <a:gd name="T1" fmla="*/ 0 h 615"/>
                <a:gd name="T2" fmla="*/ 353 w 617"/>
                <a:gd name="T3" fmla="*/ 3 h 615"/>
                <a:gd name="T4" fmla="*/ 397 w 617"/>
                <a:gd name="T5" fmla="*/ 13 h 615"/>
                <a:gd name="T6" fmla="*/ 438 w 617"/>
                <a:gd name="T7" fmla="*/ 29 h 615"/>
                <a:gd name="T8" fmla="*/ 475 w 617"/>
                <a:gd name="T9" fmla="*/ 50 h 615"/>
                <a:gd name="T10" fmla="*/ 510 w 617"/>
                <a:gd name="T11" fmla="*/ 76 h 615"/>
                <a:gd name="T12" fmla="*/ 541 w 617"/>
                <a:gd name="T13" fmla="*/ 106 h 615"/>
                <a:gd name="T14" fmla="*/ 567 w 617"/>
                <a:gd name="T15" fmla="*/ 141 h 615"/>
                <a:gd name="T16" fmla="*/ 588 w 617"/>
                <a:gd name="T17" fmla="*/ 178 h 615"/>
                <a:gd name="T18" fmla="*/ 603 w 617"/>
                <a:gd name="T19" fmla="*/ 219 h 615"/>
                <a:gd name="T20" fmla="*/ 613 w 617"/>
                <a:gd name="T21" fmla="*/ 263 h 615"/>
                <a:gd name="T22" fmla="*/ 617 w 617"/>
                <a:gd name="T23" fmla="*/ 307 h 615"/>
                <a:gd name="T24" fmla="*/ 613 w 617"/>
                <a:gd name="T25" fmla="*/ 353 h 615"/>
                <a:gd name="T26" fmla="*/ 603 w 617"/>
                <a:gd name="T27" fmla="*/ 397 h 615"/>
                <a:gd name="T28" fmla="*/ 588 w 617"/>
                <a:gd name="T29" fmla="*/ 437 h 615"/>
                <a:gd name="T30" fmla="*/ 567 w 617"/>
                <a:gd name="T31" fmla="*/ 475 h 615"/>
                <a:gd name="T32" fmla="*/ 541 w 617"/>
                <a:gd name="T33" fmla="*/ 509 h 615"/>
                <a:gd name="T34" fmla="*/ 510 w 617"/>
                <a:gd name="T35" fmla="*/ 540 h 615"/>
                <a:gd name="T36" fmla="*/ 475 w 617"/>
                <a:gd name="T37" fmla="*/ 566 h 615"/>
                <a:gd name="T38" fmla="*/ 438 w 617"/>
                <a:gd name="T39" fmla="*/ 586 h 615"/>
                <a:gd name="T40" fmla="*/ 397 w 617"/>
                <a:gd name="T41" fmla="*/ 602 h 615"/>
                <a:gd name="T42" fmla="*/ 353 w 617"/>
                <a:gd name="T43" fmla="*/ 612 h 615"/>
                <a:gd name="T44" fmla="*/ 307 w 617"/>
                <a:gd name="T45" fmla="*/ 615 h 615"/>
                <a:gd name="T46" fmla="*/ 262 w 617"/>
                <a:gd name="T47" fmla="*/ 612 h 615"/>
                <a:gd name="T48" fmla="*/ 219 w 617"/>
                <a:gd name="T49" fmla="*/ 602 h 615"/>
                <a:gd name="T50" fmla="*/ 178 w 617"/>
                <a:gd name="T51" fmla="*/ 586 h 615"/>
                <a:gd name="T52" fmla="*/ 141 w 617"/>
                <a:gd name="T53" fmla="*/ 566 h 615"/>
                <a:gd name="T54" fmla="*/ 106 w 617"/>
                <a:gd name="T55" fmla="*/ 540 h 615"/>
                <a:gd name="T56" fmla="*/ 76 w 617"/>
                <a:gd name="T57" fmla="*/ 509 h 615"/>
                <a:gd name="T58" fmla="*/ 50 w 617"/>
                <a:gd name="T59" fmla="*/ 475 h 615"/>
                <a:gd name="T60" fmla="*/ 29 w 617"/>
                <a:gd name="T61" fmla="*/ 437 h 615"/>
                <a:gd name="T62" fmla="*/ 14 w 617"/>
                <a:gd name="T63" fmla="*/ 397 h 615"/>
                <a:gd name="T64" fmla="*/ 4 w 617"/>
                <a:gd name="T65" fmla="*/ 353 h 615"/>
                <a:gd name="T66" fmla="*/ 0 w 617"/>
                <a:gd name="T67" fmla="*/ 307 h 615"/>
                <a:gd name="T68" fmla="*/ 4 w 617"/>
                <a:gd name="T69" fmla="*/ 263 h 615"/>
                <a:gd name="T70" fmla="*/ 14 w 617"/>
                <a:gd name="T71" fmla="*/ 219 h 615"/>
                <a:gd name="T72" fmla="*/ 29 w 617"/>
                <a:gd name="T73" fmla="*/ 178 h 615"/>
                <a:gd name="T74" fmla="*/ 50 w 617"/>
                <a:gd name="T75" fmla="*/ 141 h 615"/>
                <a:gd name="T76" fmla="*/ 76 w 617"/>
                <a:gd name="T77" fmla="*/ 106 h 615"/>
                <a:gd name="T78" fmla="*/ 106 w 617"/>
                <a:gd name="T79" fmla="*/ 76 h 615"/>
                <a:gd name="T80" fmla="*/ 141 w 617"/>
                <a:gd name="T81" fmla="*/ 50 h 615"/>
                <a:gd name="T82" fmla="*/ 178 w 617"/>
                <a:gd name="T83" fmla="*/ 29 h 615"/>
                <a:gd name="T84" fmla="*/ 219 w 617"/>
                <a:gd name="T85" fmla="*/ 13 h 615"/>
                <a:gd name="T86" fmla="*/ 262 w 617"/>
                <a:gd name="T87" fmla="*/ 3 h 615"/>
                <a:gd name="T88" fmla="*/ 307 w 617"/>
                <a:gd name="T89" fmla="*/ 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7" h="615">
                  <a:moveTo>
                    <a:pt x="307" y="0"/>
                  </a:moveTo>
                  <a:lnTo>
                    <a:pt x="353" y="3"/>
                  </a:lnTo>
                  <a:lnTo>
                    <a:pt x="397" y="13"/>
                  </a:lnTo>
                  <a:lnTo>
                    <a:pt x="438" y="29"/>
                  </a:lnTo>
                  <a:lnTo>
                    <a:pt x="475" y="50"/>
                  </a:lnTo>
                  <a:lnTo>
                    <a:pt x="510" y="76"/>
                  </a:lnTo>
                  <a:lnTo>
                    <a:pt x="541" y="106"/>
                  </a:lnTo>
                  <a:lnTo>
                    <a:pt x="567" y="141"/>
                  </a:lnTo>
                  <a:lnTo>
                    <a:pt x="588" y="178"/>
                  </a:lnTo>
                  <a:lnTo>
                    <a:pt x="603" y="219"/>
                  </a:lnTo>
                  <a:lnTo>
                    <a:pt x="613" y="263"/>
                  </a:lnTo>
                  <a:lnTo>
                    <a:pt x="617" y="307"/>
                  </a:lnTo>
                  <a:lnTo>
                    <a:pt x="613" y="353"/>
                  </a:lnTo>
                  <a:lnTo>
                    <a:pt x="603" y="397"/>
                  </a:lnTo>
                  <a:lnTo>
                    <a:pt x="588" y="437"/>
                  </a:lnTo>
                  <a:lnTo>
                    <a:pt x="567" y="475"/>
                  </a:lnTo>
                  <a:lnTo>
                    <a:pt x="541" y="509"/>
                  </a:lnTo>
                  <a:lnTo>
                    <a:pt x="510" y="540"/>
                  </a:lnTo>
                  <a:lnTo>
                    <a:pt x="475" y="566"/>
                  </a:lnTo>
                  <a:lnTo>
                    <a:pt x="438" y="586"/>
                  </a:lnTo>
                  <a:lnTo>
                    <a:pt x="397" y="602"/>
                  </a:lnTo>
                  <a:lnTo>
                    <a:pt x="353" y="612"/>
                  </a:lnTo>
                  <a:lnTo>
                    <a:pt x="307" y="615"/>
                  </a:lnTo>
                  <a:lnTo>
                    <a:pt x="262" y="612"/>
                  </a:lnTo>
                  <a:lnTo>
                    <a:pt x="219" y="602"/>
                  </a:lnTo>
                  <a:lnTo>
                    <a:pt x="178" y="586"/>
                  </a:lnTo>
                  <a:lnTo>
                    <a:pt x="141" y="566"/>
                  </a:lnTo>
                  <a:lnTo>
                    <a:pt x="106" y="540"/>
                  </a:lnTo>
                  <a:lnTo>
                    <a:pt x="76" y="509"/>
                  </a:lnTo>
                  <a:lnTo>
                    <a:pt x="50" y="475"/>
                  </a:lnTo>
                  <a:lnTo>
                    <a:pt x="29" y="437"/>
                  </a:lnTo>
                  <a:lnTo>
                    <a:pt x="14" y="397"/>
                  </a:lnTo>
                  <a:lnTo>
                    <a:pt x="4" y="353"/>
                  </a:lnTo>
                  <a:lnTo>
                    <a:pt x="0" y="307"/>
                  </a:lnTo>
                  <a:lnTo>
                    <a:pt x="4" y="263"/>
                  </a:lnTo>
                  <a:lnTo>
                    <a:pt x="14" y="219"/>
                  </a:lnTo>
                  <a:lnTo>
                    <a:pt x="29" y="178"/>
                  </a:lnTo>
                  <a:lnTo>
                    <a:pt x="50" y="141"/>
                  </a:lnTo>
                  <a:lnTo>
                    <a:pt x="76" y="106"/>
                  </a:lnTo>
                  <a:lnTo>
                    <a:pt x="106" y="76"/>
                  </a:lnTo>
                  <a:lnTo>
                    <a:pt x="141" y="50"/>
                  </a:lnTo>
                  <a:lnTo>
                    <a:pt x="178" y="29"/>
                  </a:lnTo>
                  <a:lnTo>
                    <a:pt x="219" y="13"/>
                  </a:lnTo>
                  <a:lnTo>
                    <a:pt x="262" y="3"/>
                  </a:lnTo>
                  <a:lnTo>
                    <a:pt x="30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08" name="Freeform 27"/>
            <p:cNvSpPr>
              <a:spLocks/>
            </p:cNvSpPr>
            <p:nvPr/>
          </p:nvSpPr>
          <p:spPr bwMode="auto">
            <a:xfrm>
              <a:off x="4156076" y="2225675"/>
              <a:ext cx="244475" cy="244475"/>
            </a:xfrm>
            <a:custGeom>
              <a:avLst/>
              <a:gdLst>
                <a:gd name="T0" fmla="*/ 308 w 615"/>
                <a:gd name="T1" fmla="*/ 0 h 615"/>
                <a:gd name="T2" fmla="*/ 354 w 615"/>
                <a:gd name="T3" fmla="*/ 3 h 615"/>
                <a:gd name="T4" fmla="*/ 397 w 615"/>
                <a:gd name="T5" fmla="*/ 13 h 615"/>
                <a:gd name="T6" fmla="*/ 438 w 615"/>
                <a:gd name="T7" fmla="*/ 29 h 615"/>
                <a:gd name="T8" fmla="*/ 476 w 615"/>
                <a:gd name="T9" fmla="*/ 50 h 615"/>
                <a:gd name="T10" fmla="*/ 510 w 615"/>
                <a:gd name="T11" fmla="*/ 76 h 615"/>
                <a:gd name="T12" fmla="*/ 541 w 615"/>
                <a:gd name="T13" fmla="*/ 106 h 615"/>
                <a:gd name="T14" fmla="*/ 567 w 615"/>
                <a:gd name="T15" fmla="*/ 141 h 615"/>
                <a:gd name="T16" fmla="*/ 587 w 615"/>
                <a:gd name="T17" fmla="*/ 178 h 615"/>
                <a:gd name="T18" fmla="*/ 603 w 615"/>
                <a:gd name="T19" fmla="*/ 219 h 615"/>
                <a:gd name="T20" fmla="*/ 613 w 615"/>
                <a:gd name="T21" fmla="*/ 263 h 615"/>
                <a:gd name="T22" fmla="*/ 615 w 615"/>
                <a:gd name="T23" fmla="*/ 307 h 615"/>
                <a:gd name="T24" fmla="*/ 613 w 615"/>
                <a:gd name="T25" fmla="*/ 353 h 615"/>
                <a:gd name="T26" fmla="*/ 603 w 615"/>
                <a:gd name="T27" fmla="*/ 397 h 615"/>
                <a:gd name="T28" fmla="*/ 587 w 615"/>
                <a:gd name="T29" fmla="*/ 437 h 615"/>
                <a:gd name="T30" fmla="*/ 567 w 615"/>
                <a:gd name="T31" fmla="*/ 475 h 615"/>
                <a:gd name="T32" fmla="*/ 541 w 615"/>
                <a:gd name="T33" fmla="*/ 509 h 615"/>
                <a:gd name="T34" fmla="*/ 510 w 615"/>
                <a:gd name="T35" fmla="*/ 540 h 615"/>
                <a:gd name="T36" fmla="*/ 476 w 615"/>
                <a:gd name="T37" fmla="*/ 566 h 615"/>
                <a:gd name="T38" fmla="*/ 438 w 615"/>
                <a:gd name="T39" fmla="*/ 586 h 615"/>
                <a:gd name="T40" fmla="*/ 397 w 615"/>
                <a:gd name="T41" fmla="*/ 602 h 615"/>
                <a:gd name="T42" fmla="*/ 354 w 615"/>
                <a:gd name="T43" fmla="*/ 612 h 615"/>
                <a:gd name="T44" fmla="*/ 308 w 615"/>
                <a:gd name="T45" fmla="*/ 615 h 615"/>
                <a:gd name="T46" fmla="*/ 263 w 615"/>
                <a:gd name="T47" fmla="*/ 612 h 615"/>
                <a:gd name="T48" fmla="*/ 220 w 615"/>
                <a:gd name="T49" fmla="*/ 602 h 615"/>
                <a:gd name="T50" fmla="*/ 179 w 615"/>
                <a:gd name="T51" fmla="*/ 586 h 615"/>
                <a:gd name="T52" fmla="*/ 140 w 615"/>
                <a:gd name="T53" fmla="*/ 566 h 615"/>
                <a:gd name="T54" fmla="*/ 105 w 615"/>
                <a:gd name="T55" fmla="*/ 540 h 615"/>
                <a:gd name="T56" fmla="*/ 76 w 615"/>
                <a:gd name="T57" fmla="*/ 509 h 615"/>
                <a:gd name="T58" fmla="*/ 50 w 615"/>
                <a:gd name="T59" fmla="*/ 475 h 615"/>
                <a:gd name="T60" fmla="*/ 28 w 615"/>
                <a:gd name="T61" fmla="*/ 437 h 615"/>
                <a:gd name="T62" fmla="*/ 12 w 615"/>
                <a:gd name="T63" fmla="*/ 397 h 615"/>
                <a:gd name="T64" fmla="*/ 4 w 615"/>
                <a:gd name="T65" fmla="*/ 353 h 615"/>
                <a:gd name="T66" fmla="*/ 0 w 615"/>
                <a:gd name="T67" fmla="*/ 307 h 615"/>
                <a:gd name="T68" fmla="*/ 4 w 615"/>
                <a:gd name="T69" fmla="*/ 263 h 615"/>
                <a:gd name="T70" fmla="*/ 12 w 615"/>
                <a:gd name="T71" fmla="*/ 219 h 615"/>
                <a:gd name="T72" fmla="*/ 28 w 615"/>
                <a:gd name="T73" fmla="*/ 178 h 615"/>
                <a:gd name="T74" fmla="*/ 50 w 615"/>
                <a:gd name="T75" fmla="*/ 141 h 615"/>
                <a:gd name="T76" fmla="*/ 76 w 615"/>
                <a:gd name="T77" fmla="*/ 106 h 615"/>
                <a:gd name="T78" fmla="*/ 105 w 615"/>
                <a:gd name="T79" fmla="*/ 76 h 615"/>
                <a:gd name="T80" fmla="*/ 140 w 615"/>
                <a:gd name="T81" fmla="*/ 50 h 615"/>
                <a:gd name="T82" fmla="*/ 179 w 615"/>
                <a:gd name="T83" fmla="*/ 29 h 615"/>
                <a:gd name="T84" fmla="*/ 220 w 615"/>
                <a:gd name="T85" fmla="*/ 13 h 615"/>
                <a:gd name="T86" fmla="*/ 263 w 615"/>
                <a:gd name="T87" fmla="*/ 3 h 615"/>
                <a:gd name="T88" fmla="*/ 308 w 615"/>
                <a:gd name="T89" fmla="*/ 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5" h="615">
                  <a:moveTo>
                    <a:pt x="308" y="0"/>
                  </a:moveTo>
                  <a:lnTo>
                    <a:pt x="354" y="3"/>
                  </a:lnTo>
                  <a:lnTo>
                    <a:pt x="397" y="13"/>
                  </a:lnTo>
                  <a:lnTo>
                    <a:pt x="438" y="29"/>
                  </a:lnTo>
                  <a:lnTo>
                    <a:pt x="476" y="50"/>
                  </a:lnTo>
                  <a:lnTo>
                    <a:pt x="510" y="76"/>
                  </a:lnTo>
                  <a:lnTo>
                    <a:pt x="541" y="106"/>
                  </a:lnTo>
                  <a:lnTo>
                    <a:pt x="567" y="141"/>
                  </a:lnTo>
                  <a:lnTo>
                    <a:pt x="587" y="178"/>
                  </a:lnTo>
                  <a:lnTo>
                    <a:pt x="603" y="219"/>
                  </a:lnTo>
                  <a:lnTo>
                    <a:pt x="613" y="263"/>
                  </a:lnTo>
                  <a:lnTo>
                    <a:pt x="615" y="307"/>
                  </a:lnTo>
                  <a:lnTo>
                    <a:pt x="613" y="353"/>
                  </a:lnTo>
                  <a:lnTo>
                    <a:pt x="603" y="397"/>
                  </a:lnTo>
                  <a:lnTo>
                    <a:pt x="587" y="437"/>
                  </a:lnTo>
                  <a:lnTo>
                    <a:pt x="567" y="475"/>
                  </a:lnTo>
                  <a:lnTo>
                    <a:pt x="541" y="509"/>
                  </a:lnTo>
                  <a:lnTo>
                    <a:pt x="510" y="540"/>
                  </a:lnTo>
                  <a:lnTo>
                    <a:pt x="476" y="566"/>
                  </a:lnTo>
                  <a:lnTo>
                    <a:pt x="438" y="586"/>
                  </a:lnTo>
                  <a:lnTo>
                    <a:pt x="397" y="602"/>
                  </a:lnTo>
                  <a:lnTo>
                    <a:pt x="354" y="612"/>
                  </a:lnTo>
                  <a:lnTo>
                    <a:pt x="308" y="615"/>
                  </a:lnTo>
                  <a:lnTo>
                    <a:pt x="263" y="612"/>
                  </a:lnTo>
                  <a:lnTo>
                    <a:pt x="220" y="602"/>
                  </a:lnTo>
                  <a:lnTo>
                    <a:pt x="179" y="586"/>
                  </a:lnTo>
                  <a:lnTo>
                    <a:pt x="140" y="566"/>
                  </a:lnTo>
                  <a:lnTo>
                    <a:pt x="105" y="540"/>
                  </a:lnTo>
                  <a:lnTo>
                    <a:pt x="76" y="509"/>
                  </a:lnTo>
                  <a:lnTo>
                    <a:pt x="50" y="475"/>
                  </a:lnTo>
                  <a:lnTo>
                    <a:pt x="28" y="437"/>
                  </a:lnTo>
                  <a:lnTo>
                    <a:pt x="12" y="397"/>
                  </a:lnTo>
                  <a:lnTo>
                    <a:pt x="4" y="353"/>
                  </a:lnTo>
                  <a:lnTo>
                    <a:pt x="0" y="307"/>
                  </a:lnTo>
                  <a:lnTo>
                    <a:pt x="4" y="263"/>
                  </a:lnTo>
                  <a:lnTo>
                    <a:pt x="12" y="219"/>
                  </a:lnTo>
                  <a:lnTo>
                    <a:pt x="28" y="178"/>
                  </a:lnTo>
                  <a:lnTo>
                    <a:pt x="50" y="141"/>
                  </a:lnTo>
                  <a:lnTo>
                    <a:pt x="76" y="106"/>
                  </a:lnTo>
                  <a:lnTo>
                    <a:pt x="105" y="76"/>
                  </a:lnTo>
                  <a:lnTo>
                    <a:pt x="140" y="50"/>
                  </a:lnTo>
                  <a:lnTo>
                    <a:pt x="179" y="29"/>
                  </a:lnTo>
                  <a:lnTo>
                    <a:pt x="220" y="13"/>
                  </a:lnTo>
                  <a:lnTo>
                    <a:pt x="263" y="3"/>
                  </a:lnTo>
                  <a:lnTo>
                    <a:pt x="30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grpSp>
        <p:nvGrpSpPr>
          <p:cNvPr id="110" name="Group 109"/>
          <p:cNvGrpSpPr/>
          <p:nvPr/>
        </p:nvGrpSpPr>
        <p:grpSpPr>
          <a:xfrm>
            <a:off x="14722178" y="6989851"/>
            <a:ext cx="434833" cy="424819"/>
            <a:chOff x="914400" y="3810001"/>
            <a:chExt cx="1654176" cy="1616075"/>
          </a:xfrm>
        </p:grpSpPr>
        <p:sp>
          <p:nvSpPr>
            <p:cNvPr id="112" name="Freeform 111"/>
            <p:cNvSpPr>
              <a:spLocks/>
            </p:cNvSpPr>
            <p:nvPr/>
          </p:nvSpPr>
          <p:spPr bwMode="auto">
            <a:xfrm>
              <a:off x="1643063" y="3810001"/>
              <a:ext cx="925513" cy="909638"/>
            </a:xfrm>
            <a:custGeom>
              <a:avLst/>
              <a:gdLst>
                <a:gd name="T0" fmla="*/ 1228 w 2334"/>
                <a:gd name="T1" fmla="*/ 1 h 2291"/>
                <a:gd name="T2" fmla="*/ 1351 w 2334"/>
                <a:gd name="T3" fmla="*/ 19 h 2291"/>
                <a:gd name="T4" fmla="*/ 1468 w 2334"/>
                <a:gd name="T5" fmla="*/ 63 h 2291"/>
                <a:gd name="T6" fmla="*/ 1576 w 2334"/>
                <a:gd name="T7" fmla="*/ 131 h 2291"/>
                <a:gd name="T8" fmla="*/ 2158 w 2334"/>
                <a:gd name="T9" fmla="*/ 702 h 2291"/>
                <a:gd name="T10" fmla="*/ 2240 w 2334"/>
                <a:gd name="T11" fmla="*/ 803 h 2291"/>
                <a:gd name="T12" fmla="*/ 2297 w 2334"/>
                <a:gd name="T13" fmla="*/ 914 h 2291"/>
                <a:gd name="T14" fmla="*/ 2328 w 2334"/>
                <a:gd name="T15" fmla="*/ 1032 h 2291"/>
                <a:gd name="T16" fmla="*/ 2333 w 2334"/>
                <a:gd name="T17" fmla="*/ 1153 h 2291"/>
                <a:gd name="T18" fmla="*/ 2314 w 2334"/>
                <a:gd name="T19" fmla="*/ 1273 h 2291"/>
                <a:gd name="T20" fmla="*/ 2270 w 2334"/>
                <a:gd name="T21" fmla="*/ 1389 h 2291"/>
                <a:gd name="T22" fmla="*/ 2200 w 2334"/>
                <a:gd name="T23" fmla="*/ 1494 h 2291"/>
                <a:gd name="T24" fmla="*/ 1564 w 2334"/>
                <a:gd name="T25" fmla="*/ 2118 h 2291"/>
                <a:gd name="T26" fmla="*/ 1463 w 2334"/>
                <a:gd name="T27" fmla="*/ 2198 h 2291"/>
                <a:gd name="T28" fmla="*/ 1349 w 2334"/>
                <a:gd name="T29" fmla="*/ 2254 h 2291"/>
                <a:gd name="T30" fmla="*/ 1230 w 2334"/>
                <a:gd name="T31" fmla="*/ 2284 h 2291"/>
                <a:gd name="T32" fmla="*/ 1106 w 2334"/>
                <a:gd name="T33" fmla="*/ 2291 h 2291"/>
                <a:gd name="T34" fmla="*/ 983 w 2334"/>
                <a:gd name="T35" fmla="*/ 2272 h 2291"/>
                <a:gd name="T36" fmla="*/ 865 w 2334"/>
                <a:gd name="T37" fmla="*/ 2228 h 2291"/>
                <a:gd name="T38" fmla="*/ 759 w 2334"/>
                <a:gd name="T39" fmla="*/ 2160 h 2291"/>
                <a:gd name="T40" fmla="*/ 1040 w 2334"/>
                <a:gd name="T41" fmla="*/ 1791 h 2291"/>
                <a:gd name="T42" fmla="*/ 1120 w 2334"/>
                <a:gd name="T43" fmla="*/ 1799 h 2291"/>
                <a:gd name="T44" fmla="*/ 1205 w 2334"/>
                <a:gd name="T45" fmla="*/ 1784 h 2291"/>
                <a:gd name="T46" fmla="*/ 1284 w 2334"/>
                <a:gd name="T47" fmla="*/ 1749 h 2291"/>
                <a:gd name="T48" fmla="*/ 1352 w 2334"/>
                <a:gd name="T49" fmla="*/ 1697 h 2291"/>
                <a:gd name="T50" fmla="*/ 1757 w 2334"/>
                <a:gd name="T51" fmla="*/ 1297 h 2291"/>
                <a:gd name="T52" fmla="*/ 1799 w 2334"/>
                <a:gd name="T53" fmla="*/ 1222 h 2291"/>
                <a:gd name="T54" fmla="*/ 1817 w 2334"/>
                <a:gd name="T55" fmla="*/ 1141 h 2291"/>
                <a:gd name="T56" fmla="*/ 1812 w 2334"/>
                <a:gd name="T57" fmla="*/ 1059 h 2291"/>
                <a:gd name="T58" fmla="*/ 1782 w 2334"/>
                <a:gd name="T59" fmla="*/ 980 h 2291"/>
                <a:gd name="T60" fmla="*/ 1729 w 2334"/>
                <a:gd name="T61" fmla="*/ 911 h 2291"/>
                <a:gd name="T62" fmla="*/ 1375 w 2334"/>
                <a:gd name="T63" fmla="*/ 566 h 2291"/>
                <a:gd name="T64" fmla="*/ 1299 w 2334"/>
                <a:gd name="T65" fmla="*/ 525 h 2291"/>
                <a:gd name="T66" fmla="*/ 1217 w 2334"/>
                <a:gd name="T67" fmla="*/ 508 h 2291"/>
                <a:gd name="T68" fmla="*/ 1133 w 2334"/>
                <a:gd name="T69" fmla="*/ 513 h 2291"/>
                <a:gd name="T70" fmla="*/ 1053 w 2334"/>
                <a:gd name="T71" fmla="*/ 542 h 2291"/>
                <a:gd name="T72" fmla="*/ 981 w 2334"/>
                <a:gd name="T73" fmla="*/ 593 h 2291"/>
                <a:gd name="T74" fmla="*/ 576 w 2334"/>
                <a:gd name="T75" fmla="*/ 992 h 2291"/>
                <a:gd name="T76" fmla="*/ 531 w 2334"/>
                <a:gd name="T77" fmla="*/ 1065 h 2291"/>
                <a:gd name="T78" fmla="*/ 505 w 2334"/>
                <a:gd name="T79" fmla="*/ 1144 h 2291"/>
                <a:gd name="T80" fmla="*/ 504 w 2334"/>
                <a:gd name="T81" fmla="*/ 1225 h 2291"/>
                <a:gd name="T82" fmla="*/ 175 w 2334"/>
                <a:gd name="T83" fmla="*/ 1589 h 2291"/>
                <a:gd name="T84" fmla="*/ 94 w 2334"/>
                <a:gd name="T85" fmla="*/ 1489 h 2291"/>
                <a:gd name="T86" fmla="*/ 38 w 2334"/>
                <a:gd name="T87" fmla="*/ 1378 h 2291"/>
                <a:gd name="T88" fmla="*/ 7 w 2334"/>
                <a:gd name="T89" fmla="*/ 1260 h 2291"/>
                <a:gd name="T90" fmla="*/ 0 w 2334"/>
                <a:gd name="T91" fmla="*/ 1138 h 2291"/>
                <a:gd name="T92" fmla="*/ 20 w 2334"/>
                <a:gd name="T93" fmla="*/ 1018 h 2291"/>
                <a:gd name="T94" fmla="*/ 65 w 2334"/>
                <a:gd name="T95" fmla="*/ 903 h 2291"/>
                <a:gd name="T96" fmla="*/ 134 w 2334"/>
                <a:gd name="T97" fmla="*/ 796 h 2291"/>
                <a:gd name="T98" fmla="*/ 770 w 2334"/>
                <a:gd name="T99" fmla="*/ 172 h 2291"/>
                <a:gd name="T100" fmla="*/ 872 w 2334"/>
                <a:gd name="T101" fmla="*/ 92 h 2291"/>
                <a:gd name="T102" fmla="*/ 985 w 2334"/>
                <a:gd name="T103" fmla="*/ 37 h 2291"/>
                <a:gd name="T104" fmla="*/ 1105 w 2334"/>
                <a:gd name="T105" fmla="*/ 6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34" h="2291">
                  <a:moveTo>
                    <a:pt x="1167" y="0"/>
                  </a:moveTo>
                  <a:lnTo>
                    <a:pt x="1228" y="1"/>
                  </a:lnTo>
                  <a:lnTo>
                    <a:pt x="1290" y="7"/>
                  </a:lnTo>
                  <a:lnTo>
                    <a:pt x="1351" y="19"/>
                  </a:lnTo>
                  <a:lnTo>
                    <a:pt x="1410" y="38"/>
                  </a:lnTo>
                  <a:lnTo>
                    <a:pt x="1468" y="63"/>
                  </a:lnTo>
                  <a:lnTo>
                    <a:pt x="1523" y="94"/>
                  </a:lnTo>
                  <a:lnTo>
                    <a:pt x="1576" y="131"/>
                  </a:lnTo>
                  <a:lnTo>
                    <a:pt x="1625" y="175"/>
                  </a:lnTo>
                  <a:lnTo>
                    <a:pt x="2158" y="702"/>
                  </a:lnTo>
                  <a:lnTo>
                    <a:pt x="2202" y="750"/>
                  </a:lnTo>
                  <a:lnTo>
                    <a:pt x="2240" y="803"/>
                  </a:lnTo>
                  <a:lnTo>
                    <a:pt x="2271" y="857"/>
                  </a:lnTo>
                  <a:lnTo>
                    <a:pt x="2297" y="914"/>
                  </a:lnTo>
                  <a:lnTo>
                    <a:pt x="2315" y="971"/>
                  </a:lnTo>
                  <a:lnTo>
                    <a:pt x="2328" y="1032"/>
                  </a:lnTo>
                  <a:lnTo>
                    <a:pt x="2334" y="1092"/>
                  </a:lnTo>
                  <a:lnTo>
                    <a:pt x="2333" y="1153"/>
                  </a:lnTo>
                  <a:lnTo>
                    <a:pt x="2326" y="1213"/>
                  </a:lnTo>
                  <a:lnTo>
                    <a:pt x="2314" y="1273"/>
                  </a:lnTo>
                  <a:lnTo>
                    <a:pt x="2296" y="1332"/>
                  </a:lnTo>
                  <a:lnTo>
                    <a:pt x="2270" y="1389"/>
                  </a:lnTo>
                  <a:lnTo>
                    <a:pt x="2238" y="1443"/>
                  </a:lnTo>
                  <a:lnTo>
                    <a:pt x="2200" y="1494"/>
                  </a:lnTo>
                  <a:lnTo>
                    <a:pt x="2155" y="1542"/>
                  </a:lnTo>
                  <a:lnTo>
                    <a:pt x="1564" y="2118"/>
                  </a:lnTo>
                  <a:lnTo>
                    <a:pt x="1515" y="2162"/>
                  </a:lnTo>
                  <a:lnTo>
                    <a:pt x="1463" y="2198"/>
                  </a:lnTo>
                  <a:lnTo>
                    <a:pt x="1407" y="2229"/>
                  </a:lnTo>
                  <a:lnTo>
                    <a:pt x="1349" y="2254"/>
                  </a:lnTo>
                  <a:lnTo>
                    <a:pt x="1290" y="2273"/>
                  </a:lnTo>
                  <a:lnTo>
                    <a:pt x="1230" y="2284"/>
                  </a:lnTo>
                  <a:lnTo>
                    <a:pt x="1168" y="2291"/>
                  </a:lnTo>
                  <a:lnTo>
                    <a:pt x="1106" y="2291"/>
                  </a:lnTo>
                  <a:lnTo>
                    <a:pt x="1044" y="2284"/>
                  </a:lnTo>
                  <a:lnTo>
                    <a:pt x="983" y="2272"/>
                  </a:lnTo>
                  <a:lnTo>
                    <a:pt x="923" y="2252"/>
                  </a:lnTo>
                  <a:lnTo>
                    <a:pt x="865" y="2228"/>
                  </a:lnTo>
                  <a:lnTo>
                    <a:pt x="810" y="2197"/>
                  </a:lnTo>
                  <a:lnTo>
                    <a:pt x="759" y="2160"/>
                  </a:lnTo>
                  <a:lnTo>
                    <a:pt x="710" y="2116"/>
                  </a:lnTo>
                  <a:lnTo>
                    <a:pt x="1040" y="1791"/>
                  </a:lnTo>
                  <a:lnTo>
                    <a:pt x="1080" y="1798"/>
                  </a:lnTo>
                  <a:lnTo>
                    <a:pt x="1120" y="1799"/>
                  </a:lnTo>
                  <a:lnTo>
                    <a:pt x="1163" y="1794"/>
                  </a:lnTo>
                  <a:lnTo>
                    <a:pt x="1205" y="1784"/>
                  </a:lnTo>
                  <a:lnTo>
                    <a:pt x="1245" y="1768"/>
                  </a:lnTo>
                  <a:lnTo>
                    <a:pt x="1284" y="1749"/>
                  </a:lnTo>
                  <a:lnTo>
                    <a:pt x="1320" y="1726"/>
                  </a:lnTo>
                  <a:lnTo>
                    <a:pt x="1352" y="1697"/>
                  </a:lnTo>
                  <a:lnTo>
                    <a:pt x="1729" y="1331"/>
                  </a:lnTo>
                  <a:lnTo>
                    <a:pt x="1757" y="1297"/>
                  </a:lnTo>
                  <a:lnTo>
                    <a:pt x="1782" y="1261"/>
                  </a:lnTo>
                  <a:lnTo>
                    <a:pt x="1799" y="1222"/>
                  </a:lnTo>
                  <a:lnTo>
                    <a:pt x="1810" y="1183"/>
                  </a:lnTo>
                  <a:lnTo>
                    <a:pt x="1817" y="1141"/>
                  </a:lnTo>
                  <a:lnTo>
                    <a:pt x="1817" y="1100"/>
                  </a:lnTo>
                  <a:lnTo>
                    <a:pt x="1812" y="1059"/>
                  </a:lnTo>
                  <a:lnTo>
                    <a:pt x="1800" y="1019"/>
                  </a:lnTo>
                  <a:lnTo>
                    <a:pt x="1782" y="980"/>
                  </a:lnTo>
                  <a:lnTo>
                    <a:pt x="1759" y="944"/>
                  </a:lnTo>
                  <a:lnTo>
                    <a:pt x="1729" y="911"/>
                  </a:lnTo>
                  <a:lnTo>
                    <a:pt x="1410" y="594"/>
                  </a:lnTo>
                  <a:lnTo>
                    <a:pt x="1375" y="566"/>
                  </a:lnTo>
                  <a:lnTo>
                    <a:pt x="1339" y="543"/>
                  </a:lnTo>
                  <a:lnTo>
                    <a:pt x="1299" y="525"/>
                  </a:lnTo>
                  <a:lnTo>
                    <a:pt x="1259" y="513"/>
                  </a:lnTo>
                  <a:lnTo>
                    <a:pt x="1217" y="508"/>
                  </a:lnTo>
                  <a:lnTo>
                    <a:pt x="1176" y="508"/>
                  </a:lnTo>
                  <a:lnTo>
                    <a:pt x="1133" y="513"/>
                  </a:lnTo>
                  <a:lnTo>
                    <a:pt x="1092" y="525"/>
                  </a:lnTo>
                  <a:lnTo>
                    <a:pt x="1053" y="542"/>
                  </a:lnTo>
                  <a:lnTo>
                    <a:pt x="1016" y="565"/>
                  </a:lnTo>
                  <a:lnTo>
                    <a:pt x="981" y="593"/>
                  </a:lnTo>
                  <a:lnTo>
                    <a:pt x="605" y="960"/>
                  </a:lnTo>
                  <a:lnTo>
                    <a:pt x="576" y="992"/>
                  </a:lnTo>
                  <a:lnTo>
                    <a:pt x="551" y="1028"/>
                  </a:lnTo>
                  <a:lnTo>
                    <a:pt x="531" y="1065"/>
                  </a:lnTo>
                  <a:lnTo>
                    <a:pt x="515" y="1104"/>
                  </a:lnTo>
                  <a:lnTo>
                    <a:pt x="505" y="1144"/>
                  </a:lnTo>
                  <a:lnTo>
                    <a:pt x="501" y="1184"/>
                  </a:lnTo>
                  <a:lnTo>
                    <a:pt x="504" y="1225"/>
                  </a:lnTo>
                  <a:lnTo>
                    <a:pt x="514" y="1264"/>
                  </a:lnTo>
                  <a:lnTo>
                    <a:pt x="175" y="1589"/>
                  </a:lnTo>
                  <a:lnTo>
                    <a:pt x="132" y="1540"/>
                  </a:lnTo>
                  <a:lnTo>
                    <a:pt x="94" y="1489"/>
                  </a:lnTo>
                  <a:lnTo>
                    <a:pt x="63" y="1435"/>
                  </a:lnTo>
                  <a:lnTo>
                    <a:pt x="38" y="1378"/>
                  </a:lnTo>
                  <a:lnTo>
                    <a:pt x="20" y="1319"/>
                  </a:lnTo>
                  <a:lnTo>
                    <a:pt x="7" y="1260"/>
                  </a:lnTo>
                  <a:lnTo>
                    <a:pt x="0" y="1199"/>
                  </a:lnTo>
                  <a:lnTo>
                    <a:pt x="0" y="1138"/>
                  </a:lnTo>
                  <a:lnTo>
                    <a:pt x="7" y="1077"/>
                  </a:lnTo>
                  <a:lnTo>
                    <a:pt x="20" y="1018"/>
                  </a:lnTo>
                  <a:lnTo>
                    <a:pt x="39" y="960"/>
                  </a:lnTo>
                  <a:lnTo>
                    <a:pt x="65" y="903"/>
                  </a:lnTo>
                  <a:lnTo>
                    <a:pt x="96" y="848"/>
                  </a:lnTo>
                  <a:lnTo>
                    <a:pt x="134" y="796"/>
                  </a:lnTo>
                  <a:lnTo>
                    <a:pt x="178" y="749"/>
                  </a:lnTo>
                  <a:lnTo>
                    <a:pt x="770" y="172"/>
                  </a:lnTo>
                  <a:lnTo>
                    <a:pt x="819" y="128"/>
                  </a:lnTo>
                  <a:lnTo>
                    <a:pt x="872" y="92"/>
                  </a:lnTo>
                  <a:lnTo>
                    <a:pt x="927" y="61"/>
                  </a:lnTo>
                  <a:lnTo>
                    <a:pt x="985" y="37"/>
                  </a:lnTo>
                  <a:lnTo>
                    <a:pt x="1044" y="19"/>
                  </a:lnTo>
                  <a:lnTo>
                    <a:pt x="1105" y="6"/>
                  </a:lnTo>
                  <a:lnTo>
                    <a:pt x="1167"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13" name="Freeform 112"/>
            <p:cNvSpPr>
              <a:spLocks/>
            </p:cNvSpPr>
            <p:nvPr/>
          </p:nvSpPr>
          <p:spPr bwMode="auto">
            <a:xfrm>
              <a:off x="914400" y="4511676"/>
              <a:ext cx="930275" cy="914400"/>
            </a:xfrm>
            <a:custGeom>
              <a:avLst/>
              <a:gdLst>
                <a:gd name="T0" fmla="*/ 1247 w 2345"/>
                <a:gd name="T1" fmla="*/ 2 h 2301"/>
                <a:gd name="T2" fmla="*/ 1363 w 2345"/>
                <a:gd name="T3" fmla="*/ 24 h 2301"/>
                <a:gd name="T4" fmla="*/ 1475 w 2345"/>
                <a:gd name="T5" fmla="*/ 69 h 2301"/>
                <a:gd name="T6" fmla="*/ 1577 w 2345"/>
                <a:gd name="T7" fmla="*/ 136 h 2301"/>
                <a:gd name="T8" fmla="*/ 1285 w 2345"/>
                <a:gd name="T9" fmla="*/ 513 h 2301"/>
                <a:gd name="T10" fmla="*/ 1202 w 2345"/>
                <a:gd name="T11" fmla="*/ 500 h 2301"/>
                <a:gd name="T12" fmla="*/ 1119 w 2345"/>
                <a:gd name="T13" fmla="*/ 514 h 2301"/>
                <a:gd name="T14" fmla="*/ 1039 w 2345"/>
                <a:gd name="T15" fmla="*/ 549 h 2301"/>
                <a:gd name="T16" fmla="*/ 968 w 2345"/>
                <a:gd name="T17" fmla="*/ 603 h 2301"/>
                <a:gd name="T18" fmla="*/ 587 w 2345"/>
                <a:gd name="T19" fmla="*/ 980 h 2301"/>
                <a:gd name="T20" fmla="*/ 545 w 2345"/>
                <a:gd name="T21" fmla="*/ 1056 h 2301"/>
                <a:gd name="T22" fmla="*/ 526 w 2345"/>
                <a:gd name="T23" fmla="*/ 1139 h 2301"/>
                <a:gd name="T24" fmla="*/ 532 w 2345"/>
                <a:gd name="T25" fmla="*/ 1224 h 2301"/>
                <a:gd name="T26" fmla="*/ 561 w 2345"/>
                <a:gd name="T27" fmla="*/ 1304 h 2301"/>
                <a:gd name="T28" fmla="*/ 614 w 2345"/>
                <a:gd name="T29" fmla="*/ 1374 h 2301"/>
                <a:gd name="T30" fmla="*/ 976 w 2345"/>
                <a:gd name="T31" fmla="*/ 1726 h 2301"/>
                <a:gd name="T32" fmla="*/ 1053 w 2345"/>
                <a:gd name="T33" fmla="*/ 1767 h 2301"/>
                <a:gd name="T34" fmla="*/ 1138 w 2345"/>
                <a:gd name="T35" fmla="*/ 1785 h 2301"/>
                <a:gd name="T36" fmla="*/ 1223 w 2345"/>
                <a:gd name="T37" fmla="*/ 1780 h 2301"/>
                <a:gd name="T38" fmla="*/ 1304 w 2345"/>
                <a:gd name="T39" fmla="*/ 1750 h 2301"/>
                <a:gd name="T40" fmla="*/ 1376 w 2345"/>
                <a:gd name="T41" fmla="*/ 1699 h 2301"/>
                <a:gd name="T42" fmla="*/ 1757 w 2345"/>
                <a:gd name="T43" fmla="*/ 1323 h 2301"/>
                <a:gd name="T44" fmla="*/ 1802 w 2345"/>
                <a:gd name="T45" fmla="*/ 1248 h 2301"/>
                <a:gd name="T46" fmla="*/ 1829 w 2345"/>
                <a:gd name="T47" fmla="*/ 1166 h 2301"/>
                <a:gd name="T48" fmla="*/ 1834 w 2345"/>
                <a:gd name="T49" fmla="*/ 1082 h 2301"/>
                <a:gd name="T50" fmla="*/ 2166 w 2345"/>
                <a:gd name="T51" fmla="*/ 714 h 2301"/>
                <a:gd name="T52" fmla="*/ 2250 w 2345"/>
                <a:gd name="T53" fmla="*/ 816 h 2301"/>
                <a:gd name="T54" fmla="*/ 2307 w 2345"/>
                <a:gd name="T55" fmla="*/ 929 h 2301"/>
                <a:gd name="T56" fmla="*/ 2339 w 2345"/>
                <a:gd name="T57" fmla="*/ 1050 h 2301"/>
                <a:gd name="T58" fmla="*/ 2344 w 2345"/>
                <a:gd name="T59" fmla="*/ 1174 h 2301"/>
                <a:gd name="T60" fmla="*/ 2325 w 2345"/>
                <a:gd name="T61" fmla="*/ 1296 h 2301"/>
                <a:gd name="T62" fmla="*/ 2280 w 2345"/>
                <a:gd name="T63" fmla="*/ 1413 h 2301"/>
                <a:gd name="T64" fmla="*/ 2209 w 2345"/>
                <a:gd name="T65" fmla="*/ 1521 h 2301"/>
                <a:gd name="T66" fmla="*/ 1594 w 2345"/>
                <a:gd name="T67" fmla="*/ 2126 h 2301"/>
                <a:gd name="T68" fmla="*/ 1489 w 2345"/>
                <a:gd name="T69" fmla="*/ 2209 h 2301"/>
                <a:gd name="T70" fmla="*/ 1375 w 2345"/>
                <a:gd name="T71" fmla="*/ 2264 h 2301"/>
                <a:gd name="T72" fmla="*/ 1251 w 2345"/>
                <a:gd name="T73" fmla="*/ 2296 h 2301"/>
                <a:gd name="T74" fmla="*/ 1125 w 2345"/>
                <a:gd name="T75" fmla="*/ 2301 h 2301"/>
                <a:gd name="T76" fmla="*/ 1001 w 2345"/>
                <a:gd name="T77" fmla="*/ 2282 h 2301"/>
                <a:gd name="T78" fmla="*/ 882 w 2345"/>
                <a:gd name="T79" fmla="*/ 2238 h 2301"/>
                <a:gd name="T80" fmla="*/ 772 w 2345"/>
                <a:gd name="T81" fmla="*/ 2169 h 2301"/>
                <a:gd name="T82" fmla="*/ 179 w 2345"/>
                <a:gd name="T83" fmla="*/ 1588 h 2301"/>
                <a:gd name="T84" fmla="*/ 100 w 2345"/>
                <a:gd name="T85" fmla="*/ 1493 h 2301"/>
                <a:gd name="T86" fmla="*/ 45 w 2345"/>
                <a:gd name="T87" fmla="*/ 1387 h 2301"/>
                <a:gd name="T88" fmla="*/ 12 w 2345"/>
                <a:gd name="T89" fmla="*/ 1275 h 2301"/>
                <a:gd name="T90" fmla="*/ 0 w 2345"/>
                <a:gd name="T91" fmla="*/ 1159 h 2301"/>
                <a:gd name="T92" fmla="*/ 12 w 2345"/>
                <a:gd name="T93" fmla="*/ 1044 h 2301"/>
                <a:gd name="T94" fmla="*/ 46 w 2345"/>
                <a:gd name="T95" fmla="*/ 932 h 2301"/>
                <a:gd name="T96" fmla="*/ 103 w 2345"/>
                <a:gd name="T97" fmla="*/ 826 h 2301"/>
                <a:gd name="T98" fmla="*/ 182 w 2345"/>
                <a:gd name="T99" fmla="*/ 732 h 2301"/>
                <a:gd name="T100" fmla="*/ 799 w 2345"/>
                <a:gd name="T101" fmla="*/ 133 h 2301"/>
                <a:gd name="T102" fmla="*/ 901 w 2345"/>
                <a:gd name="T103" fmla="*/ 68 h 2301"/>
                <a:gd name="T104" fmla="*/ 1013 w 2345"/>
                <a:gd name="T105" fmla="*/ 24 h 2301"/>
                <a:gd name="T106" fmla="*/ 1129 w 2345"/>
                <a:gd name="T107" fmla="*/ 2 h 2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45" h="2301">
                  <a:moveTo>
                    <a:pt x="1188" y="0"/>
                  </a:moveTo>
                  <a:lnTo>
                    <a:pt x="1247" y="2"/>
                  </a:lnTo>
                  <a:lnTo>
                    <a:pt x="1307" y="11"/>
                  </a:lnTo>
                  <a:lnTo>
                    <a:pt x="1363" y="24"/>
                  </a:lnTo>
                  <a:lnTo>
                    <a:pt x="1420" y="45"/>
                  </a:lnTo>
                  <a:lnTo>
                    <a:pt x="1475" y="69"/>
                  </a:lnTo>
                  <a:lnTo>
                    <a:pt x="1527" y="100"/>
                  </a:lnTo>
                  <a:lnTo>
                    <a:pt x="1577" y="136"/>
                  </a:lnTo>
                  <a:lnTo>
                    <a:pt x="1623" y="177"/>
                  </a:lnTo>
                  <a:lnTo>
                    <a:pt x="1285" y="513"/>
                  </a:lnTo>
                  <a:lnTo>
                    <a:pt x="1244" y="504"/>
                  </a:lnTo>
                  <a:lnTo>
                    <a:pt x="1202" y="500"/>
                  </a:lnTo>
                  <a:lnTo>
                    <a:pt x="1160" y="504"/>
                  </a:lnTo>
                  <a:lnTo>
                    <a:pt x="1119" y="514"/>
                  </a:lnTo>
                  <a:lnTo>
                    <a:pt x="1077" y="529"/>
                  </a:lnTo>
                  <a:lnTo>
                    <a:pt x="1039" y="549"/>
                  </a:lnTo>
                  <a:lnTo>
                    <a:pt x="1001" y="575"/>
                  </a:lnTo>
                  <a:lnTo>
                    <a:pt x="968" y="603"/>
                  </a:lnTo>
                  <a:lnTo>
                    <a:pt x="617" y="947"/>
                  </a:lnTo>
                  <a:lnTo>
                    <a:pt x="587" y="980"/>
                  </a:lnTo>
                  <a:lnTo>
                    <a:pt x="563" y="1018"/>
                  </a:lnTo>
                  <a:lnTo>
                    <a:pt x="545" y="1056"/>
                  </a:lnTo>
                  <a:lnTo>
                    <a:pt x="533" y="1098"/>
                  </a:lnTo>
                  <a:lnTo>
                    <a:pt x="526" y="1139"/>
                  </a:lnTo>
                  <a:lnTo>
                    <a:pt x="526" y="1181"/>
                  </a:lnTo>
                  <a:lnTo>
                    <a:pt x="532" y="1224"/>
                  </a:lnTo>
                  <a:lnTo>
                    <a:pt x="543" y="1265"/>
                  </a:lnTo>
                  <a:lnTo>
                    <a:pt x="561" y="1304"/>
                  </a:lnTo>
                  <a:lnTo>
                    <a:pt x="584" y="1341"/>
                  </a:lnTo>
                  <a:lnTo>
                    <a:pt x="614" y="1374"/>
                  </a:lnTo>
                  <a:lnTo>
                    <a:pt x="941" y="1696"/>
                  </a:lnTo>
                  <a:lnTo>
                    <a:pt x="976" y="1726"/>
                  </a:lnTo>
                  <a:lnTo>
                    <a:pt x="1013" y="1749"/>
                  </a:lnTo>
                  <a:lnTo>
                    <a:pt x="1053" y="1767"/>
                  </a:lnTo>
                  <a:lnTo>
                    <a:pt x="1095" y="1779"/>
                  </a:lnTo>
                  <a:lnTo>
                    <a:pt x="1138" y="1785"/>
                  </a:lnTo>
                  <a:lnTo>
                    <a:pt x="1180" y="1785"/>
                  </a:lnTo>
                  <a:lnTo>
                    <a:pt x="1223" y="1780"/>
                  </a:lnTo>
                  <a:lnTo>
                    <a:pt x="1264" y="1768"/>
                  </a:lnTo>
                  <a:lnTo>
                    <a:pt x="1304" y="1750"/>
                  </a:lnTo>
                  <a:lnTo>
                    <a:pt x="1343" y="1727"/>
                  </a:lnTo>
                  <a:lnTo>
                    <a:pt x="1376" y="1699"/>
                  </a:lnTo>
                  <a:lnTo>
                    <a:pt x="1729" y="1355"/>
                  </a:lnTo>
                  <a:lnTo>
                    <a:pt x="1757" y="1323"/>
                  </a:lnTo>
                  <a:lnTo>
                    <a:pt x="1782" y="1287"/>
                  </a:lnTo>
                  <a:lnTo>
                    <a:pt x="1802" y="1248"/>
                  </a:lnTo>
                  <a:lnTo>
                    <a:pt x="1819" y="1207"/>
                  </a:lnTo>
                  <a:lnTo>
                    <a:pt x="1829" y="1166"/>
                  </a:lnTo>
                  <a:lnTo>
                    <a:pt x="1834" y="1123"/>
                  </a:lnTo>
                  <a:lnTo>
                    <a:pt x="1834" y="1082"/>
                  </a:lnTo>
                  <a:lnTo>
                    <a:pt x="1827" y="1044"/>
                  </a:lnTo>
                  <a:lnTo>
                    <a:pt x="2166" y="714"/>
                  </a:lnTo>
                  <a:lnTo>
                    <a:pt x="2212" y="763"/>
                  </a:lnTo>
                  <a:lnTo>
                    <a:pt x="2250" y="816"/>
                  </a:lnTo>
                  <a:lnTo>
                    <a:pt x="2281" y="871"/>
                  </a:lnTo>
                  <a:lnTo>
                    <a:pt x="2307" y="929"/>
                  </a:lnTo>
                  <a:lnTo>
                    <a:pt x="2326" y="989"/>
                  </a:lnTo>
                  <a:lnTo>
                    <a:pt x="2339" y="1050"/>
                  </a:lnTo>
                  <a:lnTo>
                    <a:pt x="2345" y="1112"/>
                  </a:lnTo>
                  <a:lnTo>
                    <a:pt x="2344" y="1174"/>
                  </a:lnTo>
                  <a:lnTo>
                    <a:pt x="2338" y="1235"/>
                  </a:lnTo>
                  <a:lnTo>
                    <a:pt x="2325" y="1296"/>
                  </a:lnTo>
                  <a:lnTo>
                    <a:pt x="2306" y="1355"/>
                  </a:lnTo>
                  <a:lnTo>
                    <a:pt x="2280" y="1413"/>
                  </a:lnTo>
                  <a:lnTo>
                    <a:pt x="2248" y="1468"/>
                  </a:lnTo>
                  <a:lnTo>
                    <a:pt x="2209" y="1521"/>
                  </a:lnTo>
                  <a:lnTo>
                    <a:pt x="2164" y="1570"/>
                  </a:lnTo>
                  <a:lnTo>
                    <a:pt x="1594" y="2126"/>
                  </a:lnTo>
                  <a:lnTo>
                    <a:pt x="1543" y="2171"/>
                  </a:lnTo>
                  <a:lnTo>
                    <a:pt x="1489" y="2209"/>
                  </a:lnTo>
                  <a:lnTo>
                    <a:pt x="1433" y="2239"/>
                  </a:lnTo>
                  <a:lnTo>
                    <a:pt x="1375" y="2264"/>
                  </a:lnTo>
                  <a:lnTo>
                    <a:pt x="1314" y="2283"/>
                  </a:lnTo>
                  <a:lnTo>
                    <a:pt x="1251" y="2296"/>
                  </a:lnTo>
                  <a:lnTo>
                    <a:pt x="1189" y="2301"/>
                  </a:lnTo>
                  <a:lnTo>
                    <a:pt x="1125" y="2301"/>
                  </a:lnTo>
                  <a:lnTo>
                    <a:pt x="1063" y="2295"/>
                  </a:lnTo>
                  <a:lnTo>
                    <a:pt x="1001" y="2282"/>
                  </a:lnTo>
                  <a:lnTo>
                    <a:pt x="940" y="2264"/>
                  </a:lnTo>
                  <a:lnTo>
                    <a:pt x="882" y="2238"/>
                  </a:lnTo>
                  <a:lnTo>
                    <a:pt x="825" y="2206"/>
                  </a:lnTo>
                  <a:lnTo>
                    <a:pt x="772" y="2169"/>
                  </a:lnTo>
                  <a:lnTo>
                    <a:pt x="722" y="2125"/>
                  </a:lnTo>
                  <a:lnTo>
                    <a:pt x="179" y="1588"/>
                  </a:lnTo>
                  <a:lnTo>
                    <a:pt x="138" y="1542"/>
                  </a:lnTo>
                  <a:lnTo>
                    <a:pt x="100" y="1493"/>
                  </a:lnTo>
                  <a:lnTo>
                    <a:pt x="70" y="1441"/>
                  </a:lnTo>
                  <a:lnTo>
                    <a:pt x="45" y="1387"/>
                  </a:lnTo>
                  <a:lnTo>
                    <a:pt x="24" y="1332"/>
                  </a:lnTo>
                  <a:lnTo>
                    <a:pt x="12" y="1275"/>
                  </a:lnTo>
                  <a:lnTo>
                    <a:pt x="3" y="1217"/>
                  </a:lnTo>
                  <a:lnTo>
                    <a:pt x="0" y="1159"/>
                  </a:lnTo>
                  <a:lnTo>
                    <a:pt x="3" y="1101"/>
                  </a:lnTo>
                  <a:lnTo>
                    <a:pt x="12" y="1044"/>
                  </a:lnTo>
                  <a:lnTo>
                    <a:pt x="26" y="987"/>
                  </a:lnTo>
                  <a:lnTo>
                    <a:pt x="46" y="932"/>
                  </a:lnTo>
                  <a:lnTo>
                    <a:pt x="72" y="878"/>
                  </a:lnTo>
                  <a:lnTo>
                    <a:pt x="103" y="826"/>
                  </a:lnTo>
                  <a:lnTo>
                    <a:pt x="139" y="777"/>
                  </a:lnTo>
                  <a:lnTo>
                    <a:pt x="182" y="732"/>
                  </a:lnTo>
                  <a:lnTo>
                    <a:pt x="752" y="175"/>
                  </a:lnTo>
                  <a:lnTo>
                    <a:pt x="799" y="133"/>
                  </a:lnTo>
                  <a:lnTo>
                    <a:pt x="848" y="97"/>
                  </a:lnTo>
                  <a:lnTo>
                    <a:pt x="901" y="68"/>
                  </a:lnTo>
                  <a:lnTo>
                    <a:pt x="956" y="42"/>
                  </a:lnTo>
                  <a:lnTo>
                    <a:pt x="1013" y="24"/>
                  </a:lnTo>
                  <a:lnTo>
                    <a:pt x="1071" y="10"/>
                  </a:lnTo>
                  <a:lnTo>
                    <a:pt x="1129" y="2"/>
                  </a:lnTo>
                  <a:lnTo>
                    <a:pt x="1188"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14" name="Freeform 113"/>
            <p:cNvSpPr>
              <a:spLocks/>
            </p:cNvSpPr>
            <p:nvPr/>
          </p:nvSpPr>
          <p:spPr bwMode="auto">
            <a:xfrm>
              <a:off x="1468438" y="4341813"/>
              <a:ext cx="550863" cy="547688"/>
            </a:xfrm>
            <a:custGeom>
              <a:avLst/>
              <a:gdLst>
                <a:gd name="T0" fmla="*/ 1163 w 1386"/>
                <a:gd name="T1" fmla="*/ 0 h 1381"/>
                <a:gd name="T2" fmla="*/ 1198 w 1386"/>
                <a:gd name="T3" fmla="*/ 0 h 1381"/>
                <a:gd name="T4" fmla="*/ 1233 w 1386"/>
                <a:gd name="T5" fmla="*/ 6 h 1381"/>
                <a:gd name="T6" fmla="*/ 1266 w 1386"/>
                <a:gd name="T7" fmla="*/ 18 h 1381"/>
                <a:gd name="T8" fmla="*/ 1299 w 1386"/>
                <a:gd name="T9" fmla="*/ 36 h 1381"/>
                <a:gd name="T10" fmla="*/ 1327 w 1386"/>
                <a:gd name="T11" fmla="*/ 60 h 1381"/>
                <a:gd name="T12" fmla="*/ 1350 w 1386"/>
                <a:gd name="T13" fmla="*/ 88 h 1381"/>
                <a:gd name="T14" fmla="*/ 1368 w 1386"/>
                <a:gd name="T15" fmla="*/ 121 h 1381"/>
                <a:gd name="T16" fmla="*/ 1380 w 1386"/>
                <a:gd name="T17" fmla="*/ 154 h 1381"/>
                <a:gd name="T18" fmla="*/ 1386 w 1386"/>
                <a:gd name="T19" fmla="*/ 189 h 1381"/>
                <a:gd name="T20" fmla="*/ 1386 w 1386"/>
                <a:gd name="T21" fmla="*/ 224 h 1381"/>
                <a:gd name="T22" fmla="*/ 1380 w 1386"/>
                <a:gd name="T23" fmla="*/ 258 h 1381"/>
                <a:gd name="T24" fmla="*/ 1368 w 1386"/>
                <a:gd name="T25" fmla="*/ 292 h 1381"/>
                <a:gd name="T26" fmla="*/ 1350 w 1386"/>
                <a:gd name="T27" fmla="*/ 324 h 1381"/>
                <a:gd name="T28" fmla="*/ 1326 w 1386"/>
                <a:gd name="T29" fmla="*/ 352 h 1381"/>
                <a:gd name="T30" fmla="*/ 351 w 1386"/>
                <a:gd name="T31" fmla="*/ 1322 h 1381"/>
                <a:gd name="T32" fmla="*/ 322 w 1386"/>
                <a:gd name="T33" fmla="*/ 1345 h 1381"/>
                <a:gd name="T34" fmla="*/ 291 w 1386"/>
                <a:gd name="T35" fmla="*/ 1363 h 1381"/>
                <a:gd name="T36" fmla="*/ 257 w 1386"/>
                <a:gd name="T37" fmla="*/ 1374 h 1381"/>
                <a:gd name="T38" fmla="*/ 222 w 1386"/>
                <a:gd name="T39" fmla="*/ 1381 h 1381"/>
                <a:gd name="T40" fmla="*/ 186 w 1386"/>
                <a:gd name="T41" fmla="*/ 1381 h 1381"/>
                <a:gd name="T42" fmla="*/ 152 w 1386"/>
                <a:gd name="T43" fmla="*/ 1374 h 1381"/>
                <a:gd name="T44" fmla="*/ 118 w 1386"/>
                <a:gd name="T45" fmla="*/ 1362 h 1381"/>
                <a:gd name="T46" fmla="*/ 87 w 1386"/>
                <a:gd name="T47" fmla="*/ 1344 h 1381"/>
                <a:gd name="T48" fmla="*/ 59 w 1386"/>
                <a:gd name="T49" fmla="*/ 1320 h 1381"/>
                <a:gd name="T50" fmla="*/ 36 w 1386"/>
                <a:gd name="T51" fmla="*/ 1292 h 1381"/>
                <a:gd name="T52" fmla="*/ 18 w 1386"/>
                <a:gd name="T53" fmla="*/ 1260 h 1381"/>
                <a:gd name="T54" fmla="*/ 6 w 1386"/>
                <a:gd name="T55" fmla="*/ 1226 h 1381"/>
                <a:gd name="T56" fmla="*/ 0 w 1386"/>
                <a:gd name="T57" fmla="*/ 1192 h 1381"/>
                <a:gd name="T58" fmla="*/ 0 w 1386"/>
                <a:gd name="T59" fmla="*/ 1157 h 1381"/>
                <a:gd name="T60" fmla="*/ 6 w 1386"/>
                <a:gd name="T61" fmla="*/ 1122 h 1381"/>
                <a:gd name="T62" fmla="*/ 18 w 1386"/>
                <a:gd name="T63" fmla="*/ 1089 h 1381"/>
                <a:gd name="T64" fmla="*/ 36 w 1386"/>
                <a:gd name="T65" fmla="*/ 1056 h 1381"/>
                <a:gd name="T66" fmla="*/ 60 w 1386"/>
                <a:gd name="T67" fmla="*/ 1028 h 1381"/>
                <a:gd name="T68" fmla="*/ 1036 w 1386"/>
                <a:gd name="T69" fmla="*/ 59 h 1381"/>
                <a:gd name="T70" fmla="*/ 1064 w 1386"/>
                <a:gd name="T71" fmla="*/ 36 h 1381"/>
                <a:gd name="T72" fmla="*/ 1095 w 1386"/>
                <a:gd name="T73" fmla="*/ 18 h 1381"/>
                <a:gd name="T74" fmla="*/ 1129 w 1386"/>
                <a:gd name="T75" fmla="*/ 6 h 1381"/>
                <a:gd name="T76" fmla="*/ 1163 w 1386"/>
                <a:gd name="T77" fmla="*/ 0 h 1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86" h="1381">
                  <a:moveTo>
                    <a:pt x="1163" y="0"/>
                  </a:moveTo>
                  <a:lnTo>
                    <a:pt x="1198" y="0"/>
                  </a:lnTo>
                  <a:lnTo>
                    <a:pt x="1233" y="6"/>
                  </a:lnTo>
                  <a:lnTo>
                    <a:pt x="1266" y="18"/>
                  </a:lnTo>
                  <a:lnTo>
                    <a:pt x="1299" y="36"/>
                  </a:lnTo>
                  <a:lnTo>
                    <a:pt x="1327" y="60"/>
                  </a:lnTo>
                  <a:lnTo>
                    <a:pt x="1350" y="88"/>
                  </a:lnTo>
                  <a:lnTo>
                    <a:pt x="1368" y="121"/>
                  </a:lnTo>
                  <a:lnTo>
                    <a:pt x="1380" y="154"/>
                  </a:lnTo>
                  <a:lnTo>
                    <a:pt x="1386" y="189"/>
                  </a:lnTo>
                  <a:lnTo>
                    <a:pt x="1386" y="224"/>
                  </a:lnTo>
                  <a:lnTo>
                    <a:pt x="1380" y="258"/>
                  </a:lnTo>
                  <a:lnTo>
                    <a:pt x="1368" y="292"/>
                  </a:lnTo>
                  <a:lnTo>
                    <a:pt x="1350" y="324"/>
                  </a:lnTo>
                  <a:lnTo>
                    <a:pt x="1326" y="352"/>
                  </a:lnTo>
                  <a:lnTo>
                    <a:pt x="351" y="1322"/>
                  </a:lnTo>
                  <a:lnTo>
                    <a:pt x="322" y="1345"/>
                  </a:lnTo>
                  <a:lnTo>
                    <a:pt x="291" y="1363"/>
                  </a:lnTo>
                  <a:lnTo>
                    <a:pt x="257" y="1374"/>
                  </a:lnTo>
                  <a:lnTo>
                    <a:pt x="222" y="1381"/>
                  </a:lnTo>
                  <a:lnTo>
                    <a:pt x="186" y="1381"/>
                  </a:lnTo>
                  <a:lnTo>
                    <a:pt x="152" y="1374"/>
                  </a:lnTo>
                  <a:lnTo>
                    <a:pt x="118" y="1362"/>
                  </a:lnTo>
                  <a:lnTo>
                    <a:pt x="87" y="1344"/>
                  </a:lnTo>
                  <a:lnTo>
                    <a:pt x="59" y="1320"/>
                  </a:lnTo>
                  <a:lnTo>
                    <a:pt x="36" y="1292"/>
                  </a:lnTo>
                  <a:lnTo>
                    <a:pt x="18" y="1260"/>
                  </a:lnTo>
                  <a:lnTo>
                    <a:pt x="6" y="1226"/>
                  </a:lnTo>
                  <a:lnTo>
                    <a:pt x="0" y="1192"/>
                  </a:lnTo>
                  <a:lnTo>
                    <a:pt x="0" y="1157"/>
                  </a:lnTo>
                  <a:lnTo>
                    <a:pt x="6" y="1122"/>
                  </a:lnTo>
                  <a:lnTo>
                    <a:pt x="18" y="1089"/>
                  </a:lnTo>
                  <a:lnTo>
                    <a:pt x="36" y="1056"/>
                  </a:lnTo>
                  <a:lnTo>
                    <a:pt x="60" y="1028"/>
                  </a:lnTo>
                  <a:lnTo>
                    <a:pt x="1036" y="59"/>
                  </a:lnTo>
                  <a:lnTo>
                    <a:pt x="1064" y="36"/>
                  </a:lnTo>
                  <a:lnTo>
                    <a:pt x="1095" y="18"/>
                  </a:lnTo>
                  <a:lnTo>
                    <a:pt x="1129" y="6"/>
                  </a:lnTo>
                  <a:lnTo>
                    <a:pt x="1163"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grpSp>
        <p:nvGrpSpPr>
          <p:cNvPr id="3" name="Group 2"/>
          <p:cNvGrpSpPr/>
          <p:nvPr/>
        </p:nvGrpSpPr>
        <p:grpSpPr>
          <a:xfrm>
            <a:off x="1664862" y="7586120"/>
            <a:ext cx="3725819" cy="1463244"/>
            <a:chOff x="2674512" y="7414670"/>
            <a:chExt cx="3725819" cy="1463244"/>
          </a:xfrm>
        </p:grpSpPr>
        <p:sp>
          <p:nvSpPr>
            <p:cNvPr id="116" name="Rectangle 115"/>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117" name="Rectangle 116"/>
            <p:cNvSpPr/>
            <p:nvPr/>
          </p:nvSpPr>
          <p:spPr>
            <a:xfrm>
              <a:off x="3387108" y="7414670"/>
              <a:ext cx="2300630"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Home Delivery</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18" name="Group 117"/>
          <p:cNvGrpSpPr/>
          <p:nvPr/>
        </p:nvGrpSpPr>
        <p:grpSpPr>
          <a:xfrm>
            <a:off x="5479515" y="7586120"/>
            <a:ext cx="3725819" cy="1463244"/>
            <a:chOff x="2674512" y="7414670"/>
            <a:chExt cx="3725819" cy="1463244"/>
          </a:xfrm>
        </p:grpSpPr>
        <p:sp>
          <p:nvSpPr>
            <p:cNvPr id="119" name="Rectangle 118"/>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120" name="Rectangle 119"/>
            <p:cNvSpPr/>
            <p:nvPr/>
          </p:nvSpPr>
          <p:spPr>
            <a:xfrm>
              <a:off x="3387108" y="7414670"/>
              <a:ext cx="2300630"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Home Delivery</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21" name="Group 120"/>
          <p:cNvGrpSpPr/>
          <p:nvPr/>
        </p:nvGrpSpPr>
        <p:grpSpPr>
          <a:xfrm>
            <a:off x="9294168" y="7586120"/>
            <a:ext cx="3725819" cy="1463244"/>
            <a:chOff x="2674512" y="7414670"/>
            <a:chExt cx="3725819" cy="1463244"/>
          </a:xfrm>
        </p:grpSpPr>
        <p:sp>
          <p:nvSpPr>
            <p:cNvPr id="122" name="Rectangle 121"/>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123" name="Rectangle 122"/>
            <p:cNvSpPr/>
            <p:nvPr/>
          </p:nvSpPr>
          <p:spPr>
            <a:xfrm>
              <a:off x="3387108" y="7414670"/>
              <a:ext cx="2300630"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Home Delivery</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24" name="Group 123"/>
          <p:cNvGrpSpPr/>
          <p:nvPr/>
        </p:nvGrpSpPr>
        <p:grpSpPr>
          <a:xfrm>
            <a:off x="13108821" y="7586120"/>
            <a:ext cx="3725819" cy="1463244"/>
            <a:chOff x="2674512" y="7414670"/>
            <a:chExt cx="3725819" cy="1463244"/>
          </a:xfrm>
        </p:grpSpPr>
        <p:sp>
          <p:nvSpPr>
            <p:cNvPr id="125" name="Rectangle 124"/>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126" name="Rectangle 125"/>
            <p:cNvSpPr/>
            <p:nvPr/>
          </p:nvSpPr>
          <p:spPr>
            <a:xfrm>
              <a:off x="3387108" y="7414670"/>
              <a:ext cx="2300630"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Home Delivery</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2145034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6204376" y="276820"/>
            <a:ext cx="5907387"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Centre Introducing </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 name="Rectangle 1"/>
          <p:cNvSpPr/>
          <p:nvPr/>
        </p:nvSpPr>
        <p:spPr>
          <a:xfrm>
            <a:off x="0" y="3295650"/>
            <a:ext cx="18288000" cy="38862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GB" sz="3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1" name="Rectangle 60"/>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7" name="Freeform 6"/>
          <p:cNvSpPr/>
          <p:nvPr/>
        </p:nvSpPr>
        <p:spPr>
          <a:xfrm>
            <a:off x="5636580" y="4326756"/>
            <a:ext cx="1688748" cy="1633489"/>
          </a:xfrm>
          <a:custGeom>
            <a:avLst/>
            <a:gdLst>
              <a:gd name="connsiteX0" fmla="*/ 3471942 w 4818192"/>
              <a:gd name="connsiteY0" fmla="*/ 3417455 h 4660534"/>
              <a:gd name="connsiteX1" fmla="*/ 2495840 w 4818192"/>
              <a:gd name="connsiteY1" fmla="*/ 3964151 h 4660534"/>
              <a:gd name="connsiteX2" fmla="*/ 3471942 w 4818192"/>
              <a:gd name="connsiteY2" fmla="*/ 4519131 h 4660534"/>
              <a:gd name="connsiteX3" fmla="*/ 1297092 w 4818192"/>
              <a:gd name="connsiteY3" fmla="*/ 3406817 h 4660534"/>
              <a:gd name="connsiteX4" fmla="*/ 1297092 w 4818192"/>
              <a:gd name="connsiteY4" fmla="*/ 4504774 h 4660534"/>
              <a:gd name="connsiteX5" fmla="*/ 1295502 w 4818192"/>
              <a:gd name="connsiteY5" fmla="*/ 4512651 h 4660534"/>
              <a:gd name="connsiteX6" fmla="*/ 2276088 w 4818192"/>
              <a:gd name="connsiteY6" fmla="*/ 3963443 h 4660534"/>
              <a:gd name="connsiteX7" fmla="*/ 1189091 w 4818192"/>
              <a:gd name="connsiteY7" fmla="*/ 3394389 h 4660534"/>
              <a:gd name="connsiteX8" fmla="*/ 138031 w 4818192"/>
              <a:gd name="connsiteY8" fmla="*/ 4003984 h 4660534"/>
              <a:gd name="connsiteX9" fmla="*/ 1189091 w 4818192"/>
              <a:gd name="connsiteY9" fmla="*/ 4484667 h 4660534"/>
              <a:gd name="connsiteX10" fmla="*/ 3579942 w 4818192"/>
              <a:gd name="connsiteY10" fmla="*/ 3392800 h 4660534"/>
              <a:gd name="connsiteX11" fmla="*/ 3579941 w 4818192"/>
              <a:gd name="connsiteY11" fmla="*/ 4519848 h 4660534"/>
              <a:gd name="connsiteX12" fmla="*/ 4621841 w 4818192"/>
              <a:gd name="connsiteY12" fmla="*/ 4006477 h 4660534"/>
              <a:gd name="connsiteX13" fmla="*/ 112841 w 4818192"/>
              <a:gd name="connsiteY13" fmla="*/ 2733490 h 4660534"/>
              <a:gd name="connsiteX14" fmla="*/ 112842 w 4818192"/>
              <a:gd name="connsiteY14" fmla="*/ 3893743 h 4660534"/>
              <a:gd name="connsiteX15" fmla="*/ 1123033 w 4818192"/>
              <a:gd name="connsiteY15" fmla="*/ 3307853 h 4660534"/>
              <a:gd name="connsiteX16" fmla="*/ 2330517 w 4818192"/>
              <a:gd name="connsiteY16" fmla="*/ 2732386 h 4660534"/>
              <a:gd name="connsiteX17" fmla="*/ 1339903 w 4818192"/>
              <a:gd name="connsiteY17" fmla="*/ 3306922 h 4660534"/>
              <a:gd name="connsiteX18" fmla="*/ 2330517 w 4818192"/>
              <a:gd name="connsiteY18" fmla="*/ 3870153 h 4660534"/>
              <a:gd name="connsiteX19" fmla="*/ 4710193 w 4818192"/>
              <a:gd name="connsiteY19" fmla="*/ 2723936 h 4660534"/>
              <a:gd name="connsiteX20" fmla="*/ 3657836 w 4818192"/>
              <a:gd name="connsiteY20" fmla="*/ 3313339 h 4660534"/>
              <a:gd name="connsiteX21" fmla="*/ 4710192 w 4818192"/>
              <a:gd name="connsiteY21" fmla="*/ 3933174 h 4660534"/>
              <a:gd name="connsiteX22" fmla="*/ 2438516 w 4818192"/>
              <a:gd name="connsiteY22" fmla="*/ 2720503 h 4660534"/>
              <a:gd name="connsiteX23" fmla="*/ 2438516 w 4818192"/>
              <a:gd name="connsiteY23" fmla="*/ 3872470 h 4660534"/>
              <a:gd name="connsiteX24" fmla="*/ 3441032 w 4818192"/>
              <a:gd name="connsiteY24" fmla="*/ 3310982 h 4660534"/>
              <a:gd name="connsiteX25" fmla="*/ 3471942 w 4818192"/>
              <a:gd name="connsiteY25" fmla="*/ 2070383 h 4660534"/>
              <a:gd name="connsiteX26" fmla="*/ 2502321 w 4818192"/>
              <a:gd name="connsiteY26" fmla="*/ 2632743 h 4660534"/>
              <a:gd name="connsiteX27" fmla="*/ 3471941 w 4818192"/>
              <a:gd name="connsiteY27" fmla="*/ 3203847 h 4660534"/>
              <a:gd name="connsiteX28" fmla="*/ 1297091 w 4818192"/>
              <a:gd name="connsiteY28" fmla="*/ 2048206 h 4660534"/>
              <a:gd name="connsiteX29" fmla="*/ 1297091 w 4818192"/>
              <a:gd name="connsiteY29" fmla="*/ 3206903 h 4660534"/>
              <a:gd name="connsiteX30" fmla="*/ 2288296 w 4818192"/>
              <a:gd name="connsiteY30" fmla="*/ 2632023 h 4660534"/>
              <a:gd name="connsiteX31" fmla="*/ 1189092 w 4818192"/>
              <a:gd name="connsiteY31" fmla="*/ 2004515 h 4660534"/>
              <a:gd name="connsiteX32" fmla="*/ 124307 w 4818192"/>
              <a:gd name="connsiteY32" fmla="*/ 2615773 h 4660534"/>
              <a:gd name="connsiteX33" fmla="*/ 1189092 w 4818192"/>
              <a:gd name="connsiteY33" fmla="*/ 3221176 h 4660534"/>
              <a:gd name="connsiteX34" fmla="*/ 3579942 w 4818192"/>
              <a:gd name="connsiteY34" fmla="*/ 1999510 h 4660534"/>
              <a:gd name="connsiteX35" fmla="*/ 3579942 w 4818192"/>
              <a:gd name="connsiteY35" fmla="*/ 3233181 h 4660534"/>
              <a:gd name="connsiteX36" fmla="*/ 4684350 w 4818192"/>
              <a:gd name="connsiteY36" fmla="*/ 2614624 h 4660534"/>
              <a:gd name="connsiteX37" fmla="*/ 2438516 w 4818192"/>
              <a:gd name="connsiteY37" fmla="*/ 1363780 h 4660534"/>
              <a:gd name="connsiteX38" fmla="*/ 2438517 w 4818192"/>
              <a:gd name="connsiteY38" fmla="*/ 2544899 h 4660534"/>
              <a:gd name="connsiteX39" fmla="*/ 3471942 w 4818192"/>
              <a:gd name="connsiteY39" fmla="*/ 1945532 h 4660534"/>
              <a:gd name="connsiteX40" fmla="*/ 3471941 w 4818192"/>
              <a:gd name="connsiteY40" fmla="*/ 1939358 h 4660534"/>
              <a:gd name="connsiteX41" fmla="*/ 2330517 w 4818192"/>
              <a:gd name="connsiteY41" fmla="*/ 1349260 h 4660534"/>
              <a:gd name="connsiteX42" fmla="*/ 1313988 w 4818192"/>
              <a:gd name="connsiteY42" fmla="*/ 1932816 h 4660534"/>
              <a:gd name="connsiteX43" fmla="*/ 2330517 w 4818192"/>
              <a:gd name="connsiteY43" fmla="*/ 2531550 h 4660534"/>
              <a:gd name="connsiteX44" fmla="*/ 1297092 w 4818192"/>
              <a:gd name="connsiteY44" fmla="*/ 728050 h 4660534"/>
              <a:gd name="connsiteX45" fmla="*/ 1297091 w 4818192"/>
              <a:gd name="connsiteY45" fmla="*/ 1817985 h 4660534"/>
              <a:gd name="connsiteX46" fmla="*/ 2260759 w 4818192"/>
              <a:gd name="connsiteY46" fmla="*/ 1264775 h 4660534"/>
              <a:gd name="connsiteX47" fmla="*/ 3471941 w 4818192"/>
              <a:gd name="connsiteY47" fmla="*/ 694006 h 4660534"/>
              <a:gd name="connsiteX48" fmla="*/ 2480162 w 4818192"/>
              <a:gd name="connsiteY48" fmla="*/ 1263353 h 4660534"/>
              <a:gd name="connsiteX49" fmla="*/ 3471942 w 4818192"/>
              <a:gd name="connsiteY49" fmla="*/ 1815737 h 4660534"/>
              <a:gd name="connsiteX50" fmla="*/ 2330517 w 4818192"/>
              <a:gd name="connsiteY50" fmla="*/ 138847 h 4660534"/>
              <a:gd name="connsiteX51" fmla="*/ 1338641 w 4818192"/>
              <a:gd name="connsiteY51" fmla="*/ 627570 h 4660534"/>
              <a:gd name="connsiteX52" fmla="*/ 2330517 w 4818192"/>
              <a:gd name="connsiteY52" fmla="*/ 1180006 h 4660534"/>
              <a:gd name="connsiteX53" fmla="*/ 2438517 w 4818192"/>
              <a:gd name="connsiteY53" fmla="*/ 130069 h 4660534"/>
              <a:gd name="connsiteX54" fmla="*/ 2438517 w 4818192"/>
              <a:gd name="connsiteY54" fmla="*/ 1162731 h 4660534"/>
              <a:gd name="connsiteX55" fmla="*/ 3387922 w 4818192"/>
              <a:gd name="connsiteY55" fmla="*/ 617709 h 4660534"/>
              <a:gd name="connsiteX56" fmla="*/ 2412663 w 4818192"/>
              <a:gd name="connsiteY56" fmla="*/ 149 h 4660534"/>
              <a:gd name="connsiteX57" fmla="*/ 2433299 w 4818192"/>
              <a:gd name="connsiteY57" fmla="*/ 5976 h 4660534"/>
              <a:gd name="connsiteX58" fmla="*/ 3540002 w 4818192"/>
              <a:gd name="connsiteY58" fmla="*/ 574408 h 4660534"/>
              <a:gd name="connsiteX59" fmla="*/ 3566741 w 4818192"/>
              <a:gd name="connsiteY59" fmla="*/ 605923 h 4660534"/>
              <a:gd name="connsiteX60" fmla="*/ 3569078 w 4818192"/>
              <a:gd name="connsiteY60" fmla="*/ 625523 h 4660534"/>
              <a:gd name="connsiteX61" fmla="*/ 3574670 w 4818192"/>
              <a:gd name="connsiteY61" fmla="*/ 627839 h 4660534"/>
              <a:gd name="connsiteX62" fmla="*/ 3579942 w 4818192"/>
              <a:gd name="connsiteY62" fmla="*/ 640567 h 4660534"/>
              <a:gd name="connsiteX63" fmla="*/ 3579942 w 4818192"/>
              <a:gd name="connsiteY63" fmla="*/ 1875888 h 4660534"/>
              <a:gd name="connsiteX64" fmla="*/ 4784399 w 4818192"/>
              <a:gd name="connsiteY64" fmla="*/ 2546725 h 4660534"/>
              <a:gd name="connsiteX65" fmla="*/ 4810062 w 4818192"/>
              <a:gd name="connsiteY65" fmla="*/ 2579122 h 4660534"/>
              <a:gd name="connsiteX66" fmla="*/ 4807088 w 4818192"/>
              <a:gd name="connsiteY66" fmla="*/ 2604766 h 4660534"/>
              <a:gd name="connsiteX67" fmla="*/ 4818192 w 4818192"/>
              <a:gd name="connsiteY67" fmla="*/ 2631573 h 4660534"/>
              <a:gd name="connsiteX68" fmla="*/ 4818192 w 4818192"/>
              <a:gd name="connsiteY68" fmla="*/ 4009473 h 4660534"/>
              <a:gd name="connsiteX69" fmla="*/ 4764192 w 4818192"/>
              <a:gd name="connsiteY69" fmla="*/ 4063474 h 4660534"/>
              <a:gd name="connsiteX70" fmla="*/ 4754492 w 4818192"/>
              <a:gd name="connsiteY70" fmla="*/ 4061515 h 4660534"/>
              <a:gd name="connsiteX71" fmla="*/ 3568114 w 4818192"/>
              <a:gd name="connsiteY71" fmla="*/ 4646075 h 4660534"/>
              <a:gd name="connsiteX72" fmla="*/ 3547385 w 4818192"/>
              <a:gd name="connsiteY72" fmla="*/ 4651558 h 4660534"/>
              <a:gd name="connsiteX73" fmla="*/ 3545431 w 4818192"/>
              <a:gd name="connsiteY73" fmla="*/ 4651292 h 4660534"/>
              <a:gd name="connsiteX74" fmla="*/ 3530719 w 4818192"/>
              <a:gd name="connsiteY74" fmla="*/ 4658592 h 4660534"/>
              <a:gd name="connsiteX75" fmla="*/ 3489708 w 4818192"/>
              <a:gd name="connsiteY75" fmla="*/ 4653469 h 4660534"/>
              <a:gd name="connsiteX76" fmla="*/ 2385763 w 4818192"/>
              <a:gd name="connsiteY76" fmla="*/ 4025801 h 4660534"/>
              <a:gd name="connsiteX77" fmla="*/ 1303934 w 4818192"/>
              <a:gd name="connsiteY77" fmla="*/ 4631713 h 4660534"/>
              <a:gd name="connsiteX78" fmla="*/ 1262891 w 4818192"/>
              <a:gd name="connsiteY78" fmla="*/ 4636572 h 4660534"/>
              <a:gd name="connsiteX79" fmla="*/ 1252629 w 4818192"/>
              <a:gd name="connsiteY79" fmla="*/ 4631398 h 4660534"/>
              <a:gd name="connsiteX80" fmla="*/ 1247776 w 4818192"/>
              <a:gd name="connsiteY80" fmla="*/ 4630263 h 4660534"/>
              <a:gd name="connsiteX81" fmla="*/ 31553 w 4818192"/>
              <a:gd name="connsiteY81" fmla="*/ 4074047 h 4660534"/>
              <a:gd name="connsiteX82" fmla="*/ 21018 w 4818192"/>
              <a:gd name="connsiteY82" fmla="*/ 4062718 h 4660534"/>
              <a:gd name="connsiteX83" fmla="*/ 10113 w 4818192"/>
              <a:gd name="connsiteY83" fmla="*/ 4058201 h 4660534"/>
              <a:gd name="connsiteX84" fmla="*/ 4841 w 4818192"/>
              <a:gd name="connsiteY84" fmla="*/ 4045474 h 4660534"/>
              <a:gd name="connsiteX85" fmla="*/ 4842 w 4818192"/>
              <a:gd name="connsiteY85" fmla="*/ 4045325 h 4660534"/>
              <a:gd name="connsiteX86" fmla="*/ 3407 w 4818192"/>
              <a:gd name="connsiteY86" fmla="*/ 4043783 h 4660534"/>
              <a:gd name="connsiteX87" fmla="*/ 22 w 4818192"/>
              <a:gd name="connsiteY87" fmla="*/ 4023360 h 4660534"/>
              <a:gd name="connsiteX88" fmla="*/ 4841 w 4818192"/>
              <a:gd name="connsiteY88" fmla="*/ 4002749 h 4660534"/>
              <a:gd name="connsiteX89" fmla="*/ 4842 w 4818192"/>
              <a:gd name="connsiteY89" fmla="*/ 2601170 h 4660534"/>
              <a:gd name="connsiteX90" fmla="*/ 3913 w 4818192"/>
              <a:gd name="connsiteY90" fmla="*/ 2598386 h 4660534"/>
              <a:gd name="connsiteX91" fmla="*/ 30644 w 4818192"/>
              <a:gd name="connsiteY91" fmla="*/ 2545011 h 4660534"/>
              <a:gd name="connsiteX92" fmla="*/ 1189091 w 4818192"/>
              <a:gd name="connsiteY92" fmla="*/ 1879985 h 4660534"/>
              <a:gd name="connsiteX93" fmla="*/ 1189092 w 4818192"/>
              <a:gd name="connsiteY93" fmla="*/ 631323 h 4660534"/>
              <a:gd name="connsiteX94" fmla="*/ 1191564 w 4818192"/>
              <a:gd name="connsiteY94" fmla="*/ 619077 h 4660534"/>
              <a:gd name="connsiteX95" fmla="*/ 1190940 w 4818192"/>
              <a:gd name="connsiteY95" fmla="*/ 616714 h 4660534"/>
              <a:gd name="connsiteX96" fmla="*/ 1220994 w 4818192"/>
              <a:gd name="connsiteY96" fmla="*/ 565138 h 4660534"/>
              <a:gd name="connsiteX97" fmla="*/ 2342343 w 4818192"/>
              <a:gd name="connsiteY97" fmla="*/ 12621 h 4660534"/>
              <a:gd name="connsiteX98" fmla="*/ 2363074 w 4818192"/>
              <a:gd name="connsiteY98" fmla="*/ 7137 h 4660534"/>
              <a:gd name="connsiteX99" fmla="*/ 2377638 w 4818192"/>
              <a:gd name="connsiteY99" fmla="*/ 10564 h 4660534"/>
              <a:gd name="connsiteX100" fmla="*/ 2392107 w 4818192"/>
              <a:gd name="connsiteY100" fmla="*/ 2601 h 4660534"/>
              <a:gd name="connsiteX101" fmla="*/ 2412663 w 4818192"/>
              <a:gd name="connsiteY101" fmla="*/ 149 h 466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4818192" h="4660534">
                <a:moveTo>
                  <a:pt x="3471942" y="3417455"/>
                </a:moveTo>
                <a:lnTo>
                  <a:pt x="2495840" y="3964151"/>
                </a:lnTo>
                <a:lnTo>
                  <a:pt x="3471942" y="4519131"/>
                </a:lnTo>
                <a:close/>
                <a:moveTo>
                  <a:pt x="1297092" y="3406817"/>
                </a:moveTo>
                <a:lnTo>
                  <a:pt x="1297092" y="4504774"/>
                </a:lnTo>
                <a:lnTo>
                  <a:pt x="1295502" y="4512651"/>
                </a:lnTo>
                <a:lnTo>
                  <a:pt x="2276088" y="3963443"/>
                </a:lnTo>
                <a:close/>
                <a:moveTo>
                  <a:pt x="1189091" y="3394389"/>
                </a:moveTo>
                <a:lnTo>
                  <a:pt x="138031" y="4003984"/>
                </a:lnTo>
                <a:lnTo>
                  <a:pt x="1189091" y="4484667"/>
                </a:lnTo>
                <a:close/>
                <a:moveTo>
                  <a:pt x="3579942" y="3392800"/>
                </a:moveTo>
                <a:lnTo>
                  <a:pt x="3579941" y="4519848"/>
                </a:lnTo>
                <a:lnTo>
                  <a:pt x="4621841" y="4006477"/>
                </a:lnTo>
                <a:close/>
                <a:moveTo>
                  <a:pt x="112841" y="2733490"/>
                </a:moveTo>
                <a:lnTo>
                  <a:pt x="112842" y="3893743"/>
                </a:lnTo>
                <a:lnTo>
                  <a:pt x="1123033" y="3307853"/>
                </a:lnTo>
                <a:close/>
                <a:moveTo>
                  <a:pt x="2330517" y="2732386"/>
                </a:moveTo>
                <a:lnTo>
                  <a:pt x="1339903" y="3306922"/>
                </a:lnTo>
                <a:lnTo>
                  <a:pt x="2330517" y="3870153"/>
                </a:lnTo>
                <a:close/>
                <a:moveTo>
                  <a:pt x="4710193" y="2723936"/>
                </a:moveTo>
                <a:lnTo>
                  <a:pt x="3657836" y="3313339"/>
                </a:lnTo>
                <a:lnTo>
                  <a:pt x="4710192" y="3933174"/>
                </a:lnTo>
                <a:close/>
                <a:moveTo>
                  <a:pt x="2438516" y="2720503"/>
                </a:moveTo>
                <a:lnTo>
                  <a:pt x="2438516" y="3872470"/>
                </a:lnTo>
                <a:lnTo>
                  <a:pt x="3441032" y="3310982"/>
                </a:lnTo>
                <a:close/>
                <a:moveTo>
                  <a:pt x="3471942" y="2070383"/>
                </a:moveTo>
                <a:lnTo>
                  <a:pt x="2502321" y="2632743"/>
                </a:lnTo>
                <a:lnTo>
                  <a:pt x="3471941" y="3203847"/>
                </a:lnTo>
                <a:close/>
                <a:moveTo>
                  <a:pt x="1297091" y="2048206"/>
                </a:moveTo>
                <a:lnTo>
                  <a:pt x="1297091" y="3206903"/>
                </a:lnTo>
                <a:lnTo>
                  <a:pt x="2288296" y="2632023"/>
                </a:lnTo>
                <a:close/>
                <a:moveTo>
                  <a:pt x="1189092" y="2004515"/>
                </a:moveTo>
                <a:lnTo>
                  <a:pt x="124307" y="2615773"/>
                </a:lnTo>
                <a:lnTo>
                  <a:pt x="1189092" y="3221176"/>
                </a:lnTo>
                <a:close/>
                <a:moveTo>
                  <a:pt x="3579942" y="1999510"/>
                </a:moveTo>
                <a:lnTo>
                  <a:pt x="3579942" y="3233181"/>
                </a:lnTo>
                <a:lnTo>
                  <a:pt x="4684350" y="2614624"/>
                </a:lnTo>
                <a:close/>
                <a:moveTo>
                  <a:pt x="2438516" y="1363780"/>
                </a:moveTo>
                <a:lnTo>
                  <a:pt x="2438517" y="2544899"/>
                </a:lnTo>
                <a:lnTo>
                  <a:pt x="3471942" y="1945532"/>
                </a:lnTo>
                <a:lnTo>
                  <a:pt x="3471941" y="1939358"/>
                </a:lnTo>
                <a:close/>
                <a:moveTo>
                  <a:pt x="2330517" y="1349260"/>
                </a:moveTo>
                <a:lnTo>
                  <a:pt x="1313988" y="1932816"/>
                </a:lnTo>
                <a:lnTo>
                  <a:pt x="2330517" y="2531550"/>
                </a:lnTo>
                <a:close/>
                <a:moveTo>
                  <a:pt x="1297092" y="728050"/>
                </a:moveTo>
                <a:lnTo>
                  <a:pt x="1297091" y="1817985"/>
                </a:lnTo>
                <a:lnTo>
                  <a:pt x="2260759" y="1264775"/>
                </a:lnTo>
                <a:close/>
                <a:moveTo>
                  <a:pt x="3471941" y="694006"/>
                </a:moveTo>
                <a:lnTo>
                  <a:pt x="2480162" y="1263353"/>
                </a:lnTo>
                <a:lnTo>
                  <a:pt x="3471942" y="1815737"/>
                </a:lnTo>
                <a:close/>
                <a:moveTo>
                  <a:pt x="2330517" y="138847"/>
                </a:moveTo>
                <a:lnTo>
                  <a:pt x="1338641" y="627570"/>
                </a:lnTo>
                <a:lnTo>
                  <a:pt x="2330517" y="1180006"/>
                </a:lnTo>
                <a:close/>
                <a:moveTo>
                  <a:pt x="2438517" y="130069"/>
                </a:moveTo>
                <a:lnTo>
                  <a:pt x="2438517" y="1162731"/>
                </a:lnTo>
                <a:lnTo>
                  <a:pt x="3387922" y="617709"/>
                </a:lnTo>
                <a:close/>
                <a:moveTo>
                  <a:pt x="2412663" y="149"/>
                </a:moveTo>
                <a:cubicBezTo>
                  <a:pt x="2419658" y="670"/>
                  <a:pt x="2426667" y="2571"/>
                  <a:pt x="2433299" y="5976"/>
                </a:cubicBezTo>
                <a:lnTo>
                  <a:pt x="3540002" y="574408"/>
                </a:lnTo>
                <a:cubicBezTo>
                  <a:pt x="3553266" y="581221"/>
                  <a:pt x="3562513" y="592765"/>
                  <a:pt x="3566741" y="605923"/>
                </a:cubicBezTo>
                <a:lnTo>
                  <a:pt x="3569078" y="625523"/>
                </a:lnTo>
                <a:lnTo>
                  <a:pt x="3574670" y="627839"/>
                </a:lnTo>
                <a:cubicBezTo>
                  <a:pt x="3577927" y="631096"/>
                  <a:pt x="3579942" y="635596"/>
                  <a:pt x="3579942" y="640567"/>
                </a:cubicBezTo>
                <a:lnTo>
                  <a:pt x="3579942" y="1875888"/>
                </a:lnTo>
                <a:lnTo>
                  <a:pt x="4784399" y="2546725"/>
                </a:lnTo>
                <a:cubicBezTo>
                  <a:pt x="4797426" y="2553980"/>
                  <a:pt x="4806280" y="2565830"/>
                  <a:pt x="4810062" y="2579122"/>
                </a:cubicBezTo>
                <a:lnTo>
                  <a:pt x="4807088" y="2604766"/>
                </a:lnTo>
                <a:lnTo>
                  <a:pt x="4818192" y="2631573"/>
                </a:lnTo>
                <a:lnTo>
                  <a:pt x="4818192" y="4009473"/>
                </a:lnTo>
                <a:cubicBezTo>
                  <a:pt x="4818192" y="4039297"/>
                  <a:pt x="4794015" y="4063474"/>
                  <a:pt x="4764192" y="4063474"/>
                </a:cubicBezTo>
                <a:lnTo>
                  <a:pt x="4754492" y="4061515"/>
                </a:lnTo>
                <a:lnTo>
                  <a:pt x="3568114" y="4646075"/>
                </a:lnTo>
                <a:cubicBezTo>
                  <a:pt x="3561428" y="4649371"/>
                  <a:pt x="3554388" y="4651154"/>
                  <a:pt x="3547385" y="4651558"/>
                </a:cubicBezTo>
                <a:lnTo>
                  <a:pt x="3545431" y="4651292"/>
                </a:lnTo>
                <a:lnTo>
                  <a:pt x="3530719" y="4658592"/>
                </a:lnTo>
                <a:cubicBezTo>
                  <a:pt x="3517394" y="4662257"/>
                  <a:pt x="3502671" y="4660839"/>
                  <a:pt x="3489708" y="4653469"/>
                </a:cubicBezTo>
                <a:lnTo>
                  <a:pt x="2385763" y="4025801"/>
                </a:lnTo>
                <a:lnTo>
                  <a:pt x="1303934" y="4631713"/>
                </a:lnTo>
                <a:cubicBezTo>
                  <a:pt x="1290924" y="4638999"/>
                  <a:pt x="1276191" y="4640323"/>
                  <a:pt x="1262891" y="4636572"/>
                </a:cubicBezTo>
                <a:lnTo>
                  <a:pt x="1252629" y="4631398"/>
                </a:lnTo>
                <a:lnTo>
                  <a:pt x="1247776" y="4630263"/>
                </a:lnTo>
                <a:lnTo>
                  <a:pt x="31553" y="4074047"/>
                </a:lnTo>
                <a:lnTo>
                  <a:pt x="21018" y="4062718"/>
                </a:lnTo>
                <a:lnTo>
                  <a:pt x="10113" y="4058201"/>
                </a:lnTo>
                <a:cubicBezTo>
                  <a:pt x="6857" y="4054944"/>
                  <a:pt x="4842" y="4050444"/>
                  <a:pt x="4841" y="4045474"/>
                </a:cubicBezTo>
                <a:lnTo>
                  <a:pt x="4842" y="4045325"/>
                </a:lnTo>
                <a:lnTo>
                  <a:pt x="3407" y="4043783"/>
                </a:lnTo>
                <a:cubicBezTo>
                  <a:pt x="996" y="4037307"/>
                  <a:pt x="-180" y="4030371"/>
                  <a:pt x="22" y="4023360"/>
                </a:cubicBezTo>
                <a:lnTo>
                  <a:pt x="4841" y="4002749"/>
                </a:lnTo>
                <a:lnTo>
                  <a:pt x="4842" y="2601170"/>
                </a:lnTo>
                <a:lnTo>
                  <a:pt x="3913" y="2598386"/>
                </a:lnTo>
                <a:cubicBezTo>
                  <a:pt x="1374" y="2577495"/>
                  <a:pt x="11246" y="2556146"/>
                  <a:pt x="30644" y="2545011"/>
                </a:cubicBezTo>
                <a:lnTo>
                  <a:pt x="1189091" y="1879985"/>
                </a:lnTo>
                <a:lnTo>
                  <a:pt x="1189092" y="631323"/>
                </a:lnTo>
                <a:lnTo>
                  <a:pt x="1191564" y="619077"/>
                </a:lnTo>
                <a:lnTo>
                  <a:pt x="1190940" y="616714"/>
                </a:lnTo>
                <a:cubicBezTo>
                  <a:pt x="1189726" y="595706"/>
                  <a:pt x="1200930" y="575025"/>
                  <a:pt x="1220994" y="565138"/>
                </a:cubicBezTo>
                <a:lnTo>
                  <a:pt x="2342343" y="12621"/>
                </a:lnTo>
                <a:cubicBezTo>
                  <a:pt x="2349032" y="9326"/>
                  <a:pt x="2356070" y="7541"/>
                  <a:pt x="2363074" y="7137"/>
                </a:cubicBezTo>
                <a:lnTo>
                  <a:pt x="2377638" y="10564"/>
                </a:lnTo>
                <a:lnTo>
                  <a:pt x="2392107" y="2601"/>
                </a:lnTo>
                <a:cubicBezTo>
                  <a:pt x="2398685" y="486"/>
                  <a:pt x="2405668" y="-374"/>
                  <a:pt x="2412663" y="14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p:nvSpPr>
        <p:spPr>
          <a:xfrm>
            <a:off x="7535879" y="4789557"/>
            <a:ext cx="2084372" cy="707886"/>
          </a:xfrm>
          <a:prstGeom prst="rect">
            <a:avLst/>
          </a:prstGeom>
        </p:spPr>
        <p:txBody>
          <a:bodyPr wrap="square">
            <a:spAutoFit/>
          </a:bodyPr>
          <a:lstStyle/>
          <a:p>
            <a:r>
              <a:rPr lang="en-GB" sz="4000" dirty="0" smtClean="0">
                <a:solidFill>
                  <a:schemeClr val="bg1"/>
                </a:solidFill>
                <a:latin typeface="Dosis" panose="02010503020202060003" pitchFamily="50" charset="0"/>
                <a:ea typeface="Open Sans Light" panose="020B0306030504020204" pitchFamily="34" charset="0"/>
                <a:cs typeface="Open Sans Light" panose="020B0306030504020204" pitchFamily="34" charset="0"/>
              </a:rPr>
              <a:t>went hike</a:t>
            </a:r>
            <a:endParaRPr lang="en-GB" sz="4000" dirty="0">
              <a:solidFill>
                <a:schemeClr val="bg1"/>
              </a:solidFill>
              <a:latin typeface="Dosis" panose="02010503020202060003" pitchFamily="50" charset="0"/>
              <a:ea typeface="Open Sans Light" panose="020B0306030504020204" pitchFamily="34" charset="0"/>
              <a:cs typeface="Open Sans Light" panose="020B0306030504020204" pitchFamily="34" charset="0"/>
            </a:endParaRPr>
          </a:p>
        </p:txBody>
      </p:sp>
      <p:cxnSp>
        <p:nvCxnSpPr>
          <p:cNvPr id="9" name="Straight Connector 8"/>
          <p:cNvCxnSpPr/>
          <p:nvPr/>
        </p:nvCxnSpPr>
        <p:spPr>
          <a:xfrm>
            <a:off x="9867900" y="4326756"/>
            <a:ext cx="0" cy="1633489"/>
          </a:xfrm>
          <a:prstGeom prst="line">
            <a:avLst/>
          </a:prstGeom>
          <a:ln w="2921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0168200" y="4691330"/>
            <a:ext cx="4065445" cy="1015663"/>
          </a:xfrm>
          <a:prstGeom prst="rect">
            <a:avLst/>
          </a:prstGeom>
        </p:spPr>
        <p:txBody>
          <a:bodyPr wrap="square">
            <a:spAutoFit/>
          </a:bodyPr>
          <a:lstStyle/>
          <a:p>
            <a:r>
              <a:rPr lang="en-GB" sz="2000" dirty="0" smtClean="0">
                <a:solidFill>
                  <a:schemeClr val="bg1"/>
                </a:solidFill>
                <a:latin typeface="Calibri Light" panose="020F0302020204030204" pitchFamily="34" charset="0"/>
                <a:ea typeface="Open Sans Light" panose="020B0306030504020204" pitchFamily="34" charset="0"/>
                <a:cs typeface="Open Sans Light" panose="020B0306030504020204" pitchFamily="34" charset="0"/>
              </a:rPr>
              <a:t>Please add something here. This will</a:t>
            </a:r>
          </a:p>
          <a:p>
            <a:r>
              <a:rPr lang="en-GB" sz="2000" dirty="0" smtClean="0">
                <a:solidFill>
                  <a:schemeClr val="bg1"/>
                </a:solidFill>
                <a:latin typeface="Calibri Light" panose="020F0302020204030204" pitchFamily="34" charset="0"/>
                <a:ea typeface="Open Sans Light" panose="020B0306030504020204" pitchFamily="34" charset="0"/>
                <a:cs typeface="Open Sans Light" panose="020B0306030504020204" pitchFamily="34" charset="0"/>
              </a:rPr>
              <a:t>Help you to describe all those things </a:t>
            </a:r>
          </a:p>
          <a:p>
            <a:r>
              <a:rPr lang="en-GB" sz="2000" dirty="0" smtClean="0">
                <a:solidFill>
                  <a:schemeClr val="bg1"/>
                </a:solidFill>
                <a:latin typeface="Calibri Light" panose="020F0302020204030204" pitchFamily="34" charset="0"/>
                <a:ea typeface="Open Sans Light" panose="020B0306030504020204" pitchFamily="34" charset="0"/>
                <a:cs typeface="Open Sans Light" panose="020B0306030504020204" pitchFamily="34" charset="0"/>
              </a:rPr>
              <a:t>That your company really do. thanks</a:t>
            </a:r>
            <a:endParaRPr lang="en-GB" sz="2000" dirty="0" smtClean="0">
              <a:solidFill>
                <a:schemeClr val="accent1">
                  <a:lumMod val="75000"/>
                </a:schemeClr>
              </a:solidFill>
              <a:latin typeface="Dosis" panose="02010503020202060003" pitchFamily="50" charset="0"/>
              <a:ea typeface="Open Sans Light" panose="020B0306030504020204" pitchFamily="34" charset="0"/>
              <a:cs typeface="Open Sans Light" panose="020B0306030504020204" pitchFamily="34" charset="0"/>
            </a:endParaRPr>
          </a:p>
        </p:txBody>
      </p:sp>
      <p:grpSp>
        <p:nvGrpSpPr>
          <p:cNvPr id="12" name="Group 11"/>
          <p:cNvGrpSpPr/>
          <p:nvPr/>
        </p:nvGrpSpPr>
        <p:grpSpPr>
          <a:xfrm>
            <a:off x="3731731" y="7871268"/>
            <a:ext cx="10852636" cy="1457231"/>
            <a:chOff x="6654314" y="3725434"/>
            <a:chExt cx="10852636" cy="1457231"/>
          </a:xfrm>
        </p:grpSpPr>
        <p:sp>
          <p:nvSpPr>
            <p:cNvPr id="13" name="Rectangle 12"/>
            <p:cNvSpPr/>
            <p:nvPr/>
          </p:nvSpPr>
          <p:spPr>
            <a:xfrm>
              <a:off x="6654314" y="4167002"/>
              <a:ext cx="10852636"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a:t>
              </a:r>
              <a:r>
                <a:rPr lang="en-GB" sz="2000" dirty="0" smtClean="0">
                  <a:latin typeface="+mj-lt"/>
                  <a:cs typeface="Segoe UI Light" panose="020B0502040204020203" pitchFamily="34" charset="0"/>
                </a:rPr>
                <a:t>.</a:t>
              </a:r>
              <a:r>
                <a:rPr lang="en-GB" sz="2000" dirty="0">
                  <a:latin typeface="+mj-lt"/>
                  <a:cs typeface="Segoe UI Light" panose="020B0502040204020203" pitchFamily="34" charset="0"/>
                </a:rPr>
                <a:t> This is the text box here. You can put some text here. The text we are going to put here is not important. </a:t>
              </a:r>
            </a:p>
          </p:txBody>
        </p:sp>
        <p:sp>
          <p:nvSpPr>
            <p:cNvPr id="14" name="Rectangle 13"/>
            <p:cNvSpPr/>
            <p:nvPr/>
          </p:nvSpPr>
          <p:spPr>
            <a:xfrm>
              <a:off x="10870548" y="3725434"/>
              <a:ext cx="2450544"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About Project</a:t>
              </a:r>
              <a:endParaRPr lang="en-GB" sz="2800" dirty="0">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1832228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6989081" y="276820"/>
            <a:ext cx="4337983"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Pricing Table A</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24" name="Rectangle 23"/>
          <p:cNvSpPr/>
          <p:nvPr/>
        </p:nvSpPr>
        <p:spPr>
          <a:xfrm>
            <a:off x="483737" y="2985824"/>
            <a:ext cx="2705976" cy="461665"/>
          </a:xfrm>
          <a:prstGeom prst="rect">
            <a:avLst/>
          </a:prstGeom>
        </p:spPr>
        <p:txBody>
          <a:bodyPr wrap="squar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Connection</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25" name="Rectangle 24"/>
          <p:cNvSpPr/>
          <p:nvPr/>
        </p:nvSpPr>
        <p:spPr>
          <a:xfrm>
            <a:off x="4126512" y="2985824"/>
            <a:ext cx="2705976" cy="461665"/>
          </a:xfrm>
          <a:prstGeom prst="rect">
            <a:avLst/>
          </a:prstGeom>
        </p:spPr>
        <p:txBody>
          <a:bodyPr wrap="squar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Shopping</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26" name="Rectangle 25"/>
          <p:cNvSpPr/>
          <p:nvPr/>
        </p:nvSpPr>
        <p:spPr>
          <a:xfrm>
            <a:off x="7769287" y="2985824"/>
            <a:ext cx="2705976" cy="461665"/>
          </a:xfrm>
          <a:prstGeom prst="rect">
            <a:avLst/>
          </a:prstGeom>
        </p:spPr>
        <p:txBody>
          <a:bodyPr wrap="squar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Internet</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27" name="Rectangle 26"/>
          <p:cNvSpPr/>
          <p:nvPr/>
        </p:nvSpPr>
        <p:spPr>
          <a:xfrm>
            <a:off x="11412062" y="2985824"/>
            <a:ext cx="2705976" cy="461665"/>
          </a:xfrm>
          <a:prstGeom prst="rect">
            <a:avLst/>
          </a:prstGeom>
        </p:spPr>
        <p:txBody>
          <a:bodyPr wrap="squar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Rocket</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28" name="Rectangle 27"/>
          <p:cNvSpPr/>
          <p:nvPr/>
        </p:nvSpPr>
        <p:spPr>
          <a:xfrm>
            <a:off x="15054837" y="2985824"/>
            <a:ext cx="2705976" cy="461665"/>
          </a:xfrm>
          <a:prstGeom prst="rect">
            <a:avLst/>
          </a:prstGeom>
        </p:spPr>
        <p:txBody>
          <a:bodyPr wrap="squar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Handwriting</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29" name="Group 28"/>
          <p:cNvGrpSpPr/>
          <p:nvPr/>
        </p:nvGrpSpPr>
        <p:grpSpPr>
          <a:xfrm>
            <a:off x="5078105" y="3945502"/>
            <a:ext cx="664503" cy="621415"/>
            <a:chOff x="2995613" y="1004888"/>
            <a:chExt cx="1566863" cy="1465262"/>
          </a:xfrm>
          <a:solidFill>
            <a:schemeClr val="accent2"/>
          </a:solidFill>
        </p:grpSpPr>
        <p:sp>
          <p:nvSpPr>
            <p:cNvPr id="30" name="Freeform 25"/>
            <p:cNvSpPr>
              <a:spLocks noEditPoints="1"/>
            </p:cNvSpPr>
            <p:nvPr/>
          </p:nvSpPr>
          <p:spPr bwMode="auto">
            <a:xfrm>
              <a:off x="2995613" y="1004888"/>
              <a:ext cx="1566863" cy="1139825"/>
            </a:xfrm>
            <a:custGeom>
              <a:avLst/>
              <a:gdLst>
                <a:gd name="T0" fmla="*/ 2720 w 3950"/>
                <a:gd name="T1" fmla="*/ 1847 h 2873"/>
                <a:gd name="T2" fmla="*/ 3421 w 3950"/>
                <a:gd name="T3" fmla="*/ 1437 h 2873"/>
                <a:gd name="T4" fmla="*/ 1898 w 3950"/>
                <a:gd name="T5" fmla="*/ 1437 h 2873"/>
                <a:gd name="T6" fmla="*/ 2513 w 3950"/>
                <a:gd name="T7" fmla="*/ 1847 h 2873"/>
                <a:gd name="T8" fmla="*/ 1898 w 3950"/>
                <a:gd name="T9" fmla="*/ 1437 h 2873"/>
                <a:gd name="T10" fmla="*/ 1148 w 3950"/>
                <a:gd name="T11" fmla="*/ 1847 h 2873"/>
                <a:gd name="T12" fmla="*/ 1694 w 3950"/>
                <a:gd name="T13" fmla="*/ 1437 h 2873"/>
                <a:gd name="T14" fmla="*/ 2720 w 3950"/>
                <a:gd name="T15" fmla="*/ 821 h 2873"/>
                <a:gd name="T16" fmla="*/ 3450 w 3950"/>
                <a:gd name="T17" fmla="*/ 1231 h 2873"/>
                <a:gd name="T18" fmla="*/ 2720 w 3950"/>
                <a:gd name="T19" fmla="*/ 821 h 2873"/>
                <a:gd name="T20" fmla="*/ 1898 w 3950"/>
                <a:gd name="T21" fmla="*/ 1231 h 2873"/>
                <a:gd name="T22" fmla="*/ 2513 w 3950"/>
                <a:gd name="T23" fmla="*/ 821 h 2873"/>
                <a:gd name="T24" fmla="*/ 977 w 3950"/>
                <a:gd name="T25" fmla="*/ 821 h 2873"/>
                <a:gd name="T26" fmla="*/ 1062 w 3950"/>
                <a:gd name="T27" fmla="*/ 1233 h 2873"/>
                <a:gd name="T28" fmla="*/ 1694 w 3950"/>
                <a:gd name="T29" fmla="*/ 1231 h 2873"/>
                <a:gd name="T30" fmla="*/ 977 w 3950"/>
                <a:gd name="T31" fmla="*/ 821 h 2873"/>
                <a:gd name="T32" fmla="*/ 668 w 3950"/>
                <a:gd name="T33" fmla="*/ 0 h 2873"/>
                <a:gd name="T34" fmla="*/ 739 w 3950"/>
                <a:gd name="T35" fmla="*/ 13 h 2873"/>
                <a:gd name="T36" fmla="*/ 800 w 3950"/>
                <a:gd name="T37" fmla="*/ 49 h 2873"/>
                <a:gd name="T38" fmla="*/ 844 w 3950"/>
                <a:gd name="T39" fmla="*/ 102 h 2873"/>
                <a:gd name="T40" fmla="*/ 869 w 3950"/>
                <a:gd name="T41" fmla="*/ 172 h 2873"/>
                <a:gd name="T42" fmla="*/ 3746 w 3950"/>
                <a:gd name="T43" fmla="*/ 411 h 2873"/>
                <a:gd name="T44" fmla="*/ 3814 w 3950"/>
                <a:gd name="T45" fmla="*/ 423 h 2873"/>
                <a:gd name="T46" fmla="*/ 3874 w 3950"/>
                <a:gd name="T47" fmla="*/ 457 h 2873"/>
                <a:gd name="T48" fmla="*/ 3920 w 3950"/>
                <a:gd name="T49" fmla="*/ 509 h 2873"/>
                <a:gd name="T50" fmla="*/ 3946 w 3950"/>
                <a:gd name="T51" fmla="*/ 574 h 2873"/>
                <a:gd name="T52" fmla="*/ 3947 w 3950"/>
                <a:gd name="T53" fmla="*/ 644 h 2873"/>
                <a:gd name="T54" fmla="*/ 3735 w 3950"/>
                <a:gd name="T55" fmla="*/ 2118 h 2873"/>
                <a:gd name="T56" fmla="*/ 3700 w 3950"/>
                <a:gd name="T57" fmla="*/ 2182 h 2873"/>
                <a:gd name="T58" fmla="*/ 3645 w 3950"/>
                <a:gd name="T59" fmla="*/ 2229 h 2873"/>
                <a:gd name="T60" fmla="*/ 3578 w 3950"/>
                <a:gd name="T61" fmla="*/ 2254 h 2873"/>
                <a:gd name="T62" fmla="*/ 1218 w 3950"/>
                <a:gd name="T63" fmla="*/ 2257 h 2873"/>
                <a:gd name="T64" fmla="*/ 3334 w 3950"/>
                <a:gd name="T65" fmla="*/ 2463 h 2873"/>
                <a:gd name="T66" fmla="*/ 3406 w 3950"/>
                <a:gd name="T67" fmla="*/ 2475 h 2873"/>
                <a:gd name="T68" fmla="*/ 3467 w 3950"/>
                <a:gd name="T69" fmla="*/ 2511 h 2873"/>
                <a:gd name="T70" fmla="*/ 3512 w 3950"/>
                <a:gd name="T71" fmla="*/ 2563 h 2873"/>
                <a:gd name="T72" fmla="*/ 3537 w 3950"/>
                <a:gd name="T73" fmla="*/ 2631 h 2873"/>
                <a:gd name="T74" fmla="*/ 3537 w 3950"/>
                <a:gd name="T75" fmla="*/ 2704 h 2873"/>
                <a:gd name="T76" fmla="*/ 3512 w 3950"/>
                <a:gd name="T77" fmla="*/ 2771 h 2873"/>
                <a:gd name="T78" fmla="*/ 3467 w 3950"/>
                <a:gd name="T79" fmla="*/ 2825 h 2873"/>
                <a:gd name="T80" fmla="*/ 3406 w 3950"/>
                <a:gd name="T81" fmla="*/ 2859 h 2873"/>
                <a:gd name="T82" fmla="*/ 3334 w 3950"/>
                <a:gd name="T83" fmla="*/ 2873 h 2873"/>
                <a:gd name="T84" fmla="*/ 1051 w 3950"/>
                <a:gd name="T85" fmla="*/ 2871 h 2873"/>
                <a:gd name="T86" fmla="*/ 1002 w 3950"/>
                <a:gd name="T87" fmla="*/ 2858 h 2873"/>
                <a:gd name="T88" fmla="*/ 979 w 3950"/>
                <a:gd name="T89" fmla="*/ 2844 h 2873"/>
                <a:gd name="T90" fmla="*/ 939 w 3950"/>
                <a:gd name="T91" fmla="*/ 2817 h 2873"/>
                <a:gd name="T92" fmla="*/ 920 w 3950"/>
                <a:gd name="T93" fmla="*/ 2795 h 2873"/>
                <a:gd name="T94" fmla="*/ 894 w 3950"/>
                <a:gd name="T95" fmla="*/ 2757 h 2873"/>
                <a:gd name="T96" fmla="*/ 884 w 3950"/>
                <a:gd name="T97" fmla="*/ 2726 h 2873"/>
                <a:gd name="T98" fmla="*/ 874 w 3950"/>
                <a:gd name="T99" fmla="*/ 2701 h 2873"/>
                <a:gd name="T100" fmla="*/ 205 w 3950"/>
                <a:gd name="T101" fmla="*/ 411 h 2873"/>
                <a:gd name="T102" fmla="*/ 134 w 3950"/>
                <a:gd name="T103" fmla="*/ 398 h 2873"/>
                <a:gd name="T104" fmla="*/ 73 w 3950"/>
                <a:gd name="T105" fmla="*/ 362 h 2873"/>
                <a:gd name="T106" fmla="*/ 29 w 3950"/>
                <a:gd name="T107" fmla="*/ 309 h 2873"/>
                <a:gd name="T108" fmla="*/ 4 w 3950"/>
                <a:gd name="T109" fmla="*/ 243 h 2873"/>
                <a:gd name="T110" fmla="*/ 4 w 3950"/>
                <a:gd name="T111" fmla="*/ 168 h 2873"/>
                <a:gd name="T112" fmla="*/ 29 w 3950"/>
                <a:gd name="T113" fmla="*/ 102 h 2873"/>
                <a:gd name="T114" fmla="*/ 73 w 3950"/>
                <a:gd name="T115" fmla="*/ 49 h 2873"/>
                <a:gd name="T116" fmla="*/ 134 w 3950"/>
                <a:gd name="T117" fmla="*/ 13 h 2873"/>
                <a:gd name="T118" fmla="*/ 205 w 3950"/>
                <a:gd name="T119" fmla="*/ 0 h 2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50" h="2873">
                  <a:moveTo>
                    <a:pt x="2720" y="1437"/>
                  </a:moveTo>
                  <a:lnTo>
                    <a:pt x="2720" y="1847"/>
                  </a:lnTo>
                  <a:lnTo>
                    <a:pt x="3362" y="1847"/>
                  </a:lnTo>
                  <a:lnTo>
                    <a:pt x="3421" y="1437"/>
                  </a:lnTo>
                  <a:lnTo>
                    <a:pt x="2720" y="1437"/>
                  </a:lnTo>
                  <a:close/>
                  <a:moveTo>
                    <a:pt x="1898" y="1437"/>
                  </a:moveTo>
                  <a:lnTo>
                    <a:pt x="1898" y="1847"/>
                  </a:lnTo>
                  <a:lnTo>
                    <a:pt x="2513" y="1847"/>
                  </a:lnTo>
                  <a:lnTo>
                    <a:pt x="2513" y="1437"/>
                  </a:lnTo>
                  <a:lnTo>
                    <a:pt x="1898" y="1437"/>
                  </a:lnTo>
                  <a:close/>
                  <a:moveTo>
                    <a:pt x="1081" y="1437"/>
                  </a:moveTo>
                  <a:lnTo>
                    <a:pt x="1148" y="1847"/>
                  </a:lnTo>
                  <a:lnTo>
                    <a:pt x="1694" y="1847"/>
                  </a:lnTo>
                  <a:lnTo>
                    <a:pt x="1694" y="1437"/>
                  </a:lnTo>
                  <a:lnTo>
                    <a:pt x="1081" y="1437"/>
                  </a:lnTo>
                  <a:close/>
                  <a:moveTo>
                    <a:pt x="2720" y="821"/>
                  </a:moveTo>
                  <a:lnTo>
                    <a:pt x="2720" y="1231"/>
                  </a:lnTo>
                  <a:lnTo>
                    <a:pt x="3450" y="1231"/>
                  </a:lnTo>
                  <a:lnTo>
                    <a:pt x="3508" y="821"/>
                  </a:lnTo>
                  <a:lnTo>
                    <a:pt x="2720" y="821"/>
                  </a:lnTo>
                  <a:close/>
                  <a:moveTo>
                    <a:pt x="1898" y="821"/>
                  </a:moveTo>
                  <a:lnTo>
                    <a:pt x="1898" y="1231"/>
                  </a:lnTo>
                  <a:lnTo>
                    <a:pt x="2513" y="1231"/>
                  </a:lnTo>
                  <a:lnTo>
                    <a:pt x="2513" y="821"/>
                  </a:lnTo>
                  <a:lnTo>
                    <a:pt x="1898" y="821"/>
                  </a:lnTo>
                  <a:close/>
                  <a:moveTo>
                    <a:pt x="977" y="821"/>
                  </a:moveTo>
                  <a:lnTo>
                    <a:pt x="1047" y="1238"/>
                  </a:lnTo>
                  <a:lnTo>
                    <a:pt x="1062" y="1233"/>
                  </a:lnTo>
                  <a:lnTo>
                    <a:pt x="1077" y="1231"/>
                  </a:lnTo>
                  <a:lnTo>
                    <a:pt x="1694" y="1231"/>
                  </a:lnTo>
                  <a:lnTo>
                    <a:pt x="1694" y="821"/>
                  </a:lnTo>
                  <a:lnTo>
                    <a:pt x="977" y="821"/>
                  </a:lnTo>
                  <a:close/>
                  <a:moveTo>
                    <a:pt x="205" y="0"/>
                  </a:moveTo>
                  <a:lnTo>
                    <a:pt x="668" y="0"/>
                  </a:lnTo>
                  <a:lnTo>
                    <a:pt x="704" y="3"/>
                  </a:lnTo>
                  <a:lnTo>
                    <a:pt x="739" y="13"/>
                  </a:lnTo>
                  <a:lnTo>
                    <a:pt x="771" y="28"/>
                  </a:lnTo>
                  <a:lnTo>
                    <a:pt x="800" y="49"/>
                  </a:lnTo>
                  <a:lnTo>
                    <a:pt x="825" y="74"/>
                  </a:lnTo>
                  <a:lnTo>
                    <a:pt x="844" y="102"/>
                  </a:lnTo>
                  <a:lnTo>
                    <a:pt x="861" y="136"/>
                  </a:lnTo>
                  <a:lnTo>
                    <a:pt x="869" y="172"/>
                  </a:lnTo>
                  <a:lnTo>
                    <a:pt x="909" y="411"/>
                  </a:lnTo>
                  <a:lnTo>
                    <a:pt x="3746" y="411"/>
                  </a:lnTo>
                  <a:lnTo>
                    <a:pt x="3781" y="414"/>
                  </a:lnTo>
                  <a:lnTo>
                    <a:pt x="3814" y="423"/>
                  </a:lnTo>
                  <a:lnTo>
                    <a:pt x="3845" y="437"/>
                  </a:lnTo>
                  <a:lnTo>
                    <a:pt x="3874" y="457"/>
                  </a:lnTo>
                  <a:lnTo>
                    <a:pt x="3900" y="480"/>
                  </a:lnTo>
                  <a:lnTo>
                    <a:pt x="3920" y="509"/>
                  </a:lnTo>
                  <a:lnTo>
                    <a:pt x="3936" y="541"/>
                  </a:lnTo>
                  <a:lnTo>
                    <a:pt x="3946" y="574"/>
                  </a:lnTo>
                  <a:lnTo>
                    <a:pt x="3950" y="608"/>
                  </a:lnTo>
                  <a:lnTo>
                    <a:pt x="3947" y="644"/>
                  </a:lnTo>
                  <a:lnTo>
                    <a:pt x="3743" y="2081"/>
                  </a:lnTo>
                  <a:lnTo>
                    <a:pt x="3735" y="2118"/>
                  </a:lnTo>
                  <a:lnTo>
                    <a:pt x="3720" y="2152"/>
                  </a:lnTo>
                  <a:lnTo>
                    <a:pt x="3700" y="2182"/>
                  </a:lnTo>
                  <a:lnTo>
                    <a:pt x="3674" y="2208"/>
                  </a:lnTo>
                  <a:lnTo>
                    <a:pt x="3645" y="2229"/>
                  </a:lnTo>
                  <a:lnTo>
                    <a:pt x="3613" y="2244"/>
                  </a:lnTo>
                  <a:lnTo>
                    <a:pt x="3578" y="2254"/>
                  </a:lnTo>
                  <a:lnTo>
                    <a:pt x="3539" y="2257"/>
                  </a:lnTo>
                  <a:lnTo>
                    <a:pt x="1218" y="2257"/>
                  </a:lnTo>
                  <a:lnTo>
                    <a:pt x="1251" y="2463"/>
                  </a:lnTo>
                  <a:lnTo>
                    <a:pt x="3334" y="2463"/>
                  </a:lnTo>
                  <a:lnTo>
                    <a:pt x="3371" y="2466"/>
                  </a:lnTo>
                  <a:lnTo>
                    <a:pt x="3406" y="2475"/>
                  </a:lnTo>
                  <a:lnTo>
                    <a:pt x="3439" y="2491"/>
                  </a:lnTo>
                  <a:lnTo>
                    <a:pt x="3467" y="2511"/>
                  </a:lnTo>
                  <a:lnTo>
                    <a:pt x="3492" y="2535"/>
                  </a:lnTo>
                  <a:lnTo>
                    <a:pt x="3512" y="2563"/>
                  </a:lnTo>
                  <a:lnTo>
                    <a:pt x="3527" y="2596"/>
                  </a:lnTo>
                  <a:lnTo>
                    <a:pt x="3537" y="2631"/>
                  </a:lnTo>
                  <a:lnTo>
                    <a:pt x="3539" y="2667"/>
                  </a:lnTo>
                  <a:lnTo>
                    <a:pt x="3537" y="2704"/>
                  </a:lnTo>
                  <a:lnTo>
                    <a:pt x="3527" y="2739"/>
                  </a:lnTo>
                  <a:lnTo>
                    <a:pt x="3512" y="2771"/>
                  </a:lnTo>
                  <a:lnTo>
                    <a:pt x="3492" y="2800"/>
                  </a:lnTo>
                  <a:lnTo>
                    <a:pt x="3467" y="2825"/>
                  </a:lnTo>
                  <a:lnTo>
                    <a:pt x="3439" y="2844"/>
                  </a:lnTo>
                  <a:lnTo>
                    <a:pt x="3406" y="2859"/>
                  </a:lnTo>
                  <a:lnTo>
                    <a:pt x="3371" y="2869"/>
                  </a:lnTo>
                  <a:lnTo>
                    <a:pt x="3334" y="2873"/>
                  </a:lnTo>
                  <a:lnTo>
                    <a:pt x="1077" y="2873"/>
                  </a:lnTo>
                  <a:lnTo>
                    <a:pt x="1051" y="2871"/>
                  </a:lnTo>
                  <a:lnTo>
                    <a:pt x="1026" y="2866"/>
                  </a:lnTo>
                  <a:lnTo>
                    <a:pt x="1002" y="2858"/>
                  </a:lnTo>
                  <a:lnTo>
                    <a:pt x="990" y="2852"/>
                  </a:lnTo>
                  <a:lnTo>
                    <a:pt x="979" y="2844"/>
                  </a:lnTo>
                  <a:lnTo>
                    <a:pt x="958" y="2832"/>
                  </a:lnTo>
                  <a:lnTo>
                    <a:pt x="939" y="2817"/>
                  </a:lnTo>
                  <a:lnTo>
                    <a:pt x="929" y="2806"/>
                  </a:lnTo>
                  <a:lnTo>
                    <a:pt x="920" y="2795"/>
                  </a:lnTo>
                  <a:lnTo>
                    <a:pt x="907" y="2777"/>
                  </a:lnTo>
                  <a:lnTo>
                    <a:pt x="894" y="2757"/>
                  </a:lnTo>
                  <a:lnTo>
                    <a:pt x="889" y="2742"/>
                  </a:lnTo>
                  <a:lnTo>
                    <a:pt x="884" y="2726"/>
                  </a:lnTo>
                  <a:lnTo>
                    <a:pt x="879" y="2714"/>
                  </a:lnTo>
                  <a:lnTo>
                    <a:pt x="874" y="2701"/>
                  </a:lnTo>
                  <a:lnTo>
                    <a:pt x="492" y="411"/>
                  </a:lnTo>
                  <a:lnTo>
                    <a:pt x="205" y="411"/>
                  </a:lnTo>
                  <a:lnTo>
                    <a:pt x="169" y="407"/>
                  </a:lnTo>
                  <a:lnTo>
                    <a:pt x="134" y="398"/>
                  </a:lnTo>
                  <a:lnTo>
                    <a:pt x="102" y="383"/>
                  </a:lnTo>
                  <a:lnTo>
                    <a:pt x="73" y="362"/>
                  </a:lnTo>
                  <a:lnTo>
                    <a:pt x="49" y="337"/>
                  </a:lnTo>
                  <a:lnTo>
                    <a:pt x="29" y="309"/>
                  </a:lnTo>
                  <a:lnTo>
                    <a:pt x="12" y="276"/>
                  </a:lnTo>
                  <a:lnTo>
                    <a:pt x="4" y="243"/>
                  </a:lnTo>
                  <a:lnTo>
                    <a:pt x="0" y="205"/>
                  </a:lnTo>
                  <a:lnTo>
                    <a:pt x="4" y="168"/>
                  </a:lnTo>
                  <a:lnTo>
                    <a:pt x="12" y="133"/>
                  </a:lnTo>
                  <a:lnTo>
                    <a:pt x="29" y="102"/>
                  </a:lnTo>
                  <a:lnTo>
                    <a:pt x="49" y="74"/>
                  </a:lnTo>
                  <a:lnTo>
                    <a:pt x="73" y="49"/>
                  </a:lnTo>
                  <a:lnTo>
                    <a:pt x="102" y="28"/>
                  </a:lnTo>
                  <a:lnTo>
                    <a:pt x="134" y="13"/>
                  </a:lnTo>
                  <a:lnTo>
                    <a:pt x="169" y="3"/>
                  </a:lnTo>
                  <a:lnTo>
                    <a:pt x="2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26"/>
            <p:cNvSpPr>
              <a:spLocks/>
            </p:cNvSpPr>
            <p:nvPr/>
          </p:nvSpPr>
          <p:spPr bwMode="auto">
            <a:xfrm>
              <a:off x="3422651" y="2225675"/>
              <a:ext cx="244475" cy="244475"/>
            </a:xfrm>
            <a:custGeom>
              <a:avLst/>
              <a:gdLst>
                <a:gd name="T0" fmla="*/ 307 w 617"/>
                <a:gd name="T1" fmla="*/ 0 h 615"/>
                <a:gd name="T2" fmla="*/ 353 w 617"/>
                <a:gd name="T3" fmla="*/ 3 h 615"/>
                <a:gd name="T4" fmla="*/ 397 w 617"/>
                <a:gd name="T5" fmla="*/ 13 h 615"/>
                <a:gd name="T6" fmla="*/ 438 w 617"/>
                <a:gd name="T7" fmla="*/ 29 h 615"/>
                <a:gd name="T8" fmla="*/ 475 w 617"/>
                <a:gd name="T9" fmla="*/ 50 h 615"/>
                <a:gd name="T10" fmla="*/ 510 w 617"/>
                <a:gd name="T11" fmla="*/ 76 h 615"/>
                <a:gd name="T12" fmla="*/ 541 w 617"/>
                <a:gd name="T13" fmla="*/ 106 h 615"/>
                <a:gd name="T14" fmla="*/ 567 w 617"/>
                <a:gd name="T15" fmla="*/ 141 h 615"/>
                <a:gd name="T16" fmla="*/ 588 w 617"/>
                <a:gd name="T17" fmla="*/ 178 h 615"/>
                <a:gd name="T18" fmla="*/ 603 w 617"/>
                <a:gd name="T19" fmla="*/ 219 h 615"/>
                <a:gd name="T20" fmla="*/ 613 w 617"/>
                <a:gd name="T21" fmla="*/ 263 h 615"/>
                <a:gd name="T22" fmla="*/ 617 w 617"/>
                <a:gd name="T23" fmla="*/ 307 h 615"/>
                <a:gd name="T24" fmla="*/ 613 w 617"/>
                <a:gd name="T25" fmla="*/ 353 h 615"/>
                <a:gd name="T26" fmla="*/ 603 w 617"/>
                <a:gd name="T27" fmla="*/ 397 h 615"/>
                <a:gd name="T28" fmla="*/ 588 w 617"/>
                <a:gd name="T29" fmla="*/ 437 h 615"/>
                <a:gd name="T30" fmla="*/ 567 w 617"/>
                <a:gd name="T31" fmla="*/ 475 h 615"/>
                <a:gd name="T32" fmla="*/ 541 w 617"/>
                <a:gd name="T33" fmla="*/ 509 h 615"/>
                <a:gd name="T34" fmla="*/ 510 w 617"/>
                <a:gd name="T35" fmla="*/ 540 h 615"/>
                <a:gd name="T36" fmla="*/ 475 w 617"/>
                <a:gd name="T37" fmla="*/ 566 h 615"/>
                <a:gd name="T38" fmla="*/ 438 w 617"/>
                <a:gd name="T39" fmla="*/ 586 h 615"/>
                <a:gd name="T40" fmla="*/ 397 w 617"/>
                <a:gd name="T41" fmla="*/ 602 h 615"/>
                <a:gd name="T42" fmla="*/ 353 w 617"/>
                <a:gd name="T43" fmla="*/ 612 h 615"/>
                <a:gd name="T44" fmla="*/ 307 w 617"/>
                <a:gd name="T45" fmla="*/ 615 h 615"/>
                <a:gd name="T46" fmla="*/ 262 w 617"/>
                <a:gd name="T47" fmla="*/ 612 h 615"/>
                <a:gd name="T48" fmla="*/ 219 w 617"/>
                <a:gd name="T49" fmla="*/ 602 h 615"/>
                <a:gd name="T50" fmla="*/ 178 w 617"/>
                <a:gd name="T51" fmla="*/ 586 h 615"/>
                <a:gd name="T52" fmla="*/ 141 w 617"/>
                <a:gd name="T53" fmla="*/ 566 h 615"/>
                <a:gd name="T54" fmla="*/ 106 w 617"/>
                <a:gd name="T55" fmla="*/ 540 h 615"/>
                <a:gd name="T56" fmla="*/ 76 w 617"/>
                <a:gd name="T57" fmla="*/ 509 h 615"/>
                <a:gd name="T58" fmla="*/ 50 w 617"/>
                <a:gd name="T59" fmla="*/ 475 h 615"/>
                <a:gd name="T60" fmla="*/ 29 w 617"/>
                <a:gd name="T61" fmla="*/ 437 h 615"/>
                <a:gd name="T62" fmla="*/ 14 w 617"/>
                <a:gd name="T63" fmla="*/ 397 h 615"/>
                <a:gd name="T64" fmla="*/ 4 w 617"/>
                <a:gd name="T65" fmla="*/ 353 h 615"/>
                <a:gd name="T66" fmla="*/ 0 w 617"/>
                <a:gd name="T67" fmla="*/ 307 h 615"/>
                <a:gd name="T68" fmla="*/ 4 w 617"/>
                <a:gd name="T69" fmla="*/ 263 h 615"/>
                <a:gd name="T70" fmla="*/ 14 w 617"/>
                <a:gd name="T71" fmla="*/ 219 h 615"/>
                <a:gd name="T72" fmla="*/ 29 w 617"/>
                <a:gd name="T73" fmla="*/ 178 h 615"/>
                <a:gd name="T74" fmla="*/ 50 w 617"/>
                <a:gd name="T75" fmla="*/ 141 h 615"/>
                <a:gd name="T76" fmla="*/ 76 w 617"/>
                <a:gd name="T77" fmla="*/ 106 h 615"/>
                <a:gd name="T78" fmla="*/ 106 w 617"/>
                <a:gd name="T79" fmla="*/ 76 h 615"/>
                <a:gd name="T80" fmla="*/ 141 w 617"/>
                <a:gd name="T81" fmla="*/ 50 h 615"/>
                <a:gd name="T82" fmla="*/ 178 w 617"/>
                <a:gd name="T83" fmla="*/ 29 h 615"/>
                <a:gd name="T84" fmla="*/ 219 w 617"/>
                <a:gd name="T85" fmla="*/ 13 h 615"/>
                <a:gd name="T86" fmla="*/ 262 w 617"/>
                <a:gd name="T87" fmla="*/ 3 h 615"/>
                <a:gd name="T88" fmla="*/ 307 w 617"/>
                <a:gd name="T89" fmla="*/ 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7" h="615">
                  <a:moveTo>
                    <a:pt x="307" y="0"/>
                  </a:moveTo>
                  <a:lnTo>
                    <a:pt x="353" y="3"/>
                  </a:lnTo>
                  <a:lnTo>
                    <a:pt x="397" y="13"/>
                  </a:lnTo>
                  <a:lnTo>
                    <a:pt x="438" y="29"/>
                  </a:lnTo>
                  <a:lnTo>
                    <a:pt x="475" y="50"/>
                  </a:lnTo>
                  <a:lnTo>
                    <a:pt x="510" y="76"/>
                  </a:lnTo>
                  <a:lnTo>
                    <a:pt x="541" y="106"/>
                  </a:lnTo>
                  <a:lnTo>
                    <a:pt x="567" y="141"/>
                  </a:lnTo>
                  <a:lnTo>
                    <a:pt x="588" y="178"/>
                  </a:lnTo>
                  <a:lnTo>
                    <a:pt x="603" y="219"/>
                  </a:lnTo>
                  <a:lnTo>
                    <a:pt x="613" y="263"/>
                  </a:lnTo>
                  <a:lnTo>
                    <a:pt x="617" y="307"/>
                  </a:lnTo>
                  <a:lnTo>
                    <a:pt x="613" y="353"/>
                  </a:lnTo>
                  <a:lnTo>
                    <a:pt x="603" y="397"/>
                  </a:lnTo>
                  <a:lnTo>
                    <a:pt x="588" y="437"/>
                  </a:lnTo>
                  <a:lnTo>
                    <a:pt x="567" y="475"/>
                  </a:lnTo>
                  <a:lnTo>
                    <a:pt x="541" y="509"/>
                  </a:lnTo>
                  <a:lnTo>
                    <a:pt x="510" y="540"/>
                  </a:lnTo>
                  <a:lnTo>
                    <a:pt x="475" y="566"/>
                  </a:lnTo>
                  <a:lnTo>
                    <a:pt x="438" y="586"/>
                  </a:lnTo>
                  <a:lnTo>
                    <a:pt x="397" y="602"/>
                  </a:lnTo>
                  <a:lnTo>
                    <a:pt x="353" y="612"/>
                  </a:lnTo>
                  <a:lnTo>
                    <a:pt x="307" y="615"/>
                  </a:lnTo>
                  <a:lnTo>
                    <a:pt x="262" y="612"/>
                  </a:lnTo>
                  <a:lnTo>
                    <a:pt x="219" y="602"/>
                  </a:lnTo>
                  <a:lnTo>
                    <a:pt x="178" y="586"/>
                  </a:lnTo>
                  <a:lnTo>
                    <a:pt x="141" y="566"/>
                  </a:lnTo>
                  <a:lnTo>
                    <a:pt x="106" y="540"/>
                  </a:lnTo>
                  <a:lnTo>
                    <a:pt x="76" y="509"/>
                  </a:lnTo>
                  <a:lnTo>
                    <a:pt x="50" y="475"/>
                  </a:lnTo>
                  <a:lnTo>
                    <a:pt x="29" y="437"/>
                  </a:lnTo>
                  <a:lnTo>
                    <a:pt x="14" y="397"/>
                  </a:lnTo>
                  <a:lnTo>
                    <a:pt x="4" y="353"/>
                  </a:lnTo>
                  <a:lnTo>
                    <a:pt x="0" y="307"/>
                  </a:lnTo>
                  <a:lnTo>
                    <a:pt x="4" y="263"/>
                  </a:lnTo>
                  <a:lnTo>
                    <a:pt x="14" y="219"/>
                  </a:lnTo>
                  <a:lnTo>
                    <a:pt x="29" y="178"/>
                  </a:lnTo>
                  <a:lnTo>
                    <a:pt x="50" y="141"/>
                  </a:lnTo>
                  <a:lnTo>
                    <a:pt x="76" y="106"/>
                  </a:lnTo>
                  <a:lnTo>
                    <a:pt x="106" y="76"/>
                  </a:lnTo>
                  <a:lnTo>
                    <a:pt x="141" y="50"/>
                  </a:lnTo>
                  <a:lnTo>
                    <a:pt x="178" y="29"/>
                  </a:lnTo>
                  <a:lnTo>
                    <a:pt x="219" y="13"/>
                  </a:lnTo>
                  <a:lnTo>
                    <a:pt x="262" y="3"/>
                  </a:lnTo>
                  <a:lnTo>
                    <a:pt x="30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27"/>
            <p:cNvSpPr>
              <a:spLocks/>
            </p:cNvSpPr>
            <p:nvPr/>
          </p:nvSpPr>
          <p:spPr bwMode="auto">
            <a:xfrm>
              <a:off x="4156076" y="2225675"/>
              <a:ext cx="244475" cy="244475"/>
            </a:xfrm>
            <a:custGeom>
              <a:avLst/>
              <a:gdLst>
                <a:gd name="T0" fmla="*/ 308 w 615"/>
                <a:gd name="T1" fmla="*/ 0 h 615"/>
                <a:gd name="T2" fmla="*/ 354 w 615"/>
                <a:gd name="T3" fmla="*/ 3 h 615"/>
                <a:gd name="T4" fmla="*/ 397 w 615"/>
                <a:gd name="T5" fmla="*/ 13 h 615"/>
                <a:gd name="T6" fmla="*/ 438 w 615"/>
                <a:gd name="T7" fmla="*/ 29 h 615"/>
                <a:gd name="T8" fmla="*/ 476 w 615"/>
                <a:gd name="T9" fmla="*/ 50 h 615"/>
                <a:gd name="T10" fmla="*/ 510 w 615"/>
                <a:gd name="T11" fmla="*/ 76 h 615"/>
                <a:gd name="T12" fmla="*/ 541 w 615"/>
                <a:gd name="T13" fmla="*/ 106 h 615"/>
                <a:gd name="T14" fmla="*/ 567 w 615"/>
                <a:gd name="T15" fmla="*/ 141 h 615"/>
                <a:gd name="T16" fmla="*/ 587 w 615"/>
                <a:gd name="T17" fmla="*/ 178 h 615"/>
                <a:gd name="T18" fmla="*/ 603 w 615"/>
                <a:gd name="T19" fmla="*/ 219 h 615"/>
                <a:gd name="T20" fmla="*/ 613 w 615"/>
                <a:gd name="T21" fmla="*/ 263 h 615"/>
                <a:gd name="T22" fmla="*/ 615 w 615"/>
                <a:gd name="T23" fmla="*/ 307 h 615"/>
                <a:gd name="T24" fmla="*/ 613 w 615"/>
                <a:gd name="T25" fmla="*/ 353 h 615"/>
                <a:gd name="T26" fmla="*/ 603 w 615"/>
                <a:gd name="T27" fmla="*/ 397 h 615"/>
                <a:gd name="T28" fmla="*/ 587 w 615"/>
                <a:gd name="T29" fmla="*/ 437 h 615"/>
                <a:gd name="T30" fmla="*/ 567 w 615"/>
                <a:gd name="T31" fmla="*/ 475 h 615"/>
                <a:gd name="T32" fmla="*/ 541 w 615"/>
                <a:gd name="T33" fmla="*/ 509 h 615"/>
                <a:gd name="T34" fmla="*/ 510 w 615"/>
                <a:gd name="T35" fmla="*/ 540 h 615"/>
                <a:gd name="T36" fmla="*/ 476 w 615"/>
                <a:gd name="T37" fmla="*/ 566 h 615"/>
                <a:gd name="T38" fmla="*/ 438 w 615"/>
                <a:gd name="T39" fmla="*/ 586 h 615"/>
                <a:gd name="T40" fmla="*/ 397 w 615"/>
                <a:gd name="T41" fmla="*/ 602 h 615"/>
                <a:gd name="T42" fmla="*/ 354 w 615"/>
                <a:gd name="T43" fmla="*/ 612 h 615"/>
                <a:gd name="T44" fmla="*/ 308 w 615"/>
                <a:gd name="T45" fmla="*/ 615 h 615"/>
                <a:gd name="T46" fmla="*/ 263 w 615"/>
                <a:gd name="T47" fmla="*/ 612 h 615"/>
                <a:gd name="T48" fmla="*/ 220 w 615"/>
                <a:gd name="T49" fmla="*/ 602 h 615"/>
                <a:gd name="T50" fmla="*/ 179 w 615"/>
                <a:gd name="T51" fmla="*/ 586 h 615"/>
                <a:gd name="T52" fmla="*/ 140 w 615"/>
                <a:gd name="T53" fmla="*/ 566 h 615"/>
                <a:gd name="T54" fmla="*/ 105 w 615"/>
                <a:gd name="T55" fmla="*/ 540 h 615"/>
                <a:gd name="T56" fmla="*/ 76 w 615"/>
                <a:gd name="T57" fmla="*/ 509 h 615"/>
                <a:gd name="T58" fmla="*/ 50 w 615"/>
                <a:gd name="T59" fmla="*/ 475 h 615"/>
                <a:gd name="T60" fmla="*/ 28 w 615"/>
                <a:gd name="T61" fmla="*/ 437 h 615"/>
                <a:gd name="T62" fmla="*/ 12 w 615"/>
                <a:gd name="T63" fmla="*/ 397 h 615"/>
                <a:gd name="T64" fmla="*/ 4 w 615"/>
                <a:gd name="T65" fmla="*/ 353 h 615"/>
                <a:gd name="T66" fmla="*/ 0 w 615"/>
                <a:gd name="T67" fmla="*/ 307 h 615"/>
                <a:gd name="T68" fmla="*/ 4 w 615"/>
                <a:gd name="T69" fmla="*/ 263 h 615"/>
                <a:gd name="T70" fmla="*/ 12 w 615"/>
                <a:gd name="T71" fmla="*/ 219 h 615"/>
                <a:gd name="T72" fmla="*/ 28 w 615"/>
                <a:gd name="T73" fmla="*/ 178 h 615"/>
                <a:gd name="T74" fmla="*/ 50 w 615"/>
                <a:gd name="T75" fmla="*/ 141 h 615"/>
                <a:gd name="T76" fmla="*/ 76 w 615"/>
                <a:gd name="T77" fmla="*/ 106 h 615"/>
                <a:gd name="T78" fmla="*/ 105 w 615"/>
                <a:gd name="T79" fmla="*/ 76 h 615"/>
                <a:gd name="T80" fmla="*/ 140 w 615"/>
                <a:gd name="T81" fmla="*/ 50 h 615"/>
                <a:gd name="T82" fmla="*/ 179 w 615"/>
                <a:gd name="T83" fmla="*/ 29 h 615"/>
                <a:gd name="T84" fmla="*/ 220 w 615"/>
                <a:gd name="T85" fmla="*/ 13 h 615"/>
                <a:gd name="T86" fmla="*/ 263 w 615"/>
                <a:gd name="T87" fmla="*/ 3 h 615"/>
                <a:gd name="T88" fmla="*/ 308 w 615"/>
                <a:gd name="T89" fmla="*/ 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5" h="615">
                  <a:moveTo>
                    <a:pt x="308" y="0"/>
                  </a:moveTo>
                  <a:lnTo>
                    <a:pt x="354" y="3"/>
                  </a:lnTo>
                  <a:lnTo>
                    <a:pt x="397" y="13"/>
                  </a:lnTo>
                  <a:lnTo>
                    <a:pt x="438" y="29"/>
                  </a:lnTo>
                  <a:lnTo>
                    <a:pt x="476" y="50"/>
                  </a:lnTo>
                  <a:lnTo>
                    <a:pt x="510" y="76"/>
                  </a:lnTo>
                  <a:lnTo>
                    <a:pt x="541" y="106"/>
                  </a:lnTo>
                  <a:lnTo>
                    <a:pt x="567" y="141"/>
                  </a:lnTo>
                  <a:lnTo>
                    <a:pt x="587" y="178"/>
                  </a:lnTo>
                  <a:lnTo>
                    <a:pt x="603" y="219"/>
                  </a:lnTo>
                  <a:lnTo>
                    <a:pt x="613" y="263"/>
                  </a:lnTo>
                  <a:lnTo>
                    <a:pt x="615" y="307"/>
                  </a:lnTo>
                  <a:lnTo>
                    <a:pt x="613" y="353"/>
                  </a:lnTo>
                  <a:lnTo>
                    <a:pt x="603" y="397"/>
                  </a:lnTo>
                  <a:lnTo>
                    <a:pt x="587" y="437"/>
                  </a:lnTo>
                  <a:lnTo>
                    <a:pt x="567" y="475"/>
                  </a:lnTo>
                  <a:lnTo>
                    <a:pt x="541" y="509"/>
                  </a:lnTo>
                  <a:lnTo>
                    <a:pt x="510" y="540"/>
                  </a:lnTo>
                  <a:lnTo>
                    <a:pt x="476" y="566"/>
                  </a:lnTo>
                  <a:lnTo>
                    <a:pt x="438" y="586"/>
                  </a:lnTo>
                  <a:lnTo>
                    <a:pt x="397" y="602"/>
                  </a:lnTo>
                  <a:lnTo>
                    <a:pt x="354" y="612"/>
                  </a:lnTo>
                  <a:lnTo>
                    <a:pt x="308" y="615"/>
                  </a:lnTo>
                  <a:lnTo>
                    <a:pt x="263" y="612"/>
                  </a:lnTo>
                  <a:lnTo>
                    <a:pt x="220" y="602"/>
                  </a:lnTo>
                  <a:lnTo>
                    <a:pt x="179" y="586"/>
                  </a:lnTo>
                  <a:lnTo>
                    <a:pt x="140" y="566"/>
                  </a:lnTo>
                  <a:lnTo>
                    <a:pt x="105" y="540"/>
                  </a:lnTo>
                  <a:lnTo>
                    <a:pt x="76" y="509"/>
                  </a:lnTo>
                  <a:lnTo>
                    <a:pt x="50" y="475"/>
                  </a:lnTo>
                  <a:lnTo>
                    <a:pt x="28" y="437"/>
                  </a:lnTo>
                  <a:lnTo>
                    <a:pt x="12" y="397"/>
                  </a:lnTo>
                  <a:lnTo>
                    <a:pt x="4" y="353"/>
                  </a:lnTo>
                  <a:lnTo>
                    <a:pt x="0" y="307"/>
                  </a:lnTo>
                  <a:lnTo>
                    <a:pt x="4" y="263"/>
                  </a:lnTo>
                  <a:lnTo>
                    <a:pt x="12" y="219"/>
                  </a:lnTo>
                  <a:lnTo>
                    <a:pt x="28" y="178"/>
                  </a:lnTo>
                  <a:lnTo>
                    <a:pt x="50" y="141"/>
                  </a:lnTo>
                  <a:lnTo>
                    <a:pt x="76" y="106"/>
                  </a:lnTo>
                  <a:lnTo>
                    <a:pt x="105" y="76"/>
                  </a:lnTo>
                  <a:lnTo>
                    <a:pt x="140" y="50"/>
                  </a:lnTo>
                  <a:lnTo>
                    <a:pt x="179" y="29"/>
                  </a:lnTo>
                  <a:lnTo>
                    <a:pt x="220" y="13"/>
                  </a:lnTo>
                  <a:lnTo>
                    <a:pt x="263" y="3"/>
                  </a:lnTo>
                  <a:lnTo>
                    <a:pt x="30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33" name="Group 32"/>
          <p:cNvGrpSpPr/>
          <p:nvPr/>
        </p:nvGrpSpPr>
        <p:grpSpPr>
          <a:xfrm>
            <a:off x="8830990" y="3999075"/>
            <a:ext cx="678764" cy="518405"/>
            <a:chOff x="5127625" y="4429125"/>
            <a:chExt cx="1760538" cy="1344613"/>
          </a:xfrm>
          <a:solidFill>
            <a:schemeClr val="accent3"/>
          </a:solidFill>
        </p:grpSpPr>
        <p:sp>
          <p:nvSpPr>
            <p:cNvPr id="34" name="Freeform 37"/>
            <p:cNvSpPr>
              <a:spLocks/>
            </p:cNvSpPr>
            <p:nvPr/>
          </p:nvSpPr>
          <p:spPr bwMode="auto">
            <a:xfrm>
              <a:off x="5840413" y="5438775"/>
              <a:ext cx="334963" cy="334963"/>
            </a:xfrm>
            <a:custGeom>
              <a:avLst/>
              <a:gdLst>
                <a:gd name="T0" fmla="*/ 298 w 634"/>
                <a:gd name="T1" fmla="*/ 0 h 635"/>
                <a:gd name="T2" fmla="*/ 336 w 634"/>
                <a:gd name="T3" fmla="*/ 0 h 635"/>
                <a:gd name="T4" fmla="*/ 373 w 634"/>
                <a:gd name="T5" fmla="*/ 4 h 635"/>
                <a:gd name="T6" fmla="*/ 410 w 634"/>
                <a:gd name="T7" fmla="*/ 13 h 635"/>
                <a:gd name="T8" fmla="*/ 445 w 634"/>
                <a:gd name="T9" fmla="*/ 27 h 635"/>
                <a:gd name="T10" fmla="*/ 479 w 634"/>
                <a:gd name="T11" fmla="*/ 44 h 635"/>
                <a:gd name="T12" fmla="*/ 512 w 634"/>
                <a:gd name="T13" fmla="*/ 67 h 635"/>
                <a:gd name="T14" fmla="*/ 541 w 634"/>
                <a:gd name="T15" fmla="*/ 92 h 635"/>
                <a:gd name="T16" fmla="*/ 568 w 634"/>
                <a:gd name="T17" fmla="*/ 123 h 635"/>
                <a:gd name="T18" fmla="*/ 590 w 634"/>
                <a:gd name="T19" fmla="*/ 155 h 635"/>
                <a:gd name="T20" fmla="*/ 608 w 634"/>
                <a:gd name="T21" fmla="*/ 189 h 635"/>
                <a:gd name="T22" fmla="*/ 621 w 634"/>
                <a:gd name="T23" fmla="*/ 224 h 635"/>
                <a:gd name="T24" fmla="*/ 630 w 634"/>
                <a:gd name="T25" fmla="*/ 261 h 635"/>
                <a:gd name="T26" fmla="*/ 634 w 634"/>
                <a:gd name="T27" fmla="*/ 299 h 635"/>
                <a:gd name="T28" fmla="*/ 634 w 634"/>
                <a:gd name="T29" fmla="*/ 336 h 635"/>
                <a:gd name="T30" fmla="*/ 630 w 634"/>
                <a:gd name="T31" fmla="*/ 374 h 635"/>
                <a:gd name="T32" fmla="*/ 621 w 634"/>
                <a:gd name="T33" fmla="*/ 411 h 635"/>
                <a:gd name="T34" fmla="*/ 608 w 634"/>
                <a:gd name="T35" fmla="*/ 446 h 635"/>
                <a:gd name="T36" fmla="*/ 590 w 634"/>
                <a:gd name="T37" fmla="*/ 480 h 635"/>
                <a:gd name="T38" fmla="*/ 568 w 634"/>
                <a:gd name="T39" fmla="*/ 512 h 635"/>
                <a:gd name="T40" fmla="*/ 541 w 634"/>
                <a:gd name="T41" fmla="*/ 542 h 635"/>
                <a:gd name="T42" fmla="*/ 512 w 634"/>
                <a:gd name="T43" fmla="*/ 569 h 635"/>
                <a:gd name="T44" fmla="*/ 479 w 634"/>
                <a:gd name="T45" fmla="*/ 591 h 635"/>
                <a:gd name="T46" fmla="*/ 445 w 634"/>
                <a:gd name="T47" fmla="*/ 609 h 635"/>
                <a:gd name="T48" fmla="*/ 410 w 634"/>
                <a:gd name="T49" fmla="*/ 622 h 635"/>
                <a:gd name="T50" fmla="*/ 373 w 634"/>
                <a:gd name="T51" fmla="*/ 631 h 635"/>
                <a:gd name="T52" fmla="*/ 336 w 634"/>
                <a:gd name="T53" fmla="*/ 635 h 635"/>
                <a:gd name="T54" fmla="*/ 298 w 634"/>
                <a:gd name="T55" fmla="*/ 635 h 635"/>
                <a:gd name="T56" fmla="*/ 261 w 634"/>
                <a:gd name="T57" fmla="*/ 631 h 635"/>
                <a:gd name="T58" fmla="*/ 225 w 634"/>
                <a:gd name="T59" fmla="*/ 622 h 635"/>
                <a:gd name="T60" fmla="*/ 189 w 634"/>
                <a:gd name="T61" fmla="*/ 609 h 635"/>
                <a:gd name="T62" fmla="*/ 155 w 634"/>
                <a:gd name="T63" fmla="*/ 591 h 635"/>
                <a:gd name="T64" fmla="*/ 122 w 634"/>
                <a:gd name="T65" fmla="*/ 570 h 635"/>
                <a:gd name="T66" fmla="*/ 93 w 634"/>
                <a:gd name="T67" fmla="*/ 543 h 635"/>
                <a:gd name="T68" fmla="*/ 66 w 634"/>
                <a:gd name="T69" fmla="*/ 513 h 635"/>
                <a:gd name="T70" fmla="*/ 45 w 634"/>
                <a:gd name="T71" fmla="*/ 480 h 635"/>
                <a:gd name="T72" fmla="*/ 26 w 634"/>
                <a:gd name="T73" fmla="*/ 447 h 635"/>
                <a:gd name="T74" fmla="*/ 13 w 634"/>
                <a:gd name="T75" fmla="*/ 411 h 635"/>
                <a:gd name="T76" fmla="*/ 5 w 634"/>
                <a:gd name="T77" fmla="*/ 374 h 635"/>
                <a:gd name="T78" fmla="*/ 0 w 634"/>
                <a:gd name="T79" fmla="*/ 337 h 635"/>
                <a:gd name="T80" fmla="*/ 0 w 634"/>
                <a:gd name="T81" fmla="*/ 299 h 635"/>
                <a:gd name="T82" fmla="*/ 5 w 634"/>
                <a:gd name="T83" fmla="*/ 261 h 635"/>
                <a:gd name="T84" fmla="*/ 13 w 634"/>
                <a:gd name="T85" fmla="*/ 224 h 635"/>
                <a:gd name="T86" fmla="*/ 26 w 634"/>
                <a:gd name="T87" fmla="*/ 189 h 635"/>
                <a:gd name="T88" fmla="*/ 45 w 634"/>
                <a:gd name="T89" fmla="*/ 155 h 635"/>
                <a:gd name="T90" fmla="*/ 66 w 634"/>
                <a:gd name="T91" fmla="*/ 123 h 635"/>
                <a:gd name="T92" fmla="*/ 93 w 634"/>
                <a:gd name="T93" fmla="*/ 92 h 635"/>
                <a:gd name="T94" fmla="*/ 122 w 634"/>
                <a:gd name="T95" fmla="*/ 67 h 635"/>
                <a:gd name="T96" fmla="*/ 155 w 634"/>
                <a:gd name="T97" fmla="*/ 44 h 635"/>
                <a:gd name="T98" fmla="*/ 189 w 634"/>
                <a:gd name="T99" fmla="*/ 27 h 635"/>
                <a:gd name="T100" fmla="*/ 225 w 634"/>
                <a:gd name="T101" fmla="*/ 13 h 635"/>
                <a:gd name="T102" fmla="*/ 261 w 634"/>
                <a:gd name="T103" fmla="*/ 4 h 635"/>
                <a:gd name="T104" fmla="*/ 298 w 634"/>
                <a:gd name="T10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4" h="635">
                  <a:moveTo>
                    <a:pt x="298" y="0"/>
                  </a:moveTo>
                  <a:lnTo>
                    <a:pt x="336" y="0"/>
                  </a:lnTo>
                  <a:lnTo>
                    <a:pt x="373" y="4"/>
                  </a:lnTo>
                  <a:lnTo>
                    <a:pt x="410" y="13"/>
                  </a:lnTo>
                  <a:lnTo>
                    <a:pt x="445" y="27"/>
                  </a:lnTo>
                  <a:lnTo>
                    <a:pt x="479" y="44"/>
                  </a:lnTo>
                  <a:lnTo>
                    <a:pt x="512" y="67"/>
                  </a:lnTo>
                  <a:lnTo>
                    <a:pt x="541" y="92"/>
                  </a:lnTo>
                  <a:lnTo>
                    <a:pt x="568" y="123"/>
                  </a:lnTo>
                  <a:lnTo>
                    <a:pt x="590" y="155"/>
                  </a:lnTo>
                  <a:lnTo>
                    <a:pt x="608" y="189"/>
                  </a:lnTo>
                  <a:lnTo>
                    <a:pt x="621" y="224"/>
                  </a:lnTo>
                  <a:lnTo>
                    <a:pt x="630" y="261"/>
                  </a:lnTo>
                  <a:lnTo>
                    <a:pt x="634" y="299"/>
                  </a:lnTo>
                  <a:lnTo>
                    <a:pt x="634" y="336"/>
                  </a:lnTo>
                  <a:lnTo>
                    <a:pt x="630" y="374"/>
                  </a:lnTo>
                  <a:lnTo>
                    <a:pt x="621" y="411"/>
                  </a:lnTo>
                  <a:lnTo>
                    <a:pt x="608" y="446"/>
                  </a:lnTo>
                  <a:lnTo>
                    <a:pt x="590" y="480"/>
                  </a:lnTo>
                  <a:lnTo>
                    <a:pt x="568" y="512"/>
                  </a:lnTo>
                  <a:lnTo>
                    <a:pt x="541" y="542"/>
                  </a:lnTo>
                  <a:lnTo>
                    <a:pt x="512" y="569"/>
                  </a:lnTo>
                  <a:lnTo>
                    <a:pt x="479" y="591"/>
                  </a:lnTo>
                  <a:lnTo>
                    <a:pt x="445" y="609"/>
                  </a:lnTo>
                  <a:lnTo>
                    <a:pt x="410" y="622"/>
                  </a:lnTo>
                  <a:lnTo>
                    <a:pt x="373" y="631"/>
                  </a:lnTo>
                  <a:lnTo>
                    <a:pt x="336" y="635"/>
                  </a:lnTo>
                  <a:lnTo>
                    <a:pt x="298" y="635"/>
                  </a:lnTo>
                  <a:lnTo>
                    <a:pt x="261" y="631"/>
                  </a:lnTo>
                  <a:lnTo>
                    <a:pt x="225" y="622"/>
                  </a:lnTo>
                  <a:lnTo>
                    <a:pt x="189" y="609"/>
                  </a:lnTo>
                  <a:lnTo>
                    <a:pt x="155" y="591"/>
                  </a:lnTo>
                  <a:lnTo>
                    <a:pt x="122" y="570"/>
                  </a:lnTo>
                  <a:lnTo>
                    <a:pt x="93" y="543"/>
                  </a:lnTo>
                  <a:lnTo>
                    <a:pt x="66" y="513"/>
                  </a:lnTo>
                  <a:lnTo>
                    <a:pt x="45" y="480"/>
                  </a:lnTo>
                  <a:lnTo>
                    <a:pt x="26" y="447"/>
                  </a:lnTo>
                  <a:lnTo>
                    <a:pt x="13" y="411"/>
                  </a:lnTo>
                  <a:lnTo>
                    <a:pt x="5" y="374"/>
                  </a:lnTo>
                  <a:lnTo>
                    <a:pt x="0" y="337"/>
                  </a:lnTo>
                  <a:lnTo>
                    <a:pt x="0" y="299"/>
                  </a:lnTo>
                  <a:lnTo>
                    <a:pt x="5" y="261"/>
                  </a:lnTo>
                  <a:lnTo>
                    <a:pt x="13" y="224"/>
                  </a:lnTo>
                  <a:lnTo>
                    <a:pt x="26" y="189"/>
                  </a:lnTo>
                  <a:lnTo>
                    <a:pt x="45" y="155"/>
                  </a:lnTo>
                  <a:lnTo>
                    <a:pt x="66" y="123"/>
                  </a:lnTo>
                  <a:lnTo>
                    <a:pt x="93" y="92"/>
                  </a:lnTo>
                  <a:lnTo>
                    <a:pt x="122" y="67"/>
                  </a:lnTo>
                  <a:lnTo>
                    <a:pt x="155" y="44"/>
                  </a:lnTo>
                  <a:lnTo>
                    <a:pt x="189" y="27"/>
                  </a:lnTo>
                  <a:lnTo>
                    <a:pt x="225" y="13"/>
                  </a:lnTo>
                  <a:lnTo>
                    <a:pt x="261" y="4"/>
                  </a:lnTo>
                  <a:lnTo>
                    <a:pt x="2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38"/>
            <p:cNvSpPr>
              <a:spLocks/>
            </p:cNvSpPr>
            <p:nvPr/>
          </p:nvSpPr>
          <p:spPr bwMode="auto">
            <a:xfrm>
              <a:off x="5127625" y="4429125"/>
              <a:ext cx="1760538" cy="631825"/>
            </a:xfrm>
            <a:custGeom>
              <a:avLst/>
              <a:gdLst>
                <a:gd name="T0" fmla="*/ 1715 w 3326"/>
                <a:gd name="T1" fmla="*/ 0 h 1194"/>
                <a:gd name="T2" fmla="*/ 1921 w 3326"/>
                <a:gd name="T3" fmla="*/ 14 h 1194"/>
                <a:gd name="T4" fmla="*/ 2125 w 3326"/>
                <a:gd name="T5" fmla="*/ 47 h 1194"/>
                <a:gd name="T6" fmla="*/ 2327 w 3326"/>
                <a:gd name="T7" fmla="*/ 100 h 1194"/>
                <a:gd name="T8" fmla="*/ 2524 w 3326"/>
                <a:gd name="T9" fmla="*/ 172 h 1194"/>
                <a:gd name="T10" fmla="*/ 2714 w 3326"/>
                <a:gd name="T11" fmla="*/ 262 h 1194"/>
                <a:gd name="T12" fmla="*/ 2897 w 3326"/>
                <a:gd name="T13" fmla="*/ 373 h 1194"/>
                <a:gd name="T14" fmla="*/ 3071 w 3326"/>
                <a:gd name="T15" fmla="*/ 502 h 1194"/>
                <a:gd name="T16" fmla="*/ 3234 w 3326"/>
                <a:gd name="T17" fmla="*/ 651 h 1194"/>
                <a:gd name="T18" fmla="*/ 3282 w 3326"/>
                <a:gd name="T19" fmla="*/ 712 h 1194"/>
                <a:gd name="T20" fmla="*/ 3313 w 3326"/>
                <a:gd name="T21" fmla="*/ 783 h 1194"/>
                <a:gd name="T22" fmla="*/ 3326 w 3326"/>
                <a:gd name="T23" fmla="*/ 857 h 1194"/>
                <a:gd name="T24" fmla="*/ 3322 w 3326"/>
                <a:gd name="T25" fmla="*/ 931 h 1194"/>
                <a:gd name="T26" fmla="*/ 3299 w 3326"/>
                <a:gd name="T27" fmla="*/ 1004 h 1194"/>
                <a:gd name="T28" fmla="*/ 3261 w 3326"/>
                <a:gd name="T29" fmla="*/ 1071 h 1194"/>
                <a:gd name="T30" fmla="*/ 3206 w 3326"/>
                <a:gd name="T31" fmla="*/ 1125 h 1194"/>
                <a:gd name="T32" fmla="*/ 3145 w 3326"/>
                <a:gd name="T33" fmla="*/ 1164 h 1194"/>
                <a:gd name="T34" fmla="*/ 3079 w 3326"/>
                <a:gd name="T35" fmla="*/ 1187 h 1194"/>
                <a:gd name="T36" fmla="*/ 3009 w 3326"/>
                <a:gd name="T37" fmla="*/ 1194 h 1194"/>
                <a:gd name="T38" fmla="*/ 2941 w 3326"/>
                <a:gd name="T39" fmla="*/ 1187 h 1194"/>
                <a:gd name="T40" fmla="*/ 2874 w 3326"/>
                <a:gd name="T41" fmla="*/ 1164 h 1194"/>
                <a:gd name="T42" fmla="*/ 2813 w 3326"/>
                <a:gd name="T43" fmla="*/ 1125 h 1194"/>
                <a:gd name="T44" fmla="*/ 2717 w 3326"/>
                <a:gd name="T45" fmla="*/ 1037 h 1194"/>
                <a:gd name="T46" fmla="*/ 2574 w 3326"/>
                <a:gd name="T47" fmla="*/ 922 h 1194"/>
                <a:gd name="T48" fmla="*/ 2421 w 3326"/>
                <a:gd name="T49" fmla="*/ 828 h 1194"/>
                <a:gd name="T50" fmla="*/ 2260 w 3326"/>
                <a:gd name="T51" fmla="*/ 751 h 1194"/>
                <a:gd name="T52" fmla="*/ 2094 w 3326"/>
                <a:gd name="T53" fmla="*/ 695 h 1194"/>
                <a:gd name="T54" fmla="*/ 1923 w 3326"/>
                <a:gd name="T55" fmla="*/ 657 h 1194"/>
                <a:gd name="T56" fmla="*/ 1750 w 3326"/>
                <a:gd name="T57" fmla="*/ 637 h 1194"/>
                <a:gd name="T58" fmla="*/ 1576 w 3326"/>
                <a:gd name="T59" fmla="*/ 637 h 1194"/>
                <a:gd name="T60" fmla="*/ 1403 w 3326"/>
                <a:gd name="T61" fmla="*/ 657 h 1194"/>
                <a:gd name="T62" fmla="*/ 1232 w 3326"/>
                <a:gd name="T63" fmla="*/ 695 h 1194"/>
                <a:gd name="T64" fmla="*/ 1066 w 3326"/>
                <a:gd name="T65" fmla="*/ 751 h 1194"/>
                <a:gd name="T66" fmla="*/ 905 w 3326"/>
                <a:gd name="T67" fmla="*/ 828 h 1194"/>
                <a:gd name="T68" fmla="*/ 752 w 3326"/>
                <a:gd name="T69" fmla="*/ 922 h 1194"/>
                <a:gd name="T70" fmla="*/ 608 w 3326"/>
                <a:gd name="T71" fmla="*/ 1037 h 1194"/>
                <a:gd name="T72" fmla="*/ 511 w 3326"/>
                <a:gd name="T73" fmla="*/ 1127 h 1194"/>
                <a:gd name="T74" fmla="*/ 445 w 3326"/>
                <a:gd name="T75" fmla="*/ 1167 h 1194"/>
                <a:gd name="T76" fmla="*/ 372 w 3326"/>
                <a:gd name="T77" fmla="*/ 1189 h 1194"/>
                <a:gd name="T78" fmla="*/ 297 w 3326"/>
                <a:gd name="T79" fmla="*/ 1193 h 1194"/>
                <a:gd name="T80" fmla="*/ 224 w 3326"/>
                <a:gd name="T81" fmla="*/ 1179 h 1194"/>
                <a:gd name="T82" fmla="*/ 154 w 3326"/>
                <a:gd name="T83" fmla="*/ 1149 h 1194"/>
                <a:gd name="T84" fmla="*/ 92 w 3326"/>
                <a:gd name="T85" fmla="*/ 1100 h 1194"/>
                <a:gd name="T86" fmla="*/ 44 w 3326"/>
                <a:gd name="T87" fmla="*/ 1038 h 1194"/>
                <a:gd name="T88" fmla="*/ 13 w 3326"/>
                <a:gd name="T89" fmla="*/ 968 h 1194"/>
                <a:gd name="T90" fmla="*/ 0 w 3326"/>
                <a:gd name="T91" fmla="*/ 895 h 1194"/>
                <a:gd name="T92" fmla="*/ 4 w 3326"/>
                <a:gd name="T93" fmla="*/ 820 h 1194"/>
                <a:gd name="T94" fmla="*/ 26 w 3326"/>
                <a:gd name="T95" fmla="*/ 747 h 1194"/>
                <a:gd name="T96" fmla="*/ 65 w 3326"/>
                <a:gd name="T97" fmla="*/ 680 h 1194"/>
                <a:gd name="T98" fmla="*/ 173 w 3326"/>
                <a:gd name="T99" fmla="*/ 574 h 1194"/>
                <a:gd name="T100" fmla="*/ 341 w 3326"/>
                <a:gd name="T101" fmla="*/ 434 h 1194"/>
                <a:gd name="T102" fmla="*/ 519 w 3326"/>
                <a:gd name="T103" fmla="*/ 316 h 1194"/>
                <a:gd name="T104" fmla="*/ 706 w 3326"/>
                <a:gd name="T105" fmla="*/ 215 h 1194"/>
                <a:gd name="T106" fmla="*/ 900 w 3326"/>
                <a:gd name="T107" fmla="*/ 133 h 1194"/>
                <a:gd name="T108" fmla="*/ 1099 w 3326"/>
                <a:gd name="T109" fmla="*/ 72 h 1194"/>
                <a:gd name="T110" fmla="*/ 1302 w 3326"/>
                <a:gd name="T111" fmla="*/ 29 h 1194"/>
                <a:gd name="T112" fmla="*/ 1508 w 3326"/>
                <a:gd name="T113" fmla="*/ 4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26" h="1194">
                  <a:moveTo>
                    <a:pt x="1611" y="0"/>
                  </a:moveTo>
                  <a:lnTo>
                    <a:pt x="1715" y="0"/>
                  </a:lnTo>
                  <a:lnTo>
                    <a:pt x="1818" y="4"/>
                  </a:lnTo>
                  <a:lnTo>
                    <a:pt x="1921" y="14"/>
                  </a:lnTo>
                  <a:lnTo>
                    <a:pt x="2023" y="29"/>
                  </a:lnTo>
                  <a:lnTo>
                    <a:pt x="2125" y="47"/>
                  </a:lnTo>
                  <a:lnTo>
                    <a:pt x="2227" y="72"/>
                  </a:lnTo>
                  <a:lnTo>
                    <a:pt x="2327" y="100"/>
                  </a:lnTo>
                  <a:lnTo>
                    <a:pt x="2426" y="133"/>
                  </a:lnTo>
                  <a:lnTo>
                    <a:pt x="2524" y="172"/>
                  </a:lnTo>
                  <a:lnTo>
                    <a:pt x="2620" y="215"/>
                  </a:lnTo>
                  <a:lnTo>
                    <a:pt x="2714" y="262"/>
                  </a:lnTo>
                  <a:lnTo>
                    <a:pt x="2807" y="316"/>
                  </a:lnTo>
                  <a:lnTo>
                    <a:pt x="2897" y="373"/>
                  </a:lnTo>
                  <a:lnTo>
                    <a:pt x="2985" y="434"/>
                  </a:lnTo>
                  <a:lnTo>
                    <a:pt x="3071" y="502"/>
                  </a:lnTo>
                  <a:lnTo>
                    <a:pt x="3153" y="574"/>
                  </a:lnTo>
                  <a:lnTo>
                    <a:pt x="3234" y="651"/>
                  </a:lnTo>
                  <a:lnTo>
                    <a:pt x="3261" y="680"/>
                  </a:lnTo>
                  <a:lnTo>
                    <a:pt x="3282" y="712"/>
                  </a:lnTo>
                  <a:lnTo>
                    <a:pt x="3299" y="747"/>
                  </a:lnTo>
                  <a:lnTo>
                    <a:pt x="3313" y="783"/>
                  </a:lnTo>
                  <a:lnTo>
                    <a:pt x="3322" y="819"/>
                  </a:lnTo>
                  <a:lnTo>
                    <a:pt x="3326" y="857"/>
                  </a:lnTo>
                  <a:lnTo>
                    <a:pt x="3326" y="895"/>
                  </a:lnTo>
                  <a:lnTo>
                    <a:pt x="3322" y="931"/>
                  </a:lnTo>
                  <a:lnTo>
                    <a:pt x="3313" y="968"/>
                  </a:lnTo>
                  <a:lnTo>
                    <a:pt x="3299" y="1004"/>
                  </a:lnTo>
                  <a:lnTo>
                    <a:pt x="3282" y="1038"/>
                  </a:lnTo>
                  <a:lnTo>
                    <a:pt x="3261" y="1071"/>
                  </a:lnTo>
                  <a:lnTo>
                    <a:pt x="3234" y="1100"/>
                  </a:lnTo>
                  <a:lnTo>
                    <a:pt x="3206" y="1125"/>
                  </a:lnTo>
                  <a:lnTo>
                    <a:pt x="3177" y="1147"/>
                  </a:lnTo>
                  <a:lnTo>
                    <a:pt x="3145" y="1164"/>
                  </a:lnTo>
                  <a:lnTo>
                    <a:pt x="3112" y="1177"/>
                  </a:lnTo>
                  <a:lnTo>
                    <a:pt x="3079" y="1187"/>
                  </a:lnTo>
                  <a:lnTo>
                    <a:pt x="3044" y="1192"/>
                  </a:lnTo>
                  <a:lnTo>
                    <a:pt x="3009" y="1194"/>
                  </a:lnTo>
                  <a:lnTo>
                    <a:pt x="2975" y="1192"/>
                  </a:lnTo>
                  <a:lnTo>
                    <a:pt x="2941" y="1187"/>
                  </a:lnTo>
                  <a:lnTo>
                    <a:pt x="2907" y="1177"/>
                  </a:lnTo>
                  <a:lnTo>
                    <a:pt x="2874" y="1164"/>
                  </a:lnTo>
                  <a:lnTo>
                    <a:pt x="2843" y="1147"/>
                  </a:lnTo>
                  <a:lnTo>
                    <a:pt x="2813" y="1125"/>
                  </a:lnTo>
                  <a:lnTo>
                    <a:pt x="2785" y="1100"/>
                  </a:lnTo>
                  <a:lnTo>
                    <a:pt x="2717" y="1037"/>
                  </a:lnTo>
                  <a:lnTo>
                    <a:pt x="2647" y="978"/>
                  </a:lnTo>
                  <a:lnTo>
                    <a:pt x="2574" y="922"/>
                  </a:lnTo>
                  <a:lnTo>
                    <a:pt x="2498" y="873"/>
                  </a:lnTo>
                  <a:lnTo>
                    <a:pt x="2421" y="828"/>
                  </a:lnTo>
                  <a:lnTo>
                    <a:pt x="2342" y="787"/>
                  </a:lnTo>
                  <a:lnTo>
                    <a:pt x="2260" y="751"/>
                  </a:lnTo>
                  <a:lnTo>
                    <a:pt x="2178" y="720"/>
                  </a:lnTo>
                  <a:lnTo>
                    <a:pt x="2094" y="695"/>
                  </a:lnTo>
                  <a:lnTo>
                    <a:pt x="2009" y="673"/>
                  </a:lnTo>
                  <a:lnTo>
                    <a:pt x="1923" y="657"/>
                  </a:lnTo>
                  <a:lnTo>
                    <a:pt x="1837" y="644"/>
                  </a:lnTo>
                  <a:lnTo>
                    <a:pt x="1750" y="637"/>
                  </a:lnTo>
                  <a:lnTo>
                    <a:pt x="1663" y="635"/>
                  </a:lnTo>
                  <a:lnTo>
                    <a:pt x="1576" y="637"/>
                  </a:lnTo>
                  <a:lnTo>
                    <a:pt x="1489" y="644"/>
                  </a:lnTo>
                  <a:lnTo>
                    <a:pt x="1403" y="657"/>
                  </a:lnTo>
                  <a:lnTo>
                    <a:pt x="1317" y="673"/>
                  </a:lnTo>
                  <a:lnTo>
                    <a:pt x="1232" y="695"/>
                  </a:lnTo>
                  <a:lnTo>
                    <a:pt x="1149" y="720"/>
                  </a:lnTo>
                  <a:lnTo>
                    <a:pt x="1066" y="751"/>
                  </a:lnTo>
                  <a:lnTo>
                    <a:pt x="984" y="787"/>
                  </a:lnTo>
                  <a:lnTo>
                    <a:pt x="905" y="828"/>
                  </a:lnTo>
                  <a:lnTo>
                    <a:pt x="828" y="873"/>
                  </a:lnTo>
                  <a:lnTo>
                    <a:pt x="752" y="922"/>
                  </a:lnTo>
                  <a:lnTo>
                    <a:pt x="679" y="978"/>
                  </a:lnTo>
                  <a:lnTo>
                    <a:pt x="608" y="1037"/>
                  </a:lnTo>
                  <a:lnTo>
                    <a:pt x="541" y="1100"/>
                  </a:lnTo>
                  <a:lnTo>
                    <a:pt x="511" y="1127"/>
                  </a:lnTo>
                  <a:lnTo>
                    <a:pt x="478" y="1150"/>
                  </a:lnTo>
                  <a:lnTo>
                    <a:pt x="445" y="1167"/>
                  </a:lnTo>
                  <a:lnTo>
                    <a:pt x="409" y="1180"/>
                  </a:lnTo>
                  <a:lnTo>
                    <a:pt x="372" y="1189"/>
                  </a:lnTo>
                  <a:lnTo>
                    <a:pt x="335" y="1193"/>
                  </a:lnTo>
                  <a:lnTo>
                    <a:pt x="297" y="1193"/>
                  </a:lnTo>
                  <a:lnTo>
                    <a:pt x="261" y="1189"/>
                  </a:lnTo>
                  <a:lnTo>
                    <a:pt x="224" y="1179"/>
                  </a:lnTo>
                  <a:lnTo>
                    <a:pt x="188" y="1166"/>
                  </a:lnTo>
                  <a:lnTo>
                    <a:pt x="154" y="1149"/>
                  </a:lnTo>
                  <a:lnTo>
                    <a:pt x="122" y="1127"/>
                  </a:lnTo>
                  <a:lnTo>
                    <a:pt x="92" y="1100"/>
                  </a:lnTo>
                  <a:lnTo>
                    <a:pt x="65" y="1071"/>
                  </a:lnTo>
                  <a:lnTo>
                    <a:pt x="44" y="1038"/>
                  </a:lnTo>
                  <a:lnTo>
                    <a:pt x="26" y="1004"/>
                  </a:lnTo>
                  <a:lnTo>
                    <a:pt x="13" y="968"/>
                  </a:lnTo>
                  <a:lnTo>
                    <a:pt x="4" y="931"/>
                  </a:lnTo>
                  <a:lnTo>
                    <a:pt x="0" y="895"/>
                  </a:lnTo>
                  <a:lnTo>
                    <a:pt x="0" y="857"/>
                  </a:lnTo>
                  <a:lnTo>
                    <a:pt x="4" y="820"/>
                  </a:lnTo>
                  <a:lnTo>
                    <a:pt x="13" y="783"/>
                  </a:lnTo>
                  <a:lnTo>
                    <a:pt x="26" y="747"/>
                  </a:lnTo>
                  <a:lnTo>
                    <a:pt x="44" y="713"/>
                  </a:lnTo>
                  <a:lnTo>
                    <a:pt x="65" y="680"/>
                  </a:lnTo>
                  <a:lnTo>
                    <a:pt x="92" y="651"/>
                  </a:lnTo>
                  <a:lnTo>
                    <a:pt x="173" y="574"/>
                  </a:lnTo>
                  <a:lnTo>
                    <a:pt x="255" y="502"/>
                  </a:lnTo>
                  <a:lnTo>
                    <a:pt x="341" y="434"/>
                  </a:lnTo>
                  <a:lnTo>
                    <a:pt x="429" y="373"/>
                  </a:lnTo>
                  <a:lnTo>
                    <a:pt x="519" y="316"/>
                  </a:lnTo>
                  <a:lnTo>
                    <a:pt x="612" y="262"/>
                  </a:lnTo>
                  <a:lnTo>
                    <a:pt x="706" y="215"/>
                  </a:lnTo>
                  <a:lnTo>
                    <a:pt x="802" y="172"/>
                  </a:lnTo>
                  <a:lnTo>
                    <a:pt x="900" y="133"/>
                  </a:lnTo>
                  <a:lnTo>
                    <a:pt x="999" y="100"/>
                  </a:lnTo>
                  <a:lnTo>
                    <a:pt x="1099" y="72"/>
                  </a:lnTo>
                  <a:lnTo>
                    <a:pt x="1201" y="47"/>
                  </a:lnTo>
                  <a:lnTo>
                    <a:pt x="1302" y="29"/>
                  </a:lnTo>
                  <a:lnTo>
                    <a:pt x="1405" y="14"/>
                  </a:lnTo>
                  <a:lnTo>
                    <a:pt x="1508" y="4"/>
                  </a:lnTo>
                  <a:lnTo>
                    <a:pt x="16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39"/>
            <p:cNvSpPr>
              <a:spLocks/>
            </p:cNvSpPr>
            <p:nvPr/>
          </p:nvSpPr>
          <p:spPr bwMode="auto">
            <a:xfrm>
              <a:off x="5483225" y="4933950"/>
              <a:ext cx="1049338" cy="484188"/>
            </a:xfrm>
            <a:custGeom>
              <a:avLst/>
              <a:gdLst>
                <a:gd name="T0" fmla="*/ 1108 w 1981"/>
                <a:gd name="T1" fmla="*/ 5 h 915"/>
                <a:gd name="T2" fmla="*/ 1262 w 1981"/>
                <a:gd name="T3" fmla="*/ 29 h 915"/>
                <a:gd name="T4" fmla="*/ 1414 w 1981"/>
                <a:gd name="T5" fmla="*/ 72 h 915"/>
                <a:gd name="T6" fmla="*/ 1560 w 1981"/>
                <a:gd name="T7" fmla="*/ 133 h 915"/>
                <a:gd name="T8" fmla="*/ 1698 w 1981"/>
                <a:gd name="T9" fmla="*/ 214 h 915"/>
                <a:gd name="T10" fmla="*/ 1827 w 1981"/>
                <a:gd name="T11" fmla="*/ 315 h 915"/>
                <a:gd name="T12" fmla="*/ 1915 w 1981"/>
                <a:gd name="T13" fmla="*/ 402 h 915"/>
                <a:gd name="T14" fmla="*/ 1954 w 1981"/>
                <a:gd name="T15" fmla="*/ 468 h 915"/>
                <a:gd name="T16" fmla="*/ 1977 w 1981"/>
                <a:gd name="T17" fmla="*/ 540 h 915"/>
                <a:gd name="T18" fmla="*/ 1981 w 1981"/>
                <a:gd name="T19" fmla="*/ 616 h 915"/>
                <a:gd name="T20" fmla="*/ 1967 w 1981"/>
                <a:gd name="T21" fmla="*/ 690 h 915"/>
                <a:gd name="T22" fmla="*/ 1937 w 1981"/>
                <a:gd name="T23" fmla="*/ 759 h 915"/>
                <a:gd name="T24" fmla="*/ 1889 w 1981"/>
                <a:gd name="T25" fmla="*/ 822 h 915"/>
                <a:gd name="T26" fmla="*/ 1826 w 1981"/>
                <a:gd name="T27" fmla="*/ 871 h 915"/>
                <a:gd name="T28" fmla="*/ 1757 w 1981"/>
                <a:gd name="T29" fmla="*/ 902 h 915"/>
                <a:gd name="T30" fmla="*/ 1683 w 1981"/>
                <a:gd name="T31" fmla="*/ 915 h 915"/>
                <a:gd name="T32" fmla="*/ 1609 w 1981"/>
                <a:gd name="T33" fmla="*/ 910 h 915"/>
                <a:gd name="T34" fmla="*/ 1536 w 1981"/>
                <a:gd name="T35" fmla="*/ 888 h 915"/>
                <a:gd name="T36" fmla="*/ 1470 w 1981"/>
                <a:gd name="T37" fmla="*/ 848 h 915"/>
                <a:gd name="T38" fmla="*/ 1397 w 1981"/>
                <a:gd name="T39" fmla="*/ 783 h 915"/>
                <a:gd name="T40" fmla="*/ 1304 w 1981"/>
                <a:gd name="T41" fmla="*/ 718 h 915"/>
                <a:gd name="T42" fmla="*/ 1204 w 1981"/>
                <a:gd name="T43" fmla="*/ 672 h 915"/>
                <a:gd name="T44" fmla="*/ 1099 w 1981"/>
                <a:gd name="T45" fmla="*/ 644 h 915"/>
                <a:gd name="T46" fmla="*/ 991 w 1981"/>
                <a:gd name="T47" fmla="*/ 635 h 915"/>
                <a:gd name="T48" fmla="*/ 883 w 1981"/>
                <a:gd name="T49" fmla="*/ 644 h 915"/>
                <a:gd name="T50" fmla="*/ 778 w 1981"/>
                <a:gd name="T51" fmla="*/ 672 h 915"/>
                <a:gd name="T52" fmla="*/ 677 w 1981"/>
                <a:gd name="T53" fmla="*/ 718 h 915"/>
                <a:gd name="T54" fmla="*/ 585 w 1981"/>
                <a:gd name="T55" fmla="*/ 783 h 915"/>
                <a:gd name="T56" fmla="*/ 514 w 1981"/>
                <a:gd name="T57" fmla="*/ 846 h 915"/>
                <a:gd name="T58" fmla="*/ 453 w 1981"/>
                <a:gd name="T59" fmla="*/ 884 h 915"/>
                <a:gd name="T60" fmla="*/ 387 w 1981"/>
                <a:gd name="T61" fmla="*/ 908 h 915"/>
                <a:gd name="T62" fmla="*/ 318 w 1981"/>
                <a:gd name="T63" fmla="*/ 915 h 915"/>
                <a:gd name="T64" fmla="*/ 249 w 1981"/>
                <a:gd name="T65" fmla="*/ 908 h 915"/>
                <a:gd name="T66" fmla="*/ 182 w 1981"/>
                <a:gd name="T67" fmla="*/ 884 h 915"/>
                <a:gd name="T68" fmla="*/ 121 w 1981"/>
                <a:gd name="T69" fmla="*/ 846 h 915"/>
                <a:gd name="T70" fmla="*/ 67 w 1981"/>
                <a:gd name="T71" fmla="*/ 791 h 915"/>
                <a:gd name="T72" fmla="*/ 27 w 1981"/>
                <a:gd name="T73" fmla="*/ 725 h 915"/>
                <a:gd name="T74" fmla="*/ 5 w 1981"/>
                <a:gd name="T75" fmla="*/ 653 h 915"/>
                <a:gd name="T76" fmla="*/ 0 w 1981"/>
                <a:gd name="T77" fmla="*/ 578 h 915"/>
                <a:gd name="T78" fmla="*/ 14 w 1981"/>
                <a:gd name="T79" fmla="*/ 503 h 915"/>
                <a:gd name="T80" fmla="*/ 44 w 1981"/>
                <a:gd name="T81" fmla="*/ 433 h 915"/>
                <a:gd name="T82" fmla="*/ 93 w 1981"/>
                <a:gd name="T83" fmla="*/ 371 h 915"/>
                <a:gd name="T84" fmla="*/ 218 w 1981"/>
                <a:gd name="T85" fmla="*/ 262 h 915"/>
                <a:gd name="T86" fmla="*/ 352 w 1981"/>
                <a:gd name="T87" fmla="*/ 171 h 915"/>
                <a:gd name="T88" fmla="*/ 495 w 1981"/>
                <a:gd name="T89" fmla="*/ 100 h 915"/>
                <a:gd name="T90" fmla="*/ 643 w 1981"/>
                <a:gd name="T91" fmla="*/ 48 h 915"/>
                <a:gd name="T92" fmla="*/ 796 w 1981"/>
                <a:gd name="T93" fmla="*/ 14 h 915"/>
                <a:gd name="T94" fmla="*/ 952 w 1981"/>
                <a:gd name="T95" fmla="*/ 0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81" h="915">
                  <a:moveTo>
                    <a:pt x="1030" y="0"/>
                  </a:moveTo>
                  <a:lnTo>
                    <a:pt x="1108" y="5"/>
                  </a:lnTo>
                  <a:lnTo>
                    <a:pt x="1186" y="14"/>
                  </a:lnTo>
                  <a:lnTo>
                    <a:pt x="1262" y="29"/>
                  </a:lnTo>
                  <a:lnTo>
                    <a:pt x="1338" y="48"/>
                  </a:lnTo>
                  <a:lnTo>
                    <a:pt x="1414" y="72"/>
                  </a:lnTo>
                  <a:lnTo>
                    <a:pt x="1487" y="100"/>
                  </a:lnTo>
                  <a:lnTo>
                    <a:pt x="1560" y="133"/>
                  </a:lnTo>
                  <a:lnTo>
                    <a:pt x="1629" y="171"/>
                  </a:lnTo>
                  <a:lnTo>
                    <a:pt x="1698" y="214"/>
                  </a:lnTo>
                  <a:lnTo>
                    <a:pt x="1764" y="262"/>
                  </a:lnTo>
                  <a:lnTo>
                    <a:pt x="1827" y="315"/>
                  </a:lnTo>
                  <a:lnTo>
                    <a:pt x="1889" y="371"/>
                  </a:lnTo>
                  <a:lnTo>
                    <a:pt x="1915" y="402"/>
                  </a:lnTo>
                  <a:lnTo>
                    <a:pt x="1937" y="433"/>
                  </a:lnTo>
                  <a:lnTo>
                    <a:pt x="1954" y="468"/>
                  </a:lnTo>
                  <a:lnTo>
                    <a:pt x="1967" y="503"/>
                  </a:lnTo>
                  <a:lnTo>
                    <a:pt x="1977" y="540"/>
                  </a:lnTo>
                  <a:lnTo>
                    <a:pt x="1981" y="578"/>
                  </a:lnTo>
                  <a:lnTo>
                    <a:pt x="1981" y="616"/>
                  </a:lnTo>
                  <a:lnTo>
                    <a:pt x="1977" y="653"/>
                  </a:lnTo>
                  <a:lnTo>
                    <a:pt x="1967" y="690"/>
                  </a:lnTo>
                  <a:lnTo>
                    <a:pt x="1954" y="725"/>
                  </a:lnTo>
                  <a:lnTo>
                    <a:pt x="1937" y="759"/>
                  </a:lnTo>
                  <a:lnTo>
                    <a:pt x="1915" y="792"/>
                  </a:lnTo>
                  <a:lnTo>
                    <a:pt x="1889" y="822"/>
                  </a:lnTo>
                  <a:lnTo>
                    <a:pt x="1859" y="848"/>
                  </a:lnTo>
                  <a:lnTo>
                    <a:pt x="1826" y="871"/>
                  </a:lnTo>
                  <a:lnTo>
                    <a:pt x="1793" y="888"/>
                  </a:lnTo>
                  <a:lnTo>
                    <a:pt x="1757" y="902"/>
                  </a:lnTo>
                  <a:lnTo>
                    <a:pt x="1720" y="910"/>
                  </a:lnTo>
                  <a:lnTo>
                    <a:pt x="1683" y="915"/>
                  </a:lnTo>
                  <a:lnTo>
                    <a:pt x="1646" y="915"/>
                  </a:lnTo>
                  <a:lnTo>
                    <a:pt x="1609" y="910"/>
                  </a:lnTo>
                  <a:lnTo>
                    <a:pt x="1572" y="902"/>
                  </a:lnTo>
                  <a:lnTo>
                    <a:pt x="1536" y="888"/>
                  </a:lnTo>
                  <a:lnTo>
                    <a:pt x="1502" y="871"/>
                  </a:lnTo>
                  <a:lnTo>
                    <a:pt x="1470" y="848"/>
                  </a:lnTo>
                  <a:lnTo>
                    <a:pt x="1440" y="822"/>
                  </a:lnTo>
                  <a:lnTo>
                    <a:pt x="1397" y="783"/>
                  </a:lnTo>
                  <a:lnTo>
                    <a:pt x="1352" y="748"/>
                  </a:lnTo>
                  <a:lnTo>
                    <a:pt x="1304" y="718"/>
                  </a:lnTo>
                  <a:lnTo>
                    <a:pt x="1255" y="693"/>
                  </a:lnTo>
                  <a:lnTo>
                    <a:pt x="1204" y="672"/>
                  </a:lnTo>
                  <a:lnTo>
                    <a:pt x="1152" y="656"/>
                  </a:lnTo>
                  <a:lnTo>
                    <a:pt x="1099" y="644"/>
                  </a:lnTo>
                  <a:lnTo>
                    <a:pt x="1045" y="637"/>
                  </a:lnTo>
                  <a:lnTo>
                    <a:pt x="991" y="635"/>
                  </a:lnTo>
                  <a:lnTo>
                    <a:pt x="936" y="637"/>
                  </a:lnTo>
                  <a:lnTo>
                    <a:pt x="883" y="644"/>
                  </a:lnTo>
                  <a:lnTo>
                    <a:pt x="830" y="656"/>
                  </a:lnTo>
                  <a:lnTo>
                    <a:pt x="778" y="672"/>
                  </a:lnTo>
                  <a:lnTo>
                    <a:pt x="727" y="693"/>
                  </a:lnTo>
                  <a:lnTo>
                    <a:pt x="677" y="718"/>
                  </a:lnTo>
                  <a:lnTo>
                    <a:pt x="630" y="748"/>
                  </a:lnTo>
                  <a:lnTo>
                    <a:pt x="585" y="783"/>
                  </a:lnTo>
                  <a:lnTo>
                    <a:pt x="542" y="822"/>
                  </a:lnTo>
                  <a:lnTo>
                    <a:pt x="514" y="846"/>
                  </a:lnTo>
                  <a:lnTo>
                    <a:pt x="485" y="868"/>
                  </a:lnTo>
                  <a:lnTo>
                    <a:pt x="453" y="884"/>
                  </a:lnTo>
                  <a:lnTo>
                    <a:pt x="420" y="898"/>
                  </a:lnTo>
                  <a:lnTo>
                    <a:pt x="387" y="908"/>
                  </a:lnTo>
                  <a:lnTo>
                    <a:pt x="353" y="913"/>
                  </a:lnTo>
                  <a:lnTo>
                    <a:pt x="318" y="915"/>
                  </a:lnTo>
                  <a:lnTo>
                    <a:pt x="283" y="913"/>
                  </a:lnTo>
                  <a:lnTo>
                    <a:pt x="249" y="908"/>
                  </a:lnTo>
                  <a:lnTo>
                    <a:pt x="215" y="898"/>
                  </a:lnTo>
                  <a:lnTo>
                    <a:pt x="182" y="884"/>
                  </a:lnTo>
                  <a:lnTo>
                    <a:pt x="151" y="867"/>
                  </a:lnTo>
                  <a:lnTo>
                    <a:pt x="121" y="846"/>
                  </a:lnTo>
                  <a:lnTo>
                    <a:pt x="93" y="821"/>
                  </a:lnTo>
                  <a:lnTo>
                    <a:pt x="67" y="791"/>
                  </a:lnTo>
                  <a:lnTo>
                    <a:pt x="44" y="759"/>
                  </a:lnTo>
                  <a:lnTo>
                    <a:pt x="27" y="725"/>
                  </a:lnTo>
                  <a:lnTo>
                    <a:pt x="14" y="690"/>
                  </a:lnTo>
                  <a:lnTo>
                    <a:pt x="5" y="653"/>
                  </a:lnTo>
                  <a:lnTo>
                    <a:pt x="0" y="616"/>
                  </a:lnTo>
                  <a:lnTo>
                    <a:pt x="0" y="578"/>
                  </a:lnTo>
                  <a:lnTo>
                    <a:pt x="5" y="540"/>
                  </a:lnTo>
                  <a:lnTo>
                    <a:pt x="14" y="503"/>
                  </a:lnTo>
                  <a:lnTo>
                    <a:pt x="27" y="468"/>
                  </a:lnTo>
                  <a:lnTo>
                    <a:pt x="44" y="433"/>
                  </a:lnTo>
                  <a:lnTo>
                    <a:pt x="67" y="402"/>
                  </a:lnTo>
                  <a:lnTo>
                    <a:pt x="93" y="371"/>
                  </a:lnTo>
                  <a:lnTo>
                    <a:pt x="154" y="315"/>
                  </a:lnTo>
                  <a:lnTo>
                    <a:pt x="218" y="262"/>
                  </a:lnTo>
                  <a:lnTo>
                    <a:pt x="283" y="214"/>
                  </a:lnTo>
                  <a:lnTo>
                    <a:pt x="352" y="171"/>
                  </a:lnTo>
                  <a:lnTo>
                    <a:pt x="422" y="133"/>
                  </a:lnTo>
                  <a:lnTo>
                    <a:pt x="495" y="100"/>
                  </a:lnTo>
                  <a:lnTo>
                    <a:pt x="569" y="72"/>
                  </a:lnTo>
                  <a:lnTo>
                    <a:pt x="643" y="48"/>
                  </a:lnTo>
                  <a:lnTo>
                    <a:pt x="720" y="29"/>
                  </a:lnTo>
                  <a:lnTo>
                    <a:pt x="796" y="14"/>
                  </a:lnTo>
                  <a:lnTo>
                    <a:pt x="874" y="5"/>
                  </a:lnTo>
                  <a:lnTo>
                    <a:pt x="952" y="0"/>
                  </a:lnTo>
                  <a:lnTo>
                    <a:pt x="10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37" name="Group 36"/>
          <p:cNvGrpSpPr/>
          <p:nvPr/>
        </p:nvGrpSpPr>
        <p:grpSpPr>
          <a:xfrm>
            <a:off x="1438580" y="3950143"/>
            <a:ext cx="579778" cy="566425"/>
            <a:chOff x="914400" y="3810001"/>
            <a:chExt cx="1654176" cy="1616075"/>
          </a:xfrm>
          <a:solidFill>
            <a:schemeClr val="accent1"/>
          </a:solidFill>
        </p:grpSpPr>
        <p:sp>
          <p:nvSpPr>
            <p:cNvPr id="38" name="Freeform 37"/>
            <p:cNvSpPr>
              <a:spLocks/>
            </p:cNvSpPr>
            <p:nvPr/>
          </p:nvSpPr>
          <p:spPr bwMode="auto">
            <a:xfrm>
              <a:off x="1643063" y="3810001"/>
              <a:ext cx="925513" cy="909638"/>
            </a:xfrm>
            <a:custGeom>
              <a:avLst/>
              <a:gdLst>
                <a:gd name="T0" fmla="*/ 1228 w 2334"/>
                <a:gd name="T1" fmla="*/ 1 h 2291"/>
                <a:gd name="T2" fmla="*/ 1351 w 2334"/>
                <a:gd name="T3" fmla="*/ 19 h 2291"/>
                <a:gd name="T4" fmla="*/ 1468 w 2334"/>
                <a:gd name="T5" fmla="*/ 63 h 2291"/>
                <a:gd name="T6" fmla="*/ 1576 w 2334"/>
                <a:gd name="T7" fmla="*/ 131 h 2291"/>
                <a:gd name="T8" fmla="*/ 2158 w 2334"/>
                <a:gd name="T9" fmla="*/ 702 h 2291"/>
                <a:gd name="T10" fmla="*/ 2240 w 2334"/>
                <a:gd name="T11" fmla="*/ 803 h 2291"/>
                <a:gd name="T12" fmla="*/ 2297 w 2334"/>
                <a:gd name="T13" fmla="*/ 914 h 2291"/>
                <a:gd name="T14" fmla="*/ 2328 w 2334"/>
                <a:gd name="T15" fmla="*/ 1032 h 2291"/>
                <a:gd name="T16" fmla="*/ 2333 w 2334"/>
                <a:gd name="T17" fmla="*/ 1153 h 2291"/>
                <a:gd name="T18" fmla="*/ 2314 w 2334"/>
                <a:gd name="T19" fmla="*/ 1273 h 2291"/>
                <a:gd name="T20" fmla="*/ 2270 w 2334"/>
                <a:gd name="T21" fmla="*/ 1389 h 2291"/>
                <a:gd name="T22" fmla="*/ 2200 w 2334"/>
                <a:gd name="T23" fmla="*/ 1494 h 2291"/>
                <a:gd name="T24" fmla="*/ 1564 w 2334"/>
                <a:gd name="T25" fmla="*/ 2118 h 2291"/>
                <a:gd name="T26" fmla="*/ 1463 w 2334"/>
                <a:gd name="T27" fmla="*/ 2198 h 2291"/>
                <a:gd name="T28" fmla="*/ 1349 w 2334"/>
                <a:gd name="T29" fmla="*/ 2254 h 2291"/>
                <a:gd name="T30" fmla="*/ 1230 w 2334"/>
                <a:gd name="T31" fmla="*/ 2284 h 2291"/>
                <a:gd name="T32" fmla="*/ 1106 w 2334"/>
                <a:gd name="T33" fmla="*/ 2291 h 2291"/>
                <a:gd name="T34" fmla="*/ 983 w 2334"/>
                <a:gd name="T35" fmla="*/ 2272 h 2291"/>
                <a:gd name="T36" fmla="*/ 865 w 2334"/>
                <a:gd name="T37" fmla="*/ 2228 h 2291"/>
                <a:gd name="T38" fmla="*/ 759 w 2334"/>
                <a:gd name="T39" fmla="*/ 2160 h 2291"/>
                <a:gd name="T40" fmla="*/ 1040 w 2334"/>
                <a:gd name="T41" fmla="*/ 1791 h 2291"/>
                <a:gd name="T42" fmla="*/ 1120 w 2334"/>
                <a:gd name="T43" fmla="*/ 1799 h 2291"/>
                <a:gd name="T44" fmla="*/ 1205 w 2334"/>
                <a:gd name="T45" fmla="*/ 1784 h 2291"/>
                <a:gd name="T46" fmla="*/ 1284 w 2334"/>
                <a:gd name="T47" fmla="*/ 1749 h 2291"/>
                <a:gd name="T48" fmla="*/ 1352 w 2334"/>
                <a:gd name="T49" fmla="*/ 1697 h 2291"/>
                <a:gd name="T50" fmla="*/ 1757 w 2334"/>
                <a:gd name="T51" fmla="*/ 1297 h 2291"/>
                <a:gd name="T52" fmla="*/ 1799 w 2334"/>
                <a:gd name="T53" fmla="*/ 1222 h 2291"/>
                <a:gd name="T54" fmla="*/ 1817 w 2334"/>
                <a:gd name="T55" fmla="*/ 1141 h 2291"/>
                <a:gd name="T56" fmla="*/ 1812 w 2334"/>
                <a:gd name="T57" fmla="*/ 1059 h 2291"/>
                <a:gd name="T58" fmla="*/ 1782 w 2334"/>
                <a:gd name="T59" fmla="*/ 980 h 2291"/>
                <a:gd name="T60" fmla="*/ 1729 w 2334"/>
                <a:gd name="T61" fmla="*/ 911 h 2291"/>
                <a:gd name="T62" fmla="*/ 1375 w 2334"/>
                <a:gd name="T63" fmla="*/ 566 h 2291"/>
                <a:gd name="T64" fmla="*/ 1299 w 2334"/>
                <a:gd name="T65" fmla="*/ 525 h 2291"/>
                <a:gd name="T66" fmla="*/ 1217 w 2334"/>
                <a:gd name="T67" fmla="*/ 508 h 2291"/>
                <a:gd name="T68" fmla="*/ 1133 w 2334"/>
                <a:gd name="T69" fmla="*/ 513 h 2291"/>
                <a:gd name="T70" fmla="*/ 1053 w 2334"/>
                <a:gd name="T71" fmla="*/ 542 h 2291"/>
                <a:gd name="T72" fmla="*/ 981 w 2334"/>
                <a:gd name="T73" fmla="*/ 593 h 2291"/>
                <a:gd name="T74" fmla="*/ 576 w 2334"/>
                <a:gd name="T75" fmla="*/ 992 h 2291"/>
                <a:gd name="T76" fmla="*/ 531 w 2334"/>
                <a:gd name="T77" fmla="*/ 1065 h 2291"/>
                <a:gd name="T78" fmla="*/ 505 w 2334"/>
                <a:gd name="T79" fmla="*/ 1144 h 2291"/>
                <a:gd name="T80" fmla="*/ 504 w 2334"/>
                <a:gd name="T81" fmla="*/ 1225 h 2291"/>
                <a:gd name="T82" fmla="*/ 175 w 2334"/>
                <a:gd name="T83" fmla="*/ 1589 h 2291"/>
                <a:gd name="T84" fmla="*/ 94 w 2334"/>
                <a:gd name="T85" fmla="*/ 1489 h 2291"/>
                <a:gd name="T86" fmla="*/ 38 w 2334"/>
                <a:gd name="T87" fmla="*/ 1378 h 2291"/>
                <a:gd name="T88" fmla="*/ 7 w 2334"/>
                <a:gd name="T89" fmla="*/ 1260 h 2291"/>
                <a:gd name="T90" fmla="*/ 0 w 2334"/>
                <a:gd name="T91" fmla="*/ 1138 h 2291"/>
                <a:gd name="T92" fmla="*/ 20 w 2334"/>
                <a:gd name="T93" fmla="*/ 1018 h 2291"/>
                <a:gd name="T94" fmla="*/ 65 w 2334"/>
                <a:gd name="T95" fmla="*/ 903 h 2291"/>
                <a:gd name="T96" fmla="*/ 134 w 2334"/>
                <a:gd name="T97" fmla="*/ 796 h 2291"/>
                <a:gd name="T98" fmla="*/ 770 w 2334"/>
                <a:gd name="T99" fmla="*/ 172 h 2291"/>
                <a:gd name="T100" fmla="*/ 872 w 2334"/>
                <a:gd name="T101" fmla="*/ 92 h 2291"/>
                <a:gd name="T102" fmla="*/ 985 w 2334"/>
                <a:gd name="T103" fmla="*/ 37 h 2291"/>
                <a:gd name="T104" fmla="*/ 1105 w 2334"/>
                <a:gd name="T105" fmla="*/ 6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34" h="2291">
                  <a:moveTo>
                    <a:pt x="1167" y="0"/>
                  </a:moveTo>
                  <a:lnTo>
                    <a:pt x="1228" y="1"/>
                  </a:lnTo>
                  <a:lnTo>
                    <a:pt x="1290" y="7"/>
                  </a:lnTo>
                  <a:lnTo>
                    <a:pt x="1351" y="19"/>
                  </a:lnTo>
                  <a:lnTo>
                    <a:pt x="1410" y="38"/>
                  </a:lnTo>
                  <a:lnTo>
                    <a:pt x="1468" y="63"/>
                  </a:lnTo>
                  <a:lnTo>
                    <a:pt x="1523" y="94"/>
                  </a:lnTo>
                  <a:lnTo>
                    <a:pt x="1576" y="131"/>
                  </a:lnTo>
                  <a:lnTo>
                    <a:pt x="1625" y="175"/>
                  </a:lnTo>
                  <a:lnTo>
                    <a:pt x="2158" y="702"/>
                  </a:lnTo>
                  <a:lnTo>
                    <a:pt x="2202" y="750"/>
                  </a:lnTo>
                  <a:lnTo>
                    <a:pt x="2240" y="803"/>
                  </a:lnTo>
                  <a:lnTo>
                    <a:pt x="2271" y="857"/>
                  </a:lnTo>
                  <a:lnTo>
                    <a:pt x="2297" y="914"/>
                  </a:lnTo>
                  <a:lnTo>
                    <a:pt x="2315" y="971"/>
                  </a:lnTo>
                  <a:lnTo>
                    <a:pt x="2328" y="1032"/>
                  </a:lnTo>
                  <a:lnTo>
                    <a:pt x="2334" y="1092"/>
                  </a:lnTo>
                  <a:lnTo>
                    <a:pt x="2333" y="1153"/>
                  </a:lnTo>
                  <a:lnTo>
                    <a:pt x="2326" y="1213"/>
                  </a:lnTo>
                  <a:lnTo>
                    <a:pt x="2314" y="1273"/>
                  </a:lnTo>
                  <a:lnTo>
                    <a:pt x="2296" y="1332"/>
                  </a:lnTo>
                  <a:lnTo>
                    <a:pt x="2270" y="1389"/>
                  </a:lnTo>
                  <a:lnTo>
                    <a:pt x="2238" y="1443"/>
                  </a:lnTo>
                  <a:lnTo>
                    <a:pt x="2200" y="1494"/>
                  </a:lnTo>
                  <a:lnTo>
                    <a:pt x="2155" y="1542"/>
                  </a:lnTo>
                  <a:lnTo>
                    <a:pt x="1564" y="2118"/>
                  </a:lnTo>
                  <a:lnTo>
                    <a:pt x="1515" y="2162"/>
                  </a:lnTo>
                  <a:lnTo>
                    <a:pt x="1463" y="2198"/>
                  </a:lnTo>
                  <a:lnTo>
                    <a:pt x="1407" y="2229"/>
                  </a:lnTo>
                  <a:lnTo>
                    <a:pt x="1349" y="2254"/>
                  </a:lnTo>
                  <a:lnTo>
                    <a:pt x="1290" y="2273"/>
                  </a:lnTo>
                  <a:lnTo>
                    <a:pt x="1230" y="2284"/>
                  </a:lnTo>
                  <a:lnTo>
                    <a:pt x="1168" y="2291"/>
                  </a:lnTo>
                  <a:lnTo>
                    <a:pt x="1106" y="2291"/>
                  </a:lnTo>
                  <a:lnTo>
                    <a:pt x="1044" y="2284"/>
                  </a:lnTo>
                  <a:lnTo>
                    <a:pt x="983" y="2272"/>
                  </a:lnTo>
                  <a:lnTo>
                    <a:pt x="923" y="2252"/>
                  </a:lnTo>
                  <a:lnTo>
                    <a:pt x="865" y="2228"/>
                  </a:lnTo>
                  <a:lnTo>
                    <a:pt x="810" y="2197"/>
                  </a:lnTo>
                  <a:lnTo>
                    <a:pt x="759" y="2160"/>
                  </a:lnTo>
                  <a:lnTo>
                    <a:pt x="710" y="2116"/>
                  </a:lnTo>
                  <a:lnTo>
                    <a:pt x="1040" y="1791"/>
                  </a:lnTo>
                  <a:lnTo>
                    <a:pt x="1080" y="1798"/>
                  </a:lnTo>
                  <a:lnTo>
                    <a:pt x="1120" y="1799"/>
                  </a:lnTo>
                  <a:lnTo>
                    <a:pt x="1163" y="1794"/>
                  </a:lnTo>
                  <a:lnTo>
                    <a:pt x="1205" y="1784"/>
                  </a:lnTo>
                  <a:lnTo>
                    <a:pt x="1245" y="1768"/>
                  </a:lnTo>
                  <a:lnTo>
                    <a:pt x="1284" y="1749"/>
                  </a:lnTo>
                  <a:lnTo>
                    <a:pt x="1320" y="1726"/>
                  </a:lnTo>
                  <a:lnTo>
                    <a:pt x="1352" y="1697"/>
                  </a:lnTo>
                  <a:lnTo>
                    <a:pt x="1729" y="1331"/>
                  </a:lnTo>
                  <a:lnTo>
                    <a:pt x="1757" y="1297"/>
                  </a:lnTo>
                  <a:lnTo>
                    <a:pt x="1782" y="1261"/>
                  </a:lnTo>
                  <a:lnTo>
                    <a:pt x="1799" y="1222"/>
                  </a:lnTo>
                  <a:lnTo>
                    <a:pt x="1810" y="1183"/>
                  </a:lnTo>
                  <a:lnTo>
                    <a:pt x="1817" y="1141"/>
                  </a:lnTo>
                  <a:lnTo>
                    <a:pt x="1817" y="1100"/>
                  </a:lnTo>
                  <a:lnTo>
                    <a:pt x="1812" y="1059"/>
                  </a:lnTo>
                  <a:lnTo>
                    <a:pt x="1800" y="1019"/>
                  </a:lnTo>
                  <a:lnTo>
                    <a:pt x="1782" y="980"/>
                  </a:lnTo>
                  <a:lnTo>
                    <a:pt x="1759" y="944"/>
                  </a:lnTo>
                  <a:lnTo>
                    <a:pt x="1729" y="911"/>
                  </a:lnTo>
                  <a:lnTo>
                    <a:pt x="1410" y="594"/>
                  </a:lnTo>
                  <a:lnTo>
                    <a:pt x="1375" y="566"/>
                  </a:lnTo>
                  <a:lnTo>
                    <a:pt x="1339" y="543"/>
                  </a:lnTo>
                  <a:lnTo>
                    <a:pt x="1299" y="525"/>
                  </a:lnTo>
                  <a:lnTo>
                    <a:pt x="1259" y="513"/>
                  </a:lnTo>
                  <a:lnTo>
                    <a:pt x="1217" y="508"/>
                  </a:lnTo>
                  <a:lnTo>
                    <a:pt x="1176" y="508"/>
                  </a:lnTo>
                  <a:lnTo>
                    <a:pt x="1133" y="513"/>
                  </a:lnTo>
                  <a:lnTo>
                    <a:pt x="1092" y="525"/>
                  </a:lnTo>
                  <a:lnTo>
                    <a:pt x="1053" y="542"/>
                  </a:lnTo>
                  <a:lnTo>
                    <a:pt x="1016" y="565"/>
                  </a:lnTo>
                  <a:lnTo>
                    <a:pt x="981" y="593"/>
                  </a:lnTo>
                  <a:lnTo>
                    <a:pt x="605" y="960"/>
                  </a:lnTo>
                  <a:lnTo>
                    <a:pt x="576" y="992"/>
                  </a:lnTo>
                  <a:lnTo>
                    <a:pt x="551" y="1028"/>
                  </a:lnTo>
                  <a:lnTo>
                    <a:pt x="531" y="1065"/>
                  </a:lnTo>
                  <a:lnTo>
                    <a:pt x="515" y="1104"/>
                  </a:lnTo>
                  <a:lnTo>
                    <a:pt x="505" y="1144"/>
                  </a:lnTo>
                  <a:lnTo>
                    <a:pt x="501" y="1184"/>
                  </a:lnTo>
                  <a:lnTo>
                    <a:pt x="504" y="1225"/>
                  </a:lnTo>
                  <a:lnTo>
                    <a:pt x="514" y="1264"/>
                  </a:lnTo>
                  <a:lnTo>
                    <a:pt x="175" y="1589"/>
                  </a:lnTo>
                  <a:lnTo>
                    <a:pt x="132" y="1540"/>
                  </a:lnTo>
                  <a:lnTo>
                    <a:pt x="94" y="1489"/>
                  </a:lnTo>
                  <a:lnTo>
                    <a:pt x="63" y="1435"/>
                  </a:lnTo>
                  <a:lnTo>
                    <a:pt x="38" y="1378"/>
                  </a:lnTo>
                  <a:lnTo>
                    <a:pt x="20" y="1319"/>
                  </a:lnTo>
                  <a:lnTo>
                    <a:pt x="7" y="1260"/>
                  </a:lnTo>
                  <a:lnTo>
                    <a:pt x="0" y="1199"/>
                  </a:lnTo>
                  <a:lnTo>
                    <a:pt x="0" y="1138"/>
                  </a:lnTo>
                  <a:lnTo>
                    <a:pt x="7" y="1077"/>
                  </a:lnTo>
                  <a:lnTo>
                    <a:pt x="20" y="1018"/>
                  </a:lnTo>
                  <a:lnTo>
                    <a:pt x="39" y="960"/>
                  </a:lnTo>
                  <a:lnTo>
                    <a:pt x="65" y="903"/>
                  </a:lnTo>
                  <a:lnTo>
                    <a:pt x="96" y="848"/>
                  </a:lnTo>
                  <a:lnTo>
                    <a:pt x="134" y="796"/>
                  </a:lnTo>
                  <a:lnTo>
                    <a:pt x="178" y="749"/>
                  </a:lnTo>
                  <a:lnTo>
                    <a:pt x="770" y="172"/>
                  </a:lnTo>
                  <a:lnTo>
                    <a:pt x="819" y="128"/>
                  </a:lnTo>
                  <a:lnTo>
                    <a:pt x="872" y="92"/>
                  </a:lnTo>
                  <a:lnTo>
                    <a:pt x="927" y="61"/>
                  </a:lnTo>
                  <a:lnTo>
                    <a:pt x="985" y="37"/>
                  </a:lnTo>
                  <a:lnTo>
                    <a:pt x="1044" y="19"/>
                  </a:lnTo>
                  <a:lnTo>
                    <a:pt x="1105" y="6"/>
                  </a:lnTo>
                  <a:lnTo>
                    <a:pt x="11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38"/>
            <p:cNvSpPr>
              <a:spLocks/>
            </p:cNvSpPr>
            <p:nvPr/>
          </p:nvSpPr>
          <p:spPr bwMode="auto">
            <a:xfrm>
              <a:off x="914400" y="4511676"/>
              <a:ext cx="930275" cy="914400"/>
            </a:xfrm>
            <a:custGeom>
              <a:avLst/>
              <a:gdLst>
                <a:gd name="T0" fmla="*/ 1247 w 2345"/>
                <a:gd name="T1" fmla="*/ 2 h 2301"/>
                <a:gd name="T2" fmla="*/ 1363 w 2345"/>
                <a:gd name="T3" fmla="*/ 24 h 2301"/>
                <a:gd name="T4" fmla="*/ 1475 w 2345"/>
                <a:gd name="T5" fmla="*/ 69 h 2301"/>
                <a:gd name="T6" fmla="*/ 1577 w 2345"/>
                <a:gd name="T7" fmla="*/ 136 h 2301"/>
                <a:gd name="T8" fmla="*/ 1285 w 2345"/>
                <a:gd name="T9" fmla="*/ 513 h 2301"/>
                <a:gd name="T10" fmla="*/ 1202 w 2345"/>
                <a:gd name="T11" fmla="*/ 500 h 2301"/>
                <a:gd name="T12" fmla="*/ 1119 w 2345"/>
                <a:gd name="T13" fmla="*/ 514 h 2301"/>
                <a:gd name="T14" fmla="*/ 1039 w 2345"/>
                <a:gd name="T15" fmla="*/ 549 h 2301"/>
                <a:gd name="T16" fmla="*/ 968 w 2345"/>
                <a:gd name="T17" fmla="*/ 603 h 2301"/>
                <a:gd name="T18" fmla="*/ 587 w 2345"/>
                <a:gd name="T19" fmla="*/ 980 h 2301"/>
                <a:gd name="T20" fmla="*/ 545 w 2345"/>
                <a:gd name="T21" fmla="*/ 1056 h 2301"/>
                <a:gd name="T22" fmla="*/ 526 w 2345"/>
                <a:gd name="T23" fmla="*/ 1139 h 2301"/>
                <a:gd name="T24" fmla="*/ 532 w 2345"/>
                <a:gd name="T25" fmla="*/ 1224 h 2301"/>
                <a:gd name="T26" fmla="*/ 561 w 2345"/>
                <a:gd name="T27" fmla="*/ 1304 h 2301"/>
                <a:gd name="T28" fmla="*/ 614 w 2345"/>
                <a:gd name="T29" fmla="*/ 1374 h 2301"/>
                <a:gd name="T30" fmla="*/ 976 w 2345"/>
                <a:gd name="T31" fmla="*/ 1726 h 2301"/>
                <a:gd name="T32" fmla="*/ 1053 w 2345"/>
                <a:gd name="T33" fmla="*/ 1767 h 2301"/>
                <a:gd name="T34" fmla="*/ 1138 w 2345"/>
                <a:gd name="T35" fmla="*/ 1785 h 2301"/>
                <a:gd name="T36" fmla="*/ 1223 w 2345"/>
                <a:gd name="T37" fmla="*/ 1780 h 2301"/>
                <a:gd name="T38" fmla="*/ 1304 w 2345"/>
                <a:gd name="T39" fmla="*/ 1750 h 2301"/>
                <a:gd name="T40" fmla="*/ 1376 w 2345"/>
                <a:gd name="T41" fmla="*/ 1699 h 2301"/>
                <a:gd name="T42" fmla="*/ 1757 w 2345"/>
                <a:gd name="T43" fmla="*/ 1323 h 2301"/>
                <a:gd name="T44" fmla="*/ 1802 w 2345"/>
                <a:gd name="T45" fmla="*/ 1248 h 2301"/>
                <a:gd name="T46" fmla="*/ 1829 w 2345"/>
                <a:gd name="T47" fmla="*/ 1166 h 2301"/>
                <a:gd name="T48" fmla="*/ 1834 w 2345"/>
                <a:gd name="T49" fmla="*/ 1082 h 2301"/>
                <a:gd name="T50" fmla="*/ 2166 w 2345"/>
                <a:gd name="T51" fmla="*/ 714 h 2301"/>
                <a:gd name="T52" fmla="*/ 2250 w 2345"/>
                <a:gd name="T53" fmla="*/ 816 h 2301"/>
                <a:gd name="T54" fmla="*/ 2307 w 2345"/>
                <a:gd name="T55" fmla="*/ 929 h 2301"/>
                <a:gd name="T56" fmla="*/ 2339 w 2345"/>
                <a:gd name="T57" fmla="*/ 1050 h 2301"/>
                <a:gd name="T58" fmla="*/ 2344 w 2345"/>
                <a:gd name="T59" fmla="*/ 1174 h 2301"/>
                <a:gd name="T60" fmla="*/ 2325 w 2345"/>
                <a:gd name="T61" fmla="*/ 1296 h 2301"/>
                <a:gd name="T62" fmla="*/ 2280 w 2345"/>
                <a:gd name="T63" fmla="*/ 1413 h 2301"/>
                <a:gd name="T64" fmla="*/ 2209 w 2345"/>
                <a:gd name="T65" fmla="*/ 1521 h 2301"/>
                <a:gd name="T66" fmla="*/ 1594 w 2345"/>
                <a:gd name="T67" fmla="*/ 2126 h 2301"/>
                <a:gd name="T68" fmla="*/ 1489 w 2345"/>
                <a:gd name="T69" fmla="*/ 2209 h 2301"/>
                <a:gd name="T70" fmla="*/ 1375 w 2345"/>
                <a:gd name="T71" fmla="*/ 2264 h 2301"/>
                <a:gd name="T72" fmla="*/ 1251 w 2345"/>
                <a:gd name="T73" fmla="*/ 2296 h 2301"/>
                <a:gd name="T74" fmla="*/ 1125 w 2345"/>
                <a:gd name="T75" fmla="*/ 2301 h 2301"/>
                <a:gd name="T76" fmla="*/ 1001 w 2345"/>
                <a:gd name="T77" fmla="*/ 2282 h 2301"/>
                <a:gd name="T78" fmla="*/ 882 w 2345"/>
                <a:gd name="T79" fmla="*/ 2238 h 2301"/>
                <a:gd name="T80" fmla="*/ 772 w 2345"/>
                <a:gd name="T81" fmla="*/ 2169 h 2301"/>
                <a:gd name="T82" fmla="*/ 179 w 2345"/>
                <a:gd name="T83" fmla="*/ 1588 h 2301"/>
                <a:gd name="T84" fmla="*/ 100 w 2345"/>
                <a:gd name="T85" fmla="*/ 1493 h 2301"/>
                <a:gd name="T86" fmla="*/ 45 w 2345"/>
                <a:gd name="T87" fmla="*/ 1387 h 2301"/>
                <a:gd name="T88" fmla="*/ 12 w 2345"/>
                <a:gd name="T89" fmla="*/ 1275 h 2301"/>
                <a:gd name="T90" fmla="*/ 0 w 2345"/>
                <a:gd name="T91" fmla="*/ 1159 h 2301"/>
                <a:gd name="T92" fmla="*/ 12 w 2345"/>
                <a:gd name="T93" fmla="*/ 1044 h 2301"/>
                <a:gd name="T94" fmla="*/ 46 w 2345"/>
                <a:gd name="T95" fmla="*/ 932 h 2301"/>
                <a:gd name="T96" fmla="*/ 103 w 2345"/>
                <a:gd name="T97" fmla="*/ 826 h 2301"/>
                <a:gd name="T98" fmla="*/ 182 w 2345"/>
                <a:gd name="T99" fmla="*/ 732 h 2301"/>
                <a:gd name="T100" fmla="*/ 799 w 2345"/>
                <a:gd name="T101" fmla="*/ 133 h 2301"/>
                <a:gd name="T102" fmla="*/ 901 w 2345"/>
                <a:gd name="T103" fmla="*/ 68 h 2301"/>
                <a:gd name="T104" fmla="*/ 1013 w 2345"/>
                <a:gd name="T105" fmla="*/ 24 h 2301"/>
                <a:gd name="T106" fmla="*/ 1129 w 2345"/>
                <a:gd name="T107" fmla="*/ 2 h 2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45" h="2301">
                  <a:moveTo>
                    <a:pt x="1188" y="0"/>
                  </a:moveTo>
                  <a:lnTo>
                    <a:pt x="1247" y="2"/>
                  </a:lnTo>
                  <a:lnTo>
                    <a:pt x="1307" y="11"/>
                  </a:lnTo>
                  <a:lnTo>
                    <a:pt x="1363" y="24"/>
                  </a:lnTo>
                  <a:lnTo>
                    <a:pt x="1420" y="45"/>
                  </a:lnTo>
                  <a:lnTo>
                    <a:pt x="1475" y="69"/>
                  </a:lnTo>
                  <a:lnTo>
                    <a:pt x="1527" y="100"/>
                  </a:lnTo>
                  <a:lnTo>
                    <a:pt x="1577" y="136"/>
                  </a:lnTo>
                  <a:lnTo>
                    <a:pt x="1623" y="177"/>
                  </a:lnTo>
                  <a:lnTo>
                    <a:pt x="1285" y="513"/>
                  </a:lnTo>
                  <a:lnTo>
                    <a:pt x="1244" y="504"/>
                  </a:lnTo>
                  <a:lnTo>
                    <a:pt x="1202" y="500"/>
                  </a:lnTo>
                  <a:lnTo>
                    <a:pt x="1160" y="504"/>
                  </a:lnTo>
                  <a:lnTo>
                    <a:pt x="1119" y="514"/>
                  </a:lnTo>
                  <a:lnTo>
                    <a:pt x="1077" y="529"/>
                  </a:lnTo>
                  <a:lnTo>
                    <a:pt x="1039" y="549"/>
                  </a:lnTo>
                  <a:lnTo>
                    <a:pt x="1001" y="575"/>
                  </a:lnTo>
                  <a:lnTo>
                    <a:pt x="968" y="603"/>
                  </a:lnTo>
                  <a:lnTo>
                    <a:pt x="617" y="947"/>
                  </a:lnTo>
                  <a:lnTo>
                    <a:pt x="587" y="980"/>
                  </a:lnTo>
                  <a:lnTo>
                    <a:pt x="563" y="1018"/>
                  </a:lnTo>
                  <a:lnTo>
                    <a:pt x="545" y="1056"/>
                  </a:lnTo>
                  <a:lnTo>
                    <a:pt x="533" y="1098"/>
                  </a:lnTo>
                  <a:lnTo>
                    <a:pt x="526" y="1139"/>
                  </a:lnTo>
                  <a:lnTo>
                    <a:pt x="526" y="1181"/>
                  </a:lnTo>
                  <a:lnTo>
                    <a:pt x="532" y="1224"/>
                  </a:lnTo>
                  <a:lnTo>
                    <a:pt x="543" y="1265"/>
                  </a:lnTo>
                  <a:lnTo>
                    <a:pt x="561" y="1304"/>
                  </a:lnTo>
                  <a:lnTo>
                    <a:pt x="584" y="1341"/>
                  </a:lnTo>
                  <a:lnTo>
                    <a:pt x="614" y="1374"/>
                  </a:lnTo>
                  <a:lnTo>
                    <a:pt x="941" y="1696"/>
                  </a:lnTo>
                  <a:lnTo>
                    <a:pt x="976" y="1726"/>
                  </a:lnTo>
                  <a:lnTo>
                    <a:pt x="1013" y="1749"/>
                  </a:lnTo>
                  <a:lnTo>
                    <a:pt x="1053" y="1767"/>
                  </a:lnTo>
                  <a:lnTo>
                    <a:pt x="1095" y="1779"/>
                  </a:lnTo>
                  <a:lnTo>
                    <a:pt x="1138" y="1785"/>
                  </a:lnTo>
                  <a:lnTo>
                    <a:pt x="1180" y="1785"/>
                  </a:lnTo>
                  <a:lnTo>
                    <a:pt x="1223" y="1780"/>
                  </a:lnTo>
                  <a:lnTo>
                    <a:pt x="1264" y="1768"/>
                  </a:lnTo>
                  <a:lnTo>
                    <a:pt x="1304" y="1750"/>
                  </a:lnTo>
                  <a:lnTo>
                    <a:pt x="1343" y="1727"/>
                  </a:lnTo>
                  <a:lnTo>
                    <a:pt x="1376" y="1699"/>
                  </a:lnTo>
                  <a:lnTo>
                    <a:pt x="1729" y="1355"/>
                  </a:lnTo>
                  <a:lnTo>
                    <a:pt x="1757" y="1323"/>
                  </a:lnTo>
                  <a:lnTo>
                    <a:pt x="1782" y="1287"/>
                  </a:lnTo>
                  <a:lnTo>
                    <a:pt x="1802" y="1248"/>
                  </a:lnTo>
                  <a:lnTo>
                    <a:pt x="1819" y="1207"/>
                  </a:lnTo>
                  <a:lnTo>
                    <a:pt x="1829" y="1166"/>
                  </a:lnTo>
                  <a:lnTo>
                    <a:pt x="1834" y="1123"/>
                  </a:lnTo>
                  <a:lnTo>
                    <a:pt x="1834" y="1082"/>
                  </a:lnTo>
                  <a:lnTo>
                    <a:pt x="1827" y="1044"/>
                  </a:lnTo>
                  <a:lnTo>
                    <a:pt x="2166" y="714"/>
                  </a:lnTo>
                  <a:lnTo>
                    <a:pt x="2212" y="763"/>
                  </a:lnTo>
                  <a:lnTo>
                    <a:pt x="2250" y="816"/>
                  </a:lnTo>
                  <a:lnTo>
                    <a:pt x="2281" y="871"/>
                  </a:lnTo>
                  <a:lnTo>
                    <a:pt x="2307" y="929"/>
                  </a:lnTo>
                  <a:lnTo>
                    <a:pt x="2326" y="989"/>
                  </a:lnTo>
                  <a:lnTo>
                    <a:pt x="2339" y="1050"/>
                  </a:lnTo>
                  <a:lnTo>
                    <a:pt x="2345" y="1112"/>
                  </a:lnTo>
                  <a:lnTo>
                    <a:pt x="2344" y="1174"/>
                  </a:lnTo>
                  <a:lnTo>
                    <a:pt x="2338" y="1235"/>
                  </a:lnTo>
                  <a:lnTo>
                    <a:pt x="2325" y="1296"/>
                  </a:lnTo>
                  <a:lnTo>
                    <a:pt x="2306" y="1355"/>
                  </a:lnTo>
                  <a:lnTo>
                    <a:pt x="2280" y="1413"/>
                  </a:lnTo>
                  <a:lnTo>
                    <a:pt x="2248" y="1468"/>
                  </a:lnTo>
                  <a:lnTo>
                    <a:pt x="2209" y="1521"/>
                  </a:lnTo>
                  <a:lnTo>
                    <a:pt x="2164" y="1570"/>
                  </a:lnTo>
                  <a:lnTo>
                    <a:pt x="1594" y="2126"/>
                  </a:lnTo>
                  <a:lnTo>
                    <a:pt x="1543" y="2171"/>
                  </a:lnTo>
                  <a:lnTo>
                    <a:pt x="1489" y="2209"/>
                  </a:lnTo>
                  <a:lnTo>
                    <a:pt x="1433" y="2239"/>
                  </a:lnTo>
                  <a:lnTo>
                    <a:pt x="1375" y="2264"/>
                  </a:lnTo>
                  <a:lnTo>
                    <a:pt x="1314" y="2283"/>
                  </a:lnTo>
                  <a:lnTo>
                    <a:pt x="1251" y="2296"/>
                  </a:lnTo>
                  <a:lnTo>
                    <a:pt x="1189" y="2301"/>
                  </a:lnTo>
                  <a:lnTo>
                    <a:pt x="1125" y="2301"/>
                  </a:lnTo>
                  <a:lnTo>
                    <a:pt x="1063" y="2295"/>
                  </a:lnTo>
                  <a:lnTo>
                    <a:pt x="1001" y="2282"/>
                  </a:lnTo>
                  <a:lnTo>
                    <a:pt x="940" y="2264"/>
                  </a:lnTo>
                  <a:lnTo>
                    <a:pt x="882" y="2238"/>
                  </a:lnTo>
                  <a:lnTo>
                    <a:pt x="825" y="2206"/>
                  </a:lnTo>
                  <a:lnTo>
                    <a:pt x="772" y="2169"/>
                  </a:lnTo>
                  <a:lnTo>
                    <a:pt x="722" y="2125"/>
                  </a:lnTo>
                  <a:lnTo>
                    <a:pt x="179" y="1588"/>
                  </a:lnTo>
                  <a:lnTo>
                    <a:pt x="138" y="1542"/>
                  </a:lnTo>
                  <a:lnTo>
                    <a:pt x="100" y="1493"/>
                  </a:lnTo>
                  <a:lnTo>
                    <a:pt x="70" y="1441"/>
                  </a:lnTo>
                  <a:lnTo>
                    <a:pt x="45" y="1387"/>
                  </a:lnTo>
                  <a:lnTo>
                    <a:pt x="24" y="1332"/>
                  </a:lnTo>
                  <a:lnTo>
                    <a:pt x="12" y="1275"/>
                  </a:lnTo>
                  <a:lnTo>
                    <a:pt x="3" y="1217"/>
                  </a:lnTo>
                  <a:lnTo>
                    <a:pt x="0" y="1159"/>
                  </a:lnTo>
                  <a:lnTo>
                    <a:pt x="3" y="1101"/>
                  </a:lnTo>
                  <a:lnTo>
                    <a:pt x="12" y="1044"/>
                  </a:lnTo>
                  <a:lnTo>
                    <a:pt x="26" y="987"/>
                  </a:lnTo>
                  <a:lnTo>
                    <a:pt x="46" y="932"/>
                  </a:lnTo>
                  <a:lnTo>
                    <a:pt x="72" y="878"/>
                  </a:lnTo>
                  <a:lnTo>
                    <a:pt x="103" y="826"/>
                  </a:lnTo>
                  <a:lnTo>
                    <a:pt x="139" y="777"/>
                  </a:lnTo>
                  <a:lnTo>
                    <a:pt x="182" y="732"/>
                  </a:lnTo>
                  <a:lnTo>
                    <a:pt x="752" y="175"/>
                  </a:lnTo>
                  <a:lnTo>
                    <a:pt x="799" y="133"/>
                  </a:lnTo>
                  <a:lnTo>
                    <a:pt x="848" y="97"/>
                  </a:lnTo>
                  <a:lnTo>
                    <a:pt x="901" y="68"/>
                  </a:lnTo>
                  <a:lnTo>
                    <a:pt x="956" y="42"/>
                  </a:lnTo>
                  <a:lnTo>
                    <a:pt x="1013" y="24"/>
                  </a:lnTo>
                  <a:lnTo>
                    <a:pt x="1071" y="10"/>
                  </a:lnTo>
                  <a:lnTo>
                    <a:pt x="1129" y="2"/>
                  </a:lnTo>
                  <a:lnTo>
                    <a:pt x="11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39"/>
            <p:cNvSpPr>
              <a:spLocks/>
            </p:cNvSpPr>
            <p:nvPr/>
          </p:nvSpPr>
          <p:spPr bwMode="auto">
            <a:xfrm>
              <a:off x="1468438" y="4341813"/>
              <a:ext cx="550863" cy="547688"/>
            </a:xfrm>
            <a:custGeom>
              <a:avLst/>
              <a:gdLst>
                <a:gd name="T0" fmla="*/ 1163 w 1386"/>
                <a:gd name="T1" fmla="*/ 0 h 1381"/>
                <a:gd name="T2" fmla="*/ 1198 w 1386"/>
                <a:gd name="T3" fmla="*/ 0 h 1381"/>
                <a:gd name="T4" fmla="*/ 1233 w 1386"/>
                <a:gd name="T5" fmla="*/ 6 h 1381"/>
                <a:gd name="T6" fmla="*/ 1266 w 1386"/>
                <a:gd name="T7" fmla="*/ 18 h 1381"/>
                <a:gd name="T8" fmla="*/ 1299 w 1386"/>
                <a:gd name="T9" fmla="*/ 36 h 1381"/>
                <a:gd name="T10" fmla="*/ 1327 w 1386"/>
                <a:gd name="T11" fmla="*/ 60 h 1381"/>
                <a:gd name="T12" fmla="*/ 1350 w 1386"/>
                <a:gd name="T13" fmla="*/ 88 h 1381"/>
                <a:gd name="T14" fmla="*/ 1368 w 1386"/>
                <a:gd name="T15" fmla="*/ 121 h 1381"/>
                <a:gd name="T16" fmla="*/ 1380 w 1386"/>
                <a:gd name="T17" fmla="*/ 154 h 1381"/>
                <a:gd name="T18" fmla="*/ 1386 w 1386"/>
                <a:gd name="T19" fmla="*/ 189 h 1381"/>
                <a:gd name="T20" fmla="*/ 1386 w 1386"/>
                <a:gd name="T21" fmla="*/ 224 h 1381"/>
                <a:gd name="T22" fmla="*/ 1380 w 1386"/>
                <a:gd name="T23" fmla="*/ 258 h 1381"/>
                <a:gd name="T24" fmla="*/ 1368 w 1386"/>
                <a:gd name="T25" fmla="*/ 292 h 1381"/>
                <a:gd name="T26" fmla="*/ 1350 w 1386"/>
                <a:gd name="T27" fmla="*/ 324 h 1381"/>
                <a:gd name="T28" fmla="*/ 1326 w 1386"/>
                <a:gd name="T29" fmla="*/ 352 h 1381"/>
                <a:gd name="T30" fmla="*/ 351 w 1386"/>
                <a:gd name="T31" fmla="*/ 1322 h 1381"/>
                <a:gd name="T32" fmla="*/ 322 w 1386"/>
                <a:gd name="T33" fmla="*/ 1345 h 1381"/>
                <a:gd name="T34" fmla="*/ 291 w 1386"/>
                <a:gd name="T35" fmla="*/ 1363 h 1381"/>
                <a:gd name="T36" fmla="*/ 257 w 1386"/>
                <a:gd name="T37" fmla="*/ 1374 h 1381"/>
                <a:gd name="T38" fmla="*/ 222 w 1386"/>
                <a:gd name="T39" fmla="*/ 1381 h 1381"/>
                <a:gd name="T40" fmla="*/ 186 w 1386"/>
                <a:gd name="T41" fmla="*/ 1381 h 1381"/>
                <a:gd name="T42" fmla="*/ 152 w 1386"/>
                <a:gd name="T43" fmla="*/ 1374 h 1381"/>
                <a:gd name="T44" fmla="*/ 118 w 1386"/>
                <a:gd name="T45" fmla="*/ 1362 h 1381"/>
                <a:gd name="T46" fmla="*/ 87 w 1386"/>
                <a:gd name="T47" fmla="*/ 1344 h 1381"/>
                <a:gd name="T48" fmla="*/ 59 w 1386"/>
                <a:gd name="T49" fmla="*/ 1320 h 1381"/>
                <a:gd name="T50" fmla="*/ 36 w 1386"/>
                <a:gd name="T51" fmla="*/ 1292 h 1381"/>
                <a:gd name="T52" fmla="*/ 18 w 1386"/>
                <a:gd name="T53" fmla="*/ 1260 h 1381"/>
                <a:gd name="T54" fmla="*/ 6 w 1386"/>
                <a:gd name="T55" fmla="*/ 1226 h 1381"/>
                <a:gd name="T56" fmla="*/ 0 w 1386"/>
                <a:gd name="T57" fmla="*/ 1192 h 1381"/>
                <a:gd name="T58" fmla="*/ 0 w 1386"/>
                <a:gd name="T59" fmla="*/ 1157 h 1381"/>
                <a:gd name="T60" fmla="*/ 6 w 1386"/>
                <a:gd name="T61" fmla="*/ 1122 h 1381"/>
                <a:gd name="T62" fmla="*/ 18 w 1386"/>
                <a:gd name="T63" fmla="*/ 1089 h 1381"/>
                <a:gd name="T64" fmla="*/ 36 w 1386"/>
                <a:gd name="T65" fmla="*/ 1056 h 1381"/>
                <a:gd name="T66" fmla="*/ 60 w 1386"/>
                <a:gd name="T67" fmla="*/ 1028 h 1381"/>
                <a:gd name="T68" fmla="*/ 1036 w 1386"/>
                <a:gd name="T69" fmla="*/ 59 h 1381"/>
                <a:gd name="T70" fmla="*/ 1064 w 1386"/>
                <a:gd name="T71" fmla="*/ 36 h 1381"/>
                <a:gd name="T72" fmla="*/ 1095 w 1386"/>
                <a:gd name="T73" fmla="*/ 18 h 1381"/>
                <a:gd name="T74" fmla="*/ 1129 w 1386"/>
                <a:gd name="T75" fmla="*/ 6 h 1381"/>
                <a:gd name="T76" fmla="*/ 1163 w 1386"/>
                <a:gd name="T77" fmla="*/ 0 h 1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86" h="1381">
                  <a:moveTo>
                    <a:pt x="1163" y="0"/>
                  </a:moveTo>
                  <a:lnTo>
                    <a:pt x="1198" y="0"/>
                  </a:lnTo>
                  <a:lnTo>
                    <a:pt x="1233" y="6"/>
                  </a:lnTo>
                  <a:lnTo>
                    <a:pt x="1266" y="18"/>
                  </a:lnTo>
                  <a:lnTo>
                    <a:pt x="1299" y="36"/>
                  </a:lnTo>
                  <a:lnTo>
                    <a:pt x="1327" y="60"/>
                  </a:lnTo>
                  <a:lnTo>
                    <a:pt x="1350" y="88"/>
                  </a:lnTo>
                  <a:lnTo>
                    <a:pt x="1368" y="121"/>
                  </a:lnTo>
                  <a:lnTo>
                    <a:pt x="1380" y="154"/>
                  </a:lnTo>
                  <a:lnTo>
                    <a:pt x="1386" y="189"/>
                  </a:lnTo>
                  <a:lnTo>
                    <a:pt x="1386" y="224"/>
                  </a:lnTo>
                  <a:lnTo>
                    <a:pt x="1380" y="258"/>
                  </a:lnTo>
                  <a:lnTo>
                    <a:pt x="1368" y="292"/>
                  </a:lnTo>
                  <a:lnTo>
                    <a:pt x="1350" y="324"/>
                  </a:lnTo>
                  <a:lnTo>
                    <a:pt x="1326" y="352"/>
                  </a:lnTo>
                  <a:lnTo>
                    <a:pt x="351" y="1322"/>
                  </a:lnTo>
                  <a:lnTo>
                    <a:pt x="322" y="1345"/>
                  </a:lnTo>
                  <a:lnTo>
                    <a:pt x="291" y="1363"/>
                  </a:lnTo>
                  <a:lnTo>
                    <a:pt x="257" y="1374"/>
                  </a:lnTo>
                  <a:lnTo>
                    <a:pt x="222" y="1381"/>
                  </a:lnTo>
                  <a:lnTo>
                    <a:pt x="186" y="1381"/>
                  </a:lnTo>
                  <a:lnTo>
                    <a:pt x="152" y="1374"/>
                  </a:lnTo>
                  <a:lnTo>
                    <a:pt x="118" y="1362"/>
                  </a:lnTo>
                  <a:lnTo>
                    <a:pt x="87" y="1344"/>
                  </a:lnTo>
                  <a:lnTo>
                    <a:pt x="59" y="1320"/>
                  </a:lnTo>
                  <a:lnTo>
                    <a:pt x="36" y="1292"/>
                  </a:lnTo>
                  <a:lnTo>
                    <a:pt x="18" y="1260"/>
                  </a:lnTo>
                  <a:lnTo>
                    <a:pt x="6" y="1226"/>
                  </a:lnTo>
                  <a:lnTo>
                    <a:pt x="0" y="1192"/>
                  </a:lnTo>
                  <a:lnTo>
                    <a:pt x="0" y="1157"/>
                  </a:lnTo>
                  <a:lnTo>
                    <a:pt x="6" y="1122"/>
                  </a:lnTo>
                  <a:lnTo>
                    <a:pt x="18" y="1089"/>
                  </a:lnTo>
                  <a:lnTo>
                    <a:pt x="36" y="1056"/>
                  </a:lnTo>
                  <a:lnTo>
                    <a:pt x="60" y="1028"/>
                  </a:lnTo>
                  <a:lnTo>
                    <a:pt x="1036" y="59"/>
                  </a:lnTo>
                  <a:lnTo>
                    <a:pt x="1064" y="36"/>
                  </a:lnTo>
                  <a:lnTo>
                    <a:pt x="1095" y="18"/>
                  </a:lnTo>
                  <a:lnTo>
                    <a:pt x="1129" y="6"/>
                  </a:lnTo>
                  <a:lnTo>
                    <a:pt x="11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41" name="Group 40"/>
          <p:cNvGrpSpPr/>
          <p:nvPr/>
        </p:nvGrpSpPr>
        <p:grpSpPr>
          <a:xfrm>
            <a:off x="12398545" y="3901251"/>
            <a:ext cx="592829" cy="706134"/>
            <a:chOff x="8916988" y="7250113"/>
            <a:chExt cx="1860550" cy="2216150"/>
          </a:xfrm>
          <a:solidFill>
            <a:schemeClr val="accent4"/>
          </a:solidFill>
        </p:grpSpPr>
        <p:sp>
          <p:nvSpPr>
            <p:cNvPr id="42" name="Freeform 92"/>
            <p:cNvSpPr>
              <a:spLocks noEditPoints="1"/>
            </p:cNvSpPr>
            <p:nvPr/>
          </p:nvSpPr>
          <p:spPr bwMode="auto">
            <a:xfrm>
              <a:off x="8916988" y="7250113"/>
              <a:ext cx="1860550" cy="2101850"/>
            </a:xfrm>
            <a:custGeom>
              <a:avLst/>
              <a:gdLst>
                <a:gd name="T0" fmla="*/ 2122 w 3517"/>
                <a:gd name="T1" fmla="*/ 1234 h 3971"/>
                <a:gd name="T2" fmla="*/ 1990 w 3517"/>
                <a:gd name="T3" fmla="*/ 1389 h 3971"/>
                <a:gd name="T4" fmla="*/ 1978 w 3517"/>
                <a:gd name="T5" fmla="*/ 1605 h 3971"/>
                <a:gd name="T6" fmla="*/ 2101 w 3517"/>
                <a:gd name="T7" fmla="*/ 1788 h 3971"/>
                <a:gd name="T8" fmla="*/ 2326 w 3517"/>
                <a:gd name="T9" fmla="*/ 1861 h 3971"/>
                <a:gd name="T10" fmla="*/ 2542 w 3517"/>
                <a:gd name="T11" fmla="*/ 1782 h 3971"/>
                <a:gd name="T12" fmla="*/ 2651 w 3517"/>
                <a:gd name="T13" fmla="*/ 1610 h 3971"/>
                <a:gd name="T14" fmla="*/ 2634 w 3517"/>
                <a:gd name="T15" fmla="*/ 1396 h 3971"/>
                <a:gd name="T16" fmla="*/ 2485 w 3517"/>
                <a:gd name="T17" fmla="*/ 1229 h 3971"/>
                <a:gd name="T18" fmla="*/ 3485 w 3517"/>
                <a:gd name="T19" fmla="*/ 0 h 3971"/>
                <a:gd name="T20" fmla="*/ 3513 w 3517"/>
                <a:gd name="T21" fmla="*/ 38 h 3971"/>
                <a:gd name="T22" fmla="*/ 3508 w 3517"/>
                <a:gd name="T23" fmla="*/ 94 h 3971"/>
                <a:gd name="T24" fmla="*/ 3517 w 3517"/>
                <a:gd name="T25" fmla="*/ 106 h 3971"/>
                <a:gd name="T26" fmla="*/ 3487 w 3517"/>
                <a:gd name="T27" fmla="*/ 171 h 3971"/>
                <a:gd name="T28" fmla="*/ 3481 w 3517"/>
                <a:gd name="T29" fmla="*/ 236 h 3971"/>
                <a:gd name="T30" fmla="*/ 3491 w 3517"/>
                <a:gd name="T31" fmla="*/ 426 h 3971"/>
                <a:gd name="T32" fmla="*/ 3460 w 3517"/>
                <a:gd name="T33" fmla="*/ 815 h 3971"/>
                <a:gd name="T34" fmla="*/ 3422 w 3517"/>
                <a:gd name="T35" fmla="*/ 1011 h 3971"/>
                <a:gd name="T36" fmla="*/ 3351 w 3517"/>
                <a:gd name="T37" fmla="*/ 1240 h 3971"/>
                <a:gd name="T38" fmla="*/ 3207 w 3517"/>
                <a:gd name="T39" fmla="*/ 1581 h 3971"/>
                <a:gd name="T40" fmla="*/ 2862 w 3517"/>
                <a:gd name="T41" fmla="*/ 2119 h 3971"/>
                <a:gd name="T42" fmla="*/ 2702 w 3517"/>
                <a:gd name="T43" fmla="*/ 2375 h 3971"/>
                <a:gd name="T44" fmla="*/ 2701 w 3517"/>
                <a:gd name="T45" fmla="*/ 2577 h 3971"/>
                <a:gd name="T46" fmla="*/ 2723 w 3517"/>
                <a:gd name="T47" fmla="*/ 2827 h 3971"/>
                <a:gd name="T48" fmla="*/ 2705 w 3517"/>
                <a:gd name="T49" fmla="*/ 3129 h 3971"/>
                <a:gd name="T50" fmla="*/ 2614 w 3517"/>
                <a:gd name="T51" fmla="*/ 3449 h 3971"/>
                <a:gd name="T52" fmla="*/ 2417 w 3517"/>
                <a:gd name="T53" fmla="*/ 3748 h 3971"/>
                <a:gd name="T54" fmla="*/ 2136 w 3517"/>
                <a:gd name="T55" fmla="*/ 3965 h 3971"/>
                <a:gd name="T56" fmla="*/ 2037 w 3517"/>
                <a:gd name="T57" fmla="*/ 3936 h 3971"/>
                <a:gd name="T58" fmla="*/ 2017 w 3517"/>
                <a:gd name="T59" fmla="*/ 3789 h 3971"/>
                <a:gd name="T60" fmla="*/ 1999 w 3517"/>
                <a:gd name="T61" fmla="*/ 3583 h 3971"/>
                <a:gd name="T62" fmla="*/ 1941 w 3517"/>
                <a:gd name="T63" fmla="*/ 3346 h 3971"/>
                <a:gd name="T64" fmla="*/ 1829 w 3517"/>
                <a:gd name="T65" fmla="*/ 3097 h 3971"/>
                <a:gd name="T66" fmla="*/ 1644 w 3517"/>
                <a:gd name="T67" fmla="*/ 2858 h 3971"/>
                <a:gd name="T68" fmla="*/ 1372 w 3517"/>
                <a:gd name="T69" fmla="*/ 2650 h 3971"/>
                <a:gd name="T70" fmla="*/ 995 w 3517"/>
                <a:gd name="T71" fmla="*/ 2491 h 3971"/>
                <a:gd name="T72" fmla="*/ 495 w 3517"/>
                <a:gd name="T73" fmla="*/ 2403 h 3971"/>
                <a:gd name="T74" fmla="*/ 72 w 3517"/>
                <a:gd name="T75" fmla="*/ 2383 h 3971"/>
                <a:gd name="T76" fmla="*/ 0 w 3517"/>
                <a:gd name="T77" fmla="*/ 2289 h 3971"/>
                <a:gd name="T78" fmla="*/ 65 w 3517"/>
                <a:gd name="T79" fmla="*/ 2120 h 3971"/>
                <a:gd name="T80" fmla="*/ 202 w 3517"/>
                <a:gd name="T81" fmla="*/ 1906 h 3971"/>
                <a:gd name="T82" fmla="*/ 410 w 3517"/>
                <a:gd name="T83" fmla="*/ 1693 h 3971"/>
                <a:gd name="T84" fmla="*/ 699 w 3517"/>
                <a:gd name="T85" fmla="*/ 1521 h 3971"/>
                <a:gd name="T86" fmla="*/ 1079 w 3517"/>
                <a:gd name="T87" fmla="*/ 1429 h 3971"/>
                <a:gd name="T88" fmla="*/ 1373 w 3517"/>
                <a:gd name="T89" fmla="*/ 1406 h 3971"/>
                <a:gd name="T90" fmla="*/ 1526 w 3517"/>
                <a:gd name="T91" fmla="*/ 1287 h 3971"/>
                <a:gd name="T92" fmla="*/ 1716 w 3517"/>
                <a:gd name="T93" fmla="*/ 1020 h 3971"/>
                <a:gd name="T94" fmla="*/ 2016 w 3517"/>
                <a:gd name="T95" fmla="*/ 697 h 3971"/>
                <a:gd name="T96" fmla="*/ 2427 w 3517"/>
                <a:gd name="T97" fmla="*/ 383 h 3971"/>
                <a:gd name="T98" fmla="*/ 2833 w 3517"/>
                <a:gd name="T99" fmla="*/ 181 h 3971"/>
                <a:gd name="T100" fmla="*/ 3149 w 3517"/>
                <a:gd name="T101" fmla="*/ 90 h 3971"/>
                <a:gd name="T102" fmla="*/ 3309 w 3517"/>
                <a:gd name="T103" fmla="*/ 63 h 3971"/>
                <a:gd name="T104" fmla="*/ 3364 w 3517"/>
                <a:gd name="T105" fmla="*/ 21 h 3971"/>
                <a:gd name="T106" fmla="*/ 3409 w 3517"/>
                <a:gd name="T107" fmla="*/ 17 h 3971"/>
                <a:gd name="T108" fmla="*/ 3485 w 3517"/>
                <a:gd name="T109" fmla="*/ 0 h 3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17" h="3971">
                  <a:moveTo>
                    <a:pt x="2300" y="1182"/>
                  </a:moveTo>
                  <a:lnTo>
                    <a:pt x="2253" y="1186"/>
                  </a:lnTo>
                  <a:lnTo>
                    <a:pt x="2208" y="1196"/>
                  </a:lnTo>
                  <a:lnTo>
                    <a:pt x="2164" y="1212"/>
                  </a:lnTo>
                  <a:lnTo>
                    <a:pt x="2122" y="1234"/>
                  </a:lnTo>
                  <a:lnTo>
                    <a:pt x="2086" y="1260"/>
                  </a:lnTo>
                  <a:lnTo>
                    <a:pt x="2051" y="1293"/>
                  </a:lnTo>
                  <a:lnTo>
                    <a:pt x="2029" y="1319"/>
                  </a:lnTo>
                  <a:lnTo>
                    <a:pt x="2011" y="1347"/>
                  </a:lnTo>
                  <a:lnTo>
                    <a:pt x="1990" y="1389"/>
                  </a:lnTo>
                  <a:lnTo>
                    <a:pt x="1975" y="1432"/>
                  </a:lnTo>
                  <a:lnTo>
                    <a:pt x="1967" y="1475"/>
                  </a:lnTo>
                  <a:lnTo>
                    <a:pt x="1965" y="1519"/>
                  </a:lnTo>
                  <a:lnTo>
                    <a:pt x="1969" y="1562"/>
                  </a:lnTo>
                  <a:lnTo>
                    <a:pt x="1978" y="1605"/>
                  </a:lnTo>
                  <a:lnTo>
                    <a:pt x="1992" y="1647"/>
                  </a:lnTo>
                  <a:lnTo>
                    <a:pt x="2012" y="1686"/>
                  </a:lnTo>
                  <a:lnTo>
                    <a:pt x="2037" y="1724"/>
                  </a:lnTo>
                  <a:lnTo>
                    <a:pt x="2067" y="1758"/>
                  </a:lnTo>
                  <a:lnTo>
                    <a:pt x="2101" y="1788"/>
                  </a:lnTo>
                  <a:lnTo>
                    <a:pt x="2141" y="1814"/>
                  </a:lnTo>
                  <a:lnTo>
                    <a:pt x="2185" y="1836"/>
                  </a:lnTo>
                  <a:lnTo>
                    <a:pt x="2233" y="1850"/>
                  </a:lnTo>
                  <a:lnTo>
                    <a:pt x="2279" y="1859"/>
                  </a:lnTo>
                  <a:lnTo>
                    <a:pt x="2326" y="1861"/>
                  </a:lnTo>
                  <a:lnTo>
                    <a:pt x="2373" y="1857"/>
                  </a:lnTo>
                  <a:lnTo>
                    <a:pt x="2418" y="1846"/>
                  </a:lnTo>
                  <a:lnTo>
                    <a:pt x="2462" y="1831"/>
                  </a:lnTo>
                  <a:lnTo>
                    <a:pt x="2504" y="1808"/>
                  </a:lnTo>
                  <a:lnTo>
                    <a:pt x="2542" y="1782"/>
                  </a:lnTo>
                  <a:lnTo>
                    <a:pt x="2576" y="1750"/>
                  </a:lnTo>
                  <a:lnTo>
                    <a:pt x="2597" y="1724"/>
                  </a:lnTo>
                  <a:lnTo>
                    <a:pt x="2615" y="1695"/>
                  </a:lnTo>
                  <a:lnTo>
                    <a:pt x="2636" y="1653"/>
                  </a:lnTo>
                  <a:lnTo>
                    <a:pt x="2651" y="1610"/>
                  </a:lnTo>
                  <a:lnTo>
                    <a:pt x="2659" y="1567"/>
                  </a:lnTo>
                  <a:lnTo>
                    <a:pt x="2661" y="1523"/>
                  </a:lnTo>
                  <a:lnTo>
                    <a:pt x="2657" y="1480"/>
                  </a:lnTo>
                  <a:lnTo>
                    <a:pt x="2649" y="1437"/>
                  </a:lnTo>
                  <a:lnTo>
                    <a:pt x="2634" y="1396"/>
                  </a:lnTo>
                  <a:lnTo>
                    <a:pt x="2614" y="1356"/>
                  </a:lnTo>
                  <a:lnTo>
                    <a:pt x="2589" y="1319"/>
                  </a:lnTo>
                  <a:lnTo>
                    <a:pt x="2559" y="1285"/>
                  </a:lnTo>
                  <a:lnTo>
                    <a:pt x="2525" y="1255"/>
                  </a:lnTo>
                  <a:lnTo>
                    <a:pt x="2485" y="1229"/>
                  </a:lnTo>
                  <a:lnTo>
                    <a:pt x="2440" y="1208"/>
                  </a:lnTo>
                  <a:lnTo>
                    <a:pt x="2393" y="1192"/>
                  </a:lnTo>
                  <a:lnTo>
                    <a:pt x="2347" y="1184"/>
                  </a:lnTo>
                  <a:lnTo>
                    <a:pt x="2300" y="1182"/>
                  </a:lnTo>
                  <a:close/>
                  <a:moveTo>
                    <a:pt x="3485" y="0"/>
                  </a:moveTo>
                  <a:lnTo>
                    <a:pt x="3485" y="0"/>
                  </a:lnTo>
                  <a:lnTo>
                    <a:pt x="3500" y="3"/>
                  </a:lnTo>
                  <a:lnTo>
                    <a:pt x="3509" y="11"/>
                  </a:lnTo>
                  <a:lnTo>
                    <a:pt x="3514" y="22"/>
                  </a:lnTo>
                  <a:lnTo>
                    <a:pt x="3513" y="38"/>
                  </a:lnTo>
                  <a:lnTo>
                    <a:pt x="3510" y="55"/>
                  </a:lnTo>
                  <a:lnTo>
                    <a:pt x="3508" y="69"/>
                  </a:lnTo>
                  <a:lnTo>
                    <a:pt x="3506" y="82"/>
                  </a:lnTo>
                  <a:lnTo>
                    <a:pt x="3506" y="90"/>
                  </a:lnTo>
                  <a:lnTo>
                    <a:pt x="3508" y="94"/>
                  </a:lnTo>
                  <a:lnTo>
                    <a:pt x="3510" y="97"/>
                  </a:lnTo>
                  <a:lnTo>
                    <a:pt x="3512" y="98"/>
                  </a:lnTo>
                  <a:lnTo>
                    <a:pt x="3513" y="99"/>
                  </a:lnTo>
                  <a:lnTo>
                    <a:pt x="3513" y="99"/>
                  </a:lnTo>
                  <a:lnTo>
                    <a:pt x="3517" y="106"/>
                  </a:lnTo>
                  <a:lnTo>
                    <a:pt x="3517" y="118"/>
                  </a:lnTo>
                  <a:lnTo>
                    <a:pt x="3512" y="132"/>
                  </a:lnTo>
                  <a:lnTo>
                    <a:pt x="3504" y="149"/>
                  </a:lnTo>
                  <a:lnTo>
                    <a:pt x="3491" y="166"/>
                  </a:lnTo>
                  <a:lnTo>
                    <a:pt x="3487" y="171"/>
                  </a:lnTo>
                  <a:lnTo>
                    <a:pt x="3481" y="177"/>
                  </a:lnTo>
                  <a:lnTo>
                    <a:pt x="3480" y="183"/>
                  </a:lnTo>
                  <a:lnTo>
                    <a:pt x="3480" y="194"/>
                  </a:lnTo>
                  <a:lnTo>
                    <a:pt x="3480" y="213"/>
                  </a:lnTo>
                  <a:lnTo>
                    <a:pt x="3481" y="236"/>
                  </a:lnTo>
                  <a:lnTo>
                    <a:pt x="3483" y="262"/>
                  </a:lnTo>
                  <a:lnTo>
                    <a:pt x="3485" y="293"/>
                  </a:lnTo>
                  <a:lnTo>
                    <a:pt x="3487" y="327"/>
                  </a:lnTo>
                  <a:lnTo>
                    <a:pt x="3488" y="362"/>
                  </a:lnTo>
                  <a:lnTo>
                    <a:pt x="3491" y="426"/>
                  </a:lnTo>
                  <a:lnTo>
                    <a:pt x="3491" y="494"/>
                  </a:lnTo>
                  <a:lnTo>
                    <a:pt x="3488" y="568"/>
                  </a:lnTo>
                  <a:lnTo>
                    <a:pt x="3483" y="646"/>
                  </a:lnTo>
                  <a:lnTo>
                    <a:pt x="3474" y="729"/>
                  </a:lnTo>
                  <a:lnTo>
                    <a:pt x="3460" y="815"/>
                  </a:lnTo>
                  <a:lnTo>
                    <a:pt x="3453" y="864"/>
                  </a:lnTo>
                  <a:lnTo>
                    <a:pt x="3450" y="882"/>
                  </a:lnTo>
                  <a:lnTo>
                    <a:pt x="3446" y="902"/>
                  </a:lnTo>
                  <a:lnTo>
                    <a:pt x="3434" y="959"/>
                  </a:lnTo>
                  <a:lnTo>
                    <a:pt x="3422" y="1011"/>
                  </a:lnTo>
                  <a:lnTo>
                    <a:pt x="3410" y="1058"/>
                  </a:lnTo>
                  <a:lnTo>
                    <a:pt x="3399" y="1099"/>
                  </a:lnTo>
                  <a:lnTo>
                    <a:pt x="3386" y="1144"/>
                  </a:lnTo>
                  <a:lnTo>
                    <a:pt x="3370" y="1191"/>
                  </a:lnTo>
                  <a:lnTo>
                    <a:pt x="3351" y="1240"/>
                  </a:lnTo>
                  <a:lnTo>
                    <a:pt x="3334" y="1290"/>
                  </a:lnTo>
                  <a:lnTo>
                    <a:pt x="3317" y="1336"/>
                  </a:lnTo>
                  <a:lnTo>
                    <a:pt x="3300" y="1377"/>
                  </a:lnTo>
                  <a:lnTo>
                    <a:pt x="3257" y="1478"/>
                  </a:lnTo>
                  <a:lnTo>
                    <a:pt x="3207" y="1581"/>
                  </a:lnTo>
                  <a:lnTo>
                    <a:pt x="3152" y="1685"/>
                  </a:lnTo>
                  <a:lnTo>
                    <a:pt x="3090" y="1790"/>
                  </a:lnTo>
                  <a:lnTo>
                    <a:pt x="3021" y="1898"/>
                  </a:lnTo>
                  <a:lnTo>
                    <a:pt x="2945" y="2008"/>
                  </a:lnTo>
                  <a:lnTo>
                    <a:pt x="2862" y="2119"/>
                  </a:lnTo>
                  <a:lnTo>
                    <a:pt x="2772" y="2231"/>
                  </a:lnTo>
                  <a:lnTo>
                    <a:pt x="2749" y="2262"/>
                  </a:lnTo>
                  <a:lnTo>
                    <a:pt x="2730" y="2297"/>
                  </a:lnTo>
                  <a:lnTo>
                    <a:pt x="2714" y="2335"/>
                  </a:lnTo>
                  <a:lnTo>
                    <a:pt x="2702" y="2375"/>
                  </a:lnTo>
                  <a:lnTo>
                    <a:pt x="2694" y="2417"/>
                  </a:lnTo>
                  <a:lnTo>
                    <a:pt x="2689" y="2459"/>
                  </a:lnTo>
                  <a:lnTo>
                    <a:pt x="2689" y="2498"/>
                  </a:lnTo>
                  <a:lnTo>
                    <a:pt x="2693" y="2535"/>
                  </a:lnTo>
                  <a:lnTo>
                    <a:pt x="2701" y="2577"/>
                  </a:lnTo>
                  <a:lnTo>
                    <a:pt x="2707" y="2621"/>
                  </a:lnTo>
                  <a:lnTo>
                    <a:pt x="2713" y="2668"/>
                  </a:lnTo>
                  <a:lnTo>
                    <a:pt x="2718" y="2719"/>
                  </a:lnTo>
                  <a:lnTo>
                    <a:pt x="2722" y="2773"/>
                  </a:lnTo>
                  <a:lnTo>
                    <a:pt x="2723" y="2827"/>
                  </a:lnTo>
                  <a:lnTo>
                    <a:pt x="2724" y="2885"/>
                  </a:lnTo>
                  <a:lnTo>
                    <a:pt x="2723" y="2944"/>
                  </a:lnTo>
                  <a:lnTo>
                    <a:pt x="2719" y="3004"/>
                  </a:lnTo>
                  <a:lnTo>
                    <a:pt x="2714" y="3067"/>
                  </a:lnTo>
                  <a:lnTo>
                    <a:pt x="2705" y="3129"/>
                  </a:lnTo>
                  <a:lnTo>
                    <a:pt x="2694" y="3193"/>
                  </a:lnTo>
                  <a:lnTo>
                    <a:pt x="2678" y="3257"/>
                  </a:lnTo>
                  <a:lnTo>
                    <a:pt x="2661" y="3321"/>
                  </a:lnTo>
                  <a:lnTo>
                    <a:pt x="2639" y="3385"/>
                  </a:lnTo>
                  <a:lnTo>
                    <a:pt x="2614" y="3449"/>
                  </a:lnTo>
                  <a:lnTo>
                    <a:pt x="2584" y="3511"/>
                  </a:lnTo>
                  <a:lnTo>
                    <a:pt x="2550" y="3572"/>
                  </a:lnTo>
                  <a:lnTo>
                    <a:pt x="2510" y="3632"/>
                  </a:lnTo>
                  <a:lnTo>
                    <a:pt x="2465" y="3691"/>
                  </a:lnTo>
                  <a:lnTo>
                    <a:pt x="2417" y="3748"/>
                  </a:lnTo>
                  <a:lnTo>
                    <a:pt x="2362" y="3803"/>
                  </a:lnTo>
                  <a:lnTo>
                    <a:pt x="2301" y="3855"/>
                  </a:lnTo>
                  <a:lnTo>
                    <a:pt x="2235" y="3905"/>
                  </a:lnTo>
                  <a:lnTo>
                    <a:pt x="2163" y="3951"/>
                  </a:lnTo>
                  <a:lnTo>
                    <a:pt x="2136" y="3965"/>
                  </a:lnTo>
                  <a:lnTo>
                    <a:pt x="2111" y="3971"/>
                  </a:lnTo>
                  <a:lnTo>
                    <a:pt x="2088" y="3971"/>
                  </a:lnTo>
                  <a:lnTo>
                    <a:pt x="2067" y="3966"/>
                  </a:lnTo>
                  <a:lnTo>
                    <a:pt x="2050" y="3953"/>
                  </a:lnTo>
                  <a:lnTo>
                    <a:pt x="2037" y="3936"/>
                  </a:lnTo>
                  <a:lnTo>
                    <a:pt x="2026" y="3914"/>
                  </a:lnTo>
                  <a:lnTo>
                    <a:pt x="2020" y="3888"/>
                  </a:lnTo>
                  <a:lnTo>
                    <a:pt x="2019" y="3858"/>
                  </a:lnTo>
                  <a:lnTo>
                    <a:pt x="2019" y="3824"/>
                  </a:lnTo>
                  <a:lnTo>
                    <a:pt x="2017" y="3789"/>
                  </a:lnTo>
                  <a:lnTo>
                    <a:pt x="2016" y="3751"/>
                  </a:lnTo>
                  <a:lnTo>
                    <a:pt x="2013" y="3710"/>
                  </a:lnTo>
                  <a:lnTo>
                    <a:pt x="2011" y="3670"/>
                  </a:lnTo>
                  <a:lnTo>
                    <a:pt x="2005" y="3627"/>
                  </a:lnTo>
                  <a:lnTo>
                    <a:pt x="1999" y="3583"/>
                  </a:lnTo>
                  <a:lnTo>
                    <a:pt x="1991" y="3537"/>
                  </a:lnTo>
                  <a:lnTo>
                    <a:pt x="1982" y="3490"/>
                  </a:lnTo>
                  <a:lnTo>
                    <a:pt x="1970" y="3442"/>
                  </a:lnTo>
                  <a:lnTo>
                    <a:pt x="1957" y="3394"/>
                  </a:lnTo>
                  <a:lnTo>
                    <a:pt x="1941" y="3346"/>
                  </a:lnTo>
                  <a:lnTo>
                    <a:pt x="1924" y="3296"/>
                  </a:lnTo>
                  <a:lnTo>
                    <a:pt x="1904" y="3247"/>
                  </a:lnTo>
                  <a:lnTo>
                    <a:pt x="1882" y="3196"/>
                  </a:lnTo>
                  <a:lnTo>
                    <a:pt x="1857" y="3146"/>
                  </a:lnTo>
                  <a:lnTo>
                    <a:pt x="1829" y="3097"/>
                  </a:lnTo>
                  <a:lnTo>
                    <a:pt x="1798" y="3047"/>
                  </a:lnTo>
                  <a:lnTo>
                    <a:pt x="1765" y="2999"/>
                  </a:lnTo>
                  <a:lnTo>
                    <a:pt x="1728" y="2951"/>
                  </a:lnTo>
                  <a:lnTo>
                    <a:pt x="1687" y="2904"/>
                  </a:lnTo>
                  <a:lnTo>
                    <a:pt x="1644" y="2858"/>
                  </a:lnTo>
                  <a:lnTo>
                    <a:pt x="1598" y="2814"/>
                  </a:lnTo>
                  <a:lnTo>
                    <a:pt x="1547" y="2770"/>
                  </a:lnTo>
                  <a:lnTo>
                    <a:pt x="1493" y="2728"/>
                  </a:lnTo>
                  <a:lnTo>
                    <a:pt x="1434" y="2688"/>
                  </a:lnTo>
                  <a:lnTo>
                    <a:pt x="1372" y="2650"/>
                  </a:lnTo>
                  <a:lnTo>
                    <a:pt x="1305" y="2614"/>
                  </a:lnTo>
                  <a:lnTo>
                    <a:pt x="1234" y="2580"/>
                  </a:lnTo>
                  <a:lnTo>
                    <a:pt x="1159" y="2547"/>
                  </a:lnTo>
                  <a:lnTo>
                    <a:pt x="1079" y="2517"/>
                  </a:lnTo>
                  <a:lnTo>
                    <a:pt x="995" y="2491"/>
                  </a:lnTo>
                  <a:lnTo>
                    <a:pt x="905" y="2468"/>
                  </a:lnTo>
                  <a:lnTo>
                    <a:pt x="811" y="2446"/>
                  </a:lnTo>
                  <a:lnTo>
                    <a:pt x="711" y="2429"/>
                  </a:lnTo>
                  <a:lnTo>
                    <a:pt x="606" y="2414"/>
                  </a:lnTo>
                  <a:lnTo>
                    <a:pt x="495" y="2403"/>
                  </a:lnTo>
                  <a:lnTo>
                    <a:pt x="380" y="2396"/>
                  </a:lnTo>
                  <a:lnTo>
                    <a:pt x="259" y="2392"/>
                  </a:lnTo>
                  <a:lnTo>
                    <a:pt x="131" y="2392"/>
                  </a:lnTo>
                  <a:lnTo>
                    <a:pt x="100" y="2391"/>
                  </a:lnTo>
                  <a:lnTo>
                    <a:pt x="72" y="2383"/>
                  </a:lnTo>
                  <a:lnTo>
                    <a:pt x="48" y="2371"/>
                  </a:lnTo>
                  <a:lnTo>
                    <a:pt x="29" y="2356"/>
                  </a:lnTo>
                  <a:lnTo>
                    <a:pt x="13" y="2337"/>
                  </a:lnTo>
                  <a:lnTo>
                    <a:pt x="4" y="2314"/>
                  </a:lnTo>
                  <a:lnTo>
                    <a:pt x="0" y="2289"/>
                  </a:lnTo>
                  <a:lnTo>
                    <a:pt x="2" y="2262"/>
                  </a:lnTo>
                  <a:lnTo>
                    <a:pt x="12" y="2233"/>
                  </a:lnTo>
                  <a:lnTo>
                    <a:pt x="27" y="2197"/>
                  </a:lnTo>
                  <a:lnTo>
                    <a:pt x="46" y="2160"/>
                  </a:lnTo>
                  <a:lnTo>
                    <a:pt x="65" y="2120"/>
                  </a:lnTo>
                  <a:lnTo>
                    <a:pt x="88" y="2079"/>
                  </a:lnTo>
                  <a:lnTo>
                    <a:pt x="113" y="2036"/>
                  </a:lnTo>
                  <a:lnTo>
                    <a:pt x="140" y="1993"/>
                  </a:lnTo>
                  <a:lnTo>
                    <a:pt x="171" y="1950"/>
                  </a:lnTo>
                  <a:lnTo>
                    <a:pt x="202" y="1906"/>
                  </a:lnTo>
                  <a:lnTo>
                    <a:pt x="238" y="1862"/>
                  </a:lnTo>
                  <a:lnTo>
                    <a:pt x="277" y="1818"/>
                  </a:lnTo>
                  <a:lnTo>
                    <a:pt x="318" y="1775"/>
                  </a:lnTo>
                  <a:lnTo>
                    <a:pt x="362" y="1733"/>
                  </a:lnTo>
                  <a:lnTo>
                    <a:pt x="410" y="1693"/>
                  </a:lnTo>
                  <a:lnTo>
                    <a:pt x="461" y="1653"/>
                  </a:lnTo>
                  <a:lnTo>
                    <a:pt x="515" y="1617"/>
                  </a:lnTo>
                  <a:lnTo>
                    <a:pt x="573" y="1582"/>
                  </a:lnTo>
                  <a:lnTo>
                    <a:pt x="633" y="1549"/>
                  </a:lnTo>
                  <a:lnTo>
                    <a:pt x="699" y="1521"/>
                  </a:lnTo>
                  <a:lnTo>
                    <a:pt x="767" y="1495"/>
                  </a:lnTo>
                  <a:lnTo>
                    <a:pt x="838" y="1472"/>
                  </a:lnTo>
                  <a:lnTo>
                    <a:pt x="914" y="1454"/>
                  </a:lnTo>
                  <a:lnTo>
                    <a:pt x="995" y="1440"/>
                  </a:lnTo>
                  <a:lnTo>
                    <a:pt x="1079" y="1429"/>
                  </a:lnTo>
                  <a:lnTo>
                    <a:pt x="1167" y="1425"/>
                  </a:lnTo>
                  <a:lnTo>
                    <a:pt x="1260" y="1425"/>
                  </a:lnTo>
                  <a:lnTo>
                    <a:pt x="1297" y="1424"/>
                  </a:lnTo>
                  <a:lnTo>
                    <a:pt x="1335" y="1418"/>
                  </a:lnTo>
                  <a:lnTo>
                    <a:pt x="1373" y="1406"/>
                  </a:lnTo>
                  <a:lnTo>
                    <a:pt x="1410" y="1389"/>
                  </a:lnTo>
                  <a:lnTo>
                    <a:pt x="1444" y="1368"/>
                  </a:lnTo>
                  <a:lnTo>
                    <a:pt x="1476" y="1345"/>
                  </a:lnTo>
                  <a:lnTo>
                    <a:pt x="1503" y="1317"/>
                  </a:lnTo>
                  <a:lnTo>
                    <a:pt x="1526" y="1287"/>
                  </a:lnTo>
                  <a:lnTo>
                    <a:pt x="1555" y="1242"/>
                  </a:lnTo>
                  <a:lnTo>
                    <a:pt x="1589" y="1192"/>
                  </a:lnTo>
                  <a:lnTo>
                    <a:pt x="1627" y="1138"/>
                  </a:lnTo>
                  <a:lnTo>
                    <a:pt x="1669" y="1080"/>
                  </a:lnTo>
                  <a:lnTo>
                    <a:pt x="1716" y="1020"/>
                  </a:lnTo>
                  <a:lnTo>
                    <a:pt x="1766" y="958"/>
                  </a:lnTo>
                  <a:lnTo>
                    <a:pt x="1823" y="894"/>
                  </a:lnTo>
                  <a:lnTo>
                    <a:pt x="1882" y="829"/>
                  </a:lnTo>
                  <a:lnTo>
                    <a:pt x="1946" y="762"/>
                  </a:lnTo>
                  <a:lnTo>
                    <a:pt x="2016" y="697"/>
                  </a:lnTo>
                  <a:lnTo>
                    <a:pt x="2088" y="631"/>
                  </a:lnTo>
                  <a:lnTo>
                    <a:pt x="2166" y="566"/>
                  </a:lnTo>
                  <a:lnTo>
                    <a:pt x="2249" y="503"/>
                  </a:lnTo>
                  <a:lnTo>
                    <a:pt x="2335" y="442"/>
                  </a:lnTo>
                  <a:lnTo>
                    <a:pt x="2427" y="383"/>
                  </a:lnTo>
                  <a:lnTo>
                    <a:pt x="2513" y="331"/>
                  </a:lnTo>
                  <a:lnTo>
                    <a:pt x="2597" y="286"/>
                  </a:lnTo>
                  <a:lnTo>
                    <a:pt x="2680" y="245"/>
                  </a:lnTo>
                  <a:lnTo>
                    <a:pt x="2759" y="211"/>
                  </a:lnTo>
                  <a:lnTo>
                    <a:pt x="2833" y="181"/>
                  </a:lnTo>
                  <a:lnTo>
                    <a:pt x="2906" y="155"/>
                  </a:lnTo>
                  <a:lnTo>
                    <a:pt x="2974" y="134"/>
                  </a:lnTo>
                  <a:lnTo>
                    <a:pt x="3037" y="116"/>
                  </a:lnTo>
                  <a:lnTo>
                    <a:pt x="3095" y="102"/>
                  </a:lnTo>
                  <a:lnTo>
                    <a:pt x="3149" y="90"/>
                  </a:lnTo>
                  <a:lnTo>
                    <a:pt x="3188" y="84"/>
                  </a:lnTo>
                  <a:lnTo>
                    <a:pt x="3226" y="77"/>
                  </a:lnTo>
                  <a:lnTo>
                    <a:pt x="3259" y="72"/>
                  </a:lnTo>
                  <a:lnTo>
                    <a:pt x="3287" y="67"/>
                  </a:lnTo>
                  <a:lnTo>
                    <a:pt x="3309" y="63"/>
                  </a:lnTo>
                  <a:lnTo>
                    <a:pt x="3324" y="60"/>
                  </a:lnTo>
                  <a:lnTo>
                    <a:pt x="3330" y="58"/>
                  </a:lnTo>
                  <a:lnTo>
                    <a:pt x="3337" y="49"/>
                  </a:lnTo>
                  <a:lnTo>
                    <a:pt x="3351" y="33"/>
                  </a:lnTo>
                  <a:lnTo>
                    <a:pt x="3364" y="21"/>
                  </a:lnTo>
                  <a:lnTo>
                    <a:pt x="3378" y="12"/>
                  </a:lnTo>
                  <a:lnTo>
                    <a:pt x="3388" y="9"/>
                  </a:lnTo>
                  <a:lnTo>
                    <a:pt x="3397" y="11"/>
                  </a:lnTo>
                  <a:lnTo>
                    <a:pt x="3404" y="16"/>
                  </a:lnTo>
                  <a:lnTo>
                    <a:pt x="3409" y="17"/>
                  </a:lnTo>
                  <a:lnTo>
                    <a:pt x="3420" y="16"/>
                  </a:lnTo>
                  <a:lnTo>
                    <a:pt x="3434" y="13"/>
                  </a:lnTo>
                  <a:lnTo>
                    <a:pt x="3450" y="9"/>
                  </a:lnTo>
                  <a:lnTo>
                    <a:pt x="3468" y="4"/>
                  </a:lnTo>
                  <a:lnTo>
                    <a:pt x="34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93"/>
            <p:cNvSpPr>
              <a:spLocks/>
            </p:cNvSpPr>
            <p:nvPr/>
          </p:nvSpPr>
          <p:spPr bwMode="auto">
            <a:xfrm>
              <a:off x="9412288" y="8978900"/>
              <a:ext cx="369888" cy="452437"/>
            </a:xfrm>
            <a:custGeom>
              <a:avLst/>
              <a:gdLst>
                <a:gd name="T0" fmla="*/ 662 w 701"/>
                <a:gd name="T1" fmla="*/ 0 h 855"/>
                <a:gd name="T2" fmla="*/ 679 w 701"/>
                <a:gd name="T3" fmla="*/ 5 h 855"/>
                <a:gd name="T4" fmla="*/ 691 w 701"/>
                <a:gd name="T5" fmla="*/ 16 h 855"/>
                <a:gd name="T6" fmla="*/ 699 w 701"/>
                <a:gd name="T7" fmla="*/ 32 h 855"/>
                <a:gd name="T8" fmla="*/ 701 w 701"/>
                <a:gd name="T9" fmla="*/ 51 h 855"/>
                <a:gd name="T10" fmla="*/ 699 w 701"/>
                <a:gd name="T11" fmla="*/ 76 h 855"/>
                <a:gd name="T12" fmla="*/ 690 w 701"/>
                <a:gd name="T13" fmla="*/ 104 h 855"/>
                <a:gd name="T14" fmla="*/ 667 w 701"/>
                <a:gd name="T15" fmla="*/ 154 h 855"/>
                <a:gd name="T16" fmla="*/ 644 w 701"/>
                <a:gd name="T17" fmla="*/ 207 h 855"/>
                <a:gd name="T18" fmla="*/ 615 w 701"/>
                <a:gd name="T19" fmla="*/ 263 h 855"/>
                <a:gd name="T20" fmla="*/ 583 w 701"/>
                <a:gd name="T21" fmla="*/ 323 h 855"/>
                <a:gd name="T22" fmla="*/ 548 w 701"/>
                <a:gd name="T23" fmla="*/ 385 h 855"/>
                <a:gd name="T24" fmla="*/ 507 w 701"/>
                <a:gd name="T25" fmla="*/ 446 h 855"/>
                <a:gd name="T26" fmla="*/ 463 w 701"/>
                <a:gd name="T27" fmla="*/ 508 h 855"/>
                <a:gd name="T28" fmla="*/ 416 w 701"/>
                <a:gd name="T29" fmla="*/ 570 h 855"/>
                <a:gd name="T30" fmla="*/ 364 w 701"/>
                <a:gd name="T31" fmla="*/ 629 h 855"/>
                <a:gd name="T32" fmla="*/ 308 w 701"/>
                <a:gd name="T33" fmla="*/ 687 h 855"/>
                <a:gd name="T34" fmla="*/ 248 w 701"/>
                <a:gd name="T35" fmla="*/ 740 h 855"/>
                <a:gd name="T36" fmla="*/ 182 w 701"/>
                <a:gd name="T37" fmla="*/ 791 h 855"/>
                <a:gd name="T38" fmla="*/ 113 w 701"/>
                <a:gd name="T39" fmla="*/ 837 h 855"/>
                <a:gd name="T40" fmla="*/ 86 w 701"/>
                <a:gd name="T41" fmla="*/ 850 h 855"/>
                <a:gd name="T42" fmla="*/ 61 w 701"/>
                <a:gd name="T43" fmla="*/ 855 h 855"/>
                <a:gd name="T44" fmla="*/ 40 w 701"/>
                <a:gd name="T45" fmla="*/ 855 h 855"/>
                <a:gd name="T46" fmla="*/ 23 w 701"/>
                <a:gd name="T47" fmla="*/ 848 h 855"/>
                <a:gd name="T48" fmla="*/ 10 w 701"/>
                <a:gd name="T49" fmla="*/ 837 h 855"/>
                <a:gd name="T50" fmla="*/ 2 w 701"/>
                <a:gd name="T51" fmla="*/ 820 h 855"/>
                <a:gd name="T52" fmla="*/ 0 w 701"/>
                <a:gd name="T53" fmla="*/ 799 h 855"/>
                <a:gd name="T54" fmla="*/ 2 w 701"/>
                <a:gd name="T55" fmla="*/ 774 h 855"/>
                <a:gd name="T56" fmla="*/ 11 w 701"/>
                <a:gd name="T57" fmla="*/ 745 h 855"/>
                <a:gd name="T58" fmla="*/ 31 w 701"/>
                <a:gd name="T59" fmla="*/ 699 h 855"/>
                <a:gd name="T60" fmla="*/ 55 w 701"/>
                <a:gd name="T61" fmla="*/ 648 h 855"/>
                <a:gd name="T62" fmla="*/ 82 w 701"/>
                <a:gd name="T63" fmla="*/ 593 h 855"/>
                <a:gd name="T64" fmla="*/ 114 w 701"/>
                <a:gd name="T65" fmla="*/ 536 h 855"/>
                <a:gd name="T66" fmla="*/ 149 w 701"/>
                <a:gd name="T67" fmla="*/ 477 h 855"/>
                <a:gd name="T68" fmla="*/ 189 w 701"/>
                <a:gd name="T69" fmla="*/ 417 h 855"/>
                <a:gd name="T70" fmla="*/ 232 w 701"/>
                <a:gd name="T71" fmla="*/ 357 h 855"/>
                <a:gd name="T72" fmla="*/ 279 w 701"/>
                <a:gd name="T73" fmla="*/ 297 h 855"/>
                <a:gd name="T74" fmla="*/ 332 w 701"/>
                <a:gd name="T75" fmla="*/ 237 h 855"/>
                <a:gd name="T76" fmla="*/ 390 w 701"/>
                <a:gd name="T77" fmla="*/ 180 h 855"/>
                <a:gd name="T78" fmla="*/ 452 w 701"/>
                <a:gd name="T79" fmla="*/ 124 h 855"/>
                <a:gd name="T80" fmla="*/ 520 w 701"/>
                <a:gd name="T81" fmla="*/ 71 h 855"/>
                <a:gd name="T82" fmla="*/ 592 w 701"/>
                <a:gd name="T83" fmla="*/ 21 h 855"/>
                <a:gd name="T84" fmla="*/ 619 w 701"/>
                <a:gd name="T85" fmla="*/ 8 h 855"/>
                <a:gd name="T86" fmla="*/ 642 w 701"/>
                <a:gd name="T87" fmla="*/ 0 h 855"/>
                <a:gd name="T88" fmla="*/ 662 w 701"/>
                <a:gd name="T89" fmla="*/ 0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1" h="855">
                  <a:moveTo>
                    <a:pt x="662" y="0"/>
                  </a:moveTo>
                  <a:lnTo>
                    <a:pt x="679" y="5"/>
                  </a:lnTo>
                  <a:lnTo>
                    <a:pt x="691" y="16"/>
                  </a:lnTo>
                  <a:lnTo>
                    <a:pt x="699" y="32"/>
                  </a:lnTo>
                  <a:lnTo>
                    <a:pt x="701" y="51"/>
                  </a:lnTo>
                  <a:lnTo>
                    <a:pt x="699" y="76"/>
                  </a:lnTo>
                  <a:lnTo>
                    <a:pt x="690" y="104"/>
                  </a:lnTo>
                  <a:lnTo>
                    <a:pt x="667" y="154"/>
                  </a:lnTo>
                  <a:lnTo>
                    <a:pt x="644" y="207"/>
                  </a:lnTo>
                  <a:lnTo>
                    <a:pt x="615" y="263"/>
                  </a:lnTo>
                  <a:lnTo>
                    <a:pt x="583" y="323"/>
                  </a:lnTo>
                  <a:lnTo>
                    <a:pt x="548" y="385"/>
                  </a:lnTo>
                  <a:lnTo>
                    <a:pt x="507" y="446"/>
                  </a:lnTo>
                  <a:lnTo>
                    <a:pt x="463" y="508"/>
                  </a:lnTo>
                  <a:lnTo>
                    <a:pt x="416" y="570"/>
                  </a:lnTo>
                  <a:lnTo>
                    <a:pt x="364" y="629"/>
                  </a:lnTo>
                  <a:lnTo>
                    <a:pt x="308" y="687"/>
                  </a:lnTo>
                  <a:lnTo>
                    <a:pt x="248" y="740"/>
                  </a:lnTo>
                  <a:lnTo>
                    <a:pt x="182" y="791"/>
                  </a:lnTo>
                  <a:lnTo>
                    <a:pt x="113" y="837"/>
                  </a:lnTo>
                  <a:lnTo>
                    <a:pt x="86" y="850"/>
                  </a:lnTo>
                  <a:lnTo>
                    <a:pt x="61" y="855"/>
                  </a:lnTo>
                  <a:lnTo>
                    <a:pt x="40" y="855"/>
                  </a:lnTo>
                  <a:lnTo>
                    <a:pt x="23" y="848"/>
                  </a:lnTo>
                  <a:lnTo>
                    <a:pt x="10" y="837"/>
                  </a:lnTo>
                  <a:lnTo>
                    <a:pt x="2" y="820"/>
                  </a:lnTo>
                  <a:lnTo>
                    <a:pt x="0" y="799"/>
                  </a:lnTo>
                  <a:lnTo>
                    <a:pt x="2" y="774"/>
                  </a:lnTo>
                  <a:lnTo>
                    <a:pt x="11" y="745"/>
                  </a:lnTo>
                  <a:lnTo>
                    <a:pt x="31" y="699"/>
                  </a:lnTo>
                  <a:lnTo>
                    <a:pt x="55" y="648"/>
                  </a:lnTo>
                  <a:lnTo>
                    <a:pt x="82" y="593"/>
                  </a:lnTo>
                  <a:lnTo>
                    <a:pt x="114" y="536"/>
                  </a:lnTo>
                  <a:lnTo>
                    <a:pt x="149" y="477"/>
                  </a:lnTo>
                  <a:lnTo>
                    <a:pt x="189" y="417"/>
                  </a:lnTo>
                  <a:lnTo>
                    <a:pt x="232" y="357"/>
                  </a:lnTo>
                  <a:lnTo>
                    <a:pt x="279" y="297"/>
                  </a:lnTo>
                  <a:lnTo>
                    <a:pt x="332" y="237"/>
                  </a:lnTo>
                  <a:lnTo>
                    <a:pt x="390" y="180"/>
                  </a:lnTo>
                  <a:lnTo>
                    <a:pt x="452" y="124"/>
                  </a:lnTo>
                  <a:lnTo>
                    <a:pt x="520" y="71"/>
                  </a:lnTo>
                  <a:lnTo>
                    <a:pt x="592" y="21"/>
                  </a:lnTo>
                  <a:lnTo>
                    <a:pt x="619" y="8"/>
                  </a:lnTo>
                  <a:lnTo>
                    <a:pt x="642" y="0"/>
                  </a:lnTo>
                  <a:lnTo>
                    <a:pt x="6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94"/>
            <p:cNvSpPr>
              <a:spLocks/>
            </p:cNvSpPr>
            <p:nvPr/>
          </p:nvSpPr>
          <p:spPr bwMode="auto">
            <a:xfrm>
              <a:off x="9080501" y="8828088"/>
              <a:ext cx="511175" cy="638175"/>
            </a:xfrm>
            <a:custGeom>
              <a:avLst/>
              <a:gdLst>
                <a:gd name="T0" fmla="*/ 923 w 964"/>
                <a:gd name="T1" fmla="*/ 0 h 1205"/>
                <a:gd name="T2" fmla="*/ 940 w 964"/>
                <a:gd name="T3" fmla="*/ 5 h 1205"/>
                <a:gd name="T4" fmla="*/ 952 w 964"/>
                <a:gd name="T5" fmla="*/ 16 h 1205"/>
                <a:gd name="T6" fmla="*/ 960 w 964"/>
                <a:gd name="T7" fmla="*/ 32 h 1205"/>
                <a:gd name="T8" fmla="*/ 964 w 964"/>
                <a:gd name="T9" fmla="*/ 52 h 1205"/>
                <a:gd name="T10" fmla="*/ 961 w 964"/>
                <a:gd name="T11" fmla="*/ 77 h 1205"/>
                <a:gd name="T12" fmla="*/ 953 w 964"/>
                <a:gd name="T13" fmla="*/ 106 h 1205"/>
                <a:gd name="T14" fmla="*/ 933 w 964"/>
                <a:gd name="T15" fmla="*/ 154 h 1205"/>
                <a:gd name="T16" fmla="*/ 912 w 964"/>
                <a:gd name="T17" fmla="*/ 207 h 1205"/>
                <a:gd name="T18" fmla="*/ 887 w 964"/>
                <a:gd name="T19" fmla="*/ 263 h 1205"/>
                <a:gd name="T20" fmla="*/ 861 w 964"/>
                <a:gd name="T21" fmla="*/ 323 h 1205"/>
                <a:gd name="T22" fmla="*/ 830 w 964"/>
                <a:gd name="T23" fmla="*/ 386 h 1205"/>
                <a:gd name="T24" fmla="*/ 797 w 964"/>
                <a:gd name="T25" fmla="*/ 451 h 1205"/>
                <a:gd name="T26" fmla="*/ 759 w 964"/>
                <a:gd name="T27" fmla="*/ 517 h 1205"/>
                <a:gd name="T28" fmla="*/ 719 w 964"/>
                <a:gd name="T29" fmla="*/ 585 h 1205"/>
                <a:gd name="T30" fmla="*/ 674 w 964"/>
                <a:gd name="T31" fmla="*/ 653 h 1205"/>
                <a:gd name="T32" fmla="*/ 628 w 964"/>
                <a:gd name="T33" fmla="*/ 721 h 1205"/>
                <a:gd name="T34" fmla="*/ 577 w 964"/>
                <a:gd name="T35" fmla="*/ 787 h 1205"/>
                <a:gd name="T36" fmla="*/ 523 w 964"/>
                <a:gd name="T37" fmla="*/ 854 h 1205"/>
                <a:gd name="T38" fmla="*/ 465 w 964"/>
                <a:gd name="T39" fmla="*/ 917 h 1205"/>
                <a:gd name="T40" fmla="*/ 404 w 964"/>
                <a:gd name="T41" fmla="*/ 979 h 1205"/>
                <a:gd name="T42" fmla="*/ 338 w 964"/>
                <a:gd name="T43" fmla="*/ 1037 h 1205"/>
                <a:gd name="T44" fmla="*/ 268 w 964"/>
                <a:gd name="T45" fmla="*/ 1092 h 1205"/>
                <a:gd name="T46" fmla="*/ 195 w 964"/>
                <a:gd name="T47" fmla="*/ 1141 h 1205"/>
                <a:gd name="T48" fmla="*/ 118 w 964"/>
                <a:gd name="T49" fmla="*/ 1188 h 1205"/>
                <a:gd name="T50" fmla="*/ 91 w 964"/>
                <a:gd name="T51" fmla="*/ 1200 h 1205"/>
                <a:gd name="T52" fmla="*/ 66 w 964"/>
                <a:gd name="T53" fmla="*/ 1205 h 1205"/>
                <a:gd name="T54" fmla="*/ 45 w 964"/>
                <a:gd name="T55" fmla="*/ 1204 h 1205"/>
                <a:gd name="T56" fmla="*/ 26 w 964"/>
                <a:gd name="T57" fmla="*/ 1197 h 1205"/>
                <a:gd name="T58" fmla="*/ 13 w 964"/>
                <a:gd name="T59" fmla="*/ 1186 h 1205"/>
                <a:gd name="T60" fmla="*/ 4 w 964"/>
                <a:gd name="T61" fmla="*/ 1169 h 1205"/>
                <a:gd name="T62" fmla="*/ 0 w 964"/>
                <a:gd name="T63" fmla="*/ 1148 h 1205"/>
                <a:gd name="T64" fmla="*/ 3 w 964"/>
                <a:gd name="T65" fmla="*/ 1122 h 1205"/>
                <a:gd name="T66" fmla="*/ 11 w 964"/>
                <a:gd name="T67" fmla="*/ 1093 h 1205"/>
                <a:gd name="T68" fmla="*/ 29 w 964"/>
                <a:gd name="T69" fmla="*/ 1044 h 1205"/>
                <a:gd name="T70" fmla="*/ 51 w 964"/>
                <a:gd name="T71" fmla="*/ 990 h 1205"/>
                <a:gd name="T72" fmla="*/ 76 w 964"/>
                <a:gd name="T73" fmla="*/ 933 h 1205"/>
                <a:gd name="T74" fmla="*/ 105 w 964"/>
                <a:gd name="T75" fmla="*/ 872 h 1205"/>
                <a:gd name="T76" fmla="*/ 137 w 964"/>
                <a:gd name="T77" fmla="*/ 808 h 1205"/>
                <a:gd name="T78" fmla="*/ 174 w 964"/>
                <a:gd name="T79" fmla="*/ 741 h 1205"/>
                <a:gd name="T80" fmla="*/ 213 w 964"/>
                <a:gd name="T81" fmla="*/ 674 h 1205"/>
                <a:gd name="T82" fmla="*/ 256 w 964"/>
                <a:gd name="T83" fmla="*/ 603 h 1205"/>
                <a:gd name="T84" fmla="*/ 305 w 964"/>
                <a:gd name="T85" fmla="*/ 534 h 1205"/>
                <a:gd name="T86" fmla="*/ 356 w 964"/>
                <a:gd name="T87" fmla="*/ 464 h 1205"/>
                <a:gd name="T88" fmla="*/ 413 w 964"/>
                <a:gd name="T89" fmla="*/ 395 h 1205"/>
                <a:gd name="T90" fmla="*/ 475 w 964"/>
                <a:gd name="T91" fmla="*/ 326 h 1205"/>
                <a:gd name="T92" fmla="*/ 539 w 964"/>
                <a:gd name="T93" fmla="*/ 259 h 1205"/>
                <a:gd name="T94" fmla="*/ 610 w 964"/>
                <a:gd name="T95" fmla="*/ 196 h 1205"/>
                <a:gd name="T96" fmla="*/ 685 w 964"/>
                <a:gd name="T97" fmla="*/ 133 h 1205"/>
                <a:gd name="T98" fmla="*/ 765 w 964"/>
                <a:gd name="T99" fmla="*/ 75 h 1205"/>
                <a:gd name="T100" fmla="*/ 851 w 964"/>
                <a:gd name="T101" fmla="*/ 21 h 1205"/>
                <a:gd name="T102" fmla="*/ 878 w 964"/>
                <a:gd name="T103" fmla="*/ 7 h 1205"/>
                <a:gd name="T104" fmla="*/ 902 w 964"/>
                <a:gd name="T105" fmla="*/ 0 h 1205"/>
                <a:gd name="T106" fmla="*/ 923 w 964"/>
                <a:gd name="T107" fmla="*/ 0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4" h="1205">
                  <a:moveTo>
                    <a:pt x="923" y="0"/>
                  </a:moveTo>
                  <a:lnTo>
                    <a:pt x="940" y="5"/>
                  </a:lnTo>
                  <a:lnTo>
                    <a:pt x="952" y="16"/>
                  </a:lnTo>
                  <a:lnTo>
                    <a:pt x="960" y="32"/>
                  </a:lnTo>
                  <a:lnTo>
                    <a:pt x="964" y="52"/>
                  </a:lnTo>
                  <a:lnTo>
                    <a:pt x="961" y="77"/>
                  </a:lnTo>
                  <a:lnTo>
                    <a:pt x="953" y="106"/>
                  </a:lnTo>
                  <a:lnTo>
                    <a:pt x="933" y="154"/>
                  </a:lnTo>
                  <a:lnTo>
                    <a:pt x="912" y="207"/>
                  </a:lnTo>
                  <a:lnTo>
                    <a:pt x="887" y="263"/>
                  </a:lnTo>
                  <a:lnTo>
                    <a:pt x="861" y="323"/>
                  </a:lnTo>
                  <a:lnTo>
                    <a:pt x="830" y="386"/>
                  </a:lnTo>
                  <a:lnTo>
                    <a:pt x="797" y="451"/>
                  </a:lnTo>
                  <a:lnTo>
                    <a:pt x="759" y="517"/>
                  </a:lnTo>
                  <a:lnTo>
                    <a:pt x="719" y="585"/>
                  </a:lnTo>
                  <a:lnTo>
                    <a:pt x="674" y="653"/>
                  </a:lnTo>
                  <a:lnTo>
                    <a:pt x="628" y="721"/>
                  </a:lnTo>
                  <a:lnTo>
                    <a:pt x="577" y="787"/>
                  </a:lnTo>
                  <a:lnTo>
                    <a:pt x="523" y="854"/>
                  </a:lnTo>
                  <a:lnTo>
                    <a:pt x="465" y="917"/>
                  </a:lnTo>
                  <a:lnTo>
                    <a:pt x="404" y="979"/>
                  </a:lnTo>
                  <a:lnTo>
                    <a:pt x="338" y="1037"/>
                  </a:lnTo>
                  <a:lnTo>
                    <a:pt x="268" y="1092"/>
                  </a:lnTo>
                  <a:lnTo>
                    <a:pt x="195" y="1141"/>
                  </a:lnTo>
                  <a:lnTo>
                    <a:pt x="118" y="1188"/>
                  </a:lnTo>
                  <a:lnTo>
                    <a:pt x="91" y="1200"/>
                  </a:lnTo>
                  <a:lnTo>
                    <a:pt x="66" y="1205"/>
                  </a:lnTo>
                  <a:lnTo>
                    <a:pt x="45" y="1204"/>
                  </a:lnTo>
                  <a:lnTo>
                    <a:pt x="26" y="1197"/>
                  </a:lnTo>
                  <a:lnTo>
                    <a:pt x="13" y="1186"/>
                  </a:lnTo>
                  <a:lnTo>
                    <a:pt x="4" y="1169"/>
                  </a:lnTo>
                  <a:lnTo>
                    <a:pt x="0" y="1148"/>
                  </a:lnTo>
                  <a:lnTo>
                    <a:pt x="3" y="1122"/>
                  </a:lnTo>
                  <a:lnTo>
                    <a:pt x="11" y="1093"/>
                  </a:lnTo>
                  <a:lnTo>
                    <a:pt x="29" y="1044"/>
                  </a:lnTo>
                  <a:lnTo>
                    <a:pt x="51" y="990"/>
                  </a:lnTo>
                  <a:lnTo>
                    <a:pt x="76" y="933"/>
                  </a:lnTo>
                  <a:lnTo>
                    <a:pt x="105" y="872"/>
                  </a:lnTo>
                  <a:lnTo>
                    <a:pt x="137" y="808"/>
                  </a:lnTo>
                  <a:lnTo>
                    <a:pt x="174" y="741"/>
                  </a:lnTo>
                  <a:lnTo>
                    <a:pt x="213" y="674"/>
                  </a:lnTo>
                  <a:lnTo>
                    <a:pt x="256" y="603"/>
                  </a:lnTo>
                  <a:lnTo>
                    <a:pt x="305" y="534"/>
                  </a:lnTo>
                  <a:lnTo>
                    <a:pt x="356" y="464"/>
                  </a:lnTo>
                  <a:lnTo>
                    <a:pt x="413" y="395"/>
                  </a:lnTo>
                  <a:lnTo>
                    <a:pt x="475" y="326"/>
                  </a:lnTo>
                  <a:lnTo>
                    <a:pt x="539" y="259"/>
                  </a:lnTo>
                  <a:lnTo>
                    <a:pt x="610" y="196"/>
                  </a:lnTo>
                  <a:lnTo>
                    <a:pt x="685" y="133"/>
                  </a:lnTo>
                  <a:lnTo>
                    <a:pt x="765" y="75"/>
                  </a:lnTo>
                  <a:lnTo>
                    <a:pt x="851" y="21"/>
                  </a:lnTo>
                  <a:lnTo>
                    <a:pt x="878" y="7"/>
                  </a:lnTo>
                  <a:lnTo>
                    <a:pt x="902" y="0"/>
                  </a:lnTo>
                  <a:lnTo>
                    <a:pt x="9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95"/>
            <p:cNvSpPr>
              <a:spLocks/>
            </p:cNvSpPr>
            <p:nvPr/>
          </p:nvSpPr>
          <p:spPr bwMode="auto">
            <a:xfrm>
              <a:off x="9023351" y="8678863"/>
              <a:ext cx="373063" cy="452437"/>
            </a:xfrm>
            <a:custGeom>
              <a:avLst/>
              <a:gdLst>
                <a:gd name="T0" fmla="*/ 664 w 704"/>
                <a:gd name="T1" fmla="*/ 0 h 855"/>
                <a:gd name="T2" fmla="*/ 681 w 704"/>
                <a:gd name="T3" fmla="*/ 5 h 855"/>
                <a:gd name="T4" fmla="*/ 693 w 704"/>
                <a:gd name="T5" fmla="*/ 16 h 855"/>
                <a:gd name="T6" fmla="*/ 701 w 704"/>
                <a:gd name="T7" fmla="*/ 32 h 855"/>
                <a:gd name="T8" fmla="*/ 704 w 704"/>
                <a:gd name="T9" fmla="*/ 52 h 855"/>
                <a:gd name="T10" fmla="*/ 700 w 704"/>
                <a:gd name="T11" fmla="*/ 76 h 855"/>
                <a:gd name="T12" fmla="*/ 690 w 704"/>
                <a:gd name="T13" fmla="*/ 104 h 855"/>
                <a:gd name="T14" fmla="*/ 669 w 704"/>
                <a:gd name="T15" fmla="*/ 154 h 855"/>
                <a:gd name="T16" fmla="*/ 644 w 704"/>
                <a:gd name="T17" fmla="*/ 207 h 855"/>
                <a:gd name="T18" fmla="*/ 617 w 704"/>
                <a:gd name="T19" fmla="*/ 265 h 855"/>
                <a:gd name="T20" fmla="*/ 584 w 704"/>
                <a:gd name="T21" fmla="*/ 323 h 855"/>
                <a:gd name="T22" fmla="*/ 549 w 704"/>
                <a:gd name="T23" fmla="*/ 385 h 855"/>
                <a:gd name="T24" fmla="*/ 509 w 704"/>
                <a:gd name="T25" fmla="*/ 446 h 855"/>
                <a:gd name="T26" fmla="*/ 466 w 704"/>
                <a:gd name="T27" fmla="*/ 508 h 855"/>
                <a:gd name="T28" fmla="*/ 417 w 704"/>
                <a:gd name="T29" fmla="*/ 570 h 855"/>
                <a:gd name="T30" fmla="*/ 366 w 704"/>
                <a:gd name="T31" fmla="*/ 629 h 855"/>
                <a:gd name="T32" fmla="*/ 309 w 704"/>
                <a:gd name="T33" fmla="*/ 687 h 855"/>
                <a:gd name="T34" fmla="*/ 249 w 704"/>
                <a:gd name="T35" fmla="*/ 740 h 855"/>
                <a:gd name="T36" fmla="*/ 184 w 704"/>
                <a:gd name="T37" fmla="*/ 791 h 855"/>
                <a:gd name="T38" fmla="*/ 115 w 704"/>
                <a:gd name="T39" fmla="*/ 837 h 855"/>
                <a:gd name="T40" fmla="*/ 87 w 704"/>
                <a:gd name="T41" fmla="*/ 850 h 855"/>
                <a:gd name="T42" fmla="*/ 64 w 704"/>
                <a:gd name="T43" fmla="*/ 855 h 855"/>
                <a:gd name="T44" fmla="*/ 42 w 704"/>
                <a:gd name="T45" fmla="*/ 855 h 855"/>
                <a:gd name="T46" fmla="*/ 25 w 704"/>
                <a:gd name="T47" fmla="*/ 848 h 855"/>
                <a:gd name="T48" fmla="*/ 12 w 704"/>
                <a:gd name="T49" fmla="*/ 837 h 855"/>
                <a:gd name="T50" fmla="*/ 3 w 704"/>
                <a:gd name="T51" fmla="*/ 820 h 855"/>
                <a:gd name="T52" fmla="*/ 0 w 704"/>
                <a:gd name="T53" fmla="*/ 799 h 855"/>
                <a:gd name="T54" fmla="*/ 3 w 704"/>
                <a:gd name="T55" fmla="*/ 774 h 855"/>
                <a:gd name="T56" fmla="*/ 12 w 704"/>
                <a:gd name="T57" fmla="*/ 745 h 855"/>
                <a:gd name="T58" fmla="*/ 33 w 704"/>
                <a:gd name="T59" fmla="*/ 699 h 855"/>
                <a:gd name="T60" fmla="*/ 57 w 704"/>
                <a:gd name="T61" fmla="*/ 648 h 855"/>
                <a:gd name="T62" fmla="*/ 85 w 704"/>
                <a:gd name="T63" fmla="*/ 593 h 855"/>
                <a:gd name="T64" fmla="*/ 115 w 704"/>
                <a:gd name="T65" fmla="*/ 536 h 855"/>
                <a:gd name="T66" fmla="*/ 150 w 704"/>
                <a:gd name="T67" fmla="*/ 477 h 855"/>
                <a:gd name="T68" fmla="*/ 190 w 704"/>
                <a:gd name="T69" fmla="*/ 418 h 855"/>
                <a:gd name="T70" fmla="*/ 233 w 704"/>
                <a:gd name="T71" fmla="*/ 357 h 855"/>
                <a:gd name="T72" fmla="*/ 282 w 704"/>
                <a:gd name="T73" fmla="*/ 297 h 855"/>
                <a:gd name="T74" fmla="*/ 334 w 704"/>
                <a:gd name="T75" fmla="*/ 239 h 855"/>
                <a:gd name="T76" fmla="*/ 392 w 704"/>
                <a:gd name="T77" fmla="*/ 180 h 855"/>
                <a:gd name="T78" fmla="*/ 454 w 704"/>
                <a:gd name="T79" fmla="*/ 124 h 855"/>
                <a:gd name="T80" fmla="*/ 521 w 704"/>
                <a:gd name="T81" fmla="*/ 72 h 855"/>
                <a:gd name="T82" fmla="*/ 595 w 704"/>
                <a:gd name="T83" fmla="*/ 22 h 855"/>
                <a:gd name="T84" fmla="*/ 621 w 704"/>
                <a:gd name="T85" fmla="*/ 8 h 855"/>
                <a:gd name="T86" fmla="*/ 644 w 704"/>
                <a:gd name="T87" fmla="*/ 2 h 855"/>
                <a:gd name="T88" fmla="*/ 664 w 704"/>
                <a:gd name="T89" fmla="*/ 0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4" h="855">
                  <a:moveTo>
                    <a:pt x="664" y="0"/>
                  </a:moveTo>
                  <a:lnTo>
                    <a:pt x="681" y="5"/>
                  </a:lnTo>
                  <a:lnTo>
                    <a:pt x="693" y="16"/>
                  </a:lnTo>
                  <a:lnTo>
                    <a:pt x="701" y="32"/>
                  </a:lnTo>
                  <a:lnTo>
                    <a:pt x="704" y="52"/>
                  </a:lnTo>
                  <a:lnTo>
                    <a:pt x="700" y="76"/>
                  </a:lnTo>
                  <a:lnTo>
                    <a:pt x="690" y="104"/>
                  </a:lnTo>
                  <a:lnTo>
                    <a:pt x="669" y="154"/>
                  </a:lnTo>
                  <a:lnTo>
                    <a:pt x="644" y="207"/>
                  </a:lnTo>
                  <a:lnTo>
                    <a:pt x="617" y="265"/>
                  </a:lnTo>
                  <a:lnTo>
                    <a:pt x="584" y="323"/>
                  </a:lnTo>
                  <a:lnTo>
                    <a:pt x="549" y="385"/>
                  </a:lnTo>
                  <a:lnTo>
                    <a:pt x="509" y="446"/>
                  </a:lnTo>
                  <a:lnTo>
                    <a:pt x="466" y="508"/>
                  </a:lnTo>
                  <a:lnTo>
                    <a:pt x="417" y="570"/>
                  </a:lnTo>
                  <a:lnTo>
                    <a:pt x="366" y="629"/>
                  </a:lnTo>
                  <a:lnTo>
                    <a:pt x="309" y="687"/>
                  </a:lnTo>
                  <a:lnTo>
                    <a:pt x="249" y="740"/>
                  </a:lnTo>
                  <a:lnTo>
                    <a:pt x="184" y="791"/>
                  </a:lnTo>
                  <a:lnTo>
                    <a:pt x="115" y="837"/>
                  </a:lnTo>
                  <a:lnTo>
                    <a:pt x="87" y="850"/>
                  </a:lnTo>
                  <a:lnTo>
                    <a:pt x="64" y="855"/>
                  </a:lnTo>
                  <a:lnTo>
                    <a:pt x="42" y="855"/>
                  </a:lnTo>
                  <a:lnTo>
                    <a:pt x="25" y="848"/>
                  </a:lnTo>
                  <a:lnTo>
                    <a:pt x="12" y="837"/>
                  </a:lnTo>
                  <a:lnTo>
                    <a:pt x="3" y="820"/>
                  </a:lnTo>
                  <a:lnTo>
                    <a:pt x="0" y="799"/>
                  </a:lnTo>
                  <a:lnTo>
                    <a:pt x="3" y="774"/>
                  </a:lnTo>
                  <a:lnTo>
                    <a:pt x="12" y="745"/>
                  </a:lnTo>
                  <a:lnTo>
                    <a:pt x="33" y="699"/>
                  </a:lnTo>
                  <a:lnTo>
                    <a:pt x="57" y="648"/>
                  </a:lnTo>
                  <a:lnTo>
                    <a:pt x="85" y="593"/>
                  </a:lnTo>
                  <a:lnTo>
                    <a:pt x="115" y="536"/>
                  </a:lnTo>
                  <a:lnTo>
                    <a:pt x="150" y="477"/>
                  </a:lnTo>
                  <a:lnTo>
                    <a:pt x="190" y="418"/>
                  </a:lnTo>
                  <a:lnTo>
                    <a:pt x="233" y="357"/>
                  </a:lnTo>
                  <a:lnTo>
                    <a:pt x="282" y="297"/>
                  </a:lnTo>
                  <a:lnTo>
                    <a:pt x="334" y="239"/>
                  </a:lnTo>
                  <a:lnTo>
                    <a:pt x="392" y="180"/>
                  </a:lnTo>
                  <a:lnTo>
                    <a:pt x="454" y="124"/>
                  </a:lnTo>
                  <a:lnTo>
                    <a:pt x="521" y="72"/>
                  </a:lnTo>
                  <a:lnTo>
                    <a:pt x="595" y="22"/>
                  </a:lnTo>
                  <a:lnTo>
                    <a:pt x="621" y="8"/>
                  </a:lnTo>
                  <a:lnTo>
                    <a:pt x="644" y="2"/>
                  </a:lnTo>
                  <a:lnTo>
                    <a:pt x="6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46" name="Freeform 32"/>
          <p:cNvSpPr>
            <a:spLocks noEditPoints="1"/>
          </p:cNvSpPr>
          <p:nvPr/>
        </p:nvSpPr>
        <p:spPr bwMode="auto">
          <a:xfrm>
            <a:off x="16006842" y="3899888"/>
            <a:ext cx="703625" cy="703196"/>
          </a:xfrm>
          <a:custGeom>
            <a:avLst/>
            <a:gdLst>
              <a:gd name="T0" fmla="*/ 511 w 6560"/>
              <a:gd name="T1" fmla="*/ 4571 h 6556"/>
              <a:gd name="T2" fmla="*/ 582 w 6560"/>
              <a:gd name="T3" fmla="*/ 4638 h 6556"/>
              <a:gd name="T4" fmla="*/ 794 w 6560"/>
              <a:gd name="T5" fmla="*/ 4742 h 6556"/>
              <a:gd name="T6" fmla="*/ 862 w 6560"/>
              <a:gd name="T7" fmla="*/ 4876 h 6556"/>
              <a:gd name="T8" fmla="*/ 908 w 6560"/>
              <a:gd name="T9" fmla="*/ 5147 h 6556"/>
              <a:gd name="T10" fmla="*/ 1039 w 6560"/>
              <a:gd name="T11" fmla="*/ 5386 h 6556"/>
              <a:gd name="T12" fmla="*/ 1245 w 6560"/>
              <a:gd name="T13" fmla="*/ 5571 h 6556"/>
              <a:gd name="T14" fmla="*/ 1498 w 6560"/>
              <a:gd name="T15" fmla="*/ 5675 h 6556"/>
              <a:gd name="T16" fmla="*/ 1745 w 6560"/>
              <a:gd name="T17" fmla="*/ 5691 h 6556"/>
              <a:gd name="T18" fmla="*/ 1835 w 6560"/>
              <a:gd name="T19" fmla="*/ 5809 h 6556"/>
              <a:gd name="T20" fmla="*/ 1925 w 6560"/>
              <a:gd name="T21" fmla="*/ 5982 h 6556"/>
              <a:gd name="T22" fmla="*/ 1989 w 6560"/>
              <a:gd name="T23" fmla="*/ 6048 h 6556"/>
              <a:gd name="T24" fmla="*/ 501 w 6560"/>
              <a:gd name="T25" fmla="*/ 4555 h 6556"/>
              <a:gd name="T26" fmla="*/ 2551 w 6560"/>
              <a:gd name="T27" fmla="*/ 5745 h 6556"/>
              <a:gd name="T28" fmla="*/ 2427 w 6560"/>
              <a:gd name="T29" fmla="*/ 5805 h 6556"/>
              <a:gd name="T30" fmla="*/ 2298 w 6560"/>
              <a:gd name="T31" fmla="*/ 5775 h 6556"/>
              <a:gd name="T32" fmla="*/ 2212 w 6560"/>
              <a:gd name="T33" fmla="*/ 5667 h 6556"/>
              <a:gd name="T34" fmla="*/ 2212 w 6560"/>
              <a:gd name="T35" fmla="*/ 5533 h 6556"/>
              <a:gd name="T36" fmla="*/ 5449 w 6560"/>
              <a:gd name="T37" fmla="*/ 2268 h 6556"/>
              <a:gd name="T38" fmla="*/ 1971 w 6560"/>
              <a:gd name="T39" fmla="*/ 5165 h 6556"/>
              <a:gd name="T40" fmla="*/ 1805 w 6560"/>
              <a:gd name="T41" fmla="*/ 5266 h 6556"/>
              <a:gd name="T42" fmla="*/ 1618 w 6560"/>
              <a:gd name="T43" fmla="*/ 5280 h 6556"/>
              <a:gd name="T44" fmla="*/ 1442 w 6560"/>
              <a:gd name="T45" fmla="*/ 5209 h 6556"/>
              <a:gd name="T46" fmla="*/ 1314 w 6560"/>
              <a:gd name="T47" fmla="*/ 5059 h 6556"/>
              <a:gd name="T48" fmla="*/ 1271 w 6560"/>
              <a:gd name="T49" fmla="*/ 4876 h 6556"/>
              <a:gd name="T50" fmla="*/ 1314 w 6560"/>
              <a:gd name="T51" fmla="*/ 4692 h 6556"/>
              <a:gd name="T52" fmla="*/ 4579 w 6560"/>
              <a:gd name="T53" fmla="*/ 1399 h 6556"/>
              <a:gd name="T54" fmla="*/ 1101 w 6560"/>
              <a:gd name="T55" fmla="*/ 4296 h 6556"/>
              <a:gd name="T56" fmla="*/ 979 w 6560"/>
              <a:gd name="T57" fmla="*/ 4355 h 6556"/>
              <a:gd name="T58" fmla="*/ 848 w 6560"/>
              <a:gd name="T59" fmla="*/ 4326 h 6556"/>
              <a:gd name="T60" fmla="*/ 762 w 6560"/>
              <a:gd name="T61" fmla="*/ 4218 h 6556"/>
              <a:gd name="T62" fmla="*/ 762 w 6560"/>
              <a:gd name="T63" fmla="*/ 4084 h 6556"/>
              <a:gd name="T64" fmla="*/ 4001 w 6560"/>
              <a:gd name="T65" fmla="*/ 819 h 6556"/>
              <a:gd name="T66" fmla="*/ 5339 w 6560"/>
              <a:gd name="T67" fmla="*/ 20 h 6556"/>
              <a:gd name="T68" fmla="*/ 5593 w 6560"/>
              <a:gd name="T69" fmla="*/ 124 h 6556"/>
              <a:gd name="T70" fmla="*/ 6321 w 6560"/>
              <a:gd name="T71" fmla="*/ 819 h 6556"/>
              <a:gd name="T72" fmla="*/ 6482 w 6560"/>
              <a:gd name="T73" fmla="*/ 1048 h 6556"/>
              <a:gd name="T74" fmla="*/ 6554 w 6560"/>
              <a:gd name="T75" fmla="*/ 1310 h 6556"/>
              <a:gd name="T76" fmla="*/ 6540 w 6560"/>
              <a:gd name="T77" fmla="*/ 1579 h 6556"/>
              <a:gd name="T78" fmla="*/ 6436 w 6560"/>
              <a:gd name="T79" fmla="*/ 1830 h 6556"/>
              <a:gd name="T80" fmla="*/ 6029 w 6560"/>
              <a:gd name="T81" fmla="*/ 2268 h 6556"/>
              <a:gd name="T82" fmla="*/ 4651 w 6560"/>
              <a:gd name="T83" fmla="*/ 177 h 6556"/>
              <a:gd name="T84" fmla="*/ 4895 w 6560"/>
              <a:gd name="T85" fmla="*/ 44 h 6556"/>
              <a:gd name="T86" fmla="*/ 5160 w 6560"/>
              <a:gd name="T87"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60" h="6556">
                <a:moveTo>
                  <a:pt x="501" y="4555"/>
                </a:moveTo>
                <a:lnTo>
                  <a:pt x="507" y="4563"/>
                </a:lnTo>
                <a:lnTo>
                  <a:pt x="511" y="4571"/>
                </a:lnTo>
                <a:lnTo>
                  <a:pt x="515" y="4579"/>
                </a:lnTo>
                <a:lnTo>
                  <a:pt x="521" y="4587"/>
                </a:lnTo>
                <a:lnTo>
                  <a:pt x="582" y="4638"/>
                </a:lnTo>
                <a:lnTo>
                  <a:pt x="648" y="4682"/>
                </a:lnTo>
                <a:lnTo>
                  <a:pt x="720" y="4718"/>
                </a:lnTo>
                <a:lnTo>
                  <a:pt x="794" y="4742"/>
                </a:lnTo>
                <a:lnTo>
                  <a:pt x="872" y="4758"/>
                </a:lnTo>
                <a:lnTo>
                  <a:pt x="864" y="4816"/>
                </a:lnTo>
                <a:lnTo>
                  <a:pt x="862" y="4876"/>
                </a:lnTo>
                <a:lnTo>
                  <a:pt x="866" y="4969"/>
                </a:lnTo>
                <a:lnTo>
                  <a:pt x="882" y="5059"/>
                </a:lnTo>
                <a:lnTo>
                  <a:pt x="908" y="5147"/>
                </a:lnTo>
                <a:lnTo>
                  <a:pt x="941" y="5230"/>
                </a:lnTo>
                <a:lnTo>
                  <a:pt x="985" y="5310"/>
                </a:lnTo>
                <a:lnTo>
                  <a:pt x="1039" y="5386"/>
                </a:lnTo>
                <a:lnTo>
                  <a:pt x="1101" y="5456"/>
                </a:lnTo>
                <a:lnTo>
                  <a:pt x="1171" y="5518"/>
                </a:lnTo>
                <a:lnTo>
                  <a:pt x="1245" y="5571"/>
                </a:lnTo>
                <a:lnTo>
                  <a:pt x="1324" y="5615"/>
                </a:lnTo>
                <a:lnTo>
                  <a:pt x="1410" y="5649"/>
                </a:lnTo>
                <a:lnTo>
                  <a:pt x="1498" y="5675"/>
                </a:lnTo>
                <a:lnTo>
                  <a:pt x="1588" y="5691"/>
                </a:lnTo>
                <a:lnTo>
                  <a:pt x="1681" y="5695"/>
                </a:lnTo>
                <a:lnTo>
                  <a:pt x="1745" y="5691"/>
                </a:lnTo>
                <a:lnTo>
                  <a:pt x="1807" y="5683"/>
                </a:lnTo>
                <a:lnTo>
                  <a:pt x="1819" y="5747"/>
                </a:lnTo>
                <a:lnTo>
                  <a:pt x="1835" y="5809"/>
                </a:lnTo>
                <a:lnTo>
                  <a:pt x="1859" y="5870"/>
                </a:lnTo>
                <a:lnTo>
                  <a:pt x="1889" y="5928"/>
                </a:lnTo>
                <a:lnTo>
                  <a:pt x="1925" y="5982"/>
                </a:lnTo>
                <a:lnTo>
                  <a:pt x="1971" y="6034"/>
                </a:lnTo>
                <a:lnTo>
                  <a:pt x="1979" y="6042"/>
                </a:lnTo>
                <a:lnTo>
                  <a:pt x="1989" y="6048"/>
                </a:lnTo>
                <a:lnTo>
                  <a:pt x="1997" y="6056"/>
                </a:lnTo>
                <a:lnTo>
                  <a:pt x="0" y="6556"/>
                </a:lnTo>
                <a:lnTo>
                  <a:pt x="501" y="4555"/>
                </a:lnTo>
                <a:close/>
                <a:moveTo>
                  <a:pt x="5449" y="2268"/>
                </a:moveTo>
                <a:lnTo>
                  <a:pt x="5740" y="2557"/>
                </a:lnTo>
                <a:lnTo>
                  <a:pt x="2551" y="5745"/>
                </a:lnTo>
                <a:lnTo>
                  <a:pt x="2513" y="5775"/>
                </a:lnTo>
                <a:lnTo>
                  <a:pt x="2473" y="5795"/>
                </a:lnTo>
                <a:lnTo>
                  <a:pt x="2427" y="5805"/>
                </a:lnTo>
                <a:lnTo>
                  <a:pt x="2383" y="5805"/>
                </a:lnTo>
                <a:lnTo>
                  <a:pt x="2340" y="5795"/>
                </a:lnTo>
                <a:lnTo>
                  <a:pt x="2298" y="5775"/>
                </a:lnTo>
                <a:lnTo>
                  <a:pt x="2262" y="5745"/>
                </a:lnTo>
                <a:lnTo>
                  <a:pt x="2232" y="5709"/>
                </a:lnTo>
                <a:lnTo>
                  <a:pt x="2212" y="5667"/>
                </a:lnTo>
                <a:lnTo>
                  <a:pt x="2202" y="5623"/>
                </a:lnTo>
                <a:lnTo>
                  <a:pt x="2202" y="5577"/>
                </a:lnTo>
                <a:lnTo>
                  <a:pt x="2212" y="5533"/>
                </a:lnTo>
                <a:lnTo>
                  <a:pt x="2232" y="5492"/>
                </a:lnTo>
                <a:lnTo>
                  <a:pt x="2262" y="5456"/>
                </a:lnTo>
                <a:lnTo>
                  <a:pt x="5449" y="2268"/>
                </a:lnTo>
                <a:close/>
                <a:moveTo>
                  <a:pt x="4579" y="1399"/>
                </a:moveTo>
                <a:lnTo>
                  <a:pt x="5160" y="1979"/>
                </a:lnTo>
                <a:lnTo>
                  <a:pt x="1971" y="5165"/>
                </a:lnTo>
                <a:lnTo>
                  <a:pt x="1921" y="5209"/>
                </a:lnTo>
                <a:lnTo>
                  <a:pt x="1865" y="5242"/>
                </a:lnTo>
                <a:lnTo>
                  <a:pt x="1805" y="5266"/>
                </a:lnTo>
                <a:lnTo>
                  <a:pt x="1743" y="5280"/>
                </a:lnTo>
                <a:lnTo>
                  <a:pt x="1681" y="5286"/>
                </a:lnTo>
                <a:lnTo>
                  <a:pt x="1618" y="5280"/>
                </a:lnTo>
                <a:lnTo>
                  <a:pt x="1556" y="5266"/>
                </a:lnTo>
                <a:lnTo>
                  <a:pt x="1498" y="5242"/>
                </a:lnTo>
                <a:lnTo>
                  <a:pt x="1442" y="5209"/>
                </a:lnTo>
                <a:lnTo>
                  <a:pt x="1390" y="5165"/>
                </a:lnTo>
                <a:lnTo>
                  <a:pt x="1348" y="5115"/>
                </a:lnTo>
                <a:lnTo>
                  <a:pt x="1314" y="5059"/>
                </a:lnTo>
                <a:lnTo>
                  <a:pt x="1290" y="4999"/>
                </a:lnTo>
                <a:lnTo>
                  <a:pt x="1277" y="4939"/>
                </a:lnTo>
                <a:lnTo>
                  <a:pt x="1271" y="4876"/>
                </a:lnTo>
                <a:lnTo>
                  <a:pt x="1277" y="4814"/>
                </a:lnTo>
                <a:lnTo>
                  <a:pt x="1290" y="4752"/>
                </a:lnTo>
                <a:lnTo>
                  <a:pt x="1314" y="4692"/>
                </a:lnTo>
                <a:lnTo>
                  <a:pt x="1348" y="4636"/>
                </a:lnTo>
                <a:lnTo>
                  <a:pt x="1390" y="4587"/>
                </a:lnTo>
                <a:lnTo>
                  <a:pt x="4579" y="1399"/>
                </a:lnTo>
                <a:close/>
                <a:moveTo>
                  <a:pt x="4001" y="819"/>
                </a:moveTo>
                <a:lnTo>
                  <a:pt x="4290" y="1110"/>
                </a:lnTo>
                <a:lnTo>
                  <a:pt x="1101" y="4296"/>
                </a:lnTo>
                <a:lnTo>
                  <a:pt x="1063" y="4326"/>
                </a:lnTo>
                <a:lnTo>
                  <a:pt x="1023" y="4345"/>
                </a:lnTo>
                <a:lnTo>
                  <a:pt x="979" y="4355"/>
                </a:lnTo>
                <a:lnTo>
                  <a:pt x="933" y="4355"/>
                </a:lnTo>
                <a:lnTo>
                  <a:pt x="890" y="4345"/>
                </a:lnTo>
                <a:lnTo>
                  <a:pt x="848" y="4326"/>
                </a:lnTo>
                <a:lnTo>
                  <a:pt x="812" y="4296"/>
                </a:lnTo>
                <a:lnTo>
                  <a:pt x="782" y="4260"/>
                </a:lnTo>
                <a:lnTo>
                  <a:pt x="762" y="4218"/>
                </a:lnTo>
                <a:lnTo>
                  <a:pt x="752" y="4174"/>
                </a:lnTo>
                <a:lnTo>
                  <a:pt x="752" y="4130"/>
                </a:lnTo>
                <a:lnTo>
                  <a:pt x="762" y="4084"/>
                </a:lnTo>
                <a:lnTo>
                  <a:pt x="782" y="4044"/>
                </a:lnTo>
                <a:lnTo>
                  <a:pt x="812" y="4007"/>
                </a:lnTo>
                <a:lnTo>
                  <a:pt x="4001" y="819"/>
                </a:lnTo>
                <a:close/>
                <a:moveTo>
                  <a:pt x="5160" y="0"/>
                </a:moveTo>
                <a:lnTo>
                  <a:pt x="5250" y="6"/>
                </a:lnTo>
                <a:lnTo>
                  <a:pt x="5339" y="20"/>
                </a:lnTo>
                <a:lnTo>
                  <a:pt x="5425" y="44"/>
                </a:lnTo>
                <a:lnTo>
                  <a:pt x="5511" y="80"/>
                </a:lnTo>
                <a:lnTo>
                  <a:pt x="5593" y="124"/>
                </a:lnTo>
                <a:lnTo>
                  <a:pt x="5668" y="177"/>
                </a:lnTo>
                <a:lnTo>
                  <a:pt x="5740" y="241"/>
                </a:lnTo>
                <a:lnTo>
                  <a:pt x="6321" y="819"/>
                </a:lnTo>
                <a:lnTo>
                  <a:pt x="6383" y="891"/>
                </a:lnTo>
                <a:lnTo>
                  <a:pt x="6436" y="969"/>
                </a:lnTo>
                <a:lnTo>
                  <a:pt x="6482" y="1048"/>
                </a:lnTo>
                <a:lnTo>
                  <a:pt x="6516" y="1134"/>
                </a:lnTo>
                <a:lnTo>
                  <a:pt x="6540" y="1220"/>
                </a:lnTo>
                <a:lnTo>
                  <a:pt x="6554" y="1310"/>
                </a:lnTo>
                <a:lnTo>
                  <a:pt x="6560" y="1399"/>
                </a:lnTo>
                <a:lnTo>
                  <a:pt x="6554" y="1489"/>
                </a:lnTo>
                <a:lnTo>
                  <a:pt x="6540" y="1579"/>
                </a:lnTo>
                <a:lnTo>
                  <a:pt x="6516" y="1664"/>
                </a:lnTo>
                <a:lnTo>
                  <a:pt x="6482" y="1750"/>
                </a:lnTo>
                <a:lnTo>
                  <a:pt x="6436" y="1830"/>
                </a:lnTo>
                <a:lnTo>
                  <a:pt x="6383" y="1908"/>
                </a:lnTo>
                <a:lnTo>
                  <a:pt x="6321" y="1979"/>
                </a:lnTo>
                <a:lnTo>
                  <a:pt x="6029" y="2268"/>
                </a:lnTo>
                <a:lnTo>
                  <a:pt x="4290" y="530"/>
                </a:lnTo>
                <a:lnTo>
                  <a:pt x="4579" y="241"/>
                </a:lnTo>
                <a:lnTo>
                  <a:pt x="4651" y="177"/>
                </a:lnTo>
                <a:lnTo>
                  <a:pt x="4729" y="124"/>
                </a:lnTo>
                <a:lnTo>
                  <a:pt x="4809" y="80"/>
                </a:lnTo>
                <a:lnTo>
                  <a:pt x="4895" y="44"/>
                </a:lnTo>
                <a:lnTo>
                  <a:pt x="4982" y="20"/>
                </a:lnTo>
                <a:lnTo>
                  <a:pt x="5070" y="6"/>
                </a:lnTo>
                <a:lnTo>
                  <a:pt x="5160"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47" name="Group 46"/>
          <p:cNvGrpSpPr/>
          <p:nvPr/>
        </p:nvGrpSpPr>
        <p:grpSpPr>
          <a:xfrm>
            <a:off x="770780" y="4985674"/>
            <a:ext cx="2163763" cy="707886"/>
            <a:chOff x="770780" y="4985674"/>
            <a:chExt cx="2163763" cy="707886"/>
          </a:xfrm>
        </p:grpSpPr>
        <p:sp>
          <p:nvSpPr>
            <p:cNvPr id="48" name="Rectangle 47"/>
            <p:cNvSpPr/>
            <p:nvPr/>
          </p:nvSpPr>
          <p:spPr>
            <a:xfrm>
              <a:off x="770780" y="4985674"/>
              <a:ext cx="1138430" cy="707886"/>
            </a:xfrm>
            <a:prstGeom prst="rect">
              <a:avLst/>
            </a:prstGeom>
          </p:spPr>
          <p:txBody>
            <a:bodyPr wrap="square">
              <a:spAutoFit/>
            </a:bodyPr>
            <a:lstStyle/>
            <a:p>
              <a:pPr algn="ctr"/>
              <a:r>
                <a:rPr lang="en-GB" sz="4000" dirty="0" smtClean="0">
                  <a:latin typeface="Calibri" panose="020F0502020204030204" pitchFamily="34" charset="0"/>
                  <a:ea typeface="Open Sans Light" panose="020B0306030504020204" pitchFamily="34" charset="0"/>
                  <a:cs typeface="Open Sans Light" panose="020B0306030504020204" pitchFamily="34" charset="0"/>
                </a:rPr>
                <a:t>$10</a:t>
              </a:r>
              <a:endParaRPr lang="en-GB" sz="4000" dirty="0">
                <a:latin typeface="Calibri" panose="020F0502020204030204" pitchFamily="34" charset="0"/>
                <a:ea typeface="Open Sans Light" panose="020B0306030504020204" pitchFamily="34" charset="0"/>
                <a:cs typeface="Open Sans Light" panose="020B0306030504020204" pitchFamily="34" charset="0"/>
              </a:endParaRPr>
            </a:p>
          </p:txBody>
        </p:sp>
        <p:sp>
          <p:nvSpPr>
            <p:cNvPr id="49" name="Rectangle 48"/>
            <p:cNvSpPr/>
            <p:nvPr/>
          </p:nvSpPr>
          <p:spPr>
            <a:xfrm>
              <a:off x="1745500" y="5173741"/>
              <a:ext cx="1189043" cy="461665"/>
            </a:xfrm>
            <a:prstGeom prst="rect">
              <a:avLst/>
            </a:prstGeom>
          </p:spPr>
          <p:txBody>
            <a:bodyPr wrap="square">
              <a:spAutoFit/>
            </a:bodyPr>
            <a:lstStyle/>
            <a:p>
              <a:r>
                <a:rPr lang="en-GB" sz="2400" dirty="0" smtClean="0">
                  <a:ea typeface="Open Sans Light" panose="020B0306030504020204" pitchFamily="34" charset="0"/>
                  <a:cs typeface="Open Sans Light" panose="020B0306030504020204" pitchFamily="34" charset="0"/>
                </a:rPr>
                <a:t>month</a:t>
              </a:r>
              <a:endParaRPr lang="en-GB" sz="2400" dirty="0">
                <a:ea typeface="Open Sans Light" panose="020B0306030504020204" pitchFamily="34" charset="0"/>
                <a:cs typeface="Open Sans Light" panose="020B0306030504020204" pitchFamily="34" charset="0"/>
              </a:endParaRPr>
            </a:p>
          </p:txBody>
        </p:sp>
      </p:grpSp>
      <p:grpSp>
        <p:nvGrpSpPr>
          <p:cNvPr id="50" name="Group 49"/>
          <p:cNvGrpSpPr/>
          <p:nvPr/>
        </p:nvGrpSpPr>
        <p:grpSpPr>
          <a:xfrm>
            <a:off x="4392318" y="4985674"/>
            <a:ext cx="2163763" cy="707886"/>
            <a:chOff x="770780" y="4985674"/>
            <a:chExt cx="2163763" cy="707886"/>
          </a:xfrm>
        </p:grpSpPr>
        <p:sp>
          <p:nvSpPr>
            <p:cNvPr id="51" name="Rectangle 50"/>
            <p:cNvSpPr/>
            <p:nvPr/>
          </p:nvSpPr>
          <p:spPr>
            <a:xfrm>
              <a:off x="770780" y="4985674"/>
              <a:ext cx="1138430" cy="707886"/>
            </a:xfrm>
            <a:prstGeom prst="rect">
              <a:avLst/>
            </a:prstGeom>
          </p:spPr>
          <p:txBody>
            <a:bodyPr wrap="square">
              <a:spAutoFit/>
            </a:bodyPr>
            <a:lstStyle/>
            <a:p>
              <a:pPr algn="ctr"/>
              <a:r>
                <a:rPr lang="en-GB" sz="4000" dirty="0" smtClean="0">
                  <a:latin typeface="Calibri" panose="020F0502020204030204" pitchFamily="34" charset="0"/>
                  <a:ea typeface="Open Sans Light" panose="020B0306030504020204" pitchFamily="34" charset="0"/>
                  <a:cs typeface="Open Sans Light" panose="020B0306030504020204" pitchFamily="34" charset="0"/>
                </a:rPr>
                <a:t>$19</a:t>
              </a:r>
              <a:endParaRPr lang="en-GB" sz="4000" dirty="0">
                <a:latin typeface="Calibri" panose="020F0502020204030204" pitchFamily="34" charset="0"/>
                <a:ea typeface="Open Sans Light" panose="020B0306030504020204" pitchFamily="34" charset="0"/>
                <a:cs typeface="Open Sans Light" panose="020B0306030504020204" pitchFamily="34" charset="0"/>
              </a:endParaRPr>
            </a:p>
          </p:txBody>
        </p:sp>
        <p:sp>
          <p:nvSpPr>
            <p:cNvPr id="52" name="Rectangle 51"/>
            <p:cNvSpPr/>
            <p:nvPr/>
          </p:nvSpPr>
          <p:spPr>
            <a:xfrm>
              <a:off x="1745500" y="5173741"/>
              <a:ext cx="1189043" cy="461665"/>
            </a:xfrm>
            <a:prstGeom prst="rect">
              <a:avLst/>
            </a:prstGeom>
          </p:spPr>
          <p:txBody>
            <a:bodyPr wrap="square">
              <a:spAutoFit/>
            </a:bodyPr>
            <a:lstStyle/>
            <a:p>
              <a:r>
                <a:rPr lang="en-GB" sz="2400" dirty="0" smtClean="0">
                  <a:ea typeface="Open Sans Light" panose="020B0306030504020204" pitchFamily="34" charset="0"/>
                  <a:cs typeface="Open Sans Light" panose="020B0306030504020204" pitchFamily="34" charset="0"/>
                </a:rPr>
                <a:t>month</a:t>
              </a:r>
              <a:endParaRPr lang="en-GB" sz="2400" dirty="0">
                <a:ea typeface="Open Sans Light" panose="020B0306030504020204" pitchFamily="34" charset="0"/>
                <a:cs typeface="Open Sans Light" panose="020B0306030504020204" pitchFamily="34" charset="0"/>
              </a:endParaRPr>
            </a:p>
          </p:txBody>
        </p:sp>
      </p:grpSp>
      <p:grpSp>
        <p:nvGrpSpPr>
          <p:cNvPr id="53" name="Group 52"/>
          <p:cNvGrpSpPr/>
          <p:nvPr/>
        </p:nvGrpSpPr>
        <p:grpSpPr>
          <a:xfrm>
            <a:off x="8013856" y="4985674"/>
            <a:ext cx="2163763" cy="707886"/>
            <a:chOff x="770780" y="4985674"/>
            <a:chExt cx="2163763" cy="707886"/>
          </a:xfrm>
        </p:grpSpPr>
        <p:sp>
          <p:nvSpPr>
            <p:cNvPr id="54" name="Rectangle 53"/>
            <p:cNvSpPr/>
            <p:nvPr/>
          </p:nvSpPr>
          <p:spPr>
            <a:xfrm>
              <a:off x="770780" y="4985674"/>
              <a:ext cx="1138430" cy="707886"/>
            </a:xfrm>
            <a:prstGeom prst="rect">
              <a:avLst/>
            </a:prstGeom>
          </p:spPr>
          <p:txBody>
            <a:bodyPr wrap="square">
              <a:spAutoFit/>
            </a:bodyPr>
            <a:lstStyle/>
            <a:p>
              <a:pPr algn="ctr"/>
              <a:r>
                <a:rPr lang="en-GB" sz="4000" dirty="0" smtClean="0">
                  <a:latin typeface="Calibri" panose="020F0502020204030204" pitchFamily="34" charset="0"/>
                  <a:ea typeface="Open Sans Light" panose="020B0306030504020204" pitchFamily="34" charset="0"/>
                  <a:cs typeface="Open Sans Light" panose="020B0306030504020204" pitchFamily="34" charset="0"/>
                </a:rPr>
                <a:t>$89</a:t>
              </a:r>
              <a:endParaRPr lang="en-GB" sz="4000" dirty="0">
                <a:latin typeface="Calibri" panose="020F0502020204030204" pitchFamily="34" charset="0"/>
                <a:ea typeface="Open Sans Light" panose="020B0306030504020204" pitchFamily="34" charset="0"/>
                <a:cs typeface="Open Sans Light" panose="020B0306030504020204" pitchFamily="34" charset="0"/>
              </a:endParaRPr>
            </a:p>
          </p:txBody>
        </p:sp>
        <p:sp>
          <p:nvSpPr>
            <p:cNvPr id="55" name="Rectangle 54"/>
            <p:cNvSpPr/>
            <p:nvPr/>
          </p:nvSpPr>
          <p:spPr>
            <a:xfrm>
              <a:off x="1745500" y="5173741"/>
              <a:ext cx="1189043" cy="461665"/>
            </a:xfrm>
            <a:prstGeom prst="rect">
              <a:avLst/>
            </a:prstGeom>
          </p:spPr>
          <p:txBody>
            <a:bodyPr wrap="square">
              <a:spAutoFit/>
            </a:bodyPr>
            <a:lstStyle/>
            <a:p>
              <a:r>
                <a:rPr lang="en-GB" sz="2400" dirty="0" smtClean="0">
                  <a:ea typeface="Open Sans Light" panose="020B0306030504020204" pitchFamily="34" charset="0"/>
                  <a:cs typeface="Open Sans Light" panose="020B0306030504020204" pitchFamily="34" charset="0"/>
                </a:rPr>
                <a:t>month</a:t>
              </a:r>
              <a:endParaRPr lang="en-GB" sz="2400" dirty="0">
                <a:ea typeface="Open Sans Light" panose="020B0306030504020204" pitchFamily="34" charset="0"/>
                <a:cs typeface="Open Sans Light" panose="020B0306030504020204" pitchFamily="34" charset="0"/>
              </a:endParaRPr>
            </a:p>
          </p:txBody>
        </p:sp>
      </p:grpSp>
      <p:grpSp>
        <p:nvGrpSpPr>
          <p:cNvPr id="56" name="Group 55"/>
          <p:cNvGrpSpPr/>
          <p:nvPr/>
        </p:nvGrpSpPr>
        <p:grpSpPr>
          <a:xfrm>
            <a:off x="11635394" y="4985674"/>
            <a:ext cx="2163763" cy="707886"/>
            <a:chOff x="770780" y="4985674"/>
            <a:chExt cx="2163763" cy="707886"/>
          </a:xfrm>
        </p:grpSpPr>
        <p:sp>
          <p:nvSpPr>
            <p:cNvPr id="57" name="Rectangle 56"/>
            <p:cNvSpPr/>
            <p:nvPr/>
          </p:nvSpPr>
          <p:spPr>
            <a:xfrm>
              <a:off x="770780" y="4985674"/>
              <a:ext cx="1138430" cy="707886"/>
            </a:xfrm>
            <a:prstGeom prst="rect">
              <a:avLst/>
            </a:prstGeom>
          </p:spPr>
          <p:txBody>
            <a:bodyPr wrap="square">
              <a:spAutoFit/>
            </a:bodyPr>
            <a:lstStyle/>
            <a:p>
              <a:pPr algn="ctr"/>
              <a:r>
                <a:rPr lang="en-GB" sz="4000" dirty="0" smtClean="0">
                  <a:latin typeface="Calibri" panose="020F0502020204030204" pitchFamily="34" charset="0"/>
                  <a:ea typeface="Open Sans Light" panose="020B0306030504020204" pitchFamily="34" charset="0"/>
                  <a:cs typeface="Open Sans Light" panose="020B0306030504020204" pitchFamily="34" charset="0"/>
                </a:rPr>
                <a:t>$26</a:t>
              </a:r>
              <a:endParaRPr lang="en-GB" sz="4000" dirty="0">
                <a:latin typeface="Calibri" panose="020F0502020204030204" pitchFamily="34" charset="0"/>
                <a:ea typeface="Open Sans Light" panose="020B0306030504020204" pitchFamily="34" charset="0"/>
                <a:cs typeface="Open Sans Light" panose="020B0306030504020204" pitchFamily="34" charset="0"/>
              </a:endParaRPr>
            </a:p>
          </p:txBody>
        </p:sp>
        <p:sp>
          <p:nvSpPr>
            <p:cNvPr id="58" name="Rectangle 57"/>
            <p:cNvSpPr/>
            <p:nvPr/>
          </p:nvSpPr>
          <p:spPr>
            <a:xfrm>
              <a:off x="1745500" y="5173741"/>
              <a:ext cx="1189043" cy="461665"/>
            </a:xfrm>
            <a:prstGeom prst="rect">
              <a:avLst/>
            </a:prstGeom>
          </p:spPr>
          <p:txBody>
            <a:bodyPr wrap="square">
              <a:spAutoFit/>
            </a:bodyPr>
            <a:lstStyle/>
            <a:p>
              <a:r>
                <a:rPr lang="en-GB" sz="2400" dirty="0" smtClean="0">
                  <a:ea typeface="Open Sans Light" panose="020B0306030504020204" pitchFamily="34" charset="0"/>
                  <a:cs typeface="Open Sans Light" panose="020B0306030504020204" pitchFamily="34" charset="0"/>
                </a:rPr>
                <a:t>month</a:t>
              </a:r>
              <a:endParaRPr lang="en-GB" sz="2400" dirty="0">
                <a:ea typeface="Open Sans Light" panose="020B0306030504020204" pitchFamily="34" charset="0"/>
                <a:cs typeface="Open Sans Light" panose="020B0306030504020204" pitchFamily="34" charset="0"/>
              </a:endParaRPr>
            </a:p>
          </p:txBody>
        </p:sp>
      </p:grpSp>
      <p:grpSp>
        <p:nvGrpSpPr>
          <p:cNvPr id="59" name="Group 58"/>
          <p:cNvGrpSpPr/>
          <p:nvPr/>
        </p:nvGrpSpPr>
        <p:grpSpPr>
          <a:xfrm>
            <a:off x="15256932" y="4985674"/>
            <a:ext cx="2163763" cy="707886"/>
            <a:chOff x="770780" y="4985674"/>
            <a:chExt cx="2163763" cy="707886"/>
          </a:xfrm>
        </p:grpSpPr>
        <p:sp>
          <p:nvSpPr>
            <p:cNvPr id="65" name="Rectangle 64"/>
            <p:cNvSpPr/>
            <p:nvPr/>
          </p:nvSpPr>
          <p:spPr>
            <a:xfrm>
              <a:off x="770780" y="4985674"/>
              <a:ext cx="1138430" cy="707886"/>
            </a:xfrm>
            <a:prstGeom prst="rect">
              <a:avLst/>
            </a:prstGeom>
          </p:spPr>
          <p:txBody>
            <a:bodyPr wrap="square">
              <a:spAutoFit/>
            </a:bodyPr>
            <a:lstStyle/>
            <a:p>
              <a:pPr algn="ctr"/>
              <a:r>
                <a:rPr lang="en-GB" sz="4000" dirty="0" smtClean="0">
                  <a:latin typeface="Calibri" panose="020F0502020204030204" pitchFamily="34" charset="0"/>
                  <a:ea typeface="Open Sans Light" panose="020B0306030504020204" pitchFamily="34" charset="0"/>
                  <a:cs typeface="Open Sans Light" panose="020B0306030504020204" pitchFamily="34" charset="0"/>
                </a:rPr>
                <a:t>$18</a:t>
              </a:r>
              <a:endParaRPr lang="en-GB" sz="4000" dirty="0">
                <a:latin typeface="Calibri" panose="020F0502020204030204" pitchFamily="34" charset="0"/>
                <a:ea typeface="Open Sans Light" panose="020B0306030504020204" pitchFamily="34" charset="0"/>
                <a:cs typeface="Open Sans Light" panose="020B0306030504020204" pitchFamily="34" charset="0"/>
              </a:endParaRPr>
            </a:p>
          </p:txBody>
        </p:sp>
        <p:sp>
          <p:nvSpPr>
            <p:cNvPr id="66" name="Rectangle 65"/>
            <p:cNvSpPr/>
            <p:nvPr/>
          </p:nvSpPr>
          <p:spPr>
            <a:xfrm>
              <a:off x="1745500" y="5173741"/>
              <a:ext cx="1189043" cy="461665"/>
            </a:xfrm>
            <a:prstGeom prst="rect">
              <a:avLst/>
            </a:prstGeom>
          </p:spPr>
          <p:txBody>
            <a:bodyPr wrap="square">
              <a:spAutoFit/>
            </a:bodyPr>
            <a:lstStyle/>
            <a:p>
              <a:r>
                <a:rPr lang="en-GB" sz="2400" dirty="0" smtClean="0">
                  <a:ea typeface="Open Sans Light" panose="020B0306030504020204" pitchFamily="34" charset="0"/>
                  <a:cs typeface="Open Sans Light" panose="020B0306030504020204" pitchFamily="34" charset="0"/>
                </a:rPr>
                <a:t>month</a:t>
              </a:r>
              <a:endParaRPr lang="en-GB" sz="2400" dirty="0">
                <a:ea typeface="Open Sans Light" panose="020B0306030504020204" pitchFamily="34" charset="0"/>
                <a:cs typeface="Open Sans Light" panose="020B0306030504020204" pitchFamily="34" charset="0"/>
              </a:endParaRPr>
            </a:p>
          </p:txBody>
        </p:sp>
      </p:grpSp>
      <p:sp>
        <p:nvSpPr>
          <p:cNvPr id="73" name="Rectangle 72"/>
          <p:cNvSpPr/>
          <p:nvPr/>
        </p:nvSpPr>
        <p:spPr>
          <a:xfrm>
            <a:off x="434790" y="6038492"/>
            <a:ext cx="2799269" cy="2246769"/>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a:t>
            </a:r>
            <a:r>
              <a:rPr lang="en-GB" sz="2000" dirty="0" smtClean="0">
                <a:latin typeface="+mj-lt"/>
                <a:cs typeface="Segoe UI Light" panose="020B0502040204020203" pitchFamily="34" charset="0"/>
              </a:rPr>
              <a:t>The text and</a:t>
            </a:r>
          </a:p>
          <a:p>
            <a:pPr algn="ct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 </a:t>
            </a:r>
            <a:r>
              <a:rPr lang="en-GB" sz="2000" dirty="0">
                <a:latin typeface="+mj-lt"/>
                <a:cs typeface="Segoe UI Light" panose="020B0502040204020203" pitchFamily="34" charset="0"/>
              </a:rPr>
              <a:t>we are going to put </a:t>
            </a:r>
            <a:r>
              <a:rPr lang="en-GB" sz="2000" dirty="0" smtClean="0">
                <a:latin typeface="+mj-lt"/>
                <a:cs typeface="Segoe UI Light" panose="020B0502040204020203" pitchFamily="34" charset="0"/>
              </a:rPr>
              <a:t>tan here. This is more </a:t>
            </a:r>
          </a:p>
          <a:p>
            <a:pPr algn="ctr"/>
            <a:r>
              <a:rPr lang="en-GB" sz="2000" dirty="0" smtClean="0">
                <a:latin typeface="+mj-lt"/>
                <a:cs typeface="Segoe UI Light" panose="020B0502040204020203" pitchFamily="34" charset="0"/>
              </a:rPr>
              <a:t>about it.</a:t>
            </a:r>
            <a:endParaRPr lang="en-GB" sz="2000" dirty="0">
              <a:latin typeface="+mj-lt"/>
              <a:cs typeface="Segoe UI Light" panose="020B0502040204020203" pitchFamily="34" charset="0"/>
            </a:endParaRPr>
          </a:p>
        </p:txBody>
      </p:sp>
      <p:sp>
        <p:nvSpPr>
          <p:cNvPr id="75" name="Rectangle 74"/>
          <p:cNvSpPr/>
          <p:nvPr/>
        </p:nvSpPr>
        <p:spPr>
          <a:xfrm>
            <a:off x="4013402" y="6038492"/>
            <a:ext cx="2799269" cy="2246769"/>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a:t>
            </a:r>
            <a:r>
              <a:rPr lang="en-GB" sz="2000" dirty="0" smtClean="0">
                <a:latin typeface="+mj-lt"/>
                <a:cs typeface="Segoe UI Light" panose="020B0502040204020203" pitchFamily="34" charset="0"/>
              </a:rPr>
              <a:t>The text and</a:t>
            </a:r>
          </a:p>
          <a:p>
            <a:pPr algn="ct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 </a:t>
            </a:r>
            <a:r>
              <a:rPr lang="en-GB" sz="2000" dirty="0">
                <a:latin typeface="+mj-lt"/>
                <a:cs typeface="Segoe UI Light" panose="020B0502040204020203" pitchFamily="34" charset="0"/>
              </a:rPr>
              <a:t>we are going to put </a:t>
            </a:r>
            <a:r>
              <a:rPr lang="en-GB" sz="2000" dirty="0" smtClean="0">
                <a:latin typeface="+mj-lt"/>
                <a:cs typeface="Segoe UI Light" panose="020B0502040204020203" pitchFamily="34" charset="0"/>
              </a:rPr>
              <a:t>tan here. This is more </a:t>
            </a:r>
          </a:p>
          <a:p>
            <a:pPr algn="ctr"/>
            <a:r>
              <a:rPr lang="en-GB" sz="2000" dirty="0" smtClean="0">
                <a:latin typeface="+mj-lt"/>
                <a:cs typeface="Segoe UI Light" panose="020B0502040204020203" pitchFamily="34" charset="0"/>
              </a:rPr>
              <a:t>about it.</a:t>
            </a:r>
            <a:endParaRPr lang="en-GB" sz="2000" dirty="0">
              <a:latin typeface="+mj-lt"/>
              <a:cs typeface="Segoe UI Light" panose="020B0502040204020203" pitchFamily="34" charset="0"/>
            </a:endParaRPr>
          </a:p>
        </p:txBody>
      </p:sp>
      <p:sp>
        <p:nvSpPr>
          <p:cNvPr id="76" name="Rectangle 75"/>
          <p:cNvSpPr/>
          <p:nvPr/>
        </p:nvSpPr>
        <p:spPr>
          <a:xfrm>
            <a:off x="7744414" y="6038492"/>
            <a:ext cx="2799269" cy="2246769"/>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a:t>
            </a:r>
            <a:r>
              <a:rPr lang="en-GB" sz="2000" dirty="0" smtClean="0">
                <a:latin typeface="+mj-lt"/>
                <a:cs typeface="Segoe UI Light" panose="020B0502040204020203" pitchFamily="34" charset="0"/>
              </a:rPr>
              <a:t>The text and</a:t>
            </a:r>
          </a:p>
          <a:p>
            <a:pPr algn="ct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 </a:t>
            </a:r>
            <a:r>
              <a:rPr lang="en-GB" sz="2000" dirty="0">
                <a:latin typeface="+mj-lt"/>
                <a:cs typeface="Segoe UI Light" panose="020B0502040204020203" pitchFamily="34" charset="0"/>
              </a:rPr>
              <a:t>we are going to put </a:t>
            </a:r>
            <a:r>
              <a:rPr lang="en-GB" sz="2000" dirty="0" smtClean="0">
                <a:latin typeface="+mj-lt"/>
                <a:cs typeface="Segoe UI Light" panose="020B0502040204020203" pitchFamily="34" charset="0"/>
              </a:rPr>
              <a:t>tan here. This is more </a:t>
            </a:r>
          </a:p>
          <a:p>
            <a:pPr algn="ctr"/>
            <a:r>
              <a:rPr lang="en-GB" sz="2000" dirty="0" smtClean="0">
                <a:latin typeface="+mj-lt"/>
                <a:cs typeface="Segoe UI Light" panose="020B0502040204020203" pitchFamily="34" charset="0"/>
              </a:rPr>
              <a:t>about it.</a:t>
            </a:r>
            <a:endParaRPr lang="en-GB" sz="2000" dirty="0">
              <a:latin typeface="+mj-lt"/>
              <a:cs typeface="Segoe UI Light" panose="020B0502040204020203" pitchFamily="34" charset="0"/>
            </a:endParaRPr>
          </a:p>
        </p:txBody>
      </p:sp>
      <p:sp>
        <p:nvSpPr>
          <p:cNvPr id="77" name="Rectangle 76"/>
          <p:cNvSpPr/>
          <p:nvPr/>
        </p:nvSpPr>
        <p:spPr>
          <a:xfrm>
            <a:off x="11303976" y="6038492"/>
            <a:ext cx="2799269" cy="2246769"/>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a:t>
            </a:r>
            <a:r>
              <a:rPr lang="en-GB" sz="2000" dirty="0" smtClean="0">
                <a:latin typeface="+mj-lt"/>
                <a:cs typeface="Segoe UI Light" panose="020B0502040204020203" pitchFamily="34" charset="0"/>
              </a:rPr>
              <a:t>The text and</a:t>
            </a:r>
          </a:p>
          <a:p>
            <a:pPr algn="ct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 </a:t>
            </a:r>
            <a:r>
              <a:rPr lang="en-GB" sz="2000" dirty="0">
                <a:latin typeface="+mj-lt"/>
                <a:cs typeface="Segoe UI Light" panose="020B0502040204020203" pitchFamily="34" charset="0"/>
              </a:rPr>
              <a:t>we are going to put </a:t>
            </a:r>
            <a:r>
              <a:rPr lang="en-GB" sz="2000" dirty="0" smtClean="0">
                <a:latin typeface="+mj-lt"/>
                <a:cs typeface="Segoe UI Light" panose="020B0502040204020203" pitchFamily="34" charset="0"/>
              </a:rPr>
              <a:t>tan here. This is more </a:t>
            </a:r>
          </a:p>
          <a:p>
            <a:pPr algn="ctr"/>
            <a:r>
              <a:rPr lang="en-GB" sz="2000" dirty="0" smtClean="0">
                <a:latin typeface="+mj-lt"/>
                <a:cs typeface="Segoe UI Light" panose="020B0502040204020203" pitchFamily="34" charset="0"/>
              </a:rPr>
              <a:t>about it.</a:t>
            </a:r>
            <a:endParaRPr lang="en-GB" sz="2000" dirty="0">
              <a:latin typeface="+mj-lt"/>
              <a:cs typeface="Segoe UI Light" panose="020B0502040204020203" pitchFamily="34" charset="0"/>
            </a:endParaRPr>
          </a:p>
        </p:txBody>
      </p:sp>
      <p:sp>
        <p:nvSpPr>
          <p:cNvPr id="78" name="Rectangle 77"/>
          <p:cNvSpPr/>
          <p:nvPr/>
        </p:nvSpPr>
        <p:spPr>
          <a:xfrm>
            <a:off x="14958788" y="6038492"/>
            <a:ext cx="2799269" cy="2246769"/>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a:t>
            </a:r>
            <a:r>
              <a:rPr lang="en-GB" sz="2000" dirty="0" smtClean="0">
                <a:latin typeface="+mj-lt"/>
                <a:cs typeface="Segoe UI Light" panose="020B0502040204020203" pitchFamily="34" charset="0"/>
              </a:rPr>
              <a:t>The text and</a:t>
            </a:r>
          </a:p>
          <a:p>
            <a:pPr algn="ct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 </a:t>
            </a:r>
            <a:r>
              <a:rPr lang="en-GB" sz="2000" dirty="0">
                <a:latin typeface="+mj-lt"/>
                <a:cs typeface="Segoe UI Light" panose="020B0502040204020203" pitchFamily="34" charset="0"/>
              </a:rPr>
              <a:t>we are going to put </a:t>
            </a:r>
            <a:r>
              <a:rPr lang="en-GB" sz="2000" dirty="0" smtClean="0">
                <a:latin typeface="+mj-lt"/>
                <a:cs typeface="Segoe UI Light" panose="020B0502040204020203" pitchFamily="34" charset="0"/>
              </a:rPr>
              <a:t>tan here. This is more </a:t>
            </a:r>
          </a:p>
          <a:p>
            <a:pPr algn="ctr"/>
            <a:r>
              <a:rPr lang="en-GB" sz="2000" dirty="0" smtClean="0">
                <a:latin typeface="+mj-lt"/>
                <a:cs typeface="Segoe UI Light" panose="020B0502040204020203" pitchFamily="34" charset="0"/>
              </a:rPr>
              <a:t>about it.</a:t>
            </a:r>
            <a:endParaRPr lang="en-GB" sz="2000" dirty="0">
              <a:latin typeface="+mj-lt"/>
              <a:cs typeface="Segoe UI Light" panose="020B0502040204020203" pitchFamily="34" charset="0"/>
            </a:endParaRPr>
          </a:p>
        </p:txBody>
      </p:sp>
      <p:cxnSp>
        <p:nvCxnSpPr>
          <p:cNvPr id="4" name="Straight Connector 3"/>
          <p:cNvCxnSpPr/>
          <p:nvPr/>
        </p:nvCxnSpPr>
        <p:spPr>
          <a:xfrm>
            <a:off x="3657600" y="3483356"/>
            <a:ext cx="0" cy="4250944"/>
          </a:xfrm>
          <a:prstGeom prst="line">
            <a:avLst/>
          </a:prstGeom>
          <a:ln w="31750">
            <a:solidFill>
              <a:schemeClr val="bg1">
                <a:lumMod val="8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7296150" y="3483356"/>
            <a:ext cx="0" cy="4250944"/>
          </a:xfrm>
          <a:prstGeom prst="line">
            <a:avLst/>
          </a:prstGeom>
          <a:ln w="31750">
            <a:solidFill>
              <a:schemeClr val="bg1">
                <a:lumMod val="8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0934700" y="3483356"/>
            <a:ext cx="0" cy="4250944"/>
          </a:xfrm>
          <a:prstGeom prst="line">
            <a:avLst/>
          </a:prstGeom>
          <a:ln w="31750">
            <a:solidFill>
              <a:schemeClr val="bg1">
                <a:lumMod val="8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4573250" y="3483356"/>
            <a:ext cx="0" cy="4250944"/>
          </a:xfrm>
          <a:prstGeom prst="line">
            <a:avLst/>
          </a:prstGeom>
          <a:ln w="31750">
            <a:solidFill>
              <a:schemeClr val="bg1">
                <a:lumMod val="8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695740" y="5829300"/>
            <a:ext cx="2247070" cy="0"/>
          </a:xfrm>
          <a:prstGeom prst="line">
            <a:avLst/>
          </a:prstGeom>
          <a:ln w="31750">
            <a:solidFill>
              <a:schemeClr val="bg1">
                <a:lumMod val="85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4286821" y="5829300"/>
            <a:ext cx="2247070" cy="0"/>
          </a:xfrm>
          <a:prstGeom prst="line">
            <a:avLst/>
          </a:prstGeom>
          <a:ln w="31750">
            <a:solidFill>
              <a:schemeClr val="bg1">
                <a:lumMod val="85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7877902" y="5829300"/>
            <a:ext cx="2247070" cy="0"/>
          </a:xfrm>
          <a:prstGeom prst="line">
            <a:avLst/>
          </a:prstGeom>
          <a:ln w="31750">
            <a:solidFill>
              <a:schemeClr val="bg1">
                <a:lumMod val="85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11583283" y="5829300"/>
            <a:ext cx="2247070" cy="0"/>
          </a:xfrm>
          <a:prstGeom prst="line">
            <a:avLst/>
          </a:prstGeom>
          <a:ln w="31750">
            <a:solidFill>
              <a:schemeClr val="bg1">
                <a:lumMod val="85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15212464" y="5829300"/>
            <a:ext cx="2247070" cy="0"/>
          </a:xfrm>
          <a:prstGeom prst="line">
            <a:avLst/>
          </a:prstGeom>
          <a:ln w="31750">
            <a:solidFill>
              <a:schemeClr val="bg1">
                <a:lumMod val="85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00902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6980264" y="276820"/>
            <a:ext cx="4355616"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Pricing Table B</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67" name="Freeform 26"/>
          <p:cNvSpPr>
            <a:spLocks noEditPoints="1"/>
          </p:cNvSpPr>
          <p:nvPr/>
        </p:nvSpPr>
        <p:spPr bwMode="auto">
          <a:xfrm>
            <a:off x="1921039" y="3905128"/>
            <a:ext cx="514932" cy="633799"/>
          </a:xfrm>
          <a:custGeom>
            <a:avLst/>
            <a:gdLst>
              <a:gd name="T0" fmla="*/ 2207 w 3055"/>
              <a:gd name="T1" fmla="*/ 1688 h 3760"/>
              <a:gd name="T2" fmla="*/ 2229 w 3055"/>
              <a:gd name="T3" fmla="*/ 3199 h 3760"/>
              <a:gd name="T4" fmla="*/ 2142 w 3055"/>
              <a:gd name="T5" fmla="*/ 3287 h 3760"/>
              <a:gd name="T6" fmla="*/ 2023 w 3055"/>
              <a:gd name="T7" fmla="*/ 3246 h 3760"/>
              <a:gd name="T8" fmla="*/ 2001 w 3055"/>
              <a:gd name="T9" fmla="*/ 1735 h 3760"/>
              <a:gd name="T10" fmla="*/ 2088 w 3055"/>
              <a:gd name="T11" fmla="*/ 1648 h 3760"/>
              <a:gd name="T12" fmla="*/ 1601 w 3055"/>
              <a:gd name="T13" fmla="*/ 1670 h 3760"/>
              <a:gd name="T14" fmla="*/ 1644 w 3055"/>
              <a:gd name="T15" fmla="*/ 3173 h 3760"/>
              <a:gd name="T16" fmla="*/ 1579 w 3055"/>
              <a:gd name="T17" fmla="*/ 3278 h 3760"/>
              <a:gd name="T18" fmla="*/ 1454 w 3055"/>
              <a:gd name="T19" fmla="*/ 3264 h 3760"/>
              <a:gd name="T20" fmla="*/ 1410 w 3055"/>
              <a:gd name="T21" fmla="*/ 1763 h 3760"/>
              <a:gd name="T22" fmla="*/ 1476 w 3055"/>
              <a:gd name="T23" fmla="*/ 1657 h 3760"/>
              <a:gd name="T24" fmla="*/ 992 w 3055"/>
              <a:gd name="T25" fmla="*/ 1657 h 3760"/>
              <a:gd name="T26" fmla="*/ 1058 w 3055"/>
              <a:gd name="T27" fmla="*/ 1763 h 3760"/>
              <a:gd name="T28" fmla="*/ 1013 w 3055"/>
              <a:gd name="T29" fmla="*/ 3264 h 3760"/>
              <a:gd name="T30" fmla="*/ 888 w 3055"/>
              <a:gd name="T31" fmla="*/ 3278 h 3760"/>
              <a:gd name="T32" fmla="*/ 822 w 3055"/>
              <a:gd name="T33" fmla="*/ 3173 h 3760"/>
              <a:gd name="T34" fmla="*/ 867 w 3055"/>
              <a:gd name="T35" fmla="*/ 1670 h 3760"/>
              <a:gd name="T36" fmla="*/ 470 w 3055"/>
              <a:gd name="T37" fmla="*/ 3289 h 3760"/>
              <a:gd name="T38" fmla="*/ 538 w 3055"/>
              <a:gd name="T39" fmla="*/ 3456 h 3760"/>
              <a:gd name="T40" fmla="*/ 704 w 3055"/>
              <a:gd name="T41" fmla="*/ 3525 h 3760"/>
              <a:gd name="T42" fmla="*/ 2501 w 3055"/>
              <a:gd name="T43" fmla="*/ 3470 h 3760"/>
              <a:gd name="T44" fmla="*/ 2585 w 3055"/>
              <a:gd name="T45" fmla="*/ 3289 h 3760"/>
              <a:gd name="T46" fmla="*/ 300 w 3055"/>
              <a:gd name="T47" fmla="*/ 717 h 3760"/>
              <a:gd name="T48" fmla="*/ 234 w 3055"/>
              <a:gd name="T49" fmla="*/ 823 h 3760"/>
              <a:gd name="T50" fmla="*/ 300 w 3055"/>
              <a:gd name="T51" fmla="*/ 928 h 3760"/>
              <a:gd name="T52" fmla="*/ 2753 w 3055"/>
              <a:gd name="T53" fmla="*/ 928 h 3760"/>
              <a:gd name="T54" fmla="*/ 2820 w 3055"/>
              <a:gd name="T55" fmla="*/ 823 h 3760"/>
              <a:gd name="T56" fmla="*/ 2753 w 3055"/>
              <a:gd name="T57" fmla="*/ 717 h 3760"/>
              <a:gd name="T58" fmla="*/ 1266 w 3055"/>
              <a:gd name="T59" fmla="*/ 238 h 3760"/>
              <a:gd name="T60" fmla="*/ 1178 w 3055"/>
              <a:gd name="T61" fmla="*/ 326 h 3760"/>
              <a:gd name="T62" fmla="*/ 1877 w 3055"/>
              <a:gd name="T63" fmla="*/ 326 h 3760"/>
              <a:gd name="T64" fmla="*/ 1790 w 3055"/>
              <a:gd name="T65" fmla="*/ 238 h 3760"/>
              <a:gd name="T66" fmla="*/ 1918 w 3055"/>
              <a:gd name="T67" fmla="*/ 2 h 3760"/>
              <a:gd name="T68" fmla="*/ 2070 w 3055"/>
              <a:gd name="T69" fmla="*/ 96 h 3760"/>
              <a:gd name="T70" fmla="*/ 2114 w 3055"/>
              <a:gd name="T71" fmla="*/ 470 h 3760"/>
              <a:gd name="T72" fmla="*/ 2959 w 3055"/>
              <a:gd name="T73" fmla="*/ 515 h 3760"/>
              <a:gd name="T74" fmla="*/ 3052 w 3055"/>
              <a:gd name="T75" fmla="*/ 667 h 3760"/>
              <a:gd name="T76" fmla="*/ 3029 w 3055"/>
              <a:gd name="T77" fmla="*/ 1048 h 3760"/>
              <a:gd name="T78" fmla="*/ 2894 w 3055"/>
              <a:gd name="T79" fmla="*/ 1163 h 3760"/>
              <a:gd name="T80" fmla="*/ 2805 w 3055"/>
              <a:gd name="T81" fmla="*/ 3406 h 3760"/>
              <a:gd name="T82" fmla="*/ 2662 w 3055"/>
              <a:gd name="T83" fmla="*/ 3641 h 3760"/>
              <a:gd name="T84" fmla="*/ 2409 w 3055"/>
              <a:gd name="T85" fmla="*/ 3757 h 3760"/>
              <a:gd name="T86" fmla="*/ 535 w 3055"/>
              <a:gd name="T87" fmla="*/ 3729 h 3760"/>
              <a:gd name="T88" fmla="*/ 318 w 3055"/>
              <a:gd name="T89" fmla="*/ 3558 h 3760"/>
              <a:gd name="T90" fmla="*/ 234 w 3055"/>
              <a:gd name="T91" fmla="*/ 3289 h 3760"/>
              <a:gd name="T92" fmla="*/ 96 w 3055"/>
              <a:gd name="T93" fmla="*/ 1130 h 3760"/>
              <a:gd name="T94" fmla="*/ 2 w 3055"/>
              <a:gd name="T95" fmla="*/ 978 h 3760"/>
              <a:gd name="T96" fmla="*/ 25 w 3055"/>
              <a:gd name="T97" fmla="*/ 597 h 3760"/>
              <a:gd name="T98" fmla="*/ 160 w 3055"/>
              <a:gd name="T99" fmla="*/ 482 h 3760"/>
              <a:gd name="T100" fmla="*/ 942 w 3055"/>
              <a:gd name="T101" fmla="*/ 197 h 3760"/>
              <a:gd name="T102" fmla="*/ 1036 w 3055"/>
              <a:gd name="T103" fmla="*/ 46 h 3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55" h="3760">
                <a:moveTo>
                  <a:pt x="2114" y="1645"/>
                </a:moveTo>
                <a:lnTo>
                  <a:pt x="2142" y="1648"/>
                </a:lnTo>
                <a:lnTo>
                  <a:pt x="2166" y="1657"/>
                </a:lnTo>
                <a:lnTo>
                  <a:pt x="2189" y="1670"/>
                </a:lnTo>
                <a:lnTo>
                  <a:pt x="2207" y="1688"/>
                </a:lnTo>
                <a:lnTo>
                  <a:pt x="2220" y="1711"/>
                </a:lnTo>
                <a:lnTo>
                  <a:pt x="2229" y="1735"/>
                </a:lnTo>
                <a:lnTo>
                  <a:pt x="2232" y="1763"/>
                </a:lnTo>
                <a:lnTo>
                  <a:pt x="2232" y="3173"/>
                </a:lnTo>
                <a:lnTo>
                  <a:pt x="2229" y="3199"/>
                </a:lnTo>
                <a:lnTo>
                  <a:pt x="2220" y="3224"/>
                </a:lnTo>
                <a:lnTo>
                  <a:pt x="2207" y="3246"/>
                </a:lnTo>
                <a:lnTo>
                  <a:pt x="2189" y="3264"/>
                </a:lnTo>
                <a:lnTo>
                  <a:pt x="2166" y="3278"/>
                </a:lnTo>
                <a:lnTo>
                  <a:pt x="2142" y="3287"/>
                </a:lnTo>
                <a:lnTo>
                  <a:pt x="2114" y="3289"/>
                </a:lnTo>
                <a:lnTo>
                  <a:pt x="2088" y="3287"/>
                </a:lnTo>
                <a:lnTo>
                  <a:pt x="2064" y="3278"/>
                </a:lnTo>
                <a:lnTo>
                  <a:pt x="2042" y="3264"/>
                </a:lnTo>
                <a:lnTo>
                  <a:pt x="2023" y="3246"/>
                </a:lnTo>
                <a:lnTo>
                  <a:pt x="2010" y="3224"/>
                </a:lnTo>
                <a:lnTo>
                  <a:pt x="2001" y="3199"/>
                </a:lnTo>
                <a:lnTo>
                  <a:pt x="1998" y="3173"/>
                </a:lnTo>
                <a:lnTo>
                  <a:pt x="1998" y="1763"/>
                </a:lnTo>
                <a:lnTo>
                  <a:pt x="2001" y="1735"/>
                </a:lnTo>
                <a:lnTo>
                  <a:pt x="2010" y="1711"/>
                </a:lnTo>
                <a:lnTo>
                  <a:pt x="2023" y="1688"/>
                </a:lnTo>
                <a:lnTo>
                  <a:pt x="2042" y="1670"/>
                </a:lnTo>
                <a:lnTo>
                  <a:pt x="2064" y="1657"/>
                </a:lnTo>
                <a:lnTo>
                  <a:pt x="2088" y="1648"/>
                </a:lnTo>
                <a:lnTo>
                  <a:pt x="2114" y="1645"/>
                </a:lnTo>
                <a:close/>
                <a:moveTo>
                  <a:pt x="1528" y="1645"/>
                </a:moveTo>
                <a:lnTo>
                  <a:pt x="1554" y="1648"/>
                </a:lnTo>
                <a:lnTo>
                  <a:pt x="1579" y="1657"/>
                </a:lnTo>
                <a:lnTo>
                  <a:pt x="1601" y="1670"/>
                </a:lnTo>
                <a:lnTo>
                  <a:pt x="1619" y="1688"/>
                </a:lnTo>
                <a:lnTo>
                  <a:pt x="1632" y="1711"/>
                </a:lnTo>
                <a:lnTo>
                  <a:pt x="1642" y="1735"/>
                </a:lnTo>
                <a:lnTo>
                  <a:pt x="1644" y="1763"/>
                </a:lnTo>
                <a:lnTo>
                  <a:pt x="1644" y="3173"/>
                </a:lnTo>
                <a:lnTo>
                  <a:pt x="1642" y="3199"/>
                </a:lnTo>
                <a:lnTo>
                  <a:pt x="1632" y="3224"/>
                </a:lnTo>
                <a:lnTo>
                  <a:pt x="1619" y="3246"/>
                </a:lnTo>
                <a:lnTo>
                  <a:pt x="1601" y="3264"/>
                </a:lnTo>
                <a:lnTo>
                  <a:pt x="1579" y="3278"/>
                </a:lnTo>
                <a:lnTo>
                  <a:pt x="1554" y="3287"/>
                </a:lnTo>
                <a:lnTo>
                  <a:pt x="1528" y="3289"/>
                </a:lnTo>
                <a:lnTo>
                  <a:pt x="1500" y="3287"/>
                </a:lnTo>
                <a:lnTo>
                  <a:pt x="1476" y="3278"/>
                </a:lnTo>
                <a:lnTo>
                  <a:pt x="1454" y="3264"/>
                </a:lnTo>
                <a:lnTo>
                  <a:pt x="1436" y="3246"/>
                </a:lnTo>
                <a:lnTo>
                  <a:pt x="1422" y="3224"/>
                </a:lnTo>
                <a:lnTo>
                  <a:pt x="1413" y="3199"/>
                </a:lnTo>
                <a:lnTo>
                  <a:pt x="1410" y="3173"/>
                </a:lnTo>
                <a:lnTo>
                  <a:pt x="1410" y="1763"/>
                </a:lnTo>
                <a:lnTo>
                  <a:pt x="1413" y="1735"/>
                </a:lnTo>
                <a:lnTo>
                  <a:pt x="1422" y="1711"/>
                </a:lnTo>
                <a:lnTo>
                  <a:pt x="1436" y="1688"/>
                </a:lnTo>
                <a:lnTo>
                  <a:pt x="1454" y="1670"/>
                </a:lnTo>
                <a:lnTo>
                  <a:pt x="1476" y="1657"/>
                </a:lnTo>
                <a:lnTo>
                  <a:pt x="1500" y="1648"/>
                </a:lnTo>
                <a:lnTo>
                  <a:pt x="1528" y="1645"/>
                </a:lnTo>
                <a:close/>
                <a:moveTo>
                  <a:pt x="940" y="1645"/>
                </a:moveTo>
                <a:lnTo>
                  <a:pt x="966" y="1648"/>
                </a:lnTo>
                <a:lnTo>
                  <a:pt x="992" y="1657"/>
                </a:lnTo>
                <a:lnTo>
                  <a:pt x="1013" y="1670"/>
                </a:lnTo>
                <a:lnTo>
                  <a:pt x="1031" y="1688"/>
                </a:lnTo>
                <a:lnTo>
                  <a:pt x="1046" y="1711"/>
                </a:lnTo>
                <a:lnTo>
                  <a:pt x="1054" y="1735"/>
                </a:lnTo>
                <a:lnTo>
                  <a:pt x="1058" y="1763"/>
                </a:lnTo>
                <a:lnTo>
                  <a:pt x="1058" y="3173"/>
                </a:lnTo>
                <a:lnTo>
                  <a:pt x="1054" y="3199"/>
                </a:lnTo>
                <a:lnTo>
                  <a:pt x="1046" y="3224"/>
                </a:lnTo>
                <a:lnTo>
                  <a:pt x="1031" y="3246"/>
                </a:lnTo>
                <a:lnTo>
                  <a:pt x="1013" y="3264"/>
                </a:lnTo>
                <a:lnTo>
                  <a:pt x="992" y="3278"/>
                </a:lnTo>
                <a:lnTo>
                  <a:pt x="966" y="3287"/>
                </a:lnTo>
                <a:lnTo>
                  <a:pt x="940" y="3289"/>
                </a:lnTo>
                <a:lnTo>
                  <a:pt x="912" y="3287"/>
                </a:lnTo>
                <a:lnTo>
                  <a:pt x="888" y="3278"/>
                </a:lnTo>
                <a:lnTo>
                  <a:pt x="867" y="3264"/>
                </a:lnTo>
                <a:lnTo>
                  <a:pt x="849" y="3246"/>
                </a:lnTo>
                <a:lnTo>
                  <a:pt x="834" y="3224"/>
                </a:lnTo>
                <a:lnTo>
                  <a:pt x="826" y="3199"/>
                </a:lnTo>
                <a:lnTo>
                  <a:pt x="822" y="3173"/>
                </a:lnTo>
                <a:lnTo>
                  <a:pt x="822" y="1763"/>
                </a:lnTo>
                <a:lnTo>
                  <a:pt x="826" y="1735"/>
                </a:lnTo>
                <a:lnTo>
                  <a:pt x="834" y="1711"/>
                </a:lnTo>
                <a:lnTo>
                  <a:pt x="849" y="1688"/>
                </a:lnTo>
                <a:lnTo>
                  <a:pt x="867" y="1670"/>
                </a:lnTo>
                <a:lnTo>
                  <a:pt x="888" y="1657"/>
                </a:lnTo>
                <a:lnTo>
                  <a:pt x="912" y="1648"/>
                </a:lnTo>
                <a:lnTo>
                  <a:pt x="940" y="1645"/>
                </a:lnTo>
                <a:close/>
                <a:moveTo>
                  <a:pt x="470" y="1175"/>
                </a:moveTo>
                <a:lnTo>
                  <a:pt x="470" y="3289"/>
                </a:lnTo>
                <a:lnTo>
                  <a:pt x="472" y="3328"/>
                </a:lnTo>
                <a:lnTo>
                  <a:pt x="482" y="3364"/>
                </a:lnTo>
                <a:lnTo>
                  <a:pt x="495" y="3397"/>
                </a:lnTo>
                <a:lnTo>
                  <a:pt x="514" y="3429"/>
                </a:lnTo>
                <a:lnTo>
                  <a:pt x="538" y="3456"/>
                </a:lnTo>
                <a:lnTo>
                  <a:pt x="566" y="3479"/>
                </a:lnTo>
                <a:lnTo>
                  <a:pt x="596" y="3498"/>
                </a:lnTo>
                <a:lnTo>
                  <a:pt x="630" y="3513"/>
                </a:lnTo>
                <a:lnTo>
                  <a:pt x="667" y="3522"/>
                </a:lnTo>
                <a:lnTo>
                  <a:pt x="704" y="3525"/>
                </a:lnTo>
                <a:lnTo>
                  <a:pt x="2350" y="3525"/>
                </a:lnTo>
                <a:lnTo>
                  <a:pt x="2392" y="3521"/>
                </a:lnTo>
                <a:lnTo>
                  <a:pt x="2431" y="3510"/>
                </a:lnTo>
                <a:lnTo>
                  <a:pt x="2469" y="3492"/>
                </a:lnTo>
                <a:lnTo>
                  <a:pt x="2501" y="3470"/>
                </a:lnTo>
                <a:lnTo>
                  <a:pt x="2530" y="3441"/>
                </a:lnTo>
                <a:lnTo>
                  <a:pt x="2553" y="3408"/>
                </a:lnTo>
                <a:lnTo>
                  <a:pt x="2571" y="3372"/>
                </a:lnTo>
                <a:lnTo>
                  <a:pt x="2582" y="3333"/>
                </a:lnTo>
                <a:lnTo>
                  <a:pt x="2585" y="3289"/>
                </a:lnTo>
                <a:lnTo>
                  <a:pt x="2585" y="1175"/>
                </a:lnTo>
                <a:lnTo>
                  <a:pt x="470" y="1175"/>
                </a:lnTo>
                <a:close/>
                <a:moveTo>
                  <a:pt x="352" y="705"/>
                </a:moveTo>
                <a:lnTo>
                  <a:pt x="325" y="708"/>
                </a:lnTo>
                <a:lnTo>
                  <a:pt x="300" y="717"/>
                </a:lnTo>
                <a:lnTo>
                  <a:pt x="279" y="731"/>
                </a:lnTo>
                <a:lnTo>
                  <a:pt x="261" y="749"/>
                </a:lnTo>
                <a:lnTo>
                  <a:pt x="246" y="771"/>
                </a:lnTo>
                <a:lnTo>
                  <a:pt x="238" y="795"/>
                </a:lnTo>
                <a:lnTo>
                  <a:pt x="234" y="823"/>
                </a:lnTo>
                <a:lnTo>
                  <a:pt x="238" y="850"/>
                </a:lnTo>
                <a:lnTo>
                  <a:pt x="246" y="874"/>
                </a:lnTo>
                <a:lnTo>
                  <a:pt x="261" y="895"/>
                </a:lnTo>
                <a:lnTo>
                  <a:pt x="279" y="914"/>
                </a:lnTo>
                <a:lnTo>
                  <a:pt x="300" y="928"/>
                </a:lnTo>
                <a:lnTo>
                  <a:pt x="325" y="936"/>
                </a:lnTo>
                <a:lnTo>
                  <a:pt x="352" y="940"/>
                </a:lnTo>
                <a:lnTo>
                  <a:pt x="2702" y="940"/>
                </a:lnTo>
                <a:lnTo>
                  <a:pt x="2729" y="936"/>
                </a:lnTo>
                <a:lnTo>
                  <a:pt x="2753" y="928"/>
                </a:lnTo>
                <a:lnTo>
                  <a:pt x="2776" y="914"/>
                </a:lnTo>
                <a:lnTo>
                  <a:pt x="2794" y="895"/>
                </a:lnTo>
                <a:lnTo>
                  <a:pt x="2808" y="874"/>
                </a:lnTo>
                <a:lnTo>
                  <a:pt x="2817" y="850"/>
                </a:lnTo>
                <a:lnTo>
                  <a:pt x="2820" y="823"/>
                </a:lnTo>
                <a:lnTo>
                  <a:pt x="2817" y="795"/>
                </a:lnTo>
                <a:lnTo>
                  <a:pt x="2808" y="771"/>
                </a:lnTo>
                <a:lnTo>
                  <a:pt x="2794" y="749"/>
                </a:lnTo>
                <a:lnTo>
                  <a:pt x="2776" y="731"/>
                </a:lnTo>
                <a:lnTo>
                  <a:pt x="2753" y="717"/>
                </a:lnTo>
                <a:lnTo>
                  <a:pt x="2729" y="708"/>
                </a:lnTo>
                <a:lnTo>
                  <a:pt x="2702" y="705"/>
                </a:lnTo>
                <a:lnTo>
                  <a:pt x="352" y="705"/>
                </a:lnTo>
                <a:close/>
                <a:moveTo>
                  <a:pt x="1292" y="235"/>
                </a:moveTo>
                <a:lnTo>
                  <a:pt x="1266" y="238"/>
                </a:lnTo>
                <a:lnTo>
                  <a:pt x="1240" y="247"/>
                </a:lnTo>
                <a:lnTo>
                  <a:pt x="1219" y="261"/>
                </a:lnTo>
                <a:lnTo>
                  <a:pt x="1201" y="279"/>
                </a:lnTo>
                <a:lnTo>
                  <a:pt x="1186" y="300"/>
                </a:lnTo>
                <a:lnTo>
                  <a:pt x="1178" y="326"/>
                </a:lnTo>
                <a:lnTo>
                  <a:pt x="1174" y="352"/>
                </a:lnTo>
                <a:lnTo>
                  <a:pt x="1174" y="470"/>
                </a:lnTo>
                <a:lnTo>
                  <a:pt x="1880" y="470"/>
                </a:lnTo>
                <a:lnTo>
                  <a:pt x="1880" y="352"/>
                </a:lnTo>
                <a:lnTo>
                  <a:pt x="1877" y="326"/>
                </a:lnTo>
                <a:lnTo>
                  <a:pt x="1868" y="300"/>
                </a:lnTo>
                <a:lnTo>
                  <a:pt x="1854" y="279"/>
                </a:lnTo>
                <a:lnTo>
                  <a:pt x="1835" y="261"/>
                </a:lnTo>
                <a:lnTo>
                  <a:pt x="1814" y="247"/>
                </a:lnTo>
                <a:lnTo>
                  <a:pt x="1790" y="238"/>
                </a:lnTo>
                <a:lnTo>
                  <a:pt x="1762" y="235"/>
                </a:lnTo>
                <a:lnTo>
                  <a:pt x="1292" y="235"/>
                </a:lnTo>
                <a:close/>
                <a:moveTo>
                  <a:pt x="1174" y="0"/>
                </a:moveTo>
                <a:lnTo>
                  <a:pt x="1880" y="0"/>
                </a:lnTo>
                <a:lnTo>
                  <a:pt x="1918" y="2"/>
                </a:lnTo>
                <a:lnTo>
                  <a:pt x="1954" y="12"/>
                </a:lnTo>
                <a:lnTo>
                  <a:pt x="1988" y="26"/>
                </a:lnTo>
                <a:lnTo>
                  <a:pt x="2019" y="46"/>
                </a:lnTo>
                <a:lnTo>
                  <a:pt x="2046" y="68"/>
                </a:lnTo>
                <a:lnTo>
                  <a:pt x="2070" y="96"/>
                </a:lnTo>
                <a:lnTo>
                  <a:pt x="2089" y="127"/>
                </a:lnTo>
                <a:lnTo>
                  <a:pt x="2102" y="161"/>
                </a:lnTo>
                <a:lnTo>
                  <a:pt x="2112" y="197"/>
                </a:lnTo>
                <a:lnTo>
                  <a:pt x="2114" y="235"/>
                </a:lnTo>
                <a:lnTo>
                  <a:pt x="2114" y="470"/>
                </a:lnTo>
                <a:lnTo>
                  <a:pt x="2820" y="470"/>
                </a:lnTo>
                <a:lnTo>
                  <a:pt x="2858" y="472"/>
                </a:lnTo>
                <a:lnTo>
                  <a:pt x="2894" y="482"/>
                </a:lnTo>
                <a:lnTo>
                  <a:pt x="2928" y="496"/>
                </a:lnTo>
                <a:lnTo>
                  <a:pt x="2959" y="515"/>
                </a:lnTo>
                <a:lnTo>
                  <a:pt x="2987" y="538"/>
                </a:lnTo>
                <a:lnTo>
                  <a:pt x="3009" y="566"/>
                </a:lnTo>
                <a:lnTo>
                  <a:pt x="3029" y="597"/>
                </a:lnTo>
                <a:lnTo>
                  <a:pt x="3043" y="631"/>
                </a:lnTo>
                <a:lnTo>
                  <a:pt x="3052" y="667"/>
                </a:lnTo>
                <a:lnTo>
                  <a:pt x="3055" y="705"/>
                </a:lnTo>
                <a:lnTo>
                  <a:pt x="3055" y="940"/>
                </a:lnTo>
                <a:lnTo>
                  <a:pt x="3052" y="978"/>
                </a:lnTo>
                <a:lnTo>
                  <a:pt x="3043" y="1014"/>
                </a:lnTo>
                <a:lnTo>
                  <a:pt x="3029" y="1048"/>
                </a:lnTo>
                <a:lnTo>
                  <a:pt x="3009" y="1078"/>
                </a:lnTo>
                <a:lnTo>
                  <a:pt x="2987" y="1106"/>
                </a:lnTo>
                <a:lnTo>
                  <a:pt x="2959" y="1130"/>
                </a:lnTo>
                <a:lnTo>
                  <a:pt x="2928" y="1149"/>
                </a:lnTo>
                <a:lnTo>
                  <a:pt x="2894" y="1163"/>
                </a:lnTo>
                <a:lnTo>
                  <a:pt x="2858" y="1172"/>
                </a:lnTo>
                <a:lnTo>
                  <a:pt x="2820" y="1175"/>
                </a:lnTo>
                <a:lnTo>
                  <a:pt x="2820" y="3289"/>
                </a:lnTo>
                <a:lnTo>
                  <a:pt x="2816" y="3349"/>
                </a:lnTo>
                <a:lnTo>
                  <a:pt x="2805" y="3406"/>
                </a:lnTo>
                <a:lnTo>
                  <a:pt x="2788" y="3460"/>
                </a:lnTo>
                <a:lnTo>
                  <a:pt x="2764" y="3512"/>
                </a:lnTo>
                <a:lnTo>
                  <a:pt x="2735" y="3558"/>
                </a:lnTo>
                <a:lnTo>
                  <a:pt x="2702" y="3603"/>
                </a:lnTo>
                <a:lnTo>
                  <a:pt x="2662" y="3641"/>
                </a:lnTo>
                <a:lnTo>
                  <a:pt x="2619" y="3676"/>
                </a:lnTo>
                <a:lnTo>
                  <a:pt x="2571" y="3705"/>
                </a:lnTo>
                <a:lnTo>
                  <a:pt x="2519" y="3729"/>
                </a:lnTo>
                <a:lnTo>
                  <a:pt x="2465" y="3746"/>
                </a:lnTo>
                <a:lnTo>
                  <a:pt x="2409" y="3757"/>
                </a:lnTo>
                <a:lnTo>
                  <a:pt x="2350" y="3760"/>
                </a:lnTo>
                <a:lnTo>
                  <a:pt x="704" y="3760"/>
                </a:lnTo>
                <a:lnTo>
                  <a:pt x="645" y="3757"/>
                </a:lnTo>
                <a:lnTo>
                  <a:pt x="589" y="3746"/>
                </a:lnTo>
                <a:lnTo>
                  <a:pt x="535" y="3729"/>
                </a:lnTo>
                <a:lnTo>
                  <a:pt x="483" y="3705"/>
                </a:lnTo>
                <a:lnTo>
                  <a:pt x="436" y="3676"/>
                </a:lnTo>
                <a:lnTo>
                  <a:pt x="393" y="3641"/>
                </a:lnTo>
                <a:lnTo>
                  <a:pt x="353" y="3603"/>
                </a:lnTo>
                <a:lnTo>
                  <a:pt x="318" y="3558"/>
                </a:lnTo>
                <a:lnTo>
                  <a:pt x="290" y="3512"/>
                </a:lnTo>
                <a:lnTo>
                  <a:pt x="267" y="3460"/>
                </a:lnTo>
                <a:lnTo>
                  <a:pt x="249" y="3406"/>
                </a:lnTo>
                <a:lnTo>
                  <a:pt x="239" y="3349"/>
                </a:lnTo>
                <a:lnTo>
                  <a:pt x="234" y="3289"/>
                </a:lnTo>
                <a:lnTo>
                  <a:pt x="234" y="1175"/>
                </a:lnTo>
                <a:lnTo>
                  <a:pt x="197" y="1172"/>
                </a:lnTo>
                <a:lnTo>
                  <a:pt x="160" y="1163"/>
                </a:lnTo>
                <a:lnTo>
                  <a:pt x="126" y="1149"/>
                </a:lnTo>
                <a:lnTo>
                  <a:pt x="96" y="1130"/>
                </a:lnTo>
                <a:lnTo>
                  <a:pt x="69" y="1106"/>
                </a:lnTo>
                <a:lnTo>
                  <a:pt x="44" y="1078"/>
                </a:lnTo>
                <a:lnTo>
                  <a:pt x="25" y="1048"/>
                </a:lnTo>
                <a:lnTo>
                  <a:pt x="12" y="1014"/>
                </a:lnTo>
                <a:lnTo>
                  <a:pt x="2" y="978"/>
                </a:lnTo>
                <a:lnTo>
                  <a:pt x="0" y="940"/>
                </a:lnTo>
                <a:lnTo>
                  <a:pt x="0" y="705"/>
                </a:lnTo>
                <a:lnTo>
                  <a:pt x="2" y="667"/>
                </a:lnTo>
                <a:lnTo>
                  <a:pt x="12" y="631"/>
                </a:lnTo>
                <a:lnTo>
                  <a:pt x="25" y="597"/>
                </a:lnTo>
                <a:lnTo>
                  <a:pt x="44" y="566"/>
                </a:lnTo>
                <a:lnTo>
                  <a:pt x="69" y="538"/>
                </a:lnTo>
                <a:lnTo>
                  <a:pt x="96" y="515"/>
                </a:lnTo>
                <a:lnTo>
                  <a:pt x="126" y="496"/>
                </a:lnTo>
                <a:lnTo>
                  <a:pt x="160" y="482"/>
                </a:lnTo>
                <a:lnTo>
                  <a:pt x="197" y="472"/>
                </a:lnTo>
                <a:lnTo>
                  <a:pt x="234" y="470"/>
                </a:lnTo>
                <a:lnTo>
                  <a:pt x="940" y="470"/>
                </a:lnTo>
                <a:lnTo>
                  <a:pt x="940" y="235"/>
                </a:lnTo>
                <a:lnTo>
                  <a:pt x="942" y="197"/>
                </a:lnTo>
                <a:lnTo>
                  <a:pt x="952" y="161"/>
                </a:lnTo>
                <a:lnTo>
                  <a:pt x="966" y="127"/>
                </a:lnTo>
                <a:lnTo>
                  <a:pt x="984" y="96"/>
                </a:lnTo>
                <a:lnTo>
                  <a:pt x="1008" y="68"/>
                </a:lnTo>
                <a:lnTo>
                  <a:pt x="1036" y="46"/>
                </a:lnTo>
                <a:lnTo>
                  <a:pt x="1067" y="26"/>
                </a:lnTo>
                <a:lnTo>
                  <a:pt x="1101" y="12"/>
                </a:lnTo>
                <a:lnTo>
                  <a:pt x="1137" y="2"/>
                </a:lnTo>
                <a:lnTo>
                  <a:pt x="1174" y="0"/>
                </a:lnTo>
                <a:close/>
              </a:path>
            </a:pathLst>
          </a:custGeom>
          <a:solidFill>
            <a:schemeClr val="accent1"/>
          </a:solid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8" name="Freeform 46"/>
          <p:cNvSpPr>
            <a:spLocks noEditPoints="1"/>
          </p:cNvSpPr>
          <p:nvPr/>
        </p:nvSpPr>
        <p:spPr bwMode="auto">
          <a:xfrm>
            <a:off x="10279853" y="3884458"/>
            <a:ext cx="519610" cy="773516"/>
          </a:xfrm>
          <a:custGeom>
            <a:avLst/>
            <a:gdLst>
              <a:gd name="T0" fmla="*/ 1612 w 4404"/>
              <a:gd name="T1" fmla="*/ 6062 h 6556"/>
              <a:gd name="T2" fmla="*/ 2624 w 4404"/>
              <a:gd name="T3" fmla="*/ 6141 h 6556"/>
              <a:gd name="T4" fmla="*/ 2896 w 4404"/>
              <a:gd name="T5" fmla="*/ 5912 h 6556"/>
              <a:gd name="T6" fmla="*/ 1228 w 4404"/>
              <a:gd name="T7" fmla="*/ 5268 h 6556"/>
              <a:gd name="T8" fmla="*/ 1132 w 4404"/>
              <a:gd name="T9" fmla="*/ 5470 h 6556"/>
              <a:gd name="T10" fmla="*/ 1305 w 4404"/>
              <a:gd name="T11" fmla="*/ 5609 h 6556"/>
              <a:gd name="T12" fmla="*/ 3258 w 4404"/>
              <a:gd name="T13" fmla="*/ 5508 h 6556"/>
              <a:gd name="T14" fmla="*/ 3210 w 4404"/>
              <a:gd name="T15" fmla="*/ 5290 h 6556"/>
              <a:gd name="T16" fmla="*/ 1265 w 4404"/>
              <a:gd name="T17" fmla="*/ 4716 h 6556"/>
              <a:gd name="T18" fmla="*/ 1126 w 4404"/>
              <a:gd name="T19" fmla="*/ 4892 h 6556"/>
              <a:gd name="T20" fmla="*/ 1265 w 4404"/>
              <a:gd name="T21" fmla="*/ 5067 h 6556"/>
              <a:gd name="T22" fmla="*/ 3238 w 4404"/>
              <a:gd name="T23" fmla="*/ 5003 h 6556"/>
              <a:gd name="T24" fmla="*/ 3238 w 4404"/>
              <a:gd name="T25" fmla="*/ 4780 h 6556"/>
              <a:gd name="T26" fmla="*/ 2202 w 4404"/>
              <a:gd name="T27" fmla="*/ 411 h 6556"/>
              <a:gd name="T28" fmla="*/ 1379 w 4404"/>
              <a:gd name="T29" fmla="*/ 610 h 6556"/>
              <a:gd name="T30" fmla="*/ 755 w 4404"/>
              <a:gd name="T31" fmla="*/ 1144 h 6556"/>
              <a:gd name="T32" fmla="*/ 432 w 4404"/>
              <a:gd name="T33" fmla="*/ 1912 h 6556"/>
              <a:gd name="T34" fmla="*/ 454 w 4404"/>
              <a:gd name="T35" fmla="*/ 2627 h 6556"/>
              <a:gd name="T36" fmla="*/ 638 w 4404"/>
              <a:gd name="T37" fmla="*/ 3104 h 6556"/>
              <a:gd name="T38" fmla="*/ 877 w 4404"/>
              <a:gd name="T39" fmla="*/ 3540 h 6556"/>
              <a:gd name="T40" fmla="*/ 1070 w 4404"/>
              <a:gd name="T41" fmla="*/ 4106 h 6556"/>
              <a:gd name="T42" fmla="*/ 1146 w 4404"/>
              <a:gd name="T43" fmla="*/ 4465 h 6556"/>
              <a:gd name="T44" fmla="*/ 3159 w 4404"/>
              <a:gd name="T45" fmla="*/ 4529 h 6556"/>
              <a:gd name="T46" fmla="*/ 3296 w 4404"/>
              <a:gd name="T47" fmla="*/ 4353 h 6556"/>
              <a:gd name="T48" fmla="*/ 3451 w 4404"/>
              <a:gd name="T49" fmla="*/ 3706 h 6556"/>
              <a:gd name="T50" fmla="*/ 3687 w 4404"/>
              <a:gd name="T51" fmla="*/ 3245 h 6556"/>
              <a:gd name="T52" fmla="*/ 3900 w 4404"/>
              <a:gd name="T53" fmla="*/ 2801 h 6556"/>
              <a:gd name="T54" fmla="*/ 3994 w 4404"/>
              <a:gd name="T55" fmla="*/ 2203 h 6556"/>
              <a:gd name="T56" fmla="*/ 3794 w 4404"/>
              <a:gd name="T57" fmla="*/ 1379 h 6556"/>
              <a:gd name="T58" fmla="*/ 3260 w 4404"/>
              <a:gd name="T59" fmla="*/ 755 h 6556"/>
              <a:gd name="T60" fmla="*/ 2493 w 4404"/>
              <a:gd name="T61" fmla="*/ 435 h 6556"/>
              <a:gd name="T62" fmla="*/ 2684 w 4404"/>
              <a:gd name="T63" fmla="*/ 54 h 6556"/>
              <a:gd name="T64" fmla="*/ 3525 w 4404"/>
              <a:gd name="T65" fmla="*/ 444 h 6556"/>
              <a:gd name="T66" fmla="*/ 4127 w 4404"/>
              <a:gd name="T67" fmla="*/ 1136 h 6556"/>
              <a:gd name="T68" fmla="*/ 4398 w 4404"/>
              <a:gd name="T69" fmla="*/ 2039 h 6556"/>
              <a:gd name="T70" fmla="*/ 4336 w 4404"/>
              <a:gd name="T71" fmla="*/ 2767 h 6556"/>
              <a:gd name="T72" fmla="*/ 4143 w 4404"/>
              <a:gd name="T73" fmla="*/ 3265 h 6556"/>
              <a:gd name="T74" fmla="*/ 3912 w 4404"/>
              <a:gd name="T75" fmla="*/ 3684 h 6556"/>
              <a:gd name="T76" fmla="*/ 3738 w 4404"/>
              <a:gd name="T77" fmla="*/ 4170 h 6556"/>
              <a:gd name="T78" fmla="*/ 3631 w 4404"/>
              <a:gd name="T79" fmla="*/ 4640 h 6556"/>
              <a:gd name="T80" fmla="*/ 3669 w 4404"/>
              <a:gd name="T81" fmla="*/ 5031 h 6556"/>
              <a:gd name="T82" fmla="*/ 3687 w 4404"/>
              <a:gd name="T83" fmla="*/ 5430 h 6556"/>
              <a:gd name="T84" fmla="*/ 3501 w 4404"/>
              <a:gd name="T85" fmla="*/ 5856 h 6556"/>
              <a:gd name="T86" fmla="*/ 3188 w 4404"/>
              <a:gd name="T87" fmla="*/ 6229 h 6556"/>
              <a:gd name="T88" fmla="*/ 2748 w 4404"/>
              <a:gd name="T89" fmla="*/ 6532 h 6556"/>
              <a:gd name="T90" fmla="*/ 1566 w 4404"/>
              <a:gd name="T91" fmla="*/ 6504 h 6556"/>
              <a:gd name="T92" fmla="*/ 1168 w 4404"/>
              <a:gd name="T93" fmla="*/ 6151 h 6556"/>
              <a:gd name="T94" fmla="*/ 849 w 4404"/>
              <a:gd name="T95" fmla="*/ 5801 h 6556"/>
              <a:gd name="T96" fmla="*/ 721 w 4404"/>
              <a:gd name="T97" fmla="*/ 5358 h 6556"/>
              <a:gd name="T98" fmla="*/ 721 w 4404"/>
              <a:gd name="T99" fmla="*/ 4963 h 6556"/>
              <a:gd name="T100" fmla="*/ 743 w 4404"/>
              <a:gd name="T101" fmla="*/ 4581 h 6556"/>
              <a:gd name="T102" fmla="*/ 644 w 4404"/>
              <a:gd name="T103" fmla="*/ 4076 h 6556"/>
              <a:gd name="T104" fmla="*/ 452 w 4404"/>
              <a:gd name="T105" fmla="*/ 3612 h 6556"/>
              <a:gd name="T106" fmla="*/ 223 w 4404"/>
              <a:gd name="T107" fmla="*/ 3191 h 6556"/>
              <a:gd name="T108" fmla="*/ 44 w 4404"/>
              <a:gd name="T109" fmla="*/ 2667 h 6556"/>
              <a:gd name="T110" fmla="*/ 24 w 4404"/>
              <a:gd name="T111" fmla="*/ 1878 h 6556"/>
              <a:gd name="T112" fmla="*/ 355 w 4404"/>
              <a:gd name="T113" fmla="*/ 1005 h 6556"/>
              <a:gd name="T114" fmla="*/ 1004 w 4404"/>
              <a:gd name="T115" fmla="*/ 355 h 6556"/>
              <a:gd name="T116" fmla="*/ 1877 w 4404"/>
              <a:gd name="T117" fmla="*/ 24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404" h="6556">
                <a:moveTo>
                  <a:pt x="1485" y="5789"/>
                </a:moveTo>
                <a:lnTo>
                  <a:pt x="1491" y="5852"/>
                </a:lnTo>
                <a:lnTo>
                  <a:pt x="1507" y="5912"/>
                </a:lnTo>
                <a:lnTo>
                  <a:pt x="1534" y="5968"/>
                </a:lnTo>
                <a:lnTo>
                  <a:pt x="1568" y="6018"/>
                </a:lnTo>
                <a:lnTo>
                  <a:pt x="1612" y="6062"/>
                </a:lnTo>
                <a:lnTo>
                  <a:pt x="1662" y="6098"/>
                </a:lnTo>
                <a:lnTo>
                  <a:pt x="1718" y="6123"/>
                </a:lnTo>
                <a:lnTo>
                  <a:pt x="1780" y="6141"/>
                </a:lnTo>
                <a:lnTo>
                  <a:pt x="1843" y="6145"/>
                </a:lnTo>
                <a:lnTo>
                  <a:pt x="2561" y="6145"/>
                </a:lnTo>
                <a:lnTo>
                  <a:pt x="2624" y="6141"/>
                </a:lnTo>
                <a:lnTo>
                  <a:pt x="2684" y="6123"/>
                </a:lnTo>
                <a:lnTo>
                  <a:pt x="2740" y="6098"/>
                </a:lnTo>
                <a:lnTo>
                  <a:pt x="2792" y="6062"/>
                </a:lnTo>
                <a:lnTo>
                  <a:pt x="2834" y="6018"/>
                </a:lnTo>
                <a:lnTo>
                  <a:pt x="2870" y="5968"/>
                </a:lnTo>
                <a:lnTo>
                  <a:pt x="2896" y="5912"/>
                </a:lnTo>
                <a:lnTo>
                  <a:pt x="2913" y="5852"/>
                </a:lnTo>
                <a:lnTo>
                  <a:pt x="2917" y="5789"/>
                </a:lnTo>
                <a:lnTo>
                  <a:pt x="1485" y="5789"/>
                </a:lnTo>
                <a:close/>
                <a:moveTo>
                  <a:pt x="1305" y="5250"/>
                </a:moveTo>
                <a:lnTo>
                  <a:pt x="1265" y="5254"/>
                </a:lnTo>
                <a:lnTo>
                  <a:pt x="1228" y="5268"/>
                </a:lnTo>
                <a:lnTo>
                  <a:pt x="1194" y="5290"/>
                </a:lnTo>
                <a:lnTo>
                  <a:pt x="1166" y="5316"/>
                </a:lnTo>
                <a:lnTo>
                  <a:pt x="1144" y="5350"/>
                </a:lnTo>
                <a:lnTo>
                  <a:pt x="1132" y="5388"/>
                </a:lnTo>
                <a:lnTo>
                  <a:pt x="1126" y="5430"/>
                </a:lnTo>
                <a:lnTo>
                  <a:pt x="1132" y="5470"/>
                </a:lnTo>
                <a:lnTo>
                  <a:pt x="1144" y="5508"/>
                </a:lnTo>
                <a:lnTo>
                  <a:pt x="1166" y="5541"/>
                </a:lnTo>
                <a:lnTo>
                  <a:pt x="1194" y="5569"/>
                </a:lnTo>
                <a:lnTo>
                  <a:pt x="1228" y="5591"/>
                </a:lnTo>
                <a:lnTo>
                  <a:pt x="1265" y="5603"/>
                </a:lnTo>
                <a:lnTo>
                  <a:pt x="1305" y="5609"/>
                </a:lnTo>
                <a:lnTo>
                  <a:pt x="3097" y="5609"/>
                </a:lnTo>
                <a:lnTo>
                  <a:pt x="3139" y="5603"/>
                </a:lnTo>
                <a:lnTo>
                  <a:pt x="3176" y="5591"/>
                </a:lnTo>
                <a:lnTo>
                  <a:pt x="3210" y="5569"/>
                </a:lnTo>
                <a:lnTo>
                  <a:pt x="3238" y="5541"/>
                </a:lnTo>
                <a:lnTo>
                  <a:pt x="3258" y="5508"/>
                </a:lnTo>
                <a:lnTo>
                  <a:pt x="3272" y="5470"/>
                </a:lnTo>
                <a:lnTo>
                  <a:pt x="3276" y="5430"/>
                </a:lnTo>
                <a:lnTo>
                  <a:pt x="3272" y="5388"/>
                </a:lnTo>
                <a:lnTo>
                  <a:pt x="3258" y="5350"/>
                </a:lnTo>
                <a:lnTo>
                  <a:pt x="3238" y="5316"/>
                </a:lnTo>
                <a:lnTo>
                  <a:pt x="3210" y="5290"/>
                </a:lnTo>
                <a:lnTo>
                  <a:pt x="3176" y="5268"/>
                </a:lnTo>
                <a:lnTo>
                  <a:pt x="3139" y="5254"/>
                </a:lnTo>
                <a:lnTo>
                  <a:pt x="3097" y="5250"/>
                </a:lnTo>
                <a:lnTo>
                  <a:pt x="1305" y="5250"/>
                </a:lnTo>
                <a:close/>
                <a:moveTo>
                  <a:pt x="1305" y="4712"/>
                </a:moveTo>
                <a:lnTo>
                  <a:pt x="1265" y="4716"/>
                </a:lnTo>
                <a:lnTo>
                  <a:pt x="1228" y="4730"/>
                </a:lnTo>
                <a:lnTo>
                  <a:pt x="1194" y="4752"/>
                </a:lnTo>
                <a:lnTo>
                  <a:pt x="1166" y="4780"/>
                </a:lnTo>
                <a:lnTo>
                  <a:pt x="1144" y="4812"/>
                </a:lnTo>
                <a:lnTo>
                  <a:pt x="1132" y="4850"/>
                </a:lnTo>
                <a:lnTo>
                  <a:pt x="1126" y="4892"/>
                </a:lnTo>
                <a:lnTo>
                  <a:pt x="1132" y="4933"/>
                </a:lnTo>
                <a:lnTo>
                  <a:pt x="1144" y="4971"/>
                </a:lnTo>
                <a:lnTo>
                  <a:pt x="1166" y="5003"/>
                </a:lnTo>
                <a:lnTo>
                  <a:pt x="1194" y="5031"/>
                </a:lnTo>
                <a:lnTo>
                  <a:pt x="1228" y="5053"/>
                </a:lnTo>
                <a:lnTo>
                  <a:pt x="1265" y="5067"/>
                </a:lnTo>
                <a:lnTo>
                  <a:pt x="1305" y="5071"/>
                </a:lnTo>
                <a:lnTo>
                  <a:pt x="3097" y="5071"/>
                </a:lnTo>
                <a:lnTo>
                  <a:pt x="3139" y="5067"/>
                </a:lnTo>
                <a:lnTo>
                  <a:pt x="3176" y="5053"/>
                </a:lnTo>
                <a:lnTo>
                  <a:pt x="3210" y="5031"/>
                </a:lnTo>
                <a:lnTo>
                  <a:pt x="3238" y="5003"/>
                </a:lnTo>
                <a:lnTo>
                  <a:pt x="3258" y="4971"/>
                </a:lnTo>
                <a:lnTo>
                  <a:pt x="3272" y="4933"/>
                </a:lnTo>
                <a:lnTo>
                  <a:pt x="3276" y="4892"/>
                </a:lnTo>
                <a:lnTo>
                  <a:pt x="3272" y="4850"/>
                </a:lnTo>
                <a:lnTo>
                  <a:pt x="3258" y="4812"/>
                </a:lnTo>
                <a:lnTo>
                  <a:pt x="3238" y="4780"/>
                </a:lnTo>
                <a:lnTo>
                  <a:pt x="3210" y="4752"/>
                </a:lnTo>
                <a:lnTo>
                  <a:pt x="3176" y="4730"/>
                </a:lnTo>
                <a:lnTo>
                  <a:pt x="3139" y="4716"/>
                </a:lnTo>
                <a:lnTo>
                  <a:pt x="3097" y="4712"/>
                </a:lnTo>
                <a:lnTo>
                  <a:pt x="1305" y="4712"/>
                </a:lnTo>
                <a:close/>
                <a:moveTo>
                  <a:pt x="2202" y="411"/>
                </a:moveTo>
                <a:lnTo>
                  <a:pt x="2055" y="417"/>
                </a:lnTo>
                <a:lnTo>
                  <a:pt x="1911" y="435"/>
                </a:lnTo>
                <a:lnTo>
                  <a:pt x="1772" y="462"/>
                </a:lnTo>
                <a:lnTo>
                  <a:pt x="1636" y="502"/>
                </a:lnTo>
                <a:lnTo>
                  <a:pt x="1505" y="550"/>
                </a:lnTo>
                <a:lnTo>
                  <a:pt x="1379" y="610"/>
                </a:lnTo>
                <a:lnTo>
                  <a:pt x="1257" y="680"/>
                </a:lnTo>
                <a:lnTo>
                  <a:pt x="1144" y="755"/>
                </a:lnTo>
                <a:lnTo>
                  <a:pt x="1036" y="841"/>
                </a:lnTo>
                <a:lnTo>
                  <a:pt x="935" y="935"/>
                </a:lnTo>
                <a:lnTo>
                  <a:pt x="841" y="1037"/>
                </a:lnTo>
                <a:lnTo>
                  <a:pt x="755" y="1144"/>
                </a:lnTo>
                <a:lnTo>
                  <a:pt x="678" y="1258"/>
                </a:lnTo>
                <a:lnTo>
                  <a:pt x="610" y="1379"/>
                </a:lnTo>
                <a:lnTo>
                  <a:pt x="550" y="1505"/>
                </a:lnTo>
                <a:lnTo>
                  <a:pt x="500" y="1637"/>
                </a:lnTo>
                <a:lnTo>
                  <a:pt x="462" y="1772"/>
                </a:lnTo>
                <a:lnTo>
                  <a:pt x="432" y="1912"/>
                </a:lnTo>
                <a:lnTo>
                  <a:pt x="416" y="2055"/>
                </a:lnTo>
                <a:lnTo>
                  <a:pt x="411" y="2203"/>
                </a:lnTo>
                <a:lnTo>
                  <a:pt x="413" y="2320"/>
                </a:lnTo>
                <a:lnTo>
                  <a:pt x="420" y="2430"/>
                </a:lnTo>
                <a:lnTo>
                  <a:pt x="434" y="2532"/>
                </a:lnTo>
                <a:lnTo>
                  <a:pt x="454" y="2627"/>
                </a:lnTo>
                <a:lnTo>
                  <a:pt x="476" y="2717"/>
                </a:lnTo>
                <a:lnTo>
                  <a:pt x="502" y="2801"/>
                </a:lnTo>
                <a:lnTo>
                  <a:pt x="532" y="2880"/>
                </a:lnTo>
                <a:lnTo>
                  <a:pt x="566" y="2958"/>
                </a:lnTo>
                <a:lnTo>
                  <a:pt x="602" y="3032"/>
                </a:lnTo>
                <a:lnTo>
                  <a:pt x="638" y="3104"/>
                </a:lnTo>
                <a:lnTo>
                  <a:pt x="678" y="3175"/>
                </a:lnTo>
                <a:lnTo>
                  <a:pt x="717" y="3245"/>
                </a:lnTo>
                <a:lnTo>
                  <a:pt x="757" y="3317"/>
                </a:lnTo>
                <a:lnTo>
                  <a:pt x="797" y="3389"/>
                </a:lnTo>
                <a:lnTo>
                  <a:pt x="837" y="3462"/>
                </a:lnTo>
                <a:lnTo>
                  <a:pt x="877" y="3540"/>
                </a:lnTo>
                <a:lnTo>
                  <a:pt x="915" y="3622"/>
                </a:lnTo>
                <a:lnTo>
                  <a:pt x="951" y="3706"/>
                </a:lnTo>
                <a:lnTo>
                  <a:pt x="986" y="3797"/>
                </a:lnTo>
                <a:lnTo>
                  <a:pt x="1016" y="3893"/>
                </a:lnTo>
                <a:lnTo>
                  <a:pt x="1046" y="3997"/>
                </a:lnTo>
                <a:lnTo>
                  <a:pt x="1070" y="4106"/>
                </a:lnTo>
                <a:lnTo>
                  <a:pt x="1090" y="4226"/>
                </a:lnTo>
                <a:lnTo>
                  <a:pt x="1106" y="4353"/>
                </a:lnTo>
                <a:lnTo>
                  <a:pt x="1108" y="4353"/>
                </a:lnTo>
                <a:lnTo>
                  <a:pt x="1112" y="4395"/>
                </a:lnTo>
                <a:lnTo>
                  <a:pt x="1126" y="4433"/>
                </a:lnTo>
                <a:lnTo>
                  <a:pt x="1146" y="4465"/>
                </a:lnTo>
                <a:lnTo>
                  <a:pt x="1174" y="4493"/>
                </a:lnTo>
                <a:lnTo>
                  <a:pt x="1208" y="4515"/>
                </a:lnTo>
                <a:lnTo>
                  <a:pt x="1245" y="4529"/>
                </a:lnTo>
                <a:lnTo>
                  <a:pt x="1287" y="4533"/>
                </a:lnTo>
                <a:lnTo>
                  <a:pt x="3117" y="4533"/>
                </a:lnTo>
                <a:lnTo>
                  <a:pt x="3159" y="4529"/>
                </a:lnTo>
                <a:lnTo>
                  <a:pt x="3196" y="4515"/>
                </a:lnTo>
                <a:lnTo>
                  <a:pt x="3228" y="4493"/>
                </a:lnTo>
                <a:lnTo>
                  <a:pt x="3256" y="4465"/>
                </a:lnTo>
                <a:lnTo>
                  <a:pt x="3278" y="4433"/>
                </a:lnTo>
                <a:lnTo>
                  <a:pt x="3292" y="4395"/>
                </a:lnTo>
                <a:lnTo>
                  <a:pt x="3296" y="4353"/>
                </a:lnTo>
                <a:lnTo>
                  <a:pt x="3312" y="4226"/>
                </a:lnTo>
                <a:lnTo>
                  <a:pt x="3334" y="4106"/>
                </a:lnTo>
                <a:lnTo>
                  <a:pt x="3358" y="3997"/>
                </a:lnTo>
                <a:lnTo>
                  <a:pt x="3386" y="3893"/>
                </a:lnTo>
                <a:lnTo>
                  <a:pt x="3418" y="3797"/>
                </a:lnTo>
                <a:lnTo>
                  <a:pt x="3451" y="3706"/>
                </a:lnTo>
                <a:lnTo>
                  <a:pt x="3487" y="3622"/>
                </a:lnTo>
                <a:lnTo>
                  <a:pt x="3525" y="3540"/>
                </a:lnTo>
                <a:lnTo>
                  <a:pt x="3565" y="3462"/>
                </a:lnTo>
                <a:lnTo>
                  <a:pt x="3605" y="3389"/>
                </a:lnTo>
                <a:lnTo>
                  <a:pt x="3647" y="3317"/>
                </a:lnTo>
                <a:lnTo>
                  <a:pt x="3687" y="3245"/>
                </a:lnTo>
                <a:lnTo>
                  <a:pt x="3726" y="3175"/>
                </a:lnTo>
                <a:lnTo>
                  <a:pt x="3764" y="3104"/>
                </a:lnTo>
                <a:lnTo>
                  <a:pt x="3802" y="3032"/>
                </a:lnTo>
                <a:lnTo>
                  <a:pt x="3838" y="2958"/>
                </a:lnTo>
                <a:lnTo>
                  <a:pt x="3870" y="2880"/>
                </a:lnTo>
                <a:lnTo>
                  <a:pt x="3900" y="2801"/>
                </a:lnTo>
                <a:lnTo>
                  <a:pt x="3928" y="2717"/>
                </a:lnTo>
                <a:lnTo>
                  <a:pt x="3950" y="2627"/>
                </a:lnTo>
                <a:lnTo>
                  <a:pt x="3968" y="2532"/>
                </a:lnTo>
                <a:lnTo>
                  <a:pt x="3982" y="2430"/>
                </a:lnTo>
                <a:lnTo>
                  <a:pt x="3992" y="2320"/>
                </a:lnTo>
                <a:lnTo>
                  <a:pt x="3994" y="2203"/>
                </a:lnTo>
                <a:lnTo>
                  <a:pt x="3988" y="2055"/>
                </a:lnTo>
                <a:lnTo>
                  <a:pt x="3970" y="1912"/>
                </a:lnTo>
                <a:lnTo>
                  <a:pt x="3942" y="1772"/>
                </a:lnTo>
                <a:lnTo>
                  <a:pt x="3902" y="1637"/>
                </a:lnTo>
                <a:lnTo>
                  <a:pt x="3852" y="1505"/>
                </a:lnTo>
                <a:lnTo>
                  <a:pt x="3794" y="1379"/>
                </a:lnTo>
                <a:lnTo>
                  <a:pt x="3725" y="1258"/>
                </a:lnTo>
                <a:lnTo>
                  <a:pt x="3649" y="1144"/>
                </a:lnTo>
                <a:lnTo>
                  <a:pt x="3563" y="1037"/>
                </a:lnTo>
                <a:lnTo>
                  <a:pt x="3469" y="935"/>
                </a:lnTo>
                <a:lnTo>
                  <a:pt x="3368" y="841"/>
                </a:lnTo>
                <a:lnTo>
                  <a:pt x="3260" y="755"/>
                </a:lnTo>
                <a:lnTo>
                  <a:pt x="3145" y="680"/>
                </a:lnTo>
                <a:lnTo>
                  <a:pt x="3025" y="610"/>
                </a:lnTo>
                <a:lnTo>
                  <a:pt x="2899" y="550"/>
                </a:lnTo>
                <a:lnTo>
                  <a:pt x="2768" y="502"/>
                </a:lnTo>
                <a:lnTo>
                  <a:pt x="2632" y="462"/>
                </a:lnTo>
                <a:lnTo>
                  <a:pt x="2493" y="435"/>
                </a:lnTo>
                <a:lnTo>
                  <a:pt x="2349" y="417"/>
                </a:lnTo>
                <a:lnTo>
                  <a:pt x="2202" y="411"/>
                </a:lnTo>
                <a:close/>
                <a:moveTo>
                  <a:pt x="2202" y="0"/>
                </a:moveTo>
                <a:lnTo>
                  <a:pt x="2365" y="6"/>
                </a:lnTo>
                <a:lnTo>
                  <a:pt x="2527" y="24"/>
                </a:lnTo>
                <a:lnTo>
                  <a:pt x="2684" y="54"/>
                </a:lnTo>
                <a:lnTo>
                  <a:pt x="2838" y="94"/>
                </a:lnTo>
                <a:lnTo>
                  <a:pt x="2985" y="145"/>
                </a:lnTo>
                <a:lnTo>
                  <a:pt x="3129" y="205"/>
                </a:lnTo>
                <a:lnTo>
                  <a:pt x="3268" y="275"/>
                </a:lnTo>
                <a:lnTo>
                  <a:pt x="3400" y="355"/>
                </a:lnTo>
                <a:lnTo>
                  <a:pt x="3525" y="444"/>
                </a:lnTo>
                <a:lnTo>
                  <a:pt x="3645" y="542"/>
                </a:lnTo>
                <a:lnTo>
                  <a:pt x="3758" y="646"/>
                </a:lnTo>
                <a:lnTo>
                  <a:pt x="3862" y="759"/>
                </a:lnTo>
                <a:lnTo>
                  <a:pt x="3960" y="879"/>
                </a:lnTo>
                <a:lnTo>
                  <a:pt x="4047" y="1005"/>
                </a:lnTo>
                <a:lnTo>
                  <a:pt x="4127" y="1136"/>
                </a:lnTo>
                <a:lnTo>
                  <a:pt x="4199" y="1276"/>
                </a:lnTo>
                <a:lnTo>
                  <a:pt x="4259" y="1419"/>
                </a:lnTo>
                <a:lnTo>
                  <a:pt x="4310" y="1567"/>
                </a:lnTo>
                <a:lnTo>
                  <a:pt x="4350" y="1720"/>
                </a:lnTo>
                <a:lnTo>
                  <a:pt x="4380" y="1878"/>
                </a:lnTo>
                <a:lnTo>
                  <a:pt x="4398" y="2039"/>
                </a:lnTo>
                <a:lnTo>
                  <a:pt x="4404" y="2203"/>
                </a:lnTo>
                <a:lnTo>
                  <a:pt x="4400" y="2330"/>
                </a:lnTo>
                <a:lnTo>
                  <a:pt x="4392" y="2448"/>
                </a:lnTo>
                <a:lnTo>
                  <a:pt x="4378" y="2561"/>
                </a:lnTo>
                <a:lnTo>
                  <a:pt x="4360" y="2667"/>
                </a:lnTo>
                <a:lnTo>
                  <a:pt x="4336" y="2767"/>
                </a:lnTo>
                <a:lnTo>
                  <a:pt x="4310" y="2860"/>
                </a:lnTo>
                <a:lnTo>
                  <a:pt x="4282" y="2950"/>
                </a:lnTo>
                <a:lnTo>
                  <a:pt x="4251" y="3034"/>
                </a:lnTo>
                <a:lnTo>
                  <a:pt x="4215" y="3116"/>
                </a:lnTo>
                <a:lnTo>
                  <a:pt x="4179" y="3191"/>
                </a:lnTo>
                <a:lnTo>
                  <a:pt x="4143" y="3265"/>
                </a:lnTo>
                <a:lnTo>
                  <a:pt x="4105" y="3337"/>
                </a:lnTo>
                <a:lnTo>
                  <a:pt x="4067" y="3405"/>
                </a:lnTo>
                <a:lnTo>
                  <a:pt x="4029" y="3472"/>
                </a:lnTo>
                <a:lnTo>
                  <a:pt x="3988" y="3542"/>
                </a:lnTo>
                <a:lnTo>
                  <a:pt x="3950" y="3612"/>
                </a:lnTo>
                <a:lnTo>
                  <a:pt x="3912" y="3684"/>
                </a:lnTo>
                <a:lnTo>
                  <a:pt x="3878" y="3755"/>
                </a:lnTo>
                <a:lnTo>
                  <a:pt x="3844" y="3829"/>
                </a:lnTo>
                <a:lnTo>
                  <a:pt x="3812" y="3907"/>
                </a:lnTo>
                <a:lnTo>
                  <a:pt x="3784" y="3989"/>
                </a:lnTo>
                <a:lnTo>
                  <a:pt x="3760" y="4076"/>
                </a:lnTo>
                <a:lnTo>
                  <a:pt x="3738" y="4170"/>
                </a:lnTo>
                <a:lnTo>
                  <a:pt x="3719" y="4272"/>
                </a:lnTo>
                <a:lnTo>
                  <a:pt x="3705" y="4381"/>
                </a:lnTo>
                <a:lnTo>
                  <a:pt x="3697" y="4451"/>
                </a:lnTo>
                <a:lnTo>
                  <a:pt x="3683" y="4517"/>
                </a:lnTo>
                <a:lnTo>
                  <a:pt x="3661" y="4581"/>
                </a:lnTo>
                <a:lnTo>
                  <a:pt x="3631" y="4640"/>
                </a:lnTo>
                <a:lnTo>
                  <a:pt x="3655" y="4700"/>
                </a:lnTo>
                <a:lnTo>
                  <a:pt x="3673" y="4762"/>
                </a:lnTo>
                <a:lnTo>
                  <a:pt x="3683" y="4826"/>
                </a:lnTo>
                <a:lnTo>
                  <a:pt x="3687" y="4892"/>
                </a:lnTo>
                <a:lnTo>
                  <a:pt x="3683" y="4963"/>
                </a:lnTo>
                <a:lnTo>
                  <a:pt x="3669" y="5031"/>
                </a:lnTo>
                <a:lnTo>
                  <a:pt x="3649" y="5097"/>
                </a:lnTo>
                <a:lnTo>
                  <a:pt x="3621" y="5161"/>
                </a:lnTo>
                <a:lnTo>
                  <a:pt x="3649" y="5223"/>
                </a:lnTo>
                <a:lnTo>
                  <a:pt x="3669" y="5288"/>
                </a:lnTo>
                <a:lnTo>
                  <a:pt x="3683" y="5358"/>
                </a:lnTo>
                <a:lnTo>
                  <a:pt x="3687" y="5430"/>
                </a:lnTo>
                <a:lnTo>
                  <a:pt x="3681" y="5512"/>
                </a:lnTo>
                <a:lnTo>
                  <a:pt x="3665" y="5591"/>
                </a:lnTo>
                <a:lnTo>
                  <a:pt x="3637" y="5665"/>
                </a:lnTo>
                <a:lnTo>
                  <a:pt x="3601" y="5735"/>
                </a:lnTo>
                <a:lnTo>
                  <a:pt x="3555" y="5801"/>
                </a:lnTo>
                <a:lnTo>
                  <a:pt x="3501" y="5856"/>
                </a:lnTo>
                <a:lnTo>
                  <a:pt x="3442" y="5906"/>
                </a:lnTo>
                <a:lnTo>
                  <a:pt x="3376" y="5948"/>
                </a:lnTo>
                <a:lnTo>
                  <a:pt x="3304" y="5982"/>
                </a:lnTo>
                <a:lnTo>
                  <a:pt x="3274" y="6070"/>
                </a:lnTo>
                <a:lnTo>
                  <a:pt x="3236" y="6151"/>
                </a:lnTo>
                <a:lnTo>
                  <a:pt x="3188" y="6229"/>
                </a:lnTo>
                <a:lnTo>
                  <a:pt x="3133" y="6299"/>
                </a:lnTo>
                <a:lnTo>
                  <a:pt x="3069" y="6363"/>
                </a:lnTo>
                <a:lnTo>
                  <a:pt x="2997" y="6419"/>
                </a:lnTo>
                <a:lnTo>
                  <a:pt x="2919" y="6466"/>
                </a:lnTo>
                <a:lnTo>
                  <a:pt x="2836" y="6504"/>
                </a:lnTo>
                <a:lnTo>
                  <a:pt x="2748" y="6532"/>
                </a:lnTo>
                <a:lnTo>
                  <a:pt x="2656" y="6550"/>
                </a:lnTo>
                <a:lnTo>
                  <a:pt x="2561" y="6556"/>
                </a:lnTo>
                <a:lnTo>
                  <a:pt x="1843" y="6556"/>
                </a:lnTo>
                <a:lnTo>
                  <a:pt x="1748" y="6550"/>
                </a:lnTo>
                <a:lnTo>
                  <a:pt x="1656" y="6532"/>
                </a:lnTo>
                <a:lnTo>
                  <a:pt x="1566" y="6504"/>
                </a:lnTo>
                <a:lnTo>
                  <a:pt x="1485" y="6466"/>
                </a:lnTo>
                <a:lnTo>
                  <a:pt x="1407" y="6419"/>
                </a:lnTo>
                <a:lnTo>
                  <a:pt x="1335" y="6363"/>
                </a:lnTo>
                <a:lnTo>
                  <a:pt x="1271" y="6299"/>
                </a:lnTo>
                <a:lnTo>
                  <a:pt x="1216" y="6229"/>
                </a:lnTo>
                <a:lnTo>
                  <a:pt x="1168" y="6151"/>
                </a:lnTo>
                <a:lnTo>
                  <a:pt x="1128" y="6070"/>
                </a:lnTo>
                <a:lnTo>
                  <a:pt x="1100" y="5982"/>
                </a:lnTo>
                <a:lnTo>
                  <a:pt x="1028" y="5948"/>
                </a:lnTo>
                <a:lnTo>
                  <a:pt x="961" y="5906"/>
                </a:lnTo>
                <a:lnTo>
                  <a:pt x="901" y="5856"/>
                </a:lnTo>
                <a:lnTo>
                  <a:pt x="849" y="5801"/>
                </a:lnTo>
                <a:lnTo>
                  <a:pt x="803" y="5735"/>
                </a:lnTo>
                <a:lnTo>
                  <a:pt x="767" y="5665"/>
                </a:lnTo>
                <a:lnTo>
                  <a:pt x="739" y="5591"/>
                </a:lnTo>
                <a:lnTo>
                  <a:pt x="723" y="5512"/>
                </a:lnTo>
                <a:lnTo>
                  <a:pt x="717" y="5430"/>
                </a:lnTo>
                <a:lnTo>
                  <a:pt x="721" y="5358"/>
                </a:lnTo>
                <a:lnTo>
                  <a:pt x="733" y="5288"/>
                </a:lnTo>
                <a:lnTo>
                  <a:pt x="753" y="5223"/>
                </a:lnTo>
                <a:lnTo>
                  <a:pt x="781" y="5161"/>
                </a:lnTo>
                <a:lnTo>
                  <a:pt x="753" y="5097"/>
                </a:lnTo>
                <a:lnTo>
                  <a:pt x="733" y="5031"/>
                </a:lnTo>
                <a:lnTo>
                  <a:pt x="721" y="4963"/>
                </a:lnTo>
                <a:lnTo>
                  <a:pt x="717" y="4892"/>
                </a:lnTo>
                <a:lnTo>
                  <a:pt x="721" y="4826"/>
                </a:lnTo>
                <a:lnTo>
                  <a:pt x="731" y="4762"/>
                </a:lnTo>
                <a:lnTo>
                  <a:pt x="749" y="4700"/>
                </a:lnTo>
                <a:lnTo>
                  <a:pt x="773" y="4640"/>
                </a:lnTo>
                <a:lnTo>
                  <a:pt x="743" y="4581"/>
                </a:lnTo>
                <a:lnTo>
                  <a:pt x="721" y="4517"/>
                </a:lnTo>
                <a:lnTo>
                  <a:pt x="705" y="4451"/>
                </a:lnTo>
                <a:lnTo>
                  <a:pt x="697" y="4381"/>
                </a:lnTo>
                <a:lnTo>
                  <a:pt x="684" y="4272"/>
                </a:lnTo>
                <a:lnTo>
                  <a:pt x="666" y="4170"/>
                </a:lnTo>
                <a:lnTo>
                  <a:pt x="644" y="4076"/>
                </a:lnTo>
                <a:lnTo>
                  <a:pt x="618" y="3989"/>
                </a:lnTo>
                <a:lnTo>
                  <a:pt x="590" y="3907"/>
                </a:lnTo>
                <a:lnTo>
                  <a:pt x="558" y="3829"/>
                </a:lnTo>
                <a:lnTo>
                  <a:pt x="526" y="3755"/>
                </a:lnTo>
                <a:lnTo>
                  <a:pt x="490" y="3684"/>
                </a:lnTo>
                <a:lnTo>
                  <a:pt x="452" y="3612"/>
                </a:lnTo>
                <a:lnTo>
                  <a:pt x="414" y="3542"/>
                </a:lnTo>
                <a:lnTo>
                  <a:pt x="375" y="3472"/>
                </a:lnTo>
                <a:lnTo>
                  <a:pt x="337" y="3405"/>
                </a:lnTo>
                <a:lnTo>
                  <a:pt x="299" y="3337"/>
                </a:lnTo>
                <a:lnTo>
                  <a:pt x="261" y="3265"/>
                </a:lnTo>
                <a:lnTo>
                  <a:pt x="223" y="3191"/>
                </a:lnTo>
                <a:lnTo>
                  <a:pt x="187" y="3116"/>
                </a:lnTo>
                <a:lnTo>
                  <a:pt x="153" y="3034"/>
                </a:lnTo>
                <a:lnTo>
                  <a:pt x="122" y="2950"/>
                </a:lnTo>
                <a:lnTo>
                  <a:pt x="92" y="2860"/>
                </a:lnTo>
                <a:lnTo>
                  <a:pt x="66" y="2767"/>
                </a:lnTo>
                <a:lnTo>
                  <a:pt x="44" y="2667"/>
                </a:lnTo>
                <a:lnTo>
                  <a:pt x="26" y="2561"/>
                </a:lnTo>
                <a:lnTo>
                  <a:pt x="12" y="2448"/>
                </a:lnTo>
                <a:lnTo>
                  <a:pt x="2" y="2330"/>
                </a:lnTo>
                <a:lnTo>
                  <a:pt x="0" y="2203"/>
                </a:lnTo>
                <a:lnTo>
                  <a:pt x="6" y="2039"/>
                </a:lnTo>
                <a:lnTo>
                  <a:pt x="24" y="1878"/>
                </a:lnTo>
                <a:lnTo>
                  <a:pt x="54" y="1720"/>
                </a:lnTo>
                <a:lnTo>
                  <a:pt x="94" y="1567"/>
                </a:lnTo>
                <a:lnTo>
                  <a:pt x="143" y="1419"/>
                </a:lnTo>
                <a:lnTo>
                  <a:pt x="205" y="1276"/>
                </a:lnTo>
                <a:lnTo>
                  <a:pt x="275" y="1136"/>
                </a:lnTo>
                <a:lnTo>
                  <a:pt x="355" y="1005"/>
                </a:lnTo>
                <a:lnTo>
                  <a:pt x="444" y="879"/>
                </a:lnTo>
                <a:lnTo>
                  <a:pt x="540" y="759"/>
                </a:lnTo>
                <a:lnTo>
                  <a:pt x="646" y="646"/>
                </a:lnTo>
                <a:lnTo>
                  <a:pt x="757" y="542"/>
                </a:lnTo>
                <a:lnTo>
                  <a:pt x="877" y="444"/>
                </a:lnTo>
                <a:lnTo>
                  <a:pt x="1004" y="355"/>
                </a:lnTo>
                <a:lnTo>
                  <a:pt x="1136" y="275"/>
                </a:lnTo>
                <a:lnTo>
                  <a:pt x="1273" y="205"/>
                </a:lnTo>
                <a:lnTo>
                  <a:pt x="1419" y="145"/>
                </a:lnTo>
                <a:lnTo>
                  <a:pt x="1566" y="94"/>
                </a:lnTo>
                <a:lnTo>
                  <a:pt x="1720" y="54"/>
                </a:lnTo>
                <a:lnTo>
                  <a:pt x="1877" y="24"/>
                </a:lnTo>
                <a:lnTo>
                  <a:pt x="2037" y="6"/>
                </a:lnTo>
                <a:lnTo>
                  <a:pt x="2202"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9" name="Freeform 11"/>
          <p:cNvSpPr>
            <a:spLocks noEditPoints="1"/>
          </p:cNvSpPr>
          <p:nvPr/>
        </p:nvSpPr>
        <p:spPr bwMode="auto">
          <a:xfrm>
            <a:off x="15916324" y="3973760"/>
            <a:ext cx="586300" cy="647916"/>
          </a:xfrm>
          <a:custGeom>
            <a:avLst/>
            <a:gdLst>
              <a:gd name="T0" fmla="*/ 3327 w 3824"/>
              <a:gd name="T1" fmla="*/ 2813 h 4229"/>
              <a:gd name="T2" fmla="*/ 3231 w 3824"/>
              <a:gd name="T3" fmla="*/ 3431 h 4229"/>
              <a:gd name="T4" fmla="*/ 3493 w 3824"/>
              <a:gd name="T5" fmla="*/ 3271 h 4229"/>
              <a:gd name="T6" fmla="*/ 3560 w 3824"/>
              <a:gd name="T7" fmla="*/ 2717 h 4229"/>
              <a:gd name="T8" fmla="*/ 3518 w 3824"/>
              <a:gd name="T9" fmla="*/ 2343 h 4229"/>
              <a:gd name="T10" fmla="*/ 3231 w 3824"/>
              <a:gd name="T11" fmla="*/ 2171 h 4229"/>
              <a:gd name="T12" fmla="*/ 1371 w 3824"/>
              <a:gd name="T13" fmla="*/ 417 h 4229"/>
              <a:gd name="T14" fmla="*/ 1274 w 3824"/>
              <a:gd name="T15" fmla="*/ 948 h 4229"/>
              <a:gd name="T16" fmla="*/ 1427 w 3824"/>
              <a:gd name="T17" fmla="*/ 1532 h 4229"/>
              <a:gd name="T18" fmla="*/ 1176 w 3824"/>
              <a:gd name="T19" fmla="*/ 1985 h 4229"/>
              <a:gd name="T20" fmla="*/ 583 w 3824"/>
              <a:gd name="T21" fmla="*/ 2141 h 4229"/>
              <a:gd name="T22" fmla="*/ 266 w 3824"/>
              <a:gd name="T23" fmla="*/ 2353 h 4229"/>
              <a:gd name="T24" fmla="*/ 347 w 3824"/>
              <a:gd name="T25" fmla="*/ 2554 h 4229"/>
              <a:gd name="T26" fmla="*/ 463 w 3824"/>
              <a:gd name="T27" fmla="*/ 2756 h 4229"/>
              <a:gd name="T28" fmla="*/ 467 w 3824"/>
              <a:gd name="T29" fmla="*/ 3033 h 4229"/>
              <a:gd name="T30" fmla="*/ 702 w 3824"/>
              <a:gd name="T31" fmla="*/ 3222 h 4229"/>
              <a:gd name="T32" fmla="*/ 672 w 3824"/>
              <a:gd name="T33" fmla="*/ 3446 h 4229"/>
              <a:gd name="T34" fmla="*/ 815 w 3824"/>
              <a:gd name="T35" fmla="*/ 3587 h 4229"/>
              <a:gd name="T36" fmla="*/ 975 w 3824"/>
              <a:gd name="T37" fmla="*/ 3674 h 4229"/>
              <a:gd name="T38" fmla="*/ 991 w 3824"/>
              <a:gd name="T39" fmla="*/ 3914 h 4229"/>
              <a:gd name="T40" fmla="*/ 1525 w 3824"/>
              <a:gd name="T41" fmla="*/ 3933 h 4229"/>
              <a:gd name="T42" fmla="*/ 2201 w 3824"/>
              <a:gd name="T43" fmla="*/ 3732 h 4229"/>
              <a:gd name="T44" fmla="*/ 2537 w 3824"/>
              <a:gd name="T45" fmla="*/ 3486 h 4229"/>
              <a:gd name="T46" fmla="*/ 2903 w 3824"/>
              <a:gd name="T47" fmla="*/ 3395 h 4229"/>
              <a:gd name="T48" fmla="*/ 3060 w 3824"/>
              <a:gd name="T49" fmla="*/ 2896 h 4229"/>
              <a:gd name="T50" fmla="*/ 3035 w 3824"/>
              <a:gd name="T51" fmla="*/ 2398 h 4229"/>
              <a:gd name="T52" fmla="*/ 2824 w 3824"/>
              <a:gd name="T53" fmla="*/ 2171 h 4229"/>
              <a:gd name="T54" fmla="*/ 2460 w 3824"/>
              <a:gd name="T55" fmla="*/ 2012 h 4229"/>
              <a:gd name="T56" fmla="*/ 2004 w 3824"/>
              <a:gd name="T57" fmla="*/ 1474 h 4229"/>
              <a:gd name="T58" fmla="*/ 1671 w 3824"/>
              <a:gd name="T59" fmla="*/ 875 h 4229"/>
              <a:gd name="T60" fmla="*/ 1652 w 3824"/>
              <a:gd name="T61" fmla="*/ 385 h 4229"/>
              <a:gd name="T62" fmla="*/ 1594 w 3824"/>
              <a:gd name="T63" fmla="*/ 253 h 4229"/>
              <a:gd name="T64" fmla="*/ 1875 w 3824"/>
              <a:gd name="T65" fmla="*/ 169 h 4229"/>
              <a:gd name="T66" fmla="*/ 1907 w 3824"/>
              <a:gd name="T67" fmla="*/ 630 h 4229"/>
              <a:gd name="T68" fmla="*/ 2186 w 3824"/>
              <a:gd name="T69" fmla="*/ 1290 h 4229"/>
              <a:gd name="T70" fmla="*/ 2683 w 3824"/>
              <a:gd name="T71" fmla="*/ 1851 h 4229"/>
              <a:gd name="T72" fmla="*/ 2970 w 3824"/>
              <a:gd name="T73" fmla="*/ 1907 h 4229"/>
              <a:gd name="T74" fmla="*/ 3453 w 3824"/>
              <a:gd name="T75" fmla="*/ 1952 h 4229"/>
              <a:gd name="T76" fmla="*/ 3777 w 3824"/>
              <a:gd name="T77" fmla="*/ 2290 h 4229"/>
              <a:gd name="T78" fmla="*/ 3824 w 3824"/>
              <a:gd name="T79" fmla="*/ 2761 h 4229"/>
              <a:gd name="T80" fmla="*/ 3758 w 3824"/>
              <a:gd name="T81" fmla="*/ 3323 h 4229"/>
              <a:gd name="T82" fmla="*/ 3436 w 3824"/>
              <a:gd name="T83" fmla="*/ 3670 h 4229"/>
              <a:gd name="T84" fmla="*/ 2918 w 3824"/>
              <a:gd name="T85" fmla="*/ 3684 h 4229"/>
              <a:gd name="T86" fmla="*/ 2551 w 3824"/>
              <a:gd name="T87" fmla="*/ 3785 h 4229"/>
              <a:gd name="T88" fmla="*/ 2049 w 3824"/>
              <a:gd name="T89" fmla="*/ 4114 h 4229"/>
              <a:gd name="T90" fmla="*/ 1386 w 3824"/>
              <a:gd name="T91" fmla="*/ 4216 h 4229"/>
              <a:gd name="T92" fmla="*/ 814 w 3824"/>
              <a:gd name="T93" fmla="*/ 4103 h 4229"/>
              <a:gd name="T94" fmla="*/ 554 w 3824"/>
              <a:gd name="T95" fmla="*/ 3732 h 4229"/>
              <a:gd name="T96" fmla="*/ 400 w 3824"/>
              <a:gd name="T97" fmla="*/ 3312 h 4229"/>
              <a:gd name="T98" fmla="*/ 153 w 3824"/>
              <a:gd name="T99" fmla="*/ 2875 h 4229"/>
              <a:gd name="T100" fmla="*/ 1 w 3824"/>
              <a:gd name="T101" fmla="*/ 2444 h 4229"/>
              <a:gd name="T102" fmla="*/ 177 w 3824"/>
              <a:gd name="T103" fmla="*/ 2030 h 4229"/>
              <a:gd name="T104" fmla="*/ 632 w 3824"/>
              <a:gd name="T105" fmla="*/ 1875 h 4229"/>
              <a:gd name="T106" fmla="*/ 1038 w 3824"/>
              <a:gd name="T107" fmla="*/ 1762 h 4229"/>
              <a:gd name="T108" fmla="*/ 1150 w 3824"/>
              <a:gd name="T109" fmla="*/ 1443 h 4229"/>
              <a:gd name="T110" fmla="*/ 996 w 3824"/>
              <a:gd name="T111" fmla="*/ 908 h 4229"/>
              <a:gd name="T112" fmla="*/ 1142 w 3824"/>
              <a:gd name="T113" fmla="*/ 286 h 4229"/>
              <a:gd name="T114" fmla="*/ 1549 w 3824"/>
              <a:gd name="T115" fmla="*/ 2 h 4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4" h="4229">
                <a:moveTo>
                  <a:pt x="3231" y="2171"/>
                </a:moveTo>
                <a:lnTo>
                  <a:pt x="3254" y="2223"/>
                </a:lnTo>
                <a:lnTo>
                  <a:pt x="3272" y="2278"/>
                </a:lnTo>
                <a:lnTo>
                  <a:pt x="3286" y="2332"/>
                </a:lnTo>
                <a:lnTo>
                  <a:pt x="3296" y="2387"/>
                </a:lnTo>
                <a:lnTo>
                  <a:pt x="3304" y="2440"/>
                </a:lnTo>
                <a:lnTo>
                  <a:pt x="3318" y="2562"/>
                </a:lnTo>
                <a:lnTo>
                  <a:pt x="3326" y="2687"/>
                </a:lnTo>
                <a:lnTo>
                  <a:pt x="3327" y="2813"/>
                </a:lnTo>
                <a:lnTo>
                  <a:pt x="3322" y="2940"/>
                </a:lnTo>
                <a:lnTo>
                  <a:pt x="3312" y="3068"/>
                </a:lnTo>
                <a:lnTo>
                  <a:pt x="3304" y="3129"/>
                </a:lnTo>
                <a:lnTo>
                  <a:pt x="3294" y="3190"/>
                </a:lnTo>
                <a:lnTo>
                  <a:pt x="3282" y="3252"/>
                </a:lnTo>
                <a:lnTo>
                  <a:pt x="3265" y="3313"/>
                </a:lnTo>
                <a:lnTo>
                  <a:pt x="3246" y="3373"/>
                </a:lnTo>
                <a:lnTo>
                  <a:pt x="3221" y="3431"/>
                </a:lnTo>
                <a:lnTo>
                  <a:pt x="3231" y="3431"/>
                </a:lnTo>
                <a:lnTo>
                  <a:pt x="3272" y="3431"/>
                </a:lnTo>
                <a:lnTo>
                  <a:pt x="3309" y="3430"/>
                </a:lnTo>
                <a:lnTo>
                  <a:pt x="3342" y="3425"/>
                </a:lnTo>
                <a:lnTo>
                  <a:pt x="3373" y="3419"/>
                </a:lnTo>
                <a:lnTo>
                  <a:pt x="3399" y="3408"/>
                </a:lnTo>
                <a:lnTo>
                  <a:pt x="3421" y="3393"/>
                </a:lnTo>
                <a:lnTo>
                  <a:pt x="3439" y="3372"/>
                </a:lnTo>
                <a:lnTo>
                  <a:pt x="3469" y="3323"/>
                </a:lnTo>
                <a:lnTo>
                  <a:pt x="3493" y="3271"/>
                </a:lnTo>
                <a:lnTo>
                  <a:pt x="3513" y="3215"/>
                </a:lnTo>
                <a:lnTo>
                  <a:pt x="3529" y="3157"/>
                </a:lnTo>
                <a:lnTo>
                  <a:pt x="3540" y="3096"/>
                </a:lnTo>
                <a:lnTo>
                  <a:pt x="3548" y="3033"/>
                </a:lnTo>
                <a:lnTo>
                  <a:pt x="3555" y="2970"/>
                </a:lnTo>
                <a:lnTo>
                  <a:pt x="3558" y="2904"/>
                </a:lnTo>
                <a:lnTo>
                  <a:pt x="3559" y="2839"/>
                </a:lnTo>
                <a:lnTo>
                  <a:pt x="3559" y="2773"/>
                </a:lnTo>
                <a:lnTo>
                  <a:pt x="3560" y="2717"/>
                </a:lnTo>
                <a:lnTo>
                  <a:pt x="3560" y="2678"/>
                </a:lnTo>
                <a:lnTo>
                  <a:pt x="3560" y="2636"/>
                </a:lnTo>
                <a:lnTo>
                  <a:pt x="3559" y="2594"/>
                </a:lnTo>
                <a:lnTo>
                  <a:pt x="3558" y="2550"/>
                </a:lnTo>
                <a:lnTo>
                  <a:pt x="3553" y="2506"/>
                </a:lnTo>
                <a:lnTo>
                  <a:pt x="3548" y="2462"/>
                </a:lnTo>
                <a:lnTo>
                  <a:pt x="3541" y="2420"/>
                </a:lnTo>
                <a:lnTo>
                  <a:pt x="3531" y="2380"/>
                </a:lnTo>
                <a:lnTo>
                  <a:pt x="3518" y="2343"/>
                </a:lnTo>
                <a:lnTo>
                  <a:pt x="3501" y="2309"/>
                </a:lnTo>
                <a:lnTo>
                  <a:pt x="3480" y="2279"/>
                </a:lnTo>
                <a:lnTo>
                  <a:pt x="3457" y="2254"/>
                </a:lnTo>
                <a:lnTo>
                  <a:pt x="3424" y="2230"/>
                </a:lnTo>
                <a:lnTo>
                  <a:pt x="3388" y="2211"/>
                </a:lnTo>
                <a:lnTo>
                  <a:pt x="3351" y="2195"/>
                </a:lnTo>
                <a:lnTo>
                  <a:pt x="3311" y="2185"/>
                </a:lnTo>
                <a:lnTo>
                  <a:pt x="3271" y="2176"/>
                </a:lnTo>
                <a:lnTo>
                  <a:pt x="3231" y="2171"/>
                </a:lnTo>
                <a:close/>
                <a:moveTo>
                  <a:pt x="1594" y="253"/>
                </a:moveTo>
                <a:lnTo>
                  <a:pt x="1566" y="255"/>
                </a:lnTo>
                <a:lnTo>
                  <a:pt x="1537" y="266"/>
                </a:lnTo>
                <a:lnTo>
                  <a:pt x="1507" y="283"/>
                </a:lnTo>
                <a:lnTo>
                  <a:pt x="1478" y="303"/>
                </a:lnTo>
                <a:lnTo>
                  <a:pt x="1449" y="328"/>
                </a:lnTo>
                <a:lnTo>
                  <a:pt x="1422" y="355"/>
                </a:lnTo>
                <a:lnTo>
                  <a:pt x="1395" y="385"/>
                </a:lnTo>
                <a:lnTo>
                  <a:pt x="1371" y="417"/>
                </a:lnTo>
                <a:lnTo>
                  <a:pt x="1349" y="448"/>
                </a:lnTo>
                <a:lnTo>
                  <a:pt x="1320" y="509"/>
                </a:lnTo>
                <a:lnTo>
                  <a:pt x="1295" y="570"/>
                </a:lnTo>
                <a:lnTo>
                  <a:pt x="1277" y="630"/>
                </a:lnTo>
                <a:lnTo>
                  <a:pt x="1263" y="690"/>
                </a:lnTo>
                <a:lnTo>
                  <a:pt x="1256" y="751"/>
                </a:lnTo>
                <a:lnTo>
                  <a:pt x="1255" y="808"/>
                </a:lnTo>
                <a:lnTo>
                  <a:pt x="1262" y="878"/>
                </a:lnTo>
                <a:lnTo>
                  <a:pt x="1274" y="948"/>
                </a:lnTo>
                <a:lnTo>
                  <a:pt x="1292" y="1016"/>
                </a:lnTo>
                <a:lnTo>
                  <a:pt x="1314" y="1086"/>
                </a:lnTo>
                <a:lnTo>
                  <a:pt x="1338" y="1157"/>
                </a:lnTo>
                <a:lnTo>
                  <a:pt x="1358" y="1217"/>
                </a:lnTo>
                <a:lnTo>
                  <a:pt x="1379" y="1277"/>
                </a:lnTo>
                <a:lnTo>
                  <a:pt x="1397" y="1340"/>
                </a:lnTo>
                <a:lnTo>
                  <a:pt x="1411" y="1403"/>
                </a:lnTo>
                <a:lnTo>
                  <a:pt x="1422" y="1466"/>
                </a:lnTo>
                <a:lnTo>
                  <a:pt x="1427" y="1532"/>
                </a:lnTo>
                <a:lnTo>
                  <a:pt x="1426" y="1599"/>
                </a:lnTo>
                <a:lnTo>
                  <a:pt x="1418" y="1656"/>
                </a:lnTo>
                <a:lnTo>
                  <a:pt x="1401" y="1713"/>
                </a:lnTo>
                <a:lnTo>
                  <a:pt x="1379" y="1766"/>
                </a:lnTo>
                <a:lnTo>
                  <a:pt x="1350" y="1818"/>
                </a:lnTo>
                <a:lnTo>
                  <a:pt x="1315" y="1864"/>
                </a:lnTo>
                <a:lnTo>
                  <a:pt x="1274" y="1910"/>
                </a:lnTo>
                <a:lnTo>
                  <a:pt x="1227" y="1949"/>
                </a:lnTo>
                <a:lnTo>
                  <a:pt x="1176" y="1985"/>
                </a:lnTo>
                <a:lnTo>
                  <a:pt x="1121" y="2016"/>
                </a:lnTo>
                <a:lnTo>
                  <a:pt x="1062" y="2041"/>
                </a:lnTo>
                <a:lnTo>
                  <a:pt x="997" y="2061"/>
                </a:lnTo>
                <a:lnTo>
                  <a:pt x="927" y="2076"/>
                </a:lnTo>
                <a:lnTo>
                  <a:pt x="855" y="2090"/>
                </a:lnTo>
                <a:lnTo>
                  <a:pt x="783" y="2102"/>
                </a:lnTo>
                <a:lnTo>
                  <a:pt x="716" y="2113"/>
                </a:lnTo>
                <a:lnTo>
                  <a:pt x="648" y="2126"/>
                </a:lnTo>
                <a:lnTo>
                  <a:pt x="583" y="2141"/>
                </a:lnTo>
                <a:lnTo>
                  <a:pt x="518" y="2159"/>
                </a:lnTo>
                <a:lnTo>
                  <a:pt x="456" y="2180"/>
                </a:lnTo>
                <a:lnTo>
                  <a:pt x="399" y="2209"/>
                </a:lnTo>
                <a:lnTo>
                  <a:pt x="371" y="2224"/>
                </a:lnTo>
                <a:lnTo>
                  <a:pt x="343" y="2243"/>
                </a:lnTo>
                <a:lnTo>
                  <a:pt x="319" y="2267"/>
                </a:lnTo>
                <a:lnTo>
                  <a:pt x="296" y="2293"/>
                </a:lnTo>
                <a:lnTo>
                  <a:pt x="279" y="2321"/>
                </a:lnTo>
                <a:lnTo>
                  <a:pt x="266" y="2353"/>
                </a:lnTo>
                <a:lnTo>
                  <a:pt x="259" y="2387"/>
                </a:lnTo>
                <a:lnTo>
                  <a:pt x="261" y="2424"/>
                </a:lnTo>
                <a:lnTo>
                  <a:pt x="263" y="2444"/>
                </a:lnTo>
                <a:lnTo>
                  <a:pt x="270" y="2466"/>
                </a:lnTo>
                <a:lnTo>
                  <a:pt x="279" y="2487"/>
                </a:lnTo>
                <a:lnTo>
                  <a:pt x="290" y="2507"/>
                </a:lnTo>
                <a:lnTo>
                  <a:pt x="305" y="2525"/>
                </a:lnTo>
                <a:lnTo>
                  <a:pt x="324" y="2542"/>
                </a:lnTo>
                <a:lnTo>
                  <a:pt x="347" y="2554"/>
                </a:lnTo>
                <a:lnTo>
                  <a:pt x="376" y="2562"/>
                </a:lnTo>
                <a:lnTo>
                  <a:pt x="408" y="2573"/>
                </a:lnTo>
                <a:lnTo>
                  <a:pt x="433" y="2591"/>
                </a:lnTo>
                <a:lnTo>
                  <a:pt x="454" y="2611"/>
                </a:lnTo>
                <a:lnTo>
                  <a:pt x="467" y="2637"/>
                </a:lnTo>
                <a:lnTo>
                  <a:pt x="474" y="2666"/>
                </a:lnTo>
                <a:lnTo>
                  <a:pt x="477" y="2695"/>
                </a:lnTo>
                <a:lnTo>
                  <a:pt x="473" y="2726"/>
                </a:lnTo>
                <a:lnTo>
                  <a:pt x="463" y="2756"/>
                </a:lnTo>
                <a:lnTo>
                  <a:pt x="450" y="2787"/>
                </a:lnTo>
                <a:lnTo>
                  <a:pt x="436" y="2807"/>
                </a:lnTo>
                <a:lnTo>
                  <a:pt x="427" y="2833"/>
                </a:lnTo>
                <a:lnTo>
                  <a:pt x="422" y="2863"/>
                </a:lnTo>
                <a:lnTo>
                  <a:pt x="422" y="2896"/>
                </a:lnTo>
                <a:lnTo>
                  <a:pt x="425" y="2929"/>
                </a:lnTo>
                <a:lnTo>
                  <a:pt x="432" y="2962"/>
                </a:lnTo>
                <a:lnTo>
                  <a:pt x="447" y="2999"/>
                </a:lnTo>
                <a:lnTo>
                  <a:pt x="467" y="3033"/>
                </a:lnTo>
                <a:lnTo>
                  <a:pt x="492" y="3062"/>
                </a:lnTo>
                <a:lnTo>
                  <a:pt x="524" y="3086"/>
                </a:lnTo>
                <a:lnTo>
                  <a:pt x="561" y="3108"/>
                </a:lnTo>
                <a:lnTo>
                  <a:pt x="603" y="3124"/>
                </a:lnTo>
                <a:lnTo>
                  <a:pt x="630" y="3133"/>
                </a:lnTo>
                <a:lnTo>
                  <a:pt x="655" y="3146"/>
                </a:lnTo>
                <a:lnTo>
                  <a:pt x="676" y="3168"/>
                </a:lnTo>
                <a:lnTo>
                  <a:pt x="692" y="3194"/>
                </a:lnTo>
                <a:lnTo>
                  <a:pt x="702" y="3222"/>
                </a:lnTo>
                <a:lnTo>
                  <a:pt x="705" y="3249"/>
                </a:lnTo>
                <a:lnTo>
                  <a:pt x="703" y="3276"/>
                </a:lnTo>
                <a:lnTo>
                  <a:pt x="694" y="3301"/>
                </a:lnTo>
                <a:lnTo>
                  <a:pt x="680" y="3323"/>
                </a:lnTo>
                <a:lnTo>
                  <a:pt x="672" y="3341"/>
                </a:lnTo>
                <a:lnTo>
                  <a:pt x="666" y="3363"/>
                </a:lnTo>
                <a:lnTo>
                  <a:pt x="663" y="3389"/>
                </a:lnTo>
                <a:lnTo>
                  <a:pt x="666" y="3416"/>
                </a:lnTo>
                <a:lnTo>
                  <a:pt x="672" y="3446"/>
                </a:lnTo>
                <a:lnTo>
                  <a:pt x="681" y="3476"/>
                </a:lnTo>
                <a:lnTo>
                  <a:pt x="694" y="3505"/>
                </a:lnTo>
                <a:lnTo>
                  <a:pt x="712" y="3534"/>
                </a:lnTo>
                <a:lnTo>
                  <a:pt x="731" y="3557"/>
                </a:lnTo>
                <a:lnTo>
                  <a:pt x="753" y="3573"/>
                </a:lnTo>
                <a:lnTo>
                  <a:pt x="775" y="3584"/>
                </a:lnTo>
                <a:lnTo>
                  <a:pt x="798" y="3588"/>
                </a:lnTo>
                <a:lnTo>
                  <a:pt x="807" y="3587"/>
                </a:lnTo>
                <a:lnTo>
                  <a:pt x="815" y="3587"/>
                </a:lnTo>
                <a:lnTo>
                  <a:pt x="820" y="3584"/>
                </a:lnTo>
                <a:lnTo>
                  <a:pt x="827" y="3584"/>
                </a:lnTo>
                <a:lnTo>
                  <a:pt x="851" y="3587"/>
                </a:lnTo>
                <a:lnTo>
                  <a:pt x="876" y="3591"/>
                </a:lnTo>
                <a:lnTo>
                  <a:pt x="902" y="3601"/>
                </a:lnTo>
                <a:lnTo>
                  <a:pt x="925" y="3613"/>
                </a:lnTo>
                <a:lnTo>
                  <a:pt x="946" y="3631"/>
                </a:lnTo>
                <a:lnTo>
                  <a:pt x="964" y="3651"/>
                </a:lnTo>
                <a:lnTo>
                  <a:pt x="975" y="3674"/>
                </a:lnTo>
                <a:lnTo>
                  <a:pt x="980" y="3700"/>
                </a:lnTo>
                <a:lnTo>
                  <a:pt x="979" y="3726"/>
                </a:lnTo>
                <a:lnTo>
                  <a:pt x="971" y="3752"/>
                </a:lnTo>
                <a:lnTo>
                  <a:pt x="962" y="3783"/>
                </a:lnTo>
                <a:lnTo>
                  <a:pt x="958" y="3813"/>
                </a:lnTo>
                <a:lnTo>
                  <a:pt x="960" y="3843"/>
                </a:lnTo>
                <a:lnTo>
                  <a:pt x="967" y="3870"/>
                </a:lnTo>
                <a:lnTo>
                  <a:pt x="978" y="3895"/>
                </a:lnTo>
                <a:lnTo>
                  <a:pt x="991" y="3914"/>
                </a:lnTo>
                <a:lnTo>
                  <a:pt x="1009" y="3928"/>
                </a:lnTo>
                <a:lnTo>
                  <a:pt x="1031" y="3939"/>
                </a:lnTo>
                <a:lnTo>
                  <a:pt x="1056" y="3944"/>
                </a:lnTo>
                <a:lnTo>
                  <a:pt x="1105" y="3954"/>
                </a:lnTo>
                <a:lnTo>
                  <a:pt x="1151" y="3958"/>
                </a:lnTo>
                <a:lnTo>
                  <a:pt x="1198" y="3960"/>
                </a:lnTo>
                <a:lnTo>
                  <a:pt x="1245" y="3960"/>
                </a:lnTo>
                <a:lnTo>
                  <a:pt x="1384" y="3948"/>
                </a:lnTo>
                <a:lnTo>
                  <a:pt x="1525" y="3933"/>
                </a:lnTo>
                <a:lnTo>
                  <a:pt x="1667" y="3915"/>
                </a:lnTo>
                <a:lnTo>
                  <a:pt x="1808" y="3893"/>
                </a:lnTo>
                <a:lnTo>
                  <a:pt x="1897" y="3873"/>
                </a:lnTo>
                <a:lnTo>
                  <a:pt x="1966" y="3858"/>
                </a:lnTo>
                <a:lnTo>
                  <a:pt x="2031" y="3843"/>
                </a:lnTo>
                <a:lnTo>
                  <a:pt x="2071" y="3821"/>
                </a:lnTo>
                <a:lnTo>
                  <a:pt x="2114" y="3794"/>
                </a:lnTo>
                <a:lnTo>
                  <a:pt x="2158" y="3763"/>
                </a:lnTo>
                <a:lnTo>
                  <a:pt x="2201" y="3732"/>
                </a:lnTo>
                <a:lnTo>
                  <a:pt x="2245" y="3699"/>
                </a:lnTo>
                <a:lnTo>
                  <a:pt x="2315" y="3647"/>
                </a:lnTo>
                <a:lnTo>
                  <a:pt x="2341" y="3624"/>
                </a:lnTo>
                <a:lnTo>
                  <a:pt x="2369" y="3599"/>
                </a:lnTo>
                <a:lnTo>
                  <a:pt x="2399" y="3572"/>
                </a:lnTo>
                <a:lnTo>
                  <a:pt x="2430" y="3546"/>
                </a:lnTo>
                <a:lnTo>
                  <a:pt x="2463" y="3521"/>
                </a:lnTo>
                <a:lnTo>
                  <a:pt x="2499" y="3501"/>
                </a:lnTo>
                <a:lnTo>
                  <a:pt x="2537" y="3486"/>
                </a:lnTo>
                <a:lnTo>
                  <a:pt x="2574" y="3468"/>
                </a:lnTo>
                <a:lnTo>
                  <a:pt x="2613" y="3457"/>
                </a:lnTo>
                <a:lnTo>
                  <a:pt x="2650" y="3450"/>
                </a:lnTo>
                <a:lnTo>
                  <a:pt x="2686" y="3449"/>
                </a:lnTo>
                <a:lnTo>
                  <a:pt x="2721" y="3449"/>
                </a:lnTo>
                <a:lnTo>
                  <a:pt x="2776" y="3441"/>
                </a:lnTo>
                <a:lnTo>
                  <a:pt x="2824" y="3430"/>
                </a:lnTo>
                <a:lnTo>
                  <a:pt x="2867" y="3415"/>
                </a:lnTo>
                <a:lnTo>
                  <a:pt x="2903" y="3395"/>
                </a:lnTo>
                <a:lnTo>
                  <a:pt x="2934" y="3371"/>
                </a:lnTo>
                <a:lnTo>
                  <a:pt x="2962" y="3342"/>
                </a:lnTo>
                <a:lnTo>
                  <a:pt x="2985" y="3306"/>
                </a:lnTo>
                <a:lnTo>
                  <a:pt x="3003" y="3265"/>
                </a:lnTo>
                <a:lnTo>
                  <a:pt x="3020" y="3218"/>
                </a:lnTo>
                <a:lnTo>
                  <a:pt x="3038" y="3140"/>
                </a:lnTo>
                <a:lnTo>
                  <a:pt x="3049" y="3059"/>
                </a:lnTo>
                <a:lnTo>
                  <a:pt x="3057" y="2978"/>
                </a:lnTo>
                <a:lnTo>
                  <a:pt x="3060" y="2896"/>
                </a:lnTo>
                <a:lnTo>
                  <a:pt x="3061" y="2817"/>
                </a:lnTo>
                <a:lnTo>
                  <a:pt x="3061" y="2739"/>
                </a:lnTo>
                <a:lnTo>
                  <a:pt x="3060" y="2706"/>
                </a:lnTo>
                <a:lnTo>
                  <a:pt x="3060" y="2657"/>
                </a:lnTo>
                <a:lnTo>
                  <a:pt x="3058" y="2606"/>
                </a:lnTo>
                <a:lnTo>
                  <a:pt x="3056" y="2554"/>
                </a:lnTo>
                <a:lnTo>
                  <a:pt x="3052" y="2502"/>
                </a:lnTo>
                <a:lnTo>
                  <a:pt x="3045" y="2450"/>
                </a:lnTo>
                <a:lnTo>
                  <a:pt x="3035" y="2398"/>
                </a:lnTo>
                <a:lnTo>
                  <a:pt x="3023" y="2349"/>
                </a:lnTo>
                <a:lnTo>
                  <a:pt x="3005" y="2301"/>
                </a:lnTo>
                <a:lnTo>
                  <a:pt x="2983" y="2256"/>
                </a:lnTo>
                <a:lnTo>
                  <a:pt x="2965" y="2232"/>
                </a:lnTo>
                <a:lnTo>
                  <a:pt x="2943" y="2213"/>
                </a:lnTo>
                <a:lnTo>
                  <a:pt x="2918" y="2198"/>
                </a:lnTo>
                <a:lnTo>
                  <a:pt x="2889" y="2187"/>
                </a:lnTo>
                <a:lnTo>
                  <a:pt x="2857" y="2179"/>
                </a:lnTo>
                <a:lnTo>
                  <a:pt x="2824" y="2171"/>
                </a:lnTo>
                <a:lnTo>
                  <a:pt x="2788" y="2164"/>
                </a:lnTo>
                <a:lnTo>
                  <a:pt x="2721" y="2150"/>
                </a:lnTo>
                <a:lnTo>
                  <a:pt x="2659" y="2133"/>
                </a:lnTo>
                <a:lnTo>
                  <a:pt x="2601" y="2108"/>
                </a:lnTo>
                <a:lnTo>
                  <a:pt x="2545" y="2078"/>
                </a:lnTo>
                <a:lnTo>
                  <a:pt x="2493" y="2042"/>
                </a:lnTo>
                <a:lnTo>
                  <a:pt x="2482" y="2037"/>
                </a:lnTo>
                <a:lnTo>
                  <a:pt x="2470" y="2026"/>
                </a:lnTo>
                <a:lnTo>
                  <a:pt x="2460" y="2012"/>
                </a:lnTo>
                <a:lnTo>
                  <a:pt x="2435" y="1992"/>
                </a:lnTo>
                <a:lnTo>
                  <a:pt x="2412" y="1970"/>
                </a:lnTo>
                <a:lnTo>
                  <a:pt x="2390" y="1946"/>
                </a:lnTo>
                <a:lnTo>
                  <a:pt x="2370" y="1922"/>
                </a:lnTo>
                <a:lnTo>
                  <a:pt x="2288" y="1832"/>
                </a:lnTo>
                <a:lnTo>
                  <a:pt x="2210" y="1741"/>
                </a:lnTo>
                <a:lnTo>
                  <a:pt x="2136" y="1651"/>
                </a:lnTo>
                <a:lnTo>
                  <a:pt x="2067" y="1562"/>
                </a:lnTo>
                <a:lnTo>
                  <a:pt x="2004" y="1474"/>
                </a:lnTo>
                <a:lnTo>
                  <a:pt x="1935" y="1375"/>
                </a:lnTo>
                <a:lnTo>
                  <a:pt x="1895" y="1317"/>
                </a:lnTo>
                <a:lnTo>
                  <a:pt x="1855" y="1260"/>
                </a:lnTo>
                <a:lnTo>
                  <a:pt x="1816" y="1201"/>
                </a:lnTo>
                <a:lnTo>
                  <a:pt x="1780" y="1141"/>
                </a:lnTo>
                <a:lnTo>
                  <a:pt x="1747" y="1078"/>
                </a:lnTo>
                <a:lnTo>
                  <a:pt x="1717" y="1013"/>
                </a:lnTo>
                <a:lnTo>
                  <a:pt x="1691" y="945"/>
                </a:lnTo>
                <a:lnTo>
                  <a:pt x="1671" y="875"/>
                </a:lnTo>
                <a:lnTo>
                  <a:pt x="1657" y="805"/>
                </a:lnTo>
                <a:lnTo>
                  <a:pt x="1648" y="738"/>
                </a:lnTo>
                <a:lnTo>
                  <a:pt x="1644" y="671"/>
                </a:lnTo>
                <a:lnTo>
                  <a:pt x="1644" y="604"/>
                </a:lnTo>
                <a:lnTo>
                  <a:pt x="1645" y="537"/>
                </a:lnTo>
                <a:lnTo>
                  <a:pt x="1648" y="466"/>
                </a:lnTo>
                <a:lnTo>
                  <a:pt x="1649" y="444"/>
                </a:lnTo>
                <a:lnTo>
                  <a:pt x="1651" y="414"/>
                </a:lnTo>
                <a:lnTo>
                  <a:pt x="1652" y="385"/>
                </a:lnTo>
                <a:lnTo>
                  <a:pt x="1652" y="357"/>
                </a:lnTo>
                <a:lnTo>
                  <a:pt x="1651" y="331"/>
                </a:lnTo>
                <a:lnTo>
                  <a:pt x="1646" y="306"/>
                </a:lnTo>
                <a:lnTo>
                  <a:pt x="1641" y="286"/>
                </a:lnTo>
                <a:lnTo>
                  <a:pt x="1633" y="270"/>
                </a:lnTo>
                <a:lnTo>
                  <a:pt x="1620" y="258"/>
                </a:lnTo>
                <a:lnTo>
                  <a:pt x="1606" y="253"/>
                </a:lnTo>
                <a:lnTo>
                  <a:pt x="1601" y="253"/>
                </a:lnTo>
                <a:lnTo>
                  <a:pt x="1594" y="253"/>
                </a:lnTo>
                <a:close/>
                <a:moveTo>
                  <a:pt x="1597" y="0"/>
                </a:moveTo>
                <a:lnTo>
                  <a:pt x="1644" y="2"/>
                </a:lnTo>
                <a:lnTo>
                  <a:pt x="1688" y="11"/>
                </a:lnTo>
                <a:lnTo>
                  <a:pt x="1728" y="26"/>
                </a:lnTo>
                <a:lnTo>
                  <a:pt x="1765" y="43"/>
                </a:lnTo>
                <a:lnTo>
                  <a:pt x="1798" y="68"/>
                </a:lnTo>
                <a:lnTo>
                  <a:pt x="1827" y="97"/>
                </a:lnTo>
                <a:lnTo>
                  <a:pt x="1853" y="131"/>
                </a:lnTo>
                <a:lnTo>
                  <a:pt x="1875" y="169"/>
                </a:lnTo>
                <a:lnTo>
                  <a:pt x="1892" y="212"/>
                </a:lnTo>
                <a:lnTo>
                  <a:pt x="1906" y="266"/>
                </a:lnTo>
                <a:lnTo>
                  <a:pt x="1914" y="321"/>
                </a:lnTo>
                <a:lnTo>
                  <a:pt x="1915" y="374"/>
                </a:lnTo>
                <a:lnTo>
                  <a:pt x="1914" y="429"/>
                </a:lnTo>
                <a:lnTo>
                  <a:pt x="1911" y="485"/>
                </a:lnTo>
                <a:lnTo>
                  <a:pt x="1910" y="519"/>
                </a:lnTo>
                <a:lnTo>
                  <a:pt x="1908" y="556"/>
                </a:lnTo>
                <a:lnTo>
                  <a:pt x="1907" y="630"/>
                </a:lnTo>
                <a:lnTo>
                  <a:pt x="1913" y="701"/>
                </a:lnTo>
                <a:lnTo>
                  <a:pt x="1921" y="767"/>
                </a:lnTo>
                <a:lnTo>
                  <a:pt x="1936" y="830"/>
                </a:lnTo>
                <a:lnTo>
                  <a:pt x="1957" y="892"/>
                </a:lnTo>
                <a:lnTo>
                  <a:pt x="1991" y="978"/>
                </a:lnTo>
                <a:lnTo>
                  <a:pt x="2033" y="1060"/>
                </a:lnTo>
                <a:lnTo>
                  <a:pt x="2081" y="1141"/>
                </a:lnTo>
                <a:lnTo>
                  <a:pt x="2132" y="1217"/>
                </a:lnTo>
                <a:lnTo>
                  <a:pt x="2186" y="1290"/>
                </a:lnTo>
                <a:lnTo>
                  <a:pt x="2238" y="1358"/>
                </a:lnTo>
                <a:lnTo>
                  <a:pt x="2290" y="1421"/>
                </a:lnTo>
                <a:lnTo>
                  <a:pt x="2355" y="1502"/>
                </a:lnTo>
                <a:lnTo>
                  <a:pt x="2409" y="1570"/>
                </a:lnTo>
                <a:lnTo>
                  <a:pt x="2464" y="1637"/>
                </a:lnTo>
                <a:lnTo>
                  <a:pt x="2522" y="1703"/>
                </a:lnTo>
                <a:lnTo>
                  <a:pt x="2581" y="1766"/>
                </a:lnTo>
                <a:lnTo>
                  <a:pt x="2643" y="1825"/>
                </a:lnTo>
                <a:lnTo>
                  <a:pt x="2683" y="1851"/>
                </a:lnTo>
                <a:lnTo>
                  <a:pt x="2725" y="1870"/>
                </a:lnTo>
                <a:lnTo>
                  <a:pt x="2772" y="1884"/>
                </a:lnTo>
                <a:lnTo>
                  <a:pt x="2823" y="1894"/>
                </a:lnTo>
                <a:lnTo>
                  <a:pt x="2850" y="1900"/>
                </a:lnTo>
                <a:lnTo>
                  <a:pt x="2874" y="1907"/>
                </a:lnTo>
                <a:lnTo>
                  <a:pt x="2883" y="1910"/>
                </a:lnTo>
                <a:lnTo>
                  <a:pt x="2893" y="1911"/>
                </a:lnTo>
                <a:lnTo>
                  <a:pt x="2900" y="1912"/>
                </a:lnTo>
                <a:lnTo>
                  <a:pt x="2970" y="1907"/>
                </a:lnTo>
                <a:lnTo>
                  <a:pt x="3045" y="1903"/>
                </a:lnTo>
                <a:lnTo>
                  <a:pt x="3120" y="1901"/>
                </a:lnTo>
                <a:lnTo>
                  <a:pt x="3163" y="1903"/>
                </a:lnTo>
                <a:lnTo>
                  <a:pt x="3207" y="1904"/>
                </a:lnTo>
                <a:lnTo>
                  <a:pt x="3254" y="1908"/>
                </a:lnTo>
                <a:lnTo>
                  <a:pt x="3304" y="1914"/>
                </a:lnTo>
                <a:lnTo>
                  <a:pt x="3354" y="1923"/>
                </a:lnTo>
                <a:lnTo>
                  <a:pt x="3403" y="1936"/>
                </a:lnTo>
                <a:lnTo>
                  <a:pt x="3453" y="1952"/>
                </a:lnTo>
                <a:lnTo>
                  <a:pt x="3502" y="1972"/>
                </a:lnTo>
                <a:lnTo>
                  <a:pt x="3551" y="1997"/>
                </a:lnTo>
                <a:lnTo>
                  <a:pt x="3596" y="2029"/>
                </a:lnTo>
                <a:lnTo>
                  <a:pt x="3639" y="2066"/>
                </a:lnTo>
                <a:lnTo>
                  <a:pt x="3676" y="2102"/>
                </a:lnTo>
                <a:lnTo>
                  <a:pt x="3709" y="2145"/>
                </a:lnTo>
                <a:lnTo>
                  <a:pt x="3735" y="2190"/>
                </a:lnTo>
                <a:lnTo>
                  <a:pt x="3759" y="2239"/>
                </a:lnTo>
                <a:lnTo>
                  <a:pt x="3777" y="2290"/>
                </a:lnTo>
                <a:lnTo>
                  <a:pt x="3792" y="2342"/>
                </a:lnTo>
                <a:lnTo>
                  <a:pt x="3803" y="2397"/>
                </a:lnTo>
                <a:lnTo>
                  <a:pt x="3811" y="2450"/>
                </a:lnTo>
                <a:lnTo>
                  <a:pt x="3817" y="2505"/>
                </a:lnTo>
                <a:lnTo>
                  <a:pt x="3821" y="2559"/>
                </a:lnTo>
                <a:lnTo>
                  <a:pt x="3824" y="2613"/>
                </a:lnTo>
                <a:lnTo>
                  <a:pt x="3824" y="2665"/>
                </a:lnTo>
                <a:lnTo>
                  <a:pt x="3824" y="2714"/>
                </a:lnTo>
                <a:lnTo>
                  <a:pt x="3824" y="2761"/>
                </a:lnTo>
                <a:lnTo>
                  <a:pt x="3824" y="2773"/>
                </a:lnTo>
                <a:lnTo>
                  <a:pt x="3822" y="2844"/>
                </a:lnTo>
                <a:lnTo>
                  <a:pt x="3821" y="2917"/>
                </a:lnTo>
                <a:lnTo>
                  <a:pt x="3817" y="2988"/>
                </a:lnTo>
                <a:lnTo>
                  <a:pt x="3811" y="3057"/>
                </a:lnTo>
                <a:lnTo>
                  <a:pt x="3802" y="3126"/>
                </a:lnTo>
                <a:lnTo>
                  <a:pt x="3791" y="3194"/>
                </a:lnTo>
                <a:lnTo>
                  <a:pt x="3775" y="3260"/>
                </a:lnTo>
                <a:lnTo>
                  <a:pt x="3758" y="3323"/>
                </a:lnTo>
                <a:lnTo>
                  <a:pt x="3734" y="3383"/>
                </a:lnTo>
                <a:lnTo>
                  <a:pt x="3707" y="3441"/>
                </a:lnTo>
                <a:lnTo>
                  <a:pt x="3675" y="3494"/>
                </a:lnTo>
                <a:lnTo>
                  <a:pt x="3636" y="3543"/>
                </a:lnTo>
                <a:lnTo>
                  <a:pt x="3602" y="3580"/>
                </a:lnTo>
                <a:lnTo>
                  <a:pt x="3563" y="3612"/>
                </a:lnTo>
                <a:lnTo>
                  <a:pt x="3523" y="3636"/>
                </a:lnTo>
                <a:lnTo>
                  <a:pt x="3480" y="3655"/>
                </a:lnTo>
                <a:lnTo>
                  <a:pt x="3436" y="3670"/>
                </a:lnTo>
                <a:lnTo>
                  <a:pt x="3392" y="3681"/>
                </a:lnTo>
                <a:lnTo>
                  <a:pt x="3348" y="3688"/>
                </a:lnTo>
                <a:lnTo>
                  <a:pt x="3303" y="3694"/>
                </a:lnTo>
                <a:lnTo>
                  <a:pt x="3260" y="3695"/>
                </a:lnTo>
                <a:lnTo>
                  <a:pt x="3218" y="3696"/>
                </a:lnTo>
                <a:lnTo>
                  <a:pt x="3134" y="3694"/>
                </a:lnTo>
                <a:lnTo>
                  <a:pt x="3052" y="3690"/>
                </a:lnTo>
                <a:lnTo>
                  <a:pt x="2983" y="3685"/>
                </a:lnTo>
                <a:lnTo>
                  <a:pt x="2918" y="3684"/>
                </a:lnTo>
                <a:lnTo>
                  <a:pt x="2897" y="3684"/>
                </a:lnTo>
                <a:lnTo>
                  <a:pt x="2838" y="3694"/>
                </a:lnTo>
                <a:lnTo>
                  <a:pt x="2777" y="3700"/>
                </a:lnTo>
                <a:lnTo>
                  <a:pt x="2721" y="3707"/>
                </a:lnTo>
                <a:lnTo>
                  <a:pt x="2661" y="3717"/>
                </a:lnTo>
                <a:lnTo>
                  <a:pt x="2634" y="3725"/>
                </a:lnTo>
                <a:lnTo>
                  <a:pt x="2606" y="3742"/>
                </a:lnTo>
                <a:lnTo>
                  <a:pt x="2579" y="3762"/>
                </a:lnTo>
                <a:lnTo>
                  <a:pt x="2551" y="3785"/>
                </a:lnTo>
                <a:lnTo>
                  <a:pt x="2523" y="3811"/>
                </a:lnTo>
                <a:lnTo>
                  <a:pt x="2485" y="3847"/>
                </a:lnTo>
                <a:lnTo>
                  <a:pt x="2446" y="3878"/>
                </a:lnTo>
                <a:lnTo>
                  <a:pt x="2370" y="3932"/>
                </a:lnTo>
                <a:lnTo>
                  <a:pt x="2311" y="3975"/>
                </a:lnTo>
                <a:lnTo>
                  <a:pt x="2249" y="4017"/>
                </a:lnTo>
                <a:lnTo>
                  <a:pt x="2186" y="4055"/>
                </a:lnTo>
                <a:lnTo>
                  <a:pt x="2118" y="4089"/>
                </a:lnTo>
                <a:lnTo>
                  <a:pt x="2049" y="4114"/>
                </a:lnTo>
                <a:lnTo>
                  <a:pt x="1977" y="4133"/>
                </a:lnTo>
                <a:lnTo>
                  <a:pt x="1904" y="4148"/>
                </a:lnTo>
                <a:lnTo>
                  <a:pt x="1830" y="4159"/>
                </a:lnTo>
                <a:lnTo>
                  <a:pt x="1757" y="4168"/>
                </a:lnTo>
                <a:lnTo>
                  <a:pt x="1668" y="4181"/>
                </a:lnTo>
                <a:lnTo>
                  <a:pt x="1583" y="4194"/>
                </a:lnTo>
                <a:lnTo>
                  <a:pt x="1531" y="4201"/>
                </a:lnTo>
                <a:lnTo>
                  <a:pt x="1482" y="4205"/>
                </a:lnTo>
                <a:lnTo>
                  <a:pt x="1386" y="4216"/>
                </a:lnTo>
                <a:lnTo>
                  <a:pt x="1288" y="4225"/>
                </a:lnTo>
                <a:lnTo>
                  <a:pt x="1190" y="4229"/>
                </a:lnTo>
                <a:lnTo>
                  <a:pt x="1125" y="4226"/>
                </a:lnTo>
                <a:lnTo>
                  <a:pt x="1066" y="4222"/>
                </a:lnTo>
                <a:lnTo>
                  <a:pt x="1011" y="4212"/>
                </a:lnTo>
                <a:lnTo>
                  <a:pt x="954" y="4193"/>
                </a:lnTo>
                <a:lnTo>
                  <a:pt x="902" y="4167"/>
                </a:lnTo>
                <a:lnTo>
                  <a:pt x="856" y="4137"/>
                </a:lnTo>
                <a:lnTo>
                  <a:pt x="814" y="4103"/>
                </a:lnTo>
                <a:lnTo>
                  <a:pt x="778" y="4063"/>
                </a:lnTo>
                <a:lnTo>
                  <a:pt x="747" y="4021"/>
                </a:lnTo>
                <a:lnTo>
                  <a:pt x="724" y="3974"/>
                </a:lnTo>
                <a:lnTo>
                  <a:pt x="706" y="3925"/>
                </a:lnTo>
                <a:lnTo>
                  <a:pt x="695" y="3874"/>
                </a:lnTo>
                <a:lnTo>
                  <a:pt x="692" y="3821"/>
                </a:lnTo>
                <a:lnTo>
                  <a:pt x="644" y="3798"/>
                </a:lnTo>
                <a:lnTo>
                  <a:pt x="597" y="3769"/>
                </a:lnTo>
                <a:lnTo>
                  <a:pt x="554" y="3732"/>
                </a:lnTo>
                <a:lnTo>
                  <a:pt x="514" y="3691"/>
                </a:lnTo>
                <a:lnTo>
                  <a:pt x="480" y="3646"/>
                </a:lnTo>
                <a:lnTo>
                  <a:pt x="450" y="3595"/>
                </a:lnTo>
                <a:lnTo>
                  <a:pt x="426" y="3547"/>
                </a:lnTo>
                <a:lnTo>
                  <a:pt x="410" y="3499"/>
                </a:lnTo>
                <a:lnTo>
                  <a:pt x="399" y="3451"/>
                </a:lnTo>
                <a:lnTo>
                  <a:pt x="393" y="3404"/>
                </a:lnTo>
                <a:lnTo>
                  <a:pt x="394" y="3357"/>
                </a:lnTo>
                <a:lnTo>
                  <a:pt x="400" y="3312"/>
                </a:lnTo>
                <a:lnTo>
                  <a:pt x="352" y="3276"/>
                </a:lnTo>
                <a:lnTo>
                  <a:pt x="307" y="3235"/>
                </a:lnTo>
                <a:lnTo>
                  <a:pt x="268" y="3192"/>
                </a:lnTo>
                <a:lnTo>
                  <a:pt x="234" y="3144"/>
                </a:lnTo>
                <a:lnTo>
                  <a:pt x="205" y="3093"/>
                </a:lnTo>
                <a:lnTo>
                  <a:pt x="183" y="3040"/>
                </a:lnTo>
                <a:lnTo>
                  <a:pt x="167" y="2985"/>
                </a:lnTo>
                <a:lnTo>
                  <a:pt x="157" y="2930"/>
                </a:lnTo>
                <a:lnTo>
                  <a:pt x="153" y="2875"/>
                </a:lnTo>
                <a:lnTo>
                  <a:pt x="157" y="2819"/>
                </a:lnTo>
                <a:lnTo>
                  <a:pt x="167" y="2766"/>
                </a:lnTo>
                <a:lnTo>
                  <a:pt x="128" y="2735"/>
                </a:lnTo>
                <a:lnTo>
                  <a:pt x="94" y="2696"/>
                </a:lnTo>
                <a:lnTo>
                  <a:pt x="63" y="2654"/>
                </a:lnTo>
                <a:lnTo>
                  <a:pt x="40" y="2606"/>
                </a:lnTo>
                <a:lnTo>
                  <a:pt x="21" y="2554"/>
                </a:lnTo>
                <a:lnTo>
                  <a:pt x="7" y="2499"/>
                </a:lnTo>
                <a:lnTo>
                  <a:pt x="1" y="2444"/>
                </a:lnTo>
                <a:lnTo>
                  <a:pt x="0" y="2391"/>
                </a:lnTo>
                <a:lnTo>
                  <a:pt x="4" y="2338"/>
                </a:lnTo>
                <a:lnTo>
                  <a:pt x="14" y="2286"/>
                </a:lnTo>
                <a:lnTo>
                  <a:pt x="29" y="2237"/>
                </a:lnTo>
                <a:lnTo>
                  <a:pt x="48" y="2189"/>
                </a:lnTo>
                <a:lnTo>
                  <a:pt x="73" y="2143"/>
                </a:lnTo>
                <a:lnTo>
                  <a:pt x="101" y="2102"/>
                </a:lnTo>
                <a:lnTo>
                  <a:pt x="134" y="2066"/>
                </a:lnTo>
                <a:lnTo>
                  <a:pt x="177" y="2030"/>
                </a:lnTo>
                <a:lnTo>
                  <a:pt x="222" y="1998"/>
                </a:lnTo>
                <a:lnTo>
                  <a:pt x="270" y="1972"/>
                </a:lnTo>
                <a:lnTo>
                  <a:pt x="320" y="1951"/>
                </a:lnTo>
                <a:lnTo>
                  <a:pt x="371" y="1933"/>
                </a:lnTo>
                <a:lnTo>
                  <a:pt x="423" y="1918"/>
                </a:lnTo>
                <a:lnTo>
                  <a:pt x="476" y="1904"/>
                </a:lnTo>
                <a:lnTo>
                  <a:pt x="528" y="1893"/>
                </a:lnTo>
                <a:lnTo>
                  <a:pt x="581" y="1885"/>
                </a:lnTo>
                <a:lnTo>
                  <a:pt x="632" y="1875"/>
                </a:lnTo>
                <a:lnTo>
                  <a:pt x="710" y="1863"/>
                </a:lnTo>
                <a:lnTo>
                  <a:pt x="742" y="1855"/>
                </a:lnTo>
                <a:lnTo>
                  <a:pt x="778" y="1847"/>
                </a:lnTo>
                <a:lnTo>
                  <a:pt x="829" y="1834"/>
                </a:lnTo>
                <a:lnTo>
                  <a:pt x="877" y="1822"/>
                </a:lnTo>
                <a:lnTo>
                  <a:pt x="922" y="1808"/>
                </a:lnTo>
                <a:lnTo>
                  <a:pt x="964" y="1795"/>
                </a:lnTo>
                <a:lnTo>
                  <a:pt x="1002" y="1780"/>
                </a:lnTo>
                <a:lnTo>
                  <a:pt x="1038" y="1762"/>
                </a:lnTo>
                <a:lnTo>
                  <a:pt x="1069" y="1743"/>
                </a:lnTo>
                <a:lnTo>
                  <a:pt x="1096" y="1721"/>
                </a:lnTo>
                <a:lnTo>
                  <a:pt x="1120" y="1696"/>
                </a:lnTo>
                <a:lnTo>
                  <a:pt x="1138" y="1667"/>
                </a:lnTo>
                <a:lnTo>
                  <a:pt x="1151" y="1636"/>
                </a:lnTo>
                <a:lnTo>
                  <a:pt x="1160" y="1600"/>
                </a:lnTo>
                <a:lnTo>
                  <a:pt x="1162" y="1561"/>
                </a:lnTo>
                <a:lnTo>
                  <a:pt x="1160" y="1502"/>
                </a:lnTo>
                <a:lnTo>
                  <a:pt x="1150" y="1443"/>
                </a:lnTo>
                <a:lnTo>
                  <a:pt x="1138" y="1386"/>
                </a:lnTo>
                <a:lnTo>
                  <a:pt x="1121" y="1328"/>
                </a:lnTo>
                <a:lnTo>
                  <a:pt x="1102" y="1271"/>
                </a:lnTo>
                <a:lnTo>
                  <a:pt x="1081" y="1212"/>
                </a:lnTo>
                <a:lnTo>
                  <a:pt x="1060" y="1153"/>
                </a:lnTo>
                <a:lnTo>
                  <a:pt x="1040" y="1094"/>
                </a:lnTo>
                <a:lnTo>
                  <a:pt x="1022" y="1034"/>
                </a:lnTo>
                <a:lnTo>
                  <a:pt x="1007" y="971"/>
                </a:lnTo>
                <a:lnTo>
                  <a:pt x="996" y="908"/>
                </a:lnTo>
                <a:lnTo>
                  <a:pt x="990" y="841"/>
                </a:lnTo>
                <a:lnTo>
                  <a:pt x="990" y="773"/>
                </a:lnTo>
                <a:lnTo>
                  <a:pt x="997" y="695"/>
                </a:lnTo>
                <a:lnTo>
                  <a:pt x="1009" y="619"/>
                </a:lnTo>
                <a:lnTo>
                  <a:pt x="1026" y="545"/>
                </a:lnTo>
                <a:lnTo>
                  <a:pt x="1048" y="476"/>
                </a:lnTo>
                <a:lnTo>
                  <a:pt x="1074" y="409"/>
                </a:lnTo>
                <a:lnTo>
                  <a:pt x="1106" y="346"/>
                </a:lnTo>
                <a:lnTo>
                  <a:pt x="1142" y="286"/>
                </a:lnTo>
                <a:lnTo>
                  <a:pt x="1180" y="231"/>
                </a:lnTo>
                <a:lnTo>
                  <a:pt x="1224" y="182"/>
                </a:lnTo>
                <a:lnTo>
                  <a:pt x="1271" y="136"/>
                </a:lnTo>
                <a:lnTo>
                  <a:pt x="1322" y="97"/>
                </a:lnTo>
                <a:lnTo>
                  <a:pt x="1362" y="69"/>
                </a:lnTo>
                <a:lnTo>
                  <a:pt x="1406" y="45"/>
                </a:lnTo>
                <a:lnTo>
                  <a:pt x="1453" y="26"/>
                </a:lnTo>
                <a:lnTo>
                  <a:pt x="1500" y="12"/>
                </a:lnTo>
                <a:lnTo>
                  <a:pt x="1549" y="2"/>
                </a:lnTo>
                <a:lnTo>
                  <a:pt x="1597" y="0"/>
                </a:ln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70" name="Freeform 6"/>
          <p:cNvSpPr>
            <a:spLocks noEditPoints="1"/>
          </p:cNvSpPr>
          <p:nvPr/>
        </p:nvSpPr>
        <p:spPr bwMode="auto">
          <a:xfrm>
            <a:off x="4630837" y="3990890"/>
            <a:ext cx="703605" cy="571078"/>
          </a:xfrm>
          <a:custGeom>
            <a:avLst/>
            <a:gdLst>
              <a:gd name="T0" fmla="*/ 349 w 4172"/>
              <a:gd name="T1" fmla="*/ 2748 h 3385"/>
              <a:gd name="T2" fmla="*/ 1153 w 4172"/>
              <a:gd name="T3" fmla="*/ 2041 h 3385"/>
              <a:gd name="T4" fmla="*/ 853 w 4172"/>
              <a:gd name="T5" fmla="*/ 1741 h 3385"/>
              <a:gd name="T6" fmla="*/ 2216 w 4172"/>
              <a:gd name="T7" fmla="*/ 2638 h 3385"/>
              <a:gd name="T8" fmla="*/ 2757 w 4172"/>
              <a:gd name="T9" fmla="*/ 2062 h 3385"/>
              <a:gd name="T10" fmla="*/ 2216 w 4172"/>
              <a:gd name="T11" fmla="*/ 1702 h 3385"/>
              <a:gd name="T12" fmla="*/ 1449 w 4172"/>
              <a:gd name="T13" fmla="*/ 2039 h 3385"/>
              <a:gd name="T14" fmla="*/ 1226 w 4172"/>
              <a:gd name="T15" fmla="*/ 3002 h 3385"/>
              <a:gd name="T16" fmla="*/ 1955 w 4172"/>
              <a:gd name="T17" fmla="*/ 1702 h 3385"/>
              <a:gd name="T18" fmla="*/ 1303 w 4172"/>
              <a:gd name="T19" fmla="*/ 1823 h 3385"/>
              <a:gd name="T20" fmla="*/ 2869 w 4172"/>
              <a:gd name="T21" fmla="*/ 1823 h 3385"/>
              <a:gd name="T22" fmla="*/ 3056 w 4172"/>
              <a:gd name="T23" fmla="*/ 2004 h 3385"/>
              <a:gd name="T24" fmla="*/ 3221 w 4172"/>
              <a:gd name="T25" fmla="*/ 3048 h 3385"/>
              <a:gd name="T26" fmla="*/ 3585 w 4172"/>
              <a:gd name="T27" fmla="*/ 2274 h 3385"/>
              <a:gd name="T28" fmla="*/ 4172 w 4172"/>
              <a:gd name="T29" fmla="*/ 2864 h 3385"/>
              <a:gd name="T30" fmla="*/ 2085 w 4172"/>
              <a:gd name="T31" fmla="*/ 2864 h 3385"/>
              <a:gd name="T32" fmla="*/ 0 w 4172"/>
              <a:gd name="T33" fmla="*/ 2864 h 3385"/>
              <a:gd name="T34" fmla="*/ 3390 w 4172"/>
              <a:gd name="T35" fmla="*/ 262 h 3385"/>
              <a:gd name="T36" fmla="*/ 3286 w 4172"/>
              <a:gd name="T37" fmla="*/ 276 h 3385"/>
              <a:gd name="T38" fmla="*/ 3193 w 4172"/>
              <a:gd name="T39" fmla="*/ 315 h 3385"/>
              <a:gd name="T40" fmla="*/ 3113 w 4172"/>
              <a:gd name="T41" fmla="*/ 375 h 3385"/>
              <a:gd name="T42" fmla="*/ 3052 w 4172"/>
              <a:gd name="T43" fmla="*/ 455 h 3385"/>
              <a:gd name="T44" fmla="*/ 3013 w 4172"/>
              <a:gd name="T45" fmla="*/ 547 h 3385"/>
              <a:gd name="T46" fmla="*/ 2999 w 4172"/>
              <a:gd name="T47" fmla="*/ 652 h 3385"/>
              <a:gd name="T48" fmla="*/ 3013 w 4172"/>
              <a:gd name="T49" fmla="*/ 756 h 3385"/>
              <a:gd name="T50" fmla="*/ 3052 w 4172"/>
              <a:gd name="T51" fmla="*/ 849 h 3385"/>
              <a:gd name="T52" fmla="*/ 3113 w 4172"/>
              <a:gd name="T53" fmla="*/ 928 h 3385"/>
              <a:gd name="T54" fmla="*/ 3193 w 4172"/>
              <a:gd name="T55" fmla="*/ 988 h 3385"/>
              <a:gd name="T56" fmla="*/ 3286 w 4172"/>
              <a:gd name="T57" fmla="*/ 1029 h 3385"/>
              <a:gd name="T58" fmla="*/ 3390 w 4172"/>
              <a:gd name="T59" fmla="*/ 1043 h 3385"/>
              <a:gd name="T60" fmla="*/ 3494 w 4172"/>
              <a:gd name="T61" fmla="*/ 1029 h 3385"/>
              <a:gd name="T62" fmla="*/ 3588 w 4172"/>
              <a:gd name="T63" fmla="*/ 988 h 3385"/>
              <a:gd name="T64" fmla="*/ 3666 w 4172"/>
              <a:gd name="T65" fmla="*/ 928 h 3385"/>
              <a:gd name="T66" fmla="*/ 3727 w 4172"/>
              <a:gd name="T67" fmla="*/ 849 h 3385"/>
              <a:gd name="T68" fmla="*/ 3767 w 4172"/>
              <a:gd name="T69" fmla="*/ 756 h 3385"/>
              <a:gd name="T70" fmla="*/ 3781 w 4172"/>
              <a:gd name="T71" fmla="*/ 652 h 3385"/>
              <a:gd name="T72" fmla="*/ 3767 w 4172"/>
              <a:gd name="T73" fmla="*/ 547 h 3385"/>
              <a:gd name="T74" fmla="*/ 3727 w 4172"/>
              <a:gd name="T75" fmla="*/ 455 h 3385"/>
              <a:gd name="T76" fmla="*/ 3666 w 4172"/>
              <a:gd name="T77" fmla="*/ 375 h 3385"/>
              <a:gd name="T78" fmla="*/ 3588 w 4172"/>
              <a:gd name="T79" fmla="*/ 315 h 3385"/>
              <a:gd name="T80" fmla="*/ 3494 w 4172"/>
              <a:gd name="T81" fmla="*/ 276 h 3385"/>
              <a:gd name="T82" fmla="*/ 3390 w 4172"/>
              <a:gd name="T83" fmla="*/ 262 h 3385"/>
              <a:gd name="T84" fmla="*/ 3461 w 4172"/>
              <a:gd name="T85" fmla="*/ 4 h 3385"/>
              <a:gd name="T86" fmla="*/ 3595 w 4172"/>
              <a:gd name="T87" fmla="*/ 34 h 3385"/>
              <a:gd name="T88" fmla="*/ 3719 w 4172"/>
              <a:gd name="T89" fmla="*/ 90 h 3385"/>
              <a:gd name="T90" fmla="*/ 3827 w 4172"/>
              <a:gd name="T91" fmla="*/ 168 h 3385"/>
              <a:gd name="T92" fmla="*/ 3915 w 4172"/>
              <a:gd name="T93" fmla="*/ 267 h 3385"/>
              <a:gd name="T94" fmla="*/ 3984 w 4172"/>
              <a:gd name="T95" fmla="*/ 383 h 3385"/>
              <a:gd name="T96" fmla="*/ 4027 w 4172"/>
              <a:gd name="T97" fmla="*/ 512 h 3385"/>
              <a:gd name="T98" fmla="*/ 4042 w 4172"/>
              <a:gd name="T99" fmla="*/ 652 h 3385"/>
              <a:gd name="T100" fmla="*/ 4027 w 4172"/>
              <a:gd name="T101" fmla="*/ 794 h 3385"/>
              <a:gd name="T102" fmla="*/ 3982 w 4172"/>
              <a:gd name="T103" fmla="*/ 924 h 3385"/>
              <a:gd name="T104" fmla="*/ 2798 w 4172"/>
              <a:gd name="T105" fmla="*/ 924 h 3385"/>
              <a:gd name="T106" fmla="*/ 2754 w 4172"/>
              <a:gd name="T107" fmla="*/ 794 h 3385"/>
              <a:gd name="T108" fmla="*/ 2738 w 4172"/>
              <a:gd name="T109" fmla="*/ 652 h 3385"/>
              <a:gd name="T110" fmla="*/ 2752 w 4172"/>
              <a:gd name="T111" fmla="*/ 512 h 3385"/>
              <a:gd name="T112" fmla="*/ 2795 w 4172"/>
              <a:gd name="T113" fmla="*/ 383 h 3385"/>
              <a:gd name="T114" fmla="*/ 2864 w 4172"/>
              <a:gd name="T115" fmla="*/ 267 h 3385"/>
              <a:gd name="T116" fmla="*/ 2952 w 4172"/>
              <a:gd name="T117" fmla="*/ 168 h 3385"/>
              <a:gd name="T118" fmla="*/ 3061 w 4172"/>
              <a:gd name="T119" fmla="*/ 90 h 3385"/>
              <a:gd name="T120" fmla="*/ 3184 w 4172"/>
              <a:gd name="T121" fmla="*/ 34 h 3385"/>
              <a:gd name="T122" fmla="*/ 3319 w 4172"/>
              <a:gd name="T123" fmla="*/ 4 h 3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72" h="3385">
                <a:moveTo>
                  <a:pt x="853" y="1741"/>
                </a:moveTo>
                <a:lnTo>
                  <a:pt x="349" y="2748"/>
                </a:lnTo>
                <a:lnTo>
                  <a:pt x="952" y="3048"/>
                </a:lnTo>
                <a:lnTo>
                  <a:pt x="1153" y="2041"/>
                </a:lnTo>
                <a:lnTo>
                  <a:pt x="1120" y="2007"/>
                </a:lnTo>
                <a:lnTo>
                  <a:pt x="853" y="1741"/>
                </a:lnTo>
                <a:close/>
                <a:moveTo>
                  <a:pt x="2216" y="1702"/>
                </a:moveTo>
                <a:lnTo>
                  <a:pt x="2216" y="2638"/>
                </a:lnTo>
                <a:lnTo>
                  <a:pt x="2946" y="3002"/>
                </a:lnTo>
                <a:lnTo>
                  <a:pt x="2757" y="2062"/>
                </a:lnTo>
                <a:lnTo>
                  <a:pt x="2723" y="2039"/>
                </a:lnTo>
                <a:lnTo>
                  <a:pt x="2216" y="1702"/>
                </a:lnTo>
                <a:close/>
                <a:moveTo>
                  <a:pt x="1955" y="1702"/>
                </a:moveTo>
                <a:lnTo>
                  <a:pt x="1449" y="2039"/>
                </a:lnTo>
                <a:lnTo>
                  <a:pt x="1415" y="2062"/>
                </a:lnTo>
                <a:lnTo>
                  <a:pt x="1226" y="3002"/>
                </a:lnTo>
                <a:lnTo>
                  <a:pt x="1955" y="2638"/>
                </a:lnTo>
                <a:lnTo>
                  <a:pt x="1955" y="1702"/>
                </a:lnTo>
                <a:close/>
                <a:moveTo>
                  <a:pt x="782" y="1303"/>
                </a:moveTo>
                <a:lnTo>
                  <a:pt x="1303" y="1823"/>
                </a:lnTo>
                <a:lnTo>
                  <a:pt x="2085" y="1303"/>
                </a:lnTo>
                <a:lnTo>
                  <a:pt x="2869" y="1823"/>
                </a:lnTo>
                <a:lnTo>
                  <a:pt x="2932" y="1759"/>
                </a:lnTo>
                <a:lnTo>
                  <a:pt x="3056" y="2004"/>
                </a:lnTo>
                <a:lnTo>
                  <a:pt x="3018" y="2041"/>
                </a:lnTo>
                <a:lnTo>
                  <a:pt x="3221" y="3048"/>
                </a:lnTo>
                <a:lnTo>
                  <a:pt x="3822" y="2748"/>
                </a:lnTo>
                <a:lnTo>
                  <a:pt x="3585" y="2274"/>
                </a:lnTo>
                <a:lnTo>
                  <a:pt x="3732" y="1986"/>
                </a:lnTo>
                <a:lnTo>
                  <a:pt x="4172" y="2864"/>
                </a:lnTo>
                <a:lnTo>
                  <a:pt x="3129" y="3385"/>
                </a:lnTo>
                <a:lnTo>
                  <a:pt x="2085" y="2864"/>
                </a:lnTo>
                <a:lnTo>
                  <a:pt x="1043" y="3385"/>
                </a:lnTo>
                <a:lnTo>
                  <a:pt x="0" y="2864"/>
                </a:lnTo>
                <a:lnTo>
                  <a:pt x="782" y="1303"/>
                </a:lnTo>
                <a:close/>
                <a:moveTo>
                  <a:pt x="3390" y="262"/>
                </a:moveTo>
                <a:lnTo>
                  <a:pt x="3337" y="264"/>
                </a:lnTo>
                <a:lnTo>
                  <a:pt x="3286" y="276"/>
                </a:lnTo>
                <a:lnTo>
                  <a:pt x="3237" y="292"/>
                </a:lnTo>
                <a:lnTo>
                  <a:pt x="3193" y="315"/>
                </a:lnTo>
                <a:lnTo>
                  <a:pt x="3151" y="343"/>
                </a:lnTo>
                <a:lnTo>
                  <a:pt x="3113" y="375"/>
                </a:lnTo>
                <a:lnTo>
                  <a:pt x="3080" y="413"/>
                </a:lnTo>
                <a:lnTo>
                  <a:pt x="3052" y="455"/>
                </a:lnTo>
                <a:lnTo>
                  <a:pt x="3029" y="499"/>
                </a:lnTo>
                <a:lnTo>
                  <a:pt x="3013" y="547"/>
                </a:lnTo>
                <a:lnTo>
                  <a:pt x="3002" y="599"/>
                </a:lnTo>
                <a:lnTo>
                  <a:pt x="2999" y="652"/>
                </a:lnTo>
                <a:lnTo>
                  <a:pt x="3002" y="705"/>
                </a:lnTo>
                <a:lnTo>
                  <a:pt x="3013" y="756"/>
                </a:lnTo>
                <a:lnTo>
                  <a:pt x="3029" y="804"/>
                </a:lnTo>
                <a:lnTo>
                  <a:pt x="3052" y="849"/>
                </a:lnTo>
                <a:lnTo>
                  <a:pt x="3080" y="890"/>
                </a:lnTo>
                <a:lnTo>
                  <a:pt x="3113" y="928"/>
                </a:lnTo>
                <a:lnTo>
                  <a:pt x="3151" y="960"/>
                </a:lnTo>
                <a:lnTo>
                  <a:pt x="3193" y="988"/>
                </a:lnTo>
                <a:lnTo>
                  <a:pt x="3237" y="1011"/>
                </a:lnTo>
                <a:lnTo>
                  <a:pt x="3286" y="1029"/>
                </a:lnTo>
                <a:lnTo>
                  <a:pt x="3337" y="1039"/>
                </a:lnTo>
                <a:lnTo>
                  <a:pt x="3390" y="1043"/>
                </a:lnTo>
                <a:lnTo>
                  <a:pt x="3443" y="1039"/>
                </a:lnTo>
                <a:lnTo>
                  <a:pt x="3494" y="1029"/>
                </a:lnTo>
                <a:lnTo>
                  <a:pt x="3542" y="1011"/>
                </a:lnTo>
                <a:lnTo>
                  <a:pt x="3588" y="988"/>
                </a:lnTo>
                <a:lnTo>
                  <a:pt x="3628" y="960"/>
                </a:lnTo>
                <a:lnTo>
                  <a:pt x="3666" y="928"/>
                </a:lnTo>
                <a:lnTo>
                  <a:pt x="3699" y="890"/>
                </a:lnTo>
                <a:lnTo>
                  <a:pt x="3727" y="849"/>
                </a:lnTo>
                <a:lnTo>
                  <a:pt x="3750" y="804"/>
                </a:lnTo>
                <a:lnTo>
                  <a:pt x="3767" y="756"/>
                </a:lnTo>
                <a:lnTo>
                  <a:pt x="3777" y="705"/>
                </a:lnTo>
                <a:lnTo>
                  <a:pt x="3781" y="652"/>
                </a:lnTo>
                <a:lnTo>
                  <a:pt x="3777" y="599"/>
                </a:lnTo>
                <a:lnTo>
                  <a:pt x="3767" y="547"/>
                </a:lnTo>
                <a:lnTo>
                  <a:pt x="3750" y="499"/>
                </a:lnTo>
                <a:lnTo>
                  <a:pt x="3727" y="455"/>
                </a:lnTo>
                <a:lnTo>
                  <a:pt x="3699" y="413"/>
                </a:lnTo>
                <a:lnTo>
                  <a:pt x="3666" y="375"/>
                </a:lnTo>
                <a:lnTo>
                  <a:pt x="3628" y="343"/>
                </a:lnTo>
                <a:lnTo>
                  <a:pt x="3588" y="315"/>
                </a:lnTo>
                <a:lnTo>
                  <a:pt x="3542" y="292"/>
                </a:lnTo>
                <a:lnTo>
                  <a:pt x="3494" y="276"/>
                </a:lnTo>
                <a:lnTo>
                  <a:pt x="3443" y="264"/>
                </a:lnTo>
                <a:lnTo>
                  <a:pt x="3390" y="262"/>
                </a:lnTo>
                <a:close/>
                <a:moveTo>
                  <a:pt x="3390" y="0"/>
                </a:moveTo>
                <a:lnTo>
                  <a:pt x="3461" y="4"/>
                </a:lnTo>
                <a:lnTo>
                  <a:pt x="3529" y="15"/>
                </a:lnTo>
                <a:lnTo>
                  <a:pt x="3595" y="34"/>
                </a:lnTo>
                <a:lnTo>
                  <a:pt x="3658" y="58"/>
                </a:lnTo>
                <a:lnTo>
                  <a:pt x="3719" y="90"/>
                </a:lnTo>
                <a:lnTo>
                  <a:pt x="3775" y="127"/>
                </a:lnTo>
                <a:lnTo>
                  <a:pt x="3827" y="168"/>
                </a:lnTo>
                <a:lnTo>
                  <a:pt x="3874" y="215"/>
                </a:lnTo>
                <a:lnTo>
                  <a:pt x="3915" y="267"/>
                </a:lnTo>
                <a:lnTo>
                  <a:pt x="3952" y="324"/>
                </a:lnTo>
                <a:lnTo>
                  <a:pt x="3984" y="383"/>
                </a:lnTo>
                <a:lnTo>
                  <a:pt x="4009" y="446"/>
                </a:lnTo>
                <a:lnTo>
                  <a:pt x="4027" y="512"/>
                </a:lnTo>
                <a:lnTo>
                  <a:pt x="4038" y="580"/>
                </a:lnTo>
                <a:lnTo>
                  <a:pt x="4042" y="652"/>
                </a:lnTo>
                <a:lnTo>
                  <a:pt x="4038" y="723"/>
                </a:lnTo>
                <a:lnTo>
                  <a:pt x="4027" y="794"/>
                </a:lnTo>
                <a:lnTo>
                  <a:pt x="4008" y="859"/>
                </a:lnTo>
                <a:lnTo>
                  <a:pt x="3982" y="924"/>
                </a:lnTo>
                <a:lnTo>
                  <a:pt x="3390" y="2084"/>
                </a:lnTo>
                <a:lnTo>
                  <a:pt x="2798" y="924"/>
                </a:lnTo>
                <a:lnTo>
                  <a:pt x="2773" y="859"/>
                </a:lnTo>
                <a:lnTo>
                  <a:pt x="2754" y="794"/>
                </a:lnTo>
                <a:lnTo>
                  <a:pt x="2742" y="723"/>
                </a:lnTo>
                <a:lnTo>
                  <a:pt x="2738" y="652"/>
                </a:lnTo>
                <a:lnTo>
                  <a:pt x="2742" y="580"/>
                </a:lnTo>
                <a:lnTo>
                  <a:pt x="2752" y="512"/>
                </a:lnTo>
                <a:lnTo>
                  <a:pt x="2771" y="446"/>
                </a:lnTo>
                <a:lnTo>
                  <a:pt x="2795" y="383"/>
                </a:lnTo>
                <a:lnTo>
                  <a:pt x="2827" y="324"/>
                </a:lnTo>
                <a:lnTo>
                  <a:pt x="2864" y="267"/>
                </a:lnTo>
                <a:lnTo>
                  <a:pt x="2905" y="215"/>
                </a:lnTo>
                <a:lnTo>
                  <a:pt x="2952" y="168"/>
                </a:lnTo>
                <a:lnTo>
                  <a:pt x="3004" y="127"/>
                </a:lnTo>
                <a:lnTo>
                  <a:pt x="3061" y="90"/>
                </a:lnTo>
                <a:lnTo>
                  <a:pt x="3121" y="58"/>
                </a:lnTo>
                <a:lnTo>
                  <a:pt x="3184" y="34"/>
                </a:lnTo>
                <a:lnTo>
                  <a:pt x="3250" y="15"/>
                </a:lnTo>
                <a:lnTo>
                  <a:pt x="3319" y="4"/>
                </a:lnTo>
                <a:lnTo>
                  <a:pt x="3390"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71" name="Group 70"/>
          <p:cNvGrpSpPr/>
          <p:nvPr/>
        </p:nvGrpSpPr>
        <p:grpSpPr>
          <a:xfrm>
            <a:off x="7507471" y="4037782"/>
            <a:ext cx="506294" cy="490905"/>
            <a:chOff x="8050213" y="4208463"/>
            <a:chExt cx="2559051" cy="2481262"/>
          </a:xfrm>
          <a:solidFill>
            <a:schemeClr val="accent3"/>
          </a:solidFill>
        </p:grpSpPr>
        <p:sp>
          <p:nvSpPr>
            <p:cNvPr id="72" name="Freeform 44"/>
            <p:cNvSpPr>
              <a:spLocks noEditPoints="1"/>
            </p:cNvSpPr>
            <p:nvPr/>
          </p:nvSpPr>
          <p:spPr bwMode="auto">
            <a:xfrm>
              <a:off x="8902701" y="4208463"/>
              <a:ext cx="1706563" cy="658813"/>
            </a:xfrm>
            <a:custGeom>
              <a:avLst/>
              <a:gdLst>
                <a:gd name="T0" fmla="*/ 569 w 3224"/>
                <a:gd name="T1" fmla="*/ 297 h 1245"/>
                <a:gd name="T2" fmla="*/ 471 w 3224"/>
                <a:gd name="T3" fmla="*/ 329 h 1245"/>
                <a:gd name="T4" fmla="*/ 390 w 3224"/>
                <a:gd name="T5" fmla="*/ 389 h 1245"/>
                <a:gd name="T6" fmla="*/ 330 w 3224"/>
                <a:gd name="T7" fmla="*/ 470 h 1245"/>
                <a:gd name="T8" fmla="*/ 297 w 3224"/>
                <a:gd name="T9" fmla="*/ 569 h 1245"/>
                <a:gd name="T10" fmla="*/ 297 w 3224"/>
                <a:gd name="T11" fmla="*/ 676 h 1245"/>
                <a:gd name="T12" fmla="*/ 330 w 3224"/>
                <a:gd name="T13" fmla="*/ 773 h 1245"/>
                <a:gd name="T14" fmla="*/ 390 w 3224"/>
                <a:gd name="T15" fmla="*/ 856 h 1245"/>
                <a:gd name="T16" fmla="*/ 471 w 3224"/>
                <a:gd name="T17" fmla="*/ 914 h 1245"/>
                <a:gd name="T18" fmla="*/ 569 w 3224"/>
                <a:gd name="T19" fmla="*/ 947 h 1245"/>
                <a:gd name="T20" fmla="*/ 2601 w 3224"/>
                <a:gd name="T21" fmla="*/ 951 h 1245"/>
                <a:gd name="T22" fmla="*/ 2705 w 3224"/>
                <a:gd name="T23" fmla="*/ 935 h 1245"/>
                <a:gd name="T24" fmla="*/ 2795 w 3224"/>
                <a:gd name="T25" fmla="*/ 888 h 1245"/>
                <a:gd name="T26" fmla="*/ 2867 w 3224"/>
                <a:gd name="T27" fmla="*/ 816 h 1245"/>
                <a:gd name="T28" fmla="*/ 2914 w 3224"/>
                <a:gd name="T29" fmla="*/ 726 h 1245"/>
                <a:gd name="T30" fmla="*/ 2930 w 3224"/>
                <a:gd name="T31" fmla="*/ 622 h 1245"/>
                <a:gd name="T32" fmla="*/ 2914 w 3224"/>
                <a:gd name="T33" fmla="*/ 517 h 1245"/>
                <a:gd name="T34" fmla="*/ 2867 w 3224"/>
                <a:gd name="T35" fmla="*/ 428 h 1245"/>
                <a:gd name="T36" fmla="*/ 2795 w 3224"/>
                <a:gd name="T37" fmla="*/ 356 h 1245"/>
                <a:gd name="T38" fmla="*/ 2705 w 3224"/>
                <a:gd name="T39" fmla="*/ 308 h 1245"/>
                <a:gd name="T40" fmla="*/ 2601 w 3224"/>
                <a:gd name="T41" fmla="*/ 292 h 1245"/>
                <a:gd name="T42" fmla="*/ 622 w 3224"/>
                <a:gd name="T43" fmla="*/ 0 h 1245"/>
                <a:gd name="T44" fmla="*/ 2673 w 3224"/>
                <a:gd name="T45" fmla="*/ 4 h 1245"/>
                <a:gd name="T46" fmla="*/ 2811 w 3224"/>
                <a:gd name="T47" fmla="*/ 36 h 1245"/>
                <a:gd name="T48" fmla="*/ 2935 w 3224"/>
                <a:gd name="T49" fmla="*/ 97 h 1245"/>
                <a:gd name="T50" fmla="*/ 3040 w 3224"/>
                <a:gd name="T51" fmla="*/ 182 h 1245"/>
                <a:gd name="T52" fmla="*/ 3127 w 3224"/>
                <a:gd name="T53" fmla="*/ 288 h 1245"/>
                <a:gd name="T54" fmla="*/ 3188 w 3224"/>
                <a:gd name="T55" fmla="*/ 413 h 1245"/>
                <a:gd name="T56" fmla="*/ 3220 w 3224"/>
                <a:gd name="T57" fmla="*/ 550 h 1245"/>
                <a:gd name="T58" fmla="*/ 3220 w 3224"/>
                <a:gd name="T59" fmla="*/ 695 h 1245"/>
                <a:gd name="T60" fmla="*/ 3188 w 3224"/>
                <a:gd name="T61" fmla="*/ 832 h 1245"/>
                <a:gd name="T62" fmla="*/ 3127 w 3224"/>
                <a:gd name="T63" fmla="*/ 956 h 1245"/>
                <a:gd name="T64" fmla="*/ 3040 w 3224"/>
                <a:gd name="T65" fmla="*/ 1063 h 1245"/>
                <a:gd name="T66" fmla="*/ 2935 w 3224"/>
                <a:gd name="T67" fmla="*/ 1148 h 1245"/>
                <a:gd name="T68" fmla="*/ 2811 w 3224"/>
                <a:gd name="T69" fmla="*/ 1209 h 1245"/>
                <a:gd name="T70" fmla="*/ 2673 w 3224"/>
                <a:gd name="T71" fmla="*/ 1241 h 1245"/>
                <a:gd name="T72" fmla="*/ 622 w 3224"/>
                <a:gd name="T73" fmla="*/ 1245 h 1245"/>
                <a:gd name="T74" fmla="*/ 480 w 3224"/>
                <a:gd name="T75" fmla="*/ 1229 h 1245"/>
                <a:gd name="T76" fmla="*/ 349 w 3224"/>
                <a:gd name="T77" fmla="*/ 1182 h 1245"/>
                <a:gd name="T78" fmla="*/ 234 w 3224"/>
                <a:gd name="T79" fmla="*/ 1109 h 1245"/>
                <a:gd name="T80" fmla="*/ 137 w 3224"/>
                <a:gd name="T81" fmla="*/ 1012 h 1245"/>
                <a:gd name="T82" fmla="*/ 63 w 3224"/>
                <a:gd name="T83" fmla="*/ 895 h 1245"/>
                <a:gd name="T84" fmla="*/ 16 w 3224"/>
                <a:gd name="T85" fmla="*/ 764 h 1245"/>
                <a:gd name="T86" fmla="*/ 0 w 3224"/>
                <a:gd name="T87" fmla="*/ 622 h 1245"/>
                <a:gd name="T88" fmla="*/ 16 w 3224"/>
                <a:gd name="T89" fmla="*/ 479 h 1245"/>
                <a:gd name="T90" fmla="*/ 63 w 3224"/>
                <a:gd name="T91" fmla="*/ 348 h 1245"/>
                <a:gd name="T92" fmla="*/ 137 w 3224"/>
                <a:gd name="T93" fmla="*/ 233 h 1245"/>
                <a:gd name="T94" fmla="*/ 234 w 3224"/>
                <a:gd name="T95" fmla="*/ 136 h 1245"/>
                <a:gd name="T96" fmla="*/ 349 w 3224"/>
                <a:gd name="T97" fmla="*/ 63 h 1245"/>
                <a:gd name="T98" fmla="*/ 480 w 3224"/>
                <a:gd name="T99" fmla="*/ 16 h 1245"/>
                <a:gd name="T100" fmla="*/ 622 w 3224"/>
                <a:gd name="T101" fmla="*/ 0 h 1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24" h="1245">
                  <a:moveTo>
                    <a:pt x="622" y="292"/>
                  </a:moveTo>
                  <a:lnTo>
                    <a:pt x="569" y="297"/>
                  </a:lnTo>
                  <a:lnTo>
                    <a:pt x="518" y="308"/>
                  </a:lnTo>
                  <a:lnTo>
                    <a:pt x="471" y="329"/>
                  </a:lnTo>
                  <a:lnTo>
                    <a:pt x="428" y="356"/>
                  </a:lnTo>
                  <a:lnTo>
                    <a:pt x="390" y="389"/>
                  </a:lnTo>
                  <a:lnTo>
                    <a:pt x="356" y="428"/>
                  </a:lnTo>
                  <a:lnTo>
                    <a:pt x="330" y="470"/>
                  </a:lnTo>
                  <a:lnTo>
                    <a:pt x="310" y="517"/>
                  </a:lnTo>
                  <a:lnTo>
                    <a:pt x="297" y="569"/>
                  </a:lnTo>
                  <a:lnTo>
                    <a:pt x="293" y="622"/>
                  </a:lnTo>
                  <a:lnTo>
                    <a:pt x="297" y="676"/>
                  </a:lnTo>
                  <a:lnTo>
                    <a:pt x="310" y="726"/>
                  </a:lnTo>
                  <a:lnTo>
                    <a:pt x="330" y="773"/>
                  </a:lnTo>
                  <a:lnTo>
                    <a:pt x="356" y="816"/>
                  </a:lnTo>
                  <a:lnTo>
                    <a:pt x="390" y="856"/>
                  </a:lnTo>
                  <a:lnTo>
                    <a:pt x="428" y="888"/>
                  </a:lnTo>
                  <a:lnTo>
                    <a:pt x="471" y="914"/>
                  </a:lnTo>
                  <a:lnTo>
                    <a:pt x="518" y="935"/>
                  </a:lnTo>
                  <a:lnTo>
                    <a:pt x="569" y="947"/>
                  </a:lnTo>
                  <a:lnTo>
                    <a:pt x="622" y="951"/>
                  </a:lnTo>
                  <a:lnTo>
                    <a:pt x="2601" y="951"/>
                  </a:lnTo>
                  <a:lnTo>
                    <a:pt x="2654" y="947"/>
                  </a:lnTo>
                  <a:lnTo>
                    <a:pt x="2705" y="935"/>
                  </a:lnTo>
                  <a:lnTo>
                    <a:pt x="2752" y="914"/>
                  </a:lnTo>
                  <a:lnTo>
                    <a:pt x="2795" y="888"/>
                  </a:lnTo>
                  <a:lnTo>
                    <a:pt x="2835" y="856"/>
                  </a:lnTo>
                  <a:lnTo>
                    <a:pt x="2867" y="816"/>
                  </a:lnTo>
                  <a:lnTo>
                    <a:pt x="2893" y="773"/>
                  </a:lnTo>
                  <a:lnTo>
                    <a:pt x="2914" y="726"/>
                  </a:lnTo>
                  <a:lnTo>
                    <a:pt x="2926" y="676"/>
                  </a:lnTo>
                  <a:lnTo>
                    <a:pt x="2930" y="622"/>
                  </a:lnTo>
                  <a:lnTo>
                    <a:pt x="2926" y="569"/>
                  </a:lnTo>
                  <a:lnTo>
                    <a:pt x="2914" y="517"/>
                  </a:lnTo>
                  <a:lnTo>
                    <a:pt x="2893" y="470"/>
                  </a:lnTo>
                  <a:lnTo>
                    <a:pt x="2867" y="428"/>
                  </a:lnTo>
                  <a:lnTo>
                    <a:pt x="2835" y="389"/>
                  </a:lnTo>
                  <a:lnTo>
                    <a:pt x="2795" y="356"/>
                  </a:lnTo>
                  <a:lnTo>
                    <a:pt x="2752" y="329"/>
                  </a:lnTo>
                  <a:lnTo>
                    <a:pt x="2705" y="308"/>
                  </a:lnTo>
                  <a:lnTo>
                    <a:pt x="2654" y="297"/>
                  </a:lnTo>
                  <a:lnTo>
                    <a:pt x="2601" y="292"/>
                  </a:lnTo>
                  <a:lnTo>
                    <a:pt x="622" y="292"/>
                  </a:lnTo>
                  <a:close/>
                  <a:moveTo>
                    <a:pt x="622" y="0"/>
                  </a:moveTo>
                  <a:lnTo>
                    <a:pt x="2601" y="0"/>
                  </a:lnTo>
                  <a:lnTo>
                    <a:pt x="2673" y="4"/>
                  </a:lnTo>
                  <a:lnTo>
                    <a:pt x="2743" y="16"/>
                  </a:lnTo>
                  <a:lnTo>
                    <a:pt x="2811" y="36"/>
                  </a:lnTo>
                  <a:lnTo>
                    <a:pt x="2874" y="63"/>
                  </a:lnTo>
                  <a:lnTo>
                    <a:pt x="2935" y="97"/>
                  </a:lnTo>
                  <a:lnTo>
                    <a:pt x="2990" y="136"/>
                  </a:lnTo>
                  <a:lnTo>
                    <a:pt x="3040" y="182"/>
                  </a:lnTo>
                  <a:lnTo>
                    <a:pt x="3086" y="233"/>
                  </a:lnTo>
                  <a:lnTo>
                    <a:pt x="3127" y="288"/>
                  </a:lnTo>
                  <a:lnTo>
                    <a:pt x="3161" y="348"/>
                  </a:lnTo>
                  <a:lnTo>
                    <a:pt x="3188" y="413"/>
                  </a:lnTo>
                  <a:lnTo>
                    <a:pt x="3207" y="479"/>
                  </a:lnTo>
                  <a:lnTo>
                    <a:pt x="3220" y="550"/>
                  </a:lnTo>
                  <a:lnTo>
                    <a:pt x="3224" y="622"/>
                  </a:lnTo>
                  <a:lnTo>
                    <a:pt x="3220" y="695"/>
                  </a:lnTo>
                  <a:lnTo>
                    <a:pt x="3207" y="764"/>
                  </a:lnTo>
                  <a:lnTo>
                    <a:pt x="3188" y="832"/>
                  </a:lnTo>
                  <a:lnTo>
                    <a:pt x="3161" y="895"/>
                  </a:lnTo>
                  <a:lnTo>
                    <a:pt x="3127" y="956"/>
                  </a:lnTo>
                  <a:lnTo>
                    <a:pt x="3086" y="1012"/>
                  </a:lnTo>
                  <a:lnTo>
                    <a:pt x="3040" y="1063"/>
                  </a:lnTo>
                  <a:lnTo>
                    <a:pt x="2990" y="1109"/>
                  </a:lnTo>
                  <a:lnTo>
                    <a:pt x="2935" y="1148"/>
                  </a:lnTo>
                  <a:lnTo>
                    <a:pt x="2874" y="1182"/>
                  </a:lnTo>
                  <a:lnTo>
                    <a:pt x="2811" y="1209"/>
                  </a:lnTo>
                  <a:lnTo>
                    <a:pt x="2743" y="1229"/>
                  </a:lnTo>
                  <a:lnTo>
                    <a:pt x="2673" y="1241"/>
                  </a:lnTo>
                  <a:lnTo>
                    <a:pt x="2601" y="1245"/>
                  </a:lnTo>
                  <a:lnTo>
                    <a:pt x="622" y="1245"/>
                  </a:lnTo>
                  <a:lnTo>
                    <a:pt x="550" y="1241"/>
                  </a:lnTo>
                  <a:lnTo>
                    <a:pt x="480" y="1229"/>
                  </a:lnTo>
                  <a:lnTo>
                    <a:pt x="413" y="1209"/>
                  </a:lnTo>
                  <a:lnTo>
                    <a:pt x="349" y="1182"/>
                  </a:lnTo>
                  <a:lnTo>
                    <a:pt x="288" y="1148"/>
                  </a:lnTo>
                  <a:lnTo>
                    <a:pt x="234" y="1109"/>
                  </a:lnTo>
                  <a:lnTo>
                    <a:pt x="183" y="1063"/>
                  </a:lnTo>
                  <a:lnTo>
                    <a:pt x="137" y="1012"/>
                  </a:lnTo>
                  <a:lnTo>
                    <a:pt x="97" y="956"/>
                  </a:lnTo>
                  <a:lnTo>
                    <a:pt x="63" y="895"/>
                  </a:lnTo>
                  <a:lnTo>
                    <a:pt x="37" y="832"/>
                  </a:lnTo>
                  <a:lnTo>
                    <a:pt x="16" y="764"/>
                  </a:lnTo>
                  <a:lnTo>
                    <a:pt x="5" y="695"/>
                  </a:lnTo>
                  <a:lnTo>
                    <a:pt x="0" y="622"/>
                  </a:lnTo>
                  <a:lnTo>
                    <a:pt x="5" y="550"/>
                  </a:lnTo>
                  <a:lnTo>
                    <a:pt x="16" y="479"/>
                  </a:lnTo>
                  <a:lnTo>
                    <a:pt x="37" y="413"/>
                  </a:lnTo>
                  <a:lnTo>
                    <a:pt x="63" y="348"/>
                  </a:lnTo>
                  <a:lnTo>
                    <a:pt x="97" y="288"/>
                  </a:lnTo>
                  <a:lnTo>
                    <a:pt x="137" y="233"/>
                  </a:lnTo>
                  <a:lnTo>
                    <a:pt x="183" y="182"/>
                  </a:lnTo>
                  <a:lnTo>
                    <a:pt x="234" y="136"/>
                  </a:lnTo>
                  <a:lnTo>
                    <a:pt x="288" y="97"/>
                  </a:lnTo>
                  <a:lnTo>
                    <a:pt x="349" y="63"/>
                  </a:lnTo>
                  <a:lnTo>
                    <a:pt x="413" y="36"/>
                  </a:lnTo>
                  <a:lnTo>
                    <a:pt x="480" y="16"/>
                  </a:lnTo>
                  <a:lnTo>
                    <a:pt x="550" y="4"/>
                  </a:lnTo>
                  <a:lnTo>
                    <a:pt x="6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74" name="Freeform 45"/>
            <p:cNvSpPr>
              <a:spLocks noEditPoints="1"/>
            </p:cNvSpPr>
            <p:nvPr/>
          </p:nvSpPr>
          <p:spPr bwMode="auto">
            <a:xfrm>
              <a:off x="8902701" y="6029325"/>
              <a:ext cx="1706563" cy="660400"/>
            </a:xfrm>
            <a:custGeom>
              <a:avLst/>
              <a:gdLst>
                <a:gd name="T0" fmla="*/ 569 w 3224"/>
                <a:gd name="T1" fmla="*/ 297 h 1246"/>
                <a:gd name="T2" fmla="*/ 471 w 3224"/>
                <a:gd name="T3" fmla="*/ 329 h 1246"/>
                <a:gd name="T4" fmla="*/ 390 w 3224"/>
                <a:gd name="T5" fmla="*/ 390 h 1246"/>
                <a:gd name="T6" fmla="*/ 330 w 3224"/>
                <a:gd name="T7" fmla="*/ 471 h 1246"/>
                <a:gd name="T8" fmla="*/ 297 w 3224"/>
                <a:gd name="T9" fmla="*/ 569 h 1246"/>
                <a:gd name="T10" fmla="*/ 297 w 3224"/>
                <a:gd name="T11" fmla="*/ 677 h 1246"/>
                <a:gd name="T12" fmla="*/ 330 w 3224"/>
                <a:gd name="T13" fmla="*/ 774 h 1246"/>
                <a:gd name="T14" fmla="*/ 390 w 3224"/>
                <a:gd name="T15" fmla="*/ 856 h 1246"/>
                <a:gd name="T16" fmla="*/ 471 w 3224"/>
                <a:gd name="T17" fmla="*/ 915 h 1246"/>
                <a:gd name="T18" fmla="*/ 569 w 3224"/>
                <a:gd name="T19" fmla="*/ 949 h 1246"/>
                <a:gd name="T20" fmla="*/ 2601 w 3224"/>
                <a:gd name="T21" fmla="*/ 952 h 1246"/>
                <a:gd name="T22" fmla="*/ 2705 w 3224"/>
                <a:gd name="T23" fmla="*/ 935 h 1246"/>
                <a:gd name="T24" fmla="*/ 2795 w 3224"/>
                <a:gd name="T25" fmla="*/ 888 h 1246"/>
                <a:gd name="T26" fmla="*/ 2867 w 3224"/>
                <a:gd name="T27" fmla="*/ 818 h 1246"/>
                <a:gd name="T28" fmla="*/ 2914 w 3224"/>
                <a:gd name="T29" fmla="*/ 727 h 1246"/>
                <a:gd name="T30" fmla="*/ 2930 w 3224"/>
                <a:gd name="T31" fmla="*/ 622 h 1246"/>
                <a:gd name="T32" fmla="*/ 2914 w 3224"/>
                <a:gd name="T33" fmla="*/ 518 h 1246"/>
                <a:gd name="T34" fmla="*/ 2867 w 3224"/>
                <a:gd name="T35" fmla="*/ 428 h 1246"/>
                <a:gd name="T36" fmla="*/ 2795 w 3224"/>
                <a:gd name="T37" fmla="*/ 357 h 1246"/>
                <a:gd name="T38" fmla="*/ 2705 w 3224"/>
                <a:gd name="T39" fmla="*/ 310 h 1246"/>
                <a:gd name="T40" fmla="*/ 2601 w 3224"/>
                <a:gd name="T41" fmla="*/ 293 h 1246"/>
                <a:gd name="T42" fmla="*/ 622 w 3224"/>
                <a:gd name="T43" fmla="*/ 0 h 1246"/>
                <a:gd name="T44" fmla="*/ 2673 w 3224"/>
                <a:gd name="T45" fmla="*/ 4 h 1246"/>
                <a:gd name="T46" fmla="*/ 2811 w 3224"/>
                <a:gd name="T47" fmla="*/ 37 h 1246"/>
                <a:gd name="T48" fmla="*/ 2935 w 3224"/>
                <a:gd name="T49" fmla="*/ 97 h 1246"/>
                <a:gd name="T50" fmla="*/ 3040 w 3224"/>
                <a:gd name="T51" fmla="*/ 182 h 1246"/>
                <a:gd name="T52" fmla="*/ 3127 w 3224"/>
                <a:gd name="T53" fmla="*/ 290 h 1246"/>
                <a:gd name="T54" fmla="*/ 3188 w 3224"/>
                <a:gd name="T55" fmla="*/ 413 h 1246"/>
                <a:gd name="T56" fmla="*/ 3220 w 3224"/>
                <a:gd name="T57" fmla="*/ 550 h 1246"/>
                <a:gd name="T58" fmla="*/ 3220 w 3224"/>
                <a:gd name="T59" fmla="*/ 696 h 1246"/>
                <a:gd name="T60" fmla="*/ 3188 w 3224"/>
                <a:gd name="T61" fmla="*/ 832 h 1246"/>
                <a:gd name="T62" fmla="*/ 3127 w 3224"/>
                <a:gd name="T63" fmla="*/ 956 h 1246"/>
                <a:gd name="T64" fmla="*/ 3040 w 3224"/>
                <a:gd name="T65" fmla="*/ 1063 h 1246"/>
                <a:gd name="T66" fmla="*/ 2935 w 3224"/>
                <a:gd name="T67" fmla="*/ 1149 h 1246"/>
                <a:gd name="T68" fmla="*/ 2811 w 3224"/>
                <a:gd name="T69" fmla="*/ 1209 h 1246"/>
                <a:gd name="T70" fmla="*/ 2673 w 3224"/>
                <a:gd name="T71" fmla="*/ 1241 h 1246"/>
                <a:gd name="T72" fmla="*/ 622 w 3224"/>
                <a:gd name="T73" fmla="*/ 1246 h 1246"/>
                <a:gd name="T74" fmla="*/ 480 w 3224"/>
                <a:gd name="T75" fmla="*/ 1228 h 1246"/>
                <a:gd name="T76" fmla="*/ 349 w 3224"/>
                <a:gd name="T77" fmla="*/ 1183 h 1246"/>
                <a:gd name="T78" fmla="*/ 234 w 3224"/>
                <a:gd name="T79" fmla="*/ 1109 h 1246"/>
                <a:gd name="T80" fmla="*/ 137 w 3224"/>
                <a:gd name="T81" fmla="*/ 1012 h 1246"/>
                <a:gd name="T82" fmla="*/ 63 w 3224"/>
                <a:gd name="T83" fmla="*/ 896 h 1246"/>
                <a:gd name="T84" fmla="*/ 16 w 3224"/>
                <a:gd name="T85" fmla="*/ 765 h 1246"/>
                <a:gd name="T86" fmla="*/ 0 w 3224"/>
                <a:gd name="T87" fmla="*/ 622 h 1246"/>
                <a:gd name="T88" fmla="*/ 16 w 3224"/>
                <a:gd name="T89" fmla="*/ 479 h 1246"/>
                <a:gd name="T90" fmla="*/ 63 w 3224"/>
                <a:gd name="T91" fmla="*/ 349 h 1246"/>
                <a:gd name="T92" fmla="*/ 137 w 3224"/>
                <a:gd name="T93" fmla="*/ 234 h 1246"/>
                <a:gd name="T94" fmla="*/ 234 w 3224"/>
                <a:gd name="T95" fmla="*/ 137 h 1246"/>
                <a:gd name="T96" fmla="*/ 349 w 3224"/>
                <a:gd name="T97" fmla="*/ 63 h 1246"/>
                <a:gd name="T98" fmla="*/ 480 w 3224"/>
                <a:gd name="T99" fmla="*/ 16 h 1246"/>
                <a:gd name="T100" fmla="*/ 622 w 3224"/>
                <a:gd name="T101" fmla="*/ 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24" h="1246">
                  <a:moveTo>
                    <a:pt x="622" y="293"/>
                  </a:moveTo>
                  <a:lnTo>
                    <a:pt x="569" y="297"/>
                  </a:lnTo>
                  <a:lnTo>
                    <a:pt x="518" y="310"/>
                  </a:lnTo>
                  <a:lnTo>
                    <a:pt x="471" y="329"/>
                  </a:lnTo>
                  <a:lnTo>
                    <a:pt x="428" y="357"/>
                  </a:lnTo>
                  <a:lnTo>
                    <a:pt x="390" y="390"/>
                  </a:lnTo>
                  <a:lnTo>
                    <a:pt x="356" y="428"/>
                  </a:lnTo>
                  <a:lnTo>
                    <a:pt x="330" y="471"/>
                  </a:lnTo>
                  <a:lnTo>
                    <a:pt x="310" y="518"/>
                  </a:lnTo>
                  <a:lnTo>
                    <a:pt x="297" y="569"/>
                  </a:lnTo>
                  <a:lnTo>
                    <a:pt x="293" y="622"/>
                  </a:lnTo>
                  <a:lnTo>
                    <a:pt x="297" y="677"/>
                  </a:lnTo>
                  <a:lnTo>
                    <a:pt x="310" y="727"/>
                  </a:lnTo>
                  <a:lnTo>
                    <a:pt x="330" y="774"/>
                  </a:lnTo>
                  <a:lnTo>
                    <a:pt x="356" y="818"/>
                  </a:lnTo>
                  <a:lnTo>
                    <a:pt x="390" y="856"/>
                  </a:lnTo>
                  <a:lnTo>
                    <a:pt x="428" y="888"/>
                  </a:lnTo>
                  <a:lnTo>
                    <a:pt x="471" y="915"/>
                  </a:lnTo>
                  <a:lnTo>
                    <a:pt x="518" y="935"/>
                  </a:lnTo>
                  <a:lnTo>
                    <a:pt x="569" y="949"/>
                  </a:lnTo>
                  <a:lnTo>
                    <a:pt x="622" y="952"/>
                  </a:lnTo>
                  <a:lnTo>
                    <a:pt x="2601" y="952"/>
                  </a:lnTo>
                  <a:lnTo>
                    <a:pt x="2654" y="949"/>
                  </a:lnTo>
                  <a:lnTo>
                    <a:pt x="2705" y="935"/>
                  </a:lnTo>
                  <a:lnTo>
                    <a:pt x="2752" y="915"/>
                  </a:lnTo>
                  <a:lnTo>
                    <a:pt x="2795" y="888"/>
                  </a:lnTo>
                  <a:lnTo>
                    <a:pt x="2835" y="856"/>
                  </a:lnTo>
                  <a:lnTo>
                    <a:pt x="2867" y="818"/>
                  </a:lnTo>
                  <a:lnTo>
                    <a:pt x="2893" y="774"/>
                  </a:lnTo>
                  <a:lnTo>
                    <a:pt x="2914" y="727"/>
                  </a:lnTo>
                  <a:lnTo>
                    <a:pt x="2926" y="677"/>
                  </a:lnTo>
                  <a:lnTo>
                    <a:pt x="2930" y="622"/>
                  </a:lnTo>
                  <a:lnTo>
                    <a:pt x="2926" y="569"/>
                  </a:lnTo>
                  <a:lnTo>
                    <a:pt x="2914" y="518"/>
                  </a:lnTo>
                  <a:lnTo>
                    <a:pt x="2893" y="471"/>
                  </a:lnTo>
                  <a:lnTo>
                    <a:pt x="2867" y="428"/>
                  </a:lnTo>
                  <a:lnTo>
                    <a:pt x="2835" y="390"/>
                  </a:lnTo>
                  <a:lnTo>
                    <a:pt x="2795" y="357"/>
                  </a:lnTo>
                  <a:lnTo>
                    <a:pt x="2752" y="329"/>
                  </a:lnTo>
                  <a:lnTo>
                    <a:pt x="2705" y="310"/>
                  </a:lnTo>
                  <a:lnTo>
                    <a:pt x="2654" y="297"/>
                  </a:lnTo>
                  <a:lnTo>
                    <a:pt x="2601" y="293"/>
                  </a:lnTo>
                  <a:lnTo>
                    <a:pt x="622" y="293"/>
                  </a:lnTo>
                  <a:close/>
                  <a:moveTo>
                    <a:pt x="622" y="0"/>
                  </a:moveTo>
                  <a:lnTo>
                    <a:pt x="2601" y="0"/>
                  </a:lnTo>
                  <a:lnTo>
                    <a:pt x="2673" y="4"/>
                  </a:lnTo>
                  <a:lnTo>
                    <a:pt x="2743" y="16"/>
                  </a:lnTo>
                  <a:lnTo>
                    <a:pt x="2811" y="37"/>
                  </a:lnTo>
                  <a:lnTo>
                    <a:pt x="2874" y="63"/>
                  </a:lnTo>
                  <a:lnTo>
                    <a:pt x="2935" y="97"/>
                  </a:lnTo>
                  <a:lnTo>
                    <a:pt x="2990" y="137"/>
                  </a:lnTo>
                  <a:lnTo>
                    <a:pt x="3040" y="182"/>
                  </a:lnTo>
                  <a:lnTo>
                    <a:pt x="3086" y="234"/>
                  </a:lnTo>
                  <a:lnTo>
                    <a:pt x="3127" y="290"/>
                  </a:lnTo>
                  <a:lnTo>
                    <a:pt x="3161" y="349"/>
                  </a:lnTo>
                  <a:lnTo>
                    <a:pt x="3188" y="413"/>
                  </a:lnTo>
                  <a:lnTo>
                    <a:pt x="3207" y="479"/>
                  </a:lnTo>
                  <a:lnTo>
                    <a:pt x="3220" y="550"/>
                  </a:lnTo>
                  <a:lnTo>
                    <a:pt x="3224" y="622"/>
                  </a:lnTo>
                  <a:lnTo>
                    <a:pt x="3220" y="696"/>
                  </a:lnTo>
                  <a:lnTo>
                    <a:pt x="3207" y="765"/>
                  </a:lnTo>
                  <a:lnTo>
                    <a:pt x="3188" y="832"/>
                  </a:lnTo>
                  <a:lnTo>
                    <a:pt x="3161" y="896"/>
                  </a:lnTo>
                  <a:lnTo>
                    <a:pt x="3127" y="956"/>
                  </a:lnTo>
                  <a:lnTo>
                    <a:pt x="3086" y="1012"/>
                  </a:lnTo>
                  <a:lnTo>
                    <a:pt x="3040" y="1063"/>
                  </a:lnTo>
                  <a:lnTo>
                    <a:pt x="2990" y="1109"/>
                  </a:lnTo>
                  <a:lnTo>
                    <a:pt x="2935" y="1149"/>
                  </a:lnTo>
                  <a:lnTo>
                    <a:pt x="2874" y="1183"/>
                  </a:lnTo>
                  <a:lnTo>
                    <a:pt x="2811" y="1209"/>
                  </a:lnTo>
                  <a:lnTo>
                    <a:pt x="2743" y="1228"/>
                  </a:lnTo>
                  <a:lnTo>
                    <a:pt x="2673" y="1241"/>
                  </a:lnTo>
                  <a:lnTo>
                    <a:pt x="2601" y="1246"/>
                  </a:lnTo>
                  <a:lnTo>
                    <a:pt x="622" y="1246"/>
                  </a:lnTo>
                  <a:lnTo>
                    <a:pt x="550" y="1241"/>
                  </a:lnTo>
                  <a:lnTo>
                    <a:pt x="480" y="1228"/>
                  </a:lnTo>
                  <a:lnTo>
                    <a:pt x="413" y="1209"/>
                  </a:lnTo>
                  <a:lnTo>
                    <a:pt x="349" y="1183"/>
                  </a:lnTo>
                  <a:lnTo>
                    <a:pt x="288" y="1149"/>
                  </a:lnTo>
                  <a:lnTo>
                    <a:pt x="234" y="1109"/>
                  </a:lnTo>
                  <a:lnTo>
                    <a:pt x="183" y="1063"/>
                  </a:lnTo>
                  <a:lnTo>
                    <a:pt x="137" y="1012"/>
                  </a:lnTo>
                  <a:lnTo>
                    <a:pt x="97" y="956"/>
                  </a:lnTo>
                  <a:lnTo>
                    <a:pt x="63" y="896"/>
                  </a:lnTo>
                  <a:lnTo>
                    <a:pt x="37" y="832"/>
                  </a:lnTo>
                  <a:lnTo>
                    <a:pt x="16" y="765"/>
                  </a:lnTo>
                  <a:lnTo>
                    <a:pt x="5" y="696"/>
                  </a:lnTo>
                  <a:lnTo>
                    <a:pt x="0" y="622"/>
                  </a:lnTo>
                  <a:lnTo>
                    <a:pt x="5" y="550"/>
                  </a:lnTo>
                  <a:lnTo>
                    <a:pt x="16" y="479"/>
                  </a:lnTo>
                  <a:lnTo>
                    <a:pt x="37" y="413"/>
                  </a:lnTo>
                  <a:lnTo>
                    <a:pt x="63" y="349"/>
                  </a:lnTo>
                  <a:lnTo>
                    <a:pt x="97" y="290"/>
                  </a:lnTo>
                  <a:lnTo>
                    <a:pt x="137" y="234"/>
                  </a:lnTo>
                  <a:lnTo>
                    <a:pt x="183" y="182"/>
                  </a:lnTo>
                  <a:lnTo>
                    <a:pt x="234" y="137"/>
                  </a:lnTo>
                  <a:lnTo>
                    <a:pt x="288" y="97"/>
                  </a:lnTo>
                  <a:lnTo>
                    <a:pt x="349" y="63"/>
                  </a:lnTo>
                  <a:lnTo>
                    <a:pt x="413" y="37"/>
                  </a:lnTo>
                  <a:lnTo>
                    <a:pt x="480" y="16"/>
                  </a:lnTo>
                  <a:lnTo>
                    <a:pt x="550" y="4"/>
                  </a:lnTo>
                  <a:lnTo>
                    <a:pt x="6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6" name="Freeform 46"/>
            <p:cNvSpPr>
              <a:spLocks noEditPoints="1"/>
            </p:cNvSpPr>
            <p:nvPr/>
          </p:nvSpPr>
          <p:spPr bwMode="auto">
            <a:xfrm>
              <a:off x="8902701" y="5137150"/>
              <a:ext cx="1706563" cy="660400"/>
            </a:xfrm>
            <a:custGeom>
              <a:avLst/>
              <a:gdLst>
                <a:gd name="T0" fmla="*/ 569 w 3224"/>
                <a:gd name="T1" fmla="*/ 297 h 1246"/>
                <a:gd name="T2" fmla="*/ 471 w 3224"/>
                <a:gd name="T3" fmla="*/ 330 h 1246"/>
                <a:gd name="T4" fmla="*/ 390 w 3224"/>
                <a:gd name="T5" fmla="*/ 390 h 1246"/>
                <a:gd name="T6" fmla="*/ 330 w 3224"/>
                <a:gd name="T7" fmla="*/ 472 h 1246"/>
                <a:gd name="T8" fmla="*/ 297 w 3224"/>
                <a:gd name="T9" fmla="*/ 570 h 1246"/>
                <a:gd name="T10" fmla="*/ 297 w 3224"/>
                <a:gd name="T11" fmla="*/ 677 h 1246"/>
                <a:gd name="T12" fmla="*/ 330 w 3224"/>
                <a:gd name="T13" fmla="*/ 775 h 1246"/>
                <a:gd name="T14" fmla="*/ 390 w 3224"/>
                <a:gd name="T15" fmla="*/ 856 h 1246"/>
                <a:gd name="T16" fmla="*/ 471 w 3224"/>
                <a:gd name="T17" fmla="*/ 917 h 1246"/>
                <a:gd name="T18" fmla="*/ 569 w 3224"/>
                <a:gd name="T19" fmla="*/ 949 h 1246"/>
                <a:gd name="T20" fmla="*/ 2601 w 3224"/>
                <a:gd name="T21" fmla="*/ 953 h 1246"/>
                <a:gd name="T22" fmla="*/ 2705 w 3224"/>
                <a:gd name="T23" fmla="*/ 936 h 1246"/>
                <a:gd name="T24" fmla="*/ 2795 w 3224"/>
                <a:gd name="T25" fmla="*/ 890 h 1246"/>
                <a:gd name="T26" fmla="*/ 2867 w 3224"/>
                <a:gd name="T27" fmla="*/ 818 h 1246"/>
                <a:gd name="T28" fmla="*/ 2914 w 3224"/>
                <a:gd name="T29" fmla="*/ 727 h 1246"/>
                <a:gd name="T30" fmla="*/ 2930 w 3224"/>
                <a:gd name="T31" fmla="*/ 624 h 1246"/>
                <a:gd name="T32" fmla="*/ 2914 w 3224"/>
                <a:gd name="T33" fmla="*/ 520 h 1246"/>
                <a:gd name="T34" fmla="*/ 2867 w 3224"/>
                <a:gd name="T35" fmla="*/ 428 h 1246"/>
                <a:gd name="T36" fmla="*/ 2795 w 3224"/>
                <a:gd name="T37" fmla="*/ 358 h 1246"/>
                <a:gd name="T38" fmla="*/ 2705 w 3224"/>
                <a:gd name="T39" fmla="*/ 311 h 1246"/>
                <a:gd name="T40" fmla="*/ 2601 w 3224"/>
                <a:gd name="T41" fmla="*/ 293 h 1246"/>
                <a:gd name="T42" fmla="*/ 622 w 3224"/>
                <a:gd name="T43" fmla="*/ 0 h 1246"/>
                <a:gd name="T44" fmla="*/ 2673 w 3224"/>
                <a:gd name="T45" fmla="*/ 5 h 1246"/>
                <a:gd name="T46" fmla="*/ 2811 w 3224"/>
                <a:gd name="T47" fmla="*/ 37 h 1246"/>
                <a:gd name="T48" fmla="*/ 2935 w 3224"/>
                <a:gd name="T49" fmla="*/ 97 h 1246"/>
                <a:gd name="T50" fmla="*/ 3040 w 3224"/>
                <a:gd name="T51" fmla="*/ 183 h 1246"/>
                <a:gd name="T52" fmla="*/ 3127 w 3224"/>
                <a:gd name="T53" fmla="*/ 290 h 1246"/>
                <a:gd name="T54" fmla="*/ 3188 w 3224"/>
                <a:gd name="T55" fmla="*/ 414 h 1246"/>
                <a:gd name="T56" fmla="*/ 3220 w 3224"/>
                <a:gd name="T57" fmla="*/ 550 h 1246"/>
                <a:gd name="T58" fmla="*/ 3220 w 3224"/>
                <a:gd name="T59" fmla="*/ 696 h 1246"/>
                <a:gd name="T60" fmla="*/ 3188 w 3224"/>
                <a:gd name="T61" fmla="*/ 833 h 1246"/>
                <a:gd name="T62" fmla="*/ 3127 w 3224"/>
                <a:gd name="T63" fmla="*/ 958 h 1246"/>
                <a:gd name="T64" fmla="*/ 3040 w 3224"/>
                <a:gd name="T65" fmla="*/ 1064 h 1246"/>
                <a:gd name="T66" fmla="*/ 2935 w 3224"/>
                <a:gd name="T67" fmla="*/ 1149 h 1246"/>
                <a:gd name="T68" fmla="*/ 2811 w 3224"/>
                <a:gd name="T69" fmla="*/ 1209 h 1246"/>
                <a:gd name="T70" fmla="*/ 2673 w 3224"/>
                <a:gd name="T71" fmla="*/ 1242 h 1246"/>
                <a:gd name="T72" fmla="*/ 622 w 3224"/>
                <a:gd name="T73" fmla="*/ 1246 h 1246"/>
                <a:gd name="T74" fmla="*/ 480 w 3224"/>
                <a:gd name="T75" fmla="*/ 1230 h 1246"/>
                <a:gd name="T76" fmla="*/ 349 w 3224"/>
                <a:gd name="T77" fmla="*/ 1183 h 1246"/>
                <a:gd name="T78" fmla="*/ 234 w 3224"/>
                <a:gd name="T79" fmla="*/ 1109 h 1246"/>
                <a:gd name="T80" fmla="*/ 137 w 3224"/>
                <a:gd name="T81" fmla="*/ 1012 h 1246"/>
                <a:gd name="T82" fmla="*/ 63 w 3224"/>
                <a:gd name="T83" fmla="*/ 898 h 1246"/>
                <a:gd name="T84" fmla="*/ 16 w 3224"/>
                <a:gd name="T85" fmla="*/ 767 h 1246"/>
                <a:gd name="T86" fmla="*/ 0 w 3224"/>
                <a:gd name="T87" fmla="*/ 624 h 1246"/>
                <a:gd name="T88" fmla="*/ 16 w 3224"/>
                <a:gd name="T89" fmla="*/ 481 h 1246"/>
                <a:gd name="T90" fmla="*/ 63 w 3224"/>
                <a:gd name="T91" fmla="*/ 350 h 1246"/>
                <a:gd name="T92" fmla="*/ 137 w 3224"/>
                <a:gd name="T93" fmla="*/ 234 h 1246"/>
                <a:gd name="T94" fmla="*/ 234 w 3224"/>
                <a:gd name="T95" fmla="*/ 137 h 1246"/>
                <a:gd name="T96" fmla="*/ 349 w 3224"/>
                <a:gd name="T97" fmla="*/ 64 h 1246"/>
                <a:gd name="T98" fmla="*/ 480 w 3224"/>
                <a:gd name="T99" fmla="*/ 16 h 1246"/>
                <a:gd name="T100" fmla="*/ 622 w 3224"/>
                <a:gd name="T101" fmla="*/ 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24" h="1246">
                  <a:moveTo>
                    <a:pt x="622" y="293"/>
                  </a:moveTo>
                  <a:lnTo>
                    <a:pt x="569" y="297"/>
                  </a:lnTo>
                  <a:lnTo>
                    <a:pt x="518" y="311"/>
                  </a:lnTo>
                  <a:lnTo>
                    <a:pt x="471" y="330"/>
                  </a:lnTo>
                  <a:lnTo>
                    <a:pt x="428" y="358"/>
                  </a:lnTo>
                  <a:lnTo>
                    <a:pt x="390" y="390"/>
                  </a:lnTo>
                  <a:lnTo>
                    <a:pt x="356" y="428"/>
                  </a:lnTo>
                  <a:lnTo>
                    <a:pt x="330" y="472"/>
                  </a:lnTo>
                  <a:lnTo>
                    <a:pt x="310" y="520"/>
                  </a:lnTo>
                  <a:lnTo>
                    <a:pt x="297" y="570"/>
                  </a:lnTo>
                  <a:lnTo>
                    <a:pt x="293" y="624"/>
                  </a:lnTo>
                  <a:lnTo>
                    <a:pt x="297" y="677"/>
                  </a:lnTo>
                  <a:lnTo>
                    <a:pt x="310" y="727"/>
                  </a:lnTo>
                  <a:lnTo>
                    <a:pt x="330" y="775"/>
                  </a:lnTo>
                  <a:lnTo>
                    <a:pt x="356" y="818"/>
                  </a:lnTo>
                  <a:lnTo>
                    <a:pt x="390" y="856"/>
                  </a:lnTo>
                  <a:lnTo>
                    <a:pt x="428" y="890"/>
                  </a:lnTo>
                  <a:lnTo>
                    <a:pt x="471" y="917"/>
                  </a:lnTo>
                  <a:lnTo>
                    <a:pt x="518" y="936"/>
                  </a:lnTo>
                  <a:lnTo>
                    <a:pt x="569" y="949"/>
                  </a:lnTo>
                  <a:lnTo>
                    <a:pt x="622" y="953"/>
                  </a:lnTo>
                  <a:lnTo>
                    <a:pt x="2601" y="953"/>
                  </a:lnTo>
                  <a:lnTo>
                    <a:pt x="2654" y="949"/>
                  </a:lnTo>
                  <a:lnTo>
                    <a:pt x="2705" y="936"/>
                  </a:lnTo>
                  <a:lnTo>
                    <a:pt x="2752" y="917"/>
                  </a:lnTo>
                  <a:lnTo>
                    <a:pt x="2795" y="890"/>
                  </a:lnTo>
                  <a:lnTo>
                    <a:pt x="2835" y="856"/>
                  </a:lnTo>
                  <a:lnTo>
                    <a:pt x="2867" y="818"/>
                  </a:lnTo>
                  <a:lnTo>
                    <a:pt x="2893" y="775"/>
                  </a:lnTo>
                  <a:lnTo>
                    <a:pt x="2914" y="727"/>
                  </a:lnTo>
                  <a:lnTo>
                    <a:pt x="2926" y="677"/>
                  </a:lnTo>
                  <a:lnTo>
                    <a:pt x="2930" y="624"/>
                  </a:lnTo>
                  <a:lnTo>
                    <a:pt x="2926" y="570"/>
                  </a:lnTo>
                  <a:lnTo>
                    <a:pt x="2914" y="520"/>
                  </a:lnTo>
                  <a:lnTo>
                    <a:pt x="2893" y="472"/>
                  </a:lnTo>
                  <a:lnTo>
                    <a:pt x="2867" y="428"/>
                  </a:lnTo>
                  <a:lnTo>
                    <a:pt x="2835" y="390"/>
                  </a:lnTo>
                  <a:lnTo>
                    <a:pt x="2795" y="358"/>
                  </a:lnTo>
                  <a:lnTo>
                    <a:pt x="2752" y="330"/>
                  </a:lnTo>
                  <a:lnTo>
                    <a:pt x="2705" y="311"/>
                  </a:lnTo>
                  <a:lnTo>
                    <a:pt x="2654" y="297"/>
                  </a:lnTo>
                  <a:lnTo>
                    <a:pt x="2601" y="293"/>
                  </a:lnTo>
                  <a:lnTo>
                    <a:pt x="622" y="293"/>
                  </a:lnTo>
                  <a:close/>
                  <a:moveTo>
                    <a:pt x="622" y="0"/>
                  </a:moveTo>
                  <a:lnTo>
                    <a:pt x="2601" y="0"/>
                  </a:lnTo>
                  <a:lnTo>
                    <a:pt x="2673" y="5"/>
                  </a:lnTo>
                  <a:lnTo>
                    <a:pt x="2743" y="16"/>
                  </a:lnTo>
                  <a:lnTo>
                    <a:pt x="2811" y="37"/>
                  </a:lnTo>
                  <a:lnTo>
                    <a:pt x="2874" y="64"/>
                  </a:lnTo>
                  <a:lnTo>
                    <a:pt x="2935" y="97"/>
                  </a:lnTo>
                  <a:lnTo>
                    <a:pt x="2990" y="137"/>
                  </a:lnTo>
                  <a:lnTo>
                    <a:pt x="3040" y="183"/>
                  </a:lnTo>
                  <a:lnTo>
                    <a:pt x="3086" y="234"/>
                  </a:lnTo>
                  <a:lnTo>
                    <a:pt x="3127" y="290"/>
                  </a:lnTo>
                  <a:lnTo>
                    <a:pt x="3161" y="350"/>
                  </a:lnTo>
                  <a:lnTo>
                    <a:pt x="3188" y="414"/>
                  </a:lnTo>
                  <a:lnTo>
                    <a:pt x="3207" y="481"/>
                  </a:lnTo>
                  <a:lnTo>
                    <a:pt x="3220" y="550"/>
                  </a:lnTo>
                  <a:lnTo>
                    <a:pt x="3224" y="624"/>
                  </a:lnTo>
                  <a:lnTo>
                    <a:pt x="3220" y="696"/>
                  </a:lnTo>
                  <a:lnTo>
                    <a:pt x="3207" y="767"/>
                  </a:lnTo>
                  <a:lnTo>
                    <a:pt x="3188" y="833"/>
                  </a:lnTo>
                  <a:lnTo>
                    <a:pt x="3161" y="898"/>
                  </a:lnTo>
                  <a:lnTo>
                    <a:pt x="3127" y="958"/>
                  </a:lnTo>
                  <a:lnTo>
                    <a:pt x="3086" y="1012"/>
                  </a:lnTo>
                  <a:lnTo>
                    <a:pt x="3040" y="1064"/>
                  </a:lnTo>
                  <a:lnTo>
                    <a:pt x="2990" y="1109"/>
                  </a:lnTo>
                  <a:lnTo>
                    <a:pt x="2935" y="1149"/>
                  </a:lnTo>
                  <a:lnTo>
                    <a:pt x="2874" y="1183"/>
                  </a:lnTo>
                  <a:lnTo>
                    <a:pt x="2811" y="1209"/>
                  </a:lnTo>
                  <a:lnTo>
                    <a:pt x="2743" y="1230"/>
                  </a:lnTo>
                  <a:lnTo>
                    <a:pt x="2673" y="1242"/>
                  </a:lnTo>
                  <a:lnTo>
                    <a:pt x="2601" y="1246"/>
                  </a:lnTo>
                  <a:lnTo>
                    <a:pt x="622" y="1246"/>
                  </a:lnTo>
                  <a:lnTo>
                    <a:pt x="550" y="1242"/>
                  </a:lnTo>
                  <a:lnTo>
                    <a:pt x="480" y="1230"/>
                  </a:lnTo>
                  <a:lnTo>
                    <a:pt x="413" y="1209"/>
                  </a:lnTo>
                  <a:lnTo>
                    <a:pt x="349" y="1183"/>
                  </a:lnTo>
                  <a:lnTo>
                    <a:pt x="288" y="1149"/>
                  </a:lnTo>
                  <a:lnTo>
                    <a:pt x="234" y="1109"/>
                  </a:lnTo>
                  <a:lnTo>
                    <a:pt x="183" y="1064"/>
                  </a:lnTo>
                  <a:lnTo>
                    <a:pt x="137" y="1012"/>
                  </a:lnTo>
                  <a:lnTo>
                    <a:pt x="97" y="958"/>
                  </a:lnTo>
                  <a:lnTo>
                    <a:pt x="63" y="898"/>
                  </a:lnTo>
                  <a:lnTo>
                    <a:pt x="37" y="833"/>
                  </a:lnTo>
                  <a:lnTo>
                    <a:pt x="16" y="767"/>
                  </a:lnTo>
                  <a:lnTo>
                    <a:pt x="5" y="696"/>
                  </a:lnTo>
                  <a:lnTo>
                    <a:pt x="0" y="624"/>
                  </a:lnTo>
                  <a:lnTo>
                    <a:pt x="5" y="550"/>
                  </a:lnTo>
                  <a:lnTo>
                    <a:pt x="16" y="481"/>
                  </a:lnTo>
                  <a:lnTo>
                    <a:pt x="37" y="414"/>
                  </a:lnTo>
                  <a:lnTo>
                    <a:pt x="63" y="350"/>
                  </a:lnTo>
                  <a:lnTo>
                    <a:pt x="97" y="290"/>
                  </a:lnTo>
                  <a:lnTo>
                    <a:pt x="137" y="234"/>
                  </a:lnTo>
                  <a:lnTo>
                    <a:pt x="183" y="183"/>
                  </a:lnTo>
                  <a:lnTo>
                    <a:pt x="234" y="137"/>
                  </a:lnTo>
                  <a:lnTo>
                    <a:pt x="288" y="97"/>
                  </a:lnTo>
                  <a:lnTo>
                    <a:pt x="349" y="64"/>
                  </a:lnTo>
                  <a:lnTo>
                    <a:pt x="413" y="37"/>
                  </a:lnTo>
                  <a:lnTo>
                    <a:pt x="480" y="16"/>
                  </a:lnTo>
                  <a:lnTo>
                    <a:pt x="550" y="5"/>
                  </a:lnTo>
                  <a:lnTo>
                    <a:pt x="6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7" name="Freeform 47"/>
            <p:cNvSpPr>
              <a:spLocks noEditPoints="1"/>
            </p:cNvSpPr>
            <p:nvPr/>
          </p:nvSpPr>
          <p:spPr bwMode="auto">
            <a:xfrm>
              <a:off x="8050213" y="4208463"/>
              <a:ext cx="696913" cy="658813"/>
            </a:xfrm>
            <a:custGeom>
              <a:avLst/>
              <a:gdLst>
                <a:gd name="T0" fmla="*/ 569 w 1318"/>
                <a:gd name="T1" fmla="*/ 297 h 1245"/>
                <a:gd name="T2" fmla="*/ 472 w 1318"/>
                <a:gd name="T3" fmla="*/ 329 h 1245"/>
                <a:gd name="T4" fmla="*/ 390 w 1318"/>
                <a:gd name="T5" fmla="*/ 389 h 1245"/>
                <a:gd name="T6" fmla="*/ 329 w 1318"/>
                <a:gd name="T7" fmla="*/ 470 h 1245"/>
                <a:gd name="T8" fmla="*/ 297 w 1318"/>
                <a:gd name="T9" fmla="*/ 569 h 1245"/>
                <a:gd name="T10" fmla="*/ 297 w 1318"/>
                <a:gd name="T11" fmla="*/ 676 h 1245"/>
                <a:gd name="T12" fmla="*/ 329 w 1318"/>
                <a:gd name="T13" fmla="*/ 773 h 1245"/>
                <a:gd name="T14" fmla="*/ 390 w 1318"/>
                <a:gd name="T15" fmla="*/ 856 h 1245"/>
                <a:gd name="T16" fmla="*/ 472 w 1318"/>
                <a:gd name="T17" fmla="*/ 914 h 1245"/>
                <a:gd name="T18" fmla="*/ 569 w 1318"/>
                <a:gd name="T19" fmla="*/ 947 h 1245"/>
                <a:gd name="T20" fmla="*/ 696 w 1318"/>
                <a:gd name="T21" fmla="*/ 951 h 1245"/>
                <a:gd name="T22" fmla="*/ 800 w 1318"/>
                <a:gd name="T23" fmla="*/ 935 h 1245"/>
                <a:gd name="T24" fmla="*/ 891 w 1318"/>
                <a:gd name="T25" fmla="*/ 888 h 1245"/>
                <a:gd name="T26" fmla="*/ 962 w 1318"/>
                <a:gd name="T27" fmla="*/ 816 h 1245"/>
                <a:gd name="T28" fmla="*/ 1009 w 1318"/>
                <a:gd name="T29" fmla="*/ 726 h 1245"/>
                <a:gd name="T30" fmla="*/ 1025 w 1318"/>
                <a:gd name="T31" fmla="*/ 622 h 1245"/>
                <a:gd name="T32" fmla="*/ 1009 w 1318"/>
                <a:gd name="T33" fmla="*/ 517 h 1245"/>
                <a:gd name="T34" fmla="*/ 962 w 1318"/>
                <a:gd name="T35" fmla="*/ 428 h 1245"/>
                <a:gd name="T36" fmla="*/ 891 w 1318"/>
                <a:gd name="T37" fmla="*/ 356 h 1245"/>
                <a:gd name="T38" fmla="*/ 800 w 1318"/>
                <a:gd name="T39" fmla="*/ 308 h 1245"/>
                <a:gd name="T40" fmla="*/ 696 w 1318"/>
                <a:gd name="T41" fmla="*/ 292 h 1245"/>
                <a:gd name="T42" fmla="*/ 622 w 1318"/>
                <a:gd name="T43" fmla="*/ 0 h 1245"/>
                <a:gd name="T44" fmla="*/ 769 w 1318"/>
                <a:gd name="T45" fmla="*/ 4 h 1245"/>
                <a:gd name="T46" fmla="*/ 906 w 1318"/>
                <a:gd name="T47" fmla="*/ 36 h 1245"/>
                <a:gd name="T48" fmla="*/ 1030 w 1318"/>
                <a:gd name="T49" fmla="*/ 97 h 1245"/>
                <a:gd name="T50" fmla="*/ 1136 w 1318"/>
                <a:gd name="T51" fmla="*/ 182 h 1245"/>
                <a:gd name="T52" fmla="*/ 1221 w 1318"/>
                <a:gd name="T53" fmla="*/ 288 h 1245"/>
                <a:gd name="T54" fmla="*/ 1283 w 1318"/>
                <a:gd name="T55" fmla="*/ 413 h 1245"/>
                <a:gd name="T56" fmla="*/ 1315 w 1318"/>
                <a:gd name="T57" fmla="*/ 550 h 1245"/>
                <a:gd name="T58" fmla="*/ 1315 w 1318"/>
                <a:gd name="T59" fmla="*/ 695 h 1245"/>
                <a:gd name="T60" fmla="*/ 1283 w 1318"/>
                <a:gd name="T61" fmla="*/ 832 h 1245"/>
                <a:gd name="T62" fmla="*/ 1221 w 1318"/>
                <a:gd name="T63" fmla="*/ 956 h 1245"/>
                <a:gd name="T64" fmla="*/ 1136 w 1318"/>
                <a:gd name="T65" fmla="*/ 1063 h 1245"/>
                <a:gd name="T66" fmla="*/ 1030 w 1318"/>
                <a:gd name="T67" fmla="*/ 1148 h 1245"/>
                <a:gd name="T68" fmla="*/ 906 w 1318"/>
                <a:gd name="T69" fmla="*/ 1209 h 1245"/>
                <a:gd name="T70" fmla="*/ 769 w 1318"/>
                <a:gd name="T71" fmla="*/ 1241 h 1245"/>
                <a:gd name="T72" fmla="*/ 622 w 1318"/>
                <a:gd name="T73" fmla="*/ 1245 h 1245"/>
                <a:gd name="T74" fmla="*/ 480 w 1318"/>
                <a:gd name="T75" fmla="*/ 1229 h 1245"/>
                <a:gd name="T76" fmla="*/ 349 w 1318"/>
                <a:gd name="T77" fmla="*/ 1182 h 1245"/>
                <a:gd name="T78" fmla="*/ 234 w 1318"/>
                <a:gd name="T79" fmla="*/ 1109 h 1245"/>
                <a:gd name="T80" fmla="*/ 137 w 1318"/>
                <a:gd name="T81" fmla="*/ 1012 h 1245"/>
                <a:gd name="T82" fmla="*/ 63 w 1318"/>
                <a:gd name="T83" fmla="*/ 895 h 1245"/>
                <a:gd name="T84" fmla="*/ 16 w 1318"/>
                <a:gd name="T85" fmla="*/ 764 h 1245"/>
                <a:gd name="T86" fmla="*/ 0 w 1318"/>
                <a:gd name="T87" fmla="*/ 622 h 1245"/>
                <a:gd name="T88" fmla="*/ 16 w 1318"/>
                <a:gd name="T89" fmla="*/ 479 h 1245"/>
                <a:gd name="T90" fmla="*/ 63 w 1318"/>
                <a:gd name="T91" fmla="*/ 348 h 1245"/>
                <a:gd name="T92" fmla="*/ 137 w 1318"/>
                <a:gd name="T93" fmla="*/ 233 h 1245"/>
                <a:gd name="T94" fmla="*/ 234 w 1318"/>
                <a:gd name="T95" fmla="*/ 136 h 1245"/>
                <a:gd name="T96" fmla="*/ 349 w 1318"/>
                <a:gd name="T97" fmla="*/ 63 h 1245"/>
                <a:gd name="T98" fmla="*/ 480 w 1318"/>
                <a:gd name="T99" fmla="*/ 16 h 1245"/>
                <a:gd name="T100" fmla="*/ 622 w 1318"/>
                <a:gd name="T101" fmla="*/ 0 h 1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18" h="1245">
                  <a:moveTo>
                    <a:pt x="622" y="292"/>
                  </a:moveTo>
                  <a:lnTo>
                    <a:pt x="569" y="297"/>
                  </a:lnTo>
                  <a:lnTo>
                    <a:pt x="519" y="308"/>
                  </a:lnTo>
                  <a:lnTo>
                    <a:pt x="472" y="329"/>
                  </a:lnTo>
                  <a:lnTo>
                    <a:pt x="428" y="356"/>
                  </a:lnTo>
                  <a:lnTo>
                    <a:pt x="390" y="389"/>
                  </a:lnTo>
                  <a:lnTo>
                    <a:pt x="357" y="428"/>
                  </a:lnTo>
                  <a:lnTo>
                    <a:pt x="329" y="470"/>
                  </a:lnTo>
                  <a:lnTo>
                    <a:pt x="310" y="517"/>
                  </a:lnTo>
                  <a:lnTo>
                    <a:pt x="297" y="569"/>
                  </a:lnTo>
                  <a:lnTo>
                    <a:pt x="293" y="622"/>
                  </a:lnTo>
                  <a:lnTo>
                    <a:pt x="297" y="676"/>
                  </a:lnTo>
                  <a:lnTo>
                    <a:pt x="310" y="726"/>
                  </a:lnTo>
                  <a:lnTo>
                    <a:pt x="329" y="773"/>
                  </a:lnTo>
                  <a:lnTo>
                    <a:pt x="357" y="816"/>
                  </a:lnTo>
                  <a:lnTo>
                    <a:pt x="390" y="856"/>
                  </a:lnTo>
                  <a:lnTo>
                    <a:pt x="428" y="888"/>
                  </a:lnTo>
                  <a:lnTo>
                    <a:pt x="472" y="914"/>
                  </a:lnTo>
                  <a:lnTo>
                    <a:pt x="519" y="935"/>
                  </a:lnTo>
                  <a:lnTo>
                    <a:pt x="569" y="947"/>
                  </a:lnTo>
                  <a:lnTo>
                    <a:pt x="622" y="951"/>
                  </a:lnTo>
                  <a:lnTo>
                    <a:pt x="696" y="951"/>
                  </a:lnTo>
                  <a:lnTo>
                    <a:pt x="750" y="947"/>
                  </a:lnTo>
                  <a:lnTo>
                    <a:pt x="800" y="935"/>
                  </a:lnTo>
                  <a:lnTo>
                    <a:pt x="847" y="914"/>
                  </a:lnTo>
                  <a:lnTo>
                    <a:pt x="891" y="888"/>
                  </a:lnTo>
                  <a:lnTo>
                    <a:pt x="930" y="856"/>
                  </a:lnTo>
                  <a:lnTo>
                    <a:pt x="962" y="816"/>
                  </a:lnTo>
                  <a:lnTo>
                    <a:pt x="988" y="773"/>
                  </a:lnTo>
                  <a:lnTo>
                    <a:pt x="1009" y="726"/>
                  </a:lnTo>
                  <a:lnTo>
                    <a:pt x="1021" y="676"/>
                  </a:lnTo>
                  <a:lnTo>
                    <a:pt x="1025" y="622"/>
                  </a:lnTo>
                  <a:lnTo>
                    <a:pt x="1021" y="569"/>
                  </a:lnTo>
                  <a:lnTo>
                    <a:pt x="1009" y="517"/>
                  </a:lnTo>
                  <a:lnTo>
                    <a:pt x="988" y="470"/>
                  </a:lnTo>
                  <a:lnTo>
                    <a:pt x="962" y="428"/>
                  </a:lnTo>
                  <a:lnTo>
                    <a:pt x="930" y="389"/>
                  </a:lnTo>
                  <a:lnTo>
                    <a:pt x="891" y="356"/>
                  </a:lnTo>
                  <a:lnTo>
                    <a:pt x="847" y="329"/>
                  </a:lnTo>
                  <a:lnTo>
                    <a:pt x="800" y="308"/>
                  </a:lnTo>
                  <a:lnTo>
                    <a:pt x="750" y="297"/>
                  </a:lnTo>
                  <a:lnTo>
                    <a:pt x="696" y="292"/>
                  </a:lnTo>
                  <a:lnTo>
                    <a:pt x="622" y="292"/>
                  </a:lnTo>
                  <a:close/>
                  <a:moveTo>
                    <a:pt x="622" y="0"/>
                  </a:moveTo>
                  <a:lnTo>
                    <a:pt x="696" y="0"/>
                  </a:lnTo>
                  <a:lnTo>
                    <a:pt x="769" y="4"/>
                  </a:lnTo>
                  <a:lnTo>
                    <a:pt x="838" y="16"/>
                  </a:lnTo>
                  <a:lnTo>
                    <a:pt x="906" y="36"/>
                  </a:lnTo>
                  <a:lnTo>
                    <a:pt x="969" y="63"/>
                  </a:lnTo>
                  <a:lnTo>
                    <a:pt x="1030" y="97"/>
                  </a:lnTo>
                  <a:lnTo>
                    <a:pt x="1086" y="136"/>
                  </a:lnTo>
                  <a:lnTo>
                    <a:pt x="1136" y="182"/>
                  </a:lnTo>
                  <a:lnTo>
                    <a:pt x="1181" y="233"/>
                  </a:lnTo>
                  <a:lnTo>
                    <a:pt x="1221" y="288"/>
                  </a:lnTo>
                  <a:lnTo>
                    <a:pt x="1255" y="348"/>
                  </a:lnTo>
                  <a:lnTo>
                    <a:pt x="1283" y="413"/>
                  </a:lnTo>
                  <a:lnTo>
                    <a:pt x="1302" y="479"/>
                  </a:lnTo>
                  <a:lnTo>
                    <a:pt x="1315" y="550"/>
                  </a:lnTo>
                  <a:lnTo>
                    <a:pt x="1318" y="622"/>
                  </a:lnTo>
                  <a:lnTo>
                    <a:pt x="1315" y="695"/>
                  </a:lnTo>
                  <a:lnTo>
                    <a:pt x="1302" y="764"/>
                  </a:lnTo>
                  <a:lnTo>
                    <a:pt x="1283" y="832"/>
                  </a:lnTo>
                  <a:lnTo>
                    <a:pt x="1255" y="895"/>
                  </a:lnTo>
                  <a:lnTo>
                    <a:pt x="1221" y="956"/>
                  </a:lnTo>
                  <a:lnTo>
                    <a:pt x="1181" y="1012"/>
                  </a:lnTo>
                  <a:lnTo>
                    <a:pt x="1136" y="1063"/>
                  </a:lnTo>
                  <a:lnTo>
                    <a:pt x="1086" y="1109"/>
                  </a:lnTo>
                  <a:lnTo>
                    <a:pt x="1030" y="1148"/>
                  </a:lnTo>
                  <a:lnTo>
                    <a:pt x="969" y="1182"/>
                  </a:lnTo>
                  <a:lnTo>
                    <a:pt x="906" y="1209"/>
                  </a:lnTo>
                  <a:lnTo>
                    <a:pt x="838" y="1229"/>
                  </a:lnTo>
                  <a:lnTo>
                    <a:pt x="769" y="1241"/>
                  </a:lnTo>
                  <a:lnTo>
                    <a:pt x="696" y="1245"/>
                  </a:lnTo>
                  <a:lnTo>
                    <a:pt x="622" y="1245"/>
                  </a:lnTo>
                  <a:lnTo>
                    <a:pt x="550" y="1241"/>
                  </a:lnTo>
                  <a:lnTo>
                    <a:pt x="480" y="1229"/>
                  </a:lnTo>
                  <a:lnTo>
                    <a:pt x="413" y="1209"/>
                  </a:lnTo>
                  <a:lnTo>
                    <a:pt x="349" y="1182"/>
                  </a:lnTo>
                  <a:lnTo>
                    <a:pt x="290" y="1148"/>
                  </a:lnTo>
                  <a:lnTo>
                    <a:pt x="234" y="1109"/>
                  </a:lnTo>
                  <a:lnTo>
                    <a:pt x="182" y="1063"/>
                  </a:lnTo>
                  <a:lnTo>
                    <a:pt x="137" y="1012"/>
                  </a:lnTo>
                  <a:lnTo>
                    <a:pt x="97" y="956"/>
                  </a:lnTo>
                  <a:lnTo>
                    <a:pt x="63" y="895"/>
                  </a:lnTo>
                  <a:lnTo>
                    <a:pt x="37" y="832"/>
                  </a:lnTo>
                  <a:lnTo>
                    <a:pt x="16" y="764"/>
                  </a:lnTo>
                  <a:lnTo>
                    <a:pt x="4" y="695"/>
                  </a:lnTo>
                  <a:lnTo>
                    <a:pt x="0" y="622"/>
                  </a:lnTo>
                  <a:lnTo>
                    <a:pt x="4" y="550"/>
                  </a:lnTo>
                  <a:lnTo>
                    <a:pt x="16" y="479"/>
                  </a:lnTo>
                  <a:lnTo>
                    <a:pt x="37" y="413"/>
                  </a:lnTo>
                  <a:lnTo>
                    <a:pt x="63" y="348"/>
                  </a:lnTo>
                  <a:lnTo>
                    <a:pt x="97" y="288"/>
                  </a:lnTo>
                  <a:lnTo>
                    <a:pt x="137" y="233"/>
                  </a:lnTo>
                  <a:lnTo>
                    <a:pt x="182" y="182"/>
                  </a:lnTo>
                  <a:lnTo>
                    <a:pt x="234" y="136"/>
                  </a:lnTo>
                  <a:lnTo>
                    <a:pt x="290" y="97"/>
                  </a:lnTo>
                  <a:lnTo>
                    <a:pt x="349" y="63"/>
                  </a:lnTo>
                  <a:lnTo>
                    <a:pt x="413" y="36"/>
                  </a:lnTo>
                  <a:lnTo>
                    <a:pt x="480" y="16"/>
                  </a:lnTo>
                  <a:lnTo>
                    <a:pt x="550" y="4"/>
                  </a:lnTo>
                  <a:lnTo>
                    <a:pt x="6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8" name="Freeform 48"/>
            <p:cNvSpPr>
              <a:spLocks noEditPoints="1"/>
            </p:cNvSpPr>
            <p:nvPr/>
          </p:nvSpPr>
          <p:spPr bwMode="auto">
            <a:xfrm>
              <a:off x="8050213" y="6029325"/>
              <a:ext cx="696913" cy="660400"/>
            </a:xfrm>
            <a:custGeom>
              <a:avLst/>
              <a:gdLst>
                <a:gd name="T0" fmla="*/ 569 w 1318"/>
                <a:gd name="T1" fmla="*/ 297 h 1246"/>
                <a:gd name="T2" fmla="*/ 472 w 1318"/>
                <a:gd name="T3" fmla="*/ 329 h 1246"/>
                <a:gd name="T4" fmla="*/ 390 w 1318"/>
                <a:gd name="T5" fmla="*/ 390 h 1246"/>
                <a:gd name="T6" fmla="*/ 329 w 1318"/>
                <a:gd name="T7" fmla="*/ 471 h 1246"/>
                <a:gd name="T8" fmla="*/ 297 w 1318"/>
                <a:gd name="T9" fmla="*/ 569 h 1246"/>
                <a:gd name="T10" fmla="*/ 297 w 1318"/>
                <a:gd name="T11" fmla="*/ 677 h 1246"/>
                <a:gd name="T12" fmla="*/ 329 w 1318"/>
                <a:gd name="T13" fmla="*/ 774 h 1246"/>
                <a:gd name="T14" fmla="*/ 390 w 1318"/>
                <a:gd name="T15" fmla="*/ 856 h 1246"/>
                <a:gd name="T16" fmla="*/ 472 w 1318"/>
                <a:gd name="T17" fmla="*/ 915 h 1246"/>
                <a:gd name="T18" fmla="*/ 569 w 1318"/>
                <a:gd name="T19" fmla="*/ 949 h 1246"/>
                <a:gd name="T20" fmla="*/ 696 w 1318"/>
                <a:gd name="T21" fmla="*/ 952 h 1246"/>
                <a:gd name="T22" fmla="*/ 800 w 1318"/>
                <a:gd name="T23" fmla="*/ 935 h 1246"/>
                <a:gd name="T24" fmla="*/ 891 w 1318"/>
                <a:gd name="T25" fmla="*/ 888 h 1246"/>
                <a:gd name="T26" fmla="*/ 962 w 1318"/>
                <a:gd name="T27" fmla="*/ 818 h 1246"/>
                <a:gd name="T28" fmla="*/ 1009 w 1318"/>
                <a:gd name="T29" fmla="*/ 727 h 1246"/>
                <a:gd name="T30" fmla="*/ 1025 w 1318"/>
                <a:gd name="T31" fmla="*/ 622 h 1246"/>
                <a:gd name="T32" fmla="*/ 1009 w 1318"/>
                <a:gd name="T33" fmla="*/ 518 h 1246"/>
                <a:gd name="T34" fmla="*/ 962 w 1318"/>
                <a:gd name="T35" fmla="*/ 428 h 1246"/>
                <a:gd name="T36" fmla="*/ 891 w 1318"/>
                <a:gd name="T37" fmla="*/ 357 h 1246"/>
                <a:gd name="T38" fmla="*/ 800 w 1318"/>
                <a:gd name="T39" fmla="*/ 310 h 1246"/>
                <a:gd name="T40" fmla="*/ 696 w 1318"/>
                <a:gd name="T41" fmla="*/ 293 h 1246"/>
                <a:gd name="T42" fmla="*/ 622 w 1318"/>
                <a:gd name="T43" fmla="*/ 0 h 1246"/>
                <a:gd name="T44" fmla="*/ 769 w 1318"/>
                <a:gd name="T45" fmla="*/ 4 h 1246"/>
                <a:gd name="T46" fmla="*/ 906 w 1318"/>
                <a:gd name="T47" fmla="*/ 37 h 1246"/>
                <a:gd name="T48" fmla="*/ 1030 w 1318"/>
                <a:gd name="T49" fmla="*/ 97 h 1246"/>
                <a:gd name="T50" fmla="*/ 1136 w 1318"/>
                <a:gd name="T51" fmla="*/ 182 h 1246"/>
                <a:gd name="T52" fmla="*/ 1221 w 1318"/>
                <a:gd name="T53" fmla="*/ 290 h 1246"/>
                <a:gd name="T54" fmla="*/ 1283 w 1318"/>
                <a:gd name="T55" fmla="*/ 413 h 1246"/>
                <a:gd name="T56" fmla="*/ 1315 w 1318"/>
                <a:gd name="T57" fmla="*/ 550 h 1246"/>
                <a:gd name="T58" fmla="*/ 1315 w 1318"/>
                <a:gd name="T59" fmla="*/ 696 h 1246"/>
                <a:gd name="T60" fmla="*/ 1283 w 1318"/>
                <a:gd name="T61" fmla="*/ 832 h 1246"/>
                <a:gd name="T62" fmla="*/ 1221 w 1318"/>
                <a:gd name="T63" fmla="*/ 956 h 1246"/>
                <a:gd name="T64" fmla="*/ 1136 w 1318"/>
                <a:gd name="T65" fmla="*/ 1063 h 1246"/>
                <a:gd name="T66" fmla="*/ 1030 w 1318"/>
                <a:gd name="T67" fmla="*/ 1149 h 1246"/>
                <a:gd name="T68" fmla="*/ 906 w 1318"/>
                <a:gd name="T69" fmla="*/ 1209 h 1246"/>
                <a:gd name="T70" fmla="*/ 769 w 1318"/>
                <a:gd name="T71" fmla="*/ 1241 h 1246"/>
                <a:gd name="T72" fmla="*/ 622 w 1318"/>
                <a:gd name="T73" fmla="*/ 1246 h 1246"/>
                <a:gd name="T74" fmla="*/ 480 w 1318"/>
                <a:gd name="T75" fmla="*/ 1228 h 1246"/>
                <a:gd name="T76" fmla="*/ 349 w 1318"/>
                <a:gd name="T77" fmla="*/ 1183 h 1246"/>
                <a:gd name="T78" fmla="*/ 234 w 1318"/>
                <a:gd name="T79" fmla="*/ 1109 h 1246"/>
                <a:gd name="T80" fmla="*/ 137 w 1318"/>
                <a:gd name="T81" fmla="*/ 1012 h 1246"/>
                <a:gd name="T82" fmla="*/ 63 w 1318"/>
                <a:gd name="T83" fmla="*/ 896 h 1246"/>
                <a:gd name="T84" fmla="*/ 16 w 1318"/>
                <a:gd name="T85" fmla="*/ 765 h 1246"/>
                <a:gd name="T86" fmla="*/ 0 w 1318"/>
                <a:gd name="T87" fmla="*/ 622 h 1246"/>
                <a:gd name="T88" fmla="*/ 16 w 1318"/>
                <a:gd name="T89" fmla="*/ 479 h 1246"/>
                <a:gd name="T90" fmla="*/ 63 w 1318"/>
                <a:gd name="T91" fmla="*/ 349 h 1246"/>
                <a:gd name="T92" fmla="*/ 137 w 1318"/>
                <a:gd name="T93" fmla="*/ 234 h 1246"/>
                <a:gd name="T94" fmla="*/ 234 w 1318"/>
                <a:gd name="T95" fmla="*/ 137 h 1246"/>
                <a:gd name="T96" fmla="*/ 349 w 1318"/>
                <a:gd name="T97" fmla="*/ 63 h 1246"/>
                <a:gd name="T98" fmla="*/ 480 w 1318"/>
                <a:gd name="T99" fmla="*/ 16 h 1246"/>
                <a:gd name="T100" fmla="*/ 622 w 1318"/>
                <a:gd name="T101" fmla="*/ 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18" h="1246">
                  <a:moveTo>
                    <a:pt x="622" y="293"/>
                  </a:moveTo>
                  <a:lnTo>
                    <a:pt x="569" y="297"/>
                  </a:lnTo>
                  <a:lnTo>
                    <a:pt x="519" y="310"/>
                  </a:lnTo>
                  <a:lnTo>
                    <a:pt x="472" y="329"/>
                  </a:lnTo>
                  <a:lnTo>
                    <a:pt x="428" y="357"/>
                  </a:lnTo>
                  <a:lnTo>
                    <a:pt x="390" y="390"/>
                  </a:lnTo>
                  <a:lnTo>
                    <a:pt x="357" y="428"/>
                  </a:lnTo>
                  <a:lnTo>
                    <a:pt x="329" y="471"/>
                  </a:lnTo>
                  <a:lnTo>
                    <a:pt x="310" y="518"/>
                  </a:lnTo>
                  <a:lnTo>
                    <a:pt x="297" y="569"/>
                  </a:lnTo>
                  <a:lnTo>
                    <a:pt x="293" y="622"/>
                  </a:lnTo>
                  <a:lnTo>
                    <a:pt x="297" y="677"/>
                  </a:lnTo>
                  <a:lnTo>
                    <a:pt x="310" y="727"/>
                  </a:lnTo>
                  <a:lnTo>
                    <a:pt x="329" y="774"/>
                  </a:lnTo>
                  <a:lnTo>
                    <a:pt x="357" y="818"/>
                  </a:lnTo>
                  <a:lnTo>
                    <a:pt x="390" y="856"/>
                  </a:lnTo>
                  <a:lnTo>
                    <a:pt x="428" y="888"/>
                  </a:lnTo>
                  <a:lnTo>
                    <a:pt x="472" y="915"/>
                  </a:lnTo>
                  <a:lnTo>
                    <a:pt x="519" y="935"/>
                  </a:lnTo>
                  <a:lnTo>
                    <a:pt x="569" y="949"/>
                  </a:lnTo>
                  <a:lnTo>
                    <a:pt x="622" y="952"/>
                  </a:lnTo>
                  <a:lnTo>
                    <a:pt x="696" y="952"/>
                  </a:lnTo>
                  <a:lnTo>
                    <a:pt x="750" y="949"/>
                  </a:lnTo>
                  <a:lnTo>
                    <a:pt x="800" y="935"/>
                  </a:lnTo>
                  <a:lnTo>
                    <a:pt x="847" y="915"/>
                  </a:lnTo>
                  <a:lnTo>
                    <a:pt x="891" y="888"/>
                  </a:lnTo>
                  <a:lnTo>
                    <a:pt x="930" y="856"/>
                  </a:lnTo>
                  <a:lnTo>
                    <a:pt x="962" y="818"/>
                  </a:lnTo>
                  <a:lnTo>
                    <a:pt x="988" y="774"/>
                  </a:lnTo>
                  <a:lnTo>
                    <a:pt x="1009" y="727"/>
                  </a:lnTo>
                  <a:lnTo>
                    <a:pt x="1021" y="677"/>
                  </a:lnTo>
                  <a:lnTo>
                    <a:pt x="1025" y="622"/>
                  </a:lnTo>
                  <a:lnTo>
                    <a:pt x="1021" y="569"/>
                  </a:lnTo>
                  <a:lnTo>
                    <a:pt x="1009" y="518"/>
                  </a:lnTo>
                  <a:lnTo>
                    <a:pt x="988" y="471"/>
                  </a:lnTo>
                  <a:lnTo>
                    <a:pt x="962" y="428"/>
                  </a:lnTo>
                  <a:lnTo>
                    <a:pt x="930" y="390"/>
                  </a:lnTo>
                  <a:lnTo>
                    <a:pt x="891" y="357"/>
                  </a:lnTo>
                  <a:lnTo>
                    <a:pt x="847" y="329"/>
                  </a:lnTo>
                  <a:lnTo>
                    <a:pt x="800" y="310"/>
                  </a:lnTo>
                  <a:lnTo>
                    <a:pt x="750" y="297"/>
                  </a:lnTo>
                  <a:lnTo>
                    <a:pt x="696" y="293"/>
                  </a:lnTo>
                  <a:lnTo>
                    <a:pt x="622" y="293"/>
                  </a:lnTo>
                  <a:close/>
                  <a:moveTo>
                    <a:pt x="622" y="0"/>
                  </a:moveTo>
                  <a:lnTo>
                    <a:pt x="696" y="0"/>
                  </a:lnTo>
                  <a:lnTo>
                    <a:pt x="769" y="4"/>
                  </a:lnTo>
                  <a:lnTo>
                    <a:pt x="838" y="16"/>
                  </a:lnTo>
                  <a:lnTo>
                    <a:pt x="906" y="37"/>
                  </a:lnTo>
                  <a:lnTo>
                    <a:pt x="969" y="63"/>
                  </a:lnTo>
                  <a:lnTo>
                    <a:pt x="1030" y="97"/>
                  </a:lnTo>
                  <a:lnTo>
                    <a:pt x="1086" y="137"/>
                  </a:lnTo>
                  <a:lnTo>
                    <a:pt x="1136" y="182"/>
                  </a:lnTo>
                  <a:lnTo>
                    <a:pt x="1181" y="234"/>
                  </a:lnTo>
                  <a:lnTo>
                    <a:pt x="1221" y="290"/>
                  </a:lnTo>
                  <a:lnTo>
                    <a:pt x="1255" y="349"/>
                  </a:lnTo>
                  <a:lnTo>
                    <a:pt x="1283" y="413"/>
                  </a:lnTo>
                  <a:lnTo>
                    <a:pt x="1302" y="479"/>
                  </a:lnTo>
                  <a:lnTo>
                    <a:pt x="1315" y="550"/>
                  </a:lnTo>
                  <a:lnTo>
                    <a:pt x="1318" y="622"/>
                  </a:lnTo>
                  <a:lnTo>
                    <a:pt x="1315" y="696"/>
                  </a:lnTo>
                  <a:lnTo>
                    <a:pt x="1302" y="765"/>
                  </a:lnTo>
                  <a:lnTo>
                    <a:pt x="1283" y="832"/>
                  </a:lnTo>
                  <a:lnTo>
                    <a:pt x="1255" y="896"/>
                  </a:lnTo>
                  <a:lnTo>
                    <a:pt x="1221" y="956"/>
                  </a:lnTo>
                  <a:lnTo>
                    <a:pt x="1181" y="1012"/>
                  </a:lnTo>
                  <a:lnTo>
                    <a:pt x="1136" y="1063"/>
                  </a:lnTo>
                  <a:lnTo>
                    <a:pt x="1086" y="1109"/>
                  </a:lnTo>
                  <a:lnTo>
                    <a:pt x="1030" y="1149"/>
                  </a:lnTo>
                  <a:lnTo>
                    <a:pt x="969" y="1183"/>
                  </a:lnTo>
                  <a:lnTo>
                    <a:pt x="906" y="1209"/>
                  </a:lnTo>
                  <a:lnTo>
                    <a:pt x="838" y="1228"/>
                  </a:lnTo>
                  <a:lnTo>
                    <a:pt x="769" y="1241"/>
                  </a:lnTo>
                  <a:lnTo>
                    <a:pt x="696" y="1246"/>
                  </a:lnTo>
                  <a:lnTo>
                    <a:pt x="622" y="1246"/>
                  </a:lnTo>
                  <a:lnTo>
                    <a:pt x="550" y="1241"/>
                  </a:lnTo>
                  <a:lnTo>
                    <a:pt x="480" y="1228"/>
                  </a:lnTo>
                  <a:lnTo>
                    <a:pt x="413" y="1209"/>
                  </a:lnTo>
                  <a:lnTo>
                    <a:pt x="349" y="1183"/>
                  </a:lnTo>
                  <a:lnTo>
                    <a:pt x="290" y="1149"/>
                  </a:lnTo>
                  <a:lnTo>
                    <a:pt x="234" y="1109"/>
                  </a:lnTo>
                  <a:lnTo>
                    <a:pt x="182" y="1063"/>
                  </a:lnTo>
                  <a:lnTo>
                    <a:pt x="137" y="1012"/>
                  </a:lnTo>
                  <a:lnTo>
                    <a:pt x="97" y="956"/>
                  </a:lnTo>
                  <a:lnTo>
                    <a:pt x="63" y="896"/>
                  </a:lnTo>
                  <a:lnTo>
                    <a:pt x="37" y="832"/>
                  </a:lnTo>
                  <a:lnTo>
                    <a:pt x="16" y="765"/>
                  </a:lnTo>
                  <a:lnTo>
                    <a:pt x="4" y="696"/>
                  </a:lnTo>
                  <a:lnTo>
                    <a:pt x="0" y="622"/>
                  </a:lnTo>
                  <a:lnTo>
                    <a:pt x="4" y="550"/>
                  </a:lnTo>
                  <a:lnTo>
                    <a:pt x="16" y="479"/>
                  </a:lnTo>
                  <a:lnTo>
                    <a:pt x="37" y="413"/>
                  </a:lnTo>
                  <a:lnTo>
                    <a:pt x="63" y="349"/>
                  </a:lnTo>
                  <a:lnTo>
                    <a:pt x="97" y="290"/>
                  </a:lnTo>
                  <a:lnTo>
                    <a:pt x="137" y="234"/>
                  </a:lnTo>
                  <a:lnTo>
                    <a:pt x="182" y="182"/>
                  </a:lnTo>
                  <a:lnTo>
                    <a:pt x="234" y="137"/>
                  </a:lnTo>
                  <a:lnTo>
                    <a:pt x="290" y="97"/>
                  </a:lnTo>
                  <a:lnTo>
                    <a:pt x="349" y="63"/>
                  </a:lnTo>
                  <a:lnTo>
                    <a:pt x="413" y="37"/>
                  </a:lnTo>
                  <a:lnTo>
                    <a:pt x="480" y="16"/>
                  </a:lnTo>
                  <a:lnTo>
                    <a:pt x="550" y="4"/>
                  </a:lnTo>
                  <a:lnTo>
                    <a:pt x="6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9" name="Freeform 49"/>
            <p:cNvSpPr>
              <a:spLocks noEditPoints="1"/>
            </p:cNvSpPr>
            <p:nvPr/>
          </p:nvSpPr>
          <p:spPr bwMode="auto">
            <a:xfrm>
              <a:off x="8050213" y="5137150"/>
              <a:ext cx="696913" cy="660400"/>
            </a:xfrm>
            <a:custGeom>
              <a:avLst/>
              <a:gdLst>
                <a:gd name="T0" fmla="*/ 569 w 1318"/>
                <a:gd name="T1" fmla="*/ 297 h 1246"/>
                <a:gd name="T2" fmla="*/ 472 w 1318"/>
                <a:gd name="T3" fmla="*/ 330 h 1246"/>
                <a:gd name="T4" fmla="*/ 390 w 1318"/>
                <a:gd name="T5" fmla="*/ 390 h 1246"/>
                <a:gd name="T6" fmla="*/ 329 w 1318"/>
                <a:gd name="T7" fmla="*/ 472 h 1246"/>
                <a:gd name="T8" fmla="*/ 297 w 1318"/>
                <a:gd name="T9" fmla="*/ 570 h 1246"/>
                <a:gd name="T10" fmla="*/ 297 w 1318"/>
                <a:gd name="T11" fmla="*/ 677 h 1246"/>
                <a:gd name="T12" fmla="*/ 329 w 1318"/>
                <a:gd name="T13" fmla="*/ 775 h 1246"/>
                <a:gd name="T14" fmla="*/ 390 w 1318"/>
                <a:gd name="T15" fmla="*/ 856 h 1246"/>
                <a:gd name="T16" fmla="*/ 472 w 1318"/>
                <a:gd name="T17" fmla="*/ 917 h 1246"/>
                <a:gd name="T18" fmla="*/ 569 w 1318"/>
                <a:gd name="T19" fmla="*/ 949 h 1246"/>
                <a:gd name="T20" fmla="*/ 696 w 1318"/>
                <a:gd name="T21" fmla="*/ 953 h 1246"/>
                <a:gd name="T22" fmla="*/ 800 w 1318"/>
                <a:gd name="T23" fmla="*/ 936 h 1246"/>
                <a:gd name="T24" fmla="*/ 891 w 1318"/>
                <a:gd name="T25" fmla="*/ 890 h 1246"/>
                <a:gd name="T26" fmla="*/ 962 w 1318"/>
                <a:gd name="T27" fmla="*/ 818 h 1246"/>
                <a:gd name="T28" fmla="*/ 1009 w 1318"/>
                <a:gd name="T29" fmla="*/ 727 h 1246"/>
                <a:gd name="T30" fmla="*/ 1025 w 1318"/>
                <a:gd name="T31" fmla="*/ 624 h 1246"/>
                <a:gd name="T32" fmla="*/ 1009 w 1318"/>
                <a:gd name="T33" fmla="*/ 520 h 1246"/>
                <a:gd name="T34" fmla="*/ 962 w 1318"/>
                <a:gd name="T35" fmla="*/ 428 h 1246"/>
                <a:gd name="T36" fmla="*/ 891 w 1318"/>
                <a:gd name="T37" fmla="*/ 358 h 1246"/>
                <a:gd name="T38" fmla="*/ 800 w 1318"/>
                <a:gd name="T39" fmla="*/ 311 h 1246"/>
                <a:gd name="T40" fmla="*/ 696 w 1318"/>
                <a:gd name="T41" fmla="*/ 293 h 1246"/>
                <a:gd name="T42" fmla="*/ 622 w 1318"/>
                <a:gd name="T43" fmla="*/ 0 h 1246"/>
                <a:gd name="T44" fmla="*/ 769 w 1318"/>
                <a:gd name="T45" fmla="*/ 5 h 1246"/>
                <a:gd name="T46" fmla="*/ 906 w 1318"/>
                <a:gd name="T47" fmla="*/ 37 h 1246"/>
                <a:gd name="T48" fmla="*/ 1030 w 1318"/>
                <a:gd name="T49" fmla="*/ 97 h 1246"/>
                <a:gd name="T50" fmla="*/ 1136 w 1318"/>
                <a:gd name="T51" fmla="*/ 183 h 1246"/>
                <a:gd name="T52" fmla="*/ 1221 w 1318"/>
                <a:gd name="T53" fmla="*/ 290 h 1246"/>
                <a:gd name="T54" fmla="*/ 1283 w 1318"/>
                <a:gd name="T55" fmla="*/ 414 h 1246"/>
                <a:gd name="T56" fmla="*/ 1315 w 1318"/>
                <a:gd name="T57" fmla="*/ 550 h 1246"/>
                <a:gd name="T58" fmla="*/ 1315 w 1318"/>
                <a:gd name="T59" fmla="*/ 696 h 1246"/>
                <a:gd name="T60" fmla="*/ 1283 w 1318"/>
                <a:gd name="T61" fmla="*/ 833 h 1246"/>
                <a:gd name="T62" fmla="*/ 1221 w 1318"/>
                <a:gd name="T63" fmla="*/ 958 h 1246"/>
                <a:gd name="T64" fmla="*/ 1136 w 1318"/>
                <a:gd name="T65" fmla="*/ 1064 h 1246"/>
                <a:gd name="T66" fmla="*/ 1030 w 1318"/>
                <a:gd name="T67" fmla="*/ 1149 h 1246"/>
                <a:gd name="T68" fmla="*/ 906 w 1318"/>
                <a:gd name="T69" fmla="*/ 1209 h 1246"/>
                <a:gd name="T70" fmla="*/ 769 w 1318"/>
                <a:gd name="T71" fmla="*/ 1242 h 1246"/>
                <a:gd name="T72" fmla="*/ 622 w 1318"/>
                <a:gd name="T73" fmla="*/ 1246 h 1246"/>
                <a:gd name="T74" fmla="*/ 480 w 1318"/>
                <a:gd name="T75" fmla="*/ 1230 h 1246"/>
                <a:gd name="T76" fmla="*/ 349 w 1318"/>
                <a:gd name="T77" fmla="*/ 1183 h 1246"/>
                <a:gd name="T78" fmla="*/ 234 w 1318"/>
                <a:gd name="T79" fmla="*/ 1109 h 1246"/>
                <a:gd name="T80" fmla="*/ 137 w 1318"/>
                <a:gd name="T81" fmla="*/ 1012 h 1246"/>
                <a:gd name="T82" fmla="*/ 63 w 1318"/>
                <a:gd name="T83" fmla="*/ 898 h 1246"/>
                <a:gd name="T84" fmla="*/ 16 w 1318"/>
                <a:gd name="T85" fmla="*/ 767 h 1246"/>
                <a:gd name="T86" fmla="*/ 0 w 1318"/>
                <a:gd name="T87" fmla="*/ 624 h 1246"/>
                <a:gd name="T88" fmla="*/ 16 w 1318"/>
                <a:gd name="T89" fmla="*/ 481 h 1246"/>
                <a:gd name="T90" fmla="*/ 63 w 1318"/>
                <a:gd name="T91" fmla="*/ 350 h 1246"/>
                <a:gd name="T92" fmla="*/ 137 w 1318"/>
                <a:gd name="T93" fmla="*/ 234 h 1246"/>
                <a:gd name="T94" fmla="*/ 234 w 1318"/>
                <a:gd name="T95" fmla="*/ 137 h 1246"/>
                <a:gd name="T96" fmla="*/ 349 w 1318"/>
                <a:gd name="T97" fmla="*/ 64 h 1246"/>
                <a:gd name="T98" fmla="*/ 480 w 1318"/>
                <a:gd name="T99" fmla="*/ 16 h 1246"/>
                <a:gd name="T100" fmla="*/ 622 w 1318"/>
                <a:gd name="T101" fmla="*/ 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18" h="1246">
                  <a:moveTo>
                    <a:pt x="622" y="293"/>
                  </a:moveTo>
                  <a:lnTo>
                    <a:pt x="569" y="297"/>
                  </a:lnTo>
                  <a:lnTo>
                    <a:pt x="519" y="311"/>
                  </a:lnTo>
                  <a:lnTo>
                    <a:pt x="472" y="330"/>
                  </a:lnTo>
                  <a:lnTo>
                    <a:pt x="428" y="358"/>
                  </a:lnTo>
                  <a:lnTo>
                    <a:pt x="390" y="390"/>
                  </a:lnTo>
                  <a:lnTo>
                    <a:pt x="357" y="428"/>
                  </a:lnTo>
                  <a:lnTo>
                    <a:pt x="329" y="472"/>
                  </a:lnTo>
                  <a:lnTo>
                    <a:pt x="310" y="520"/>
                  </a:lnTo>
                  <a:lnTo>
                    <a:pt x="297" y="570"/>
                  </a:lnTo>
                  <a:lnTo>
                    <a:pt x="293" y="624"/>
                  </a:lnTo>
                  <a:lnTo>
                    <a:pt x="297" y="677"/>
                  </a:lnTo>
                  <a:lnTo>
                    <a:pt x="310" y="727"/>
                  </a:lnTo>
                  <a:lnTo>
                    <a:pt x="329" y="775"/>
                  </a:lnTo>
                  <a:lnTo>
                    <a:pt x="357" y="818"/>
                  </a:lnTo>
                  <a:lnTo>
                    <a:pt x="390" y="856"/>
                  </a:lnTo>
                  <a:lnTo>
                    <a:pt x="428" y="890"/>
                  </a:lnTo>
                  <a:lnTo>
                    <a:pt x="472" y="917"/>
                  </a:lnTo>
                  <a:lnTo>
                    <a:pt x="519" y="936"/>
                  </a:lnTo>
                  <a:lnTo>
                    <a:pt x="569" y="949"/>
                  </a:lnTo>
                  <a:lnTo>
                    <a:pt x="622" y="953"/>
                  </a:lnTo>
                  <a:lnTo>
                    <a:pt x="696" y="953"/>
                  </a:lnTo>
                  <a:lnTo>
                    <a:pt x="750" y="949"/>
                  </a:lnTo>
                  <a:lnTo>
                    <a:pt x="800" y="936"/>
                  </a:lnTo>
                  <a:lnTo>
                    <a:pt x="847" y="917"/>
                  </a:lnTo>
                  <a:lnTo>
                    <a:pt x="891" y="890"/>
                  </a:lnTo>
                  <a:lnTo>
                    <a:pt x="930" y="856"/>
                  </a:lnTo>
                  <a:lnTo>
                    <a:pt x="962" y="818"/>
                  </a:lnTo>
                  <a:lnTo>
                    <a:pt x="988" y="775"/>
                  </a:lnTo>
                  <a:lnTo>
                    <a:pt x="1009" y="727"/>
                  </a:lnTo>
                  <a:lnTo>
                    <a:pt x="1021" y="677"/>
                  </a:lnTo>
                  <a:lnTo>
                    <a:pt x="1025" y="624"/>
                  </a:lnTo>
                  <a:lnTo>
                    <a:pt x="1021" y="570"/>
                  </a:lnTo>
                  <a:lnTo>
                    <a:pt x="1009" y="520"/>
                  </a:lnTo>
                  <a:lnTo>
                    <a:pt x="988" y="472"/>
                  </a:lnTo>
                  <a:lnTo>
                    <a:pt x="962" y="428"/>
                  </a:lnTo>
                  <a:lnTo>
                    <a:pt x="930" y="390"/>
                  </a:lnTo>
                  <a:lnTo>
                    <a:pt x="891" y="358"/>
                  </a:lnTo>
                  <a:lnTo>
                    <a:pt x="847" y="330"/>
                  </a:lnTo>
                  <a:lnTo>
                    <a:pt x="800" y="311"/>
                  </a:lnTo>
                  <a:lnTo>
                    <a:pt x="750" y="297"/>
                  </a:lnTo>
                  <a:lnTo>
                    <a:pt x="696" y="293"/>
                  </a:lnTo>
                  <a:lnTo>
                    <a:pt x="622" y="293"/>
                  </a:lnTo>
                  <a:close/>
                  <a:moveTo>
                    <a:pt x="622" y="0"/>
                  </a:moveTo>
                  <a:lnTo>
                    <a:pt x="696" y="0"/>
                  </a:lnTo>
                  <a:lnTo>
                    <a:pt x="769" y="5"/>
                  </a:lnTo>
                  <a:lnTo>
                    <a:pt x="838" y="16"/>
                  </a:lnTo>
                  <a:lnTo>
                    <a:pt x="906" y="37"/>
                  </a:lnTo>
                  <a:lnTo>
                    <a:pt x="969" y="64"/>
                  </a:lnTo>
                  <a:lnTo>
                    <a:pt x="1030" y="97"/>
                  </a:lnTo>
                  <a:lnTo>
                    <a:pt x="1086" y="137"/>
                  </a:lnTo>
                  <a:lnTo>
                    <a:pt x="1136" y="183"/>
                  </a:lnTo>
                  <a:lnTo>
                    <a:pt x="1181" y="234"/>
                  </a:lnTo>
                  <a:lnTo>
                    <a:pt x="1221" y="290"/>
                  </a:lnTo>
                  <a:lnTo>
                    <a:pt x="1255" y="350"/>
                  </a:lnTo>
                  <a:lnTo>
                    <a:pt x="1283" y="414"/>
                  </a:lnTo>
                  <a:lnTo>
                    <a:pt x="1302" y="481"/>
                  </a:lnTo>
                  <a:lnTo>
                    <a:pt x="1315" y="550"/>
                  </a:lnTo>
                  <a:lnTo>
                    <a:pt x="1318" y="624"/>
                  </a:lnTo>
                  <a:lnTo>
                    <a:pt x="1315" y="696"/>
                  </a:lnTo>
                  <a:lnTo>
                    <a:pt x="1302" y="767"/>
                  </a:lnTo>
                  <a:lnTo>
                    <a:pt x="1283" y="833"/>
                  </a:lnTo>
                  <a:lnTo>
                    <a:pt x="1255" y="898"/>
                  </a:lnTo>
                  <a:lnTo>
                    <a:pt x="1221" y="958"/>
                  </a:lnTo>
                  <a:lnTo>
                    <a:pt x="1181" y="1012"/>
                  </a:lnTo>
                  <a:lnTo>
                    <a:pt x="1136" y="1064"/>
                  </a:lnTo>
                  <a:lnTo>
                    <a:pt x="1086" y="1109"/>
                  </a:lnTo>
                  <a:lnTo>
                    <a:pt x="1030" y="1149"/>
                  </a:lnTo>
                  <a:lnTo>
                    <a:pt x="969" y="1183"/>
                  </a:lnTo>
                  <a:lnTo>
                    <a:pt x="906" y="1209"/>
                  </a:lnTo>
                  <a:lnTo>
                    <a:pt x="838" y="1230"/>
                  </a:lnTo>
                  <a:lnTo>
                    <a:pt x="769" y="1242"/>
                  </a:lnTo>
                  <a:lnTo>
                    <a:pt x="696" y="1246"/>
                  </a:lnTo>
                  <a:lnTo>
                    <a:pt x="622" y="1246"/>
                  </a:lnTo>
                  <a:lnTo>
                    <a:pt x="550" y="1242"/>
                  </a:lnTo>
                  <a:lnTo>
                    <a:pt x="480" y="1230"/>
                  </a:lnTo>
                  <a:lnTo>
                    <a:pt x="413" y="1209"/>
                  </a:lnTo>
                  <a:lnTo>
                    <a:pt x="349" y="1183"/>
                  </a:lnTo>
                  <a:lnTo>
                    <a:pt x="290" y="1149"/>
                  </a:lnTo>
                  <a:lnTo>
                    <a:pt x="234" y="1109"/>
                  </a:lnTo>
                  <a:lnTo>
                    <a:pt x="182" y="1064"/>
                  </a:lnTo>
                  <a:lnTo>
                    <a:pt x="137" y="1012"/>
                  </a:lnTo>
                  <a:lnTo>
                    <a:pt x="97" y="958"/>
                  </a:lnTo>
                  <a:lnTo>
                    <a:pt x="63" y="898"/>
                  </a:lnTo>
                  <a:lnTo>
                    <a:pt x="37" y="833"/>
                  </a:lnTo>
                  <a:lnTo>
                    <a:pt x="16" y="767"/>
                  </a:lnTo>
                  <a:lnTo>
                    <a:pt x="4" y="696"/>
                  </a:lnTo>
                  <a:lnTo>
                    <a:pt x="0" y="624"/>
                  </a:lnTo>
                  <a:lnTo>
                    <a:pt x="4" y="550"/>
                  </a:lnTo>
                  <a:lnTo>
                    <a:pt x="16" y="481"/>
                  </a:lnTo>
                  <a:lnTo>
                    <a:pt x="37" y="414"/>
                  </a:lnTo>
                  <a:lnTo>
                    <a:pt x="63" y="350"/>
                  </a:lnTo>
                  <a:lnTo>
                    <a:pt x="97" y="290"/>
                  </a:lnTo>
                  <a:lnTo>
                    <a:pt x="137" y="234"/>
                  </a:lnTo>
                  <a:lnTo>
                    <a:pt x="182" y="183"/>
                  </a:lnTo>
                  <a:lnTo>
                    <a:pt x="234" y="137"/>
                  </a:lnTo>
                  <a:lnTo>
                    <a:pt x="290" y="97"/>
                  </a:lnTo>
                  <a:lnTo>
                    <a:pt x="349" y="64"/>
                  </a:lnTo>
                  <a:lnTo>
                    <a:pt x="413" y="37"/>
                  </a:lnTo>
                  <a:lnTo>
                    <a:pt x="480" y="16"/>
                  </a:lnTo>
                  <a:lnTo>
                    <a:pt x="550" y="5"/>
                  </a:lnTo>
                  <a:lnTo>
                    <a:pt x="6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90" name="Group 89"/>
          <p:cNvGrpSpPr/>
          <p:nvPr/>
        </p:nvGrpSpPr>
        <p:grpSpPr>
          <a:xfrm>
            <a:off x="13073476" y="3931212"/>
            <a:ext cx="722775" cy="722775"/>
            <a:chOff x="6985000" y="1016000"/>
            <a:chExt cx="2062163" cy="2062163"/>
          </a:xfrm>
          <a:solidFill>
            <a:schemeClr val="accent5"/>
          </a:solidFill>
        </p:grpSpPr>
        <p:sp>
          <p:nvSpPr>
            <p:cNvPr id="91" name="Freeform 6"/>
            <p:cNvSpPr>
              <a:spLocks noEditPoints="1"/>
            </p:cNvSpPr>
            <p:nvPr/>
          </p:nvSpPr>
          <p:spPr bwMode="auto">
            <a:xfrm>
              <a:off x="7713663" y="1755775"/>
              <a:ext cx="582613" cy="582613"/>
            </a:xfrm>
            <a:custGeom>
              <a:avLst/>
              <a:gdLst>
                <a:gd name="T0" fmla="*/ 504 w 1102"/>
                <a:gd name="T1" fmla="*/ 243 h 1103"/>
                <a:gd name="T2" fmla="*/ 419 w 1102"/>
                <a:gd name="T3" fmla="*/ 269 h 1103"/>
                <a:gd name="T4" fmla="*/ 346 w 1102"/>
                <a:gd name="T5" fmla="*/ 316 h 1103"/>
                <a:gd name="T6" fmla="*/ 289 w 1102"/>
                <a:gd name="T7" fmla="*/ 383 h 1103"/>
                <a:gd name="T8" fmla="*/ 253 w 1102"/>
                <a:gd name="T9" fmla="*/ 462 h 1103"/>
                <a:gd name="T10" fmla="*/ 240 w 1102"/>
                <a:gd name="T11" fmla="*/ 552 h 1103"/>
                <a:gd name="T12" fmla="*/ 253 w 1102"/>
                <a:gd name="T13" fmla="*/ 641 h 1103"/>
                <a:gd name="T14" fmla="*/ 289 w 1102"/>
                <a:gd name="T15" fmla="*/ 720 h 1103"/>
                <a:gd name="T16" fmla="*/ 346 w 1102"/>
                <a:gd name="T17" fmla="*/ 787 h 1103"/>
                <a:gd name="T18" fmla="*/ 419 w 1102"/>
                <a:gd name="T19" fmla="*/ 834 h 1103"/>
                <a:gd name="T20" fmla="*/ 504 w 1102"/>
                <a:gd name="T21" fmla="*/ 860 h 1103"/>
                <a:gd name="T22" fmla="*/ 596 w 1102"/>
                <a:gd name="T23" fmla="*/ 860 h 1103"/>
                <a:gd name="T24" fmla="*/ 681 w 1102"/>
                <a:gd name="T25" fmla="*/ 834 h 1103"/>
                <a:gd name="T26" fmla="*/ 755 w 1102"/>
                <a:gd name="T27" fmla="*/ 787 h 1103"/>
                <a:gd name="T28" fmla="*/ 811 w 1102"/>
                <a:gd name="T29" fmla="*/ 720 h 1103"/>
                <a:gd name="T30" fmla="*/ 848 w 1102"/>
                <a:gd name="T31" fmla="*/ 641 h 1103"/>
                <a:gd name="T32" fmla="*/ 862 w 1102"/>
                <a:gd name="T33" fmla="*/ 552 h 1103"/>
                <a:gd name="T34" fmla="*/ 848 w 1102"/>
                <a:gd name="T35" fmla="*/ 462 h 1103"/>
                <a:gd name="T36" fmla="*/ 811 w 1102"/>
                <a:gd name="T37" fmla="*/ 383 h 1103"/>
                <a:gd name="T38" fmla="*/ 755 w 1102"/>
                <a:gd name="T39" fmla="*/ 316 h 1103"/>
                <a:gd name="T40" fmla="*/ 681 w 1102"/>
                <a:gd name="T41" fmla="*/ 269 h 1103"/>
                <a:gd name="T42" fmla="*/ 596 w 1102"/>
                <a:gd name="T43" fmla="*/ 243 h 1103"/>
                <a:gd name="T44" fmla="*/ 550 w 1102"/>
                <a:gd name="T45" fmla="*/ 0 h 1103"/>
                <a:gd name="T46" fmla="*/ 677 w 1102"/>
                <a:gd name="T47" fmla="*/ 15 h 1103"/>
                <a:gd name="T48" fmla="*/ 792 w 1102"/>
                <a:gd name="T49" fmla="*/ 57 h 1103"/>
                <a:gd name="T50" fmla="*/ 895 w 1102"/>
                <a:gd name="T51" fmla="*/ 122 h 1103"/>
                <a:gd name="T52" fmla="*/ 980 w 1102"/>
                <a:gd name="T53" fmla="*/ 207 h 1103"/>
                <a:gd name="T54" fmla="*/ 1045 w 1102"/>
                <a:gd name="T55" fmla="*/ 309 h 1103"/>
                <a:gd name="T56" fmla="*/ 1086 w 1102"/>
                <a:gd name="T57" fmla="*/ 425 h 1103"/>
                <a:gd name="T58" fmla="*/ 1102 w 1102"/>
                <a:gd name="T59" fmla="*/ 552 h 1103"/>
                <a:gd name="T60" fmla="*/ 1086 w 1102"/>
                <a:gd name="T61" fmla="*/ 678 h 1103"/>
                <a:gd name="T62" fmla="*/ 1045 w 1102"/>
                <a:gd name="T63" fmla="*/ 794 h 1103"/>
                <a:gd name="T64" fmla="*/ 980 w 1102"/>
                <a:gd name="T65" fmla="*/ 896 h 1103"/>
                <a:gd name="T66" fmla="*/ 895 w 1102"/>
                <a:gd name="T67" fmla="*/ 981 h 1103"/>
                <a:gd name="T68" fmla="*/ 792 w 1102"/>
                <a:gd name="T69" fmla="*/ 1046 h 1103"/>
                <a:gd name="T70" fmla="*/ 677 w 1102"/>
                <a:gd name="T71" fmla="*/ 1088 h 1103"/>
                <a:gd name="T72" fmla="*/ 550 w 1102"/>
                <a:gd name="T73" fmla="*/ 1103 h 1103"/>
                <a:gd name="T74" fmla="*/ 424 w 1102"/>
                <a:gd name="T75" fmla="*/ 1088 h 1103"/>
                <a:gd name="T76" fmla="*/ 308 w 1102"/>
                <a:gd name="T77" fmla="*/ 1046 h 1103"/>
                <a:gd name="T78" fmla="*/ 207 w 1102"/>
                <a:gd name="T79" fmla="*/ 981 h 1103"/>
                <a:gd name="T80" fmla="*/ 120 w 1102"/>
                <a:gd name="T81" fmla="*/ 896 h 1103"/>
                <a:gd name="T82" fmla="*/ 55 w 1102"/>
                <a:gd name="T83" fmla="*/ 794 h 1103"/>
                <a:gd name="T84" fmla="*/ 14 w 1102"/>
                <a:gd name="T85" fmla="*/ 678 h 1103"/>
                <a:gd name="T86" fmla="*/ 0 w 1102"/>
                <a:gd name="T87" fmla="*/ 552 h 1103"/>
                <a:gd name="T88" fmla="*/ 14 w 1102"/>
                <a:gd name="T89" fmla="*/ 425 h 1103"/>
                <a:gd name="T90" fmla="*/ 55 w 1102"/>
                <a:gd name="T91" fmla="*/ 309 h 1103"/>
                <a:gd name="T92" fmla="*/ 120 w 1102"/>
                <a:gd name="T93" fmla="*/ 207 h 1103"/>
                <a:gd name="T94" fmla="*/ 205 w 1102"/>
                <a:gd name="T95" fmla="*/ 122 h 1103"/>
                <a:gd name="T96" fmla="*/ 308 w 1102"/>
                <a:gd name="T97" fmla="*/ 57 h 1103"/>
                <a:gd name="T98" fmla="*/ 424 w 1102"/>
                <a:gd name="T99" fmla="*/ 15 h 1103"/>
                <a:gd name="T100" fmla="*/ 550 w 1102"/>
                <a:gd name="T101" fmla="*/ 0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02" h="1103">
                  <a:moveTo>
                    <a:pt x="550" y="241"/>
                  </a:moveTo>
                  <a:lnTo>
                    <a:pt x="504" y="243"/>
                  </a:lnTo>
                  <a:lnTo>
                    <a:pt x="460" y="254"/>
                  </a:lnTo>
                  <a:lnTo>
                    <a:pt x="419" y="269"/>
                  </a:lnTo>
                  <a:lnTo>
                    <a:pt x="381" y="291"/>
                  </a:lnTo>
                  <a:lnTo>
                    <a:pt x="346" y="316"/>
                  </a:lnTo>
                  <a:lnTo>
                    <a:pt x="316" y="347"/>
                  </a:lnTo>
                  <a:lnTo>
                    <a:pt x="289" y="383"/>
                  </a:lnTo>
                  <a:lnTo>
                    <a:pt x="268" y="420"/>
                  </a:lnTo>
                  <a:lnTo>
                    <a:pt x="253" y="462"/>
                  </a:lnTo>
                  <a:lnTo>
                    <a:pt x="243" y="505"/>
                  </a:lnTo>
                  <a:lnTo>
                    <a:pt x="240" y="552"/>
                  </a:lnTo>
                  <a:lnTo>
                    <a:pt x="243" y="598"/>
                  </a:lnTo>
                  <a:lnTo>
                    <a:pt x="253" y="641"/>
                  </a:lnTo>
                  <a:lnTo>
                    <a:pt x="268" y="683"/>
                  </a:lnTo>
                  <a:lnTo>
                    <a:pt x="289" y="720"/>
                  </a:lnTo>
                  <a:lnTo>
                    <a:pt x="316" y="756"/>
                  </a:lnTo>
                  <a:lnTo>
                    <a:pt x="346" y="787"/>
                  </a:lnTo>
                  <a:lnTo>
                    <a:pt x="381" y="812"/>
                  </a:lnTo>
                  <a:lnTo>
                    <a:pt x="419" y="834"/>
                  </a:lnTo>
                  <a:lnTo>
                    <a:pt x="460" y="849"/>
                  </a:lnTo>
                  <a:lnTo>
                    <a:pt x="504" y="860"/>
                  </a:lnTo>
                  <a:lnTo>
                    <a:pt x="550" y="862"/>
                  </a:lnTo>
                  <a:lnTo>
                    <a:pt x="596" y="860"/>
                  </a:lnTo>
                  <a:lnTo>
                    <a:pt x="640" y="849"/>
                  </a:lnTo>
                  <a:lnTo>
                    <a:pt x="681" y="834"/>
                  </a:lnTo>
                  <a:lnTo>
                    <a:pt x="720" y="812"/>
                  </a:lnTo>
                  <a:lnTo>
                    <a:pt x="755" y="787"/>
                  </a:lnTo>
                  <a:lnTo>
                    <a:pt x="785" y="756"/>
                  </a:lnTo>
                  <a:lnTo>
                    <a:pt x="811" y="720"/>
                  </a:lnTo>
                  <a:lnTo>
                    <a:pt x="832" y="683"/>
                  </a:lnTo>
                  <a:lnTo>
                    <a:pt x="848" y="641"/>
                  </a:lnTo>
                  <a:lnTo>
                    <a:pt x="858" y="598"/>
                  </a:lnTo>
                  <a:lnTo>
                    <a:pt x="862" y="552"/>
                  </a:lnTo>
                  <a:lnTo>
                    <a:pt x="858" y="505"/>
                  </a:lnTo>
                  <a:lnTo>
                    <a:pt x="848" y="462"/>
                  </a:lnTo>
                  <a:lnTo>
                    <a:pt x="832" y="420"/>
                  </a:lnTo>
                  <a:lnTo>
                    <a:pt x="811" y="383"/>
                  </a:lnTo>
                  <a:lnTo>
                    <a:pt x="785" y="347"/>
                  </a:lnTo>
                  <a:lnTo>
                    <a:pt x="755" y="316"/>
                  </a:lnTo>
                  <a:lnTo>
                    <a:pt x="720" y="291"/>
                  </a:lnTo>
                  <a:lnTo>
                    <a:pt x="681" y="269"/>
                  </a:lnTo>
                  <a:lnTo>
                    <a:pt x="640" y="254"/>
                  </a:lnTo>
                  <a:lnTo>
                    <a:pt x="596" y="243"/>
                  </a:lnTo>
                  <a:lnTo>
                    <a:pt x="550" y="241"/>
                  </a:lnTo>
                  <a:close/>
                  <a:moveTo>
                    <a:pt x="550" y="0"/>
                  </a:moveTo>
                  <a:lnTo>
                    <a:pt x="614" y="5"/>
                  </a:lnTo>
                  <a:lnTo>
                    <a:pt x="677" y="15"/>
                  </a:lnTo>
                  <a:lnTo>
                    <a:pt x="736" y="33"/>
                  </a:lnTo>
                  <a:lnTo>
                    <a:pt x="792" y="57"/>
                  </a:lnTo>
                  <a:lnTo>
                    <a:pt x="845" y="86"/>
                  </a:lnTo>
                  <a:lnTo>
                    <a:pt x="895" y="122"/>
                  </a:lnTo>
                  <a:lnTo>
                    <a:pt x="940" y="162"/>
                  </a:lnTo>
                  <a:lnTo>
                    <a:pt x="980" y="207"/>
                  </a:lnTo>
                  <a:lnTo>
                    <a:pt x="1016" y="256"/>
                  </a:lnTo>
                  <a:lnTo>
                    <a:pt x="1045" y="309"/>
                  </a:lnTo>
                  <a:lnTo>
                    <a:pt x="1069" y="366"/>
                  </a:lnTo>
                  <a:lnTo>
                    <a:pt x="1086" y="425"/>
                  </a:lnTo>
                  <a:lnTo>
                    <a:pt x="1098" y="488"/>
                  </a:lnTo>
                  <a:lnTo>
                    <a:pt x="1102" y="552"/>
                  </a:lnTo>
                  <a:lnTo>
                    <a:pt x="1098" y="615"/>
                  </a:lnTo>
                  <a:lnTo>
                    <a:pt x="1086" y="678"/>
                  </a:lnTo>
                  <a:lnTo>
                    <a:pt x="1069" y="737"/>
                  </a:lnTo>
                  <a:lnTo>
                    <a:pt x="1045" y="794"/>
                  </a:lnTo>
                  <a:lnTo>
                    <a:pt x="1016" y="847"/>
                  </a:lnTo>
                  <a:lnTo>
                    <a:pt x="980" y="896"/>
                  </a:lnTo>
                  <a:lnTo>
                    <a:pt x="940" y="941"/>
                  </a:lnTo>
                  <a:lnTo>
                    <a:pt x="895" y="981"/>
                  </a:lnTo>
                  <a:lnTo>
                    <a:pt x="845" y="1017"/>
                  </a:lnTo>
                  <a:lnTo>
                    <a:pt x="792" y="1046"/>
                  </a:lnTo>
                  <a:lnTo>
                    <a:pt x="736" y="1070"/>
                  </a:lnTo>
                  <a:lnTo>
                    <a:pt x="677" y="1088"/>
                  </a:lnTo>
                  <a:lnTo>
                    <a:pt x="615" y="1098"/>
                  </a:lnTo>
                  <a:lnTo>
                    <a:pt x="550" y="1103"/>
                  </a:lnTo>
                  <a:lnTo>
                    <a:pt x="486" y="1098"/>
                  </a:lnTo>
                  <a:lnTo>
                    <a:pt x="424" y="1088"/>
                  </a:lnTo>
                  <a:lnTo>
                    <a:pt x="365" y="1070"/>
                  </a:lnTo>
                  <a:lnTo>
                    <a:pt x="308" y="1046"/>
                  </a:lnTo>
                  <a:lnTo>
                    <a:pt x="255" y="1017"/>
                  </a:lnTo>
                  <a:lnTo>
                    <a:pt x="207" y="981"/>
                  </a:lnTo>
                  <a:lnTo>
                    <a:pt x="161" y="941"/>
                  </a:lnTo>
                  <a:lnTo>
                    <a:pt x="120" y="896"/>
                  </a:lnTo>
                  <a:lnTo>
                    <a:pt x="85" y="847"/>
                  </a:lnTo>
                  <a:lnTo>
                    <a:pt x="55" y="794"/>
                  </a:lnTo>
                  <a:lnTo>
                    <a:pt x="32" y="737"/>
                  </a:lnTo>
                  <a:lnTo>
                    <a:pt x="14" y="678"/>
                  </a:lnTo>
                  <a:lnTo>
                    <a:pt x="3" y="615"/>
                  </a:lnTo>
                  <a:lnTo>
                    <a:pt x="0" y="552"/>
                  </a:lnTo>
                  <a:lnTo>
                    <a:pt x="3" y="488"/>
                  </a:lnTo>
                  <a:lnTo>
                    <a:pt x="14" y="425"/>
                  </a:lnTo>
                  <a:lnTo>
                    <a:pt x="32" y="366"/>
                  </a:lnTo>
                  <a:lnTo>
                    <a:pt x="55" y="309"/>
                  </a:lnTo>
                  <a:lnTo>
                    <a:pt x="85" y="256"/>
                  </a:lnTo>
                  <a:lnTo>
                    <a:pt x="120" y="207"/>
                  </a:lnTo>
                  <a:lnTo>
                    <a:pt x="161" y="162"/>
                  </a:lnTo>
                  <a:lnTo>
                    <a:pt x="205" y="122"/>
                  </a:lnTo>
                  <a:lnTo>
                    <a:pt x="255" y="86"/>
                  </a:lnTo>
                  <a:lnTo>
                    <a:pt x="308" y="57"/>
                  </a:lnTo>
                  <a:lnTo>
                    <a:pt x="365" y="33"/>
                  </a:lnTo>
                  <a:lnTo>
                    <a:pt x="424" y="15"/>
                  </a:lnTo>
                  <a:lnTo>
                    <a:pt x="486" y="5"/>
                  </a:lnTo>
                  <a:lnTo>
                    <a:pt x="5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2" name="Freeform 7"/>
            <p:cNvSpPr>
              <a:spLocks noEditPoints="1"/>
            </p:cNvSpPr>
            <p:nvPr/>
          </p:nvSpPr>
          <p:spPr bwMode="auto">
            <a:xfrm>
              <a:off x="6985000" y="1016000"/>
              <a:ext cx="2062163" cy="2062163"/>
            </a:xfrm>
            <a:custGeom>
              <a:avLst/>
              <a:gdLst>
                <a:gd name="T0" fmla="*/ 1781 w 3897"/>
                <a:gd name="T1" fmla="*/ 289 h 3897"/>
                <a:gd name="T2" fmla="*/ 1632 w 3897"/>
                <a:gd name="T3" fmla="*/ 569 h 3897"/>
                <a:gd name="T4" fmla="*/ 1186 w 3897"/>
                <a:gd name="T5" fmla="*/ 761 h 3897"/>
                <a:gd name="T6" fmla="*/ 859 w 3897"/>
                <a:gd name="T7" fmla="*/ 672 h 3897"/>
                <a:gd name="T8" fmla="*/ 658 w 3897"/>
                <a:gd name="T9" fmla="*/ 868 h 3897"/>
                <a:gd name="T10" fmla="*/ 750 w 3897"/>
                <a:gd name="T11" fmla="*/ 1158 h 3897"/>
                <a:gd name="T12" fmla="*/ 581 w 3897"/>
                <a:gd name="T13" fmla="*/ 1619 h 3897"/>
                <a:gd name="T14" fmla="*/ 342 w 3897"/>
                <a:gd name="T15" fmla="*/ 1752 h 3897"/>
                <a:gd name="T16" fmla="*/ 255 w 3897"/>
                <a:gd name="T17" fmla="*/ 2034 h 3897"/>
                <a:gd name="T18" fmla="*/ 549 w 3897"/>
                <a:gd name="T19" fmla="*/ 2234 h 3897"/>
                <a:gd name="T20" fmla="*/ 744 w 3897"/>
                <a:gd name="T21" fmla="*/ 2674 h 3897"/>
                <a:gd name="T22" fmla="*/ 659 w 3897"/>
                <a:gd name="T23" fmla="*/ 2964 h 3897"/>
                <a:gd name="T24" fmla="*/ 784 w 3897"/>
                <a:gd name="T25" fmla="*/ 3206 h 3897"/>
                <a:gd name="T26" fmla="*/ 1097 w 3897"/>
                <a:gd name="T27" fmla="*/ 3154 h 3897"/>
                <a:gd name="T28" fmla="*/ 1486 w 3897"/>
                <a:gd name="T29" fmla="*/ 3264 h 3897"/>
                <a:gd name="T30" fmla="*/ 1716 w 3897"/>
                <a:gd name="T31" fmla="*/ 3524 h 3897"/>
                <a:gd name="T32" fmla="*/ 2013 w 3897"/>
                <a:gd name="T33" fmla="*/ 3644 h 3897"/>
                <a:gd name="T34" fmla="*/ 2193 w 3897"/>
                <a:gd name="T35" fmla="*/ 3389 h 3897"/>
                <a:gd name="T36" fmla="*/ 2633 w 3897"/>
                <a:gd name="T37" fmla="*/ 3142 h 3897"/>
                <a:gd name="T38" fmla="*/ 2886 w 3897"/>
                <a:gd name="T39" fmla="*/ 3216 h 3897"/>
                <a:gd name="T40" fmla="*/ 3166 w 3897"/>
                <a:gd name="T41" fmla="*/ 3122 h 3897"/>
                <a:gd name="T42" fmla="*/ 3168 w 3897"/>
                <a:gd name="T43" fmla="*/ 2803 h 3897"/>
                <a:gd name="T44" fmla="*/ 3217 w 3897"/>
                <a:gd name="T45" fmla="*/ 2467 h 3897"/>
                <a:gd name="T46" fmla="*/ 3431 w 3897"/>
                <a:gd name="T47" fmla="*/ 2211 h 3897"/>
                <a:gd name="T48" fmla="*/ 3657 w 3897"/>
                <a:gd name="T49" fmla="*/ 1956 h 3897"/>
                <a:gd name="T50" fmla="*/ 3472 w 3897"/>
                <a:gd name="T51" fmla="*/ 1699 h 3897"/>
                <a:gd name="T52" fmla="*/ 3250 w 3897"/>
                <a:gd name="T53" fmla="*/ 1506 h 3897"/>
                <a:gd name="T54" fmla="*/ 3142 w 3897"/>
                <a:gd name="T55" fmla="*/ 1116 h 3897"/>
                <a:gd name="T56" fmla="*/ 3174 w 3897"/>
                <a:gd name="T57" fmla="*/ 782 h 3897"/>
                <a:gd name="T58" fmla="*/ 2912 w 3897"/>
                <a:gd name="T59" fmla="*/ 671 h 3897"/>
                <a:gd name="T60" fmla="*/ 2646 w 3897"/>
                <a:gd name="T61" fmla="*/ 758 h 3897"/>
                <a:gd name="T62" fmla="*/ 2209 w 3897"/>
                <a:gd name="T63" fmla="*/ 549 h 3897"/>
                <a:gd name="T64" fmla="*/ 2054 w 3897"/>
                <a:gd name="T65" fmla="*/ 267 h 3897"/>
                <a:gd name="T66" fmla="*/ 2158 w 3897"/>
                <a:gd name="T67" fmla="*/ 51 h 3897"/>
                <a:gd name="T68" fmla="*/ 2508 w 3897"/>
                <a:gd name="T69" fmla="*/ 427 h 3897"/>
                <a:gd name="T70" fmla="*/ 3067 w 3897"/>
                <a:gd name="T71" fmla="*/ 440 h 3897"/>
                <a:gd name="T72" fmla="*/ 3407 w 3897"/>
                <a:gd name="T73" fmla="*/ 706 h 3897"/>
                <a:gd name="T74" fmla="*/ 3401 w 3897"/>
                <a:gd name="T75" fmla="*/ 1151 h 3897"/>
                <a:gd name="T76" fmla="*/ 3699 w 3897"/>
                <a:gd name="T77" fmla="*/ 1554 h 3897"/>
                <a:gd name="T78" fmla="*/ 3897 w 3897"/>
                <a:gd name="T79" fmla="*/ 1956 h 3897"/>
                <a:gd name="T80" fmla="*/ 3651 w 3897"/>
                <a:gd name="T81" fmla="*/ 2376 h 3897"/>
                <a:gd name="T82" fmla="*/ 3444 w 3897"/>
                <a:gd name="T83" fmla="*/ 2837 h 3897"/>
                <a:gd name="T84" fmla="*/ 3349 w 3897"/>
                <a:gd name="T85" fmla="*/ 3281 h 3897"/>
                <a:gd name="T86" fmla="*/ 2966 w 3897"/>
                <a:gd name="T87" fmla="*/ 3477 h 3897"/>
                <a:gd name="T88" fmla="*/ 2413 w 3897"/>
                <a:gd name="T89" fmla="*/ 3505 h 3897"/>
                <a:gd name="T90" fmla="*/ 2098 w 3897"/>
                <a:gd name="T91" fmla="*/ 3869 h 3897"/>
                <a:gd name="T92" fmla="*/ 1677 w 3897"/>
                <a:gd name="T93" fmla="*/ 3818 h 3897"/>
                <a:gd name="T94" fmla="*/ 1261 w 3897"/>
                <a:gd name="T95" fmla="*/ 3433 h 3897"/>
                <a:gd name="T96" fmla="*/ 732 w 3897"/>
                <a:gd name="T97" fmla="*/ 3444 h 3897"/>
                <a:gd name="T98" fmla="*/ 448 w 3897"/>
                <a:gd name="T99" fmla="*/ 3160 h 3897"/>
                <a:gd name="T100" fmla="*/ 489 w 3897"/>
                <a:gd name="T101" fmla="*/ 2705 h 3897"/>
                <a:gd name="T102" fmla="*/ 142 w 3897"/>
                <a:gd name="T103" fmla="*/ 2287 h 3897"/>
                <a:gd name="T104" fmla="*/ 4 w 3897"/>
                <a:gd name="T105" fmla="*/ 1891 h 3897"/>
                <a:gd name="T106" fmla="*/ 275 w 3897"/>
                <a:gd name="T107" fmla="*/ 1512 h 3897"/>
                <a:gd name="T108" fmla="*/ 436 w 3897"/>
                <a:gd name="T109" fmla="*/ 1032 h 3897"/>
                <a:gd name="T110" fmla="*/ 516 w 3897"/>
                <a:gd name="T111" fmla="*/ 611 h 3897"/>
                <a:gd name="T112" fmla="*/ 900 w 3897"/>
                <a:gd name="T113" fmla="*/ 429 h 3897"/>
                <a:gd name="T114" fmla="*/ 1454 w 3897"/>
                <a:gd name="T115" fmla="*/ 340 h 3897"/>
                <a:gd name="T116" fmla="*/ 1817 w 3897"/>
                <a:gd name="T117" fmla="*/ 13 h 3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97" h="3897">
                  <a:moveTo>
                    <a:pt x="2966" y="3477"/>
                  </a:moveTo>
                  <a:lnTo>
                    <a:pt x="2966" y="3477"/>
                  </a:lnTo>
                  <a:lnTo>
                    <a:pt x="2966" y="3477"/>
                  </a:lnTo>
                  <a:lnTo>
                    <a:pt x="2966" y="3477"/>
                  </a:lnTo>
                  <a:close/>
                  <a:moveTo>
                    <a:pt x="1932" y="240"/>
                  </a:moveTo>
                  <a:lnTo>
                    <a:pt x="1891" y="243"/>
                  </a:lnTo>
                  <a:lnTo>
                    <a:pt x="1852" y="253"/>
                  </a:lnTo>
                  <a:lnTo>
                    <a:pt x="1815" y="268"/>
                  </a:lnTo>
                  <a:lnTo>
                    <a:pt x="1781" y="289"/>
                  </a:lnTo>
                  <a:lnTo>
                    <a:pt x="1750" y="315"/>
                  </a:lnTo>
                  <a:lnTo>
                    <a:pt x="1723" y="346"/>
                  </a:lnTo>
                  <a:lnTo>
                    <a:pt x="1699" y="380"/>
                  </a:lnTo>
                  <a:lnTo>
                    <a:pt x="1680" y="419"/>
                  </a:lnTo>
                  <a:lnTo>
                    <a:pt x="1667" y="461"/>
                  </a:lnTo>
                  <a:lnTo>
                    <a:pt x="1660" y="504"/>
                  </a:lnTo>
                  <a:lnTo>
                    <a:pt x="1654" y="528"/>
                  </a:lnTo>
                  <a:lnTo>
                    <a:pt x="1645" y="550"/>
                  </a:lnTo>
                  <a:lnTo>
                    <a:pt x="1632" y="569"/>
                  </a:lnTo>
                  <a:lnTo>
                    <a:pt x="1614" y="586"/>
                  </a:lnTo>
                  <a:lnTo>
                    <a:pt x="1594" y="599"/>
                  </a:lnTo>
                  <a:lnTo>
                    <a:pt x="1571" y="607"/>
                  </a:lnTo>
                  <a:lnTo>
                    <a:pt x="1484" y="633"/>
                  </a:lnTo>
                  <a:lnTo>
                    <a:pt x="1401" y="665"/>
                  </a:lnTo>
                  <a:lnTo>
                    <a:pt x="1318" y="701"/>
                  </a:lnTo>
                  <a:lnTo>
                    <a:pt x="1238" y="744"/>
                  </a:lnTo>
                  <a:lnTo>
                    <a:pt x="1213" y="756"/>
                  </a:lnTo>
                  <a:lnTo>
                    <a:pt x="1186" y="761"/>
                  </a:lnTo>
                  <a:lnTo>
                    <a:pt x="1158" y="758"/>
                  </a:lnTo>
                  <a:lnTo>
                    <a:pt x="1132" y="751"/>
                  </a:lnTo>
                  <a:lnTo>
                    <a:pt x="1108" y="738"/>
                  </a:lnTo>
                  <a:lnTo>
                    <a:pt x="1070" y="713"/>
                  </a:lnTo>
                  <a:lnTo>
                    <a:pt x="1029" y="694"/>
                  </a:lnTo>
                  <a:lnTo>
                    <a:pt x="986" y="680"/>
                  </a:lnTo>
                  <a:lnTo>
                    <a:pt x="942" y="672"/>
                  </a:lnTo>
                  <a:lnTo>
                    <a:pt x="900" y="668"/>
                  </a:lnTo>
                  <a:lnTo>
                    <a:pt x="859" y="672"/>
                  </a:lnTo>
                  <a:lnTo>
                    <a:pt x="820" y="680"/>
                  </a:lnTo>
                  <a:lnTo>
                    <a:pt x="784" y="693"/>
                  </a:lnTo>
                  <a:lnTo>
                    <a:pt x="752" y="712"/>
                  </a:lnTo>
                  <a:lnTo>
                    <a:pt x="725" y="735"/>
                  </a:lnTo>
                  <a:lnTo>
                    <a:pt x="717" y="743"/>
                  </a:lnTo>
                  <a:lnTo>
                    <a:pt x="693" y="771"/>
                  </a:lnTo>
                  <a:lnTo>
                    <a:pt x="675" y="802"/>
                  </a:lnTo>
                  <a:lnTo>
                    <a:pt x="664" y="834"/>
                  </a:lnTo>
                  <a:lnTo>
                    <a:pt x="658" y="868"/>
                  </a:lnTo>
                  <a:lnTo>
                    <a:pt x="657" y="903"/>
                  </a:lnTo>
                  <a:lnTo>
                    <a:pt x="659" y="939"/>
                  </a:lnTo>
                  <a:lnTo>
                    <a:pt x="666" y="974"/>
                  </a:lnTo>
                  <a:lnTo>
                    <a:pt x="677" y="1010"/>
                  </a:lnTo>
                  <a:lnTo>
                    <a:pt x="691" y="1044"/>
                  </a:lnTo>
                  <a:lnTo>
                    <a:pt x="709" y="1077"/>
                  </a:lnTo>
                  <a:lnTo>
                    <a:pt x="729" y="1108"/>
                  </a:lnTo>
                  <a:lnTo>
                    <a:pt x="743" y="1132"/>
                  </a:lnTo>
                  <a:lnTo>
                    <a:pt x="750" y="1158"/>
                  </a:lnTo>
                  <a:lnTo>
                    <a:pt x="751" y="1187"/>
                  </a:lnTo>
                  <a:lnTo>
                    <a:pt x="746" y="1214"/>
                  </a:lnTo>
                  <a:lnTo>
                    <a:pt x="735" y="1240"/>
                  </a:lnTo>
                  <a:lnTo>
                    <a:pt x="699" y="1304"/>
                  </a:lnTo>
                  <a:lnTo>
                    <a:pt x="666" y="1372"/>
                  </a:lnTo>
                  <a:lnTo>
                    <a:pt x="638" y="1443"/>
                  </a:lnTo>
                  <a:lnTo>
                    <a:pt x="612" y="1517"/>
                  </a:lnTo>
                  <a:lnTo>
                    <a:pt x="589" y="1597"/>
                  </a:lnTo>
                  <a:lnTo>
                    <a:pt x="581" y="1619"/>
                  </a:lnTo>
                  <a:lnTo>
                    <a:pt x="570" y="1638"/>
                  </a:lnTo>
                  <a:lnTo>
                    <a:pt x="557" y="1654"/>
                  </a:lnTo>
                  <a:lnTo>
                    <a:pt x="541" y="1669"/>
                  </a:lnTo>
                  <a:lnTo>
                    <a:pt x="522" y="1678"/>
                  </a:lnTo>
                  <a:lnTo>
                    <a:pt x="501" y="1685"/>
                  </a:lnTo>
                  <a:lnTo>
                    <a:pt x="456" y="1696"/>
                  </a:lnTo>
                  <a:lnTo>
                    <a:pt x="414" y="1710"/>
                  </a:lnTo>
                  <a:lnTo>
                    <a:pt x="377" y="1730"/>
                  </a:lnTo>
                  <a:lnTo>
                    <a:pt x="342" y="1752"/>
                  </a:lnTo>
                  <a:lnTo>
                    <a:pt x="313" y="1780"/>
                  </a:lnTo>
                  <a:lnTo>
                    <a:pt x="288" y="1808"/>
                  </a:lnTo>
                  <a:lnTo>
                    <a:pt x="267" y="1840"/>
                  </a:lnTo>
                  <a:lnTo>
                    <a:pt x="253" y="1874"/>
                  </a:lnTo>
                  <a:lnTo>
                    <a:pt x="243" y="1908"/>
                  </a:lnTo>
                  <a:lnTo>
                    <a:pt x="240" y="1945"/>
                  </a:lnTo>
                  <a:lnTo>
                    <a:pt x="240" y="1956"/>
                  </a:lnTo>
                  <a:lnTo>
                    <a:pt x="243" y="1996"/>
                  </a:lnTo>
                  <a:lnTo>
                    <a:pt x="255" y="2034"/>
                  </a:lnTo>
                  <a:lnTo>
                    <a:pt x="274" y="2070"/>
                  </a:lnTo>
                  <a:lnTo>
                    <a:pt x="299" y="2103"/>
                  </a:lnTo>
                  <a:lnTo>
                    <a:pt x="329" y="2134"/>
                  </a:lnTo>
                  <a:lnTo>
                    <a:pt x="365" y="2161"/>
                  </a:lnTo>
                  <a:lnTo>
                    <a:pt x="406" y="2184"/>
                  </a:lnTo>
                  <a:lnTo>
                    <a:pt x="451" y="2201"/>
                  </a:lnTo>
                  <a:lnTo>
                    <a:pt x="500" y="2213"/>
                  </a:lnTo>
                  <a:lnTo>
                    <a:pt x="527" y="2220"/>
                  </a:lnTo>
                  <a:lnTo>
                    <a:pt x="549" y="2234"/>
                  </a:lnTo>
                  <a:lnTo>
                    <a:pt x="568" y="2252"/>
                  </a:lnTo>
                  <a:lnTo>
                    <a:pt x="582" y="2274"/>
                  </a:lnTo>
                  <a:lnTo>
                    <a:pt x="592" y="2300"/>
                  </a:lnTo>
                  <a:lnTo>
                    <a:pt x="614" y="2375"/>
                  </a:lnTo>
                  <a:lnTo>
                    <a:pt x="638" y="2447"/>
                  </a:lnTo>
                  <a:lnTo>
                    <a:pt x="666" y="2517"/>
                  </a:lnTo>
                  <a:lnTo>
                    <a:pt x="698" y="2584"/>
                  </a:lnTo>
                  <a:lnTo>
                    <a:pt x="733" y="2649"/>
                  </a:lnTo>
                  <a:lnTo>
                    <a:pt x="744" y="2674"/>
                  </a:lnTo>
                  <a:lnTo>
                    <a:pt x="749" y="2701"/>
                  </a:lnTo>
                  <a:lnTo>
                    <a:pt x="748" y="2728"/>
                  </a:lnTo>
                  <a:lnTo>
                    <a:pt x="739" y="2754"/>
                  </a:lnTo>
                  <a:lnTo>
                    <a:pt x="726" y="2779"/>
                  </a:lnTo>
                  <a:lnTo>
                    <a:pt x="704" y="2814"/>
                  </a:lnTo>
                  <a:lnTo>
                    <a:pt x="686" y="2851"/>
                  </a:lnTo>
                  <a:lnTo>
                    <a:pt x="673" y="2889"/>
                  </a:lnTo>
                  <a:lnTo>
                    <a:pt x="664" y="2926"/>
                  </a:lnTo>
                  <a:lnTo>
                    <a:pt x="659" y="2964"/>
                  </a:lnTo>
                  <a:lnTo>
                    <a:pt x="659" y="3002"/>
                  </a:lnTo>
                  <a:lnTo>
                    <a:pt x="662" y="3038"/>
                  </a:lnTo>
                  <a:lnTo>
                    <a:pt x="672" y="3073"/>
                  </a:lnTo>
                  <a:lnTo>
                    <a:pt x="685" y="3105"/>
                  </a:lnTo>
                  <a:lnTo>
                    <a:pt x="701" y="3134"/>
                  </a:lnTo>
                  <a:lnTo>
                    <a:pt x="724" y="3160"/>
                  </a:lnTo>
                  <a:lnTo>
                    <a:pt x="733" y="3171"/>
                  </a:lnTo>
                  <a:lnTo>
                    <a:pt x="758" y="3191"/>
                  </a:lnTo>
                  <a:lnTo>
                    <a:pt x="784" y="3206"/>
                  </a:lnTo>
                  <a:lnTo>
                    <a:pt x="811" y="3217"/>
                  </a:lnTo>
                  <a:lnTo>
                    <a:pt x="838" y="3224"/>
                  </a:lnTo>
                  <a:lnTo>
                    <a:pt x="863" y="3227"/>
                  </a:lnTo>
                  <a:lnTo>
                    <a:pt x="887" y="3229"/>
                  </a:lnTo>
                  <a:lnTo>
                    <a:pt x="929" y="3225"/>
                  </a:lnTo>
                  <a:lnTo>
                    <a:pt x="972" y="3216"/>
                  </a:lnTo>
                  <a:lnTo>
                    <a:pt x="1016" y="3200"/>
                  </a:lnTo>
                  <a:lnTo>
                    <a:pt x="1057" y="3180"/>
                  </a:lnTo>
                  <a:lnTo>
                    <a:pt x="1097" y="3154"/>
                  </a:lnTo>
                  <a:lnTo>
                    <a:pt x="1120" y="3141"/>
                  </a:lnTo>
                  <a:lnTo>
                    <a:pt x="1143" y="3133"/>
                  </a:lnTo>
                  <a:lnTo>
                    <a:pt x="1168" y="3131"/>
                  </a:lnTo>
                  <a:lnTo>
                    <a:pt x="1189" y="3133"/>
                  </a:lnTo>
                  <a:lnTo>
                    <a:pt x="1209" y="3138"/>
                  </a:lnTo>
                  <a:lnTo>
                    <a:pt x="1228" y="3147"/>
                  </a:lnTo>
                  <a:lnTo>
                    <a:pt x="1312" y="3192"/>
                  </a:lnTo>
                  <a:lnTo>
                    <a:pt x="1397" y="3231"/>
                  </a:lnTo>
                  <a:lnTo>
                    <a:pt x="1486" y="3264"/>
                  </a:lnTo>
                  <a:lnTo>
                    <a:pt x="1575" y="3291"/>
                  </a:lnTo>
                  <a:lnTo>
                    <a:pt x="1601" y="3301"/>
                  </a:lnTo>
                  <a:lnTo>
                    <a:pt x="1624" y="3316"/>
                  </a:lnTo>
                  <a:lnTo>
                    <a:pt x="1641" y="3336"/>
                  </a:lnTo>
                  <a:lnTo>
                    <a:pt x="1656" y="3360"/>
                  </a:lnTo>
                  <a:lnTo>
                    <a:pt x="1663" y="3387"/>
                  </a:lnTo>
                  <a:lnTo>
                    <a:pt x="1675" y="3436"/>
                  </a:lnTo>
                  <a:lnTo>
                    <a:pt x="1693" y="3483"/>
                  </a:lnTo>
                  <a:lnTo>
                    <a:pt x="1716" y="3524"/>
                  </a:lnTo>
                  <a:lnTo>
                    <a:pt x="1744" y="3562"/>
                  </a:lnTo>
                  <a:lnTo>
                    <a:pt x="1777" y="3595"/>
                  </a:lnTo>
                  <a:lnTo>
                    <a:pt x="1813" y="3621"/>
                  </a:lnTo>
                  <a:lnTo>
                    <a:pt x="1850" y="3641"/>
                  </a:lnTo>
                  <a:lnTo>
                    <a:pt x="1891" y="3653"/>
                  </a:lnTo>
                  <a:lnTo>
                    <a:pt x="1932" y="3657"/>
                  </a:lnTo>
                  <a:lnTo>
                    <a:pt x="1944" y="3657"/>
                  </a:lnTo>
                  <a:lnTo>
                    <a:pt x="1979" y="3654"/>
                  </a:lnTo>
                  <a:lnTo>
                    <a:pt x="2013" y="3644"/>
                  </a:lnTo>
                  <a:lnTo>
                    <a:pt x="2044" y="3630"/>
                  </a:lnTo>
                  <a:lnTo>
                    <a:pt x="2074" y="3610"/>
                  </a:lnTo>
                  <a:lnTo>
                    <a:pt x="2100" y="3586"/>
                  </a:lnTo>
                  <a:lnTo>
                    <a:pt x="2123" y="3559"/>
                  </a:lnTo>
                  <a:lnTo>
                    <a:pt x="2143" y="3529"/>
                  </a:lnTo>
                  <a:lnTo>
                    <a:pt x="2160" y="3495"/>
                  </a:lnTo>
                  <a:lnTo>
                    <a:pt x="2174" y="3461"/>
                  </a:lnTo>
                  <a:lnTo>
                    <a:pt x="2185" y="3425"/>
                  </a:lnTo>
                  <a:lnTo>
                    <a:pt x="2193" y="3389"/>
                  </a:lnTo>
                  <a:lnTo>
                    <a:pt x="2200" y="3362"/>
                  </a:lnTo>
                  <a:lnTo>
                    <a:pt x="2213" y="3337"/>
                  </a:lnTo>
                  <a:lnTo>
                    <a:pt x="2232" y="3317"/>
                  </a:lnTo>
                  <a:lnTo>
                    <a:pt x="2254" y="3301"/>
                  </a:lnTo>
                  <a:lnTo>
                    <a:pt x="2280" y="3291"/>
                  </a:lnTo>
                  <a:lnTo>
                    <a:pt x="2372" y="3263"/>
                  </a:lnTo>
                  <a:lnTo>
                    <a:pt x="2462" y="3230"/>
                  </a:lnTo>
                  <a:lnTo>
                    <a:pt x="2550" y="3190"/>
                  </a:lnTo>
                  <a:lnTo>
                    <a:pt x="2633" y="3142"/>
                  </a:lnTo>
                  <a:lnTo>
                    <a:pt x="2656" y="3133"/>
                  </a:lnTo>
                  <a:lnTo>
                    <a:pt x="2679" y="3127"/>
                  </a:lnTo>
                  <a:lnTo>
                    <a:pt x="2703" y="3127"/>
                  </a:lnTo>
                  <a:lnTo>
                    <a:pt x="2728" y="3131"/>
                  </a:lnTo>
                  <a:lnTo>
                    <a:pt x="2750" y="3140"/>
                  </a:lnTo>
                  <a:lnTo>
                    <a:pt x="2770" y="3153"/>
                  </a:lnTo>
                  <a:lnTo>
                    <a:pt x="2807" y="3179"/>
                  </a:lnTo>
                  <a:lnTo>
                    <a:pt x="2846" y="3200"/>
                  </a:lnTo>
                  <a:lnTo>
                    <a:pt x="2886" y="3216"/>
                  </a:lnTo>
                  <a:lnTo>
                    <a:pt x="2926" y="3225"/>
                  </a:lnTo>
                  <a:lnTo>
                    <a:pt x="2966" y="3229"/>
                  </a:lnTo>
                  <a:lnTo>
                    <a:pt x="3004" y="3225"/>
                  </a:lnTo>
                  <a:lnTo>
                    <a:pt x="3040" y="3217"/>
                  </a:lnTo>
                  <a:lnTo>
                    <a:pt x="3074" y="3203"/>
                  </a:lnTo>
                  <a:lnTo>
                    <a:pt x="3105" y="3184"/>
                  </a:lnTo>
                  <a:lnTo>
                    <a:pt x="3133" y="3159"/>
                  </a:lnTo>
                  <a:lnTo>
                    <a:pt x="3141" y="3152"/>
                  </a:lnTo>
                  <a:lnTo>
                    <a:pt x="3166" y="3122"/>
                  </a:lnTo>
                  <a:lnTo>
                    <a:pt x="3185" y="3092"/>
                  </a:lnTo>
                  <a:lnTo>
                    <a:pt x="3200" y="3059"/>
                  </a:lnTo>
                  <a:lnTo>
                    <a:pt x="3211" y="3023"/>
                  </a:lnTo>
                  <a:lnTo>
                    <a:pt x="3216" y="2987"/>
                  </a:lnTo>
                  <a:lnTo>
                    <a:pt x="3216" y="2949"/>
                  </a:lnTo>
                  <a:lnTo>
                    <a:pt x="3212" y="2912"/>
                  </a:lnTo>
                  <a:lnTo>
                    <a:pt x="3203" y="2874"/>
                  </a:lnTo>
                  <a:lnTo>
                    <a:pt x="3188" y="2839"/>
                  </a:lnTo>
                  <a:lnTo>
                    <a:pt x="3168" y="2803"/>
                  </a:lnTo>
                  <a:lnTo>
                    <a:pt x="3145" y="2770"/>
                  </a:lnTo>
                  <a:lnTo>
                    <a:pt x="3132" y="2749"/>
                  </a:lnTo>
                  <a:lnTo>
                    <a:pt x="3122" y="2728"/>
                  </a:lnTo>
                  <a:lnTo>
                    <a:pt x="3118" y="2704"/>
                  </a:lnTo>
                  <a:lnTo>
                    <a:pt x="3119" y="2681"/>
                  </a:lnTo>
                  <a:lnTo>
                    <a:pt x="3124" y="2657"/>
                  </a:lnTo>
                  <a:lnTo>
                    <a:pt x="3133" y="2635"/>
                  </a:lnTo>
                  <a:lnTo>
                    <a:pt x="3179" y="2551"/>
                  </a:lnTo>
                  <a:lnTo>
                    <a:pt x="3217" y="2467"/>
                  </a:lnTo>
                  <a:lnTo>
                    <a:pt x="3249" y="2385"/>
                  </a:lnTo>
                  <a:lnTo>
                    <a:pt x="3272" y="2305"/>
                  </a:lnTo>
                  <a:lnTo>
                    <a:pt x="3282" y="2283"/>
                  </a:lnTo>
                  <a:lnTo>
                    <a:pt x="3296" y="2261"/>
                  </a:lnTo>
                  <a:lnTo>
                    <a:pt x="3315" y="2245"/>
                  </a:lnTo>
                  <a:lnTo>
                    <a:pt x="3336" y="2231"/>
                  </a:lnTo>
                  <a:lnTo>
                    <a:pt x="3360" y="2221"/>
                  </a:lnTo>
                  <a:lnTo>
                    <a:pt x="3384" y="2217"/>
                  </a:lnTo>
                  <a:lnTo>
                    <a:pt x="3431" y="2211"/>
                  </a:lnTo>
                  <a:lnTo>
                    <a:pt x="3472" y="2198"/>
                  </a:lnTo>
                  <a:lnTo>
                    <a:pt x="3512" y="2181"/>
                  </a:lnTo>
                  <a:lnTo>
                    <a:pt x="3547" y="2160"/>
                  </a:lnTo>
                  <a:lnTo>
                    <a:pt x="3579" y="2134"/>
                  </a:lnTo>
                  <a:lnTo>
                    <a:pt x="3605" y="2104"/>
                  </a:lnTo>
                  <a:lnTo>
                    <a:pt x="3628" y="2071"/>
                  </a:lnTo>
                  <a:lnTo>
                    <a:pt x="3644" y="2035"/>
                  </a:lnTo>
                  <a:lnTo>
                    <a:pt x="3654" y="1997"/>
                  </a:lnTo>
                  <a:lnTo>
                    <a:pt x="3657" y="1956"/>
                  </a:lnTo>
                  <a:lnTo>
                    <a:pt x="3657" y="1944"/>
                  </a:lnTo>
                  <a:lnTo>
                    <a:pt x="3654" y="1904"/>
                  </a:lnTo>
                  <a:lnTo>
                    <a:pt x="3644" y="1865"/>
                  </a:lnTo>
                  <a:lnTo>
                    <a:pt x="3628" y="1828"/>
                  </a:lnTo>
                  <a:lnTo>
                    <a:pt x="3605" y="1795"/>
                  </a:lnTo>
                  <a:lnTo>
                    <a:pt x="3579" y="1764"/>
                  </a:lnTo>
                  <a:lnTo>
                    <a:pt x="3547" y="1738"/>
                  </a:lnTo>
                  <a:lnTo>
                    <a:pt x="3512" y="1717"/>
                  </a:lnTo>
                  <a:lnTo>
                    <a:pt x="3472" y="1699"/>
                  </a:lnTo>
                  <a:lnTo>
                    <a:pt x="3429" y="1686"/>
                  </a:lnTo>
                  <a:lnTo>
                    <a:pt x="3384" y="1680"/>
                  </a:lnTo>
                  <a:lnTo>
                    <a:pt x="3360" y="1676"/>
                  </a:lnTo>
                  <a:lnTo>
                    <a:pt x="3337" y="1666"/>
                  </a:lnTo>
                  <a:lnTo>
                    <a:pt x="3316" y="1652"/>
                  </a:lnTo>
                  <a:lnTo>
                    <a:pt x="3298" y="1636"/>
                  </a:lnTo>
                  <a:lnTo>
                    <a:pt x="3285" y="1614"/>
                  </a:lnTo>
                  <a:lnTo>
                    <a:pt x="3276" y="1592"/>
                  </a:lnTo>
                  <a:lnTo>
                    <a:pt x="3250" y="1506"/>
                  </a:lnTo>
                  <a:lnTo>
                    <a:pt x="3217" y="1421"/>
                  </a:lnTo>
                  <a:lnTo>
                    <a:pt x="3177" y="1336"/>
                  </a:lnTo>
                  <a:lnTo>
                    <a:pt x="3132" y="1253"/>
                  </a:lnTo>
                  <a:lnTo>
                    <a:pt x="3121" y="1229"/>
                  </a:lnTo>
                  <a:lnTo>
                    <a:pt x="3116" y="1206"/>
                  </a:lnTo>
                  <a:lnTo>
                    <a:pt x="3115" y="1182"/>
                  </a:lnTo>
                  <a:lnTo>
                    <a:pt x="3120" y="1158"/>
                  </a:lnTo>
                  <a:lnTo>
                    <a:pt x="3128" y="1136"/>
                  </a:lnTo>
                  <a:lnTo>
                    <a:pt x="3142" y="1116"/>
                  </a:lnTo>
                  <a:lnTo>
                    <a:pt x="3168" y="1079"/>
                  </a:lnTo>
                  <a:lnTo>
                    <a:pt x="3190" y="1040"/>
                  </a:lnTo>
                  <a:lnTo>
                    <a:pt x="3205" y="1003"/>
                  </a:lnTo>
                  <a:lnTo>
                    <a:pt x="3214" y="962"/>
                  </a:lnTo>
                  <a:lnTo>
                    <a:pt x="3218" y="925"/>
                  </a:lnTo>
                  <a:lnTo>
                    <a:pt x="3216" y="886"/>
                  </a:lnTo>
                  <a:lnTo>
                    <a:pt x="3207" y="849"/>
                  </a:lnTo>
                  <a:lnTo>
                    <a:pt x="3193" y="814"/>
                  </a:lnTo>
                  <a:lnTo>
                    <a:pt x="3174" y="782"/>
                  </a:lnTo>
                  <a:lnTo>
                    <a:pt x="3148" y="751"/>
                  </a:lnTo>
                  <a:lnTo>
                    <a:pt x="3142" y="745"/>
                  </a:lnTo>
                  <a:lnTo>
                    <a:pt x="3115" y="723"/>
                  </a:lnTo>
                  <a:lnTo>
                    <a:pt x="3087" y="703"/>
                  </a:lnTo>
                  <a:lnTo>
                    <a:pt x="3055" y="687"/>
                  </a:lnTo>
                  <a:lnTo>
                    <a:pt x="3023" y="677"/>
                  </a:lnTo>
                  <a:lnTo>
                    <a:pt x="2989" y="671"/>
                  </a:lnTo>
                  <a:lnTo>
                    <a:pt x="2953" y="668"/>
                  </a:lnTo>
                  <a:lnTo>
                    <a:pt x="2912" y="671"/>
                  </a:lnTo>
                  <a:lnTo>
                    <a:pt x="2872" y="680"/>
                  </a:lnTo>
                  <a:lnTo>
                    <a:pt x="2832" y="694"/>
                  </a:lnTo>
                  <a:lnTo>
                    <a:pt x="2795" y="713"/>
                  </a:lnTo>
                  <a:lnTo>
                    <a:pt x="2760" y="738"/>
                  </a:lnTo>
                  <a:lnTo>
                    <a:pt x="2740" y="751"/>
                  </a:lnTo>
                  <a:lnTo>
                    <a:pt x="2717" y="761"/>
                  </a:lnTo>
                  <a:lnTo>
                    <a:pt x="2694" y="764"/>
                  </a:lnTo>
                  <a:lnTo>
                    <a:pt x="2670" y="764"/>
                  </a:lnTo>
                  <a:lnTo>
                    <a:pt x="2646" y="758"/>
                  </a:lnTo>
                  <a:lnTo>
                    <a:pt x="2624" y="749"/>
                  </a:lnTo>
                  <a:lnTo>
                    <a:pt x="2542" y="704"/>
                  </a:lnTo>
                  <a:lnTo>
                    <a:pt x="2459" y="666"/>
                  </a:lnTo>
                  <a:lnTo>
                    <a:pt x="2372" y="634"/>
                  </a:lnTo>
                  <a:lnTo>
                    <a:pt x="2284" y="607"/>
                  </a:lnTo>
                  <a:lnTo>
                    <a:pt x="2261" y="599"/>
                  </a:lnTo>
                  <a:lnTo>
                    <a:pt x="2240" y="586"/>
                  </a:lnTo>
                  <a:lnTo>
                    <a:pt x="2224" y="569"/>
                  </a:lnTo>
                  <a:lnTo>
                    <a:pt x="2209" y="549"/>
                  </a:lnTo>
                  <a:lnTo>
                    <a:pt x="2200" y="527"/>
                  </a:lnTo>
                  <a:lnTo>
                    <a:pt x="2195" y="503"/>
                  </a:lnTo>
                  <a:lnTo>
                    <a:pt x="2188" y="458"/>
                  </a:lnTo>
                  <a:lnTo>
                    <a:pt x="2176" y="416"/>
                  </a:lnTo>
                  <a:lnTo>
                    <a:pt x="2160" y="378"/>
                  </a:lnTo>
                  <a:lnTo>
                    <a:pt x="2139" y="344"/>
                  </a:lnTo>
                  <a:lnTo>
                    <a:pt x="2114" y="313"/>
                  </a:lnTo>
                  <a:lnTo>
                    <a:pt x="2085" y="288"/>
                  </a:lnTo>
                  <a:lnTo>
                    <a:pt x="2054" y="267"/>
                  </a:lnTo>
                  <a:lnTo>
                    <a:pt x="2019" y="253"/>
                  </a:lnTo>
                  <a:lnTo>
                    <a:pt x="1983" y="243"/>
                  </a:lnTo>
                  <a:lnTo>
                    <a:pt x="1944" y="240"/>
                  </a:lnTo>
                  <a:lnTo>
                    <a:pt x="1932" y="240"/>
                  </a:lnTo>
                  <a:close/>
                  <a:moveTo>
                    <a:pt x="1944" y="0"/>
                  </a:moveTo>
                  <a:lnTo>
                    <a:pt x="2000" y="4"/>
                  </a:lnTo>
                  <a:lnTo>
                    <a:pt x="2055" y="13"/>
                  </a:lnTo>
                  <a:lnTo>
                    <a:pt x="2108" y="30"/>
                  </a:lnTo>
                  <a:lnTo>
                    <a:pt x="2158" y="51"/>
                  </a:lnTo>
                  <a:lnTo>
                    <a:pt x="2205" y="78"/>
                  </a:lnTo>
                  <a:lnTo>
                    <a:pt x="2247" y="111"/>
                  </a:lnTo>
                  <a:lnTo>
                    <a:pt x="2287" y="148"/>
                  </a:lnTo>
                  <a:lnTo>
                    <a:pt x="2324" y="190"/>
                  </a:lnTo>
                  <a:lnTo>
                    <a:pt x="2355" y="236"/>
                  </a:lnTo>
                  <a:lnTo>
                    <a:pt x="2382" y="287"/>
                  </a:lnTo>
                  <a:lnTo>
                    <a:pt x="2404" y="340"/>
                  </a:lnTo>
                  <a:lnTo>
                    <a:pt x="2421" y="397"/>
                  </a:lnTo>
                  <a:lnTo>
                    <a:pt x="2508" y="427"/>
                  </a:lnTo>
                  <a:lnTo>
                    <a:pt x="2593" y="464"/>
                  </a:lnTo>
                  <a:lnTo>
                    <a:pt x="2677" y="504"/>
                  </a:lnTo>
                  <a:lnTo>
                    <a:pt x="2729" y="477"/>
                  </a:lnTo>
                  <a:lnTo>
                    <a:pt x="2783" y="456"/>
                  </a:lnTo>
                  <a:lnTo>
                    <a:pt x="2839" y="440"/>
                  </a:lnTo>
                  <a:lnTo>
                    <a:pt x="2896" y="432"/>
                  </a:lnTo>
                  <a:lnTo>
                    <a:pt x="2953" y="429"/>
                  </a:lnTo>
                  <a:lnTo>
                    <a:pt x="3010" y="432"/>
                  </a:lnTo>
                  <a:lnTo>
                    <a:pt x="3067" y="440"/>
                  </a:lnTo>
                  <a:lnTo>
                    <a:pt x="3121" y="456"/>
                  </a:lnTo>
                  <a:lnTo>
                    <a:pt x="3172" y="477"/>
                  </a:lnTo>
                  <a:lnTo>
                    <a:pt x="3222" y="504"/>
                  </a:lnTo>
                  <a:lnTo>
                    <a:pt x="3266" y="536"/>
                  </a:lnTo>
                  <a:lnTo>
                    <a:pt x="3309" y="574"/>
                  </a:lnTo>
                  <a:lnTo>
                    <a:pt x="3315" y="580"/>
                  </a:lnTo>
                  <a:lnTo>
                    <a:pt x="3350" y="619"/>
                  </a:lnTo>
                  <a:lnTo>
                    <a:pt x="3381" y="661"/>
                  </a:lnTo>
                  <a:lnTo>
                    <a:pt x="3407" y="706"/>
                  </a:lnTo>
                  <a:lnTo>
                    <a:pt x="3427" y="752"/>
                  </a:lnTo>
                  <a:lnTo>
                    <a:pt x="3442" y="801"/>
                  </a:lnTo>
                  <a:lnTo>
                    <a:pt x="3452" y="850"/>
                  </a:lnTo>
                  <a:lnTo>
                    <a:pt x="3457" y="900"/>
                  </a:lnTo>
                  <a:lnTo>
                    <a:pt x="3455" y="951"/>
                  </a:lnTo>
                  <a:lnTo>
                    <a:pt x="3449" y="1001"/>
                  </a:lnTo>
                  <a:lnTo>
                    <a:pt x="3439" y="1052"/>
                  </a:lnTo>
                  <a:lnTo>
                    <a:pt x="3423" y="1103"/>
                  </a:lnTo>
                  <a:lnTo>
                    <a:pt x="3401" y="1151"/>
                  </a:lnTo>
                  <a:lnTo>
                    <a:pt x="3375" y="1200"/>
                  </a:lnTo>
                  <a:lnTo>
                    <a:pt x="3407" y="1264"/>
                  </a:lnTo>
                  <a:lnTo>
                    <a:pt x="3438" y="1326"/>
                  </a:lnTo>
                  <a:lnTo>
                    <a:pt x="3466" y="1390"/>
                  </a:lnTo>
                  <a:lnTo>
                    <a:pt x="3488" y="1455"/>
                  </a:lnTo>
                  <a:lnTo>
                    <a:pt x="3546" y="1471"/>
                  </a:lnTo>
                  <a:lnTo>
                    <a:pt x="3601" y="1494"/>
                  </a:lnTo>
                  <a:lnTo>
                    <a:pt x="3651" y="1521"/>
                  </a:lnTo>
                  <a:lnTo>
                    <a:pt x="3699" y="1554"/>
                  </a:lnTo>
                  <a:lnTo>
                    <a:pt x="3742" y="1591"/>
                  </a:lnTo>
                  <a:lnTo>
                    <a:pt x="3780" y="1632"/>
                  </a:lnTo>
                  <a:lnTo>
                    <a:pt x="3814" y="1677"/>
                  </a:lnTo>
                  <a:lnTo>
                    <a:pt x="3843" y="1724"/>
                  </a:lnTo>
                  <a:lnTo>
                    <a:pt x="3866" y="1776"/>
                  </a:lnTo>
                  <a:lnTo>
                    <a:pt x="3883" y="1830"/>
                  </a:lnTo>
                  <a:lnTo>
                    <a:pt x="3893" y="1886"/>
                  </a:lnTo>
                  <a:lnTo>
                    <a:pt x="3897" y="1945"/>
                  </a:lnTo>
                  <a:lnTo>
                    <a:pt x="3897" y="1956"/>
                  </a:lnTo>
                  <a:lnTo>
                    <a:pt x="3893" y="2013"/>
                  </a:lnTo>
                  <a:lnTo>
                    <a:pt x="3883" y="2070"/>
                  </a:lnTo>
                  <a:lnTo>
                    <a:pt x="3866" y="2123"/>
                  </a:lnTo>
                  <a:lnTo>
                    <a:pt x="3843" y="2174"/>
                  </a:lnTo>
                  <a:lnTo>
                    <a:pt x="3814" y="2222"/>
                  </a:lnTo>
                  <a:lnTo>
                    <a:pt x="3780" y="2267"/>
                  </a:lnTo>
                  <a:lnTo>
                    <a:pt x="3742" y="2307"/>
                  </a:lnTo>
                  <a:lnTo>
                    <a:pt x="3699" y="2344"/>
                  </a:lnTo>
                  <a:lnTo>
                    <a:pt x="3651" y="2376"/>
                  </a:lnTo>
                  <a:lnTo>
                    <a:pt x="3601" y="2404"/>
                  </a:lnTo>
                  <a:lnTo>
                    <a:pt x="3545" y="2426"/>
                  </a:lnTo>
                  <a:lnTo>
                    <a:pt x="3488" y="2442"/>
                  </a:lnTo>
                  <a:lnTo>
                    <a:pt x="3459" y="2524"/>
                  </a:lnTo>
                  <a:lnTo>
                    <a:pt x="3422" y="2604"/>
                  </a:lnTo>
                  <a:lnTo>
                    <a:pt x="3382" y="2687"/>
                  </a:lnTo>
                  <a:lnTo>
                    <a:pt x="3408" y="2735"/>
                  </a:lnTo>
                  <a:lnTo>
                    <a:pt x="3428" y="2785"/>
                  </a:lnTo>
                  <a:lnTo>
                    <a:pt x="3444" y="2837"/>
                  </a:lnTo>
                  <a:lnTo>
                    <a:pt x="3454" y="2887"/>
                  </a:lnTo>
                  <a:lnTo>
                    <a:pt x="3459" y="2940"/>
                  </a:lnTo>
                  <a:lnTo>
                    <a:pt x="3458" y="2992"/>
                  </a:lnTo>
                  <a:lnTo>
                    <a:pt x="3453" y="3044"/>
                  </a:lnTo>
                  <a:lnTo>
                    <a:pt x="3442" y="3095"/>
                  </a:lnTo>
                  <a:lnTo>
                    <a:pt x="3427" y="3144"/>
                  </a:lnTo>
                  <a:lnTo>
                    <a:pt x="3406" y="3192"/>
                  </a:lnTo>
                  <a:lnTo>
                    <a:pt x="3380" y="3238"/>
                  </a:lnTo>
                  <a:lnTo>
                    <a:pt x="3349" y="3281"/>
                  </a:lnTo>
                  <a:lnTo>
                    <a:pt x="3312" y="3321"/>
                  </a:lnTo>
                  <a:lnTo>
                    <a:pt x="3304" y="3334"/>
                  </a:lnTo>
                  <a:lnTo>
                    <a:pt x="3263" y="3370"/>
                  </a:lnTo>
                  <a:lnTo>
                    <a:pt x="3219" y="3401"/>
                  </a:lnTo>
                  <a:lnTo>
                    <a:pt x="3173" y="3428"/>
                  </a:lnTo>
                  <a:lnTo>
                    <a:pt x="3125" y="3449"/>
                  </a:lnTo>
                  <a:lnTo>
                    <a:pt x="3073" y="3465"/>
                  </a:lnTo>
                  <a:lnTo>
                    <a:pt x="3021" y="3474"/>
                  </a:lnTo>
                  <a:lnTo>
                    <a:pt x="2966" y="3477"/>
                  </a:lnTo>
                  <a:lnTo>
                    <a:pt x="2910" y="3473"/>
                  </a:lnTo>
                  <a:lnTo>
                    <a:pt x="2852" y="3462"/>
                  </a:lnTo>
                  <a:lnTo>
                    <a:pt x="2795" y="3445"/>
                  </a:lnTo>
                  <a:lnTo>
                    <a:pt x="2741" y="3421"/>
                  </a:lnTo>
                  <a:lnTo>
                    <a:pt x="2688" y="3393"/>
                  </a:lnTo>
                  <a:lnTo>
                    <a:pt x="2620" y="3426"/>
                  </a:lnTo>
                  <a:lnTo>
                    <a:pt x="2553" y="3454"/>
                  </a:lnTo>
                  <a:lnTo>
                    <a:pt x="2483" y="3481"/>
                  </a:lnTo>
                  <a:lnTo>
                    <a:pt x="2413" y="3505"/>
                  </a:lnTo>
                  <a:lnTo>
                    <a:pt x="2394" y="3562"/>
                  </a:lnTo>
                  <a:lnTo>
                    <a:pt x="2370" y="3615"/>
                  </a:lnTo>
                  <a:lnTo>
                    <a:pt x="2343" y="3664"/>
                  </a:lnTo>
                  <a:lnTo>
                    <a:pt x="2311" y="3709"/>
                  </a:lnTo>
                  <a:lnTo>
                    <a:pt x="2274" y="3752"/>
                  </a:lnTo>
                  <a:lnTo>
                    <a:pt x="2235" y="3788"/>
                  </a:lnTo>
                  <a:lnTo>
                    <a:pt x="2193" y="3820"/>
                  </a:lnTo>
                  <a:lnTo>
                    <a:pt x="2147" y="3847"/>
                  </a:lnTo>
                  <a:lnTo>
                    <a:pt x="2098" y="3869"/>
                  </a:lnTo>
                  <a:lnTo>
                    <a:pt x="2049" y="3884"/>
                  </a:lnTo>
                  <a:lnTo>
                    <a:pt x="1997" y="3893"/>
                  </a:lnTo>
                  <a:lnTo>
                    <a:pt x="1944" y="3897"/>
                  </a:lnTo>
                  <a:lnTo>
                    <a:pt x="1932" y="3897"/>
                  </a:lnTo>
                  <a:lnTo>
                    <a:pt x="1878" y="3893"/>
                  </a:lnTo>
                  <a:lnTo>
                    <a:pt x="1825" y="3884"/>
                  </a:lnTo>
                  <a:lnTo>
                    <a:pt x="1774" y="3867"/>
                  </a:lnTo>
                  <a:lnTo>
                    <a:pt x="1724" y="3846"/>
                  </a:lnTo>
                  <a:lnTo>
                    <a:pt x="1677" y="3818"/>
                  </a:lnTo>
                  <a:lnTo>
                    <a:pt x="1632" y="3786"/>
                  </a:lnTo>
                  <a:lnTo>
                    <a:pt x="1591" y="3748"/>
                  </a:lnTo>
                  <a:lnTo>
                    <a:pt x="1553" y="3707"/>
                  </a:lnTo>
                  <a:lnTo>
                    <a:pt x="1520" y="3661"/>
                  </a:lnTo>
                  <a:lnTo>
                    <a:pt x="1490" y="3611"/>
                  </a:lnTo>
                  <a:lnTo>
                    <a:pt x="1464" y="3559"/>
                  </a:lnTo>
                  <a:lnTo>
                    <a:pt x="1444" y="3503"/>
                  </a:lnTo>
                  <a:lnTo>
                    <a:pt x="1352" y="3471"/>
                  </a:lnTo>
                  <a:lnTo>
                    <a:pt x="1261" y="3433"/>
                  </a:lnTo>
                  <a:lnTo>
                    <a:pt x="1173" y="3390"/>
                  </a:lnTo>
                  <a:lnTo>
                    <a:pt x="1118" y="3418"/>
                  </a:lnTo>
                  <a:lnTo>
                    <a:pt x="1062" y="3439"/>
                  </a:lnTo>
                  <a:lnTo>
                    <a:pt x="1004" y="3455"/>
                  </a:lnTo>
                  <a:lnTo>
                    <a:pt x="945" y="3465"/>
                  </a:lnTo>
                  <a:lnTo>
                    <a:pt x="886" y="3468"/>
                  </a:lnTo>
                  <a:lnTo>
                    <a:pt x="833" y="3465"/>
                  </a:lnTo>
                  <a:lnTo>
                    <a:pt x="782" y="3457"/>
                  </a:lnTo>
                  <a:lnTo>
                    <a:pt x="732" y="3444"/>
                  </a:lnTo>
                  <a:lnTo>
                    <a:pt x="685" y="3425"/>
                  </a:lnTo>
                  <a:lnTo>
                    <a:pt x="641" y="3400"/>
                  </a:lnTo>
                  <a:lnTo>
                    <a:pt x="600" y="3371"/>
                  </a:lnTo>
                  <a:lnTo>
                    <a:pt x="561" y="3337"/>
                  </a:lnTo>
                  <a:lnTo>
                    <a:pt x="551" y="3327"/>
                  </a:lnTo>
                  <a:lnTo>
                    <a:pt x="518" y="3290"/>
                  </a:lnTo>
                  <a:lnTo>
                    <a:pt x="490" y="3250"/>
                  </a:lnTo>
                  <a:lnTo>
                    <a:pt x="466" y="3206"/>
                  </a:lnTo>
                  <a:lnTo>
                    <a:pt x="448" y="3160"/>
                  </a:lnTo>
                  <a:lnTo>
                    <a:pt x="433" y="3113"/>
                  </a:lnTo>
                  <a:lnTo>
                    <a:pt x="424" y="3063"/>
                  </a:lnTo>
                  <a:lnTo>
                    <a:pt x="419" y="3012"/>
                  </a:lnTo>
                  <a:lnTo>
                    <a:pt x="418" y="2962"/>
                  </a:lnTo>
                  <a:lnTo>
                    <a:pt x="423" y="2910"/>
                  </a:lnTo>
                  <a:lnTo>
                    <a:pt x="432" y="2858"/>
                  </a:lnTo>
                  <a:lnTo>
                    <a:pt x="446" y="2806"/>
                  </a:lnTo>
                  <a:lnTo>
                    <a:pt x="465" y="2755"/>
                  </a:lnTo>
                  <a:lnTo>
                    <a:pt x="489" y="2705"/>
                  </a:lnTo>
                  <a:lnTo>
                    <a:pt x="458" y="2639"/>
                  </a:lnTo>
                  <a:lnTo>
                    <a:pt x="430" y="2572"/>
                  </a:lnTo>
                  <a:lnTo>
                    <a:pt x="406" y="2502"/>
                  </a:lnTo>
                  <a:lnTo>
                    <a:pt x="383" y="2430"/>
                  </a:lnTo>
                  <a:lnTo>
                    <a:pt x="327" y="2411"/>
                  </a:lnTo>
                  <a:lnTo>
                    <a:pt x="275" y="2387"/>
                  </a:lnTo>
                  <a:lnTo>
                    <a:pt x="227" y="2357"/>
                  </a:lnTo>
                  <a:lnTo>
                    <a:pt x="182" y="2324"/>
                  </a:lnTo>
                  <a:lnTo>
                    <a:pt x="142" y="2287"/>
                  </a:lnTo>
                  <a:lnTo>
                    <a:pt x="105" y="2248"/>
                  </a:lnTo>
                  <a:lnTo>
                    <a:pt x="74" y="2205"/>
                  </a:lnTo>
                  <a:lnTo>
                    <a:pt x="48" y="2159"/>
                  </a:lnTo>
                  <a:lnTo>
                    <a:pt x="27" y="2111"/>
                  </a:lnTo>
                  <a:lnTo>
                    <a:pt x="13" y="2061"/>
                  </a:lnTo>
                  <a:lnTo>
                    <a:pt x="4" y="2009"/>
                  </a:lnTo>
                  <a:lnTo>
                    <a:pt x="0" y="1956"/>
                  </a:lnTo>
                  <a:lnTo>
                    <a:pt x="0" y="1945"/>
                  </a:lnTo>
                  <a:lnTo>
                    <a:pt x="4" y="1891"/>
                  </a:lnTo>
                  <a:lnTo>
                    <a:pt x="13" y="1839"/>
                  </a:lnTo>
                  <a:lnTo>
                    <a:pt x="27" y="1788"/>
                  </a:lnTo>
                  <a:lnTo>
                    <a:pt x="48" y="1739"/>
                  </a:lnTo>
                  <a:lnTo>
                    <a:pt x="74" y="1695"/>
                  </a:lnTo>
                  <a:lnTo>
                    <a:pt x="105" y="1651"/>
                  </a:lnTo>
                  <a:lnTo>
                    <a:pt x="142" y="1611"/>
                  </a:lnTo>
                  <a:lnTo>
                    <a:pt x="182" y="1574"/>
                  </a:lnTo>
                  <a:lnTo>
                    <a:pt x="226" y="1541"/>
                  </a:lnTo>
                  <a:lnTo>
                    <a:pt x="275" y="1512"/>
                  </a:lnTo>
                  <a:lnTo>
                    <a:pt x="327" y="1487"/>
                  </a:lnTo>
                  <a:lnTo>
                    <a:pt x="383" y="1467"/>
                  </a:lnTo>
                  <a:lnTo>
                    <a:pt x="407" y="1391"/>
                  </a:lnTo>
                  <a:lnTo>
                    <a:pt x="433" y="1318"/>
                  </a:lnTo>
                  <a:lnTo>
                    <a:pt x="463" y="1248"/>
                  </a:lnTo>
                  <a:lnTo>
                    <a:pt x="495" y="1182"/>
                  </a:lnTo>
                  <a:lnTo>
                    <a:pt x="471" y="1132"/>
                  </a:lnTo>
                  <a:lnTo>
                    <a:pt x="451" y="1083"/>
                  </a:lnTo>
                  <a:lnTo>
                    <a:pt x="436" y="1032"/>
                  </a:lnTo>
                  <a:lnTo>
                    <a:pt x="426" y="981"/>
                  </a:lnTo>
                  <a:lnTo>
                    <a:pt x="420" y="931"/>
                  </a:lnTo>
                  <a:lnTo>
                    <a:pt x="419" y="881"/>
                  </a:lnTo>
                  <a:lnTo>
                    <a:pt x="424" y="831"/>
                  </a:lnTo>
                  <a:lnTo>
                    <a:pt x="432" y="783"/>
                  </a:lnTo>
                  <a:lnTo>
                    <a:pt x="446" y="737"/>
                  </a:lnTo>
                  <a:lnTo>
                    <a:pt x="464" y="692"/>
                  </a:lnTo>
                  <a:lnTo>
                    <a:pt x="488" y="650"/>
                  </a:lnTo>
                  <a:lnTo>
                    <a:pt x="516" y="611"/>
                  </a:lnTo>
                  <a:lnTo>
                    <a:pt x="548" y="574"/>
                  </a:lnTo>
                  <a:lnTo>
                    <a:pt x="556" y="564"/>
                  </a:lnTo>
                  <a:lnTo>
                    <a:pt x="595" y="530"/>
                  </a:lnTo>
                  <a:lnTo>
                    <a:pt x="639" y="500"/>
                  </a:lnTo>
                  <a:lnTo>
                    <a:pt x="686" y="475"/>
                  </a:lnTo>
                  <a:lnTo>
                    <a:pt x="736" y="455"/>
                  </a:lnTo>
                  <a:lnTo>
                    <a:pt x="788" y="440"/>
                  </a:lnTo>
                  <a:lnTo>
                    <a:pt x="843" y="432"/>
                  </a:lnTo>
                  <a:lnTo>
                    <a:pt x="900" y="429"/>
                  </a:lnTo>
                  <a:lnTo>
                    <a:pt x="958" y="432"/>
                  </a:lnTo>
                  <a:lnTo>
                    <a:pt x="1016" y="442"/>
                  </a:lnTo>
                  <a:lnTo>
                    <a:pt x="1073" y="456"/>
                  </a:lnTo>
                  <a:lnTo>
                    <a:pt x="1129" y="476"/>
                  </a:lnTo>
                  <a:lnTo>
                    <a:pt x="1182" y="502"/>
                  </a:lnTo>
                  <a:lnTo>
                    <a:pt x="1265" y="462"/>
                  </a:lnTo>
                  <a:lnTo>
                    <a:pt x="1350" y="426"/>
                  </a:lnTo>
                  <a:lnTo>
                    <a:pt x="1436" y="397"/>
                  </a:lnTo>
                  <a:lnTo>
                    <a:pt x="1454" y="340"/>
                  </a:lnTo>
                  <a:lnTo>
                    <a:pt x="1477" y="287"/>
                  </a:lnTo>
                  <a:lnTo>
                    <a:pt x="1506" y="237"/>
                  </a:lnTo>
                  <a:lnTo>
                    <a:pt x="1540" y="191"/>
                  </a:lnTo>
                  <a:lnTo>
                    <a:pt x="1577" y="149"/>
                  </a:lnTo>
                  <a:lnTo>
                    <a:pt x="1619" y="112"/>
                  </a:lnTo>
                  <a:lnTo>
                    <a:pt x="1664" y="79"/>
                  </a:lnTo>
                  <a:lnTo>
                    <a:pt x="1712" y="52"/>
                  </a:lnTo>
                  <a:lnTo>
                    <a:pt x="1764" y="30"/>
                  </a:lnTo>
                  <a:lnTo>
                    <a:pt x="1817" y="13"/>
                  </a:lnTo>
                  <a:lnTo>
                    <a:pt x="1874" y="4"/>
                  </a:lnTo>
                  <a:lnTo>
                    <a:pt x="1932" y="0"/>
                  </a:lnTo>
                  <a:lnTo>
                    <a:pt x="19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3" name="Freeform 8"/>
            <p:cNvSpPr>
              <a:spLocks/>
            </p:cNvSpPr>
            <p:nvPr/>
          </p:nvSpPr>
          <p:spPr bwMode="auto">
            <a:xfrm>
              <a:off x="7974013" y="1438275"/>
              <a:ext cx="603250" cy="433388"/>
            </a:xfrm>
            <a:custGeom>
              <a:avLst/>
              <a:gdLst>
                <a:gd name="T0" fmla="*/ 61 w 1141"/>
                <a:gd name="T1" fmla="*/ 0 h 821"/>
                <a:gd name="T2" fmla="*/ 143 w 1141"/>
                <a:gd name="T3" fmla="*/ 2 h 821"/>
                <a:gd name="T4" fmla="*/ 226 w 1141"/>
                <a:gd name="T5" fmla="*/ 12 h 821"/>
                <a:gd name="T6" fmla="*/ 306 w 1141"/>
                <a:gd name="T7" fmla="*/ 27 h 821"/>
                <a:gd name="T8" fmla="*/ 385 w 1141"/>
                <a:gd name="T9" fmla="*/ 47 h 821"/>
                <a:gd name="T10" fmla="*/ 462 w 1141"/>
                <a:gd name="T11" fmla="*/ 73 h 821"/>
                <a:gd name="T12" fmla="*/ 537 w 1141"/>
                <a:gd name="T13" fmla="*/ 104 h 821"/>
                <a:gd name="T14" fmla="*/ 610 w 1141"/>
                <a:gd name="T15" fmla="*/ 141 h 821"/>
                <a:gd name="T16" fmla="*/ 678 w 1141"/>
                <a:gd name="T17" fmla="*/ 182 h 821"/>
                <a:gd name="T18" fmla="*/ 746 w 1141"/>
                <a:gd name="T19" fmla="*/ 227 h 821"/>
                <a:gd name="T20" fmla="*/ 808 w 1141"/>
                <a:gd name="T21" fmla="*/ 278 h 821"/>
                <a:gd name="T22" fmla="*/ 868 w 1141"/>
                <a:gd name="T23" fmla="*/ 332 h 821"/>
                <a:gd name="T24" fmla="*/ 924 w 1141"/>
                <a:gd name="T25" fmla="*/ 391 h 821"/>
                <a:gd name="T26" fmla="*/ 976 w 1141"/>
                <a:gd name="T27" fmla="*/ 454 h 821"/>
                <a:gd name="T28" fmla="*/ 1023 w 1141"/>
                <a:gd name="T29" fmla="*/ 520 h 821"/>
                <a:gd name="T30" fmla="*/ 1067 w 1141"/>
                <a:gd name="T31" fmla="*/ 589 h 821"/>
                <a:gd name="T32" fmla="*/ 1105 w 1141"/>
                <a:gd name="T33" fmla="*/ 663 h 821"/>
                <a:gd name="T34" fmla="*/ 1136 w 1141"/>
                <a:gd name="T35" fmla="*/ 739 h 821"/>
                <a:gd name="T36" fmla="*/ 1141 w 1141"/>
                <a:gd name="T37" fmla="*/ 758 h 821"/>
                <a:gd name="T38" fmla="*/ 1139 w 1141"/>
                <a:gd name="T39" fmla="*/ 777 h 821"/>
                <a:gd name="T40" fmla="*/ 1132 w 1141"/>
                <a:gd name="T41" fmla="*/ 794 h 821"/>
                <a:gd name="T42" fmla="*/ 1119 w 1141"/>
                <a:gd name="T43" fmla="*/ 808 h 821"/>
                <a:gd name="T44" fmla="*/ 1102 w 1141"/>
                <a:gd name="T45" fmla="*/ 817 h 821"/>
                <a:gd name="T46" fmla="*/ 1092 w 1141"/>
                <a:gd name="T47" fmla="*/ 820 h 821"/>
                <a:gd name="T48" fmla="*/ 1081 w 1141"/>
                <a:gd name="T49" fmla="*/ 821 h 821"/>
                <a:gd name="T50" fmla="*/ 1063 w 1141"/>
                <a:gd name="T51" fmla="*/ 818 h 821"/>
                <a:gd name="T52" fmla="*/ 1048 w 1141"/>
                <a:gd name="T53" fmla="*/ 810 h 821"/>
                <a:gd name="T54" fmla="*/ 1034 w 1141"/>
                <a:gd name="T55" fmla="*/ 798 h 821"/>
                <a:gd name="T56" fmla="*/ 1025 w 1141"/>
                <a:gd name="T57" fmla="*/ 783 h 821"/>
                <a:gd name="T58" fmla="*/ 994 w 1141"/>
                <a:gd name="T59" fmla="*/ 710 h 821"/>
                <a:gd name="T60" fmla="*/ 957 w 1141"/>
                <a:gd name="T61" fmla="*/ 640 h 821"/>
                <a:gd name="T62" fmla="*/ 916 w 1141"/>
                <a:gd name="T63" fmla="*/ 574 h 821"/>
                <a:gd name="T64" fmla="*/ 870 w 1141"/>
                <a:gd name="T65" fmla="*/ 511 h 821"/>
                <a:gd name="T66" fmla="*/ 820 w 1141"/>
                <a:gd name="T67" fmla="*/ 454 h 821"/>
                <a:gd name="T68" fmla="*/ 764 w 1141"/>
                <a:gd name="T69" fmla="*/ 399 h 821"/>
                <a:gd name="T70" fmla="*/ 707 w 1141"/>
                <a:gd name="T71" fmla="*/ 348 h 821"/>
                <a:gd name="T72" fmla="*/ 645 w 1141"/>
                <a:gd name="T73" fmla="*/ 302 h 821"/>
                <a:gd name="T74" fmla="*/ 580 w 1141"/>
                <a:gd name="T75" fmla="*/ 261 h 821"/>
                <a:gd name="T76" fmla="*/ 512 w 1141"/>
                <a:gd name="T77" fmla="*/ 224 h 821"/>
                <a:gd name="T78" fmla="*/ 442 w 1141"/>
                <a:gd name="T79" fmla="*/ 194 h 821"/>
                <a:gd name="T80" fmla="*/ 369 w 1141"/>
                <a:gd name="T81" fmla="*/ 168 h 821"/>
                <a:gd name="T82" fmla="*/ 294 w 1141"/>
                <a:gd name="T83" fmla="*/ 147 h 821"/>
                <a:gd name="T84" fmla="*/ 218 w 1141"/>
                <a:gd name="T85" fmla="*/ 132 h 821"/>
                <a:gd name="T86" fmla="*/ 140 w 1141"/>
                <a:gd name="T87" fmla="*/ 123 h 821"/>
                <a:gd name="T88" fmla="*/ 61 w 1141"/>
                <a:gd name="T89" fmla="*/ 119 h 821"/>
                <a:gd name="T90" fmla="*/ 42 w 1141"/>
                <a:gd name="T91" fmla="*/ 117 h 821"/>
                <a:gd name="T92" fmla="*/ 25 w 1141"/>
                <a:gd name="T93" fmla="*/ 109 h 821"/>
                <a:gd name="T94" fmla="*/ 12 w 1141"/>
                <a:gd name="T95" fmla="*/ 96 h 821"/>
                <a:gd name="T96" fmla="*/ 3 w 1141"/>
                <a:gd name="T97" fmla="*/ 79 h 821"/>
                <a:gd name="T98" fmla="*/ 0 w 1141"/>
                <a:gd name="T99" fmla="*/ 60 h 821"/>
                <a:gd name="T100" fmla="*/ 3 w 1141"/>
                <a:gd name="T101" fmla="*/ 41 h 821"/>
                <a:gd name="T102" fmla="*/ 12 w 1141"/>
                <a:gd name="T103" fmla="*/ 25 h 821"/>
                <a:gd name="T104" fmla="*/ 25 w 1141"/>
                <a:gd name="T105" fmla="*/ 12 h 821"/>
                <a:gd name="T106" fmla="*/ 42 w 1141"/>
                <a:gd name="T107" fmla="*/ 2 h 821"/>
                <a:gd name="T108" fmla="*/ 61 w 1141"/>
                <a:gd name="T109" fmla="*/ 0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41" h="821">
                  <a:moveTo>
                    <a:pt x="61" y="0"/>
                  </a:moveTo>
                  <a:lnTo>
                    <a:pt x="143" y="2"/>
                  </a:lnTo>
                  <a:lnTo>
                    <a:pt x="226" y="12"/>
                  </a:lnTo>
                  <a:lnTo>
                    <a:pt x="306" y="27"/>
                  </a:lnTo>
                  <a:lnTo>
                    <a:pt x="385" y="47"/>
                  </a:lnTo>
                  <a:lnTo>
                    <a:pt x="462" y="73"/>
                  </a:lnTo>
                  <a:lnTo>
                    <a:pt x="537" y="104"/>
                  </a:lnTo>
                  <a:lnTo>
                    <a:pt x="610" y="141"/>
                  </a:lnTo>
                  <a:lnTo>
                    <a:pt x="678" y="182"/>
                  </a:lnTo>
                  <a:lnTo>
                    <a:pt x="746" y="227"/>
                  </a:lnTo>
                  <a:lnTo>
                    <a:pt x="808" y="278"/>
                  </a:lnTo>
                  <a:lnTo>
                    <a:pt x="868" y="332"/>
                  </a:lnTo>
                  <a:lnTo>
                    <a:pt x="924" y="391"/>
                  </a:lnTo>
                  <a:lnTo>
                    <a:pt x="976" y="454"/>
                  </a:lnTo>
                  <a:lnTo>
                    <a:pt x="1023" y="520"/>
                  </a:lnTo>
                  <a:lnTo>
                    <a:pt x="1067" y="589"/>
                  </a:lnTo>
                  <a:lnTo>
                    <a:pt x="1105" y="663"/>
                  </a:lnTo>
                  <a:lnTo>
                    <a:pt x="1136" y="739"/>
                  </a:lnTo>
                  <a:lnTo>
                    <a:pt x="1141" y="758"/>
                  </a:lnTo>
                  <a:lnTo>
                    <a:pt x="1139" y="777"/>
                  </a:lnTo>
                  <a:lnTo>
                    <a:pt x="1132" y="794"/>
                  </a:lnTo>
                  <a:lnTo>
                    <a:pt x="1119" y="808"/>
                  </a:lnTo>
                  <a:lnTo>
                    <a:pt x="1102" y="817"/>
                  </a:lnTo>
                  <a:lnTo>
                    <a:pt x="1092" y="820"/>
                  </a:lnTo>
                  <a:lnTo>
                    <a:pt x="1081" y="821"/>
                  </a:lnTo>
                  <a:lnTo>
                    <a:pt x="1063" y="818"/>
                  </a:lnTo>
                  <a:lnTo>
                    <a:pt x="1048" y="810"/>
                  </a:lnTo>
                  <a:lnTo>
                    <a:pt x="1034" y="798"/>
                  </a:lnTo>
                  <a:lnTo>
                    <a:pt x="1025" y="783"/>
                  </a:lnTo>
                  <a:lnTo>
                    <a:pt x="994" y="710"/>
                  </a:lnTo>
                  <a:lnTo>
                    <a:pt x="957" y="640"/>
                  </a:lnTo>
                  <a:lnTo>
                    <a:pt x="916" y="574"/>
                  </a:lnTo>
                  <a:lnTo>
                    <a:pt x="870" y="511"/>
                  </a:lnTo>
                  <a:lnTo>
                    <a:pt x="820" y="454"/>
                  </a:lnTo>
                  <a:lnTo>
                    <a:pt x="764" y="399"/>
                  </a:lnTo>
                  <a:lnTo>
                    <a:pt x="707" y="348"/>
                  </a:lnTo>
                  <a:lnTo>
                    <a:pt x="645" y="302"/>
                  </a:lnTo>
                  <a:lnTo>
                    <a:pt x="580" y="261"/>
                  </a:lnTo>
                  <a:lnTo>
                    <a:pt x="512" y="224"/>
                  </a:lnTo>
                  <a:lnTo>
                    <a:pt x="442" y="194"/>
                  </a:lnTo>
                  <a:lnTo>
                    <a:pt x="369" y="168"/>
                  </a:lnTo>
                  <a:lnTo>
                    <a:pt x="294" y="147"/>
                  </a:lnTo>
                  <a:lnTo>
                    <a:pt x="218" y="132"/>
                  </a:lnTo>
                  <a:lnTo>
                    <a:pt x="140" y="123"/>
                  </a:lnTo>
                  <a:lnTo>
                    <a:pt x="61" y="119"/>
                  </a:lnTo>
                  <a:lnTo>
                    <a:pt x="42" y="117"/>
                  </a:lnTo>
                  <a:lnTo>
                    <a:pt x="25" y="109"/>
                  </a:lnTo>
                  <a:lnTo>
                    <a:pt x="12" y="96"/>
                  </a:lnTo>
                  <a:lnTo>
                    <a:pt x="3" y="79"/>
                  </a:lnTo>
                  <a:lnTo>
                    <a:pt x="0" y="60"/>
                  </a:lnTo>
                  <a:lnTo>
                    <a:pt x="3" y="41"/>
                  </a:lnTo>
                  <a:lnTo>
                    <a:pt x="12" y="25"/>
                  </a:lnTo>
                  <a:lnTo>
                    <a:pt x="25" y="12"/>
                  </a:lnTo>
                  <a:lnTo>
                    <a:pt x="42" y="2"/>
                  </a:lnTo>
                  <a:lnTo>
                    <a:pt x="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4" name="Freeform 9"/>
            <p:cNvSpPr>
              <a:spLocks/>
            </p:cNvSpPr>
            <p:nvPr/>
          </p:nvSpPr>
          <p:spPr bwMode="auto">
            <a:xfrm>
              <a:off x="7421563" y="2211388"/>
              <a:ext cx="84138" cy="119063"/>
            </a:xfrm>
            <a:custGeom>
              <a:avLst/>
              <a:gdLst>
                <a:gd name="T0" fmla="*/ 57 w 161"/>
                <a:gd name="T1" fmla="*/ 0 h 223"/>
                <a:gd name="T2" fmla="*/ 76 w 161"/>
                <a:gd name="T3" fmla="*/ 3 h 223"/>
                <a:gd name="T4" fmla="*/ 92 w 161"/>
                <a:gd name="T5" fmla="*/ 10 h 223"/>
                <a:gd name="T6" fmla="*/ 107 w 161"/>
                <a:gd name="T7" fmla="*/ 23 h 223"/>
                <a:gd name="T8" fmla="*/ 116 w 161"/>
                <a:gd name="T9" fmla="*/ 38 h 223"/>
                <a:gd name="T10" fmla="*/ 124 w 161"/>
                <a:gd name="T11" fmla="*/ 60 h 223"/>
                <a:gd name="T12" fmla="*/ 130 w 161"/>
                <a:gd name="T13" fmla="*/ 78 h 223"/>
                <a:gd name="T14" fmla="*/ 136 w 161"/>
                <a:gd name="T15" fmla="*/ 92 h 223"/>
                <a:gd name="T16" fmla="*/ 142 w 161"/>
                <a:gd name="T17" fmla="*/ 108 h 223"/>
                <a:gd name="T18" fmla="*/ 146 w 161"/>
                <a:gd name="T19" fmla="*/ 117 h 223"/>
                <a:gd name="T20" fmla="*/ 149 w 161"/>
                <a:gd name="T21" fmla="*/ 125 h 223"/>
                <a:gd name="T22" fmla="*/ 153 w 161"/>
                <a:gd name="T23" fmla="*/ 133 h 223"/>
                <a:gd name="T24" fmla="*/ 160 w 161"/>
                <a:gd name="T25" fmla="*/ 150 h 223"/>
                <a:gd name="T26" fmla="*/ 161 w 161"/>
                <a:gd name="T27" fmla="*/ 169 h 223"/>
                <a:gd name="T28" fmla="*/ 157 w 161"/>
                <a:gd name="T29" fmla="*/ 187 h 223"/>
                <a:gd name="T30" fmla="*/ 147 w 161"/>
                <a:gd name="T31" fmla="*/ 202 h 223"/>
                <a:gd name="T32" fmla="*/ 133 w 161"/>
                <a:gd name="T33" fmla="*/ 215 h 223"/>
                <a:gd name="T34" fmla="*/ 117 w 161"/>
                <a:gd name="T35" fmla="*/ 221 h 223"/>
                <a:gd name="T36" fmla="*/ 102 w 161"/>
                <a:gd name="T37" fmla="*/ 223 h 223"/>
                <a:gd name="T38" fmla="*/ 86 w 161"/>
                <a:gd name="T39" fmla="*/ 221 h 223"/>
                <a:gd name="T40" fmla="*/ 72 w 161"/>
                <a:gd name="T41" fmla="*/ 215 h 223"/>
                <a:gd name="T42" fmla="*/ 61 w 161"/>
                <a:gd name="T43" fmla="*/ 207 h 223"/>
                <a:gd name="T44" fmla="*/ 50 w 161"/>
                <a:gd name="T45" fmla="*/ 194 h 223"/>
                <a:gd name="T46" fmla="*/ 43 w 161"/>
                <a:gd name="T47" fmla="*/ 180 h 223"/>
                <a:gd name="T48" fmla="*/ 36 w 161"/>
                <a:gd name="T49" fmla="*/ 167 h 223"/>
                <a:gd name="T50" fmla="*/ 30 w 161"/>
                <a:gd name="T51" fmla="*/ 151 h 223"/>
                <a:gd name="T52" fmla="*/ 23 w 161"/>
                <a:gd name="T53" fmla="*/ 133 h 223"/>
                <a:gd name="T54" fmla="*/ 18 w 161"/>
                <a:gd name="T55" fmla="*/ 120 h 223"/>
                <a:gd name="T56" fmla="*/ 12 w 161"/>
                <a:gd name="T57" fmla="*/ 102 h 223"/>
                <a:gd name="T58" fmla="*/ 4 w 161"/>
                <a:gd name="T59" fmla="*/ 82 h 223"/>
                <a:gd name="T60" fmla="*/ 0 w 161"/>
                <a:gd name="T61" fmla="*/ 63 h 223"/>
                <a:gd name="T62" fmla="*/ 3 w 161"/>
                <a:gd name="T63" fmla="*/ 44 h 223"/>
                <a:gd name="T64" fmla="*/ 10 w 161"/>
                <a:gd name="T65" fmla="*/ 27 h 223"/>
                <a:gd name="T66" fmla="*/ 22 w 161"/>
                <a:gd name="T67" fmla="*/ 13 h 223"/>
                <a:gd name="T68" fmla="*/ 39 w 161"/>
                <a:gd name="T69" fmla="*/ 4 h 223"/>
                <a:gd name="T70" fmla="*/ 57 w 161"/>
                <a:gd name="T7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1" h="223">
                  <a:moveTo>
                    <a:pt x="57" y="0"/>
                  </a:moveTo>
                  <a:lnTo>
                    <a:pt x="76" y="3"/>
                  </a:lnTo>
                  <a:lnTo>
                    <a:pt x="92" y="10"/>
                  </a:lnTo>
                  <a:lnTo>
                    <a:pt x="107" y="23"/>
                  </a:lnTo>
                  <a:lnTo>
                    <a:pt x="116" y="38"/>
                  </a:lnTo>
                  <a:lnTo>
                    <a:pt x="124" y="60"/>
                  </a:lnTo>
                  <a:lnTo>
                    <a:pt x="130" y="78"/>
                  </a:lnTo>
                  <a:lnTo>
                    <a:pt x="136" y="92"/>
                  </a:lnTo>
                  <a:lnTo>
                    <a:pt x="142" y="108"/>
                  </a:lnTo>
                  <a:lnTo>
                    <a:pt x="146" y="117"/>
                  </a:lnTo>
                  <a:lnTo>
                    <a:pt x="149" y="125"/>
                  </a:lnTo>
                  <a:lnTo>
                    <a:pt x="153" y="133"/>
                  </a:lnTo>
                  <a:lnTo>
                    <a:pt x="160" y="150"/>
                  </a:lnTo>
                  <a:lnTo>
                    <a:pt x="161" y="169"/>
                  </a:lnTo>
                  <a:lnTo>
                    <a:pt x="157" y="187"/>
                  </a:lnTo>
                  <a:lnTo>
                    <a:pt x="147" y="202"/>
                  </a:lnTo>
                  <a:lnTo>
                    <a:pt x="133" y="215"/>
                  </a:lnTo>
                  <a:lnTo>
                    <a:pt x="117" y="221"/>
                  </a:lnTo>
                  <a:lnTo>
                    <a:pt x="102" y="223"/>
                  </a:lnTo>
                  <a:lnTo>
                    <a:pt x="86" y="221"/>
                  </a:lnTo>
                  <a:lnTo>
                    <a:pt x="72" y="215"/>
                  </a:lnTo>
                  <a:lnTo>
                    <a:pt x="61" y="207"/>
                  </a:lnTo>
                  <a:lnTo>
                    <a:pt x="50" y="194"/>
                  </a:lnTo>
                  <a:lnTo>
                    <a:pt x="43" y="180"/>
                  </a:lnTo>
                  <a:lnTo>
                    <a:pt x="36" y="167"/>
                  </a:lnTo>
                  <a:lnTo>
                    <a:pt x="30" y="151"/>
                  </a:lnTo>
                  <a:lnTo>
                    <a:pt x="23" y="133"/>
                  </a:lnTo>
                  <a:lnTo>
                    <a:pt x="18" y="120"/>
                  </a:lnTo>
                  <a:lnTo>
                    <a:pt x="12" y="102"/>
                  </a:lnTo>
                  <a:lnTo>
                    <a:pt x="4" y="82"/>
                  </a:lnTo>
                  <a:lnTo>
                    <a:pt x="0" y="63"/>
                  </a:lnTo>
                  <a:lnTo>
                    <a:pt x="3" y="44"/>
                  </a:lnTo>
                  <a:lnTo>
                    <a:pt x="10" y="27"/>
                  </a:lnTo>
                  <a:lnTo>
                    <a:pt x="22" y="13"/>
                  </a:lnTo>
                  <a:lnTo>
                    <a:pt x="39" y="4"/>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5" name="Freeform 10"/>
            <p:cNvSpPr>
              <a:spLocks/>
            </p:cNvSpPr>
            <p:nvPr/>
          </p:nvSpPr>
          <p:spPr bwMode="auto">
            <a:xfrm>
              <a:off x="7518400" y="2378075"/>
              <a:ext cx="506413" cy="268288"/>
            </a:xfrm>
            <a:custGeom>
              <a:avLst/>
              <a:gdLst>
                <a:gd name="T0" fmla="*/ 56 w 957"/>
                <a:gd name="T1" fmla="*/ 0 h 508"/>
                <a:gd name="T2" fmla="*/ 75 w 957"/>
                <a:gd name="T3" fmla="*/ 1 h 508"/>
                <a:gd name="T4" fmla="*/ 91 w 957"/>
                <a:gd name="T5" fmla="*/ 8 h 508"/>
                <a:gd name="T6" fmla="*/ 107 w 957"/>
                <a:gd name="T7" fmla="*/ 20 h 508"/>
                <a:gd name="T8" fmla="*/ 158 w 957"/>
                <a:gd name="T9" fmla="*/ 77 h 508"/>
                <a:gd name="T10" fmla="*/ 212 w 957"/>
                <a:gd name="T11" fmla="*/ 129 h 508"/>
                <a:gd name="T12" fmla="*/ 270 w 957"/>
                <a:gd name="T13" fmla="*/ 176 h 508"/>
                <a:gd name="T14" fmla="*/ 331 w 957"/>
                <a:gd name="T15" fmla="*/ 220 h 508"/>
                <a:gd name="T16" fmla="*/ 395 w 957"/>
                <a:gd name="T17" fmla="*/ 259 h 508"/>
                <a:gd name="T18" fmla="*/ 461 w 957"/>
                <a:gd name="T19" fmla="*/ 292 h 508"/>
                <a:gd name="T20" fmla="*/ 530 w 957"/>
                <a:gd name="T21" fmla="*/ 321 h 508"/>
                <a:gd name="T22" fmla="*/ 600 w 957"/>
                <a:gd name="T23" fmla="*/ 345 h 508"/>
                <a:gd name="T24" fmla="*/ 672 w 957"/>
                <a:gd name="T25" fmla="*/ 364 h 508"/>
                <a:gd name="T26" fmla="*/ 746 w 957"/>
                <a:gd name="T27" fmla="*/ 377 h 508"/>
                <a:gd name="T28" fmla="*/ 821 w 957"/>
                <a:gd name="T29" fmla="*/ 385 h 508"/>
                <a:gd name="T30" fmla="*/ 897 w 957"/>
                <a:gd name="T31" fmla="*/ 389 h 508"/>
                <a:gd name="T32" fmla="*/ 916 w 957"/>
                <a:gd name="T33" fmla="*/ 391 h 508"/>
                <a:gd name="T34" fmla="*/ 932 w 957"/>
                <a:gd name="T35" fmla="*/ 401 h 508"/>
                <a:gd name="T36" fmla="*/ 945 w 957"/>
                <a:gd name="T37" fmla="*/ 414 h 508"/>
                <a:gd name="T38" fmla="*/ 953 w 957"/>
                <a:gd name="T39" fmla="*/ 429 h 508"/>
                <a:gd name="T40" fmla="*/ 957 w 957"/>
                <a:gd name="T41" fmla="*/ 449 h 508"/>
                <a:gd name="T42" fmla="*/ 953 w 957"/>
                <a:gd name="T43" fmla="*/ 468 h 508"/>
                <a:gd name="T44" fmla="*/ 945 w 957"/>
                <a:gd name="T45" fmla="*/ 484 h 508"/>
                <a:gd name="T46" fmla="*/ 932 w 957"/>
                <a:gd name="T47" fmla="*/ 497 h 508"/>
                <a:gd name="T48" fmla="*/ 916 w 957"/>
                <a:gd name="T49" fmla="*/ 506 h 508"/>
                <a:gd name="T50" fmla="*/ 897 w 957"/>
                <a:gd name="T51" fmla="*/ 508 h 508"/>
                <a:gd name="T52" fmla="*/ 812 w 957"/>
                <a:gd name="T53" fmla="*/ 506 h 508"/>
                <a:gd name="T54" fmla="*/ 728 w 957"/>
                <a:gd name="T55" fmla="*/ 496 h 508"/>
                <a:gd name="T56" fmla="*/ 646 w 957"/>
                <a:gd name="T57" fmla="*/ 481 h 508"/>
                <a:gd name="T58" fmla="*/ 566 w 957"/>
                <a:gd name="T59" fmla="*/ 460 h 508"/>
                <a:gd name="T60" fmla="*/ 487 w 957"/>
                <a:gd name="T61" fmla="*/ 434 h 508"/>
                <a:gd name="T62" fmla="*/ 410 w 957"/>
                <a:gd name="T63" fmla="*/ 401 h 508"/>
                <a:gd name="T64" fmla="*/ 337 w 957"/>
                <a:gd name="T65" fmla="*/ 363 h 508"/>
                <a:gd name="T66" fmla="*/ 265 w 957"/>
                <a:gd name="T67" fmla="*/ 320 h 508"/>
                <a:gd name="T68" fmla="*/ 198 w 957"/>
                <a:gd name="T69" fmla="*/ 272 h 508"/>
                <a:gd name="T70" fmla="*/ 133 w 957"/>
                <a:gd name="T71" fmla="*/ 219 h 508"/>
                <a:gd name="T72" fmla="*/ 71 w 957"/>
                <a:gd name="T73" fmla="*/ 161 h 508"/>
                <a:gd name="T74" fmla="*/ 15 w 957"/>
                <a:gd name="T75" fmla="*/ 98 h 508"/>
                <a:gd name="T76" fmla="*/ 5 w 957"/>
                <a:gd name="T77" fmla="*/ 82 h 508"/>
                <a:gd name="T78" fmla="*/ 0 w 957"/>
                <a:gd name="T79" fmla="*/ 64 h 508"/>
                <a:gd name="T80" fmla="*/ 3 w 957"/>
                <a:gd name="T81" fmla="*/ 45 h 508"/>
                <a:gd name="T82" fmla="*/ 10 w 957"/>
                <a:gd name="T83" fmla="*/ 29 h 508"/>
                <a:gd name="T84" fmla="*/ 22 w 957"/>
                <a:gd name="T85" fmla="*/ 13 h 508"/>
                <a:gd name="T86" fmla="*/ 38 w 957"/>
                <a:gd name="T87" fmla="*/ 4 h 508"/>
                <a:gd name="T88" fmla="*/ 56 w 957"/>
                <a:gd name="T89"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57" h="508">
                  <a:moveTo>
                    <a:pt x="56" y="0"/>
                  </a:moveTo>
                  <a:lnTo>
                    <a:pt x="75" y="1"/>
                  </a:lnTo>
                  <a:lnTo>
                    <a:pt x="91" y="8"/>
                  </a:lnTo>
                  <a:lnTo>
                    <a:pt x="107" y="20"/>
                  </a:lnTo>
                  <a:lnTo>
                    <a:pt x="158" y="77"/>
                  </a:lnTo>
                  <a:lnTo>
                    <a:pt x="212" y="129"/>
                  </a:lnTo>
                  <a:lnTo>
                    <a:pt x="270" y="176"/>
                  </a:lnTo>
                  <a:lnTo>
                    <a:pt x="331" y="220"/>
                  </a:lnTo>
                  <a:lnTo>
                    <a:pt x="395" y="259"/>
                  </a:lnTo>
                  <a:lnTo>
                    <a:pt x="461" y="292"/>
                  </a:lnTo>
                  <a:lnTo>
                    <a:pt x="530" y="321"/>
                  </a:lnTo>
                  <a:lnTo>
                    <a:pt x="600" y="345"/>
                  </a:lnTo>
                  <a:lnTo>
                    <a:pt x="672" y="364"/>
                  </a:lnTo>
                  <a:lnTo>
                    <a:pt x="746" y="377"/>
                  </a:lnTo>
                  <a:lnTo>
                    <a:pt x="821" y="385"/>
                  </a:lnTo>
                  <a:lnTo>
                    <a:pt x="897" y="389"/>
                  </a:lnTo>
                  <a:lnTo>
                    <a:pt x="916" y="391"/>
                  </a:lnTo>
                  <a:lnTo>
                    <a:pt x="932" y="401"/>
                  </a:lnTo>
                  <a:lnTo>
                    <a:pt x="945" y="414"/>
                  </a:lnTo>
                  <a:lnTo>
                    <a:pt x="953" y="429"/>
                  </a:lnTo>
                  <a:lnTo>
                    <a:pt x="957" y="449"/>
                  </a:lnTo>
                  <a:lnTo>
                    <a:pt x="953" y="468"/>
                  </a:lnTo>
                  <a:lnTo>
                    <a:pt x="945" y="484"/>
                  </a:lnTo>
                  <a:lnTo>
                    <a:pt x="932" y="497"/>
                  </a:lnTo>
                  <a:lnTo>
                    <a:pt x="916" y="506"/>
                  </a:lnTo>
                  <a:lnTo>
                    <a:pt x="897" y="508"/>
                  </a:lnTo>
                  <a:lnTo>
                    <a:pt x="812" y="506"/>
                  </a:lnTo>
                  <a:lnTo>
                    <a:pt x="728" y="496"/>
                  </a:lnTo>
                  <a:lnTo>
                    <a:pt x="646" y="481"/>
                  </a:lnTo>
                  <a:lnTo>
                    <a:pt x="566" y="460"/>
                  </a:lnTo>
                  <a:lnTo>
                    <a:pt x="487" y="434"/>
                  </a:lnTo>
                  <a:lnTo>
                    <a:pt x="410" y="401"/>
                  </a:lnTo>
                  <a:lnTo>
                    <a:pt x="337" y="363"/>
                  </a:lnTo>
                  <a:lnTo>
                    <a:pt x="265" y="320"/>
                  </a:lnTo>
                  <a:lnTo>
                    <a:pt x="198" y="272"/>
                  </a:lnTo>
                  <a:lnTo>
                    <a:pt x="133" y="219"/>
                  </a:lnTo>
                  <a:lnTo>
                    <a:pt x="71" y="161"/>
                  </a:lnTo>
                  <a:lnTo>
                    <a:pt x="15" y="98"/>
                  </a:lnTo>
                  <a:lnTo>
                    <a:pt x="5" y="82"/>
                  </a:lnTo>
                  <a:lnTo>
                    <a:pt x="0" y="64"/>
                  </a:lnTo>
                  <a:lnTo>
                    <a:pt x="3" y="45"/>
                  </a:lnTo>
                  <a:lnTo>
                    <a:pt x="10" y="29"/>
                  </a:lnTo>
                  <a:lnTo>
                    <a:pt x="22" y="13"/>
                  </a:lnTo>
                  <a:lnTo>
                    <a:pt x="38" y="4"/>
                  </a:lnTo>
                  <a:lnTo>
                    <a:pt x="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7" name="Rectangle 96"/>
          <p:cNvSpPr/>
          <p:nvPr/>
        </p:nvSpPr>
        <p:spPr>
          <a:xfrm>
            <a:off x="825517" y="3231875"/>
            <a:ext cx="2705976" cy="461665"/>
          </a:xfrm>
          <a:prstGeom prst="rect">
            <a:avLst/>
          </a:prstGeom>
        </p:spPr>
        <p:txBody>
          <a:bodyPr wrap="squar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Obliterate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98" name="Rectangle 97"/>
          <p:cNvSpPr/>
          <p:nvPr/>
        </p:nvSpPr>
        <p:spPr>
          <a:xfrm>
            <a:off x="3629651" y="3231875"/>
            <a:ext cx="2705976" cy="461665"/>
          </a:xfrm>
          <a:prstGeom prst="rect">
            <a:avLst/>
          </a:prstGeom>
        </p:spPr>
        <p:txBody>
          <a:bodyPr wrap="squar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Evaluation</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99" name="Rectangle 98"/>
          <p:cNvSpPr/>
          <p:nvPr/>
        </p:nvSpPr>
        <p:spPr>
          <a:xfrm>
            <a:off x="6433785" y="3231875"/>
            <a:ext cx="2705976" cy="461665"/>
          </a:xfrm>
          <a:prstGeom prst="rect">
            <a:avLst/>
          </a:prstGeom>
        </p:spPr>
        <p:txBody>
          <a:bodyPr wrap="squar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Blackboard</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100" name="Rectangle 99"/>
          <p:cNvSpPr/>
          <p:nvPr/>
        </p:nvSpPr>
        <p:spPr>
          <a:xfrm>
            <a:off x="9237919" y="3231875"/>
            <a:ext cx="2705976" cy="461665"/>
          </a:xfrm>
          <a:prstGeom prst="rect">
            <a:avLst/>
          </a:prstGeom>
        </p:spPr>
        <p:txBody>
          <a:bodyPr wrap="squar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Impression</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101" name="Rectangle 100"/>
          <p:cNvSpPr/>
          <p:nvPr/>
        </p:nvSpPr>
        <p:spPr>
          <a:xfrm>
            <a:off x="12061103" y="3231875"/>
            <a:ext cx="2705976" cy="461665"/>
          </a:xfrm>
          <a:prstGeom prst="rect">
            <a:avLst/>
          </a:prstGeom>
        </p:spPr>
        <p:txBody>
          <a:bodyPr wrap="squar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Settings</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102" name="Rectangle 101"/>
          <p:cNvSpPr/>
          <p:nvPr/>
        </p:nvSpPr>
        <p:spPr>
          <a:xfrm>
            <a:off x="14865237" y="3231875"/>
            <a:ext cx="2705976" cy="461665"/>
          </a:xfrm>
          <a:prstGeom prst="rect">
            <a:avLst/>
          </a:prstGeom>
        </p:spPr>
        <p:txBody>
          <a:bodyPr wrap="squar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Glance at</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103" name="Rectangle 102"/>
          <p:cNvSpPr/>
          <p:nvPr/>
        </p:nvSpPr>
        <p:spPr>
          <a:xfrm>
            <a:off x="1654735" y="4965785"/>
            <a:ext cx="978153" cy="646331"/>
          </a:xfrm>
          <a:prstGeom prst="rect">
            <a:avLst/>
          </a:prstGeom>
        </p:spPr>
        <p:txBody>
          <a:bodyPr wrap="none">
            <a:spAutoFit/>
          </a:bodyPr>
          <a:lstStyle/>
          <a:p>
            <a:pPr algn="ctr"/>
            <a:r>
              <a:rPr lang="en-GB" sz="3600" dirty="0" smtClean="0">
                <a:ea typeface="Open Sans Light" panose="020B0306030504020204" pitchFamily="34" charset="0"/>
                <a:cs typeface="Open Sans Light" panose="020B0306030504020204" pitchFamily="34" charset="0"/>
              </a:rPr>
              <a:t>$10</a:t>
            </a:r>
            <a:endParaRPr lang="en-GB" sz="3200" dirty="0"/>
          </a:p>
        </p:txBody>
      </p:sp>
      <p:sp>
        <p:nvSpPr>
          <p:cNvPr id="109" name="Rectangle 108"/>
          <p:cNvSpPr/>
          <p:nvPr/>
        </p:nvSpPr>
        <p:spPr>
          <a:xfrm>
            <a:off x="4474512" y="4965785"/>
            <a:ext cx="978153" cy="646331"/>
          </a:xfrm>
          <a:prstGeom prst="rect">
            <a:avLst/>
          </a:prstGeom>
        </p:spPr>
        <p:txBody>
          <a:bodyPr wrap="none">
            <a:spAutoFit/>
          </a:bodyPr>
          <a:lstStyle/>
          <a:p>
            <a:pPr algn="ctr"/>
            <a:r>
              <a:rPr lang="en-GB" sz="3600" dirty="0" smtClean="0">
                <a:ea typeface="Open Sans Light" panose="020B0306030504020204" pitchFamily="34" charset="0"/>
                <a:cs typeface="Open Sans Light" panose="020B0306030504020204" pitchFamily="34" charset="0"/>
              </a:rPr>
              <a:t>$45</a:t>
            </a:r>
            <a:endParaRPr lang="en-GB" sz="3200" dirty="0"/>
          </a:p>
        </p:txBody>
      </p:sp>
      <p:sp>
        <p:nvSpPr>
          <p:cNvPr id="110" name="Rectangle 109"/>
          <p:cNvSpPr/>
          <p:nvPr/>
        </p:nvSpPr>
        <p:spPr>
          <a:xfrm>
            <a:off x="7275239" y="4965785"/>
            <a:ext cx="978153" cy="646331"/>
          </a:xfrm>
          <a:prstGeom prst="rect">
            <a:avLst/>
          </a:prstGeom>
        </p:spPr>
        <p:txBody>
          <a:bodyPr wrap="none">
            <a:spAutoFit/>
          </a:bodyPr>
          <a:lstStyle/>
          <a:p>
            <a:pPr algn="ctr"/>
            <a:r>
              <a:rPr lang="en-GB" sz="3600" dirty="0" smtClean="0">
                <a:ea typeface="Open Sans Light" panose="020B0306030504020204" pitchFamily="34" charset="0"/>
                <a:cs typeface="Open Sans Light" panose="020B0306030504020204" pitchFamily="34" charset="0"/>
              </a:rPr>
              <a:t>$23</a:t>
            </a:r>
            <a:endParaRPr lang="en-GB" sz="3200" dirty="0"/>
          </a:p>
        </p:txBody>
      </p:sp>
      <p:sp>
        <p:nvSpPr>
          <p:cNvPr id="111" name="Rectangle 110"/>
          <p:cNvSpPr/>
          <p:nvPr/>
        </p:nvSpPr>
        <p:spPr>
          <a:xfrm>
            <a:off x="10056916" y="4965785"/>
            <a:ext cx="978153" cy="646331"/>
          </a:xfrm>
          <a:prstGeom prst="rect">
            <a:avLst/>
          </a:prstGeom>
        </p:spPr>
        <p:txBody>
          <a:bodyPr wrap="none">
            <a:spAutoFit/>
          </a:bodyPr>
          <a:lstStyle/>
          <a:p>
            <a:pPr algn="ctr"/>
            <a:r>
              <a:rPr lang="en-GB" sz="3600" dirty="0" smtClean="0">
                <a:ea typeface="Open Sans Light" panose="020B0306030504020204" pitchFamily="34" charset="0"/>
                <a:cs typeface="Open Sans Light" panose="020B0306030504020204" pitchFamily="34" charset="0"/>
              </a:rPr>
              <a:t>$45</a:t>
            </a:r>
            <a:endParaRPr lang="en-GB" sz="3200" dirty="0"/>
          </a:p>
        </p:txBody>
      </p:sp>
      <p:sp>
        <p:nvSpPr>
          <p:cNvPr id="112" name="Rectangle 111"/>
          <p:cNvSpPr/>
          <p:nvPr/>
        </p:nvSpPr>
        <p:spPr>
          <a:xfrm>
            <a:off x="12952893" y="4965785"/>
            <a:ext cx="978153" cy="646331"/>
          </a:xfrm>
          <a:prstGeom prst="rect">
            <a:avLst/>
          </a:prstGeom>
        </p:spPr>
        <p:txBody>
          <a:bodyPr wrap="none">
            <a:spAutoFit/>
          </a:bodyPr>
          <a:lstStyle/>
          <a:p>
            <a:pPr algn="ctr"/>
            <a:r>
              <a:rPr lang="en-GB" sz="3600" dirty="0" smtClean="0">
                <a:ea typeface="Open Sans Light" panose="020B0306030504020204" pitchFamily="34" charset="0"/>
                <a:cs typeface="Open Sans Light" panose="020B0306030504020204" pitchFamily="34" charset="0"/>
              </a:rPr>
              <a:t>$14</a:t>
            </a:r>
            <a:endParaRPr lang="en-GB" sz="3200" dirty="0"/>
          </a:p>
        </p:txBody>
      </p:sp>
      <p:sp>
        <p:nvSpPr>
          <p:cNvPr id="113" name="Rectangle 112"/>
          <p:cNvSpPr/>
          <p:nvPr/>
        </p:nvSpPr>
        <p:spPr>
          <a:xfrm>
            <a:off x="15867920" y="4965785"/>
            <a:ext cx="713657" cy="646331"/>
          </a:xfrm>
          <a:prstGeom prst="rect">
            <a:avLst/>
          </a:prstGeom>
        </p:spPr>
        <p:txBody>
          <a:bodyPr wrap="none">
            <a:spAutoFit/>
          </a:bodyPr>
          <a:lstStyle/>
          <a:p>
            <a:pPr algn="ctr"/>
            <a:r>
              <a:rPr lang="en-GB" sz="3600" dirty="0" smtClean="0">
                <a:ea typeface="Open Sans Light" panose="020B0306030504020204" pitchFamily="34" charset="0"/>
                <a:cs typeface="Open Sans Light" panose="020B0306030504020204" pitchFamily="34" charset="0"/>
              </a:rPr>
              <a:t>$8</a:t>
            </a:r>
            <a:endParaRPr lang="en-GB" sz="3200" dirty="0"/>
          </a:p>
        </p:txBody>
      </p:sp>
      <p:sp>
        <p:nvSpPr>
          <p:cNvPr id="114" name="Rectangle 113"/>
          <p:cNvSpPr/>
          <p:nvPr/>
        </p:nvSpPr>
        <p:spPr>
          <a:xfrm>
            <a:off x="763226" y="5830222"/>
            <a:ext cx="279926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a:t>
            </a:r>
            <a:r>
              <a:rPr lang="en-GB" sz="2000" dirty="0" smtClean="0">
                <a:latin typeface="+mj-lt"/>
                <a:cs typeface="Segoe UI Light" panose="020B0502040204020203" pitchFamily="34" charset="0"/>
              </a:rPr>
              <a:t>The text and</a:t>
            </a:r>
            <a:endParaRPr lang="en-GB" sz="2000" dirty="0">
              <a:latin typeface="+mj-lt"/>
              <a:cs typeface="Segoe UI Light" panose="020B0502040204020203" pitchFamily="34" charset="0"/>
            </a:endParaRPr>
          </a:p>
        </p:txBody>
      </p:sp>
      <p:sp>
        <p:nvSpPr>
          <p:cNvPr id="115" name="Rectangle 114"/>
          <p:cNvSpPr/>
          <p:nvPr/>
        </p:nvSpPr>
        <p:spPr>
          <a:xfrm>
            <a:off x="3588643" y="5830222"/>
            <a:ext cx="279926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a:t>
            </a:r>
            <a:r>
              <a:rPr lang="en-GB" sz="2000" dirty="0" smtClean="0">
                <a:latin typeface="+mj-lt"/>
                <a:cs typeface="Segoe UI Light" panose="020B0502040204020203" pitchFamily="34" charset="0"/>
              </a:rPr>
              <a:t>The text and</a:t>
            </a:r>
            <a:endParaRPr lang="en-GB" sz="2000" dirty="0">
              <a:latin typeface="+mj-lt"/>
              <a:cs typeface="Segoe UI Light" panose="020B0502040204020203" pitchFamily="34" charset="0"/>
            </a:endParaRPr>
          </a:p>
        </p:txBody>
      </p:sp>
      <p:sp>
        <p:nvSpPr>
          <p:cNvPr id="116" name="Rectangle 115"/>
          <p:cNvSpPr/>
          <p:nvPr/>
        </p:nvSpPr>
        <p:spPr>
          <a:xfrm>
            <a:off x="6356910" y="5830222"/>
            <a:ext cx="279926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a:t>
            </a:r>
            <a:r>
              <a:rPr lang="en-GB" sz="2000" dirty="0" smtClean="0">
                <a:latin typeface="+mj-lt"/>
                <a:cs typeface="Segoe UI Light" panose="020B0502040204020203" pitchFamily="34" charset="0"/>
              </a:rPr>
              <a:t>The text and</a:t>
            </a:r>
            <a:endParaRPr lang="en-GB" sz="2000" dirty="0">
              <a:latin typeface="+mj-lt"/>
              <a:cs typeface="Segoe UI Light" panose="020B0502040204020203" pitchFamily="34" charset="0"/>
            </a:endParaRPr>
          </a:p>
        </p:txBody>
      </p:sp>
      <p:sp>
        <p:nvSpPr>
          <p:cNvPr id="117" name="Rectangle 116"/>
          <p:cNvSpPr/>
          <p:nvPr/>
        </p:nvSpPr>
        <p:spPr>
          <a:xfrm>
            <a:off x="9182327" y="5830222"/>
            <a:ext cx="279926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a:t>
            </a:r>
            <a:r>
              <a:rPr lang="en-GB" sz="2000" dirty="0" smtClean="0">
                <a:latin typeface="+mj-lt"/>
                <a:cs typeface="Segoe UI Light" panose="020B0502040204020203" pitchFamily="34" charset="0"/>
              </a:rPr>
              <a:t>The text and</a:t>
            </a:r>
            <a:endParaRPr lang="en-GB" sz="2000" dirty="0">
              <a:latin typeface="+mj-lt"/>
              <a:cs typeface="Segoe UI Light" panose="020B0502040204020203" pitchFamily="34" charset="0"/>
            </a:endParaRPr>
          </a:p>
        </p:txBody>
      </p:sp>
      <p:sp>
        <p:nvSpPr>
          <p:cNvPr id="118" name="Rectangle 117"/>
          <p:cNvSpPr/>
          <p:nvPr/>
        </p:nvSpPr>
        <p:spPr>
          <a:xfrm>
            <a:off x="12064894" y="5830222"/>
            <a:ext cx="279926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a:t>
            </a:r>
            <a:r>
              <a:rPr lang="en-GB" sz="2000" dirty="0" smtClean="0">
                <a:latin typeface="+mj-lt"/>
                <a:cs typeface="Segoe UI Light" panose="020B0502040204020203" pitchFamily="34" charset="0"/>
              </a:rPr>
              <a:t>The text and</a:t>
            </a:r>
            <a:endParaRPr lang="en-GB" sz="2000" dirty="0">
              <a:latin typeface="+mj-lt"/>
              <a:cs typeface="Segoe UI Light" panose="020B0502040204020203" pitchFamily="34" charset="0"/>
            </a:endParaRPr>
          </a:p>
        </p:txBody>
      </p:sp>
      <p:sp>
        <p:nvSpPr>
          <p:cNvPr id="119" name="Rectangle 118"/>
          <p:cNvSpPr/>
          <p:nvPr/>
        </p:nvSpPr>
        <p:spPr>
          <a:xfrm>
            <a:off x="14852211" y="5830222"/>
            <a:ext cx="279926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a:t>
            </a:r>
            <a:r>
              <a:rPr lang="en-GB" sz="2000" dirty="0" smtClean="0">
                <a:latin typeface="+mj-lt"/>
                <a:cs typeface="Segoe UI Light" panose="020B0502040204020203" pitchFamily="34" charset="0"/>
              </a:rPr>
              <a:t>The text and</a:t>
            </a:r>
            <a:endParaRPr lang="en-GB" sz="2000" dirty="0">
              <a:latin typeface="+mj-lt"/>
              <a:cs typeface="Segoe UI Light" panose="020B0502040204020203" pitchFamily="34" charset="0"/>
            </a:endParaRPr>
          </a:p>
        </p:txBody>
      </p:sp>
      <p:grpSp>
        <p:nvGrpSpPr>
          <p:cNvPr id="120" name="Group 119"/>
          <p:cNvGrpSpPr/>
          <p:nvPr/>
        </p:nvGrpSpPr>
        <p:grpSpPr>
          <a:xfrm>
            <a:off x="3731731" y="7871268"/>
            <a:ext cx="10852636" cy="1457231"/>
            <a:chOff x="6654314" y="3725434"/>
            <a:chExt cx="10852636" cy="1457231"/>
          </a:xfrm>
        </p:grpSpPr>
        <p:sp>
          <p:nvSpPr>
            <p:cNvPr id="121" name="Rectangle 120"/>
            <p:cNvSpPr/>
            <p:nvPr/>
          </p:nvSpPr>
          <p:spPr>
            <a:xfrm>
              <a:off x="6654314" y="4167002"/>
              <a:ext cx="10852636"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a:t>
              </a:r>
              <a:r>
                <a:rPr lang="en-GB" sz="2000" dirty="0" smtClean="0">
                  <a:latin typeface="+mj-lt"/>
                  <a:cs typeface="Segoe UI Light" panose="020B0502040204020203" pitchFamily="34" charset="0"/>
                </a:rPr>
                <a:t>.</a:t>
              </a:r>
              <a:r>
                <a:rPr lang="en-GB" sz="2000" dirty="0">
                  <a:latin typeface="+mj-lt"/>
                  <a:cs typeface="Segoe UI Light" panose="020B0502040204020203" pitchFamily="34" charset="0"/>
                </a:rPr>
                <a:t> This is the text box here. You can put some text here. The text we are going to put here is not important. </a:t>
              </a:r>
            </a:p>
          </p:txBody>
        </p:sp>
        <p:sp>
          <p:nvSpPr>
            <p:cNvPr id="122" name="Rectangle 121"/>
            <p:cNvSpPr/>
            <p:nvPr/>
          </p:nvSpPr>
          <p:spPr>
            <a:xfrm>
              <a:off x="10870548" y="3725434"/>
              <a:ext cx="2450544"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About Project</a:t>
              </a:r>
              <a:endParaRPr lang="en-GB" sz="2800" dirty="0">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31225278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7579757" y="276820"/>
            <a:ext cx="3156633"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Project list</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2" name="Rectangle 1"/>
          <p:cNvSpPr/>
          <p:nvPr/>
        </p:nvSpPr>
        <p:spPr>
          <a:xfrm>
            <a:off x="0" y="6572250"/>
            <a:ext cx="4572000" cy="37147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4572000" y="6572250"/>
            <a:ext cx="4572000" cy="37147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p:nvSpPr>
        <p:spPr>
          <a:xfrm>
            <a:off x="9144000" y="6572250"/>
            <a:ext cx="4572000" cy="37147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p:cNvSpPr/>
          <p:nvPr/>
        </p:nvSpPr>
        <p:spPr>
          <a:xfrm>
            <a:off x="13716000" y="6572250"/>
            <a:ext cx="4572000" cy="371475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1" name="Straight Connector 50"/>
          <p:cNvCxnSpPr/>
          <p:nvPr/>
        </p:nvCxnSpPr>
        <p:spPr>
          <a:xfrm>
            <a:off x="2095500" y="6572250"/>
            <a:ext cx="0" cy="723900"/>
          </a:xfrm>
          <a:prstGeom prst="line">
            <a:avLst/>
          </a:prstGeom>
          <a:ln w="38100" cap="flat">
            <a:solidFill>
              <a:schemeClr val="bg1"/>
            </a:solidFill>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1105500" y="7277700"/>
            <a:ext cx="1980000" cy="198000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53" name="Straight Connector 52"/>
          <p:cNvCxnSpPr/>
          <p:nvPr/>
        </p:nvCxnSpPr>
        <p:spPr>
          <a:xfrm>
            <a:off x="2095500" y="5852250"/>
            <a:ext cx="0" cy="720000"/>
          </a:xfrm>
          <a:prstGeom prst="line">
            <a:avLst/>
          </a:prstGeom>
          <a:ln w="38100" cap="flat">
            <a:solidFill>
              <a:schemeClr val="accent3"/>
            </a:solidFill>
            <a:headEnd type="ova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812054" y="6572250"/>
            <a:ext cx="0" cy="723900"/>
          </a:xfrm>
          <a:prstGeom prst="line">
            <a:avLst/>
          </a:prstGeom>
          <a:ln w="38100" cap="flat">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5822054" y="7277700"/>
            <a:ext cx="1980000" cy="198000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57" name="Straight Connector 56"/>
          <p:cNvCxnSpPr/>
          <p:nvPr/>
        </p:nvCxnSpPr>
        <p:spPr>
          <a:xfrm>
            <a:off x="6812054" y="5852250"/>
            <a:ext cx="0" cy="720000"/>
          </a:xfrm>
          <a:prstGeom prst="line">
            <a:avLst/>
          </a:prstGeom>
          <a:ln w="38100" cap="flat">
            <a:solidFill>
              <a:schemeClr val="accent4"/>
            </a:solidFill>
            <a:headEnd type="ova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1438158" y="6572250"/>
            <a:ext cx="0" cy="723900"/>
          </a:xfrm>
          <a:prstGeom prst="line">
            <a:avLst/>
          </a:prstGeom>
          <a:ln w="38100" cap="flat">
            <a:solidFill>
              <a:schemeClr val="bg1"/>
            </a:solidFill>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10448158" y="7277700"/>
            <a:ext cx="1980000" cy="198000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66" name="Straight Connector 65"/>
          <p:cNvCxnSpPr/>
          <p:nvPr/>
        </p:nvCxnSpPr>
        <p:spPr>
          <a:xfrm>
            <a:off x="11438158" y="5852250"/>
            <a:ext cx="0" cy="720000"/>
          </a:xfrm>
          <a:prstGeom prst="line">
            <a:avLst/>
          </a:prstGeom>
          <a:ln w="38100" cap="flat">
            <a:solidFill>
              <a:schemeClr val="accent5"/>
            </a:solidFill>
            <a:headEnd type="ova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6125948" y="6572250"/>
            <a:ext cx="0" cy="723900"/>
          </a:xfrm>
          <a:prstGeom prst="line">
            <a:avLst/>
          </a:prstGeom>
          <a:ln w="38100" cap="flat">
            <a:solidFill>
              <a:schemeClr val="bg1"/>
            </a:solidFill>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15135948" y="7277700"/>
            <a:ext cx="1980000" cy="198000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77" name="Straight Connector 76"/>
          <p:cNvCxnSpPr/>
          <p:nvPr/>
        </p:nvCxnSpPr>
        <p:spPr>
          <a:xfrm>
            <a:off x="16125948" y="5852250"/>
            <a:ext cx="0" cy="720000"/>
          </a:xfrm>
          <a:prstGeom prst="line">
            <a:avLst/>
          </a:prstGeom>
          <a:ln w="38100" cap="flat">
            <a:solidFill>
              <a:schemeClr val="accent6"/>
            </a:solidFill>
            <a:headEnd type="oval"/>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1585074" y="7964269"/>
            <a:ext cx="982961" cy="646331"/>
          </a:xfrm>
          <a:prstGeom prst="rect">
            <a:avLst/>
          </a:prstGeom>
        </p:spPr>
        <p:txBody>
          <a:bodyPr wrap="none">
            <a:spAutoFit/>
          </a:bodyPr>
          <a:lstStyle/>
          <a:p>
            <a:pPr algn="ctr"/>
            <a:r>
              <a:rPr lang="en-GB" sz="3600" dirty="0" smtClean="0">
                <a:solidFill>
                  <a:schemeClr val="bg1"/>
                </a:solidFill>
                <a:ea typeface="Open Sans" panose="020B0606030504020204" pitchFamily="34" charset="0"/>
                <a:cs typeface="Open Sans" panose="020B0606030504020204" pitchFamily="34" charset="0"/>
              </a:rPr>
              <a:t>65%</a:t>
            </a:r>
            <a:endParaRPr lang="en-GB" sz="3600" dirty="0">
              <a:solidFill>
                <a:schemeClr val="bg1"/>
              </a:solidFill>
              <a:ea typeface="Open Sans" panose="020B0606030504020204" pitchFamily="34" charset="0"/>
              <a:cs typeface="Open Sans" panose="020B0606030504020204" pitchFamily="34" charset="0"/>
            </a:endParaRPr>
          </a:p>
        </p:txBody>
      </p:sp>
      <p:sp>
        <p:nvSpPr>
          <p:cNvPr id="79" name="Rectangle 78"/>
          <p:cNvSpPr/>
          <p:nvPr/>
        </p:nvSpPr>
        <p:spPr>
          <a:xfrm>
            <a:off x="6320574" y="7941319"/>
            <a:ext cx="982961" cy="646331"/>
          </a:xfrm>
          <a:prstGeom prst="rect">
            <a:avLst/>
          </a:prstGeom>
        </p:spPr>
        <p:txBody>
          <a:bodyPr wrap="none">
            <a:spAutoFit/>
          </a:bodyPr>
          <a:lstStyle/>
          <a:p>
            <a:pPr algn="ctr"/>
            <a:r>
              <a:rPr lang="en-GB" sz="3600" dirty="0" smtClean="0">
                <a:solidFill>
                  <a:schemeClr val="bg1"/>
                </a:solidFill>
                <a:ea typeface="Open Sans" panose="020B0606030504020204" pitchFamily="34" charset="0"/>
                <a:cs typeface="Open Sans" panose="020B0606030504020204" pitchFamily="34" charset="0"/>
              </a:rPr>
              <a:t>98%</a:t>
            </a:r>
            <a:endParaRPr lang="en-GB" sz="3600" dirty="0">
              <a:solidFill>
                <a:schemeClr val="bg1"/>
              </a:solidFill>
              <a:ea typeface="Open Sans" panose="020B0606030504020204" pitchFamily="34" charset="0"/>
              <a:cs typeface="Open Sans" panose="020B0606030504020204" pitchFamily="34" charset="0"/>
            </a:endParaRPr>
          </a:p>
        </p:txBody>
      </p:sp>
      <p:sp>
        <p:nvSpPr>
          <p:cNvPr id="80" name="Rectangle 79"/>
          <p:cNvSpPr/>
          <p:nvPr/>
        </p:nvSpPr>
        <p:spPr>
          <a:xfrm>
            <a:off x="10922724" y="7918369"/>
            <a:ext cx="982961" cy="646331"/>
          </a:xfrm>
          <a:prstGeom prst="rect">
            <a:avLst/>
          </a:prstGeom>
        </p:spPr>
        <p:txBody>
          <a:bodyPr wrap="none">
            <a:spAutoFit/>
          </a:bodyPr>
          <a:lstStyle/>
          <a:p>
            <a:pPr algn="ctr"/>
            <a:r>
              <a:rPr lang="en-GB" sz="3600" dirty="0" smtClean="0">
                <a:solidFill>
                  <a:schemeClr val="bg1"/>
                </a:solidFill>
                <a:ea typeface="Open Sans" panose="020B0606030504020204" pitchFamily="34" charset="0"/>
                <a:cs typeface="Open Sans" panose="020B0606030504020204" pitchFamily="34" charset="0"/>
              </a:rPr>
              <a:t>12%</a:t>
            </a:r>
            <a:endParaRPr lang="en-GB" sz="3600" dirty="0">
              <a:solidFill>
                <a:schemeClr val="bg1"/>
              </a:solidFill>
              <a:ea typeface="Open Sans" panose="020B0606030504020204" pitchFamily="34" charset="0"/>
              <a:cs typeface="Open Sans" panose="020B0606030504020204" pitchFamily="34" charset="0"/>
            </a:endParaRPr>
          </a:p>
        </p:txBody>
      </p:sp>
      <p:sp>
        <p:nvSpPr>
          <p:cNvPr id="81" name="Rectangle 80"/>
          <p:cNvSpPr/>
          <p:nvPr/>
        </p:nvSpPr>
        <p:spPr>
          <a:xfrm>
            <a:off x="15658224" y="7914469"/>
            <a:ext cx="982961" cy="646331"/>
          </a:xfrm>
          <a:prstGeom prst="rect">
            <a:avLst/>
          </a:prstGeom>
        </p:spPr>
        <p:txBody>
          <a:bodyPr wrap="none">
            <a:spAutoFit/>
          </a:bodyPr>
          <a:lstStyle/>
          <a:p>
            <a:pPr algn="ctr"/>
            <a:r>
              <a:rPr lang="en-GB" sz="3600" dirty="0" smtClean="0">
                <a:solidFill>
                  <a:schemeClr val="bg1"/>
                </a:solidFill>
                <a:ea typeface="Open Sans" panose="020B0606030504020204" pitchFamily="34" charset="0"/>
                <a:cs typeface="Open Sans" panose="020B0606030504020204" pitchFamily="34" charset="0"/>
              </a:rPr>
              <a:t>45%</a:t>
            </a:r>
            <a:endParaRPr lang="en-GB" sz="3600" dirty="0">
              <a:solidFill>
                <a:schemeClr val="bg1"/>
              </a:solidFill>
              <a:ea typeface="Open Sans" panose="020B0606030504020204" pitchFamily="34" charset="0"/>
              <a:cs typeface="Open Sans" panose="020B0606030504020204" pitchFamily="34" charset="0"/>
            </a:endParaRPr>
          </a:p>
        </p:txBody>
      </p:sp>
      <p:sp>
        <p:nvSpPr>
          <p:cNvPr id="82" name="Freeform 11"/>
          <p:cNvSpPr>
            <a:spLocks/>
          </p:cNvSpPr>
          <p:nvPr/>
        </p:nvSpPr>
        <p:spPr bwMode="auto">
          <a:xfrm>
            <a:off x="1797747" y="3349701"/>
            <a:ext cx="671111" cy="436291"/>
          </a:xfrm>
          <a:custGeom>
            <a:avLst/>
            <a:gdLst>
              <a:gd name="T0" fmla="*/ 304 w 400"/>
              <a:gd name="T1" fmla="*/ 73 h 260"/>
              <a:gd name="T2" fmla="*/ 288 w 400"/>
              <a:gd name="T3" fmla="*/ 74 h 260"/>
              <a:gd name="T4" fmla="*/ 186 w 400"/>
              <a:gd name="T5" fmla="*/ 0 h 260"/>
              <a:gd name="T6" fmla="*/ 80 w 400"/>
              <a:gd name="T7" fmla="*/ 104 h 260"/>
              <a:gd name="T8" fmla="*/ 81 w 400"/>
              <a:gd name="T9" fmla="*/ 119 h 260"/>
              <a:gd name="T10" fmla="*/ 72 w 400"/>
              <a:gd name="T11" fmla="*/ 118 h 260"/>
              <a:gd name="T12" fmla="*/ 0 w 400"/>
              <a:gd name="T13" fmla="*/ 189 h 260"/>
              <a:gd name="T14" fmla="*/ 72 w 400"/>
              <a:gd name="T15" fmla="*/ 260 h 260"/>
              <a:gd name="T16" fmla="*/ 172 w 400"/>
              <a:gd name="T17" fmla="*/ 260 h 260"/>
              <a:gd name="T18" fmla="*/ 172 w 400"/>
              <a:gd name="T19" fmla="*/ 184 h 260"/>
              <a:gd name="T20" fmla="*/ 130 w 400"/>
              <a:gd name="T21" fmla="*/ 184 h 260"/>
              <a:gd name="T22" fmla="*/ 200 w 400"/>
              <a:gd name="T23" fmla="*/ 92 h 260"/>
              <a:gd name="T24" fmla="*/ 270 w 400"/>
              <a:gd name="T25" fmla="*/ 184 h 260"/>
              <a:gd name="T26" fmla="*/ 228 w 400"/>
              <a:gd name="T27" fmla="*/ 184 h 260"/>
              <a:gd name="T28" fmla="*/ 228 w 400"/>
              <a:gd name="T29" fmla="*/ 260 h 260"/>
              <a:gd name="T30" fmla="*/ 304 w 400"/>
              <a:gd name="T31" fmla="*/ 260 h 260"/>
              <a:gd name="T32" fmla="*/ 400 w 400"/>
              <a:gd name="T33" fmla="*/ 166 h 260"/>
              <a:gd name="T34" fmla="*/ 304 w 400"/>
              <a:gd name="T35" fmla="*/ 7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60">
                <a:moveTo>
                  <a:pt x="304" y="73"/>
                </a:moveTo>
                <a:cubicBezTo>
                  <a:pt x="298" y="73"/>
                  <a:pt x="293" y="73"/>
                  <a:pt x="288" y="74"/>
                </a:cubicBezTo>
                <a:cubicBezTo>
                  <a:pt x="275" y="31"/>
                  <a:pt x="234" y="0"/>
                  <a:pt x="186" y="0"/>
                </a:cubicBezTo>
                <a:cubicBezTo>
                  <a:pt x="127" y="0"/>
                  <a:pt x="80" y="46"/>
                  <a:pt x="80" y="104"/>
                </a:cubicBezTo>
                <a:cubicBezTo>
                  <a:pt x="80" y="109"/>
                  <a:pt x="80" y="114"/>
                  <a:pt x="81" y="119"/>
                </a:cubicBezTo>
                <a:cubicBezTo>
                  <a:pt x="78" y="119"/>
                  <a:pt x="75" y="118"/>
                  <a:pt x="72" y="118"/>
                </a:cubicBezTo>
                <a:cubicBezTo>
                  <a:pt x="32" y="118"/>
                  <a:pt x="0" y="150"/>
                  <a:pt x="0" y="189"/>
                </a:cubicBezTo>
                <a:cubicBezTo>
                  <a:pt x="0" y="228"/>
                  <a:pt x="32" y="260"/>
                  <a:pt x="72" y="260"/>
                </a:cubicBezTo>
                <a:cubicBezTo>
                  <a:pt x="172" y="260"/>
                  <a:pt x="172" y="260"/>
                  <a:pt x="172" y="260"/>
                </a:cubicBezTo>
                <a:cubicBezTo>
                  <a:pt x="172" y="184"/>
                  <a:pt x="172" y="184"/>
                  <a:pt x="172" y="184"/>
                </a:cubicBezTo>
                <a:cubicBezTo>
                  <a:pt x="130" y="184"/>
                  <a:pt x="130" y="184"/>
                  <a:pt x="130" y="184"/>
                </a:cubicBezTo>
                <a:cubicBezTo>
                  <a:pt x="200" y="92"/>
                  <a:pt x="200" y="92"/>
                  <a:pt x="200" y="92"/>
                </a:cubicBezTo>
                <a:cubicBezTo>
                  <a:pt x="270" y="184"/>
                  <a:pt x="270" y="184"/>
                  <a:pt x="270" y="184"/>
                </a:cubicBezTo>
                <a:cubicBezTo>
                  <a:pt x="228" y="184"/>
                  <a:pt x="228" y="184"/>
                  <a:pt x="228" y="184"/>
                </a:cubicBezTo>
                <a:cubicBezTo>
                  <a:pt x="228" y="260"/>
                  <a:pt x="228" y="260"/>
                  <a:pt x="228" y="260"/>
                </a:cubicBezTo>
                <a:cubicBezTo>
                  <a:pt x="304" y="260"/>
                  <a:pt x="304" y="260"/>
                  <a:pt x="304" y="260"/>
                </a:cubicBezTo>
                <a:cubicBezTo>
                  <a:pt x="357" y="260"/>
                  <a:pt x="400" y="218"/>
                  <a:pt x="400" y="166"/>
                </a:cubicBezTo>
                <a:cubicBezTo>
                  <a:pt x="400" y="115"/>
                  <a:pt x="357" y="73"/>
                  <a:pt x="304" y="7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2400" dirty="0"/>
          </a:p>
        </p:txBody>
      </p:sp>
      <p:sp>
        <p:nvSpPr>
          <p:cNvPr id="83" name="Freeform 21"/>
          <p:cNvSpPr>
            <a:spLocks noEditPoints="1"/>
          </p:cNvSpPr>
          <p:nvPr/>
        </p:nvSpPr>
        <p:spPr bwMode="auto">
          <a:xfrm>
            <a:off x="6539029" y="3325429"/>
            <a:ext cx="561953" cy="500239"/>
          </a:xfrm>
          <a:custGeom>
            <a:avLst/>
            <a:gdLst>
              <a:gd name="T0" fmla="*/ 62 w 401"/>
              <a:gd name="T1" fmla="*/ 116 h 357"/>
              <a:gd name="T2" fmla="*/ 117 w 401"/>
              <a:gd name="T3" fmla="*/ 135 h 357"/>
              <a:gd name="T4" fmla="*/ 124 w 401"/>
              <a:gd name="T5" fmla="*/ 133 h 357"/>
              <a:gd name="T6" fmla="*/ 155 w 401"/>
              <a:gd name="T7" fmla="*/ 106 h 357"/>
              <a:gd name="T8" fmla="*/ 156 w 401"/>
              <a:gd name="T9" fmla="*/ 100 h 357"/>
              <a:gd name="T10" fmla="*/ 141 w 401"/>
              <a:gd name="T11" fmla="*/ 81 h 357"/>
              <a:gd name="T12" fmla="*/ 219 w 401"/>
              <a:gd name="T13" fmla="*/ 1 h 357"/>
              <a:gd name="T14" fmla="*/ 160 w 401"/>
              <a:gd name="T15" fmla="*/ 1 h 357"/>
              <a:gd name="T16" fmla="*/ 86 w 401"/>
              <a:gd name="T17" fmla="*/ 39 h 357"/>
              <a:gd name="T18" fmla="*/ 55 w 401"/>
              <a:gd name="T19" fmla="*/ 63 h 357"/>
              <a:gd name="T20" fmla="*/ 43 w 401"/>
              <a:gd name="T21" fmla="*/ 90 h 357"/>
              <a:gd name="T22" fmla="*/ 18 w 401"/>
              <a:gd name="T23" fmla="*/ 98 h 357"/>
              <a:gd name="T24" fmla="*/ 3 w 401"/>
              <a:gd name="T25" fmla="*/ 110 h 357"/>
              <a:gd name="T26" fmla="*/ 2 w 401"/>
              <a:gd name="T27" fmla="*/ 120 h 357"/>
              <a:gd name="T28" fmla="*/ 30 w 401"/>
              <a:gd name="T29" fmla="*/ 150 h 357"/>
              <a:gd name="T30" fmla="*/ 41 w 401"/>
              <a:gd name="T31" fmla="*/ 152 h 357"/>
              <a:gd name="T32" fmla="*/ 55 w 401"/>
              <a:gd name="T33" fmla="*/ 139 h 357"/>
              <a:gd name="T34" fmla="*/ 62 w 401"/>
              <a:gd name="T35" fmla="*/ 116 h 357"/>
              <a:gd name="T36" fmla="*/ 177 w 401"/>
              <a:gd name="T37" fmla="*/ 126 h 357"/>
              <a:gd name="T38" fmla="*/ 169 w 401"/>
              <a:gd name="T39" fmla="*/ 125 h 357"/>
              <a:gd name="T40" fmla="*/ 140 w 401"/>
              <a:gd name="T41" fmla="*/ 150 h 357"/>
              <a:gd name="T42" fmla="*/ 139 w 401"/>
              <a:gd name="T43" fmla="*/ 158 h 357"/>
              <a:gd name="T44" fmla="*/ 305 w 401"/>
              <a:gd name="T45" fmla="*/ 347 h 357"/>
              <a:gd name="T46" fmla="*/ 320 w 401"/>
              <a:gd name="T47" fmla="*/ 348 h 357"/>
              <a:gd name="T48" fmla="*/ 340 w 401"/>
              <a:gd name="T49" fmla="*/ 332 h 357"/>
              <a:gd name="T50" fmla="*/ 341 w 401"/>
              <a:gd name="T51" fmla="*/ 317 h 357"/>
              <a:gd name="T52" fmla="*/ 177 w 401"/>
              <a:gd name="T53" fmla="*/ 126 h 357"/>
              <a:gd name="T54" fmla="*/ 398 w 401"/>
              <a:gd name="T55" fmla="*/ 46 h 357"/>
              <a:gd name="T56" fmla="*/ 389 w 401"/>
              <a:gd name="T57" fmla="*/ 42 h 357"/>
              <a:gd name="T58" fmla="*/ 369 w 401"/>
              <a:gd name="T59" fmla="*/ 72 h 357"/>
              <a:gd name="T60" fmla="*/ 331 w 401"/>
              <a:gd name="T61" fmla="*/ 80 h 357"/>
              <a:gd name="T62" fmla="*/ 320 w 401"/>
              <a:gd name="T63" fmla="*/ 45 h 357"/>
              <a:gd name="T64" fmla="*/ 338 w 401"/>
              <a:gd name="T65" fmla="*/ 13 h 357"/>
              <a:gd name="T66" fmla="*/ 330 w 401"/>
              <a:gd name="T67" fmla="*/ 6 h 357"/>
              <a:gd name="T68" fmla="*/ 274 w 401"/>
              <a:gd name="T69" fmla="*/ 51 h 357"/>
              <a:gd name="T70" fmla="*/ 257 w 401"/>
              <a:gd name="T71" fmla="*/ 121 h 357"/>
              <a:gd name="T72" fmla="*/ 230 w 401"/>
              <a:gd name="T73" fmla="*/ 149 h 357"/>
              <a:gd name="T74" fmla="*/ 257 w 401"/>
              <a:gd name="T75" fmla="*/ 181 h 357"/>
              <a:gd name="T76" fmla="*/ 290 w 401"/>
              <a:gd name="T77" fmla="*/ 149 h 357"/>
              <a:gd name="T78" fmla="*/ 330 w 401"/>
              <a:gd name="T79" fmla="*/ 137 h 357"/>
              <a:gd name="T80" fmla="*/ 391 w 401"/>
              <a:gd name="T81" fmla="*/ 112 h 357"/>
              <a:gd name="T82" fmla="*/ 398 w 401"/>
              <a:gd name="T83" fmla="*/ 46 h 357"/>
              <a:gd name="T84" fmla="*/ 55 w 401"/>
              <a:gd name="T85" fmla="*/ 319 h 357"/>
              <a:gd name="T86" fmla="*/ 55 w 401"/>
              <a:gd name="T87" fmla="*/ 334 h 357"/>
              <a:gd name="T88" fmla="*/ 74 w 401"/>
              <a:gd name="T89" fmla="*/ 353 h 357"/>
              <a:gd name="T90" fmla="*/ 89 w 401"/>
              <a:gd name="T91" fmla="*/ 351 h 357"/>
              <a:gd name="T92" fmla="*/ 187 w 401"/>
              <a:gd name="T93" fmla="*/ 254 h 357"/>
              <a:gd name="T94" fmla="*/ 157 w 401"/>
              <a:gd name="T95" fmla="*/ 220 h 357"/>
              <a:gd name="T96" fmla="*/ 55 w 401"/>
              <a:gd name="T97" fmla="*/ 31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1" h="357">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2400" dirty="0"/>
          </a:p>
        </p:txBody>
      </p:sp>
      <p:sp>
        <p:nvSpPr>
          <p:cNvPr id="84" name="Freeform 26"/>
          <p:cNvSpPr>
            <a:spLocks noEditPoints="1"/>
          </p:cNvSpPr>
          <p:nvPr/>
        </p:nvSpPr>
        <p:spPr bwMode="auto">
          <a:xfrm>
            <a:off x="11153588" y="3199839"/>
            <a:ext cx="514932" cy="633799"/>
          </a:xfrm>
          <a:custGeom>
            <a:avLst/>
            <a:gdLst>
              <a:gd name="T0" fmla="*/ 2207 w 3055"/>
              <a:gd name="T1" fmla="*/ 1688 h 3760"/>
              <a:gd name="T2" fmla="*/ 2229 w 3055"/>
              <a:gd name="T3" fmla="*/ 3199 h 3760"/>
              <a:gd name="T4" fmla="*/ 2142 w 3055"/>
              <a:gd name="T5" fmla="*/ 3287 h 3760"/>
              <a:gd name="T6" fmla="*/ 2023 w 3055"/>
              <a:gd name="T7" fmla="*/ 3246 h 3760"/>
              <a:gd name="T8" fmla="*/ 2001 w 3055"/>
              <a:gd name="T9" fmla="*/ 1735 h 3760"/>
              <a:gd name="T10" fmla="*/ 2088 w 3055"/>
              <a:gd name="T11" fmla="*/ 1648 h 3760"/>
              <a:gd name="T12" fmla="*/ 1601 w 3055"/>
              <a:gd name="T13" fmla="*/ 1670 h 3760"/>
              <a:gd name="T14" fmla="*/ 1644 w 3055"/>
              <a:gd name="T15" fmla="*/ 3173 h 3760"/>
              <a:gd name="T16" fmla="*/ 1579 w 3055"/>
              <a:gd name="T17" fmla="*/ 3278 h 3760"/>
              <a:gd name="T18" fmla="*/ 1454 w 3055"/>
              <a:gd name="T19" fmla="*/ 3264 h 3760"/>
              <a:gd name="T20" fmla="*/ 1410 w 3055"/>
              <a:gd name="T21" fmla="*/ 1763 h 3760"/>
              <a:gd name="T22" fmla="*/ 1476 w 3055"/>
              <a:gd name="T23" fmla="*/ 1657 h 3760"/>
              <a:gd name="T24" fmla="*/ 992 w 3055"/>
              <a:gd name="T25" fmla="*/ 1657 h 3760"/>
              <a:gd name="T26" fmla="*/ 1058 w 3055"/>
              <a:gd name="T27" fmla="*/ 1763 h 3760"/>
              <a:gd name="T28" fmla="*/ 1013 w 3055"/>
              <a:gd name="T29" fmla="*/ 3264 h 3760"/>
              <a:gd name="T30" fmla="*/ 888 w 3055"/>
              <a:gd name="T31" fmla="*/ 3278 h 3760"/>
              <a:gd name="T32" fmla="*/ 822 w 3055"/>
              <a:gd name="T33" fmla="*/ 3173 h 3760"/>
              <a:gd name="T34" fmla="*/ 867 w 3055"/>
              <a:gd name="T35" fmla="*/ 1670 h 3760"/>
              <a:gd name="T36" fmla="*/ 470 w 3055"/>
              <a:gd name="T37" fmla="*/ 3289 h 3760"/>
              <a:gd name="T38" fmla="*/ 538 w 3055"/>
              <a:gd name="T39" fmla="*/ 3456 h 3760"/>
              <a:gd name="T40" fmla="*/ 704 w 3055"/>
              <a:gd name="T41" fmla="*/ 3525 h 3760"/>
              <a:gd name="T42" fmla="*/ 2501 w 3055"/>
              <a:gd name="T43" fmla="*/ 3470 h 3760"/>
              <a:gd name="T44" fmla="*/ 2585 w 3055"/>
              <a:gd name="T45" fmla="*/ 3289 h 3760"/>
              <a:gd name="T46" fmla="*/ 300 w 3055"/>
              <a:gd name="T47" fmla="*/ 717 h 3760"/>
              <a:gd name="T48" fmla="*/ 234 w 3055"/>
              <a:gd name="T49" fmla="*/ 823 h 3760"/>
              <a:gd name="T50" fmla="*/ 300 w 3055"/>
              <a:gd name="T51" fmla="*/ 928 h 3760"/>
              <a:gd name="T52" fmla="*/ 2753 w 3055"/>
              <a:gd name="T53" fmla="*/ 928 h 3760"/>
              <a:gd name="T54" fmla="*/ 2820 w 3055"/>
              <a:gd name="T55" fmla="*/ 823 h 3760"/>
              <a:gd name="T56" fmla="*/ 2753 w 3055"/>
              <a:gd name="T57" fmla="*/ 717 h 3760"/>
              <a:gd name="T58" fmla="*/ 1266 w 3055"/>
              <a:gd name="T59" fmla="*/ 238 h 3760"/>
              <a:gd name="T60" fmla="*/ 1178 w 3055"/>
              <a:gd name="T61" fmla="*/ 326 h 3760"/>
              <a:gd name="T62" fmla="*/ 1877 w 3055"/>
              <a:gd name="T63" fmla="*/ 326 h 3760"/>
              <a:gd name="T64" fmla="*/ 1790 w 3055"/>
              <a:gd name="T65" fmla="*/ 238 h 3760"/>
              <a:gd name="T66" fmla="*/ 1918 w 3055"/>
              <a:gd name="T67" fmla="*/ 2 h 3760"/>
              <a:gd name="T68" fmla="*/ 2070 w 3055"/>
              <a:gd name="T69" fmla="*/ 96 h 3760"/>
              <a:gd name="T70" fmla="*/ 2114 w 3055"/>
              <a:gd name="T71" fmla="*/ 470 h 3760"/>
              <a:gd name="T72" fmla="*/ 2959 w 3055"/>
              <a:gd name="T73" fmla="*/ 515 h 3760"/>
              <a:gd name="T74" fmla="*/ 3052 w 3055"/>
              <a:gd name="T75" fmla="*/ 667 h 3760"/>
              <a:gd name="T76" fmla="*/ 3029 w 3055"/>
              <a:gd name="T77" fmla="*/ 1048 h 3760"/>
              <a:gd name="T78" fmla="*/ 2894 w 3055"/>
              <a:gd name="T79" fmla="*/ 1163 h 3760"/>
              <a:gd name="T80" fmla="*/ 2805 w 3055"/>
              <a:gd name="T81" fmla="*/ 3406 h 3760"/>
              <a:gd name="T82" fmla="*/ 2662 w 3055"/>
              <a:gd name="T83" fmla="*/ 3641 h 3760"/>
              <a:gd name="T84" fmla="*/ 2409 w 3055"/>
              <a:gd name="T85" fmla="*/ 3757 h 3760"/>
              <a:gd name="T86" fmla="*/ 535 w 3055"/>
              <a:gd name="T87" fmla="*/ 3729 h 3760"/>
              <a:gd name="T88" fmla="*/ 318 w 3055"/>
              <a:gd name="T89" fmla="*/ 3558 h 3760"/>
              <a:gd name="T90" fmla="*/ 234 w 3055"/>
              <a:gd name="T91" fmla="*/ 3289 h 3760"/>
              <a:gd name="T92" fmla="*/ 96 w 3055"/>
              <a:gd name="T93" fmla="*/ 1130 h 3760"/>
              <a:gd name="T94" fmla="*/ 2 w 3055"/>
              <a:gd name="T95" fmla="*/ 978 h 3760"/>
              <a:gd name="T96" fmla="*/ 25 w 3055"/>
              <a:gd name="T97" fmla="*/ 597 h 3760"/>
              <a:gd name="T98" fmla="*/ 160 w 3055"/>
              <a:gd name="T99" fmla="*/ 482 h 3760"/>
              <a:gd name="T100" fmla="*/ 942 w 3055"/>
              <a:gd name="T101" fmla="*/ 197 h 3760"/>
              <a:gd name="T102" fmla="*/ 1036 w 3055"/>
              <a:gd name="T103" fmla="*/ 46 h 3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55" h="3760">
                <a:moveTo>
                  <a:pt x="2114" y="1645"/>
                </a:moveTo>
                <a:lnTo>
                  <a:pt x="2142" y="1648"/>
                </a:lnTo>
                <a:lnTo>
                  <a:pt x="2166" y="1657"/>
                </a:lnTo>
                <a:lnTo>
                  <a:pt x="2189" y="1670"/>
                </a:lnTo>
                <a:lnTo>
                  <a:pt x="2207" y="1688"/>
                </a:lnTo>
                <a:lnTo>
                  <a:pt x="2220" y="1711"/>
                </a:lnTo>
                <a:lnTo>
                  <a:pt x="2229" y="1735"/>
                </a:lnTo>
                <a:lnTo>
                  <a:pt x="2232" y="1763"/>
                </a:lnTo>
                <a:lnTo>
                  <a:pt x="2232" y="3173"/>
                </a:lnTo>
                <a:lnTo>
                  <a:pt x="2229" y="3199"/>
                </a:lnTo>
                <a:lnTo>
                  <a:pt x="2220" y="3224"/>
                </a:lnTo>
                <a:lnTo>
                  <a:pt x="2207" y="3246"/>
                </a:lnTo>
                <a:lnTo>
                  <a:pt x="2189" y="3264"/>
                </a:lnTo>
                <a:lnTo>
                  <a:pt x="2166" y="3278"/>
                </a:lnTo>
                <a:lnTo>
                  <a:pt x="2142" y="3287"/>
                </a:lnTo>
                <a:lnTo>
                  <a:pt x="2114" y="3289"/>
                </a:lnTo>
                <a:lnTo>
                  <a:pt x="2088" y="3287"/>
                </a:lnTo>
                <a:lnTo>
                  <a:pt x="2064" y="3278"/>
                </a:lnTo>
                <a:lnTo>
                  <a:pt x="2042" y="3264"/>
                </a:lnTo>
                <a:lnTo>
                  <a:pt x="2023" y="3246"/>
                </a:lnTo>
                <a:lnTo>
                  <a:pt x="2010" y="3224"/>
                </a:lnTo>
                <a:lnTo>
                  <a:pt x="2001" y="3199"/>
                </a:lnTo>
                <a:lnTo>
                  <a:pt x="1998" y="3173"/>
                </a:lnTo>
                <a:lnTo>
                  <a:pt x="1998" y="1763"/>
                </a:lnTo>
                <a:lnTo>
                  <a:pt x="2001" y="1735"/>
                </a:lnTo>
                <a:lnTo>
                  <a:pt x="2010" y="1711"/>
                </a:lnTo>
                <a:lnTo>
                  <a:pt x="2023" y="1688"/>
                </a:lnTo>
                <a:lnTo>
                  <a:pt x="2042" y="1670"/>
                </a:lnTo>
                <a:lnTo>
                  <a:pt x="2064" y="1657"/>
                </a:lnTo>
                <a:lnTo>
                  <a:pt x="2088" y="1648"/>
                </a:lnTo>
                <a:lnTo>
                  <a:pt x="2114" y="1645"/>
                </a:lnTo>
                <a:close/>
                <a:moveTo>
                  <a:pt x="1528" y="1645"/>
                </a:moveTo>
                <a:lnTo>
                  <a:pt x="1554" y="1648"/>
                </a:lnTo>
                <a:lnTo>
                  <a:pt x="1579" y="1657"/>
                </a:lnTo>
                <a:lnTo>
                  <a:pt x="1601" y="1670"/>
                </a:lnTo>
                <a:lnTo>
                  <a:pt x="1619" y="1688"/>
                </a:lnTo>
                <a:lnTo>
                  <a:pt x="1632" y="1711"/>
                </a:lnTo>
                <a:lnTo>
                  <a:pt x="1642" y="1735"/>
                </a:lnTo>
                <a:lnTo>
                  <a:pt x="1644" y="1763"/>
                </a:lnTo>
                <a:lnTo>
                  <a:pt x="1644" y="3173"/>
                </a:lnTo>
                <a:lnTo>
                  <a:pt x="1642" y="3199"/>
                </a:lnTo>
                <a:lnTo>
                  <a:pt x="1632" y="3224"/>
                </a:lnTo>
                <a:lnTo>
                  <a:pt x="1619" y="3246"/>
                </a:lnTo>
                <a:lnTo>
                  <a:pt x="1601" y="3264"/>
                </a:lnTo>
                <a:lnTo>
                  <a:pt x="1579" y="3278"/>
                </a:lnTo>
                <a:lnTo>
                  <a:pt x="1554" y="3287"/>
                </a:lnTo>
                <a:lnTo>
                  <a:pt x="1528" y="3289"/>
                </a:lnTo>
                <a:lnTo>
                  <a:pt x="1500" y="3287"/>
                </a:lnTo>
                <a:lnTo>
                  <a:pt x="1476" y="3278"/>
                </a:lnTo>
                <a:lnTo>
                  <a:pt x="1454" y="3264"/>
                </a:lnTo>
                <a:lnTo>
                  <a:pt x="1436" y="3246"/>
                </a:lnTo>
                <a:lnTo>
                  <a:pt x="1422" y="3224"/>
                </a:lnTo>
                <a:lnTo>
                  <a:pt x="1413" y="3199"/>
                </a:lnTo>
                <a:lnTo>
                  <a:pt x="1410" y="3173"/>
                </a:lnTo>
                <a:lnTo>
                  <a:pt x="1410" y="1763"/>
                </a:lnTo>
                <a:lnTo>
                  <a:pt x="1413" y="1735"/>
                </a:lnTo>
                <a:lnTo>
                  <a:pt x="1422" y="1711"/>
                </a:lnTo>
                <a:lnTo>
                  <a:pt x="1436" y="1688"/>
                </a:lnTo>
                <a:lnTo>
                  <a:pt x="1454" y="1670"/>
                </a:lnTo>
                <a:lnTo>
                  <a:pt x="1476" y="1657"/>
                </a:lnTo>
                <a:lnTo>
                  <a:pt x="1500" y="1648"/>
                </a:lnTo>
                <a:lnTo>
                  <a:pt x="1528" y="1645"/>
                </a:lnTo>
                <a:close/>
                <a:moveTo>
                  <a:pt x="940" y="1645"/>
                </a:moveTo>
                <a:lnTo>
                  <a:pt x="966" y="1648"/>
                </a:lnTo>
                <a:lnTo>
                  <a:pt x="992" y="1657"/>
                </a:lnTo>
                <a:lnTo>
                  <a:pt x="1013" y="1670"/>
                </a:lnTo>
                <a:lnTo>
                  <a:pt x="1031" y="1688"/>
                </a:lnTo>
                <a:lnTo>
                  <a:pt x="1046" y="1711"/>
                </a:lnTo>
                <a:lnTo>
                  <a:pt x="1054" y="1735"/>
                </a:lnTo>
                <a:lnTo>
                  <a:pt x="1058" y="1763"/>
                </a:lnTo>
                <a:lnTo>
                  <a:pt x="1058" y="3173"/>
                </a:lnTo>
                <a:lnTo>
                  <a:pt x="1054" y="3199"/>
                </a:lnTo>
                <a:lnTo>
                  <a:pt x="1046" y="3224"/>
                </a:lnTo>
                <a:lnTo>
                  <a:pt x="1031" y="3246"/>
                </a:lnTo>
                <a:lnTo>
                  <a:pt x="1013" y="3264"/>
                </a:lnTo>
                <a:lnTo>
                  <a:pt x="992" y="3278"/>
                </a:lnTo>
                <a:lnTo>
                  <a:pt x="966" y="3287"/>
                </a:lnTo>
                <a:lnTo>
                  <a:pt x="940" y="3289"/>
                </a:lnTo>
                <a:lnTo>
                  <a:pt x="912" y="3287"/>
                </a:lnTo>
                <a:lnTo>
                  <a:pt x="888" y="3278"/>
                </a:lnTo>
                <a:lnTo>
                  <a:pt x="867" y="3264"/>
                </a:lnTo>
                <a:lnTo>
                  <a:pt x="849" y="3246"/>
                </a:lnTo>
                <a:lnTo>
                  <a:pt x="834" y="3224"/>
                </a:lnTo>
                <a:lnTo>
                  <a:pt x="826" y="3199"/>
                </a:lnTo>
                <a:lnTo>
                  <a:pt x="822" y="3173"/>
                </a:lnTo>
                <a:lnTo>
                  <a:pt x="822" y="1763"/>
                </a:lnTo>
                <a:lnTo>
                  <a:pt x="826" y="1735"/>
                </a:lnTo>
                <a:lnTo>
                  <a:pt x="834" y="1711"/>
                </a:lnTo>
                <a:lnTo>
                  <a:pt x="849" y="1688"/>
                </a:lnTo>
                <a:lnTo>
                  <a:pt x="867" y="1670"/>
                </a:lnTo>
                <a:lnTo>
                  <a:pt x="888" y="1657"/>
                </a:lnTo>
                <a:lnTo>
                  <a:pt x="912" y="1648"/>
                </a:lnTo>
                <a:lnTo>
                  <a:pt x="940" y="1645"/>
                </a:lnTo>
                <a:close/>
                <a:moveTo>
                  <a:pt x="470" y="1175"/>
                </a:moveTo>
                <a:lnTo>
                  <a:pt x="470" y="3289"/>
                </a:lnTo>
                <a:lnTo>
                  <a:pt x="472" y="3328"/>
                </a:lnTo>
                <a:lnTo>
                  <a:pt x="482" y="3364"/>
                </a:lnTo>
                <a:lnTo>
                  <a:pt x="495" y="3397"/>
                </a:lnTo>
                <a:lnTo>
                  <a:pt x="514" y="3429"/>
                </a:lnTo>
                <a:lnTo>
                  <a:pt x="538" y="3456"/>
                </a:lnTo>
                <a:lnTo>
                  <a:pt x="566" y="3479"/>
                </a:lnTo>
                <a:lnTo>
                  <a:pt x="596" y="3498"/>
                </a:lnTo>
                <a:lnTo>
                  <a:pt x="630" y="3513"/>
                </a:lnTo>
                <a:lnTo>
                  <a:pt x="667" y="3522"/>
                </a:lnTo>
                <a:lnTo>
                  <a:pt x="704" y="3525"/>
                </a:lnTo>
                <a:lnTo>
                  <a:pt x="2350" y="3525"/>
                </a:lnTo>
                <a:lnTo>
                  <a:pt x="2392" y="3521"/>
                </a:lnTo>
                <a:lnTo>
                  <a:pt x="2431" y="3510"/>
                </a:lnTo>
                <a:lnTo>
                  <a:pt x="2469" y="3492"/>
                </a:lnTo>
                <a:lnTo>
                  <a:pt x="2501" y="3470"/>
                </a:lnTo>
                <a:lnTo>
                  <a:pt x="2530" y="3441"/>
                </a:lnTo>
                <a:lnTo>
                  <a:pt x="2553" y="3408"/>
                </a:lnTo>
                <a:lnTo>
                  <a:pt x="2571" y="3372"/>
                </a:lnTo>
                <a:lnTo>
                  <a:pt x="2582" y="3333"/>
                </a:lnTo>
                <a:lnTo>
                  <a:pt x="2585" y="3289"/>
                </a:lnTo>
                <a:lnTo>
                  <a:pt x="2585" y="1175"/>
                </a:lnTo>
                <a:lnTo>
                  <a:pt x="470" y="1175"/>
                </a:lnTo>
                <a:close/>
                <a:moveTo>
                  <a:pt x="352" y="705"/>
                </a:moveTo>
                <a:lnTo>
                  <a:pt x="325" y="708"/>
                </a:lnTo>
                <a:lnTo>
                  <a:pt x="300" y="717"/>
                </a:lnTo>
                <a:lnTo>
                  <a:pt x="279" y="731"/>
                </a:lnTo>
                <a:lnTo>
                  <a:pt x="261" y="749"/>
                </a:lnTo>
                <a:lnTo>
                  <a:pt x="246" y="771"/>
                </a:lnTo>
                <a:lnTo>
                  <a:pt x="238" y="795"/>
                </a:lnTo>
                <a:lnTo>
                  <a:pt x="234" y="823"/>
                </a:lnTo>
                <a:lnTo>
                  <a:pt x="238" y="850"/>
                </a:lnTo>
                <a:lnTo>
                  <a:pt x="246" y="874"/>
                </a:lnTo>
                <a:lnTo>
                  <a:pt x="261" y="895"/>
                </a:lnTo>
                <a:lnTo>
                  <a:pt x="279" y="914"/>
                </a:lnTo>
                <a:lnTo>
                  <a:pt x="300" y="928"/>
                </a:lnTo>
                <a:lnTo>
                  <a:pt x="325" y="936"/>
                </a:lnTo>
                <a:lnTo>
                  <a:pt x="352" y="940"/>
                </a:lnTo>
                <a:lnTo>
                  <a:pt x="2702" y="940"/>
                </a:lnTo>
                <a:lnTo>
                  <a:pt x="2729" y="936"/>
                </a:lnTo>
                <a:lnTo>
                  <a:pt x="2753" y="928"/>
                </a:lnTo>
                <a:lnTo>
                  <a:pt x="2776" y="914"/>
                </a:lnTo>
                <a:lnTo>
                  <a:pt x="2794" y="895"/>
                </a:lnTo>
                <a:lnTo>
                  <a:pt x="2808" y="874"/>
                </a:lnTo>
                <a:lnTo>
                  <a:pt x="2817" y="850"/>
                </a:lnTo>
                <a:lnTo>
                  <a:pt x="2820" y="823"/>
                </a:lnTo>
                <a:lnTo>
                  <a:pt x="2817" y="795"/>
                </a:lnTo>
                <a:lnTo>
                  <a:pt x="2808" y="771"/>
                </a:lnTo>
                <a:lnTo>
                  <a:pt x="2794" y="749"/>
                </a:lnTo>
                <a:lnTo>
                  <a:pt x="2776" y="731"/>
                </a:lnTo>
                <a:lnTo>
                  <a:pt x="2753" y="717"/>
                </a:lnTo>
                <a:lnTo>
                  <a:pt x="2729" y="708"/>
                </a:lnTo>
                <a:lnTo>
                  <a:pt x="2702" y="705"/>
                </a:lnTo>
                <a:lnTo>
                  <a:pt x="352" y="705"/>
                </a:lnTo>
                <a:close/>
                <a:moveTo>
                  <a:pt x="1292" y="235"/>
                </a:moveTo>
                <a:lnTo>
                  <a:pt x="1266" y="238"/>
                </a:lnTo>
                <a:lnTo>
                  <a:pt x="1240" y="247"/>
                </a:lnTo>
                <a:lnTo>
                  <a:pt x="1219" y="261"/>
                </a:lnTo>
                <a:lnTo>
                  <a:pt x="1201" y="279"/>
                </a:lnTo>
                <a:lnTo>
                  <a:pt x="1186" y="300"/>
                </a:lnTo>
                <a:lnTo>
                  <a:pt x="1178" y="326"/>
                </a:lnTo>
                <a:lnTo>
                  <a:pt x="1174" y="352"/>
                </a:lnTo>
                <a:lnTo>
                  <a:pt x="1174" y="470"/>
                </a:lnTo>
                <a:lnTo>
                  <a:pt x="1880" y="470"/>
                </a:lnTo>
                <a:lnTo>
                  <a:pt x="1880" y="352"/>
                </a:lnTo>
                <a:lnTo>
                  <a:pt x="1877" y="326"/>
                </a:lnTo>
                <a:lnTo>
                  <a:pt x="1868" y="300"/>
                </a:lnTo>
                <a:lnTo>
                  <a:pt x="1854" y="279"/>
                </a:lnTo>
                <a:lnTo>
                  <a:pt x="1835" y="261"/>
                </a:lnTo>
                <a:lnTo>
                  <a:pt x="1814" y="247"/>
                </a:lnTo>
                <a:lnTo>
                  <a:pt x="1790" y="238"/>
                </a:lnTo>
                <a:lnTo>
                  <a:pt x="1762" y="235"/>
                </a:lnTo>
                <a:lnTo>
                  <a:pt x="1292" y="235"/>
                </a:lnTo>
                <a:close/>
                <a:moveTo>
                  <a:pt x="1174" y="0"/>
                </a:moveTo>
                <a:lnTo>
                  <a:pt x="1880" y="0"/>
                </a:lnTo>
                <a:lnTo>
                  <a:pt x="1918" y="2"/>
                </a:lnTo>
                <a:lnTo>
                  <a:pt x="1954" y="12"/>
                </a:lnTo>
                <a:lnTo>
                  <a:pt x="1988" y="26"/>
                </a:lnTo>
                <a:lnTo>
                  <a:pt x="2019" y="46"/>
                </a:lnTo>
                <a:lnTo>
                  <a:pt x="2046" y="68"/>
                </a:lnTo>
                <a:lnTo>
                  <a:pt x="2070" y="96"/>
                </a:lnTo>
                <a:lnTo>
                  <a:pt x="2089" y="127"/>
                </a:lnTo>
                <a:lnTo>
                  <a:pt x="2102" y="161"/>
                </a:lnTo>
                <a:lnTo>
                  <a:pt x="2112" y="197"/>
                </a:lnTo>
                <a:lnTo>
                  <a:pt x="2114" y="235"/>
                </a:lnTo>
                <a:lnTo>
                  <a:pt x="2114" y="470"/>
                </a:lnTo>
                <a:lnTo>
                  <a:pt x="2820" y="470"/>
                </a:lnTo>
                <a:lnTo>
                  <a:pt x="2858" y="472"/>
                </a:lnTo>
                <a:lnTo>
                  <a:pt x="2894" y="482"/>
                </a:lnTo>
                <a:lnTo>
                  <a:pt x="2928" y="496"/>
                </a:lnTo>
                <a:lnTo>
                  <a:pt x="2959" y="515"/>
                </a:lnTo>
                <a:lnTo>
                  <a:pt x="2987" y="538"/>
                </a:lnTo>
                <a:lnTo>
                  <a:pt x="3009" y="566"/>
                </a:lnTo>
                <a:lnTo>
                  <a:pt x="3029" y="597"/>
                </a:lnTo>
                <a:lnTo>
                  <a:pt x="3043" y="631"/>
                </a:lnTo>
                <a:lnTo>
                  <a:pt x="3052" y="667"/>
                </a:lnTo>
                <a:lnTo>
                  <a:pt x="3055" y="705"/>
                </a:lnTo>
                <a:lnTo>
                  <a:pt x="3055" y="940"/>
                </a:lnTo>
                <a:lnTo>
                  <a:pt x="3052" y="978"/>
                </a:lnTo>
                <a:lnTo>
                  <a:pt x="3043" y="1014"/>
                </a:lnTo>
                <a:lnTo>
                  <a:pt x="3029" y="1048"/>
                </a:lnTo>
                <a:lnTo>
                  <a:pt x="3009" y="1078"/>
                </a:lnTo>
                <a:lnTo>
                  <a:pt x="2987" y="1106"/>
                </a:lnTo>
                <a:lnTo>
                  <a:pt x="2959" y="1130"/>
                </a:lnTo>
                <a:lnTo>
                  <a:pt x="2928" y="1149"/>
                </a:lnTo>
                <a:lnTo>
                  <a:pt x="2894" y="1163"/>
                </a:lnTo>
                <a:lnTo>
                  <a:pt x="2858" y="1172"/>
                </a:lnTo>
                <a:lnTo>
                  <a:pt x="2820" y="1175"/>
                </a:lnTo>
                <a:lnTo>
                  <a:pt x="2820" y="3289"/>
                </a:lnTo>
                <a:lnTo>
                  <a:pt x="2816" y="3349"/>
                </a:lnTo>
                <a:lnTo>
                  <a:pt x="2805" y="3406"/>
                </a:lnTo>
                <a:lnTo>
                  <a:pt x="2788" y="3460"/>
                </a:lnTo>
                <a:lnTo>
                  <a:pt x="2764" y="3512"/>
                </a:lnTo>
                <a:lnTo>
                  <a:pt x="2735" y="3558"/>
                </a:lnTo>
                <a:lnTo>
                  <a:pt x="2702" y="3603"/>
                </a:lnTo>
                <a:lnTo>
                  <a:pt x="2662" y="3641"/>
                </a:lnTo>
                <a:lnTo>
                  <a:pt x="2619" y="3676"/>
                </a:lnTo>
                <a:lnTo>
                  <a:pt x="2571" y="3705"/>
                </a:lnTo>
                <a:lnTo>
                  <a:pt x="2519" y="3729"/>
                </a:lnTo>
                <a:lnTo>
                  <a:pt x="2465" y="3746"/>
                </a:lnTo>
                <a:lnTo>
                  <a:pt x="2409" y="3757"/>
                </a:lnTo>
                <a:lnTo>
                  <a:pt x="2350" y="3760"/>
                </a:lnTo>
                <a:lnTo>
                  <a:pt x="704" y="3760"/>
                </a:lnTo>
                <a:lnTo>
                  <a:pt x="645" y="3757"/>
                </a:lnTo>
                <a:lnTo>
                  <a:pt x="589" y="3746"/>
                </a:lnTo>
                <a:lnTo>
                  <a:pt x="535" y="3729"/>
                </a:lnTo>
                <a:lnTo>
                  <a:pt x="483" y="3705"/>
                </a:lnTo>
                <a:lnTo>
                  <a:pt x="436" y="3676"/>
                </a:lnTo>
                <a:lnTo>
                  <a:pt x="393" y="3641"/>
                </a:lnTo>
                <a:lnTo>
                  <a:pt x="353" y="3603"/>
                </a:lnTo>
                <a:lnTo>
                  <a:pt x="318" y="3558"/>
                </a:lnTo>
                <a:lnTo>
                  <a:pt x="290" y="3512"/>
                </a:lnTo>
                <a:lnTo>
                  <a:pt x="267" y="3460"/>
                </a:lnTo>
                <a:lnTo>
                  <a:pt x="249" y="3406"/>
                </a:lnTo>
                <a:lnTo>
                  <a:pt x="239" y="3349"/>
                </a:lnTo>
                <a:lnTo>
                  <a:pt x="234" y="3289"/>
                </a:lnTo>
                <a:lnTo>
                  <a:pt x="234" y="1175"/>
                </a:lnTo>
                <a:lnTo>
                  <a:pt x="197" y="1172"/>
                </a:lnTo>
                <a:lnTo>
                  <a:pt x="160" y="1163"/>
                </a:lnTo>
                <a:lnTo>
                  <a:pt x="126" y="1149"/>
                </a:lnTo>
                <a:lnTo>
                  <a:pt x="96" y="1130"/>
                </a:lnTo>
                <a:lnTo>
                  <a:pt x="69" y="1106"/>
                </a:lnTo>
                <a:lnTo>
                  <a:pt x="44" y="1078"/>
                </a:lnTo>
                <a:lnTo>
                  <a:pt x="25" y="1048"/>
                </a:lnTo>
                <a:lnTo>
                  <a:pt x="12" y="1014"/>
                </a:lnTo>
                <a:lnTo>
                  <a:pt x="2" y="978"/>
                </a:lnTo>
                <a:lnTo>
                  <a:pt x="0" y="940"/>
                </a:lnTo>
                <a:lnTo>
                  <a:pt x="0" y="705"/>
                </a:lnTo>
                <a:lnTo>
                  <a:pt x="2" y="667"/>
                </a:lnTo>
                <a:lnTo>
                  <a:pt x="12" y="631"/>
                </a:lnTo>
                <a:lnTo>
                  <a:pt x="25" y="597"/>
                </a:lnTo>
                <a:lnTo>
                  <a:pt x="44" y="566"/>
                </a:lnTo>
                <a:lnTo>
                  <a:pt x="69" y="538"/>
                </a:lnTo>
                <a:lnTo>
                  <a:pt x="96" y="515"/>
                </a:lnTo>
                <a:lnTo>
                  <a:pt x="126" y="496"/>
                </a:lnTo>
                <a:lnTo>
                  <a:pt x="160" y="482"/>
                </a:lnTo>
                <a:lnTo>
                  <a:pt x="197" y="472"/>
                </a:lnTo>
                <a:lnTo>
                  <a:pt x="234" y="470"/>
                </a:lnTo>
                <a:lnTo>
                  <a:pt x="940" y="470"/>
                </a:lnTo>
                <a:lnTo>
                  <a:pt x="940" y="235"/>
                </a:lnTo>
                <a:lnTo>
                  <a:pt x="942" y="197"/>
                </a:lnTo>
                <a:lnTo>
                  <a:pt x="952" y="161"/>
                </a:lnTo>
                <a:lnTo>
                  <a:pt x="966" y="127"/>
                </a:lnTo>
                <a:lnTo>
                  <a:pt x="984" y="96"/>
                </a:lnTo>
                <a:lnTo>
                  <a:pt x="1008" y="68"/>
                </a:lnTo>
                <a:lnTo>
                  <a:pt x="1036" y="46"/>
                </a:lnTo>
                <a:lnTo>
                  <a:pt x="1067" y="26"/>
                </a:lnTo>
                <a:lnTo>
                  <a:pt x="1101" y="12"/>
                </a:lnTo>
                <a:lnTo>
                  <a:pt x="1137" y="2"/>
                </a:lnTo>
                <a:lnTo>
                  <a:pt x="1174"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2400" dirty="0"/>
          </a:p>
        </p:txBody>
      </p:sp>
      <p:sp>
        <p:nvSpPr>
          <p:cNvPr id="85" name="Freeform 6"/>
          <p:cNvSpPr>
            <a:spLocks noEditPoints="1"/>
          </p:cNvSpPr>
          <p:nvPr/>
        </p:nvSpPr>
        <p:spPr bwMode="auto">
          <a:xfrm>
            <a:off x="15672272" y="3218608"/>
            <a:ext cx="773965" cy="628186"/>
          </a:xfrm>
          <a:custGeom>
            <a:avLst/>
            <a:gdLst>
              <a:gd name="T0" fmla="*/ 349 w 4172"/>
              <a:gd name="T1" fmla="*/ 2748 h 3385"/>
              <a:gd name="T2" fmla="*/ 1153 w 4172"/>
              <a:gd name="T3" fmla="*/ 2041 h 3385"/>
              <a:gd name="T4" fmla="*/ 853 w 4172"/>
              <a:gd name="T5" fmla="*/ 1741 h 3385"/>
              <a:gd name="T6" fmla="*/ 2216 w 4172"/>
              <a:gd name="T7" fmla="*/ 2638 h 3385"/>
              <a:gd name="T8" fmla="*/ 2757 w 4172"/>
              <a:gd name="T9" fmla="*/ 2062 h 3385"/>
              <a:gd name="T10" fmla="*/ 2216 w 4172"/>
              <a:gd name="T11" fmla="*/ 1702 h 3385"/>
              <a:gd name="T12" fmla="*/ 1449 w 4172"/>
              <a:gd name="T13" fmla="*/ 2039 h 3385"/>
              <a:gd name="T14" fmla="*/ 1226 w 4172"/>
              <a:gd name="T15" fmla="*/ 3002 h 3385"/>
              <a:gd name="T16" fmla="*/ 1955 w 4172"/>
              <a:gd name="T17" fmla="*/ 1702 h 3385"/>
              <a:gd name="T18" fmla="*/ 1303 w 4172"/>
              <a:gd name="T19" fmla="*/ 1823 h 3385"/>
              <a:gd name="T20" fmla="*/ 2869 w 4172"/>
              <a:gd name="T21" fmla="*/ 1823 h 3385"/>
              <a:gd name="T22" fmla="*/ 3056 w 4172"/>
              <a:gd name="T23" fmla="*/ 2004 h 3385"/>
              <a:gd name="T24" fmla="*/ 3221 w 4172"/>
              <a:gd name="T25" fmla="*/ 3048 h 3385"/>
              <a:gd name="T26" fmla="*/ 3585 w 4172"/>
              <a:gd name="T27" fmla="*/ 2274 h 3385"/>
              <a:gd name="T28" fmla="*/ 4172 w 4172"/>
              <a:gd name="T29" fmla="*/ 2864 h 3385"/>
              <a:gd name="T30" fmla="*/ 2085 w 4172"/>
              <a:gd name="T31" fmla="*/ 2864 h 3385"/>
              <a:gd name="T32" fmla="*/ 0 w 4172"/>
              <a:gd name="T33" fmla="*/ 2864 h 3385"/>
              <a:gd name="T34" fmla="*/ 3390 w 4172"/>
              <a:gd name="T35" fmla="*/ 262 h 3385"/>
              <a:gd name="T36" fmla="*/ 3286 w 4172"/>
              <a:gd name="T37" fmla="*/ 276 h 3385"/>
              <a:gd name="T38" fmla="*/ 3193 w 4172"/>
              <a:gd name="T39" fmla="*/ 315 h 3385"/>
              <a:gd name="T40" fmla="*/ 3113 w 4172"/>
              <a:gd name="T41" fmla="*/ 375 h 3385"/>
              <a:gd name="T42" fmla="*/ 3052 w 4172"/>
              <a:gd name="T43" fmla="*/ 455 h 3385"/>
              <a:gd name="T44" fmla="*/ 3013 w 4172"/>
              <a:gd name="T45" fmla="*/ 547 h 3385"/>
              <a:gd name="T46" fmla="*/ 2999 w 4172"/>
              <a:gd name="T47" fmla="*/ 652 h 3385"/>
              <a:gd name="T48" fmla="*/ 3013 w 4172"/>
              <a:gd name="T49" fmla="*/ 756 h 3385"/>
              <a:gd name="T50" fmla="*/ 3052 w 4172"/>
              <a:gd name="T51" fmla="*/ 849 h 3385"/>
              <a:gd name="T52" fmla="*/ 3113 w 4172"/>
              <a:gd name="T53" fmla="*/ 928 h 3385"/>
              <a:gd name="T54" fmla="*/ 3193 w 4172"/>
              <a:gd name="T55" fmla="*/ 988 h 3385"/>
              <a:gd name="T56" fmla="*/ 3286 w 4172"/>
              <a:gd name="T57" fmla="*/ 1029 h 3385"/>
              <a:gd name="T58" fmla="*/ 3390 w 4172"/>
              <a:gd name="T59" fmla="*/ 1043 h 3385"/>
              <a:gd name="T60" fmla="*/ 3494 w 4172"/>
              <a:gd name="T61" fmla="*/ 1029 h 3385"/>
              <a:gd name="T62" fmla="*/ 3588 w 4172"/>
              <a:gd name="T63" fmla="*/ 988 h 3385"/>
              <a:gd name="T64" fmla="*/ 3666 w 4172"/>
              <a:gd name="T65" fmla="*/ 928 h 3385"/>
              <a:gd name="T66" fmla="*/ 3727 w 4172"/>
              <a:gd name="T67" fmla="*/ 849 h 3385"/>
              <a:gd name="T68" fmla="*/ 3767 w 4172"/>
              <a:gd name="T69" fmla="*/ 756 h 3385"/>
              <a:gd name="T70" fmla="*/ 3781 w 4172"/>
              <a:gd name="T71" fmla="*/ 652 h 3385"/>
              <a:gd name="T72" fmla="*/ 3767 w 4172"/>
              <a:gd name="T73" fmla="*/ 547 h 3385"/>
              <a:gd name="T74" fmla="*/ 3727 w 4172"/>
              <a:gd name="T75" fmla="*/ 455 h 3385"/>
              <a:gd name="T76" fmla="*/ 3666 w 4172"/>
              <a:gd name="T77" fmla="*/ 375 h 3385"/>
              <a:gd name="T78" fmla="*/ 3588 w 4172"/>
              <a:gd name="T79" fmla="*/ 315 h 3385"/>
              <a:gd name="T80" fmla="*/ 3494 w 4172"/>
              <a:gd name="T81" fmla="*/ 276 h 3385"/>
              <a:gd name="T82" fmla="*/ 3390 w 4172"/>
              <a:gd name="T83" fmla="*/ 262 h 3385"/>
              <a:gd name="T84" fmla="*/ 3461 w 4172"/>
              <a:gd name="T85" fmla="*/ 4 h 3385"/>
              <a:gd name="T86" fmla="*/ 3595 w 4172"/>
              <a:gd name="T87" fmla="*/ 34 h 3385"/>
              <a:gd name="T88" fmla="*/ 3719 w 4172"/>
              <a:gd name="T89" fmla="*/ 90 h 3385"/>
              <a:gd name="T90" fmla="*/ 3827 w 4172"/>
              <a:gd name="T91" fmla="*/ 168 h 3385"/>
              <a:gd name="T92" fmla="*/ 3915 w 4172"/>
              <a:gd name="T93" fmla="*/ 267 h 3385"/>
              <a:gd name="T94" fmla="*/ 3984 w 4172"/>
              <a:gd name="T95" fmla="*/ 383 h 3385"/>
              <a:gd name="T96" fmla="*/ 4027 w 4172"/>
              <a:gd name="T97" fmla="*/ 512 h 3385"/>
              <a:gd name="T98" fmla="*/ 4042 w 4172"/>
              <a:gd name="T99" fmla="*/ 652 h 3385"/>
              <a:gd name="T100" fmla="*/ 4027 w 4172"/>
              <a:gd name="T101" fmla="*/ 794 h 3385"/>
              <a:gd name="T102" fmla="*/ 3982 w 4172"/>
              <a:gd name="T103" fmla="*/ 924 h 3385"/>
              <a:gd name="T104" fmla="*/ 2798 w 4172"/>
              <a:gd name="T105" fmla="*/ 924 h 3385"/>
              <a:gd name="T106" fmla="*/ 2754 w 4172"/>
              <a:gd name="T107" fmla="*/ 794 h 3385"/>
              <a:gd name="T108" fmla="*/ 2738 w 4172"/>
              <a:gd name="T109" fmla="*/ 652 h 3385"/>
              <a:gd name="T110" fmla="*/ 2752 w 4172"/>
              <a:gd name="T111" fmla="*/ 512 h 3385"/>
              <a:gd name="T112" fmla="*/ 2795 w 4172"/>
              <a:gd name="T113" fmla="*/ 383 h 3385"/>
              <a:gd name="T114" fmla="*/ 2864 w 4172"/>
              <a:gd name="T115" fmla="*/ 267 h 3385"/>
              <a:gd name="T116" fmla="*/ 2952 w 4172"/>
              <a:gd name="T117" fmla="*/ 168 h 3385"/>
              <a:gd name="T118" fmla="*/ 3061 w 4172"/>
              <a:gd name="T119" fmla="*/ 90 h 3385"/>
              <a:gd name="T120" fmla="*/ 3184 w 4172"/>
              <a:gd name="T121" fmla="*/ 34 h 3385"/>
              <a:gd name="T122" fmla="*/ 3319 w 4172"/>
              <a:gd name="T123" fmla="*/ 4 h 3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72" h="3385">
                <a:moveTo>
                  <a:pt x="853" y="1741"/>
                </a:moveTo>
                <a:lnTo>
                  <a:pt x="349" y="2748"/>
                </a:lnTo>
                <a:lnTo>
                  <a:pt x="952" y="3048"/>
                </a:lnTo>
                <a:lnTo>
                  <a:pt x="1153" y="2041"/>
                </a:lnTo>
                <a:lnTo>
                  <a:pt x="1120" y="2007"/>
                </a:lnTo>
                <a:lnTo>
                  <a:pt x="853" y="1741"/>
                </a:lnTo>
                <a:close/>
                <a:moveTo>
                  <a:pt x="2216" y="1702"/>
                </a:moveTo>
                <a:lnTo>
                  <a:pt x="2216" y="2638"/>
                </a:lnTo>
                <a:lnTo>
                  <a:pt x="2946" y="3002"/>
                </a:lnTo>
                <a:lnTo>
                  <a:pt x="2757" y="2062"/>
                </a:lnTo>
                <a:lnTo>
                  <a:pt x="2723" y="2039"/>
                </a:lnTo>
                <a:lnTo>
                  <a:pt x="2216" y="1702"/>
                </a:lnTo>
                <a:close/>
                <a:moveTo>
                  <a:pt x="1955" y="1702"/>
                </a:moveTo>
                <a:lnTo>
                  <a:pt x="1449" y="2039"/>
                </a:lnTo>
                <a:lnTo>
                  <a:pt x="1415" y="2062"/>
                </a:lnTo>
                <a:lnTo>
                  <a:pt x="1226" y="3002"/>
                </a:lnTo>
                <a:lnTo>
                  <a:pt x="1955" y="2638"/>
                </a:lnTo>
                <a:lnTo>
                  <a:pt x="1955" y="1702"/>
                </a:lnTo>
                <a:close/>
                <a:moveTo>
                  <a:pt x="782" y="1303"/>
                </a:moveTo>
                <a:lnTo>
                  <a:pt x="1303" y="1823"/>
                </a:lnTo>
                <a:lnTo>
                  <a:pt x="2085" y="1303"/>
                </a:lnTo>
                <a:lnTo>
                  <a:pt x="2869" y="1823"/>
                </a:lnTo>
                <a:lnTo>
                  <a:pt x="2932" y="1759"/>
                </a:lnTo>
                <a:lnTo>
                  <a:pt x="3056" y="2004"/>
                </a:lnTo>
                <a:lnTo>
                  <a:pt x="3018" y="2041"/>
                </a:lnTo>
                <a:lnTo>
                  <a:pt x="3221" y="3048"/>
                </a:lnTo>
                <a:lnTo>
                  <a:pt x="3822" y="2748"/>
                </a:lnTo>
                <a:lnTo>
                  <a:pt x="3585" y="2274"/>
                </a:lnTo>
                <a:lnTo>
                  <a:pt x="3732" y="1986"/>
                </a:lnTo>
                <a:lnTo>
                  <a:pt x="4172" y="2864"/>
                </a:lnTo>
                <a:lnTo>
                  <a:pt x="3129" y="3385"/>
                </a:lnTo>
                <a:lnTo>
                  <a:pt x="2085" y="2864"/>
                </a:lnTo>
                <a:lnTo>
                  <a:pt x="1043" y="3385"/>
                </a:lnTo>
                <a:lnTo>
                  <a:pt x="0" y="2864"/>
                </a:lnTo>
                <a:lnTo>
                  <a:pt x="782" y="1303"/>
                </a:lnTo>
                <a:close/>
                <a:moveTo>
                  <a:pt x="3390" y="262"/>
                </a:moveTo>
                <a:lnTo>
                  <a:pt x="3337" y="264"/>
                </a:lnTo>
                <a:lnTo>
                  <a:pt x="3286" y="276"/>
                </a:lnTo>
                <a:lnTo>
                  <a:pt x="3237" y="292"/>
                </a:lnTo>
                <a:lnTo>
                  <a:pt x="3193" y="315"/>
                </a:lnTo>
                <a:lnTo>
                  <a:pt x="3151" y="343"/>
                </a:lnTo>
                <a:lnTo>
                  <a:pt x="3113" y="375"/>
                </a:lnTo>
                <a:lnTo>
                  <a:pt x="3080" y="413"/>
                </a:lnTo>
                <a:lnTo>
                  <a:pt x="3052" y="455"/>
                </a:lnTo>
                <a:lnTo>
                  <a:pt x="3029" y="499"/>
                </a:lnTo>
                <a:lnTo>
                  <a:pt x="3013" y="547"/>
                </a:lnTo>
                <a:lnTo>
                  <a:pt x="3002" y="599"/>
                </a:lnTo>
                <a:lnTo>
                  <a:pt x="2999" y="652"/>
                </a:lnTo>
                <a:lnTo>
                  <a:pt x="3002" y="705"/>
                </a:lnTo>
                <a:lnTo>
                  <a:pt x="3013" y="756"/>
                </a:lnTo>
                <a:lnTo>
                  <a:pt x="3029" y="804"/>
                </a:lnTo>
                <a:lnTo>
                  <a:pt x="3052" y="849"/>
                </a:lnTo>
                <a:lnTo>
                  <a:pt x="3080" y="890"/>
                </a:lnTo>
                <a:lnTo>
                  <a:pt x="3113" y="928"/>
                </a:lnTo>
                <a:lnTo>
                  <a:pt x="3151" y="960"/>
                </a:lnTo>
                <a:lnTo>
                  <a:pt x="3193" y="988"/>
                </a:lnTo>
                <a:lnTo>
                  <a:pt x="3237" y="1011"/>
                </a:lnTo>
                <a:lnTo>
                  <a:pt x="3286" y="1029"/>
                </a:lnTo>
                <a:lnTo>
                  <a:pt x="3337" y="1039"/>
                </a:lnTo>
                <a:lnTo>
                  <a:pt x="3390" y="1043"/>
                </a:lnTo>
                <a:lnTo>
                  <a:pt x="3443" y="1039"/>
                </a:lnTo>
                <a:lnTo>
                  <a:pt x="3494" y="1029"/>
                </a:lnTo>
                <a:lnTo>
                  <a:pt x="3542" y="1011"/>
                </a:lnTo>
                <a:lnTo>
                  <a:pt x="3588" y="988"/>
                </a:lnTo>
                <a:lnTo>
                  <a:pt x="3628" y="960"/>
                </a:lnTo>
                <a:lnTo>
                  <a:pt x="3666" y="928"/>
                </a:lnTo>
                <a:lnTo>
                  <a:pt x="3699" y="890"/>
                </a:lnTo>
                <a:lnTo>
                  <a:pt x="3727" y="849"/>
                </a:lnTo>
                <a:lnTo>
                  <a:pt x="3750" y="804"/>
                </a:lnTo>
                <a:lnTo>
                  <a:pt x="3767" y="756"/>
                </a:lnTo>
                <a:lnTo>
                  <a:pt x="3777" y="705"/>
                </a:lnTo>
                <a:lnTo>
                  <a:pt x="3781" y="652"/>
                </a:lnTo>
                <a:lnTo>
                  <a:pt x="3777" y="599"/>
                </a:lnTo>
                <a:lnTo>
                  <a:pt x="3767" y="547"/>
                </a:lnTo>
                <a:lnTo>
                  <a:pt x="3750" y="499"/>
                </a:lnTo>
                <a:lnTo>
                  <a:pt x="3727" y="455"/>
                </a:lnTo>
                <a:lnTo>
                  <a:pt x="3699" y="413"/>
                </a:lnTo>
                <a:lnTo>
                  <a:pt x="3666" y="375"/>
                </a:lnTo>
                <a:lnTo>
                  <a:pt x="3628" y="343"/>
                </a:lnTo>
                <a:lnTo>
                  <a:pt x="3588" y="315"/>
                </a:lnTo>
                <a:lnTo>
                  <a:pt x="3542" y="292"/>
                </a:lnTo>
                <a:lnTo>
                  <a:pt x="3494" y="276"/>
                </a:lnTo>
                <a:lnTo>
                  <a:pt x="3443" y="264"/>
                </a:lnTo>
                <a:lnTo>
                  <a:pt x="3390" y="262"/>
                </a:lnTo>
                <a:close/>
                <a:moveTo>
                  <a:pt x="3390" y="0"/>
                </a:moveTo>
                <a:lnTo>
                  <a:pt x="3461" y="4"/>
                </a:lnTo>
                <a:lnTo>
                  <a:pt x="3529" y="15"/>
                </a:lnTo>
                <a:lnTo>
                  <a:pt x="3595" y="34"/>
                </a:lnTo>
                <a:lnTo>
                  <a:pt x="3658" y="58"/>
                </a:lnTo>
                <a:lnTo>
                  <a:pt x="3719" y="90"/>
                </a:lnTo>
                <a:lnTo>
                  <a:pt x="3775" y="127"/>
                </a:lnTo>
                <a:lnTo>
                  <a:pt x="3827" y="168"/>
                </a:lnTo>
                <a:lnTo>
                  <a:pt x="3874" y="215"/>
                </a:lnTo>
                <a:lnTo>
                  <a:pt x="3915" y="267"/>
                </a:lnTo>
                <a:lnTo>
                  <a:pt x="3952" y="324"/>
                </a:lnTo>
                <a:lnTo>
                  <a:pt x="3984" y="383"/>
                </a:lnTo>
                <a:lnTo>
                  <a:pt x="4009" y="446"/>
                </a:lnTo>
                <a:lnTo>
                  <a:pt x="4027" y="512"/>
                </a:lnTo>
                <a:lnTo>
                  <a:pt x="4038" y="580"/>
                </a:lnTo>
                <a:lnTo>
                  <a:pt x="4042" y="652"/>
                </a:lnTo>
                <a:lnTo>
                  <a:pt x="4038" y="723"/>
                </a:lnTo>
                <a:lnTo>
                  <a:pt x="4027" y="794"/>
                </a:lnTo>
                <a:lnTo>
                  <a:pt x="4008" y="859"/>
                </a:lnTo>
                <a:lnTo>
                  <a:pt x="3982" y="924"/>
                </a:lnTo>
                <a:lnTo>
                  <a:pt x="3390" y="2084"/>
                </a:lnTo>
                <a:lnTo>
                  <a:pt x="2798" y="924"/>
                </a:lnTo>
                <a:lnTo>
                  <a:pt x="2773" y="859"/>
                </a:lnTo>
                <a:lnTo>
                  <a:pt x="2754" y="794"/>
                </a:lnTo>
                <a:lnTo>
                  <a:pt x="2742" y="723"/>
                </a:lnTo>
                <a:lnTo>
                  <a:pt x="2738" y="652"/>
                </a:lnTo>
                <a:lnTo>
                  <a:pt x="2742" y="580"/>
                </a:lnTo>
                <a:lnTo>
                  <a:pt x="2752" y="512"/>
                </a:lnTo>
                <a:lnTo>
                  <a:pt x="2771" y="446"/>
                </a:lnTo>
                <a:lnTo>
                  <a:pt x="2795" y="383"/>
                </a:lnTo>
                <a:lnTo>
                  <a:pt x="2827" y="324"/>
                </a:lnTo>
                <a:lnTo>
                  <a:pt x="2864" y="267"/>
                </a:lnTo>
                <a:lnTo>
                  <a:pt x="2905" y="215"/>
                </a:lnTo>
                <a:lnTo>
                  <a:pt x="2952" y="168"/>
                </a:lnTo>
                <a:lnTo>
                  <a:pt x="3004" y="127"/>
                </a:lnTo>
                <a:lnTo>
                  <a:pt x="3061" y="90"/>
                </a:lnTo>
                <a:lnTo>
                  <a:pt x="3121" y="58"/>
                </a:lnTo>
                <a:lnTo>
                  <a:pt x="3184" y="34"/>
                </a:lnTo>
                <a:lnTo>
                  <a:pt x="3250" y="15"/>
                </a:lnTo>
                <a:lnTo>
                  <a:pt x="3319" y="4"/>
                </a:lnTo>
                <a:lnTo>
                  <a:pt x="339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2400" dirty="0"/>
          </a:p>
        </p:txBody>
      </p:sp>
      <p:grpSp>
        <p:nvGrpSpPr>
          <p:cNvPr id="129" name="Group 128"/>
          <p:cNvGrpSpPr/>
          <p:nvPr/>
        </p:nvGrpSpPr>
        <p:grpSpPr>
          <a:xfrm>
            <a:off x="232590" y="4022556"/>
            <a:ext cx="3725819" cy="1463244"/>
            <a:chOff x="2674512" y="7414670"/>
            <a:chExt cx="3725819" cy="1463244"/>
          </a:xfrm>
        </p:grpSpPr>
        <p:sp>
          <p:nvSpPr>
            <p:cNvPr id="130" name="Rectangle 129"/>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131" name="Rectangle 130"/>
            <p:cNvSpPr/>
            <p:nvPr/>
          </p:nvSpPr>
          <p:spPr>
            <a:xfrm>
              <a:off x="3474345" y="7414670"/>
              <a:ext cx="2126159"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32" name="Group 131"/>
          <p:cNvGrpSpPr/>
          <p:nvPr/>
        </p:nvGrpSpPr>
        <p:grpSpPr>
          <a:xfrm>
            <a:off x="4949144" y="4022556"/>
            <a:ext cx="3725819" cy="1463244"/>
            <a:chOff x="2674512" y="7414670"/>
            <a:chExt cx="3725819" cy="1463244"/>
          </a:xfrm>
        </p:grpSpPr>
        <p:sp>
          <p:nvSpPr>
            <p:cNvPr id="133" name="Rectangle 132"/>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134" name="Rectangle 133"/>
            <p:cNvSpPr/>
            <p:nvPr/>
          </p:nvSpPr>
          <p:spPr>
            <a:xfrm>
              <a:off x="3474345" y="7414670"/>
              <a:ext cx="2126159"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35" name="Group 134"/>
          <p:cNvGrpSpPr/>
          <p:nvPr/>
        </p:nvGrpSpPr>
        <p:grpSpPr>
          <a:xfrm>
            <a:off x="9570448" y="4022556"/>
            <a:ext cx="3725819" cy="1463244"/>
            <a:chOff x="2674512" y="7414670"/>
            <a:chExt cx="3725819" cy="1463244"/>
          </a:xfrm>
        </p:grpSpPr>
        <p:sp>
          <p:nvSpPr>
            <p:cNvPr id="136" name="Rectangle 135"/>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137" name="Rectangle 136"/>
            <p:cNvSpPr/>
            <p:nvPr/>
          </p:nvSpPr>
          <p:spPr>
            <a:xfrm>
              <a:off x="3474345" y="7414670"/>
              <a:ext cx="2126159"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38" name="Group 137"/>
          <p:cNvGrpSpPr/>
          <p:nvPr/>
        </p:nvGrpSpPr>
        <p:grpSpPr>
          <a:xfrm>
            <a:off x="14267952" y="4022556"/>
            <a:ext cx="3725819" cy="1463244"/>
            <a:chOff x="2674512" y="7414670"/>
            <a:chExt cx="3725819" cy="1463244"/>
          </a:xfrm>
        </p:grpSpPr>
        <p:sp>
          <p:nvSpPr>
            <p:cNvPr id="139" name="Rectangle 138"/>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140" name="Rectangle 139"/>
            <p:cNvSpPr/>
            <p:nvPr/>
          </p:nvSpPr>
          <p:spPr>
            <a:xfrm>
              <a:off x="3474345" y="7414670"/>
              <a:ext cx="2126159"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17276508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96710" y="276820"/>
            <a:ext cx="5522666"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Welcome Massage</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5" name="Rectangle 34"/>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4" name="Group 3"/>
          <p:cNvGrpSpPr/>
          <p:nvPr/>
        </p:nvGrpSpPr>
        <p:grpSpPr>
          <a:xfrm>
            <a:off x="17206106" y="-1"/>
            <a:ext cx="1081894" cy="1081895"/>
            <a:chOff x="17206106" y="-1"/>
            <a:chExt cx="1081894" cy="1081895"/>
          </a:xfrm>
        </p:grpSpPr>
        <p:sp>
          <p:nvSpPr>
            <p:cNvPr id="2" name="Isosceles Triangle 1"/>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Rectangle 2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27" name="Rectangle 26"/>
          <p:cNvSpPr/>
          <p:nvPr/>
        </p:nvSpPr>
        <p:spPr>
          <a:xfrm>
            <a:off x="7126309" y="5996238"/>
            <a:ext cx="4035386" cy="584775"/>
          </a:xfrm>
          <a:prstGeom prst="rect">
            <a:avLst/>
          </a:prstGeom>
        </p:spPr>
        <p:txBody>
          <a:bodyPr wrap="square">
            <a:spAutoFit/>
          </a:bodyPr>
          <a:lstStyle/>
          <a:p>
            <a:pPr algn="ctr"/>
            <a:r>
              <a:rPr lang="en-GB" sz="3200" dirty="0" smtClean="0">
                <a:latin typeface="Open Sans" panose="020B0606030504020204" pitchFamily="34" charset="0"/>
                <a:ea typeface="Open Sans" panose="020B0606030504020204" pitchFamily="34" charset="0"/>
                <a:cs typeface="Open Sans" panose="020B0606030504020204" pitchFamily="34" charset="0"/>
              </a:rPr>
              <a:t>Went-hike</a:t>
            </a:r>
            <a:endParaRPr lang="en-GB" sz="3200" dirty="0">
              <a:latin typeface="Open Sans" panose="020B0606030504020204" pitchFamily="34" charset="0"/>
              <a:ea typeface="Open Sans" panose="020B0606030504020204" pitchFamily="34" charset="0"/>
              <a:cs typeface="Open Sans" panose="020B0606030504020204" pitchFamily="34" charset="0"/>
            </a:endParaRPr>
          </a:p>
        </p:txBody>
      </p:sp>
      <p:sp>
        <p:nvSpPr>
          <p:cNvPr id="31" name="Rectangle 30"/>
          <p:cNvSpPr/>
          <p:nvPr/>
        </p:nvSpPr>
        <p:spPr>
          <a:xfrm>
            <a:off x="4735783" y="7445624"/>
            <a:ext cx="8874588" cy="1077218"/>
          </a:xfrm>
          <a:prstGeom prst="rect">
            <a:avLst/>
          </a:prstGeom>
        </p:spPr>
        <p:txBody>
          <a:bodyPr wrap="square">
            <a:spAutoFit/>
          </a:bodyPr>
          <a:lstStyle/>
          <a:p>
            <a:r>
              <a:rPr lang="en-GB" sz="3200" dirty="0">
                <a:latin typeface="Open Sans" panose="020B0606030504020204" pitchFamily="34" charset="0"/>
                <a:ea typeface="Open Sans" panose="020B0606030504020204" pitchFamily="34" charset="0"/>
                <a:cs typeface="Open Sans" panose="020B0606030504020204" pitchFamily="34" charset="0"/>
              </a:rPr>
              <a:t>“Earning </a:t>
            </a:r>
            <a:r>
              <a:rPr lang="en-GB" sz="3200" dirty="0" smtClean="0">
                <a:latin typeface="Open Sans" panose="020B0606030504020204" pitchFamily="34" charset="0"/>
                <a:ea typeface="Open Sans" panose="020B0606030504020204" pitchFamily="34" charset="0"/>
                <a:cs typeface="Open Sans" panose="020B0606030504020204" pitchFamily="34" charset="0"/>
              </a:rPr>
              <a:t>coinage </a:t>
            </a:r>
            <a:r>
              <a:rPr lang="en-GB" sz="3200" dirty="0">
                <a:latin typeface="Open Sans" panose="020B0606030504020204" pitchFamily="34" charset="0"/>
                <a:ea typeface="Open Sans" panose="020B0606030504020204" pitchFamily="34" charset="0"/>
                <a:cs typeface="Open Sans" panose="020B0606030504020204" pitchFamily="34" charset="0"/>
              </a:rPr>
              <a:t>is not </a:t>
            </a:r>
            <a:r>
              <a:rPr lang="en-GB" sz="3200" dirty="0" smtClean="0">
                <a:latin typeface="Open Sans" panose="020B0606030504020204" pitchFamily="34" charset="0"/>
                <a:ea typeface="Open Sans" panose="020B0606030504020204" pitchFamily="34" charset="0"/>
                <a:cs typeface="Open Sans" panose="020B0606030504020204" pitchFamily="34" charset="0"/>
              </a:rPr>
              <a:t>our business</a:t>
            </a:r>
          </a:p>
          <a:p>
            <a:r>
              <a:rPr lang="en-GB" sz="3200" dirty="0" smtClean="0">
                <a:latin typeface="Open Sans" panose="020B0606030504020204" pitchFamily="34" charset="0"/>
                <a:ea typeface="Open Sans" panose="020B0606030504020204" pitchFamily="34" charset="0"/>
                <a:cs typeface="Open Sans" panose="020B0606030504020204" pitchFamily="34" charset="0"/>
              </a:rPr>
              <a:t>      your smiling expression is more than that”</a:t>
            </a:r>
            <a:endParaRPr lang="en-GB" sz="32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32" name="Group 31"/>
          <p:cNvGrpSpPr/>
          <p:nvPr/>
        </p:nvGrpSpPr>
        <p:grpSpPr>
          <a:xfrm>
            <a:off x="13691654" y="8004345"/>
            <a:ext cx="583038" cy="494169"/>
            <a:chOff x="1052513" y="469900"/>
            <a:chExt cx="1374775" cy="1165225"/>
          </a:xfrm>
          <a:solidFill>
            <a:schemeClr val="accent3"/>
          </a:solidFill>
        </p:grpSpPr>
        <p:sp>
          <p:nvSpPr>
            <p:cNvPr id="33" name="Freeform 6"/>
            <p:cNvSpPr>
              <a:spLocks/>
            </p:cNvSpPr>
            <p:nvPr/>
          </p:nvSpPr>
          <p:spPr bwMode="auto">
            <a:xfrm>
              <a:off x="1052513" y="469900"/>
              <a:ext cx="635000" cy="1165225"/>
            </a:xfrm>
            <a:custGeom>
              <a:avLst/>
              <a:gdLst>
                <a:gd name="T0" fmla="*/ 1199 w 1599"/>
                <a:gd name="T1" fmla="*/ 0 h 2937"/>
                <a:gd name="T2" fmla="*/ 1290 w 1599"/>
                <a:gd name="T3" fmla="*/ 10 h 2937"/>
                <a:gd name="T4" fmla="*/ 1373 w 1599"/>
                <a:gd name="T5" fmla="*/ 38 h 2937"/>
                <a:gd name="T6" fmla="*/ 1447 w 1599"/>
                <a:gd name="T7" fmla="*/ 86 h 2937"/>
                <a:gd name="T8" fmla="*/ 1512 w 1599"/>
                <a:gd name="T9" fmla="*/ 152 h 2937"/>
                <a:gd name="T10" fmla="*/ 1560 w 1599"/>
                <a:gd name="T11" fmla="*/ 227 h 2937"/>
                <a:gd name="T12" fmla="*/ 1589 w 1599"/>
                <a:gd name="T13" fmla="*/ 310 h 2937"/>
                <a:gd name="T14" fmla="*/ 1599 w 1599"/>
                <a:gd name="T15" fmla="*/ 401 h 2937"/>
                <a:gd name="T16" fmla="*/ 1594 w 1599"/>
                <a:gd name="T17" fmla="*/ 1956 h 2937"/>
                <a:gd name="T18" fmla="*/ 1568 w 1599"/>
                <a:gd name="T19" fmla="*/ 2123 h 2937"/>
                <a:gd name="T20" fmla="*/ 1514 w 1599"/>
                <a:gd name="T21" fmla="*/ 2284 h 2937"/>
                <a:gd name="T22" fmla="*/ 1451 w 1599"/>
                <a:gd name="T23" fmla="*/ 2410 h 2937"/>
                <a:gd name="T24" fmla="*/ 1375 w 1599"/>
                <a:gd name="T25" fmla="*/ 2523 h 2937"/>
                <a:gd name="T26" fmla="*/ 1287 w 1599"/>
                <a:gd name="T27" fmla="*/ 2624 h 2937"/>
                <a:gd name="T28" fmla="*/ 1184 w 1599"/>
                <a:gd name="T29" fmla="*/ 2714 h 2937"/>
                <a:gd name="T30" fmla="*/ 1071 w 1599"/>
                <a:gd name="T31" fmla="*/ 2790 h 2937"/>
                <a:gd name="T32" fmla="*/ 946 w 1599"/>
                <a:gd name="T33" fmla="*/ 2854 h 2937"/>
                <a:gd name="T34" fmla="*/ 786 w 1599"/>
                <a:gd name="T35" fmla="*/ 2908 h 2937"/>
                <a:gd name="T36" fmla="*/ 619 w 1599"/>
                <a:gd name="T37" fmla="*/ 2934 h 2937"/>
                <a:gd name="T38" fmla="*/ 400 w 1599"/>
                <a:gd name="T39" fmla="*/ 2937 h 2937"/>
                <a:gd name="T40" fmla="*/ 349 w 1599"/>
                <a:gd name="T41" fmla="*/ 2928 h 2937"/>
                <a:gd name="T42" fmla="*/ 306 w 1599"/>
                <a:gd name="T43" fmla="*/ 2898 h 2937"/>
                <a:gd name="T44" fmla="*/ 276 w 1599"/>
                <a:gd name="T45" fmla="*/ 2855 h 2937"/>
                <a:gd name="T46" fmla="*/ 267 w 1599"/>
                <a:gd name="T47" fmla="*/ 2804 h 2937"/>
                <a:gd name="T48" fmla="*/ 269 w 1599"/>
                <a:gd name="T49" fmla="*/ 2511 h 2937"/>
                <a:gd name="T50" fmla="*/ 289 w 1599"/>
                <a:gd name="T51" fmla="*/ 2464 h 2937"/>
                <a:gd name="T52" fmla="*/ 327 w 1599"/>
                <a:gd name="T53" fmla="*/ 2426 h 2937"/>
                <a:gd name="T54" fmla="*/ 373 w 1599"/>
                <a:gd name="T55" fmla="*/ 2407 h 2937"/>
                <a:gd name="T56" fmla="*/ 533 w 1599"/>
                <a:gd name="T57" fmla="*/ 2403 h 2937"/>
                <a:gd name="T58" fmla="*/ 639 w 1599"/>
                <a:gd name="T59" fmla="*/ 2394 h 2937"/>
                <a:gd name="T60" fmla="*/ 737 w 1599"/>
                <a:gd name="T61" fmla="*/ 2364 h 2937"/>
                <a:gd name="T62" fmla="*/ 828 w 1599"/>
                <a:gd name="T63" fmla="*/ 2316 h 2937"/>
                <a:gd name="T64" fmla="*/ 909 w 1599"/>
                <a:gd name="T65" fmla="*/ 2247 h 2937"/>
                <a:gd name="T66" fmla="*/ 978 w 1599"/>
                <a:gd name="T67" fmla="*/ 2165 h 2937"/>
                <a:gd name="T68" fmla="*/ 1026 w 1599"/>
                <a:gd name="T69" fmla="*/ 2075 h 2937"/>
                <a:gd name="T70" fmla="*/ 1056 w 1599"/>
                <a:gd name="T71" fmla="*/ 1976 h 2937"/>
                <a:gd name="T72" fmla="*/ 1065 w 1599"/>
                <a:gd name="T73" fmla="*/ 1869 h 2937"/>
                <a:gd name="T74" fmla="*/ 1063 w 1599"/>
                <a:gd name="T75" fmla="*/ 1770 h 2937"/>
                <a:gd name="T76" fmla="*/ 1044 w 1599"/>
                <a:gd name="T77" fmla="*/ 1712 h 2937"/>
                <a:gd name="T78" fmla="*/ 1007 w 1599"/>
                <a:gd name="T79" fmla="*/ 1661 h 2937"/>
                <a:gd name="T80" fmla="*/ 956 w 1599"/>
                <a:gd name="T81" fmla="*/ 1623 h 2937"/>
                <a:gd name="T82" fmla="*/ 897 w 1599"/>
                <a:gd name="T83" fmla="*/ 1605 h 2937"/>
                <a:gd name="T84" fmla="*/ 400 w 1599"/>
                <a:gd name="T85" fmla="*/ 1603 h 2937"/>
                <a:gd name="T86" fmla="*/ 309 w 1599"/>
                <a:gd name="T87" fmla="*/ 1594 h 2937"/>
                <a:gd name="T88" fmla="*/ 226 w 1599"/>
                <a:gd name="T89" fmla="*/ 1565 h 2937"/>
                <a:gd name="T90" fmla="*/ 151 w 1599"/>
                <a:gd name="T91" fmla="*/ 1516 h 2937"/>
                <a:gd name="T92" fmla="*/ 85 w 1599"/>
                <a:gd name="T93" fmla="*/ 1452 h 2937"/>
                <a:gd name="T94" fmla="*/ 38 w 1599"/>
                <a:gd name="T95" fmla="*/ 1377 h 2937"/>
                <a:gd name="T96" fmla="*/ 9 w 1599"/>
                <a:gd name="T97" fmla="*/ 1293 h 2937"/>
                <a:gd name="T98" fmla="*/ 0 w 1599"/>
                <a:gd name="T99" fmla="*/ 1202 h 2937"/>
                <a:gd name="T100" fmla="*/ 2 w 1599"/>
                <a:gd name="T101" fmla="*/ 355 h 2937"/>
                <a:gd name="T102" fmla="*/ 21 w 1599"/>
                <a:gd name="T103" fmla="*/ 267 h 2937"/>
                <a:gd name="T104" fmla="*/ 59 w 1599"/>
                <a:gd name="T105" fmla="*/ 189 h 2937"/>
                <a:gd name="T106" fmla="*/ 116 w 1599"/>
                <a:gd name="T107" fmla="*/ 118 h 2937"/>
                <a:gd name="T108" fmla="*/ 187 w 1599"/>
                <a:gd name="T109" fmla="*/ 61 h 2937"/>
                <a:gd name="T110" fmla="*/ 266 w 1599"/>
                <a:gd name="T111" fmla="*/ 21 h 2937"/>
                <a:gd name="T112" fmla="*/ 353 w 1599"/>
                <a:gd name="T113" fmla="*/ 2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99" h="2937">
                  <a:moveTo>
                    <a:pt x="400" y="0"/>
                  </a:moveTo>
                  <a:lnTo>
                    <a:pt x="1199" y="0"/>
                  </a:lnTo>
                  <a:lnTo>
                    <a:pt x="1245" y="2"/>
                  </a:lnTo>
                  <a:lnTo>
                    <a:pt x="1290" y="10"/>
                  </a:lnTo>
                  <a:lnTo>
                    <a:pt x="1332" y="21"/>
                  </a:lnTo>
                  <a:lnTo>
                    <a:pt x="1373" y="38"/>
                  </a:lnTo>
                  <a:lnTo>
                    <a:pt x="1411" y="61"/>
                  </a:lnTo>
                  <a:lnTo>
                    <a:pt x="1447" y="86"/>
                  </a:lnTo>
                  <a:lnTo>
                    <a:pt x="1482" y="118"/>
                  </a:lnTo>
                  <a:lnTo>
                    <a:pt x="1512" y="152"/>
                  </a:lnTo>
                  <a:lnTo>
                    <a:pt x="1539" y="189"/>
                  </a:lnTo>
                  <a:lnTo>
                    <a:pt x="1560" y="227"/>
                  </a:lnTo>
                  <a:lnTo>
                    <a:pt x="1577" y="267"/>
                  </a:lnTo>
                  <a:lnTo>
                    <a:pt x="1589" y="310"/>
                  </a:lnTo>
                  <a:lnTo>
                    <a:pt x="1596" y="355"/>
                  </a:lnTo>
                  <a:lnTo>
                    <a:pt x="1599" y="401"/>
                  </a:lnTo>
                  <a:lnTo>
                    <a:pt x="1599" y="1869"/>
                  </a:lnTo>
                  <a:lnTo>
                    <a:pt x="1594" y="1956"/>
                  </a:lnTo>
                  <a:lnTo>
                    <a:pt x="1585" y="2040"/>
                  </a:lnTo>
                  <a:lnTo>
                    <a:pt x="1568" y="2123"/>
                  </a:lnTo>
                  <a:lnTo>
                    <a:pt x="1544" y="2205"/>
                  </a:lnTo>
                  <a:lnTo>
                    <a:pt x="1514" y="2284"/>
                  </a:lnTo>
                  <a:lnTo>
                    <a:pt x="1484" y="2348"/>
                  </a:lnTo>
                  <a:lnTo>
                    <a:pt x="1451" y="2410"/>
                  </a:lnTo>
                  <a:lnTo>
                    <a:pt x="1415" y="2468"/>
                  </a:lnTo>
                  <a:lnTo>
                    <a:pt x="1375" y="2523"/>
                  </a:lnTo>
                  <a:lnTo>
                    <a:pt x="1332" y="2576"/>
                  </a:lnTo>
                  <a:lnTo>
                    <a:pt x="1287" y="2624"/>
                  </a:lnTo>
                  <a:lnTo>
                    <a:pt x="1237" y="2671"/>
                  </a:lnTo>
                  <a:lnTo>
                    <a:pt x="1184" y="2714"/>
                  </a:lnTo>
                  <a:lnTo>
                    <a:pt x="1129" y="2754"/>
                  </a:lnTo>
                  <a:lnTo>
                    <a:pt x="1071" y="2790"/>
                  </a:lnTo>
                  <a:lnTo>
                    <a:pt x="1010" y="2823"/>
                  </a:lnTo>
                  <a:lnTo>
                    <a:pt x="946" y="2854"/>
                  </a:lnTo>
                  <a:lnTo>
                    <a:pt x="867" y="2883"/>
                  </a:lnTo>
                  <a:lnTo>
                    <a:pt x="786" y="2908"/>
                  </a:lnTo>
                  <a:lnTo>
                    <a:pt x="702" y="2925"/>
                  </a:lnTo>
                  <a:lnTo>
                    <a:pt x="619" y="2934"/>
                  </a:lnTo>
                  <a:lnTo>
                    <a:pt x="533" y="2937"/>
                  </a:lnTo>
                  <a:lnTo>
                    <a:pt x="400" y="2937"/>
                  </a:lnTo>
                  <a:lnTo>
                    <a:pt x="373" y="2935"/>
                  </a:lnTo>
                  <a:lnTo>
                    <a:pt x="349" y="2928"/>
                  </a:lnTo>
                  <a:lnTo>
                    <a:pt x="327" y="2915"/>
                  </a:lnTo>
                  <a:lnTo>
                    <a:pt x="306" y="2898"/>
                  </a:lnTo>
                  <a:lnTo>
                    <a:pt x="289" y="2877"/>
                  </a:lnTo>
                  <a:lnTo>
                    <a:pt x="276" y="2855"/>
                  </a:lnTo>
                  <a:lnTo>
                    <a:pt x="269" y="2830"/>
                  </a:lnTo>
                  <a:lnTo>
                    <a:pt x="267" y="2804"/>
                  </a:lnTo>
                  <a:lnTo>
                    <a:pt x="267" y="2538"/>
                  </a:lnTo>
                  <a:lnTo>
                    <a:pt x="269" y="2511"/>
                  </a:lnTo>
                  <a:lnTo>
                    <a:pt x="276" y="2487"/>
                  </a:lnTo>
                  <a:lnTo>
                    <a:pt x="289" y="2464"/>
                  </a:lnTo>
                  <a:lnTo>
                    <a:pt x="306" y="2444"/>
                  </a:lnTo>
                  <a:lnTo>
                    <a:pt x="327" y="2426"/>
                  </a:lnTo>
                  <a:lnTo>
                    <a:pt x="349" y="2414"/>
                  </a:lnTo>
                  <a:lnTo>
                    <a:pt x="373" y="2407"/>
                  </a:lnTo>
                  <a:lnTo>
                    <a:pt x="400" y="2403"/>
                  </a:lnTo>
                  <a:lnTo>
                    <a:pt x="533" y="2403"/>
                  </a:lnTo>
                  <a:lnTo>
                    <a:pt x="587" y="2401"/>
                  </a:lnTo>
                  <a:lnTo>
                    <a:pt x="639" y="2394"/>
                  </a:lnTo>
                  <a:lnTo>
                    <a:pt x="689" y="2381"/>
                  </a:lnTo>
                  <a:lnTo>
                    <a:pt x="737" y="2364"/>
                  </a:lnTo>
                  <a:lnTo>
                    <a:pt x="784" y="2342"/>
                  </a:lnTo>
                  <a:lnTo>
                    <a:pt x="828" y="2316"/>
                  </a:lnTo>
                  <a:lnTo>
                    <a:pt x="869" y="2284"/>
                  </a:lnTo>
                  <a:lnTo>
                    <a:pt x="909" y="2247"/>
                  </a:lnTo>
                  <a:lnTo>
                    <a:pt x="946" y="2207"/>
                  </a:lnTo>
                  <a:lnTo>
                    <a:pt x="978" y="2165"/>
                  </a:lnTo>
                  <a:lnTo>
                    <a:pt x="1005" y="2121"/>
                  </a:lnTo>
                  <a:lnTo>
                    <a:pt x="1026" y="2075"/>
                  </a:lnTo>
                  <a:lnTo>
                    <a:pt x="1044" y="2026"/>
                  </a:lnTo>
                  <a:lnTo>
                    <a:pt x="1056" y="1976"/>
                  </a:lnTo>
                  <a:lnTo>
                    <a:pt x="1063" y="1924"/>
                  </a:lnTo>
                  <a:lnTo>
                    <a:pt x="1065" y="1869"/>
                  </a:lnTo>
                  <a:lnTo>
                    <a:pt x="1065" y="1803"/>
                  </a:lnTo>
                  <a:lnTo>
                    <a:pt x="1063" y="1770"/>
                  </a:lnTo>
                  <a:lnTo>
                    <a:pt x="1056" y="1740"/>
                  </a:lnTo>
                  <a:lnTo>
                    <a:pt x="1044" y="1712"/>
                  </a:lnTo>
                  <a:lnTo>
                    <a:pt x="1028" y="1686"/>
                  </a:lnTo>
                  <a:lnTo>
                    <a:pt x="1007" y="1661"/>
                  </a:lnTo>
                  <a:lnTo>
                    <a:pt x="983" y="1640"/>
                  </a:lnTo>
                  <a:lnTo>
                    <a:pt x="956" y="1623"/>
                  </a:lnTo>
                  <a:lnTo>
                    <a:pt x="928" y="1612"/>
                  </a:lnTo>
                  <a:lnTo>
                    <a:pt x="897" y="1605"/>
                  </a:lnTo>
                  <a:lnTo>
                    <a:pt x="866" y="1603"/>
                  </a:lnTo>
                  <a:lnTo>
                    <a:pt x="400" y="1603"/>
                  </a:lnTo>
                  <a:lnTo>
                    <a:pt x="353" y="1600"/>
                  </a:lnTo>
                  <a:lnTo>
                    <a:pt x="309" y="1594"/>
                  </a:lnTo>
                  <a:lnTo>
                    <a:pt x="266" y="1581"/>
                  </a:lnTo>
                  <a:lnTo>
                    <a:pt x="226" y="1565"/>
                  </a:lnTo>
                  <a:lnTo>
                    <a:pt x="187" y="1543"/>
                  </a:lnTo>
                  <a:lnTo>
                    <a:pt x="151" y="1516"/>
                  </a:lnTo>
                  <a:lnTo>
                    <a:pt x="116" y="1486"/>
                  </a:lnTo>
                  <a:lnTo>
                    <a:pt x="85" y="1452"/>
                  </a:lnTo>
                  <a:lnTo>
                    <a:pt x="59" y="1415"/>
                  </a:lnTo>
                  <a:lnTo>
                    <a:pt x="38" y="1377"/>
                  </a:lnTo>
                  <a:lnTo>
                    <a:pt x="21" y="1336"/>
                  </a:lnTo>
                  <a:lnTo>
                    <a:pt x="9" y="1293"/>
                  </a:lnTo>
                  <a:lnTo>
                    <a:pt x="2" y="1249"/>
                  </a:lnTo>
                  <a:lnTo>
                    <a:pt x="0" y="1202"/>
                  </a:lnTo>
                  <a:lnTo>
                    <a:pt x="0" y="401"/>
                  </a:lnTo>
                  <a:lnTo>
                    <a:pt x="2" y="355"/>
                  </a:lnTo>
                  <a:lnTo>
                    <a:pt x="9" y="310"/>
                  </a:lnTo>
                  <a:lnTo>
                    <a:pt x="21" y="267"/>
                  </a:lnTo>
                  <a:lnTo>
                    <a:pt x="38" y="227"/>
                  </a:lnTo>
                  <a:lnTo>
                    <a:pt x="59" y="189"/>
                  </a:lnTo>
                  <a:lnTo>
                    <a:pt x="85" y="152"/>
                  </a:lnTo>
                  <a:lnTo>
                    <a:pt x="116" y="118"/>
                  </a:lnTo>
                  <a:lnTo>
                    <a:pt x="151" y="86"/>
                  </a:lnTo>
                  <a:lnTo>
                    <a:pt x="187" y="61"/>
                  </a:lnTo>
                  <a:lnTo>
                    <a:pt x="226" y="38"/>
                  </a:lnTo>
                  <a:lnTo>
                    <a:pt x="266" y="21"/>
                  </a:lnTo>
                  <a:lnTo>
                    <a:pt x="309" y="10"/>
                  </a:lnTo>
                  <a:lnTo>
                    <a:pt x="353" y="2"/>
                  </a:lnTo>
                  <a:lnTo>
                    <a:pt x="4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7"/>
            <p:cNvSpPr>
              <a:spLocks/>
            </p:cNvSpPr>
            <p:nvPr/>
          </p:nvSpPr>
          <p:spPr bwMode="auto">
            <a:xfrm>
              <a:off x="1792288" y="469900"/>
              <a:ext cx="635000" cy="1165225"/>
            </a:xfrm>
            <a:custGeom>
              <a:avLst/>
              <a:gdLst>
                <a:gd name="T0" fmla="*/ 1199 w 1599"/>
                <a:gd name="T1" fmla="*/ 0 h 2937"/>
                <a:gd name="T2" fmla="*/ 1290 w 1599"/>
                <a:gd name="T3" fmla="*/ 10 h 2937"/>
                <a:gd name="T4" fmla="*/ 1373 w 1599"/>
                <a:gd name="T5" fmla="*/ 38 h 2937"/>
                <a:gd name="T6" fmla="*/ 1447 w 1599"/>
                <a:gd name="T7" fmla="*/ 86 h 2937"/>
                <a:gd name="T8" fmla="*/ 1513 w 1599"/>
                <a:gd name="T9" fmla="*/ 152 h 2937"/>
                <a:gd name="T10" fmla="*/ 1560 w 1599"/>
                <a:gd name="T11" fmla="*/ 227 h 2937"/>
                <a:gd name="T12" fmla="*/ 1590 w 1599"/>
                <a:gd name="T13" fmla="*/ 310 h 2937"/>
                <a:gd name="T14" fmla="*/ 1599 w 1599"/>
                <a:gd name="T15" fmla="*/ 401 h 2937"/>
                <a:gd name="T16" fmla="*/ 1595 w 1599"/>
                <a:gd name="T17" fmla="*/ 1956 h 2937"/>
                <a:gd name="T18" fmla="*/ 1569 w 1599"/>
                <a:gd name="T19" fmla="*/ 2123 h 2937"/>
                <a:gd name="T20" fmla="*/ 1515 w 1599"/>
                <a:gd name="T21" fmla="*/ 2284 h 2937"/>
                <a:gd name="T22" fmla="*/ 1451 w 1599"/>
                <a:gd name="T23" fmla="*/ 2410 h 2937"/>
                <a:gd name="T24" fmla="*/ 1376 w 1599"/>
                <a:gd name="T25" fmla="*/ 2523 h 2937"/>
                <a:gd name="T26" fmla="*/ 1287 w 1599"/>
                <a:gd name="T27" fmla="*/ 2624 h 2937"/>
                <a:gd name="T28" fmla="*/ 1185 w 1599"/>
                <a:gd name="T29" fmla="*/ 2714 h 2937"/>
                <a:gd name="T30" fmla="*/ 1072 w 1599"/>
                <a:gd name="T31" fmla="*/ 2790 h 2937"/>
                <a:gd name="T32" fmla="*/ 946 w 1599"/>
                <a:gd name="T33" fmla="*/ 2854 h 2937"/>
                <a:gd name="T34" fmla="*/ 786 w 1599"/>
                <a:gd name="T35" fmla="*/ 2908 h 2937"/>
                <a:gd name="T36" fmla="*/ 619 w 1599"/>
                <a:gd name="T37" fmla="*/ 2934 h 2937"/>
                <a:gd name="T38" fmla="*/ 400 w 1599"/>
                <a:gd name="T39" fmla="*/ 2937 h 2937"/>
                <a:gd name="T40" fmla="*/ 349 w 1599"/>
                <a:gd name="T41" fmla="*/ 2928 h 2937"/>
                <a:gd name="T42" fmla="*/ 306 w 1599"/>
                <a:gd name="T43" fmla="*/ 2898 h 2937"/>
                <a:gd name="T44" fmla="*/ 277 w 1599"/>
                <a:gd name="T45" fmla="*/ 2855 h 2937"/>
                <a:gd name="T46" fmla="*/ 267 w 1599"/>
                <a:gd name="T47" fmla="*/ 2804 h 2937"/>
                <a:gd name="T48" fmla="*/ 269 w 1599"/>
                <a:gd name="T49" fmla="*/ 2511 h 2937"/>
                <a:gd name="T50" fmla="*/ 289 w 1599"/>
                <a:gd name="T51" fmla="*/ 2464 h 2937"/>
                <a:gd name="T52" fmla="*/ 327 w 1599"/>
                <a:gd name="T53" fmla="*/ 2426 h 2937"/>
                <a:gd name="T54" fmla="*/ 374 w 1599"/>
                <a:gd name="T55" fmla="*/ 2407 h 2937"/>
                <a:gd name="T56" fmla="*/ 533 w 1599"/>
                <a:gd name="T57" fmla="*/ 2403 h 2937"/>
                <a:gd name="T58" fmla="*/ 639 w 1599"/>
                <a:gd name="T59" fmla="*/ 2394 h 2937"/>
                <a:gd name="T60" fmla="*/ 738 w 1599"/>
                <a:gd name="T61" fmla="*/ 2364 h 2937"/>
                <a:gd name="T62" fmla="*/ 828 w 1599"/>
                <a:gd name="T63" fmla="*/ 2316 h 2937"/>
                <a:gd name="T64" fmla="*/ 909 w 1599"/>
                <a:gd name="T65" fmla="*/ 2247 h 2937"/>
                <a:gd name="T66" fmla="*/ 978 w 1599"/>
                <a:gd name="T67" fmla="*/ 2165 h 2937"/>
                <a:gd name="T68" fmla="*/ 1027 w 1599"/>
                <a:gd name="T69" fmla="*/ 2075 h 2937"/>
                <a:gd name="T70" fmla="*/ 1056 w 1599"/>
                <a:gd name="T71" fmla="*/ 1976 h 2937"/>
                <a:gd name="T72" fmla="*/ 1066 w 1599"/>
                <a:gd name="T73" fmla="*/ 1869 h 2937"/>
                <a:gd name="T74" fmla="*/ 1063 w 1599"/>
                <a:gd name="T75" fmla="*/ 1770 h 2937"/>
                <a:gd name="T76" fmla="*/ 1045 w 1599"/>
                <a:gd name="T77" fmla="*/ 1712 h 2937"/>
                <a:gd name="T78" fmla="*/ 1008 w 1599"/>
                <a:gd name="T79" fmla="*/ 1661 h 2937"/>
                <a:gd name="T80" fmla="*/ 957 w 1599"/>
                <a:gd name="T81" fmla="*/ 1623 h 2937"/>
                <a:gd name="T82" fmla="*/ 899 w 1599"/>
                <a:gd name="T83" fmla="*/ 1605 h 2937"/>
                <a:gd name="T84" fmla="*/ 400 w 1599"/>
                <a:gd name="T85" fmla="*/ 1603 h 2937"/>
                <a:gd name="T86" fmla="*/ 309 w 1599"/>
                <a:gd name="T87" fmla="*/ 1594 h 2937"/>
                <a:gd name="T88" fmla="*/ 226 w 1599"/>
                <a:gd name="T89" fmla="*/ 1565 h 2937"/>
                <a:gd name="T90" fmla="*/ 151 w 1599"/>
                <a:gd name="T91" fmla="*/ 1516 h 2937"/>
                <a:gd name="T92" fmla="*/ 86 w 1599"/>
                <a:gd name="T93" fmla="*/ 1452 h 2937"/>
                <a:gd name="T94" fmla="*/ 38 w 1599"/>
                <a:gd name="T95" fmla="*/ 1377 h 2937"/>
                <a:gd name="T96" fmla="*/ 10 w 1599"/>
                <a:gd name="T97" fmla="*/ 1293 h 2937"/>
                <a:gd name="T98" fmla="*/ 0 w 1599"/>
                <a:gd name="T99" fmla="*/ 1202 h 2937"/>
                <a:gd name="T100" fmla="*/ 3 w 1599"/>
                <a:gd name="T101" fmla="*/ 355 h 2937"/>
                <a:gd name="T102" fmla="*/ 22 w 1599"/>
                <a:gd name="T103" fmla="*/ 267 h 2937"/>
                <a:gd name="T104" fmla="*/ 59 w 1599"/>
                <a:gd name="T105" fmla="*/ 189 h 2937"/>
                <a:gd name="T106" fmla="*/ 117 w 1599"/>
                <a:gd name="T107" fmla="*/ 118 h 2937"/>
                <a:gd name="T108" fmla="*/ 188 w 1599"/>
                <a:gd name="T109" fmla="*/ 61 h 2937"/>
                <a:gd name="T110" fmla="*/ 266 w 1599"/>
                <a:gd name="T111" fmla="*/ 21 h 2937"/>
                <a:gd name="T112" fmla="*/ 354 w 1599"/>
                <a:gd name="T113" fmla="*/ 2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99" h="2937">
                  <a:moveTo>
                    <a:pt x="400" y="0"/>
                  </a:moveTo>
                  <a:lnTo>
                    <a:pt x="1199" y="0"/>
                  </a:lnTo>
                  <a:lnTo>
                    <a:pt x="1246" y="2"/>
                  </a:lnTo>
                  <a:lnTo>
                    <a:pt x="1290" y="10"/>
                  </a:lnTo>
                  <a:lnTo>
                    <a:pt x="1332" y="21"/>
                  </a:lnTo>
                  <a:lnTo>
                    <a:pt x="1373" y="38"/>
                  </a:lnTo>
                  <a:lnTo>
                    <a:pt x="1411" y="61"/>
                  </a:lnTo>
                  <a:lnTo>
                    <a:pt x="1447" y="86"/>
                  </a:lnTo>
                  <a:lnTo>
                    <a:pt x="1482" y="118"/>
                  </a:lnTo>
                  <a:lnTo>
                    <a:pt x="1513" y="152"/>
                  </a:lnTo>
                  <a:lnTo>
                    <a:pt x="1539" y="189"/>
                  </a:lnTo>
                  <a:lnTo>
                    <a:pt x="1560" y="227"/>
                  </a:lnTo>
                  <a:lnTo>
                    <a:pt x="1577" y="267"/>
                  </a:lnTo>
                  <a:lnTo>
                    <a:pt x="1590" y="310"/>
                  </a:lnTo>
                  <a:lnTo>
                    <a:pt x="1596" y="355"/>
                  </a:lnTo>
                  <a:lnTo>
                    <a:pt x="1599" y="401"/>
                  </a:lnTo>
                  <a:lnTo>
                    <a:pt x="1599" y="1869"/>
                  </a:lnTo>
                  <a:lnTo>
                    <a:pt x="1595" y="1956"/>
                  </a:lnTo>
                  <a:lnTo>
                    <a:pt x="1585" y="2040"/>
                  </a:lnTo>
                  <a:lnTo>
                    <a:pt x="1569" y="2123"/>
                  </a:lnTo>
                  <a:lnTo>
                    <a:pt x="1544" y="2205"/>
                  </a:lnTo>
                  <a:lnTo>
                    <a:pt x="1515" y="2284"/>
                  </a:lnTo>
                  <a:lnTo>
                    <a:pt x="1484" y="2348"/>
                  </a:lnTo>
                  <a:lnTo>
                    <a:pt x="1451" y="2410"/>
                  </a:lnTo>
                  <a:lnTo>
                    <a:pt x="1416" y="2468"/>
                  </a:lnTo>
                  <a:lnTo>
                    <a:pt x="1376" y="2523"/>
                  </a:lnTo>
                  <a:lnTo>
                    <a:pt x="1332" y="2576"/>
                  </a:lnTo>
                  <a:lnTo>
                    <a:pt x="1287" y="2624"/>
                  </a:lnTo>
                  <a:lnTo>
                    <a:pt x="1237" y="2671"/>
                  </a:lnTo>
                  <a:lnTo>
                    <a:pt x="1185" y="2714"/>
                  </a:lnTo>
                  <a:lnTo>
                    <a:pt x="1130" y="2754"/>
                  </a:lnTo>
                  <a:lnTo>
                    <a:pt x="1072" y="2790"/>
                  </a:lnTo>
                  <a:lnTo>
                    <a:pt x="1011" y="2823"/>
                  </a:lnTo>
                  <a:lnTo>
                    <a:pt x="946" y="2854"/>
                  </a:lnTo>
                  <a:lnTo>
                    <a:pt x="867" y="2883"/>
                  </a:lnTo>
                  <a:lnTo>
                    <a:pt x="786" y="2908"/>
                  </a:lnTo>
                  <a:lnTo>
                    <a:pt x="703" y="2925"/>
                  </a:lnTo>
                  <a:lnTo>
                    <a:pt x="619" y="2934"/>
                  </a:lnTo>
                  <a:lnTo>
                    <a:pt x="533" y="2937"/>
                  </a:lnTo>
                  <a:lnTo>
                    <a:pt x="400" y="2937"/>
                  </a:lnTo>
                  <a:lnTo>
                    <a:pt x="374" y="2935"/>
                  </a:lnTo>
                  <a:lnTo>
                    <a:pt x="349" y="2928"/>
                  </a:lnTo>
                  <a:lnTo>
                    <a:pt x="327" y="2915"/>
                  </a:lnTo>
                  <a:lnTo>
                    <a:pt x="306" y="2898"/>
                  </a:lnTo>
                  <a:lnTo>
                    <a:pt x="289" y="2877"/>
                  </a:lnTo>
                  <a:lnTo>
                    <a:pt x="277" y="2855"/>
                  </a:lnTo>
                  <a:lnTo>
                    <a:pt x="269" y="2830"/>
                  </a:lnTo>
                  <a:lnTo>
                    <a:pt x="267" y="2804"/>
                  </a:lnTo>
                  <a:lnTo>
                    <a:pt x="267" y="2538"/>
                  </a:lnTo>
                  <a:lnTo>
                    <a:pt x="269" y="2511"/>
                  </a:lnTo>
                  <a:lnTo>
                    <a:pt x="277" y="2487"/>
                  </a:lnTo>
                  <a:lnTo>
                    <a:pt x="289" y="2464"/>
                  </a:lnTo>
                  <a:lnTo>
                    <a:pt x="306" y="2444"/>
                  </a:lnTo>
                  <a:lnTo>
                    <a:pt x="327" y="2426"/>
                  </a:lnTo>
                  <a:lnTo>
                    <a:pt x="349" y="2414"/>
                  </a:lnTo>
                  <a:lnTo>
                    <a:pt x="374" y="2407"/>
                  </a:lnTo>
                  <a:lnTo>
                    <a:pt x="400" y="2403"/>
                  </a:lnTo>
                  <a:lnTo>
                    <a:pt x="533" y="2403"/>
                  </a:lnTo>
                  <a:lnTo>
                    <a:pt x="588" y="2401"/>
                  </a:lnTo>
                  <a:lnTo>
                    <a:pt x="639" y="2394"/>
                  </a:lnTo>
                  <a:lnTo>
                    <a:pt x="690" y="2381"/>
                  </a:lnTo>
                  <a:lnTo>
                    <a:pt x="738" y="2364"/>
                  </a:lnTo>
                  <a:lnTo>
                    <a:pt x="784" y="2342"/>
                  </a:lnTo>
                  <a:lnTo>
                    <a:pt x="828" y="2316"/>
                  </a:lnTo>
                  <a:lnTo>
                    <a:pt x="869" y="2284"/>
                  </a:lnTo>
                  <a:lnTo>
                    <a:pt x="909" y="2247"/>
                  </a:lnTo>
                  <a:lnTo>
                    <a:pt x="946" y="2207"/>
                  </a:lnTo>
                  <a:lnTo>
                    <a:pt x="978" y="2165"/>
                  </a:lnTo>
                  <a:lnTo>
                    <a:pt x="1005" y="2121"/>
                  </a:lnTo>
                  <a:lnTo>
                    <a:pt x="1027" y="2075"/>
                  </a:lnTo>
                  <a:lnTo>
                    <a:pt x="1044" y="2026"/>
                  </a:lnTo>
                  <a:lnTo>
                    <a:pt x="1056" y="1976"/>
                  </a:lnTo>
                  <a:lnTo>
                    <a:pt x="1063" y="1924"/>
                  </a:lnTo>
                  <a:lnTo>
                    <a:pt x="1066" y="1869"/>
                  </a:lnTo>
                  <a:lnTo>
                    <a:pt x="1066" y="1803"/>
                  </a:lnTo>
                  <a:lnTo>
                    <a:pt x="1063" y="1770"/>
                  </a:lnTo>
                  <a:lnTo>
                    <a:pt x="1057" y="1740"/>
                  </a:lnTo>
                  <a:lnTo>
                    <a:pt x="1045" y="1712"/>
                  </a:lnTo>
                  <a:lnTo>
                    <a:pt x="1029" y="1686"/>
                  </a:lnTo>
                  <a:lnTo>
                    <a:pt x="1008" y="1661"/>
                  </a:lnTo>
                  <a:lnTo>
                    <a:pt x="983" y="1640"/>
                  </a:lnTo>
                  <a:lnTo>
                    <a:pt x="957" y="1623"/>
                  </a:lnTo>
                  <a:lnTo>
                    <a:pt x="928" y="1612"/>
                  </a:lnTo>
                  <a:lnTo>
                    <a:pt x="899" y="1605"/>
                  </a:lnTo>
                  <a:lnTo>
                    <a:pt x="866" y="1603"/>
                  </a:lnTo>
                  <a:lnTo>
                    <a:pt x="400" y="1603"/>
                  </a:lnTo>
                  <a:lnTo>
                    <a:pt x="354" y="1600"/>
                  </a:lnTo>
                  <a:lnTo>
                    <a:pt x="309" y="1594"/>
                  </a:lnTo>
                  <a:lnTo>
                    <a:pt x="266" y="1581"/>
                  </a:lnTo>
                  <a:lnTo>
                    <a:pt x="226" y="1565"/>
                  </a:lnTo>
                  <a:lnTo>
                    <a:pt x="188" y="1543"/>
                  </a:lnTo>
                  <a:lnTo>
                    <a:pt x="151" y="1516"/>
                  </a:lnTo>
                  <a:lnTo>
                    <a:pt x="117" y="1486"/>
                  </a:lnTo>
                  <a:lnTo>
                    <a:pt x="86" y="1452"/>
                  </a:lnTo>
                  <a:lnTo>
                    <a:pt x="59" y="1415"/>
                  </a:lnTo>
                  <a:lnTo>
                    <a:pt x="38" y="1377"/>
                  </a:lnTo>
                  <a:lnTo>
                    <a:pt x="22" y="1336"/>
                  </a:lnTo>
                  <a:lnTo>
                    <a:pt x="10" y="1293"/>
                  </a:lnTo>
                  <a:lnTo>
                    <a:pt x="3" y="1249"/>
                  </a:lnTo>
                  <a:lnTo>
                    <a:pt x="0" y="1202"/>
                  </a:lnTo>
                  <a:lnTo>
                    <a:pt x="0" y="401"/>
                  </a:lnTo>
                  <a:lnTo>
                    <a:pt x="3" y="355"/>
                  </a:lnTo>
                  <a:lnTo>
                    <a:pt x="10" y="310"/>
                  </a:lnTo>
                  <a:lnTo>
                    <a:pt x="22" y="267"/>
                  </a:lnTo>
                  <a:lnTo>
                    <a:pt x="38" y="227"/>
                  </a:lnTo>
                  <a:lnTo>
                    <a:pt x="59" y="189"/>
                  </a:lnTo>
                  <a:lnTo>
                    <a:pt x="86" y="152"/>
                  </a:lnTo>
                  <a:lnTo>
                    <a:pt x="117" y="118"/>
                  </a:lnTo>
                  <a:lnTo>
                    <a:pt x="151" y="86"/>
                  </a:lnTo>
                  <a:lnTo>
                    <a:pt x="188" y="61"/>
                  </a:lnTo>
                  <a:lnTo>
                    <a:pt x="226" y="38"/>
                  </a:lnTo>
                  <a:lnTo>
                    <a:pt x="266" y="21"/>
                  </a:lnTo>
                  <a:lnTo>
                    <a:pt x="309" y="10"/>
                  </a:lnTo>
                  <a:lnTo>
                    <a:pt x="354" y="2"/>
                  </a:lnTo>
                  <a:lnTo>
                    <a:pt x="4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42" name="Group 41"/>
          <p:cNvGrpSpPr/>
          <p:nvPr/>
        </p:nvGrpSpPr>
        <p:grpSpPr>
          <a:xfrm>
            <a:off x="4071462" y="7490064"/>
            <a:ext cx="583038" cy="494169"/>
            <a:chOff x="854075" y="2381250"/>
            <a:chExt cx="1374775" cy="1165225"/>
          </a:xfrm>
          <a:solidFill>
            <a:schemeClr val="accent3"/>
          </a:solidFill>
        </p:grpSpPr>
        <p:sp>
          <p:nvSpPr>
            <p:cNvPr id="44" name="Freeform 18"/>
            <p:cNvSpPr>
              <a:spLocks/>
            </p:cNvSpPr>
            <p:nvPr/>
          </p:nvSpPr>
          <p:spPr bwMode="auto">
            <a:xfrm>
              <a:off x="854075" y="2381250"/>
              <a:ext cx="635000" cy="1165225"/>
            </a:xfrm>
            <a:custGeom>
              <a:avLst/>
              <a:gdLst>
                <a:gd name="T0" fmla="*/ 1199 w 1599"/>
                <a:gd name="T1" fmla="*/ 0 h 2937"/>
                <a:gd name="T2" fmla="*/ 1249 w 1599"/>
                <a:gd name="T3" fmla="*/ 11 h 2937"/>
                <a:gd name="T4" fmla="*/ 1292 w 1599"/>
                <a:gd name="T5" fmla="*/ 41 h 2937"/>
                <a:gd name="T6" fmla="*/ 1322 w 1599"/>
                <a:gd name="T7" fmla="*/ 84 h 2937"/>
                <a:gd name="T8" fmla="*/ 1332 w 1599"/>
                <a:gd name="T9" fmla="*/ 134 h 2937"/>
                <a:gd name="T10" fmla="*/ 1330 w 1599"/>
                <a:gd name="T11" fmla="*/ 427 h 2937"/>
                <a:gd name="T12" fmla="*/ 1310 w 1599"/>
                <a:gd name="T13" fmla="*/ 474 h 2937"/>
                <a:gd name="T14" fmla="*/ 1272 w 1599"/>
                <a:gd name="T15" fmla="*/ 512 h 2937"/>
                <a:gd name="T16" fmla="*/ 1224 w 1599"/>
                <a:gd name="T17" fmla="*/ 532 h 2937"/>
                <a:gd name="T18" fmla="*/ 1065 w 1599"/>
                <a:gd name="T19" fmla="*/ 534 h 2937"/>
                <a:gd name="T20" fmla="*/ 960 w 1599"/>
                <a:gd name="T21" fmla="*/ 545 h 2937"/>
                <a:gd name="T22" fmla="*/ 861 w 1599"/>
                <a:gd name="T23" fmla="*/ 573 h 2937"/>
                <a:gd name="T24" fmla="*/ 771 w 1599"/>
                <a:gd name="T25" fmla="*/ 623 h 2937"/>
                <a:gd name="T26" fmla="*/ 689 w 1599"/>
                <a:gd name="T27" fmla="*/ 691 h 2937"/>
                <a:gd name="T28" fmla="*/ 620 w 1599"/>
                <a:gd name="T29" fmla="*/ 773 h 2937"/>
                <a:gd name="T30" fmla="*/ 572 w 1599"/>
                <a:gd name="T31" fmla="*/ 864 h 2937"/>
                <a:gd name="T32" fmla="*/ 542 w 1599"/>
                <a:gd name="T33" fmla="*/ 962 h 2937"/>
                <a:gd name="T34" fmla="*/ 533 w 1599"/>
                <a:gd name="T35" fmla="*/ 1068 h 2937"/>
                <a:gd name="T36" fmla="*/ 535 w 1599"/>
                <a:gd name="T37" fmla="*/ 1167 h 2937"/>
                <a:gd name="T38" fmla="*/ 554 w 1599"/>
                <a:gd name="T39" fmla="*/ 1227 h 2937"/>
                <a:gd name="T40" fmla="*/ 591 w 1599"/>
                <a:gd name="T41" fmla="*/ 1277 h 2937"/>
                <a:gd name="T42" fmla="*/ 641 w 1599"/>
                <a:gd name="T43" fmla="*/ 1314 h 2937"/>
                <a:gd name="T44" fmla="*/ 700 w 1599"/>
                <a:gd name="T45" fmla="*/ 1333 h 2937"/>
                <a:gd name="T46" fmla="*/ 1199 w 1599"/>
                <a:gd name="T47" fmla="*/ 1336 h 2937"/>
                <a:gd name="T48" fmla="*/ 1290 w 1599"/>
                <a:gd name="T49" fmla="*/ 1345 h 2937"/>
                <a:gd name="T50" fmla="*/ 1373 w 1599"/>
                <a:gd name="T51" fmla="*/ 1374 h 2937"/>
                <a:gd name="T52" fmla="*/ 1447 w 1599"/>
                <a:gd name="T53" fmla="*/ 1421 h 2937"/>
                <a:gd name="T54" fmla="*/ 1512 w 1599"/>
                <a:gd name="T55" fmla="*/ 1487 h 2937"/>
                <a:gd name="T56" fmla="*/ 1560 w 1599"/>
                <a:gd name="T57" fmla="*/ 1562 h 2937"/>
                <a:gd name="T58" fmla="*/ 1589 w 1599"/>
                <a:gd name="T59" fmla="*/ 1645 h 2937"/>
                <a:gd name="T60" fmla="*/ 1599 w 1599"/>
                <a:gd name="T61" fmla="*/ 1736 h 2937"/>
                <a:gd name="T62" fmla="*/ 1596 w 1599"/>
                <a:gd name="T63" fmla="*/ 2584 h 2937"/>
                <a:gd name="T64" fmla="*/ 1577 w 1599"/>
                <a:gd name="T65" fmla="*/ 2671 h 2937"/>
                <a:gd name="T66" fmla="*/ 1539 w 1599"/>
                <a:gd name="T67" fmla="*/ 2750 h 2937"/>
                <a:gd name="T68" fmla="*/ 1482 w 1599"/>
                <a:gd name="T69" fmla="*/ 2821 h 2937"/>
                <a:gd name="T70" fmla="*/ 1411 w 1599"/>
                <a:gd name="T71" fmla="*/ 2878 h 2937"/>
                <a:gd name="T72" fmla="*/ 1332 w 1599"/>
                <a:gd name="T73" fmla="*/ 2916 h 2937"/>
                <a:gd name="T74" fmla="*/ 1245 w 1599"/>
                <a:gd name="T75" fmla="*/ 2935 h 2937"/>
                <a:gd name="T76" fmla="*/ 400 w 1599"/>
                <a:gd name="T77" fmla="*/ 2937 h 2937"/>
                <a:gd name="T78" fmla="*/ 309 w 1599"/>
                <a:gd name="T79" fmla="*/ 2928 h 2937"/>
                <a:gd name="T80" fmla="*/ 226 w 1599"/>
                <a:gd name="T81" fmla="*/ 2899 h 2937"/>
                <a:gd name="T82" fmla="*/ 151 w 1599"/>
                <a:gd name="T83" fmla="*/ 2852 h 2937"/>
                <a:gd name="T84" fmla="*/ 85 w 1599"/>
                <a:gd name="T85" fmla="*/ 2786 h 2937"/>
                <a:gd name="T86" fmla="*/ 38 w 1599"/>
                <a:gd name="T87" fmla="*/ 2712 h 2937"/>
                <a:gd name="T88" fmla="*/ 9 w 1599"/>
                <a:gd name="T89" fmla="*/ 2629 h 2937"/>
                <a:gd name="T90" fmla="*/ 0 w 1599"/>
                <a:gd name="T91" fmla="*/ 2538 h 2937"/>
                <a:gd name="T92" fmla="*/ 0 w 1599"/>
                <a:gd name="T93" fmla="*/ 1068 h 2937"/>
                <a:gd name="T94" fmla="*/ 14 w 1599"/>
                <a:gd name="T95" fmla="*/ 898 h 2937"/>
                <a:gd name="T96" fmla="*/ 54 w 1599"/>
                <a:gd name="T97" fmla="*/ 734 h 2937"/>
                <a:gd name="T98" fmla="*/ 114 w 1599"/>
                <a:gd name="T99" fmla="*/ 590 h 2937"/>
                <a:gd name="T100" fmla="*/ 183 w 1599"/>
                <a:gd name="T101" fmla="*/ 471 h 2937"/>
                <a:gd name="T102" fmla="*/ 266 w 1599"/>
                <a:gd name="T103" fmla="*/ 363 h 2937"/>
                <a:gd name="T104" fmla="*/ 362 w 1599"/>
                <a:gd name="T105" fmla="*/ 267 h 2937"/>
                <a:gd name="T106" fmla="*/ 469 w 1599"/>
                <a:gd name="T107" fmla="*/ 184 h 2937"/>
                <a:gd name="T108" fmla="*/ 588 w 1599"/>
                <a:gd name="T109" fmla="*/ 115 h 2937"/>
                <a:gd name="T110" fmla="*/ 732 w 1599"/>
                <a:gd name="T111" fmla="*/ 54 h 2937"/>
                <a:gd name="T112" fmla="*/ 895 w 1599"/>
                <a:gd name="T113" fmla="*/ 14 h 2937"/>
                <a:gd name="T114" fmla="*/ 1065 w 1599"/>
                <a:gd name="T115" fmla="*/ 0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99" h="2937">
                  <a:moveTo>
                    <a:pt x="1065" y="0"/>
                  </a:moveTo>
                  <a:lnTo>
                    <a:pt x="1199" y="0"/>
                  </a:lnTo>
                  <a:lnTo>
                    <a:pt x="1224" y="2"/>
                  </a:lnTo>
                  <a:lnTo>
                    <a:pt x="1249" y="11"/>
                  </a:lnTo>
                  <a:lnTo>
                    <a:pt x="1272" y="23"/>
                  </a:lnTo>
                  <a:lnTo>
                    <a:pt x="1292" y="41"/>
                  </a:lnTo>
                  <a:lnTo>
                    <a:pt x="1310" y="61"/>
                  </a:lnTo>
                  <a:lnTo>
                    <a:pt x="1322" y="84"/>
                  </a:lnTo>
                  <a:lnTo>
                    <a:pt x="1330" y="108"/>
                  </a:lnTo>
                  <a:lnTo>
                    <a:pt x="1332" y="134"/>
                  </a:lnTo>
                  <a:lnTo>
                    <a:pt x="1332" y="401"/>
                  </a:lnTo>
                  <a:lnTo>
                    <a:pt x="1330" y="427"/>
                  </a:lnTo>
                  <a:lnTo>
                    <a:pt x="1322" y="452"/>
                  </a:lnTo>
                  <a:lnTo>
                    <a:pt x="1310" y="474"/>
                  </a:lnTo>
                  <a:lnTo>
                    <a:pt x="1292" y="495"/>
                  </a:lnTo>
                  <a:lnTo>
                    <a:pt x="1272" y="512"/>
                  </a:lnTo>
                  <a:lnTo>
                    <a:pt x="1249" y="525"/>
                  </a:lnTo>
                  <a:lnTo>
                    <a:pt x="1224" y="532"/>
                  </a:lnTo>
                  <a:lnTo>
                    <a:pt x="1199" y="534"/>
                  </a:lnTo>
                  <a:lnTo>
                    <a:pt x="1065" y="534"/>
                  </a:lnTo>
                  <a:lnTo>
                    <a:pt x="1011" y="537"/>
                  </a:lnTo>
                  <a:lnTo>
                    <a:pt x="960" y="545"/>
                  </a:lnTo>
                  <a:lnTo>
                    <a:pt x="909" y="556"/>
                  </a:lnTo>
                  <a:lnTo>
                    <a:pt x="861" y="573"/>
                  </a:lnTo>
                  <a:lnTo>
                    <a:pt x="815" y="596"/>
                  </a:lnTo>
                  <a:lnTo>
                    <a:pt x="771" y="623"/>
                  </a:lnTo>
                  <a:lnTo>
                    <a:pt x="729" y="655"/>
                  </a:lnTo>
                  <a:lnTo>
                    <a:pt x="689" y="691"/>
                  </a:lnTo>
                  <a:lnTo>
                    <a:pt x="652" y="731"/>
                  </a:lnTo>
                  <a:lnTo>
                    <a:pt x="620" y="773"/>
                  </a:lnTo>
                  <a:lnTo>
                    <a:pt x="594" y="818"/>
                  </a:lnTo>
                  <a:lnTo>
                    <a:pt x="572" y="864"/>
                  </a:lnTo>
                  <a:lnTo>
                    <a:pt x="555" y="912"/>
                  </a:lnTo>
                  <a:lnTo>
                    <a:pt x="542" y="962"/>
                  </a:lnTo>
                  <a:lnTo>
                    <a:pt x="535" y="1014"/>
                  </a:lnTo>
                  <a:lnTo>
                    <a:pt x="533" y="1068"/>
                  </a:lnTo>
                  <a:lnTo>
                    <a:pt x="533" y="1136"/>
                  </a:lnTo>
                  <a:lnTo>
                    <a:pt x="535" y="1167"/>
                  </a:lnTo>
                  <a:lnTo>
                    <a:pt x="542" y="1198"/>
                  </a:lnTo>
                  <a:lnTo>
                    <a:pt x="554" y="1227"/>
                  </a:lnTo>
                  <a:lnTo>
                    <a:pt x="569" y="1253"/>
                  </a:lnTo>
                  <a:lnTo>
                    <a:pt x="591" y="1277"/>
                  </a:lnTo>
                  <a:lnTo>
                    <a:pt x="615" y="1299"/>
                  </a:lnTo>
                  <a:lnTo>
                    <a:pt x="641" y="1314"/>
                  </a:lnTo>
                  <a:lnTo>
                    <a:pt x="670" y="1326"/>
                  </a:lnTo>
                  <a:lnTo>
                    <a:pt x="700" y="1333"/>
                  </a:lnTo>
                  <a:lnTo>
                    <a:pt x="733" y="1336"/>
                  </a:lnTo>
                  <a:lnTo>
                    <a:pt x="1199" y="1336"/>
                  </a:lnTo>
                  <a:lnTo>
                    <a:pt x="1245" y="1338"/>
                  </a:lnTo>
                  <a:lnTo>
                    <a:pt x="1290" y="1345"/>
                  </a:lnTo>
                  <a:lnTo>
                    <a:pt x="1332" y="1357"/>
                  </a:lnTo>
                  <a:lnTo>
                    <a:pt x="1373" y="1374"/>
                  </a:lnTo>
                  <a:lnTo>
                    <a:pt x="1411" y="1395"/>
                  </a:lnTo>
                  <a:lnTo>
                    <a:pt x="1447" y="1421"/>
                  </a:lnTo>
                  <a:lnTo>
                    <a:pt x="1482" y="1453"/>
                  </a:lnTo>
                  <a:lnTo>
                    <a:pt x="1512" y="1487"/>
                  </a:lnTo>
                  <a:lnTo>
                    <a:pt x="1539" y="1524"/>
                  </a:lnTo>
                  <a:lnTo>
                    <a:pt x="1560" y="1562"/>
                  </a:lnTo>
                  <a:lnTo>
                    <a:pt x="1577" y="1602"/>
                  </a:lnTo>
                  <a:lnTo>
                    <a:pt x="1589" y="1645"/>
                  </a:lnTo>
                  <a:lnTo>
                    <a:pt x="1596" y="1690"/>
                  </a:lnTo>
                  <a:lnTo>
                    <a:pt x="1599" y="1736"/>
                  </a:lnTo>
                  <a:lnTo>
                    <a:pt x="1599" y="2538"/>
                  </a:lnTo>
                  <a:lnTo>
                    <a:pt x="1596" y="2584"/>
                  </a:lnTo>
                  <a:lnTo>
                    <a:pt x="1589" y="2629"/>
                  </a:lnTo>
                  <a:lnTo>
                    <a:pt x="1577" y="2671"/>
                  </a:lnTo>
                  <a:lnTo>
                    <a:pt x="1560" y="2712"/>
                  </a:lnTo>
                  <a:lnTo>
                    <a:pt x="1539" y="2750"/>
                  </a:lnTo>
                  <a:lnTo>
                    <a:pt x="1512" y="2786"/>
                  </a:lnTo>
                  <a:lnTo>
                    <a:pt x="1482" y="2821"/>
                  </a:lnTo>
                  <a:lnTo>
                    <a:pt x="1447" y="2852"/>
                  </a:lnTo>
                  <a:lnTo>
                    <a:pt x="1411" y="2878"/>
                  </a:lnTo>
                  <a:lnTo>
                    <a:pt x="1373" y="2899"/>
                  </a:lnTo>
                  <a:lnTo>
                    <a:pt x="1332" y="2916"/>
                  </a:lnTo>
                  <a:lnTo>
                    <a:pt x="1290" y="2928"/>
                  </a:lnTo>
                  <a:lnTo>
                    <a:pt x="1245" y="2935"/>
                  </a:lnTo>
                  <a:lnTo>
                    <a:pt x="1199" y="2937"/>
                  </a:lnTo>
                  <a:lnTo>
                    <a:pt x="400" y="2937"/>
                  </a:lnTo>
                  <a:lnTo>
                    <a:pt x="353" y="2935"/>
                  </a:lnTo>
                  <a:lnTo>
                    <a:pt x="309" y="2928"/>
                  </a:lnTo>
                  <a:lnTo>
                    <a:pt x="266" y="2916"/>
                  </a:lnTo>
                  <a:lnTo>
                    <a:pt x="226" y="2899"/>
                  </a:lnTo>
                  <a:lnTo>
                    <a:pt x="187" y="2878"/>
                  </a:lnTo>
                  <a:lnTo>
                    <a:pt x="151" y="2852"/>
                  </a:lnTo>
                  <a:lnTo>
                    <a:pt x="116" y="2821"/>
                  </a:lnTo>
                  <a:lnTo>
                    <a:pt x="85" y="2786"/>
                  </a:lnTo>
                  <a:lnTo>
                    <a:pt x="59" y="2750"/>
                  </a:lnTo>
                  <a:lnTo>
                    <a:pt x="38" y="2712"/>
                  </a:lnTo>
                  <a:lnTo>
                    <a:pt x="21" y="2671"/>
                  </a:lnTo>
                  <a:lnTo>
                    <a:pt x="9" y="2629"/>
                  </a:lnTo>
                  <a:lnTo>
                    <a:pt x="2" y="2584"/>
                  </a:lnTo>
                  <a:lnTo>
                    <a:pt x="0" y="2538"/>
                  </a:lnTo>
                  <a:lnTo>
                    <a:pt x="0" y="1477"/>
                  </a:lnTo>
                  <a:lnTo>
                    <a:pt x="0" y="1068"/>
                  </a:lnTo>
                  <a:lnTo>
                    <a:pt x="3" y="982"/>
                  </a:lnTo>
                  <a:lnTo>
                    <a:pt x="14" y="898"/>
                  </a:lnTo>
                  <a:lnTo>
                    <a:pt x="31" y="815"/>
                  </a:lnTo>
                  <a:lnTo>
                    <a:pt x="54" y="734"/>
                  </a:lnTo>
                  <a:lnTo>
                    <a:pt x="84" y="655"/>
                  </a:lnTo>
                  <a:lnTo>
                    <a:pt x="114" y="590"/>
                  </a:lnTo>
                  <a:lnTo>
                    <a:pt x="147" y="529"/>
                  </a:lnTo>
                  <a:lnTo>
                    <a:pt x="183" y="471"/>
                  </a:lnTo>
                  <a:lnTo>
                    <a:pt x="223" y="415"/>
                  </a:lnTo>
                  <a:lnTo>
                    <a:pt x="266" y="363"/>
                  </a:lnTo>
                  <a:lnTo>
                    <a:pt x="312" y="313"/>
                  </a:lnTo>
                  <a:lnTo>
                    <a:pt x="362" y="267"/>
                  </a:lnTo>
                  <a:lnTo>
                    <a:pt x="413" y="224"/>
                  </a:lnTo>
                  <a:lnTo>
                    <a:pt x="469" y="184"/>
                  </a:lnTo>
                  <a:lnTo>
                    <a:pt x="527" y="148"/>
                  </a:lnTo>
                  <a:lnTo>
                    <a:pt x="588" y="115"/>
                  </a:lnTo>
                  <a:lnTo>
                    <a:pt x="653" y="85"/>
                  </a:lnTo>
                  <a:lnTo>
                    <a:pt x="732" y="54"/>
                  </a:lnTo>
                  <a:lnTo>
                    <a:pt x="813" y="31"/>
                  </a:lnTo>
                  <a:lnTo>
                    <a:pt x="895" y="14"/>
                  </a:lnTo>
                  <a:lnTo>
                    <a:pt x="980" y="4"/>
                  </a:lnTo>
                  <a:lnTo>
                    <a:pt x="10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19"/>
            <p:cNvSpPr>
              <a:spLocks/>
            </p:cNvSpPr>
            <p:nvPr/>
          </p:nvSpPr>
          <p:spPr bwMode="auto">
            <a:xfrm>
              <a:off x="1593850" y="2381250"/>
              <a:ext cx="635000" cy="1165225"/>
            </a:xfrm>
            <a:custGeom>
              <a:avLst/>
              <a:gdLst>
                <a:gd name="T0" fmla="*/ 1199 w 1599"/>
                <a:gd name="T1" fmla="*/ 0 h 2937"/>
                <a:gd name="T2" fmla="*/ 1250 w 1599"/>
                <a:gd name="T3" fmla="*/ 11 h 2937"/>
                <a:gd name="T4" fmla="*/ 1293 w 1599"/>
                <a:gd name="T5" fmla="*/ 41 h 2937"/>
                <a:gd name="T6" fmla="*/ 1323 w 1599"/>
                <a:gd name="T7" fmla="*/ 84 h 2937"/>
                <a:gd name="T8" fmla="*/ 1332 w 1599"/>
                <a:gd name="T9" fmla="*/ 134 h 2937"/>
                <a:gd name="T10" fmla="*/ 1330 w 1599"/>
                <a:gd name="T11" fmla="*/ 427 h 2937"/>
                <a:gd name="T12" fmla="*/ 1310 w 1599"/>
                <a:gd name="T13" fmla="*/ 474 h 2937"/>
                <a:gd name="T14" fmla="*/ 1272 w 1599"/>
                <a:gd name="T15" fmla="*/ 512 h 2937"/>
                <a:gd name="T16" fmla="*/ 1226 w 1599"/>
                <a:gd name="T17" fmla="*/ 532 h 2937"/>
                <a:gd name="T18" fmla="*/ 1066 w 1599"/>
                <a:gd name="T19" fmla="*/ 534 h 2937"/>
                <a:gd name="T20" fmla="*/ 960 w 1599"/>
                <a:gd name="T21" fmla="*/ 545 h 2937"/>
                <a:gd name="T22" fmla="*/ 862 w 1599"/>
                <a:gd name="T23" fmla="*/ 573 h 2937"/>
                <a:gd name="T24" fmla="*/ 771 w 1599"/>
                <a:gd name="T25" fmla="*/ 623 h 2937"/>
                <a:gd name="T26" fmla="*/ 689 w 1599"/>
                <a:gd name="T27" fmla="*/ 691 h 2937"/>
                <a:gd name="T28" fmla="*/ 622 w 1599"/>
                <a:gd name="T29" fmla="*/ 773 h 2937"/>
                <a:gd name="T30" fmla="*/ 572 w 1599"/>
                <a:gd name="T31" fmla="*/ 864 h 2937"/>
                <a:gd name="T32" fmla="*/ 544 w 1599"/>
                <a:gd name="T33" fmla="*/ 962 h 2937"/>
                <a:gd name="T34" fmla="*/ 533 w 1599"/>
                <a:gd name="T35" fmla="*/ 1068 h 2937"/>
                <a:gd name="T36" fmla="*/ 536 w 1599"/>
                <a:gd name="T37" fmla="*/ 1167 h 2937"/>
                <a:gd name="T38" fmla="*/ 554 w 1599"/>
                <a:gd name="T39" fmla="*/ 1227 h 2937"/>
                <a:gd name="T40" fmla="*/ 592 w 1599"/>
                <a:gd name="T41" fmla="*/ 1277 h 2937"/>
                <a:gd name="T42" fmla="*/ 643 w 1599"/>
                <a:gd name="T43" fmla="*/ 1314 h 2937"/>
                <a:gd name="T44" fmla="*/ 701 w 1599"/>
                <a:gd name="T45" fmla="*/ 1333 h 2937"/>
                <a:gd name="T46" fmla="*/ 1199 w 1599"/>
                <a:gd name="T47" fmla="*/ 1336 h 2937"/>
                <a:gd name="T48" fmla="*/ 1290 w 1599"/>
                <a:gd name="T49" fmla="*/ 1345 h 2937"/>
                <a:gd name="T50" fmla="*/ 1373 w 1599"/>
                <a:gd name="T51" fmla="*/ 1374 h 2937"/>
                <a:gd name="T52" fmla="*/ 1448 w 1599"/>
                <a:gd name="T53" fmla="*/ 1421 h 2937"/>
                <a:gd name="T54" fmla="*/ 1513 w 1599"/>
                <a:gd name="T55" fmla="*/ 1487 h 2937"/>
                <a:gd name="T56" fmla="*/ 1561 w 1599"/>
                <a:gd name="T57" fmla="*/ 1562 h 2937"/>
                <a:gd name="T58" fmla="*/ 1590 w 1599"/>
                <a:gd name="T59" fmla="*/ 1645 h 2937"/>
                <a:gd name="T60" fmla="*/ 1599 w 1599"/>
                <a:gd name="T61" fmla="*/ 1736 h 2937"/>
                <a:gd name="T62" fmla="*/ 1596 w 1599"/>
                <a:gd name="T63" fmla="*/ 2584 h 2937"/>
                <a:gd name="T64" fmla="*/ 1577 w 1599"/>
                <a:gd name="T65" fmla="*/ 2671 h 2937"/>
                <a:gd name="T66" fmla="*/ 1539 w 1599"/>
                <a:gd name="T67" fmla="*/ 2750 h 2937"/>
                <a:gd name="T68" fmla="*/ 1482 w 1599"/>
                <a:gd name="T69" fmla="*/ 2821 h 2937"/>
                <a:gd name="T70" fmla="*/ 1411 w 1599"/>
                <a:gd name="T71" fmla="*/ 2878 h 2937"/>
                <a:gd name="T72" fmla="*/ 1332 w 1599"/>
                <a:gd name="T73" fmla="*/ 2916 h 2937"/>
                <a:gd name="T74" fmla="*/ 1246 w 1599"/>
                <a:gd name="T75" fmla="*/ 2935 h 2937"/>
                <a:gd name="T76" fmla="*/ 400 w 1599"/>
                <a:gd name="T77" fmla="*/ 2937 h 2937"/>
                <a:gd name="T78" fmla="*/ 309 w 1599"/>
                <a:gd name="T79" fmla="*/ 2928 h 2937"/>
                <a:gd name="T80" fmla="*/ 226 w 1599"/>
                <a:gd name="T81" fmla="*/ 2899 h 2937"/>
                <a:gd name="T82" fmla="*/ 151 w 1599"/>
                <a:gd name="T83" fmla="*/ 2852 h 2937"/>
                <a:gd name="T84" fmla="*/ 86 w 1599"/>
                <a:gd name="T85" fmla="*/ 2786 h 2937"/>
                <a:gd name="T86" fmla="*/ 38 w 1599"/>
                <a:gd name="T87" fmla="*/ 2712 h 2937"/>
                <a:gd name="T88" fmla="*/ 10 w 1599"/>
                <a:gd name="T89" fmla="*/ 2629 h 2937"/>
                <a:gd name="T90" fmla="*/ 0 w 1599"/>
                <a:gd name="T91" fmla="*/ 2538 h 2937"/>
                <a:gd name="T92" fmla="*/ 4 w 1599"/>
                <a:gd name="T93" fmla="*/ 982 h 2937"/>
                <a:gd name="T94" fmla="*/ 31 w 1599"/>
                <a:gd name="T95" fmla="*/ 815 h 2937"/>
                <a:gd name="T96" fmla="*/ 85 w 1599"/>
                <a:gd name="T97" fmla="*/ 655 h 2937"/>
                <a:gd name="T98" fmla="*/ 148 w 1599"/>
                <a:gd name="T99" fmla="*/ 529 h 2937"/>
                <a:gd name="T100" fmla="*/ 224 w 1599"/>
                <a:gd name="T101" fmla="*/ 415 h 2937"/>
                <a:gd name="T102" fmla="*/ 313 w 1599"/>
                <a:gd name="T103" fmla="*/ 313 h 2937"/>
                <a:gd name="T104" fmla="*/ 414 w 1599"/>
                <a:gd name="T105" fmla="*/ 224 h 2937"/>
                <a:gd name="T106" fmla="*/ 528 w 1599"/>
                <a:gd name="T107" fmla="*/ 148 h 2937"/>
                <a:gd name="T108" fmla="*/ 653 w 1599"/>
                <a:gd name="T109" fmla="*/ 85 h 2937"/>
                <a:gd name="T110" fmla="*/ 813 w 1599"/>
                <a:gd name="T111" fmla="*/ 31 h 2937"/>
                <a:gd name="T112" fmla="*/ 980 w 1599"/>
                <a:gd name="T113" fmla="*/ 4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99" h="2937">
                  <a:moveTo>
                    <a:pt x="1066" y="0"/>
                  </a:moveTo>
                  <a:lnTo>
                    <a:pt x="1199" y="0"/>
                  </a:lnTo>
                  <a:lnTo>
                    <a:pt x="1226" y="2"/>
                  </a:lnTo>
                  <a:lnTo>
                    <a:pt x="1250" y="11"/>
                  </a:lnTo>
                  <a:lnTo>
                    <a:pt x="1272" y="23"/>
                  </a:lnTo>
                  <a:lnTo>
                    <a:pt x="1293" y="41"/>
                  </a:lnTo>
                  <a:lnTo>
                    <a:pt x="1310" y="61"/>
                  </a:lnTo>
                  <a:lnTo>
                    <a:pt x="1323" y="84"/>
                  </a:lnTo>
                  <a:lnTo>
                    <a:pt x="1330" y="108"/>
                  </a:lnTo>
                  <a:lnTo>
                    <a:pt x="1332" y="134"/>
                  </a:lnTo>
                  <a:lnTo>
                    <a:pt x="1332" y="401"/>
                  </a:lnTo>
                  <a:lnTo>
                    <a:pt x="1330" y="427"/>
                  </a:lnTo>
                  <a:lnTo>
                    <a:pt x="1323" y="452"/>
                  </a:lnTo>
                  <a:lnTo>
                    <a:pt x="1310" y="474"/>
                  </a:lnTo>
                  <a:lnTo>
                    <a:pt x="1293" y="495"/>
                  </a:lnTo>
                  <a:lnTo>
                    <a:pt x="1272" y="512"/>
                  </a:lnTo>
                  <a:lnTo>
                    <a:pt x="1250" y="525"/>
                  </a:lnTo>
                  <a:lnTo>
                    <a:pt x="1226" y="532"/>
                  </a:lnTo>
                  <a:lnTo>
                    <a:pt x="1199" y="534"/>
                  </a:lnTo>
                  <a:lnTo>
                    <a:pt x="1066" y="534"/>
                  </a:lnTo>
                  <a:lnTo>
                    <a:pt x="1012" y="537"/>
                  </a:lnTo>
                  <a:lnTo>
                    <a:pt x="960" y="545"/>
                  </a:lnTo>
                  <a:lnTo>
                    <a:pt x="909" y="556"/>
                  </a:lnTo>
                  <a:lnTo>
                    <a:pt x="862" y="573"/>
                  </a:lnTo>
                  <a:lnTo>
                    <a:pt x="816" y="596"/>
                  </a:lnTo>
                  <a:lnTo>
                    <a:pt x="771" y="623"/>
                  </a:lnTo>
                  <a:lnTo>
                    <a:pt x="729" y="655"/>
                  </a:lnTo>
                  <a:lnTo>
                    <a:pt x="689" y="691"/>
                  </a:lnTo>
                  <a:lnTo>
                    <a:pt x="653" y="731"/>
                  </a:lnTo>
                  <a:lnTo>
                    <a:pt x="622" y="773"/>
                  </a:lnTo>
                  <a:lnTo>
                    <a:pt x="594" y="818"/>
                  </a:lnTo>
                  <a:lnTo>
                    <a:pt x="572" y="864"/>
                  </a:lnTo>
                  <a:lnTo>
                    <a:pt x="555" y="912"/>
                  </a:lnTo>
                  <a:lnTo>
                    <a:pt x="544" y="962"/>
                  </a:lnTo>
                  <a:lnTo>
                    <a:pt x="536" y="1014"/>
                  </a:lnTo>
                  <a:lnTo>
                    <a:pt x="533" y="1068"/>
                  </a:lnTo>
                  <a:lnTo>
                    <a:pt x="533" y="1136"/>
                  </a:lnTo>
                  <a:lnTo>
                    <a:pt x="536" y="1167"/>
                  </a:lnTo>
                  <a:lnTo>
                    <a:pt x="542" y="1198"/>
                  </a:lnTo>
                  <a:lnTo>
                    <a:pt x="554" y="1227"/>
                  </a:lnTo>
                  <a:lnTo>
                    <a:pt x="571" y="1253"/>
                  </a:lnTo>
                  <a:lnTo>
                    <a:pt x="592" y="1277"/>
                  </a:lnTo>
                  <a:lnTo>
                    <a:pt x="616" y="1299"/>
                  </a:lnTo>
                  <a:lnTo>
                    <a:pt x="643" y="1314"/>
                  </a:lnTo>
                  <a:lnTo>
                    <a:pt x="670" y="1326"/>
                  </a:lnTo>
                  <a:lnTo>
                    <a:pt x="701" y="1333"/>
                  </a:lnTo>
                  <a:lnTo>
                    <a:pt x="733" y="1336"/>
                  </a:lnTo>
                  <a:lnTo>
                    <a:pt x="1199" y="1336"/>
                  </a:lnTo>
                  <a:lnTo>
                    <a:pt x="1246" y="1338"/>
                  </a:lnTo>
                  <a:lnTo>
                    <a:pt x="1290" y="1345"/>
                  </a:lnTo>
                  <a:lnTo>
                    <a:pt x="1332" y="1357"/>
                  </a:lnTo>
                  <a:lnTo>
                    <a:pt x="1373" y="1374"/>
                  </a:lnTo>
                  <a:lnTo>
                    <a:pt x="1411" y="1395"/>
                  </a:lnTo>
                  <a:lnTo>
                    <a:pt x="1448" y="1421"/>
                  </a:lnTo>
                  <a:lnTo>
                    <a:pt x="1482" y="1453"/>
                  </a:lnTo>
                  <a:lnTo>
                    <a:pt x="1513" y="1487"/>
                  </a:lnTo>
                  <a:lnTo>
                    <a:pt x="1539" y="1524"/>
                  </a:lnTo>
                  <a:lnTo>
                    <a:pt x="1561" y="1562"/>
                  </a:lnTo>
                  <a:lnTo>
                    <a:pt x="1577" y="1602"/>
                  </a:lnTo>
                  <a:lnTo>
                    <a:pt x="1590" y="1645"/>
                  </a:lnTo>
                  <a:lnTo>
                    <a:pt x="1596" y="1690"/>
                  </a:lnTo>
                  <a:lnTo>
                    <a:pt x="1599" y="1736"/>
                  </a:lnTo>
                  <a:lnTo>
                    <a:pt x="1599" y="2538"/>
                  </a:lnTo>
                  <a:lnTo>
                    <a:pt x="1596" y="2584"/>
                  </a:lnTo>
                  <a:lnTo>
                    <a:pt x="1590" y="2629"/>
                  </a:lnTo>
                  <a:lnTo>
                    <a:pt x="1577" y="2671"/>
                  </a:lnTo>
                  <a:lnTo>
                    <a:pt x="1561" y="2712"/>
                  </a:lnTo>
                  <a:lnTo>
                    <a:pt x="1539" y="2750"/>
                  </a:lnTo>
                  <a:lnTo>
                    <a:pt x="1513" y="2786"/>
                  </a:lnTo>
                  <a:lnTo>
                    <a:pt x="1482" y="2821"/>
                  </a:lnTo>
                  <a:lnTo>
                    <a:pt x="1448" y="2852"/>
                  </a:lnTo>
                  <a:lnTo>
                    <a:pt x="1411" y="2878"/>
                  </a:lnTo>
                  <a:lnTo>
                    <a:pt x="1373" y="2899"/>
                  </a:lnTo>
                  <a:lnTo>
                    <a:pt x="1332" y="2916"/>
                  </a:lnTo>
                  <a:lnTo>
                    <a:pt x="1290" y="2928"/>
                  </a:lnTo>
                  <a:lnTo>
                    <a:pt x="1246" y="2935"/>
                  </a:lnTo>
                  <a:lnTo>
                    <a:pt x="1199" y="2937"/>
                  </a:lnTo>
                  <a:lnTo>
                    <a:pt x="400" y="2937"/>
                  </a:lnTo>
                  <a:lnTo>
                    <a:pt x="354" y="2935"/>
                  </a:lnTo>
                  <a:lnTo>
                    <a:pt x="309" y="2928"/>
                  </a:lnTo>
                  <a:lnTo>
                    <a:pt x="266" y="2916"/>
                  </a:lnTo>
                  <a:lnTo>
                    <a:pt x="226" y="2899"/>
                  </a:lnTo>
                  <a:lnTo>
                    <a:pt x="188" y="2878"/>
                  </a:lnTo>
                  <a:lnTo>
                    <a:pt x="151" y="2852"/>
                  </a:lnTo>
                  <a:lnTo>
                    <a:pt x="117" y="2821"/>
                  </a:lnTo>
                  <a:lnTo>
                    <a:pt x="86" y="2786"/>
                  </a:lnTo>
                  <a:lnTo>
                    <a:pt x="59" y="2750"/>
                  </a:lnTo>
                  <a:lnTo>
                    <a:pt x="38" y="2712"/>
                  </a:lnTo>
                  <a:lnTo>
                    <a:pt x="22" y="2671"/>
                  </a:lnTo>
                  <a:lnTo>
                    <a:pt x="10" y="2629"/>
                  </a:lnTo>
                  <a:lnTo>
                    <a:pt x="3" y="2584"/>
                  </a:lnTo>
                  <a:lnTo>
                    <a:pt x="0" y="2538"/>
                  </a:lnTo>
                  <a:lnTo>
                    <a:pt x="0" y="1068"/>
                  </a:lnTo>
                  <a:lnTo>
                    <a:pt x="4" y="982"/>
                  </a:lnTo>
                  <a:lnTo>
                    <a:pt x="14" y="898"/>
                  </a:lnTo>
                  <a:lnTo>
                    <a:pt x="31" y="815"/>
                  </a:lnTo>
                  <a:lnTo>
                    <a:pt x="54" y="734"/>
                  </a:lnTo>
                  <a:lnTo>
                    <a:pt x="85" y="655"/>
                  </a:lnTo>
                  <a:lnTo>
                    <a:pt x="114" y="590"/>
                  </a:lnTo>
                  <a:lnTo>
                    <a:pt x="148" y="529"/>
                  </a:lnTo>
                  <a:lnTo>
                    <a:pt x="184" y="471"/>
                  </a:lnTo>
                  <a:lnTo>
                    <a:pt x="224" y="415"/>
                  </a:lnTo>
                  <a:lnTo>
                    <a:pt x="266" y="363"/>
                  </a:lnTo>
                  <a:lnTo>
                    <a:pt x="313" y="313"/>
                  </a:lnTo>
                  <a:lnTo>
                    <a:pt x="362" y="267"/>
                  </a:lnTo>
                  <a:lnTo>
                    <a:pt x="414" y="224"/>
                  </a:lnTo>
                  <a:lnTo>
                    <a:pt x="470" y="184"/>
                  </a:lnTo>
                  <a:lnTo>
                    <a:pt x="528" y="148"/>
                  </a:lnTo>
                  <a:lnTo>
                    <a:pt x="589" y="115"/>
                  </a:lnTo>
                  <a:lnTo>
                    <a:pt x="653" y="85"/>
                  </a:lnTo>
                  <a:lnTo>
                    <a:pt x="732" y="54"/>
                  </a:lnTo>
                  <a:lnTo>
                    <a:pt x="813" y="31"/>
                  </a:lnTo>
                  <a:lnTo>
                    <a:pt x="896" y="14"/>
                  </a:lnTo>
                  <a:lnTo>
                    <a:pt x="980" y="4"/>
                  </a:lnTo>
                  <a:lnTo>
                    <a:pt x="10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6" name="Oval 25"/>
          <p:cNvSpPr/>
          <p:nvPr/>
        </p:nvSpPr>
        <p:spPr>
          <a:xfrm>
            <a:off x="7882444" y="3268338"/>
            <a:ext cx="2613600" cy="261360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Image</a:t>
            </a:r>
            <a:endParaRPr lang="en-GB" sz="4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8" name="Straight Connector 7"/>
          <p:cNvCxnSpPr/>
          <p:nvPr/>
        </p:nvCxnSpPr>
        <p:spPr>
          <a:xfrm flipH="1">
            <a:off x="4340764" y="4632288"/>
            <a:ext cx="3541680" cy="0"/>
          </a:xfrm>
          <a:prstGeom prst="line">
            <a:avLst/>
          </a:prstGeom>
          <a:ln w="31750">
            <a:solidFill>
              <a:schemeClr val="accent3"/>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340764" y="4632288"/>
            <a:ext cx="0" cy="2435262"/>
          </a:xfrm>
          <a:prstGeom prst="line">
            <a:avLst/>
          </a:prstGeom>
          <a:ln w="31750">
            <a:solidFill>
              <a:schemeClr val="accent3"/>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0496042" y="4644428"/>
            <a:ext cx="3451195" cy="0"/>
          </a:xfrm>
          <a:prstGeom prst="line">
            <a:avLst/>
          </a:prstGeom>
          <a:ln w="31750">
            <a:solidFill>
              <a:schemeClr val="accent3"/>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13927359" y="4632288"/>
            <a:ext cx="13719" cy="3140111"/>
          </a:xfrm>
          <a:prstGeom prst="line">
            <a:avLst/>
          </a:prstGeom>
          <a:ln w="31750">
            <a:solidFill>
              <a:schemeClr val="accent3"/>
            </a:solidFill>
            <a:prstDash val="sysDash"/>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31570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6696507" y="276820"/>
            <a:ext cx="4923144"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Country Analysis</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8" name="Freeform 54"/>
          <p:cNvSpPr>
            <a:spLocks noChangeAspect="1"/>
          </p:cNvSpPr>
          <p:nvPr/>
        </p:nvSpPr>
        <p:spPr bwMode="gray">
          <a:xfrm>
            <a:off x="1399800" y="2554534"/>
            <a:ext cx="5198327" cy="3927395"/>
          </a:xfrm>
          <a:custGeom>
            <a:avLst/>
            <a:gdLst/>
            <a:ahLst/>
            <a:cxnLst>
              <a:cxn ang="0">
                <a:pos x="80" y="633"/>
              </a:cxn>
              <a:cxn ang="0">
                <a:pos x="198" y="560"/>
              </a:cxn>
              <a:cxn ang="0">
                <a:pos x="357" y="522"/>
              </a:cxn>
              <a:cxn ang="0">
                <a:pos x="497" y="418"/>
              </a:cxn>
              <a:cxn ang="0">
                <a:pos x="533" y="330"/>
              </a:cxn>
              <a:cxn ang="0">
                <a:pos x="566" y="326"/>
              </a:cxn>
              <a:cxn ang="0">
                <a:pos x="634" y="262"/>
              </a:cxn>
              <a:cxn ang="0">
                <a:pos x="688" y="222"/>
              </a:cxn>
              <a:cxn ang="0">
                <a:pos x="739" y="187"/>
              </a:cxn>
              <a:cxn ang="0">
                <a:pos x="818" y="257"/>
              </a:cxn>
              <a:cxn ang="0">
                <a:pos x="898" y="254"/>
              </a:cxn>
              <a:cxn ang="0">
                <a:pos x="921" y="160"/>
              </a:cxn>
              <a:cxn ang="0">
                <a:pos x="974" y="108"/>
              </a:cxn>
              <a:cxn ang="0">
                <a:pos x="1045" y="48"/>
              </a:cxn>
              <a:cxn ang="0">
                <a:pos x="1044" y="29"/>
              </a:cxn>
              <a:cxn ang="0">
                <a:pos x="1116" y="65"/>
              </a:cxn>
              <a:cxn ang="0">
                <a:pos x="1205" y="90"/>
              </a:cxn>
              <a:cxn ang="0">
                <a:pos x="1264" y="90"/>
              </a:cxn>
              <a:cxn ang="0">
                <a:pos x="1279" y="118"/>
              </a:cxn>
              <a:cxn ang="0">
                <a:pos x="1243" y="165"/>
              </a:cxn>
              <a:cxn ang="0">
                <a:pos x="1269" y="264"/>
              </a:cxn>
              <a:cxn ang="0">
                <a:pos x="1384" y="339"/>
              </a:cxn>
              <a:cxn ang="0">
                <a:pos x="1553" y="270"/>
              </a:cxn>
              <a:cxn ang="0">
                <a:pos x="1575" y="72"/>
              </a:cxn>
              <a:cxn ang="0">
                <a:pos x="1623" y="17"/>
              </a:cxn>
              <a:cxn ang="0">
                <a:pos x="1667" y="171"/>
              </a:cxn>
              <a:cxn ang="0">
                <a:pos x="1761" y="252"/>
              </a:cxn>
              <a:cxn ang="0">
                <a:pos x="1806" y="416"/>
              </a:cxn>
              <a:cxn ang="0">
                <a:pos x="1851" y="485"/>
              </a:cxn>
              <a:cxn ang="0">
                <a:pos x="1954" y="540"/>
              </a:cxn>
              <a:cxn ang="0">
                <a:pos x="1994" y="645"/>
              </a:cxn>
              <a:cxn ang="0">
                <a:pos x="2054" y="661"/>
              </a:cxn>
              <a:cxn ang="0">
                <a:pos x="2132" y="791"/>
              </a:cxn>
              <a:cxn ang="0">
                <a:pos x="2191" y="911"/>
              </a:cxn>
              <a:cxn ang="0">
                <a:pos x="2206" y="1090"/>
              </a:cxn>
              <a:cxn ang="0">
                <a:pos x="2158" y="1285"/>
              </a:cxn>
              <a:cxn ang="0">
                <a:pos x="2089" y="1365"/>
              </a:cxn>
              <a:cxn ang="0">
                <a:pos x="2034" y="1506"/>
              </a:cxn>
              <a:cxn ang="0">
                <a:pos x="2008" y="1625"/>
              </a:cxn>
              <a:cxn ang="0">
                <a:pos x="1823" y="1705"/>
              </a:cxn>
              <a:cxn ang="0">
                <a:pos x="1785" y="1704"/>
              </a:cxn>
              <a:cxn ang="0">
                <a:pos x="1715" y="1661"/>
              </a:cxn>
              <a:cxn ang="0">
                <a:pos x="1572" y="1674"/>
              </a:cxn>
              <a:cxn ang="0">
                <a:pos x="1453" y="1530"/>
              </a:cxn>
              <a:cxn ang="0">
                <a:pos x="1376" y="1406"/>
              </a:cxn>
              <a:cxn ang="0">
                <a:pos x="1330" y="1443"/>
              </a:cxn>
              <a:cxn ang="0">
                <a:pos x="1358" y="1317"/>
              </a:cxn>
              <a:cxn ang="0">
                <a:pos x="1302" y="1370"/>
              </a:cxn>
              <a:cxn ang="0">
                <a:pos x="1220" y="1433"/>
              </a:cxn>
              <a:cxn ang="0">
                <a:pos x="1177" y="1335"/>
              </a:cxn>
              <a:cxn ang="0">
                <a:pos x="1062" y="1253"/>
              </a:cxn>
              <a:cxn ang="0">
                <a:pos x="779" y="1270"/>
              </a:cxn>
              <a:cxn ang="0">
                <a:pos x="587" y="1354"/>
              </a:cxn>
              <a:cxn ang="0">
                <a:pos x="419" y="1379"/>
              </a:cxn>
              <a:cxn ang="0">
                <a:pos x="271" y="1452"/>
              </a:cxn>
              <a:cxn ang="0">
                <a:pos x="130" y="1405"/>
              </a:cxn>
              <a:cxn ang="0">
                <a:pos x="142" y="1286"/>
              </a:cxn>
              <a:cxn ang="0">
                <a:pos x="66" y="1024"/>
              </a:cxn>
              <a:cxn ang="0">
                <a:pos x="12" y="897"/>
              </a:cxn>
              <a:cxn ang="0">
                <a:pos x="35" y="884"/>
              </a:cxn>
              <a:cxn ang="0">
                <a:pos x="8" y="758"/>
              </a:cxn>
            </a:cxnLst>
            <a:rect l="0" t="0" r="r" b="b"/>
            <a:pathLst>
              <a:path w="2217" h="1736">
                <a:moveTo>
                  <a:pt x="43" y="634"/>
                </a:moveTo>
                <a:lnTo>
                  <a:pt x="49" y="629"/>
                </a:lnTo>
                <a:lnTo>
                  <a:pt x="48" y="645"/>
                </a:lnTo>
                <a:lnTo>
                  <a:pt x="48" y="647"/>
                </a:lnTo>
                <a:lnTo>
                  <a:pt x="45" y="651"/>
                </a:lnTo>
                <a:lnTo>
                  <a:pt x="44" y="656"/>
                </a:lnTo>
                <a:lnTo>
                  <a:pt x="48" y="658"/>
                </a:lnTo>
                <a:lnTo>
                  <a:pt x="46" y="666"/>
                </a:lnTo>
                <a:lnTo>
                  <a:pt x="45" y="671"/>
                </a:lnTo>
                <a:lnTo>
                  <a:pt x="50" y="673"/>
                </a:lnTo>
                <a:lnTo>
                  <a:pt x="59" y="666"/>
                </a:lnTo>
                <a:lnTo>
                  <a:pt x="62" y="652"/>
                </a:lnTo>
                <a:lnTo>
                  <a:pt x="72" y="636"/>
                </a:lnTo>
                <a:lnTo>
                  <a:pt x="80" y="633"/>
                </a:lnTo>
                <a:lnTo>
                  <a:pt x="87" y="628"/>
                </a:lnTo>
                <a:lnTo>
                  <a:pt x="94" y="626"/>
                </a:lnTo>
                <a:lnTo>
                  <a:pt x="102" y="620"/>
                </a:lnTo>
                <a:lnTo>
                  <a:pt x="120" y="617"/>
                </a:lnTo>
                <a:lnTo>
                  <a:pt x="125" y="608"/>
                </a:lnTo>
                <a:lnTo>
                  <a:pt x="132" y="601"/>
                </a:lnTo>
                <a:lnTo>
                  <a:pt x="140" y="596"/>
                </a:lnTo>
                <a:lnTo>
                  <a:pt x="146" y="586"/>
                </a:lnTo>
                <a:lnTo>
                  <a:pt x="161" y="580"/>
                </a:lnTo>
                <a:lnTo>
                  <a:pt x="167" y="575"/>
                </a:lnTo>
                <a:lnTo>
                  <a:pt x="174" y="571"/>
                </a:lnTo>
                <a:lnTo>
                  <a:pt x="191" y="559"/>
                </a:lnTo>
                <a:lnTo>
                  <a:pt x="195" y="558"/>
                </a:lnTo>
                <a:lnTo>
                  <a:pt x="198" y="560"/>
                </a:lnTo>
                <a:lnTo>
                  <a:pt x="214" y="561"/>
                </a:lnTo>
                <a:lnTo>
                  <a:pt x="222" y="564"/>
                </a:lnTo>
                <a:lnTo>
                  <a:pt x="232" y="565"/>
                </a:lnTo>
                <a:lnTo>
                  <a:pt x="241" y="564"/>
                </a:lnTo>
                <a:lnTo>
                  <a:pt x="249" y="561"/>
                </a:lnTo>
                <a:lnTo>
                  <a:pt x="260" y="553"/>
                </a:lnTo>
                <a:lnTo>
                  <a:pt x="270" y="547"/>
                </a:lnTo>
                <a:lnTo>
                  <a:pt x="280" y="544"/>
                </a:lnTo>
                <a:lnTo>
                  <a:pt x="291" y="544"/>
                </a:lnTo>
                <a:lnTo>
                  <a:pt x="301" y="542"/>
                </a:lnTo>
                <a:lnTo>
                  <a:pt x="322" y="522"/>
                </a:lnTo>
                <a:lnTo>
                  <a:pt x="335" y="522"/>
                </a:lnTo>
                <a:lnTo>
                  <a:pt x="345" y="527"/>
                </a:lnTo>
                <a:lnTo>
                  <a:pt x="357" y="522"/>
                </a:lnTo>
                <a:lnTo>
                  <a:pt x="370" y="522"/>
                </a:lnTo>
                <a:lnTo>
                  <a:pt x="378" y="520"/>
                </a:lnTo>
                <a:lnTo>
                  <a:pt x="388" y="515"/>
                </a:lnTo>
                <a:lnTo>
                  <a:pt x="413" y="510"/>
                </a:lnTo>
                <a:lnTo>
                  <a:pt x="424" y="504"/>
                </a:lnTo>
                <a:lnTo>
                  <a:pt x="432" y="499"/>
                </a:lnTo>
                <a:lnTo>
                  <a:pt x="454" y="478"/>
                </a:lnTo>
                <a:lnTo>
                  <a:pt x="458" y="470"/>
                </a:lnTo>
                <a:lnTo>
                  <a:pt x="459" y="461"/>
                </a:lnTo>
                <a:lnTo>
                  <a:pt x="467" y="450"/>
                </a:lnTo>
                <a:lnTo>
                  <a:pt x="469" y="445"/>
                </a:lnTo>
                <a:lnTo>
                  <a:pt x="469" y="439"/>
                </a:lnTo>
                <a:lnTo>
                  <a:pt x="476" y="440"/>
                </a:lnTo>
                <a:lnTo>
                  <a:pt x="497" y="418"/>
                </a:lnTo>
                <a:lnTo>
                  <a:pt x="500" y="413"/>
                </a:lnTo>
                <a:lnTo>
                  <a:pt x="497" y="410"/>
                </a:lnTo>
                <a:lnTo>
                  <a:pt x="490" y="381"/>
                </a:lnTo>
                <a:lnTo>
                  <a:pt x="491" y="369"/>
                </a:lnTo>
                <a:lnTo>
                  <a:pt x="499" y="355"/>
                </a:lnTo>
                <a:lnTo>
                  <a:pt x="502" y="353"/>
                </a:lnTo>
                <a:lnTo>
                  <a:pt x="508" y="353"/>
                </a:lnTo>
                <a:lnTo>
                  <a:pt x="512" y="345"/>
                </a:lnTo>
                <a:lnTo>
                  <a:pt x="521" y="338"/>
                </a:lnTo>
                <a:lnTo>
                  <a:pt x="524" y="338"/>
                </a:lnTo>
                <a:lnTo>
                  <a:pt x="523" y="333"/>
                </a:lnTo>
                <a:lnTo>
                  <a:pt x="528" y="322"/>
                </a:lnTo>
                <a:lnTo>
                  <a:pt x="530" y="321"/>
                </a:lnTo>
                <a:lnTo>
                  <a:pt x="533" y="330"/>
                </a:lnTo>
                <a:lnTo>
                  <a:pt x="537" y="337"/>
                </a:lnTo>
                <a:lnTo>
                  <a:pt x="543" y="353"/>
                </a:lnTo>
                <a:lnTo>
                  <a:pt x="549" y="365"/>
                </a:lnTo>
                <a:lnTo>
                  <a:pt x="555" y="372"/>
                </a:lnTo>
                <a:lnTo>
                  <a:pt x="560" y="381"/>
                </a:lnTo>
                <a:lnTo>
                  <a:pt x="564" y="386"/>
                </a:lnTo>
                <a:lnTo>
                  <a:pt x="569" y="375"/>
                </a:lnTo>
                <a:lnTo>
                  <a:pt x="569" y="360"/>
                </a:lnTo>
                <a:lnTo>
                  <a:pt x="571" y="360"/>
                </a:lnTo>
                <a:lnTo>
                  <a:pt x="578" y="359"/>
                </a:lnTo>
                <a:lnTo>
                  <a:pt x="576" y="346"/>
                </a:lnTo>
                <a:lnTo>
                  <a:pt x="570" y="335"/>
                </a:lnTo>
                <a:lnTo>
                  <a:pt x="564" y="330"/>
                </a:lnTo>
                <a:lnTo>
                  <a:pt x="566" y="326"/>
                </a:lnTo>
                <a:lnTo>
                  <a:pt x="565" y="310"/>
                </a:lnTo>
                <a:lnTo>
                  <a:pt x="570" y="305"/>
                </a:lnTo>
                <a:lnTo>
                  <a:pt x="580" y="310"/>
                </a:lnTo>
                <a:lnTo>
                  <a:pt x="588" y="308"/>
                </a:lnTo>
                <a:lnTo>
                  <a:pt x="601" y="324"/>
                </a:lnTo>
                <a:lnTo>
                  <a:pt x="618" y="327"/>
                </a:lnTo>
                <a:lnTo>
                  <a:pt x="619" y="319"/>
                </a:lnTo>
                <a:lnTo>
                  <a:pt x="610" y="316"/>
                </a:lnTo>
                <a:lnTo>
                  <a:pt x="613" y="303"/>
                </a:lnTo>
                <a:lnTo>
                  <a:pt x="623" y="294"/>
                </a:lnTo>
                <a:lnTo>
                  <a:pt x="625" y="287"/>
                </a:lnTo>
                <a:lnTo>
                  <a:pt x="620" y="270"/>
                </a:lnTo>
                <a:lnTo>
                  <a:pt x="625" y="264"/>
                </a:lnTo>
                <a:lnTo>
                  <a:pt x="634" y="262"/>
                </a:lnTo>
                <a:lnTo>
                  <a:pt x="645" y="268"/>
                </a:lnTo>
                <a:lnTo>
                  <a:pt x="647" y="265"/>
                </a:lnTo>
                <a:lnTo>
                  <a:pt x="641" y="253"/>
                </a:lnTo>
                <a:lnTo>
                  <a:pt x="642" y="247"/>
                </a:lnTo>
                <a:lnTo>
                  <a:pt x="646" y="242"/>
                </a:lnTo>
                <a:lnTo>
                  <a:pt x="663" y="248"/>
                </a:lnTo>
                <a:lnTo>
                  <a:pt x="663" y="243"/>
                </a:lnTo>
                <a:lnTo>
                  <a:pt x="657" y="233"/>
                </a:lnTo>
                <a:lnTo>
                  <a:pt x="657" y="221"/>
                </a:lnTo>
                <a:lnTo>
                  <a:pt x="666" y="217"/>
                </a:lnTo>
                <a:lnTo>
                  <a:pt x="671" y="217"/>
                </a:lnTo>
                <a:lnTo>
                  <a:pt x="677" y="215"/>
                </a:lnTo>
                <a:lnTo>
                  <a:pt x="687" y="214"/>
                </a:lnTo>
                <a:lnTo>
                  <a:pt x="688" y="222"/>
                </a:lnTo>
                <a:lnTo>
                  <a:pt x="693" y="220"/>
                </a:lnTo>
                <a:lnTo>
                  <a:pt x="700" y="214"/>
                </a:lnTo>
                <a:lnTo>
                  <a:pt x="705" y="201"/>
                </a:lnTo>
                <a:lnTo>
                  <a:pt x="705" y="197"/>
                </a:lnTo>
                <a:lnTo>
                  <a:pt x="699" y="189"/>
                </a:lnTo>
                <a:lnTo>
                  <a:pt x="702" y="183"/>
                </a:lnTo>
                <a:lnTo>
                  <a:pt x="707" y="189"/>
                </a:lnTo>
                <a:lnTo>
                  <a:pt x="709" y="198"/>
                </a:lnTo>
                <a:lnTo>
                  <a:pt x="715" y="194"/>
                </a:lnTo>
                <a:lnTo>
                  <a:pt x="718" y="188"/>
                </a:lnTo>
                <a:lnTo>
                  <a:pt x="721" y="189"/>
                </a:lnTo>
                <a:lnTo>
                  <a:pt x="722" y="194"/>
                </a:lnTo>
                <a:lnTo>
                  <a:pt x="728" y="193"/>
                </a:lnTo>
                <a:lnTo>
                  <a:pt x="739" y="187"/>
                </a:lnTo>
                <a:lnTo>
                  <a:pt x="743" y="183"/>
                </a:lnTo>
                <a:lnTo>
                  <a:pt x="741" y="176"/>
                </a:lnTo>
                <a:lnTo>
                  <a:pt x="749" y="174"/>
                </a:lnTo>
                <a:lnTo>
                  <a:pt x="753" y="177"/>
                </a:lnTo>
                <a:lnTo>
                  <a:pt x="761" y="181"/>
                </a:lnTo>
                <a:lnTo>
                  <a:pt x="770" y="181"/>
                </a:lnTo>
                <a:lnTo>
                  <a:pt x="780" y="187"/>
                </a:lnTo>
                <a:lnTo>
                  <a:pt x="788" y="193"/>
                </a:lnTo>
                <a:lnTo>
                  <a:pt x="804" y="215"/>
                </a:lnTo>
                <a:lnTo>
                  <a:pt x="818" y="226"/>
                </a:lnTo>
                <a:lnTo>
                  <a:pt x="814" y="242"/>
                </a:lnTo>
                <a:lnTo>
                  <a:pt x="814" y="253"/>
                </a:lnTo>
                <a:lnTo>
                  <a:pt x="815" y="255"/>
                </a:lnTo>
                <a:lnTo>
                  <a:pt x="818" y="257"/>
                </a:lnTo>
                <a:lnTo>
                  <a:pt x="819" y="254"/>
                </a:lnTo>
                <a:lnTo>
                  <a:pt x="822" y="247"/>
                </a:lnTo>
                <a:lnTo>
                  <a:pt x="820" y="243"/>
                </a:lnTo>
                <a:lnTo>
                  <a:pt x="825" y="238"/>
                </a:lnTo>
                <a:lnTo>
                  <a:pt x="829" y="240"/>
                </a:lnTo>
                <a:lnTo>
                  <a:pt x="830" y="237"/>
                </a:lnTo>
                <a:lnTo>
                  <a:pt x="836" y="240"/>
                </a:lnTo>
                <a:lnTo>
                  <a:pt x="836" y="232"/>
                </a:lnTo>
                <a:lnTo>
                  <a:pt x="839" y="231"/>
                </a:lnTo>
                <a:lnTo>
                  <a:pt x="849" y="233"/>
                </a:lnTo>
                <a:lnTo>
                  <a:pt x="862" y="233"/>
                </a:lnTo>
                <a:lnTo>
                  <a:pt x="873" y="232"/>
                </a:lnTo>
                <a:lnTo>
                  <a:pt x="881" y="236"/>
                </a:lnTo>
                <a:lnTo>
                  <a:pt x="898" y="254"/>
                </a:lnTo>
                <a:lnTo>
                  <a:pt x="903" y="253"/>
                </a:lnTo>
                <a:lnTo>
                  <a:pt x="903" y="249"/>
                </a:lnTo>
                <a:lnTo>
                  <a:pt x="899" y="237"/>
                </a:lnTo>
                <a:lnTo>
                  <a:pt x="906" y="233"/>
                </a:lnTo>
                <a:lnTo>
                  <a:pt x="908" y="232"/>
                </a:lnTo>
                <a:lnTo>
                  <a:pt x="894" y="217"/>
                </a:lnTo>
                <a:lnTo>
                  <a:pt x="886" y="205"/>
                </a:lnTo>
                <a:lnTo>
                  <a:pt x="890" y="189"/>
                </a:lnTo>
                <a:lnTo>
                  <a:pt x="893" y="192"/>
                </a:lnTo>
                <a:lnTo>
                  <a:pt x="898" y="189"/>
                </a:lnTo>
                <a:lnTo>
                  <a:pt x="909" y="172"/>
                </a:lnTo>
                <a:lnTo>
                  <a:pt x="909" y="165"/>
                </a:lnTo>
                <a:lnTo>
                  <a:pt x="914" y="158"/>
                </a:lnTo>
                <a:lnTo>
                  <a:pt x="921" y="160"/>
                </a:lnTo>
                <a:lnTo>
                  <a:pt x="931" y="160"/>
                </a:lnTo>
                <a:lnTo>
                  <a:pt x="937" y="154"/>
                </a:lnTo>
                <a:lnTo>
                  <a:pt x="936" y="141"/>
                </a:lnTo>
                <a:lnTo>
                  <a:pt x="929" y="141"/>
                </a:lnTo>
                <a:lnTo>
                  <a:pt x="930" y="135"/>
                </a:lnTo>
                <a:lnTo>
                  <a:pt x="931" y="125"/>
                </a:lnTo>
                <a:lnTo>
                  <a:pt x="935" y="115"/>
                </a:lnTo>
                <a:lnTo>
                  <a:pt x="944" y="113"/>
                </a:lnTo>
                <a:lnTo>
                  <a:pt x="953" y="109"/>
                </a:lnTo>
                <a:lnTo>
                  <a:pt x="954" y="102"/>
                </a:lnTo>
                <a:lnTo>
                  <a:pt x="962" y="103"/>
                </a:lnTo>
                <a:lnTo>
                  <a:pt x="969" y="108"/>
                </a:lnTo>
                <a:lnTo>
                  <a:pt x="973" y="115"/>
                </a:lnTo>
                <a:lnTo>
                  <a:pt x="974" y="108"/>
                </a:lnTo>
                <a:lnTo>
                  <a:pt x="968" y="98"/>
                </a:lnTo>
                <a:lnTo>
                  <a:pt x="971" y="96"/>
                </a:lnTo>
                <a:lnTo>
                  <a:pt x="978" y="88"/>
                </a:lnTo>
                <a:lnTo>
                  <a:pt x="991" y="92"/>
                </a:lnTo>
                <a:lnTo>
                  <a:pt x="992" y="87"/>
                </a:lnTo>
                <a:lnTo>
                  <a:pt x="1003" y="90"/>
                </a:lnTo>
                <a:lnTo>
                  <a:pt x="1016" y="88"/>
                </a:lnTo>
                <a:lnTo>
                  <a:pt x="1026" y="91"/>
                </a:lnTo>
                <a:lnTo>
                  <a:pt x="1034" y="91"/>
                </a:lnTo>
                <a:lnTo>
                  <a:pt x="1054" y="85"/>
                </a:lnTo>
                <a:lnTo>
                  <a:pt x="1062" y="79"/>
                </a:lnTo>
                <a:lnTo>
                  <a:pt x="1062" y="55"/>
                </a:lnTo>
                <a:lnTo>
                  <a:pt x="1056" y="49"/>
                </a:lnTo>
                <a:lnTo>
                  <a:pt x="1045" y="48"/>
                </a:lnTo>
                <a:lnTo>
                  <a:pt x="1038" y="49"/>
                </a:lnTo>
                <a:lnTo>
                  <a:pt x="1030" y="44"/>
                </a:lnTo>
                <a:lnTo>
                  <a:pt x="1026" y="38"/>
                </a:lnTo>
                <a:lnTo>
                  <a:pt x="1017" y="34"/>
                </a:lnTo>
                <a:lnTo>
                  <a:pt x="1017" y="33"/>
                </a:lnTo>
                <a:lnTo>
                  <a:pt x="1021" y="32"/>
                </a:lnTo>
                <a:lnTo>
                  <a:pt x="1024" y="34"/>
                </a:lnTo>
                <a:lnTo>
                  <a:pt x="1027" y="29"/>
                </a:lnTo>
                <a:lnTo>
                  <a:pt x="1029" y="27"/>
                </a:lnTo>
                <a:lnTo>
                  <a:pt x="1032" y="31"/>
                </a:lnTo>
                <a:lnTo>
                  <a:pt x="1035" y="45"/>
                </a:lnTo>
                <a:lnTo>
                  <a:pt x="1039" y="38"/>
                </a:lnTo>
                <a:lnTo>
                  <a:pt x="1039" y="29"/>
                </a:lnTo>
                <a:lnTo>
                  <a:pt x="1044" y="29"/>
                </a:lnTo>
                <a:lnTo>
                  <a:pt x="1046" y="33"/>
                </a:lnTo>
                <a:lnTo>
                  <a:pt x="1051" y="32"/>
                </a:lnTo>
                <a:lnTo>
                  <a:pt x="1055" y="38"/>
                </a:lnTo>
                <a:lnTo>
                  <a:pt x="1059" y="43"/>
                </a:lnTo>
                <a:lnTo>
                  <a:pt x="1067" y="49"/>
                </a:lnTo>
                <a:lnTo>
                  <a:pt x="1070" y="42"/>
                </a:lnTo>
                <a:lnTo>
                  <a:pt x="1075" y="41"/>
                </a:lnTo>
                <a:lnTo>
                  <a:pt x="1080" y="44"/>
                </a:lnTo>
                <a:lnTo>
                  <a:pt x="1082" y="50"/>
                </a:lnTo>
                <a:lnTo>
                  <a:pt x="1089" y="58"/>
                </a:lnTo>
                <a:lnTo>
                  <a:pt x="1104" y="61"/>
                </a:lnTo>
                <a:lnTo>
                  <a:pt x="1108" y="61"/>
                </a:lnTo>
                <a:lnTo>
                  <a:pt x="1113" y="63"/>
                </a:lnTo>
                <a:lnTo>
                  <a:pt x="1116" y="65"/>
                </a:lnTo>
                <a:lnTo>
                  <a:pt x="1123" y="60"/>
                </a:lnTo>
                <a:lnTo>
                  <a:pt x="1126" y="59"/>
                </a:lnTo>
                <a:lnTo>
                  <a:pt x="1126" y="66"/>
                </a:lnTo>
                <a:lnTo>
                  <a:pt x="1131" y="69"/>
                </a:lnTo>
                <a:lnTo>
                  <a:pt x="1141" y="69"/>
                </a:lnTo>
                <a:lnTo>
                  <a:pt x="1151" y="76"/>
                </a:lnTo>
                <a:lnTo>
                  <a:pt x="1159" y="75"/>
                </a:lnTo>
                <a:lnTo>
                  <a:pt x="1167" y="79"/>
                </a:lnTo>
                <a:lnTo>
                  <a:pt x="1177" y="74"/>
                </a:lnTo>
                <a:lnTo>
                  <a:pt x="1179" y="74"/>
                </a:lnTo>
                <a:lnTo>
                  <a:pt x="1184" y="81"/>
                </a:lnTo>
                <a:lnTo>
                  <a:pt x="1195" y="81"/>
                </a:lnTo>
                <a:lnTo>
                  <a:pt x="1200" y="84"/>
                </a:lnTo>
                <a:lnTo>
                  <a:pt x="1205" y="90"/>
                </a:lnTo>
                <a:lnTo>
                  <a:pt x="1216" y="79"/>
                </a:lnTo>
                <a:lnTo>
                  <a:pt x="1221" y="76"/>
                </a:lnTo>
                <a:lnTo>
                  <a:pt x="1225" y="75"/>
                </a:lnTo>
                <a:lnTo>
                  <a:pt x="1234" y="76"/>
                </a:lnTo>
                <a:lnTo>
                  <a:pt x="1244" y="71"/>
                </a:lnTo>
                <a:lnTo>
                  <a:pt x="1238" y="82"/>
                </a:lnTo>
                <a:lnTo>
                  <a:pt x="1241" y="85"/>
                </a:lnTo>
                <a:lnTo>
                  <a:pt x="1243" y="86"/>
                </a:lnTo>
                <a:lnTo>
                  <a:pt x="1248" y="81"/>
                </a:lnTo>
                <a:lnTo>
                  <a:pt x="1249" y="85"/>
                </a:lnTo>
                <a:lnTo>
                  <a:pt x="1248" y="101"/>
                </a:lnTo>
                <a:lnTo>
                  <a:pt x="1249" y="104"/>
                </a:lnTo>
                <a:lnTo>
                  <a:pt x="1259" y="101"/>
                </a:lnTo>
                <a:lnTo>
                  <a:pt x="1264" y="90"/>
                </a:lnTo>
                <a:lnTo>
                  <a:pt x="1263" y="88"/>
                </a:lnTo>
                <a:lnTo>
                  <a:pt x="1264" y="79"/>
                </a:lnTo>
                <a:lnTo>
                  <a:pt x="1274" y="70"/>
                </a:lnTo>
                <a:lnTo>
                  <a:pt x="1276" y="72"/>
                </a:lnTo>
                <a:lnTo>
                  <a:pt x="1279" y="77"/>
                </a:lnTo>
                <a:lnTo>
                  <a:pt x="1280" y="92"/>
                </a:lnTo>
                <a:lnTo>
                  <a:pt x="1288" y="87"/>
                </a:lnTo>
                <a:lnTo>
                  <a:pt x="1295" y="87"/>
                </a:lnTo>
                <a:lnTo>
                  <a:pt x="1299" y="91"/>
                </a:lnTo>
                <a:lnTo>
                  <a:pt x="1297" y="96"/>
                </a:lnTo>
                <a:lnTo>
                  <a:pt x="1293" y="106"/>
                </a:lnTo>
                <a:lnTo>
                  <a:pt x="1287" y="115"/>
                </a:lnTo>
                <a:lnTo>
                  <a:pt x="1284" y="119"/>
                </a:lnTo>
                <a:lnTo>
                  <a:pt x="1279" y="118"/>
                </a:lnTo>
                <a:lnTo>
                  <a:pt x="1277" y="122"/>
                </a:lnTo>
                <a:lnTo>
                  <a:pt x="1284" y="130"/>
                </a:lnTo>
                <a:lnTo>
                  <a:pt x="1276" y="141"/>
                </a:lnTo>
                <a:lnTo>
                  <a:pt x="1272" y="144"/>
                </a:lnTo>
                <a:lnTo>
                  <a:pt x="1264" y="141"/>
                </a:lnTo>
                <a:lnTo>
                  <a:pt x="1263" y="136"/>
                </a:lnTo>
                <a:lnTo>
                  <a:pt x="1258" y="142"/>
                </a:lnTo>
                <a:lnTo>
                  <a:pt x="1259" y="151"/>
                </a:lnTo>
                <a:lnTo>
                  <a:pt x="1261" y="156"/>
                </a:lnTo>
                <a:lnTo>
                  <a:pt x="1258" y="152"/>
                </a:lnTo>
                <a:lnTo>
                  <a:pt x="1253" y="145"/>
                </a:lnTo>
                <a:lnTo>
                  <a:pt x="1248" y="144"/>
                </a:lnTo>
                <a:lnTo>
                  <a:pt x="1247" y="156"/>
                </a:lnTo>
                <a:lnTo>
                  <a:pt x="1243" y="165"/>
                </a:lnTo>
                <a:lnTo>
                  <a:pt x="1243" y="171"/>
                </a:lnTo>
                <a:lnTo>
                  <a:pt x="1253" y="168"/>
                </a:lnTo>
                <a:lnTo>
                  <a:pt x="1248" y="187"/>
                </a:lnTo>
                <a:lnTo>
                  <a:pt x="1248" y="190"/>
                </a:lnTo>
                <a:lnTo>
                  <a:pt x="1238" y="210"/>
                </a:lnTo>
                <a:lnTo>
                  <a:pt x="1234" y="221"/>
                </a:lnTo>
                <a:lnTo>
                  <a:pt x="1232" y="225"/>
                </a:lnTo>
                <a:lnTo>
                  <a:pt x="1228" y="231"/>
                </a:lnTo>
                <a:lnTo>
                  <a:pt x="1228" y="242"/>
                </a:lnTo>
                <a:lnTo>
                  <a:pt x="1234" y="246"/>
                </a:lnTo>
                <a:lnTo>
                  <a:pt x="1238" y="252"/>
                </a:lnTo>
                <a:lnTo>
                  <a:pt x="1245" y="251"/>
                </a:lnTo>
                <a:lnTo>
                  <a:pt x="1254" y="258"/>
                </a:lnTo>
                <a:lnTo>
                  <a:pt x="1269" y="264"/>
                </a:lnTo>
                <a:lnTo>
                  <a:pt x="1271" y="274"/>
                </a:lnTo>
                <a:lnTo>
                  <a:pt x="1275" y="283"/>
                </a:lnTo>
                <a:lnTo>
                  <a:pt x="1275" y="297"/>
                </a:lnTo>
                <a:lnTo>
                  <a:pt x="1285" y="290"/>
                </a:lnTo>
                <a:lnTo>
                  <a:pt x="1307" y="296"/>
                </a:lnTo>
                <a:lnTo>
                  <a:pt x="1320" y="295"/>
                </a:lnTo>
                <a:lnTo>
                  <a:pt x="1324" y="302"/>
                </a:lnTo>
                <a:lnTo>
                  <a:pt x="1335" y="308"/>
                </a:lnTo>
                <a:lnTo>
                  <a:pt x="1345" y="313"/>
                </a:lnTo>
                <a:lnTo>
                  <a:pt x="1355" y="319"/>
                </a:lnTo>
                <a:lnTo>
                  <a:pt x="1361" y="327"/>
                </a:lnTo>
                <a:lnTo>
                  <a:pt x="1370" y="334"/>
                </a:lnTo>
                <a:lnTo>
                  <a:pt x="1377" y="335"/>
                </a:lnTo>
                <a:lnTo>
                  <a:pt x="1384" y="339"/>
                </a:lnTo>
                <a:lnTo>
                  <a:pt x="1411" y="346"/>
                </a:lnTo>
                <a:lnTo>
                  <a:pt x="1421" y="354"/>
                </a:lnTo>
                <a:lnTo>
                  <a:pt x="1425" y="365"/>
                </a:lnTo>
                <a:lnTo>
                  <a:pt x="1430" y="371"/>
                </a:lnTo>
                <a:lnTo>
                  <a:pt x="1460" y="392"/>
                </a:lnTo>
                <a:lnTo>
                  <a:pt x="1475" y="398"/>
                </a:lnTo>
                <a:lnTo>
                  <a:pt x="1487" y="394"/>
                </a:lnTo>
                <a:lnTo>
                  <a:pt x="1498" y="389"/>
                </a:lnTo>
                <a:lnTo>
                  <a:pt x="1516" y="384"/>
                </a:lnTo>
                <a:lnTo>
                  <a:pt x="1521" y="377"/>
                </a:lnTo>
                <a:lnTo>
                  <a:pt x="1524" y="356"/>
                </a:lnTo>
                <a:lnTo>
                  <a:pt x="1537" y="333"/>
                </a:lnTo>
                <a:lnTo>
                  <a:pt x="1548" y="287"/>
                </a:lnTo>
                <a:lnTo>
                  <a:pt x="1553" y="270"/>
                </a:lnTo>
                <a:lnTo>
                  <a:pt x="1557" y="258"/>
                </a:lnTo>
                <a:lnTo>
                  <a:pt x="1560" y="246"/>
                </a:lnTo>
                <a:lnTo>
                  <a:pt x="1559" y="231"/>
                </a:lnTo>
                <a:lnTo>
                  <a:pt x="1553" y="213"/>
                </a:lnTo>
                <a:lnTo>
                  <a:pt x="1555" y="197"/>
                </a:lnTo>
                <a:lnTo>
                  <a:pt x="1553" y="165"/>
                </a:lnTo>
                <a:lnTo>
                  <a:pt x="1561" y="145"/>
                </a:lnTo>
                <a:lnTo>
                  <a:pt x="1560" y="128"/>
                </a:lnTo>
                <a:lnTo>
                  <a:pt x="1565" y="118"/>
                </a:lnTo>
                <a:lnTo>
                  <a:pt x="1566" y="108"/>
                </a:lnTo>
                <a:lnTo>
                  <a:pt x="1559" y="106"/>
                </a:lnTo>
                <a:lnTo>
                  <a:pt x="1560" y="95"/>
                </a:lnTo>
                <a:lnTo>
                  <a:pt x="1564" y="76"/>
                </a:lnTo>
                <a:lnTo>
                  <a:pt x="1575" y="72"/>
                </a:lnTo>
                <a:lnTo>
                  <a:pt x="1578" y="64"/>
                </a:lnTo>
                <a:lnTo>
                  <a:pt x="1583" y="45"/>
                </a:lnTo>
                <a:lnTo>
                  <a:pt x="1596" y="29"/>
                </a:lnTo>
                <a:lnTo>
                  <a:pt x="1596" y="16"/>
                </a:lnTo>
                <a:lnTo>
                  <a:pt x="1596" y="15"/>
                </a:lnTo>
                <a:lnTo>
                  <a:pt x="1599" y="11"/>
                </a:lnTo>
                <a:lnTo>
                  <a:pt x="1604" y="10"/>
                </a:lnTo>
                <a:lnTo>
                  <a:pt x="1613" y="5"/>
                </a:lnTo>
                <a:lnTo>
                  <a:pt x="1616" y="0"/>
                </a:lnTo>
                <a:lnTo>
                  <a:pt x="1623" y="2"/>
                </a:lnTo>
                <a:lnTo>
                  <a:pt x="1623" y="7"/>
                </a:lnTo>
                <a:lnTo>
                  <a:pt x="1624" y="16"/>
                </a:lnTo>
                <a:lnTo>
                  <a:pt x="1623" y="16"/>
                </a:lnTo>
                <a:lnTo>
                  <a:pt x="1623" y="17"/>
                </a:lnTo>
                <a:lnTo>
                  <a:pt x="1625" y="31"/>
                </a:lnTo>
                <a:lnTo>
                  <a:pt x="1625" y="58"/>
                </a:lnTo>
                <a:lnTo>
                  <a:pt x="1629" y="68"/>
                </a:lnTo>
                <a:lnTo>
                  <a:pt x="1639" y="68"/>
                </a:lnTo>
                <a:lnTo>
                  <a:pt x="1641" y="74"/>
                </a:lnTo>
                <a:lnTo>
                  <a:pt x="1640" y="88"/>
                </a:lnTo>
                <a:lnTo>
                  <a:pt x="1646" y="93"/>
                </a:lnTo>
                <a:lnTo>
                  <a:pt x="1650" y="103"/>
                </a:lnTo>
                <a:lnTo>
                  <a:pt x="1655" y="107"/>
                </a:lnTo>
                <a:lnTo>
                  <a:pt x="1656" y="122"/>
                </a:lnTo>
                <a:lnTo>
                  <a:pt x="1661" y="124"/>
                </a:lnTo>
                <a:lnTo>
                  <a:pt x="1663" y="139"/>
                </a:lnTo>
                <a:lnTo>
                  <a:pt x="1667" y="151"/>
                </a:lnTo>
                <a:lnTo>
                  <a:pt x="1667" y="171"/>
                </a:lnTo>
                <a:lnTo>
                  <a:pt x="1670" y="179"/>
                </a:lnTo>
                <a:lnTo>
                  <a:pt x="1672" y="189"/>
                </a:lnTo>
                <a:lnTo>
                  <a:pt x="1677" y="199"/>
                </a:lnTo>
                <a:lnTo>
                  <a:pt x="1684" y="208"/>
                </a:lnTo>
                <a:lnTo>
                  <a:pt x="1693" y="211"/>
                </a:lnTo>
                <a:lnTo>
                  <a:pt x="1705" y="200"/>
                </a:lnTo>
                <a:lnTo>
                  <a:pt x="1715" y="198"/>
                </a:lnTo>
                <a:lnTo>
                  <a:pt x="1723" y="199"/>
                </a:lnTo>
                <a:lnTo>
                  <a:pt x="1729" y="215"/>
                </a:lnTo>
                <a:lnTo>
                  <a:pt x="1739" y="219"/>
                </a:lnTo>
                <a:lnTo>
                  <a:pt x="1747" y="228"/>
                </a:lnTo>
                <a:lnTo>
                  <a:pt x="1755" y="232"/>
                </a:lnTo>
                <a:lnTo>
                  <a:pt x="1764" y="242"/>
                </a:lnTo>
                <a:lnTo>
                  <a:pt x="1761" y="252"/>
                </a:lnTo>
                <a:lnTo>
                  <a:pt x="1764" y="258"/>
                </a:lnTo>
                <a:lnTo>
                  <a:pt x="1763" y="276"/>
                </a:lnTo>
                <a:lnTo>
                  <a:pt x="1766" y="286"/>
                </a:lnTo>
                <a:lnTo>
                  <a:pt x="1766" y="295"/>
                </a:lnTo>
                <a:lnTo>
                  <a:pt x="1771" y="303"/>
                </a:lnTo>
                <a:lnTo>
                  <a:pt x="1771" y="319"/>
                </a:lnTo>
                <a:lnTo>
                  <a:pt x="1775" y="332"/>
                </a:lnTo>
                <a:lnTo>
                  <a:pt x="1787" y="349"/>
                </a:lnTo>
                <a:lnTo>
                  <a:pt x="1796" y="349"/>
                </a:lnTo>
                <a:lnTo>
                  <a:pt x="1797" y="361"/>
                </a:lnTo>
                <a:lnTo>
                  <a:pt x="1804" y="381"/>
                </a:lnTo>
                <a:lnTo>
                  <a:pt x="1807" y="393"/>
                </a:lnTo>
                <a:lnTo>
                  <a:pt x="1808" y="409"/>
                </a:lnTo>
                <a:lnTo>
                  <a:pt x="1806" y="416"/>
                </a:lnTo>
                <a:lnTo>
                  <a:pt x="1806" y="426"/>
                </a:lnTo>
                <a:lnTo>
                  <a:pt x="1808" y="437"/>
                </a:lnTo>
                <a:lnTo>
                  <a:pt x="1814" y="443"/>
                </a:lnTo>
                <a:lnTo>
                  <a:pt x="1819" y="445"/>
                </a:lnTo>
                <a:lnTo>
                  <a:pt x="1818" y="448"/>
                </a:lnTo>
                <a:lnTo>
                  <a:pt x="1822" y="445"/>
                </a:lnTo>
                <a:lnTo>
                  <a:pt x="1822" y="447"/>
                </a:lnTo>
                <a:lnTo>
                  <a:pt x="1819" y="452"/>
                </a:lnTo>
                <a:lnTo>
                  <a:pt x="1820" y="454"/>
                </a:lnTo>
                <a:lnTo>
                  <a:pt x="1820" y="461"/>
                </a:lnTo>
                <a:lnTo>
                  <a:pt x="1824" y="470"/>
                </a:lnTo>
                <a:lnTo>
                  <a:pt x="1838" y="475"/>
                </a:lnTo>
                <a:lnTo>
                  <a:pt x="1841" y="480"/>
                </a:lnTo>
                <a:lnTo>
                  <a:pt x="1851" y="485"/>
                </a:lnTo>
                <a:lnTo>
                  <a:pt x="1871" y="490"/>
                </a:lnTo>
                <a:lnTo>
                  <a:pt x="1874" y="489"/>
                </a:lnTo>
                <a:lnTo>
                  <a:pt x="1881" y="485"/>
                </a:lnTo>
                <a:lnTo>
                  <a:pt x="1884" y="502"/>
                </a:lnTo>
                <a:lnTo>
                  <a:pt x="1888" y="511"/>
                </a:lnTo>
                <a:lnTo>
                  <a:pt x="1893" y="515"/>
                </a:lnTo>
                <a:lnTo>
                  <a:pt x="1903" y="512"/>
                </a:lnTo>
                <a:lnTo>
                  <a:pt x="1911" y="517"/>
                </a:lnTo>
                <a:lnTo>
                  <a:pt x="1920" y="518"/>
                </a:lnTo>
                <a:lnTo>
                  <a:pt x="1925" y="527"/>
                </a:lnTo>
                <a:lnTo>
                  <a:pt x="1931" y="533"/>
                </a:lnTo>
                <a:lnTo>
                  <a:pt x="1937" y="529"/>
                </a:lnTo>
                <a:lnTo>
                  <a:pt x="1942" y="533"/>
                </a:lnTo>
                <a:lnTo>
                  <a:pt x="1954" y="540"/>
                </a:lnTo>
                <a:lnTo>
                  <a:pt x="1958" y="545"/>
                </a:lnTo>
                <a:lnTo>
                  <a:pt x="1960" y="556"/>
                </a:lnTo>
                <a:lnTo>
                  <a:pt x="1953" y="554"/>
                </a:lnTo>
                <a:lnTo>
                  <a:pt x="1952" y="566"/>
                </a:lnTo>
                <a:lnTo>
                  <a:pt x="1958" y="572"/>
                </a:lnTo>
                <a:lnTo>
                  <a:pt x="1968" y="574"/>
                </a:lnTo>
                <a:lnTo>
                  <a:pt x="1970" y="580"/>
                </a:lnTo>
                <a:lnTo>
                  <a:pt x="1978" y="588"/>
                </a:lnTo>
                <a:lnTo>
                  <a:pt x="1980" y="597"/>
                </a:lnTo>
                <a:lnTo>
                  <a:pt x="1983" y="603"/>
                </a:lnTo>
                <a:lnTo>
                  <a:pt x="1985" y="610"/>
                </a:lnTo>
                <a:lnTo>
                  <a:pt x="1992" y="612"/>
                </a:lnTo>
                <a:lnTo>
                  <a:pt x="1994" y="619"/>
                </a:lnTo>
                <a:lnTo>
                  <a:pt x="1994" y="645"/>
                </a:lnTo>
                <a:lnTo>
                  <a:pt x="1996" y="651"/>
                </a:lnTo>
                <a:lnTo>
                  <a:pt x="1997" y="658"/>
                </a:lnTo>
                <a:lnTo>
                  <a:pt x="2002" y="662"/>
                </a:lnTo>
                <a:lnTo>
                  <a:pt x="2005" y="671"/>
                </a:lnTo>
                <a:lnTo>
                  <a:pt x="2007" y="672"/>
                </a:lnTo>
                <a:lnTo>
                  <a:pt x="2011" y="669"/>
                </a:lnTo>
                <a:lnTo>
                  <a:pt x="2017" y="669"/>
                </a:lnTo>
                <a:lnTo>
                  <a:pt x="2017" y="655"/>
                </a:lnTo>
                <a:lnTo>
                  <a:pt x="2023" y="650"/>
                </a:lnTo>
                <a:lnTo>
                  <a:pt x="2027" y="660"/>
                </a:lnTo>
                <a:lnTo>
                  <a:pt x="2032" y="665"/>
                </a:lnTo>
                <a:lnTo>
                  <a:pt x="2043" y="669"/>
                </a:lnTo>
                <a:lnTo>
                  <a:pt x="2051" y="676"/>
                </a:lnTo>
                <a:lnTo>
                  <a:pt x="2054" y="661"/>
                </a:lnTo>
                <a:lnTo>
                  <a:pt x="2057" y="665"/>
                </a:lnTo>
                <a:lnTo>
                  <a:pt x="2059" y="671"/>
                </a:lnTo>
                <a:lnTo>
                  <a:pt x="2061" y="674"/>
                </a:lnTo>
                <a:lnTo>
                  <a:pt x="2065" y="690"/>
                </a:lnTo>
                <a:lnTo>
                  <a:pt x="2065" y="720"/>
                </a:lnTo>
                <a:lnTo>
                  <a:pt x="2068" y="733"/>
                </a:lnTo>
                <a:lnTo>
                  <a:pt x="2077" y="739"/>
                </a:lnTo>
                <a:lnTo>
                  <a:pt x="2083" y="748"/>
                </a:lnTo>
                <a:lnTo>
                  <a:pt x="2098" y="760"/>
                </a:lnTo>
                <a:lnTo>
                  <a:pt x="2110" y="760"/>
                </a:lnTo>
                <a:lnTo>
                  <a:pt x="2118" y="766"/>
                </a:lnTo>
                <a:lnTo>
                  <a:pt x="2124" y="774"/>
                </a:lnTo>
                <a:lnTo>
                  <a:pt x="2130" y="785"/>
                </a:lnTo>
                <a:lnTo>
                  <a:pt x="2132" y="791"/>
                </a:lnTo>
                <a:lnTo>
                  <a:pt x="2141" y="800"/>
                </a:lnTo>
                <a:lnTo>
                  <a:pt x="2151" y="802"/>
                </a:lnTo>
                <a:lnTo>
                  <a:pt x="2151" y="806"/>
                </a:lnTo>
                <a:lnTo>
                  <a:pt x="2163" y="824"/>
                </a:lnTo>
                <a:lnTo>
                  <a:pt x="2162" y="830"/>
                </a:lnTo>
                <a:lnTo>
                  <a:pt x="2173" y="835"/>
                </a:lnTo>
                <a:lnTo>
                  <a:pt x="2177" y="844"/>
                </a:lnTo>
                <a:lnTo>
                  <a:pt x="2178" y="862"/>
                </a:lnTo>
                <a:lnTo>
                  <a:pt x="2184" y="872"/>
                </a:lnTo>
                <a:lnTo>
                  <a:pt x="2186" y="876"/>
                </a:lnTo>
                <a:lnTo>
                  <a:pt x="2190" y="871"/>
                </a:lnTo>
                <a:lnTo>
                  <a:pt x="2191" y="886"/>
                </a:lnTo>
                <a:lnTo>
                  <a:pt x="2189" y="900"/>
                </a:lnTo>
                <a:lnTo>
                  <a:pt x="2191" y="911"/>
                </a:lnTo>
                <a:lnTo>
                  <a:pt x="2194" y="938"/>
                </a:lnTo>
                <a:lnTo>
                  <a:pt x="2197" y="948"/>
                </a:lnTo>
                <a:lnTo>
                  <a:pt x="2193" y="945"/>
                </a:lnTo>
                <a:lnTo>
                  <a:pt x="2191" y="952"/>
                </a:lnTo>
                <a:lnTo>
                  <a:pt x="2193" y="956"/>
                </a:lnTo>
                <a:lnTo>
                  <a:pt x="2194" y="963"/>
                </a:lnTo>
                <a:lnTo>
                  <a:pt x="2197" y="967"/>
                </a:lnTo>
                <a:lnTo>
                  <a:pt x="2200" y="979"/>
                </a:lnTo>
                <a:lnTo>
                  <a:pt x="2207" y="995"/>
                </a:lnTo>
                <a:lnTo>
                  <a:pt x="2216" y="1023"/>
                </a:lnTo>
                <a:lnTo>
                  <a:pt x="2217" y="1050"/>
                </a:lnTo>
                <a:lnTo>
                  <a:pt x="2215" y="1066"/>
                </a:lnTo>
                <a:lnTo>
                  <a:pt x="2211" y="1074"/>
                </a:lnTo>
                <a:lnTo>
                  <a:pt x="2206" y="1090"/>
                </a:lnTo>
                <a:lnTo>
                  <a:pt x="2204" y="1110"/>
                </a:lnTo>
                <a:lnTo>
                  <a:pt x="2199" y="1142"/>
                </a:lnTo>
                <a:lnTo>
                  <a:pt x="2196" y="1145"/>
                </a:lnTo>
                <a:lnTo>
                  <a:pt x="2189" y="1164"/>
                </a:lnTo>
                <a:lnTo>
                  <a:pt x="2188" y="1182"/>
                </a:lnTo>
                <a:lnTo>
                  <a:pt x="2190" y="1201"/>
                </a:lnTo>
                <a:lnTo>
                  <a:pt x="2186" y="1207"/>
                </a:lnTo>
                <a:lnTo>
                  <a:pt x="2186" y="1214"/>
                </a:lnTo>
                <a:lnTo>
                  <a:pt x="2172" y="1252"/>
                </a:lnTo>
                <a:lnTo>
                  <a:pt x="2167" y="1258"/>
                </a:lnTo>
                <a:lnTo>
                  <a:pt x="2162" y="1266"/>
                </a:lnTo>
                <a:lnTo>
                  <a:pt x="2156" y="1273"/>
                </a:lnTo>
                <a:lnTo>
                  <a:pt x="2156" y="1280"/>
                </a:lnTo>
                <a:lnTo>
                  <a:pt x="2158" y="1285"/>
                </a:lnTo>
                <a:lnTo>
                  <a:pt x="2153" y="1291"/>
                </a:lnTo>
                <a:lnTo>
                  <a:pt x="2145" y="1302"/>
                </a:lnTo>
                <a:lnTo>
                  <a:pt x="2137" y="1302"/>
                </a:lnTo>
                <a:lnTo>
                  <a:pt x="2135" y="1306"/>
                </a:lnTo>
                <a:lnTo>
                  <a:pt x="2141" y="1308"/>
                </a:lnTo>
                <a:lnTo>
                  <a:pt x="2130" y="1312"/>
                </a:lnTo>
                <a:lnTo>
                  <a:pt x="2123" y="1316"/>
                </a:lnTo>
                <a:lnTo>
                  <a:pt x="2120" y="1323"/>
                </a:lnTo>
                <a:lnTo>
                  <a:pt x="2114" y="1331"/>
                </a:lnTo>
                <a:lnTo>
                  <a:pt x="2108" y="1346"/>
                </a:lnTo>
                <a:lnTo>
                  <a:pt x="2100" y="1357"/>
                </a:lnTo>
                <a:lnTo>
                  <a:pt x="2094" y="1359"/>
                </a:lnTo>
                <a:lnTo>
                  <a:pt x="2091" y="1360"/>
                </a:lnTo>
                <a:lnTo>
                  <a:pt x="2089" y="1365"/>
                </a:lnTo>
                <a:lnTo>
                  <a:pt x="2097" y="1367"/>
                </a:lnTo>
                <a:lnTo>
                  <a:pt x="2096" y="1379"/>
                </a:lnTo>
                <a:lnTo>
                  <a:pt x="2091" y="1392"/>
                </a:lnTo>
                <a:lnTo>
                  <a:pt x="2088" y="1392"/>
                </a:lnTo>
                <a:lnTo>
                  <a:pt x="2087" y="1400"/>
                </a:lnTo>
                <a:lnTo>
                  <a:pt x="2078" y="1411"/>
                </a:lnTo>
                <a:lnTo>
                  <a:pt x="2065" y="1458"/>
                </a:lnTo>
                <a:lnTo>
                  <a:pt x="2065" y="1468"/>
                </a:lnTo>
                <a:lnTo>
                  <a:pt x="2056" y="1462"/>
                </a:lnTo>
                <a:lnTo>
                  <a:pt x="2049" y="1481"/>
                </a:lnTo>
                <a:lnTo>
                  <a:pt x="2044" y="1487"/>
                </a:lnTo>
                <a:lnTo>
                  <a:pt x="2041" y="1497"/>
                </a:lnTo>
                <a:lnTo>
                  <a:pt x="2038" y="1500"/>
                </a:lnTo>
                <a:lnTo>
                  <a:pt x="2034" y="1506"/>
                </a:lnTo>
                <a:lnTo>
                  <a:pt x="2033" y="1521"/>
                </a:lnTo>
                <a:lnTo>
                  <a:pt x="2029" y="1538"/>
                </a:lnTo>
                <a:lnTo>
                  <a:pt x="2033" y="1546"/>
                </a:lnTo>
                <a:lnTo>
                  <a:pt x="2030" y="1550"/>
                </a:lnTo>
                <a:lnTo>
                  <a:pt x="2029" y="1562"/>
                </a:lnTo>
                <a:lnTo>
                  <a:pt x="2023" y="1577"/>
                </a:lnTo>
                <a:lnTo>
                  <a:pt x="2021" y="1587"/>
                </a:lnTo>
                <a:lnTo>
                  <a:pt x="2021" y="1593"/>
                </a:lnTo>
                <a:lnTo>
                  <a:pt x="2024" y="1603"/>
                </a:lnTo>
                <a:lnTo>
                  <a:pt x="2024" y="1613"/>
                </a:lnTo>
                <a:lnTo>
                  <a:pt x="2023" y="1621"/>
                </a:lnTo>
                <a:lnTo>
                  <a:pt x="2021" y="1629"/>
                </a:lnTo>
                <a:lnTo>
                  <a:pt x="2012" y="1624"/>
                </a:lnTo>
                <a:lnTo>
                  <a:pt x="2008" y="1625"/>
                </a:lnTo>
                <a:lnTo>
                  <a:pt x="2007" y="1637"/>
                </a:lnTo>
                <a:lnTo>
                  <a:pt x="1987" y="1643"/>
                </a:lnTo>
                <a:lnTo>
                  <a:pt x="1932" y="1645"/>
                </a:lnTo>
                <a:lnTo>
                  <a:pt x="1920" y="1648"/>
                </a:lnTo>
                <a:lnTo>
                  <a:pt x="1898" y="1661"/>
                </a:lnTo>
                <a:lnTo>
                  <a:pt x="1888" y="1669"/>
                </a:lnTo>
                <a:lnTo>
                  <a:pt x="1874" y="1678"/>
                </a:lnTo>
                <a:lnTo>
                  <a:pt x="1868" y="1685"/>
                </a:lnTo>
                <a:lnTo>
                  <a:pt x="1866" y="1691"/>
                </a:lnTo>
                <a:lnTo>
                  <a:pt x="1854" y="1699"/>
                </a:lnTo>
                <a:lnTo>
                  <a:pt x="1847" y="1705"/>
                </a:lnTo>
                <a:lnTo>
                  <a:pt x="1844" y="1701"/>
                </a:lnTo>
                <a:lnTo>
                  <a:pt x="1830" y="1705"/>
                </a:lnTo>
                <a:lnTo>
                  <a:pt x="1823" y="1705"/>
                </a:lnTo>
                <a:lnTo>
                  <a:pt x="1819" y="1706"/>
                </a:lnTo>
                <a:lnTo>
                  <a:pt x="1818" y="1715"/>
                </a:lnTo>
                <a:lnTo>
                  <a:pt x="1822" y="1720"/>
                </a:lnTo>
                <a:lnTo>
                  <a:pt x="1825" y="1713"/>
                </a:lnTo>
                <a:lnTo>
                  <a:pt x="1831" y="1709"/>
                </a:lnTo>
                <a:lnTo>
                  <a:pt x="1836" y="1709"/>
                </a:lnTo>
                <a:lnTo>
                  <a:pt x="1833" y="1720"/>
                </a:lnTo>
                <a:lnTo>
                  <a:pt x="1831" y="1729"/>
                </a:lnTo>
                <a:lnTo>
                  <a:pt x="1826" y="1736"/>
                </a:lnTo>
                <a:lnTo>
                  <a:pt x="1813" y="1717"/>
                </a:lnTo>
                <a:lnTo>
                  <a:pt x="1808" y="1717"/>
                </a:lnTo>
                <a:lnTo>
                  <a:pt x="1799" y="1713"/>
                </a:lnTo>
                <a:lnTo>
                  <a:pt x="1796" y="1704"/>
                </a:lnTo>
                <a:lnTo>
                  <a:pt x="1785" y="1704"/>
                </a:lnTo>
                <a:lnTo>
                  <a:pt x="1777" y="1696"/>
                </a:lnTo>
                <a:lnTo>
                  <a:pt x="1776" y="1690"/>
                </a:lnTo>
                <a:lnTo>
                  <a:pt x="1779" y="1679"/>
                </a:lnTo>
                <a:lnTo>
                  <a:pt x="1772" y="1673"/>
                </a:lnTo>
                <a:lnTo>
                  <a:pt x="1760" y="1682"/>
                </a:lnTo>
                <a:lnTo>
                  <a:pt x="1750" y="1685"/>
                </a:lnTo>
                <a:lnTo>
                  <a:pt x="1739" y="1682"/>
                </a:lnTo>
                <a:lnTo>
                  <a:pt x="1736" y="1675"/>
                </a:lnTo>
                <a:lnTo>
                  <a:pt x="1749" y="1675"/>
                </a:lnTo>
                <a:lnTo>
                  <a:pt x="1752" y="1666"/>
                </a:lnTo>
                <a:lnTo>
                  <a:pt x="1750" y="1652"/>
                </a:lnTo>
                <a:lnTo>
                  <a:pt x="1741" y="1647"/>
                </a:lnTo>
                <a:lnTo>
                  <a:pt x="1725" y="1659"/>
                </a:lnTo>
                <a:lnTo>
                  <a:pt x="1715" y="1661"/>
                </a:lnTo>
                <a:lnTo>
                  <a:pt x="1728" y="1669"/>
                </a:lnTo>
                <a:lnTo>
                  <a:pt x="1729" y="1672"/>
                </a:lnTo>
                <a:lnTo>
                  <a:pt x="1721" y="1673"/>
                </a:lnTo>
                <a:lnTo>
                  <a:pt x="1710" y="1678"/>
                </a:lnTo>
                <a:lnTo>
                  <a:pt x="1699" y="1686"/>
                </a:lnTo>
                <a:lnTo>
                  <a:pt x="1690" y="1701"/>
                </a:lnTo>
                <a:lnTo>
                  <a:pt x="1672" y="1710"/>
                </a:lnTo>
                <a:lnTo>
                  <a:pt x="1658" y="1713"/>
                </a:lnTo>
                <a:lnTo>
                  <a:pt x="1655" y="1709"/>
                </a:lnTo>
                <a:lnTo>
                  <a:pt x="1635" y="1699"/>
                </a:lnTo>
                <a:lnTo>
                  <a:pt x="1616" y="1686"/>
                </a:lnTo>
                <a:lnTo>
                  <a:pt x="1607" y="1683"/>
                </a:lnTo>
                <a:lnTo>
                  <a:pt x="1593" y="1682"/>
                </a:lnTo>
                <a:lnTo>
                  <a:pt x="1572" y="1674"/>
                </a:lnTo>
                <a:lnTo>
                  <a:pt x="1564" y="1675"/>
                </a:lnTo>
                <a:lnTo>
                  <a:pt x="1555" y="1682"/>
                </a:lnTo>
                <a:lnTo>
                  <a:pt x="1548" y="1671"/>
                </a:lnTo>
                <a:lnTo>
                  <a:pt x="1529" y="1659"/>
                </a:lnTo>
                <a:lnTo>
                  <a:pt x="1511" y="1658"/>
                </a:lnTo>
                <a:lnTo>
                  <a:pt x="1496" y="1650"/>
                </a:lnTo>
                <a:lnTo>
                  <a:pt x="1486" y="1639"/>
                </a:lnTo>
                <a:lnTo>
                  <a:pt x="1481" y="1625"/>
                </a:lnTo>
                <a:lnTo>
                  <a:pt x="1470" y="1618"/>
                </a:lnTo>
                <a:lnTo>
                  <a:pt x="1458" y="1588"/>
                </a:lnTo>
                <a:lnTo>
                  <a:pt x="1457" y="1582"/>
                </a:lnTo>
                <a:lnTo>
                  <a:pt x="1462" y="1572"/>
                </a:lnTo>
                <a:lnTo>
                  <a:pt x="1463" y="1559"/>
                </a:lnTo>
                <a:lnTo>
                  <a:pt x="1453" y="1530"/>
                </a:lnTo>
                <a:lnTo>
                  <a:pt x="1430" y="1500"/>
                </a:lnTo>
                <a:lnTo>
                  <a:pt x="1437" y="1483"/>
                </a:lnTo>
                <a:lnTo>
                  <a:pt x="1436" y="1480"/>
                </a:lnTo>
                <a:lnTo>
                  <a:pt x="1421" y="1481"/>
                </a:lnTo>
                <a:lnTo>
                  <a:pt x="1406" y="1490"/>
                </a:lnTo>
                <a:lnTo>
                  <a:pt x="1389" y="1496"/>
                </a:lnTo>
                <a:lnTo>
                  <a:pt x="1379" y="1497"/>
                </a:lnTo>
                <a:lnTo>
                  <a:pt x="1372" y="1495"/>
                </a:lnTo>
                <a:lnTo>
                  <a:pt x="1379" y="1484"/>
                </a:lnTo>
                <a:lnTo>
                  <a:pt x="1387" y="1468"/>
                </a:lnTo>
                <a:lnTo>
                  <a:pt x="1390" y="1453"/>
                </a:lnTo>
                <a:lnTo>
                  <a:pt x="1390" y="1436"/>
                </a:lnTo>
                <a:lnTo>
                  <a:pt x="1384" y="1419"/>
                </a:lnTo>
                <a:lnTo>
                  <a:pt x="1376" y="1406"/>
                </a:lnTo>
                <a:lnTo>
                  <a:pt x="1368" y="1400"/>
                </a:lnTo>
                <a:lnTo>
                  <a:pt x="1356" y="1424"/>
                </a:lnTo>
                <a:lnTo>
                  <a:pt x="1356" y="1436"/>
                </a:lnTo>
                <a:lnTo>
                  <a:pt x="1352" y="1448"/>
                </a:lnTo>
                <a:lnTo>
                  <a:pt x="1350" y="1460"/>
                </a:lnTo>
                <a:lnTo>
                  <a:pt x="1349" y="1463"/>
                </a:lnTo>
                <a:lnTo>
                  <a:pt x="1340" y="1462"/>
                </a:lnTo>
                <a:lnTo>
                  <a:pt x="1329" y="1467"/>
                </a:lnTo>
                <a:lnTo>
                  <a:pt x="1317" y="1467"/>
                </a:lnTo>
                <a:lnTo>
                  <a:pt x="1307" y="1473"/>
                </a:lnTo>
                <a:lnTo>
                  <a:pt x="1301" y="1467"/>
                </a:lnTo>
                <a:lnTo>
                  <a:pt x="1306" y="1448"/>
                </a:lnTo>
                <a:lnTo>
                  <a:pt x="1319" y="1449"/>
                </a:lnTo>
                <a:lnTo>
                  <a:pt x="1330" y="1443"/>
                </a:lnTo>
                <a:lnTo>
                  <a:pt x="1334" y="1429"/>
                </a:lnTo>
                <a:lnTo>
                  <a:pt x="1335" y="1417"/>
                </a:lnTo>
                <a:lnTo>
                  <a:pt x="1333" y="1415"/>
                </a:lnTo>
                <a:lnTo>
                  <a:pt x="1333" y="1411"/>
                </a:lnTo>
                <a:lnTo>
                  <a:pt x="1334" y="1405"/>
                </a:lnTo>
                <a:lnTo>
                  <a:pt x="1334" y="1397"/>
                </a:lnTo>
                <a:lnTo>
                  <a:pt x="1339" y="1384"/>
                </a:lnTo>
                <a:lnTo>
                  <a:pt x="1345" y="1368"/>
                </a:lnTo>
                <a:lnTo>
                  <a:pt x="1351" y="1365"/>
                </a:lnTo>
                <a:lnTo>
                  <a:pt x="1357" y="1355"/>
                </a:lnTo>
                <a:lnTo>
                  <a:pt x="1357" y="1330"/>
                </a:lnTo>
                <a:lnTo>
                  <a:pt x="1363" y="1331"/>
                </a:lnTo>
                <a:lnTo>
                  <a:pt x="1362" y="1324"/>
                </a:lnTo>
                <a:lnTo>
                  <a:pt x="1358" y="1317"/>
                </a:lnTo>
                <a:lnTo>
                  <a:pt x="1358" y="1307"/>
                </a:lnTo>
                <a:lnTo>
                  <a:pt x="1355" y="1304"/>
                </a:lnTo>
                <a:lnTo>
                  <a:pt x="1355" y="1293"/>
                </a:lnTo>
                <a:lnTo>
                  <a:pt x="1350" y="1288"/>
                </a:lnTo>
                <a:lnTo>
                  <a:pt x="1347" y="1297"/>
                </a:lnTo>
                <a:lnTo>
                  <a:pt x="1347" y="1317"/>
                </a:lnTo>
                <a:lnTo>
                  <a:pt x="1342" y="1318"/>
                </a:lnTo>
                <a:lnTo>
                  <a:pt x="1335" y="1330"/>
                </a:lnTo>
                <a:lnTo>
                  <a:pt x="1330" y="1341"/>
                </a:lnTo>
                <a:lnTo>
                  <a:pt x="1324" y="1354"/>
                </a:lnTo>
                <a:lnTo>
                  <a:pt x="1323" y="1360"/>
                </a:lnTo>
                <a:lnTo>
                  <a:pt x="1318" y="1368"/>
                </a:lnTo>
                <a:lnTo>
                  <a:pt x="1307" y="1367"/>
                </a:lnTo>
                <a:lnTo>
                  <a:pt x="1302" y="1370"/>
                </a:lnTo>
                <a:lnTo>
                  <a:pt x="1301" y="1374"/>
                </a:lnTo>
                <a:lnTo>
                  <a:pt x="1287" y="1382"/>
                </a:lnTo>
                <a:lnTo>
                  <a:pt x="1282" y="1388"/>
                </a:lnTo>
                <a:lnTo>
                  <a:pt x="1275" y="1390"/>
                </a:lnTo>
                <a:lnTo>
                  <a:pt x="1269" y="1405"/>
                </a:lnTo>
                <a:lnTo>
                  <a:pt x="1259" y="1417"/>
                </a:lnTo>
                <a:lnTo>
                  <a:pt x="1249" y="1425"/>
                </a:lnTo>
                <a:lnTo>
                  <a:pt x="1245" y="1437"/>
                </a:lnTo>
                <a:lnTo>
                  <a:pt x="1252" y="1437"/>
                </a:lnTo>
                <a:lnTo>
                  <a:pt x="1252" y="1454"/>
                </a:lnTo>
                <a:lnTo>
                  <a:pt x="1245" y="1449"/>
                </a:lnTo>
                <a:lnTo>
                  <a:pt x="1238" y="1452"/>
                </a:lnTo>
                <a:lnTo>
                  <a:pt x="1229" y="1440"/>
                </a:lnTo>
                <a:lnTo>
                  <a:pt x="1220" y="1433"/>
                </a:lnTo>
                <a:lnTo>
                  <a:pt x="1214" y="1427"/>
                </a:lnTo>
                <a:lnTo>
                  <a:pt x="1205" y="1426"/>
                </a:lnTo>
                <a:lnTo>
                  <a:pt x="1205" y="1416"/>
                </a:lnTo>
                <a:lnTo>
                  <a:pt x="1221" y="1427"/>
                </a:lnTo>
                <a:lnTo>
                  <a:pt x="1222" y="1419"/>
                </a:lnTo>
                <a:lnTo>
                  <a:pt x="1220" y="1405"/>
                </a:lnTo>
                <a:lnTo>
                  <a:pt x="1214" y="1398"/>
                </a:lnTo>
                <a:lnTo>
                  <a:pt x="1211" y="1383"/>
                </a:lnTo>
                <a:lnTo>
                  <a:pt x="1204" y="1372"/>
                </a:lnTo>
                <a:lnTo>
                  <a:pt x="1195" y="1365"/>
                </a:lnTo>
                <a:lnTo>
                  <a:pt x="1190" y="1347"/>
                </a:lnTo>
                <a:lnTo>
                  <a:pt x="1186" y="1343"/>
                </a:lnTo>
                <a:lnTo>
                  <a:pt x="1183" y="1334"/>
                </a:lnTo>
                <a:lnTo>
                  <a:pt x="1177" y="1335"/>
                </a:lnTo>
                <a:lnTo>
                  <a:pt x="1166" y="1330"/>
                </a:lnTo>
                <a:lnTo>
                  <a:pt x="1156" y="1324"/>
                </a:lnTo>
                <a:lnTo>
                  <a:pt x="1150" y="1316"/>
                </a:lnTo>
                <a:lnTo>
                  <a:pt x="1150" y="1306"/>
                </a:lnTo>
                <a:lnTo>
                  <a:pt x="1155" y="1306"/>
                </a:lnTo>
                <a:lnTo>
                  <a:pt x="1156" y="1292"/>
                </a:lnTo>
                <a:lnTo>
                  <a:pt x="1135" y="1286"/>
                </a:lnTo>
                <a:lnTo>
                  <a:pt x="1114" y="1265"/>
                </a:lnTo>
                <a:lnTo>
                  <a:pt x="1108" y="1263"/>
                </a:lnTo>
                <a:lnTo>
                  <a:pt x="1110" y="1270"/>
                </a:lnTo>
                <a:lnTo>
                  <a:pt x="1100" y="1269"/>
                </a:lnTo>
                <a:lnTo>
                  <a:pt x="1091" y="1263"/>
                </a:lnTo>
                <a:lnTo>
                  <a:pt x="1069" y="1252"/>
                </a:lnTo>
                <a:lnTo>
                  <a:pt x="1062" y="1253"/>
                </a:lnTo>
                <a:lnTo>
                  <a:pt x="1054" y="1259"/>
                </a:lnTo>
                <a:lnTo>
                  <a:pt x="1051" y="1258"/>
                </a:lnTo>
                <a:lnTo>
                  <a:pt x="1045" y="1255"/>
                </a:lnTo>
                <a:lnTo>
                  <a:pt x="1017" y="1231"/>
                </a:lnTo>
                <a:lnTo>
                  <a:pt x="1006" y="1227"/>
                </a:lnTo>
                <a:lnTo>
                  <a:pt x="995" y="1226"/>
                </a:lnTo>
                <a:lnTo>
                  <a:pt x="974" y="1225"/>
                </a:lnTo>
                <a:lnTo>
                  <a:pt x="941" y="1230"/>
                </a:lnTo>
                <a:lnTo>
                  <a:pt x="899" y="1228"/>
                </a:lnTo>
                <a:lnTo>
                  <a:pt x="881" y="1228"/>
                </a:lnTo>
                <a:lnTo>
                  <a:pt x="840" y="1248"/>
                </a:lnTo>
                <a:lnTo>
                  <a:pt x="820" y="1261"/>
                </a:lnTo>
                <a:lnTo>
                  <a:pt x="795" y="1263"/>
                </a:lnTo>
                <a:lnTo>
                  <a:pt x="779" y="1270"/>
                </a:lnTo>
                <a:lnTo>
                  <a:pt x="758" y="1274"/>
                </a:lnTo>
                <a:lnTo>
                  <a:pt x="722" y="1273"/>
                </a:lnTo>
                <a:lnTo>
                  <a:pt x="710" y="1270"/>
                </a:lnTo>
                <a:lnTo>
                  <a:pt x="695" y="1274"/>
                </a:lnTo>
                <a:lnTo>
                  <a:pt x="685" y="1282"/>
                </a:lnTo>
                <a:lnTo>
                  <a:pt x="658" y="1297"/>
                </a:lnTo>
                <a:lnTo>
                  <a:pt x="642" y="1302"/>
                </a:lnTo>
                <a:lnTo>
                  <a:pt x="634" y="1309"/>
                </a:lnTo>
                <a:lnTo>
                  <a:pt x="625" y="1313"/>
                </a:lnTo>
                <a:lnTo>
                  <a:pt x="614" y="1314"/>
                </a:lnTo>
                <a:lnTo>
                  <a:pt x="602" y="1320"/>
                </a:lnTo>
                <a:lnTo>
                  <a:pt x="596" y="1333"/>
                </a:lnTo>
                <a:lnTo>
                  <a:pt x="592" y="1349"/>
                </a:lnTo>
                <a:lnTo>
                  <a:pt x="587" y="1354"/>
                </a:lnTo>
                <a:lnTo>
                  <a:pt x="581" y="1363"/>
                </a:lnTo>
                <a:lnTo>
                  <a:pt x="577" y="1372"/>
                </a:lnTo>
                <a:lnTo>
                  <a:pt x="558" y="1377"/>
                </a:lnTo>
                <a:lnTo>
                  <a:pt x="549" y="1377"/>
                </a:lnTo>
                <a:lnTo>
                  <a:pt x="539" y="1373"/>
                </a:lnTo>
                <a:lnTo>
                  <a:pt x="518" y="1376"/>
                </a:lnTo>
                <a:lnTo>
                  <a:pt x="496" y="1382"/>
                </a:lnTo>
                <a:lnTo>
                  <a:pt x="491" y="1374"/>
                </a:lnTo>
                <a:lnTo>
                  <a:pt x="486" y="1372"/>
                </a:lnTo>
                <a:lnTo>
                  <a:pt x="480" y="1374"/>
                </a:lnTo>
                <a:lnTo>
                  <a:pt x="464" y="1376"/>
                </a:lnTo>
                <a:lnTo>
                  <a:pt x="447" y="1372"/>
                </a:lnTo>
                <a:lnTo>
                  <a:pt x="435" y="1372"/>
                </a:lnTo>
                <a:lnTo>
                  <a:pt x="419" y="1379"/>
                </a:lnTo>
                <a:lnTo>
                  <a:pt x="376" y="1378"/>
                </a:lnTo>
                <a:lnTo>
                  <a:pt x="365" y="1383"/>
                </a:lnTo>
                <a:lnTo>
                  <a:pt x="355" y="1392"/>
                </a:lnTo>
                <a:lnTo>
                  <a:pt x="350" y="1399"/>
                </a:lnTo>
                <a:lnTo>
                  <a:pt x="352" y="1404"/>
                </a:lnTo>
                <a:lnTo>
                  <a:pt x="350" y="1405"/>
                </a:lnTo>
                <a:lnTo>
                  <a:pt x="344" y="1411"/>
                </a:lnTo>
                <a:lnTo>
                  <a:pt x="333" y="1414"/>
                </a:lnTo>
                <a:lnTo>
                  <a:pt x="316" y="1416"/>
                </a:lnTo>
                <a:lnTo>
                  <a:pt x="301" y="1426"/>
                </a:lnTo>
                <a:lnTo>
                  <a:pt x="292" y="1436"/>
                </a:lnTo>
                <a:lnTo>
                  <a:pt x="287" y="1443"/>
                </a:lnTo>
                <a:lnTo>
                  <a:pt x="280" y="1449"/>
                </a:lnTo>
                <a:lnTo>
                  <a:pt x="271" y="1452"/>
                </a:lnTo>
                <a:lnTo>
                  <a:pt x="261" y="1447"/>
                </a:lnTo>
                <a:lnTo>
                  <a:pt x="260" y="1458"/>
                </a:lnTo>
                <a:lnTo>
                  <a:pt x="253" y="1454"/>
                </a:lnTo>
                <a:lnTo>
                  <a:pt x="244" y="1458"/>
                </a:lnTo>
                <a:lnTo>
                  <a:pt x="238" y="1451"/>
                </a:lnTo>
                <a:lnTo>
                  <a:pt x="205" y="1453"/>
                </a:lnTo>
                <a:lnTo>
                  <a:pt x="190" y="1451"/>
                </a:lnTo>
                <a:lnTo>
                  <a:pt x="183" y="1443"/>
                </a:lnTo>
                <a:lnTo>
                  <a:pt x="174" y="1440"/>
                </a:lnTo>
                <a:lnTo>
                  <a:pt x="174" y="1441"/>
                </a:lnTo>
                <a:lnTo>
                  <a:pt x="163" y="1440"/>
                </a:lnTo>
                <a:lnTo>
                  <a:pt x="148" y="1424"/>
                </a:lnTo>
                <a:lnTo>
                  <a:pt x="141" y="1415"/>
                </a:lnTo>
                <a:lnTo>
                  <a:pt x="130" y="1405"/>
                </a:lnTo>
                <a:lnTo>
                  <a:pt x="120" y="1402"/>
                </a:lnTo>
                <a:lnTo>
                  <a:pt x="108" y="1399"/>
                </a:lnTo>
                <a:lnTo>
                  <a:pt x="105" y="1370"/>
                </a:lnTo>
                <a:lnTo>
                  <a:pt x="107" y="1357"/>
                </a:lnTo>
                <a:lnTo>
                  <a:pt x="107" y="1356"/>
                </a:lnTo>
                <a:lnTo>
                  <a:pt x="117" y="1360"/>
                </a:lnTo>
                <a:lnTo>
                  <a:pt x="125" y="1359"/>
                </a:lnTo>
                <a:lnTo>
                  <a:pt x="136" y="1343"/>
                </a:lnTo>
                <a:lnTo>
                  <a:pt x="142" y="1328"/>
                </a:lnTo>
                <a:lnTo>
                  <a:pt x="142" y="1318"/>
                </a:lnTo>
                <a:lnTo>
                  <a:pt x="137" y="1306"/>
                </a:lnTo>
                <a:lnTo>
                  <a:pt x="137" y="1291"/>
                </a:lnTo>
                <a:lnTo>
                  <a:pt x="139" y="1297"/>
                </a:lnTo>
                <a:lnTo>
                  <a:pt x="142" y="1286"/>
                </a:lnTo>
                <a:lnTo>
                  <a:pt x="141" y="1265"/>
                </a:lnTo>
                <a:lnTo>
                  <a:pt x="144" y="1248"/>
                </a:lnTo>
                <a:lnTo>
                  <a:pt x="141" y="1234"/>
                </a:lnTo>
                <a:lnTo>
                  <a:pt x="124" y="1196"/>
                </a:lnTo>
                <a:lnTo>
                  <a:pt x="121" y="1185"/>
                </a:lnTo>
                <a:lnTo>
                  <a:pt x="117" y="1178"/>
                </a:lnTo>
                <a:lnTo>
                  <a:pt x="109" y="1168"/>
                </a:lnTo>
                <a:lnTo>
                  <a:pt x="103" y="1150"/>
                </a:lnTo>
                <a:lnTo>
                  <a:pt x="98" y="1124"/>
                </a:lnTo>
                <a:lnTo>
                  <a:pt x="98" y="1092"/>
                </a:lnTo>
                <a:lnTo>
                  <a:pt x="94" y="1081"/>
                </a:lnTo>
                <a:lnTo>
                  <a:pt x="78" y="1053"/>
                </a:lnTo>
                <a:lnTo>
                  <a:pt x="76" y="1039"/>
                </a:lnTo>
                <a:lnTo>
                  <a:pt x="66" y="1024"/>
                </a:lnTo>
                <a:lnTo>
                  <a:pt x="54" y="1004"/>
                </a:lnTo>
                <a:lnTo>
                  <a:pt x="54" y="983"/>
                </a:lnTo>
                <a:lnTo>
                  <a:pt x="46" y="965"/>
                </a:lnTo>
                <a:lnTo>
                  <a:pt x="40" y="945"/>
                </a:lnTo>
                <a:lnTo>
                  <a:pt x="29" y="938"/>
                </a:lnTo>
                <a:lnTo>
                  <a:pt x="19" y="927"/>
                </a:lnTo>
                <a:lnTo>
                  <a:pt x="13" y="919"/>
                </a:lnTo>
                <a:lnTo>
                  <a:pt x="11" y="909"/>
                </a:lnTo>
                <a:lnTo>
                  <a:pt x="5" y="905"/>
                </a:lnTo>
                <a:lnTo>
                  <a:pt x="0" y="895"/>
                </a:lnTo>
                <a:lnTo>
                  <a:pt x="1" y="889"/>
                </a:lnTo>
                <a:lnTo>
                  <a:pt x="3" y="894"/>
                </a:lnTo>
                <a:lnTo>
                  <a:pt x="8" y="895"/>
                </a:lnTo>
                <a:lnTo>
                  <a:pt x="12" y="897"/>
                </a:lnTo>
                <a:lnTo>
                  <a:pt x="15" y="904"/>
                </a:lnTo>
                <a:lnTo>
                  <a:pt x="16" y="914"/>
                </a:lnTo>
                <a:lnTo>
                  <a:pt x="21" y="911"/>
                </a:lnTo>
                <a:lnTo>
                  <a:pt x="23" y="918"/>
                </a:lnTo>
                <a:lnTo>
                  <a:pt x="31" y="919"/>
                </a:lnTo>
                <a:lnTo>
                  <a:pt x="35" y="913"/>
                </a:lnTo>
                <a:lnTo>
                  <a:pt x="34" y="904"/>
                </a:lnTo>
                <a:lnTo>
                  <a:pt x="26" y="895"/>
                </a:lnTo>
                <a:lnTo>
                  <a:pt x="13" y="866"/>
                </a:lnTo>
                <a:lnTo>
                  <a:pt x="13" y="856"/>
                </a:lnTo>
                <a:lnTo>
                  <a:pt x="17" y="860"/>
                </a:lnTo>
                <a:lnTo>
                  <a:pt x="22" y="871"/>
                </a:lnTo>
                <a:lnTo>
                  <a:pt x="27" y="894"/>
                </a:lnTo>
                <a:lnTo>
                  <a:pt x="35" y="884"/>
                </a:lnTo>
                <a:lnTo>
                  <a:pt x="38" y="893"/>
                </a:lnTo>
                <a:lnTo>
                  <a:pt x="39" y="904"/>
                </a:lnTo>
                <a:lnTo>
                  <a:pt x="46" y="905"/>
                </a:lnTo>
                <a:lnTo>
                  <a:pt x="51" y="898"/>
                </a:lnTo>
                <a:lnTo>
                  <a:pt x="54" y="886"/>
                </a:lnTo>
                <a:lnTo>
                  <a:pt x="53" y="867"/>
                </a:lnTo>
                <a:lnTo>
                  <a:pt x="45" y="860"/>
                </a:lnTo>
                <a:lnTo>
                  <a:pt x="39" y="848"/>
                </a:lnTo>
                <a:lnTo>
                  <a:pt x="37" y="851"/>
                </a:lnTo>
                <a:lnTo>
                  <a:pt x="38" y="844"/>
                </a:lnTo>
                <a:lnTo>
                  <a:pt x="31" y="832"/>
                </a:lnTo>
                <a:lnTo>
                  <a:pt x="23" y="814"/>
                </a:lnTo>
                <a:lnTo>
                  <a:pt x="8" y="787"/>
                </a:lnTo>
                <a:lnTo>
                  <a:pt x="8" y="758"/>
                </a:lnTo>
                <a:lnTo>
                  <a:pt x="13" y="748"/>
                </a:lnTo>
                <a:lnTo>
                  <a:pt x="28" y="733"/>
                </a:lnTo>
                <a:lnTo>
                  <a:pt x="29" y="725"/>
                </a:lnTo>
                <a:lnTo>
                  <a:pt x="28" y="716"/>
                </a:lnTo>
                <a:lnTo>
                  <a:pt x="29" y="695"/>
                </a:lnTo>
                <a:lnTo>
                  <a:pt x="22" y="683"/>
                </a:lnTo>
                <a:lnTo>
                  <a:pt x="27" y="661"/>
                </a:lnTo>
                <a:lnTo>
                  <a:pt x="33" y="652"/>
                </a:lnTo>
                <a:lnTo>
                  <a:pt x="39" y="637"/>
                </a:lnTo>
                <a:lnTo>
                  <a:pt x="43" y="634"/>
                </a:lnTo>
                <a:close/>
              </a:path>
            </a:pathLst>
          </a:custGeom>
          <a:solidFill>
            <a:schemeClr val="tx1">
              <a:lumMod val="50000"/>
            </a:schemeClr>
          </a:solidFill>
          <a:ln w="3175" cap="flat" cmpd="sng">
            <a:noFill/>
            <a:prstDash val="solid"/>
            <a:round/>
            <a:headEnd type="none" w="med" len="med"/>
            <a:tailEnd type="none" w="med" len="med"/>
          </a:ln>
          <a:effectLst/>
        </p:spPr>
        <p:txBody>
          <a:bodyPr/>
          <a:lstStyle/>
          <a:p>
            <a:endParaRPr lang="en-US" sz="2688" dirty="0"/>
          </a:p>
        </p:txBody>
      </p:sp>
      <p:sp>
        <p:nvSpPr>
          <p:cNvPr id="61" name="Rectangle 60"/>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45" name="Freeform 148"/>
          <p:cNvSpPr>
            <a:spLocks noEditPoints="1"/>
          </p:cNvSpPr>
          <p:nvPr/>
        </p:nvSpPr>
        <p:spPr bwMode="auto">
          <a:xfrm>
            <a:off x="1935849" y="4133310"/>
            <a:ext cx="505671" cy="769841"/>
          </a:xfrm>
          <a:custGeom>
            <a:avLst/>
            <a:gdLst>
              <a:gd name="T0" fmla="*/ 1032 w 2564"/>
              <a:gd name="T1" fmla="*/ 327 h 3909"/>
              <a:gd name="T2" fmla="*/ 736 w 2564"/>
              <a:gd name="T3" fmla="*/ 461 h 3909"/>
              <a:gd name="T4" fmla="*/ 501 w 2564"/>
              <a:gd name="T5" fmla="*/ 680 h 3909"/>
              <a:gd name="T6" fmla="*/ 347 w 2564"/>
              <a:gd name="T7" fmla="*/ 967 h 3909"/>
              <a:gd name="T8" fmla="*/ 290 w 2564"/>
              <a:gd name="T9" fmla="*/ 1299 h 3909"/>
              <a:gd name="T10" fmla="*/ 347 w 2564"/>
              <a:gd name="T11" fmla="*/ 1632 h 3909"/>
              <a:gd name="T12" fmla="*/ 501 w 2564"/>
              <a:gd name="T13" fmla="*/ 1917 h 3909"/>
              <a:gd name="T14" fmla="*/ 736 w 2564"/>
              <a:gd name="T15" fmla="*/ 2137 h 3909"/>
              <a:gd name="T16" fmla="*/ 1032 w 2564"/>
              <a:gd name="T17" fmla="*/ 2270 h 3909"/>
              <a:gd name="T18" fmla="*/ 1368 w 2564"/>
              <a:gd name="T19" fmla="*/ 2299 h 3909"/>
              <a:gd name="T20" fmla="*/ 1687 w 2564"/>
              <a:gd name="T21" fmla="*/ 2216 h 3909"/>
              <a:gd name="T22" fmla="*/ 1955 w 2564"/>
              <a:gd name="T23" fmla="*/ 2037 h 3909"/>
              <a:gd name="T24" fmla="*/ 2152 w 2564"/>
              <a:gd name="T25" fmla="*/ 1781 h 3909"/>
              <a:gd name="T26" fmla="*/ 2260 w 2564"/>
              <a:gd name="T27" fmla="*/ 1470 h 3909"/>
              <a:gd name="T28" fmla="*/ 2260 w 2564"/>
              <a:gd name="T29" fmla="*/ 1127 h 3909"/>
              <a:gd name="T30" fmla="*/ 2152 w 2564"/>
              <a:gd name="T31" fmla="*/ 815 h 3909"/>
              <a:gd name="T32" fmla="*/ 1955 w 2564"/>
              <a:gd name="T33" fmla="*/ 560 h 3909"/>
              <a:gd name="T34" fmla="*/ 1687 w 2564"/>
              <a:gd name="T35" fmla="*/ 381 h 3909"/>
              <a:gd name="T36" fmla="*/ 1368 w 2564"/>
              <a:gd name="T37" fmla="*/ 298 h 3909"/>
              <a:gd name="T38" fmla="*/ 1472 w 2564"/>
              <a:gd name="T39" fmla="*/ 15 h 3909"/>
              <a:gd name="T40" fmla="*/ 1822 w 2564"/>
              <a:gd name="T41" fmla="*/ 121 h 3909"/>
              <a:gd name="T42" fmla="*/ 2123 w 2564"/>
              <a:gd name="T43" fmla="*/ 318 h 3909"/>
              <a:gd name="T44" fmla="*/ 2358 w 2564"/>
              <a:gd name="T45" fmla="*/ 592 h 3909"/>
              <a:gd name="T46" fmla="*/ 2511 w 2564"/>
              <a:gd name="T47" fmla="*/ 924 h 3909"/>
              <a:gd name="T48" fmla="*/ 2564 w 2564"/>
              <a:gd name="T49" fmla="*/ 1299 h 3909"/>
              <a:gd name="T50" fmla="*/ 2531 w 2564"/>
              <a:gd name="T51" fmla="*/ 1546 h 3909"/>
              <a:gd name="T52" fmla="*/ 2437 w 2564"/>
              <a:gd name="T53" fmla="*/ 1853 h 3909"/>
              <a:gd name="T54" fmla="*/ 2298 w 2564"/>
              <a:gd name="T55" fmla="*/ 2200 h 3909"/>
              <a:gd name="T56" fmla="*/ 2129 w 2564"/>
              <a:gd name="T57" fmla="*/ 2567 h 3909"/>
              <a:gd name="T58" fmla="*/ 1944 w 2564"/>
              <a:gd name="T59" fmla="*/ 2937 h 3909"/>
              <a:gd name="T60" fmla="*/ 1758 w 2564"/>
              <a:gd name="T61" fmla="*/ 3288 h 3909"/>
              <a:gd name="T62" fmla="*/ 1585 w 2564"/>
              <a:gd name="T63" fmla="*/ 3601 h 3909"/>
              <a:gd name="T64" fmla="*/ 1452 w 2564"/>
              <a:gd name="T65" fmla="*/ 3827 h 3909"/>
              <a:gd name="T66" fmla="*/ 1347 w 2564"/>
              <a:gd name="T67" fmla="*/ 3900 h 3909"/>
              <a:gd name="T68" fmla="*/ 1218 w 2564"/>
              <a:gd name="T69" fmla="*/ 3900 h 3909"/>
              <a:gd name="T70" fmla="*/ 1113 w 2564"/>
              <a:gd name="T71" fmla="*/ 3827 h 3909"/>
              <a:gd name="T72" fmla="*/ 980 w 2564"/>
              <a:gd name="T73" fmla="*/ 3601 h 3909"/>
              <a:gd name="T74" fmla="*/ 807 w 2564"/>
              <a:gd name="T75" fmla="*/ 3288 h 3909"/>
              <a:gd name="T76" fmla="*/ 620 w 2564"/>
              <a:gd name="T77" fmla="*/ 2937 h 3909"/>
              <a:gd name="T78" fmla="*/ 435 w 2564"/>
              <a:gd name="T79" fmla="*/ 2567 h 3909"/>
              <a:gd name="T80" fmla="*/ 266 w 2564"/>
              <a:gd name="T81" fmla="*/ 2200 h 3909"/>
              <a:gd name="T82" fmla="*/ 128 w 2564"/>
              <a:gd name="T83" fmla="*/ 1852 h 3909"/>
              <a:gd name="T84" fmla="*/ 35 w 2564"/>
              <a:gd name="T85" fmla="*/ 1546 h 3909"/>
              <a:gd name="T86" fmla="*/ 0 w 2564"/>
              <a:gd name="T87" fmla="*/ 1299 h 3909"/>
              <a:gd name="T88" fmla="*/ 54 w 2564"/>
              <a:gd name="T89" fmla="*/ 924 h 3909"/>
              <a:gd name="T90" fmla="*/ 207 w 2564"/>
              <a:gd name="T91" fmla="*/ 592 h 3909"/>
              <a:gd name="T92" fmla="*/ 441 w 2564"/>
              <a:gd name="T93" fmla="*/ 318 h 3909"/>
              <a:gd name="T94" fmla="*/ 742 w 2564"/>
              <a:gd name="T95" fmla="*/ 121 h 3909"/>
              <a:gd name="T96" fmla="*/ 1092 w 2564"/>
              <a:gd name="T97" fmla="*/ 15 h 3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64" h="3909">
                <a:moveTo>
                  <a:pt x="1282" y="294"/>
                </a:moveTo>
                <a:lnTo>
                  <a:pt x="1196" y="298"/>
                </a:lnTo>
                <a:lnTo>
                  <a:pt x="1114" y="309"/>
                </a:lnTo>
                <a:lnTo>
                  <a:pt x="1032" y="327"/>
                </a:lnTo>
                <a:lnTo>
                  <a:pt x="954" y="351"/>
                </a:lnTo>
                <a:lnTo>
                  <a:pt x="877" y="381"/>
                </a:lnTo>
                <a:lnTo>
                  <a:pt x="805" y="419"/>
                </a:lnTo>
                <a:lnTo>
                  <a:pt x="736" y="461"/>
                </a:lnTo>
                <a:lnTo>
                  <a:pt x="670" y="508"/>
                </a:lnTo>
                <a:lnTo>
                  <a:pt x="609" y="560"/>
                </a:lnTo>
                <a:lnTo>
                  <a:pt x="553" y="618"/>
                </a:lnTo>
                <a:lnTo>
                  <a:pt x="501" y="680"/>
                </a:lnTo>
                <a:lnTo>
                  <a:pt x="454" y="746"/>
                </a:lnTo>
                <a:lnTo>
                  <a:pt x="412" y="815"/>
                </a:lnTo>
                <a:lnTo>
                  <a:pt x="376" y="889"/>
                </a:lnTo>
                <a:lnTo>
                  <a:pt x="347" y="967"/>
                </a:lnTo>
                <a:lnTo>
                  <a:pt x="321" y="1045"/>
                </a:lnTo>
                <a:lnTo>
                  <a:pt x="305" y="1127"/>
                </a:lnTo>
                <a:lnTo>
                  <a:pt x="294" y="1212"/>
                </a:lnTo>
                <a:lnTo>
                  <a:pt x="290" y="1299"/>
                </a:lnTo>
                <a:lnTo>
                  <a:pt x="294" y="1385"/>
                </a:lnTo>
                <a:lnTo>
                  <a:pt x="305" y="1470"/>
                </a:lnTo>
                <a:lnTo>
                  <a:pt x="321" y="1552"/>
                </a:lnTo>
                <a:lnTo>
                  <a:pt x="347" y="1632"/>
                </a:lnTo>
                <a:lnTo>
                  <a:pt x="376" y="1708"/>
                </a:lnTo>
                <a:lnTo>
                  <a:pt x="412" y="1781"/>
                </a:lnTo>
                <a:lnTo>
                  <a:pt x="454" y="1852"/>
                </a:lnTo>
                <a:lnTo>
                  <a:pt x="501" y="1917"/>
                </a:lnTo>
                <a:lnTo>
                  <a:pt x="553" y="1979"/>
                </a:lnTo>
                <a:lnTo>
                  <a:pt x="609" y="2037"/>
                </a:lnTo>
                <a:lnTo>
                  <a:pt x="670" y="2089"/>
                </a:lnTo>
                <a:lnTo>
                  <a:pt x="736" y="2137"/>
                </a:lnTo>
                <a:lnTo>
                  <a:pt x="805" y="2179"/>
                </a:lnTo>
                <a:lnTo>
                  <a:pt x="877" y="2216"/>
                </a:lnTo>
                <a:lnTo>
                  <a:pt x="954" y="2246"/>
                </a:lnTo>
                <a:lnTo>
                  <a:pt x="1032" y="2270"/>
                </a:lnTo>
                <a:lnTo>
                  <a:pt x="1114" y="2288"/>
                </a:lnTo>
                <a:lnTo>
                  <a:pt x="1196" y="2299"/>
                </a:lnTo>
                <a:lnTo>
                  <a:pt x="1282" y="2303"/>
                </a:lnTo>
                <a:lnTo>
                  <a:pt x="1368" y="2299"/>
                </a:lnTo>
                <a:lnTo>
                  <a:pt x="1451" y="2288"/>
                </a:lnTo>
                <a:lnTo>
                  <a:pt x="1532" y="2270"/>
                </a:lnTo>
                <a:lnTo>
                  <a:pt x="1611" y="2246"/>
                </a:lnTo>
                <a:lnTo>
                  <a:pt x="1687" y="2216"/>
                </a:lnTo>
                <a:lnTo>
                  <a:pt x="1759" y="2179"/>
                </a:lnTo>
                <a:lnTo>
                  <a:pt x="1828" y="2137"/>
                </a:lnTo>
                <a:lnTo>
                  <a:pt x="1894" y="2089"/>
                </a:lnTo>
                <a:lnTo>
                  <a:pt x="1955" y="2037"/>
                </a:lnTo>
                <a:lnTo>
                  <a:pt x="2011" y="1979"/>
                </a:lnTo>
                <a:lnTo>
                  <a:pt x="2064" y="1917"/>
                </a:lnTo>
                <a:lnTo>
                  <a:pt x="2110" y="1852"/>
                </a:lnTo>
                <a:lnTo>
                  <a:pt x="2152" y="1781"/>
                </a:lnTo>
                <a:lnTo>
                  <a:pt x="2188" y="1708"/>
                </a:lnTo>
                <a:lnTo>
                  <a:pt x="2219" y="1632"/>
                </a:lnTo>
                <a:lnTo>
                  <a:pt x="2243" y="1552"/>
                </a:lnTo>
                <a:lnTo>
                  <a:pt x="2260" y="1470"/>
                </a:lnTo>
                <a:lnTo>
                  <a:pt x="2270" y="1385"/>
                </a:lnTo>
                <a:lnTo>
                  <a:pt x="2275" y="1299"/>
                </a:lnTo>
                <a:lnTo>
                  <a:pt x="2270" y="1212"/>
                </a:lnTo>
                <a:lnTo>
                  <a:pt x="2260" y="1127"/>
                </a:lnTo>
                <a:lnTo>
                  <a:pt x="2243" y="1045"/>
                </a:lnTo>
                <a:lnTo>
                  <a:pt x="2219" y="967"/>
                </a:lnTo>
                <a:lnTo>
                  <a:pt x="2188" y="889"/>
                </a:lnTo>
                <a:lnTo>
                  <a:pt x="2152" y="815"/>
                </a:lnTo>
                <a:lnTo>
                  <a:pt x="2110" y="746"/>
                </a:lnTo>
                <a:lnTo>
                  <a:pt x="2064" y="680"/>
                </a:lnTo>
                <a:lnTo>
                  <a:pt x="2011" y="618"/>
                </a:lnTo>
                <a:lnTo>
                  <a:pt x="1955" y="560"/>
                </a:lnTo>
                <a:lnTo>
                  <a:pt x="1894" y="508"/>
                </a:lnTo>
                <a:lnTo>
                  <a:pt x="1828" y="461"/>
                </a:lnTo>
                <a:lnTo>
                  <a:pt x="1759" y="419"/>
                </a:lnTo>
                <a:lnTo>
                  <a:pt x="1687" y="381"/>
                </a:lnTo>
                <a:lnTo>
                  <a:pt x="1611" y="351"/>
                </a:lnTo>
                <a:lnTo>
                  <a:pt x="1532" y="327"/>
                </a:lnTo>
                <a:lnTo>
                  <a:pt x="1451" y="309"/>
                </a:lnTo>
                <a:lnTo>
                  <a:pt x="1368" y="298"/>
                </a:lnTo>
                <a:lnTo>
                  <a:pt x="1282" y="294"/>
                </a:lnTo>
                <a:close/>
                <a:moveTo>
                  <a:pt x="1282" y="0"/>
                </a:moveTo>
                <a:lnTo>
                  <a:pt x="1378" y="4"/>
                </a:lnTo>
                <a:lnTo>
                  <a:pt x="1472" y="15"/>
                </a:lnTo>
                <a:lnTo>
                  <a:pt x="1563" y="32"/>
                </a:lnTo>
                <a:lnTo>
                  <a:pt x="1653" y="56"/>
                </a:lnTo>
                <a:lnTo>
                  <a:pt x="1739" y="85"/>
                </a:lnTo>
                <a:lnTo>
                  <a:pt x="1822" y="121"/>
                </a:lnTo>
                <a:lnTo>
                  <a:pt x="1904" y="162"/>
                </a:lnTo>
                <a:lnTo>
                  <a:pt x="1980" y="210"/>
                </a:lnTo>
                <a:lnTo>
                  <a:pt x="2054" y="262"/>
                </a:lnTo>
                <a:lnTo>
                  <a:pt x="2123" y="318"/>
                </a:lnTo>
                <a:lnTo>
                  <a:pt x="2189" y="381"/>
                </a:lnTo>
                <a:lnTo>
                  <a:pt x="2250" y="447"/>
                </a:lnTo>
                <a:lnTo>
                  <a:pt x="2306" y="518"/>
                </a:lnTo>
                <a:lnTo>
                  <a:pt x="2358" y="592"/>
                </a:lnTo>
                <a:lnTo>
                  <a:pt x="2404" y="670"/>
                </a:lnTo>
                <a:lnTo>
                  <a:pt x="2446" y="751"/>
                </a:lnTo>
                <a:lnTo>
                  <a:pt x="2481" y="836"/>
                </a:lnTo>
                <a:lnTo>
                  <a:pt x="2511" y="924"/>
                </a:lnTo>
                <a:lnTo>
                  <a:pt x="2533" y="1014"/>
                </a:lnTo>
                <a:lnTo>
                  <a:pt x="2551" y="1107"/>
                </a:lnTo>
                <a:lnTo>
                  <a:pt x="2561" y="1201"/>
                </a:lnTo>
                <a:lnTo>
                  <a:pt x="2564" y="1299"/>
                </a:lnTo>
                <a:lnTo>
                  <a:pt x="2562" y="1353"/>
                </a:lnTo>
                <a:lnTo>
                  <a:pt x="2556" y="1413"/>
                </a:lnTo>
                <a:lnTo>
                  <a:pt x="2545" y="1477"/>
                </a:lnTo>
                <a:lnTo>
                  <a:pt x="2531" y="1546"/>
                </a:lnTo>
                <a:lnTo>
                  <a:pt x="2512" y="1617"/>
                </a:lnTo>
                <a:lnTo>
                  <a:pt x="2490" y="1692"/>
                </a:lnTo>
                <a:lnTo>
                  <a:pt x="2465" y="1771"/>
                </a:lnTo>
                <a:lnTo>
                  <a:pt x="2437" y="1853"/>
                </a:lnTo>
                <a:lnTo>
                  <a:pt x="2405" y="1936"/>
                </a:lnTo>
                <a:lnTo>
                  <a:pt x="2372" y="2022"/>
                </a:lnTo>
                <a:lnTo>
                  <a:pt x="2336" y="2110"/>
                </a:lnTo>
                <a:lnTo>
                  <a:pt x="2298" y="2200"/>
                </a:lnTo>
                <a:lnTo>
                  <a:pt x="2258" y="2290"/>
                </a:lnTo>
                <a:lnTo>
                  <a:pt x="2217" y="2382"/>
                </a:lnTo>
                <a:lnTo>
                  <a:pt x="2174" y="2475"/>
                </a:lnTo>
                <a:lnTo>
                  <a:pt x="2129" y="2567"/>
                </a:lnTo>
                <a:lnTo>
                  <a:pt x="2084" y="2660"/>
                </a:lnTo>
                <a:lnTo>
                  <a:pt x="2039" y="2754"/>
                </a:lnTo>
                <a:lnTo>
                  <a:pt x="1992" y="2845"/>
                </a:lnTo>
                <a:lnTo>
                  <a:pt x="1944" y="2937"/>
                </a:lnTo>
                <a:lnTo>
                  <a:pt x="1898" y="3028"/>
                </a:lnTo>
                <a:lnTo>
                  <a:pt x="1851" y="3116"/>
                </a:lnTo>
                <a:lnTo>
                  <a:pt x="1804" y="3203"/>
                </a:lnTo>
                <a:lnTo>
                  <a:pt x="1758" y="3288"/>
                </a:lnTo>
                <a:lnTo>
                  <a:pt x="1712" y="3371"/>
                </a:lnTo>
                <a:lnTo>
                  <a:pt x="1668" y="3451"/>
                </a:lnTo>
                <a:lnTo>
                  <a:pt x="1626" y="3529"/>
                </a:lnTo>
                <a:lnTo>
                  <a:pt x="1585" y="3601"/>
                </a:lnTo>
                <a:lnTo>
                  <a:pt x="1545" y="3671"/>
                </a:lnTo>
                <a:lnTo>
                  <a:pt x="1507" y="3738"/>
                </a:lnTo>
                <a:lnTo>
                  <a:pt x="1471" y="3799"/>
                </a:lnTo>
                <a:lnTo>
                  <a:pt x="1452" y="3827"/>
                </a:lnTo>
                <a:lnTo>
                  <a:pt x="1430" y="3851"/>
                </a:lnTo>
                <a:lnTo>
                  <a:pt x="1405" y="3872"/>
                </a:lnTo>
                <a:lnTo>
                  <a:pt x="1377" y="3888"/>
                </a:lnTo>
                <a:lnTo>
                  <a:pt x="1347" y="3900"/>
                </a:lnTo>
                <a:lnTo>
                  <a:pt x="1316" y="3907"/>
                </a:lnTo>
                <a:lnTo>
                  <a:pt x="1282" y="3909"/>
                </a:lnTo>
                <a:lnTo>
                  <a:pt x="1249" y="3907"/>
                </a:lnTo>
                <a:lnTo>
                  <a:pt x="1218" y="3900"/>
                </a:lnTo>
                <a:lnTo>
                  <a:pt x="1188" y="3888"/>
                </a:lnTo>
                <a:lnTo>
                  <a:pt x="1159" y="3872"/>
                </a:lnTo>
                <a:lnTo>
                  <a:pt x="1134" y="3851"/>
                </a:lnTo>
                <a:lnTo>
                  <a:pt x="1113" y="3827"/>
                </a:lnTo>
                <a:lnTo>
                  <a:pt x="1093" y="3799"/>
                </a:lnTo>
                <a:lnTo>
                  <a:pt x="1058" y="3738"/>
                </a:lnTo>
                <a:lnTo>
                  <a:pt x="1019" y="3671"/>
                </a:lnTo>
                <a:lnTo>
                  <a:pt x="980" y="3601"/>
                </a:lnTo>
                <a:lnTo>
                  <a:pt x="938" y="3527"/>
                </a:lnTo>
                <a:lnTo>
                  <a:pt x="895" y="3451"/>
                </a:lnTo>
                <a:lnTo>
                  <a:pt x="852" y="3371"/>
                </a:lnTo>
                <a:lnTo>
                  <a:pt x="807" y="3288"/>
                </a:lnTo>
                <a:lnTo>
                  <a:pt x="760" y="3203"/>
                </a:lnTo>
                <a:lnTo>
                  <a:pt x="713" y="3116"/>
                </a:lnTo>
                <a:lnTo>
                  <a:pt x="667" y="3027"/>
                </a:lnTo>
                <a:lnTo>
                  <a:pt x="620" y="2937"/>
                </a:lnTo>
                <a:lnTo>
                  <a:pt x="572" y="2845"/>
                </a:lnTo>
                <a:lnTo>
                  <a:pt x="526" y="2754"/>
                </a:lnTo>
                <a:lnTo>
                  <a:pt x="480" y="2660"/>
                </a:lnTo>
                <a:lnTo>
                  <a:pt x="435" y="2567"/>
                </a:lnTo>
                <a:lnTo>
                  <a:pt x="391" y="2474"/>
                </a:lnTo>
                <a:lnTo>
                  <a:pt x="348" y="2382"/>
                </a:lnTo>
                <a:lnTo>
                  <a:pt x="306" y="2290"/>
                </a:lnTo>
                <a:lnTo>
                  <a:pt x="266" y="2200"/>
                </a:lnTo>
                <a:lnTo>
                  <a:pt x="228" y="2110"/>
                </a:lnTo>
                <a:lnTo>
                  <a:pt x="192" y="2022"/>
                </a:lnTo>
                <a:lnTo>
                  <a:pt x="159" y="1936"/>
                </a:lnTo>
                <a:lnTo>
                  <a:pt x="128" y="1852"/>
                </a:lnTo>
                <a:lnTo>
                  <a:pt x="99" y="1771"/>
                </a:lnTo>
                <a:lnTo>
                  <a:pt x="74" y="1692"/>
                </a:lnTo>
                <a:lnTo>
                  <a:pt x="53" y="1617"/>
                </a:lnTo>
                <a:lnTo>
                  <a:pt x="35" y="1546"/>
                </a:lnTo>
                <a:lnTo>
                  <a:pt x="19" y="1477"/>
                </a:lnTo>
                <a:lnTo>
                  <a:pt x="8" y="1413"/>
                </a:lnTo>
                <a:lnTo>
                  <a:pt x="2" y="1353"/>
                </a:lnTo>
                <a:lnTo>
                  <a:pt x="0" y="1299"/>
                </a:lnTo>
                <a:lnTo>
                  <a:pt x="4" y="1201"/>
                </a:lnTo>
                <a:lnTo>
                  <a:pt x="13" y="1107"/>
                </a:lnTo>
                <a:lnTo>
                  <a:pt x="31" y="1014"/>
                </a:lnTo>
                <a:lnTo>
                  <a:pt x="54" y="924"/>
                </a:lnTo>
                <a:lnTo>
                  <a:pt x="84" y="836"/>
                </a:lnTo>
                <a:lnTo>
                  <a:pt x="119" y="751"/>
                </a:lnTo>
                <a:lnTo>
                  <a:pt x="160" y="670"/>
                </a:lnTo>
                <a:lnTo>
                  <a:pt x="207" y="592"/>
                </a:lnTo>
                <a:lnTo>
                  <a:pt x="258" y="518"/>
                </a:lnTo>
                <a:lnTo>
                  <a:pt x="314" y="447"/>
                </a:lnTo>
                <a:lnTo>
                  <a:pt x="375" y="381"/>
                </a:lnTo>
                <a:lnTo>
                  <a:pt x="441" y="318"/>
                </a:lnTo>
                <a:lnTo>
                  <a:pt x="510" y="262"/>
                </a:lnTo>
                <a:lnTo>
                  <a:pt x="584" y="210"/>
                </a:lnTo>
                <a:lnTo>
                  <a:pt x="661" y="162"/>
                </a:lnTo>
                <a:lnTo>
                  <a:pt x="742" y="121"/>
                </a:lnTo>
                <a:lnTo>
                  <a:pt x="826" y="85"/>
                </a:lnTo>
                <a:lnTo>
                  <a:pt x="912" y="56"/>
                </a:lnTo>
                <a:lnTo>
                  <a:pt x="1001" y="32"/>
                </a:lnTo>
                <a:lnTo>
                  <a:pt x="1092" y="15"/>
                </a:lnTo>
                <a:lnTo>
                  <a:pt x="1187" y="4"/>
                </a:lnTo>
                <a:lnTo>
                  <a:pt x="1282"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0" name="Freeform 148"/>
          <p:cNvSpPr>
            <a:spLocks noEditPoints="1"/>
          </p:cNvSpPr>
          <p:nvPr/>
        </p:nvSpPr>
        <p:spPr bwMode="auto">
          <a:xfrm>
            <a:off x="2724733" y="3446970"/>
            <a:ext cx="505671" cy="769841"/>
          </a:xfrm>
          <a:custGeom>
            <a:avLst/>
            <a:gdLst>
              <a:gd name="T0" fmla="*/ 1032 w 2564"/>
              <a:gd name="T1" fmla="*/ 327 h 3909"/>
              <a:gd name="T2" fmla="*/ 736 w 2564"/>
              <a:gd name="T3" fmla="*/ 461 h 3909"/>
              <a:gd name="T4" fmla="*/ 501 w 2564"/>
              <a:gd name="T5" fmla="*/ 680 h 3909"/>
              <a:gd name="T6" fmla="*/ 347 w 2564"/>
              <a:gd name="T7" fmla="*/ 967 h 3909"/>
              <a:gd name="T8" fmla="*/ 290 w 2564"/>
              <a:gd name="T9" fmla="*/ 1299 h 3909"/>
              <a:gd name="T10" fmla="*/ 347 w 2564"/>
              <a:gd name="T11" fmla="*/ 1632 h 3909"/>
              <a:gd name="T12" fmla="*/ 501 w 2564"/>
              <a:gd name="T13" fmla="*/ 1917 h 3909"/>
              <a:gd name="T14" fmla="*/ 736 w 2564"/>
              <a:gd name="T15" fmla="*/ 2137 h 3909"/>
              <a:gd name="T16" fmla="*/ 1032 w 2564"/>
              <a:gd name="T17" fmla="*/ 2270 h 3909"/>
              <a:gd name="T18" fmla="*/ 1368 w 2564"/>
              <a:gd name="T19" fmla="*/ 2299 h 3909"/>
              <a:gd name="T20" fmla="*/ 1687 w 2564"/>
              <a:gd name="T21" fmla="*/ 2216 h 3909"/>
              <a:gd name="T22" fmla="*/ 1955 w 2564"/>
              <a:gd name="T23" fmla="*/ 2037 h 3909"/>
              <a:gd name="T24" fmla="*/ 2152 w 2564"/>
              <a:gd name="T25" fmla="*/ 1781 h 3909"/>
              <a:gd name="T26" fmla="*/ 2260 w 2564"/>
              <a:gd name="T27" fmla="*/ 1470 h 3909"/>
              <a:gd name="T28" fmla="*/ 2260 w 2564"/>
              <a:gd name="T29" fmla="*/ 1127 h 3909"/>
              <a:gd name="T30" fmla="*/ 2152 w 2564"/>
              <a:gd name="T31" fmla="*/ 815 h 3909"/>
              <a:gd name="T32" fmla="*/ 1955 w 2564"/>
              <a:gd name="T33" fmla="*/ 560 h 3909"/>
              <a:gd name="T34" fmla="*/ 1687 w 2564"/>
              <a:gd name="T35" fmla="*/ 381 h 3909"/>
              <a:gd name="T36" fmla="*/ 1368 w 2564"/>
              <a:gd name="T37" fmla="*/ 298 h 3909"/>
              <a:gd name="T38" fmla="*/ 1472 w 2564"/>
              <a:gd name="T39" fmla="*/ 15 h 3909"/>
              <a:gd name="T40" fmla="*/ 1822 w 2564"/>
              <a:gd name="T41" fmla="*/ 121 h 3909"/>
              <a:gd name="T42" fmla="*/ 2123 w 2564"/>
              <a:gd name="T43" fmla="*/ 318 h 3909"/>
              <a:gd name="T44" fmla="*/ 2358 w 2564"/>
              <a:gd name="T45" fmla="*/ 592 h 3909"/>
              <a:gd name="T46" fmla="*/ 2511 w 2564"/>
              <a:gd name="T47" fmla="*/ 924 h 3909"/>
              <a:gd name="T48" fmla="*/ 2564 w 2564"/>
              <a:gd name="T49" fmla="*/ 1299 h 3909"/>
              <a:gd name="T50" fmla="*/ 2531 w 2564"/>
              <a:gd name="T51" fmla="*/ 1546 h 3909"/>
              <a:gd name="T52" fmla="*/ 2437 w 2564"/>
              <a:gd name="T53" fmla="*/ 1853 h 3909"/>
              <a:gd name="T54" fmla="*/ 2298 w 2564"/>
              <a:gd name="T55" fmla="*/ 2200 h 3909"/>
              <a:gd name="T56" fmla="*/ 2129 w 2564"/>
              <a:gd name="T57" fmla="*/ 2567 h 3909"/>
              <a:gd name="T58" fmla="*/ 1944 w 2564"/>
              <a:gd name="T59" fmla="*/ 2937 h 3909"/>
              <a:gd name="T60" fmla="*/ 1758 w 2564"/>
              <a:gd name="T61" fmla="*/ 3288 h 3909"/>
              <a:gd name="T62" fmla="*/ 1585 w 2564"/>
              <a:gd name="T63" fmla="*/ 3601 h 3909"/>
              <a:gd name="T64" fmla="*/ 1452 w 2564"/>
              <a:gd name="T65" fmla="*/ 3827 h 3909"/>
              <a:gd name="T66" fmla="*/ 1347 w 2564"/>
              <a:gd name="T67" fmla="*/ 3900 h 3909"/>
              <a:gd name="T68" fmla="*/ 1218 w 2564"/>
              <a:gd name="T69" fmla="*/ 3900 h 3909"/>
              <a:gd name="T70" fmla="*/ 1113 w 2564"/>
              <a:gd name="T71" fmla="*/ 3827 h 3909"/>
              <a:gd name="T72" fmla="*/ 980 w 2564"/>
              <a:gd name="T73" fmla="*/ 3601 h 3909"/>
              <a:gd name="T74" fmla="*/ 807 w 2564"/>
              <a:gd name="T75" fmla="*/ 3288 h 3909"/>
              <a:gd name="T76" fmla="*/ 620 w 2564"/>
              <a:gd name="T77" fmla="*/ 2937 h 3909"/>
              <a:gd name="T78" fmla="*/ 435 w 2564"/>
              <a:gd name="T79" fmla="*/ 2567 h 3909"/>
              <a:gd name="T80" fmla="*/ 266 w 2564"/>
              <a:gd name="T81" fmla="*/ 2200 h 3909"/>
              <a:gd name="T82" fmla="*/ 128 w 2564"/>
              <a:gd name="T83" fmla="*/ 1852 h 3909"/>
              <a:gd name="T84" fmla="*/ 35 w 2564"/>
              <a:gd name="T85" fmla="*/ 1546 h 3909"/>
              <a:gd name="T86" fmla="*/ 0 w 2564"/>
              <a:gd name="T87" fmla="*/ 1299 h 3909"/>
              <a:gd name="T88" fmla="*/ 54 w 2564"/>
              <a:gd name="T89" fmla="*/ 924 h 3909"/>
              <a:gd name="T90" fmla="*/ 207 w 2564"/>
              <a:gd name="T91" fmla="*/ 592 h 3909"/>
              <a:gd name="T92" fmla="*/ 441 w 2564"/>
              <a:gd name="T93" fmla="*/ 318 h 3909"/>
              <a:gd name="T94" fmla="*/ 742 w 2564"/>
              <a:gd name="T95" fmla="*/ 121 h 3909"/>
              <a:gd name="T96" fmla="*/ 1092 w 2564"/>
              <a:gd name="T97" fmla="*/ 15 h 3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64" h="3909">
                <a:moveTo>
                  <a:pt x="1282" y="294"/>
                </a:moveTo>
                <a:lnTo>
                  <a:pt x="1196" y="298"/>
                </a:lnTo>
                <a:lnTo>
                  <a:pt x="1114" y="309"/>
                </a:lnTo>
                <a:lnTo>
                  <a:pt x="1032" y="327"/>
                </a:lnTo>
                <a:lnTo>
                  <a:pt x="954" y="351"/>
                </a:lnTo>
                <a:lnTo>
                  <a:pt x="877" y="381"/>
                </a:lnTo>
                <a:lnTo>
                  <a:pt x="805" y="419"/>
                </a:lnTo>
                <a:lnTo>
                  <a:pt x="736" y="461"/>
                </a:lnTo>
                <a:lnTo>
                  <a:pt x="670" y="508"/>
                </a:lnTo>
                <a:lnTo>
                  <a:pt x="609" y="560"/>
                </a:lnTo>
                <a:lnTo>
                  <a:pt x="553" y="618"/>
                </a:lnTo>
                <a:lnTo>
                  <a:pt x="501" y="680"/>
                </a:lnTo>
                <a:lnTo>
                  <a:pt x="454" y="746"/>
                </a:lnTo>
                <a:lnTo>
                  <a:pt x="412" y="815"/>
                </a:lnTo>
                <a:lnTo>
                  <a:pt x="376" y="889"/>
                </a:lnTo>
                <a:lnTo>
                  <a:pt x="347" y="967"/>
                </a:lnTo>
                <a:lnTo>
                  <a:pt x="321" y="1045"/>
                </a:lnTo>
                <a:lnTo>
                  <a:pt x="305" y="1127"/>
                </a:lnTo>
                <a:lnTo>
                  <a:pt x="294" y="1212"/>
                </a:lnTo>
                <a:lnTo>
                  <a:pt x="290" y="1299"/>
                </a:lnTo>
                <a:lnTo>
                  <a:pt x="294" y="1385"/>
                </a:lnTo>
                <a:lnTo>
                  <a:pt x="305" y="1470"/>
                </a:lnTo>
                <a:lnTo>
                  <a:pt x="321" y="1552"/>
                </a:lnTo>
                <a:lnTo>
                  <a:pt x="347" y="1632"/>
                </a:lnTo>
                <a:lnTo>
                  <a:pt x="376" y="1708"/>
                </a:lnTo>
                <a:lnTo>
                  <a:pt x="412" y="1781"/>
                </a:lnTo>
                <a:lnTo>
                  <a:pt x="454" y="1852"/>
                </a:lnTo>
                <a:lnTo>
                  <a:pt x="501" y="1917"/>
                </a:lnTo>
                <a:lnTo>
                  <a:pt x="553" y="1979"/>
                </a:lnTo>
                <a:lnTo>
                  <a:pt x="609" y="2037"/>
                </a:lnTo>
                <a:lnTo>
                  <a:pt x="670" y="2089"/>
                </a:lnTo>
                <a:lnTo>
                  <a:pt x="736" y="2137"/>
                </a:lnTo>
                <a:lnTo>
                  <a:pt x="805" y="2179"/>
                </a:lnTo>
                <a:lnTo>
                  <a:pt x="877" y="2216"/>
                </a:lnTo>
                <a:lnTo>
                  <a:pt x="954" y="2246"/>
                </a:lnTo>
                <a:lnTo>
                  <a:pt x="1032" y="2270"/>
                </a:lnTo>
                <a:lnTo>
                  <a:pt x="1114" y="2288"/>
                </a:lnTo>
                <a:lnTo>
                  <a:pt x="1196" y="2299"/>
                </a:lnTo>
                <a:lnTo>
                  <a:pt x="1282" y="2303"/>
                </a:lnTo>
                <a:lnTo>
                  <a:pt x="1368" y="2299"/>
                </a:lnTo>
                <a:lnTo>
                  <a:pt x="1451" y="2288"/>
                </a:lnTo>
                <a:lnTo>
                  <a:pt x="1532" y="2270"/>
                </a:lnTo>
                <a:lnTo>
                  <a:pt x="1611" y="2246"/>
                </a:lnTo>
                <a:lnTo>
                  <a:pt x="1687" y="2216"/>
                </a:lnTo>
                <a:lnTo>
                  <a:pt x="1759" y="2179"/>
                </a:lnTo>
                <a:lnTo>
                  <a:pt x="1828" y="2137"/>
                </a:lnTo>
                <a:lnTo>
                  <a:pt x="1894" y="2089"/>
                </a:lnTo>
                <a:lnTo>
                  <a:pt x="1955" y="2037"/>
                </a:lnTo>
                <a:lnTo>
                  <a:pt x="2011" y="1979"/>
                </a:lnTo>
                <a:lnTo>
                  <a:pt x="2064" y="1917"/>
                </a:lnTo>
                <a:lnTo>
                  <a:pt x="2110" y="1852"/>
                </a:lnTo>
                <a:lnTo>
                  <a:pt x="2152" y="1781"/>
                </a:lnTo>
                <a:lnTo>
                  <a:pt x="2188" y="1708"/>
                </a:lnTo>
                <a:lnTo>
                  <a:pt x="2219" y="1632"/>
                </a:lnTo>
                <a:lnTo>
                  <a:pt x="2243" y="1552"/>
                </a:lnTo>
                <a:lnTo>
                  <a:pt x="2260" y="1470"/>
                </a:lnTo>
                <a:lnTo>
                  <a:pt x="2270" y="1385"/>
                </a:lnTo>
                <a:lnTo>
                  <a:pt x="2275" y="1299"/>
                </a:lnTo>
                <a:lnTo>
                  <a:pt x="2270" y="1212"/>
                </a:lnTo>
                <a:lnTo>
                  <a:pt x="2260" y="1127"/>
                </a:lnTo>
                <a:lnTo>
                  <a:pt x="2243" y="1045"/>
                </a:lnTo>
                <a:lnTo>
                  <a:pt x="2219" y="967"/>
                </a:lnTo>
                <a:lnTo>
                  <a:pt x="2188" y="889"/>
                </a:lnTo>
                <a:lnTo>
                  <a:pt x="2152" y="815"/>
                </a:lnTo>
                <a:lnTo>
                  <a:pt x="2110" y="746"/>
                </a:lnTo>
                <a:lnTo>
                  <a:pt x="2064" y="680"/>
                </a:lnTo>
                <a:lnTo>
                  <a:pt x="2011" y="618"/>
                </a:lnTo>
                <a:lnTo>
                  <a:pt x="1955" y="560"/>
                </a:lnTo>
                <a:lnTo>
                  <a:pt x="1894" y="508"/>
                </a:lnTo>
                <a:lnTo>
                  <a:pt x="1828" y="461"/>
                </a:lnTo>
                <a:lnTo>
                  <a:pt x="1759" y="419"/>
                </a:lnTo>
                <a:lnTo>
                  <a:pt x="1687" y="381"/>
                </a:lnTo>
                <a:lnTo>
                  <a:pt x="1611" y="351"/>
                </a:lnTo>
                <a:lnTo>
                  <a:pt x="1532" y="327"/>
                </a:lnTo>
                <a:lnTo>
                  <a:pt x="1451" y="309"/>
                </a:lnTo>
                <a:lnTo>
                  <a:pt x="1368" y="298"/>
                </a:lnTo>
                <a:lnTo>
                  <a:pt x="1282" y="294"/>
                </a:lnTo>
                <a:close/>
                <a:moveTo>
                  <a:pt x="1282" y="0"/>
                </a:moveTo>
                <a:lnTo>
                  <a:pt x="1378" y="4"/>
                </a:lnTo>
                <a:lnTo>
                  <a:pt x="1472" y="15"/>
                </a:lnTo>
                <a:lnTo>
                  <a:pt x="1563" y="32"/>
                </a:lnTo>
                <a:lnTo>
                  <a:pt x="1653" y="56"/>
                </a:lnTo>
                <a:lnTo>
                  <a:pt x="1739" y="85"/>
                </a:lnTo>
                <a:lnTo>
                  <a:pt x="1822" y="121"/>
                </a:lnTo>
                <a:lnTo>
                  <a:pt x="1904" y="162"/>
                </a:lnTo>
                <a:lnTo>
                  <a:pt x="1980" y="210"/>
                </a:lnTo>
                <a:lnTo>
                  <a:pt x="2054" y="262"/>
                </a:lnTo>
                <a:lnTo>
                  <a:pt x="2123" y="318"/>
                </a:lnTo>
                <a:lnTo>
                  <a:pt x="2189" y="381"/>
                </a:lnTo>
                <a:lnTo>
                  <a:pt x="2250" y="447"/>
                </a:lnTo>
                <a:lnTo>
                  <a:pt x="2306" y="518"/>
                </a:lnTo>
                <a:lnTo>
                  <a:pt x="2358" y="592"/>
                </a:lnTo>
                <a:lnTo>
                  <a:pt x="2404" y="670"/>
                </a:lnTo>
                <a:lnTo>
                  <a:pt x="2446" y="751"/>
                </a:lnTo>
                <a:lnTo>
                  <a:pt x="2481" y="836"/>
                </a:lnTo>
                <a:lnTo>
                  <a:pt x="2511" y="924"/>
                </a:lnTo>
                <a:lnTo>
                  <a:pt x="2533" y="1014"/>
                </a:lnTo>
                <a:lnTo>
                  <a:pt x="2551" y="1107"/>
                </a:lnTo>
                <a:lnTo>
                  <a:pt x="2561" y="1201"/>
                </a:lnTo>
                <a:lnTo>
                  <a:pt x="2564" y="1299"/>
                </a:lnTo>
                <a:lnTo>
                  <a:pt x="2562" y="1353"/>
                </a:lnTo>
                <a:lnTo>
                  <a:pt x="2556" y="1413"/>
                </a:lnTo>
                <a:lnTo>
                  <a:pt x="2545" y="1477"/>
                </a:lnTo>
                <a:lnTo>
                  <a:pt x="2531" y="1546"/>
                </a:lnTo>
                <a:lnTo>
                  <a:pt x="2512" y="1617"/>
                </a:lnTo>
                <a:lnTo>
                  <a:pt x="2490" y="1692"/>
                </a:lnTo>
                <a:lnTo>
                  <a:pt x="2465" y="1771"/>
                </a:lnTo>
                <a:lnTo>
                  <a:pt x="2437" y="1853"/>
                </a:lnTo>
                <a:lnTo>
                  <a:pt x="2405" y="1936"/>
                </a:lnTo>
                <a:lnTo>
                  <a:pt x="2372" y="2022"/>
                </a:lnTo>
                <a:lnTo>
                  <a:pt x="2336" y="2110"/>
                </a:lnTo>
                <a:lnTo>
                  <a:pt x="2298" y="2200"/>
                </a:lnTo>
                <a:lnTo>
                  <a:pt x="2258" y="2290"/>
                </a:lnTo>
                <a:lnTo>
                  <a:pt x="2217" y="2382"/>
                </a:lnTo>
                <a:lnTo>
                  <a:pt x="2174" y="2475"/>
                </a:lnTo>
                <a:lnTo>
                  <a:pt x="2129" y="2567"/>
                </a:lnTo>
                <a:lnTo>
                  <a:pt x="2084" y="2660"/>
                </a:lnTo>
                <a:lnTo>
                  <a:pt x="2039" y="2754"/>
                </a:lnTo>
                <a:lnTo>
                  <a:pt x="1992" y="2845"/>
                </a:lnTo>
                <a:lnTo>
                  <a:pt x="1944" y="2937"/>
                </a:lnTo>
                <a:lnTo>
                  <a:pt x="1898" y="3028"/>
                </a:lnTo>
                <a:lnTo>
                  <a:pt x="1851" y="3116"/>
                </a:lnTo>
                <a:lnTo>
                  <a:pt x="1804" y="3203"/>
                </a:lnTo>
                <a:lnTo>
                  <a:pt x="1758" y="3288"/>
                </a:lnTo>
                <a:lnTo>
                  <a:pt x="1712" y="3371"/>
                </a:lnTo>
                <a:lnTo>
                  <a:pt x="1668" y="3451"/>
                </a:lnTo>
                <a:lnTo>
                  <a:pt x="1626" y="3529"/>
                </a:lnTo>
                <a:lnTo>
                  <a:pt x="1585" y="3601"/>
                </a:lnTo>
                <a:lnTo>
                  <a:pt x="1545" y="3671"/>
                </a:lnTo>
                <a:lnTo>
                  <a:pt x="1507" y="3738"/>
                </a:lnTo>
                <a:lnTo>
                  <a:pt x="1471" y="3799"/>
                </a:lnTo>
                <a:lnTo>
                  <a:pt x="1452" y="3827"/>
                </a:lnTo>
                <a:lnTo>
                  <a:pt x="1430" y="3851"/>
                </a:lnTo>
                <a:lnTo>
                  <a:pt x="1405" y="3872"/>
                </a:lnTo>
                <a:lnTo>
                  <a:pt x="1377" y="3888"/>
                </a:lnTo>
                <a:lnTo>
                  <a:pt x="1347" y="3900"/>
                </a:lnTo>
                <a:lnTo>
                  <a:pt x="1316" y="3907"/>
                </a:lnTo>
                <a:lnTo>
                  <a:pt x="1282" y="3909"/>
                </a:lnTo>
                <a:lnTo>
                  <a:pt x="1249" y="3907"/>
                </a:lnTo>
                <a:lnTo>
                  <a:pt x="1218" y="3900"/>
                </a:lnTo>
                <a:lnTo>
                  <a:pt x="1188" y="3888"/>
                </a:lnTo>
                <a:lnTo>
                  <a:pt x="1159" y="3872"/>
                </a:lnTo>
                <a:lnTo>
                  <a:pt x="1134" y="3851"/>
                </a:lnTo>
                <a:lnTo>
                  <a:pt x="1113" y="3827"/>
                </a:lnTo>
                <a:lnTo>
                  <a:pt x="1093" y="3799"/>
                </a:lnTo>
                <a:lnTo>
                  <a:pt x="1058" y="3738"/>
                </a:lnTo>
                <a:lnTo>
                  <a:pt x="1019" y="3671"/>
                </a:lnTo>
                <a:lnTo>
                  <a:pt x="980" y="3601"/>
                </a:lnTo>
                <a:lnTo>
                  <a:pt x="938" y="3527"/>
                </a:lnTo>
                <a:lnTo>
                  <a:pt x="895" y="3451"/>
                </a:lnTo>
                <a:lnTo>
                  <a:pt x="852" y="3371"/>
                </a:lnTo>
                <a:lnTo>
                  <a:pt x="807" y="3288"/>
                </a:lnTo>
                <a:lnTo>
                  <a:pt x="760" y="3203"/>
                </a:lnTo>
                <a:lnTo>
                  <a:pt x="713" y="3116"/>
                </a:lnTo>
                <a:lnTo>
                  <a:pt x="667" y="3027"/>
                </a:lnTo>
                <a:lnTo>
                  <a:pt x="620" y="2937"/>
                </a:lnTo>
                <a:lnTo>
                  <a:pt x="572" y="2845"/>
                </a:lnTo>
                <a:lnTo>
                  <a:pt x="526" y="2754"/>
                </a:lnTo>
                <a:lnTo>
                  <a:pt x="480" y="2660"/>
                </a:lnTo>
                <a:lnTo>
                  <a:pt x="435" y="2567"/>
                </a:lnTo>
                <a:lnTo>
                  <a:pt x="391" y="2474"/>
                </a:lnTo>
                <a:lnTo>
                  <a:pt x="348" y="2382"/>
                </a:lnTo>
                <a:lnTo>
                  <a:pt x="306" y="2290"/>
                </a:lnTo>
                <a:lnTo>
                  <a:pt x="266" y="2200"/>
                </a:lnTo>
                <a:lnTo>
                  <a:pt x="228" y="2110"/>
                </a:lnTo>
                <a:lnTo>
                  <a:pt x="192" y="2022"/>
                </a:lnTo>
                <a:lnTo>
                  <a:pt x="159" y="1936"/>
                </a:lnTo>
                <a:lnTo>
                  <a:pt x="128" y="1852"/>
                </a:lnTo>
                <a:lnTo>
                  <a:pt x="99" y="1771"/>
                </a:lnTo>
                <a:lnTo>
                  <a:pt x="74" y="1692"/>
                </a:lnTo>
                <a:lnTo>
                  <a:pt x="53" y="1617"/>
                </a:lnTo>
                <a:lnTo>
                  <a:pt x="35" y="1546"/>
                </a:lnTo>
                <a:lnTo>
                  <a:pt x="19" y="1477"/>
                </a:lnTo>
                <a:lnTo>
                  <a:pt x="8" y="1413"/>
                </a:lnTo>
                <a:lnTo>
                  <a:pt x="2" y="1353"/>
                </a:lnTo>
                <a:lnTo>
                  <a:pt x="0" y="1299"/>
                </a:lnTo>
                <a:lnTo>
                  <a:pt x="4" y="1201"/>
                </a:lnTo>
                <a:lnTo>
                  <a:pt x="13" y="1107"/>
                </a:lnTo>
                <a:lnTo>
                  <a:pt x="31" y="1014"/>
                </a:lnTo>
                <a:lnTo>
                  <a:pt x="54" y="924"/>
                </a:lnTo>
                <a:lnTo>
                  <a:pt x="84" y="836"/>
                </a:lnTo>
                <a:lnTo>
                  <a:pt x="119" y="751"/>
                </a:lnTo>
                <a:lnTo>
                  <a:pt x="160" y="670"/>
                </a:lnTo>
                <a:lnTo>
                  <a:pt x="207" y="592"/>
                </a:lnTo>
                <a:lnTo>
                  <a:pt x="258" y="518"/>
                </a:lnTo>
                <a:lnTo>
                  <a:pt x="314" y="447"/>
                </a:lnTo>
                <a:lnTo>
                  <a:pt x="375" y="381"/>
                </a:lnTo>
                <a:lnTo>
                  <a:pt x="441" y="318"/>
                </a:lnTo>
                <a:lnTo>
                  <a:pt x="510" y="262"/>
                </a:lnTo>
                <a:lnTo>
                  <a:pt x="584" y="210"/>
                </a:lnTo>
                <a:lnTo>
                  <a:pt x="661" y="162"/>
                </a:lnTo>
                <a:lnTo>
                  <a:pt x="742" y="121"/>
                </a:lnTo>
                <a:lnTo>
                  <a:pt x="826" y="85"/>
                </a:lnTo>
                <a:lnTo>
                  <a:pt x="912" y="56"/>
                </a:lnTo>
                <a:lnTo>
                  <a:pt x="1001" y="32"/>
                </a:lnTo>
                <a:lnTo>
                  <a:pt x="1092" y="15"/>
                </a:lnTo>
                <a:lnTo>
                  <a:pt x="1187" y="4"/>
                </a:lnTo>
                <a:lnTo>
                  <a:pt x="1282"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1" name="Freeform 148"/>
          <p:cNvSpPr>
            <a:spLocks noEditPoints="1"/>
          </p:cNvSpPr>
          <p:nvPr/>
        </p:nvSpPr>
        <p:spPr bwMode="auto">
          <a:xfrm>
            <a:off x="3260781" y="4216811"/>
            <a:ext cx="505671" cy="769841"/>
          </a:xfrm>
          <a:custGeom>
            <a:avLst/>
            <a:gdLst>
              <a:gd name="T0" fmla="*/ 1032 w 2564"/>
              <a:gd name="T1" fmla="*/ 327 h 3909"/>
              <a:gd name="T2" fmla="*/ 736 w 2564"/>
              <a:gd name="T3" fmla="*/ 461 h 3909"/>
              <a:gd name="T4" fmla="*/ 501 w 2564"/>
              <a:gd name="T5" fmla="*/ 680 h 3909"/>
              <a:gd name="T6" fmla="*/ 347 w 2564"/>
              <a:gd name="T7" fmla="*/ 967 h 3909"/>
              <a:gd name="T8" fmla="*/ 290 w 2564"/>
              <a:gd name="T9" fmla="*/ 1299 h 3909"/>
              <a:gd name="T10" fmla="*/ 347 w 2564"/>
              <a:gd name="T11" fmla="*/ 1632 h 3909"/>
              <a:gd name="T12" fmla="*/ 501 w 2564"/>
              <a:gd name="T13" fmla="*/ 1917 h 3909"/>
              <a:gd name="T14" fmla="*/ 736 w 2564"/>
              <a:gd name="T15" fmla="*/ 2137 h 3909"/>
              <a:gd name="T16" fmla="*/ 1032 w 2564"/>
              <a:gd name="T17" fmla="*/ 2270 h 3909"/>
              <a:gd name="T18" fmla="*/ 1368 w 2564"/>
              <a:gd name="T19" fmla="*/ 2299 h 3909"/>
              <a:gd name="T20" fmla="*/ 1687 w 2564"/>
              <a:gd name="T21" fmla="*/ 2216 h 3909"/>
              <a:gd name="T22" fmla="*/ 1955 w 2564"/>
              <a:gd name="T23" fmla="*/ 2037 h 3909"/>
              <a:gd name="T24" fmla="*/ 2152 w 2564"/>
              <a:gd name="T25" fmla="*/ 1781 h 3909"/>
              <a:gd name="T26" fmla="*/ 2260 w 2564"/>
              <a:gd name="T27" fmla="*/ 1470 h 3909"/>
              <a:gd name="T28" fmla="*/ 2260 w 2564"/>
              <a:gd name="T29" fmla="*/ 1127 h 3909"/>
              <a:gd name="T30" fmla="*/ 2152 w 2564"/>
              <a:gd name="T31" fmla="*/ 815 h 3909"/>
              <a:gd name="T32" fmla="*/ 1955 w 2564"/>
              <a:gd name="T33" fmla="*/ 560 h 3909"/>
              <a:gd name="T34" fmla="*/ 1687 w 2564"/>
              <a:gd name="T35" fmla="*/ 381 h 3909"/>
              <a:gd name="T36" fmla="*/ 1368 w 2564"/>
              <a:gd name="T37" fmla="*/ 298 h 3909"/>
              <a:gd name="T38" fmla="*/ 1472 w 2564"/>
              <a:gd name="T39" fmla="*/ 15 h 3909"/>
              <a:gd name="T40" fmla="*/ 1822 w 2564"/>
              <a:gd name="T41" fmla="*/ 121 h 3909"/>
              <a:gd name="T42" fmla="*/ 2123 w 2564"/>
              <a:gd name="T43" fmla="*/ 318 h 3909"/>
              <a:gd name="T44" fmla="*/ 2358 w 2564"/>
              <a:gd name="T45" fmla="*/ 592 h 3909"/>
              <a:gd name="T46" fmla="*/ 2511 w 2564"/>
              <a:gd name="T47" fmla="*/ 924 h 3909"/>
              <a:gd name="T48" fmla="*/ 2564 w 2564"/>
              <a:gd name="T49" fmla="*/ 1299 h 3909"/>
              <a:gd name="T50" fmla="*/ 2531 w 2564"/>
              <a:gd name="T51" fmla="*/ 1546 h 3909"/>
              <a:gd name="T52" fmla="*/ 2437 w 2564"/>
              <a:gd name="T53" fmla="*/ 1853 h 3909"/>
              <a:gd name="T54" fmla="*/ 2298 w 2564"/>
              <a:gd name="T55" fmla="*/ 2200 h 3909"/>
              <a:gd name="T56" fmla="*/ 2129 w 2564"/>
              <a:gd name="T57" fmla="*/ 2567 h 3909"/>
              <a:gd name="T58" fmla="*/ 1944 w 2564"/>
              <a:gd name="T59" fmla="*/ 2937 h 3909"/>
              <a:gd name="T60" fmla="*/ 1758 w 2564"/>
              <a:gd name="T61" fmla="*/ 3288 h 3909"/>
              <a:gd name="T62" fmla="*/ 1585 w 2564"/>
              <a:gd name="T63" fmla="*/ 3601 h 3909"/>
              <a:gd name="T64" fmla="*/ 1452 w 2564"/>
              <a:gd name="T65" fmla="*/ 3827 h 3909"/>
              <a:gd name="T66" fmla="*/ 1347 w 2564"/>
              <a:gd name="T67" fmla="*/ 3900 h 3909"/>
              <a:gd name="T68" fmla="*/ 1218 w 2564"/>
              <a:gd name="T69" fmla="*/ 3900 h 3909"/>
              <a:gd name="T70" fmla="*/ 1113 w 2564"/>
              <a:gd name="T71" fmla="*/ 3827 h 3909"/>
              <a:gd name="T72" fmla="*/ 980 w 2564"/>
              <a:gd name="T73" fmla="*/ 3601 h 3909"/>
              <a:gd name="T74" fmla="*/ 807 w 2564"/>
              <a:gd name="T75" fmla="*/ 3288 h 3909"/>
              <a:gd name="T76" fmla="*/ 620 w 2564"/>
              <a:gd name="T77" fmla="*/ 2937 h 3909"/>
              <a:gd name="T78" fmla="*/ 435 w 2564"/>
              <a:gd name="T79" fmla="*/ 2567 h 3909"/>
              <a:gd name="T80" fmla="*/ 266 w 2564"/>
              <a:gd name="T81" fmla="*/ 2200 h 3909"/>
              <a:gd name="T82" fmla="*/ 128 w 2564"/>
              <a:gd name="T83" fmla="*/ 1852 h 3909"/>
              <a:gd name="T84" fmla="*/ 35 w 2564"/>
              <a:gd name="T85" fmla="*/ 1546 h 3909"/>
              <a:gd name="T86" fmla="*/ 0 w 2564"/>
              <a:gd name="T87" fmla="*/ 1299 h 3909"/>
              <a:gd name="T88" fmla="*/ 54 w 2564"/>
              <a:gd name="T89" fmla="*/ 924 h 3909"/>
              <a:gd name="T90" fmla="*/ 207 w 2564"/>
              <a:gd name="T91" fmla="*/ 592 h 3909"/>
              <a:gd name="T92" fmla="*/ 441 w 2564"/>
              <a:gd name="T93" fmla="*/ 318 h 3909"/>
              <a:gd name="T94" fmla="*/ 742 w 2564"/>
              <a:gd name="T95" fmla="*/ 121 h 3909"/>
              <a:gd name="T96" fmla="*/ 1092 w 2564"/>
              <a:gd name="T97" fmla="*/ 15 h 3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64" h="3909">
                <a:moveTo>
                  <a:pt x="1282" y="294"/>
                </a:moveTo>
                <a:lnTo>
                  <a:pt x="1196" y="298"/>
                </a:lnTo>
                <a:lnTo>
                  <a:pt x="1114" y="309"/>
                </a:lnTo>
                <a:lnTo>
                  <a:pt x="1032" y="327"/>
                </a:lnTo>
                <a:lnTo>
                  <a:pt x="954" y="351"/>
                </a:lnTo>
                <a:lnTo>
                  <a:pt x="877" y="381"/>
                </a:lnTo>
                <a:lnTo>
                  <a:pt x="805" y="419"/>
                </a:lnTo>
                <a:lnTo>
                  <a:pt x="736" y="461"/>
                </a:lnTo>
                <a:lnTo>
                  <a:pt x="670" y="508"/>
                </a:lnTo>
                <a:lnTo>
                  <a:pt x="609" y="560"/>
                </a:lnTo>
                <a:lnTo>
                  <a:pt x="553" y="618"/>
                </a:lnTo>
                <a:lnTo>
                  <a:pt x="501" y="680"/>
                </a:lnTo>
                <a:lnTo>
                  <a:pt x="454" y="746"/>
                </a:lnTo>
                <a:lnTo>
                  <a:pt x="412" y="815"/>
                </a:lnTo>
                <a:lnTo>
                  <a:pt x="376" y="889"/>
                </a:lnTo>
                <a:lnTo>
                  <a:pt x="347" y="967"/>
                </a:lnTo>
                <a:lnTo>
                  <a:pt x="321" y="1045"/>
                </a:lnTo>
                <a:lnTo>
                  <a:pt x="305" y="1127"/>
                </a:lnTo>
                <a:lnTo>
                  <a:pt x="294" y="1212"/>
                </a:lnTo>
                <a:lnTo>
                  <a:pt x="290" y="1299"/>
                </a:lnTo>
                <a:lnTo>
                  <a:pt x="294" y="1385"/>
                </a:lnTo>
                <a:lnTo>
                  <a:pt x="305" y="1470"/>
                </a:lnTo>
                <a:lnTo>
                  <a:pt x="321" y="1552"/>
                </a:lnTo>
                <a:lnTo>
                  <a:pt x="347" y="1632"/>
                </a:lnTo>
                <a:lnTo>
                  <a:pt x="376" y="1708"/>
                </a:lnTo>
                <a:lnTo>
                  <a:pt x="412" y="1781"/>
                </a:lnTo>
                <a:lnTo>
                  <a:pt x="454" y="1852"/>
                </a:lnTo>
                <a:lnTo>
                  <a:pt x="501" y="1917"/>
                </a:lnTo>
                <a:lnTo>
                  <a:pt x="553" y="1979"/>
                </a:lnTo>
                <a:lnTo>
                  <a:pt x="609" y="2037"/>
                </a:lnTo>
                <a:lnTo>
                  <a:pt x="670" y="2089"/>
                </a:lnTo>
                <a:lnTo>
                  <a:pt x="736" y="2137"/>
                </a:lnTo>
                <a:lnTo>
                  <a:pt x="805" y="2179"/>
                </a:lnTo>
                <a:lnTo>
                  <a:pt x="877" y="2216"/>
                </a:lnTo>
                <a:lnTo>
                  <a:pt x="954" y="2246"/>
                </a:lnTo>
                <a:lnTo>
                  <a:pt x="1032" y="2270"/>
                </a:lnTo>
                <a:lnTo>
                  <a:pt x="1114" y="2288"/>
                </a:lnTo>
                <a:lnTo>
                  <a:pt x="1196" y="2299"/>
                </a:lnTo>
                <a:lnTo>
                  <a:pt x="1282" y="2303"/>
                </a:lnTo>
                <a:lnTo>
                  <a:pt x="1368" y="2299"/>
                </a:lnTo>
                <a:lnTo>
                  <a:pt x="1451" y="2288"/>
                </a:lnTo>
                <a:lnTo>
                  <a:pt x="1532" y="2270"/>
                </a:lnTo>
                <a:lnTo>
                  <a:pt x="1611" y="2246"/>
                </a:lnTo>
                <a:lnTo>
                  <a:pt x="1687" y="2216"/>
                </a:lnTo>
                <a:lnTo>
                  <a:pt x="1759" y="2179"/>
                </a:lnTo>
                <a:lnTo>
                  <a:pt x="1828" y="2137"/>
                </a:lnTo>
                <a:lnTo>
                  <a:pt x="1894" y="2089"/>
                </a:lnTo>
                <a:lnTo>
                  <a:pt x="1955" y="2037"/>
                </a:lnTo>
                <a:lnTo>
                  <a:pt x="2011" y="1979"/>
                </a:lnTo>
                <a:lnTo>
                  <a:pt x="2064" y="1917"/>
                </a:lnTo>
                <a:lnTo>
                  <a:pt x="2110" y="1852"/>
                </a:lnTo>
                <a:lnTo>
                  <a:pt x="2152" y="1781"/>
                </a:lnTo>
                <a:lnTo>
                  <a:pt x="2188" y="1708"/>
                </a:lnTo>
                <a:lnTo>
                  <a:pt x="2219" y="1632"/>
                </a:lnTo>
                <a:lnTo>
                  <a:pt x="2243" y="1552"/>
                </a:lnTo>
                <a:lnTo>
                  <a:pt x="2260" y="1470"/>
                </a:lnTo>
                <a:lnTo>
                  <a:pt x="2270" y="1385"/>
                </a:lnTo>
                <a:lnTo>
                  <a:pt x="2275" y="1299"/>
                </a:lnTo>
                <a:lnTo>
                  <a:pt x="2270" y="1212"/>
                </a:lnTo>
                <a:lnTo>
                  <a:pt x="2260" y="1127"/>
                </a:lnTo>
                <a:lnTo>
                  <a:pt x="2243" y="1045"/>
                </a:lnTo>
                <a:lnTo>
                  <a:pt x="2219" y="967"/>
                </a:lnTo>
                <a:lnTo>
                  <a:pt x="2188" y="889"/>
                </a:lnTo>
                <a:lnTo>
                  <a:pt x="2152" y="815"/>
                </a:lnTo>
                <a:lnTo>
                  <a:pt x="2110" y="746"/>
                </a:lnTo>
                <a:lnTo>
                  <a:pt x="2064" y="680"/>
                </a:lnTo>
                <a:lnTo>
                  <a:pt x="2011" y="618"/>
                </a:lnTo>
                <a:lnTo>
                  <a:pt x="1955" y="560"/>
                </a:lnTo>
                <a:lnTo>
                  <a:pt x="1894" y="508"/>
                </a:lnTo>
                <a:lnTo>
                  <a:pt x="1828" y="461"/>
                </a:lnTo>
                <a:lnTo>
                  <a:pt x="1759" y="419"/>
                </a:lnTo>
                <a:lnTo>
                  <a:pt x="1687" y="381"/>
                </a:lnTo>
                <a:lnTo>
                  <a:pt x="1611" y="351"/>
                </a:lnTo>
                <a:lnTo>
                  <a:pt x="1532" y="327"/>
                </a:lnTo>
                <a:lnTo>
                  <a:pt x="1451" y="309"/>
                </a:lnTo>
                <a:lnTo>
                  <a:pt x="1368" y="298"/>
                </a:lnTo>
                <a:lnTo>
                  <a:pt x="1282" y="294"/>
                </a:lnTo>
                <a:close/>
                <a:moveTo>
                  <a:pt x="1282" y="0"/>
                </a:moveTo>
                <a:lnTo>
                  <a:pt x="1378" y="4"/>
                </a:lnTo>
                <a:lnTo>
                  <a:pt x="1472" y="15"/>
                </a:lnTo>
                <a:lnTo>
                  <a:pt x="1563" y="32"/>
                </a:lnTo>
                <a:lnTo>
                  <a:pt x="1653" y="56"/>
                </a:lnTo>
                <a:lnTo>
                  <a:pt x="1739" y="85"/>
                </a:lnTo>
                <a:lnTo>
                  <a:pt x="1822" y="121"/>
                </a:lnTo>
                <a:lnTo>
                  <a:pt x="1904" y="162"/>
                </a:lnTo>
                <a:lnTo>
                  <a:pt x="1980" y="210"/>
                </a:lnTo>
                <a:lnTo>
                  <a:pt x="2054" y="262"/>
                </a:lnTo>
                <a:lnTo>
                  <a:pt x="2123" y="318"/>
                </a:lnTo>
                <a:lnTo>
                  <a:pt x="2189" y="381"/>
                </a:lnTo>
                <a:lnTo>
                  <a:pt x="2250" y="447"/>
                </a:lnTo>
                <a:lnTo>
                  <a:pt x="2306" y="518"/>
                </a:lnTo>
                <a:lnTo>
                  <a:pt x="2358" y="592"/>
                </a:lnTo>
                <a:lnTo>
                  <a:pt x="2404" y="670"/>
                </a:lnTo>
                <a:lnTo>
                  <a:pt x="2446" y="751"/>
                </a:lnTo>
                <a:lnTo>
                  <a:pt x="2481" y="836"/>
                </a:lnTo>
                <a:lnTo>
                  <a:pt x="2511" y="924"/>
                </a:lnTo>
                <a:lnTo>
                  <a:pt x="2533" y="1014"/>
                </a:lnTo>
                <a:lnTo>
                  <a:pt x="2551" y="1107"/>
                </a:lnTo>
                <a:lnTo>
                  <a:pt x="2561" y="1201"/>
                </a:lnTo>
                <a:lnTo>
                  <a:pt x="2564" y="1299"/>
                </a:lnTo>
                <a:lnTo>
                  <a:pt x="2562" y="1353"/>
                </a:lnTo>
                <a:lnTo>
                  <a:pt x="2556" y="1413"/>
                </a:lnTo>
                <a:lnTo>
                  <a:pt x="2545" y="1477"/>
                </a:lnTo>
                <a:lnTo>
                  <a:pt x="2531" y="1546"/>
                </a:lnTo>
                <a:lnTo>
                  <a:pt x="2512" y="1617"/>
                </a:lnTo>
                <a:lnTo>
                  <a:pt x="2490" y="1692"/>
                </a:lnTo>
                <a:lnTo>
                  <a:pt x="2465" y="1771"/>
                </a:lnTo>
                <a:lnTo>
                  <a:pt x="2437" y="1853"/>
                </a:lnTo>
                <a:lnTo>
                  <a:pt x="2405" y="1936"/>
                </a:lnTo>
                <a:lnTo>
                  <a:pt x="2372" y="2022"/>
                </a:lnTo>
                <a:lnTo>
                  <a:pt x="2336" y="2110"/>
                </a:lnTo>
                <a:lnTo>
                  <a:pt x="2298" y="2200"/>
                </a:lnTo>
                <a:lnTo>
                  <a:pt x="2258" y="2290"/>
                </a:lnTo>
                <a:lnTo>
                  <a:pt x="2217" y="2382"/>
                </a:lnTo>
                <a:lnTo>
                  <a:pt x="2174" y="2475"/>
                </a:lnTo>
                <a:lnTo>
                  <a:pt x="2129" y="2567"/>
                </a:lnTo>
                <a:lnTo>
                  <a:pt x="2084" y="2660"/>
                </a:lnTo>
                <a:lnTo>
                  <a:pt x="2039" y="2754"/>
                </a:lnTo>
                <a:lnTo>
                  <a:pt x="1992" y="2845"/>
                </a:lnTo>
                <a:lnTo>
                  <a:pt x="1944" y="2937"/>
                </a:lnTo>
                <a:lnTo>
                  <a:pt x="1898" y="3028"/>
                </a:lnTo>
                <a:lnTo>
                  <a:pt x="1851" y="3116"/>
                </a:lnTo>
                <a:lnTo>
                  <a:pt x="1804" y="3203"/>
                </a:lnTo>
                <a:lnTo>
                  <a:pt x="1758" y="3288"/>
                </a:lnTo>
                <a:lnTo>
                  <a:pt x="1712" y="3371"/>
                </a:lnTo>
                <a:lnTo>
                  <a:pt x="1668" y="3451"/>
                </a:lnTo>
                <a:lnTo>
                  <a:pt x="1626" y="3529"/>
                </a:lnTo>
                <a:lnTo>
                  <a:pt x="1585" y="3601"/>
                </a:lnTo>
                <a:lnTo>
                  <a:pt x="1545" y="3671"/>
                </a:lnTo>
                <a:lnTo>
                  <a:pt x="1507" y="3738"/>
                </a:lnTo>
                <a:lnTo>
                  <a:pt x="1471" y="3799"/>
                </a:lnTo>
                <a:lnTo>
                  <a:pt x="1452" y="3827"/>
                </a:lnTo>
                <a:lnTo>
                  <a:pt x="1430" y="3851"/>
                </a:lnTo>
                <a:lnTo>
                  <a:pt x="1405" y="3872"/>
                </a:lnTo>
                <a:lnTo>
                  <a:pt x="1377" y="3888"/>
                </a:lnTo>
                <a:lnTo>
                  <a:pt x="1347" y="3900"/>
                </a:lnTo>
                <a:lnTo>
                  <a:pt x="1316" y="3907"/>
                </a:lnTo>
                <a:lnTo>
                  <a:pt x="1282" y="3909"/>
                </a:lnTo>
                <a:lnTo>
                  <a:pt x="1249" y="3907"/>
                </a:lnTo>
                <a:lnTo>
                  <a:pt x="1218" y="3900"/>
                </a:lnTo>
                <a:lnTo>
                  <a:pt x="1188" y="3888"/>
                </a:lnTo>
                <a:lnTo>
                  <a:pt x="1159" y="3872"/>
                </a:lnTo>
                <a:lnTo>
                  <a:pt x="1134" y="3851"/>
                </a:lnTo>
                <a:lnTo>
                  <a:pt x="1113" y="3827"/>
                </a:lnTo>
                <a:lnTo>
                  <a:pt x="1093" y="3799"/>
                </a:lnTo>
                <a:lnTo>
                  <a:pt x="1058" y="3738"/>
                </a:lnTo>
                <a:lnTo>
                  <a:pt x="1019" y="3671"/>
                </a:lnTo>
                <a:lnTo>
                  <a:pt x="980" y="3601"/>
                </a:lnTo>
                <a:lnTo>
                  <a:pt x="938" y="3527"/>
                </a:lnTo>
                <a:lnTo>
                  <a:pt x="895" y="3451"/>
                </a:lnTo>
                <a:lnTo>
                  <a:pt x="852" y="3371"/>
                </a:lnTo>
                <a:lnTo>
                  <a:pt x="807" y="3288"/>
                </a:lnTo>
                <a:lnTo>
                  <a:pt x="760" y="3203"/>
                </a:lnTo>
                <a:lnTo>
                  <a:pt x="713" y="3116"/>
                </a:lnTo>
                <a:lnTo>
                  <a:pt x="667" y="3027"/>
                </a:lnTo>
                <a:lnTo>
                  <a:pt x="620" y="2937"/>
                </a:lnTo>
                <a:lnTo>
                  <a:pt x="572" y="2845"/>
                </a:lnTo>
                <a:lnTo>
                  <a:pt x="526" y="2754"/>
                </a:lnTo>
                <a:lnTo>
                  <a:pt x="480" y="2660"/>
                </a:lnTo>
                <a:lnTo>
                  <a:pt x="435" y="2567"/>
                </a:lnTo>
                <a:lnTo>
                  <a:pt x="391" y="2474"/>
                </a:lnTo>
                <a:lnTo>
                  <a:pt x="348" y="2382"/>
                </a:lnTo>
                <a:lnTo>
                  <a:pt x="306" y="2290"/>
                </a:lnTo>
                <a:lnTo>
                  <a:pt x="266" y="2200"/>
                </a:lnTo>
                <a:lnTo>
                  <a:pt x="228" y="2110"/>
                </a:lnTo>
                <a:lnTo>
                  <a:pt x="192" y="2022"/>
                </a:lnTo>
                <a:lnTo>
                  <a:pt x="159" y="1936"/>
                </a:lnTo>
                <a:lnTo>
                  <a:pt x="128" y="1852"/>
                </a:lnTo>
                <a:lnTo>
                  <a:pt x="99" y="1771"/>
                </a:lnTo>
                <a:lnTo>
                  <a:pt x="74" y="1692"/>
                </a:lnTo>
                <a:lnTo>
                  <a:pt x="53" y="1617"/>
                </a:lnTo>
                <a:lnTo>
                  <a:pt x="35" y="1546"/>
                </a:lnTo>
                <a:lnTo>
                  <a:pt x="19" y="1477"/>
                </a:lnTo>
                <a:lnTo>
                  <a:pt x="8" y="1413"/>
                </a:lnTo>
                <a:lnTo>
                  <a:pt x="2" y="1353"/>
                </a:lnTo>
                <a:lnTo>
                  <a:pt x="0" y="1299"/>
                </a:lnTo>
                <a:lnTo>
                  <a:pt x="4" y="1201"/>
                </a:lnTo>
                <a:lnTo>
                  <a:pt x="13" y="1107"/>
                </a:lnTo>
                <a:lnTo>
                  <a:pt x="31" y="1014"/>
                </a:lnTo>
                <a:lnTo>
                  <a:pt x="54" y="924"/>
                </a:lnTo>
                <a:lnTo>
                  <a:pt x="84" y="836"/>
                </a:lnTo>
                <a:lnTo>
                  <a:pt x="119" y="751"/>
                </a:lnTo>
                <a:lnTo>
                  <a:pt x="160" y="670"/>
                </a:lnTo>
                <a:lnTo>
                  <a:pt x="207" y="592"/>
                </a:lnTo>
                <a:lnTo>
                  <a:pt x="258" y="518"/>
                </a:lnTo>
                <a:lnTo>
                  <a:pt x="314" y="447"/>
                </a:lnTo>
                <a:lnTo>
                  <a:pt x="375" y="381"/>
                </a:lnTo>
                <a:lnTo>
                  <a:pt x="441" y="318"/>
                </a:lnTo>
                <a:lnTo>
                  <a:pt x="510" y="262"/>
                </a:lnTo>
                <a:lnTo>
                  <a:pt x="584" y="210"/>
                </a:lnTo>
                <a:lnTo>
                  <a:pt x="661" y="162"/>
                </a:lnTo>
                <a:lnTo>
                  <a:pt x="742" y="121"/>
                </a:lnTo>
                <a:lnTo>
                  <a:pt x="826" y="85"/>
                </a:lnTo>
                <a:lnTo>
                  <a:pt x="912" y="56"/>
                </a:lnTo>
                <a:lnTo>
                  <a:pt x="1001" y="32"/>
                </a:lnTo>
                <a:lnTo>
                  <a:pt x="1092" y="15"/>
                </a:lnTo>
                <a:lnTo>
                  <a:pt x="1187" y="4"/>
                </a:lnTo>
                <a:lnTo>
                  <a:pt x="1282"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2" name="Freeform 148"/>
          <p:cNvSpPr>
            <a:spLocks noEditPoints="1"/>
          </p:cNvSpPr>
          <p:nvPr/>
        </p:nvSpPr>
        <p:spPr bwMode="auto">
          <a:xfrm>
            <a:off x="5392346" y="5234302"/>
            <a:ext cx="505671" cy="769841"/>
          </a:xfrm>
          <a:custGeom>
            <a:avLst/>
            <a:gdLst>
              <a:gd name="T0" fmla="*/ 1032 w 2564"/>
              <a:gd name="T1" fmla="*/ 327 h 3909"/>
              <a:gd name="T2" fmla="*/ 736 w 2564"/>
              <a:gd name="T3" fmla="*/ 461 h 3909"/>
              <a:gd name="T4" fmla="*/ 501 w 2564"/>
              <a:gd name="T5" fmla="*/ 680 h 3909"/>
              <a:gd name="T6" fmla="*/ 347 w 2564"/>
              <a:gd name="T7" fmla="*/ 967 h 3909"/>
              <a:gd name="T8" fmla="*/ 290 w 2564"/>
              <a:gd name="T9" fmla="*/ 1299 h 3909"/>
              <a:gd name="T10" fmla="*/ 347 w 2564"/>
              <a:gd name="T11" fmla="*/ 1632 h 3909"/>
              <a:gd name="T12" fmla="*/ 501 w 2564"/>
              <a:gd name="T13" fmla="*/ 1917 h 3909"/>
              <a:gd name="T14" fmla="*/ 736 w 2564"/>
              <a:gd name="T15" fmla="*/ 2137 h 3909"/>
              <a:gd name="T16" fmla="*/ 1032 w 2564"/>
              <a:gd name="T17" fmla="*/ 2270 h 3909"/>
              <a:gd name="T18" fmla="*/ 1368 w 2564"/>
              <a:gd name="T19" fmla="*/ 2299 h 3909"/>
              <a:gd name="T20" fmla="*/ 1687 w 2564"/>
              <a:gd name="T21" fmla="*/ 2216 h 3909"/>
              <a:gd name="T22" fmla="*/ 1955 w 2564"/>
              <a:gd name="T23" fmla="*/ 2037 h 3909"/>
              <a:gd name="T24" fmla="*/ 2152 w 2564"/>
              <a:gd name="T25" fmla="*/ 1781 h 3909"/>
              <a:gd name="T26" fmla="*/ 2260 w 2564"/>
              <a:gd name="T27" fmla="*/ 1470 h 3909"/>
              <a:gd name="T28" fmla="*/ 2260 w 2564"/>
              <a:gd name="T29" fmla="*/ 1127 h 3909"/>
              <a:gd name="T30" fmla="*/ 2152 w 2564"/>
              <a:gd name="T31" fmla="*/ 815 h 3909"/>
              <a:gd name="T32" fmla="*/ 1955 w 2564"/>
              <a:gd name="T33" fmla="*/ 560 h 3909"/>
              <a:gd name="T34" fmla="*/ 1687 w 2564"/>
              <a:gd name="T35" fmla="*/ 381 h 3909"/>
              <a:gd name="T36" fmla="*/ 1368 w 2564"/>
              <a:gd name="T37" fmla="*/ 298 h 3909"/>
              <a:gd name="T38" fmla="*/ 1472 w 2564"/>
              <a:gd name="T39" fmla="*/ 15 h 3909"/>
              <a:gd name="T40" fmla="*/ 1822 w 2564"/>
              <a:gd name="T41" fmla="*/ 121 h 3909"/>
              <a:gd name="T42" fmla="*/ 2123 w 2564"/>
              <a:gd name="T43" fmla="*/ 318 h 3909"/>
              <a:gd name="T44" fmla="*/ 2358 w 2564"/>
              <a:gd name="T45" fmla="*/ 592 h 3909"/>
              <a:gd name="T46" fmla="*/ 2511 w 2564"/>
              <a:gd name="T47" fmla="*/ 924 h 3909"/>
              <a:gd name="T48" fmla="*/ 2564 w 2564"/>
              <a:gd name="T49" fmla="*/ 1299 h 3909"/>
              <a:gd name="T50" fmla="*/ 2531 w 2564"/>
              <a:gd name="T51" fmla="*/ 1546 h 3909"/>
              <a:gd name="T52" fmla="*/ 2437 w 2564"/>
              <a:gd name="T53" fmla="*/ 1853 h 3909"/>
              <a:gd name="T54" fmla="*/ 2298 w 2564"/>
              <a:gd name="T55" fmla="*/ 2200 h 3909"/>
              <a:gd name="T56" fmla="*/ 2129 w 2564"/>
              <a:gd name="T57" fmla="*/ 2567 h 3909"/>
              <a:gd name="T58" fmla="*/ 1944 w 2564"/>
              <a:gd name="T59" fmla="*/ 2937 h 3909"/>
              <a:gd name="T60" fmla="*/ 1758 w 2564"/>
              <a:gd name="T61" fmla="*/ 3288 h 3909"/>
              <a:gd name="T62" fmla="*/ 1585 w 2564"/>
              <a:gd name="T63" fmla="*/ 3601 h 3909"/>
              <a:gd name="T64" fmla="*/ 1452 w 2564"/>
              <a:gd name="T65" fmla="*/ 3827 h 3909"/>
              <a:gd name="T66" fmla="*/ 1347 w 2564"/>
              <a:gd name="T67" fmla="*/ 3900 h 3909"/>
              <a:gd name="T68" fmla="*/ 1218 w 2564"/>
              <a:gd name="T69" fmla="*/ 3900 h 3909"/>
              <a:gd name="T70" fmla="*/ 1113 w 2564"/>
              <a:gd name="T71" fmla="*/ 3827 h 3909"/>
              <a:gd name="T72" fmla="*/ 980 w 2564"/>
              <a:gd name="T73" fmla="*/ 3601 h 3909"/>
              <a:gd name="T74" fmla="*/ 807 w 2564"/>
              <a:gd name="T75" fmla="*/ 3288 h 3909"/>
              <a:gd name="T76" fmla="*/ 620 w 2564"/>
              <a:gd name="T77" fmla="*/ 2937 h 3909"/>
              <a:gd name="T78" fmla="*/ 435 w 2564"/>
              <a:gd name="T79" fmla="*/ 2567 h 3909"/>
              <a:gd name="T80" fmla="*/ 266 w 2564"/>
              <a:gd name="T81" fmla="*/ 2200 h 3909"/>
              <a:gd name="T82" fmla="*/ 128 w 2564"/>
              <a:gd name="T83" fmla="*/ 1852 h 3909"/>
              <a:gd name="T84" fmla="*/ 35 w 2564"/>
              <a:gd name="T85" fmla="*/ 1546 h 3909"/>
              <a:gd name="T86" fmla="*/ 0 w 2564"/>
              <a:gd name="T87" fmla="*/ 1299 h 3909"/>
              <a:gd name="T88" fmla="*/ 54 w 2564"/>
              <a:gd name="T89" fmla="*/ 924 h 3909"/>
              <a:gd name="T90" fmla="*/ 207 w 2564"/>
              <a:gd name="T91" fmla="*/ 592 h 3909"/>
              <a:gd name="T92" fmla="*/ 441 w 2564"/>
              <a:gd name="T93" fmla="*/ 318 h 3909"/>
              <a:gd name="T94" fmla="*/ 742 w 2564"/>
              <a:gd name="T95" fmla="*/ 121 h 3909"/>
              <a:gd name="T96" fmla="*/ 1092 w 2564"/>
              <a:gd name="T97" fmla="*/ 15 h 3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64" h="3909">
                <a:moveTo>
                  <a:pt x="1282" y="294"/>
                </a:moveTo>
                <a:lnTo>
                  <a:pt x="1196" y="298"/>
                </a:lnTo>
                <a:lnTo>
                  <a:pt x="1114" y="309"/>
                </a:lnTo>
                <a:lnTo>
                  <a:pt x="1032" y="327"/>
                </a:lnTo>
                <a:lnTo>
                  <a:pt x="954" y="351"/>
                </a:lnTo>
                <a:lnTo>
                  <a:pt x="877" y="381"/>
                </a:lnTo>
                <a:lnTo>
                  <a:pt x="805" y="419"/>
                </a:lnTo>
                <a:lnTo>
                  <a:pt x="736" y="461"/>
                </a:lnTo>
                <a:lnTo>
                  <a:pt x="670" y="508"/>
                </a:lnTo>
                <a:lnTo>
                  <a:pt x="609" y="560"/>
                </a:lnTo>
                <a:lnTo>
                  <a:pt x="553" y="618"/>
                </a:lnTo>
                <a:lnTo>
                  <a:pt x="501" y="680"/>
                </a:lnTo>
                <a:lnTo>
                  <a:pt x="454" y="746"/>
                </a:lnTo>
                <a:lnTo>
                  <a:pt x="412" y="815"/>
                </a:lnTo>
                <a:lnTo>
                  <a:pt x="376" y="889"/>
                </a:lnTo>
                <a:lnTo>
                  <a:pt x="347" y="967"/>
                </a:lnTo>
                <a:lnTo>
                  <a:pt x="321" y="1045"/>
                </a:lnTo>
                <a:lnTo>
                  <a:pt x="305" y="1127"/>
                </a:lnTo>
                <a:lnTo>
                  <a:pt x="294" y="1212"/>
                </a:lnTo>
                <a:lnTo>
                  <a:pt x="290" y="1299"/>
                </a:lnTo>
                <a:lnTo>
                  <a:pt x="294" y="1385"/>
                </a:lnTo>
                <a:lnTo>
                  <a:pt x="305" y="1470"/>
                </a:lnTo>
                <a:lnTo>
                  <a:pt x="321" y="1552"/>
                </a:lnTo>
                <a:lnTo>
                  <a:pt x="347" y="1632"/>
                </a:lnTo>
                <a:lnTo>
                  <a:pt x="376" y="1708"/>
                </a:lnTo>
                <a:lnTo>
                  <a:pt x="412" y="1781"/>
                </a:lnTo>
                <a:lnTo>
                  <a:pt x="454" y="1852"/>
                </a:lnTo>
                <a:lnTo>
                  <a:pt x="501" y="1917"/>
                </a:lnTo>
                <a:lnTo>
                  <a:pt x="553" y="1979"/>
                </a:lnTo>
                <a:lnTo>
                  <a:pt x="609" y="2037"/>
                </a:lnTo>
                <a:lnTo>
                  <a:pt x="670" y="2089"/>
                </a:lnTo>
                <a:lnTo>
                  <a:pt x="736" y="2137"/>
                </a:lnTo>
                <a:lnTo>
                  <a:pt x="805" y="2179"/>
                </a:lnTo>
                <a:lnTo>
                  <a:pt x="877" y="2216"/>
                </a:lnTo>
                <a:lnTo>
                  <a:pt x="954" y="2246"/>
                </a:lnTo>
                <a:lnTo>
                  <a:pt x="1032" y="2270"/>
                </a:lnTo>
                <a:lnTo>
                  <a:pt x="1114" y="2288"/>
                </a:lnTo>
                <a:lnTo>
                  <a:pt x="1196" y="2299"/>
                </a:lnTo>
                <a:lnTo>
                  <a:pt x="1282" y="2303"/>
                </a:lnTo>
                <a:lnTo>
                  <a:pt x="1368" y="2299"/>
                </a:lnTo>
                <a:lnTo>
                  <a:pt x="1451" y="2288"/>
                </a:lnTo>
                <a:lnTo>
                  <a:pt x="1532" y="2270"/>
                </a:lnTo>
                <a:lnTo>
                  <a:pt x="1611" y="2246"/>
                </a:lnTo>
                <a:lnTo>
                  <a:pt x="1687" y="2216"/>
                </a:lnTo>
                <a:lnTo>
                  <a:pt x="1759" y="2179"/>
                </a:lnTo>
                <a:lnTo>
                  <a:pt x="1828" y="2137"/>
                </a:lnTo>
                <a:lnTo>
                  <a:pt x="1894" y="2089"/>
                </a:lnTo>
                <a:lnTo>
                  <a:pt x="1955" y="2037"/>
                </a:lnTo>
                <a:lnTo>
                  <a:pt x="2011" y="1979"/>
                </a:lnTo>
                <a:lnTo>
                  <a:pt x="2064" y="1917"/>
                </a:lnTo>
                <a:lnTo>
                  <a:pt x="2110" y="1852"/>
                </a:lnTo>
                <a:lnTo>
                  <a:pt x="2152" y="1781"/>
                </a:lnTo>
                <a:lnTo>
                  <a:pt x="2188" y="1708"/>
                </a:lnTo>
                <a:lnTo>
                  <a:pt x="2219" y="1632"/>
                </a:lnTo>
                <a:lnTo>
                  <a:pt x="2243" y="1552"/>
                </a:lnTo>
                <a:lnTo>
                  <a:pt x="2260" y="1470"/>
                </a:lnTo>
                <a:lnTo>
                  <a:pt x="2270" y="1385"/>
                </a:lnTo>
                <a:lnTo>
                  <a:pt x="2275" y="1299"/>
                </a:lnTo>
                <a:lnTo>
                  <a:pt x="2270" y="1212"/>
                </a:lnTo>
                <a:lnTo>
                  <a:pt x="2260" y="1127"/>
                </a:lnTo>
                <a:lnTo>
                  <a:pt x="2243" y="1045"/>
                </a:lnTo>
                <a:lnTo>
                  <a:pt x="2219" y="967"/>
                </a:lnTo>
                <a:lnTo>
                  <a:pt x="2188" y="889"/>
                </a:lnTo>
                <a:lnTo>
                  <a:pt x="2152" y="815"/>
                </a:lnTo>
                <a:lnTo>
                  <a:pt x="2110" y="746"/>
                </a:lnTo>
                <a:lnTo>
                  <a:pt x="2064" y="680"/>
                </a:lnTo>
                <a:lnTo>
                  <a:pt x="2011" y="618"/>
                </a:lnTo>
                <a:lnTo>
                  <a:pt x="1955" y="560"/>
                </a:lnTo>
                <a:lnTo>
                  <a:pt x="1894" y="508"/>
                </a:lnTo>
                <a:lnTo>
                  <a:pt x="1828" y="461"/>
                </a:lnTo>
                <a:lnTo>
                  <a:pt x="1759" y="419"/>
                </a:lnTo>
                <a:lnTo>
                  <a:pt x="1687" y="381"/>
                </a:lnTo>
                <a:lnTo>
                  <a:pt x="1611" y="351"/>
                </a:lnTo>
                <a:lnTo>
                  <a:pt x="1532" y="327"/>
                </a:lnTo>
                <a:lnTo>
                  <a:pt x="1451" y="309"/>
                </a:lnTo>
                <a:lnTo>
                  <a:pt x="1368" y="298"/>
                </a:lnTo>
                <a:lnTo>
                  <a:pt x="1282" y="294"/>
                </a:lnTo>
                <a:close/>
                <a:moveTo>
                  <a:pt x="1282" y="0"/>
                </a:moveTo>
                <a:lnTo>
                  <a:pt x="1378" y="4"/>
                </a:lnTo>
                <a:lnTo>
                  <a:pt x="1472" y="15"/>
                </a:lnTo>
                <a:lnTo>
                  <a:pt x="1563" y="32"/>
                </a:lnTo>
                <a:lnTo>
                  <a:pt x="1653" y="56"/>
                </a:lnTo>
                <a:lnTo>
                  <a:pt x="1739" y="85"/>
                </a:lnTo>
                <a:lnTo>
                  <a:pt x="1822" y="121"/>
                </a:lnTo>
                <a:lnTo>
                  <a:pt x="1904" y="162"/>
                </a:lnTo>
                <a:lnTo>
                  <a:pt x="1980" y="210"/>
                </a:lnTo>
                <a:lnTo>
                  <a:pt x="2054" y="262"/>
                </a:lnTo>
                <a:lnTo>
                  <a:pt x="2123" y="318"/>
                </a:lnTo>
                <a:lnTo>
                  <a:pt x="2189" y="381"/>
                </a:lnTo>
                <a:lnTo>
                  <a:pt x="2250" y="447"/>
                </a:lnTo>
                <a:lnTo>
                  <a:pt x="2306" y="518"/>
                </a:lnTo>
                <a:lnTo>
                  <a:pt x="2358" y="592"/>
                </a:lnTo>
                <a:lnTo>
                  <a:pt x="2404" y="670"/>
                </a:lnTo>
                <a:lnTo>
                  <a:pt x="2446" y="751"/>
                </a:lnTo>
                <a:lnTo>
                  <a:pt x="2481" y="836"/>
                </a:lnTo>
                <a:lnTo>
                  <a:pt x="2511" y="924"/>
                </a:lnTo>
                <a:lnTo>
                  <a:pt x="2533" y="1014"/>
                </a:lnTo>
                <a:lnTo>
                  <a:pt x="2551" y="1107"/>
                </a:lnTo>
                <a:lnTo>
                  <a:pt x="2561" y="1201"/>
                </a:lnTo>
                <a:lnTo>
                  <a:pt x="2564" y="1299"/>
                </a:lnTo>
                <a:lnTo>
                  <a:pt x="2562" y="1353"/>
                </a:lnTo>
                <a:lnTo>
                  <a:pt x="2556" y="1413"/>
                </a:lnTo>
                <a:lnTo>
                  <a:pt x="2545" y="1477"/>
                </a:lnTo>
                <a:lnTo>
                  <a:pt x="2531" y="1546"/>
                </a:lnTo>
                <a:lnTo>
                  <a:pt x="2512" y="1617"/>
                </a:lnTo>
                <a:lnTo>
                  <a:pt x="2490" y="1692"/>
                </a:lnTo>
                <a:lnTo>
                  <a:pt x="2465" y="1771"/>
                </a:lnTo>
                <a:lnTo>
                  <a:pt x="2437" y="1853"/>
                </a:lnTo>
                <a:lnTo>
                  <a:pt x="2405" y="1936"/>
                </a:lnTo>
                <a:lnTo>
                  <a:pt x="2372" y="2022"/>
                </a:lnTo>
                <a:lnTo>
                  <a:pt x="2336" y="2110"/>
                </a:lnTo>
                <a:lnTo>
                  <a:pt x="2298" y="2200"/>
                </a:lnTo>
                <a:lnTo>
                  <a:pt x="2258" y="2290"/>
                </a:lnTo>
                <a:lnTo>
                  <a:pt x="2217" y="2382"/>
                </a:lnTo>
                <a:lnTo>
                  <a:pt x="2174" y="2475"/>
                </a:lnTo>
                <a:lnTo>
                  <a:pt x="2129" y="2567"/>
                </a:lnTo>
                <a:lnTo>
                  <a:pt x="2084" y="2660"/>
                </a:lnTo>
                <a:lnTo>
                  <a:pt x="2039" y="2754"/>
                </a:lnTo>
                <a:lnTo>
                  <a:pt x="1992" y="2845"/>
                </a:lnTo>
                <a:lnTo>
                  <a:pt x="1944" y="2937"/>
                </a:lnTo>
                <a:lnTo>
                  <a:pt x="1898" y="3028"/>
                </a:lnTo>
                <a:lnTo>
                  <a:pt x="1851" y="3116"/>
                </a:lnTo>
                <a:lnTo>
                  <a:pt x="1804" y="3203"/>
                </a:lnTo>
                <a:lnTo>
                  <a:pt x="1758" y="3288"/>
                </a:lnTo>
                <a:lnTo>
                  <a:pt x="1712" y="3371"/>
                </a:lnTo>
                <a:lnTo>
                  <a:pt x="1668" y="3451"/>
                </a:lnTo>
                <a:lnTo>
                  <a:pt x="1626" y="3529"/>
                </a:lnTo>
                <a:lnTo>
                  <a:pt x="1585" y="3601"/>
                </a:lnTo>
                <a:lnTo>
                  <a:pt x="1545" y="3671"/>
                </a:lnTo>
                <a:lnTo>
                  <a:pt x="1507" y="3738"/>
                </a:lnTo>
                <a:lnTo>
                  <a:pt x="1471" y="3799"/>
                </a:lnTo>
                <a:lnTo>
                  <a:pt x="1452" y="3827"/>
                </a:lnTo>
                <a:lnTo>
                  <a:pt x="1430" y="3851"/>
                </a:lnTo>
                <a:lnTo>
                  <a:pt x="1405" y="3872"/>
                </a:lnTo>
                <a:lnTo>
                  <a:pt x="1377" y="3888"/>
                </a:lnTo>
                <a:lnTo>
                  <a:pt x="1347" y="3900"/>
                </a:lnTo>
                <a:lnTo>
                  <a:pt x="1316" y="3907"/>
                </a:lnTo>
                <a:lnTo>
                  <a:pt x="1282" y="3909"/>
                </a:lnTo>
                <a:lnTo>
                  <a:pt x="1249" y="3907"/>
                </a:lnTo>
                <a:lnTo>
                  <a:pt x="1218" y="3900"/>
                </a:lnTo>
                <a:lnTo>
                  <a:pt x="1188" y="3888"/>
                </a:lnTo>
                <a:lnTo>
                  <a:pt x="1159" y="3872"/>
                </a:lnTo>
                <a:lnTo>
                  <a:pt x="1134" y="3851"/>
                </a:lnTo>
                <a:lnTo>
                  <a:pt x="1113" y="3827"/>
                </a:lnTo>
                <a:lnTo>
                  <a:pt x="1093" y="3799"/>
                </a:lnTo>
                <a:lnTo>
                  <a:pt x="1058" y="3738"/>
                </a:lnTo>
                <a:lnTo>
                  <a:pt x="1019" y="3671"/>
                </a:lnTo>
                <a:lnTo>
                  <a:pt x="980" y="3601"/>
                </a:lnTo>
                <a:lnTo>
                  <a:pt x="938" y="3527"/>
                </a:lnTo>
                <a:lnTo>
                  <a:pt x="895" y="3451"/>
                </a:lnTo>
                <a:lnTo>
                  <a:pt x="852" y="3371"/>
                </a:lnTo>
                <a:lnTo>
                  <a:pt x="807" y="3288"/>
                </a:lnTo>
                <a:lnTo>
                  <a:pt x="760" y="3203"/>
                </a:lnTo>
                <a:lnTo>
                  <a:pt x="713" y="3116"/>
                </a:lnTo>
                <a:lnTo>
                  <a:pt x="667" y="3027"/>
                </a:lnTo>
                <a:lnTo>
                  <a:pt x="620" y="2937"/>
                </a:lnTo>
                <a:lnTo>
                  <a:pt x="572" y="2845"/>
                </a:lnTo>
                <a:lnTo>
                  <a:pt x="526" y="2754"/>
                </a:lnTo>
                <a:lnTo>
                  <a:pt x="480" y="2660"/>
                </a:lnTo>
                <a:lnTo>
                  <a:pt x="435" y="2567"/>
                </a:lnTo>
                <a:lnTo>
                  <a:pt x="391" y="2474"/>
                </a:lnTo>
                <a:lnTo>
                  <a:pt x="348" y="2382"/>
                </a:lnTo>
                <a:lnTo>
                  <a:pt x="306" y="2290"/>
                </a:lnTo>
                <a:lnTo>
                  <a:pt x="266" y="2200"/>
                </a:lnTo>
                <a:lnTo>
                  <a:pt x="228" y="2110"/>
                </a:lnTo>
                <a:lnTo>
                  <a:pt x="192" y="2022"/>
                </a:lnTo>
                <a:lnTo>
                  <a:pt x="159" y="1936"/>
                </a:lnTo>
                <a:lnTo>
                  <a:pt x="128" y="1852"/>
                </a:lnTo>
                <a:lnTo>
                  <a:pt x="99" y="1771"/>
                </a:lnTo>
                <a:lnTo>
                  <a:pt x="74" y="1692"/>
                </a:lnTo>
                <a:lnTo>
                  <a:pt x="53" y="1617"/>
                </a:lnTo>
                <a:lnTo>
                  <a:pt x="35" y="1546"/>
                </a:lnTo>
                <a:lnTo>
                  <a:pt x="19" y="1477"/>
                </a:lnTo>
                <a:lnTo>
                  <a:pt x="8" y="1413"/>
                </a:lnTo>
                <a:lnTo>
                  <a:pt x="2" y="1353"/>
                </a:lnTo>
                <a:lnTo>
                  <a:pt x="0" y="1299"/>
                </a:lnTo>
                <a:lnTo>
                  <a:pt x="4" y="1201"/>
                </a:lnTo>
                <a:lnTo>
                  <a:pt x="13" y="1107"/>
                </a:lnTo>
                <a:lnTo>
                  <a:pt x="31" y="1014"/>
                </a:lnTo>
                <a:lnTo>
                  <a:pt x="54" y="924"/>
                </a:lnTo>
                <a:lnTo>
                  <a:pt x="84" y="836"/>
                </a:lnTo>
                <a:lnTo>
                  <a:pt x="119" y="751"/>
                </a:lnTo>
                <a:lnTo>
                  <a:pt x="160" y="670"/>
                </a:lnTo>
                <a:lnTo>
                  <a:pt x="207" y="592"/>
                </a:lnTo>
                <a:lnTo>
                  <a:pt x="258" y="518"/>
                </a:lnTo>
                <a:lnTo>
                  <a:pt x="314" y="447"/>
                </a:lnTo>
                <a:lnTo>
                  <a:pt x="375" y="381"/>
                </a:lnTo>
                <a:lnTo>
                  <a:pt x="441" y="318"/>
                </a:lnTo>
                <a:lnTo>
                  <a:pt x="510" y="262"/>
                </a:lnTo>
                <a:lnTo>
                  <a:pt x="584" y="210"/>
                </a:lnTo>
                <a:lnTo>
                  <a:pt x="661" y="162"/>
                </a:lnTo>
                <a:lnTo>
                  <a:pt x="742" y="121"/>
                </a:lnTo>
                <a:lnTo>
                  <a:pt x="826" y="85"/>
                </a:lnTo>
                <a:lnTo>
                  <a:pt x="912" y="56"/>
                </a:lnTo>
                <a:lnTo>
                  <a:pt x="1001" y="32"/>
                </a:lnTo>
                <a:lnTo>
                  <a:pt x="1092" y="15"/>
                </a:lnTo>
                <a:lnTo>
                  <a:pt x="1187" y="4"/>
                </a:lnTo>
                <a:lnTo>
                  <a:pt x="1282" y="0"/>
                </a:ln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93" name="Group 92"/>
          <p:cNvGrpSpPr/>
          <p:nvPr/>
        </p:nvGrpSpPr>
        <p:grpSpPr>
          <a:xfrm>
            <a:off x="1176995" y="6763348"/>
            <a:ext cx="5414305" cy="2500873"/>
            <a:chOff x="1912512" y="7300370"/>
            <a:chExt cx="5414305" cy="2500873"/>
          </a:xfrm>
        </p:grpSpPr>
        <p:sp>
          <p:nvSpPr>
            <p:cNvPr id="94" name="Rectangle 93"/>
            <p:cNvSpPr/>
            <p:nvPr/>
          </p:nvSpPr>
          <p:spPr>
            <a:xfrm>
              <a:off x="1912512" y="7862251"/>
              <a:ext cx="5414305" cy="1938992"/>
            </a:xfrm>
            <a:prstGeom prst="rect">
              <a:avLst/>
            </a:prstGeom>
          </p:spPr>
          <p:txBody>
            <a:bodyPr wrap="square">
              <a:spAutoFit/>
            </a:bodyPr>
            <a:lstStyle/>
            <a:p>
              <a:pPr algn="ctr"/>
              <a:r>
                <a:rPr lang="en-GB" sz="2000" dirty="0">
                  <a:cs typeface="Segoe UI Light" panose="020B0502040204020203" pitchFamily="34" charset="0"/>
                </a:rPr>
                <a:t>This is the text box here. You </a:t>
              </a:r>
            </a:p>
            <a:p>
              <a:pPr algn="ctr"/>
              <a:r>
                <a:rPr lang="en-GB" sz="2000" dirty="0">
                  <a:cs typeface="Segoe UI Light" panose="020B0502040204020203" pitchFamily="34" charset="0"/>
                </a:rPr>
                <a:t>can put some text here. The text we are going to put here</a:t>
              </a:r>
              <a:r>
                <a:rPr lang="en-GB" sz="2000" dirty="0" smtClean="0">
                  <a:cs typeface="Segoe UI Light" panose="020B0502040204020203" pitchFamily="34" charset="0"/>
                </a:rPr>
                <a:t>.</a:t>
              </a:r>
              <a:r>
                <a:rPr lang="en-GB" sz="2000" dirty="0">
                  <a:cs typeface="Segoe UI Light" panose="020B0502040204020203" pitchFamily="34" charset="0"/>
                </a:rPr>
                <a:t> This is the text box here. You </a:t>
              </a:r>
            </a:p>
            <a:p>
              <a:pPr algn="ctr"/>
              <a:r>
                <a:rPr lang="en-GB" sz="2000" dirty="0">
                  <a:cs typeface="Segoe UI Light" panose="020B0502040204020203" pitchFamily="34" charset="0"/>
                </a:rPr>
                <a:t>can put some text here. The text we are going to put here.</a:t>
              </a:r>
            </a:p>
            <a:p>
              <a:pPr algn="ctr"/>
              <a:endParaRPr lang="en-GB" sz="2000" dirty="0">
                <a:cs typeface="Segoe UI Light" panose="020B0502040204020203" pitchFamily="34" charset="0"/>
              </a:endParaRPr>
            </a:p>
          </p:txBody>
        </p:sp>
        <p:sp>
          <p:nvSpPr>
            <p:cNvPr id="95" name="Rectangle 94"/>
            <p:cNvSpPr/>
            <p:nvPr/>
          </p:nvSpPr>
          <p:spPr>
            <a:xfrm>
              <a:off x="3711303" y="7300370"/>
              <a:ext cx="1652248"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Australia</a:t>
              </a:r>
              <a:endParaRPr lang="en-GB" sz="2800"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100" name="Freeform 23"/>
          <p:cNvSpPr>
            <a:spLocks/>
          </p:cNvSpPr>
          <p:nvPr/>
        </p:nvSpPr>
        <p:spPr bwMode="auto">
          <a:xfrm>
            <a:off x="9684388" y="6836274"/>
            <a:ext cx="474537" cy="439123"/>
          </a:xfrm>
          <a:custGeom>
            <a:avLst/>
            <a:gdLst>
              <a:gd name="T0" fmla="*/ 359 w 367"/>
              <a:gd name="T1" fmla="*/ 169 h 324"/>
              <a:gd name="T2" fmla="*/ 199 w 367"/>
              <a:gd name="T3" fmla="*/ 8 h 324"/>
              <a:gd name="T4" fmla="*/ 169 w 367"/>
              <a:gd name="T5" fmla="*/ 8 h 324"/>
              <a:gd name="T6" fmla="*/ 8 w 367"/>
              <a:gd name="T7" fmla="*/ 169 h 324"/>
              <a:gd name="T8" fmla="*/ 15 w 367"/>
              <a:gd name="T9" fmla="*/ 184 h 324"/>
              <a:gd name="T10" fmla="*/ 49 w 367"/>
              <a:gd name="T11" fmla="*/ 184 h 324"/>
              <a:gd name="T12" fmla="*/ 49 w 367"/>
              <a:gd name="T13" fmla="*/ 308 h 324"/>
              <a:gd name="T14" fmla="*/ 65 w 367"/>
              <a:gd name="T15" fmla="*/ 324 h 324"/>
              <a:gd name="T16" fmla="*/ 143 w 367"/>
              <a:gd name="T17" fmla="*/ 324 h 324"/>
              <a:gd name="T18" fmla="*/ 143 w 367"/>
              <a:gd name="T19" fmla="*/ 200 h 324"/>
              <a:gd name="T20" fmla="*/ 225 w 367"/>
              <a:gd name="T21" fmla="*/ 200 h 324"/>
              <a:gd name="T22" fmla="*/ 225 w 367"/>
              <a:gd name="T23" fmla="*/ 324 h 324"/>
              <a:gd name="T24" fmla="*/ 306 w 367"/>
              <a:gd name="T25" fmla="*/ 324 h 324"/>
              <a:gd name="T26" fmla="*/ 319 w 367"/>
              <a:gd name="T27" fmla="*/ 308 h 324"/>
              <a:gd name="T28" fmla="*/ 319 w 367"/>
              <a:gd name="T29" fmla="*/ 184 h 324"/>
              <a:gd name="T30" fmla="*/ 352 w 367"/>
              <a:gd name="T31" fmla="*/ 184 h 324"/>
              <a:gd name="T32" fmla="*/ 359 w 367"/>
              <a:gd name="T33" fmla="*/ 16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324">
                <a:moveTo>
                  <a:pt x="359" y="169"/>
                </a:moveTo>
                <a:cubicBezTo>
                  <a:pt x="199" y="8"/>
                  <a:pt x="199" y="8"/>
                  <a:pt x="199" y="8"/>
                </a:cubicBezTo>
                <a:cubicBezTo>
                  <a:pt x="190" y="0"/>
                  <a:pt x="177" y="0"/>
                  <a:pt x="169" y="8"/>
                </a:cubicBezTo>
                <a:cubicBezTo>
                  <a:pt x="8" y="169"/>
                  <a:pt x="8" y="169"/>
                  <a:pt x="8" y="169"/>
                </a:cubicBezTo>
                <a:cubicBezTo>
                  <a:pt x="0" y="177"/>
                  <a:pt x="3" y="184"/>
                  <a:pt x="15" y="184"/>
                </a:cubicBezTo>
                <a:cubicBezTo>
                  <a:pt x="49" y="184"/>
                  <a:pt x="49" y="184"/>
                  <a:pt x="49" y="184"/>
                </a:cubicBezTo>
                <a:cubicBezTo>
                  <a:pt x="49" y="308"/>
                  <a:pt x="49" y="308"/>
                  <a:pt x="49" y="308"/>
                </a:cubicBezTo>
                <a:cubicBezTo>
                  <a:pt x="49" y="317"/>
                  <a:pt x="49" y="324"/>
                  <a:pt x="65" y="324"/>
                </a:cubicBezTo>
                <a:cubicBezTo>
                  <a:pt x="143" y="324"/>
                  <a:pt x="143" y="324"/>
                  <a:pt x="143" y="324"/>
                </a:cubicBezTo>
                <a:cubicBezTo>
                  <a:pt x="143" y="200"/>
                  <a:pt x="143" y="200"/>
                  <a:pt x="143" y="200"/>
                </a:cubicBezTo>
                <a:cubicBezTo>
                  <a:pt x="225" y="200"/>
                  <a:pt x="225" y="200"/>
                  <a:pt x="225" y="200"/>
                </a:cubicBezTo>
                <a:cubicBezTo>
                  <a:pt x="225" y="324"/>
                  <a:pt x="225" y="324"/>
                  <a:pt x="225" y="324"/>
                </a:cubicBezTo>
                <a:cubicBezTo>
                  <a:pt x="306" y="324"/>
                  <a:pt x="306" y="324"/>
                  <a:pt x="306" y="324"/>
                </a:cubicBezTo>
                <a:cubicBezTo>
                  <a:pt x="319" y="324"/>
                  <a:pt x="319" y="317"/>
                  <a:pt x="319" y="308"/>
                </a:cubicBezTo>
                <a:cubicBezTo>
                  <a:pt x="319" y="184"/>
                  <a:pt x="319" y="184"/>
                  <a:pt x="319" y="184"/>
                </a:cubicBezTo>
                <a:cubicBezTo>
                  <a:pt x="352" y="184"/>
                  <a:pt x="352" y="184"/>
                  <a:pt x="352" y="184"/>
                </a:cubicBezTo>
                <a:cubicBezTo>
                  <a:pt x="364" y="184"/>
                  <a:pt x="367" y="177"/>
                  <a:pt x="359" y="169"/>
                </a:cubicBezTo>
                <a:close/>
              </a:path>
            </a:pathLst>
          </a:custGeom>
          <a:solidFill>
            <a:schemeClr val="accent1"/>
          </a:solidFill>
          <a:ln>
            <a:noFill/>
          </a:ln>
        </p:spPr>
        <p:txBody>
          <a:bodyPr vert="horz" wrap="square" lIns="72579" tIns="36290" rIns="72579" bIns="36290" numCol="1" anchor="t" anchorCtr="0" compatLnSpc="1">
            <a:prstTxWarp prst="textNoShape">
              <a:avLst/>
            </a:prstTxWarp>
          </a:bodyPr>
          <a:lstStyle/>
          <a:p>
            <a:endParaRPr lang="en-US" sz="2016" dirty="0"/>
          </a:p>
        </p:txBody>
      </p:sp>
      <p:sp>
        <p:nvSpPr>
          <p:cNvPr id="101" name="Rectangle 100"/>
          <p:cNvSpPr/>
          <p:nvPr/>
        </p:nvSpPr>
        <p:spPr>
          <a:xfrm>
            <a:off x="9531030" y="7331499"/>
            <a:ext cx="829073" cy="523220"/>
          </a:xfrm>
          <a:prstGeom prst="rect">
            <a:avLst/>
          </a:prstGeom>
        </p:spPr>
        <p:txBody>
          <a:bodyPr wrap="none">
            <a:spAutoFit/>
          </a:bodyPr>
          <a:lstStyle/>
          <a:p>
            <a:pPr algn="ctr"/>
            <a:r>
              <a:rPr lang="en-GB" sz="2800" dirty="0" smtClean="0">
                <a:latin typeface="Dosis" panose="02010503020202060003" pitchFamily="50" charset="0"/>
              </a:rPr>
              <a:t>96%</a:t>
            </a:r>
            <a:endParaRPr lang="en-GB" sz="2400" dirty="0">
              <a:latin typeface="Dosis" panose="02010503020202060003" pitchFamily="50" charset="0"/>
            </a:endParaRPr>
          </a:p>
        </p:txBody>
      </p:sp>
      <p:sp>
        <p:nvSpPr>
          <p:cNvPr id="103" name="Freeform 6"/>
          <p:cNvSpPr>
            <a:spLocks noEditPoints="1"/>
          </p:cNvSpPr>
          <p:nvPr/>
        </p:nvSpPr>
        <p:spPr bwMode="auto">
          <a:xfrm>
            <a:off x="10874945" y="6811900"/>
            <a:ext cx="426160" cy="453965"/>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2025" dirty="0"/>
          </a:p>
        </p:txBody>
      </p:sp>
      <p:sp>
        <p:nvSpPr>
          <p:cNvPr id="104" name="Rectangle 103"/>
          <p:cNvSpPr/>
          <p:nvPr/>
        </p:nvSpPr>
        <p:spPr>
          <a:xfrm>
            <a:off x="10763465" y="7330773"/>
            <a:ext cx="801823" cy="523220"/>
          </a:xfrm>
          <a:prstGeom prst="rect">
            <a:avLst/>
          </a:prstGeom>
        </p:spPr>
        <p:txBody>
          <a:bodyPr wrap="none">
            <a:spAutoFit/>
          </a:bodyPr>
          <a:lstStyle/>
          <a:p>
            <a:pPr algn="ctr"/>
            <a:r>
              <a:rPr lang="en-GB" sz="2800" dirty="0" smtClean="0">
                <a:latin typeface="Dosis" panose="02010503020202060003" pitchFamily="50" charset="0"/>
              </a:rPr>
              <a:t>53%</a:t>
            </a:r>
            <a:endParaRPr lang="en-GB" sz="2400" dirty="0">
              <a:latin typeface="Dosis" panose="02010503020202060003" pitchFamily="50" charset="0"/>
            </a:endParaRPr>
          </a:p>
        </p:txBody>
      </p:sp>
      <p:sp>
        <p:nvSpPr>
          <p:cNvPr id="106" name="Rectangle 105"/>
          <p:cNvSpPr/>
          <p:nvPr/>
        </p:nvSpPr>
        <p:spPr>
          <a:xfrm>
            <a:off x="13177845" y="7330773"/>
            <a:ext cx="829073" cy="523220"/>
          </a:xfrm>
          <a:prstGeom prst="rect">
            <a:avLst/>
          </a:prstGeom>
        </p:spPr>
        <p:txBody>
          <a:bodyPr wrap="none">
            <a:spAutoFit/>
          </a:bodyPr>
          <a:lstStyle/>
          <a:p>
            <a:pPr algn="ctr"/>
            <a:r>
              <a:rPr lang="en-GB" sz="2800" dirty="0" smtClean="0">
                <a:latin typeface="Dosis" panose="02010503020202060003" pitchFamily="50" charset="0"/>
              </a:rPr>
              <a:t>99%</a:t>
            </a:r>
            <a:endParaRPr lang="en-GB" sz="2400" dirty="0">
              <a:latin typeface="Dosis" panose="02010503020202060003" pitchFamily="50" charset="0"/>
            </a:endParaRPr>
          </a:p>
        </p:txBody>
      </p:sp>
      <p:sp>
        <p:nvSpPr>
          <p:cNvPr id="107" name="Freeform 6"/>
          <p:cNvSpPr>
            <a:spLocks/>
          </p:cNvSpPr>
          <p:nvPr/>
        </p:nvSpPr>
        <p:spPr bwMode="auto">
          <a:xfrm>
            <a:off x="13285008" y="6912935"/>
            <a:ext cx="500449" cy="319789"/>
          </a:xfrm>
          <a:custGeom>
            <a:avLst/>
            <a:gdLst>
              <a:gd name="T0" fmla="*/ 3017 w 3855"/>
              <a:gd name="T1" fmla="*/ 57 h 2464"/>
              <a:gd name="T2" fmla="*/ 3406 w 3855"/>
              <a:gd name="T3" fmla="*/ 270 h 2464"/>
              <a:gd name="T4" fmla="*/ 3692 w 3855"/>
              <a:gd name="T5" fmla="*/ 611 h 2464"/>
              <a:gd name="T6" fmla="*/ 3841 w 3855"/>
              <a:gd name="T7" fmla="*/ 1041 h 2464"/>
              <a:gd name="T8" fmla="*/ 3823 w 3855"/>
              <a:gd name="T9" fmla="*/ 1514 h 2464"/>
              <a:gd name="T10" fmla="*/ 3644 w 3855"/>
              <a:gd name="T11" fmla="*/ 1929 h 2464"/>
              <a:gd name="T12" fmla="*/ 3334 w 3855"/>
              <a:gd name="T13" fmla="*/ 2247 h 2464"/>
              <a:gd name="T14" fmla="*/ 2929 w 3855"/>
              <a:gd name="T15" fmla="*/ 2431 h 2464"/>
              <a:gd name="T16" fmla="*/ 2477 w 3855"/>
              <a:gd name="T17" fmla="*/ 2451 h 2464"/>
              <a:gd name="T18" fmla="*/ 2075 w 3855"/>
              <a:gd name="T19" fmla="*/ 2312 h 2464"/>
              <a:gd name="T20" fmla="*/ 1795 w 3855"/>
              <a:gd name="T21" fmla="*/ 2088 h 2464"/>
              <a:gd name="T22" fmla="*/ 1688 w 3855"/>
              <a:gd name="T23" fmla="*/ 1931 h 2464"/>
              <a:gd name="T24" fmla="*/ 1574 w 3855"/>
              <a:gd name="T25" fmla="*/ 1742 h 2464"/>
              <a:gd name="T26" fmla="*/ 1491 w 3855"/>
              <a:gd name="T27" fmla="*/ 1498 h 2464"/>
              <a:gd name="T28" fmla="*/ 1428 w 3855"/>
              <a:gd name="T29" fmla="*/ 1178 h 2464"/>
              <a:gd name="T30" fmla="*/ 1311 w 3855"/>
              <a:gd name="T31" fmla="*/ 922 h 2464"/>
              <a:gd name="T32" fmla="*/ 1075 w 3855"/>
              <a:gd name="T33" fmla="*/ 772 h 2464"/>
              <a:gd name="T34" fmla="*/ 792 w 3855"/>
              <a:gd name="T35" fmla="*/ 788 h 2464"/>
              <a:gd name="T36" fmla="*/ 579 w 3855"/>
              <a:gd name="T37" fmla="*/ 960 h 2464"/>
              <a:gd name="T38" fmla="*/ 495 w 3855"/>
              <a:gd name="T39" fmla="*/ 1231 h 2464"/>
              <a:gd name="T40" fmla="*/ 579 w 3855"/>
              <a:gd name="T41" fmla="*/ 1503 h 2464"/>
              <a:gd name="T42" fmla="*/ 792 w 3855"/>
              <a:gd name="T43" fmla="*/ 1675 h 2464"/>
              <a:gd name="T44" fmla="*/ 1071 w 3855"/>
              <a:gd name="T45" fmla="*/ 1693 h 2464"/>
              <a:gd name="T46" fmla="*/ 1241 w 3855"/>
              <a:gd name="T47" fmla="*/ 1651 h 2464"/>
              <a:gd name="T48" fmla="*/ 1308 w 3855"/>
              <a:gd name="T49" fmla="*/ 1761 h 2464"/>
              <a:gd name="T50" fmla="*/ 1412 w 3855"/>
              <a:gd name="T51" fmla="*/ 1968 h 2464"/>
              <a:gd name="T52" fmla="*/ 1386 w 3855"/>
              <a:gd name="T53" fmla="*/ 2102 h 2464"/>
              <a:gd name="T54" fmla="*/ 1119 w 3855"/>
              <a:gd name="T55" fmla="*/ 2202 h 2464"/>
              <a:gd name="T56" fmla="*/ 717 w 3855"/>
              <a:gd name="T57" fmla="*/ 2184 h 2464"/>
              <a:gd name="T58" fmla="*/ 369 w 3855"/>
              <a:gd name="T59" fmla="*/ 2007 h 2464"/>
              <a:gd name="T60" fmla="*/ 118 w 3855"/>
              <a:gd name="T61" fmla="*/ 1705 h 2464"/>
              <a:gd name="T62" fmla="*/ 4 w 3855"/>
              <a:gd name="T63" fmla="*/ 1316 h 2464"/>
              <a:gd name="T64" fmla="*/ 54 w 3855"/>
              <a:gd name="T65" fmla="*/ 906 h 2464"/>
              <a:gd name="T66" fmla="*/ 254 w 3855"/>
              <a:gd name="T67" fmla="*/ 566 h 2464"/>
              <a:gd name="T68" fmla="*/ 568 w 3855"/>
              <a:gd name="T69" fmla="*/ 333 h 2464"/>
              <a:gd name="T70" fmla="*/ 960 w 3855"/>
              <a:gd name="T71" fmla="*/ 248 h 2464"/>
              <a:gd name="T72" fmla="*/ 1359 w 3855"/>
              <a:gd name="T73" fmla="*/ 337 h 2464"/>
              <a:gd name="T74" fmla="*/ 1619 w 3855"/>
              <a:gd name="T75" fmla="*/ 520 h 2464"/>
              <a:gd name="T76" fmla="*/ 1798 w 3855"/>
              <a:gd name="T77" fmla="*/ 728 h 2464"/>
              <a:gd name="T78" fmla="*/ 1931 w 3855"/>
              <a:gd name="T79" fmla="*/ 1011 h 2464"/>
              <a:gd name="T80" fmla="*/ 1946 w 3855"/>
              <a:gd name="T81" fmla="*/ 1180 h 2464"/>
              <a:gd name="T82" fmla="*/ 1962 w 3855"/>
              <a:gd name="T83" fmla="*/ 1378 h 2464"/>
              <a:gd name="T84" fmla="*/ 2110 w 3855"/>
              <a:gd name="T85" fmla="*/ 1692 h 2464"/>
              <a:gd name="T86" fmla="*/ 2379 w 3855"/>
              <a:gd name="T87" fmla="*/ 1899 h 2464"/>
              <a:gd name="T88" fmla="*/ 2725 w 3855"/>
              <a:gd name="T89" fmla="*/ 1952 h 2464"/>
              <a:gd name="T90" fmla="*/ 3048 w 3855"/>
              <a:gd name="T91" fmla="*/ 1832 h 2464"/>
              <a:gd name="T92" fmla="*/ 3274 w 3855"/>
              <a:gd name="T93" fmla="*/ 1577 h 2464"/>
              <a:gd name="T94" fmla="*/ 3360 w 3855"/>
              <a:gd name="T95" fmla="*/ 1231 h 2464"/>
              <a:gd name="T96" fmla="*/ 3274 w 3855"/>
              <a:gd name="T97" fmla="*/ 887 h 2464"/>
              <a:gd name="T98" fmla="*/ 3048 w 3855"/>
              <a:gd name="T99" fmla="*/ 631 h 2464"/>
              <a:gd name="T100" fmla="*/ 2725 w 3855"/>
              <a:gd name="T101" fmla="*/ 512 h 2464"/>
              <a:gd name="T102" fmla="*/ 2407 w 3855"/>
              <a:gd name="T103" fmla="*/ 554 h 2464"/>
              <a:gd name="T104" fmla="*/ 2180 w 3855"/>
              <a:gd name="T105" fmla="*/ 691 h 2464"/>
              <a:gd name="T106" fmla="*/ 2078 w 3855"/>
              <a:gd name="T107" fmla="*/ 686 h 2464"/>
              <a:gd name="T108" fmla="*/ 1892 w 3855"/>
              <a:gd name="T109" fmla="*/ 442 h 2464"/>
              <a:gd name="T110" fmla="*/ 1867 w 3855"/>
              <a:gd name="T111" fmla="*/ 327 h 2464"/>
              <a:gd name="T112" fmla="*/ 2052 w 3855"/>
              <a:gd name="T113" fmla="*/ 166 h 2464"/>
              <a:gd name="T114" fmla="*/ 2470 w 3855"/>
              <a:gd name="T115" fmla="*/ 14 h 2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55" h="2464">
                <a:moveTo>
                  <a:pt x="2654" y="0"/>
                </a:moveTo>
                <a:lnTo>
                  <a:pt x="2748" y="3"/>
                </a:lnTo>
                <a:lnTo>
                  <a:pt x="2840" y="14"/>
                </a:lnTo>
                <a:lnTo>
                  <a:pt x="2930" y="32"/>
                </a:lnTo>
                <a:lnTo>
                  <a:pt x="3017" y="57"/>
                </a:lnTo>
                <a:lnTo>
                  <a:pt x="3101" y="88"/>
                </a:lnTo>
                <a:lnTo>
                  <a:pt x="3183" y="125"/>
                </a:lnTo>
                <a:lnTo>
                  <a:pt x="3261" y="168"/>
                </a:lnTo>
                <a:lnTo>
                  <a:pt x="3335" y="217"/>
                </a:lnTo>
                <a:lnTo>
                  <a:pt x="3406" y="270"/>
                </a:lnTo>
                <a:lnTo>
                  <a:pt x="3472" y="329"/>
                </a:lnTo>
                <a:lnTo>
                  <a:pt x="3534" y="394"/>
                </a:lnTo>
                <a:lnTo>
                  <a:pt x="3592" y="462"/>
                </a:lnTo>
                <a:lnTo>
                  <a:pt x="3645" y="534"/>
                </a:lnTo>
                <a:lnTo>
                  <a:pt x="3692" y="611"/>
                </a:lnTo>
                <a:lnTo>
                  <a:pt x="3733" y="691"/>
                </a:lnTo>
                <a:lnTo>
                  <a:pt x="3770" y="774"/>
                </a:lnTo>
                <a:lnTo>
                  <a:pt x="3800" y="860"/>
                </a:lnTo>
                <a:lnTo>
                  <a:pt x="3824" y="950"/>
                </a:lnTo>
                <a:lnTo>
                  <a:pt x="3841" y="1041"/>
                </a:lnTo>
                <a:lnTo>
                  <a:pt x="3852" y="1136"/>
                </a:lnTo>
                <a:lnTo>
                  <a:pt x="3855" y="1231"/>
                </a:lnTo>
                <a:lnTo>
                  <a:pt x="3852" y="1328"/>
                </a:lnTo>
                <a:lnTo>
                  <a:pt x="3841" y="1422"/>
                </a:lnTo>
                <a:lnTo>
                  <a:pt x="3823" y="1514"/>
                </a:lnTo>
                <a:lnTo>
                  <a:pt x="3800" y="1603"/>
                </a:lnTo>
                <a:lnTo>
                  <a:pt x="3770" y="1689"/>
                </a:lnTo>
                <a:lnTo>
                  <a:pt x="3733" y="1773"/>
                </a:lnTo>
                <a:lnTo>
                  <a:pt x="3691" y="1853"/>
                </a:lnTo>
                <a:lnTo>
                  <a:pt x="3644" y="1929"/>
                </a:lnTo>
                <a:lnTo>
                  <a:pt x="3592" y="2002"/>
                </a:lnTo>
                <a:lnTo>
                  <a:pt x="3534" y="2070"/>
                </a:lnTo>
                <a:lnTo>
                  <a:pt x="3471" y="2134"/>
                </a:lnTo>
                <a:lnTo>
                  <a:pt x="3405" y="2192"/>
                </a:lnTo>
                <a:lnTo>
                  <a:pt x="3334" y="2247"/>
                </a:lnTo>
                <a:lnTo>
                  <a:pt x="3259" y="2296"/>
                </a:lnTo>
                <a:lnTo>
                  <a:pt x="3181" y="2338"/>
                </a:lnTo>
                <a:lnTo>
                  <a:pt x="3100" y="2376"/>
                </a:lnTo>
                <a:lnTo>
                  <a:pt x="3016" y="2407"/>
                </a:lnTo>
                <a:lnTo>
                  <a:pt x="2929" y="2431"/>
                </a:lnTo>
                <a:lnTo>
                  <a:pt x="2840" y="2449"/>
                </a:lnTo>
                <a:lnTo>
                  <a:pt x="2748" y="2460"/>
                </a:lnTo>
                <a:lnTo>
                  <a:pt x="2654" y="2464"/>
                </a:lnTo>
                <a:lnTo>
                  <a:pt x="2565" y="2460"/>
                </a:lnTo>
                <a:lnTo>
                  <a:pt x="2477" y="2451"/>
                </a:lnTo>
                <a:lnTo>
                  <a:pt x="2392" y="2435"/>
                </a:lnTo>
                <a:lnTo>
                  <a:pt x="2309" y="2412"/>
                </a:lnTo>
                <a:lnTo>
                  <a:pt x="2229" y="2384"/>
                </a:lnTo>
                <a:lnTo>
                  <a:pt x="2151" y="2351"/>
                </a:lnTo>
                <a:lnTo>
                  <a:pt x="2075" y="2312"/>
                </a:lnTo>
                <a:lnTo>
                  <a:pt x="2004" y="2269"/>
                </a:lnTo>
                <a:lnTo>
                  <a:pt x="1936" y="2219"/>
                </a:lnTo>
                <a:lnTo>
                  <a:pt x="1871" y="2166"/>
                </a:lnTo>
                <a:lnTo>
                  <a:pt x="1809" y="2108"/>
                </a:lnTo>
                <a:lnTo>
                  <a:pt x="1795" y="2088"/>
                </a:lnTo>
                <a:lnTo>
                  <a:pt x="1777" y="2063"/>
                </a:lnTo>
                <a:lnTo>
                  <a:pt x="1757" y="2034"/>
                </a:lnTo>
                <a:lnTo>
                  <a:pt x="1735" y="2002"/>
                </a:lnTo>
                <a:lnTo>
                  <a:pt x="1711" y="1967"/>
                </a:lnTo>
                <a:lnTo>
                  <a:pt x="1688" y="1931"/>
                </a:lnTo>
                <a:lnTo>
                  <a:pt x="1663" y="1892"/>
                </a:lnTo>
                <a:lnTo>
                  <a:pt x="1638" y="1853"/>
                </a:lnTo>
                <a:lnTo>
                  <a:pt x="1616" y="1816"/>
                </a:lnTo>
                <a:lnTo>
                  <a:pt x="1593" y="1778"/>
                </a:lnTo>
                <a:lnTo>
                  <a:pt x="1574" y="1742"/>
                </a:lnTo>
                <a:lnTo>
                  <a:pt x="1556" y="1708"/>
                </a:lnTo>
                <a:lnTo>
                  <a:pt x="1535" y="1658"/>
                </a:lnTo>
                <a:lnTo>
                  <a:pt x="1519" y="1606"/>
                </a:lnTo>
                <a:lnTo>
                  <a:pt x="1503" y="1552"/>
                </a:lnTo>
                <a:lnTo>
                  <a:pt x="1491" y="1498"/>
                </a:lnTo>
                <a:lnTo>
                  <a:pt x="1481" y="1443"/>
                </a:lnTo>
                <a:lnTo>
                  <a:pt x="1471" y="1388"/>
                </a:lnTo>
                <a:lnTo>
                  <a:pt x="1452" y="1285"/>
                </a:lnTo>
                <a:lnTo>
                  <a:pt x="1441" y="1231"/>
                </a:lnTo>
                <a:lnTo>
                  <a:pt x="1428" y="1178"/>
                </a:lnTo>
                <a:lnTo>
                  <a:pt x="1411" y="1126"/>
                </a:lnTo>
                <a:lnTo>
                  <a:pt x="1396" y="1070"/>
                </a:lnTo>
                <a:lnTo>
                  <a:pt x="1372" y="1017"/>
                </a:lnTo>
                <a:lnTo>
                  <a:pt x="1344" y="967"/>
                </a:lnTo>
                <a:lnTo>
                  <a:pt x="1311" y="922"/>
                </a:lnTo>
                <a:lnTo>
                  <a:pt x="1272" y="881"/>
                </a:lnTo>
                <a:lnTo>
                  <a:pt x="1228" y="845"/>
                </a:lnTo>
                <a:lnTo>
                  <a:pt x="1181" y="814"/>
                </a:lnTo>
                <a:lnTo>
                  <a:pt x="1130" y="789"/>
                </a:lnTo>
                <a:lnTo>
                  <a:pt x="1075" y="772"/>
                </a:lnTo>
                <a:lnTo>
                  <a:pt x="1019" y="760"/>
                </a:lnTo>
                <a:lnTo>
                  <a:pt x="960" y="756"/>
                </a:lnTo>
                <a:lnTo>
                  <a:pt x="902" y="760"/>
                </a:lnTo>
                <a:lnTo>
                  <a:pt x="845" y="771"/>
                </a:lnTo>
                <a:lnTo>
                  <a:pt x="792" y="788"/>
                </a:lnTo>
                <a:lnTo>
                  <a:pt x="742" y="812"/>
                </a:lnTo>
                <a:lnTo>
                  <a:pt x="695" y="841"/>
                </a:lnTo>
                <a:lnTo>
                  <a:pt x="651" y="876"/>
                </a:lnTo>
                <a:lnTo>
                  <a:pt x="613" y="916"/>
                </a:lnTo>
                <a:lnTo>
                  <a:pt x="579" y="960"/>
                </a:lnTo>
                <a:lnTo>
                  <a:pt x="550" y="1008"/>
                </a:lnTo>
                <a:lnTo>
                  <a:pt x="527" y="1060"/>
                </a:lnTo>
                <a:lnTo>
                  <a:pt x="509" y="1115"/>
                </a:lnTo>
                <a:lnTo>
                  <a:pt x="499" y="1172"/>
                </a:lnTo>
                <a:lnTo>
                  <a:pt x="495" y="1231"/>
                </a:lnTo>
                <a:lnTo>
                  <a:pt x="499" y="1292"/>
                </a:lnTo>
                <a:lnTo>
                  <a:pt x="509" y="1349"/>
                </a:lnTo>
                <a:lnTo>
                  <a:pt x="527" y="1403"/>
                </a:lnTo>
                <a:lnTo>
                  <a:pt x="550" y="1456"/>
                </a:lnTo>
                <a:lnTo>
                  <a:pt x="579" y="1503"/>
                </a:lnTo>
                <a:lnTo>
                  <a:pt x="613" y="1548"/>
                </a:lnTo>
                <a:lnTo>
                  <a:pt x="651" y="1588"/>
                </a:lnTo>
                <a:lnTo>
                  <a:pt x="695" y="1622"/>
                </a:lnTo>
                <a:lnTo>
                  <a:pt x="742" y="1652"/>
                </a:lnTo>
                <a:lnTo>
                  <a:pt x="792" y="1675"/>
                </a:lnTo>
                <a:lnTo>
                  <a:pt x="845" y="1693"/>
                </a:lnTo>
                <a:lnTo>
                  <a:pt x="902" y="1704"/>
                </a:lnTo>
                <a:lnTo>
                  <a:pt x="960" y="1708"/>
                </a:lnTo>
                <a:lnTo>
                  <a:pt x="1016" y="1704"/>
                </a:lnTo>
                <a:lnTo>
                  <a:pt x="1071" y="1693"/>
                </a:lnTo>
                <a:lnTo>
                  <a:pt x="1123" y="1676"/>
                </a:lnTo>
                <a:lnTo>
                  <a:pt x="1172" y="1654"/>
                </a:lnTo>
                <a:lnTo>
                  <a:pt x="1195" y="1646"/>
                </a:lnTo>
                <a:lnTo>
                  <a:pt x="1218" y="1645"/>
                </a:lnTo>
                <a:lnTo>
                  <a:pt x="1241" y="1651"/>
                </a:lnTo>
                <a:lnTo>
                  <a:pt x="1256" y="1659"/>
                </a:lnTo>
                <a:lnTo>
                  <a:pt x="1270" y="1671"/>
                </a:lnTo>
                <a:lnTo>
                  <a:pt x="1281" y="1685"/>
                </a:lnTo>
                <a:lnTo>
                  <a:pt x="1288" y="1702"/>
                </a:lnTo>
                <a:lnTo>
                  <a:pt x="1308" y="1761"/>
                </a:lnTo>
                <a:lnTo>
                  <a:pt x="1334" y="1819"/>
                </a:lnTo>
                <a:lnTo>
                  <a:pt x="1353" y="1859"/>
                </a:lnTo>
                <a:lnTo>
                  <a:pt x="1376" y="1900"/>
                </a:lnTo>
                <a:lnTo>
                  <a:pt x="1400" y="1943"/>
                </a:lnTo>
                <a:lnTo>
                  <a:pt x="1412" y="1968"/>
                </a:lnTo>
                <a:lnTo>
                  <a:pt x="1418" y="1996"/>
                </a:lnTo>
                <a:lnTo>
                  <a:pt x="1419" y="2025"/>
                </a:lnTo>
                <a:lnTo>
                  <a:pt x="1413" y="2052"/>
                </a:lnTo>
                <a:lnTo>
                  <a:pt x="1403" y="2079"/>
                </a:lnTo>
                <a:lnTo>
                  <a:pt x="1386" y="2102"/>
                </a:lnTo>
                <a:lnTo>
                  <a:pt x="1366" y="2120"/>
                </a:lnTo>
                <a:lnTo>
                  <a:pt x="1341" y="2134"/>
                </a:lnTo>
                <a:lnTo>
                  <a:pt x="1270" y="2163"/>
                </a:lnTo>
                <a:lnTo>
                  <a:pt x="1196" y="2186"/>
                </a:lnTo>
                <a:lnTo>
                  <a:pt x="1119" y="2202"/>
                </a:lnTo>
                <a:lnTo>
                  <a:pt x="1040" y="2213"/>
                </a:lnTo>
                <a:lnTo>
                  <a:pt x="960" y="2217"/>
                </a:lnTo>
                <a:lnTo>
                  <a:pt x="877" y="2213"/>
                </a:lnTo>
                <a:lnTo>
                  <a:pt x="797" y="2202"/>
                </a:lnTo>
                <a:lnTo>
                  <a:pt x="717" y="2184"/>
                </a:lnTo>
                <a:lnTo>
                  <a:pt x="642" y="2161"/>
                </a:lnTo>
                <a:lnTo>
                  <a:pt x="568" y="2131"/>
                </a:lnTo>
                <a:lnTo>
                  <a:pt x="499" y="2094"/>
                </a:lnTo>
                <a:lnTo>
                  <a:pt x="431" y="2053"/>
                </a:lnTo>
                <a:lnTo>
                  <a:pt x="369" y="2007"/>
                </a:lnTo>
                <a:lnTo>
                  <a:pt x="310" y="1955"/>
                </a:lnTo>
                <a:lnTo>
                  <a:pt x="254" y="1899"/>
                </a:lnTo>
                <a:lnTo>
                  <a:pt x="204" y="1839"/>
                </a:lnTo>
                <a:lnTo>
                  <a:pt x="158" y="1774"/>
                </a:lnTo>
                <a:lnTo>
                  <a:pt x="118" y="1705"/>
                </a:lnTo>
                <a:lnTo>
                  <a:pt x="84" y="1634"/>
                </a:lnTo>
                <a:lnTo>
                  <a:pt x="54" y="1559"/>
                </a:lnTo>
                <a:lnTo>
                  <a:pt x="31" y="1480"/>
                </a:lnTo>
                <a:lnTo>
                  <a:pt x="14" y="1400"/>
                </a:lnTo>
                <a:lnTo>
                  <a:pt x="4" y="1316"/>
                </a:lnTo>
                <a:lnTo>
                  <a:pt x="0" y="1231"/>
                </a:lnTo>
                <a:lnTo>
                  <a:pt x="4" y="1148"/>
                </a:lnTo>
                <a:lnTo>
                  <a:pt x="14" y="1064"/>
                </a:lnTo>
                <a:lnTo>
                  <a:pt x="31" y="984"/>
                </a:lnTo>
                <a:lnTo>
                  <a:pt x="54" y="906"/>
                </a:lnTo>
                <a:lnTo>
                  <a:pt x="84" y="831"/>
                </a:lnTo>
                <a:lnTo>
                  <a:pt x="118" y="759"/>
                </a:lnTo>
                <a:lnTo>
                  <a:pt x="158" y="691"/>
                </a:lnTo>
                <a:lnTo>
                  <a:pt x="204" y="625"/>
                </a:lnTo>
                <a:lnTo>
                  <a:pt x="254" y="566"/>
                </a:lnTo>
                <a:lnTo>
                  <a:pt x="310" y="509"/>
                </a:lnTo>
                <a:lnTo>
                  <a:pt x="369" y="458"/>
                </a:lnTo>
                <a:lnTo>
                  <a:pt x="431" y="411"/>
                </a:lnTo>
                <a:lnTo>
                  <a:pt x="499" y="369"/>
                </a:lnTo>
                <a:lnTo>
                  <a:pt x="568" y="333"/>
                </a:lnTo>
                <a:lnTo>
                  <a:pt x="642" y="304"/>
                </a:lnTo>
                <a:lnTo>
                  <a:pt x="717" y="280"/>
                </a:lnTo>
                <a:lnTo>
                  <a:pt x="797" y="263"/>
                </a:lnTo>
                <a:lnTo>
                  <a:pt x="877" y="252"/>
                </a:lnTo>
                <a:lnTo>
                  <a:pt x="960" y="248"/>
                </a:lnTo>
                <a:lnTo>
                  <a:pt x="1045" y="252"/>
                </a:lnTo>
                <a:lnTo>
                  <a:pt x="1126" y="263"/>
                </a:lnTo>
                <a:lnTo>
                  <a:pt x="1207" y="281"/>
                </a:lnTo>
                <a:lnTo>
                  <a:pt x="1285" y="306"/>
                </a:lnTo>
                <a:lnTo>
                  <a:pt x="1359" y="337"/>
                </a:lnTo>
                <a:lnTo>
                  <a:pt x="1430" y="374"/>
                </a:lnTo>
                <a:lnTo>
                  <a:pt x="1497" y="418"/>
                </a:lnTo>
                <a:lnTo>
                  <a:pt x="1561" y="466"/>
                </a:lnTo>
                <a:lnTo>
                  <a:pt x="1590" y="491"/>
                </a:lnTo>
                <a:lnTo>
                  <a:pt x="1619" y="520"/>
                </a:lnTo>
                <a:lnTo>
                  <a:pt x="1651" y="552"/>
                </a:lnTo>
                <a:lnTo>
                  <a:pt x="1688" y="591"/>
                </a:lnTo>
                <a:lnTo>
                  <a:pt x="1725" y="634"/>
                </a:lnTo>
                <a:lnTo>
                  <a:pt x="1762" y="680"/>
                </a:lnTo>
                <a:lnTo>
                  <a:pt x="1798" y="728"/>
                </a:lnTo>
                <a:lnTo>
                  <a:pt x="1832" y="780"/>
                </a:lnTo>
                <a:lnTo>
                  <a:pt x="1863" y="835"/>
                </a:lnTo>
                <a:lnTo>
                  <a:pt x="1891" y="892"/>
                </a:lnTo>
                <a:lnTo>
                  <a:pt x="1913" y="950"/>
                </a:lnTo>
                <a:lnTo>
                  <a:pt x="1931" y="1011"/>
                </a:lnTo>
                <a:lnTo>
                  <a:pt x="1942" y="1072"/>
                </a:lnTo>
                <a:lnTo>
                  <a:pt x="1945" y="1136"/>
                </a:lnTo>
                <a:lnTo>
                  <a:pt x="1946" y="1145"/>
                </a:lnTo>
                <a:lnTo>
                  <a:pt x="1946" y="1161"/>
                </a:lnTo>
                <a:lnTo>
                  <a:pt x="1946" y="1180"/>
                </a:lnTo>
                <a:lnTo>
                  <a:pt x="1948" y="1200"/>
                </a:lnTo>
                <a:lnTo>
                  <a:pt x="1948" y="1218"/>
                </a:lnTo>
                <a:lnTo>
                  <a:pt x="1948" y="1231"/>
                </a:lnTo>
                <a:lnTo>
                  <a:pt x="1951" y="1305"/>
                </a:lnTo>
                <a:lnTo>
                  <a:pt x="1962" y="1378"/>
                </a:lnTo>
                <a:lnTo>
                  <a:pt x="1980" y="1447"/>
                </a:lnTo>
                <a:lnTo>
                  <a:pt x="2003" y="1514"/>
                </a:lnTo>
                <a:lnTo>
                  <a:pt x="2033" y="1577"/>
                </a:lnTo>
                <a:lnTo>
                  <a:pt x="2068" y="1636"/>
                </a:lnTo>
                <a:lnTo>
                  <a:pt x="2110" y="1692"/>
                </a:lnTo>
                <a:lnTo>
                  <a:pt x="2154" y="1744"/>
                </a:lnTo>
                <a:lnTo>
                  <a:pt x="2205" y="1790"/>
                </a:lnTo>
                <a:lnTo>
                  <a:pt x="2260" y="1832"/>
                </a:lnTo>
                <a:lnTo>
                  <a:pt x="2318" y="1869"/>
                </a:lnTo>
                <a:lnTo>
                  <a:pt x="2379" y="1899"/>
                </a:lnTo>
                <a:lnTo>
                  <a:pt x="2444" y="1923"/>
                </a:lnTo>
                <a:lnTo>
                  <a:pt x="2511" y="1942"/>
                </a:lnTo>
                <a:lnTo>
                  <a:pt x="2582" y="1952"/>
                </a:lnTo>
                <a:lnTo>
                  <a:pt x="2654" y="1956"/>
                </a:lnTo>
                <a:lnTo>
                  <a:pt x="2725" y="1952"/>
                </a:lnTo>
                <a:lnTo>
                  <a:pt x="2796" y="1942"/>
                </a:lnTo>
                <a:lnTo>
                  <a:pt x="2864" y="1923"/>
                </a:lnTo>
                <a:lnTo>
                  <a:pt x="2929" y="1899"/>
                </a:lnTo>
                <a:lnTo>
                  <a:pt x="2990" y="1869"/>
                </a:lnTo>
                <a:lnTo>
                  <a:pt x="3048" y="1832"/>
                </a:lnTo>
                <a:lnTo>
                  <a:pt x="3102" y="1790"/>
                </a:lnTo>
                <a:lnTo>
                  <a:pt x="3152" y="1744"/>
                </a:lnTo>
                <a:lnTo>
                  <a:pt x="3198" y="1692"/>
                </a:lnTo>
                <a:lnTo>
                  <a:pt x="3238" y="1636"/>
                </a:lnTo>
                <a:lnTo>
                  <a:pt x="3274" y="1577"/>
                </a:lnTo>
                <a:lnTo>
                  <a:pt x="3304" y="1514"/>
                </a:lnTo>
                <a:lnTo>
                  <a:pt x="3328" y="1447"/>
                </a:lnTo>
                <a:lnTo>
                  <a:pt x="3345" y="1378"/>
                </a:lnTo>
                <a:lnTo>
                  <a:pt x="3356" y="1305"/>
                </a:lnTo>
                <a:lnTo>
                  <a:pt x="3360" y="1231"/>
                </a:lnTo>
                <a:lnTo>
                  <a:pt x="3356" y="1157"/>
                </a:lnTo>
                <a:lnTo>
                  <a:pt x="3345" y="1086"/>
                </a:lnTo>
                <a:lnTo>
                  <a:pt x="3328" y="1017"/>
                </a:lnTo>
                <a:lnTo>
                  <a:pt x="3304" y="950"/>
                </a:lnTo>
                <a:lnTo>
                  <a:pt x="3274" y="887"/>
                </a:lnTo>
                <a:lnTo>
                  <a:pt x="3238" y="828"/>
                </a:lnTo>
                <a:lnTo>
                  <a:pt x="3198" y="772"/>
                </a:lnTo>
                <a:lnTo>
                  <a:pt x="3152" y="720"/>
                </a:lnTo>
                <a:lnTo>
                  <a:pt x="3102" y="674"/>
                </a:lnTo>
                <a:lnTo>
                  <a:pt x="3048" y="631"/>
                </a:lnTo>
                <a:lnTo>
                  <a:pt x="2990" y="596"/>
                </a:lnTo>
                <a:lnTo>
                  <a:pt x="2929" y="565"/>
                </a:lnTo>
                <a:lnTo>
                  <a:pt x="2864" y="540"/>
                </a:lnTo>
                <a:lnTo>
                  <a:pt x="2796" y="523"/>
                </a:lnTo>
                <a:lnTo>
                  <a:pt x="2725" y="512"/>
                </a:lnTo>
                <a:lnTo>
                  <a:pt x="2654" y="508"/>
                </a:lnTo>
                <a:lnTo>
                  <a:pt x="2589" y="511"/>
                </a:lnTo>
                <a:lnTo>
                  <a:pt x="2527" y="520"/>
                </a:lnTo>
                <a:lnTo>
                  <a:pt x="2466" y="534"/>
                </a:lnTo>
                <a:lnTo>
                  <a:pt x="2407" y="554"/>
                </a:lnTo>
                <a:lnTo>
                  <a:pt x="2351" y="578"/>
                </a:lnTo>
                <a:lnTo>
                  <a:pt x="2297" y="607"/>
                </a:lnTo>
                <a:lnTo>
                  <a:pt x="2247" y="641"/>
                </a:lnTo>
                <a:lnTo>
                  <a:pt x="2198" y="679"/>
                </a:lnTo>
                <a:lnTo>
                  <a:pt x="2180" y="691"/>
                </a:lnTo>
                <a:lnTo>
                  <a:pt x="2160" y="699"/>
                </a:lnTo>
                <a:lnTo>
                  <a:pt x="2139" y="703"/>
                </a:lnTo>
                <a:lnTo>
                  <a:pt x="2118" y="702"/>
                </a:lnTo>
                <a:lnTo>
                  <a:pt x="2097" y="697"/>
                </a:lnTo>
                <a:lnTo>
                  <a:pt x="2078" y="686"/>
                </a:lnTo>
                <a:lnTo>
                  <a:pt x="2061" y="671"/>
                </a:lnTo>
                <a:lnTo>
                  <a:pt x="2048" y="654"/>
                </a:lnTo>
                <a:lnTo>
                  <a:pt x="1997" y="578"/>
                </a:lnTo>
                <a:lnTo>
                  <a:pt x="1945" y="506"/>
                </a:lnTo>
                <a:lnTo>
                  <a:pt x="1892" y="442"/>
                </a:lnTo>
                <a:lnTo>
                  <a:pt x="1878" y="423"/>
                </a:lnTo>
                <a:lnTo>
                  <a:pt x="1868" y="401"/>
                </a:lnTo>
                <a:lnTo>
                  <a:pt x="1863" y="377"/>
                </a:lnTo>
                <a:lnTo>
                  <a:pt x="1863" y="351"/>
                </a:lnTo>
                <a:lnTo>
                  <a:pt x="1867" y="327"/>
                </a:lnTo>
                <a:lnTo>
                  <a:pt x="1876" y="305"/>
                </a:lnTo>
                <a:lnTo>
                  <a:pt x="1890" y="285"/>
                </a:lnTo>
                <a:lnTo>
                  <a:pt x="1906" y="268"/>
                </a:lnTo>
                <a:lnTo>
                  <a:pt x="1977" y="214"/>
                </a:lnTo>
                <a:lnTo>
                  <a:pt x="2052" y="166"/>
                </a:lnTo>
                <a:lnTo>
                  <a:pt x="2128" y="123"/>
                </a:lnTo>
                <a:lnTo>
                  <a:pt x="2210" y="87"/>
                </a:lnTo>
                <a:lnTo>
                  <a:pt x="2294" y="56"/>
                </a:lnTo>
                <a:lnTo>
                  <a:pt x="2380" y="31"/>
                </a:lnTo>
                <a:lnTo>
                  <a:pt x="2470" y="14"/>
                </a:lnTo>
                <a:lnTo>
                  <a:pt x="2561" y="3"/>
                </a:lnTo>
                <a:lnTo>
                  <a:pt x="2654"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09" name="Rectangle 108"/>
          <p:cNvSpPr/>
          <p:nvPr/>
        </p:nvSpPr>
        <p:spPr>
          <a:xfrm>
            <a:off x="15613866" y="7330773"/>
            <a:ext cx="813043" cy="523220"/>
          </a:xfrm>
          <a:prstGeom prst="rect">
            <a:avLst/>
          </a:prstGeom>
        </p:spPr>
        <p:txBody>
          <a:bodyPr wrap="none">
            <a:spAutoFit/>
          </a:bodyPr>
          <a:lstStyle/>
          <a:p>
            <a:pPr algn="ctr"/>
            <a:r>
              <a:rPr lang="en-GB" sz="2800" dirty="0" smtClean="0">
                <a:latin typeface="Dosis" panose="02010503020202060003" pitchFamily="50" charset="0"/>
              </a:rPr>
              <a:t>26%</a:t>
            </a:r>
            <a:endParaRPr lang="en-GB" sz="2400" dirty="0">
              <a:latin typeface="Dosis" panose="02010503020202060003" pitchFamily="50" charset="0"/>
            </a:endParaRPr>
          </a:p>
        </p:txBody>
      </p:sp>
      <p:grpSp>
        <p:nvGrpSpPr>
          <p:cNvPr id="110" name="Group 109"/>
          <p:cNvGrpSpPr/>
          <p:nvPr/>
        </p:nvGrpSpPr>
        <p:grpSpPr>
          <a:xfrm>
            <a:off x="15717168" y="6865893"/>
            <a:ext cx="451550" cy="401800"/>
            <a:chOff x="446088" y="642938"/>
            <a:chExt cx="2074863" cy="1846262"/>
          </a:xfrm>
          <a:solidFill>
            <a:schemeClr val="accent6"/>
          </a:solidFill>
        </p:grpSpPr>
        <p:sp>
          <p:nvSpPr>
            <p:cNvPr id="111" name="Freeform 6"/>
            <p:cNvSpPr>
              <a:spLocks/>
            </p:cNvSpPr>
            <p:nvPr/>
          </p:nvSpPr>
          <p:spPr bwMode="auto">
            <a:xfrm>
              <a:off x="446088" y="763588"/>
              <a:ext cx="1035050" cy="1603375"/>
            </a:xfrm>
            <a:custGeom>
              <a:avLst/>
              <a:gdLst>
                <a:gd name="T0" fmla="*/ 1761 w 1955"/>
                <a:gd name="T1" fmla="*/ 0 h 3031"/>
                <a:gd name="T2" fmla="*/ 1795 w 1955"/>
                <a:gd name="T3" fmla="*/ 3 h 3031"/>
                <a:gd name="T4" fmla="*/ 1827 w 1955"/>
                <a:gd name="T5" fmla="*/ 14 h 3031"/>
                <a:gd name="T6" fmla="*/ 1857 w 1955"/>
                <a:gd name="T7" fmla="*/ 29 h 3031"/>
                <a:gd name="T8" fmla="*/ 1885 w 1955"/>
                <a:gd name="T9" fmla="*/ 48 h 3031"/>
                <a:gd name="T10" fmla="*/ 1909 w 1955"/>
                <a:gd name="T11" fmla="*/ 72 h 3031"/>
                <a:gd name="T12" fmla="*/ 1928 w 1955"/>
                <a:gd name="T13" fmla="*/ 100 h 3031"/>
                <a:gd name="T14" fmla="*/ 1943 w 1955"/>
                <a:gd name="T15" fmla="*/ 132 h 3031"/>
                <a:gd name="T16" fmla="*/ 1952 w 1955"/>
                <a:gd name="T17" fmla="*/ 166 h 3031"/>
                <a:gd name="T18" fmla="*/ 1955 w 1955"/>
                <a:gd name="T19" fmla="*/ 205 h 3031"/>
                <a:gd name="T20" fmla="*/ 1955 w 1955"/>
                <a:gd name="T21" fmla="*/ 2825 h 3031"/>
                <a:gd name="T22" fmla="*/ 1953 w 1955"/>
                <a:gd name="T23" fmla="*/ 2863 h 3031"/>
                <a:gd name="T24" fmla="*/ 1943 w 1955"/>
                <a:gd name="T25" fmla="*/ 2898 h 3031"/>
                <a:gd name="T26" fmla="*/ 1928 w 1955"/>
                <a:gd name="T27" fmla="*/ 2929 h 3031"/>
                <a:gd name="T28" fmla="*/ 1909 w 1955"/>
                <a:gd name="T29" fmla="*/ 2958 h 3031"/>
                <a:gd name="T30" fmla="*/ 1885 w 1955"/>
                <a:gd name="T31" fmla="*/ 2982 h 3031"/>
                <a:gd name="T32" fmla="*/ 1858 w 1955"/>
                <a:gd name="T33" fmla="*/ 3001 h 3031"/>
                <a:gd name="T34" fmla="*/ 1828 w 1955"/>
                <a:gd name="T35" fmla="*/ 3015 h 3031"/>
                <a:gd name="T36" fmla="*/ 1796 w 1955"/>
                <a:gd name="T37" fmla="*/ 3026 h 3031"/>
                <a:gd name="T38" fmla="*/ 1764 w 1955"/>
                <a:gd name="T39" fmla="*/ 3031 h 3031"/>
                <a:gd name="T40" fmla="*/ 1729 w 1955"/>
                <a:gd name="T41" fmla="*/ 3030 h 3031"/>
                <a:gd name="T42" fmla="*/ 1695 w 1955"/>
                <a:gd name="T43" fmla="*/ 3022 h 3031"/>
                <a:gd name="T44" fmla="*/ 1662 w 1955"/>
                <a:gd name="T45" fmla="*/ 3009 h 3031"/>
                <a:gd name="T46" fmla="*/ 1630 w 1955"/>
                <a:gd name="T47" fmla="*/ 2989 h 3031"/>
                <a:gd name="T48" fmla="*/ 884 w 1955"/>
                <a:gd name="T49" fmla="*/ 2430 h 3031"/>
                <a:gd name="T50" fmla="*/ 204 w 1955"/>
                <a:gd name="T51" fmla="*/ 2430 h 3031"/>
                <a:gd name="T52" fmla="*/ 168 w 1955"/>
                <a:gd name="T53" fmla="*/ 2427 h 3031"/>
                <a:gd name="T54" fmla="*/ 133 w 1955"/>
                <a:gd name="T55" fmla="*/ 2417 h 3031"/>
                <a:gd name="T56" fmla="*/ 102 w 1955"/>
                <a:gd name="T57" fmla="*/ 2403 h 3031"/>
                <a:gd name="T58" fmla="*/ 73 w 1955"/>
                <a:gd name="T59" fmla="*/ 2382 h 3031"/>
                <a:gd name="T60" fmla="*/ 48 w 1955"/>
                <a:gd name="T61" fmla="*/ 2357 h 3031"/>
                <a:gd name="T62" fmla="*/ 28 w 1955"/>
                <a:gd name="T63" fmla="*/ 2329 h 3031"/>
                <a:gd name="T64" fmla="*/ 13 w 1955"/>
                <a:gd name="T65" fmla="*/ 2297 h 3031"/>
                <a:gd name="T66" fmla="*/ 4 w 1955"/>
                <a:gd name="T67" fmla="*/ 2262 h 3031"/>
                <a:gd name="T68" fmla="*/ 0 w 1955"/>
                <a:gd name="T69" fmla="*/ 2226 h 3031"/>
                <a:gd name="T70" fmla="*/ 0 w 1955"/>
                <a:gd name="T71" fmla="*/ 803 h 3031"/>
                <a:gd name="T72" fmla="*/ 4 w 1955"/>
                <a:gd name="T73" fmla="*/ 767 h 3031"/>
                <a:gd name="T74" fmla="*/ 13 w 1955"/>
                <a:gd name="T75" fmla="*/ 732 h 3031"/>
                <a:gd name="T76" fmla="*/ 28 w 1955"/>
                <a:gd name="T77" fmla="*/ 700 h 3031"/>
                <a:gd name="T78" fmla="*/ 48 w 1955"/>
                <a:gd name="T79" fmla="*/ 672 h 3031"/>
                <a:gd name="T80" fmla="*/ 73 w 1955"/>
                <a:gd name="T81" fmla="*/ 647 h 3031"/>
                <a:gd name="T82" fmla="*/ 102 w 1955"/>
                <a:gd name="T83" fmla="*/ 627 h 3031"/>
                <a:gd name="T84" fmla="*/ 133 w 1955"/>
                <a:gd name="T85" fmla="*/ 612 h 3031"/>
                <a:gd name="T86" fmla="*/ 168 w 1955"/>
                <a:gd name="T87" fmla="*/ 603 h 3031"/>
                <a:gd name="T88" fmla="*/ 204 w 1955"/>
                <a:gd name="T89" fmla="*/ 599 h 3031"/>
                <a:gd name="T90" fmla="*/ 884 w 1955"/>
                <a:gd name="T91" fmla="*/ 599 h 3031"/>
                <a:gd name="T92" fmla="*/ 1630 w 1955"/>
                <a:gd name="T93" fmla="*/ 41 h 3031"/>
                <a:gd name="T94" fmla="*/ 1661 w 1955"/>
                <a:gd name="T95" fmla="*/ 21 h 3031"/>
                <a:gd name="T96" fmla="*/ 1694 w 1955"/>
                <a:gd name="T97" fmla="*/ 7 h 3031"/>
                <a:gd name="T98" fmla="*/ 1728 w 1955"/>
                <a:gd name="T99" fmla="*/ 1 h 3031"/>
                <a:gd name="T100" fmla="*/ 1761 w 1955"/>
                <a:gd name="T101" fmla="*/ 0 h 3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55" h="3031">
                  <a:moveTo>
                    <a:pt x="1761" y="0"/>
                  </a:moveTo>
                  <a:lnTo>
                    <a:pt x="1795" y="3"/>
                  </a:lnTo>
                  <a:lnTo>
                    <a:pt x="1827" y="14"/>
                  </a:lnTo>
                  <a:lnTo>
                    <a:pt x="1857" y="29"/>
                  </a:lnTo>
                  <a:lnTo>
                    <a:pt x="1885" y="48"/>
                  </a:lnTo>
                  <a:lnTo>
                    <a:pt x="1909" y="72"/>
                  </a:lnTo>
                  <a:lnTo>
                    <a:pt x="1928" y="100"/>
                  </a:lnTo>
                  <a:lnTo>
                    <a:pt x="1943" y="132"/>
                  </a:lnTo>
                  <a:lnTo>
                    <a:pt x="1952" y="166"/>
                  </a:lnTo>
                  <a:lnTo>
                    <a:pt x="1955" y="205"/>
                  </a:lnTo>
                  <a:lnTo>
                    <a:pt x="1955" y="2825"/>
                  </a:lnTo>
                  <a:lnTo>
                    <a:pt x="1953" y="2863"/>
                  </a:lnTo>
                  <a:lnTo>
                    <a:pt x="1943" y="2898"/>
                  </a:lnTo>
                  <a:lnTo>
                    <a:pt x="1928" y="2929"/>
                  </a:lnTo>
                  <a:lnTo>
                    <a:pt x="1909" y="2958"/>
                  </a:lnTo>
                  <a:lnTo>
                    <a:pt x="1885" y="2982"/>
                  </a:lnTo>
                  <a:lnTo>
                    <a:pt x="1858" y="3001"/>
                  </a:lnTo>
                  <a:lnTo>
                    <a:pt x="1828" y="3015"/>
                  </a:lnTo>
                  <a:lnTo>
                    <a:pt x="1796" y="3026"/>
                  </a:lnTo>
                  <a:lnTo>
                    <a:pt x="1764" y="3031"/>
                  </a:lnTo>
                  <a:lnTo>
                    <a:pt x="1729" y="3030"/>
                  </a:lnTo>
                  <a:lnTo>
                    <a:pt x="1695" y="3022"/>
                  </a:lnTo>
                  <a:lnTo>
                    <a:pt x="1662" y="3009"/>
                  </a:lnTo>
                  <a:lnTo>
                    <a:pt x="1630" y="2989"/>
                  </a:lnTo>
                  <a:lnTo>
                    <a:pt x="884" y="2430"/>
                  </a:lnTo>
                  <a:lnTo>
                    <a:pt x="204" y="2430"/>
                  </a:lnTo>
                  <a:lnTo>
                    <a:pt x="168" y="2427"/>
                  </a:lnTo>
                  <a:lnTo>
                    <a:pt x="133" y="2417"/>
                  </a:lnTo>
                  <a:lnTo>
                    <a:pt x="102" y="2403"/>
                  </a:lnTo>
                  <a:lnTo>
                    <a:pt x="73" y="2382"/>
                  </a:lnTo>
                  <a:lnTo>
                    <a:pt x="48" y="2357"/>
                  </a:lnTo>
                  <a:lnTo>
                    <a:pt x="28" y="2329"/>
                  </a:lnTo>
                  <a:lnTo>
                    <a:pt x="13" y="2297"/>
                  </a:lnTo>
                  <a:lnTo>
                    <a:pt x="4" y="2262"/>
                  </a:lnTo>
                  <a:lnTo>
                    <a:pt x="0" y="2226"/>
                  </a:lnTo>
                  <a:lnTo>
                    <a:pt x="0" y="803"/>
                  </a:lnTo>
                  <a:lnTo>
                    <a:pt x="4" y="767"/>
                  </a:lnTo>
                  <a:lnTo>
                    <a:pt x="13" y="732"/>
                  </a:lnTo>
                  <a:lnTo>
                    <a:pt x="28" y="700"/>
                  </a:lnTo>
                  <a:lnTo>
                    <a:pt x="48" y="672"/>
                  </a:lnTo>
                  <a:lnTo>
                    <a:pt x="73" y="647"/>
                  </a:lnTo>
                  <a:lnTo>
                    <a:pt x="102" y="627"/>
                  </a:lnTo>
                  <a:lnTo>
                    <a:pt x="133" y="612"/>
                  </a:lnTo>
                  <a:lnTo>
                    <a:pt x="168" y="603"/>
                  </a:lnTo>
                  <a:lnTo>
                    <a:pt x="204" y="599"/>
                  </a:lnTo>
                  <a:lnTo>
                    <a:pt x="884" y="599"/>
                  </a:lnTo>
                  <a:lnTo>
                    <a:pt x="1630" y="41"/>
                  </a:lnTo>
                  <a:lnTo>
                    <a:pt x="1661" y="21"/>
                  </a:lnTo>
                  <a:lnTo>
                    <a:pt x="1694" y="7"/>
                  </a:lnTo>
                  <a:lnTo>
                    <a:pt x="1728" y="1"/>
                  </a:lnTo>
                  <a:lnTo>
                    <a:pt x="17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12" name="Freeform 7"/>
            <p:cNvSpPr>
              <a:spLocks/>
            </p:cNvSpPr>
            <p:nvPr/>
          </p:nvSpPr>
          <p:spPr bwMode="auto">
            <a:xfrm>
              <a:off x="1622426" y="925513"/>
              <a:ext cx="465138" cy="1276350"/>
            </a:xfrm>
            <a:custGeom>
              <a:avLst/>
              <a:gdLst>
                <a:gd name="T0" fmla="*/ 273 w 877"/>
                <a:gd name="T1" fmla="*/ 2 h 2413"/>
                <a:gd name="T2" fmla="*/ 344 w 877"/>
                <a:gd name="T3" fmla="*/ 25 h 2413"/>
                <a:gd name="T4" fmla="*/ 405 w 877"/>
                <a:gd name="T5" fmla="*/ 69 h 2413"/>
                <a:gd name="T6" fmla="*/ 539 w 877"/>
                <a:gd name="T7" fmla="*/ 220 h 2413"/>
                <a:gd name="T8" fmla="*/ 650 w 877"/>
                <a:gd name="T9" fmla="*/ 384 h 2413"/>
                <a:gd name="T10" fmla="*/ 740 w 877"/>
                <a:gd name="T11" fmla="*/ 557 h 2413"/>
                <a:gd name="T12" fmla="*/ 807 w 877"/>
                <a:gd name="T13" fmla="*/ 738 h 2413"/>
                <a:gd name="T14" fmla="*/ 852 w 877"/>
                <a:gd name="T15" fmla="*/ 924 h 2413"/>
                <a:gd name="T16" fmla="*/ 874 w 877"/>
                <a:gd name="T17" fmla="*/ 1113 h 2413"/>
                <a:gd name="T18" fmla="*/ 873 w 877"/>
                <a:gd name="T19" fmla="*/ 1303 h 2413"/>
                <a:gd name="T20" fmla="*/ 852 w 877"/>
                <a:gd name="T21" fmla="*/ 1492 h 2413"/>
                <a:gd name="T22" fmla="*/ 806 w 877"/>
                <a:gd name="T23" fmla="*/ 1677 h 2413"/>
                <a:gd name="T24" fmla="*/ 739 w 877"/>
                <a:gd name="T25" fmla="*/ 1857 h 2413"/>
                <a:gd name="T26" fmla="*/ 649 w 877"/>
                <a:gd name="T27" fmla="*/ 2029 h 2413"/>
                <a:gd name="T28" fmla="*/ 537 w 877"/>
                <a:gd name="T29" fmla="*/ 2191 h 2413"/>
                <a:gd name="T30" fmla="*/ 402 w 877"/>
                <a:gd name="T31" fmla="*/ 2342 h 2413"/>
                <a:gd name="T32" fmla="*/ 352 w 877"/>
                <a:gd name="T33" fmla="*/ 2382 h 2413"/>
                <a:gd name="T34" fmla="*/ 295 w 877"/>
                <a:gd name="T35" fmla="*/ 2406 h 2413"/>
                <a:gd name="T36" fmla="*/ 235 w 877"/>
                <a:gd name="T37" fmla="*/ 2413 h 2413"/>
                <a:gd name="T38" fmla="*/ 177 w 877"/>
                <a:gd name="T39" fmla="*/ 2407 h 2413"/>
                <a:gd name="T40" fmla="*/ 120 w 877"/>
                <a:gd name="T41" fmla="*/ 2384 h 2413"/>
                <a:gd name="T42" fmla="*/ 68 w 877"/>
                <a:gd name="T43" fmla="*/ 2346 h 2413"/>
                <a:gd name="T44" fmla="*/ 25 w 877"/>
                <a:gd name="T45" fmla="*/ 2284 h 2413"/>
                <a:gd name="T46" fmla="*/ 2 w 877"/>
                <a:gd name="T47" fmla="*/ 2214 h 2413"/>
                <a:gd name="T48" fmla="*/ 2 w 877"/>
                <a:gd name="T49" fmla="*/ 2141 h 2413"/>
                <a:gd name="T50" fmla="*/ 25 w 877"/>
                <a:gd name="T51" fmla="*/ 2070 h 2413"/>
                <a:gd name="T52" fmla="*/ 68 w 877"/>
                <a:gd name="T53" fmla="*/ 2009 h 2413"/>
                <a:gd name="T54" fmla="*/ 178 w 877"/>
                <a:gd name="T55" fmla="*/ 1882 h 2413"/>
                <a:gd name="T56" fmla="*/ 266 w 877"/>
                <a:gd name="T57" fmla="*/ 1743 h 2413"/>
                <a:gd name="T58" fmla="*/ 332 w 877"/>
                <a:gd name="T59" fmla="*/ 1597 h 2413"/>
                <a:gd name="T60" fmla="*/ 375 w 877"/>
                <a:gd name="T61" fmla="*/ 1443 h 2413"/>
                <a:gd name="T62" fmla="*/ 398 w 877"/>
                <a:gd name="T63" fmla="*/ 1286 h 2413"/>
                <a:gd name="T64" fmla="*/ 398 w 877"/>
                <a:gd name="T65" fmla="*/ 1128 h 2413"/>
                <a:gd name="T66" fmla="*/ 375 w 877"/>
                <a:gd name="T67" fmla="*/ 971 h 2413"/>
                <a:gd name="T68" fmla="*/ 332 w 877"/>
                <a:gd name="T69" fmla="*/ 818 h 2413"/>
                <a:gd name="T70" fmla="*/ 266 w 877"/>
                <a:gd name="T71" fmla="*/ 671 h 2413"/>
                <a:gd name="T72" fmla="*/ 178 w 877"/>
                <a:gd name="T73" fmla="*/ 533 h 2413"/>
                <a:gd name="T74" fmla="*/ 68 w 877"/>
                <a:gd name="T75" fmla="*/ 406 h 2413"/>
                <a:gd name="T76" fmla="*/ 25 w 877"/>
                <a:gd name="T77" fmla="*/ 344 h 2413"/>
                <a:gd name="T78" fmla="*/ 2 w 877"/>
                <a:gd name="T79" fmla="*/ 274 h 2413"/>
                <a:gd name="T80" fmla="*/ 2 w 877"/>
                <a:gd name="T81" fmla="*/ 201 h 2413"/>
                <a:gd name="T82" fmla="*/ 25 w 877"/>
                <a:gd name="T83" fmla="*/ 130 h 2413"/>
                <a:gd name="T84" fmla="*/ 68 w 877"/>
                <a:gd name="T85" fmla="*/ 69 h 2413"/>
                <a:gd name="T86" fmla="*/ 130 w 877"/>
                <a:gd name="T87" fmla="*/ 25 h 2413"/>
                <a:gd name="T88" fmla="*/ 200 w 877"/>
                <a:gd name="T89" fmla="*/ 2 h 2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7" h="2413">
                  <a:moveTo>
                    <a:pt x="237" y="0"/>
                  </a:moveTo>
                  <a:lnTo>
                    <a:pt x="273" y="2"/>
                  </a:lnTo>
                  <a:lnTo>
                    <a:pt x="309" y="10"/>
                  </a:lnTo>
                  <a:lnTo>
                    <a:pt x="344" y="25"/>
                  </a:lnTo>
                  <a:lnTo>
                    <a:pt x="376" y="44"/>
                  </a:lnTo>
                  <a:lnTo>
                    <a:pt x="405" y="69"/>
                  </a:lnTo>
                  <a:lnTo>
                    <a:pt x="476" y="143"/>
                  </a:lnTo>
                  <a:lnTo>
                    <a:pt x="539" y="220"/>
                  </a:lnTo>
                  <a:lnTo>
                    <a:pt x="598" y="300"/>
                  </a:lnTo>
                  <a:lnTo>
                    <a:pt x="650" y="384"/>
                  </a:lnTo>
                  <a:lnTo>
                    <a:pt x="698" y="470"/>
                  </a:lnTo>
                  <a:lnTo>
                    <a:pt x="740" y="557"/>
                  </a:lnTo>
                  <a:lnTo>
                    <a:pt x="776" y="647"/>
                  </a:lnTo>
                  <a:lnTo>
                    <a:pt x="807" y="738"/>
                  </a:lnTo>
                  <a:lnTo>
                    <a:pt x="833" y="830"/>
                  </a:lnTo>
                  <a:lnTo>
                    <a:pt x="852" y="924"/>
                  </a:lnTo>
                  <a:lnTo>
                    <a:pt x="866" y="1019"/>
                  </a:lnTo>
                  <a:lnTo>
                    <a:pt x="874" y="1113"/>
                  </a:lnTo>
                  <a:lnTo>
                    <a:pt x="877" y="1208"/>
                  </a:lnTo>
                  <a:lnTo>
                    <a:pt x="873" y="1303"/>
                  </a:lnTo>
                  <a:lnTo>
                    <a:pt x="865" y="1398"/>
                  </a:lnTo>
                  <a:lnTo>
                    <a:pt x="852" y="1492"/>
                  </a:lnTo>
                  <a:lnTo>
                    <a:pt x="831" y="1585"/>
                  </a:lnTo>
                  <a:lnTo>
                    <a:pt x="806" y="1677"/>
                  </a:lnTo>
                  <a:lnTo>
                    <a:pt x="775" y="1768"/>
                  </a:lnTo>
                  <a:lnTo>
                    <a:pt x="739" y="1857"/>
                  </a:lnTo>
                  <a:lnTo>
                    <a:pt x="697" y="1944"/>
                  </a:lnTo>
                  <a:lnTo>
                    <a:pt x="649" y="2029"/>
                  </a:lnTo>
                  <a:lnTo>
                    <a:pt x="595" y="2112"/>
                  </a:lnTo>
                  <a:lnTo>
                    <a:pt x="537" y="2191"/>
                  </a:lnTo>
                  <a:lnTo>
                    <a:pt x="472" y="2268"/>
                  </a:lnTo>
                  <a:lnTo>
                    <a:pt x="402" y="2342"/>
                  </a:lnTo>
                  <a:lnTo>
                    <a:pt x="378" y="2364"/>
                  </a:lnTo>
                  <a:lnTo>
                    <a:pt x="352" y="2382"/>
                  </a:lnTo>
                  <a:lnTo>
                    <a:pt x="323" y="2396"/>
                  </a:lnTo>
                  <a:lnTo>
                    <a:pt x="295" y="2406"/>
                  </a:lnTo>
                  <a:lnTo>
                    <a:pt x="265" y="2412"/>
                  </a:lnTo>
                  <a:lnTo>
                    <a:pt x="235" y="2413"/>
                  </a:lnTo>
                  <a:lnTo>
                    <a:pt x="206" y="2412"/>
                  </a:lnTo>
                  <a:lnTo>
                    <a:pt x="177" y="2407"/>
                  </a:lnTo>
                  <a:lnTo>
                    <a:pt x="148" y="2398"/>
                  </a:lnTo>
                  <a:lnTo>
                    <a:pt x="120" y="2384"/>
                  </a:lnTo>
                  <a:lnTo>
                    <a:pt x="93" y="2368"/>
                  </a:lnTo>
                  <a:lnTo>
                    <a:pt x="68" y="2346"/>
                  </a:lnTo>
                  <a:lnTo>
                    <a:pt x="44" y="2316"/>
                  </a:lnTo>
                  <a:lnTo>
                    <a:pt x="25" y="2284"/>
                  </a:lnTo>
                  <a:lnTo>
                    <a:pt x="11" y="2250"/>
                  </a:lnTo>
                  <a:lnTo>
                    <a:pt x="2" y="2214"/>
                  </a:lnTo>
                  <a:lnTo>
                    <a:pt x="0" y="2177"/>
                  </a:lnTo>
                  <a:lnTo>
                    <a:pt x="2" y="2141"/>
                  </a:lnTo>
                  <a:lnTo>
                    <a:pt x="11" y="2105"/>
                  </a:lnTo>
                  <a:lnTo>
                    <a:pt x="25" y="2070"/>
                  </a:lnTo>
                  <a:lnTo>
                    <a:pt x="44" y="2038"/>
                  </a:lnTo>
                  <a:lnTo>
                    <a:pt x="68" y="2009"/>
                  </a:lnTo>
                  <a:lnTo>
                    <a:pt x="126" y="1947"/>
                  </a:lnTo>
                  <a:lnTo>
                    <a:pt x="178" y="1882"/>
                  </a:lnTo>
                  <a:lnTo>
                    <a:pt x="225" y="1814"/>
                  </a:lnTo>
                  <a:lnTo>
                    <a:pt x="266" y="1743"/>
                  </a:lnTo>
                  <a:lnTo>
                    <a:pt x="302" y="1671"/>
                  </a:lnTo>
                  <a:lnTo>
                    <a:pt x="332" y="1597"/>
                  </a:lnTo>
                  <a:lnTo>
                    <a:pt x="356" y="1520"/>
                  </a:lnTo>
                  <a:lnTo>
                    <a:pt x="375" y="1443"/>
                  </a:lnTo>
                  <a:lnTo>
                    <a:pt x="389" y="1365"/>
                  </a:lnTo>
                  <a:lnTo>
                    <a:pt x="398" y="1286"/>
                  </a:lnTo>
                  <a:lnTo>
                    <a:pt x="400" y="1207"/>
                  </a:lnTo>
                  <a:lnTo>
                    <a:pt x="398" y="1128"/>
                  </a:lnTo>
                  <a:lnTo>
                    <a:pt x="389" y="1049"/>
                  </a:lnTo>
                  <a:lnTo>
                    <a:pt x="375" y="971"/>
                  </a:lnTo>
                  <a:lnTo>
                    <a:pt x="356" y="894"/>
                  </a:lnTo>
                  <a:lnTo>
                    <a:pt x="332" y="818"/>
                  </a:lnTo>
                  <a:lnTo>
                    <a:pt x="302" y="743"/>
                  </a:lnTo>
                  <a:lnTo>
                    <a:pt x="266" y="671"/>
                  </a:lnTo>
                  <a:lnTo>
                    <a:pt x="225" y="600"/>
                  </a:lnTo>
                  <a:lnTo>
                    <a:pt x="178" y="533"/>
                  </a:lnTo>
                  <a:lnTo>
                    <a:pt x="126" y="467"/>
                  </a:lnTo>
                  <a:lnTo>
                    <a:pt x="68" y="406"/>
                  </a:lnTo>
                  <a:lnTo>
                    <a:pt x="44" y="376"/>
                  </a:lnTo>
                  <a:lnTo>
                    <a:pt x="25" y="344"/>
                  </a:lnTo>
                  <a:lnTo>
                    <a:pt x="11" y="310"/>
                  </a:lnTo>
                  <a:lnTo>
                    <a:pt x="2" y="274"/>
                  </a:lnTo>
                  <a:lnTo>
                    <a:pt x="0" y="237"/>
                  </a:lnTo>
                  <a:lnTo>
                    <a:pt x="2" y="201"/>
                  </a:lnTo>
                  <a:lnTo>
                    <a:pt x="11" y="165"/>
                  </a:lnTo>
                  <a:lnTo>
                    <a:pt x="25" y="130"/>
                  </a:lnTo>
                  <a:lnTo>
                    <a:pt x="44" y="98"/>
                  </a:lnTo>
                  <a:lnTo>
                    <a:pt x="68" y="69"/>
                  </a:lnTo>
                  <a:lnTo>
                    <a:pt x="98" y="44"/>
                  </a:lnTo>
                  <a:lnTo>
                    <a:pt x="130" y="25"/>
                  </a:lnTo>
                  <a:lnTo>
                    <a:pt x="164" y="10"/>
                  </a:lnTo>
                  <a:lnTo>
                    <a:pt x="200" y="2"/>
                  </a:lnTo>
                  <a:lnTo>
                    <a:pt x="2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13" name="Freeform 8"/>
            <p:cNvSpPr>
              <a:spLocks/>
            </p:cNvSpPr>
            <p:nvPr/>
          </p:nvSpPr>
          <p:spPr bwMode="auto">
            <a:xfrm>
              <a:off x="1941513" y="642938"/>
              <a:ext cx="579438" cy="1846262"/>
            </a:xfrm>
            <a:custGeom>
              <a:avLst/>
              <a:gdLst>
                <a:gd name="T0" fmla="*/ 275 w 1097"/>
                <a:gd name="T1" fmla="*/ 2 h 3489"/>
                <a:gd name="T2" fmla="*/ 343 w 1097"/>
                <a:gd name="T3" fmla="*/ 26 h 3489"/>
                <a:gd name="T4" fmla="*/ 403 w 1097"/>
                <a:gd name="T5" fmla="*/ 72 h 3489"/>
                <a:gd name="T6" fmla="*/ 572 w 1097"/>
                <a:gd name="T7" fmla="*/ 259 h 3489"/>
                <a:gd name="T8" fmla="*/ 718 w 1097"/>
                <a:gd name="T9" fmla="*/ 459 h 3489"/>
                <a:gd name="T10" fmla="*/ 841 w 1097"/>
                <a:gd name="T11" fmla="*/ 673 h 3489"/>
                <a:gd name="T12" fmla="*/ 941 w 1097"/>
                <a:gd name="T13" fmla="*/ 897 h 3489"/>
                <a:gd name="T14" fmla="*/ 1016 w 1097"/>
                <a:gd name="T15" fmla="*/ 1131 h 3489"/>
                <a:gd name="T16" fmla="*/ 1068 w 1097"/>
                <a:gd name="T17" fmla="*/ 1372 h 3489"/>
                <a:gd name="T18" fmla="*/ 1093 w 1097"/>
                <a:gd name="T19" fmla="*/ 1620 h 3489"/>
                <a:gd name="T20" fmla="*/ 1093 w 1097"/>
                <a:gd name="T21" fmla="*/ 1873 h 3489"/>
                <a:gd name="T22" fmla="*/ 1067 w 1097"/>
                <a:gd name="T23" fmla="*/ 2121 h 3489"/>
                <a:gd name="T24" fmla="*/ 1015 w 1097"/>
                <a:gd name="T25" fmla="*/ 2363 h 3489"/>
                <a:gd name="T26" fmla="*/ 940 w 1097"/>
                <a:gd name="T27" fmla="*/ 2597 h 3489"/>
                <a:gd name="T28" fmla="*/ 839 w 1097"/>
                <a:gd name="T29" fmla="*/ 2821 h 3489"/>
                <a:gd name="T30" fmla="*/ 716 w 1097"/>
                <a:gd name="T31" fmla="*/ 3035 h 3489"/>
                <a:gd name="T32" fmla="*/ 571 w 1097"/>
                <a:gd name="T33" fmla="*/ 3235 h 3489"/>
                <a:gd name="T34" fmla="*/ 403 w 1097"/>
                <a:gd name="T35" fmla="*/ 3421 h 3489"/>
                <a:gd name="T36" fmla="*/ 343 w 1097"/>
                <a:gd name="T37" fmla="*/ 3464 h 3489"/>
                <a:gd name="T38" fmla="*/ 272 w 1097"/>
                <a:gd name="T39" fmla="*/ 3487 h 3489"/>
                <a:gd name="T40" fmla="*/ 202 w 1097"/>
                <a:gd name="T41" fmla="*/ 3487 h 3489"/>
                <a:gd name="T42" fmla="*/ 132 w 1097"/>
                <a:gd name="T43" fmla="*/ 3463 h 3489"/>
                <a:gd name="T44" fmla="*/ 70 w 1097"/>
                <a:gd name="T45" fmla="*/ 3417 h 3489"/>
                <a:gd name="T46" fmla="*/ 25 w 1097"/>
                <a:gd name="T47" fmla="*/ 3356 h 3489"/>
                <a:gd name="T48" fmla="*/ 4 w 1097"/>
                <a:gd name="T49" fmla="*/ 3285 h 3489"/>
                <a:gd name="T50" fmla="*/ 4 w 1097"/>
                <a:gd name="T51" fmla="*/ 3212 h 3489"/>
                <a:gd name="T52" fmla="*/ 25 w 1097"/>
                <a:gd name="T53" fmla="*/ 3143 h 3489"/>
                <a:gd name="T54" fmla="*/ 70 w 1097"/>
                <a:gd name="T55" fmla="*/ 3080 h 3489"/>
                <a:gd name="T56" fmla="*/ 212 w 1097"/>
                <a:gd name="T57" fmla="*/ 2921 h 3489"/>
                <a:gd name="T58" fmla="*/ 336 w 1097"/>
                <a:gd name="T59" fmla="*/ 2748 h 3489"/>
                <a:gd name="T60" fmla="*/ 438 w 1097"/>
                <a:gd name="T61" fmla="*/ 2563 h 3489"/>
                <a:gd name="T62" fmla="*/ 518 w 1097"/>
                <a:gd name="T63" fmla="*/ 2369 h 3489"/>
                <a:gd name="T64" fmla="*/ 577 w 1097"/>
                <a:gd name="T65" fmla="*/ 2168 h 3489"/>
                <a:gd name="T66" fmla="*/ 611 w 1097"/>
                <a:gd name="T67" fmla="*/ 1958 h 3489"/>
                <a:gd name="T68" fmla="*/ 623 w 1097"/>
                <a:gd name="T69" fmla="*/ 1743 h 3489"/>
                <a:gd name="T70" fmla="*/ 611 w 1097"/>
                <a:gd name="T71" fmla="*/ 1527 h 3489"/>
                <a:gd name="T72" fmla="*/ 577 w 1097"/>
                <a:gd name="T73" fmla="*/ 1319 h 3489"/>
                <a:gd name="T74" fmla="*/ 518 w 1097"/>
                <a:gd name="T75" fmla="*/ 1116 h 3489"/>
                <a:gd name="T76" fmla="*/ 438 w 1097"/>
                <a:gd name="T77" fmla="*/ 922 h 3489"/>
                <a:gd name="T78" fmla="*/ 336 w 1097"/>
                <a:gd name="T79" fmla="*/ 739 h 3489"/>
                <a:gd name="T80" fmla="*/ 212 w 1097"/>
                <a:gd name="T81" fmla="*/ 565 h 3489"/>
                <a:gd name="T82" fmla="*/ 70 w 1097"/>
                <a:gd name="T83" fmla="*/ 405 h 3489"/>
                <a:gd name="T84" fmla="*/ 25 w 1097"/>
                <a:gd name="T85" fmla="*/ 344 h 3489"/>
                <a:gd name="T86" fmla="*/ 4 w 1097"/>
                <a:gd name="T87" fmla="*/ 273 h 3489"/>
                <a:gd name="T88" fmla="*/ 4 w 1097"/>
                <a:gd name="T89" fmla="*/ 200 h 3489"/>
                <a:gd name="T90" fmla="*/ 25 w 1097"/>
                <a:gd name="T91" fmla="*/ 129 h 3489"/>
                <a:gd name="T92" fmla="*/ 70 w 1097"/>
                <a:gd name="T93" fmla="*/ 68 h 3489"/>
                <a:gd name="T94" fmla="*/ 132 w 1097"/>
                <a:gd name="T95" fmla="*/ 24 h 3489"/>
                <a:gd name="T96" fmla="*/ 203 w 1097"/>
                <a:gd name="T97" fmla="*/ 2 h 3489"/>
                <a:gd name="T98" fmla="*/ 239 w 1097"/>
                <a:gd name="T99" fmla="*/ 0 h 3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7" h="3489">
                  <a:moveTo>
                    <a:pt x="239" y="0"/>
                  </a:moveTo>
                  <a:lnTo>
                    <a:pt x="275" y="2"/>
                  </a:lnTo>
                  <a:lnTo>
                    <a:pt x="309" y="12"/>
                  </a:lnTo>
                  <a:lnTo>
                    <a:pt x="343" y="26"/>
                  </a:lnTo>
                  <a:lnTo>
                    <a:pt x="374" y="46"/>
                  </a:lnTo>
                  <a:lnTo>
                    <a:pt x="403" y="72"/>
                  </a:lnTo>
                  <a:lnTo>
                    <a:pt x="490" y="163"/>
                  </a:lnTo>
                  <a:lnTo>
                    <a:pt x="572" y="259"/>
                  </a:lnTo>
                  <a:lnTo>
                    <a:pt x="647" y="357"/>
                  </a:lnTo>
                  <a:lnTo>
                    <a:pt x="718" y="459"/>
                  </a:lnTo>
                  <a:lnTo>
                    <a:pt x="783" y="565"/>
                  </a:lnTo>
                  <a:lnTo>
                    <a:pt x="841" y="673"/>
                  </a:lnTo>
                  <a:lnTo>
                    <a:pt x="894" y="784"/>
                  </a:lnTo>
                  <a:lnTo>
                    <a:pt x="941" y="897"/>
                  </a:lnTo>
                  <a:lnTo>
                    <a:pt x="982" y="1013"/>
                  </a:lnTo>
                  <a:lnTo>
                    <a:pt x="1016" y="1131"/>
                  </a:lnTo>
                  <a:lnTo>
                    <a:pt x="1045" y="1251"/>
                  </a:lnTo>
                  <a:lnTo>
                    <a:pt x="1068" y="1372"/>
                  </a:lnTo>
                  <a:lnTo>
                    <a:pt x="1083" y="1495"/>
                  </a:lnTo>
                  <a:lnTo>
                    <a:pt x="1093" y="1620"/>
                  </a:lnTo>
                  <a:lnTo>
                    <a:pt x="1097" y="1746"/>
                  </a:lnTo>
                  <a:lnTo>
                    <a:pt x="1093" y="1873"/>
                  </a:lnTo>
                  <a:lnTo>
                    <a:pt x="1083" y="1997"/>
                  </a:lnTo>
                  <a:lnTo>
                    <a:pt x="1067" y="2121"/>
                  </a:lnTo>
                  <a:lnTo>
                    <a:pt x="1045" y="2242"/>
                  </a:lnTo>
                  <a:lnTo>
                    <a:pt x="1015" y="2363"/>
                  </a:lnTo>
                  <a:lnTo>
                    <a:pt x="980" y="2481"/>
                  </a:lnTo>
                  <a:lnTo>
                    <a:pt x="940" y="2597"/>
                  </a:lnTo>
                  <a:lnTo>
                    <a:pt x="893" y="2710"/>
                  </a:lnTo>
                  <a:lnTo>
                    <a:pt x="839" y="2821"/>
                  </a:lnTo>
                  <a:lnTo>
                    <a:pt x="780" y="2929"/>
                  </a:lnTo>
                  <a:lnTo>
                    <a:pt x="716" y="3035"/>
                  </a:lnTo>
                  <a:lnTo>
                    <a:pt x="646" y="3137"/>
                  </a:lnTo>
                  <a:lnTo>
                    <a:pt x="571" y="3235"/>
                  </a:lnTo>
                  <a:lnTo>
                    <a:pt x="489" y="3330"/>
                  </a:lnTo>
                  <a:lnTo>
                    <a:pt x="403" y="3421"/>
                  </a:lnTo>
                  <a:lnTo>
                    <a:pt x="374" y="3445"/>
                  </a:lnTo>
                  <a:lnTo>
                    <a:pt x="343" y="3464"/>
                  </a:lnTo>
                  <a:lnTo>
                    <a:pt x="308" y="3478"/>
                  </a:lnTo>
                  <a:lnTo>
                    <a:pt x="272" y="3487"/>
                  </a:lnTo>
                  <a:lnTo>
                    <a:pt x="236" y="3489"/>
                  </a:lnTo>
                  <a:lnTo>
                    <a:pt x="202" y="3487"/>
                  </a:lnTo>
                  <a:lnTo>
                    <a:pt x="166" y="3477"/>
                  </a:lnTo>
                  <a:lnTo>
                    <a:pt x="132" y="3463"/>
                  </a:lnTo>
                  <a:lnTo>
                    <a:pt x="100" y="3443"/>
                  </a:lnTo>
                  <a:lnTo>
                    <a:pt x="70" y="3417"/>
                  </a:lnTo>
                  <a:lnTo>
                    <a:pt x="45" y="3388"/>
                  </a:lnTo>
                  <a:lnTo>
                    <a:pt x="25" y="3356"/>
                  </a:lnTo>
                  <a:lnTo>
                    <a:pt x="11" y="3321"/>
                  </a:lnTo>
                  <a:lnTo>
                    <a:pt x="4" y="3285"/>
                  </a:lnTo>
                  <a:lnTo>
                    <a:pt x="0" y="3249"/>
                  </a:lnTo>
                  <a:lnTo>
                    <a:pt x="4" y="3212"/>
                  </a:lnTo>
                  <a:lnTo>
                    <a:pt x="11" y="3176"/>
                  </a:lnTo>
                  <a:lnTo>
                    <a:pt x="25" y="3143"/>
                  </a:lnTo>
                  <a:lnTo>
                    <a:pt x="45" y="3110"/>
                  </a:lnTo>
                  <a:lnTo>
                    <a:pt x="70" y="3080"/>
                  </a:lnTo>
                  <a:lnTo>
                    <a:pt x="144" y="3002"/>
                  </a:lnTo>
                  <a:lnTo>
                    <a:pt x="212" y="2921"/>
                  </a:lnTo>
                  <a:lnTo>
                    <a:pt x="277" y="2836"/>
                  </a:lnTo>
                  <a:lnTo>
                    <a:pt x="336" y="2748"/>
                  </a:lnTo>
                  <a:lnTo>
                    <a:pt x="390" y="2657"/>
                  </a:lnTo>
                  <a:lnTo>
                    <a:pt x="438" y="2563"/>
                  </a:lnTo>
                  <a:lnTo>
                    <a:pt x="481" y="2467"/>
                  </a:lnTo>
                  <a:lnTo>
                    <a:pt x="518" y="2369"/>
                  </a:lnTo>
                  <a:lnTo>
                    <a:pt x="550" y="2270"/>
                  </a:lnTo>
                  <a:lnTo>
                    <a:pt x="577" y="2168"/>
                  </a:lnTo>
                  <a:lnTo>
                    <a:pt x="597" y="2063"/>
                  </a:lnTo>
                  <a:lnTo>
                    <a:pt x="611" y="1958"/>
                  </a:lnTo>
                  <a:lnTo>
                    <a:pt x="621" y="1851"/>
                  </a:lnTo>
                  <a:lnTo>
                    <a:pt x="623" y="1743"/>
                  </a:lnTo>
                  <a:lnTo>
                    <a:pt x="621" y="1634"/>
                  </a:lnTo>
                  <a:lnTo>
                    <a:pt x="611" y="1527"/>
                  </a:lnTo>
                  <a:lnTo>
                    <a:pt x="597" y="1422"/>
                  </a:lnTo>
                  <a:lnTo>
                    <a:pt x="577" y="1319"/>
                  </a:lnTo>
                  <a:lnTo>
                    <a:pt x="550" y="1216"/>
                  </a:lnTo>
                  <a:lnTo>
                    <a:pt x="518" y="1116"/>
                  </a:lnTo>
                  <a:lnTo>
                    <a:pt x="481" y="1018"/>
                  </a:lnTo>
                  <a:lnTo>
                    <a:pt x="438" y="922"/>
                  </a:lnTo>
                  <a:lnTo>
                    <a:pt x="390" y="828"/>
                  </a:lnTo>
                  <a:lnTo>
                    <a:pt x="336" y="739"/>
                  </a:lnTo>
                  <a:lnTo>
                    <a:pt x="277" y="650"/>
                  </a:lnTo>
                  <a:lnTo>
                    <a:pt x="212" y="565"/>
                  </a:lnTo>
                  <a:lnTo>
                    <a:pt x="144" y="483"/>
                  </a:lnTo>
                  <a:lnTo>
                    <a:pt x="70" y="405"/>
                  </a:lnTo>
                  <a:lnTo>
                    <a:pt x="45" y="376"/>
                  </a:lnTo>
                  <a:lnTo>
                    <a:pt x="25" y="344"/>
                  </a:lnTo>
                  <a:lnTo>
                    <a:pt x="11" y="309"/>
                  </a:lnTo>
                  <a:lnTo>
                    <a:pt x="4" y="273"/>
                  </a:lnTo>
                  <a:lnTo>
                    <a:pt x="0" y="236"/>
                  </a:lnTo>
                  <a:lnTo>
                    <a:pt x="4" y="200"/>
                  </a:lnTo>
                  <a:lnTo>
                    <a:pt x="11" y="164"/>
                  </a:lnTo>
                  <a:lnTo>
                    <a:pt x="25" y="129"/>
                  </a:lnTo>
                  <a:lnTo>
                    <a:pt x="45" y="97"/>
                  </a:lnTo>
                  <a:lnTo>
                    <a:pt x="70" y="68"/>
                  </a:lnTo>
                  <a:lnTo>
                    <a:pt x="100" y="43"/>
                  </a:lnTo>
                  <a:lnTo>
                    <a:pt x="132" y="24"/>
                  </a:lnTo>
                  <a:lnTo>
                    <a:pt x="167" y="11"/>
                  </a:lnTo>
                  <a:lnTo>
                    <a:pt x="203" y="2"/>
                  </a:lnTo>
                  <a:lnTo>
                    <a:pt x="239" y="0"/>
                  </a:lnTo>
                  <a:lnTo>
                    <a:pt x="23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115" name="Rectangle 114"/>
          <p:cNvSpPr/>
          <p:nvPr/>
        </p:nvSpPr>
        <p:spPr>
          <a:xfrm>
            <a:off x="14410283" y="7330773"/>
            <a:ext cx="792204" cy="523220"/>
          </a:xfrm>
          <a:prstGeom prst="rect">
            <a:avLst/>
          </a:prstGeom>
        </p:spPr>
        <p:txBody>
          <a:bodyPr wrap="none">
            <a:spAutoFit/>
          </a:bodyPr>
          <a:lstStyle/>
          <a:p>
            <a:pPr algn="ctr"/>
            <a:r>
              <a:rPr lang="en-GB" sz="2800" dirty="0" smtClean="0">
                <a:latin typeface="Dosis" panose="02010503020202060003" pitchFamily="50" charset="0"/>
              </a:rPr>
              <a:t>75%</a:t>
            </a:r>
            <a:endParaRPr lang="en-GB" sz="2400" dirty="0">
              <a:latin typeface="Dosis" panose="02010503020202060003" pitchFamily="50" charset="0"/>
            </a:endParaRPr>
          </a:p>
        </p:txBody>
      </p:sp>
      <p:sp>
        <p:nvSpPr>
          <p:cNvPr id="116" name="Freeform 60"/>
          <p:cNvSpPr>
            <a:spLocks/>
          </p:cNvSpPr>
          <p:nvPr/>
        </p:nvSpPr>
        <p:spPr bwMode="auto">
          <a:xfrm>
            <a:off x="14499318" y="6887145"/>
            <a:ext cx="462950" cy="393855"/>
          </a:xfrm>
          <a:custGeom>
            <a:avLst/>
            <a:gdLst>
              <a:gd name="T0" fmla="*/ 3099 w 4021"/>
              <a:gd name="T1" fmla="*/ 41 h 3419"/>
              <a:gd name="T2" fmla="*/ 3349 w 4021"/>
              <a:gd name="T3" fmla="*/ 166 h 3419"/>
              <a:gd name="T4" fmla="*/ 3555 w 4021"/>
              <a:gd name="T5" fmla="*/ 225 h 3419"/>
              <a:gd name="T6" fmla="*/ 3797 w 4021"/>
              <a:gd name="T7" fmla="*/ 166 h 3419"/>
              <a:gd name="T8" fmla="*/ 3912 w 4021"/>
              <a:gd name="T9" fmla="*/ 155 h 3419"/>
              <a:gd name="T10" fmla="*/ 3918 w 4021"/>
              <a:gd name="T11" fmla="*/ 242 h 3419"/>
              <a:gd name="T12" fmla="*/ 3778 w 4021"/>
              <a:gd name="T13" fmla="*/ 423 h 3419"/>
              <a:gd name="T14" fmla="*/ 3746 w 4021"/>
              <a:gd name="T15" fmla="*/ 498 h 3419"/>
              <a:gd name="T16" fmla="*/ 3843 w 4021"/>
              <a:gd name="T17" fmla="*/ 498 h 3419"/>
              <a:gd name="T18" fmla="*/ 3999 w 4021"/>
              <a:gd name="T19" fmla="*/ 475 h 3419"/>
              <a:gd name="T20" fmla="*/ 4010 w 4021"/>
              <a:gd name="T21" fmla="*/ 539 h 3419"/>
              <a:gd name="T22" fmla="*/ 3832 w 4021"/>
              <a:gd name="T23" fmla="*/ 733 h 3419"/>
              <a:gd name="T24" fmla="*/ 3721 w 4021"/>
              <a:gd name="T25" fmla="*/ 849 h 3419"/>
              <a:gd name="T26" fmla="*/ 3688 w 4021"/>
              <a:gd name="T27" fmla="*/ 935 h 3419"/>
              <a:gd name="T28" fmla="*/ 3622 w 4021"/>
              <a:gd name="T29" fmla="*/ 1519 h 3419"/>
              <a:gd name="T30" fmla="*/ 3405 w 4021"/>
              <a:gd name="T31" fmla="*/ 2106 h 3419"/>
              <a:gd name="T32" fmla="*/ 3053 w 4021"/>
              <a:gd name="T33" fmla="*/ 2621 h 3419"/>
              <a:gd name="T34" fmla="*/ 2616 w 4021"/>
              <a:gd name="T35" fmla="*/ 3015 h 3419"/>
              <a:gd name="T36" fmla="*/ 2101 w 4021"/>
              <a:gd name="T37" fmla="*/ 3274 h 3419"/>
              <a:gd name="T38" fmla="*/ 1499 w 4021"/>
              <a:gd name="T39" fmla="*/ 3407 h 3419"/>
              <a:gd name="T40" fmla="*/ 848 w 4021"/>
              <a:gd name="T41" fmla="*/ 3388 h 3419"/>
              <a:gd name="T42" fmla="*/ 235 w 4021"/>
              <a:gd name="T43" fmla="*/ 3203 h 3419"/>
              <a:gd name="T44" fmla="*/ 21 w 4021"/>
              <a:gd name="T45" fmla="*/ 3083 h 3419"/>
              <a:gd name="T46" fmla="*/ 12 w 4021"/>
              <a:gd name="T47" fmla="*/ 3041 h 3419"/>
              <a:gd name="T48" fmla="*/ 341 w 4021"/>
              <a:gd name="T49" fmla="*/ 3031 h 3419"/>
              <a:gd name="T50" fmla="*/ 830 w 4021"/>
              <a:gd name="T51" fmla="*/ 2897 h 3419"/>
              <a:gd name="T52" fmla="*/ 1075 w 4021"/>
              <a:gd name="T53" fmla="*/ 2740 h 3419"/>
              <a:gd name="T54" fmla="*/ 1010 w 4021"/>
              <a:gd name="T55" fmla="*/ 2653 h 3419"/>
              <a:gd name="T56" fmla="*/ 696 w 4021"/>
              <a:gd name="T57" fmla="*/ 2502 h 3419"/>
              <a:gd name="T58" fmla="*/ 472 w 4021"/>
              <a:gd name="T59" fmla="*/ 2249 h 3419"/>
              <a:gd name="T60" fmla="*/ 441 w 4021"/>
              <a:gd name="T61" fmla="*/ 2122 h 3419"/>
              <a:gd name="T62" fmla="*/ 516 w 4021"/>
              <a:gd name="T63" fmla="*/ 2088 h 3419"/>
              <a:gd name="T64" fmla="*/ 694 w 4021"/>
              <a:gd name="T65" fmla="*/ 2074 h 3419"/>
              <a:gd name="T66" fmla="*/ 652 w 4021"/>
              <a:gd name="T67" fmla="*/ 2029 h 3419"/>
              <a:gd name="T68" fmla="*/ 447 w 4021"/>
              <a:gd name="T69" fmla="*/ 1913 h 3419"/>
              <a:gd name="T70" fmla="*/ 204 w 4021"/>
              <a:gd name="T71" fmla="*/ 1639 h 3419"/>
              <a:gd name="T72" fmla="*/ 96 w 4021"/>
              <a:gd name="T73" fmla="*/ 1289 h 3419"/>
              <a:gd name="T74" fmla="*/ 117 w 4021"/>
              <a:gd name="T75" fmla="*/ 1217 h 3419"/>
              <a:gd name="T76" fmla="*/ 246 w 4021"/>
              <a:gd name="T77" fmla="*/ 1269 h 3419"/>
              <a:gd name="T78" fmla="*/ 360 w 4021"/>
              <a:gd name="T79" fmla="*/ 1283 h 3419"/>
              <a:gd name="T80" fmla="*/ 357 w 4021"/>
              <a:gd name="T81" fmla="*/ 1217 h 3419"/>
              <a:gd name="T82" fmla="*/ 202 w 4021"/>
              <a:gd name="T83" fmla="*/ 1004 h 3419"/>
              <a:gd name="T84" fmla="*/ 101 w 4021"/>
              <a:gd name="T85" fmla="*/ 666 h 3419"/>
              <a:gd name="T86" fmla="*/ 138 w 4021"/>
              <a:gd name="T87" fmla="*/ 336 h 3419"/>
              <a:gd name="T88" fmla="*/ 238 w 4021"/>
              <a:gd name="T89" fmla="*/ 266 h 3419"/>
              <a:gd name="T90" fmla="*/ 365 w 4021"/>
              <a:gd name="T91" fmla="*/ 327 h 3419"/>
              <a:gd name="T92" fmla="*/ 801 w 4021"/>
              <a:gd name="T93" fmla="*/ 680 h 3419"/>
              <a:gd name="T94" fmla="*/ 1370 w 4021"/>
              <a:gd name="T95" fmla="*/ 949 h 3419"/>
              <a:gd name="T96" fmla="*/ 1839 w 4021"/>
              <a:gd name="T97" fmla="*/ 1042 h 3419"/>
              <a:gd name="T98" fmla="*/ 1962 w 4021"/>
              <a:gd name="T99" fmla="*/ 995 h 3419"/>
              <a:gd name="T100" fmla="*/ 1969 w 4021"/>
              <a:gd name="T101" fmla="*/ 785 h 3419"/>
              <a:gd name="T102" fmla="*/ 2078 w 4021"/>
              <a:gd name="T103" fmla="*/ 433 h 3419"/>
              <a:gd name="T104" fmla="*/ 2335 w 4021"/>
              <a:gd name="T105" fmla="*/ 152 h 3419"/>
              <a:gd name="T106" fmla="*/ 2672 w 4021"/>
              <a:gd name="T107" fmla="*/ 12 h 3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21" h="3419">
                <a:moveTo>
                  <a:pt x="2826" y="0"/>
                </a:moveTo>
                <a:lnTo>
                  <a:pt x="2897" y="2"/>
                </a:lnTo>
                <a:lnTo>
                  <a:pt x="2967" y="10"/>
                </a:lnTo>
                <a:lnTo>
                  <a:pt x="3033" y="23"/>
                </a:lnTo>
                <a:lnTo>
                  <a:pt x="3099" y="41"/>
                </a:lnTo>
                <a:lnTo>
                  <a:pt x="3162" y="64"/>
                </a:lnTo>
                <a:lnTo>
                  <a:pt x="3222" y="93"/>
                </a:lnTo>
                <a:lnTo>
                  <a:pt x="3280" y="126"/>
                </a:lnTo>
                <a:lnTo>
                  <a:pt x="3314" y="146"/>
                </a:lnTo>
                <a:lnTo>
                  <a:pt x="3349" y="166"/>
                </a:lnTo>
                <a:lnTo>
                  <a:pt x="3389" y="183"/>
                </a:lnTo>
                <a:lnTo>
                  <a:pt x="3430" y="198"/>
                </a:lnTo>
                <a:lnTo>
                  <a:pt x="3472" y="211"/>
                </a:lnTo>
                <a:lnTo>
                  <a:pt x="3514" y="221"/>
                </a:lnTo>
                <a:lnTo>
                  <a:pt x="3555" y="225"/>
                </a:lnTo>
                <a:lnTo>
                  <a:pt x="3596" y="227"/>
                </a:lnTo>
                <a:lnTo>
                  <a:pt x="3635" y="223"/>
                </a:lnTo>
                <a:lnTo>
                  <a:pt x="3672" y="214"/>
                </a:lnTo>
                <a:lnTo>
                  <a:pt x="3735" y="192"/>
                </a:lnTo>
                <a:lnTo>
                  <a:pt x="3797" y="166"/>
                </a:lnTo>
                <a:lnTo>
                  <a:pt x="3827" y="156"/>
                </a:lnTo>
                <a:lnTo>
                  <a:pt x="3853" y="149"/>
                </a:lnTo>
                <a:lnTo>
                  <a:pt x="3876" y="146"/>
                </a:lnTo>
                <a:lnTo>
                  <a:pt x="3896" y="149"/>
                </a:lnTo>
                <a:lnTo>
                  <a:pt x="3912" y="155"/>
                </a:lnTo>
                <a:lnTo>
                  <a:pt x="3923" y="165"/>
                </a:lnTo>
                <a:lnTo>
                  <a:pt x="3930" y="178"/>
                </a:lnTo>
                <a:lnTo>
                  <a:pt x="3932" y="197"/>
                </a:lnTo>
                <a:lnTo>
                  <a:pt x="3928" y="217"/>
                </a:lnTo>
                <a:lnTo>
                  <a:pt x="3918" y="242"/>
                </a:lnTo>
                <a:lnTo>
                  <a:pt x="3902" y="269"/>
                </a:lnTo>
                <a:lnTo>
                  <a:pt x="3872" y="315"/>
                </a:lnTo>
                <a:lnTo>
                  <a:pt x="3837" y="358"/>
                </a:lnTo>
                <a:lnTo>
                  <a:pt x="3799" y="399"/>
                </a:lnTo>
                <a:lnTo>
                  <a:pt x="3778" y="423"/>
                </a:lnTo>
                <a:lnTo>
                  <a:pt x="3760" y="444"/>
                </a:lnTo>
                <a:lnTo>
                  <a:pt x="3749" y="461"/>
                </a:lnTo>
                <a:lnTo>
                  <a:pt x="3743" y="477"/>
                </a:lnTo>
                <a:lnTo>
                  <a:pt x="3742" y="490"/>
                </a:lnTo>
                <a:lnTo>
                  <a:pt x="3746" y="498"/>
                </a:lnTo>
                <a:lnTo>
                  <a:pt x="3754" y="506"/>
                </a:lnTo>
                <a:lnTo>
                  <a:pt x="3769" y="508"/>
                </a:lnTo>
                <a:lnTo>
                  <a:pt x="3788" y="508"/>
                </a:lnTo>
                <a:lnTo>
                  <a:pt x="3814" y="506"/>
                </a:lnTo>
                <a:lnTo>
                  <a:pt x="3843" y="498"/>
                </a:lnTo>
                <a:lnTo>
                  <a:pt x="3902" y="482"/>
                </a:lnTo>
                <a:lnTo>
                  <a:pt x="3933" y="475"/>
                </a:lnTo>
                <a:lnTo>
                  <a:pt x="3960" y="471"/>
                </a:lnTo>
                <a:lnTo>
                  <a:pt x="3981" y="471"/>
                </a:lnTo>
                <a:lnTo>
                  <a:pt x="3999" y="475"/>
                </a:lnTo>
                <a:lnTo>
                  <a:pt x="4011" y="481"/>
                </a:lnTo>
                <a:lnTo>
                  <a:pt x="4018" y="491"/>
                </a:lnTo>
                <a:lnTo>
                  <a:pt x="4021" y="503"/>
                </a:lnTo>
                <a:lnTo>
                  <a:pt x="4018" y="519"/>
                </a:lnTo>
                <a:lnTo>
                  <a:pt x="4010" y="539"/>
                </a:lnTo>
                <a:lnTo>
                  <a:pt x="3996" y="560"/>
                </a:lnTo>
                <a:lnTo>
                  <a:pt x="3976" y="585"/>
                </a:lnTo>
                <a:lnTo>
                  <a:pt x="3920" y="647"/>
                </a:lnTo>
                <a:lnTo>
                  <a:pt x="3859" y="707"/>
                </a:lnTo>
                <a:lnTo>
                  <a:pt x="3832" y="733"/>
                </a:lnTo>
                <a:lnTo>
                  <a:pt x="3806" y="759"/>
                </a:lnTo>
                <a:lnTo>
                  <a:pt x="3781" y="782"/>
                </a:lnTo>
                <a:lnTo>
                  <a:pt x="3759" y="806"/>
                </a:lnTo>
                <a:lnTo>
                  <a:pt x="3738" y="828"/>
                </a:lnTo>
                <a:lnTo>
                  <a:pt x="3721" y="849"/>
                </a:lnTo>
                <a:lnTo>
                  <a:pt x="3706" y="868"/>
                </a:lnTo>
                <a:lnTo>
                  <a:pt x="3696" y="884"/>
                </a:lnTo>
                <a:lnTo>
                  <a:pt x="3689" y="897"/>
                </a:lnTo>
                <a:lnTo>
                  <a:pt x="3686" y="907"/>
                </a:lnTo>
                <a:lnTo>
                  <a:pt x="3688" y="935"/>
                </a:lnTo>
                <a:lnTo>
                  <a:pt x="3688" y="964"/>
                </a:lnTo>
                <a:lnTo>
                  <a:pt x="3683" y="1103"/>
                </a:lnTo>
                <a:lnTo>
                  <a:pt x="3672" y="1242"/>
                </a:lnTo>
                <a:lnTo>
                  <a:pt x="3651" y="1380"/>
                </a:lnTo>
                <a:lnTo>
                  <a:pt x="3622" y="1519"/>
                </a:lnTo>
                <a:lnTo>
                  <a:pt x="3586" y="1657"/>
                </a:lnTo>
                <a:lnTo>
                  <a:pt x="3549" y="1771"/>
                </a:lnTo>
                <a:lnTo>
                  <a:pt x="3507" y="1884"/>
                </a:lnTo>
                <a:lnTo>
                  <a:pt x="3459" y="1996"/>
                </a:lnTo>
                <a:lnTo>
                  <a:pt x="3405" y="2106"/>
                </a:lnTo>
                <a:lnTo>
                  <a:pt x="3344" y="2214"/>
                </a:lnTo>
                <a:lnTo>
                  <a:pt x="3279" y="2321"/>
                </a:lnTo>
                <a:lnTo>
                  <a:pt x="3207" y="2425"/>
                </a:lnTo>
                <a:lnTo>
                  <a:pt x="3132" y="2525"/>
                </a:lnTo>
                <a:lnTo>
                  <a:pt x="3053" y="2621"/>
                </a:lnTo>
                <a:lnTo>
                  <a:pt x="2969" y="2712"/>
                </a:lnTo>
                <a:lnTo>
                  <a:pt x="2880" y="2800"/>
                </a:lnTo>
                <a:lnTo>
                  <a:pt x="2788" y="2883"/>
                </a:lnTo>
                <a:lnTo>
                  <a:pt x="2705" y="2952"/>
                </a:lnTo>
                <a:lnTo>
                  <a:pt x="2616" y="3015"/>
                </a:lnTo>
                <a:lnTo>
                  <a:pt x="2522" y="3074"/>
                </a:lnTo>
                <a:lnTo>
                  <a:pt x="2425" y="3130"/>
                </a:lnTo>
                <a:lnTo>
                  <a:pt x="2322" y="3182"/>
                </a:lnTo>
                <a:lnTo>
                  <a:pt x="2214" y="3229"/>
                </a:lnTo>
                <a:lnTo>
                  <a:pt x="2101" y="3274"/>
                </a:lnTo>
                <a:lnTo>
                  <a:pt x="1985" y="3312"/>
                </a:lnTo>
                <a:lnTo>
                  <a:pt x="1868" y="3345"/>
                </a:lnTo>
                <a:lnTo>
                  <a:pt x="1747" y="3372"/>
                </a:lnTo>
                <a:lnTo>
                  <a:pt x="1625" y="3392"/>
                </a:lnTo>
                <a:lnTo>
                  <a:pt x="1499" y="3407"/>
                </a:lnTo>
                <a:lnTo>
                  <a:pt x="1372" y="3416"/>
                </a:lnTo>
                <a:lnTo>
                  <a:pt x="1242" y="3419"/>
                </a:lnTo>
                <a:lnTo>
                  <a:pt x="1109" y="3415"/>
                </a:lnTo>
                <a:lnTo>
                  <a:pt x="978" y="3405"/>
                </a:lnTo>
                <a:lnTo>
                  <a:pt x="848" y="3388"/>
                </a:lnTo>
                <a:lnTo>
                  <a:pt x="721" y="3364"/>
                </a:lnTo>
                <a:lnTo>
                  <a:pt x="596" y="3335"/>
                </a:lnTo>
                <a:lnTo>
                  <a:pt x="474" y="3297"/>
                </a:lnTo>
                <a:lnTo>
                  <a:pt x="353" y="3254"/>
                </a:lnTo>
                <a:lnTo>
                  <a:pt x="235" y="3203"/>
                </a:lnTo>
                <a:lnTo>
                  <a:pt x="119" y="3146"/>
                </a:lnTo>
                <a:lnTo>
                  <a:pt x="88" y="3129"/>
                </a:lnTo>
                <a:lnTo>
                  <a:pt x="60" y="3113"/>
                </a:lnTo>
                <a:lnTo>
                  <a:pt x="38" y="3097"/>
                </a:lnTo>
                <a:lnTo>
                  <a:pt x="21" y="3083"/>
                </a:lnTo>
                <a:lnTo>
                  <a:pt x="10" y="3071"/>
                </a:lnTo>
                <a:lnTo>
                  <a:pt x="2" y="3059"/>
                </a:lnTo>
                <a:lnTo>
                  <a:pt x="0" y="3051"/>
                </a:lnTo>
                <a:lnTo>
                  <a:pt x="4" y="3045"/>
                </a:lnTo>
                <a:lnTo>
                  <a:pt x="12" y="3041"/>
                </a:lnTo>
                <a:lnTo>
                  <a:pt x="26" y="3040"/>
                </a:lnTo>
                <a:lnTo>
                  <a:pt x="77" y="3042"/>
                </a:lnTo>
                <a:lnTo>
                  <a:pt x="131" y="3042"/>
                </a:lnTo>
                <a:lnTo>
                  <a:pt x="237" y="3040"/>
                </a:lnTo>
                <a:lnTo>
                  <a:pt x="341" y="3031"/>
                </a:lnTo>
                <a:lnTo>
                  <a:pt x="443" y="3016"/>
                </a:lnTo>
                <a:lnTo>
                  <a:pt x="543" y="2995"/>
                </a:lnTo>
                <a:lnTo>
                  <a:pt x="641" y="2968"/>
                </a:lnTo>
                <a:lnTo>
                  <a:pt x="736" y="2935"/>
                </a:lnTo>
                <a:lnTo>
                  <a:pt x="830" y="2897"/>
                </a:lnTo>
                <a:lnTo>
                  <a:pt x="921" y="2852"/>
                </a:lnTo>
                <a:lnTo>
                  <a:pt x="1011" y="2803"/>
                </a:lnTo>
                <a:lnTo>
                  <a:pt x="1042" y="2781"/>
                </a:lnTo>
                <a:lnTo>
                  <a:pt x="1063" y="2761"/>
                </a:lnTo>
                <a:lnTo>
                  <a:pt x="1075" y="2740"/>
                </a:lnTo>
                <a:lnTo>
                  <a:pt x="1079" y="2720"/>
                </a:lnTo>
                <a:lnTo>
                  <a:pt x="1074" y="2701"/>
                </a:lnTo>
                <a:lnTo>
                  <a:pt x="1060" y="2684"/>
                </a:lnTo>
                <a:lnTo>
                  <a:pt x="1039" y="2668"/>
                </a:lnTo>
                <a:lnTo>
                  <a:pt x="1010" y="2653"/>
                </a:lnTo>
                <a:lnTo>
                  <a:pt x="974" y="2640"/>
                </a:lnTo>
                <a:lnTo>
                  <a:pt x="901" y="2617"/>
                </a:lnTo>
                <a:lnTo>
                  <a:pt x="831" y="2585"/>
                </a:lnTo>
                <a:lnTo>
                  <a:pt x="763" y="2546"/>
                </a:lnTo>
                <a:lnTo>
                  <a:pt x="696" y="2502"/>
                </a:lnTo>
                <a:lnTo>
                  <a:pt x="637" y="2452"/>
                </a:lnTo>
                <a:lnTo>
                  <a:pt x="581" y="2399"/>
                </a:lnTo>
                <a:lnTo>
                  <a:pt x="533" y="2342"/>
                </a:lnTo>
                <a:lnTo>
                  <a:pt x="490" y="2280"/>
                </a:lnTo>
                <a:lnTo>
                  <a:pt x="472" y="2249"/>
                </a:lnTo>
                <a:lnTo>
                  <a:pt x="458" y="2219"/>
                </a:lnTo>
                <a:lnTo>
                  <a:pt x="448" y="2190"/>
                </a:lnTo>
                <a:lnTo>
                  <a:pt x="442" y="2164"/>
                </a:lnTo>
                <a:lnTo>
                  <a:pt x="439" y="2142"/>
                </a:lnTo>
                <a:lnTo>
                  <a:pt x="441" y="2122"/>
                </a:lnTo>
                <a:lnTo>
                  <a:pt x="446" y="2106"/>
                </a:lnTo>
                <a:lnTo>
                  <a:pt x="452" y="2094"/>
                </a:lnTo>
                <a:lnTo>
                  <a:pt x="462" y="2086"/>
                </a:lnTo>
                <a:lnTo>
                  <a:pt x="474" y="2085"/>
                </a:lnTo>
                <a:lnTo>
                  <a:pt x="516" y="2088"/>
                </a:lnTo>
                <a:lnTo>
                  <a:pt x="556" y="2089"/>
                </a:lnTo>
                <a:lnTo>
                  <a:pt x="614" y="2086"/>
                </a:lnTo>
                <a:lnTo>
                  <a:pt x="670" y="2081"/>
                </a:lnTo>
                <a:lnTo>
                  <a:pt x="685" y="2078"/>
                </a:lnTo>
                <a:lnTo>
                  <a:pt x="694" y="2074"/>
                </a:lnTo>
                <a:lnTo>
                  <a:pt x="698" y="2068"/>
                </a:lnTo>
                <a:lnTo>
                  <a:pt x="694" y="2060"/>
                </a:lnTo>
                <a:lnTo>
                  <a:pt x="685" y="2052"/>
                </a:lnTo>
                <a:lnTo>
                  <a:pt x="670" y="2042"/>
                </a:lnTo>
                <a:lnTo>
                  <a:pt x="652" y="2029"/>
                </a:lnTo>
                <a:lnTo>
                  <a:pt x="628" y="2017"/>
                </a:lnTo>
                <a:lnTo>
                  <a:pt x="600" y="2002"/>
                </a:lnTo>
                <a:lnTo>
                  <a:pt x="568" y="1986"/>
                </a:lnTo>
                <a:lnTo>
                  <a:pt x="506" y="1952"/>
                </a:lnTo>
                <a:lnTo>
                  <a:pt x="447" y="1913"/>
                </a:lnTo>
                <a:lnTo>
                  <a:pt x="391" y="1867"/>
                </a:lnTo>
                <a:lnTo>
                  <a:pt x="338" y="1817"/>
                </a:lnTo>
                <a:lnTo>
                  <a:pt x="289" y="1761"/>
                </a:lnTo>
                <a:lnTo>
                  <a:pt x="243" y="1701"/>
                </a:lnTo>
                <a:lnTo>
                  <a:pt x="204" y="1639"/>
                </a:lnTo>
                <a:lnTo>
                  <a:pt x="169" y="1573"/>
                </a:lnTo>
                <a:lnTo>
                  <a:pt x="142" y="1506"/>
                </a:lnTo>
                <a:lnTo>
                  <a:pt x="121" y="1435"/>
                </a:lnTo>
                <a:lnTo>
                  <a:pt x="105" y="1364"/>
                </a:lnTo>
                <a:lnTo>
                  <a:pt x="96" y="1289"/>
                </a:lnTo>
                <a:lnTo>
                  <a:pt x="93" y="1212"/>
                </a:lnTo>
                <a:lnTo>
                  <a:pt x="93" y="1207"/>
                </a:lnTo>
                <a:lnTo>
                  <a:pt x="96" y="1207"/>
                </a:lnTo>
                <a:lnTo>
                  <a:pt x="104" y="1211"/>
                </a:lnTo>
                <a:lnTo>
                  <a:pt x="117" y="1217"/>
                </a:lnTo>
                <a:lnTo>
                  <a:pt x="136" y="1226"/>
                </a:lnTo>
                <a:lnTo>
                  <a:pt x="158" y="1236"/>
                </a:lnTo>
                <a:lnTo>
                  <a:pt x="184" y="1247"/>
                </a:lnTo>
                <a:lnTo>
                  <a:pt x="214" y="1258"/>
                </a:lnTo>
                <a:lnTo>
                  <a:pt x="246" y="1269"/>
                </a:lnTo>
                <a:lnTo>
                  <a:pt x="280" y="1280"/>
                </a:lnTo>
                <a:lnTo>
                  <a:pt x="307" y="1287"/>
                </a:lnTo>
                <a:lnTo>
                  <a:pt x="331" y="1289"/>
                </a:lnTo>
                <a:lnTo>
                  <a:pt x="348" y="1288"/>
                </a:lnTo>
                <a:lnTo>
                  <a:pt x="360" y="1283"/>
                </a:lnTo>
                <a:lnTo>
                  <a:pt x="369" y="1276"/>
                </a:lnTo>
                <a:lnTo>
                  <a:pt x="373" y="1266"/>
                </a:lnTo>
                <a:lnTo>
                  <a:pt x="372" y="1252"/>
                </a:lnTo>
                <a:lnTo>
                  <a:pt x="367" y="1236"/>
                </a:lnTo>
                <a:lnTo>
                  <a:pt x="357" y="1217"/>
                </a:lnTo>
                <a:lnTo>
                  <a:pt x="342" y="1197"/>
                </a:lnTo>
                <a:lnTo>
                  <a:pt x="323" y="1175"/>
                </a:lnTo>
                <a:lnTo>
                  <a:pt x="279" y="1122"/>
                </a:lnTo>
                <a:lnTo>
                  <a:pt x="238" y="1065"/>
                </a:lnTo>
                <a:lnTo>
                  <a:pt x="202" y="1004"/>
                </a:lnTo>
                <a:lnTo>
                  <a:pt x="170" y="940"/>
                </a:lnTo>
                <a:lnTo>
                  <a:pt x="144" y="874"/>
                </a:lnTo>
                <a:lnTo>
                  <a:pt x="125" y="806"/>
                </a:lnTo>
                <a:lnTo>
                  <a:pt x="110" y="736"/>
                </a:lnTo>
                <a:lnTo>
                  <a:pt x="101" y="666"/>
                </a:lnTo>
                <a:lnTo>
                  <a:pt x="99" y="592"/>
                </a:lnTo>
                <a:lnTo>
                  <a:pt x="101" y="516"/>
                </a:lnTo>
                <a:lnTo>
                  <a:pt x="111" y="440"/>
                </a:lnTo>
                <a:lnTo>
                  <a:pt x="127" y="366"/>
                </a:lnTo>
                <a:lnTo>
                  <a:pt x="138" y="336"/>
                </a:lnTo>
                <a:lnTo>
                  <a:pt x="153" y="311"/>
                </a:lnTo>
                <a:lnTo>
                  <a:pt x="172" y="291"/>
                </a:lnTo>
                <a:lnTo>
                  <a:pt x="191" y="278"/>
                </a:lnTo>
                <a:lnTo>
                  <a:pt x="215" y="269"/>
                </a:lnTo>
                <a:lnTo>
                  <a:pt x="238" y="266"/>
                </a:lnTo>
                <a:lnTo>
                  <a:pt x="264" y="269"/>
                </a:lnTo>
                <a:lnTo>
                  <a:pt x="290" y="275"/>
                </a:lnTo>
                <a:lnTo>
                  <a:pt x="316" y="287"/>
                </a:lnTo>
                <a:lnTo>
                  <a:pt x="342" y="305"/>
                </a:lnTo>
                <a:lnTo>
                  <a:pt x="365" y="327"/>
                </a:lnTo>
                <a:lnTo>
                  <a:pt x="446" y="405"/>
                </a:lnTo>
                <a:lnTo>
                  <a:pt x="530" y="480"/>
                </a:lnTo>
                <a:lnTo>
                  <a:pt x="617" y="550"/>
                </a:lnTo>
                <a:lnTo>
                  <a:pt x="707" y="617"/>
                </a:lnTo>
                <a:lnTo>
                  <a:pt x="801" y="680"/>
                </a:lnTo>
                <a:lnTo>
                  <a:pt x="899" y="739"/>
                </a:lnTo>
                <a:lnTo>
                  <a:pt x="999" y="795"/>
                </a:lnTo>
                <a:lnTo>
                  <a:pt x="1121" y="853"/>
                </a:lnTo>
                <a:lnTo>
                  <a:pt x="1244" y="905"/>
                </a:lnTo>
                <a:lnTo>
                  <a:pt x="1370" y="949"/>
                </a:lnTo>
                <a:lnTo>
                  <a:pt x="1499" y="985"/>
                </a:lnTo>
                <a:lnTo>
                  <a:pt x="1630" y="1016"/>
                </a:lnTo>
                <a:lnTo>
                  <a:pt x="1762" y="1039"/>
                </a:lnTo>
                <a:lnTo>
                  <a:pt x="1802" y="1042"/>
                </a:lnTo>
                <a:lnTo>
                  <a:pt x="1839" y="1042"/>
                </a:lnTo>
                <a:lnTo>
                  <a:pt x="1873" y="1039"/>
                </a:lnTo>
                <a:lnTo>
                  <a:pt x="1902" y="1031"/>
                </a:lnTo>
                <a:lnTo>
                  <a:pt x="1927" y="1021"/>
                </a:lnTo>
                <a:lnTo>
                  <a:pt x="1947" y="1010"/>
                </a:lnTo>
                <a:lnTo>
                  <a:pt x="1962" y="995"/>
                </a:lnTo>
                <a:lnTo>
                  <a:pt x="1970" y="979"/>
                </a:lnTo>
                <a:lnTo>
                  <a:pt x="1972" y="962"/>
                </a:lnTo>
                <a:lnTo>
                  <a:pt x="1968" y="912"/>
                </a:lnTo>
                <a:lnTo>
                  <a:pt x="1967" y="863"/>
                </a:lnTo>
                <a:lnTo>
                  <a:pt x="1969" y="785"/>
                </a:lnTo>
                <a:lnTo>
                  <a:pt x="1979" y="709"/>
                </a:lnTo>
                <a:lnTo>
                  <a:pt x="1994" y="636"/>
                </a:lnTo>
                <a:lnTo>
                  <a:pt x="2016" y="565"/>
                </a:lnTo>
                <a:lnTo>
                  <a:pt x="2043" y="497"/>
                </a:lnTo>
                <a:lnTo>
                  <a:pt x="2078" y="433"/>
                </a:lnTo>
                <a:lnTo>
                  <a:pt x="2118" y="369"/>
                </a:lnTo>
                <a:lnTo>
                  <a:pt x="2164" y="310"/>
                </a:lnTo>
                <a:lnTo>
                  <a:pt x="2217" y="252"/>
                </a:lnTo>
                <a:lnTo>
                  <a:pt x="2274" y="199"/>
                </a:lnTo>
                <a:lnTo>
                  <a:pt x="2335" y="152"/>
                </a:lnTo>
                <a:lnTo>
                  <a:pt x="2396" y="111"/>
                </a:lnTo>
                <a:lnTo>
                  <a:pt x="2462" y="78"/>
                </a:lnTo>
                <a:lnTo>
                  <a:pt x="2530" y="49"/>
                </a:lnTo>
                <a:lnTo>
                  <a:pt x="2600" y="27"/>
                </a:lnTo>
                <a:lnTo>
                  <a:pt x="2672" y="12"/>
                </a:lnTo>
                <a:lnTo>
                  <a:pt x="2747" y="2"/>
                </a:lnTo>
                <a:lnTo>
                  <a:pt x="2826"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18" name="Rectangle 117"/>
          <p:cNvSpPr/>
          <p:nvPr/>
        </p:nvSpPr>
        <p:spPr>
          <a:xfrm>
            <a:off x="12012734" y="7330773"/>
            <a:ext cx="731290" cy="523220"/>
          </a:xfrm>
          <a:prstGeom prst="rect">
            <a:avLst/>
          </a:prstGeom>
        </p:spPr>
        <p:txBody>
          <a:bodyPr wrap="none">
            <a:spAutoFit/>
          </a:bodyPr>
          <a:lstStyle/>
          <a:p>
            <a:pPr algn="ctr"/>
            <a:r>
              <a:rPr lang="en-GB" sz="2800" dirty="0" smtClean="0">
                <a:latin typeface="Dosis" panose="02010503020202060003" pitchFamily="50" charset="0"/>
              </a:rPr>
              <a:t>10%</a:t>
            </a:r>
            <a:endParaRPr lang="en-GB" sz="2400" dirty="0">
              <a:latin typeface="Dosis" panose="02010503020202060003" pitchFamily="50" charset="0"/>
            </a:endParaRPr>
          </a:p>
        </p:txBody>
      </p:sp>
      <p:sp>
        <p:nvSpPr>
          <p:cNvPr id="119" name="Freeform 41"/>
          <p:cNvSpPr>
            <a:spLocks noEditPoints="1"/>
          </p:cNvSpPr>
          <p:nvPr/>
        </p:nvSpPr>
        <p:spPr bwMode="auto">
          <a:xfrm>
            <a:off x="12030187" y="6818683"/>
            <a:ext cx="525968" cy="478499"/>
          </a:xfrm>
          <a:custGeom>
            <a:avLst/>
            <a:gdLst>
              <a:gd name="T0" fmla="*/ 2961 w 4152"/>
              <a:gd name="T1" fmla="*/ 3538 h 4155"/>
              <a:gd name="T2" fmla="*/ 3226 w 4152"/>
              <a:gd name="T3" fmla="*/ 3461 h 4155"/>
              <a:gd name="T4" fmla="*/ 3179 w 4152"/>
              <a:gd name="T5" fmla="*/ 3047 h 4155"/>
              <a:gd name="T6" fmla="*/ 2464 w 4152"/>
              <a:gd name="T7" fmla="*/ 3728 h 4155"/>
              <a:gd name="T8" fmla="*/ 2774 w 4152"/>
              <a:gd name="T9" fmla="*/ 3325 h 4155"/>
              <a:gd name="T10" fmla="*/ 1296 w 4152"/>
              <a:gd name="T11" fmla="*/ 3145 h 4155"/>
              <a:gd name="T12" fmla="*/ 1574 w 4152"/>
              <a:gd name="T13" fmla="*/ 3619 h 4155"/>
              <a:gd name="T14" fmla="*/ 1939 w 4152"/>
              <a:gd name="T15" fmla="*/ 3860 h 4155"/>
              <a:gd name="T16" fmla="*/ 764 w 4152"/>
              <a:gd name="T17" fmla="*/ 3310 h 4155"/>
              <a:gd name="T18" fmla="*/ 1300 w 4152"/>
              <a:gd name="T19" fmla="*/ 3702 h 4155"/>
              <a:gd name="T20" fmla="*/ 1009 w 4152"/>
              <a:gd name="T21" fmla="*/ 3154 h 4155"/>
              <a:gd name="T22" fmla="*/ 3289 w 4152"/>
              <a:gd name="T23" fmla="*/ 2555 h 4155"/>
              <a:gd name="T24" fmla="*/ 3825 w 4152"/>
              <a:gd name="T25" fmla="*/ 2502 h 4155"/>
              <a:gd name="T26" fmla="*/ 2213 w 4152"/>
              <a:gd name="T27" fmla="*/ 2770 h 4155"/>
              <a:gd name="T28" fmla="*/ 3042 w 4152"/>
              <a:gd name="T29" fmla="*/ 2215 h 4155"/>
              <a:gd name="T30" fmla="*/ 1160 w 4152"/>
              <a:gd name="T31" fmla="*/ 2664 h 4155"/>
              <a:gd name="T32" fmla="*/ 292 w 4152"/>
              <a:gd name="T33" fmla="*/ 2313 h 4155"/>
              <a:gd name="T34" fmla="*/ 901 w 4152"/>
              <a:gd name="T35" fmla="*/ 2770 h 4155"/>
              <a:gd name="T36" fmla="*/ 282 w 4152"/>
              <a:gd name="T37" fmla="*/ 2215 h 4155"/>
              <a:gd name="T38" fmla="*/ 3319 w 4152"/>
              <a:gd name="T39" fmla="*/ 1940 h 4155"/>
              <a:gd name="T40" fmla="*/ 3771 w 4152"/>
              <a:gd name="T41" fmla="*/ 1473 h 4155"/>
              <a:gd name="T42" fmla="*/ 3035 w 4152"/>
              <a:gd name="T43" fmla="*/ 1823 h 4155"/>
              <a:gd name="T44" fmla="*/ 1181 w 4152"/>
              <a:gd name="T45" fmla="*/ 1385 h 4155"/>
              <a:gd name="T46" fmla="*/ 1939 w 4152"/>
              <a:gd name="T47" fmla="*/ 1940 h 4155"/>
              <a:gd name="T48" fmla="*/ 327 w 4152"/>
              <a:gd name="T49" fmla="*/ 1653 h 4155"/>
              <a:gd name="T50" fmla="*/ 849 w 4152"/>
              <a:gd name="T51" fmla="*/ 1711 h 4155"/>
              <a:gd name="T52" fmla="*/ 2908 w 4152"/>
              <a:gd name="T53" fmla="*/ 531 h 4155"/>
              <a:gd name="T54" fmla="*/ 3179 w 4152"/>
              <a:gd name="T55" fmla="*/ 1108 h 4155"/>
              <a:gd name="T56" fmla="*/ 3226 w 4152"/>
              <a:gd name="T57" fmla="*/ 694 h 4155"/>
              <a:gd name="T58" fmla="*/ 1200 w 4152"/>
              <a:gd name="T59" fmla="*/ 505 h 4155"/>
              <a:gd name="T60" fmla="*/ 691 w 4152"/>
              <a:gd name="T61" fmla="*/ 928 h 4155"/>
              <a:gd name="T62" fmla="*/ 1095 w 4152"/>
              <a:gd name="T63" fmla="*/ 800 h 4155"/>
              <a:gd name="T64" fmla="*/ 2213 w 4152"/>
              <a:gd name="T65" fmla="*/ 1108 h 4155"/>
              <a:gd name="T66" fmla="*/ 2681 w 4152"/>
              <a:gd name="T67" fmla="*/ 671 h 4155"/>
              <a:gd name="T68" fmla="*/ 2343 w 4152"/>
              <a:gd name="T69" fmla="*/ 346 h 4155"/>
              <a:gd name="T70" fmla="*/ 1748 w 4152"/>
              <a:gd name="T71" fmla="*/ 383 h 4155"/>
              <a:gd name="T72" fmla="*/ 1423 w 4152"/>
              <a:gd name="T73" fmla="*/ 748 h 4155"/>
              <a:gd name="T74" fmla="*/ 1939 w 4152"/>
              <a:gd name="T75" fmla="*/ 295 h 4155"/>
              <a:gd name="T76" fmla="*/ 2577 w 4152"/>
              <a:gd name="T77" fmla="*/ 60 h 4155"/>
              <a:gd name="T78" fmla="*/ 3227 w 4152"/>
              <a:gd name="T79" fmla="*/ 349 h 4155"/>
              <a:gd name="T80" fmla="*/ 3736 w 4152"/>
              <a:gd name="T81" fmla="*/ 830 h 4155"/>
              <a:gd name="T82" fmla="*/ 4058 w 4152"/>
              <a:gd name="T83" fmla="*/ 1459 h 4155"/>
              <a:gd name="T84" fmla="*/ 4152 w 4152"/>
              <a:gd name="T85" fmla="*/ 2215 h 4155"/>
              <a:gd name="T86" fmla="*/ 4019 w 4152"/>
              <a:gd name="T87" fmla="*/ 2809 h 4155"/>
              <a:gd name="T88" fmla="*/ 3663 w 4152"/>
              <a:gd name="T89" fmla="*/ 3417 h 4155"/>
              <a:gd name="T90" fmla="*/ 3127 w 4152"/>
              <a:gd name="T91" fmla="*/ 3869 h 4155"/>
              <a:gd name="T92" fmla="*/ 2458 w 4152"/>
              <a:gd name="T93" fmla="*/ 4118 h 4155"/>
              <a:gd name="T94" fmla="*/ 1814 w 4152"/>
              <a:gd name="T95" fmla="*/ 4137 h 4155"/>
              <a:gd name="T96" fmla="*/ 1129 w 4152"/>
              <a:gd name="T97" fmla="*/ 3926 h 4155"/>
              <a:gd name="T98" fmla="*/ 567 w 4152"/>
              <a:gd name="T99" fmla="*/ 3504 h 4155"/>
              <a:gd name="T100" fmla="*/ 177 w 4152"/>
              <a:gd name="T101" fmla="*/ 2919 h 4155"/>
              <a:gd name="T102" fmla="*/ 4 w 4152"/>
              <a:gd name="T103" fmla="*/ 2215 h 4155"/>
              <a:gd name="T104" fmla="*/ 60 w 4152"/>
              <a:gd name="T105" fmla="*/ 1576 h 4155"/>
              <a:gd name="T106" fmla="*/ 349 w 4152"/>
              <a:gd name="T107" fmla="*/ 925 h 4155"/>
              <a:gd name="T108" fmla="*/ 829 w 4152"/>
              <a:gd name="T109" fmla="*/ 417 h 4155"/>
              <a:gd name="T110" fmla="*/ 1458 w 4152"/>
              <a:gd name="T111" fmla="*/ 93 h 4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152" h="4155">
                <a:moveTo>
                  <a:pt x="3179" y="3047"/>
                </a:moveTo>
                <a:lnTo>
                  <a:pt x="3143" y="3154"/>
                </a:lnTo>
                <a:lnTo>
                  <a:pt x="3101" y="3257"/>
                </a:lnTo>
                <a:lnTo>
                  <a:pt x="3059" y="3355"/>
                </a:lnTo>
                <a:lnTo>
                  <a:pt x="3011" y="3450"/>
                </a:lnTo>
                <a:lnTo>
                  <a:pt x="2961" y="3538"/>
                </a:lnTo>
                <a:lnTo>
                  <a:pt x="2908" y="3622"/>
                </a:lnTo>
                <a:lnTo>
                  <a:pt x="2852" y="3702"/>
                </a:lnTo>
                <a:lnTo>
                  <a:pt x="2952" y="3650"/>
                </a:lnTo>
                <a:lnTo>
                  <a:pt x="3047" y="3593"/>
                </a:lnTo>
                <a:lnTo>
                  <a:pt x="3139" y="3530"/>
                </a:lnTo>
                <a:lnTo>
                  <a:pt x="3226" y="3461"/>
                </a:lnTo>
                <a:lnTo>
                  <a:pt x="3310" y="3388"/>
                </a:lnTo>
                <a:lnTo>
                  <a:pt x="3388" y="3310"/>
                </a:lnTo>
                <a:lnTo>
                  <a:pt x="3461" y="3227"/>
                </a:lnTo>
                <a:lnTo>
                  <a:pt x="3529" y="3139"/>
                </a:lnTo>
                <a:lnTo>
                  <a:pt x="3592" y="3047"/>
                </a:lnTo>
                <a:lnTo>
                  <a:pt x="3179" y="3047"/>
                </a:lnTo>
                <a:close/>
                <a:moveTo>
                  <a:pt x="2213" y="3047"/>
                </a:moveTo>
                <a:lnTo>
                  <a:pt x="2213" y="3860"/>
                </a:lnTo>
                <a:lnTo>
                  <a:pt x="2279" y="3839"/>
                </a:lnTo>
                <a:lnTo>
                  <a:pt x="2343" y="3809"/>
                </a:lnTo>
                <a:lnTo>
                  <a:pt x="2404" y="3772"/>
                </a:lnTo>
                <a:lnTo>
                  <a:pt x="2464" y="3728"/>
                </a:lnTo>
                <a:lnTo>
                  <a:pt x="2521" y="3677"/>
                </a:lnTo>
                <a:lnTo>
                  <a:pt x="2578" y="3619"/>
                </a:lnTo>
                <a:lnTo>
                  <a:pt x="2631" y="3554"/>
                </a:lnTo>
                <a:lnTo>
                  <a:pt x="2681" y="3484"/>
                </a:lnTo>
                <a:lnTo>
                  <a:pt x="2729" y="3407"/>
                </a:lnTo>
                <a:lnTo>
                  <a:pt x="2774" y="3325"/>
                </a:lnTo>
                <a:lnTo>
                  <a:pt x="2817" y="3237"/>
                </a:lnTo>
                <a:lnTo>
                  <a:pt x="2856" y="3145"/>
                </a:lnTo>
                <a:lnTo>
                  <a:pt x="2893" y="3047"/>
                </a:lnTo>
                <a:lnTo>
                  <a:pt x="2213" y="3047"/>
                </a:lnTo>
                <a:close/>
                <a:moveTo>
                  <a:pt x="1259" y="3047"/>
                </a:moveTo>
                <a:lnTo>
                  <a:pt x="1296" y="3145"/>
                </a:lnTo>
                <a:lnTo>
                  <a:pt x="1335" y="3237"/>
                </a:lnTo>
                <a:lnTo>
                  <a:pt x="1378" y="3325"/>
                </a:lnTo>
                <a:lnTo>
                  <a:pt x="1423" y="3407"/>
                </a:lnTo>
                <a:lnTo>
                  <a:pt x="1471" y="3484"/>
                </a:lnTo>
                <a:lnTo>
                  <a:pt x="1521" y="3554"/>
                </a:lnTo>
                <a:lnTo>
                  <a:pt x="1574" y="3619"/>
                </a:lnTo>
                <a:lnTo>
                  <a:pt x="1631" y="3677"/>
                </a:lnTo>
                <a:lnTo>
                  <a:pt x="1688" y="3728"/>
                </a:lnTo>
                <a:lnTo>
                  <a:pt x="1748" y="3772"/>
                </a:lnTo>
                <a:lnTo>
                  <a:pt x="1809" y="3809"/>
                </a:lnTo>
                <a:lnTo>
                  <a:pt x="1873" y="3839"/>
                </a:lnTo>
                <a:lnTo>
                  <a:pt x="1939" y="3860"/>
                </a:lnTo>
                <a:lnTo>
                  <a:pt x="1939" y="3047"/>
                </a:lnTo>
                <a:lnTo>
                  <a:pt x="1259" y="3047"/>
                </a:lnTo>
                <a:close/>
                <a:moveTo>
                  <a:pt x="560" y="3047"/>
                </a:moveTo>
                <a:lnTo>
                  <a:pt x="623" y="3139"/>
                </a:lnTo>
                <a:lnTo>
                  <a:pt x="691" y="3227"/>
                </a:lnTo>
                <a:lnTo>
                  <a:pt x="764" y="3310"/>
                </a:lnTo>
                <a:lnTo>
                  <a:pt x="842" y="3388"/>
                </a:lnTo>
                <a:lnTo>
                  <a:pt x="926" y="3461"/>
                </a:lnTo>
                <a:lnTo>
                  <a:pt x="1013" y="3530"/>
                </a:lnTo>
                <a:lnTo>
                  <a:pt x="1105" y="3593"/>
                </a:lnTo>
                <a:lnTo>
                  <a:pt x="1200" y="3650"/>
                </a:lnTo>
                <a:lnTo>
                  <a:pt x="1300" y="3702"/>
                </a:lnTo>
                <a:lnTo>
                  <a:pt x="1244" y="3624"/>
                </a:lnTo>
                <a:lnTo>
                  <a:pt x="1190" y="3539"/>
                </a:lnTo>
                <a:lnTo>
                  <a:pt x="1140" y="3450"/>
                </a:lnTo>
                <a:lnTo>
                  <a:pt x="1093" y="3355"/>
                </a:lnTo>
                <a:lnTo>
                  <a:pt x="1049" y="3257"/>
                </a:lnTo>
                <a:lnTo>
                  <a:pt x="1009" y="3154"/>
                </a:lnTo>
                <a:lnTo>
                  <a:pt x="973" y="3047"/>
                </a:lnTo>
                <a:lnTo>
                  <a:pt x="560" y="3047"/>
                </a:lnTo>
                <a:close/>
                <a:moveTo>
                  <a:pt x="3319" y="2215"/>
                </a:moveTo>
                <a:lnTo>
                  <a:pt x="3313" y="2331"/>
                </a:lnTo>
                <a:lnTo>
                  <a:pt x="3303" y="2444"/>
                </a:lnTo>
                <a:lnTo>
                  <a:pt x="3289" y="2555"/>
                </a:lnTo>
                <a:lnTo>
                  <a:pt x="3271" y="2664"/>
                </a:lnTo>
                <a:lnTo>
                  <a:pt x="3251" y="2770"/>
                </a:lnTo>
                <a:lnTo>
                  <a:pt x="3737" y="2770"/>
                </a:lnTo>
                <a:lnTo>
                  <a:pt x="3771" y="2682"/>
                </a:lnTo>
                <a:lnTo>
                  <a:pt x="3800" y="2592"/>
                </a:lnTo>
                <a:lnTo>
                  <a:pt x="3825" y="2502"/>
                </a:lnTo>
                <a:lnTo>
                  <a:pt x="3845" y="2407"/>
                </a:lnTo>
                <a:lnTo>
                  <a:pt x="3860" y="2313"/>
                </a:lnTo>
                <a:lnTo>
                  <a:pt x="3870" y="2215"/>
                </a:lnTo>
                <a:lnTo>
                  <a:pt x="3319" y="2215"/>
                </a:lnTo>
                <a:close/>
                <a:moveTo>
                  <a:pt x="2213" y="2215"/>
                </a:moveTo>
                <a:lnTo>
                  <a:pt x="2213" y="2770"/>
                </a:lnTo>
                <a:lnTo>
                  <a:pt x="2971" y="2770"/>
                </a:lnTo>
                <a:lnTo>
                  <a:pt x="2992" y="2664"/>
                </a:lnTo>
                <a:lnTo>
                  <a:pt x="3011" y="2556"/>
                </a:lnTo>
                <a:lnTo>
                  <a:pt x="3025" y="2445"/>
                </a:lnTo>
                <a:lnTo>
                  <a:pt x="3036" y="2332"/>
                </a:lnTo>
                <a:lnTo>
                  <a:pt x="3042" y="2215"/>
                </a:lnTo>
                <a:lnTo>
                  <a:pt x="2213" y="2215"/>
                </a:lnTo>
                <a:close/>
                <a:moveTo>
                  <a:pt x="1110" y="2215"/>
                </a:moveTo>
                <a:lnTo>
                  <a:pt x="1116" y="2332"/>
                </a:lnTo>
                <a:lnTo>
                  <a:pt x="1127" y="2445"/>
                </a:lnTo>
                <a:lnTo>
                  <a:pt x="1141" y="2556"/>
                </a:lnTo>
                <a:lnTo>
                  <a:pt x="1160" y="2664"/>
                </a:lnTo>
                <a:lnTo>
                  <a:pt x="1181" y="2770"/>
                </a:lnTo>
                <a:lnTo>
                  <a:pt x="1939" y="2770"/>
                </a:lnTo>
                <a:lnTo>
                  <a:pt x="1939" y="2215"/>
                </a:lnTo>
                <a:lnTo>
                  <a:pt x="1110" y="2215"/>
                </a:lnTo>
                <a:close/>
                <a:moveTo>
                  <a:pt x="282" y="2215"/>
                </a:moveTo>
                <a:lnTo>
                  <a:pt x="292" y="2313"/>
                </a:lnTo>
                <a:lnTo>
                  <a:pt x="307" y="2407"/>
                </a:lnTo>
                <a:lnTo>
                  <a:pt x="327" y="2502"/>
                </a:lnTo>
                <a:lnTo>
                  <a:pt x="352" y="2592"/>
                </a:lnTo>
                <a:lnTo>
                  <a:pt x="381" y="2682"/>
                </a:lnTo>
                <a:lnTo>
                  <a:pt x="415" y="2770"/>
                </a:lnTo>
                <a:lnTo>
                  <a:pt x="901" y="2770"/>
                </a:lnTo>
                <a:lnTo>
                  <a:pt x="881" y="2664"/>
                </a:lnTo>
                <a:lnTo>
                  <a:pt x="863" y="2555"/>
                </a:lnTo>
                <a:lnTo>
                  <a:pt x="849" y="2444"/>
                </a:lnTo>
                <a:lnTo>
                  <a:pt x="839" y="2331"/>
                </a:lnTo>
                <a:lnTo>
                  <a:pt x="833" y="2215"/>
                </a:lnTo>
                <a:lnTo>
                  <a:pt x="282" y="2215"/>
                </a:lnTo>
                <a:close/>
                <a:moveTo>
                  <a:pt x="3251" y="1385"/>
                </a:moveTo>
                <a:lnTo>
                  <a:pt x="3271" y="1491"/>
                </a:lnTo>
                <a:lnTo>
                  <a:pt x="3289" y="1600"/>
                </a:lnTo>
                <a:lnTo>
                  <a:pt x="3303" y="1711"/>
                </a:lnTo>
                <a:lnTo>
                  <a:pt x="3313" y="1824"/>
                </a:lnTo>
                <a:lnTo>
                  <a:pt x="3319" y="1940"/>
                </a:lnTo>
                <a:lnTo>
                  <a:pt x="3870" y="1940"/>
                </a:lnTo>
                <a:lnTo>
                  <a:pt x="3860" y="1842"/>
                </a:lnTo>
                <a:lnTo>
                  <a:pt x="3845" y="1748"/>
                </a:lnTo>
                <a:lnTo>
                  <a:pt x="3825" y="1653"/>
                </a:lnTo>
                <a:lnTo>
                  <a:pt x="3800" y="1563"/>
                </a:lnTo>
                <a:lnTo>
                  <a:pt x="3771" y="1473"/>
                </a:lnTo>
                <a:lnTo>
                  <a:pt x="3737" y="1385"/>
                </a:lnTo>
                <a:lnTo>
                  <a:pt x="3251" y="1385"/>
                </a:lnTo>
                <a:close/>
                <a:moveTo>
                  <a:pt x="2213" y="1385"/>
                </a:moveTo>
                <a:lnTo>
                  <a:pt x="2213" y="1940"/>
                </a:lnTo>
                <a:lnTo>
                  <a:pt x="3042" y="1940"/>
                </a:lnTo>
                <a:lnTo>
                  <a:pt x="3035" y="1823"/>
                </a:lnTo>
                <a:lnTo>
                  <a:pt x="3025" y="1710"/>
                </a:lnTo>
                <a:lnTo>
                  <a:pt x="3010" y="1599"/>
                </a:lnTo>
                <a:lnTo>
                  <a:pt x="2992" y="1491"/>
                </a:lnTo>
                <a:lnTo>
                  <a:pt x="2971" y="1385"/>
                </a:lnTo>
                <a:lnTo>
                  <a:pt x="2213" y="1385"/>
                </a:lnTo>
                <a:close/>
                <a:moveTo>
                  <a:pt x="1181" y="1385"/>
                </a:moveTo>
                <a:lnTo>
                  <a:pt x="1160" y="1491"/>
                </a:lnTo>
                <a:lnTo>
                  <a:pt x="1141" y="1599"/>
                </a:lnTo>
                <a:lnTo>
                  <a:pt x="1127" y="1710"/>
                </a:lnTo>
                <a:lnTo>
                  <a:pt x="1116" y="1823"/>
                </a:lnTo>
                <a:lnTo>
                  <a:pt x="1110" y="1940"/>
                </a:lnTo>
                <a:lnTo>
                  <a:pt x="1939" y="1940"/>
                </a:lnTo>
                <a:lnTo>
                  <a:pt x="1939" y="1385"/>
                </a:lnTo>
                <a:lnTo>
                  <a:pt x="1181" y="1385"/>
                </a:lnTo>
                <a:close/>
                <a:moveTo>
                  <a:pt x="415" y="1385"/>
                </a:moveTo>
                <a:lnTo>
                  <a:pt x="381" y="1473"/>
                </a:lnTo>
                <a:lnTo>
                  <a:pt x="352" y="1563"/>
                </a:lnTo>
                <a:lnTo>
                  <a:pt x="327" y="1653"/>
                </a:lnTo>
                <a:lnTo>
                  <a:pt x="307" y="1748"/>
                </a:lnTo>
                <a:lnTo>
                  <a:pt x="292" y="1842"/>
                </a:lnTo>
                <a:lnTo>
                  <a:pt x="282" y="1940"/>
                </a:lnTo>
                <a:lnTo>
                  <a:pt x="833" y="1940"/>
                </a:lnTo>
                <a:lnTo>
                  <a:pt x="839" y="1824"/>
                </a:lnTo>
                <a:lnTo>
                  <a:pt x="849" y="1711"/>
                </a:lnTo>
                <a:lnTo>
                  <a:pt x="863" y="1600"/>
                </a:lnTo>
                <a:lnTo>
                  <a:pt x="881" y="1491"/>
                </a:lnTo>
                <a:lnTo>
                  <a:pt x="901" y="1385"/>
                </a:lnTo>
                <a:lnTo>
                  <a:pt x="415" y="1385"/>
                </a:lnTo>
                <a:close/>
                <a:moveTo>
                  <a:pt x="2852" y="453"/>
                </a:moveTo>
                <a:lnTo>
                  <a:pt x="2908" y="531"/>
                </a:lnTo>
                <a:lnTo>
                  <a:pt x="2962" y="616"/>
                </a:lnTo>
                <a:lnTo>
                  <a:pt x="3012" y="705"/>
                </a:lnTo>
                <a:lnTo>
                  <a:pt x="3059" y="800"/>
                </a:lnTo>
                <a:lnTo>
                  <a:pt x="3103" y="898"/>
                </a:lnTo>
                <a:lnTo>
                  <a:pt x="3143" y="1001"/>
                </a:lnTo>
                <a:lnTo>
                  <a:pt x="3179" y="1108"/>
                </a:lnTo>
                <a:lnTo>
                  <a:pt x="3592" y="1108"/>
                </a:lnTo>
                <a:lnTo>
                  <a:pt x="3529" y="1016"/>
                </a:lnTo>
                <a:lnTo>
                  <a:pt x="3461" y="928"/>
                </a:lnTo>
                <a:lnTo>
                  <a:pt x="3388" y="845"/>
                </a:lnTo>
                <a:lnTo>
                  <a:pt x="3310" y="767"/>
                </a:lnTo>
                <a:lnTo>
                  <a:pt x="3226" y="694"/>
                </a:lnTo>
                <a:lnTo>
                  <a:pt x="3139" y="625"/>
                </a:lnTo>
                <a:lnTo>
                  <a:pt x="3047" y="562"/>
                </a:lnTo>
                <a:lnTo>
                  <a:pt x="2952" y="505"/>
                </a:lnTo>
                <a:lnTo>
                  <a:pt x="2852" y="453"/>
                </a:lnTo>
                <a:close/>
                <a:moveTo>
                  <a:pt x="1300" y="453"/>
                </a:moveTo>
                <a:lnTo>
                  <a:pt x="1200" y="505"/>
                </a:lnTo>
                <a:lnTo>
                  <a:pt x="1105" y="562"/>
                </a:lnTo>
                <a:lnTo>
                  <a:pt x="1013" y="625"/>
                </a:lnTo>
                <a:lnTo>
                  <a:pt x="926" y="694"/>
                </a:lnTo>
                <a:lnTo>
                  <a:pt x="842" y="767"/>
                </a:lnTo>
                <a:lnTo>
                  <a:pt x="764" y="845"/>
                </a:lnTo>
                <a:lnTo>
                  <a:pt x="691" y="928"/>
                </a:lnTo>
                <a:lnTo>
                  <a:pt x="623" y="1016"/>
                </a:lnTo>
                <a:lnTo>
                  <a:pt x="560" y="1108"/>
                </a:lnTo>
                <a:lnTo>
                  <a:pt x="974" y="1108"/>
                </a:lnTo>
                <a:lnTo>
                  <a:pt x="1010" y="1001"/>
                </a:lnTo>
                <a:lnTo>
                  <a:pt x="1051" y="898"/>
                </a:lnTo>
                <a:lnTo>
                  <a:pt x="1095" y="800"/>
                </a:lnTo>
                <a:lnTo>
                  <a:pt x="1141" y="705"/>
                </a:lnTo>
                <a:lnTo>
                  <a:pt x="1191" y="616"/>
                </a:lnTo>
                <a:lnTo>
                  <a:pt x="1244" y="531"/>
                </a:lnTo>
                <a:lnTo>
                  <a:pt x="1300" y="453"/>
                </a:lnTo>
                <a:close/>
                <a:moveTo>
                  <a:pt x="2213" y="295"/>
                </a:moveTo>
                <a:lnTo>
                  <a:pt x="2213" y="1108"/>
                </a:lnTo>
                <a:lnTo>
                  <a:pt x="2893" y="1108"/>
                </a:lnTo>
                <a:lnTo>
                  <a:pt x="2856" y="1010"/>
                </a:lnTo>
                <a:lnTo>
                  <a:pt x="2817" y="918"/>
                </a:lnTo>
                <a:lnTo>
                  <a:pt x="2774" y="830"/>
                </a:lnTo>
                <a:lnTo>
                  <a:pt x="2729" y="748"/>
                </a:lnTo>
                <a:lnTo>
                  <a:pt x="2681" y="671"/>
                </a:lnTo>
                <a:lnTo>
                  <a:pt x="2631" y="601"/>
                </a:lnTo>
                <a:lnTo>
                  <a:pt x="2578" y="536"/>
                </a:lnTo>
                <a:lnTo>
                  <a:pt x="2521" y="478"/>
                </a:lnTo>
                <a:lnTo>
                  <a:pt x="2464" y="427"/>
                </a:lnTo>
                <a:lnTo>
                  <a:pt x="2404" y="383"/>
                </a:lnTo>
                <a:lnTo>
                  <a:pt x="2343" y="346"/>
                </a:lnTo>
                <a:lnTo>
                  <a:pt x="2279" y="316"/>
                </a:lnTo>
                <a:lnTo>
                  <a:pt x="2213" y="295"/>
                </a:lnTo>
                <a:close/>
                <a:moveTo>
                  <a:pt x="1939" y="295"/>
                </a:moveTo>
                <a:lnTo>
                  <a:pt x="1873" y="316"/>
                </a:lnTo>
                <a:lnTo>
                  <a:pt x="1809" y="346"/>
                </a:lnTo>
                <a:lnTo>
                  <a:pt x="1748" y="383"/>
                </a:lnTo>
                <a:lnTo>
                  <a:pt x="1688" y="427"/>
                </a:lnTo>
                <a:lnTo>
                  <a:pt x="1631" y="478"/>
                </a:lnTo>
                <a:lnTo>
                  <a:pt x="1574" y="536"/>
                </a:lnTo>
                <a:lnTo>
                  <a:pt x="1521" y="601"/>
                </a:lnTo>
                <a:lnTo>
                  <a:pt x="1471" y="671"/>
                </a:lnTo>
                <a:lnTo>
                  <a:pt x="1423" y="748"/>
                </a:lnTo>
                <a:lnTo>
                  <a:pt x="1378" y="830"/>
                </a:lnTo>
                <a:lnTo>
                  <a:pt x="1335" y="918"/>
                </a:lnTo>
                <a:lnTo>
                  <a:pt x="1296" y="1010"/>
                </a:lnTo>
                <a:lnTo>
                  <a:pt x="1259" y="1108"/>
                </a:lnTo>
                <a:lnTo>
                  <a:pt x="1939" y="1108"/>
                </a:lnTo>
                <a:lnTo>
                  <a:pt x="1939" y="295"/>
                </a:lnTo>
                <a:close/>
                <a:moveTo>
                  <a:pt x="1939" y="0"/>
                </a:moveTo>
                <a:lnTo>
                  <a:pt x="2213" y="0"/>
                </a:lnTo>
                <a:lnTo>
                  <a:pt x="2213" y="4"/>
                </a:lnTo>
                <a:lnTo>
                  <a:pt x="2338" y="16"/>
                </a:lnTo>
                <a:lnTo>
                  <a:pt x="2458" y="35"/>
                </a:lnTo>
                <a:lnTo>
                  <a:pt x="2577" y="60"/>
                </a:lnTo>
                <a:lnTo>
                  <a:pt x="2694" y="93"/>
                </a:lnTo>
                <a:lnTo>
                  <a:pt x="2807" y="132"/>
                </a:lnTo>
                <a:lnTo>
                  <a:pt x="2916" y="178"/>
                </a:lnTo>
                <a:lnTo>
                  <a:pt x="3023" y="229"/>
                </a:lnTo>
                <a:lnTo>
                  <a:pt x="3127" y="286"/>
                </a:lnTo>
                <a:lnTo>
                  <a:pt x="3227" y="349"/>
                </a:lnTo>
                <a:lnTo>
                  <a:pt x="3323" y="417"/>
                </a:lnTo>
                <a:lnTo>
                  <a:pt x="3415" y="490"/>
                </a:lnTo>
                <a:lnTo>
                  <a:pt x="3502" y="568"/>
                </a:lnTo>
                <a:lnTo>
                  <a:pt x="3585" y="651"/>
                </a:lnTo>
                <a:lnTo>
                  <a:pt x="3663" y="738"/>
                </a:lnTo>
                <a:lnTo>
                  <a:pt x="3736" y="830"/>
                </a:lnTo>
                <a:lnTo>
                  <a:pt x="3803" y="925"/>
                </a:lnTo>
                <a:lnTo>
                  <a:pt x="3866" y="1026"/>
                </a:lnTo>
                <a:lnTo>
                  <a:pt x="3923" y="1129"/>
                </a:lnTo>
                <a:lnTo>
                  <a:pt x="3975" y="1236"/>
                </a:lnTo>
                <a:lnTo>
                  <a:pt x="4019" y="1346"/>
                </a:lnTo>
                <a:lnTo>
                  <a:pt x="4058" y="1459"/>
                </a:lnTo>
                <a:lnTo>
                  <a:pt x="4090" y="1576"/>
                </a:lnTo>
                <a:lnTo>
                  <a:pt x="4116" y="1695"/>
                </a:lnTo>
                <a:lnTo>
                  <a:pt x="4134" y="1816"/>
                </a:lnTo>
                <a:lnTo>
                  <a:pt x="4147" y="1940"/>
                </a:lnTo>
                <a:lnTo>
                  <a:pt x="4152" y="1940"/>
                </a:lnTo>
                <a:lnTo>
                  <a:pt x="4152" y="2215"/>
                </a:lnTo>
                <a:lnTo>
                  <a:pt x="4147" y="2215"/>
                </a:lnTo>
                <a:lnTo>
                  <a:pt x="4134" y="2339"/>
                </a:lnTo>
                <a:lnTo>
                  <a:pt x="4116" y="2460"/>
                </a:lnTo>
                <a:lnTo>
                  <a:pt x="4090" y="2579"/>
                </a:lnTo>
                <a:lnTo>
                  <a:pt x="4058" y="2696"/>
                </a:lnTo>
                <a:lnTo>
                  <a:pt x="4019" y="2809"/>
                </a:lnTo>
                <a:lnTo>
                  <a:pt x="3975" y="2919"/>
                </a:lnTo>
                <a:lnTo>
                  <a:pt x="3923" y="3026"/>
                </a:lnTo>
                <a:lnTo>
                  <a:pt x="3866" y="3129"/>
                </a:lnTo>
                <a:lnTo>
                  <a:pt x="3803" y="3230"/>
                </a:lnTo>
                <a:lnTo>
                  <a:pt x="3736" y="3325"/>
                </a:lnTo>
                <a:lnTo>
                  <a:pt x="3663" y="3417"/>
                </a:lnTo>
                <a:lnTo>
                  <a:pt x="3585" y="3504"/>
                </a:lnTo>
                <a:lnTo>
                  <a:pt x="3502" y="3587"/>
                </a:lnTo>
                <a:lnTo>
                  <a:pt x="3415" y="3665"/>
                </a:lnTo>
                <a:lnTo>
                  <a:pt x="3323" y="3738"/>
                </a:lnTo>
                <a:lnTo>
                  <a:pt x="3227" y="3806"/>
                </a:lnTo>
                <a:lnTo>
                  <a:pt x="3127" y="3869"/>
                </a:lnTo>
                <a:lnTo>
                  <a:pt x="3023" y="3926"/>
                </a:lnTo>
                <a:lnTo>
                  <a:pt x="2916" y="3977"/>
                </a:lnTo>
                <a:lnTo>
                  <a:pt x="2807" y="4022"/>
                </a:lnTo>
                <a:lnTo>
                  <a:pt x="2694" y="4061"/>
                </a:lnTo>
                <a:lnTo>
                  <a:pt x="2577" y="4093"/>
                </a:lnTo>
                <a:lnTo>
                  <a:pt x="2458" y="4118"/>
                </a:lnTo>
                <a:lnTo>
                  <a:pt x="2338" y="4137"/>
                </a:lnTo>
                <a:lnTo>
                  <a:pt x="2213" y="4150"/>
                </a:lnTo>
                <a:lnTo>
                  <a:pt x="2213" y="4155"/>
                </a:lnTo>
                <a:lnTo>
                  <a:pt x="1939" y="4155"/>
                </a:lnTo>
                <a:lnTo>
                  <a:pt x="1939" y="4150"/>
                </a:lnTo>
                <a:lnTo>
                  <a:pt x="1814" y="4137"/>
                </a:lnTo>
                <a:lnTo>
                  <a:pt x="1694" y="4118"/>
                </a:lnTo>
                <a:lnTo>
                  <a:pt x="1575" y="4093"/>
                </a:lnTo>
                <a:lnTo>
                  <a:pt x="1458" y="4061"/>
                </a:lnTo>
                <a:lnTo>
                  <a:pt x="1345" y="4022"/>
                </a:lnTo>
                <a:lnTo>
                  <a:pt x="1236" y="3977"/>
                </a:lnTo>
                <a:lnTo>
                  <a:pt x="1129" y="3926"/>
                </a:lnTo>
                <a:lnTo>
                  <a:pt x="1025" y="3869"/>
                </a:lnTo>
                <a:lnTo>
                  <a:pt x="925" y="3806"/>
                </a:lnTo>
                <a:lnTo>
                  <a:pt x="829" y="3738"/>
                </a:lnTo>
                <a:lnTo>
                  <a:pt x="737" y="3665"/>
                </a:lnTo>
                <a:lnTo>
                  <a:pt x="650" y="3587"/>
                </a:lnTo>
                <a:lnTo>
                  <a:pt x="567" y="3504"/>
                </a:lnTo>
                <a:lnTo>
                  <a:pt x="489" y="3417"/>
                </a:lnTo>
                <a:lnTo>
                  <a:pt x="416" y="3325"/>
                </a:lnTo>
                <a:lnTo>
                  <a:pt x="349" y="3230"/>
                </a:lnTo>
                <a:lnTo>
                  <a:pt x="286" y="3129"/>
                </a:lnTo>
                <a:lnTo>
                  <a:pt x="229" y="3026"/>
                </a:lnTo>
                <a:lnTo>
                  <a:pt x="177" y="2919"/>
                </a:lnTo>
                <a:lnTo>
                  <a:pt x="132" y="2809"/>
                </a:lnTo>
                <a:lnTo>
                  <a:pt x="93" y="2696"/>
                </a:lnTo>
                <a:lnTo>
                  <a:pt x="60" y="2579"/>
                </a:lnTo>
                <a:lnTo>
                  <a:pt x="35" y="2460"/>
                </a:lnTo>
                <a:lnTo>
                  <a:pt x="16" y="2339"/>
                </a:lnTo>
                <a:lnTo>
                  <a:pt x="4" y="2215"/>
                </a:lnTo>
                <a:lnTo>
                  <a:pt x="0" y="2215"/>
                </a:lnTo>
                <a:lnTo>
                  <a:pt x="0" y="1940"/>
                </a:lnTo>
                <a:lnTo>
                  <a:pt x="4" y="1940"/>
                </a:lnTo>
                <a:lnTo>
                  <a:pt x="16" y="1816"/>
                </a:lnTo>
                <a:lnTo>
                  <a:pt x="35" y="1695"/>
                </a:lnTo>
                <a:lnTo>
                  <a:pt x="60" y="1576"/>
                </a:lnTo>
                <a:lnTo>
                  <a:pt x="93" y="1459"/>
                </a:lnTo>
                <a:lnTo>
                  <a:pt x="132" y="1346"/>
                </a:lnTo>
                <a:lnTo>
                  <a:pt x="177" y="1236"/>
                </a:lnTo>
                <a:lnTo>
                  <a:pt x="229" y="1129"/>
                </a:lnTo>
                <a:lnTo>
                  <a:pt x="286" y="1026"/>
                </a:lnTo>
                <a:lnTo>
                  <a:pt x="349" y="925"/>
                </a:lnTo>
                <a:lnTo>
                  <a:pt x="416" y="830"/>
                </a:lnTo>
                <a:lnTo>
                  <a:pt x="489" y="738"/>
                </a:lnTo>
                <a:lnTo>
                  <a:pt x="567" y="651"/>
                </a:lnTo>
                <a:lnTo>
                  <a:pt x="650" y="568"/>
                </a:lnTo>
                <a:lnTo>
                  <a:pt x="737" y="490"/>
                </a:lnTo>
                <a:lnTo>
                  <a:pt x="829" y="417"/>
                </a:lnTo>
                <a:lnTo>
                  <a:pt x="925" y="349"/>
                </a:lnTo>
                <a:lnTo>
                  <a:pt x="1025" y="286"/>
                </a:lnTo>
                <a:lnTo>
                  <a:pt x="1129" y="229"/>
                </a:lnTo>
                <a:lnTo>
                  <a:pt x="1236" y="178"/>
                </a:lnTo>
                <a:lnTo>
                  <a:pt x="1345" y="132"/>
                </a:lnTo>
                <a:lnTo>
                  <a:pt x="1458" y="93"/>
                </a:lnTo>
                <a:lnTo>
                  <a:pt x="1575" y="60"/>
                </a:lnTo>
                <a:lnTo>
                  <a:pt x="1694" y="35"/>
                </a:lnTo>
                <a:lnTo>
                  <a:pt x="1814" y="16"/>
                </a:lnTo>
                <a:lnTo>
                  <a:pt x="1939" y="4"/>
                </a:lnTo>
                <a:lnTo>
                  <a:pt x="1939"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20" name="Group 119"/>
          <p:cNvGrpSpPr/>
          <p:nvPr/>
        </p:nvGrpSpPr>
        <p:grpSpPr>
          <a:xfrm>
            <a:off x="9849768" y="3380618"/>
            <a:ext cx="6183876" cy="2783587"/>
            <a:chOff x="8886825" y="3630184"/>
            <a:chExt cx="6183876" cy="2783587"/>
          </a:xfrm>
        </p:grpSpPr>
        <p:sp>
          <p:nvSpPr>
            <p:cNvPr id="121" name="Rectangle 120"/>
            <p:cNvSpPr/>
            <p:nvPr/>
          </p:nvSpPr>
          <p:spPr>
            <a:xfrm>
              <a:off x="8886825" y="4167002"/>
              <a:ext cx="6183876" cy="2246769"/>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can put some text here. The text we are going to put here is not important. So please avoid to read this thing</a:t>
              </a:r>
              <a:r>
                <a:rPr lang="en-GB" sz="2000" dirty="0" smtClean="0">
                  <a:latin typeface="+mj-lt"/>
                  <a:cs typeface="Segoe UI Light" panose="020B0502040204020203" pitchFamily="34" charset="0"/>
                </a:rPr>
                <a:t>.</a:t>
              </a:r>
            </a:p>
            <a:p>
              <a:pPr algn="ctr"/>
              <a:endParaRPr lang="en-GB" sz="2000" dirty="0">
                <a:latin typeface="+mj-lt"/>
                <a:cs typeface="Segoe UI Light" panose="020B0502040204020203" pitchFamily="34" charset="0"/>
              </a:endParaRPr>
            </a:p>
            <a:p>
              <a:pPr algn="ctr"/>
              <a:r>
                <a:rPr lang="en-GB" sz="2000" dirty="0" smtClean="0">
                  <a:latin typeface="+mj-lt"/>
                  <a:cs typeface="Segoe UI Light" panose="020B0502040204020203" pitchFamily="34" charset="0"/>
                </a:rPr>
                <a:t> </a:t>
              </a:r>
              <a:r>
                <a:rPr lang="en-GB" sz="2000" dirty="0">
                  <a:latin typeface="+mj-lt"/>
                  <a:cs typeface="Segoe UI Light" panose="020B0502040204020203" pitchFamily="34" charset="0"/>
                </a:rPr>
                <a:t>We are really sorry if you feel board with these text here</a:t>
              </a:r>
              <a:r>
                <a:rPr lang="en-GB" sz="2000" dirty="0" smtClean="0">
                  <a:latin typeface="+mj-lt"/>
                  <a:cs typeface="Segoe UI Light" panose="020B0502040204020203" pitchFamily="34" charset="0"/>
                </a:rPr>
                <a:t>.</a:t>
              </a:r>
              <a:r>
                <a:rPr lang="en-GB" sz="2000" dirty="0">
                  <a:latin typeface="+mj-lt"/>
                  <a:cs typeface="Segoe UI Light" panose="020B0502040204020203" pitchFamily="34" charset="0"/>
                </a:rPr>
                <a:t> This is the text box here. You can put some text here. The text we are going to put here is not important. </a:t>
              </a:r>
            </a:p>
          </p:txBody>
        </p:sp>
        <p:sp>
          <p:nvSpPr>
            <p:cNvPr id="122" name="Rectangle 121"/>
            <p:cNvSpPr/>
            <p:nvPr/>
          </p:nvSpPr>
          <p:spPr>
            <a:xfrm>
              <a:off x="10664261" y="3630184"/>
              <a:ext cx="2596416"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About Product</a:t>
              </a:r>
              <a:endParaRPr lang="en-GB" sz="2800" dirty="0">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17991082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6165110" y="276820"/>
            <a:ext cx="5985934"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Info graphic Column</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pSp>
        <p:nvGrpSpPr>
          <p:cNvPr id="33" name="Group 32"/>
          <p:cNvGrpSpPr/>
          <p:nvPr/>
        </p:nvGrpSpPr>
        <p:grpSpPr>
          <a:xfrm>
            <a:off x="5392796" y="5990057"/>
            <a:ext cx="918842" cy="1022850"/>
            <a:chOff x="9505196" y="7369674"/>
            <a:chExt cx="918842" cy="1022850"/>
          </a:xfrm>
        </p:grpSpPr>
        <p:sp>
          <p:nvSpPr>
            <p:cNvPr id="34" name="Freeform 23"/>
            <p:cNvSpPr>
              <a:spLocks/>
            </p:cNvSpPr>
            <p:nvPr/>
          </p:nvSpPr>
          <p:spPr bwMode="auto">
            <a:xfrm>
              <a:off x="9703438" y="7369674"/>
              <a:ext cx="474537" cy="439123"/>
            </a:xfrm>
            <a:custGeom>
              <a:avLst/>
              <a:gdLst>
                <a:gd name="T0" fmla="*/ 359 w 367"/>
                <a:gd name="T1" fmla="*/ 169 h 324"/>
                <a:gd name="T2" fmla="*/ 199 w 367"/>
                <a:gd name="T3" fmla="*/ 8 h 324"/>
                <a:gd name="T4" fmla="*/ 169 w 367"/>
                <a:gd name="T5" fmla="*/ 8 h 324"/>
                <a:gd name="T6" fmla="*/ 8 w 367"/>
                <a:gd name="T7" fmla="*/ 169 h 324"/>
                <a:gd name="T8" fmla="*/ 15 w 367"/>
                <a:gd name="T9" fmla="*/ 184 h 324"/>
                <a:gd name="T10" fmla="*/ 49 w 367"/>
                <a:gd name="T11" fmla="*/ 184 h 324"/>
                <a:gd name="T12" fmla="*/ 49 w 367"/>
                <a:gd name="T13" fmla="*/ 308 h 324"/>
                <a:gd name="T14" fmla="*/ 65 w 367"/>
                <a:gd name="T15" fmla="*/ 324 h 324"/>
                <a:gd name="T16" fmla="*/ 143 w 367"/>
                <a:gd name="T17" fmla="*/ 324 h 324"/>
                <a:gd name="T18" fmla="*/ 143 w 367"/>
                <a:gd name="T19" fmla="*/ 200 h 324"/>
                <a:gd name="T20" fmla="*/ 225 w 367"/>
                <a:gd name="T21" fmla="*/ 200 h 324"/>
                <a:gd name="T22" fmla="*/ 225 w 367"/>
                <a:gd name="T23" fmla="*/ 324 h 324"/>
                <a:gd name="T24" fmla="*/ 306 w 367"/>
                <a:gd name="T25" fmla="*/ 324 h 324"/>
                <a:gd name="T26" fmla="*/ 319 w 367"/>
                <a:gd name="T27" fmla="*/ 308 h 324"/>
                <a:gd name="T28" fmla="*/ 319 w 367"/>
                <a:gd name="T29" fmla="*/ 184 h 324"/>
                <a:gd name="T30" fmla="*/ 352 w 367"/>
                <a:gd name="T31" fmla="*/ 184 h 324"/>
                <a:gd name="T32" fmla="*/ 359 w 367"/>
                <a:gd name="T33" fmla="*/ 16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324">
                  <a:moveTo>
                    <a:pt x="359" y="169"/>
                  </a:moveTo>
                  <a:cubicBezTo>
                    <a:pt x="199" y="8"/>
                    <a:pt x="199" y="8"/>
                    <a:pt x="199" y="8"/>
                  </a:cubicBezTo>
                  <a:cubicBezTo>
                    <a:pt x="190" y="0"/>
                    <a:pt x="177" y="0"/>
                    <a:pt x="169" y="8"/>
                  </a:cubicBezTo>
                  <a:cubicBezTo>
                    <a:pt x="8" y="169"/>
                    <a:pt x="8" y="169"/>
                    <a:pt x="8" y="169"/>
                  </a:cubicBezTo>
                  <a:cubicBezTo>
                    <a:pt x="0" y="177"/>
                    <a:pt x="3" y="184"/>
                    <a:pt x="15" y="184"/>
                  </a:cubicBezTo>
                  <a:cubicBezTo>
                    <a:pt x="49" y="184"/>
                    <a:pt x="49" y="184"/>
                    <a:pt x="49" y="184"/>
                  </a:cubicBezTo>
                  <a:cubicBezTo>
                    <a:pt x="49" y="308"/>
                    <a:pt x="49" y="308"/>
                    <a:pt x="49" y="308"/>
                  </a:cubicBezTo>
                  <a:cubicBezTo>
                    <a:pt x="49" y="317"/>
                    <a:pt x="49" y="324"/>
                    <a:pt x="65" y="324"/>
                  </a:cubicBezTo>
                  <a:cubicBezTo>
                    <a:pt x="143" y="324"/>
                    <a:pt x="143" y="324"/>
                    <a:pt x="143" y="324"/>
                  </a:cubicBezTo>
                  <a:cubicBezTo>
                    <a:pt x="143" y="200"/>
                    <a:pt x="143" y="200"/>
                    <a:pt x="143" y="200"/>
                  </a:cubicBezTo>
                  <a:cubicBezTo>
                    <a:pt x="225" y="200"/>
                    <a:pt x="225" y="200"/>
                    <a:pt x="225" y="200"/>
                  </a:cubicBezTo>
                  <a:cubicBezTo>
                    <a:pt x="225" y="324"/>
                    <a:pt x="225" y="324"/>
                    <a:pt x="225" y="324"/>
                  </a:cubicBezTo>
                  <a:cubicBezTo>
                    <a:pt x="306" y="324"/>
                    <a:pt x="306" y="324"/>
                    <a:pt x="306" y="324"/>
                  </a:cubicBezTo>
                  <a:cubicBezTo>
                    <a:pt x="319" y="324"/>
                    <a:pt x="319" y="317"/>
                    <a:pt x="319" y="308"/>
                  </a:cubicBezTo>
                  <a:cubicBezTo>
                    <a:pt x="319" y="184"/>
                    <a:pt x="319" y="184"/>
                    <a:pt x="319" y="184"/>
                  </a:cubicBezTo>
                  <a:cubicBezTo>
                    <a:pt x="352" y="184"/>
                    <a:pt x="352" y="184"/>
                    <a:pt x="352" y="184"/>
                  </a:cubicBezTo>
                  <a:cubicBezTo>
                    <a:pt x="364" y="184"/>
                    <a:pt x="367" y="177"/>
                    <a:pt x="359" y="169"/>
                  </a:cubicBezTo>
                  <a:close/>
                </a:path>
              </a:pathLst>
            </a:custGeom>
            <a:solidFill>
              <a:schemeClr val="accent1"/>
            </a:solidFill>
            <a:ln>
              <a:noFill/>
            </a:ln>
          </p:spPr>
          <p:txBody>
            <a:bodyPr vert="horz" wrap="square" lIns="72579" tIns="36290" rIns="72579" bIns="36290" numCol="1" anchor="t" anchorCtr="0" compatLnSpc="1">
              <a:prstTxWarp prst="textNoShape">
                <a:avLst/>
              </a:prstTxWarp>
            </a:bodyPr>
            <a:lstStyle/>
            <a:p>
              <a:endParaRPr lang="en-US" sz="2016" dirty="0"/>
            </a:p>
          </p:txBody>
        </p:sp>
        <p:sp>
          <p:nvSpPr>
            <p:cNvPr id="35" name="Rectangle 34"/>
            <p:cNvSpPr/>
            <p:nvPr/>
          </p:nvSpPr>
          <p:spPr>
            <a:xfrm>
              <a:off x="9505196" y="7807749"/>
              <a:ext cx="918842" cy="584775"/>
            </a:xfrm>
            <a:prstGeom prst="rect">
              <a:avLst/>
            </a:prstGeom>
          </p:spPr>
          <p:txBody>
            <a:bodyPr wrap="none">
              <a:spAutoFit/>
            </a:bodyPr>
            <a:lstStyle/>
            <a:p>
              <a:pPr algn="ctr"/>
              <a:r>
                <a:rPr lang="en-GB" sz="3200" dirty="0" smtClean="0">
                  <a:latin typeface="Dosis" panose="02010503020202060003" pitchFamily="50" charset="0"/>
                </a:rPr>
                <a:t>96%</a:t>
              </a:r>
              <a:endParaRPr lang="en-GB" sz="2800" dirty="0">
                <a:latin typeface="Dosis" panose="02010503020202060003" pitchFamily="50" charset="0"/>
              </a:endParaRPr>
            </a:p>
          </p:txBody>
        </p:sp>
      </p:grpSp>
      <p:grpSp>
        <p:nvGrpSpPr>
          <p:cNvPr id="36" name="Group 35"/>
          <p:cNvGrpSpPr/>
          <p:nvPr/>
        </p:nvGrpSpPr>
        <p:grpSpPr>
          <a:xfrm>
            <a:off x="6626033" y="5965683"/>
            <a:ext cx="889988" cy="1046498"/>
            <a:chOff x="10738433" y="7345300"/>
            <a:chExt cx="889988" cy="1046498"/>
          </a:xfrm>
        </p:grpSpPr>
        <p:sp>
          <p:nvSpPr>
            <p:cNvPr id="37" name="Freeform 6"/>
            <p:cNvSpPr>
              <a:spLocks noEditPoints="1"/>
            </p:cNvSpPr>
            <p:nvPr/>
          </p:nvSpPr>
          <p:spPr bwMode="auto">
            <a:xfrm>
              <a:off x="10893995" y="7345300"/>
              <a:ext cx="426160" cy="453965"/>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2025" dirty="0"/>
            </a:p>
          </p:txBody>
        </p:sp>
        <p:sp>
          <p:nvSpPr>
            <p:cNvPr id="38" name="Rectangle 37"/>
            <p:cNvSpPr/>
            <p:nvPr/>
          </p:nvSpPr>
          <p:spPr>
            <a:xfrm>
              <a:off x="10738433" y="7807023"/>
              <a:ext cx="889988" cy="584775"/>
            </a:xfrm>
            <a:prstGeom prst="rect">
              <a:avLst/>
            </a:prstGeom>
          </p:spPr>
          <p:txBody>
            <a:bodyPr wrap="none">
              <a:spAutoFit/>
            </a:bodyPr>
            <a:lstStyle/>
            <a:p>
              <a:pPr algn="ctr"/>
              <a:r>
                <a:rPr lang="en-GB" sz="3200" dirty="0" smtClean="0">
                  <a:latin typeface="Dosis" panose="02010503020202060003" pitchFamily="50" charset="0"/>
                </a:rPr>
                <a:t>53%</a:t>
              </a:r>
              <a:endParaRPr lang="en-GB" sz="2800" dirty="0">
                <a:latin typeface="Dosis" panose="02010503020202060003" pitchFamily="50" charset="0"/>
              </a:endParaRPr>
            </a:p>
          </p:txBody>
        </p:sp>
      </p:grpSp>
      <p:grpSp>
        <p:nvGrpSpPr>
          <p:cNvPr id="39" name="Group 38"/>
          <p:cNvGrpSpPr/>
          <p:nvPr/>
        </p:nvGrpSpPr>
        <p:grpSpPr>
          <a:xfrm>
            <a:off x="9039611" y="6066718"/>
            <a:ext cx="918842" cy="945463"/>
            <a:chOff x="13152011" y="7446335"/>
            <a:chExt cx="918842" cy="945463"/>
          </a:xfrm>
        </p:grpSpPr>
        <p:sp>
          <p:nvSpPr>
            <p:cNvPr id="40" name="Rectangle 39"/>
            <p:cNvSpPr/>
            <p:nvPr/>
          </p:nvSpPr>
          <p:spPr>
            <a:xfrm>
              <a:off x="13152011" y="7807023"/>
              <a:ext cx="918842" cy="584775"/>
            </a:xfrm>
            <a:prstGeom prst="rect">
              <a:avLst/>
            </a:prstGeom>
          </p:spPr>
          <p:txBody>
            <a:bodyPr wrap="none">
              <a:spAutoFit/>
            </a:bodyPr>
            <a:lstStyle/>
            <a:p>
              <a:pPr algn="ctr"/>
              <a:r>
                <a:rPr lang="en-GB" sz="3200" dirty="0" smtClean="0">
                  <a:latin typeface="Dosis" panose="02010503020202060003" pitchFamily="50" charset="0"/>
                </a:rPr>
                <a:t>99%</a:t>
              </a:r>
              <a:endParaRPr lang="en-GB" sz="2800" dirty="0">
                <a:latin typeface="Dosis" panose="02010503020202060003" pitchFamily="50" charset="0"/>
              </a:endParaRPr>
            </a:p>
          </p:txBody>
        </p:sp>
        <p:sp>
          <p:nvSpPr>
            <p:cNvPr id="41" name="Freeform 6"/>
            <p:cNvSpPr>
              <a:spLocks/>
            </p:cNvSpPr>
            <p:nvPr/>
          </p:nvSpPr>
          <p:spPr bwMode="auto">
            <a:xfrm>
              <a:off x="13304058" y="7446335"/>
              <a:ext cx="500449" cy="319789"/>
            </a:xfrm>
            <a:custGeom>
              <a:avLst/>
              <a:gdLst>
                <a:gd name="T0" fmla="*/ 3017 w 3855"/>
                <a:gd name="T1" fmla="*/ 57 h 2464"/>
                <a:gd name="T2" fmla="*/ 3406 w 3855"/>
                <a:gd name="T3" fmla="*/ 270 h 2464"/>
                <a:gd name="T4" fmla="*/ 3692 w 3855"/>
                <a:gd name="T5" fmla="*/ 611 h 2464"/>
                <a:gd name="T6" fmla="*/ 3841 w 3855"/>
                <a:gd name="T7" fmla="*/ 1041 h 2464"/>
                <a:gd name="T8" fmla="*/ 3823 w 3855"/>
                <a:gd name="T9" fmla="*/ 1514 h 2464"/>
                <a:gd name="T10" fmla="*/ 3644 w 3855"/>
                <a:gd name="T11" fmla="*/ 1929 h 2464"/>
                <a:gd name="T12" fmla="*/ 3334 w 3855"/>
                <a:gd name="T13" fmla="*/ 2247 h 2464"/>
                <a:gd name="T14" fmla="*/ 2929 w 3855"/>
                <a:gd name="T15" fmla="*/ 2431 h 2464"/>
                <a:gd name="T16" fmla="*/ 2477 w 3855"/>
                <a:gd name="T17" fmla="*/ 2451 h 2464"/>
                <a:gd name="T18" fmla="*/ 2075 w 3855"/>
                <a:gd name="T19" fmla="*/ 2312 h 2464"/>
                <a:gd name="T20" fmla="*/ 1795 w 3855"/>
                <a:gd name="T21" fmla="*/ 2088 h 2464"/>
                <a:gd name="T22" fmla="*/ 1688 w 3855"/>
                <a:gd name="T23" fmla="*/ 1931 h 2464"/>
                <a:gd name="T24" fmla="*/ 1574 w 3855"/>
                <a:gd name="T25" fmla="*/ 1742 h 2464"/>
                <a:gd name="T26" fmla="*/ 1491 w 3855"/>
                <a:gd name="T27" fmla="*/ 1498 h 2464"/>
                <a:gd name="T28" fmla="*/ 1428 w 3855"/>
                <a:gd name="T29" fmla="*/ 1178 h 2464"/>
                <a:gd name="T30" fmla="*/ 1311 w 3855"/>
                <a:gd name="T31" fmla="*/ 922 h 2464"/>
                <a:gd name="T32" fmla="*/ 1075 w 3855"/>
                <a:gd name="T33" fmla="*/ 772 h 2464"/>
                <a:gd name="T34" fmla="*/ 792 w 3855"/>
                <a:gd name="T35" fmla="*/ 788 h 2464"/>
                <a:gd name="T36" fmla="*/ 579 w 3855"/>
                <a:gd name="T37" fmla="*/ 960 h 2464"/>
                <a:gd name="T38" fmla="*/ 495 w 3855"/>
                <a:gd name="T39" fmla="*/ 1231 h 2464"/>
                <a:gd name="T40" fmla="*/ 579 w 3855"/>
                <a:gd name="T41" fmla="*/ 1503 h 2464"/>
                <a:gd name="T42" fmla="*/ 792 w 3855"/>
                <a:gd name="T43" fmla="*/ 1675 h 2464"/>
                <a:gd name="T44" fmla="*/ 1071 w 3855"/>
                <a:gd name="T45" fmla="*/ 1693 h 2464"/>
                <a:gd name="T46" fmla="*/ 1241 w 3855"/>
                <a:gd name="T47" fmla="*/ 1651 h 2464"/>
                <a:gd name="T48" fmla="*/ 1308 w 3855"/>
                <a:gd name="T49" fmla="*/ 1761 h 2464"/>
                <a:gd name="T50" fmla="*/ 1412 w 3855"/>
                <a:gd name="T51" fmla="*/ 1968 h 2464"/>
                <a:gd name="T52" fmla="*/ 1386 w 3855"/>
                <a:gd name="T53" fmla="*/ 2102 h 2464"/>
                <a:gd name="T54" fmla="*/ 1119 w 3855"/>
                <a:gd name="T55" fmla="*/ 2202 h 2464"/>
                <a:gd name="T56" fmla="*/ 717 w 3855"/>
                <a:gd name="T57" fmla="*/ 2184 h 2464"/>
                <a:gd name="T58" fmla="*/ 369 w 3855"/>
                <a:gd name="T59" fmla="*/ 2007 h 2464"/>
                <a:gd name="T60" fmla="*/ 118 w 3855"/>
                <a:gd name="T61" fmla="*/ 1705 h 2464"/>
                <a:gd name="T62" fmla="*/ 4 w 3855"/>
                <a:gd name="T63" fmla="*/ 1316 h 2464"/>
                <a:gd name="T64" fmla="*/ 54 w 3855"/>
                <a:gd name="T65" fmla="*/ 906 h 2464"/>
                <a:gd name="T66" fmla="*/ 254 w 3855"/>
                <a:gd name="T67" fmla="*/ 566 h 2464"/>
                <a:gd name="T68" fmla="*/ 568 w 3855"/>
                <a:gd name="T69" fmla="*/ 333 h 2464"/>
                <a:gd name="T70" fmla="*/ 960 w 3855"/>
                <a:gd name="T71" fmla="*/ 248 h 2464"/>
                <a:gd name="T72" fmla="*/ 1359 w 3855"/>
                <a:gd name="T73" fmla="*/ 337 h 2464"/>
                <a:gd name="T74" fmla="*/ 1619 w 3855"/>
                <a:gd name="T75" fmla="*/ 520 h 2464"/>
                <a:gd name="T76" fmla="*/ 1798 w 3855"/>
                <a:gd name="T77" fmla="*/ 728 h 2464"/>
                <a:gd name="T78" fmla="*/ 1931 w 3855"/>
                <a:gd name="T79" fmla="*/ 1011 h 2464"/>
                <a:gd name="T80" fmla="*/ 1946 w 3855"/>
                <a:gd name="T81" fmla="*/ 1180 h 2464"/>
                <a:gd name="T82" fmla="*/ 1962 w 3855"/>
                <a:gd name="T83" fmla="*/ 1378 h 2464"/>
                <a:gd name="T84" fmla="*/ 2110 w 3855"/>
                <a:gd name="T85" fmla="*/ 1692 h 2464"/>
                <a:gd name="T86" fmla="*/ 2379 w 3855"/>
                <a:gd name="T87" fmla="*/ 1899 h 2464"/>
                <a:gd name="T88" fmla="*/ 2725 w 3855"/>
                <a:gd name="T89" fmla="*/ 1952 h 2464"/>
                <a:gd name="T90" fmla="*/ 3048 w 3855"/>
                <a:gd name="T91" fmla="*/ 1832 h 2464"/>
                <a:gd name="T92" fmla="*/ 3274 w 3855"/>
                <a:gd name="T93" fmla="*/ 1577 h 2464"/>
                <a:gd name="T94" fmla="*/ 3360 w 3855"/>
                <a:gd name="T95" fmla="*/ 1231 h 2464"/>
                <a:gd name="T96" fmla="*/ 3274 w 3855"/>
                <a:gd name="T97" fmla="*/ 887 h 2464"/>
                <a:gd name="T98" fmla="*/ 3048 w 3855"/>
                <a:gd name="T99" fmla="*/ 631 h 2464"/>
                <a:gd name="T100" fmla="*/ 2725 w 3855"/>
                <a:gd name="T101" fmla="*/ 512 h 2464"/>
                <a:gd name="T102" fmla="*/ 2407 w 3855"/>
                <a:gd name="T103" fmla="*/ 554 h 2464"/>
                <a:gd name="T104" fmla="*/ 2180 w 3855"/>
                <a:gd name="T105" fmla="*/ 691 h 2464"/>
                <a:gd name="T106" fmla="*/ 2078 w 3855"/>
                <a:gd name="T107" fmla="*/ 686 h 2464"/>
                <a:gd name="T108" fmla="*/ 1892 w 3855"/>
                <a:gd name="T109" fmla="*/ 442 h 2464"/>
                <a:gd name="T110" fmla="*/ 1867 w 3855"/>
                <a:gd name="T111" fmla="*/ 327 h 2464"/>
                <a:gd name="T112" fmla="*/ 2052 w 3855"/>
                <a:gd name="T113" fmla="*/ 166 h 2464"/>
                <a:gd name="T114" fmla="*/ 2470 w 3855"/>
                <a:gd name="T115" fmla="*/ 14 h 2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55" h="2464">
                  <a:moveTo>
                    <a:pt x="2654" y="0"/>
                  </a:moveTo>
                  <a:lnTo>
                    <a:pt x="2748" y="3"/>
                  </a:lnTo>
                  <a:lnTo>
                    <a:pt x="2840" y="14"/>
                  </a:lnTo>
                  <a:lnTo>
                    <a:pt x="2930" y="32"/>
                  </a:lnTo>
                  <a:lnTo>
                    <a:pt x="3017" y="57"/>
                  </a:lnTo>
                  <a:lnTo>
                    <a:pt x="3101" y="88"/>
                  </a:lnTo>
                  <a:lnTo>
                    <a:pt x="3183" y="125"/>
                  </a:lnTo>
                  <a:lnTo>
                    <a:pt x="3261" y="168"/>
                  </a:lnTo>
                  <a:lnTo>
                    <a:pt x="3335" y="217"/>
                  </a:lnTo>
                  <a:lnTo>
                    <a:pt x="3406" y="270"/>
                  </a:lnTo>
                  <a:lnTo>
                    <a:pt x="3472" y="329"/>
                  </a:lnTo>
                  <a:lnTo>
                    <a:pt x="3534" y="394"/>
                  </a:lnTo>
                  <a:lnTo>
                    <a:pt x="3592" y="462"/>
                  </a:lnTo>
                  <a:lnTo>
                    <a:pt x="3645" y="534"/>
                  </a:lnTo>
                  <a:lnTo>
                    <a:pt x="3692" y="611"/>
                  </a:lnTo>
                  <a:lnTo>
                    <a:pt x="3733" y="691"/>
                  </a:lnTo>
                  <a:lnTo>
                    <a:pt x="3770" y="774"/>
                  </a:lnTo>
                  <a:lnTo>
                    <a:pt x="3800" y="860"/>
                  </a:lnTo>
                  <a:lnTo>
                    <a:pt x="3824" y="950"/>
                  </a:lnTo>
                  <a:lnTo>
                    <a:pt x="3841" y="1041"/>
                  </a:lnTo>
                  <a:lnTo>
                    <a:pt x="3852" y="1136"/>
                  </a:lnTo>
                  <a:lnTo>
                    <a:pt x="3855" y="1231"/>
                  </a:lnTo>
                  <a:lnTo>
                    <a:pt x="3852" y="1328"/>
                  </a:lnTo>
                  <a:lnTo>
                    <a:pt x="3841" y="1422"/>
                  </a:lnTo>
                  <a:lnTo>
                    <a:pt x="3823" y="1514"/>
                  </a:lnTo>
                  <a:lnTo>
                    <a:pt x="3800" y="1603"/>
                  </a:lnTo>
                  <a:lnTo>
                    <a:pt x="3770" y="1689"/>
                  </a:lnTo>
                  <a:lnTo>
                    <a:pt x="3733" y="1773"/>
                  </a:lnTo>
                  <a:lnTo>
                    <a:pt x="3691" y="1853"/>
                  </a:lnTo>
                  <a:lnTo>
                    <a:pt x="3644" y="1929"/>
                  </a:lnTo>
                  <a:lnTo>
                    <a:pt x="3592" y="2002"/>
                  </a:lnTo>
                  <a:lnTo>
                    <a:pt x="3534" y="2070"/>
                  </a:lnTo>
                  <a:lnTo>
                    <a:pt x="3471" y="2134"/>
                  </a:lnTo>
                  <a:lnTo>
                    <a:pt x="3405" y="2192"/>
                  </a:lnTo>
                  <a:lnTo>
                    <a:pt x="3334" y="2247"/>
                  </a:lnTo>
                  <a:lnTo>
                    <a:pt x="3259" y="2296"/>
                  </a:lnTo>
                  <a:lnTo>
                    <a:pt x="3181" y="2338"/>
                  </a:lnTo>
                  <a:lnTo>
                    <a:pt x="3100" y="2376"/>
                  </a:lnTo>
                  <a:lnTo>
                    <a:pt x="3016" y="2407"/>
                  </a:lnTo>
                  <a:lnTo>
                    <a:pt x="2929" y="2431"/>
                  </a:lnTo>
                  <a:lnTo>
                    <a:pt x="2840" y="2449"/>
                  </a:lnTo>
                  <a:lnTo>
                    <a:pt x="2748" y="2460"/>
                  </a:lnTo>
                  <a:lnTo>
                    <a:pt x="2654" y="2464"/>
                  </a:lnTo>
                  <a:lnTo>
                    <a:pt x="2565" y="2460"/>
                  </a:lnTo>
                  <a:lnTo>
                    <a:pt x="2477" y="2451"/>
                  </a:lnTo>
                  <a:lnTo>
                    <a:pt x="2392" y="2435"/>
                  </a:lnTo>
                  <a:lnTo>
                    <a:pt x="2309" y="2412"/>
                  </a:lnTo>
                  <a:lnTo>
                    <a:pt x="2229" y="2384"/>
                  </a:lnTo>
                  <a:lnTo>
                    <a:pt x="2151" y="2351"/>
                  </a:lnTo>
                  <a:lnTo>
                    <a:pt x="2075" y="2312"/>
                  </a:lnTo>
                  <a:lnTo>
                    <a:pt x="2004" y="2269"/>
                  </a:lnTo>
                  <a:lnTo>
                    <a:pt x="1936" y="2219"/>
                  </a:lnTo>
                  <a:lnTo>
                    <a:pt x="1871" y="2166"/>
                  </a:lnTo>
                  <a:lnTo>
                    <a:pt x="1809" y="2108"/>
                  </a:lnTo>
                  <a:lnTo>
                    <a:pt x="1795" y="2088"/>
                  </a:lnTo>
                  <a:lnTo>
                    <a:pt x="1777" y="2063"/>
                  </a:lnTo>
                  <a:lnTo>
                    <a:pt x="1757" y="2034"/>
                  </a:lnTo>
                  <a:lnTo>
                    <a:pt x="1735" y="2002"/>
                  </a:lnTo>
                  <a:lnTo>
                    <a:pt x="1711" y="1967"/>
                  </a:lnTo>
                  <a:lnTo>
                    <a:pt x="1688" y="1931"/>
                  </a:lnTo>
                  <a:lnTo>
                    <a:pt x="1663" y="1892"/>
                  </a:lnTo>
                  <a:lnTo>
                    <a:pt x="1638" y="1853"/>
                  </a:lnTo>
                  <a:lnTo>
                    <a:pt x="1616" y="1816"/>
                  </a:lnTo>
                  <a:lnTo>
                    <a:pt x="1593" y="1778"/>
                  </a:lnTo>
                  <a:lnTo>
                    <a:pt x="1574" y="1742"/>
                  </a:lnTo>
                  <a:lnTo>
                    <a:pt x="1556" y="1708"/>
                  </a:lnTo>
                  <a:lnTo>
                    <a:pt x="1535" y="1658"/>
                  </a:lnTo>
                  <a:lnTo>
                    <a:pt x="1519" y="1606"/>
                  </a:lnTo>
                  <a:lnTo>
                    <a:pt x="1503" y="1552"/>
                  </a:lnTo>
                  <a:lnTo>
                    <a:pt x="1491" y="1498"/>
                  </a:lnTo>
                  <a:lnTo>
                    <a:pt x="1481" y="1443"/>
                  </a:lnTo>
                  <a:lnTo>
                    <a:pt x="1471" y="1388"/>
                  </a:lnTo>
                  <a:lnTo>
                    <a:pt x="1452" y="1285"/>
                  </a:lnTo>
                  <a:lnTo>
                    <a:pt x="1441" y="1231"/>
                  </a:lnTo>
                  <a:lnTo>
                    <a:pt x="1428" y="1178"/>
                  </a:lnTo>
                  <a:lnTo>
                    <a:pt x="1411" y="1126"/>
                  </a:lnTo>
                  <a:lnTo>
                    <a:pt x="1396" y="1070"/>
                  </a:lnTo>
                  <a:lnTo>
                    <a:pt x="1372" y="1017"/>
                  </a:lnTo>
                  <a:lnTo>
                    <a:pt x="1344" y="967"/>
                  </a:lnTo>
                  <a:lnTo>
                    <a:pt x="1311" y="922"/>
                  </a:lnTo>
                  <a:lnTo>
                    <a:pt x="1272" y="881"/>
                  </a:lnTo>
                  <a:lnTo>
                    <a:pt x="1228" y="845"/>
                  </a:lnTo>
                  <a:lnTo>
                    <a:pt x="1181" y="814"/>
                  </a:lnTo>
                  <a:lnTo>
                    <a:pt x="1130" y="789"/>
                  </a:lnTo>
                  <a:lnTo>
                    <a:pt x="1075" y="772"/>
                  </a:lnTo>
                  <a:lnTo>
                    <a:pt x="1019" y="760"/>
                  </a:lnTo>
                  <a:lnTo>
                    <a:pt x="960" y="756"/>
                  </a:lnTo>
                  <a:lnTo>
                    <a:pt x="902" y="760"/>
                  </a:lnTo>
                  <a:lnTo>
                    <a:pt x="845" y="771"/>
                  </a:lnTo>
                  <a:lnTo>
                    <a:pt x="792" y="788"/>
                  </a:lnTo>
                  <a:lnTo>
                    <a:pt x="742" y="812"/>
                  </a:lnTo>
                  <a:lnTo>
                    <a:pt x="695" y="841"/>
                  </a:lnTo>
                  <a:lnTo>
                    <a:pt x="651" y="876"/>
                  </a:lnTo>
                  <a:lnTo>
                    <a:pt x="613" y="916"/>
                  </a:lnTo>
                  <a:lnTo>
                    <a:pt x="579" y="960"/>
                  </a:lnTo>
                  <a:lnTo>
                    <a:pt x="550" y="1008"/>
                  </a:lnTo>
                  <a:lnTo>
                    <a:pt x="527" y="1060"/>
                  </a:lnTo>
                  <a:lnTo>
                    <a:pt x="509" y="1115"/>
                  </a:lnTo>
                  <a:lnTo>
                    <a:pt x="499" y="1172"/>
                  </a:lnTo>
                  <a:lnTo>
                    <a:pt x="495" y="1231"/>
                  </a:lnTo>
                  <a:lnTo>
                    <a:pt x="499" y="1292"/>
                  </a:lnTo>
                  <a:lnTo>
                    <a:pt x="509" y="1349"/>
                  </a:lnTo>
                  <a:lnTo>
                    <a:pt x="527" y="1403"/>
                  </a:lnTo>
                  <a:lnTo>
                    <a:pt x="550" y="1456"/>
                  </a:lnTo>
                  <a:lnTo>
                    <a:pt x="579" y="1503"/>
                  </a:lnTo>
                  <a:lnTo>
                    <a:pt x="613" y="1548"/>
                  </a:lnTo>
                  <a:lnTo>
                    <a:pt x="651" y="1588"/>
                  </a:lnTo>
                  <a:lnTo>
                    <a:pt x="695" y="1622"/>
                  </a:lnTo>
                  <a:lnTo>
                    <a:pt x="742" y="1652"/>
                  </a:lnTo>
                  <a:lnTo>
                    <a:pt x="792" y="1675"/>
                  </a:lnTo>
                  <a:lnTo>
                    <a:pt x="845" y="1693"/>
                  </a:lnTo>
                  <a:lnTo>
                    <a:pt x="902" y="1704"/>
                  </a:lnTo>
                  <a:lnTo>
                    <a:pt x="960" y="1708"/>
                  </a:lnTo>
                  <a:lnTo>
                    <a:pt x="1016" y="1704"/>
                  </a:lnTo>
                  <a:lnTo>
                    <a:pt x="1071" y="1693"/>
                  </a:lnTo>
                  <a:lnTo>
                    <a:pt x="1123" y="1676"/>
                  </a:lnTo>
                  <a:lnTo>
                    <a:pt x="1172" y="1654"/>
                  </a:lnTo>
                  <a:lnTo>
                    <a:pt x="1195" y="1646"/>
                  </a:lnTo>
                  <a:lnTo>
                    <a:pt x="1218" y="1645"/>
                  </a:lnTo>
                  <a:lnTo>
                    <a:pt x="1241" y="1651"/>
                  </a:lnTo>
                  <a:lnTo>
                    <a:pt x="1256" y="1659"/>
                  </a:lnTo>
                  <a:lnTo>
                    <a:pt x="1270" y="1671"/>
                  </a:lnTo>
                  <a:lnTo>
                    <a:pt x="1281" y="1685"/>
                  </a:lnTo>
                  <a:lnTo>
                    <a:pt x="1288" y="1702"/>
                  </a:lnTo>
                  <a:lnTo>
                    <a:pt x="1308" y="1761"/>
                  </a:lnTo>
                  <a:lnTo>
                    <a:pt x="1334" y="1819"/>
                  </a:lnTo>
                  <a:lnTo>
                    <a:pt x="1353" y="1859"/>
                  </a:lnTo>
                  <a:lnTo>
                    <a:pt x="1376" y="1900"/>
                  </a:lnTo>
                  <a:lnTo>
                    <a:pt x="1400" y="1943"/>
                  </a:lnTo>
                  <a:lnTo>
                    <a:pt x="1412" y="1968"/>
                  </a:lnTo>
                  <a:lnTo>
                    <a:pt x="1418" y="1996"/>
                  </a:lnTo>
                  <a:lnTo>
                    <a:pt x="1419" y="2025"/>
                  </a:lnTo>
                  <a:lnTo>
                    <a:pt x="1413" y="2052"/>
                  </a:lnTo>
                  <a:lnTo>
                    <a:pt x="1403" y="2079"/>
                  </a:lnTo>
                  <a:lnTo>
                    <a:pt x="1386" y="2102"/>
                  </a:lnTo>
                  <a:lnTo>
                    <a:pt x="1366" y="2120"/>
                  </a:lnTo>
                  <a:lnTo>
                    <a:pt x="1341" y="2134"/>
                  </a:lnTo>
                  <a:lnTo>
                    <a:pt x="1270" y="2163"/>
                  </a:lnTo>
                  <a:lnTo>
                    <a:pt x="1196" y="2186"/>
                  </a:lnTo>
                  <a:lnTo>
                    <a:pt x="1119" y="2202"/>
                  </a:lnTo>
                  <a:lnTo>
                    <a:pt x="1040" y="2213"/>
                  </a:lnTo>
                  <a:lnTo>
                    <a:pt x="960" y="2217"/>
                  </a:lnTo>
                  <a:lnTo>
                    <a:pt x="877" y="2213"/>
                  </a:lnTo>
                  <a:lnTo>
                    <a:pt x="797" y="2202"/>
                  </a:lnTo>
                  <a:lnTo>
                    <a:pt x="717" y="2184"/>
                  </a:lnTo>
                  <a:lnTo>
                    <a:pt x="642" y="2161"/>
                  </a:lnTo>
                  <a:lnTo>
                    <a:pt x="568" y="2131"/>
                  </a:lnTo>
                  <a:lnTo>
                    <a:pt x="499" y="2094"/>
                  </a:lnTo>
                  <a:lnTo>
                    <a:pt x="431" y="2053"/>
                  </a:lnTo>
                  <a:lnTo>
                    <a:pt x="369" y="2007"/>
                  </a:lnTo>
                  <a:lnTo>
                    <a:pt x="310" y="1955"/>
                  </a:lnTo>
                  <a:lnTo>
                    <a:pt x="254" y="1899"/>
                  </a:lnTo>
                  <a:lnTo>
                    <a:pt x="204" y="1839"/>
                  </a:lnTo>
                  <a:lnTo>
                    <a:pt x="158" y="1774"/>
                  </a:lnTo>
                  <a:lnTo>
                    <a:pt x="118" y="1705"/>
                  </a:lnTo>
                  <a:lnTo>
                    <a:pt x="84" y="1634"/>
                  </a:lnTo>
                  <a:lnTo>
                    <a:pt x="54" y="1559"/>
                  </a:lnTo>
                  <a:lnTo>
                    <a:pt x="31" y="1480"/>
                  </a:lnTo>
                  <a:lnTo>
                    <a:pt x="14" y="1400"/>
                  </a:lnTo>
                  <a:lnTo>
                    <a:pt x="4" y="1316"/>
                  </a:lnTo>
                  <a:lnTo>
                    <a:pt x="0" y="1231"/>
                  </a:lnTo>
                  <a:lnTo>
                    <a:pt x="4" y="1148"/>
                  </a:lnTo>
                  <a:lnTo>
                    <a:pt x="14" y="1064"/>
                  </a:lnTo>
                  <a:lnTo>
                    <a:pt x="31" y="984"/>
                  </a:lnTo>
                  <a:lnTo>
                    <a:pt x="54" y="906"/>
                  </a:lnTo>
                  <a:lnTo>
                    <a:pt x="84" y="831"/>
                  </a:lnTo>
                  <a:lnTo>
                    <a:pt x="118" y="759"/>
                  </a:lnTo>
                  <a:lnTo>
                    <a:pt x="158" y="691"/>
                  </a:lnTo>
                  <a:lnTo>
                    <a:pt x="204" y="625"/>
                  </a:lnTo>
                  <a:lnTo>
                    <a:pt x="254" y="566"/>
                  </a:lnTo>
                  <a:lnTo>
                    <a:pt x="310" y="509"/>
                  </a:lnTo>
                  <a:lnTo>
                    <a:pt x="369" y="458"/>
                  </a:lnTo>
                  <a:lnTo>
                    <a:pt x="431" y="411"/>
                  </a:lnTo>
                  <a:lnTo>
                    <a:pt x="499" y="369"/>
                  </a:lnTo>
                  <a:lnTo>
                    <a:pt x="568" y="333"/>
                  </a:lnTo>
                  <a:lnTo>
                    <a:pt x="642" y="304"/>
                  </a:lnTo>
                  <a:lnTo>
                    <a:pt x="717" y="280"/>
                  </a:lnTo>
                  <a:lnTo>
                    <a:pt x="797" y="263"/>
                  </a:lnTo>
                  <a:lnTo>
                    <a:pt x="877" y="252"/>
                  </a:lnTo>
                  <a:lnTo>
                    <a:pt x="960" y="248"/>
                  </a:lnTo>
                  <a:lnTo>
                    <a:pt x="1045" y="252"/>
                  </a:lnTo>
                  <a:lnTo>
                    <a:pt x="1126" y="263"/>
                  </a:lnTo>
                  <a:lnTo>
                    <a:pt x="1207" y="281"/>
                  </a:lnTo>
                  <a:lnTo>
                    <a:pt x="1285" y="306"/>
                  </a:lnTo>
                  <a:lnTo>
                    <a:pt x="1359" y="337"/>
                  </a:lnTo>
                  <a:lnTo>
                    <a:pt x="1430" y="374"/>
                  </a:lnTo>
                  <a:lnTo>
                    <a:pt x="1497" y="418"/>
                  </a:lnTo>
                  <a:lnTo>
                    <a:pt x="1561" y="466"/>
                  </a:lnTo>
                  <a:lnTo>
                    <a:pt x="1590" y="491"/>
                  </a:lnTo>
                  <a:lnTo>
                    <a:pt x="1619" y="520"/>
                  </a:lnTo>
                  <a:lnTo>
                    <a:pt x="1651" y="552"/>
                  </a:lnTo>
                  <a:lnTo>
                    <a:pt x="1688" y="591"/>
                  </a:lnTo>
                  <a:lnTo>
                    <a:pt x="1725" y="634"/>
                  </a:lnTo>
                  <a:lnTo>
                    <a:pt x="1762" y="680"/>
                  </a:lnTo>
                  <a:lnTo>
                    <a:pt x="1798" y="728"/>
                  </a:lnTo>
                  <a:lnTo>
                    <a:pt x="1832" y="780"/>
                  </a:lnTo>
                  <a:lnTo>
                    <a:pt x="1863" y="835"/>
                  </a:lnTo>
                  <a:lnTo>
                    <a:pt x="1891" y="892"/>
                  </a:lnTo>
                  <a:lnTo>
                    <a:pt x="1913" y="950"/>
                  </a:lnTo>
                  <a:lnTo>
                    <a:pt x="1931" y="1011"/>
                  </a:lnTo>
                  <a:lnTo>
                    <a:pt x="1942" y="1072"/>
                  </a:lnTo>
                  <a:lnTo>
                    <a:pt x="1945" y="1136"/>
                  </a:lnTo>
                  <a:lnTo>
                    <a:pt x="1946" y="1145"/>
                  </a:lnTo>
                  <a:lnTo>
                    <a:pt x="1946" y="1161"/>
                  </a:lnTo>
                  <a:lnTo>
                    <a:pt x="1946" y="1180"/>
                  </a:lnTo>
                  <a:lnTo>
                    <a:pt x="1948" y="1200"/>
                  </a:lnTo>
                  <a:lnTo>
                    <a:pt x="1948" y="1218"/>
                  </a:lnTo>
                  <a:lnTo>
                    <a:pt x="1948" y="1231"/>
                  </a:lnTo>
                  <a:lnTo>
                    <a:pt x="1951" y="1305"/>
                  </a:lnTo>
                  <a:lnTo>
                    <a:pt x="1962" y="1378"/>
                  </a:lnTo>
                  <a:lnTo>
                    <a:pt x="1980" y="1447"/>
                  </a:lnTo>
                  <a:lnTo>
                    <a:pt x="2003" y="1514"/>
                  </a:lnTo>
                  <a:lnTo>
                    <a:pt x="2033" y="1577"/>
                  </a:lnTo>
                  <a:lnTo>
                    <a:pt x="2068" y="1636"/>
                  </a:lnTo>
                  <a:lnTo>
                    <a:pt x="2110" y="1692"/>
                  </a:lnTo>
                  <a:lnTo>
                    <a:pt x="2154" y="1744"/>
                  </a:lnTo>
                  <a:lnTo>
                    <a:pt x="2205" y="1790"/>
                  </a:lnTo>
                  <a:lnTo>
                    <a:pt x="2260" y="1832"/>
                  </a:lnTo>
                  <a:lnTo>
                    <a:pt x="2318" y="1869"/>
                  </a:lnTo>
                  <a:lnTo>
                    <a:pt x="2379" y="1899"/>
                  </a:lnTo>
                  <a:lnTo>
                    <a:pt x="2444" y="1923"/>
                  </a:lnTo>
                  <a:lnTo>
                    <a:pt x="2511" y="1942"/>
                  </a:lnTo>
                  <a:lnTo>
                    <a:pt x="2582" y="1952"/>
                  </a:lnTo>
                  <a:lnTo>
                    <a:pt x="2654" y="1956"/>
                  </a:lnTo>
                  <a:lnTo>
                    <a:pt x="2725" y="1952"/>
                  </a:lnTo>
                  <a:lnTo>
                    <a:pt x="2796" y="1942"/>
                  </a:lnTo>
                  <a:lnTo>
                    <a:pt x="2864" y="1923"/>
                  </a:lnTo>
                  <a:lnTo>
                    <a:pt x="2929" y="1899"/>
                  </a:lnTo>
                  <a:lnTo>
                    <a:pt x="2990" y="1869"/>
                  </a:lnTo>
                  <a:lnTo>
                    <a:pt x="3048" y="1832"/>
                  </a:lnTo>
                  <a:lnTo>
                    <a:pt x="3102" y="1790"/>
                  </a:lnTo>
                  <a:lnTo>
                    <a:pt x="3152" y="1744"/>
                  </a:lnTo>
                  <a:lnTo>
                    <a:pt x="3198" y="1692"/>
                  </a:lnTo>
                  <a:lnTo>
                    <a:pt x="3238" y="1636"/>
                  </a:lnTo>
                  <a:lnTo>
                    <a:pt x="3274" y="1577"/>
                  </a:lnTo>
                  <a:lnTo>
                    <a:pt x="3304" y="1514"/>
                  </a:lnTo>
                  <a:lnTo>
                    <a:pt x="3328" y="1447"/>
                  </a:lnTo>
                  <a:lnTo>
                    <a:pt x="3345" y="1378"/>
                  </a:lnTo>
                  <a:lnTo>
                    <a:pt x="3356" y="1305"/>
                  </a:lnTo>
                  <a:lnTo>
                    <a:pt x="3360" y="1231"/>
                  </a:lnTo>
                  <a:lnTo>
                    <a:pt x="3356" y="1157"/>
                  </a:lnTo>
                  <a:lnTo>
                    <a:pt x="3345" y="1086"/>
                  </a:lnTo>
                  <a:lnTo>
                    <a:pt x="3328" y="1017"/>
                  </a:lnTo>
                  <a:lnTo>
                    <a:pt x="3304" y="950"/>
                  </a:lnTo>
                  <a:lnTo>
                    <a:pt x="3274" y="887"/>
                  </a:lnTo>
                  <a:lnTo>
                    <a:pt x="3238" y="828"/>
                  </a:lnTo>
                  <a:lnTo>
                    <a:pt x="3198" y="772"/>
                  </a:lnTo>
                  <a:lnTo>
                    <a:pt x="3152" y="720"/>
                  </a:lnTo>
                  <a:lnTo>
                    <a:pt x="3102" y="674"/>
                  </a:lnTo>
                  <a:lnTo>
                    <a:pt x="3048" y="631"/>
                  </a:lnTo>
                  <a:lnTo>
                    <a:pt x="2990" y="596"/>
                  </a:lnTo>
                  <a:lnTo>
                    <a:pt x="2929" y="565"/>
                  </a:lnTo>
                  <a:lnTo>
                    <a:pt x="2864" y="540"/>
                  </a:lnTo>
                  <a:lnTo>
                    <a:pt x="2796" y="523"/>
                  </a:lnTo>
                  <a:lnTo>
                    <a:pt x="2725" y="512"/>
                  </a:lnTo>
                  <a:lnTo>
                    <a:pt x="2654" y="508"/>
                  </a:lnTo>
                  <a:lnTo>
                    <a:pt x="2589" y="511"/>
                  </a:lnTo>
                  <a:lnTo>
                    <a:pt x="2527" y="520"/>
                  </a:lnTo>
                  <a:lnTo>
                    <a:pt x="2466" y="534"/>
                  </a:lnTo>
                  <a:lnTo>
                    <a:pt x="2407" y="554"/>
                  </a:lnTo>
                  <a:lnTo>
                    <a:pt x="2351" y="578"/>
                  </a:lnTo>
                  <a:lnTo>
                    <a:pt x="2297" y="607"/>
                  </a:lnTo>
                  <a:lnTo>
                    <a:pt x="2247" y="641"/>
                  </a:lnTo>
                  <a:lnTo>
                    <a:pt x="2198" y="679"/>
                  </a:lnTo>
                  <a:lnTo>
                    <a:pt x="2180" y="691"/>
                  </a:lnTo>
                  <a:lnTo>
                    <a:pt x="2160" y="699"/>
                  </a:lnTo>
                  <a:lnTo>
                    <a:pt x="2139" y="703"/>
                  </a:lnTo>
                  <a:lnTo>
                    <a:pt x="2118" y="702"/>
                  </a:lnTo>
                  <a:lnTo>
                    <a:pt x="2097" y="697"/>
                  </a:lnTo>
                  <a:lnTo>
                    <a:pt x="2078" y="686"/>
                  </a:lnTo>
                  <a:lnTo>
                    <a:pt x="2061" y="671"/>
                  </a:lnTo>
                  <a:lnTo>
                    <a:pt x="2048" y="654"/>
                  </a:lnTo>
                  <a:lnTo>
                    <a:pt x="1997" y="578"/>
                  </a:lnTo>
                  <a:lnTo>
                    <a:pt x="1945" y="506"/>
                  </a:lnTo>
                  <a:lnTo>
                    <a:pt x="1892" y="442"/>
                  </a:lnTo>
                  <a:lnTo>
                    <a:pt x="1878" y="423"/>
                  </a:lnTo>
                  <a:lnTo>
                    <a:pt x="1868" y="401"/>
                  </a:lnTo>
                  <a:lnTo>
                    <a:pt x="1863" y="377"/>
                  </a:lnTo>
                  <a:lnTo>
                    <a:pt x="1863" y="351"/>
                  </a:lnTo>
                  <a:lnTo>
                    <a:pt x="1867" y="327"/>
                  </a:lnTo>
                  <a:lnTo>
                    <a:pt x="1876" y="305"/>
                  </a:lnTo>
                  <a:lnTo>
                    <a:pt x="1890" y="285"/>
                  </a:lnTo>
                  <a:lnTo>
                    <a:pt x="1906" y="268"/>
                  </a:lnTo>
                  <a:lnTo>
                    <a:pt x="1977" y="214"/>
                  </a:lnTo>
                  <a:lnTo>
                    <a:pt x="2052" y="166"/>
                  </a:lnTo>
                  <a:lnTo>
                    <a:pt x="2128" y="123"/>
                  </a:lnTo>
                  <a:lnTo>
                    <a:pt x="2210" y="87"/>
                  </a:lnTo>
                  <a:lnTo>
                    <a:pt x="2294" y="56"/>
                  </a:lnTo>
                  <a:lnTo>
                    <a:pt x="2380" y="31"/>
                  </a:lnTo>
                  <a:lnTo>
                    <a:pt x="2470" y="14"/>
                  </a:lnTo>
                  <a:lnTo>
                    <a:pt x="2561" y="3"/>
                  </a:lnTo>
                  <a:lnTo>
                    <a:pt x="2654"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42" name="Group 41"/>
          <p:cNvGrpSpPr/>
          <p:nvPr/>
        </p:nvGrpSpPr>
        <p:grpSpPr>
          <a:xfrm>
            <a:off x="11475632" y="6019676"/>
            <a:ext cx="902812" cy="992505"/>
            <a:chOff x="15588032" y="7399293"/>
            <a:chExt cx="902812" cy="992505"/>
          </a:xfrm>
        </p:grpSpPr>
        <p:sp>
          <p:nvSpPr>
            <p:cNvPr id="43" name="Rectangle 42"/>
            <p:cNvSpPr/>
            <p:nvPr/>
          </p:nvSpPr>
          <p:spPr>
            <a:xfrm>
              <a:off x="15588032" y="7807023"/>
              <a:ext cx="902812" cy="584775"/>
            </a:xfrm>
            <a:prstGeom prst="rect">
              <a:avLst/>
            </a:prstGeom>
          </p:spPr>
          <p:txBody>
            <a:bodyPr wrap="none">
              <a:spAutoFit/>
            </a:bodyPr>
            <a:lstStyle/>
            <a:p>
              <a:pPr algn="ctr"/>
              <a:r>
                <a:rPr lang="en-GB" sz="3200" dirty="0" smtClean="0">
                  <a:latin typeface="Dosis" panose="02010503020202060003" pitchFamily="50" charset="0"/>
                </a:rPr>
                <a:t>26%</a:t>
              </a:r>
              <a:endParaRPr lang="en-GB" sz="2800" dirty="0">
                <a:latin typeface="Dosis" panose="02010503020202060003" pitchFamily="50" charset="0"/>
              </a:endParaRPr>
            </a:p>
          </p:txBody>
        </p:sp>
        <p:grpSp>
          <p:nvGrpSpPr>
            <p:cNvPr id="44" name="Group 43"/>
            <p:cNvGrpSpPr/>
            <p:nvPr/>
          </p:nvGrpSpPr>
          <p:grpSpPr>
            <a:xfrm>
              <a:off x="15736218" y="7399293"/>
              <a:ext cx="451550" cy="401800"/>
              <a:chOff x="446088" y="642938"/>
              <a:chExt cx="2074863" cy="1846262"/>
            </a:xfrm>
            <a:solidFill>
              <a:schemeClr val="accent6"/>
            </a:solidFill>
          </p:grpSpPr>
          <p:sp>
            <p:nvSpPr>
              <p:cNvPr id="46" name="Freeform 6"/>
              <p:cNvSpPr>
                <a:spLocks/>
              </p:cNvSpPr>
              <p:nvPr/>
            </p:nvSpPr>
            <p:spPr bwMode="auto">
              <a:xfrm>
                <a:off x="446088" y="763588"/>
                <a:ext cx="1035050" cy="1603375"/>
              </a:xfrm>
              <a:custGeom>
                <a:avLst/>
                <a:gdLst>
                  <a:gd name="T0" fmla="*/ 1761 w 1955"/>
                  <a:gd name="T1" fmla="*/ 0 h 3031"/>
                  <a:gd name="T2" fmla="*/ 1795 w 1955"/>
                  <a:gd name="T3" fmla="*/ 3 h 3031"/>
                  <a:gd name="T4" fmla="*/ 1827 w 1955"/>
                  <a:gd name="T5" fmla="*/ 14 h 3031"/>
                  <a:gd name="T6" fmla="*/ 1857 w 1955"/>
                  <a:gd name="T7" fmla="*/ 29 h 3031"/>
                  <a:gd name="T8" fmla="*/ 1885 w 1955"/>
                  <a:gd name="T9" fmla="*/ 48 h 3031"/>
                  <a:gd name="T10" fmla="*/ 1909 w 1955"/>
                  <a:gd name="T11" fmla="*/ 72 h 3031"/>
                  <a:gd name="T12" fmla="*/ 1928 w 1955"/>
                  <a:gd name="T13" fmla="*/ 100 h 3031"/>
                  <a:gd name="T14" fmla="*/ 1943 w 1955"/>
                  <a:gd name="T15" fmla="*/ 132 h 3031"/>
                  <a:gd name="T16" fmla="*/ 1952 w 1955"/>
                  <a:gd name="T17" fmla="*/ 166 h 3031"/>
                  <a:gd name="T18" fmla="*/ 1955 w 1955"/>
                  <a:gd name="T19" fmla="*/ 205 h 3031"/>
                  <a:gd name="T20" fmla="*/ 1955 w 1955"/>
                  <a:gd name="T21" fmla="*/ 2825 h 3031"/>
                  <a:gd name="T22" fmla="*/ 1953 w 1955"/>
                  <a:gd name="T23" fmla="*/ 2863 h 3031"/>
                  <a:gd name="T24" fmla="*/ 1943 w 1955"/>
                  <a:gd name="T25" fmla="*/ 2898 h 3031"/>
                  <a:gd name="T26" fmla="*/ 1928 w 1955"/>
                  <a:gd name="T27" fmla="*/ 2929 h 3031"/>
                  <a:gd name="T28" fmla="*/ 1909 w 1955"/>
                  <a:gd name="T29" fmla="*/ 2958 h 3031"/>
                  <a:gd name="T30" fmla="*/ 1885 w 1955"/>
                  <a:gd name="T31" fmla="*/ 2982 h 3031"/>
                  <a:gd name="T32" fmla="*/ 1858 w 1955"/>
                  <a:gd name="T33" fmla="*/ 3001 h 3031"/>
                  <a:gd name="T34" fmla="*/ 1828 w 1955"/>
                  <a:gd name="T35" fmla="*/ 3015 h 3031"/>
                  <a:gd name="T36" fmla="*/ 1796 w 1955"/>
                  <a:gd name="T37" fmla="*/ 3026 h 3031"/>
                  <a:gd name="T38" fmla="*/ 1764 w 1955"/>
                  <a:gd name="T39" fmla="*/ 3031 h 3031"/>
                  <a:gd name="T40" fmla="*/ 1729 w 1955"/>
                  <a:gd name="T41" fmla="*/ 3030 h 3031"/>
                  <a:gd name="T42" fmla="*/ 1695 w 1955"/>
                  <a:gd name="T43" fmla="*/ 3022 h 3031"/>
                  <a:gd name="T44" fmla="*/ 1662 w 1955"/>
                  <a:gd name="T45" fmla="*/ 3009 h 3031"/>
                  <a:gd name="T46" fmla="*/ 1630 w 1955"/>
                  <a:gd name="T47" fmla="*/ 2989 h 3031"/>
                  <a:gd name="T48" fmla="*/ 884 w 1955"/>
                  <a:gd name="T49" fmla="*/ 2430 h 3031"/>
                  <a:gd name="T50" fmla="*/ 204 w 1955"/>
                  <a:gd name="T51" fmla="*/ 2430 h 3031"/>
                  <a:gd name="T52" fmla="*/ 168 w 1955"/>
                  <a:gd name="T53" fmla="*/ 2427 h 3031"/>
                  <a:gd name="T54" fmla="*/ 133 w 1955"/>
                  <a:gd name="T55" fmla="*/ 2417 h 3031"/>
                  <a:gd name="T56" fmla="*/ 102 w 1955"/>
                  <a:gd name="T57" fmla="*/ 2403 h 3031"/>
                  <a:gd name="T58" fmla="*/ 73 w 1955"/>
                  <a:gd name="T59" fmla="*/ 2382 h 3031"/>
                  <a:gd name="T60" fmla="*/ 48 w 1955"/>
                  <a:gd name="T61" fmla="*/ 2357 h 3031"/>
                  <a:gd name="T62" fmla="*/ 28 w 1955"/>
                  <a:gd name="T63" fmla="*/ 2329 h 3031"/>
                  <a:gd name="T64" fmla="*/ 13 w 1955"/>
                  <a:gd name="T65" fmla="*/ 2297 h 3031"/>
                  <a:gd name="T66" fmla="*/ 4 w 1955"/>
                  <a:gd name="T67" fmla="*/ 2262 h 3031"/>
                  <a:gd name="T68" fmla="*/ 0 w 1955"/>
                  <a:gd name="T69" fmla="*/ 2226 h 3031"/>
                  <a:gd name="T70" fmla="*/ 0 w 1955"/>
                  <a:gd name="T71" fmla="*/ 803 h 3031"/>
                  <a:gd name="T72" fmla="*/ 4 w 1955"/>
                  <a:gd name="T73" fmla="*/ 767 h 3031"/>
                  <a:gd name="T74" fmla="*/ 13 w 1955"/>
                  <a:gd name="T75" fmla="*/ 732 h 3031"/>
                  <a:gd name="T76" fmla="*/ 28 w 1955"/>
                  <a:gd name="T77" fmla="*/ 700 h 3031"/>
                  <a:gd name="T78" fmla="*/ 48 w 1955"/>
                  <a:gd name="T79" fmla="*/ 672 h 3031"/>
                  <a:gd name="T80" fmla="*/ 73 w 1955"/>
                  <a:gd name="T81" fmla="*/ 647 h 3031"/>
                  <a:gd name="T82" fmla="*/ 102 w 1955"/>
                  <a:gd name="T83" fmla="*/ 627 h 3031"/>
                  <a:gd name="T84" fmla="*/ 133 w 1955"/>
                  <a:gd name="T85" fmla="*/ 612 h 3031"/>
                  <a:gd name="T86" fmla="*/ 168 w 1955"/>
                  <a:gd name="T87" fmla="*/ 603 h 3031"/>
                  <a:gd name="T88" fmla="*/ 204 w 1955"/>
                  <a:gd name="T89" fmla="*/ 599 h 3031"/>
                  <a:gd name="T90" fmla="*/ 884 w 1955"/>
                  <a:gd name="T91" fmla="*/ 599 h 3031"/>
                  <a:gd name="T92" fmla="*/ 1630 w 1955"/>
                  <a:gd name="T93" fmla="*/ 41 h 3031"/>
                  <a:gd name="T94" fmla="*/ 1661 w 1955"/>
                  <a:gd name="T95" fmla="*/ 21 h 3031"/>
                  <a:gd name="T96" fmla="*/ 1694 w 1955"/>
                  <a:gd name="T97" fmla="*/ 7 h 3031"/>
                  <a:gd name="T98" fmla="*/ 1728 w 1955"/>
                  <a:gd name="T99" fmla="*/ 1 h 3031"/>
                  <a:gd name="T100" fmla="*/ 1761 w 1955"/>
                  <a:gd name="T101" fmla="*/ 0 h 3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55" h="3031">
                    <a:moveTo>
                      <a:pt x="1761" y="0"/>
                    </a:moveTo>
                    <a:lnTo>
                      <a:pt x="1795" y="3"/>
                    </a:lnTo>
                    <a:lnTo>
                      <a:pt x="1827" y="14"/>
                    </a:lnTo>
                    <a:lnTo>
                      <a:pt x="1857" y="29"/>
                    </a:lnTo>
                    <a:lnTo>
                      <a:pt x="1885" y="48"/>
                    </a:lnTo>
                    <a:lnTo>
                      <a:pt x="1909" y="72"/>
                    </a:lnTo>
                    <a:lnTo>
                      <a:pt x="1928" y="100"/>
                    </a:lnTo>
                    <a:lnTo>
                      <a:pt x="1943" y="132"/>
                    </a:lnTo>
                    <a:lnTo>
                      <a:pt x="1952" y="166"/>
                    </a:lnTo>
                    <a:lnTo>
                      <a:pt x="1955" y="205"/>
                    </a:lnTo>
                    <a:lnTo>
                      <a:pt x="1955" y="2825"/>
                    </a:lnTo>
                    <a:lnTo>
                      <a:pt x="1953" y="2863"/>
                    </a:lnTo>
                    <a:lnTo>
                      <a:pt x="1943" y="2898"/>
                    </a:lnTo>
                    <a:lnTo>
                      <a:pt x="1928" y="2929"/>
                    </a:lnTo>
                    <a:lnTo>
                      <a:pt x="1909" y="2958"/>
                    </a:lnTo>
                    <a:lnTo>
                      <a:pt x="1885" y="2982"/>
                    </a:lnTo>
                    <a:lnTo>
                      <a:pt x="1858" y="3001"/>
                    </a:lnTo>
                    <a:lnTo>
                      <a:pt x="1828" y="3015"/>
                    </a:lnTo>
                    <a:lnTo>
                      <a:pt x="1796" y="3026"/>
                    </a:lnTo>
                    <a:lnTo>
                      <a:pt x="1764" y="3031"/>
                    </a:lnTo>
                    <a:lnTo>
                      <a:pt x="1729" y="3030"/>
                    </a:lnTo>
                    <a:lnTo>
                      <a:pt x="1695" y="3022"/>
                    </a:lnTo>
                    <a:lnTo>
                      <a:pt x="1662" y="3009"/>
                    </a:lnTo>
                    <a:lnTo>
                      <a:pt x="1630" y="2989"/>
                    </a:lnTo>
                    <a:lnTo>
                      <a:pt x="884" y="2430"/>
                    </a:lnTo>
                    <a:lnTo>
                      <a:pt x="204" y="2430"/>
                    </a:lnTo>
                    <a:lnTo>
                      <a:pt x="168" y="2427"/>
                    </a:lnTo>
                    <a:lnTo>
                      <a:pt x="133" y="2417"/>
                    </a:lnTo>
                    <a:lnTo>
                      <a:pt x="102" y="2403"/>
                    </a:lnTo>
                    <a:lnTo>
                      <a:pt x="73" y="2382"/>
                    </a:lnTo>
                    <a:lnTo>
                      <a:pt x="48" y="2357"/>
                    </a:lnTo>
                    <a:lnTo>
                      <a:pt x="28" y="2329"/>
                    </a:lnTo>
                    <a:lnTo>
                      <a:pt x="13" y="2297"/>
                    </a:lnTo>
                    <a:lnTo>
                      <a:pt x="4" y="2262"/>
                    </a:lnTo>
                    <a:lnTo>
                      <a:pt x="0" y="2226"/>
                    </a:lnTo>
                    <a:lnTo>
                      <a:pt x="0" y="803"/>
                    </a:lnTo>
                    <a:lnTo>
                      <a:pt x="4" y="767"/>
                    </a:lnTo>
                    <a:lnTo>
                      <a:pt x="13" y="732"/>
                    </a:lnTo>
                    <a:lnTo>
                      <a:pt x="28" y="700"/>
                    </a:lnTo>
                    <a:lnTo>
                      <a:pt x="48" y="672"/>
                    </a:lnTo>
                    <a:lnTo>
                      <a:pt x="73" y="647"/>
                    </a:lnTo>
                    <a:lnTo>
                      <a:pt x="102" y="627"/>
                    </a:lnTo>
                    <a:lnTo>
                      <a:pt x="133" y="612"/>
                    </a:lnTo>
                    <a:lnTo>
                      <a:pt x="168" y="603"/>
                    </a:lnTo>
                    <a:lnTo>
                      <a:pt x="204" y="599"/>
                    </a:lnTo>
                    <a:lnTo>
                      <a:pt x="884" y="599"/>
                    </a:lnTo>
                    <a:lnTo>
                      <a:pt x="1630" y="41"/>
                    </a:lnTo>
                    <a:lnTo>
                      <a:pt x="1661" y="21"/>
                    </a:lnTo>
                    <a:lnTo>
                      <a:pt x="1694" y="7"/>
                    </a:lnTo>
                    <a:lnTo>
                      <a:pt x="1728" y="1"/>
                    </a:lnTo>
                    <a:lnTo>
                      <a:pt x="17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7" name="Freeform 7"/>
              <p:cNvSpPr>
                <a:spLocks/>
              </p:cNvSpPr>
              <p:nvPr/>
            </p:nvSpPr>
            <p:spPr bwMode="auto">
              <a:xfrm>
                <a:off x="1622426" y="925513"/>
                <a:ext cx="465138" cy="1276350"/>
              </a:xfrm>
              <a:custGeom>
                <a:avLst/>
                <a:gdLst>
                  <a:gd name="T0" fmla="*/ 273 w 877"/>
                  <a:gd name="T1" fmla="*/ 2 h 2413"/>
                  <a:gd name="T2" fmla="*/ 344 w 877"/>
                  <a:gd name="T3" fmla="*/ 25 h 2413"/>
                  <a:gd name="T4" fmla="*/ 405 w 877"/>
                  <a:gd name="T5" fmla="*/ 69 h 2413"/>
                  <a:gd name="T6" fmla="*/ 539 w 877"/>
                  <a:gd name="T7" fmla="*/ 220 h 2413"/>
                  <a:gd name="T8" fmla="*/ 650 w 877"/>
                  <a:gd name="T9" fmla="*/ 384 h 2413"/>
                  <a:gd name="T10" fmla="*/ 740 w 877"/>
                  <a:gd name="T11" fmla="*/ 557 h 2413"/>
                  <a:gd name="T12" fmla="*/ 807 w 877"/>
                  <a:gd name="T13" fmla="*/ 738 h 2413"/>
                  <a:gd name="T14" fmla="*/ 852 w 877"/>
                  <a:gd name="T15" fmla="*/ 924 h 2413"/>
                  <a:gd name="T16" fmla="*/ 874 w 877"/>
                  <a:gd name="T17" fmla="*/ 1113 h 2413"/>
                  <a:gd name="T18" fmla="*/ 873 w 877"/>
                  <a:gd name="T19" fmla="*/ 1303 h 2413"/>
                  <a:gd name="T20" fmla="*/ 852 w 877"/>
                  <a:gd name="T21" fmla="*/ 1492 h 2413"/>
                  <a:gd name="T22" fmla="*/ 806 w 877"/>
                  <a:gd name="T23" fmla="*/ 1677 h 2413"/>
                  <a:gd name="T24" fmla="*/ 739 w 877"/>
                  <a:gd name="T25" fmla="*/ 1857 h 2413"/>
                  <a:gd name="T26" fmla="*/ 649 w 877"/>
                  <a:gd name="T27" fmla="*/ 2029 h 2413"/>
                  <a:gd name="T28" fmla="*/ 537 w 877"/>
                  <a:gd name="T29" fmla="*/ 2191 h 2413"/>
                  <a:gd name="T30" fmla="*/ 402 w 877"/>
                  <a:gd name="T31" fmla="*/ 2342 h 2413"/>
                  <a:gd name="T32" fmla="*/ 352 w 877"/>
                  <a:gd name="T33" fmla="*/ 2382 h 2413"/>
                  <a:gd name="T34" fmla="*/ 295 w 877"/>
                  <a:gd name="T35" fmla="*/ 2406 h 2413"/>
                  <a:gd name="T36" fmla="*/ 235 w 877"/>
                  <a:gd name="T37" fmla="*/ 2413 h 2413"/>
                  <a:gd name="T38" fmla="*/ 177 w 877"/>
                  <a:gd name="T39" fmla="*/ 2407 h 2413"/>
                  <a:gd name="T40" fmla="*/ 120 w 877"/>
                  <a:gd name="T41" fmla="*/ 2384 h 2413"/>
                  <a:gd name="T42" fmla="*/ 68 w 877"/>
                  <a:gd name="T43" fmla="*/ 2346 h 2413"/>
                  <a:gd name="T44" fmla="*/ 25 w 877"/>
                  <a:gd name="T45" fmla="*/ 2284 h 2413"/>
                  <a:gd name="T46" fmla="*/ 2 w 877"/>
                  <a:gd name="T47" fmla="*/ 2214 h 2413"/>
                  <a:gd name="T48" fmla="*/ 2 w 877"/>
                  <a:gd name="T49" fmla="*/ 2141 h 2413"/>
                  <a:gd name="T50" fmla="*/ 25 w 877"/>
                  <a:gd name="T51" fmla="*/ 2070 h 2413"/>
                  <a:gd name="T52" fmla="*/ 68 w 877"/>
                  <a:gd name="T53" fmla="*/ 2009 h 2413"/>
                  <a:gd name="T54" fmla="*/ 178 w 877"/>
                  <a:gd name="T55" fmla="*/ 1882 h 2413"/>
                  <a:gd name="T56" fmla="*/ 266 w 877"/>
                  <a:gd name="T57" fmla="*/ 1743 h 2413"/>
                  <a:gd name="T58" fmla="*/ 332 w 877"/>
                  <a:gd name="T59" fmla="*/ 1597 h 2413"/>
                  <a:gd name="T60" fmla="*/ 375 w 877"/>
                  <a:gd name="T61" fmla="*/ 1443 h 2413"/>
                  <a:gd name="T62" fmla="*/ 398 w 877"/>
                  <a:gd name="T63" fmla="*/ 1286 h 2413"/>
                  <a:gd name="T64" fmla="*/ 398 w 877"/>
                  <a:gd name="T65" fmla="*/ 1128 h 2413"/>
                  <a:gd name="T66" fmla="*/ 375 w 877"/>
                  <a:gd name="T67" fmla="*/ 971 h 2413"/>
                  <a:gd name="T68" fmla="*/ 332 w 877"/>
                  <a:gd name="T69" fmla="*/ 818 h 2413"/>
                  <a:gd name="T70" fmla="*/ 266 w 877"/>
                  <a:gd name="T71" fmla="*/ 671 h 2413"/>
                  <a:gd name="T72" fmla="*/ 178 w 877"/>
                  <a:gd name="T73" fmla="*/ 533 h 2413"/>
                  <a:gd name="T74" fmla="*/ 68 w 877"/>
                  <a:gd name="T75" fmla="*/ 406 h 2413"/>
                  <a:gd name="T76" fmla="*/ 25 w 877"/>
                  <a:gd name="T77" fmla="*/ 344 h 2413"/>
                  <a:gd name="T78" fmla="*/ 2 w 877"/>
                  <a:gd name="T79" fmla="*/ 274 h 2413"/>
                  <a:gd name="T80" fmla="*/ 2 w 877"/>
                  <a:gd name="T81" fmla="*/ 201 h 2413"/>
                  <a:gd name="T82" fmla="*/ 25 w 877"/>
                  <a:gd name="T83" fmla="*/ 130 h 2413"/>
                  <a:gd name="T84" fmla="*/ 68 w 877"/>
                  <a:gd name="T85" fmla="*/ 69 h 2413"/>
                  <a:gd name="T86" fmla="*/ 130 w 877"/>
                  <a:gd name="T87" fmla="*/ 25 h 2413"/>
                  <a:gd name="T88" fmla="*/ 200 w 877"/>
                  <a:gd name="T89" fmla="*/ 2 h 2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7" h="2413">
                    <a:moveTo>
                      <a:pt x="237" y="0"/>
                    </a:moveTo>
                    <a:lnTo>
                      <a:pt x="273" y="2"/>
                    </a:lnTo>
                    <a:lnTo>
                      <a:pt x="309" y="10"/>
                    </a:lnTo>
                    <a:lnTo>
                      <a:pt x="344" y="25"/>
                    </a:lnTo>
                    <a:lnTo>
                      <a:pt x="376" y="44"/>
                    </a:lnTo>
                    <a:lnTo>
                      <a:pt x="405" y="69"/>
                    </a:lnTo>
                    <a:lnTo>
                      <a:pt x="476" y="143"/>
                    </a:lnTo>
                    <a:lnTo>
                      <a:pt x="539" y="220"/>
                    </a:lnTo>
                    <a:lnTo>
                      <a:pt x="598" y="300"/>
                    </a:lnTo>
                    <a:lnTo>
                      <a:pt x="650" y="384"/>
                    </a:lnTo>
                    <a:lnTo>
                      <a:pt x="698" y="470"/>
                    </a:lnTo>
                    <a:lnTo>
                      <a:pt x="740" y="557"/>
                    </a:lnTo>
                    <a:lnTo>
                      <a:pt x="776" y="647"/>
                    </a:lnTo>
                    <a:lnTo>
                      <a:pt x="807" y="738"/>
                    </a:lnTo>
                    <a:lnTo>
                      <a:pt x="833" y="830"/>
                    </a:lnTo>
                    <a:lnTo>
                      <a:pt x="852" y="924"/>
                    </a:lnTo>
                    <a:lnTo>
                      <a:pt x="866" y="1019"/>
                    </a:lnTo>
                    <a:lnTo>
                      <a:pt x="874" y="1113"/>
                    </a:lnTo>
                    <a:lnTo>
                      <a:pt x="877" y="1208"/>
                    </a:lnTo>
                    <a:lnTo>
                      <a:pt x="873" y="1303"/>
                    </a:lnTo>
                    <a:lnTo>
                      <a:pt x="865" y="1398"/>
                    </a:lnTo>
                    <a:lnTo>
                      <a:pt x="852" y="1492"/>
                    </a:lnTo>
                    <a:lnTo>
                      <a:pt x="831" y="1585"/>
                    </a:lnTo>
                    <a:lnTo>
                      <a:pt x="806" y="1677"/>
                    </a:lnTo>
                    <a:lnTo>
                      <a:pt x="775" y="1768"/>
                    </a:lnTo>
                    <a:lnTo>
                      <a:pt x="739" y="1857"/>
                    </a:lnTo>
                    <a:lnTo>
                      <a:pt x="697" y="1944"/>
                    </a:lnTo>
                    <a:lnTo>
                      <a:pt x="649" y="2029"/>
                    </a:lnTo>
                    <a:lnTo>
                      <a:pt x="595" y="2112"/>
                    </a:lnTo>
                    <a:lnTo>
                      <a:pt x="537" y="2191"/>
                    </a:lnTo>
                    <a:lnTo>
                      <a:pt x="472" y="2268"/>
                    </a:lnTo>
                    <a:lnTo>
                      <a:pt x="402" y="2342"/>
                    </a:lnTo>
                    <a:lnTo>
                      <a:pt x="378" y="2364"/>
                    </a:lnTo>
                    <a:lnTo>
                      <a:pt x="352" y="2382"/>
                    </a:lnTo>
                    <a:lnTo>
                      <a:pt x="323" y="2396"/>
                    </a:lnTo>
                    <a:lnTo>
                      <a:pt x="295" y="2406"/>
                    </a:lnTo>
                    <a:lnTo>
                      <a:pt x="265" y="2412"/>
                    </a:lnTo>
                    <a:lnTo>
                      <a:pt x="235" y="2413"/>
                    </a:lnTo>
                    <a:lnTo>
                      <a:pt x="206" y="2412"/>
                    </a:lnTo>
                    <a:lnTo>
                      <a:pt x="177" y="2407"/>
                    </a:lnTo>
                    <a:lnTo>
                      <a:pt x="148" y="2398"/>
                    </a:lnTo>
                    <a:lnTo>
                      <a:pt x="120" y="2384"/>
                    </a:lnTo>
                    <a:lnTo>
                      <a:pt x="93" y="2368"/>
                    </a:lnTo>
                    <a:lnTo>
                      <a:pt x="68" y="2346"/>
                    </a:lnTo>
                    <a:lnTo>
                      <a:pt x="44" y="2316"/>
                    </a:lnTo>
                    <a:lnTo>
                      <a:pt x="25" y="2284"/>
                    </a:lnTo>
                    <a:lnTo>
                      <a:pt x="11" y="2250"/>
                    </a:lnTo>
                    <a:lnTo>
                      <a:pt x="2" y="2214"/>
                    </a:lnTo>
                    <a:lnTo>
                      <a:pt x="0" y="2177"/>
                    </a:lnTo>
                    <a:lnTo>
                      <a:pt x="2" y="2141"/>
                    </a:lnTo>
                    <a:lnTo>
                      <a:pt x="11" y="2105"/>
                    </a:lnTo>
                    <a:lnTo>
                      <a:pt x="25" y="2070"/>
                    </a:lnTo>
                    <a:lnTo>
                      <a:pt x="44" y="2038"/>
                    </a:lnTo>
                    <a:lnTo>
                      <a:pt x="68" y="2009"/>
                    </a:lnTo>
                    <a:lnTo>
                      <a:pt x="126" y="1947"/>
                    </a:lnTo>
                    <a:lnTo>
                      <a:pt x="178" y="1882"/>
                    </a:lnTo>
                    <a:lnTo>
                      <a:pt x="225" y="1814"/>
                    </a:lnTo>
                    <a:lnTo>
                      <a:pt x="266" y="1743"/>
                    </a:lnTo>
                    <a:lnTo>
                      <a:pt x="302" y="1671"/>
                    </a:lnTo>
                    <a:lnTo>
                      <a:pt x="332" y="1597"/>
                    </a:lnTo>
                    <a:lnTo>
                      <a:pt x="356" y="1520"/>
                    </a:lnTo>
                    <a:lnTo>
                      <a:pt x="375" y="1443"/>
                    </a:lnTo>
                    <a:lnTo>
                      <a:pt x="389" y="1365"/>
                    </a:lnTo>
                    <a:lnTo>
                      <a:pt x="398" y="1286"/>
                    </a:lnTo>
                    <a:lnTo>
                      <a:pt x="400" y="1207"/>
                    </a:lnTo>
                    <a:lnTo>
                      <a:pt x="398" y="1128"/>
                    </a:lnTo>
                    <a:lnTo>
                      <a:pt x="389" y="1049"/>
                    </a:lnTo>
                    <a:lnTo>
                      <a:pt x="375" y="971"/>
                    </a:lnTo>
                    <a:lnTo>
                      <a:pt x="356" y="894"/>
                    </a:lnTo>
                    <a:lnTo>
                      <a:pt x="332" y="818"/>
                    </a:lnTo>
                    <a:lnTo>
                      <a:pt x="302" y="743"/>
                    </a:lnTo>
                    <a:lnTo>
                      <a:pt x="266" y="671"/>
                    </a:lnTo>
                    <a:lnTo>
                      <a:pt x="225" y="600"/>
                    </a:lnTo>
                    <a:lnTo>
                      <a:pt x="178" y="533"/>
                    </a:lnTo>
                    <a:lnTo>
                      <a:pt x="126" y="467"/>
                    </a:lnTo>
                    <a:lnTo>
                      <a:pt x="68" y="406"/>
                    </a:lnTo>
                    <a:lnTo>
                      <a:pt x="44" y="376"/>
                    </a:lnTo>
                    <a:lnTo>
                      <a:pt x="25" y="344"/>
                    </a:lnTo>
                    <a:lnTo>
                      <a:pt x="11" y="310"/>
                    </a:lnTo>
                    <a:lnTo>
                      <a:pt x="2" y="274"/>
                    </a:lnTo>
                    <a:lnTo>
                      <a:pt x="0" y="237"/>
                    </a:lnTo>
                    <a:lnTo>
                      <a:pt x="2" y="201"/>
                    </a:lnTo>
                    <a:lnTo>
                      <a:pt x="11" y="165"/>
                    </a:lnTo>
                    <a:lnTo>
                      <a:pt x="25" y="130"/>
                    </a:lnTo>
                    <a:lnTo>
                      <a:pt x="44" y="98"/>
                    </a:lnTo>
                    <a:lnTo>
                      <a:pt x="68" y="69"/>
                    </a:lnTo>
                    <a:lnTo>
                      <a:pt x="98" y="44"/>
                    </a:lnTo>
                    <a:lnTo>
                      <a:pt x="130" y="25"/>
                    </a:lnTo>
                    <a:lnTo>
                      <a:pt x="164" y="10"/>
                    </a:lnTo>
                    <a:lnTo>
                      <a:pt x="200" y="2"/>
                    </a:lnTo>
                    <a:lnTo>
                      <a:pt x="2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8" name="Freeform 8"/>
              <p:cNvSpPr>
                <a:spLocks/>
              </p:cNvSpPr>
              <p:nvPr/>
            </p:nvSpPr>
            <p:spPr bwMode="auto">
              <a:xfrm>
                <a:off x="1941513" y="642938"/>
                <a:ext cx="579438" cy="1846262"/>
              </a:xfrm>
              <a:custGeom>
                <a:avLst/>
                <a:gdLst>
                  <a:gd name="T0" fmla="*/ 275 w 1097"/>
                  <a:gd name="T1" fmla="*/ 2 h 3489"/>
                  <a:gd name="T2" fmla="*/ 343 w 1097"/>
                  <a:gd name="T3" fmla="*/ 26 h 3489"/>
                  <a:gd name="T4" fmla="*/ 403 w 1097"/>
                  <a:gd name="T5" fmla="*/ 72 h 3489"/>
                  <a:gd name="T6" fmla="*/ 572 w 1097"/>
                  <a:gd name="T7" fmla="*/ 259 h 3489"/>
                  <a:gd name="T8" fmla="*/ 718 w 1097"/>
                  <a:gd name="T9" fmla="*/ 459 h 3489"/>
                  <a:gd name="T10" fmla="*/ 841 w 1097"/>
                  <a:gd name="T11" fmla="*/ 673 h 3489"/>
                  <a:gd name="T12" fmla="*/ 941 w 1097"/>
                  <a:gd name="T13" fmla="*/ 897 h 3489"/>
                  <a:gd name="T14" fmla="*/ 1016 w 1097"/>
                  <a:gd name="T15" fmla="*/ 1131 h 3489"/>
                  <a:gd name="T16" fmla="*/ 1068 w 1097"/>
                  <a:gd name="T17" fmla="*/ 1372 h 3489"/>
                  <a:gd name="T18" fmla="*/ 1093 w 1097"/>
                  <a:gd name="T19" fmla="*/ 1620 h 3489"/>
                  <a:gd name="T20" fmla="*/ 1093 w 1097"/>
                  <a:gd name="T21" fmla="*/ 1873 h 3489"/>
                  <a:gd name="T22" fmla="*/ 1067 w 1097"/>
                  <a:gd name="T23" fmla="*/ 2121 h 3489"/>
                  <a:gd name="T24" fmla="*/ 1015 w 1097"/>
                  <a:gd name="T25" fmla="*/ 2363 h 3489"/>
                  <a:gd name="T26" fmla="*/ 940 w 1097"/>
                  <a:gd name="T27" fmla="*/ 2597 h 3489"/>
                  <a:gd name="T28" fmla="*/ 839 w 1097"/>
                  <a:gd name="T29" fmla="*/ 2821 h 3489"/>
                  <a:gd name="T30" fmla="*/ 716 w 1097"/>
                  <a:gd name="T31" fmla="*/ 3035 h 3489"/>
                  <a:gd name="T32" fmla="*/ 571 w 1097"/>
                  <a:gd name="T33" fmla="*/ 3235 h 3489"/>
                  <a:gd name="T34" fmla="*/ 403 w 1097"/>
                  <a:gd name="T35" fmla="*/ 3421 h 3489"/>
                  <a:gd name="T36" fmla="*/ 343 w 1097"/>
                  <a:gd name="T37" fmla="*/ 3464 h 3489"/>
                  <a:gd name="T38" fmla="*/ 272 w 1097"/>
                  <a:gd name="T39" fmla="*/ 3487 h 3489"/>
                  <a:gd name="T40" fmla="*/ 202 w 1097"/>
                  <a:gd name="T41" fmla="*/ 3487 h 3489"/>
                  <a:gd name="T42" fmla="*/ 132 w 1097"/>
                  <a:gd name="T43" fmla="*/ 3463 h 3489"/>
                  <a:gd name="T44" fmla="*/ 70 w 1097"/>
                  <a:gd name="T45" fmla="*/ 3417 h 3489"/>
                  <a:gd name="T46" fmla="*/ 25 w 1097"/>
                  <a:gd name="T47" fmla="*/ 3356 h 3489"/>
                  <a:gd name="T48" fmla="*/ 4 w 1097"/>
                  <a:gd name="T49" fmla="*/ 3285 h 3489"/>
                  <a:gd name="T50" fmla="*/ 4 w 1097"/>
                  <a:gd name="T51" fmla="*/ 3212 h 3489"/>
                  <a:gd name="T52" fmla="*/ 25 w 1097"/>
                  <a:gd name="T53" fmla="*/ 3143 h 3489"/>
                  <a:gd name="T54" fmla="*/ 70 w 1097"/>
                  <a:gd name="T55" fmla="*/ 3080 h 3489"/>
                  <a:gd name="T56" fmla="*/ 212 w 1097"/>
                  <a:gd name="T57" fmla="*/ 2921 h 3489"/>
                  <a:gd name="T58" fmla="*/ 336 w 1097"/>
                  <a:gd name="T59" fmla="*/ 2748 h 3489"/>
                  <a:gd name="T60" fmla="*/ 438 w 1097"/>
                  <a:gd name="T61" fmla="*/ 2563 h 3489"/>
                  <a:gd name="T62" fmla="*/ 518 w 1097"/>
                  <a:gd name="T63" fmla="*/ 2369 h 3489"/>
                  <a:gd name="T64" fmla="*/ 577 w 1097"/>
                  <a:gd name="T65" fmla="*/ 2168 h 3489"/>
                  <a:gd name="T66" fmla="*/ 611 w 1097"/>
                  <a:gd name="T67" fmla="*/ 1958 h 3489"/>
                  <a:gd name="T68" fmla="*/ 623 w 1097"/>
                  <a:gd name="T69" fmla="*/ 1743 h 3489"/>
                  <a:gd name="T70" fmla="*/ 611 w 1097"/>
                  <a:gd name="T71" fmla="*/ 1527 h 3489"/>
                  <a:gd name="T72" fmla="*/ 577 w 1097"/>
                  <a:gd name="T73" fmla="*/ 1319 h 3489"/>
                  <a:gd name="T74" fmla="*/ 518 w 1097"/>
                  <a:gd name="T75" fmla="*/ 1116 h 3489"/>
                  <a:gd name="T76" fmla="*/ 438 w 1097"/>
                  <a:gd name="T77" fmla="*/ 922 h 3489"/>
                  <a:gd name="T78" fmla="*/ 336 w 1097"/>
                  <a:gd name="T79" fmla="*/ 739 h 3489"/>
                  <a:gd name="T80" fmla="*/ 212 w 1097"/>
                  <a:gd name="T81" fmla="*/ 565 h 3489"/>
                  <a:gd name="T82" fmla="*/ 70 w 1097"/>
                  <a:gd name="T83" fmla="*/ 405 h 3489"/>
                  <a:gd name="T84" fmla="*/ 25 w 1097"/>
                  <a:gd name="T85" fmla="*/ 344 h 3489"/>
                  <a:gd name="T86" fmla="*/ 4 w 1097"/>
                  <a:gd name="T87" fmla="*/ 273 h 3489"/>
                  <a:gd name="T88" fmla="*/ 4 w 1097"/>
                  <a:gd name="T89" fmla="*/ 200 h 3489"/>
                  <a:gd name="T90" fmla="*/ 25 w 1097"/>
                  <a:gd name="T91" fmla="*/ 129 h 3489"/>
                  <a:gd name="T92" fmla="*/ 70 w 1097"/>
                  <a:gd name="T93" fmla="*/ 68 h 3489"/>
                  <a:gd name="T94" fmla="*/ 132 w 1097"/>
                  <a:gd name="T95" fmla="*/ 24 h 3489"/>
                  <a:gd name="T96" fmla="*/ 203 w 1097"/>
                  <a:gd name="T97" fmla="*/ 2 h 3489"/>
                  <a:gd name="T98" fmla="*/ 239 w 1097"/>
                  <a:gd name="T99" fmla="*/ 0 h 3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7" h="3489">
                    <a:moveTo>
                      <a:pt x="239" y="0"/>
                    </a:moveTo>
                    <a:lnTo>
                      <a:pt x="275" y="2"/>
                    </a:lnTo>
                    <a:lnTo>
                      <a:pt x="309" y="12"/>
                    </a:lnTo>
                    <a:lnTo>
                      <a:pt x="343" y="26"/>
                    </a:lnTo>
                    <a:lnTo>
                      <a:pt x="374" y="46"/>
                    </a:lnTo>
                    <a:lnTo>
                      <a:pt x="403" y="72"/>
                    </a:lnTo>
                    <a:lnTo>
                      <a:pt x="490" y="163"/>
                    </a:lnTo>
                    <a:lnTo>
                      <a:pt x="572" y="259"/>
                    </a:lnTo>
                    <a:lnTo>
                      <a:pt x="647" y="357"/>
                    </a:lnTo>
                    <a:lnTo>
                      <a:pt x="718" y="459"/>
                    </a:lnTo>
                    <a:lnTo>
                      <a:pt x="783" y="565"/>
                    </a:lnTo>
                    <a:lnTo>
                      <a:pt x="841" y="673"/>
                    </a:lnTo>
                    <a:lnTo>
                      <a:pt x="894" y="784"/>
                    </a:lnTo>
                    <a:lnTo>
                      <a:pt x="941" y="897"/>
                    </a:lnTo>
                    <a:lnTo>
                      <a:pt x="982" y="1013"/>
                    </a:lnTo>
                    <a:lnTo>
                      <a:pt x="1016" y="1131"/>
                    </a:lnTo>
                    <a:lnTo>
                      <a:pt x="1045" y="1251"/>
                    </a:lnTo>
                    <a:lnTo>
                      <a:pt x="1068" y="1372"/>
                    </a:lnTo>
                    <a:lnTo>
                      <a:pt x="1083" y="1495"/>
                    </a:lnTo>
                    <a:lnTo>
                      <a:pt x="1093" y="1620"/>
                    </a:lnTo>
                    <a:lnTo>
                      <a:pt x="1097" y="1746"/>
                    </a:lnTo>
                    <a:lnTo>
                      <a:pt x="1093" y="1873"/>
                    </a:lnTo>
                    <a:lnTo>
                      <a:pt x="1083" y="1997"/>
                    </a:lnTo>
                    <a:lnTo>
                      <a:pt x="1067" y="2121"/>
                    </a:lnTo>
                    <a:lnTo>
                      <a:pt x="1045" y="2242"/>
                    </a:lnTo>
                    <a:lnTo>
                      <a:pt x="1015" y="2363"/>
                    </a:lnTo>
                    <a:lnTo>
                      <a:pt x="980" y="2481"/>
                    </a:lnTo>
                    <a:lnTo>
                      <a:pt x="940" y="2597"/>
                    </a:lnTo>
                    <a:lnTo>
                      <a:pt x="893" y="2710"/>
                    </a:lnTo>
                    <a:lnTo>
                      <a:pt x="839" y="2821"/>
                    </a:lnTo>
                    <a:lnTo>
                      <a:pt x="780" y="2929"/>
                    </a:lnTo>
                    <a:lnTo>
                      <a:pt x="716" y="3035"/>
                    </a:lnTo>
                    <a:lnTo>
                      <a:pt x="646" y="3137"/>
                    </a:lnTo>
                    <a:lnTo>
                      <a:pt x="571" y="3235"/>
                    </a:lnTo>
                    <a:lnTo>
                      <a:pt x="489" y="3330"/>
                    </a:lnTo>
                    <a:lnTo>
                      <a:pt x="403" y="3421"/>
                    </a:lnTo>
                    <a:lnTo>
                      <a:pt x="374" y="3445"/>
                    </a:lnTo>
                    <a:lnTo>
                      <a:pt x="343" y="3464"/>
                    </a:lnTo>
                    <a:lnTo>
                      <a:pt x="308" y="3478"/>
                    </a:lnTo>
                    <a:lnTo>
                      <a:pt x="272" y="3487"/>
                    </a:lnTo>
                    <a:lnTo>
                      <a:pt x="236" y="3489"/>
                    </a:lnTo>
                    <a:lnTo>
                      <a:pt x="202" y="3487"/>
                    </a:lnTo>
                    <a:lnTo>
                      <a:pt x="166" y="3477"/>
                    </a:lnTo>
                    <a:lnTo>
                      <a:pt x="132" y="3463"/>
                    </a:lnTo>
                    <a:lnTo>
                      <a:pt x="100" y="3443"/>
                    </a:lnTo>
                    <a:lnTo>
                      <a:pt x="70" y="3417"/>
                    </a:lnTo>
                    <a:lnTo>
                      <a:pt x="45" y="3388"/>
                    </a:lnTo>
                    <a:lnTo>
                      <a:pt x="25" y="3356"/>
                    </a:lnTo>
                    <a:lnTo>
                      <a:pt x="11" y="3321"/>
                    </a:lnTo>
                    <a:lnTo>
                      <a:pt x="4" y="3285"/>
                    </a:lnTo>
                    <a:lnTo>
                      <a:pt x="0" y="3249"/>
                    </a:lnTo>
                    <a:lnTo>
                      <a:pt x="4" y="3212"/>
                    </a:lnTo>
                    <a:lnTo>
                      <a:pt x="11" y="3176"/>
                    </a:lnTo>
                    <a:lnTo>
                      <a:pt x="25" y="3143"/>
                    </a:lnTo>
                    <a:lnTo>
                      <a:pt x="45" y="3110"/>
                    </a:lnTo>
                    <a:lnTo>
                      <a:pt x="70" y="3080"/>
                    </a:lnTo>
                    <a:lnTo>
                      <a:pt x="144" y="3002"/>
                    </a:lnTo>
                    <a:lnTo>
                      <a:pt x="212" y="2921"/>
                    </a:lnTo>
                    <a:lnTo>
                      <a:pt x="277" y="2836"/>
                    </a:lnTo>
                    <a:lnTo>
                      <a:pt x="336" y="2748"/>
                    </a:lnTo>
                    <a:lnTo>
                      <a:pt x="390" y="2657"/>
                    </a:lnTo>
                    <a:lnTo>
                      <a:pt x="438" y="2563"/>
                    </a:lnTo>
                    <a:lnTo>
                      <a:pt x="481" y="2467"/>
                    </a:lnTo>
                    <a:lnTo>
                      <a:pt x="518" y="2369"/>
                    </a:lnTo>
                    <a:lnTo>
                      <a:pt x="550" y="2270"/>
                    </a:lnTo>
                    <a:lnTo>
                      <a:pt x="577" y="2168"/>
                    </a:lnTo>
                    <a:lnTo>
                      <a:pt x="597" y="2063"/>
                    </a:lnTo>
                    <a:lnTo>
                      <a:pt x="611" y="1958"/>
                    </a:lnTo>
                    <a:lnTo>
                      <a:pt x="621" y="1851"/>
                    </a:lnTo>
                    <a:lnTo>
                      <a:pt x="623" y="1743"/>
                    </a:lnTo>
                    <a:lnTo>
                      <a:pt x="621" y="1634"/>
                    </a:lnTo>
                    <a:lnTo>
                      <a:pt x="611" y="1527"/>
                    </a:lnTo>
                    <a:lnTo>
                      <a:pt x="597" y="1422"/>
                    </a:lnTo>
                    <a:lnTo>
                      <a:pt x="577" y="1319"/>
                    </a:lnTo>
                    <a:lnTo>
                      <a:pt x="550" y="1216"/>
                    </a:lnTo>
                    <a:lnTo>
                      <a:pt x="518" y="1116"/>
                    </a:lnTo>
                    <a:lnTo>
                      <a:pt x="481" y="1018"/>
                    </a:lnTo>
                    <a:lnTo>
                      <a:pt x="438" y="922"/>
                    </a:lnTo>
                    <a:lnTo>
                      <a:pt x="390" y="828"/>
                    </a:lnTo>
                    <a:lnTo>
                      <a:pt x="336" y="739"/>
                    </a:lnTo>
                    <a:lnTo>
                      <a:pt x="277" y="650"/>
                    </a:lnTo>
                    <a:lnTo>
                      <a:pt x="212" y="565"/>
                    </a:lnTo>
                    <a:lnTo>
                      <a:pt x="144" y="483"/>
                    </a:lnTo>
                    <a:lnTo>
                      <a:pt x="70" y="405"/>
                    </a:lnTo>
                    <a:lnTo>
                      <a:pt x="45" y="376"/>
                    </a:lnTo>
                    <a:lnTo>
                      <a:pt x="25" y="344"/>
                    </a:lnTo>
                    <a:lnTo>
                      <a:pt x="11" y="309"/>
                    </a:lnTo>
                    <a:lnTo>
                      <a:pt x="4" y="273"/>
                    </a:lnTo>
                    <a:lnTo>
                      <a:pt x="0" y="236"/>
                    </a:lnTo>
                    <a:lnTo>
                      <a:pt x="4" y="200"/>
                    </a:lnTo>
                    <a:lnTo>
                      <a:pt x="11" y="164"/>
                    </a:lnTo>
                    <a:lnTo>
                      <a:pt x="25" y="129"/>
                    </a:lnTo>
                    <a:lnTo>
                      <a:pt x="45" y="97"/>
                    </a:lnTo>
                    <a:lnTo>
                      <a:pt x="70" y="68"/>
                    </a:lnTo>
                    <a:lnTo>
                      <a:pt x="100" y="43"/>
                    </a:lnTo>
                    <a:lnTo>
                      <a:pt x="132" y="24"/>
                    </a:lnTo>
                    <a:lnTo>
                      <a:pt x="167" y="11"/>
                    </a:lnTo>
                    <a:lnTo>
                      <a:pt x="203" y="2"/>
                    </a:lnTo>
                    <a:lnTo>
                      <a:pt x="239" y="0"/>
                    </a:lnTo>
                    <a:lnTo>
                      <a:pt x="23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grpSp>
      <p:grpSp>
        <p:nvGrpSpPr>
          <p:cNvPr id="49" name="Group 48"/>
          <p:cNvGrpSpPr/>
          <p:nvPr/>
        </p:nvGrpSpPr>
        <p:grpSpPr>
          <a:xfrm>
            <a:off x="10254602" y="6040928"/>
            <a:ext cx="878767" cy="971253"/>
            <a:chOff x="14386052" y="7420545"/>
            <a:chExt cx="878767" cy="971253"/>
          </a:xfrm>
        </p:grpSpPr>
        <p:sp>
          <p:nvSpPr>
            <p:cNvPr id="50" name="Rectangle 49"/>
            <p:cNvSpPr/>
            <p:nvPr/>
          </p:nvSpPr>
          <p:spPr>
            <a:xfrm>
              <a:off x="14386052" y="7807023"/>
              <a:ext cx="878767" cy="584775"/>
            </a:xfrm>
            <a:prstGeom prst="rect">
              <a:avLst/>
            </a:prstGeom>
          </p:spPr>
          <p:txBody>
            <a:bodyPr wrap="none">
              <a:spAutoFit/>
            </a:bodyPr>
            <a:lstStyle/>
            <a:p>
              <a:pPr algn="ctr"/>
              <a:r>
                <a:rPr lang="en-GB" sz="3200" dirty="0" smtClean="0">
                  <a:latin typeface="Dosis" panose="02010503020202060003" pitchFamily="50" charset="0"/>
                </a:rPr>
                <a:t>75%</a:t>
              </a:r>
              <a:endParaRPr lang="en-GB" sz="2800" dirty="0">
                <a:latin typeface="Dosis" panose="02010503020202060003" pitchFamily="50" charset="0"/>
              </a:endParaRPr>
            </a:p>
          </p:txBody>
        </p:sp>
        <p:sp>
          <p:nvSpPr>
            <p:cNvPr id="51" name="Freeform 60"/>
            <p:cNvSpPr>
              <a:spLocks/>
            </p:cNvSpPr>
            <p:nvPr/>
          </p:nvSpPr>
          <p:spPr bwMode="auto">
            <a:xfrm>
              <a:off x="14518368" y="7420545"/>
              <a:ext cx="462950" cy="393855"/>
            </a:xfrm>
            <a:custGeom>
              <a:avLst/>
              <a:gdLst>
                <a:gd name="T0" fmla="*/ 3099 w 4021"/>
                <a:gd name="T1" fmla="*/ 41 h 3419"/>
                <a:gd name="T2" fmla="*/ 3349 w 4021"/>
                <a:gd name="T3" fmla="*/ 166 h 3419"/>
                <a:gd name="T4" fmla="*/ 3555 w 4021"/>
                <a:gd name="T5" fmla="*/ 225 h 3419"/>
                <a:gd name="T6" fmla="*/ 3797 w 4021"/>
                <a:gd name="T7" fmla="*/ 166 h 3419"/>
                <a:gd name="T8" fmla="*/ 3912 w 4021"/>
                <a:gd name="T9" fmla="*/ 155 h 3419"/>
                <a:gd name="T10" fmla="*/ 3918 w 4021"/>
                <a:gd name="T11" fmla="*/ 242 h 3419"/>
                <a:gd name="T12" fmla="*/ 3778 w 4021"/>
                <a:gd name="T13" fmla="*/ 423 h 3419"/>
                <a:gd name="T14" fmla="*/ 3746 w 4021"/>
                <a:gd name="T15" fmla="*/ 498 h 3419"/>
                <a:gd name="T16" fmla="*/ 3843 w 4021"/>
                <a:gd name="T17" fmla="*/ 498 h 3419"/>
                <a:gd name="T18" fmla="*/ 3999 w 4021"/>
                <a:gd name="T19" fmla="*/ 475 h 3419"/>
                <a:gd name="T20" fmla="*/ 4010 w 4021"/>
                <a:gd name="T21" fmla="*/ 539 h 3419"/>
                <a:gd name="T22" fmla="*/ 3832 w 4021"/>
                <a:gd name="T23" fmla="*/ 733 h 3419"/>
                <a:gd name="T24" fmla="*/ 3721 w 4021"/>
                <a:gd name="T25" fmla="*/ 849 h 3419"/>
                <a:gd name="T26" fmla="*/ 3688 w 4021"/>
                <a:gd name="T27" fmla="*/ 935 h 3419"/>
                <a:gd name="T28" fmla="*/ 3622 w 4021"/>
                <a:gd name="T29" fmla="*/ 1519 h 3419"/>
                <a:gd name="T30" fmla="*/ 3405 w 4021"/>
                <a:gd name="T31" fmla="*/ 2106 h 3419"/>
                <a:gd name="T32" fmla="*/ 3053 w 4021"/>
                <a:gd name="T33" fmla="*/ 2621 h 3419"/>
                <a:gd name="T34" fmla="*/ 2616 w 4021"/>
                <a:gd name="T35" fmla="*/ 3015 h 3419"/>
                <a:gd name="T36" fmla="*/ 2101 w 4021"/>
                <a:gd name="T37" fmla="*/ 3274 h 3419"/>
                <a:gd name="T38" fmla="*/ 1499 w 4021"/>
                <a:gd name="T39" fmla="*/ 3407 h 3419"/>
                <a:gd name="T40" fmla="*/ 848 w 4021"/>
                <a:gd name="T41" fmla="*/ 3388 h 3419"/>
                <a:gd name="T42" fmla="*/ 235 w 4021"/>
                <a:gd name="T43" fmla="*/ 3203 h 3419"/>
                <a:gd name="T44" fmla="*/ 21 w 4021"/>
                <a:gd name="T45" fmla="*/ 3083 h 3419"/>
                <a:gd name="T46" fmla="*/ 12 w 4021"/>
                <a:gd name="T47" fmla="*/ 3041 h 3419"/>
                <a:gd name="T48" fmla="*/ 341 w 4021"/>
                <a:gd name="T49" fmla="*/ 3031 h 3419"/>
                <a:gd name="T50" fmla="*/ 830 w 4021"/>
                <a:gd name="T51" fmla="*/ 2897 h 3419"/>
                <a:gd name="T52" fmla="*/ 1075 w 4021"/>
                <a:gd name="T53" fmla="*/ 2740 h 3419"/>
                <a:gd name="T54" fmla="*/ 1010 w 4021"/>
                <a:gd name="T55" fmla="*/ 2653 h 3419"/>
                <a:gd name="T56" fmla="*/ 696 w 4021"/>
                <a:gd name="T57" fmla="*/ 2502 h 3419"/>
                <a:gd name="T58" fmla="*/ 472 w 4021"/>
                <a:gd name="T59" fmla="*/ 2249 h 3419"/>
                <a:gd name="T60" fmla="*/ 441 w 4021"/>
                <a:gd name="T61" fmla="*/ 2122 h 3419"/>
                <a:gd name="T62" fmla="*/ 516 w 4021"/>
                <a:gd name="T63" fmla="*/ 2088 h 3419"/>
                <a:gd name="T64" fmla="*/ 694 w 4021"/>
                <a:gd name="T65" fmla="*/ 2074 h 3419"/>
                <a:gd name="T66" fmla="*/ 652 w 4021"/>
                <a:gd name="T67" fmla="*/ 2029 h 3419"/>
                <a:gd name="T68" fmla="*/ 447 w 4021"/>
                <a:gd name="T69" fmla="*/ 1913 h 3419"/>
                <a:gd name="T70" fmla="*/ 204 w 4021"/>
                <a:gd name="T71" fmla="*/ 1639 h 3419"/>
                <a:gd name="T72" fmla="*/ 96 w 4021"/>
                <a:gd name="T73" fmla="*/ 1289 h 3419"/>
                <a:gd name="T74" fmla="*/ 117 w 4021"/>
                <a:gd name="T75" fmla="*/ 1217 h 3419"/>
                <a:gd name="T76" fmla="*/ 246 w 4021"/>
                <a:gd name="T77" fmla="*/ 1269 h 3419"/>
                <a:gd name="T78" fmla="*/ 360 w 4021"/>
                <a:gd name="T79" fmla="*/ 1283 h 3419"/>
                <a:gd name="T80" fmla="*/ 357 w 4021"/>
                <a:gd name="T81" fmla="*/ 1217 h 3419"/>
                <a:gd name="T82" fmla="*/ 202 w 4021"/>
                <a:gd name="T83" fmla="*/ 1004 h 3419"/>
                <a:gd name="T84" fmla="*/ 101 w 4021"/>
                <a:gd name="T85" fmla="*/ 666 h 3419"/>
                <a:gd name="T86" fmla="*/ 138 w 4021"/>
                <a:gd name="T87" fmla="*/ 336 h 3419"/>
                <a:gd name="T88" fmla="*/ 238 w 4021"/>
                <a:gd name="T89" fmla="*/ 266 h 3419"/>
                <a:gd name="T90" fmla="*/ 365 w 4021"/>
                <a:gd name="T91" fmla="*/ 327 h 3419"/>
                <a:gd name="T92" fmla="*/ 801 w 4021"/>
                <a:gd name="T93" fmla="*/ 680 h 3419"/>
                <a:gd name="T94" fmla="*/ 1370 w 4021"/>
                <a:gd name="T95" fmla="*/ 949 h 3419"/>
                <a:gd name="T96" fmla="*/ 1839 w 4021"/>
                <a:gd name="T97" fmla="*/ 1042 h 3419"/>
                <a:gd name="T98" fmla="*/ 1962 w 4021"/>
                <a:gd name="T99" fmla="*/ 995 h 3419"/>
                <a:gd name="T100" fmla="*/ 1969 w 4021"/>
                <a:gd name="T101" fmla="*/ 785 h 3419"/>
                <a:gd name="T102" fmla="*/ 2078 w 4021"/>
                <a:gd name="T103" fmla="*/ 433 h 3419"/>
                <a:gd name="T104" fmla="*/ 2335 w 4021"/>
                <a:gd name="T105" fmla="*/ 152 h 3419"/>
                <a:gd name="T106" fmla="*/ 2672 w 4021"/>
                <a:gd name="T107" fmla="*/ 12 h 3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21" h="3419">
                  <a:moveTo>
                    <a:pt x="2826" y="0"/>
                  </a:moveTo>
                  <a:lnTo>
                    <a:pt x="2897" y="2"/>
                  </a:lnTo>
                  <a:lnTo>
                    <a:pt x="2967" y="10"/>
                  </a:lnTo>
                  <a:lnTo>
                    <a:pt x="3033" y="23"/>
                  </a:lnTo>
                  <a:lnTo>
                    <a:pt x="3099" y="41"/>
                  </a:lnTo>
                  <a:lnTo>
                    <a:pt x="3162" y="64"/>
                  </a:lnTo>
                  <a:lnTo>
                    <a:pt x="3222" y="93"/>
                  </a:lnTo>
                  <a:lnTo>
                    <a:pt x="3280" y="126"/>
                  </a:lnTo>
                  <a:lnTo>
                    <a:pt x="3314" y="146"/>
                  </a:lnTo>
                  <a:lnTo>
                    <a:pt x="3349" y="166"/>
                  </a:lnTo>
                  <a:lnTo>
                    <a:pt x="3389" y="183"/>
                  </a:lnTo>
                  <a:lnTo>
                    <a:pt x="3430" y="198"/>
                  </a:lnTo>
                  <a:lnTo>
                    <a:pt x="3472" y="211"/>
                  </a:lnTo>
                  <a:lnTo>
                    <a:pt x="3514" y="221"/>
                  </a:lnTo>
                  <a:lnTo>
                    <a:pt x="3555" y="225"/>
                  </a:lnTo>
                  <a:lnTo>
                    <a:pt x="3596" y="227"/>
                  </a:lnTo>
                  <a:lnTo>
                    <a:pt x="3635" y="223"/>
                  </a:lnTo>
                  <a:lnTo>
                    <a:pt x="3672" y="214"/>
                  </a:lnTo>
                  <a:lnTo>
                    <a:pt x="3735" y="192"/>
                  </a:lnTo>
                  <a:lnTo>
                    <a:pt x="3797" y="166"/>
                  </a:lnTo>
                  <a:lnTo>
                    <a:pt x="3827" y="156"/>
                  </a:lnTo>
                  <a:lnTo>
                    <a:pt x="3853" y="149"/>
                  </a:lnTo>
                  <a:lnTo>
                    <a:pt x="3876" y="146"/>
                  </a:lnTo>
                  <a:lnTo>
                    <a:pt x="3896" y="149"/>
                  </a:lnTo>
                  <a:lnTo>
                    <a:pt x="3912" y="155"/>
                  </a:lnTo>
                  <a:lnTo>
                    <a:pt x="3923" y="165"/>
                  </a:lnTo>
                  <a:lnTo>
                    <a:pt x="3930" y="178"/>
                  </a:lnTo>
                  <a:lnTo>
                    <a:pt x="3932" y="197"/>
                  </a:lnTo>
                  <a:lnTo>
                    <a:pt x="3928" y="217"/>
                  </a:lnTo>
                  <a:lnTo>
                    <a:pt x="3918" y="242"/>
                  </a:lnTo>
                  <a:lnTo>
                    <a:pt x="3902" y="269"/>
                  </a:lnTo>
                  <a:lnTo>
                    <a:pt x="3872" y="315"/>
                  </a:lnTo>
                  <a:lnTo>
                    <a:pt x="3837" y="358"/>
                  </a:lnTo>
                  <a:lnTo>
                    <a:pt x="3799" y="399"/>
                  </a:lnTo>
                  <a:lnTo>
                    <a:pt x="3778" y="423"/>
                  </a:lnTo>
                  <a:lnTo>
                    <a:pt x="3760" y="444"/>
                  </a:lnTo>
                  <a:lnTo>
                    <a:pt x="3749" y="461"/>
                  </a:lnTo>
                  <a:lnTo>
                    <a:pt x="3743" y="477"/>
                  </a:lnTo>
                  <a:lnTo>
                    <a:pt x="3742" y="490"/>
                  </a:lnTo>
                  <a:lnTo>
                    <a:pt x="3746" y="498"/>
                  </a:lnTo>
                  <a:lnTo>
                    <a:pt x="3754" y="506"/>
                  </a:lnTo>
                  <a:lnTo>
                    <a:pt x="3769" y="508"/>
                  </a:lnTo>
                  <a:lnTo>
                    <a:pt x="3788" y="508"/>
                  </a:lnTo>
                  <a:lnTo>
                    <a:pt x="3814" y="506"/>
                  </a:lnTo>
                  <a:lnTo>
                    <a:pt x="3843" y="498"/>
                  </a:lnTo>
                  <a:lnTo>
                    <a:pt x="3902" y="482"/>
                  </a:lnTo>
                  <a:lnTo>
                    <a:pt x="3933" y="475"/>
                  </a:lnTo>
                  <a:lnTo>
                    <a:pt x="3960" y="471"/>
                  </a:lnTo>
                  <a:lnTo>
                    <a:pt x="3981" y="471"/>
                  </a:lnTo>
                  <a:lnTo>
                    <a:pt x="3999" y="475"/>
                  </a:lnTo>
                  <a:lnTo>
                    <a:pt x="4011" y="481"/>
                  </a:lnTo>
                  <a:lnTo>
                    <a:pt x="4018" y="491"/>
                  </a:lnTo>
                  <a:lnTo>
                    <a:pt x="4021" y="503"/>
                  </a:lnTo>
                  <a:lnTo>
                    <a:pt x="4018" y="519"/>
                  </a:lnTo>
                  <a:lnTo>
                    <a:pt x="4010" y="539"/>
                  </a:lnTo>
                  <a:lnTo>
                    <a:pt x="3996" y="560"/>
                  </a:lnTo>
                  <a:lnTo>
                    <a:pt x="3976" y="585"/>
                  </a:lnTo>
                  <a:lnTo>
                    <a:pt x="3920" y="647"/>
                  </a:lnTo>
                  <a:lnTo>
                    <a:pt x="3859" y="707"/>
                  </a:lnTo>
                  <a:lnTo>
                    <a:pt x="3832" y="733"/>
                  </a:lnTo>
                  <a:lnTo>
                    <a:pt x="3806" y="759"/>
                  </a:lnTo>
                  <a:lnTo>
                    <a:pt x="3781" y="782"/>
                  </a:lnTo>
                  <a:lnTo>
                    <a:pt x="3759" y="806"/>
                  </a:lnTo>
                  <a:lnTo>
                    <a:pt x="3738" y="828"/>
                  </a:lnTo>
                  <a:lnTo>
                    <a:pt x="3721" y="849"/>
                  </a:lnTo>
                  <a:lnTo>
                    <a:pt x="3706" y="868"/>
                  </a:lnTo>
                  <a:lnTo>
                    <a:pt x="3696" y="884"/>
                  </a:lnTo>
                  <a:lnTo>
                    <a:pt x="3689" y="897"/>
                  </a:lnTo>
                  <a:lnTo>
                    <a:pt x="3686" y="907"/>
                  </a:lnTo>
                  <a:lnTo>
                    <a:pt x="3688" y="935"/>
                  </a:lnTo>
                  <a:lnTo>
                    <a:pt x="3688" y="964"/>
                  </a:lnTo>
                  <a:lnTo>
                    <a:pt x="3683" y="1103"/>
                  </a:lnTo>
                  <a:lnTo>
                    <a:pt x="3672" y="1242"/>
                  </a:lnTo>
                  <a:lnTo>
                    <a:pt x="3651" y="1380"/>
                  </a:lnTo>
                  <a:lnTo>
                    <a:pt x="3622" y="1519"/>
                  </a:lnTo>
                  <a:lnTo>
                    <a:pt x="3586" y="1657"/>
                  </a:lnTo>
                  <a:lnTo>
                    <a:pt x="3549" y="1771"/>
                  </a:lnTo>
                  <a:lnTo>
                    <a:pt x="3507" y="1884"/>
                  </a:lnTo>
                  <a:lnTo>
                    <a:pt x="3459" y="1996"/>
                  </a:lnTo>
                  <a:lnTo>
                    <a:pt x="3405" y="2106"/>
                  </a:lnTo>
                  <a:lnTo>
                    <a:pt x="3344" y="2214"/>
                  </a:lnTo>
                  <a:lnTo>
                    <a:pt x="3279" y="2321"/>
                  </a:lnTo>
                  <a:lnTo>
                    <a:pt x="3207" y="2425"/>
                  </a:lnTo>
                  <a:lnTo>
                    <a:pt x="3132" y="2525"/>
                  </a:lnTo>
                  <a:lnTo>
                    <a:pt x="3053" y="2621"/>
                  </a:lnTo>
                  <a:lnTo>
                    <a:pt x="2969" y="2712"/>
                  </a:lnTo>
                  <a:lnTo>
                    <a:pt x="2880" y="2800"/>
                  </a:lnTo>
                  <a:lnTo>
                    <a:pt x="2788" y="2883"/>
                  </a:lnTo>
                  <a:lnTo>
                    <a:pt x="2705" y="2952"/>
                  </a:lnTo>
                  <a:lnTo>
                    <a:pt x="2616" y="3015"/>
                  </a:lnTo>
                  <a:lnTo>
                    <a:pt x="2522" y="3074"/>
                  </a:lnTo>
                  <a:lnTo>
                    <a:pt x="2425" y="3130"/>
                  </a:lnTo>
                  <a:lnTo>
                    <a:pt x="2322" y="3182"/>
                  </a:lnTo>
                  <a:lnTo>
                    <a:pt x="2214" y="3229"/>
                  </a:lnTo>
                  <a:lnTo>
                    <a:pt x="2101" y="3274"/>
                  </a:lnTo>
                  <a:lnTo>
                    <a:pt x="1985" y="3312"/>
                  </a:lnTo>
                  <a:lnTo>
                    <a:pt x="1868" y="3345"/>
                  </a:lnTo>
                  <a:lnTo>
                    <a:pt x="1747" y="3372"/>
                  </a:lnTo>
                  <a:lnTo>
                    <a:pt x="1625" y="3392"/>
                  </a:lnTo>
                  <a:lnTo>
                    <a:pt x="1499" y="3407"/>
                  </a:lnTo>
                  <a:lnTo>
                    <a:pt x="1372" y="3416"/>
                  </a:lnTo>
                  <a:lnTo>
                    <a:pt x="1242" y="3419"/>
                  </a:lnTo>
                  <a:lnTo>
                    <a:pt x="1109" y="3415"/>
                  </a:lnTo>
                  <a:lnTo>
                    <a:pt x="978" y="3405"/>
                  </a:lnTo>
                  <a:lnTo>
                    <a:pt x="848" y="3388"/>
                  </a:lnTo>
                  <a:lnTo>
                    <a:pt x="721" y="3364"/>
                  </a:lnTo>
                  <a:lnTo>
                    <a:pt x="596" y="3335"/>
                  </a:lnTo>
                  <a:lnTo>
                    <a:pt x="474" y="3297"/>
                  </a:lnTo>
                  <a:lnTo>
                    <a:pt x="353" y="3254"/>
                  </a:lnTo>
                  <a:lnTo>
                    <a:pt x="235" y="3203"/>
                  </a:lnTo>
                  <a:lnTo>
                    <a:pt x="119" y="3146"/>
                  </a:lnTo>
                  <a:lnTo>
                    <a:pt x="88" y="3129"/>
                  </a:lnTo>
                  <a:lnTo>
                    <a:pt x="60" y="3113"/>
                  </a:lnTo>
                  <a:lnTo>
                    <a:pt x="38" y="3097"/>
                  </a:lnTo>
                  <a:lnTo>
                    <a:pt x="21" y="3083"/>
                  </a:lnTo>
                  <a:lnTo>
                    <a:pt x="10" y="3071"/>
                  </a:lnTo>
                  <a:lnTo>
                    <a:pt x="2" y="3059"/>
                  </a:lnTo>
                  <a:lnTo>
                    <a:pt x="0" y="3051"/>
                  </a:lnTo>
                  <a:lnTo>
                    <a:pt x="4" y="3045"/>
                  </a:lnTo>
                  <a:lnTo>
                    <a:pt x="12" y="3041"/>
                  </a:lnTo>
                  <a:lnTo>
                    <a:pt x="26" y="3040"/>
                  </a:lnTo>
                  <a:lnTo>
                    <a:pt x="77" y="3042"/>
                  </a:lnTo>
                  <a:lnTo>
                    <a:pt x="131" y="3042"/>
                  </a:lnTo>
                  <a:lnTo>
                    <a:pt x="237" y="3040"/>
                  </a:lnTo>
                  <a:lnTo>
                    <a:pt x="341" y="3031"/>
                  </a:lnTo>
                  <a:lnTo>
                    <a:pt x="443" y="3016"/>
                  </a:lnTo>
                  <a:lnTo>
                    <a:pt x="543" y="2995"/>
                  </a:lnTo>
                  <a:lnTo>
                    <a:pt x="641" y="2968"/>
                  </a:lnTo>
                  <a:lnTo>
                    <a:pt x="736" y="2935"/>
                  </a:lnTo>
                  <a:lnTo>
                    <a:pt x="830" y="2897"/>
                  </a:lnTo>
                  <a:lnTo>
                    <a:pt x="921" y="2852"/>
                  </a:lnTo>
                  <a:lnTo>
                    <a:pt x="1011" y="2803"/>
                  </a:lnTo>
                  <a:lnTo>
                    <a:pt x="1042" y="2781"/>
                  </a:lnTo>
                  <a:lnTo>
                    <a:pt x="1063" y="2761"/>
                  </a:lnTo>
                  <a:lnTo>
                    <a:pt x="1075" y="2740"/>
                  </a:lnTo>
                  <a:lnTo>
                    <a:pt x="1079" y="2720"/>
                  </a:lnTo>
                  <a:lnTo>
                    <a:pt x="1074" y="2701"/>
                  </a:lnTo>
                  <a:lnTo>
                    <a:pt x="1060" y="2684"/>
                  </a:lnTo>
                  <a:lnTo>
                    <a:pt x="1039" y="2668"/>
                  </a:lnTo>
                  <a:lnTo>
                    <a:pt x="1010" y="2653"/>
                  </a:lnTo>
                  <a:lnTo>
                    <a:pt x="974" y="2640"/>
                  </a:lnTo>
                  <a:lnTo>
                    <a:pt x="901" y="2617"/>
                  </a:lnTo>
                  <a:lnTo>
                    <a:pt x="831" y="2585"/>
                  </a:lnTo>
                  <a:lnTo>
                    <a:pt x="763" y="2546"/>
                  </a:lnTo>
                  <a:lnTo>
                    <a:pt x="696" y="2502"/>
                  </a:lnTo>
                  <a:lnTo>
                    <a:pt x="637" y="2452"/>
                  </a:lnTo>
                  <a:lnTo>
                    <a:pt x="581" y="2399"/>
                  </a:lnTo>
                  <a:lnTo>
                    <a:pt x="533" y="2342"/>
                  </a:lnTo>
                  <a:lnTo>
                    <a:pt x="490" y="2280"/>
                  </a:lnTo>
                  <a:lnTo>
                    <a:pt x="472" y="2249"/>
                  </a:lnTo>
                  <a:lnTo>
                    <a:pt x="458" y="2219"/>
                  </a:lnTo>
                  <a:lnTo>
                    <a:pt x="448" y="2190"/>
                  </a:lnTo>
                  <a:lnTo>
                    <a:pt x="442" y="2164"/>
                  </a:lnTo>
                  <a:lnTo>
                    <a:pt x="439" y="2142"/>
                  </a:lnTo>
                  <a:lnTo>
                    <a:pt x="441" y="2122"/>
                  </a:lnTo>
                  <a:lnTo>
                    <a:pt x="446" y="2106"/>
                  </a:lnTo>
                  <a:lnTo>
                    <a:pt x="452" y="2094"/>
                  </a:lnTo>
                  <a:lnTo>
                    <a:pt x="462" y="2086"/>
                  </a:lnTo>
                  <a:lnTo>
                    <a:pt x="474" y="2085"/>
                  </a:lnTo>
                  <a:lnTo>
                    <a:pt x="516" y="2088"/>
                  </a:lnTo>
                  <a:lnTo>
                    <a:pt x="556" y="2089"/>
                  </a:lnTo>
                  <a:lnTo>
                    <a:pt x="614" y="2086"/>
                  </a:lnTo>
                  <a:lnTo>
                    <a:pt x="670" y="2081"/>
                  </a:lnTo>
                  <a:lnTo>
                    <a:pt x="685" y="2078"/>
                  </a:lnTo>
                  <a:lnTo>
                    <a:pt x="694" y="2074"/>
                  </a:lnTo>
                  <a:lnTo>
                    <a:pt x="698" y="2068"/>
                  </a:lnTo>
                  <a:lnTo>
                    <a:pt x="694" y="2060"/>
                  </a:lnTo>
                  <a:lnTo>
                    <a:pt x="685" y="2052"/>
                  </a:lnTo>
                  <a:lnTo>
                    <a:pt x="670" y="2042"/>
                  </a:lnTo>
                  <a:lnTo>
                    <a:pt x="652" y="2029"/>
                  </a:lnTo>
                  <a:lnTo>
                    <a:pt x="628" y="2017"/>
                  </a:lnTo>
                  <a:lnTo>
                    <a:pt x="600" y="2002"/>
                  </a:lnTo>
                  <a:lnTo>
                    <a:pt x="568" y="1986"/>
                  </a:lnTo>
                  <a:lnTo>
                    <a:pt x="506" y="1952"/>
                  </a:lnTo>
                  <a:lnTo>
                    <a:pt x="447" y="1913"/>
                  </a:lnTo>
                  <a:lnTo>
                    <a:pt x="391" y="1867"/>
                  </a:lnTo>
                  <a:lnTo>
                    <a:pt x="338" y="1817"/>
                  </a:lnTo>
                  <a:lnTo>
                    <a:pt x="289" y="1761"/>
                  </a:lnTo>
                  <a:lnTo>
                    <a:pt x="243" y="1701"/>
                  </a:lnTo>
                  <a:lnTo>
                    <a:pt x="204" y="1639"/>
                  </a:lnTo>
                  <a:lnTo>
                    <a:pt x="169" y="1573"/>
                  </a:lnTo>
                  <a:lnTo>
                    <a:pt x="142" y="1506"/>
                  </a:lnTo>
                  <a:lnTo>
                    <a:pt x="121" y="1435"/>
                  </a:lnTo>
                  <a:lnTo>
                    <a:pt x="105" y="1364"/>
                  </a:lnTo>
                  <a:lnTo>
                    <a:pt x="96" y="1289"/>
                  </a:lnTo>
                  <a:lnTo>
                    <a:pt x="93" y="1212"/>
                  </a:lnTo>
                  <a:lnTo>
                    <a:pt x="93" y="1207"/>
                  </a:lnTo>
                  <a:lnTo>
                    <a:pt x="96" y="1207"/>
                  </a:lnTo>
                  <a:lnTo>
                    <a:pt x="104" y="1211"/>
                  </a:lnTo>
                  <a:lnTo>
                    <a:pt x="117" y="1217"/>
                  </a:lnTo>
                  <a:lnTo>
                    <a:pt x="136" y="1226"/>
                  </a:lnTo>
                  <a:lnTo>
                    <a:pt x="158" y="1236"/>
                  </a:lnTo>
                  <a:lnTo>
                    <a:pt x="184" y="1247"/>
                  </a:lnTo>
                  <a:lnTo>
                    <a:pt x="214" y="1258"/>
                  </a:lnTo>
                  <a:lnTo>
                    <a:pt x="246" y="1269"/>
                  </a:lnTo>
                  <a:lnTo>
                    <a:pt x="280" y="1280"/>
                  </a:lnTo>
                  <a:lnTo>
                    <a:pt x="307" y="1287"/>
                  </a:lnTo>
                  <a:lnTo>
                    <a:pt x="331" y="1289"/>
                  </a:lnTo>
                  <a:lnTo>
                    <a:pt x="348" y="1288"/>
                  </a:lnTo>
                  <a:lnTo>
                    <a:pt x="360" y="1283"/>
                  </a:lnTo>
                  <a:lnTo>
                    <a:pt x="369" y="1276"/>
                  </a:lnTo>
                  <a:lnTo>
                    <a:pt x="373" y="1266"/>
                  </a:lnTo>
                  <a:lnTo>
                    <a:pt x="372" y="1252"/>
                  </a:lnTo>
                  <a:lnTo>
                    <a:pt x="367" y="1236"/>
                  </a:lnTo>
                  <a:lnTo>
                    <a:pt x="357" y="1217"/>
                  </a:lnTo>
                  <a:lnTo>
                    <a:pt x="342" y="1197"/>
                  </a:lnTo>
                  <a:lnTo>
                    <a:pt x="323" y="1175"/>
                  </a:lnTo>
                  <a:lnTo>
                    <a:pt x="279" y="1122"/>
                  </a:lnTo>
                  <a:lnTo>
                    <a:pt x="238" y="1065"/>
                  </a:lnTo>
                  <a:lnTo>
                    <a:pt x="202" y="1004"/>
                  </a:lnTo>
                  <a:lnTo>
                    <a:pt x="170" y="940"/>
                  </a:lnTo>
                  <a:lnTo>
                    <a:pt x="144" y="874"/>
                  </a:lnTo>
                  <a:lnTo>
                    <a:pt x="125" y="806"/>
                  </a:lnTo>
                  <a:lnTo>
                    <a:pt x="110" y="736"/>
                  </a:lnTo>
                  <a:lnTo>
                    <a:pt x="101" y="666"/>
                  </a:lnTo>
                  <a:lnTo>
                    <a:pt x="99" y="592"/>
                  </a:lnTo>
                  <a:lnTo>
                    <a:pt x="101" y="516"/>
                  </a:lnTo>
                  <a:lnTo>
                    <a:pt x="111" y="440"/>
                  </a:lnTo>
                  <a:lnTo>
                    <a:pt x="127" y="366"/>
                  </a:lnTo>
                  <a:lnTo>
                    <a:pt x="138" y="336"/>
                  </a:lnTo>
                  <a:lnTo>
                    <a:pt x="153" y="311"/>
                  </a:lnTo>
                  <a:lnTo>
                    <a:pt x="172" y="291"/>
                  </a:lnTo>
                  <a:lnTo>
                    <a:pt x="191" y="278"/>
                  </a:lnTo>
                  <a:lnTo>
                    <a:pt x="215" y="269"/>
                  </a:lnTo>
                  <a:lnTo>
                    <a:pt x="238" y="266"/>
                  </a:lnTo>
                  <a:lnTo>
                    <a:pt x="264" y="269"/>
                  </a:lnTo>
                  <a:lnTo>
                    <a:pt x="290" y="275"/>
                  </a:lnTo>
                  <a:lnTo>
                    <a:pt x="316" y="287"/>
                  </a:lnTo>
                  <a:lnTo>
                    <a:pt x="342" y="305"/>
                  </a:lnTo>
                  <a:lnTo>
                    <a:pt x="365" y="327"/>
                  </a:lnTo>
                  <a:lnTo>
                    <a:pt x="446" y="405"/>
                  </a:lnTo>
                  <a:lnTo>
                    <a:pt x="530" y="480"/>
                  </a:lnTo>
                  <a:lnTo>
                    <a:pt x="617" y="550"/>
                  </a:lnTo>
                  <a:lnTo>
                    <a:pt x="707" y="617"/>
                  </a:lnTo>
                  <a:lnTo>
                    <a:pt x="801" y="680"/>
                  </a:lnTo>
                  <a:lnTo>
                    <a:pt x="899" y="739"/>
                  </a:lnTo>
                  <a:lnTo>
                    <a:pt x="999" y="795"/>
                  </a:lnTo>
                  <a:lnTo>
                    <a:pt x="1121" y="853"/>
                  </a:lnTo>
                  <a:lnTo>
                    <a:pt x="1244" y="905"/>
                  </a:lnTo>
                  <a:lnTo>
                    <a:pt x="1370" y="949"/>
                  </a:lnTo>
                  <a:lnTo>
                    <a:pt x="1499" y="985"/>
                  </a:lnTo>
                  <a:lnTo>
                    <a:pt x="1630" y="1016"/>
                  </a:lnTo>
                  <a:lnTo>
                    <a:pt x="1762" y="1039"/>
                  </a:lnTo>
                  <a:lnTo>
                    <a:pt x="1802" y="1042"/>
                  </a:lnTo>
                  <a:lnTo>
                    <a:pt x="1839" y="1042"/>
                  </a:lnTo>
                  <a:lnTo>
                    <a:pt x="1873" y="1039"/>
                  </a:lnTo>
                  <a:lnTo>
                    <a:pt x="1902" y="1031"/>
                  </a:lnTo>
                  <a:lnTo>
                    <a:pt x="1927" y="1021"/>
                  </a:lnTo>
                  <a:lnTo>
                    <a:pt x="1947" y="1010"/>
                  </a:lnTo>
                  <a:lnTo>
                    <a:pt x="1962" y="995"/>
                  </a:lnTo>
                  <a:lnTo>
                    <a:pt x="1970" y="979"/>
                  </a:lnTo>
                  <a:lnTo>
                    <a:pt x="1972" y="962"/>
                  </a:lnTo>
                  <a:lnTo>
                    <a:pt x="1968" y="912"/>
                  </a:lnTo>
                  <a:lnTo>
                    <a:pt x="1967" y="863"/>
                  </a:lnTo>
                  <a:lnTo>
                    <a:pt x="1969" y="785"/>
                  </a:lnTo>
                  <a:lnTo>
                    <a:pt x="1979" y="709"/>
                  </a:lnTo>
                  <a:lnTo>
                    <a:pt x="1994" y="636"/>
                  </a:lnTo>
                  <a:lnTo>
                    <a:pt x="2016" y="565"/>
                  </a:lnTo>
                  <a:lnTo>
                    <a:pt x="2043" y="497"/>
                  </a:lnTo>
                  <a:lnTo>
                    <a:pt x="2078" y="433"/>
                  </a:lnTo>
                  <a:lnTo>
                    <a:pt x="2118" y="369"/>
                  </a:lnTo>
                  <a:lnTo>
                    <a:pt x="2164" y="310"/>
                  </a:lnTo>
                  <a:lnTo>
                    <a:pt x="2217" y="252"/>
                  </a:lnTo>
                  <a:lnTo>
                    <a:pt x="2274" y="199"/>
                  </a:lnTo>
                  <a:lnTo>
                    <a:pt x="2335" y="152"/>
                  </a:lnTo>
                  <a:lnTo>
                    <a:pt x="2396" y="111"/>
                  </a:lnTo>
                  <a:lnTo>
                    <a:pt x="2462" y="78"/>
                  </a:lnTo>
                  <a:lnTo>
                    <a:pt x="2530" y="49"/>
                  </a:lnTo>
                  <a:lnTo>
                    <a:pt x="2600" y="27"/>
                  </a:lnTo>
                  <a:lnTo>
                    <a:pt x="2672" y="12"/>
                  </a:lnTo>
                  <a:lnTo>
                    <a:pt x="2747" y="2"/>
                  </a:lnTo>
                  <a:lnTo>
                    <a:pt x="2826"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52" name="Group 51"/>
          <p:cNvGrpSpPr/>
          <p:nvPr/>
        </p:nvGrpSpPr>
        <p:grpSpPr>
          <a:xfrm>
            <a:off x="7880110" y="5972466"/>
            <a:ext cx="809838" cy="1039715"/>
            <a:chOff x="11992510" y="7352083"/>
            <a:chExt cx="809838" cy="1039715"/>
          </a:xfrm>
        </p:grpSpPr>
        <p:sp>
          <p:nvSpPr>
            <p:cNvPr id="53" name="Rectangle 52"/>
            <p:cNvSpPr/>
            <p:nvPr/>
          </p:nvSpPr>
          <p:spPr>
            <a:xfrm>
              <a:off x="11992510" y="7807023"/>
              <a:ext cx="809838" cy="584775"/>
            </a:xfrm>
            <a:prstGeom prst="rect">
              <a:avLst/>
            </a:prstGeom>
          </p:spPr>
          <p:txBody>
            <a:bodyPr wrap="none">
              <a:spAutoFit/>
            </a:bodyPr>
            <a:lstStyle/>
            <a:p>
              <a:pPr algn="ctr"/>
              <a:r>
                <a:rPr lang="en-GB" sz="3200" dirty="0" smtClean="0">
                  <a:latin typeface="Dosis" panose="02010503020202060003" pitchFamily="50" charset="0"/>
                </a:rPr>
                <a:t>10%</a:t>
              </a:r>
              <a:endParaRPr lang="en-GB" sz="2800" dirty="0">
                <a:latin typeface="Dosis" panose="02010503020202060003" pitchFamily="50" charset="0"/>
              </a:endParaRPr>
            </a:p>
          </p:txBody>
        </p:sp>
        <p:sp>
          <p:nvSpPr>
            <p:cNvPr id="54" name="Freeform 41"/>
            <p:cNvSpPr>
              <a:spLocks noEditPoints="1"/>
            </p:cNvSpPr>
            <p:nvPr/>
          </p:nvSpPr>
          <p:spPr bwMode="auto">
            <a:xfrm>
              <a:off x="12049237" y="7352083"/>
              <a:ext cx="525968" cy="478499"/>
            </a:xfrm>
            <a:custGeom>
              <a:avLst/>
              <a:gdLst>
                <a:gd name="T0" fmla="*/ 2961 w 4152"/>
                <a:gd name="T1" fmla="*/ 3538 h 4155"/>
                <a:gd name="T2" fmla="*/ 3226 w 4152"/>
                <a:gd name="T3" fmla="*/ 3461 h 4155"/>
                <a:gd name="T4" fmla="*/ 3179 w 4152"/>
                <a:gd name="T5" fmla="*/ 3047 h 4155"/>
                <a:gd name="T6" fmla="*/ 2464 w 4152"/>
                <a:gd name="T7" fmla="*/ 3728 h 4155"/>
                <a:gd name="T8" fmla="*/ 2774 w 4152"/>
                <a:gd name="T9" fmla="*/ 3325 h 4155"/>
                <a:gd name="T10" fmla="*/ 1296 w 4152"/>
                <a:gd name="T11" fmla="*/ 3145 h 4155"/>
                <a:gd name="T12" fmla="*/ 1574 w 4152"/>
                <a:gd name="T13" fmla="*/ 3619 h 4155"/>
                <a:gd name="T14" fmla="*/ 1939 w 4152"/>
                <a:gd name="T15" fmla="*/ 3860 h 4155"/>
                <a:gd name="T16" fmla="*/ 764 w 4152"/>
                <a:gd name="T17" fmla="*/ 3310 h 4155"/>
                <a:gd name="T18" fmla="*/ 1300 w 4152"/>
                <a:gd name="T19" fmla="*/ 3702 h 4155"/>
                <a:gd name="T20" fmla="*/ 1009 w 4152"/>
                <a:gd name="T21" fmla="*/ 3154 h 4155"/>
                <a:gd name="T22" fmla="*/ 3289 w 4152"/>
                <a:gd name="T23" fmla="*/ 2555 h 4155"/>
                <a:gd name="T24" fmla="*/ 3825 w 4152"/>
                <a:gd name="T25" fmla="*/ 2502 h 4155"/>
                <a:gd name="T26" fmla="*/ 2213 w 4152"/>
                <a:gd name="T27" fmla="*/ 2770 h 4155"/>
                <a:gd name="T28" fmla="*/ 3042 w 4152"/>
                <a:gd name="T29" fmla="*/ 2215 h 4155"/>
                <a:gd name="T30" fmla="*/ 1160 w 4152"/>
                <a:gd name="T31" fmla="*/ 2664 h 4155"/>
                <a:gd name="T32" fmla="*/ 292 w 4152"/>
                <a:gd name="T33" fmla="*/ 2313 h 4155"/>
                <a:gd name="T34" fmla="*/ 901 w 4152"/>
                <a:gd name="T35" fmla="*/ 2770 h 4155"/>
                <a:gd name="T36" fmla="*/ 282 w 4152"/>
                <a:gd name="T37" fmla="*/ 2215 h 4155"/>
                <a:gd name="T38" fmla="*/ 3319 w 4152"/>
                <a:gd name="T39" fmla="*/ 1940 h 4155"/>
                <a:gd name="T40" fmla="*/ 3771 w 4152"/>
                <a:gd name="T41" fmla="*/ 1473 h 4155"/>
                <a:gd name="T42" fmla="*/ 3035 w 4152"/>
                <a:gd name="T43" fmla="*/ 1823 h 4155"/>
                <a:gd name="T44" fmla="*/ 1181 w 4152"/>
                <a:gd name="T45" fmla="*/ 1385 h 4155"/>
                <a:gd name="T46" fmla="*/ 1939 w 4152"/>
                <a:gd name="T47" fmla="*/ 1940 h 4155"/>
                <a:gd name="T48" fmla="*/ 327 w 4152"/>
                <a:gd name="T49" fmla="*/ 1653 h 4155"/>
                <a:gd name="T50" fmla="*/ 849 w 4152"/>
                <a:gd name="T51" fmla="*/ 1711 h 4155"/>
                <a:gd name="T52" fmla="*/ 2908 w 4152"/>
                <a:gd name="T53" fmla="*/ 531 h 4155"/>
                <a:gd name="T54" fmla="*/ 3179 w 4152"/>
                <a:gd name="T55" fmla="*/ 1108 h 4155"/>
                <a:gd name="T56" fmla="*/ 3226 w 4152"/>
                <a:gd name="T57" fmla="*/ 694 h 4155"/>
                <a:gd name="T58" fmla="*/ 1200 w 4152"/>
                <a:gd name="T59" fmla="*/ 505 h 4155"/>
                <a:gd name="T60" fmla="*/ 691 w 4152"/>
                <a:gd name="T61" fmla="*/ 928 h 4155"/>
                <a:gd name="T62" fmla="*/ 1095 w 4152"/>
                <a:gd name="T63" fmla="*/ 800 h 4155"/>
                <a:gd name="T64" fmla="*/ 2213 w 4152"/>
                <a:gd name="T65" fmla="*/ 1108 h 4155"/>
                <a:gd name="T66" fmla="*/ 2681 w 4152"/>
                <a:gd name="T67" fmla="*/ 671 h 4155"/>
                <a:gd name="T68" fmla="*/ 2343 w 4152"/>
                <a:gd name="T69" fmla="*/ 346 h 4155"/>
                <a:gd name="T70" fmla="*/ 1748 w 4152"/>
                <a:gd name="T71" fmla="*/ 383 h 4155"/>
                <a:gd name="T72" fmla="*/ 1423 w 4152"/>
                <a:gd name="T73" fmla="*/ 748 h 4155"/>
                <a:gd name="T74" fmla="*/ 1939 w 4152"/>
                <a:gd name="T75" fmla="*/ 295 h 4155"/>
                <a:gd name="T76" fmla="*/ 2577 w 4152"/>
                <a:gd name="T77" fmla="*/ 60 h 4155"/>
                <a:gd name="T78" fmla="*/ 3227 w 4152"/>
                <a:gd name="T79" fmla="*/ 349 h 4155"/>
                <a:gd name="T80" fmla="*/ 3736 w 4152"/>
                <a:gd name="T81" fmla="*/ 830 h 4155"/>
                <a:gd name="T82" fmla="*/ 4058 w 4152"/>
                <a:gd name="T83" fmla="*/ 1459 h 4155"/>
                <a:gd name="T84" fmla="*/ 4152 w 4152"/>
                <a:gd name="T85" fmla="*/ 2215 h 4155"/>
                <a:gd name="T86" fmla="*/ 4019 w 4152"/>
                <a:gd name="T87" fmla="*/ 2809 h 4155"/>
                <a:gd name="T88" fmla="*/ 3663 w 4152"/>
                <a:gd name="T89" fmla="*/ 3417 h 4155"/>
                <a:gd name="T90" fmla="*/ 3127 w 4152"/>
                <a:gd name="T91" fmla="*/ 3869 h 4155"/>
                <a:gd name="T92" fmla="*/ 2458 w 4152"/>
                <a:gd name="T93" fmla="*/ 4118 h 4155"/>
                <a:gd name="T94" fmla="*/ 1814 w 4152"/>
                <a:gd name="T95" fmla="*/ 4137 h 4155"/>
                <a:gd name="T96" fmla="*/ 1129 w 4152"/>
                <a:gd name="T97" fmla="*/ 3926 h 4155"/>
                <a:gd name="T98" fmla="*/ 567 w 4152"/>
                <a:gd name="T99" fmla="*/ 3504 h 4155"/>
                <a:gd name="T100" fmla="*/ 177 w 4152"/>
                <a:gd name="T101" fmla="*/ 2919 h 4155"/>
                <a:gd name="T102" fmla="*/ 4 w 4152"/>
                <a:gd name="T103" fmla="*/ 2215 h 4155"/>
                <a:gd name="T104" fmla="*/ 60 w 4152"/>
                <a:gd name="T105" fmla="*/ 1576 h 4155"/>
                <a:gd name="T106" fmla="*/ 349 w 4152"/>
                <a:gd name="T107" fmla="*/ 925 h 4155"/>
                <a:gd name="T108" fmla="*/ 829 w 4152"/>
                <a:gd name="T109" fmla="*/ 417 h 4155"/>
                <a:gd name="T110" fmla="*/ 1458 w 4152"/>
                <a:gd name="T111" fmla="*/ 93 h 4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152" h="4155">
                  <a:moveTo>
                    <a:pt x="3179" y="3047"/>
                  </a:moveTo>
                  <a:lnTo>
                    <a:pt x="3143" y="3154"/>
                  </a:lnTo>
                  <a:lnTo>
                    <a:pt x="3101" y="3257"/>
                  </a:lnTo>
                  <a:lnTo>
                    <a:pt x="3059" y="3355"/>
                  </a:lnTo>
                  <a:lnTo>
                    <a:pt x="3011" y="3450"/>
                  </a:lnTo>
                  <a:lnTo>
                    <a:pt x="2961" y="3538"/>
                  </a:lnTo>
                  <a:lnTo>
                    <a:pt x="2908" y="3622"/>
                  </a:lnTo>
                  <a:lnTo>
                    <a:pt x="2852" y="3702"/>
                  </a:lnTo>
                  <a:lnTo>
                    <a:pt x="2952" y="3650"/>
                  </a:lnTo>
                  <a:lnTo>
                    <a:pt x="3047" y="3593"/>
                  </a:lnTo>
                  <a:lnTo>
                    <a:pt x="3139" y="3530"/>
                  </a:lnTo>
                  <a:lnTo>
                    <a:pt x="3226" y="3461"/>
                  </a:lnTo>
                  <a:lnTo>
                    <a:pt x="3310" y="3388"/>
                  </a:lnTo>
                  <a:lnTo>
                    <a:pt x="3388" y="3310"/>
                  </a:lnTo>
                  <a:lnTo>
                    <a:pt x="3461" y="3227"/>
                  </a:lnTo>
                  <a:lnTo>
                    <a:pt x="3529" y="3139"/>
                  </a:lnTo>
                  <a:lnTo>
                    <a:pt x="3592" y="3047"/>
                  </a:lnTo>
                  <a:lnTo>
                    <a:pt x="3179" y="3047"/>
                  </a:lnTo>
                  <a:close/>
                  <a:moveTo>
                    <a:pt x="2213" y="3047"/>
                  </a:moveTo>
                  <a:lnTo>
                    <a:pt x="2213" y="3860"/>
                  </a:lnTo>
                  <a:lnTo>
                    <a:pt x="2279" y="3839"/>
                  </a:lnTo>
                  <a:lnTo>
                    <a:pt x="2343" y="3809"/>
                  </a:lnTo>
                  <a:lnTo>
                    <a:pt x="2404" y="3772"/>
                  </a:lnTo>
                  <a:lnTo>
                    <a:pt x="2464" y="3728"/>
                  </a:lnTo>
                  <a:lnTo>
                    <a:pt x="2521" y="3677"/>
                  </a:lnTo>
                  <a:lnTo>
                    <a:pt x="2578" y="3619"/>
                  </a:lnTo>
                  <a:lnTo>
                    <a:pt x="2631" y="3554"/>
                  </a:lnTo>
                  <a:lnTo>
                    <a:pt x="2681" y="3484"/>
                  </a:lnTo>
                  <a:lnTo>
                    <a:pt x="2729" y="3407"/>
                  </a:lnTo>
                  <a:lnTo>
                    <a:pt x="2774" y="3325"/>
                  </a:lnTo>
                  <a:lnTo>
                    <a:pt x="2817" y="3237"/>
                  </a:lnTo>
                  <a:lnTo>
                    <a:pt x="2856" y="3145"/>
                  </a:lnTo>
                  <a:lnTo>
                    <a:pt x="2893" y="3047"/>
                  </a:lnTo>
                  <a:lnTo>
                    <a:pt x="2213" y="3047"/>
                  </a:lnTo>
                  <a:close/>
                  <a:moveTo>
                    <a:pt x="1259" y="3047"/>
                  </a:moveTo>
                  <a:lnTo>
                    <a:pt x="1296" y="3145"/>
                  </a:lnTo>
                  <a:lnTo>
                    <a:pt x="1335" y="3237"/>
                  </a:lnTo>
                  <a:lnTo>
                    <a:pt x="1378" y="3325"/>
                  </a:lnTo>
                  <a:lnTo>
                    <a:pt x="1423" y="3407"/>
                  </a:lnTo>
                  <a:lnTo>
                    <a:pt x="1471" y="3484"/>
                  </a:lnTo>
                  <a:lnTo>
                    <a:pt x="1521" y="3554"/>
                  </a:lnTo>
                  <a:lnTo>
                    <a:pt x="1574" y="3619"/>
                  </a:lnTo>
                  <a:lnTo>
                    <a:pt x="1631" y="3677"/>
                  </a:lnTo>
                  <a:lnTo>
                    <a:pt x="1688" y="3728"/>
                  </a:lnTo>
                  <a:lnTo>
                    <a:pt x="1748" y="3772"/>
                  </a:lnTo>
                  <a:lnTo>
                    <a:pt x="1809" y="3809"/>
                  </a:lnTo>
                  <a:lnTo>
                    <a:pt x="1873" y="3839"/>
                  </a:lnTo>
                  <a:lnTo>
                    <a:pt x="1939" y="3860"/>
                  </a:lnTo>
                  <a:lnTo>
                    <a:pt x="1939" y="3047"/>
                  </a:lnTo>
                  <a:lnTo>
                    <a:pt x="1259" y="3047"/>
                  </a:lnTo>
                  <a:close/>
                  <a:moveTo>
                    <a:pt x="560" y="3047"/>
                  </a:moveTo>
                  <a:lnTo>
                    <a:pt x="623" y="3139"/>
                  </a:lnTo>
                  <a:lnTo>
                    <a:pt x="691" y="3227"/>
                  </a:lnTo>
                  <a:lnTo>
                    <a:pt x="764" y="3310"/>
                  </a:lnTo>
                  <a:lnTo>
                    <a:pt x="842" y="3388"/>
                  </a:lnTo>
                  <a:lnTo>
                    <a:pt x="926" y="3461"/>
                  </a:lnTo>
                  <a:lnTo>
                    <a:pt x="1013" y="3530"/>
                  </a:lnTo>
                  <a:lnTo>
                    <a:pt x="1105" y="3593"/>
                  </a:lnTo>
                  <a:lnTo>
                    <a:pt x="1200" y="3650"/>
                  </a:lnTo>
                  <a:lnTo>
                    <a:pt x="1300" y="3702"/>
                  </a:lnTo>
                  <a:lnTo>
                    <a:pt x="1244" y="3624"/>
                  </a:lnTo>
                  <a:lnTo>
                    <a:pt x="1190" y="3539"/>
                  </a:lnTo>
                  <a:lnTo>
                    <a:pt x="1140" y="3450"/>
                  </a:lnTo>
                  <a:lnTo>
                    <a:pt x="1093" y="3355"/>
                  </a:lnTo>
                  <a:lnTo>
                    <a:pt x="1049" y="3257"/>
                  </a:lnTo>
                  <a:lnTo>
                    <a:pt x="1009" y="3154"/>
                  </a:lnTo>
                  <a:lnTo>
                    <a:pt x="973" y="3047"/>
                  </a:lnTo>
                  <a:lnTo>
                    <a:pt x="560" y="3047"/>
                  </a:lnTo>
                  <a:close/>
                  <a:moveTo>
                    <a:pt x="3319" y="2215"/>
                  </a:moveTo>
                  <a:lnTo>
                    <a:pt x="3313" y="2331"/>
                  </a:lnTo>
                  <a:lnTo>
                    <a:pt x="3303" y="2444"/>
                  </a:lnTo>
                  <a:lnTo>
                    <a:pt x="3289" y="2555"/>
                  </a:lnTo>
                  <a:lnTo>
                    <a:pt x="3271" y="2664"/>
                  </a:lnTo>
                  <a:lnTo>
                    <a:pt x="3251" y="2770"/>
                  </a:lnTo>
                  <a:lnTo>
                    <a:pt x="3737" y="2770"/>
                  </a:lnTo>
                  <a:lnTo>
                    <a:pt x="3771" y="2682"/>
                  </a:lnTo>
                  <a:lnTo>
                    <a:pt x="3800" y="2592"/>
                  </a:lnTo>
                  <a:lnTo>
                    <a:pt x="3825" y="2502"/>
                  </a:lnTo>
                  <a:lnTo>
                    <a:pt x="3845" y="2407"/>
                  </a:lnTo>
                  <a:lnTo>
                    <a:pt x="3860" y="2313"/>
                  </a:lnTo>
                  <a:lnTo>
                    <a:pt x="3870" y="2215"/>
                  </a:lnTo>
                  <a:lnTo>
                    <a:pt x="3319" y="2215"/>
                  </a:lnTo>
                  <a:close/>
                  <a:moveTo>
                    <a:pt x="2213" y="2215"/>
                  </a:moveTo>
                  <a:lnTo>
                    <a:pt x="2213" y="2770"/>
                  </a:lnTo>
                  <a:lnTo>
                    <a:pt x="2971" y="2770"/>
                  </a:lnTo>
                  <a:lnTo>
                    <a:pt x="2992" y="2664"/>
                  </a:lnTo>
                  <a:lnTo>
                    <a:pt x="3011" y="2556"/>
                  </a:lnTo>
                  <a:lnTo>
                    <a:pt x="3025" y="2445"/>
                  </a:lnTo>
                  <a:lnTo>
                    <a:pt x="3036" y="2332"/>
                  </a:lnTo>
                  <a:lnTo>
                    <a:pt x="3042" y="2215"/>
                  </a:lnTo>
                  <a:lnTo>
                    <a:pt x="2213" y="2215"/>
                  </a:lnTo>
                  <a:close/>
                  <a:moveTo>
                    <a:pt x="1110" y="2215"/>
                  </a:moveTo>
                  <a:lnTo>
                    <a:pt x="1116" y="2332"/>
                  </a:lnTo>
                  <a:lnTo>
                    <a:pt x="1127" y="2445"/>
                  </a:lnTo>
                  <a:lnTo>
                    <a:pt x="1141" y="2556"/>
                  </a:lnTo>
                  <a:lnTo>
                    <a:pt x="1160" y="2664"/>
                  </a:lnTo>
                  <a:lnTo>
                    <a:pt x="1181" y="2770"/>
                  </a:lnTo>
                  <a:lnTo>
                    <a:pt x="1939" y="2770"/>
                  </a:lnTo>
                  <a:lnTo>
                    <a:pt x="1939" y="2215"/>
                  </a:lnTo>
                  <a:lnTo>
                    <a:pt x="1110" y="2215"/>
                  </a:lnTo>
                  <a:close/>
                  <a:moveTo>
                    <a:pt x="282" y="2215"/>
                  </a:moveTo>
                  <a:lnTo>
                    <a:pt x="292" y="2313"/>
                  </a:lnTo>
                  <a:lnTo>
                    <a:pt x="307" y="2407"/>
                  </a:lnTo>
                  <a:lnTo>
                    <a:pt x="327" y="2502"/>
                  </a:lnTo>
                  <a:lnTo>
                    <a:pt x="352" y="2592"/>
                  </a:lnTo>
                  <a:lnTo>
                    <a:pt x="381" y="2682"/>
                  </a:lnTo>
                  <a:lnTo>
                    <a:pt x="415" y="2770"/>
                  </a:lnTo>
                  <a:lnTo>
                    <a:pt x="901" y="2770"/>
                  </a:lnTo>
                  <a:lnTo>
                    <a:pt x="881" y="2664"/>
                  </a:lnTo>
                  <a:lnTo>
                    <a:pt x="863" y="2555"/>
                  </a:lnTo>
                  <a:lnTo>
                    <a:pt x="849" y="2444"/>
                  </a:lnTo>
                  <a:lnTo>
                    <a:pt x="839" y="2331"/>
                  </a:lnTo>
                  <a:lnTo>
                    <a:pt x="833" y="2215"/>
                  </a:lnTo>
                  <a:lnTo>
                    <a:pt x="282" y="2215"/>
                  </a:lnTo>
                  <a:close/>
                  <a:moveTo>
                    <a:pt x="3251" y="1385"/>
                  </a:moveTo>
                  <a:lnTo>
                    <a:pt x="3271" y="1491"/>
                  </a:lnTo>
                  <a:lnTo>
                    <a:pt x="3289" y="1600"/>
                  </a:lnTo>
                  <a:lnTo>
                    <a:pt x="3303" y="1711"/>
                  </a:lnTo>
                  <a:lnTo>
                    <a:pt x="3313" y="1824"/>
                  </a:lnTo>
                  <a:lnTo>
                    <a:pt x="3319" y="1940"/>
                  </a:lnTo>
                  <a:lnTo>
                    <a:pt x="3870" y="1940"/>
                  </a:lnTo>
                  <a:lnTo>
                    <a:pt x="3860" y="1842"/>
                  </a:lnTo>
                  <a:lnTo>
                    <a:pt x="3845" y="1748"/>
                  </a:lnTo>
                  <a:lnTo>
                    <a:pt x="3825" y="1653"/>
                  </a:lnTo>
                  <a:lnTo>
                    <a:pt x="3800" y="1563"/>
                  </a:lnTo>
                  <a:lnTo>
                    <a:pt x="3771" y="1473"/>
                  </a:lnTo>
                  <a:lnTo>
                    <a:pt x="3737" y="1385"/>
                  </a:lnTo>
                  <a:lnTo>
                    <a:pt x="3251" y="1385"/>
                  </a:lnTo>
                  <a:close/>
                  <a:moveTo>
                    <a:pt x="2213" y="1385"/>
                  </a:moveTo>
                  <a:lnTo>
                    <a:pt x="2213" y="1940"/>
                  </a:lnTo>
                  <a:lnTo>
                    <a:pt x="3042" y="1940"/>
                  </a:lnTo>
                  <a:lnTo>
                    <a:pt x="3035" y="1823"/>
                  </a:lnTo>
                  <a:lnTo>
                    <a:pt x="3025" y="1710"/>
                  </a:lnTo>
                  <a:lnTo>
                    <a:pt x="3010" y="1599"/>
                  </a:lnTo>
                  <a:lnTo>
                    <a:pt x="2992" y="1491"/>
                  </a:lnTo>
                  <a:lnTo>
                    <a:pt x="2971" y="1385"/>
                  </a:lnTo>
                  <a:lnTo>
                    <a:pt x="2213" y="1385"/>
                  </a:lnTo>
                  <a:close/>
                  <a:moveTo>
                    <a:pt x="1181" y="1385"/>
                  </a:moveTo>
                  <a:lnTo>
                    <a:pt x="1160" y="1491"/>
                  </a:lnTo>
                  <a:lnTo>
                    <a:pt x="1141" y="1599"/>
                  </a:lnTo>
                  <a:lnTo>
                    <a:pt x="1127" y="1710"/>
                  </a:lnTo>
                  <a:lnTo>
                    <a:pt x="1116" y="1823"/>
                  </a:lnTo>
                  <a:lnTo>
                    <a:pt x="1110" y="1940"/>
                  </a:lnTo>
                  <a:lnTo>
                    <a:pt x="1939" y="1940"/>
                  </a:lnTo>
                  <a:lnTo>
                    <a:pt x="1939" y="1385"/>
                  </a:lnTo>
                  <a:lnTo>
                    <a:pt x="1181" y="1385"/>
                  </a:lnTo>
                  <a:close/>
                  <a:moveTo>
                    <a:pt x="415" y="1385"/>
                  </a:moveTo>
                  <a:lnTo>
                    <a:pt x="381" y="1473"/>
                  </a:lnTo>
                  <a:lnTo>
                    <a:pt x="352" y="1563"/>
                  </a:lnTo>
                  <a:lnTo>
                    <a:pt x="327" y="1653"/>
                  </a:lnTo>
                  <a:lnTo>
                    <a:pt x="307" y="1748"/>
                  </a:lnTo>
                  <a:lnTo>
                    <a:pt x="292" y="1842"/>
                  </a:lnTo>
                  <a:lnTo>
                    <a:pt x="282" y="1940"/>
                  </a:lnTo>
                  <a:lnTo>
                    <a:pt x="833" y="1940"/>
                  </a:lnTo>
                  <a:lnTo>
                    <a:pt x="839" y="1824"/>
                  </a:lnTo>
                  <a:lnTo>
                    <a:pt x="849" y="1711"/>
                  </a:lnTo>
                  <a:lnTo>
                    <a:pt x="863" y="1600"/>
                  </a:lnTo>
                  <a:lnTo>
                    <a:pt x="881" y="1491"/>
                  </a:lnTo>
                  <a:lnTo>
                    <a:pt x="901" y="1385"/>
                  </a:lnTo>
                  <a:lnTo>
                    <a:pt x="415" y="1385"/>
                  </a:lnTo>
                  <a:close/>
                  <a:moveTo>
                    <a:pt x="2852" y="453"/>
                  </a:moveTo>
                  <a:lnTo>
                    <a:pt x="2908" y="531"/>
                  </a:lnTo>
                  <a:lnTo>
                    <a:pt x="2962" y="616"/>
                  </a:lnTo>
                  <a:lnTo>
                    <a:pt x="3012" y="705"/>
                  </a:lnTo>
                  <a:lnTo>
                    <a:pt x="3059" y="800"/>
                  </a:lnTo>
                  <a:lnTo>
                    <a:pt x="3103" y="898"/>
                  </a:lnTo>
                  <a:lnTo>
                    <a:pt x="3143" y="1001"/>
                  </a:lnTo>
                  <a:lnTo>
                    <a:pt x="3179" y="1108"/>
                  </a:lnTo>
                  <a:lnTo>
                    <a:pt x="3592" y="1108"/>
                  </a:lnTo>
                  <a:lnTo>
                    <a:pt x="3529" y="1016"/>
                  </a:lnTo>
                  <a:lnTo>
                    <a:pt x="3461" y="928"/>
                  </a:lnTo>
                  <a:lnTo>
                    <a:pt x="3388" y="845"/>
                  </a:lnTo>
                  <a:lnTo>
                    <a:pt x="3310" y="767"/>
                  </a:lnTo>
                  <a:lnTo>
                    <a:pt x="3226" y="694"/>
                  </a:lnTo>
                  <a:lnTo>
                    <a:pt x="3139" y="625"/>
                  </a:lnTo>
                  <a:lnTo>
                    <a:pt x="3047" y="562"/>
                  </a:lnTo>
                  <a:lnTo>
                    <a:pt x="2952" y="505"/>
                  </a:lnTo>
                  <a:lnTo>
                    <a:pt x="2852" y="453"/>
                  </a:lnTo>
                  <a:close/>
                  <a:moveTo>
                    <a:pt x="1300" y="453"/>
                  </a:moveTo>
                  <a:lnTo>
                    <a:pt x="1200" y="505"/>
                  </a:lnTo>
                  <a:lnTo>
                    <a:pt x="1105" y="562"/>
                  </a:lnTo>
                  <a:lnTo>
                    <a:pt x="1013" y="625"/>
                  </a:lnTo>
                  <a:lnTo>
                    <a:pt x="926" y="694"/>
                  </a:lnTo>
                  <a:lnTo>
                    <a:pt x="842" y="767"/>
                  </a:lnTo>
                  <a:lnTo>
                    <a:pt x="764" y="845"/>
                  </a:lnTo>
                  <a:lnTo>
                    <a:pt x="691" y="928"/>
                  </a:lnTo>
                  <a:lnTo>
                    <a:pt x="623" y="1016"/>
                  </a:lnTo>
                  <a:lnTo>
                    <a:pt x="560" y="1108"/>
                  </a:lnTo>
                  <a:lnTo>
                    <a:pt x="974" y="1108"/>
                  </a:lnTo>
                  <a:lnTo>
                    <a:pt x="1010" y="1001"/>
                  </a:lnTo>
                  <a:lnTo>
                    <a:pt x="1051" y="898"/>
                  </a:lnTo>
                  <a:lnTo>
                    <a:pt x="1095" y="800"/>
                  </a:lnTo>
                  <a:lnTo>
                    <a:pt x="1141" y="705"/>
                  </a:lnTo>
                  <a:lnTo>
                    <a:pt x="1191" y="616"/>
                  </a:lnTo>
                  <a:lnTo>
                    <a:pt x="1244" y="531"/>
                  </a:lnTo>
                  <a:lnTo>
                    <a:pt x="1300" y="453"/>
                  </a:lnTo>
                  <a:close/>
                  <a:moveTo>
                    <a:pt x="2213" y="295"/>
                  </a:moveTo>
                  <a:lnTo>
                    <a:pt x="2213" y="1108"/>
                  </a:lnTo>
                  <a:lnTo>
                    <a:pt x="2893" y="1108"/>
                  </a:lnTo>
                  <a:lnTo>
                    <a:pt x="2856" y="1010"/>
                  </a:lnTo>
                  <a:lnTo>
                    <a:pt x="2817" y="918"/>
                  </a:lnTo>
                  <a:lnTo>
                    <a:pt x="2774" y="830"/>
                  </a:lnTo>
                  <a:lnTo>
                    <a:pt x="2729" y="748"/>
                  </a:lnTo>
                  <a:lnTo>
                    <a:pt x="2681" y="671"/>
                  </a:lnTo>
                  <a:lnTo>
                    <a:pt x="2631" y="601"/>
                  </a:lnTo>
                  <a:lnTo>
                    <a:pt x="2578" y="536"/>
                  </a:lnTo>
                  <a:lnTo>
                    <a:pt x="2521" y="478"/>
                  </a:lnTo>
                  <a:lnTo>
                    <a:pt x="2464" y="427"/>
                  </a:lnTo>
                  <a:lnTo>
                    <a:pt x="2404" y="383"/>
                  </a:lnTo>
                  <a:lnTo>
                    <a:pt x="2343" y="346"/>
                  </a:lnTo>
                  <a:lnTo>
                    <a:pt x="2279" y="316"/>
                  </a:lnTo>
                  <a:lnTo>
                    <a:pt x="2213" y="295"/>
                  </a:lnTo>
                  <a:close/>
                  <a:moveTo>
                    <a:pt x="1939" y="295"/>
                  </a:moveTo>
                  <a:lnTo>
                    <a:pt x="1873" y="316"/>
                  </a:lnTo>
                  <a:lnTo>
                    <a:pt x="1809" y="346"/>
                  </a:lnTo>
                  <a:lnTo>
                    <a:pt x="1748" y="383"/>
                  </a:lnTo>
                  <a:lnTo>
                    <a:pt x="1688" y="427"/>
                  </a:lnTo>
                  <a:lnTo>
                    <a:pt x="1631" y="478"/>
                  </a:lnTo>
                  <a:lnTo>
                    <a:pt x="1574" y="536"/>
                  </a:lnTo>
                  <a:lnTo>
                    <a:pt x="1521" y="601"/>
                  </a:lnTo>
                  <a:lnTo>
                    <a:pt x="1471" y="671"/>
                  </a:lnTo>
                  <a:lnTo>
                    <a:pt x="1423" y="748"/>
                  </a:lnTo>
                  <a:lnTo>
                    <a:pt x="1378" y="830"/>
                  </a:lnTo>
                  <a:lnTo>
                    <a:pt x="1335" y="918"/>
                  </a:lnTo>
                  <a:lnTo>
                    <a:pt x="1296" y="1010"/>
                  </a:lnTo>
                  <a:lnTo>
                    <a:pt x="1259" y="1108"/>
                  </a:lnTo>
                  <a:lnTo>
                    <a:pt x="1939" y="1108"/>
                  </a:lnTo>
                  <a:lnTo>
                    <a:pt x="1939" y="295"/>
                  </a:lnTo>
                  <a:close/>
                  <a:moveTo>
                    <a:pt x="1939" y="0"/>
                  </a:moveTo>
                  <a:lnTo>
                    <a:pt x="2213" y="0"/>
                  </a:lnTo>
                  <a:lnTo>
                    <a:pt x="2213" y="4"/>
                  </a:lnTo>
                  <a:lnTo>
                    <a:pt x="2338" y="16"/>
                  </a:lnTo>
                  <a:lnTo>
                    <a:pt x="2458" y="35"/>
                  </a:lnTo>
                  <a:lnTo>
                    <a:pt x="2577" y="60"/>
                  </a:lnTo>
                  <a:lnTo>
                    <a:pt x="2694" y="93"/>
                  </a:lnTo>
                  <a:lnTo>
                    <a:pt x="2807" y="132"/>
                  </a:lnTo>
                  <a:lnTo>
                    <a:pt x="2916" y="178"/>
                  </a:lnTo>
                  <a:lnTo>
                    <a:pt x="3023" y="229"/>
                  </a:lnTo>
                  <a:lnTo>
                    <a:pt x="3127" y="286"/>
                  </a:lnTo>
                  <a:lnTo>
                    <a:pt x="3227" y="349"/>
                  </a:lnTo>
                  <a:lnTo>
                    <a:pt x="3323" y="417"/>
                  </a:lnTo>
                  <a:lnTo>
                    <a:pt x="3415" y="490"/>
                  </a:lnTo>
                  <a:lnTo>
                    <a:pt x="3502" y="568"/>
                  </a:lnTo>
                  <a:lnTo>
                    <a:pt x="3585" y="651"/>
                  </a:lnTo>
                  <a:lnTo>
                    <a:pt x="3663" y="738"/>
                  </a:lnTo>
                  <a:lnTo>
                    <a:pt x="3736" y="830"/>
                  </a:lnTo>
                  <a:lnTo>
                    <a:pt x="3803" y="925"/>
                  </a:lnTo>
                  <a:lnTo>
                    <a:pt x="3866" y="1026"/>
                  </a:lnTo>
                  <a:lnTo>
                    <a:pt x="3923" y="1129"/>
                  </a:lnTo>
                  <a:lnTo>
                    <a:pt x="3975" y="1236"/>
                  </a:lnTo>
                  <a:lnTo>
                    <a:pt x="4019" y="1346"/>
                  </a:lnTo>
                  <a:lnTo>
                    <a:pt x="4058" y="1459"/>
                  </a:lnTo>
                  <a:lnTo>
                    <a:pt x="4090" y="1576"/>
                  </a:lnTo>
                  <a:lnTo>
                    <a:pt x="4116" y="1695"/>
                  </a:lnTo>
                  <a:lnTo>
                    <a:pt x="4134" y="1816"/>
                  </a:lnTo>
                  <a:lnTo>
                    <a:pt x="4147" y="1940"/>
                  </a:lnTo>
                  <a:lnTo>
                    <a:pt x="4152" y="1940"/>
                  </a:lnTo>
                  <a:lnTo>
                    <a:pt x="4152" y="2215"/>
                  </a:lnTo>
                  <a:lnTo>
                    <a:pt x="4147" y="2215"/>
                  </a:lnTo>
                  <a:lnTo>
                    <a:pt x="4134" y="2339"/>
                  </a:lnTo>
                  <a:lnTo>
                    <a:pt x="4116" y="2460"/>
                  </a:lnTo>
                  <a:lnTo>
                    <a:pt x="4090" y="2579"/>
                  </a:lnTo>
                  <a:lnTo>
                    <a:pt x="4058" y="2696"/>
                  </a:lnTo>
                  <a:lnTo>
                    <a:pt x="4019" y="2809"/>
                  </a:lnTo>
                  <a:lnTo>
                    <a:pt x="3975" y="2919"/>
                  </a:lnTo>
                  <a:lnTo>
                    <a:pt x="3923" y="3026"/>
                  </a:lnTo>
                  <a:lnTo>
                    <a:pt x="3866" y="3129"/>
                  </a:lnTo>
                  <a:lnTo>
                    <a:pt x="3803" y="3230"/>
                  </a:lnTo>
                  <a:lnTo>
                    <a:pt x="3736" y="3325"/>
                  </a:lnTo>
                  <a:lnTo>
                    <a:pt x="3663" y="3417"/>
                  </a:lnTo>
                  <a:lnTo>
                    <a:pt x="3585" y="3504"/>
                  </a:lnTo>
                  <a:lnTo>
                    <a:pt x="3502" y="3587"/>
                  </a:lnTo>
                  <a:lnTo>
                    <a:pt x="3415" y="3665"/>
                  </a:lnTo>
                  <a:lnTo>
                    <a:pt x="3323" y="3738"/>
                  </a:lnTo>
                  <a:lnTo>
                    <a:pt x="3227" y="3806"/>
                  </a:lnTo>
                  <a:lnTo>
                    <a:pt x="3127" y="3869"/>
                  </a:lnTo>
                  <a:lnTo>
                    <a:pt x="3023" y="3926"/>
                  </a:lnTo>
                  <a:lnTo>
                    <a:pt x="2916" y="3977"/>
                  </a:lnTo>
                  <a:lnTo>
                    <a:pt x="2807" y="4022"/>
                  </a:lnTo>
                  <a:lnTo>
                    <a:pt x="2694" y="4061"/>
                  </a:lnTo>
                  <a:lnTo>
                    <a:pt x="2577" y="4093"/>
                  </a:lnTo>
                  <a:lnTo>
                    <a:pt x="2458" y="4118"/>
                  </a:lnTo>
                  <a:lnTo>
                    <a:pt x="2338" y="4137"/>
                  </a:lnTo>
                  <a:lnTo>
                    <a:pt x="2213" y="4150"/>
                  </a:lnTo>
                  <a:lnTo>
                    <a:pt x="2213" y="4155"/>
                  </a:lnTo>
                  <a:lnTo>
                    <a:pt x="1939" y="4155"/>
                  </a:lnTo>
                  <a:lnTo>
                    <a:pt x="1939" y="4150"/>
                  </a:lnTo>
                  <a:lnTo>
                    <a:pt x="1814" y="4137"/>
                  </a:lnTo>
                  <a:lnTo>
                    <a:pt x="1694" y="4118"/>
                  </a:lnTo>
                  <a:lnTo>
                    <a:pt x="1575" y="4093"/>
                  </a:lnTo>
                  <a:lnTo>
                    <a:pt x="1458" y="4061"/>
                  </a:lnTo>
                  <a:lnTo>
                    <a:pt x="1345" y="4022"/>
                  </a:lnTo>
                  <a:lnTo>
                    <a:pt x="1236" y="3977"/>
                  </a:lnTo>
                  <a:lnTo>
                    <a:pt x="1129" y="3926"/>
                  </a:lnTo>
                  <a:lnTo>
                    <a:pt x="1025" y="3869"/>
                  </a:lnTo>
                  <a:lnTo>
                    <a:pt x="925" y="3806"/>
                  </a:lnTo>
                  <a:lnTo>
                    <a:pt x="829" y="3738"/>
                  </a:lnTo>
                  <a:lnTo>
                    <a:pt x="737" y="3665"/>
                  </a:lnTo>
                  <a:lnTo>
                    <a:pt x="650" y="3587"/>
                  </a:lnTo>
                  <a:lnTo>
                    <a:pt x="567" y="3504"/>
                  </a:lnTo>
                  <a:lnTo>
                    <a:pt x="489" y="3417"/>
                  </a:lnTo>
                  <a:lnTo>
                    <a:pt x="416" y="3325"/>
                  </a:lnTo>
                  <a:lnTo>
                    <a:pt x="349" y="3230"/>
                  </a:lnTo>
                  <a:lnTo>
                    <a:pt x="286" y="3129"/>
                  </a:lnTo>
                  <a:lnTo>
                    <a:pt x="229" y="3026"/>
                  </a:lnTo>
                  <a:lnTo>
                    <a:pt x="177" y="2919"/>
                  </a:lnTo>
                  <a:lnTo>
                    <a:pt x="132" y="2809"/>
                  </a:lnTo>
                  <a:lnTo>
                    <a:pt x="93" y="2696"/>
                  </a:lnTo>
                  <a:lnTo>
                    <a:pt x="60" y="2579"/>
                  </a:lnTo>
                  <a:lnTo>
                    <a:pt x="35" y="2460"/>
                  </a:lnTo>
                  <a:lnTo>
                    <a:pt x="16" y="2339"/>
                  </a:lnTo>
                  <a:lnTo>
                    <a:pt x="4" y="2215"/>
                  </a:lnTo>
                  <a:lnTo>
                    <a:pt x="0" y="2215"/>
                  </a:lnTo>
                  <a:lnTo>
                    <a:pt x="0" y="1940"/>
                  </a:lnTo>
                  <a:lnTo>
                    <a:pt x="4" y="1940"/>
                  </a:lnTo>
                  <a:lnTo>
                    <a:pt x="16" y="1816"/>
                  </a:lnTo>
                  <a:lnTo>
                    <a:pt x="35" y="1695"/>
                  </a:lnTo>
                  <a:lnTo>
                    <a:pt x="60" y="1576"/>
                  </a:lnTo>
                  <a:lnTo>
                    <a:pt x="93" y="1459"/>
                  </a:lnTo>
                  <a:lnTo>
                    <a:pt x="132" y="1346"/>
                  </a:lnTo>
                  <a:lnTo>
                    <a:pt x="177" y="1236"/>
                  </a:lnTo>
                  <a:lnTo>
                    <a:pt x="229" y="1129"/>
                  </a:lnTo>
                  <a:lnTo>
                    <a:pt x="286" y="1026"/>
                  </a:lnTo>
                  <a:lnTo>
                    <a:pt x="349" y="925"/>
                  </a:lnTo>
                  <a:lnTo>
                    <a:pt x="416" y="830"/>
                  </a:lnTo>
                  <a:lnTo>
                    <a:pt x="489" y="738"/>
                  </a:lnTo>
                  <a:lnTo>
                    <a:pt x="567" y="651"/>
                  </a:lnTo>
                  <a:lnTo>
                    <a:pt x="650" y="568"/>
                  </a:lnTo>
                  <a:lnTo>
                    <a:pt x="737" y="490"/>
                  </a:lnTo>
                  <a:lnTo>
                    <a:pt x="829" y="417"/>
                  </a:lnTo>
                  <a:lnTo>
                    <a:pt x="925" y="349"/>
                  </a:lnTo>
                  <a:lnTo>
                    <a:pt x="1025" y="286"/>
                  </a:lnTo>
                  <a:lnTo>
                    <a:pt x="1129" y="229"/>
                  </a:lnTo>
                  <a:lnTo>
                    <a:pt x="1236" y="178"/>
                  </a:lnTo>
                  <a:lnTo>
                    <a:pt x="1345" y="132"/>
                  </a:lnTo>
                  <a:lnTo>
                    <a:pt x="1458" y="93"/>
                  </a:lnTo>
                  <a:lnTo>
                    <a:pt x="1575" y="60"/>
                  </a:lnTo>
                  <a:lnTo>
                    <a:pt x="1694" y="35"/>
                  </a:lnTo>
                  <a:lnTo>
                    <a:pt x="1814" y="16"/>
                  </a:lnTo>
                  <a:lnTo>
                    <a:pt x="1939" y="4"/>
                  </a:lnTo>
                  <a:lnTo>
                    <a:pt x="1939"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55" name="Rounded Rectangle 54"/>
          <p:cNvSpPr/>
          <p:nvPr/>
        </p:nvSpPr>
        <p:spPr>
          <a:xfrm>
            <a:off x="5667238" y="4050531"/>
            <a:ext cx="297579" cy="171360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6" name="Rounded Rectangle 55"/>
          <p:cNvSpPr/>
          <p:nvPr/>
        </p:nvSpPr>
        <p:spPr>
          <a:xfrm>
            <a:off x="6857795" y="4230103"/>
            <a:ext cx="297579" cy="153403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7" name="Rounded Rectangle 56"/>
          <p:cNvSpPr/>
          <p:nvPr/>
        </p:nvSpPr>
        <p:spPr>
          <a:xfrm>
            <a:off x="8048352" y="3667125"/>
            <a:ext cx="297579" cy="2097007"/>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Rounded Rectangle 58"/>
          <p:cNvSpPr/>
          <p:nvPr/>
        </p:nvSpPr>
        <p:spPr>
          <a:xfrm>
            <a:off x="9257959" y="3000375"/>
            <a:ext cx="297579" cy="276375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5" name="Rounded Rectangle 64"/>
          <p:cNvSpPr/>
          <p:nvPr/>
        </p:nvSpPr>
        <p:spPr>
          <a:xfrm>
            <a:off x="10448516" y="4418699"/>
            <a:ext cx="297579" cy="134543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6" name="Rounded Rectangle 65"/>
          <p:cNvSpPr/>
          <p:nvPr/>
        </p:nvSpPr>
        <p:spPr>
          <a:xfrm>
            <a:off x="11658123" y="4162425"/>
            <a:ext cx="297579" cy="1601708"/>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 name="Straight Connector 2"/>
          <p:cNvCxnSpPr>
            <a:stCxn id="59" idx="0"/>
          </p:cNvCxnSpPr>
          <p:nvPr/>
        </p:nvCxnSpPr>
        <p:spPr>
          <a:xfrm flipV="1">
            <a:off x="9406749" y="2609850"/>
            <a:ext cx="3951" cy="390525"/>
          </a:xfrm>
          <a:prstGeom prst="line">
            <a:avLst/>
          </a:prstGeom>
          <a:ln w="31750">
            <a:solidFill>
              <a:schemeClr val="accent4"/>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2533650" y="2609850"/>
            <a:ext cx="6873098" cy="0"/>
          </a:xfrm>
          <a:prstGeom prst="line">
            <a:avLst/>
          </a:prstGeom>
          <a:ln w="31750">
            <a:solidFill>
              <a:schemeClr val="accent4"/>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2533649" y="2609850"/>
            <a:ext cx="1" cy="6057900"/>
          </a:xfrm>
          <a:prstGeom prst="line">
            <a:avLst/>
          </a:prstGeom>
          <a:ln w="31750">
            <a:solidFill>
              <a:schemeClr val="accent4"/>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2533650" y="8667750"/>
            <a:ext cx="1931544" cy="0"/>
          </a:xfrm>
          <a:prstGeom prst="line">
            <a:avLst/>
          </a:prstGeom>
          <a:ln w="31750">
            <a:solidFill>
              <a:schemeClr val="accent4"/>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4675884" y="8147725"/>
            <a:ext cx="10852636" cy="1015663"/>
          </a:xfrm>
          <a:prstGeom prst="rect">
            <a:avLst/>
          </a:prstGeom>
        </p:spPr>
        <p:txBody>
          <a:bodyPr wrap="square">
            <a:spAutoFit/>
          </a:bodyPr>
          <a:lstStyle/>
          <a:p>
            <a:r>
              <a:rPr lang="en-GB" sz="20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a:t>
            </a:r>
            <a:r>
              <a:rPr lang="en-GB" sz="2000" dirty="0" smtClean="0">
                <a:latin typeface="+mj-lt"/>
                <a:cs typeface="Segoe UI Light" panose="020B0502040204020203" pitchFamily="34" charset="0"/>
              </a:rPr>
              <a:t>.</a:t>
            </a:r>
            <a:r>
              <a:rPr lang="en-GB" sz="2000" dirty="0">
                <a:latin typeface="+mj-lt"/>
                <a:cs typeface="Segoe UI Light" panose="020B0502040204020203" pitchFamily="34" charset="0"/>
              </a:rPr>
              <a:t> This is the text box here. You can put some text here. The text we are going to put here is not important. </a:t>
            </a:r>
          </a:p>
        </p:txBody>
      </p:sp>
    </p:spTree>
    <p:extLst>
      <p:ext uri="{BB962C8B-B14F-4D97-AF65-F5344CB8AC3E}">
        <p14:creationId xmlns:p14="http://schemas.microsoft.com/office/powerpoint/2010/main" val="8815285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8253824" y="276820"/>
            <a:ext cx="1808508"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Video</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94" name="Rectangle 93"/>
          <p:cNvSpPr/>
          <p:nvPr/>
        </p:nvSpPr>
        <p:spPr>
          <a:xfrm>
            <a:off x="5122862" y="2597074"/>
            <a:ext cx="8080376" cy="5926932"/>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smtClean="0">
                <a:solidFill>
                  <a:schemeClr val="tx1"/>
                </a:solidFill>
              </a:rPr>
              <a:t>Add Video</a:t>
            </a:r>
            <a:endParaRPr lang="en-GB" sz="4800" dirty="0">
              <a:solidFill>
                <a:schemeClr val="tx1"/>
              </a:solidFill>
            </a:endParaRPr>
          </a:p>
        </p:txBody>
      </p:sp>
      <p:sp>
        <p:nvSpPr>
          <p:cNvPr id="5" name="Content Placeholder 4"/>
          <p:cNvSpPr>
            <a:spLocks noGrp="1"/>
          </p:cNvSpPr>
          <p:nvPr>
            <p:ph idx="1"/>
          </p:nvPr>
        </p:nvSpPr>
        <p:spPr>
          <a:xfrm>
            <a:off x="5122862" y="2597074"/>
            <a:ext cx="8080376" cy="5926932"/>
          </a:xfrm>
        </p:spPr>
        <p:txBody>
          <a:bodyPr/>
          <a:lstStyle/>
          <a:p>
            <a:endParaRPr lang="en-GB" dirty="0"/>
          </a:p>
        </p:txBody>
      </p:sp>
    </p:spTree>
    <p:extLst>
      <p:ext uri="{BB962C8B-B14F-4D97-AF65-F5344CB8AC3E}">
        <p14:creationId xmlns:p14="http://schemas.microsoft.com/office/powerpoint/2010/main" val="10553023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6985049" y="276820"/>
            <a:ext cx="4346062"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Numeric List A</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cxnSp>
        <p:nvCxnSpPr>
          <p:cNvPr id="6" name="Straight Connector 5"/>
          <p:cNvCxnSpPr/>
          <p:nvPr/>
        </p:nvCxnSpPr>
        <p:spPr>
          <a:xfrm>
            <a:off x="9334500" y="3930772"/>
            <a:ext cx="0" cy="520456"/>
          </a:xfrm>
          <a:prstGeom prst="line">
            <a:avLst/>
          </a:prstGeom>
          <a:ln w="31750">
            <a:solidFill>
              <a:schemeClr val="bg1">
                <a:lumMod val="7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8884500" y="2882080"/>
            <a:ext cx="900000" cy="900000"/>
          </a:xfrm>
          <a:prstGeom prst="roundRect">
            <a:avLst>
              <a:gd name="adj" fmla="val 3840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smtClean="0"/>
              <a:t>1</a:t>
            </a:r>
            <a:endParaRPr lang="en-GB" sz="4400" dirty="0"/>
          </a:p>
        </p:txBody>
      </p:sp>
      <p:cxnSp>
        <p:nvCxnSpPr>
          <p:cNvPr id="41" name="Straight Connector 40"/>
          <p:cNvCxnSpPr/>
          <p:nvPr/>
        </p:nvCxnSpPr>
        <p:spPr>
          <a:xfrm>
            <a:off x="9334500" y="5648612"/>
            <a:ext cx="0" cy="520456"/>
          </a:xfrm>
          <a:prstGeom prst="line">
            <a:avLst/>
          </a:prstGeom>
          <a:ln w="31750">
            <a:solidFill>
              <a:schemeClr val="bg1">
                <a:lumMod val="7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2" name="Rounded Rectangle 41"/>
          <p:cNvSpPr/>
          <p:nvPr/>
        </p:nvSpPr>
        <p:spPr>
          <a:xfrm>
            <a:off x="8884500" y="4599920"/>
            <a:ext cx="900000" cy="900000"/>
          </a:xfrm>
          <a:prstGeom prst="roundRect">
            <a:avLst>
              <a:gd name="adj" fmla="val 3840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smtClean="0"/>
              <a:t>2</a:t>
            </a:r>
            <a:endParaRPr lang="en-GB" sz="4400" dirty="0"/>
          </a:p>
        </p:txBody>
      </p:sp>
      <p:cxnSp>
        <p:nvCxnSpPr>
          <p:cNvPr id="43" name="Straight Connector 42"/>
          <p:cNvCxnSpPr/>
          <p:nvPr/>
        </p:nvCxnSpPr>
        <p:spPr>
          <a:xfrm>
            <a:off x="9334500" y="7366452"/>
            <a:ext cx="0" cy="520456"/>
          </a:xfrm>
          <a:prstGeom prst="line">
            <a:avLst/>
          </a:prstGeom>
          <a:ln w="31750">
            <a:solidFill>
              <a:schemeClr val="bg1">
                <a:lumMod val="7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8884500" y="6317760"/>
            <a:ext cx="900000" cy="900000"/>
          </a:xfrm>
          <a:prstGeom prst="roundRect">
            <a:avLst>
              <a:gd name="adj" fmla="val 384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smtClean="0"/>
              <a:t>3</a:t>
            </a:r>
            <a:endParaRPr lang="en-GB" sz="4400" dirty="0"/>
          </a:p>
        </p:txBody>
      </p:sp>
      <p:sp>
        <p:nvSpPr>
          <p:cNvPr id="46" name="Rounded Rectangle 45"/>
          <p:cNvSpPr/>
          <p:nvPr/>
        </p:nvSpPr>
        <p:spPr>
          <a:xfrm>
            <a:off x="8884500" y="8035600"/>
            <a:ext cx="900000" cy="900000"/>
          </a:xfrm>
          <a:prstGeom prst="roundRect">
            <a:avLst>
              <a:gd name="adj" fmla="val 3840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smtClean="0"/>
              <a:t>4</a:t>
            </a:r>
            <a:endParaRPr lang="en-GB" sz="4400" dirty="0"/>
          </a:p>
        </p:txBody>
      </p:sp>
      <p:grpSp>
        <p:nvGrpSpPr>
          <p:cNvPr id="47" name="Group 46"/>
          <p:cNvGrpSpPr/>
          <p:nvPr/>
        </p:nvGrpSpPr>
        <p:grpSpPr>
          <a:xfrm>
            <a:off x="9967082" y="2818988"/>
            <a:ext cx="4129918" cy="1099407"/>
            <a:chOff x="2674512" y="7470730"/>
            <a:chExt cx="4129918" cy="1099407"/>
          </a:xfrm>
        </p:grpSpPr>
        <p:sp>
          <p:nvSpPr>
            <p:cNvPr id="48" name="Rectangle 47"/>
            <p:cNvSpPr/>
            <p:nvPr/>
          </p:nvSpPr>
          <p:spPr>
            <a:xfrm>
              <a:off x="2674512" y="7862251"/>
              <a:ext cx="4129918" cy="707886"/>
            </a:xfrm>
            <a:prstGeom prst="rect">
              <a:avLst/>
            </a:prstGeom>
          </p:spPr>
          <p:txBody>
            <a:bodyPr wrap="square">
              <a:spAutoFit/>
            </a:bodyPr>
            <a:lstStyle/>
            <a:p>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t>
              </a:r>
              <a:r>
                <a:rPr lang="en-GB" sz="2000" dirty="0" smtClean="0">
                  <a:latin typeface="+mj-lt"/>
                  <a:cs typeface="Segoe UI Light" panose="020B0502040204020203" pitchFamily="34" charset="0"/>
                </a:rPr>
                <a:t>are.</a:t>
              </a:r>
              <a:endParaRPr lang="en-GB" sz="2000" dirty="0">
                <a:latin typeface="+mj-lt"/>
                <a:cs typeface="Segoe UI Light" panose="020B0502040204020203" pitchFamily="34" charset="0"/>
              </a:endParaRPr>
            </a:p>
          </p:txBody>
        </p:sp>
        <p:sp>
          <p:nvSpPr>
            <p:cNvPr id="49" name="Rectangle 48"/>
            <p:cNvSpPr/>
            <p:nvPr/>
          </p:nvSpPr>
          <p:spPr>
            <a:xfrm>
              <a:off x="2674512" y="7470730"/>
              <a:ext cx="2126159" cy="461665"/>
            </a:xfrm>
            <a:prstGeom prst="rect">
              <a:avLst/>
            </a:prstGeom>
          </p:spPr>
          <p:txBody>
            <a:bodyPr wrap="none">
              <a:spAutoFit/>
            </a:bodyPr>
            <a:lstStyle/>
            <a:p>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50" name="Group 49"/>
          <p:cNvGrpSpPr/>
          <p:nvPr/>
        </p:nvGrpSpPr>
        <p:grpSpPr>
          <a:xfrm>
            <a:off x="9967082" y="6218056"/>
            <a:ext cx="4129918" cy="1099407"/>
            <a:chOff x="2674512" y="7470730"/>
            <a:chExt cx="4129918" cy="1099407"/>
          </a:xfrm>
        </p:grpSpPr>
        <p:sp>
          <p:nvSpPr>
            <p:cNvPr id="51" name="Rectangle 50"/>
            <p:cNvSpPr/>
            <p:nvPr/>
          </p:nvSpPr>
          <p:spPr>
            <a:xfrm>
              <a:off x="2674512" y="7862251"/>
              <a:ext cx="4129918" cy="707886"/>
            </a:xfrm>
            <a:prstGeom prst="rect">
              <a:avLst/>
            </a:prstGeom>
          </p:spPr>
          <p:txBody>
            <a:bodyPr wrap="square">
              <a:spAutoFit/>
            </a:bodyPr>
            <a:lstStyle/>
            <a:p>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t>
              </a:r>
              <a:r>
                <a:rPr lang="en-GB" sz="2000" dirty="0" smtClean="0">
                  <a:latin typeface="+mj-lt"/>
                  <a:cs typeface="Segoe UI Light" panose="020B0502040204020203" pitchFamily="34" charset="0"/>
                </a:rPr>
                <a:t>are.</a:t>
              </a:r>
              <a:endParaRPr lang="en-GB" sz="2000" dirty="0">
                <a:latin typeface="+mj-lt"/>
                <a:cs typeface="Segoe UI Light" panose="020B0502040204020203" pitchFamily="34" charset="0"/>
              </a:endParaRPr>
            </a:p>
          </p:txBody>
        </p:sp>
        <p:sp>
          <p:nvSpPr>
            <p:cNvPr id="52" name="Rectangle 51"/>
            <p:cNvSpPr/>
            <p:nvPr/>
          </p:nvSpPr>
          <p:spPr>
            <a:xfrm>
              <a:off x="2674512" y="7470730"/>
              <a:ext cx="2126159" cy="461665"/>
            </a:xfrm>
            <a:prstGeom prst="rect">
              <a:avLst/>
            </a:prstGeom>
          </p:spPr>
          <p:txBody>
            <a:bodyPr wrap="none">
              <a:spAutoFit/>
            </a:bodyPr>
            <a:lstStyle/>
            <a:p>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53" name="Group 52"/>
          <p:cNvGrpSpPr/>
          <p:nvPr/>
        </p:nvGrpSpPr>
        <p:grpSpPr>
          <a:xfrm flipH="1">
            <a:off x="4572718" y="4529250"/>
            <a:ext cx="4129200" cy="1099407"/>
            <a:chOff x="2674512" y="7470730"/>
            <a:chExt cx="4129918" cy="1099407"/>
          </a:xfrm>
        </p:grpSpPr>
        <p:sp>
          <p:nvSpPr>
            <p:cNvPr id="54" name="Rectangle 53"/>
            <p:cNvSpPr/>
            <p:nvPr/>
          </p:nvSpPr>
          <p:spPr>
            <a:xfrm>
              <a:off x="2674512" y="7862251"/>
              <a:ext cx="4129918" cy="707886"/>
            </a:xfrm>
            <a:prstGeom prst="rect">
              <a:avLst/>
            </a:prstGeom>
          </p:spPr>
          <p:txBody>
            <a:bodyPr wrap="square">
              <a:spAutoFit/>
            </a:bodyPr>
            <a:lstStyle/>
            <a:p>
              <a:pPr algn="r"/>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t>
              </a:r>
              <a:r>
                <a:rPr lang="en-GB" sz="2000" dirty="0" smtClean="0">
                  <a:latin typeface="+mj-lt"/>
                  <a:cs typeface="Segoe UI Light" panose="020B0502040204020203" pitchFamily="34" charset="0"/>
                </a:rPr>
                <a:t>are.</a:t>
              </a:r>
              <a:endParaRPr lang="en-GB" sz="2000" dirty="0">
                <a:latin typeface="+mj-lt"/>
                <a:cs typeface="Segoe UI Light" panose="020B0502040204020203" pitchFamily="34" charset="0"/>
              </a:endParaRPr>
            </a:p>
          </p:txBody>
        </p:sp>
        <p:sp>
          <p:nvSpPr>
            <p:cNvPr id="55" name="Rectangle 54"/>
            <p:cNvSpPr/>
            <p:nvPr/>
          </p:nvSpPr>
          <p:spPr>
            <a:xfrm>
              <a:off x="2674512" y="7470730"/>
              <a:ext cx="2126159" cy="461665"/>
            </a:xfrm>
            <a:prstGeom prst="rect">
              <a:avLst/>
            </a:prstGeom>
          </p:spPr>
          <p:txBody>
            <a:bodyPr wrap="none">
              <a:spAutoFit/>
            </a:bodyPr>
            <a:lstStyle/>
            <a:p>
              <a:pPr algn="r"/>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56" name="Group 55"/>
          <p:cNvGrpSpPr/>
          <p:nvPr/>
        </p:nvGrpSpPr>
        <p:grpSpPr>
          <a:xfrm flipH="1">
            <a:off x="4572718" y="7928318"/>
            <a:ext cx="4129200" cy="1099407"/>
            <a:chOff x="2674512" y="7470730"/>
            <a:chExt cx="4129918" cy="1099407"/>
          </a:xfrm>
        </p:grpSpPr>
        <p:sp>
          <p:nvSpPr>
            <p:cNvPr id="57" name="Rectangle 56"/>
            <p:cNvSpPr/>
            <p:nvPr/>
          </p:nvSpPr>
          <p:spPr>
            <a:xfrm>
              <a:off x="2674512" y="7862251"/>
              <a:ext cx="4129918" cy="707886"/>
            </a:xfrm>
            <a:prstGeom prst="rect">
              <a:avLst/>
            </a:prstGeom>
          </p:spPr>
          <p:txBody>
            <a:bodyPr wrap="square">
              <a:spAutoFit/>
            </a:bodyPr>
            <a:lstStyle/>
            <a:p>
              <a:pPr algn="r"/>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t>
              </a:r>
              <a:r>
                <a:rPr lang="en-GB" sz="2000" dirty="0" smtClean="0">
                  <a:latin typeface="+mj-lt"/>
                  <a:cs typeface="Segoe UI Light" panose="020B0502040204020203" pitchFamily="34" charset="0"/>
                </a:rPr>
                <a:t>are.</a:t>
              </a:r>
              <a:endParaRPr lang="en-GB" sz="2000" dirty="0">
                <a:latin typeface="+mj-lt"/>
                <a:cs typeface="Segoe UI Light" panose="020B0502040204020203" pitchFamily="34" charset="0"/>
              </a:endParaRPr>
            </a:p>
          </p:txBody>
        </p:sp>
        <p:sp>
          <p:nvSpPr>
            <p:cNvPr id="58" name="Rectangle 57"/>
            <p:cNvSpPr/>
            <p:nvPr/>
          </p:nvSpPr>
          <p:spPr>
            <a:xfrm>
              <a:off x="2674512" y="7470730"/>
              <a:ext cx="2126159" cy="461665"/>
            </a:xfrm>
            <a:prstGeom prst="rect">
              <a:avLst/>
            </a:prstGeom>
          </p:spPr>
          <p:txBody>
            <a:bodyPr wrap="none">
              <a:spAutoFit/>
            </a:bodyPr>
            <a:lstStyle/>
            <a:p>
              <a:pPr algn="r"/>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3225664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6985049" y="276820"/>
            <a:ext cx="4346062"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Numeric List B</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7" name="Rounded Rectangle 6"/>
          <p:cNvSpPr/>
          <p:nvPr/>
        </p:nvSpPr>
        <p:spPr>
          <a:xfrm>
            <a:off x="8884500" y="2882080"/>
            <a:ext cx="900000" cy="900000"/>
          </a:xfrm>
          <a:prstGeom prst="roundRect">
            <a:avLst>
              <a:gd name="adj" fmla="val 3840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smtClean="0"/>
              <a:t>1</a:t>
            </a:r>
            <a:endParaRPr lang="en-GB" sz="4400" dirty="0"/>
          </a:p>
        </p:txBody>
      </p:sp>
      <p:sp>
        <p:nvSpPr>
          <p:cNvPr id="42" name="Rounded Rectangle 41"/>
          <p:cNvSpPr/>
          <p:nvPr/>
        </p:nvSpPr>
        <p:spPr>
          <a:xfrm>
            <a:off x="8884500" y="4599920"/>
            <a:ext cx="900000" cy="900000"/>
          </a:xfrm>
          <a:prstGeom prst="roundRect">
            <a:avLst>
              <a:gd name="adj" fmla="val 3840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smtClean="0"/>
              <a:t>2</a:t>
            </a:r>
            <a:endParaRPr lang="en-GB" sz="4400" dirty="0"/>
          </a:p>
        </p:txBody>
      </p:sp>
      <p:sp>
        <p:nvSpPr>
          <p:cNvPr id="44" name="Rounded Rectangle 43"/>
          <p:cNvSpPr/>
          <p:nvPr/>
        </p:nvSpPr>
        <p:spPr>
          <a:xfrm>
            <a:off x="8884500" y="6317760"/>
            <a:ext cx="900000" cy="900000"/>
          </a:xfrm>
          <a:prstGeom prst="roundRect">
            <a:avLst>
              <a:gd name="adj" fmla="val 3840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smtClean="0"/>
              <a:t>3</a:t>
            </a:r>
            <a:endParaRPr lang="en-GB" sz="4400" dirty="0"/>
          </a:p>
        </p:txBody>
      </p:sp>
      <p:sp>
        <p:nvSpPr>
          <p:cNvPr id="46" name="Rounded Rectangle 45"/>
          <p:cNvSpPr/>
          <p:nvPr/>
        </p:nvSpPr>
        <p:spPr>
          <a:xfrm>
            <a:off x="8884500" y="8035600"/>
            <a:ext cx="900000" cy="900000"/>
          </a:xfrm>
          <a:prstGeom prst="roundRect">
            <a:avLst>
              <a:gd name="adj" fmla="val 3840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smtClean="0"/>
              <a:t>4</a:t>
            </a:r>
            <a:endParaRPr lang="en-GB" sz="4400" dirty="0"/>
          </a:p>
        </p:txBody>
      </p:sp>
      <p:grpSp>
        <p:nvGrpSpPr>
          <p:cNvPr id="26" name="Group 25"/>
          <p:cNvGrpSpPr/>
          <p:nvPr/>
        </p:nvGrpSpPr>
        <p:grpSpPr>
          <a:xfrm>
            <a:off x="9235193" y="2426938"/>
            <a:ext cx="4335686" cy="1420178"/>
            <a:chOff x="2064645" y="7419636"/>
            <a:chExt cx="4335686" cy="1420178"/>
          </a:xfrm>
        </p:grpSpPr>
        <p:sp>
          <p:nvSpPr>
            <p:cNvPr id="27" name="Rectangle 26"/>
            <p:cNvSpPr/>
            <p:nvPr/>
          </p:nvSpPr>
          <p:spPr>
            <a:xfrm>
              <a:off x="2674512" y="7824151"/>
              <a:ext cx="3725819" cy="1015663"/>
            </a:xfrm>
            <a:prstGeom prst="rect">
              <a:avLst/>
            </a:prstGeom>
          </p:spPr>
          <p:txBody>
            <a:bodyPr wrap="square">
              <a:spAutoFit/>
            </a:bodyPr>
            <a:lstStyle/>
            <a:p>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28" name="Rectangle 27"/>
            <p:cNvSpPr/>
            <p:nvPr/>
          </p:nvSpPr>
          <p:spPr>
            <a:xfrm>
              <a:off x="2064645" y="7419636"/>
              <a:ext cx="2126159" cy="461665"/>
            </a:xfrm>
            <a:prstGeom prst="rect">
              <a:avLst/>
            </a:prstGeom>
          </p:spPr>
          <p:txBody>
            <a:bodyPr wrap="none">
              <a:spAutoFit/>
            </a:bodyPr>
            <a:lstStyle/>
            <a:p>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9" name="Group 28"/>
          <p:cNvGrpSpPr/>
          <p:nvPr/>
        </p:nvGrpSpPr>
        <p:grpSpPr>
          <a:xfrm>
            <a:off x="9231137" y="5862320"/>
            <a:ext cx="4335686" cy="1420178"/>
            <a:chOff x="2064645" y="7419636"/>
            <a:chExt cx="4335686" cy="1420178"/>
          </a:xfrm>
        </p:grpSpPr>
        <p:sp>
          <p:nvSpPr>
            <p:cNvPr id="30" name="Rectangle 29"/>
            <p:cNvSpPr/>
            <p:nvPr/>
          </p:nvSpPr>
          <p:spPr>
            <a:xfrm>
              <a:off x="2674512" y="7824151"/>
              <a:ext cx="3725819" cy="1015663"/>
            </a:xfrm>
            <a:prstGeom prst="rect">
              <a:avLst/>
            </a:prstGeom>
          </p:spPr>
          <p:txBody>
            <a:bodyPr wrap="square">
              <a:spAutoFit/>
            </a:bodyPr>
            <a:lstStyle/>
            <a:p>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31" name="Rectangle 30"/>
            <p:cNvSpPr/>
            <p:nvPr/>
          </p:nvSpPr>
          <p:spPr>
            <a:xfrm>
              <a:off x="2064645" y="7419636"/>
              <a:ext cx="2126159" cy="461665"/>
            </a:xfrm>
            <a:prstGeom prst="rect">
              <a:avLst/>
            </a:prstGeom>
          </p:spPr>
          <p:txBody>
            <a:bodyPr wrap="none">
              <a:spAutoFit/>
            </a:bodyPr>
            <a:lstStyle/>
            <a:p>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3" name="Group 32"/>
          <p:cNvGrpSpPr/>
          <p:nvPr/>
        </p:nvGrpSpPr>
        <p:grpSpPr>
          <a:xfrm flipH="1">
            <a:off x="4992900" y="4108869"/>
            <a:ext cx="4337542" cy="1420178"/>
            <a:chOff x="2064645" y="7419636"/>
            <a:chExt cx="4335686" cy="1420178"/>
          </a:xfrm>
        </p:grpSpPr>
        <p:sp>
          <p:nvSpPr>
            <p:cNvPr id="34" name="Rectangle 33"/>
            <p:cNvSpPr/>
            <p:nvPr/>
          </p:nvSpPr>
          <p:spPr>
            <a:xfrm>
              <a:off x="2674512" y="7824151"/>
              <a:ext cx="3725819" cy="1015663"/>
            </a:xfrm>
            <a:prstGeom prst="rect">
              <a:avLst/>
            </a:prstGeom>
          </p:spPr>
          <p:txBody>
            <a:bodyPr wrap="square">
              <a:spAutoFit/>
            </a:bodyPr>
            <a:lstStyle/>
            <a:p>
              <a:pPr algn="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35" name="Rectangle 34"/>
            <p:cNvSpPr/>
            <p:nvPr/>
          </p:nvSpPr>
          <p:spPr>
            <a:xfrm>
              <a:off x="2064645" y="7419636"/>
              <a:ext cx="2126159" cy="461665"/>
            </a:xfrm>
            <a:prstGeom prst="rect">
              <a:avLst/>
            </a:prstGeom>
          </p:spPr>
          <p:txBody>
            <a:bodyPr wrap="none">
              <a:spAutoFit/>
            </a:bodyPr>
            <a:lstStyle/>
            <a:p>
              <a:pPr algn="r"/>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6" name="Group 35"/>
          <p:cNvGrpSpPr/>
          <p:nvPr/>
        </p:nvGrpSpPr>
        <p:grpSpPr>
          <a:xfrm flipH="1">
            <a:off x="4996958" y="7544251"/>
            <a:ext cx="4337542" cy="1420178"/>
            <a:chOff x="2064645" y="7419636"/>
            <a:chExt cx="4335686" cy="1420178"/>
          </a:xfrm>
        </p:grpSpPr>
        <p:sp>
          <p:nvSpPr>
            <p:cNvPr id="37" name="Rectangle 36"/>
            <p:cNvSpPr/>
            <p:nvPr/>
          </p:nvSpPr>
          <p:spPr>
            <a:xfrm>
              <a:off x="2674512" y="7824151"/>
              <a:ext cx="3725819" cy="1015663"/>
            </a:xfrm>
            <a:prstGeom prst="rect">
              <a:avLst/>
            </a:prstGeom>
          </p:spPr>
          <p:txBody>
            <a:bodyPr wrap="square">
              <a:spAutoFit/>
            </a:bodyPr>
            <a:lstStyle/>
            <a:p>
              <a:pPr algn="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38" name="Rectangle 37"/>
            <p:cNvSpPr/>
            <p:nvPr/>
          </p:nvSpPr>
          <p:spPr>
            <a:xfrm>
              <a:off x="2064645" y="7419636"/>
              <a:ext cx="2126159" cy="461665"/>
            </a:xfrm>
            <a:prstGeom prst="rect">
              <a:avLst/>
            </a:prstGeom>
          </p:spPr>
          <p:txBody>
            <a:bodyPr wrap="none">
              <a:spAutoFit/>
            </a:bodyPr>
            <a:lstStyle/>
            <a:p>
              <a:pPr algn="r"/>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34399180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6985049" y="276820"/>
            <a:ext cx="4346062"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Numeric List C</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cxnSp>
        <p:nvCxnSpPr>
          <p:cNvPr id="6" name="Straight Connector 5"/>
          <p:cNvCxnSpPr/>
          <p:nvPr/>
        </p:nvCxnSpPr>
        <p:spPr>
          <a:xfrm>
            <a:off x="9334500" y="3968872"/>
            <a:ext cx="0" cy="520456"/>
          </a:xfrm>
          <a:prstGeom prst="line">
            <a:avLst/>
          </a:prstGeom>
          <a:ln w="31750">
            <a:solidFill>
              <a:schemeClr val="bg1">
                <a:lumMod val="7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8884500" y="2920180"/>
            <a:ext cx="900000" cy="900000"/>
          </a:xfrm>
          <a:prstGeom prst="roundRect">
            <a:avLst>
              <a:gd name="adj" fmla="val 3840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smtClean="0"/>
              <a:t>1</a:t>
            </a:r>
            <a:endParaRPr lang="en-GB" sz="4400" dirty="0"/>
          </a:p>
        </p:txBody>
      </p:sp>
      <p:cxnSp>
        <p:nvCxnSpPr>
          <p:cNvPr id="41" name="Straight Connector 40"/>
          <p:cNvCxnSpPr/>
          <p:nvPr/>
        </p:nvCxnSpPr>
        <p:spPr>
          <a:xfrm>
            <a:off x="9334500" y="5686712"/>
            <a:ext cx="0" cy="520456"/>
          </a:xfrm>
          <a:prstGeom prst="line">
            <a:avLst/>
          </a:prstGeom>
          <a:ln w="31750">
            <a:solidFill>
              <a:schemeClr val="bg1">
                <a:lumMod val="7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2" name="Rounded Rectangle 41"/>
          <p:cNvSpPr/>
          <p:nvPr/>
        </p:nvSpPr>
        <p:spPr>
          <a:xfrm>
            <a:off x="8884500" y="4638020"/>
            <a:ext cx="900000" cy="900000"/>
          </a:xfrm>
          <a:prstGeom prst="roundRect">
            <a:avLst>
              <a:gd name="adj" fmla="val 3840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smtClean="0"/>
              <a:t>3</a:t>
            </a:r>
            <a:endParaRPr lang="en-GB" sz="4400" dirty="0"/>
          </a:p>
        </p:txBody>
      </p:sp>
      <p:cxnSp>
        <p:nvCxnSpPr>
          <p:cNvPr id="43" name="Straight Connector 42"/>
          <p:cNvCxnSpPr/>
          <p:nvPr/>
        </p:nvCxnSpPr>
        <p:spPr>
          <a:xfrm>
            <a:off x="9334500" y="7404552"/>
            <a:ext cx="0" cy="520456"/>
          </a:xfrm>
          <a:prstGeom prst="line">
            <a:avLst/>
          </a:prstGeom>
          <a:ln w="31750">
            <a:solidFill>
              <a:schemeClr val="bg1">
                <a:lumMod val="7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8884500" y="6355860"/>
            <a:ext cx="900000" cy="900000"/>
          </a:xfrm>
          <a:prstGeom prst="roundRect">
            <a:avLst>
              <a:gd name="adj" fmla="val 384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smtClean="0"/>
              <a:t>6</a:t>
            </a:r>
            <a:endParaRPr lang="en-GB" sz="4400" dirty="0"/>
          </a:p>
        </p:txBody>
      </p:sp>
      <p:sp>
        <p:nvSpPr>
          <p:cNvPr id="46" name="Rounded Rectangle 45"/>
          <p:cNvSpPr/>
          <p:nvPr/>
        </p:nvSpPr>
        <p:spPr>
          <a:xfrm>
            <a:off x="8884500" y="8073700"/>
            <a:ext cx="900000" cy="900000"/>
          </a:xfrm>
          <a:prstGeom prst="roundRect">
            <a:avLst>
              <a:gd name="adj" fmla="val 3840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smtClean="0"/>
              <a:t>9</a:t>
            </a:r>
            <a:endParaRPr lang="en-GB" sz="4400" dirty="0"/>
          </a:p>
        </p:txBody>
      </p:sp>
      <p:cxnSp>
        <p:nvCxnSpPr>
          <p:cNvPr id="26" name="Straight Connector 25"/>
          <p:cNvCxnSpPr/>
          <p:nvPr/>
        </p:nvCxnSpPr>
        <p:spPr>
          <a:xfrm flipV="1">
            <a:off x="10001250" y="3352800"/>
            <a:ext cx="781050" cy="0"/>
          </a:xfrm>
          <a:prstGeom prst="line">
            <a:avLst/>
          </a:prstGeom>
          <a:ln w="31750">
            <a:solidFill>
              <a:schemeClr val="bg1">
                <a:lumMod val="7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9982200" y="5060828"/>
            <a:ext cx="781050" cy="0"/>
          </a:xfrm>
          <a:prstGeom prst="line">
            <a:avLst/>
          </a:prstGeom>
          <a:ln w="31750">
            <a:solidFill>
              <a:schemeClr val="bg1">
                <a:lumMod val="7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10001250" y="6806956"/>
            <a:ext cx="781050" cy="0"/>
          </a:xfrm>
          <a:prstGeom prst="line">
            <a:avLst/>
          </a:prstGeom>
          <a:ln w="31750">
            <a:solidFill>
              <a:schemeClr val="bg1">
                <a:lumMod val="7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7829550" y="5060828"/>
            <a:ext cx="781050" cy="0"/>
          </a:xfrm>
          <a:prstGeom prst="line">
            <a:avLst/>
          </a:prstGeom>
          <a:ln w="31750">
            <a:solidFill>
              <a:schemeClr val="bg1">
                <a:lumMod val="7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7848600" y="6806956"/>
            <a:ext cx="781050" cy="0"/>
          </a:xfrm>
          <a:prstGeom prst="line">
            <a:avLst/>
          </a:prstGeom>
          <a:ln w="31750">
            <a:solidFill>
              <a:schemeClr val="bg1">
                <a:lumMod val="7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7867650" y="8502406"/>
            <a:ext cx="781050" cy="0"/>
          </a:xfrm>
          <a:prstGeom prst="line">
            <a:avLst/>
          </a:prstGeom>
          <a:ln w="31750">
            <a:solidFill>
              <a:schemeClr val="bg1">
                <a:lumMod val="7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10999050" y="2920180"/>
            <a:ext cx="900000" cy="900000"/>
          </a:xfrm>
          <a:prstGeom prst="roundRect">
            <a:avLst>
              <a:gd name="adj" fmla="val 3840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smtClean="0"/>
              <a:t>2</a:t>
            </a:r>
            <a:endParaRPr lang="en-GB" sz="4400" dirty="0"/>
          </a:p>
        </p:txBody>
      </p:sp>
      <p:sp>
        <p:nvSpPr>
          <p:cNvPr id="34" name="Rounded Rectangle 33"/>
          <p:cNvSpPr/>
          <p:nvPr/>
        </p:nvSpPr>
        <p:spPr>
          <a:xfrm>
            <a:off x="10999050" y="4610828"/>
            <a:ext cx="900000" cy="900000"/>
          </a:xfrm>
          <a:prstGeom prst="roundRect">
            <a:avLst>
              <a:gd name="adj" fmla="val 3840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smtClean="0"/>
              <a:t>4</a:t>
            </a:r>
            <a:endParaRPr lang="en-GB" sz="4400" dirty="0"/>
          </a:p>
        </p:txBody>
      </p:sp>
      <p:sp>
        <p:nvSpPr>
          <p:cNvPr id="35" name="Rounded Rectangle 34"/>
          <p:cNvSpPr/>
          <p:nvPr/>
        </p:nvSpPr>
        <p:spPr>
          <a:xfrm>
            <a:off x="10999050" y="6339576"/>
            <a:ext cx="900000" cy="900000"/>
          </a:xfrm>
          <a:prstGeom prst="roundRect">
            <a:avLst>
              <a:gd name="adj" fmla="val 3840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smtClean="0"/>
              <a:t>7</a:t>
            </a:r>
            <a:endParaRPr lang="en-GB" sz="4400" dirty="0"/>
          </a:p>
        </p:txBody>
      </p:sp>
      <p:sp>
        <p:nvSpPr>
          <p:cNvPr id="36" name="Rounded Rectangle 35"/>
          <p:cNvSpPr/>
          <p:nvPr/>
        </p:nvSpPr>
        <p:spPr>
          <a:xfrm>
            <a:off x="6731850" y="4610828"/>
            <a:ext cx="900000" cy="900000"/>
          </a:xfrm>
          <a:prstGeom prst="roundRect">
            <a:avLst>
              <a:gd name="adj" fmla="val 384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smtClean="0"/>
              <a:t>5</a:t>
            </a:r>
            <a:endParaRPr lang="en-GB" sz="4400" dirty="0"/>
          </a:p>
        </p:txBody>
      </p:sp>
      <p:sp>
        <p:nvSpPr>
          <p:cNvPr id="37" name="Rounded Rectangle 36"/>
          <p:cNvSpPr/>
          <p:nvPr/>
        </p:nvSpPr>
        <p:spPr>
          <a:xfrm>
            <a:off x="6731850" y="6339576"/>
            <a:ext cx="900000" cy="900000"/>
          </a:xfrm>
          <a:prstGeom prst="roundRect">
            <a:avLst>
              <a:gd name="adj" fmla="val 3840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smtClean="0"/>
              <a:t>8</a:t>
            </a:r>
            <a:endParaRPr lang="en-GB" sz="4400" dirty="0"/>
          </a:p>
        </p:txBody>
      </p:sp>
      <p:sp>
        <p:nvSpPr>
          <p:cNvPr id="38" name="Rounded Rectangle 37"/>
          <p:cNvSpPr/>
          <p:nvPr/>
        </p:nvSpPr>
        <p:spPr>
          <a:xfrm>
            <a:off x="6750900" y="8033356"/>
            <a:ext cx="900000" cy="900000"/>
          </a:xfrm>
          <a:prstGeom prst="roundRect">
            <a:avLst>
              <a:gd name="adj" fmla="val 3840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smtClean="0"/>
              <a:t>10</a:t>
            </a:r>
            <a:endParaRPr lang="en-GB" sz="4000" dirty="0"/>
          </a:p>
        </p:txBody>
      </p:sp>
      <p:grpSp>
        <p:nvGrpSpPr>
          <p:cNvPr id="39" name="Group 38"/>
          <p:cNvGrpSpPr/>
          <p:nvPr/>
        </p:nvGrpSpPr>
        <p:grpSpPr>
          <a:xfrm>
            <a:off x="12115800" y="2820476"/>
            <a:ext cx="4129918" cy="1099407"/>
            <a:chOff x="2674512" y="7470730"/>
            <a:chExt cx="4129918" cy="1099407"/>
          </a:xfrm>
        </p:grpSpPr>
        <p:sp>
          <p:nvSpPr>
            <p:cNvPr id="40" name="Rectangle 39"/>
            <p:cNvSpPr/>
            <p:nvPr/>
          </p:nvSpPr>
          <p:spPr>
            <a:xfrm>
              <a:off x="2674512" y="7862251"/>
              <a:ext cx="4129918" cy="707886"/>
            </a:xfrm>
            <a:prstGeom prst="rect">
              <a:avLst/>
            </a:prstGeom>
          </p:spPr>
          <p:txBody>
            <a:bodyPr wrap="square">
              <a:spAutoFit/>
            </a:bodyPr>
            <a:lstStyle/>
            <a:p>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t>
              </a:r>
              <a:r>
                <a:rPr lang="en-GB" sz="2000" dirty="0" smtClean="0">
                  <a:latin typeface="+mj-lt"/>
                  <a:cs typeface="Segoe UI Light" panose="020B0502040204020203" pitchFamily="34" charset="0"/>
                </a:rPr>
                <a:t>are.</a:t>
              </a:r>
              <a:endParaRPr lang="en-GB" sz="2000" dirty="0">
                <a:latin typeface="+mj-lt"/>
                <a:cs typeface="Segoe UI Light" panose="020B0502040204020203" pitchFamily="34" charset="0"/>
              </a:endParaRPr>
            </a:p>
          </p:txBody>
        </p:sp>
        <p:sp>
          <p:nvSpPr>
            <p:cNvPr id="45" name="Rectangle 44"/>
            <p:cNvSpPr/>
            <p:nvPr/>
          </p:nvSpPr>
          <p:spPr>
            <a:xfrm>
              <a:off x="2674512" y="7470730"/>
              <a:ext cx="2126159" cy="461665"/>
            </a:xfrm>
            <a:prstGeom prst="rect">
              <a:avLst/>
            </a:prstGeom>
          </p:spPr>
          <p:txBody>
            <a:bodyPr wrap="none">
              <a:spAutoFit/>
            </a:bodyPr>
            <a:lstStyle/>
            <a:p>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59" name="Group 58"/>
          <p:cNvGrpSpPr/>
          <p:nvPr/>
        </p:nvGrpSpPr>
        <p:grpSpPr>
          <a:xfrm>
            <a:off x="12115800" y="4511124"/>
            <a:ext cx="4129918" cy="1099407"/>
            <a:chOff x="2674512" y="7470730"/>
            <a:chExt cx="4129918" cy="1099407"/>
          </a:xfrm>
        </p:grpSpPr>
        <p:sp>
          <p:nvSpPr>
            <p:cNvPr id="65" name="Rectangle 64"/>
            <p:cNvSpPr/>
            <p:nvPr/>
          </p:nvSpPr>
          <p:spPr>
            <a:xfrm>
              <a:off x="2674512" y="7862251"/>
              <a:ext cx="4129918" cy="707886"/>
            </a:xfrm>
            <a:prstGeom prst="rect">
              <a:avLst/>
            </a:prstGeom>
          </p:spPr>
          <p:txBody>
            <a:bodyPr wrap="square">
              <a:spAutoFit/>
            </a:bodyPr>
            <a:lstStyle/>
            <a:p>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t>
              </a:r>
              <a:r>
                <a:rPr lang="en-GB" sz="2000" dirty="0" smtClean="0">
                  <a:latin typeface="+mj-lt"/>
                  <a:cs typeface="Segoe UI Light" panose="020B0502040204020203" pitchFamily="34" charset="0"/>
                </a:rPr>
                <a:t>are.</a:t>
              </a:r>
              <a:endParaRPr lang="en-GB" sz="2000" dirty="0">
                <a:latin typeface="+mj-lt"/>
                <a:cs typeface="Segoe UI Light" panose="020B0502040204020203" pitchFamily="34" charset="0"/>
              </a:endParaRPr>
            </a:p>
          </p:txBody>
        </p:sp>
        <p:sp>
          <p:nvSpPr>
            <p:cNvPr id="66" name="Rectangle 65"/>
            <p:cNvSpPr/>
            <p:nvPr/>
          </p:nvSpPr>
          <p:spPr>
            <a:xfrm>
              <a:off x="2674512" y="7470730"/>
              <a:ext cx="2126159" cy="461665"/>
            </a:xfrm>
            <a:prstGeom prst="rect">
              <a:avLst/>
            </a:prstGeom>
          </p:spPr>
          <p:txBody>
            <a:bodyPr wrap="none">
              <a:spAutoFit/>
            </a:bodyPr>
            <a:lstStyle/>
            <a:p>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67" name="Group 66"/>
          <p:cNvGrpSpPr/>
          <p:nvPr/>
        </p:nvGrpSpPr>
        <p:grpSpPr>
          <a:xfrm>
            <a:off x="12115800" y="6201772"/>
            <a:ext cx="4129918" cy="1099407"/>
            <a:chOff x="2674512" y="7470730"/>
            <a:chExt cx="4129918" cy="1099407"/>
          </a:xfrm>
        </p:grpSpPr>
        <p:sp>
          <p:nvSpPr>
            <p:cNvPr id="68" name="Rectangle 67"/>
            <p:cNvSpPr/>
            <p:nvPr/>
          </p:nvSpPr>
          <p:spPr>
            <a:xfrm>
              <a:off x="2674512" y="7862251"/>
              <a:ext cx="4129918" cy="707886"/>
            </a:xfrm>
            <a:prstGeom prst="rect">
              <a:avLst/>
            </a:prstGeom>
          </p:spPr>
          <p:txBody>
            <a:bodyPr wrap="square">
              <a:spAutoFit/>
            </a:bodyPr>
            <a:lstStyle/>
            <a:p>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t>
              </a:r>
              <a:r>
                <a:rPr lang="en-GB" sz="2000" dirty="0" smtClean="0">
                  <a:latin typeface="+mj-lt"/>
                  <a:cs typeface="Segoe UI Light" panose="020B0502040204020203" pitchFamily="34" charset="0"/>
                </a:rPr>
                <a:t>are.</a:t>
              </a:r>
              <a:endParaRPr lang="en-GB" sz="2000" dirty="0">
                <a:latin typeface="+mj-lt"/>
                <a:cs typeface="Segoe UI Light" panose="020B0502040204020203" pitchFamily="34" charset="0"/>
              </a:endParaRPr>
            </a:p>
          </p:txBody>
        </p:sp>
        <p:sp>
          <p:nvSpPr>
            <p:cNvPr id="69" name="Rectangle 68"/>
            <p:cNvSpPr/>
            <p:nvPr/>
          </p:nvSpPr>
          <p:spPr>
            <a:xfrm>
              <a:off x="2674512" y="7470730"/>
              <a:ext cx="2126159" cy="461665"/>
            </a:xfrm>
            <a:prstGeom prst="rect">
              <a:avLst/>
            </a:prstGeom>
          </p:spPr>
          <p:txBody>
            <a:bodyPr wrap="none">
              <a:spAutoFit/>
            </a:bodyPr>
            <a:lstStyle/>
            <a:p>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0" name="Group 69"/>
          <p:cNvGrpSpPr/>
          <p:nvPr/>
        </p:nvGrpSpPr>
        <p:grpSpPr>
          <a:xfrm flipH="1">
            <a:off x="2385900" y="4438613"/>
            <a:ext cx="4129200" cy="1099407"/>
            <a:chOff x="2674512" y="7470730"/>
            <a:chExt cx="4129918" cy="1099407"/>
          </a:xfrm>
        </p:grpSpPr>
        <p:sp>
          <p:nvSpPr>
            <p:cNvPr id="71" name="Rectangle 70"/>
            <p:cNvSpPr/>
            <p:nvPr/>
          </p:nvSpPr>
          <p:spPr>
            <a:xfrm>
              <a:off x="2674512" y="7862251"/>
              <a:ext cx="4129918" cy="707886"/>
            </a:xfrm>
            <a:prstGeom prst="rect">
              <a:avLst/>
            </a:prstGeom>
          </p:spPr>
          <p:txBody>
            <a:bodyPr wrap="square">
              <a:spAutoFit/>
            </a:bodyPr>
            <a:lstStyle/>
            <a:p>
              <a:pPr algn="r"/>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t>
              </a:r>
              <a:r>
                <a:rPr lang="en-GB" sz="2000" dirty="0" smtClean="0">
                  <a:latin typeface="+mj-lt"/>
                  <a:cs typeface="Segoe UI Light" panose="020B0502040204020203" pitchFamily="34" charset="0"/>
                </a:rPr>
                <a:t>are.</a:t>
              </a:r>
              <a:endParaRPr lang="en-GB" sz="2000" dirty="0">
                <a:latin typeface="+mj-lt"/>
                <a:cs typeface="Segoe UI Light" panose="020B0502040204020203" pitchFamily="34" charset="0"/>
              </a:endParaRPr>
            </a:p>
          </p:txBody>
        </p:sp>
        <p:sp>
          <p:nvSpPr>
            <p:cNvPr id="72" name="Rectangle 71"/>
            <p:cNvSpPr/>
            <p:nvPr/>
          </p:nvSpPr>
          <p:spPr>
            <a:xfrm>
              <a:off x="2674512" y="7470730"/>
              <a:ext cx="2126159" cy="461665"/>
            </a:xfrm>
            <a:prstGeom prst="rect">
              <a:avLst/>
            </a:prstGeom>
          </p:spPr>
          <p:txBody>
            <a:bodyPr wrap="none">
              <a:spAutoFit/>
            </a:bodyPr>
            <a:lstStyle/>
            <a:p>
              <a:pPr algn="r"/>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3" name="Group 72"/>
          <p:cNvGrpSpPr/>
          <p:nvPr/>
        </p:nvGrpSpPr>
        <p:grpSpPr>
          <a:xfrm flipH="1">
            <a:off x="2385900" y="6201772"/>
            <a:ext cx="4129200" cy="1099407"/>
            <a:chOff x="2674512" y="7470730"/>
            <a:chExt cx="4129918" cy="1099407"/>
          </a:xfrm>
        </p:grpSpPr>
        <p:sp>
          <p:nvSpPr>
            <p:cNvPr id="74" name="Rectangle 73"/>
            <p:cNvSpPr/>
            <p:nvPr/>
          </p:nvSpPr>
          <p:spPr>
            <a:xfrm>
              <a:off x="2674512" y="7862251"/>
              <a:ext cx="4129918" cy="707886"/>
            </a:xfrm>
            <a:prstGeom prst="rect">
              <a:avLst/>
            </a:prstGeom>
          </p:spPr>
          <p:txBody>
            <a:bodyPr wrap="square">
              <a:spAutoFit/>
            </a:bodyPr>
            <a:lstStyle/>
            <a:p>
              <a:pPr algn="r"/>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t>
              </a:r>
              <a:r>
                <a:rPr lang="en-GB" sz="2000" dirty="0" smtClean="0">
                  <a:latin typeface="+mj-lt"/>
                  <a:cs typeface="Segoe UI Light" panose="020B0502040204020203" pitchFamily="34" charset="0"/>
                </a:rPr>
                <a:t>are.</a:t>
              </a:r>
              <a:endParaRPr lang="en-GB" sz="2000" dirty="0">
                <a:latin typeface="+mj-lt"/>
                <a:cs typeface="Segoe UI Light" panose="020B0502040204020203" pitchFamily="34" charset="0"/>
              </a:endParaRPr>
            </a:p>
          </p:txBody>
        </p:sp>
        <p:sp>
          <p:nvSpPr>
            <p:cNvPr id="75" name="Rectangle 74"/>
            <p:cNvSpPr/>
            <p:nvPr/>
          </p:nvSpPr>
          <p:spPr>
            <a:xfrm>
              <a:off x="2674512" y="7470730"/>
              <a:ext cx="2126159" cy="461665"/>
            </a:xfrm>
            <a:prstGeom prst="rect">
              <a:avLst/>
            </a:prstGeom>
          </p:spPr>
          <p:txBody>
            <a:bodyPr wrap="none">
              <a:spAutoFit/>
            </a:bodyPr>
            <a:lstStyle/>
            <a:p>
              <a:pPr algn="r"/>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6" name="Group 75"/>
          <p:cNvGrpSpPr/>
          <p:nvPr/>
        </p:nvGrpSpPr>
        <p:grpSpPr>
          <a:xfrm flipH="1">
            <a:off x="2385900" y="7964931"/>
            <a:ext cx="4129200" cy="1099407"/>
            <a:chOff x="2674512" y="7470730"/>
            <a:chExt cx="4129918" cy="1099407"/>
          </a:xfrm>
        </p:grpSpPr>
        <p:sp>
          <p:nvSpPr>
            <p:cNvPr id="77" name="Rectangle 76"/>
            <p:cNvSpPr/>
            <p:nvPr/>
          </p:nvSpPr>
          <p:spPr>
            <a:xfrm>
              <a:off x="2674512" y="7862251"/>
              <a:ext cx="4129918" cy="707886"/>
            </a:xfrm>
            <a:prstGeom prst="rect">
              <a:avLst/>
            </a:prstGeom>
          </p:spPr>
          <p:txBody>
            <a:bodyPr wrap="square">
              <a:spAutoFit/>
            </a:bodyPr>
            <a:lstStyle/>
            <a:p>
              <a:pPr algn="r"/>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t>
              </a:r>
              <a:r>
                <a:rPr lang="en-GB" sz="2000" dirty="0" smtClean="0">
                  <a:latin typeface="+mj-lt"/>
                  <a:cs typeface="Segoe UI Light" panose="020B0502040204020203" pitchFamily="34" charset="0"/>
                </a:rPr>
                <a:t>are.</a:t>
              </a:r>
              <a:endParaRPr lang="en-GB" sz="2000" dirty="0">
                <a:latin typeface="+mj-lt"/>
                <a:cs typeface="Segoe UI Light" panose="020B0502040204020203" pitchFamily="34" charset="0"/>
              </a:endParaRPr>
            </a:p>
          </p:txBody>
        </p:sp>
        <p:sp>
          <p:nvSpPr>
            <p:cNvPr id="78" name="Rectangle 77"/>
            <p:cNvSpPr/>
            <p:nvPr/>
          </p:nvSpPr>
          <p:spPr>
            <a:xfrm>
              <a:off x="2674512" y="7470730"/>
              <a:ext cx="2126159" cy="461665"/>
            </a:xfrm>
            <a:prstGeom prst="rect">
              <a:avLst/>
            </a:prstGeom>
          </p:spPr>
          <p:txBody>
            <a:bodyPr wrap="none">
              <a:spAutoFit/>
            </a:bodyPr>
            <a:lstStyle/>
            <a:p>
              <a:pPr algn="r"/>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10740847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7379391" y="276820"/>
            <a:ext cx="3557384"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Iconic List A</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47" name="Freeform 18"/>
          <p:cNvSpPr>
            <a:spLocks/>
          </p:cNvSpPr>
          <p:nvPr/>
        </p:nvSpPr>
        <p:spPr bwMode="auto">
          <a:xfrm>
            <a:off x="10729757" y="5768828"/>
            <a:ext cx="531340" cy="531339"/>
          </a:xfrm>
          <a:custGeom>
            <a:avLst/>
            <a:gdLst>
              <a:gd name="T0" fmla="*/ 266 w 360"/>
              <a:gd name="T1" fmla="*/ 360 h 360"/>
              <a:gd name="T2" fmla="*/ 294 w 360"/>
              <a:gd name="T3" fmla="*/ 331 h 360"/>
              <a:gd name="T4" fmla="*/ 245 w 360"/>
              <a:gd name="T5" fmla="*/ 155 h 360"/>
              <a:gd name="T6" fmla="*/ 318 w 360"/>
              <a:gd name="T7" fmla="*/ 82 h 360"/>
              <a:gd name="T8" fmla="*/ 340 w 360"/>
              <a:gd name="T9" fmla="*/ 19 h 360"/>
              <a:gd name="T10" fmla="*/ 278 w 360"/>
              <a:gd name="T11" fmla="*/ 42 h 360"/>
              <a:gd name="T12" fmla="*/ 205 w 360"/>
              <a:gd name="T13" fmla="*/ 115 h 360"/>
              <a:gd name="T14" fmla="*/ 28 w 360"/>
              <a:gd name="T15" fmla="*/ 65 h 360"/>
              <a:gd name="T16" fmla="*/ 0 w 360"/>
              <a:gd name="T17" fmla="*/ 94 h 360"/>
              <a:gd name="T18" fmla="*/ 148 w 360"/>
              <a:gd name="T19" fmla="*/ 172 h 360"/>
              <a:gd name="T20" fmla="*/ 98 w 360"/>
              <a:gd name="T21" fmla="*/ 222 h 360"/>
              <a:gd name="T22" fmla="*/ 38 w 360"/>
              <a:gd name="T23" fmla="*/ 226 h 360"/>
              <a:gd name="T24" fmla="*/ 9 w 360"/>
              <a:gd name="T25" fmla="*/ 254 h 360"/>
              <a:gd name="T26" fmla="*/ 80 w 360"/>
              <a:gd name="T27" fmla="*/ 280 h 360"/>
              <a:gd name="T28" fmla="*/ 105 w 360"/>
              <a:gd name="T29" fmla="*/ 350 h 360"/>
              <a:gd name="T30" fmla="*/ 134 w 360"/>
              <a:gd name="T31" fmla="*/ 322 h 360"/>
              <a:gd name="T32" fmla="*/ 137 w 360"/>
              <a:gd name="T33" fmla="*/ 262 h 360"/>
              <a:gd name="T34" fmla="*/ 188 w 360"/>
              <a:gd name="T35" fmla="*/ 211 h 360"/>
              <a:gd name="T36" fmla="*/ 266 w 360"/>
              <a:gd name="T37"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tx1"/>
          </a:solidFill>
          <a:ln>
            <a:noFill/>
          </a:ln>
        </p:spPr>
        <p:txBody>
          <a:bodyPr vert="horz" wrap="square" lIns="72579" tIns="36290" rIns="72579" bIns="36290" numCol="1" anchor="t" anchorCtr="0" compatLnSpc="1">
            <a:prstTxWarp prst="textNoShape">
              <a:avLst/>
            </a:prstTxWarp>
          </a:bodyPr>
          <a:lstStyle/>
          <a:p>
            <a:endParaRPr lang="en-US" sz="2016" dirty="0"/>
          </a:p>
        </p:txBody>
      </p:sp>
      <p:sp>
        <p:nvSpPr>
          <p:cNvPr id="48" name="Freeform 6"/>
          <p:cNvSpPr>
            <a:spLocks noEditPoints="1"/>
          </p:cNvSpPr>
          <p:nvPr/>
        </p:nvSpPr>
        <p:spPr bwMode="auto">
          <a:xfrm>
            <a:off x="2726934" y="3285385"/>
            <a:ext cx="703065" cy="438560"/>
          </a:xfrm>
          <a:custGeom>
            <a:avLst/>
            <a:gdLst>
              <a:gd name="T0" fmla="*/ 2131 w 3701"/>
              <a:gd name="T1" fmla="*/ 255 h 2308"/>
              <a:gd name="T2" fmla="*/ 1915 w 3701"/>
              <a:gd name="T3" fmla="*/ 360 h 2308"/>
              <a:gd name="T4" fmla="*/ 1744 w 3701"/>
              <a:gd name="T5" fmla="*/ 533 h 2308"/>
              <a:gd name="T6" fmla="*/ 1438 w 3701"/>
              <a:gd name="T7" fmla="*/ 696 h 2308"/>
              <a:gd name="T8" fmla="*/ 1284 w 3701"/>
              <a:gd name="T9" fmla="*/ 705 h 2308"/>
              <a:gd name="T10" fmla="*/ 1101 w 3701"/>
              <a:gd name="T11" fmla="*/ 793 h 2308"/>
              <a:gd name="T12" fmla="*/ 974 w 3701"/>
              <a:gd name="T13" fmla="*/ 955 h 2308"/>
              <a:gd name="T14" fmla="*/ 687 w 3701"/>
              <a:gd name="T15" fmla="*/ 1154 h 2308"/>
              <a:gd name="T16" fmla="*/ 473 w 3701"/>
              <a:gd name="T17" fmla="*/ 1210 h 2308"/>
              <a:gd name="T18" fmla="*/ 313 w 3701"/>
              <a:gd name="T19" fmla="*/ 1355 h 2308"/>
              <a:gd name="T20" fmla="*/ 235 w 3701"/>
              <a:gd name="T21" fmla="*/ 1558 h 2308"/>
              <a:gd name="T22" fmla="*/ 258 w 3701"/>
              <a:gd name="T23" fmla="*/ 1771 h 2308"/>
              <a:gd name="T24" fmla="*/ 367 w 3701"/>
              <a:gd name="T25" fmla="*/ 1942 h 2308"/>
              <a:gd name="T26" fmla="*/ 538 w 3701"/>
              <a:gd name="T27" fmla="*/ 2050 h 2308"/>
              <a:gd name="T28" fmla="*/ 3007 w 3701"/>
              <a:gd name="T29" fmla="*/ 2077 h 2308"/>
              <a:gd name="T30" fmla="*/ 3210 w 3701"/>
              <a:gd name="T31" fmla="*/ 2030 h 2308"/>
              <a:gd name="T32" fmla="*/ 3367 w 3701"/>
              <a:gd name="T33" fmla="*/ 1905 h 2308"/>
              <a:gd name="T34" fmla="*/ 3457 w 3701"/>
              <a:gd name="T35" fmla="*/ 1722 h 2308"/>
              <a:gd name="T36" fmla="*/ 3457 w 3701"/>
              <a:gd name="T37" fmla="*/ 1513 h 2308"/>
              <a:gd name="T38" fmla="*/ 3368 w 3701"/>
              <a:gd name="T39" fmla="*/ 1330 h 2308"/>
              <a:gd name="T40" fmla="*/ 3207 w 3701"/>
              <a:gd name="T41" fmla="*/ 1202 h 2308"/>
              <a:gd name="T42" fmla="*/ 3007 w 3701"/>
              <a:gd name="T43" fmla="*/ 914 h 2308"/>
              <a:gd name="T44" fmla="*/ 2950 w 3701"/>
              <a:gd name="T45" fmla="*/ 649 h 2308"/>
              <a:gd name="T46" fmla="*/ 2800 w 3701"/>
              <a:gd name="T47" fmla="*/ 431 h 2308"/>
              <a:gd name="T48" fmla="*/ 2580 w 3701"/>
              <a:gd name="T49" fmla="*/ 285 h 2308"/>
              <a:gd name="T50" fmla="*/ 2312 w 3701"/>
              <a:gd name="T51" fmla="*/ 231 h 2308"/>
              <a:gd name="T52" fmla="*/ 2547 w 3701"/>
              <a:gd name="T53" fmla="*/ 29 h 2308"/>
              <a:gd name="T54" fmla="*/ 2822 w 3701"/>
              <a:gd name="T55" fmla="*/ 152 h 2308"/>
              <a:gd name="T56" fmla="*/ 3042 w 3701"/>
              <a:gd name="T57" fmla="*/ 354 h 2308"/>
              <a:gd name="T58" fmla="*/ 3185 w 3701"/>
              <a:gd name="T59" fmla="*/ 617 h 2308"/>
              <a:gd name="T60" fmla="*/ 3238 w 3701"/>
              <a:gd name="T61" fmla="*/ 923 h 2308"/>
              <a:gd name="T62" fmla="*/ 3353 w 3701"/>
              <a:gd name="T63" fmla="*/ 1018 h 2308"/>
              <a:gd name="T64" fmla="*/ 3549 w 3701"/>
              <a:gd name="T65" fmla="*/ 1186 h 2308"/>
              <a:gd name="T66" fmla="*/ 3670 w 3701"/>
              <a:gd name="T67" fmla="*/ 1415 h 2308"/>
              <a:gd name="T68" fmla="*/ 3697 w 3701"/>
              <a:gd name="T69" fmla="*/ 1686 h 2308"/>
              <a:gd name="T70" fmla="*/ 3616 w 3701"/>
              <a:gd name="T71" fmla="*/ 1946 h 2308"/>
              <a:gd name="T72" fmla="*/ 3448 w 3701"/>
              <a:gd name="T73" fmla="*/ 2150 h 2308"/>
              <a:gd name="T74" fmla="*/ 3212 w 3701"/>
              <a:gd name="T75" fmla="*/ 2277 h 2308"/>
              <a:gd name="T76" fmla="*/ 694 w 3701"/>
              <a:gd name="T77" fmla="*/ 2308 h 2308"/>
              <a:gd name="T78" fmla="*/ 424 w 3701"/>
              <a:gd name="T79" fmla="*/ 2254 h 2308"/>
              <a:gd name="T80" fmla="*/ 203 w 3701"/>
              <a:gd name="T81" fmla="*/ 2105 h 2308"/>
              <a:gd name="T82" fmla="*/ 55 w 3701"/>
              <a:gd name="T83" fmla="*/ 1886 h 2308"/>
              <a:gd name="T84" fmla="*/ 0 w 3701"/>
              <a:gd name="T85" fmla="*/ 1616 h 2308"/>
              <a:gd name="T86" fmla="*/ 55 w 3701"/>
              <a:gd name="T87" fmla="*/ 1347 h 2308"/>
              <a:gd name="T88" fmla="*/ 203 w 3701"/>
              <a:gd name="T89" fmla="*/ 1126 h 2308"/>
              <a:gd name="T90" fmla="*/ 424 w 3701"/>
              <a:gd name="T91" fmla="*/ 978 h 2308"/>
              <a:gd name="T92" fmla="*/ 694 w 3701"/>
              <a:gd name="T93" fmla="*/ 923 h 2308"/>
              <a:gd name="T94" fmla="*/ 790 w 3701"/>
              <a:gd name="T95" fmla="*/ 808 h 2308"/>
              <a:gd name="T96" fmla="*/ 957 w 3701"/>
              <a:gd name="T97" fmla="*/ 613 h 2308"/>
              <a:gd name="T98" fmla="*/ 1186 w 3701"/>
              <a:gd name="T99" fmla="*/ 491 h 2308"/>
              <a:gd name="T100" fmla="*/ 1429 w 3701"/>
              <a:gd name="T101" fmla="*/ 463 h 2308"/>
              <a:gd name="T102" fmla="*/ 1592 w 3701"/>
              <a:gd name="T103" fmla="*/ 351 h 2308"/>
              <a:gd name="T104" fmla="*/ 1809 w 3701"/>
              <a:gd name="T105" fmla="*/ 151 h 2308"/>
              <a:gd name="T106" fmla="*/ 2082 w 3701"/>
              <a:gd name="T107" fmla="*/ 29 h 2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01" h="2308">
                <a:moveTo>
                  <a:pt x="2312" y="231"/>
                </a:moveTo>
                <a:lnTo>
                  <a:pt x="2252" y="233"/>
                </a:lnTo>
                <a:lnTo>
                  <a:pt x="2191" y="242"/>
                </a:lnTo>
                <a:lnTo>
                  <a:pt x="2131" y="255"/>
                </a:lnTo>
                <a:lnTo>
                  <a:pt x="2074" y="274"/>
                </a:lnTo>
                <a:lnTo>
                  <a:pt x="2019" y="298"/>
                </a:lnTo>
                <a:lnTo>
                  <a:pt x="1965" y="326"/>
                </a:lnTo>
                <a:lnTo>
                  <a:pt x="1915" y="360"/>
                </a:lnTo>
                <a:lnTo>
                  <a:pt x="1867" y="397"/>
                </a:lnTo>
                <a:lnTo>
                  <a:pt x="1823" y="438"/>
                </a:lnTo>
                <a:lnTo>
                  <a:pt x="1781" y="484"/>
                </a:lnTo>
                <a:lnTo>
                  <a:pt x="1744" y="533"/>
                </a:lnTo>
                <a:lnTo>
                  <a:pt x="1711" y="587"/>
                </a:lnTo>
                <a:lnTo>
                  <a:pt x="1631" y="730"/>
                </a:lnTo>
                <a:lnTo>
                  <a:pt x="1468" y="701"/>
                </a:lnTo>
                <a:lnTo>
                  <a:pt x="1438" y="696"/>
                </a:lnTo>
                <a:lnTo>
                  <a:pt x="1411" y="694"/>
                </a:lnTo>
                <a:lnTo>
                  <a:pt x="1387" y="692"/>
                </a:lnTo>
                <a:lnTo>
                  <a:pt x="1336" y="696"/>
                </a:lnTo>
                <a:lnTo>
                  <a:pt x="1284" y="705"/>
                </a:lnTo>
                <a:lnTo>
                  <a:pt x="1235" y="719"/>
                </a:lnTo>
                <a:lnTo>
                  <a:pt x="1188" y="738"/>
                </a:lnTo>
                <a:lnTo>
                  <a:pt x="1143" y="764"/>
                </a:lnTo>
                <a:lnTo>
                  <a:pt x="1101" y="793"/>
                </a:lnTo>
                <a:lnTo>
                  <a:pt x="1064" y="828"/>
                </a:lnTo>
                <a:lnTo>
                  <a:pt x="1029" y="866"/>
                </a:lnTo>
                <a:lnTo>
                  <a:pt x="999" y="909"/>
                </a:lnTo>
                <a:lnTo>
                  <a:pt x="974" y="955"/>
                </a:lnTo>
                <a:lnTo>
                  <a:pt x="954" y="1004"/>
                </a:lnTo>
                <a:lnTo>
                  <a:pt x="896" y="1169"/>
                </a:lnTo>
                <a:lnTo>
                  <a:pt x="719" y="1157"/>
                </a:lnTo>
                <a:lnTo>
                  <a:pt x="687" y="1154"/>
                </a:lnTo>
                <a:lnTo>
                  <a:pt x="630" y="1158"/>
                </a:lnTo>
                <a:lnTo>
                  <a:pt x="575" y="1170"/>
                </a:lnTo>
                <a:lnTo>
                  <a:pt x="522" y="1188"/>
                </a:lnTo>
                <a:lnTo>
                  <a:pt x="473" y="1210"/>
                </a:lnTo>
                <a:lnTo>
                  <a:pt x="427" y="1239"/>
                </a:lnTo>
                <a:lnTo>
                  <a:pt x="384" y="1273"/>
                </a:lnTo>
                <a:lnTo>
                  <a:pt x="346" y="1312"/>
                </a:lnTo>
                <a:lnTo>
                  <a:pt x="313" y="1355"/>
                </a:lnTo>
                <a:lnTo>
                  <a:pt x="285" y="1400"/>
                </a:lnTo>
                <a:lnTo>
                  <a:pt x="262" y="1451"/>
                </a:lnTo>
                <a:lnTo>
                  <a:pt x="245" y="1504"/>
                </a:lnTo>
                <a:lnTo>
                  <a:pt x="235" y="1558"/>
                </a:lnTo>
                <a:lnTo>
                  <a:pt x="231" y="1616"/>
                </a:lnTo>
                <a:lnTo>
                  <a:pt x="235" y="1669"/>
                </a:lnTo>
                <a:lnTo>
                  <a:pt x="244" y="1722"/>
                </a:lnTo>
                <a:lnTo>
                  <a:pt x="258" y="1771"/>
                </a:lnTo>
                <a:lnTo>
                  <a:pt x="278" y="1818"/>
                </a:lnTo>
                <a:lnTo>
                  <a:pt x="303" y="1863"/>
                </a:lnTo>
                <a:lnTo>
                  <a:pt x="333" y="1905"/>
                </a:lnTo>
                <a:lnTo>
                  <a:pt x="367" y="1942"/>
                </a:lnTo>
                <a:lnTo>
                  <a:pt x="405" y="1976"/>
                </a:lnTo>
                <a:lnTo>
                  <a:pt x="446" y="2005"/>
                </a:lnTo>
                <a:lnTo>
                  <a:pt x="490" y="2030"/>
                </a:lnTo>
                <a:lnTo>
                  <a:pt x="538" y="2050"/>
                </a:lnTo>
                <a:lnTo>
                  <a:pt x="588" y="2065"/>
                </a:lnTo>
                <a:lnTo>
                  <a:pt x="640" y="2074"/>
                </a:lnTo>
                <a:lnTo>
                  <a:pt x="694" y="2077"/>
                </a:lnTo>
                <a:lnTo>
                  <a:pt x="3007" y="2077"/>
                </a:lnTo>
                <a:lnTo>
                  <a:pt x="3061" y="2074"/>
                </a:lnTo>
                <a:lnTo>
                  <a:pt x="3112" y="2065"/>
                </a:lnTo>
                <a:lnTo>
                  <a:pt x="3163" y="2050"/>
                </a:lnTo>
                <a:lnTo>
                  <a:pt x="3210" y="2030"/>
                </a:lnTo>
                <a:lnTo>
                  <a:pt x="3254" y="2005"/>
                </a:lnTo>
                <a:lnTo>
                  <a:pt x="3295" y="1976"/>
                </a:lnTo>
                <a:lnTo>
                  <a:pt x="3334" y="1942"/>
                </a:lnTo>
                <a:lnTo>
                  <a:pt x="3367" y="1905"/>
                </a:lnTo>
                <a:lnTo>
                  <a:pt x="3398" y="1863"/>
                </a:lnTo>
                <a:lnTo>
                  <a:pt x="3422" y="1818"/>
                </a:lnTo>
                <a:lnTo>
                  <a:pt x="3442" y="1771"/>
                </a:lnTo>
                <a:lnTo>
                  <a:pt x="3457" y="1722"/>
                </a:lnTo>
                <a:lnTo>
                  <a:pt x="3466" y="1669"/>
                </a:lnTo>
                <a:lnTo>
                  <a:pt x="3469" y="1616"/>
                </a:lnTo>
                <a:lnTo>
                  <a:pt x="3466" y="1563"/>
                </a:lnTo>
                <a:lnTo>
                  <a:pt x="3457" y="1513"/>
                </a:lnTo>
                <a:lnTo>
                  <a:pt x="3442" y="1463"/>
                </a:lnTo>
                <a:lnTo>
                  <a:pt x="3422" y="1416"/>
                </a:lnTo>
                <a:lnTo>
                  <a:pt x="3398" y="1371"/>
                </a:lnTo>
                <a:lnTo>
                  <a:pt x="3368" y="1330"/>
                </a:lnTo>
                <a:lnTo>
                  <a:pt x="3334" y="1292"/>
                </a:lnTo>
                <a:lnTo>
                  <a:pt x="3295" y="1258"/>
                </a:lnTo>
                <a:lnTo>
                  <a:pt x="3253" y="1228"/>
                </a:lnTo>
                <a:lnTo>
                  <a:pt x="3207" y="1202"/>
                </a:lnTo>
                <a:lnTo>
                  <a:pt x="3157" y="1182"/>
                </a:lnTo>
                <a:lnTo>
                  <a:pt x="2997" y="1126"/>
                </a:lnTo>
                <a:lnTo>
                  <a:pt x="3002" y="957"/>
                </a:lnTo>
                <a:lnTo>
                  <a:pt x="3007" y="914"/>
                </a:lnTo>
                <a:lnTo>
                  <a:pt x="3002" y="845"/>
                </a:lnTo>
                <a:lnTo>
                  <a:pt x="2991" y="776"/>
                </a:lnTo>
                <a:lnTo>
                  <a:pt x="2973" y="711"/>
                </a:lnTo>
                <a:lnTo>
                  <a:pt x="2950" y="649"/>
                </a:lnTo>
                <a:lnTo>
                  <a:pt x="2921" y="588"/>
                </a:lnTo>
                <a:lnTo>
                  <a:pt x="2886" y="532"/>
                </a:lnTo>
                <a:lnTo>
                  <a:pt x="2845" y="480"/>
                </a:lnTo>
                <a:lnTo>
                  <a:pt x="2800" y="431"/>
                </a:lnTo>
                <a:lnTo>
                  <a:pt x="2751" y="387"/>
                </a:lnTo>
                <a:lnTo>
                  <a:pt x="2698" y="347"/>
                </a:lnTo>
                <a:lnTo>
                  <a:pt x="2641" y="313"/>
                </a:lnTo>
                <a:lnTo>
                  <a:pt x="2580" y="285"/>
                </a:lnTo>
                <a:lnTo>
                  <a:pt x="2518" y="261"/>
                </a:lnTo>
                <a:lnTo>
                  <a:pt x="2451" y="244"/>
                </a:lnTo>
                <a:lnTo>
                  <a:pt x="2383" y="234"/>
                </a:lnTo>
                <a:lnTo>
                  <a:pt x="2312" y="231"/>
                </a:lnTo>
                <a:close/>
                <a:moveTo>
                  <a:pt x="2312" y="0"/>
                </a:moveTo>
                <a:lnTo>
                  <a:pt x="2393" y="3"/>
                </a:lnTo>
                <a:lnTo>
                  <a:pt x="2470" y="13"/>
                </a:lnTo>
                <a:lnTo>
                  <a:pt x="2547" y="29"/>
                </a:lnTo>
                <a:lnTo>
                  <a:pt x="2620" y="52"/>
                </a:lnTo>
                <a:lnTo>
                  <a:pt x="2690" y="80"/>
                </a:lnTo>
                <a:lnTo>
                  <a:pt x="2758" y="113"/>
                </a:lnTo>
                <a:lnTo>
                  <a:pt x="2822" y="152"/>
                </a:lnTo>
                <a:lnTo>
                  <a:pt x="2882" y="196"/>
                </a:lnTo>
                <a:lnTo>
                  <a:pt x="2940" y="244"/>
                </a:lnTo>
                <a:lnTo>
                  <a:pt x="2992" y="297"/>
                </a:lnTo>
                <a:lnTo>
                  <a:pt x="3042" y="354"/>
                </a:lnTo>
                <a:lnTo>
                  <a:pt x="3086" y="415"/>
                </a:lnTo>
                <a:lnTo>
                  <a:pt x="3124" y="478"/>
                </a:lnTo>
                <a:lnTo>
                  <a:pt x="3157" y="547"/>
                </a:lnTo>
                <a:lnTo>
                  <a:pt x="3185" y="617"/>
                </a:lnTo>
                <a:lnTo>
                  <a:pt x="3208" y="690"/>
                </a:lnTo>
                <a:lnTo>
                  <a:pt x="3225" y="765"/>
                </a:lnTo>
                <a:lnTo>
                  <a:pt x="3235" y="844"/>
                </a:lnTo>
                <a:lnTo>
                  <a:pt x="3238" y="923"/>
                </a:lnTo>
                <a:lnTo>
                  <a:pt x="3236" y="943"/>
                </a:lnTo>
                <a:lnTo>
                  <a:pt x="3234" y="965"/>
                </a:lnTo>
                <a:lnTo>
                  <a:pt x="3295" y="988"/>
                </a:lnTo>
                <a:lnTo>
                  <a:pt x="3353" y="1018"/>
                </a:lnTo>
                <a:lnTo>
                  <a:pt x="3408" y="1053"/>
                </a:lnTo>
                <a:lnTo>
                  <a:pt x="3459" y="1093"/>
                </a:lnTo>
                <a:lnTo>
                  <a:pt x="3506" y="1137"/>
                </a:lnTo>
                <a:lnTo>
                  <a:pt x="3549" y="1186"/>
                </a:lnTo>
                <a:lnTo>
                  <a:pt x="3587" y="1238"/>
                </a:lnTo>
                <a:lnTo>
                  <a:pt x="3621" y="1294"/>
                </a:lnTo>
                <a:lnTo>
                  <a:pt x="3648" y="1353"/>
                </a:lnTo>
                <a:lnTo>
                  <a:pt x="3670" y="1415"/>
                </a:lnTo>
                <a:lnTo>
                  <a:pt x="3687" y="1480"/>
                </a:lnTo>
                <a:lnTo>
                  <a:pt x="3697" y="1547"/>
                </a:lnTo>
                <a:lnTo>
                  <a:pt x="3701" y="1616"/>
                </a:lnTo>
                <a:lnTo>
                  <a:pt x="3697" y="1686"/>
                </a:lnTo>
                <a:lnTo>
                  <a:pt x="3686" y="1756"/>
                </a:lnTo>
                <a:lnTo>
                  <a:pt x="3669" y="1822"/>
                </a:lnTo>
                <a:lnTo>
                  <a:pt x="3646" y="1886"/>
                </a:lnTo>
                <a:lnTo>
                  <a:pt x="3616" y="1946"/>
                </a:lnTo>
                <a:lnTo>
                  <a:pt x="3582" y="2003"/>
                </a:lnTo>
                <a:lnTo>
                  <a:pt x="3542" y="2056"/>
                </a:lnTo>
                <a:lnTo>
                  <a:pt x="3497" y="2105"/>
                </a:lnTo>
                <a:lnTo>
                  <a:pt x="3448" y="2150"/>
                </a:lnTo>
                <a:lnTo>
                  <a:pt x="3394" y="2190"/>
                </a:lnTo>
                <a:lnTo>
                  <a:pt x="3337" y="2225"/>
                </a:lnTo>
                <a:lnTo>
                  <a:pt x="3276" y="2254"/>
                </a:lnTo>
                <a:lnTo>
                  <a:pt x="3212" y="2277"/>
                </a:lnTo>
                <a:lnTo>
                  <a:pt x="3146" y="2295"/>
                </a:lnTo>
                <a:lnTo>
                  <a:pt x="3078" y="2305"/>
                </a:lnTo>
                <a:lnTo>
                  <a:pt x="3007" y="2308"/>
                </a:lnTo>
                <a:lnTo>
                  <a:pt x="694" y="2308"/>
                </a:lnTo>
                <a:lnTo>
                  <a:pt x="623" y="2305"/>
                </a:lnTo>
                <a:lnTo>
                  <a:pt x="554" y="2295"/>
                </a:lnTo>
                <a:lnTo>
                  <a:pt x="487" y="2277"/>
                </a:lnTo>
                <a:lnTo>
                  <a:pt x="424" y="2254"/>
                </a:lnTo>
                <a:lnTo>
                  <a:pt x="364" y="2225"/>
                </a:lnTo>
                <a:lnTo>
                  <a:pt x="306" y="2190"/>
                </a:lnTo>
                <a:lnTo>
                  <a:pt x="253" y="2150"/>
                </a:lnTo>
                <a:lnTo>
                  <a:pt x="203" y="2105"/>
                </a:lnTo>
                <a:lnTo>
                  <a:pt x="158" y="2056"/>
                </a:lnTo>
                <a:lnTo>
                  <a:pt x="119" y="2003"/>
                </a:lnTo>
                <a:lnTo>
                  <a:pt x="84" y="1946"/>
                </a:lnTo>
                <a:lnTo>
                  <a:pt x="55" y="1886"/>
                </a:lnTo>
                <a:lnTo>
                  <a:pt x="31" y="1822"/>
                </a:lnTo>
                <a:lnTo>
                  <a:pt x="15" y="1756"/>
                </a:lnTo>
                <a:lnTo>
                  <a:pt x="3" y="1686"/>
                </a:lnTo>
                <a:lnTo>
                  <a:pt x="0" y="1616"/>
                </a:lnTo>
                <a:lnTo>
                  <a:pt x="3" y="1545"/>
                </a:lnTo>
                <a:lnTo>
                  <a:pt x="15" y="1477"/>
                </a:lnTo>
                <a:lnTo>
                  <a:pt x="31" y="1409"/>
                </a:lnTo>
                <a:lnTo>
                  <a:pt x="55" y="1347"/>
                </a:lnTo>
                <a:lnTo>
                  <a:pt x="84" y="1286"/>
                </a:lnTo>
                <a:lnTo>
                  <a:pt x="119" y="1229"/>
                </a:lnTo>
                <a:lnTo>
                  <a:pt x="158" y="1175"/>
                </a:lnTo>
                <a:lnTo>
                  <a:pt x="203" y="1126"/>
                </a:lnTo>
                <a:lnTo>
                  <a:pt x="253" y="1081"/>
                </a:lnTo>
                <a:lnTo>
                  <a:pt x="306" y="1042"/>
                </a:lnTo>
                <a:lnTo>
                  <a:pt x="364" y="1007"/>
                </a:lnTo>
                <a:lnTo>
                  <a:pt x="424" y="978"/>
                </a:lnTo>
                <a:lnTo>
                  <a:pt x="487" y="955"/>
                </a:lnTo>
                <a:lnTo>
                  <a:pt x="554" y="937"/>
                </a:lnTo>
                <a:lnTo>
                  <a:pt x="623" y="927"/>
                </a:lnTo>
                <a:lnTo>
                  <a:pt x="694" y="923"/>
                </a:lnTo>
                <a:lnTo>
                  <a:pt x="715" y="924"/>
                </a:lnTo>
                <a:lnTo>
                  <a:pt x="735" y="928"/>
                </a:lnTo>
                <a:lnTo>
                  <a:pt x="760" y="866"/>
                </a:lnTo>
                <a:lnTo>
                  <a:pt x="790" y="808"/>
                </a:lnTo>
                <a:lnTo>
                  <a:pt x="825" y="753"/>
                </a:lnTo>
                <a:lnTo>
                  <a:pt x="864" y="702"/>
                </a:lnTo>
                <a:lnTo>
                  <a:pt x="909" y="655"/>
                </a:lnTo>
                <a:lnTo>
                  <a:pt x="957" y="613"/>
                </a:lnTo>
                <a:lnTo>
                  <a:pt x="1010" y="575"/>
                </a:lnTo>
                <a:lnTo>
                  <a:pt x="1065" y="541"/>
                </a:lnTo>
                <a:lnTo>
                  <a:pt x="1125" y="513"/>
                </a:lnTo>
                <a:lnTo>
                  <a:pt x="1186" y="491"/>
                </a:lnTo>
                <a:lnTo>
                  <a:pt x="1252" y="475"/>
                </a:lnTo>
                <a:lnTo>
                  <a:pt x="1319" y="465"/>
                </a:lnTo>
                <a:lnTo>
                  <a:pt x="1387" y="462"/>
                </a:lnTo>
                <a:lnTo>
                  <a:pt x="1429" y="463"/>
                </a:lnTo>
                <a:lnTo>
                  <a:pt x="1469" y="467"/>
                </a:lnTo>
                <a:lnTo>
                  <a:pt x="1510" y="474"/>
                </a:lnTo>
                <a:lnTo>
                  <a:pt x="1549" y="410"/>
                </a:lnTo>
                <a:lnTo>
                  <a:pt x="1592" y="351"/>
                </a:lnTo>
                <a:lnTo>
                  <a:pt x="1640" y="295"/>
                </a:lnTo>
                <a:lnTo>
                  <a:pt x="1693" y="242"/>
                </a:lnTo>
                <a:lnTo>
                  <a:pt x="1749" y="194"/>
                </a:lnTo>
                <a:lnTo>
                  <a:pt x="1809" y="151"/>
                </a:lnTo>
                <a:lnTo>
                  <a:pt x="1873" y="112"/>
                </a:lnTo>
                <a:lnTo>
                  <a:pt x="1940" y="80"/>
                </a:lnTo>
                <a:lnTo>
                  <a:pt x="2009" y="52"/>
                </a:lnTo>
                <a:lnTo>
                  <a:pt x="2082" y="29"/>
                </a:lnTo>
                <a:lnTo>
                  <a:pt x="2156" y="13"/>
                </a:lnTo>
                <a:lnTo>
                  <a:pt x="2234" y="3"/>
                </a:lnTo>
                <a:lnTo>
                  <a:pt x="231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9" name="Freeform 46"/>
          <p:cNvSpPr>
            <a:spLocks noEditPoints="1"/>
          </p:cNvSpPr>
          <p:nvPr/>
        </p:nvSpPr>
        <p:spPr bwMode="auto">
          <a:xfrm>
            <a:off x="2835050" y="5654811"/>
            <a:ext cx="472373" cy="703196"/>
          </a:xfrm>
          <a:custGeom>
            <a:avLst/>
            <a:gdLst>
              <a:gd name="T0" fmla="*/ 1612 w 4404"/>
              <a:gd name="T1" fmla="*/ 6062 h 6556"/>
              <a:gd name="T2" fmla="*/ 2624 w 4404"/>
              <a:gd name="T3" fmla="*/ 6141 h 6556"/>
              <a:gd name="T4" fmla="*/ 2896 w 4404"/>
              <a:gd name="T5" fmla="*/ 5912 h 6556"/>
              <a:gd name="T6" fmla="*/ 1228 w 4404"/>
              <a:gd name="T7" fmla="*/ 5268 h 6556"/>
              <a:gd name="T8" fmla="*/ 1132 w 4404"/>
              <a:gd name="T9" fmla="*/ 5470 h 6556"/>
              <a:gd name="T10" fmla="*/ 1305 w 4404"/>
              <a:gd name="T11" fmla="*/ 5609 h 6556"/>
              <a:gd name="T12" fmla="*/ 3258 w 4404"/>
              <a:gd name="T13" fmla="*/ 5508 h 6556"/>
              <a:gd name="T14" fmla="*/ 3210 w 4404"/>
              <a:gd name="T15" fmla="*/ 5290 h 6556"/>
              <a:gd name="T16" fmla="*/ 1265 w 4404"/>
              <a:gd name="T17" fmla="*/ 4716 h 6556"/>
              <a:gd name="T18" fmla="*/ 1126 w 4404"/>
              <a:gd name="T19" fmla="*/ 4892 h 6556"/>
              <a:gd name="T20" fmla="*/ 1265 w 4404"/>
              <a:gd name="T21" fmla="*/ 5067 h 6556"/>
              <a:gd name="T22" fmla="*/ 3238 w 4404"/>
              <a:gd name="T23" fmla="*/ 5003 h 6556"/>
              <a:gd name="T24" fmla="*/ 3238 w 4404"/>
              <a:gd name="T25" fmla="*/ 4780 h 6556"/>
              <a:gd name="T26" fmla="*/ 2202 w 4404"/>
              <a:gd name="T27" fmla="*/ 411 h 6556"/>
              <a:gd name="T28" fmla="*/ 1379 w 4404"/>
              <a:gd name="T29" fmla="*/ 610 h 6556"/>
              <a:gd name="T30" fmla="*/ 755 w 4404"/>
              <a:gd name="T31" fmla="*/ 1144 h 6556"/>
              <a:gd name="T32" fmla="*/ 432 w 4404"/>
              <a:gd name="T33" fmla="*/ 1912 h 6556"/>
              <a:gd name="T34" fmla="*/ 454 w 4404"/>
              <a:gd name="T35" fmla="*/ 2627 h 6556"/>
              <a:gd name="T36" fmla="*/ 638 w 4404"/>
              <a:gd name="T37" fmla="*/ 3104 h 6556"/>
              <a:gd name="T38" fmla="*/ 877 w 4404"/>
              <a:gd name="T39" fmla="*/ 3540 h 6556"/>
              <a:gd name="T40" fmla="*/ 1070 w 4404"/>
              <a:gd name="T41" fmla="*/ 4106 h 6556"/>
              <a:gd name="T42" fmla="*/ 1146 w 4404"/>
              <a:gd name="T43" fmla="*/ 4465 h 6556"/>
              <a:gd name="T44" fmla="*/ 3159 w 4404"/>
              <a:gd name="T45" fmla="*/ 4529 h 6556"/>
              <a:gd name="T46" fmla="*/ 3296 w 4404"/>
              <a:gd name="T47" fmla="*/ 4353 h 6556"/>
              <a:gd name="T48" fmla="*/ 3451 w 4404"/>
              <a:gd name="T49" fmla="*/ 3706 h 6556"/>
              <a:gd name="T50" fmla="*/ 3687 w 4404"/>
              <a:gd name="T51" fmla="*/ 3245 h 6556"/>
              <a:gd name="T52" fmla="*/ 3900 w 4404"/>
              <a:gd name="T53" fmla="*/ 2801 h 6556"/>
              <a:gd name="T54" fmla="*/ 3994 w 4404"/>
              <a:gd name="T55" fmla="*/ 2203 h 6556"/>
              <a:gd name="T56" fmla="*/ 3794 w 4404"/>
              <a:gd name="T57" fmla="*/ 1379 h 6556"/>
              <a:gd name="T58" fmla="*/ 3260 w 4404"/>
              <a:gd name="T59" fmla="*/ 755 h 6556"/>
              <a:gd name="T60" fmla="*/ 2493 w 4404"/>
              <a:gd name="T61" fmla="*/ 435 h 6556"/>
              <a:gd name="T62" fmla="*/ 2684 w 4404"/>
              <a:gd name="T63" fmla="*/ 54 h 6556"/>
              <a:gd name="T64" fmla="*/ 3525 w 4404"/>
              <a:gd name="T65" fmla="*/ 444 h 6556"/>
              <a:gd name="T66" fmla="*/ 4127 w 4404"/>
              <a:gd name="T67" fmla="*/ 1136 h 6556"/>
              <a:gd name="T68" fmla="*/ 4398 w 4404"/>
              <a:gd name="T69" fmla="*/ 2039 h 6556"/>
              <a:gd name="T70" fmla="*/ 4336 w 4404"/>
              <a:gd name="T71" fmla="*/ 2767 h 6556"/>
              <a:gd name="T72" fmla="*/ 4143 w 4404"/>
              <a:gd name="T73" fmla="*/ 3265 h 6556"/>
              <a:gd name="T74" fmla="*/ 3912 w 4404"/>
              <a:gd name="T75" fmla="*/ 3684 h 6556"/>
              <a:gd name="T76" fmla="*/ 3738 w 4404"/>
              <a:gd name="T77" fmla="*/ 4170 h 6556"/>
              <a:gd name="T78" fmla="*/ 3631 w 4404"/>
              <a:gd name="T79" fmla="*/ 4640 h 6556"/>
              <a:gd name="T80" fmla="*/ 3669 w 4404"/>
              <a:gd name="T81" fmla="*/ 5031 h 6556"/>
              <a:gd name="T82" fmla="*/ 3687 w 4404"/>
              <a:gd name="T83" fmla="*/ 5430 h 6556"/>
              <a:gd name="T84" fmla="*/ 3501 w 4404"/>
              <a:gd name="T85" fmla="*/ 5856 h 6556"/>
              <a:gd name="T86" fmla="*/ 3188 w 4404"/>
              <a:gd name="T87" fmla="*/ 6229 h 6556"/>
              <a:gd name="T88" fmla="*/ 2748 w 4404"/>
              <a:gd name="T89" fmla="*/ 6532 h 6556"/>
              <a:gd name="T90" fmla="*/ 1566 w 4404"/>
              <a:gd name="T91" fmla="*/ 6504 h 6556"/>
              <a:gd name="T92" fmla="*/ 1168 w 4404"/>
              <a:gd name="T93" fmla="*/ 6151 h 6556"/>
              <a:gd name="T94" fmla="*/ 849 w 4404"/>
              <a:gd name="T95" fmla="*/ 5801 h 6556"/>
              <a:gd name="T96" fmla="*/ 721 w 4404"/>
              <a:gd name="T97" fmla="*/ 5358 h 6556"/>
              <a:gd name="T98" fmla="*/ 721 w 4404"/>
              <a:gd name="T99" fmla="*/ 4963 h 6556"/>
              <a:gd name="T100" fmla="*/ 743 w 4404"/>
              <a:gd name="T101" fmla="*/ 4581 h 6556"/>
              <a:gd name="T102" fmla="*/ 644 w 4404"/>
              <a:gd name="T103" fmla="*/ 4076 h 6556"/>
              <a:gd name="T104" fmla="*/ 452 w 4404"/>
              <a:gd name="T105" fmla="*/ 3612 h 6556"/>
              <a:gd name="T106" fmla="*/ 223 w 4404"/>
              <a:gd name="T107" fmla="*/ 3191 h 6556"/>
              <a:gd name="T108" fmla="*/ 44 w 4404"/>
              <a:gd name="T109" fmla="*/ 2667 h 6556"/>
              <a:gd name="T110" fmla="*/ 24 w 4404"/>
              <a:gd name="T111" fmla="*/ 1878 h 6556"/>
              <a:gd name="T112" fmla="*/ 355 w 4404"/>
              <a:gd name="T113" fmla="*/ 1005 h 6556"/>
              <a:gd name="T114" fmla="*/ 1004 w 4404"/>
              <a:gd name="T115" fmla="*/ 355 h 6556"/>
              <a:gd name="T116" fmla="*/ 1877 w 4404"/>
              <a:gd name="T117" fmla="*/ 24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404" h="6556">
                <a:moveTo>
                  <a:pt x="1485" y="5789"/>
                </a:moveTo>
                <a:lnTo>
                  <a:pt x="1491" y="5852"/>
                </a:lnTo>
                <a:lnTo>
                  <a:pt x="1507" y="5912"/>
                </a:lnTo>
                <a:lnTo>
                  <a:pt x="1534" y="5968"/>
                </a:lnTo>
                <a:lnTo>
                  <a:pt x="1568" y="6018"/>
                </a:lnTo>
                <a:lnTo>
                  <a:pt x="1612" y="6062"/>
                </a:lnTo>
                <a:lnTo>
                  <a:pt x="1662" y="6098"/>
                </a:lnTo>
                <a:lnTo>
                  <a:pt x="1718" y="6123"/>
                </a:lnTo>
                <a:lnTo>
                  <a:pt x="1780" y="6141"/>
                </a:lnTo>
                <a:lnTo>
                  <a:pt x="1843" y="6145"/>
                </a:lnTo>
                <a:lnTo>
                  <a:pt x="2561" y="6145"/>
                </a:lnTo>
                <a:lnTo>
                  <a:pt x="2624" y="6141"/>
                </a:lnTo>
                <a:lnTo>
                  <a:pt x="2684" y="6123"/>
                </a:lnTo>
                <a:lnTo>
                  <a:pt x="2740" y="6098"/>
                </a:lnTo>
                <a:lnTo>
                  <a:pt x="2792" y="6062"/>
                </a:lnTo>
                <a:lnTo>
                  <a:pt x="2834" y="6018"/>
                </a:lnTo>
                <a:lnTo>
                  <a:pt x="2870" y="5968"/>
                </a:lnTo>
                <a:lnTo>
                  <a:pt x="2896" y="5912"/>
                </a:lnTo>
                <a:lnTo>
                  <a:pt x="2913" y="5852"/>
                </a:lnTo>
                <a:lnTo>
                  <a:pt x="2917" y="5789"/>
                </a:lnTo>
                <a:lnTo>
                  <a:pt x="1485" y="5789"/>
                </a:lnTo>
                <a:close/>
                <a:moveTo>
                  <a:pt x="1305" y="5250"/>
                </a:moveTo>
                <a:lnTo>
                  <a:pt x="1265" y="5254"/>
                </a:lnTo>
                <a:lnTo>
                  <a:pt x="1228" y="5268"/>
                </a:lnTo>
                <a:lnTo>
                  <a:pt x="1194" y="5290"/>
                </a:lnTo>
                <a:lnTo>
                  <a:pt x="1166" y="5316"/>
                </a:lnTo>
                <a:lnTo>
                  <a:pt x="1144" y="5350"/>
                </a:lnTo>
                <a:lnTo>
                  <a:pt x="1132" y="5388"/>
                </a:lnTo>
                <a:lnTo>
                  <a:pt x="1126" y="5430"/>
                </a:lnTo>
                <a:lnTo>
                  <a:pt x="1132" y="5470"/>
                </a:lnTo>
                <a:lnTo>
                  <a:pt x="1144" y="5508"/>
                </a:lnTo>
                <a:lnTo>
                  <a:pt x="1166" y="5541"/>
                </a:lnTo>
                <a:lnTo>
                  <a:pt x="1194" y="5569"/>
                </a:lnTo>
                <a:lnTo>
                  <a:pt x="1228" y="5591"/>
                </a:lnTo>
                <a:lnTo>
                  <a:pt x="1265" y="5603"/>
                </a:lnTo>
                <a:lnTo>
                  <a:pt x="1305" y="5609"/>
                </a:lnTo>
                <a:lnTo>
                  <a:pt x="3097" y="5609"/>
                </a:lnTo>
                <a:lnTo>
                  <a:pt x="3139" y="5603"/>
                </a:lnTo>
                <a:lnTo>
                  <a:pt x="3176" y="5591"/>
                </a:lnTo>
                <a:lnTo>
                  <a:pt x="3210" y="5569"/>
                </a:lnTo>
                <a:lnTo>
                  <a:pt x="3238" y="5541"/>
                </a:lnTo>
                <a:lnTo>
                  <a:pt x="3258" y="5508"/>
                </a:lnTo>
                <a:lnTo>
                  <a:pt x="3272" y="5470"/>
                </a:lnTo>
                <a:lnTo>
                  <a:pt x="3276" y="5430"/>
                </a:lnTo>
                <a:lnTo>
                  <a:pt x="3272" y="5388"/>
                </a:lnTo>
                <a:lnTo>
                  <a:pt x="3258" y="5350"/>
                </a:lnTo>
                <a:lnTo>
                  <a:pt x="3238" y="5316"/>
                </a:lnTo>
                <a:lnTo>
                  <a:pt x="3210" y="5290"/>
                </a:lnTo>
                <a:lnTo>
                  <a:pt x="3176" y="5268"/>
                </a:lnTo>
                <a:lnTo>
                  <a:pt x="3139" y="5254"/>
                </a:lnTo>
                <a:lnTo>
                  <a:pt x="3097" y="5250"/>
                </a:lnTo>
                <a:lnTo>
                  <a:pt x="1305" y="5250"/>
                </a:lnTo>
                <a:close/>
                <a:moveTo>
                  <a:pt x="1305" y="4712"/>
                </a:moveTo>
                <a:lnTo>
                  <a:pt x="1265" y="4716"/>
                </a:lnTo>
                <a:lnTo>
                  <a:pt x="1228" y="4730"/>
                </a:lnTo>
                <a:lnTo>
                  <a:pt x="1194" y="4752"/>
                </a:lnTo>
                <a:lnTo>
                  <a:pt x="1166" y="4780"/>
                </a:lnTo>
                <a:lnTo>
                  <a:pt x="1144" y="4812"/>
                </a:lnTo>
                <a:lnTo>
                  <a:pt x="1132" y="4850"/>
                </a:lnTo>
                <a:lnTo>
                  <a:pt x="1126" y="4892"/>
                </a:lnTo>
                <a:lnTo>
                  <a:pt x="1132" y="4933"/>
                </a:lnTo>
                <a:lnTo>
                  <a:pt x="1144" y="4971"/>
                </a:lnTo>
                <a:lnTo>
                  <a:pt x="1166" y="5003"/>
                </a:lnTo>
                <a:lnTo>
                  <a:pt x="1194" y="5031"/>
                </a:lnTo>
                <a:lnTo>
                  <a:pt x="1228" y="5053"/>
                </a:lnTo>
                <a:lnTo>
                  <a:pt x="1265" y="5067"/>
                </a:lnTo>
                <a:lnTo>
                  <a:pt x="1305" y="5071"/>
                </a:lnTo>
                <a:lnTo>
                  <a:pt x="3097" y="5071"/>
                </a:lnTo>
                <a:lnTo>
                  <a:pt x="3139" y="5067"/>
                </a:lnTo>
                <a:lnTo>
                  <a:pt x="3176" y="5053"/>
                </a:lnTo>
                <a:lnTo>
                  <a:pt x="3210" y="5031"/>
                </a:lnTo>
                <a:lnTo>
                  <a:pt x="3238" y="5003"/>
                </a:lnTo>
                <a:lnTo>
                  <a:pt x="3258" y="4971"/>
                </a:lnTo>
                <a:lnTo>
                  <a:pt x="3272" y="4933"/>
                </a:lnTo>
                <a:lnTo>
                  <a:pt x="3276" y="4892"/>
                </a:lnTo>
                <a:lnTo>
                  <a:pt x="3272" y="4850"/>
                </a:lnTo>
                <a:lnTo>
                  <a:pt x="3258" y="4812"/>
                </a:lnTo>
                <a:lnTo>
                  <a:pt x="3238" y="4780"/>
                </a:lnTo>
                <a:lnTo>
                  <a:pt x="3210" y="4752"/>
                </a:lnTo>
                <a:lnTo>
                  <a:pt x="3176" y="4730"/>
                </a:lnTo>
                <a:lnTo>
                  <a:pt x="3139" y="4716"/>
                </a:lnTo>
                <a:lnTo>
                  <a:pt x="3097" y="4712"/>
                </a:lnTo>
                <a:lnTo>
                  <a:pt x="1305" y="4712"/>
                </a:lnTo>
                <a:close/>
                <a:moveTo>
                  <a:pt x="2202" y="411"/>
                </a:moveTo>
                <a:lnTo>
                  <a:pt x="2055" y="417"/>
                </a:lnTo>
                <a:lnTo>
                  <a:pt x="1911" y="435"/>
                </a:lnTo>
                <a:lnTo>
                  <a:pt x="1772" y="462"/>
                </a:lnTo>
                <a:lnTo>
                  <a:pt x="1636" y="502"/>
                </a:lnTo>
                <a:lnTo>
                  <a:pt x="1505" y="550"/>
                </a:lnTo>
                <a:lnTo>
                  <a:pt x="1379" y="610"/>
                </a:lnTo>
                <a:lnTo>
                  <a:pt x="1257" y="680"/>
                </a:lnTo>
                <a:lnTo>
                  <a:pt x="1144" y="755"/>
                </a:lnTo>
                <a:lnTo>
                  <a:pt x="1036" y="841"/>
                </a:lnTo>
                <a:lnTo>
                  <a:pt x="935" y="935"/>
                </a:lnTo>
                <a:lnTo>
                  <a:pt x="841" y="1037"/>
                </a:lnTo>
                <a:lnTo>
                  <a:pt x="755" y="1144"/>
                </a:lnTo>
                <a:lnTo>
                  <a:pt x="678" y="1258"/>
                </a:lnTo>
                <a:lnTo>
                  <a:pt x="610" y="1379"/>
                </a:lnTo>
                <a:lnTo>
                  <a:pt x="550" y="1505"/>
                </a:lnTo>
                <a:lnTo>
                  <a:pt x="500" y="1637"/>
                </a:lnTo>
                <a:lnTo>
                  <a:pt x="462" y="1772"/>
                </a:lnTo>
                <a:lnTo>
                  <a:pt x="432" y="1912"/>
                </a:lnTo>
                <a:lnTo>
                  <a:pt x="416" y="2055"/>
                </a:lnTo>
                <a:lnTo>
                  <a:pt x="411" y="2203"/>
                </a:lnTo>
                <a:lnTo>
                  <a:pt x="413" y="2320"/>
                </a:lnTo>
                <a:lnTo>
                  <a:pt x="420" y="2430"/>
                </a:lnTo>
                <a:lnTo>
                  <a:pt x="434" y="2532"/>
                </a:lnTo>
                <a:lnTo>
                  <a:pt x="454" y="2627"/>
                </a:lnTo>
                <a:lnTo>
                  <a:pt x="476" y="2717"/>
                </a:lnTo>
                <a:lnTo>
                  <a:pt x="502" y="2801"/>
                </a:lnTo>
                <a:lnTo>
                  <a:pt x="532" y="2880"/>
                </a:lnTo>
                <a:lnTo>
                  <a:pt x="566" y="2958"/>
                </a:lnTo>
                <a:lnTo>
                  <a:pt x="602" y="3032"/>
                </a:lnTo>
                <a:lnTo>
                  <a:pt x="638" y="3104"/>
                </a:lnTo>
                <a:lnTo>
                  <a:pt x="678" y="3175"/>
                </a:lnTo>
                <a:lnTo>
                  <a:pt x="717" y="3245"/>
                </a:lnTo>
                <a:lnTo>
                  <a:pt x="757" y="3317"/>
                </a:lnTo>
                <a:lnTo>
                  <a:pt x="797" y="3389"/>
                </a:lnTo>
                <a:lnTo>
                  <a:pt x="837" y="3462"/>
                </a:lnTo>
                <a:lnTo>
                  <a:pt x="877" y="3540"/>
                </a:lnTo>
                <a:lnTo>
                  <a:pt x="915" y="3622"/>
                </a:lnTo>
                <a:lnTo>
                  <a:pt x="951" y="3706"/>
                </a:lnTo>
                <a:lnTo>
                  <a:pt x="986" y="3797"/>
                </a:lnTo>
                <a:lnTo>
                  <a:pt x="1016" y="3893"/>
                </a:lnTo>
                <a:lnTo>
                  <a:pt x="1046" y="3997"/>
                </a:lnTo>
                <a:lnTo>
                  <a:pt x="1070" y="4106"/>
                </a:lnTo>
                <a:lnTo>
                  <a:pt x="1090" y="4226"/>
                </a:lnTo>
                <a:lnTo>
                  <a:pt x="1106" y="4353"/>
                </a:lnTo>
                <a:lnTo>
                  <a:pt x="1108" y="4353"/>
                </a:lnTo>
                <a:lnTo>
                  <a:pt x="1112" y="4395"/>
                </a:lnTo>
                <a:lnTo>
                  <a:pt x="1126" y="4433"/>
                </a:lnTo>
                <a:lnTo>
                  <a:pt x="1146" y="4465"/>
                </a:lnTo>
                <a:lnTo>
                  <a:pt x="1174" y="4493"/>
                </a:lnTo>
                <a:lnTo>
                  <a:pt x="1208" y="4515"/>
                </a:lnTo>
                <a:lnTo>
                  <a:pt x="1245" y="4529"/>
                </a:lnTo>
                <a:lnTo>
                  <a:pt x="1287" y="4533"/>
                </a:lnTo>
                <a:lnTo>
                  <a:pt x="3117" y="4533"/>
                </a:lnTo>
                <a:lnTo>
                  <a:pt x="3159" y="4529"/>
                </a:lnTo>
                <a:lnTo>
                  <a:pt x="3196" y="4515"/>
                </a:lnTo>
                <a:lnTo>
                  <a:pt x="3228" y="4493"/>
                </a:lnTo>
                <a:lnTo>
                  <a:pt x="3256" y="4465"/>
                </a:lnTo>
                <a:lnTo>
                  <a:pt x="3278" y="4433"/>
                </a:lnTo>
                <a:lnTo>
                  <a:pt x="3292" y="4395"/>
                </a:lnTo>
                <a:lnTo>
                  <a:pt x="3296" y="4353"/>
                </a:lnTo>
                <a:lnTo>
                  <a:pt x="3312" y="4226"/>
                </a:lnTo>
                <a:lnTo>
                  <a:pt x="3334" y="4106"/>
                </a:lnTo>
                <a:lnTo>
                  <a:pt x="3358" y="3997"/>
                </a:lnTo>
                <a:lnTo>
                  <a:pt x="3386" y="3893"/>
                </a:lnTo>
                <a:lnTo>
                  <a:pt x="3418" y="3797"/>
                </a:lnTo>
                <a:lnTo>
                  <a:pt x="3451" y="3706"/>
                </a:lnTo>
                <a:lnTo>
                  <a:pt x="3487" y="3622"/>
                </a:lnTo>
                <a:lnTo>
                  <a:pt x="3525" y="3540"/>
                </a:lnTo>
                <a:lnTo>
                  <a:pt x="3565" y="3462"/>
                </a:lnTo>
                <a:lnTo>
                  <a:pt x="3605" y="3389"/>
                </a:lnTo>
                <a:lnTo>
                  <a:pt x="3647" y="3317"/>
                </a:lnTo>
                <a:lnTo>
                  <a:pt x="3687" y="3245"/>
                </a:lnTo>
                <a:lnTo>
                  <a:pt x="3726" y="3175"/>
                </a:lnTo>
                <a:lnTo>
                  <a:pt x="3764" y="3104"/>
                </a:lnTo>
                <a:lnTo>
                  <a:pt x="3802" y="3032"/>
                </a:lnTo>
                <a:lnTo>
                  <a:pt x="3838" y="2958"/>
                </a:lnTo>
                <a:lnTo>
                  <a:pt x="3870" y="2880"/>
                </a:lnTo>
                <a:lnTo>
                  <a:pt x="3900" y="2801"/>
                </a:lnTo>
                <a:lnTo>
                  <a:pt x="3928" y="2717"/>
                </a:lnTo>
                <a:lnTo>
                  <a:pt x="3950" y="2627"/>
                </a:lnTo>
                <a:lnTo>
                  <a:pt x="3968" y="2532"/>
                </a:lnTo>
                <a:lnTo>
                  <a:pt x="3982" y="2430"/>
                </a:lnTo>
                <a:lnTo>
                  <a:pt x="3992" y="2320"/>
                </a:lnTo>
                <a:lnTo>
                  <a:pt x="3994" y="2203"/>
                </a:lnTo>
                <a:lnTo>
                  <a:pt x="3988" y="2055"/>
                </a:lnTo>
                <a:lnTo>
                  <a:pt x="3970" y="1912"/>
                </a:lnTo>
                <a:lnTo>
                  <a:pt x="3942" y="1772"/>
                </a:lnTo>
                <a:lnTo>
                  <a:pt x="3902" y="1637"/>
                </a:lnTo>
                <a:lnTo>
                  <a:pt x="3852" y="1505"/>
                </a:lnTo>
                <a:lnTo>
                  <a:pt x="3794" y="1379"/>
                </a:lnTo>
                <a:lnTo>
                  <a:pt x="3725" y="1258"/>
                </a:lnTo>
                <a:lnTo>
                  <a:pt x="3649" y="1144"/>
                </a:lnTo>
                <a:lnTo>
                  <a:pt x="3563" y="1037"/>
                </a:lnTo>
                <a:lnTo>
                  <a:pt x="3469" y="935"/>
                </a:lnTo>
                <a:lnTo>
                  <a:pt x="3368" y="841"/>
                </a:lnTo>
                <a:lnTo>
                  <a:pt x="3260" y="755"/>
                </a:lnTo>
                <a:lnTo>
                  <a:pt x="3145" y="680"/>
                </a:lnTo>
                <a:lnTo>
                  <a:pt x="3025" y="610"/>
                </a:lnTo>
                <a:lnTo>
                  <a:pt x="2899" y="550"/>
                </a:lnTo>
                <a:lnTo>
                  <a:pt x="2768" y="502"/>
                </a:lnTo>
                <a:lnTo>
                  <a:pt x="2632" y="462"/>
                </a:lnTo>
                <a:lnTo>
                  <a:pt x="2493" y="435"/>
                </a:lnTo>
                <a:lnTo>
                  <a:pt x="2349" y="417"/>
                </a:lnTo>
                <a:lnTo>
                  <a:pt x="2202" y="411"/>
                </a:lnTo>
                <a:close/>
                <a:moveTo>
                  <a:pt x="2202" y="0"/>
                </a:moveTo>
                <a:lnTo>
                  <a:pt x="2365" y="6"/>
                </a:lnTo>
                <a:lnTo>
                  <a:pt x="2527" y="24"/>
                </a:lnTo>
                <a:lnTo>
                  <a:pt x="2684" y="54"/>
                </a:lnTo>
                <a:lnTo>
                  <a:pt x="2838" y="94"/>
                </a:lnTo>
                <a:lnTo>
                  <a:pt x="2985" y="145"/>
                </a:lnTo>
                <a:lnTo>
                  <a:pt x="3129" y="205"/>
                </a:lnTo>
                <a:lnTo>
                  <a:pt x="3268" y="275"/>
                </a:lnTo>
                <a:lnTo>
                  <a:pt x="3400" y="355"/>
                </a:lnTo>
                <a:lnTo>
                  <a:pt x="3525" y="444"/>
                </a:lnTo>
                <a:lnTo>
                  <a:pt x="3645" y="542"/>
                </a:lnTo>
                <a:lnTo>
                  <a:pt x="3758" y="646"/>
                </a:lnTo>
                <a:lnTo>
                  <a:pt x="3862" y="759"/>
                </a:lnTo>
                <a:lnTo>
                  <a:pt x="3960" y="879"/>
                </a:lnTo>
                <a:lnTo>
                  <a:pt x="4047" y="1005"/>
                </a:lnTo>
                <a:lnTo>
                  <a:pt x="4127" y="1136"/>
                </a:lnTo>
                <a:lnTo>
                  <a:pt x="4199" y="1276"/>
                </a:lnTo>
                <a:lnTo>
                  <a:pt x="4259" y="1419"/>
                </a:lnTo>
                <a:lnTo>
                  <a:pt x="4310" y="1567"/>
                </a:lnTo>
                <a:lnTo>
                  <a:pt x="4350" y="1720"/>
                </a:lnTo>
                <a:lnTo>
                  <a:pt x="4380" y="1878"/>
                </a:lnTo>
                <a:lnTo>
                  <a:pt x="4398" y="2039"/>
                </a:lnTo>
                <a:lnTo>
                  <a:pt x="4404" y="2203"/>
                </a:lnTo>
                <a:lnTo>
                  <a:pt x="4400" y="2330"/>
                </a:lnTo>
                <a:lnTo>
                  <a:pt x="4392" y="2448"/>
                </a:lnTo>
                <a:lnTo>
                  <a:pt x="4378" y="2561"/>
                </a:lnTo>
                <a:lnTo>
                  <a:pt x="4360" y="2667"/>
                </a:lnTo>
                <a:lnTo>
                  <a:pt x="4336" y="2767"/>
                </a:lnTo>
                <a:lnTo>
                  <a:pt x="4310" y="2860"/>
                </a:lnTo>
                <a:lnTo>
                  <a:pt x="4282" y="2950"/>
                </a:lnTo>
                <a:lnTo>
                  <a:pt x="4251" y="3034"/>
                </a:lnTo>
                <a:lnTo>
                  <a:pt x="4215" y="3116"/>
                </a:lnTo>
                <a:lnTo>
                  <a:pt x="4179" y="3191"/>
                </a:lnTo>
                <a:lnTo>
                  <a:pt x="4143" y="3265"/>
                </a:lnTo>
                <a:lnTo>
                  <a:pt x="4105" y="3337"/>
                </a:lnTo>
                <a:lnTo>
                  <a:pt x="4067" y="3405"/>
                </a:lnTo>
                <a:lnTo>
                  <a:pt x="4029" y="3472"/>
                </a:lnTo>
                <a:lnTo>
                  <a:pt x="3988" y="3542"/>
                </a:lnTo>
                <a:lnTo>
                  <a:pt x="3950" y="3612"/>
                </a:lnTo>
                <a:lnTo>
                  <a:pt x="3912" y="3684"/>
                </a:lnTo>
                <a:lnTo>
                  <a:pt x="3878" y="3755"/>
                </a:lnTo>
                <a:lnTo>
                  <a:pt x="3844" y="3829"/>
                </a:lnTo>
                <a:lnTo>
                  <a:pt x="3812" y="3907"/>
                </a:lnTo>
                <a:lnTo>
                  <a:pt x="3784" y="3989"/>
                </a:lnTo>
                <a:lnTo>
                  <a:pt x="3760" y="4076"/>
                </a:lnTo>
                <a:lnTo>
                  <a:pt x="3738" y="4170"/>
                </a:lnTo>
                <a:lnTo>
                  <a:pt x="3719" y="4272"/>
                </a:lnTo>
                <a:lnTo>
                  <a:pt x="3705" y="4381"/>
                </a:lnTo>
                <a:lnTo>
                  <a:pt x="3697" y="4451"/>
                </a:lnTo>
                <a:lnTo>
                  <a:pt x="3683" y="4517"/>
                </a:lnTo>
                <a:lnTo>
                  <a:pt x="3661" y="4581"/>
                </a:lnTo>
                <a:lnTo>
                  <a:pt x="3631" y="4640"/>
                </a:lnTo>
                <a:lnTo>
                  <a:pt x="3655" y="4700"/>
                </a:lnTo>
                <a:lnTo>
                  <a:pt x="3673" y="4762"/>
                </a:lnTo>
                <a:lnTo>
                  <a:pt x="3683" y="4826"/>
                </a:lnTo>
                <a:lnTo>
                  <a:pt x="3687" y="4892"/>
                </a:lnTo>
                <a:lnTo>
                  <a:pt x="3683" y="4963"/>
                </a:lnTo>
                <a:lnTo>
                  <a:pt x="3669" y="5031"/>
                </a:lnTo>
                <a:lnTo>
                  <a:pt x="3649" y="5097"/>
                </a:lnTo>
                <a:lnTo>
                  <a:pt x="3621" y="5161"/>
                </a:lnTo>
                <a:lnTo>
                  <a:pt x="3649" y="5223"/>
                </a:lnTo>
                <a:lnTo>
                  <a:pt x="3669" y="5288"/>
                </a:lnTo>
                <a:lnTo>
                  <a:pt x="3683" y="5358"/>
                </a:lnTo>
                <a:lnTo>
                  <a:pt x="3687" y="5430"/>
                </a:lnTo>
                <a:lnTo>
                  <a:pt x="3681" y="5512"/>
                </a:lnTo>
                <a:lnTo>
                  <a:pt x="3665" y="5591"/>
                </a:lnTo>
                <a:lnTo>
                  <a:pt x="3637" y="5665"/>
                </a:lnTo>
                <a:lnTo>
                  <a:pt x="3601" y="5735"/>
                </a:lnTo>
                <a:lnTo>
                  <a:pt x="3555" y="5801"/>
                </a:lnTo>
                <a:lnTo>
                  <a:pt x="3501" y="5856"/>
                </a:lnTo>
                <a:lnTo>
                  <a:pt x="3442" y="5906"/>
                </a:lnTo>
                <a:lnTo>
                  <a:pt x="3376" y="5948"/>
                </a:lnTo>
                <a:lnTo>
                  <a:pt x="3304" y="5982"/>
                </a:lnTo>
                <a:lnTo>
                  <a:pt x="3274" y="6070"/>
                </a:lnTo>
                <a:lnTo>
                  <a:pt x="3236" y="6151"/>
                </a:lnTo>
                <a:lnTo>
                  <a:pt x="3188" y="6229"/>
                </a:lnTo>
                <a:lnTo>
                  <a:pt x="3133" y="6299"/>
                </a:lnTo>
                <a:lnTo>
                  <a:pt x="3069" y="6363"/>
                </a:lnTo>
                <a:lnTo>
                  <a:pt x="2997" y="6419"/>
                </a:lnTo>
                <a:lnTo>
                  <a:pt x="2919" y="6466"/>
                </a:lnTo>
                <a:lnTo>
                  <a:pt x="2836" y="6504"/>
                </a:lnTo>
                <a:lnTo>
                  <a:pt x="2748" y="6532"/>
                </a:lnTo>
                <a:lnTo>
                  <a:pt x="2656" y="6550"/>
                </a:lnTo>
                <a:lnTo>
                  <a:pt x="2561" y="6556"/>
                </a:lnTo>
                <a:lnTo>
                  <a:pt x="1843" y="6556"/>
                </a:lnTo>
                <a:lnTo>
                  <a:pt x="1748" y="6550"/>
                </a:lnTo>
                <a:lnTo>
                  <a:pt x="1656" y="6532"/>
                </a:lnTo>
                <a:lnTo>
                  <a:pt x="1566" y="6504"/>
                </a:lnTo>
                <a:lnTo>
                  <a:pt x="1485" y="6466"/>
                </a:lnTo>
                <a:lnTo>
                  <a:pt x="1407" y="6419"/>
                </a:lnTo>
                <a:lnTo>
                  <a:pt x="1335" y="6363"/>
                </a:lnTo>
                <a:lnTo>
                  <a:pt x="1271" y="6299"/>
                </a:lnTo>
                <a:lnTo>
                  <a:pt x="1216" y="6229"/>
                </a:lnTo>
                <a:lnTo>
                  <a:pt x="1168" y="6151"/>
                </a:lnTo>
                <a:lnTo>
                  <a:pt x="1128" y="6070"/>
                </a:lnTo>
                <a:lnTo>
                  <a:pt x="1100" y="5982"/>
                </a:lnTo>
                <a:lnTo>
                  <a:pt x="1028" y="5948"/>
                </a:lnTo>
                <a:lnTo>
                  <a:pt x="961" y="5906"/>
                </a:lnTo>
                <a:lnTo>
                  <a:pt x="901" y="5856"/>
                </a:lnTo>
                <a:lnTo>
                  <a:pt x="849" y="5801"/>
                </a:lnTo>
                <a:lnTo>
                  <a:pt x="803" y="5735"/>
                </a:lnTo>
                <a:lnTo>
                  <a:pt x="767" y="5665"/>
                </a:lnTo>
                <a:lnTo>
                  <a:pt x="739" y="5591"/>
                </a:lnTo>
                <a:lnTo>
                  <a:pt x="723" y="5512"/>
                </a:lnTo>
                <a:lnTo>
                  <a:pt x="717" y="5430"/>
                </a:lnTo>
                <a:lnTo>
                  <a:pt x="721" y="5358"/>
                </a:lnTo>
                <a:lnTo>
                  <a:pt x="733" y="5288"/>
                </a:lnTo>
                <a:lnTo>
                  <a:pt x="753" y="5223"/>
                </a:lnTo>
                <a:lnTo>
                  <a:pt x="781" y="5161"/>
                </a:lnTo>
                <a:lnTo>
                  <a:pt x="753" y="5097"/>
                </a:lnTo>
                <a:lnTo>
                  <a:pt x="733" y="5031"/>
                </a:lnTo>
                <a:lnTo>
                  <a:pt x="721" y="4963"/>
                </a:lnTo>
                <a:lnTo>
                  <a:pt x="717" y="4892"/>
                </a:lnTo>
                <a:lnTo>
                  <a:pt x="721" y="4826"/>
                </a:lnTo>
                <a:lnTo>
                  <a:pt x="731" y="4762"/>
                </a:lnTo>
                <a:lnTo>
                  <a:pt x="749" y="4700"/>
                </a:lnTo>
                <a:lnTo>
                  <a:pt x="773" y="4640"/>
                </a:lnTo>
                <a:lnTo>
                  <a:pt x="743" y="4581"/>
                </a:lnTo>
                <a:lnTo>
                  <a:pt x="721" y="4517"/>
                </a:lnTo>
                <a:lnTo>
                  <a:pt x="705" y="4451"/>
                </a:lnTo>
                <a:lnTo>
                  <a:pt x="697" y="4381"/>
                </a:lnTo>
                <a:lnTo>
                  <a:pt x="684" y="4272"/>
                </a:lnTo>
                <a:lnTo>
                  <a:pt x="666" y="4170"/>
                </a:lnTo>
                <a:lnTo>
                  <a:pt x="644" y="4076"/>
                </a:lnTo>
                <a:lnTo>
                  <a:pt x="618" y="3989"/>
                </a:lnTo>
                <a:lnTo>
                  <a:pt x="590" y="3907"/>
                </a:lnTo>
                <a:lnTo>
                  <a:pt x="558" y="3829"/>
                </a:lnTo>
                <a:lnTo>
                  <a:pt x="526" y="3755"/>
                </a:lnTo>
                <a:lnTo>
                  <a:pt x="490" y="3684"/>
                </a:lnTo>
                <a:lnTo>
                  <a:pt x="452" y="3612"/>
                </a:lnTo>
                <a:lnTo>
                  <a:pt x="414" y="3542"/>
                </a:lnTo>
                <a:lnTo>
                  <a:pt x="375" y="3472"/>
                </a:lnTo>
                <a:lnTo>
                  <a:pt x="337" y="3405"/>
                </a:lnTo>
                <a:lnTo>
                  <a:pt x="299" y="3337"/>
                </a:lnTo>
                <a:lnTo>
                  <a:pt x="261" y="3265"/>
                </a:lnTo>
                <a:lnTo>
                  <a:pt x="223" y="3191"/>
                </a:lnTo>
                <a:lnTo>
                  <a:pt x="187" y="3116"/>
                </a:lnTo>
                <a:lnTo>
                  <a:pt x="153" y="3034"/>
                </a:lnTo>
                <a:lnTo>
                  <a:pt x="122" y="2950"/>
                </a:lnTo>
                <a:lnTo>
                  <a:pt x="92" y="2860"/>
                </a:lnTo>
                <a:lnTo>
                  <a:pt x="66" y="2767"/>
                </a:lnTo>
                <a:lnTo>
                  <a:pt x="44" y="2667"/>
                </a:lnTo>
                <a:lnTo>
                  <a:pt x="26" y="2561"/>
                </a:lnTo>
                <a:lnTo>
                  <a:pt x="12" y="2448"/>
                </a:lnTo>
                <a:lnTo>
                  <a:pt x="2" y="2330"/>
                </a:lnTo>
                <a:lnTo>
                  <a:pt x="0" y="2203"/>
                </a:lnTo>
                <a:lnTo>
                  <a:pt x="6" y="2039"/>
                </a:lnTo>
                <a:lnTo>
                  <a:pt x="24" y="1878"/>
                </a:lnTo>
                <a:lnTo>
                  <a:pt x="54" y="1720"/>
                </a:lnTo>
                <a:lnTo>
                  <a:pt x="94" y="1567"/>
                </a:lnTo>
                <a:lnTo>
                  <a:pt x="143" y="1419"/>
                </a:lnTo>
                <a:lnTo>
                  <a:pt x="205" y="1276"/>
                </a:lnTo>
                <a:lnTo>
                  <a:pt x="275" y="1136"/>
                </a:lnTo>
                <a:lnTo>
                  <a:pt x="355" y="1005"/>
                </a:lnTo>
                <a:lnTo>
                  <a:pt x="444" y="879"/>
                </a:lnTo>
                <a:lnTo>
                  <a:pt x="540" y="759"/>
                </a:lnTo>
                <a:lnTo>
                  <a:pt x="646" y="646"/>
                </a:lnTo>
                <a:lnTo>
                  <a:pt x="757" y="542"/>
                </a:lnTo>
                <a:lnTo>
                  <a:pt x="877" y="444"/>
                </a:lnTo>
                <a:lnTo>
                  <a:pt x="1004" y="355"/>
                </a:lnTo>
                <a:lnTo>
                  <a:pt x="1136" y="275"/>
                </a:lnTo>
                <a:lnTo>
                  <a:pt x="1273" y="205"/>
                </a:lnTo>
                <a:lnTo>
                  <a:pt x="1419" y="145"/>
                </a:lnTo>
                <a:lnTo>
                  <a:pt x="1566" y="94"/>
                </a:lnTo>
                <a:lnTo>
                  <a:pt x="1720" y="54"/>
                </a:lnTo>
                <a:lnTo>
                  <a:pt x="1877" y="24"/>
                </a:lnTo>
                <a:lnTo>
                  <a:pt x="2037" y="6"/>
                </a:lnTo>
                <a:lnTo>
                  <a:pt x="220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6"/>
          <p:cNvSpPr>
            <a:spLocks/>
          </p:cNvSpPr>
          <p:nvPr/>
        </p:nvSpPr>
        <p:spPr bwMode="auto">
          <a:xfrm>
            <a:off x="2771234" y="8326329"/>
            <a:ext cx="605543" cy="386945"/>
          </a:xfrm>
          <a:custGeom>
            <a:avLst/>
            <a:gdLst>
              <a:gd name="T0" fmla="*/ 3017 w 3855"/>
              <a:gd name="T1" fmla="*/ 57 h 2464"/>
              <a:gd name="T2" fmla="*/ 3406 w 3855"/>
              <a:gd name="T3" fmla="*/ 270 h 2464"/>
              <a:gd name="T4" fmla="*/ 3692 w 3855"/>
              <a:gd name="T5" fmla="*/ 611 h 2464"/>
              <a:gd name="T6" fmla="*/ 3841 w 3855"/>
              <a:gd name="T7" fmla="*/ 1041 h 2464"/>
              <a:gd name="T8" fmla="*/ 3823 w 3855"/>
              <a:gd name="T9" fmla="*/ 1514 h 2464"/>
              <a:gd name="T10" fmla="*/ 3644 w 3855"/>
              <a:gd name="T11" fmla="*/ 1929 h 2464"/>
              <a:gd name="T12" fmla="*/ 3334 w 3855"/>
              <a:gd name="T13" fmla="*/ 2247 h 2464"/>
              <a:gd name="T14" fmla="*/ 2929 w 3855"/>
              <a:gd name="T15" fmla="*/ 2431 h 2464"/>
              <a:gd name="T16" fmla="*/ 2477 w 3855"/>
              <a:gd name="T17" fmla="*/ 2451 h 2464"/>
              <a:gd name="T18" fmla="*/ 2075 w 3855"/>
              <a:gd name="T19" fmla="*/ 2312 h 2464"/>
              <a:gd name="T20" fmla="*/ 1795 w 3855"/>
              <a:gd name="T21" fmla="*/ 2088 h 2464"/>
              <a:gd name="T22" fmla="*/ 1688 w 3855"/>
              <a:gd name="T23" fmla="*/ 1931 h 2464"/>
              <a:gd name="T24" fmla="*/ 1574 w 3855"/>
              <a:gd name="T25" fmla="*/ 1742 h 2464"/>
              <a:gd name="T26" fmla="*/ 1491 w 3855"/>
              <a:gd name="T27" fmla="*/ 1498 h 2464"/>
              <a:gd name="T28" fmla="*/ 1428 w 3855"/>
              <a:gd name="T29" fmla="*/ 1178 h 2464"/>
              <a:gd name="T30" fmla="*/ 1311 w 3855"/>
              <a:gd name="T31" fmla="*/ 922 h 2464"/>
              <a:gd name="T32" fmla="*/ 1075 w 3855"/>
              <a:gd name="T33" fmla="*/ 772 h 2464"/>
              <a:gd name="T34" fmla="*/ 792 w 3855"/>
              <a:gd name="T35" fmla="*/ 788 h 2464"/>
              <a:gd name="T36" fmla="*/ 579 w 3855"/>
              <a:gd name="T37" fmla="*/ 960 h 2464"/>
              <a:gd name="T38" fmla="*/ 495 w 3855"/>
              <a:gd name="T39" fmla="*/ 1231 h 2464"/>
              <a:gd name="T40" fmla="*/ 579 w 3855"/>
              <a:gd name="T41" fmla="*/ 1503 h 2464"/>
              <a:gd name="T42" fmla="*/ 792 w 3855"/>
              <a:gd name="T43" fmla="*/ 1675 h 2464"/>
              <a:gd name="T44" fmla="*/ 1071 w 3855"/>
              <a:gd name="T45" fmla="*/ 1693 h 2464"/>
              <a:gd name="T46" fmla="*/ 1241 w 3855"/>
              <a:gd name="T47" fmla="*/ 1651 h 2464"/>
              <a:gd name="T48" fmla="*/ 1308 w 3855"/>
              <a:gd name="T49" fmla="*/ 1761 h 2464"/>
              <a:gd name="T50" fmla="*/ 1412 w 3855"/>
              <a:gd name="T51" fmla="*/ 1968 h 2464"/>
              <a:gd name="T52" fmla="*/ 1386 w 3855"/>
              <a:gd name="T53" fmla="*/ 2102 h 2464"/>
              <a:gd name="T54" fmla="*/ 1119 w 3855"/>
              <a:gd name="T55" fmla="*/ 2202 h 2464"/>
              <a:gd name="T56" fmla="*/ 717 w 3855"/>
              <a:gd name="T57" fmla="*/ 2184 h 2464"/>
              <a:gd name="T58" fmla="*/ 369 w 3855"/>
              <a:gd name="T59" fmla="*/ 2007 h 2464"/>
              <a:gd name="T60" fmla="*/ 118 w 3855"/>
              <a:gd name="T61" fmla="*/ 1705 h 2464"/>
              <a:gd name="T62" fmla="*/ 4 w 3855"/>
              <a:gd name="T63" fmla="*/ 1316 h 2464"/>
              <a:gd name="T64" fmla="*/ 54 w 3855"/>
              <a:gd name="T65" fmla="*/ 906 h 2464"/>
              <a:gd name="T66" fmla="*/ 254 w 3855"/>
              <a:gd name="T67" fmla="*/ 566 h 2464"/>
              <a:gd name="T68" fmla="*/ 568 w 3855"/>
              <a:gd name="T69" fmla="*/ 333 h 2464"/>
              <a:gd name="T70" fmla="*/ 960 w 3855"/>
              <a:gd name="T71" fmla="*/ 248 h 2464"/>
              <a:gd name="T72" fmla="*/ 1359 w 3855"/>
              <a:gd name="T73" fmla="*/ 337 h 2464"/>
              <a:gd name="T74" fmla="*/ 1619 w 3855"/>
              <a:gd name="T75" fmla="*/ 520 h 2464"/>
              <a:gd name="T76" fmla="*/ 1798 w 3855"/>
              <a:gd name="T77" fmla="*/ 728 h 2464"/>
              <a:gd name="T78" fmla="*/ 1931 w 3855"/>
              <a:gd name="T79" fmla="*/ 1011 h 2464"/>
              <a:gd name="T80" fmla="*/ 1946 w 3855"/>
              <a:gd name="T81" fmla="*/ 1180 h 2464"/>
              <a:gd name="T82" fmla="*/ 1962 w 3855"/>
              <a:gd name="T83" fmla="*/ 1378 h 2464"/>
              <a:gd name="T84" fmla="*/ 2110 w 3855"/>
              <a:gd name="T85" fmla="*/ 1692 h 2464"/>
              <a:gd name="T86" fmla="*/ 2379 w 3855"/>
              <a:gd name="T87" fmla="*/ 1899 h 2464"/>
              <a:gd name="T88" fmla="*/ 2725 w 3855"/>
              <a:gd name="T89" fmla="*/ 1952 h 2464"/>
              <a:gd name="T90" fmla="*/ 3048 w 3855"/>
              <a:gd name="T91" fmla="*/ 1832 h 2464"/>
              <a:gd name="T92" fmla="*/ 3274 w 3855"/>
              <a:gd name="T93" fmla="*/ 1577 h 2464"/>
              <a:gd name="T94" fmla="*/ 3360 w 3855"/>
              <a:gd name="T95" fmla="*/ 1231 h 2464"/>
              <a:gd name="T96" fmla="*/ 3274 w 3855"/>
              <a:gd name="T97" fmla="*/ 887 h 2464"/>
              <a:gd name="T98" fmla="*/ 3048 w 3855"/>
              <a:gd name="T99" fmla="*/ 631 h 2464"/>
              <a:gd name="T100" fmla="*/ 2725 w 3855"/>
              <a:gd name="T101" fmla="*/ 512 h 2464"/>
              <a:gd name="T102" fmla="*/ 2407 w 3855"/>
              <a:gd name="T103" fmla="*/ 554 h 2464"/>
              <a:gd name="T104" fmla="*/ 2180 w 3855"/>
              <a:gd name="T105" fmla="*/ 691 h 2464"/>
              <a:gd name="T106" fmla="*/ 2078 w 3855"/>
              <a:gd name="T107" fmla="*/ 686 h 2464"/>
              <a:gd name="T108" fmla="*/ 1892 w 3855"/>
              <a:gd name="T109" fmla="*/ 442 h 2464"/>
              <a:gd name="T110" fmla="*/ 1867 w 3855"/>
              <a:gd name="T111" fmla="*/ 327 h 2464"/>
              <a:gd name="T112" fmla="*/ 2052 w 3855"/>
              <a:gd name="T113" fmla="*/ 166 h 2464"/>
              <a:gd name="T114" fmla="*/ 2470 w 3855"/>
              <a:gd name="T115" fmla="*/ 14 h 2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55" h="2464">
                <a:moveTo>
                  <a:pt x="2654" y="0"/>
                </a:moveTo>
                <a:lnTo>
                  <a:pt x="2748" y="3"/>
                </a:lnTo>
                <a:lnTo>
                  <a:pt x="2840" y="14"/>
                </a:lnTo>
                <a:lnTo>
                  <a:pt x="2930" y="32"/>
                </a:lnTo>
                <a:lnTo>
                  <a:pt x="3017" y="57"/>
                </a:lnTo>
                <a:lnTo>
                  <a:pt x="3101" y="88"/>
                </a:lnTo>
                <a:lnTo>
                  <a:pt x="3183" y="125"/>
                </a:lnTo>
                <a:lnTo>
                  <a:pt x="3261" y="168"/>
                </a:lnTo>
                <a:lnTo>
                  <a:pt x="3335" y="217"/>
                </a:lnTo>
                <a:lnTo>
                  <a:pt x="3406" y="270"/>
                </a:lnTo>
                <a:lnTo>
                  <a:pt x="3472" y="329"/>
                </a:lnTo>
                <a:lnTo>
                  <a:pt x="3534" y="394"/>
                </a:lnTo>
                <a:lnTo>
                  <a:pt x="3592" y="462"/>
                </a:lnTo>
                <a:lnTo>
                  <a:pt x="3645" y="534"/>
                </a:lnTo>
                <a:lnTo>
                  <a:pt x="3692" y="611"/>
                </a:lnTo>
                <a:lnTo>
                  <a:pt x="3733" y="691"/>
                </a:lnTo>
                <a:lnTo>
                  <a:pt x="3770" y="774"/>
                </a:lnTo>
                <a:lnTo>
                  <a:pt x="3800" y="860"/>
                </a:lnTo>
                <a:lnTo>
                  <a:pt x="3824" y="950"/>
                </a:lnTo>
                <a:lnTo>
                  <a:pt x="3841" y="1041"/>
                </a:lnTo>
                <a:lnTo>
                  <a:pt x="3852" y="1136"/>
                </a:lnTo>
                <a:lnTo>
                  <a:pt x="3855" y="1231"/>
                </a:lnTo>
                <a:lnTo>
                  <a:pt x="3852" y="1328"/>
                </a:lnTo>
                <a:lnTo>
                  <a:pt x="3841" y="1422"/>
                </a:lnTo>
                <a:lnTo>
                  <a:pt x="3823" y="1514"/>
                </a:lnTo>
                <a:lnTo>
                  <a:pt x="3800" y="1603"/>
                </a:lnTo>
                <a:lnTo>
                  <a:pt x="3770" y="1689"/>
                </a:lnTo>
                <a:lnTo>
                  <a:pt x="3733" y="1773"/>
                </a:lnTo>
                <a:lnTo>
                  <a:pt x="3691" y="1853"/>
                </a:lnTo>
                <a:lnTo>
                  <a:pt x="3644" y="1929"/>
                </a:lnTo>
                <a:lnTo>
                  <a:pt x="3592" y="2002"/>
                </a:lnTo>
                <a:lnTo>
                  <a:pt x="3534" y="2070"/>
                </a:lnTo>
                <a:lnTo>
                  <a:pt x="3471" y="2134"/>
                </a:lnTo>
                <a:lnTo>
                  <a:pt x="3405" y="2192"/>
                </a:lnTo>
                <a:lnTo>
                  <a:pt x="3334" y="2247"/>
                </a:lnTo>
                <a:lnTo>
                  <a:pt x="3259" y="2296"/>
                </a:lnTo>
                <a:lnTo>
                  <a:pt x="3181" y="2338"/>
                </a:lnTo>
                <a:lnTo>
                  <a:pt x="3100" y="2376"/>
                </a:lnTo>
                <a:lnTo>
                  <a:pt x="3016" y="2407"/>
                </a:lnTo>
                <a:lnTo>
                  <a:pt x="2929" y="2431"/>
                </a:lnTo>
                <a:lnTo>
                  <a:pt x="2840" y="2449"/>
                </a:lnTo>
                <a:lnTo>
                  <a:pt x="2748" y="2460"/>
                </a:lnTo>
                <a:lnTo>
                  <a:pt x="2654" y="2464"/>
                </a:lnTo>
                <a:lnTo>
                  <a:pt x="2565" y="2460"/>
                </a:lnTo>
                <a:lnTo>
                  <a:pt x="2477" y="2451"/>
                </a:lnTo>
                <a:lnTo>
                  <a:pt x="2392" y="2435"/>
                </a:lnTo>
                <a:lnTo>
                  <a:pt x="2309" y="2412"/>
                </a:lnTo>
                <a:lnTo>
                  <a:pt x="2229" y="2384"/>
                </a:lnTo>
                <a:lnTo>
                  <a:pt x="2151" y="2351"/>
                </a:lnTo>
                <a:lnTo>
                  <a:pt x="2075" y="2312"/>
                </a:lnTo>
                <a:lnTo>
                  <a:pt x="2004" y="2269"/>
                </a:lnTo>
                <a:lnTo>
                  <a:pt x="1936" y="2219"/>
                </a:lnTo>
                <a:lnTo>
                  <a:pt x="1871" y="2166"/>
                </a:lnTo>
                <a:lnTo>
                  <a:pt x="1809" y="2108"/>
                </a:lnTo>
                <a:lnTo>
                  <a:pt x="1795" y="2088"/>
                </a:lnTo>
                <a:lnTo>
                  <a:pt x="1777" y="2063"/>
                </a:lnTo>
                <a:lnTo>
                  <a:pt x="1757" y="2034"/>
                </a:lnTo>
                <a:lnTo>
                  <a:pt x="1735" y="2002"/>
                </a:lnTo>
                <a:lnTo>
                  <a:pt x="1711" y="1967"/>
                </a:lnTo>
                <a:lnTo>
                  <a:pt x="1688" y="1931"/>
                </a:lnTo>
                <a:lnTo>
                  <a:pt x="1663" y="1892"/>
                </a:lnTo>
                <a:lnTo>
                  <a:pt x="1638" y="1853"/>
                </a:lnTo>
                <a:lnTo>
                  <a:pt x="1616" y="1816"/>
                </a:lnTo>
                <a:lnTo>
                  <a:pt x="1593" y="1778"/>
                </a:lnTo>
                <a:lnTo>
                  <a:pt x="1574" y="1742"/>
                </a:lnTo>
                <a:lnTo>
                  <a:pt x="1556" y="1708"/>
                </a:lnTo>
                <a:lnTo>
                  <a:pt x="1535" y="1658"/>
                </a:lnTo>
                <a:lnTo>
                  <a:pt x="1519" y="1606"/>
                </a:lnTo>
                <a:lnTo>
                  <a:pt x="1503" y="1552"/>
                </a:lnTo>
                <a:lnTo>
                  <a:pt x="1491" y="1498"/>
                </a:lnTo>
                <a:lnTo>
                  <a:pt x="1481" y="1443"/>
                </a:lnTo>
                <a:lnTo>
                  <a:pt x="1471" y="1388"/>
                </a:lnTo>
                <a:lnTo>
                  <a:pt x="1452" y="1285"/>
                </a:lnTo>
                <a:lnTo>
                  <a:pt x="1441" y="1231"/>
                </a:lnTo>
                <a:lnTo>
                  <a:pt x="1428" y="1178"/>
                </a:lnTo>
                <a:lnTo>
                  <a:pt x="1411" y="1126"/>
                </a:lnTo>
                <a:lnTo>
                  <a:pt x="1396" y="1070"/>
                </a:lnTo>
                <a:lnTo>
                  <a:pt x="1372" y="1017"/>
                </a:lnTo>
                <a:lnTo>
                  <a:pt x="1344" y="967"/>
                </a:lnTo>
                <a:lnTo>
                  <a:pt x="1311" y="922"/>
                </a:lnTo>
                <a:lnTo>
                  <a:pt x="1272" y="881"/>
                </a:lnTo>
                <a:lnTo>
                  <a:pt x="1228" y="845"/>
                </a:lnTo>
                <a:lnTo>
                  <a:pt x="1181" y="814"/>
                </a:lnTo>
                <a:lnTo>
                  <a:pt x="1130" y="789"/>
                </a:lnTo>
                <a:lnTo>
                  <a:pt x="1075" y="772"/>
                </a:lnTo>
                <a:lnTo>
                  <a:pt x="1019" y="760"/>
                </a:lnTo>
                <a:lnTo>
                  <a:pt x="960" y="756"/>
                </a:lnTo>
                <a:lnTo>
                  <a:pt x="902" y="760"/>
                </a:lnTo>
                <a:lnTo>
                  <a:pt x="845" y="771"/>
                </a:lnTo>
                <a:lnTo>
                  <a:pt x="792" y="788"/>
                </a:lnTo>
                <a:lnTo>
                  <a:pt x="742" y="812"/>
                </a:lnTo>
                <a:lnTo>
                  <a:pt x="695" y="841"/>
                </a:lnTo>
                <a:lnTo>
                  <a:pt x="651" y="876"/>
                </a:lnTo>
                <a:lnTo>
                  <a:pt x="613" y="916"/>
                </a:lnTo>
                <a:lnTo>
                  <a:pt x="579" y="960"/>
                </a:lnTo>
                <a:lnTo>
                  <a:pt x="550" y="1008"/>
                </a:lnTo>
                <a:lnTo>
                  <a:pt x="527" y="1060"/>
                </a:lnTo>
                <a:lnTo>
                  <a:pt x="509" y="1115"/>
                </a:lnTo>
                <a:lnTo>
                  <a:pt x="499" y="1172"/>
                </a:lnTo>
                <a:lnTo>
                  <a:pt x="495" y="1231"/>
                </a:lnTo>
                <a:lnTo>
                  <a:pt x="499" y="1292"/>
                </a:lnTo>
                <a:lnTo>
                  <a:pt x="509" y="1349"/>
                </a:lnTo>
                <a:lnTo>
                  <a:pt x="527" y="1403"/>
                </a:lnTo>
                <a:lnTo>
                  <a:pt x="550" y="1456"/>
                </a:lnTo>
                <a:lnTo>
                  <a:pt x="579" y="1503"/>
                </a:lnTo>
                <a:lnTo>
                  <a:pt x="613" y="1548"/>
                </a:lnTo>
                <a:lnTo>
                  <a:pt x="651" y="1588"/>
                </a:lnTo>
                <a:lnTo>
                  <a:pt x="695" y="1622"/>
                </a:lnTo>
                <a:lnTo>
                  <a:pt x="742" y="1652"/>
                </a:lnTo>
                <a:lnTo>
                  <a:pt x="792" y="1675"/>
                </a:lnTo>
                <a:lnTo>
                  <a:pt x="845" y="1693"/>
                </a:lnTo>
                <a:lnTo>
                  <a:pt x="902" y="1704"/>
                </a:lnTo>
                <a:lnTo>
                  <a:pt x="960" y="1708"/>
                </a:lnTo>
                <a:lnTo>
                  <a:pt x="1016" y="1704"/>
                </a:lnTo>
                <a:lnTo>
                  <a:pt x="1071" y="1693"/>
                </a:lnTo>
                <a:lnTo>
                  <a:pt x="1123" y="1676"/>
                </a:lnTo>
                <a:lnTo>
                  <a:pt x="1172" y="1654"/>
                </a:lnTo>
                <a:lnTo>
                  <a:pt x="1195" y="1646"/>
                </a:lnTo>
                <a:lnTo>
                  <a:pt x="1218" y="1645"/>
                </a:lnTo>
                <a:lnTo>
                  <a:pt x="1241" y="1651"/>
                </a:lnTo>
                <a:lnTo>
                  <a:pt x="1256" y="1659"/>
                </a:lnTo>
                <a:lnTo>
                  <a:pt x="1270" y="1671"/>
                </a:lnTo>
                <a:lnTo>
                  <a:pt x="1281" y="1685"/>
                </a:lnTo>
                <a:lnTo>
                  <a:pt x="1288" y="1702"/>
                </a:lnTo>
                <a:lnTo>
                  <a:pt x="1308" y="1761"/>
                </a:lnTo>
                <a:lnTo>
                  <a:pt x="1334" y="1819"/>
                </a:lnTo>
                <a:lnTo>
                  <a:pt x="1353" y="1859"/>
                </a:lnTo>
                <a:lnTo>
                  <a:pt x="1376" y="1900"/>
                </a:lnTo>
                <a:lnTo>
                  <a:pt x="1400" y="1943"/>
                </a:lnTo>
                <a:lnTo>
                  <a:pt x="1412" y="1968"/>
                </a:lnTo>
                <a:lnTo>
                  <a:pt x="1418" y="1996"/>
                </a:lnTo>
                <a:lnTo>
                  <a:pt x="1419" y="2025"/>
                </a:lnTo>
                <a:lnTo>
                  <a:pt x="1413" y="2052"/>
                </a:lnTo>
                <a:lnTo>
                  <a:pt x="1403" y="2079"/>
                </a:lnTo>
                <a:lnTo>
                  <a:pt x="1386" y="2102"/>
                </a:lnTo>
                <a:lnTo>
                  <a:pt x="1366" y="2120"/>
                </a:lnTo>
                <a:lnTo>
                  <a:pt x="1341" y="2134"/>
                </a:lnTo>
                <a:lnTo>
                  <a:pt x="1270" y="2163"/>
                </a:lnTo>
                <a:lnTo>
                  <a:pt x="1196" y="2186"/>
                </a:lnTo>
                <a:lnTo>
                  <a:pt x="1119" y="2202"/>
                </a:lnTo>
                <a:lnTo>
                  <a:pt x="1040" y="2213"/>
                </a:lnTo>
                <a:lnTo>
                  <a:pt x="960" y="2217"/>
                </a:lnTo>
                <a:lnTo>
                  <a:pt x="877" y="2213"/>
                </a:lnTo>
                <a:lnTo>
                  <a:pt x="797" y="2202"/>
                </a:lnTo>
                <a:lnTo>
                  <a:pt x="717" y="2184"/>
                </a:lnTo>
                <a:lnTo>
                  <a:pt x="642" y="2161"/>
                </a:lnTo>
                <a:lnTo>
                  <a:pt x="568" y="2131"/>
                </a:lnTo>
                <a:lnTo>
                  <a:pt x="499" y="2094"/>
                </a:lnTo>
                <a:lnTo>
                  <a:pt x="431" y="2053"/>
                </a:lnTo>
                <a:lnTo>
                  <a:pt x="369" y="2007"/>
                </a:lnTo>
                <a:lnTo>
                  <a:pt x="310" y="1955"/>
                </a:lnTo>
                <a:lnTo>
                  <a:pt x="254" y="1899"/>
                </a:lnTo>
                <a:lnTo>
                  <a:pt x="204" y="1839"/>
                </a:lnTo>
                <a:lnTo>
                  <a:pt x="158" y="1774"/>
                </a:lnTo>
                <a:lnTo>
                  <a:pt x="118" y="1705"/>
                </a:lnTo>
                <a:lnTo>
                  <a:pt x="84" y="1634"/>
                </a:lnTo>
                <a:lnTo>
                  <a:pt x="54" y="1559"/>
                </a:lnTo>
                <a:lnTo>
                  <a:pt x="31" y="1480"/>
                </a:lnTo>
                <a:lnTo>
                  <a:pt x="14" y="1400"/>
                </a:lnTo>
                <a:lnTo>
                  <a:pt x="4" y="1316"/>
                </a:lnTo>
                <a:lnTo>
                  <a:pt x="0" y="1231"/>
                </a:lnTo>
                <a:lnTo>
                  <a:pt x="4" y="1148"/>
                </a:lnTo>
                <a:lnTo>
                  <a:pt x="14" y="1064"/>
                </a:lnTo>
                <a:lnTo>
                  <a:pt x="31" y="984"/>
                </a:lnTo>
                <a:lnTo>
                  <a:pt x="54" y="906"/>
                </a:lnTo>
                <a:lnTo>
                  <a:pt x="84" y="831"/>
                </a:lnTo>
                <a:lnTo>
                  <a:pt x="118" y="759"/>
                </a:lnTo>
                <a:lnTo>
                  <a:pt x="158" y="691"/>
                </a:lnTo>
                <a:lnTo>
                  <a:pt x="204" y="625"/>
                </a:lnTo>
                <a:lnTo>
                  <a:pt x="254" y="566"/>
                </a:lnTo>
                <a:lnTo>
                  <a:pt x="310" y="509"/>
                </a:lnTo>
                <a:lnTo>
                  <a:pt x="369" y="458"/>
                </a:lnTo>
                <a:lnTo>
                  <a:pt x="431" y="411"/>
                </a:lnTo>
                <a:lnTo>
                  <a:pt x="499" y="369"/>
                </a:lnTo>
                <a:lnTo>
                  <a:pt x="568" y="333"/>
                </a:lnTo>
                <a:lnTo>
                  <a:pt x="642" y="304"/>
                </a:lnTo>
                <a:lnTo>
                  <a:pt x="717" y="280"/>
                </a:lnTo>
                <a:lnTo>
                  <a:pt x="797" y="263"/>
                </a:lnTo>
                <a:lnTo>
                  <a:pt x="877" y="252"/>
                </a:lnTo>
                <a:lnTo>
                  <a:pt x="960" y="248"/>
                </a:lnTo>
                <a:lnTo>
                  <a:pt x="1045" y="252"/>
                </a:lnTo>
                <a:lnTo>
                  <a:pt x="1126" y="263"/>
                </a:lnTo>
                <a:lnTo>
                  <a:pt x="1207" y="281"/>
                </a:lnTo>
                <a:lnTo>
                  <a:pt x="1285" y="306"/>
                </a:lnTo>
                <a:lnTo>
                  <a:pt x="1359" y="337"/>
                </a:lnTo>
                <a:lnTo>
                  <a:pt x="1430" y="374"/>
                </a:lnTo>
                <a:lnTo>
                  <a:pt x="1497" y="418"/>
                </a:lnTo>
                <a:lnTo>
                  <a:pt x="1561" y="466"/>
                </a:lnTo>
                <a:lnTo>
                  <a:pt x="1590" y="491"/>
                </a:lnTo>
                <a:lnTo>
                  <a:pt x="1619" y="520"/>
                </a:lnTo>
                <a:lnTo>
                  <a:pt x="1651" y="552"/>
                </a:lnTo>
                <a:lnTo>
                  <a:pt x="1688" y="591"/>
                </a:lnTo>
                <a:lnTo>
                  <a:pt x="1725" y="634"/>
                </a:lnTo>
                <a:lnTo>
                  <a:pt x="1762" y="680"/>
                </a:lnTo>
                <a:lnTo>
                  <a:pt x="1798" y="728"/>
                </a:lnTo>
                <a:lnTo>
                  <a:pt x="1832" y="780"/>
                </a:lnTo>
                <a:lnTo>
                  <a:pt x="1863" y="835"/>
                </a:lnTo>
                <a:lnTo>
                  <a:pt x="1891" y="892"/>
                </a:lnTo>
                <a:lnTo>
                  <a:pt x="1913" y="950"/>
                </a:lnTo>
                <a:lnTo>
                  <a:pt x="1931" y="1011"/>
                </a:lnTo>
                <a:lnTo>
                  <a:pt x="1942" y="1072"/>
                </a:lnTo>
                <a:lnTo>
                  <a:pt x="1945" y="1136"/>
                </a:lnTo>
                <a:lnTo>
                  <a:pt x="1946" y="1145"/>
                </a:lnTo>
                <a:lnTo>
                  <a:pt x="1946" y="1161"/>
                </a:lnTo>
                <a:lnTo>
                  <a:pt x="1946" y="1180"/>
                </a:lnTo>
                <a:lnTo>
                  <a:pt x="1948" y="1200"/>
                </a:lnTo>
                <a:lnTo>
                  <a:pt x="1948" y="1218"/>
                </a:lnTo>
                <a:lnTo>
                  <a:pt x="1948" y="1231"/>
                </a:lnTo>
                <a:lnTo>
                  <a:pt x="1951" y="1305"/>
                </a:lnTo>
                <a:lnTo>
                  <a:pt x="1962" y="1378"/>
                </a:lnTo>
                <a:lnTo>
                  <a:pt x="1980" y="1447"/>
                </a:lnTo>
                <a:lnTo>
                  <a:pt x="2003" y="1514"/>
                </a:lnTo>
                <a:lnTo>
                  <a:pt x="2033" y="1577"/>
                </a:lnTo>
                <a:lnTo>
                  <a:pt x="2068" y="1636"/>
                </a:lnTo>
                <a:lnTo>
                  <a:pt x="2110" y="1692"/>
                </a:lnTo>
                <a:lnTo>
                  <a:pt x="2154" y="1744"/>
                </a:lnTo>
                <a:lnTo>
                  <a:pt x="2205" y="1790"/>
                </a:lnTo>
                <a:lnTo>
                  <a:pt x="2260" y="1832"/>
                </a:lnTo>
                <a:lnTo>
                  <a:pt x="2318" y="1869"/>
                </a:lnTo>
                <a:lnTo>
                  <a:pt x="2379" y="1899"/>
                </a:lnTo>
                <a:lnTo>
                  <a:pt x="2444" y="1923"/>
                </a:lnTo>
                <a:lnTo>
                  <a:pt x="2511" y="1942"/>
                </a:lnTo>
                <a:lnTo>
                  <a:pt x="2582" y="1952"/>
                </a:lnTo>
                <a:lnTo>
                  <a:pt x="2654" y="1956"/>
                </a:lnTo>
                <a:lnTo>
                  <a:pt x="2725" y="1952"/>
                </a:lnTo>
                <a:lnTo>
                  <a:pt x="2796" y="1942"/>
                </a:lnTo>
                <a:lnTo>
                  <a:pt x="2864" y="1923"/>
                </a:lnTo>
                <a:lnTo>
                  <a:pt x="2929" y="1899"/>
                </a:lnTo>
                <a:lnTo>
                  <a:pt x="2990" y="1869"/>
                </a:lnTo>
                <a:lnTo>
                  <a:pt x="3048" y="1832"/>
                </a:lnTo>
                <a:lnTo>
                  <a:pt x="3102" y="1790"/>
                </a:lnTo>
                <a:lnTo>
                  <a:pt x="3152" y="1744"/>
                </a:lnTo>
                <a:lnTo>
                  <a:pt x="3198" y="1692"/>
                </a:lnTo>
                <a:lnTo>
                  <a:pt x="3238" y="1636"/>
                </a:lnTo>
                <a:lnTo>
                  <a:pt x="3274" y="1577"/>
                </a:lnTo>
                <a:lnTo>
                  <a:pt x="3304" y="1514"/>
                </a:lnTo>
                <a:lnTo>
                  <a:pt x="3328" y="1447"/>
                </a:lnTo>
                <a:lnTo>
                  <a:pt x="3345" y="1378"/>
                </a:lnTo>
                <a:lnTo>
                  <a:pt x="3356" y="1305"/>
                </a:lnTo>
                <a:lnTo>
                  <a:pt x="3360" y="1231"/>
                </a:lnTo>
                <a:lnTo>
                  <a:pt x="3356" y="1157"/>
                </a:lnTo>
                <a:lnTo>
                  <a:pt x="3345" y="1086"/>
                </a:lnTo>
                <a:lnTo>
                  <a:pt x="3328" y="1017"/>
                </a:lnTo>
                <a:lnTo>
                  <a:pt x="3304" y="950"/>
                </a:lnTo>
                <a:lnTo>
                  <a:pt x="3274" y="887"/>
                </a:lnTo>
                <a:lnTo>
                  <a:pt x="3238" y="828"/>
                </a:lnTo>
                <a:lnTo>
                  <a:pt x="3198" y="772"/>
                </a:lnTo>
                <a:lnTo>
                  <a:pt x="3152" y="720"/>
                </a:lnTo>
                <a:lnTo>
                  <a:pt x="3102" y="674"/>
                </a:lnTo>
                <a:lnTo>
                  <a:pt x="3048" y="631"/>
                </a:lnTo>
                <a:lnTo>
                  <a:pt x="2990" y="596"/>
                </a:lnTo>
                <a:lnTo>
                  <a:pt x="2929" y="565"/>
                </a:lnTo>
                <a:lnTo>
                  <a:pt x="2864" y="540"/>
                </a:lnTo>
                <a:lnTo>
                  <a:pt x="2796" y="523"/>
                </a:lnTo>
                <a:lnTo>
                  <a:pt x="2725" y="512"/>
                </a:lnTo>
                <a:lnTo>
                  <a:pt x="2654" y="508"/>
                </a:lnTo>
                <a:lnTo>
                  <a:pt x="2589" y="511"/>
                </a:lnTo>
                <a:lnTo>
                  <a:pt x="2527" y="520"/>
                </a:lnTo>
                <a:lnTo>
                  <a:pt x="2466" y="534"/>
                </a:lnTo>
                <a:lnTo>
                  <a:pt x="2407" y="554"/>
                </a:lnTo>
                <a:lnTo>
                  <a:pt x="2351" y="578"/>
                </a:lnTo>
                <a:lnTo>
                  <a:pt x="2297" y="607"/>
                </a:lnTo>
                <a:lnTo>
                  <a:pt x="2247" y="641"/>
                </a:lnTo>
                <a:lnTo>
                  <a:pt x="2198" y="679"/>
                </a:lnTo>
                <a:lnTo>
                  <a:pt x="2180" y="691"/>
                </a:lnTo>
                <a:lnTo>
                  <a:pt x="2160" y="699"/>
                </a:lnTo>
                <a:lnTo>
                  <a:pt x="2139" y="703"/>
                </a:lnTo>
                <a:lnTo>
                  <a:pt x="2118" y="702"/>
                </a:lnTo>
                <a:lnTo>
                  <a:pt x="2097" y="697"/>
                </a:lnTo>
                <a:lnTo>
                  <a:pt x="2078" y="686"/>
                </a:lnTo>
                <a:lnTo>
                  <a:pt x="2061" y="671"/>
                </a:lnTo>
                <a:lnTo>
                  <a:pt x="2048" y="654"/>
                </a:lnTo>
                <a:lnTo>
                  <a:pt x="1997" y="578"/>
                </a:lnTo>
                <a:lnTo>
                  <a:pt x="1945" y="506"/>
                </a:lnTo>
                <a:lnTo>
                  <a:pt x="1892" y="442"/>
                </a:lnTo>
                <a:lnTo>
                  <a:pt x="1878" y="423"/>
                </a:lnTo>
                <a:lnTo>
                  <a:pt x="1868" y="401"/>
                </a:lnTo>
                <a:lnTo>
                  <a:pt x="1863" y="377"/>
                </a:lnTo>
                <a:lnTo>
                  <a:pt x="1863" y="351"/>
                </a:lnTo>
                <a:lnTo>
                  <a:pt x="1867" y="327"/>
                </a:lnTo>
                <a:lnTo>
                  <a:pt x="1876" y="305"/>
                </a:lnTo>
                <a:lnTo>
                  <a:pt x="1890" y="285"/>
                </a:lnTo>
                <a:lnTo>
                  <a:pt x="1906" y="268"/>
                </a:lnTo>
                <a:lnTo>
                  <a:pt x="1977" y="214"/>
                </a:lnTo>
                <a:lnTo>
                  <a:pt x="2052" y="166"/>
                </a:lnTo>
                <a:lnTo>
                  <a:pt x="2128" y="123"/>
                </a:lnTo>
                <a:lnTo>
                  <a:pt x="2210" y="87"/>
                </a:lnTo>
                <a:lnTo>
                  <a:pt x="2294" y="56"/>
                </a:lnTo>
                <a:lnTo>
                  <a:pt x="2380" y="31"/>
                </a:lnTo>
                <a:lnTo>
                  <a:pt x="2470" y="14"/>
                </a:lnTo>
                <a:lnTo>
                  <a:pt x="2561" y="3"/>
                </a:lnTo>
                <a:lnTo>
                  <a:pt x="2654"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51" name="Freeform 21"/>
          <p:cNvSpPr>
            <a:spLocks noEditPoints="1"/>
          </p:cNvSpPr>
          <p:nvPr/>
        </p:nvSpPr>
        <p:spPr bwMode="auto">
          <a:xfrm>
            <a:off x="10682221" y="8277413"/>
            <a:ext cx="619120" cy="419744"/>
          </a:xfrm>
          <a:custGeom>
            <a:avLst/>
            <a:gdLst>
              <a:gd name="T0" fmla="*/ 162 w 400"/>
              <a:gd name="T1" fmla="*/ 206 h 271"/>
              <a:gd name="T2" fmla="*/ 177 w 400"/>
              <a:gd name="T3" fmla="*/ 260 h 271"/>
              <a:gd name="T4" fmla="*/ 232 w 400"/>
              <a:gd name="T5" fmla="*/ 246 h 271"/>
              <a:gd name="T6" fmla="*/ 325 w 400"/>
              <a:gd name="T7" fmla="*/ 4 h 271"/>
              <a:gd name="T8" fmla="*/ 162 w 400"/>
              <a:gd name="T9" fmla="*/ 206 h 271"/>
              <a:gd name="T10" fmla="*/ 200 w 400"/>
              <a:gd name="T11" fmla="*/ 54 h 271"/>
              <a:gd name="T12" fmla="*/ 225 w 400"/>
              <a:gd name="T13" fmla="*/ 56 h 271"/>
              <a:gd name="T14" fmla="*/ 254 w 400"/>
              <a:gd name="T15" fmla="*/ 21 h 271"/>
              <a:gd name="T16" fmla="*/ 200 w 400"/>
              <a:gd name="T17" fmla="*/ 14 h 271"/>
              <a:gd name="T18" fmla="*/ 0 w 400"/>
              <a:gd name="T19" fmla="*/ 229 h 271"/>
              <a:gd name="T20" fmla="*/ 1 w 400"/>
              <a:gd name="T21" fmla="*/ 251 h 271"/>
              <a:gd name="T22" fmla="*/ 22 w 400"/>
              <a:gd name="T23" fmla="*/ 269 h 271"/>
              <a:gd name="T24" fmla="*/ 41 w 400"/>
              <a:gd name="T25" fmla="*/ 248 h 271"/>
              <a:gd name="T26" fmla="*/ 40 w 400"/>
              <a:gd name="T27" fmla="*/ 229 h 271"/>
              <a:gd name="T28" fmla="*/ 200 w 400"/>
              <a:gd name="T29" fmla="*/ 54 h 271"/>
              <a:gd name="T30" fmla="*/ 344 w 400"/>
              <a:gd name="T31" fmla="*/ 79 h 271"/>
              <a:gd name="T32" fmla="*/ 327 w 400"/>
              <a:gd name="T33" fmla="*/ 122 h 271"/>
              <a:gd name="T34" fmla="*/ 360 w 400"/>
              <a:gd name="T35" fmla="*/ 229 h 271"/>
              <a:gd name="T36" fmla="*/ 359 w 400"/>
              <a:gd name="T37" fmla="*/ 248 h 271"/>
              <a:gd name="T38" fmla="*/ 377 w 400"/>
              <a:gd name="T39" fmla="*/ 270 h 271"/>
              <a:gd name="T40" fmla="*/ 379 w 400"/>
              <a:gd name="T41" fmla="*/ 270 h 271"/>
              <a:gd name="T42" fmla="*/ 399 w 400"/>
              <a:gd name="T43" fmla="*/ 252 h 271"/>
              <a:gd name="T44" fmla="*/ 400 w 400"/>
              <a:gd name="T45" fmla="*/ 229 h 271"/>
              <a:gd name="T46" fmla="*/ 344 w 400"/>
              <a:gd name="T47" fmla="*/ 79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0" h="271">
                <a:moveTo>
                  <a:pt x="162" y="206"/>
                </a:moveTo>
                <a:cubicBezTo>
                  <a:pt x="149" y="230"/>
                  <a:pt x="158" y="249"/>
                  <a:pt x="177" y="260"/>
                </a:cubicBezTo>
                <a:cubicBezTo>
                  <a:pt x="196" y="271"/>
                  <a:pt x="218" y="270"/>
                  <a:pt x="232" y="246"/>
                </a:cubicBezTo>
                <a:cubicBezTo>
                  <a:pt x="245" y="222"/>
                  <a:pt x="333" y="8"/>
                  <a:pt x="325" y="4"/>
                </a:cubicBezTo>
                <a:cubicBezTo>
                  <a:pt x="317" y="0"/>
                  <a:pt x="176" y="182"/>
                  <a:pt x="162" y="206"/>
                </a:cubicBezTo>
                <a:close/>
                <a:moveTo>
                  <a:pt x="200" y="54"/>
                </a:moveTo>
                <a:cubicBezTo>
                  <a:pt x="209" y="54"/>
                  <a:pt x="217" y="55"/>
                  <a:pt x="225" y="56"/>
                </a:cubicBezTo>
                <a:cubicBezTo>
                  <a:pt x="234" y="45"/>
                  <a:pt x="244" y="33"/>
                  <a:pt x="254" y="21"/>
                </a:cubicBezTo>
                <a:cubicBezTo>
                  <a:pt x="236" y="16"/>
                  <a:pt x="218" y="14"/>
                  <a:pt x="200" y="14"/>
                </a:cubicBezTo>
                <a:cubicBezTo>
                  <a:pt x="88" y="14"/>
                  <a:pt x="0" y="108"/>
                  <a:pt x="0" y="229"/>
                </a:cubicBezTo>
                <a:cubicBezTo>
                  <a:pt x="0" y="236"/>
                  <a:pt x="0" y="244"/>
                  <a:pt x="1" y="251"/>
                </a:cubicBezTo>
                <a:cubicBezTo>
                  <a:pt x="2" y="262"/>
                  <a:pt x="12" y="270"/>
                  <a:pt x="22" y="269"/>
                </a:cubicBezTo>
                <a:cubicBezTo>
                  <a:pt x="33" y="268"/>
                  <a:pt x="42" y="259"/>
                  <a:pt x="41" y="248"/>
                </a:cubicBezTo>
                <a:cubicBezTo>
                  <a:pt x="40" y="242"/>
                  <a:pt x="40" y="235"/>
                  <a:pt x="40" y="229"/>
                </a:cubicBezTo>
                <a:cubicBezTo>
                  <a:pt x="40" y="131"/>
                  <a:pt x="110" y="54"/>
                  <a:pt x="200" y="54"/>
                </a:cubicBezTo>
                <a:close/>
                <a:moveTo>
                  <a:pt x="344" y="79"/>
                </a:moveTo>
                <a:cubicBezTo>
                  <a:pt x="339" y="94"/>
                  <a:pt x="333" y="109"/>
                  <a:pt x="327" y="122"/>
                </a:cubicBezTo>
                <a:cubicBezTo>
                  <a:pt x="348" y="152"/>
                  <a:pt x="360" y="189"/>
                  <a:pt x="360" y="229"/>
                </a:cubicBezTo>
                <a:cubicBezTo>
                  <a:pt x="360" y="235"/>
                  <a:pt x="359" y="242"/>
                  <a:pt x="359" y="248"/>
                </a:cubicBezTo>
                <a:cubicBezTo>
                  <a:pt x="358" y="259"/>
                  <a:pt x="366" y="269"/>
                  <a:pt x="377" y="270"/>
                </a:cubicBezTo>
                <a:cubicBezTo>
                  <a:pt x="378" y="270"/>
                  <a:pt x="378" y="270"/>
                  <a:pt x="379" y="270"/>
                </a:cubicBezTo>
                <a:cubicBezTo>
                  <a:pt x="389" y="270"/>
                  <a:pt x="398" y="262"/>
                  <a:pt x="399" y="252"/>
                </a:cubicBezTo>
                <a:cubicBezTo>
                  <a:pt x="399" y="244"/>
                  <a:pt x="400" y="237"/>
                  <a:pt x="400" y="229"/>
                </a:cubicBezTo>
                <a:cubicBezTo>
                  <a:pt x="400" y="170"/>
                  <a:pt x="379" y="117"/>
                  <a:pt x="344" y="7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2" name="Freeform 16"/>
          <p:cNvSpPr>
            <a:spLocks noEditPoints="1"/>
          </p:cNvSpPr>
          <p:nvPr/>
        </p:nvSpPr>
        <p:spPr bwMode="auto">
          <a:xfrm>
            <a:off x="10673645" y="3222807"/>
            <a:ext cx="564359" cy="563716"/>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3" name="Group 52"/>
          <p:cNvGrpSpPr/>
          <p:nvPr/>
        </p:nvGrpSpPr>
        <p:grpSpPr>
          <a:xfrm>
            <a:off x="2549300" y="2624480"/>
            <a:ext cx="4659536" cy="1439228"/>
            <a:chOff x="1740795" y="7362486"/>
            <a:chExt cx="4659536" cy="1439228"/>
          </a:xfrm>
        </p:grpSpPr>
        <p:sp>
          <p:nvSpPr>
            <p:cNvPr id="54" name="Rectangle 53"/>
            <p:cNvSpPr/>
            <p:nvPr/>
          </p:nvSpPr>
          <p:spPr>
            <a:xfrm>
              <a:off x="2674512" y="7786051"/>
              <a:ext cx="3725819" cy="1015663"/>
            </a:xfrm>
            <a:prstGeom prst="rect">
              <a:avLst/>
            </a:prstGeom>
          </p:spPr>
          <p:txBody>
            <a:bodyPr wrap="square">
              <a:spAutoFit/>
            </a:bodyPr>
            <a:lstStyle/>
            <a:p>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55" name="Rectangle 54"/>
            <p:cNvSpPr/>
            <p:nvPr/>
          </p:nvSpPr>
          <p:spPr>
            <a:xfrm>
              <a:off x="1740795" y="7362486"/>
              <a:ext cx="2622834" cy="492443"/>
            </a:xfrm>
            <a:prstGeom prst="rect">
              <a:avLst/>
            </a:prstGeom>
          </p:spPr>
          <p:txBody>
            <a:bodyPr wrap="none">
              <a:spAutoFit/>
            </a:bodyPr>
            <a:lstStyle/>
            <a:p>
              <a:r>
                <a:rPr lang="en-GB" sz="2600" dirty="0" smtClean="0">
                  <a:solidFill>
                    <a:schemeClr val="accent1"/>
                  </a:solidFill>
                  <a:latin typeface="Open Sans" panose="020B0606030504020204" pitchFamily="34" charset="0"/>
                  <a:ea typeface="Open Sans" panose="020B0606030504020204" pitchFamily="34" charset="0"/>
                  <a:cs typeface="Open Sans" panose="020B0606030504020204" pitchFamily="34" charset="0"/>
                </a:rPr>
                <a:t>List Subject title</a:t>
              </a:r>
              <a:endParaRPr lang="en-GB" sz="260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56" name="Group 55"/>
          <p:cNvGrpSpPr/>
          <p:nvPr/>
        </p:nvGrpSpPr>
        <p:grpSpPr>
          <a:xfrm>
            <a:off x="2549300" y="5178906"/>
            <a:ext cx="4659536" cy="1439228"/>
            <a:chOff x="1740795" y="7362486"/>
            <a:chExt cx="4659536" cy="1439228"/>
          </a:xfrm>
        </p:grpSpPr>
        <p:sp>
          <p:nvSpPr>
            <p:cNvPr id="57" name="Rectangle 56"/>
            <p:cNvSpPr/>
            <p:nvPr/>
          </p:nvSpPr>
          <p:spPr>
            <a:xfrm>
              <a:off x="2674512" y="7786051"/>
              <a:ext cx="3725819" cy="1015663"/>
            </a:xfrm>
            <a:prstGeom prst="rect">
              <a:avLst/>
            </a:prstGeom>
          </p:spPr>
          <p:txBody>
            <a:bodyPr wrap="square">
              <a:spAutoFit/>
            </a:bodyPr>
            <a:lstStyle/>
            <a:p>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58" name="Rectangle 57"/>
            <p:cNvSpPr/>
            <p:nvPr/>
          </p:nvSpPr>
          <p:spPr>
            <a:xfrm>
              <a:off x="1740795" y="7362486"/>
              <a:ext cx="2622834" cy="492443"/>
            </a:xfrm>
            <a:prstGeom prst="rect">
              <a:avLst/>
            </a:prstGeom>
          </p:spPr>
          <p:txBody>
            <a:bodyPr wrap="none">
              <a:spAutoFit/>
            </a:bodyPr>
            <a:lstStyle/>
            <a:p>
              <a:r>
                <a:rPr lang="en-GB" sz="260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List Subject title</a:t>
              </a:r>
              <a:endParaRPr lang="en-GB" sz="260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9" name="Group 78"/>
          <p:cNvGrpSpPr/>
          <p:nvPr/>
        </p:nvGrpSpPr>
        <p:grpSpPr>
          <a:xfrm>
            <a:off x="2549300" y="7733332"/>
            <a:ext cx="4659536" cy="1439228"/>
            <a:chOff x="1740795" y="7362486"/>
            <a:chExt cx="4659536" cy="1439228"/>
          </a:xfrm>
        </p:grpSpPr>
        <p:sp>
          <p:nvSpPr>
            <p:cNvPr id="80" name="Rectangle 79"/>
            <p:cNvSpPr/>
            <p:nvPr/>
          </p:nvSpPr>
          <p:spPr>
            <a:xfrm>
              <a:off x="2674512" y="7786051"/>
              <a:ext cx="3725819" cy="1015663"/>
            </a:xfrm>
            <a:prstGeom prst="rect">
              <a:avLst/>
            </a:prstGeom>
          </p:spPr>
          <p:txBody>
            <a:bodyPr wrap="square">
              <a:spAutoFit/>
            </a:bodyPr>
            <a:lstStyle/>
            <a:p>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81" name="Rectangle 80"/>
            <p:cNvSpPr/>
            <p:nvPr/>
          </p:nvSpPr>
          <p:spPr>
            <a:xfrm>
              <a:off x="1740795" y="7362486"/>
              <a:ext cx="2622834" cy="492443"/>
            </a:xfrm>
            <a:prstGeom prst="rect">
              <a:avLst/>
            </a:prstGeom>
          </p:spPr>
          <p:txBody>
            <a:bodyPr wrap="none">
              <a:spAutoFit/>
            </a:bodyPr>
            <a:lstStyle/>
            <a:p>
              <a:r>
                <a:rPr lang="en-GB" sz="2600" dirty="0" smtClean="0">
                  <a:solidFill>
                    <a:schemeClr val="accent3"/>
                  </a:solidFill>
                  <a:latin typeface="Open Sans" panose="020B0606030504020204" pitchFamily="34" charset="0"/>
                  <a:ea typeface="Open Sans" panose="020B0606030504020204" pitchFamily="34" charset="0"/>
                  <a:cs typeface="Open Sans" panose="020B0606030504020204" pitchFamily="34" charset="0"/>
                </a:rPr>
                <a:t>List Subject title</a:t>
              </a:r>
              <a:endParaRPr lang="en-GB" sz="2600" dirty="0">
                <a:solidFill>
                  <a:schemeClr val="accent3"/>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82" name="Group 81"/>
          <p:cNvGrpSpPr/>
          <p:nvPr/>
        </p:nvGrpSpPr>
        <p:grpSpPr>
          <a:xfrm>
            <a:off x="10416950" y="2621786"/>
            <a:ext cx="4659536" cy="1439228"/>
            <a:chOff x="1740795" y="7362486"/>
            <a:chExt cx="4659536" cy="1439228"/>
          </a:xfrm>
        </p:grpSpPr>
        <p:sp>
          <p:nvSpPr>
            <p:cNvPr id="83" name="Rectangle 82"/>
            <p:cNvSpPr/>
            <p:nvPr/>
          </p:nvSpPr>
          <p:spPr>
            <a:xfrm>
              <a:off x="2674512" y="7786051"/>
              <a:ext cx="3725819" cy="1015663"/>
            </a:xfrm>
            <a:prstGeom prst="rect">
              <a:avLst/>
            </a:prstGeom>
          </p:spPr>
          <p:txBody>
            <a:bodyPr wrap="square">
              <a:spAutoFit/>
            </a:bodyPr>
            <a:lstStyle/>
            <a:p>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84" name="Rectangle 83"/>
            <p:cNvSpPr/>
            <p:nvPr/>
          </p:nvSpPr>
          <p:spPr>
            <a:xfrm>
              <a:off x="1740795" y="7362486"/>
              <a:ext cx="2622834" cy="492443"/>
            </a:xfrm>
            <a:prstGeom prst="rect">
              <a:avLst/>
            </a:prstGeom>
          </p:spPr>
          <p:txBody>
            <a:bodyPr wrap="none">
              <a:spAutoFit/>
            </a:bodyPr>
            <a:lstStyle/>
            <a:p>
              <a:r>
                <a:rPr lang="en-GB" sz="2600" dirty="0" smtClean="0">
                  <a:solidFill>
                    <a:schemeClr val="accent4"/>
                  </a:solidFill>
                  <a:latin typeface="Open Sans" panose="020B0606030504020204" pitchFamily="34" charset="0"/>
                  <a:ea typeface="Open Sans" panose="020B0606030504020204" pitchFamily="34" charset="0"/>
                  <a:cs typeface="Open Sans" panose="020B0606030504020204" pitchFamily="34" charset="0"/>
                </a:rPr>
                <a:t>List Subject title</a:t>
              </a:r>
              <a:endParaRPr lang="en-GB" sz="2600" dirty="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85" name="Group 84"/>
          <p:cNvGrpSpPr/>
          <p:nvPr/>
        </p:nvGrpSpPr>
        <p:grpSpPr>
          <a:xfrm>
            <a:off x="10416950" y="5176212"/>
            <a:ext cx="4659536" cy="1439228"/>
            <a:chOff x="1740795" y="7362486"/>
            <a:chExt cx="4659536" cy="1439228"/>
          </a:xfrm>
        </p:grpSpPr>
        <p:sp>
          <p:nvSpPr>
            <p:cNvPr id="86" name="Rectangle 85"/>
            <p:cNvSpPr/>
            <p:nvPr/>
          </p:nvSpPr>
          <p:spPr>
            <a:xfrm>
              <a:off x="2674512" y="7786051"/>
              <a:ext cx="3725819" cy="1015663"/>
            </a:xfrm>
            <a:prstGeom prst="rect">
              <a:avLst/>
            </a:prstGeom>
          </p:spPr>
          <p:txBody>
            <a:bodyPr wrap="square">
              <a:spAutoFit/>
            </a:bodyPr>
            <a:lstStyle/>
            <a:p>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87" name="Rectangle 86"/>
            <p:cNvSpPr/>
            <p:nvPr/>
          </p:nvSpPr>
          <p:spPr>
            <a:xfrm>
              <a:off x="1740795" y="7362486"/>
              <a:ext cx="2622834" cy="492443"/>
            </a:xfrm>
            <a:prstGeom prst="rect">
              <a:avLst/>
            </a:prstGeom>
          </p:spPr>
          <p:txBody>
            <a:bodyPr wrap="none">
              <a:spAutoFit/>
            </a:bodyPr>
            <a:lstStyle/>
            <a:p>
              <a:r>
                <a:rPr lang="en-GB" sz="2600" dirty="0" smtClean="0">
                  <a:solidFill>
                    <a:schemeClr val="accent5"/>
                  </a:solidFill>
                  <a:latin typeface="Open Sans" panose="020B0606030504020204" pitchFamily="34" charset="0"/>
                  <a:ea typeface="Open Sans" panose="020B0606030504020204" pitchFamily="34" charset="0"/>
                  <a:cs typeface="Open Sans" panose="020B0606030504020204" pitchFamily="34" charset="0"/>
                </a:rPr>
                <a:t>List Subject title</a:t>
              </a:r>
              <a:endParaRPr lang="en-GB" sz="2600" dirty="0">
                <a:solidFill>
                  <a:schemeClr val="accent5"/>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88" name="Group 87"/>
          <p:cNvGrpSpPr/>
          <p:nvPr/>
        </p:nvGrpSpPr>
        <p:grpSpPr>
          <a:xfrm>
            <a:off x="10416950" y="7730638"/>
            <a:ext cx="4659536" cy="1439228"/>
            <a:chOff x="1740795" y="7362486"/>
            <a:chExt cx="4659536" cy="1439228"/>
          </a:xfrm>
        </p:grpSpPr>
        <p:sp>
          <p:nvSpPr>
            <p:cNvPr id="89" name="Rectangle 88"/>
            <p:cNvSpPr/>
            <p:nvPr/>
          </p:nvSpPr>
          <p:spPr>
            <a:xfrm>
              <a:off x="2674512" y="7786051"/>
              <a:ext cx="3725819" cy="1015663"/>
            </a:xfrm>
            <a:prstGeom prst="rect">
              <a:avLst/>
            </a:prstGeom>
          </p:spPr>
          <p:txBody>
            <a:bodyPr wrap="square">
              <a:spAutoFit/>
            </a:bodyPr>
            <a:lstStyle/>
            <a:p>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90" name="Rectangle 89"/>
            <p:cNvSpPr/>
            <p:nvPr/>
          </p:nvSpPr>
          <p:spPr>
            <a:xfrm>
              <a:off x="1740795" y="7362486"/>
              <a:ext cx="2622834" cy="492443"/>
            </a:xfrm>
            <a:prstGeom prst="rect">
              <a:avLst/>
            </a:prstGeom>
          </p:spPr>
          <p:txBody>
            <a:bodyPr wrap="none">
              <a:spAutoFit/>
            </a:bodyPr>
            <a:lstStyle/>
            <a:p>
              <a:r>
                <a:rPr lang="en-GB" sz="2600" dirty="0" smtClean="0">
                  <a:solidFill>
                    <a:schemeClr val="accent6"/>
                  </a:solidFill>
                  <a:latin typeface="Open Sans" panose="020B0606030504020204" pitchFamily="34" charset="0"/>
                  <a:ea typeface="Open Sans" panose="020B0606030504020204" pitchFamily="34" charset="0"/>
                  <a:cs typeface="Open Sans" panose="020B0606030504020204" pitchFamily="34" charset="0"/>
                </a:rPr>
                <a:t>List Subject title</a:t>
              </a:r>
              <a:endParaRPr lang="en-GB" sz="2600" dirty="0">
                <a:solidFill>
                  <a:schemeClr val="accent6"/>
                </a:solidFill>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54972497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7379391" y="276820"/>
            <a:ext cx="3557384"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Iconic List B</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31" name="Rounded Rectangle 30"/>
          <p:cNvSpPr/>
          <p:nvPr/>
        </p:nvSpPr>
        <p:spPr>
          <a:xfrm>
            <a:off x="2845650" y="3072580"/>
            <a:ext cx="900000" cy="900000"/>
          </a:xfrm>
          <a:prstGeom prst="roundRect">
            <a:avLst>
              <a:gd name="adj" fmla="val 3840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smtClean="0">
                <a:noFill/>
              </a:rPr>
              <a:t>1</a:t>
            </a:r>
            <a:endParaRPr lang="en-GB" sz="4400" dirty="0">
              <a:noFill/>
            </a:endParaRPr>
          </a:p>
        </p:txBody>
      </p:sp>
      <p:sp>
        <p:nvSpPr>
          <p:cNvPr id="35" name="Rounded Rectangle 34"/>
          <p:cNvSpPr/>
          <p:nvPr/>
        </p:nvSpPr>
        <p:spPr>
          <a:xfrm>
            <a:off x="2845650" y="5244280"/>
            <a:ext cx="900000" cy="900000"/>
          </a:xfrm>
          <a:prstGeom prst="roundRect">
            <a:avLst>
              <a:gd name="adj" fmla="val 3840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smtClean="0">
                <a:noFill/>
              </a:rPr>
              <a:t>1</a:t>
            </a:r>
            <a:endParaRPr lang="en-GB" sz="4400" dirty="0">
              <a:noFill/>
            </a:endParaRPr>
          </a:p>
        </p:txBody>
      </p:sp>
      <p:sp>
        <p:nvSpPr>
          <p:cNvPr id="36" name="Rounded Rectangle 35"/>
          <p:cNvSpPr/>
          <p:nvPr/>
        </p:nvSpPr>
        <p:spPr>
          <a:xfrm>
            <a:off x="2845650" y="7415980"/>
            <a:ext cx="900000" cy="900000"/>
          </a:xfrm>
          <a:prstGeom prst="roundRect">
            <a:avLst>
              <a:gd name="adj" fmla="val 3840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smtClean="0">
                <a:noFill/>
              </a:rPr>
              <a:t>1</a:t>
            </a:r>
            <a:endParaRPr lang="en-GB" sz="4400" dirty="0">
              <a:noFill/>
            </a:endParaRPr>
          </a:p>
        </p:txBody>
      </p:sp>
      <p:sp>
        <p:nvSpPr>
          <p:cNvPr id="37" name="Rounded Rectangle 36"/>
          <p:cNvSpPr/>
          <p:nvPr/>
        </p:nvSpPr>
        <p:spPr>
          <a:xfrm>
            <a:off x="10065600" y="3072580"/>
            <a:ext cx="900000" cy="900000"/>
          </a:xfrm>
          <a:prstGeom prst="roundRect">
            <a:avLst>
              <a:gd name="adj" fmla="val 3840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smtClean="0">
                <a:noFill/>
              </a:rPr>
              <a:t>1</a:t>
            </a:r>
            <a:endParaRPr lang="en-GB" sz="4400" dirty="0">
              <a:noFill/>
            </a:endParaRPr>
          </a:p>
        </p:txBody>
      </p:sp>
      <p:sp>
        <p:nvSpPr>
          <p:cNvPr id="38" name="Rounded Rectangle 37"/>
          <p:cNvSpPr/>
          <p:nvPr/>
        </p:nvSpPr>
        <p:spPr>
          <a:xfrm>
            <a:off x="10065600" y="5244280"/>
            <a:ext cx="900000" cy="900000"/>
          </a:xfrm>
          <a:prstGeom prst="roundRect">
            <a:avLst>
              <a:gd name="adj" fmla="val 384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smtClean="0">
                <a:noFill/>
              </a:rPr>
              <a:t>1</a:t>
            </a:r>
            <a:endParaRPr lang="en-GB" sz="4400" dirty="0">
              <a:noFill/>
            </a:endParaRPr>
          </a:p>
        </p:txBody>
      </p:sp>
      <p:sp>
        <p:nvSpPr>
          <p:cNvPr id="39" name="Rounded Rectangle 38"/>
          <p:cNvSpPr/>
          <p:nvPr/>
        </p:nvSpPr>
        <p:spPr>
          <a:xfrm>
            <a:off x="10065600" y="7415980"/>
            <a:ext cx="900000" cy="900000"/>
          </a:xfrm>
          <a:prstGeom prst="roundRect">
            <a:avLst>
              <a:gd name="adj" fmla="val 3840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smtClean="0">
                <a:noFill/>
              </a:rPr>
              <a:t>1</a:t>
            </a:r>
            <a:endParaRPr lang="en-GB" sz="4400" dirty="0">
              <a:noFill/>
            </a:endParaRPr>
          </a:p>
        </p:txBody>
      </p:sp>
      <p:sp>
        <p:nvSpPr>
          <p:cNvPr id="40" name="Freeform 18"/>
          <p:cNvSpPr>
            <a:spLocks/>
          </p:cNvSpPr>
          <p:nvPr/>
        </p:nvSpPr>
        <p:spPr bwMode="auto">
          <a:xfrm>
            <a:off x="10334143" y="5512824"/>
            <a:ext cx="362913" cy="362912"/>
          </a:xfrm>
          <a:custGeom>
            <a:avLst/>
            <a:gdLst>
              <a:gd name="T0" fmla="*/ 266 w 360"/>
              <a:gd name="T1" fmla="*/ 360 h 360"/>
              <a:gd name="T2" fmla="*/ 294 w 360"/>
              <a:gd name="T3" fmla="*/ 331 h 360"/>
              <a:gd name="T4" fmla="*/ 245 w 360"/>
              <a:gd name="T5" fmla="*/ 155 h 360"/>
              <a:gd name="T6" fmla="*/ 318 w 360"/>
              <a:gd name="T7" fmla="*/ 82 h 360"/>
              <a:gd name="T8" fmla="*/ 340 w 360"/>
              <a:gd name="T9" fmla="*/ 19 h 360"/>
              <a:gd name="T10" fmla="*/ 278 w 360"/>
              <a:gd name="T11" fmla="*/ 42 h 360"/>
              <a:gd name="T12" fmla="*/ 205 w 360"/>
              <a:gd name="T13" fmla="*/ 115 h 360"/>
              <a:gd name="T14" fmla="*/ 28 w 360"/>
              <a:gd name="T15" fmla="*/ 65 h 360"/>
              <a:gd name="T16" fmla="*/ 0 w 360"/>
              <a:gd name="T17" fmla="*/ 94 h 360"/>
              <a:gd name="T18" fmla="*/ 148 w 360"/>
              <a:gd name="T19" fmla="*/ 172 h 360"/>
              <a:gd name="T20" fmla="*/ 98 w 360"/>
              <a:gd name="T21" fmla="*/ 222 h 360"/>
              <a:gd name="T22" fmla="*/ 38 w 360"/>
              <a:gd name="T23" fmla="*/ 226 h 360"/>
              <a:gd name="T24" fmla="*/ 9 w 360"/>
              <a:gd name="T25" fmla="*/ 254 h 360"/>
              <a:gd name="T26" fmla="*/ 80 w 360"/>
              <a:gd name="T27" fmla="*/ 280 h 360"/>
              <a:gd name="T28" fmla="*/ 105 w 360"/>
              <a:gd name="T29" fmla="*/ 350 h 360"/>
              <a:gd name="T30" fmla="*/ 134 w 360"/>
              <a:gd name="T31" fmla="*/ 322 h 360"/>
              <a:gd name="T32" fmla="*/ 137 w 360"/>
              <a:gd name="T33" fmla="*/ 262 h 360"/>
              <a:gd name="T34" fmla="*/ 188 w 360"/>
              <a:gd name="T35" fmla="*/ 211 h 360"/>
              <a:gd name="T36" fmla="*/ 266 w 360"/>
              <a:gd name="T37"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solidFill>
          <a:ln>
            <a:noFill/>
          </a:ln>
        </p:spPr>
        <p:txBody>
          <a:bodyPr vert="horz" wrap="square" lIns="72579" tIns="36290" rIns="72579" bIns="36290" numCol="1" anchor="t" anchorCtr="0" compatLnSpc="1">
            <a:prstTxWarp prst="textNoShape">
              <a:avLst/>
            </a:prstTxWarp>
          </a:bodyPr>
          <a:lstStyle/>
          <a:p>
            <a:endParaRPr lang="en-US" sz="2016" dirty="0"/>
          </a:p>
        </p:txBody>
      </p:sp>
      <p:sp>
        <p:nvSpPr>
          <p:cNvPr id="43" name="Freeform 6"/>
          <p:cNvSpPr>
            <a:spLocks/>
          </p:cNvSpPr>
          <p:nvPr/>
        </p:nvSpPr>
        <p:spPr bwMode="auto">
          <a:xfrm>
            <a:off x="3088852" y="7713061"/>
            <a:ext cx="413595" cy="264288"/>
          </a:xfrm>
          <a:custGeom>
            <a:avLst/>
            <a:gdLst>
              <a:gd name="T0" fmla="*/ 3017 w 3855"/>
              <a:gd name="T1" fmla="*/ 57 h 2464"/>
              <a:gd name="T2" fmla="*/ 3406 w 3855"/>
              <a:gd name="T3" fmla="*/ 270 h 2464"/>
              <a:gd name="T4" fmla="*/ 3692 w 3855"/>
              <a:gd name="T5" fmla="*/ 611 h 2464"/>
              <a:gd name="T6" fmla="*/ 3841 w 3855"/>
              <a:gd name="T7" fmla="*/ 1041 h 2464"/>
              <a:gd name="T8" fmla="*/ 3823 w 3855"/>
              <a:gd name="T9" fmla="*/ 1514 h 2464"/>
              <a:gd name="T10" fmla="*/ 3644 w 3855"/>
              <a:gd name="T11" fmla="*/ 1929 h 2464"/>
              <a:gd name="T12" fmla="*/ 3334 w 3855"/>
              <a:gd name="T13" fmla="*/ 2247 h 2464"/>
              <a:gd name="T14" fmla="*/ 2929 w 3855"/>
              <a:gd name="T15" fmla="*/ 2431 h 2464"/>
              <a:gd name="T16" fmla="*/ 2477 w 3855"/>
              <a:gd name="T17" fmla="*/ 2451 h 2464"/>
              <a:gd name="T18" fmla="*/ 2075 w 3855"/>
              <a:gd name="T19" fmla="*/ 2312 h 2464"/>
              <a:gd name="T20" fmla="*/ 1795 w 3855"/>
              <a:gd name="T21" fmla="*/ 2088 h 2464"/>
              <a:gd name="T22" fmla="*/ 1688 w 3855"/>
              <a:gd name="T23" fmla="*/ 1931 h 2464"/>
              <a:gd name="T24" fmla="*/ 1574 w 3855"/>
              <a:gd name="T25" fmla="*/ 1742 h 2464"/>
              <a:gd name="T26" fmla="*/ 1491 w 3855"/>
              <a:gd name="T27" fmla="*/ 1498 h 2464"/>
              <a:gd name="T28" fmla="*/ 1428 w 3855"/>
              <a:gd name="T29" fmla="*/ 1178 h 2464"/>
              <a:gd name="T30" fmla="*/ 1311 w 3855"/>
              <a:gd name="T31" fmla="*/ 922 h 2464"/>
              <a:gd name="T32" fmla="*/ 1075 w 3855"/>
              <a:gd name="T33" fmla="*/ 772 h 2464"/>
              <a:gd name="T34" fmla="*/ 792 w 3855"/>
              <a:gd name="T35" fmla="*/ 788 h 2464"/>
              <a:gd name="T36" fmla="*/ 579 w 3855"/>
              <a:gd name="T37" fmla="*/ 960 h 2464"/>
              <a:gd name="T38" fmla="*/ 495 w 3855"/>
              <a:gd name="T39" fmla="*/ 1231 h 2464"/>
              <a:gd name="T40" fmla="*/ 579 w 3855"/>
              <a:gd name="T41" fmla="*/ 1503 h 2464"/>
              <a:gd name="T42" fmla="*/ 792 w 3855"/>
              <a:gd name="T43" fmla="*/ 1675 h 2464"/>
              <a:gd name="T44" fmla="*/ 1071 w 3855"/>
              <a:gd name="T45" fmla="*/ 1693 h 2464"/>
              <a:gd name="T46" fmla="*/ 1241 w 3855"/>
              <a:gd name="T47" fmla="*/ 1651 h 2464"/>
              <a:gd name="T48" fmla="*/ 1308 w 3855"/>
              <a:gd name="T49" fmla="*/ 1761 h 2464"/>
              <a:gd name="T50" fmla="*/ 1412 w 3855"/>
              <a:gd name="T51" fmla="*/ 1968 h 2464"/>
              <a:gd name="T52" fmla="*/ 1386 w 3855"/>
              <a:gd name="T53" fmla="*/ 2102 h 2464"/>
              <a:gd name="T54" fmla="*/ 1119 w 3855"/>
              <a:gd name="T55" fmla="*/ 2202 h 2464"/>
              <a:gd name="T56" fmla="*/ 717 w 3855"/>
              <a:gd name="T57" fmla="*/ 2184 h 2464"/>
              <a:gd name="T58" fmla="*/ 369 w 3855"/>
              <a:gd name="T59" fmla="*/ 2007 h 2464"/>
              <a:gd name="T60" fmla="*/ 118 w 3855"/>
              <a:gd name="T61" fmla="*/ 1705 h 2464"/>
              <a:gd name="T62" fmla="*/ 4 w 3855"/>
              <a:gd name="T63" fmla="*/ 1316 h 2464"/>
              <a:gd name="T64" fmla="*/ 54 w 3855"/>
              <a:gd name="T65" fmla="*/ 906 h 2464"/>
              <a:gd name="T66" fmla="*/ 254 w 3855"/>
              <a:gd name="T67" fmla="*/ 566 h 2464"/>
              <a:gd name="T68" fmla="*/ 568 w 3855"/>
              <a:gd name="T69" fmla="*/ 333 h 2464"/>
              <a:gd name="T70" fmla="*/ 960 w 3855"/>
              <a:gd name="T71" fmla="*/ 248 h 2464"/>
              <a:gd name="T72" fmla="*/ 1359 w 3855"/>
              <a:gd name="T73" fmla="*/ 337 h 2464"/>
              <a:gd name="T74" fmla="*/ 1619 w 3855"/>
              <a:gd name="T75" fmla="*/ 520 h 2464"/>
              <a:gd name="T76" fmla="*/ 1798 w 3855"/>
              <a:gd name="T77" fmla="*/ 728 h 2464"/>
              <a:gd name="T78" fmla="*/ 1931 w 3855"/>
              <a:gd name="T79" fmla="*/ 1011 h 2464"/>
              <a:gd name="T80" fmla="*/ 1946 w 3855"/>
              <a:gd name="T81" fmla="*/ 1180 h 2464"/>
              <a:gd name="T82" fmla="*/ 1962 w 3855"/>
              <a:gd name="T83" fmla="*/ 1378 h 2464"/>
              <a:gd name="T84" fmla="*/ 2110 w 3855"/>
              <a:gd name="T85" fmla="*/ 1692 h 2464"/>
              <a:gd name="T86" fmla="*/ 2379 w 3855"/>
              <a:gd name="T87" fmla="*/ 1899 h 2464"/>
              <a:gd name="T88" fmla="*/ 2725 w 3855"/>
              <a:gd name="T89" fmla="*/ 1952 h 2464"/>
              <a:gd name="T90" fmla="*/ 3048 w 3855"/>
              <a:gd name="T91" fmla="*/ 1832 h 2464"/>
              <a:gd name="T92" fmla="*/ 3274 w 3855"/>
              <a:gd name="T93" fmla="*/ 1577 h 2464"/>
              <a:gd name="T94" fmla="*/ 3360 w 3855"/>
              <a:gd name="T95" fmla="*/ 1231 h 2464"/>
              <a:gd name="T96" fmla="*/ 3274 w 3855"/>
              <a:gd name="T97" fmla="*/ 887 h 2464"/>
              <a:gd name="T98" fmla="*/ 3048 w 3855"/>
              <a:gd name="T99" fmla="*/ 631 h 2464"/>
              <a:gd name="T100" fmla="*/ 2725 w 3855"/>
              <a:gd name="T101" fmla="*/ 512 h 2464"/>
              <a:gd name="T102" fmla="*/ 2407 w 3855"/>
              <a:gd name="T103" fmla="*/ 554 h 2464"/>
              <a:gd name="T104" fmla="*/ 2180 w 3855"/>
              <a:gd name="T105" fmla="*/ 691 h 2464"/>
              <a:gd name="T106" fmla="*/ 2078 w 3855"/>
              <a:gd name="T107" fmla="*/ 686 h 2464"/>
              <a:gd name="T108" fmla="*/ 1892 w 3855"/>
              <a:gd name="T109" fmla="*/ 442 h 2464"/>
              <a:gd name="T110" fmla="*/ 1867 w 3855"/>
              <a:gd name="T111" fmla="*/ 327 h 2464"/>
              <a:gd name="T112" fmla="*/ 2052 w 3855"/>
              <a:gd name="T113" fmla="*/ 166 h 2464"/>
              <a:gd name="T114" fmla="*/ 2470 w 3855"/>
              <a:gd name="T115" fmla="*/ 14 h 2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55" h="2464">
                <a:moveTo>
                  <a:pt x="2654" y="0"/>
                </a:moveTo>
                <a:lnTo>
                  <a:pt x="2748" y="3"/>
                </a:lnTo>
                <a:lnTo>
                  <a:pt x="2840" y="14"/>
                </a:lnTo>
                <a:lnTo>
                  <a:pt x="2930" y="32"/>
                </a:lnTo>
                <a:lnTo>
                  <a:pt x="3017" y="57"/>
                </a:lnTo>
                <a:lnTo>
                  <a:pt x="3101" y="88"/>
                </a:lnTo>
                <a:lnTo>
                  <a:pt x="3183" y="125"/>
                </a:lnTo>
                <a:lnTo>
                  <a:pt x="3261" y="168"/>
                </a:lnTo>
                <a:lnTo>
                  <a:pt x="3335" y="217"/>
                </a:lnTo>
                <a:lnTo>
                  <a:pt x="3406" y="270"/>
                </a:lnTo>
                <a:lnTo>
                  <a:pt x="3472" y="329"/>
                </a:lnTo>
                <a:lnTo>
                  <a:pt x="3534" y="394"/>
                </a:lnTo>
                <a:lnTo>
                  <a:pt x="3592" y="462"/>
                </a:lnTo>
                <a:lnTo>
                  <a:pt x="3645" y="534"/>
                </a:lnTo>
                <a:lnTo>
                  <a:pt x="3692" y="611"/>
                </a:lnTo>
                <a:lnTo>
                  <a:pt x="3733" y="691"/>
                </a:lnTo>
                <a:lnTo>
                  <a:pt x="3770" y="774"/>
                </a:lnTo>
                <a:lnTo>
                  <a:pt x="3800" y="860"/>
                </a:lnTo>
                <a:lnTo>
                  <a:pt x="3824" y="950"/>
                </a:lnTo>
                <a:lnTo>
                  <a:pt x="3841" y="1041"/>
                </a:lnTo>
                <a:lnTo>
                  <a:pt x="3852" y="1136"/>
                </a:lnTo>
                <a:lnTo>
                  <a:pt x="3855" y="1231"/>
                </a:lnTo>
                <a:lnTo>
                  <a:pt x="3852" y="1328"/>
                </a:lnTo>
                <a:lnTo>
                  <a:pt x="3841" y="1422"/>
                </a:lnTo>
                <a:lnTo>
                  <a:pt x="3823" y="1514"/>
                </a:lnTo>
                <a:lnTo>
                  <a:pt x="3800" y="1603"/>
                </a:lnTo>
                <a:lnTo>
                  <a:pt x="3770" y="1689"/>
                </a:lnTo>
                <a:lnTo>
                  <a:pt x="3733" y="1773"/>
                </a:lnTo>
                <a:lnTo>
                  <a:pt x="3691" y="1853"/>
                </a:lnTo>
                <a:lnTo>
                  <a:pt x="3644" y="1929"/>
                </a:lnTo>
                <a:lnTo>
                  <a:pt x="3592" y="2002"/>
                </a:lnTo>
                <a:lnTo>
                  <a:pt x="3534" y="2070"/>
                </a:lnTo>
                <a:lnTo>
                  <a:pt x="3471" y="2134"/>
                </a:lnTo>
                <a:lnTo>
                  <a:pt x="3405" y="2192"/>
                </a:lnTo>
                <a:lnTo>
                  <a:pt x="3334" y="2247"/>
                </a:lnTo>
                <a:lnTo>
                  <a:pt x="3259" y="2296"/>
                </a:lnTo>
                <a:lnTo>
                  <a:pt x="3181" y="2338"/>
                </a:lnTo>
                <a:lnTo>
                  <a:pt x="3100" y="2376"/>
                </a:lnTo>
                <a:lnTo>
                  <a:pt x="3016" y="2407"/>
                </a:lnTo>
                <a:lnTo>
                  <a:pt x="2929" y="2431"/>
                </a:lnTo>
                <a:lnTo>
                  <a:pt x="2840" y="2449"/>
                </a:lnTo>
                <a:lnTo>
                  <a:pt x="2748" y="2460"/>
                </a:lnTo>
                <a:lnTo>
                  <a:pt x="2654" y="2464"/>
                </a:lnTo>
                <a:lnTo>
                  <a:pt x="2565" y="2460"/>
                </a:lnTo>
                <a:lnTo>
                  <a:pt x="2477" y="2451"/>
                </a:lnTo>
                <a:lnTo>
                  <a:pt x="2392" y="2435"/>
                </a:lnTo>
                <a:lnTo>
                  <a:pt x="2309" y="2412"/>
                </a:lnTo>
                <a:lnTo>
                  <a:pt x="2229" y="2384"/>
                </a:lnTo>
                <a:lnTo>
                  <a:pt x="2151" y="2351"/>
                </a:lnTo>
                <a:lnTo>
                  <a:pt x="2075" y="2312"/>
                </a:lnTo>
                <a:lnTo>
                  <a:pt x="2004" y="2269"/>
                </a:lnTo>
                <a:lnTo>
                  <a:pt x="1936" y="2219"/>
                </a:lnTo>
                <a:lnTo>
                  <a:pt x="1871" y="2166"/>
                </a:lnTo>
                <a:lnTo>
                  <a:pt x="1809" y="2108"/>
                </a:lnTo>
                <a:lnTo>
                  <a:pt x="1795" y="2088"/>
                </a:lnTo>
                <a:lnTo>
                  <a:pt x="1777" y="2063"/>
                </a:lnTo>
                <a:lnTo>
                  <a:pt x="1757" y="2034"/>
                </a:lnTo>
                <a:lnTo>
                  <a:pt x="1735" y="2002"/>
                </a:lnTo>
                <a:lnTo>
                  <a:pt x="1711" y="1967"/>
                </a:lnTo>
                <a:lnTo>
                  <a:pt x="1688" y="1931"/>
                </a:lnTo>
                <a:lnTo>
                  <a:pt x="1663" y="1892"/>
                </a:lnTo>
                <a:lnTo>
                  <a:pt x="1638" y="1853"/>
                </a:lnTo>
                <a:lnTo>
                  <a:pt x="1616" y="1816"/>
                </a:lnTo>
                <a:lnTo>
                  <a:pt x="1593" y="1778"/>
                </a:lnTo>
                <a:lnTo>
                  <a:pt x="1574" y="1742"/>
                </a:lnTo>
                <a:lnTo>
                  <a:pt x="1556" y="1708"/>
                </a:lnTo>
                <a:lnTo>
                  <a:pt x="1535" y="1658"/>
                </a:lnTo>
                <a:lnTo>
                  <a:pt x="1519" y="1606"/>
                </a:lnTo>
                <a:lnTo>
                  <a:pt x="1503" y="1552"/>
                </a:lnTo>
                <a:lnTo>
                  <a:pt x="1491" y="1498"/>
                </a:lnTo>
                <a:lnTo>
                  <a:pt x="1481" y="1443"/>
                </a:lnTo>
                <a:lnTo>
                  <a:pt x="1471" y="1388"/>
                </a:lnTo>
                <a:lnTo>
                  <a:pt x="1452" y="1285"/>
                </a:lnTo>
                <a:lnTo>
                  <a:pt x="1441" y="1231"/>
                </a:lnTo>
                <a:lnTo>
                  <a:pt x="1428" y="1178"/>
                </a:lnTo>
                <a:lnTo>
                  <a:pt x="1411" y="1126"/>
                </a:lnTo>
                <a:lnTo>
                  <a:pt x="1396" y="1070"/>
                </a:lnTo>
                <a:lnTo>
                  <a:pt x="1372" y="1017"/>
                </a:lnTo>
                <a:lnTo>
                  <a:pt x="1344" y="967"/>
                </a:lnTo>
                <a:lnTo>
                  <a:pt x="1311" y="922"/>
                </a:lnTo>
                <a:lnTo>
                  <a:pt x="1272" y="881"/>
                </a:lnTo>
                <a:lnTo>
                  <a:pt x="1228" y="845"/>
                </a:lnTo>
                <a:lnTo>
                  <a:pt x="1181" y="814"/>
                </a:lnTo>
                <a:lnTo>
                  <a:pt x="1130" y="789"/>
                </a:lnTo>
                <a:lnTo>
                  <a:pt x="1075" y="772"/>
                </a:lnTo>
                <a:lnTo>
                  <a:pt x="1019" y="760"/>
                </a:lnTo>
                <a:lnTo>
                  <a:pt x="960" y="756"/>
                </a:lnTo>
                <a:lnTo>
                  <a:pt x="902" y="760"/>
                </a:lnTo>
                <a:lnTo>
                  <a:pt x="845" y="771"/>
                </a:lnTo>
                <a:lnTo>
                  <a:pt x="792" y="788"/>
                </a:lnTo>
                <a:lnTo>
                  <a:pt x="742" y="812"/>
                </a:lnTo>
                <a:lnTo>
                  <a:pt x="695" y="841"/>
                </a:lnTo>
                <a:lnTo>
                  <a:pt x="651" y="876"/>
                </a:lnTo>
                <a:lnTo>
                  <a:pt x="613" y="916"/>
                </a:lnTo>
                <a:lnTo>
                  <a:pt x="579" y="960"/>
                </a:lnTo>
                <a:lnTo>
                  <a:pt x="550" y="1008"/>
                </a:lnTo>
                <a:lnTo>
                  <a:pt x="527" y="1060"/>
                </a:lnTo>
                <a:lnTo>
                  <a:pt x="509" y="1115"/>
                </a:lnTo>
                <a:lnTo>
                  <a:pt x="499" y="1172"/>
                </a:lnTo>
                <a:lnTo>
                  <a:pt x="495" y="1231"/>
                </a:lnTo>
                <a:lnTo>
                  <a:pt x="499" y="1292"/>
                </a:lnTo>
                <a:lnTo>
                  <a:pt x="509" y="1349"/>
                </a:lnTo>
                <a:lnTo>
                  <a:pt x="527" y="1403"/>
                </a:lnTo>
                <a:lnTo>
                  <a:pt x="550" y="1456"/>
                </a:lnTo>
                <a:lnTo>
                  <a:pt x="579" y="1503"/>
                </a:lnTo>
                <a:lnTo>
                  <a:pt x="613" y="1548"/>
                </a:lnTo>
                <a:lnTo>
                  <a:pt x="651" y="1588"/>
                </a:lnTo>
                <a:lnTo>
                  <a:pt x="695" y="1622"/>
                </a:lnTo>
                <a:lnTo>
                  <a:pt x="742" y="1652"/>
                </a:lnTo>
                <a:lnTo>
                  <a:pt x="792" y="1675"/>
                </a:lnTo>
                <a:lnTo>
                  <a:pt x="845" y="1693"/>
                </a:lnTo>
                <a:lnTo>
                  <a:pt x="902" y="1704"/>
                </a:lnTo>
                <a:lnTo>
                  <a:pt x="960" y="1708"/>
                </a:lnTo>
                <a:lnTo>
                  <a:pt x="1016" y="1704"/>
                </a:lnTo>
                <a:lnTo>
                  <a:pt x="1071" y="1693"/>
                </a:lnTo>
                <a:lnTo>
                  <a:pt x="1123" y="1676"/>
                </a:lnTo>
                <a:lnTo>
                  <a:pt x="1172" y="1654"/>
                </a:lnTo>
                <a:lnTo>
                  <a:pt x="1195" y="1646"/>
                </a:lnTo>
                <a:lnTo>
                  <a:pt x="1218" y="1645"/>
                </a:lnTo>
                <a:lnTo>
                  <a:pt x="1241" y="1651"/>
                </a:lnTo>
                <a:lnTo>
                  <a:pt x="1256" y="1659"/>
                </a:lnTo>
                <a:lnTo>
                  <a:pt x="1270" y="1671"/>
                </a:lnTo>
                <a:lnTo>
                  <a:pt x="1281" y="1685"/>
                </a:lnTo>
                <a:lnTo>
                  <a:pt x="1288" y="1702"/>
                </a:lnTo>
                <a:lnTo>
                  <a:pt x="1308" y="1761"/>
                </a:lnTo>
                <a:lnTo>
                  <a:pt x="1334" y="1819"/>
                </a:lnTo>
                <a:lnTo>
                  <a:pt x="1353" y="1859"/>
                </a:lnTo>
                <a:lnTo>
                  <a:pt x="1376" y="1900"/>
                </a:lnTo>
                <a:lnTo>
                  <a:pt x="1400" y="1943"/>
                </a:lnTo>
                <a:lnTo>
                  <a:pt x="1412" y="1968"/>
                </a:lnTo>
                <a:lnTo>
                  <a:pt x="1418" y="1996"/>
                </a:lnTo>
                <a:lnTo>
                  <a:pt x="1419" y="2025"/>
                </a:lnTo>
                <a:lnTo>
                  <a:pt x="1413" y="2052"/>
                </a:lnTo>
                <a:lnTo>
                  <a:pt x="1403" y="2079"/>
                </a:lnTo>
                <a:lnTo>
                  <a:pt x="1386" y="2102"/>
                </a:lnTo>
                <a:lnTo>
                  <a:pt x="1366" y="2120"/>
                </a:lnTo>
                <a:lnTo>
                  <a:pt x="1341" y="2134"/>
                </a:lnTo>
                <a:lnTo>
                  <a:pt x="1270" y="2163"/>
                </a:lnTo>
                <a:lnTo>
                  <a:pt x="1196" y="2186"/>
                </a:lnTo>
                <a:lnTo>
                  <a:pt x="1119" y="2202"/>
                </a:lnTo>
                <a:lnTo>
                  <a:pt x="1040" y="2213"/>
                </a:lnTo>
                <a:lnTo>
                  <a:pt x="960" y="2217"/>
                </a:lnTo>
                <a:lnTo>
                  <a:pt x="877" y="2213"/>
                </a:lnTo>
                <a:lnTo>
                  <a:pt x="797" y="2202"/>
                </a:lnTo>
                <a:lnTo>
                  <a:pt x="717" y="2184"/>
                </a:lnTo>
                <a:lnTo>
                  <a:pt x="642" y="2161"/>
                </a:lnTo>
                <a:lnTo>
                  <a:pt x="568" y="2131"/>
                </a:lnTo>
                <a:lnTo>
                  <a:pt x="499" y="2094"/>
                </a:lnTo>
                <a:lnTo>
                  <a:pt x="431" y="2053"/>
                </a:lnTo>
                <a:lnTo>
                  <a:pt x="369" y="2007"/>
                </a:lnTo>
                <a:lnTo>
                  <a:pt x="310" y="1955"/>
                </a:lnTo>
                <a:lnTo>
                  <a:pt x="254" y="1899"/>
                </a:lnTo>
                <a:lnTo>
                  <a:pt x="204" y="1839"/>
                </a:lnTo>
                <a:lnTo>
                  <a:pt x="158" y="1774"/>
                </a:lnTo>
                <a:lnTo>
                  <a:pt x="118" y="1705"/>
                </a:lnTo>
                <a:lnTo>
                  <a:pt x="84" y="1634"/>
                </a:lnTo>
                <a:lnTo>
                  <a:pt x="54" y="1559"/>
                </a:lnTo>
                <a:lnTo>
                  <a:pt x="31" y="1480"/>
                </a:lnTo>
                <a:lnTo>
                  <a:pt x="14" y="1400"/>
                </a:lnTo>
                <a:lnTo>
                  <a:pt x="4" y="1316"/>
                </a:lnTo>
                <a:lnTo>
                  <a:pt x="0" y="1231"/>
                </a:lnTo>
                <a:lnTo>
                  <a:pt x="4" y="1148"/>
                </a:lnTo>
                <a:lnTo>
                  <a:pt x="14" y="1064"/>
                </a:lnTo>
                <a:lnTo>
                  <a:pt x="31" y="984"/>
                </a:lnTo>
                <a:lnTo>
                  <a:pt x="54" y="906"/>
                </a:lnTo>
                <a:lnTo>
                  <a:pt x="84" y="831"/>
                </a:lnTo>
                <a:lnTo>
                  <a:pt x="118" y="759"/>
                </a:lnTo>
                <a:lnTo>
                  <a:pt x="158" y="691"/>
                </a:lnTo>
                <a:lnTo>
                  <a:pt x="204" y="625"/>
                </a:lnTo>
                <a:lnTo>
                  <a:pt x="254" y="566"/>
                </a:lnTo>
                <a:lnTo>
                  <a:pt x="310" y="509"/>
                </a:lnTo>
                <a:lnTo>
                  <a:pt x="369" y="458"/>
                </a:lnTo>
                <a:lnTo>
                  <a:pt x="431" y="411"/>
                </a:lnTo>
                <a:lnTo>
                  <a:pt x="499" y="369"/>
                </a:lnTo>
                <a:lnTo>
                  <a:pt x="568" y="333"/>
                </a:lnTo>
                <a:lnTo>
                  <a:pt x="642" y="304"/>
                </a:lnTo>
                <a:lnTo>
                  <a:pt x="717" y="280"/>
                </a:lnTo>
                <a:lnTo>
                  <a:pt x="797" y="263"/>
                </a:lnTo>
                <a:lnTo>
                  <a:pt x="877" y="252"/>
                </a:lnTo>
                <a:lnTo>
                  <a:pt x="960" y="248"/>
                </a:lnTo>
                <a:lnTo>
                  <a:pt x="1045" y="252"/>
                </a:lnTo>
                <a:lnTo>
                  <a:pt x="1126" y="263"/>
                </a:lnTo>
                <a:lnTo>
                  <a:pt x="1207" y="281"/>
                </a:lnTo>
                <a:lnTo>
                  <a:pt x="1285" y="306"/>
                </a:lnTo>
                <a:lnTo>
                  <a:pt x="1359" y="337"/>
                </a:lnTo>
                <a:lnTo>
                  <a:pt x="1430" y="374"/>
                </a:lnTo>
                <a:lnTo>
                  <a:pt x="1497" y="418"/>
                </a:lnTo>
                <a:lnTo>
                  <a:pt x="1561" y="466"/>
                </a:lnTo>
                <a:lnTo>
                  <a:pt x="1590" y="491"/>
                </a:lnTo>
                <a:lnTo>
                  <a:pt x="1619" y="520"/>
                </a:lnTo>
                <a:lnTo>
                  <a:pt x="1651" y="552"/>
                </a:lnTo>
                <a:lnTo>
                  <a:pt x="1688" y="591"/>
                </a:lnTo>
                <a:lnTo>
                  <a:pt x="1725" y="634"/>
                </a:lnTo>
                <a:lnTo>
                  <a:pt x="1762" y="680"/>
                </a:lnTo>
                <a:lnTo>
                  <a:pt x="1798" y="728"/>
                </a:lnTo>
                <a:lnTo>
                  <a:pt x="1832" y="780"/>
                </a:lnTo>
                <a:lnTo>
                  <a:pt x="1863" y="835"/>
                </a:lnTo>
                <a:lnTo>
                  <a:pt x="1891" y="892"/>
                </a:lnTo>
                <a:lnTo>
                  <a:pt x="1913" y="950"/>
                </a:lnTo>
                <a:lnTo>
                  <a:pt x="1931" y="1011"/>
                </a:lnTo>
                <a:lnTo>
                  <a:pt x="1942" y="1072"/>
                </a:lnTo>
                <a:lnTo>
                  <a:pt x="1945" y="1136"/>
                </a:lnTo>
                <a:lnTo>
                  <a:pt x="1946" y="1145"/>
                </a:lnTo>
                <a:lnTo>
                  <a:pt x="1946" y="1161"/>
                </a:lnTo>
                <a:lnTo>
                  <a:pt x="1946" y="1180"/>
                </a:lnTo>
                <a:lnTo>
                  <a:pt x="1948" y="1200"/>
                </a:lnTo>
                <a:lnTo>
                  <a:pt x="1948" y="1218"/>
                </a:lnTo>
                <a:lnTo>
                  <a:pt x="1948" y="1231"/>
                </a:lnTo>
                <a:lnTo>
                  <a:pt x="1951" y="1305"/>
                </a:lnTo>
                <a:lnTo>
                  <a:pt x="1962" y="1378"/>
                </a:lnTo>
                <a:lnTo>
                  <a:pt x="1980" y="1447"/>
                </a:lnTo>
                <a:lnTo>
                  <a:pt x="2003" y="1514"/>
                </a:lnTo>
                <a:lnTo>
                  <a:pt x="2033" y="1577"/>
                </a:lnTo>
                <a:lnTo>
                  <a:pt x="2068" y="1636"/>
                </a:lnTo>
                <a:lnTo>
                  <a:pt x="2110" y="1692"/>
                </a:lnTo>
                <a:lnTo>
                  <a:pt x="2154" y="1744"/>
                </a:lnTo>
                <a:lnTo>
                  <a:pt x="2205" y="1790"/>
                </a:lnTo>
                <a:lnTo>
                  <a:pt x="2260" y="1832"/>
                </a:lnTo>
                <a:lnTo>
                  <a:pt x="2318" y="1869"/>
                </a:lnTo>
                <a:lnTo>
                  <a:pt x="2379" y="1899"/>
                </a:lnTo>
                <a:lnTo>
                  <a:pt x="2444" y="1923"/>
                </a:lnTo>
                <a:lnTo>
                  <a:pt x="2511" y="1942"/>
                </a:lnTo>
                <a:lnTo>
                  <a:pt x="2582" y="1952"/>
                </a:lnTo>
                <a:lnTo>
                  <a:pt x="2654" y="1956"/>
                </a:lnTo>
                <a:lnTo>
                  <a:pt x="2725" y="1952"/>
                </a:lnTo>
                <a:lnTo>
                  <a:pt x="2796" y="1942"/>
                </a:lnTo>
                <a:lnTo>
                  <a:pt x="2864" y="1923"/>
                </a:lnTo>
                <a:lnTo>
                  <a:pt x="2929" y="1899"/>
                </a:lnTo>
                <a:lnTo>
                  <a:pt x="2990" y="1869"/>
                </a:lnTo>
                <a:lnTo>
                  <a:pt x="3048" y="1832"/>
                </a:lnTo>
                <a:lnTo>
                  <a:pt x="3102" y="1790"/>
                </a:lnTo>
                <a:lnTo>
                  <a:pt x="3152" y="1744"/>
                </a:lnTo>
                <a:lnTo>
                  <a:pt x="3198" y="1692"/>
                </a:lnTo>
                <a:lnTo>
                  <a:pt x="3238" y="1636"/>
                </a:lnTo>
                <a:lnTo>
                  <a:pt x="3274" y="1577"/>
                </a:lnTo>
                <a:lnTo>
                  <a:pt x="3304" y="1514"/>
                </a:lnTo>
                <a:lnTo>
                  <a:pt x="3328" y="1447"/>
                </a:lnTo>
                <a:lnTo>
                  <a:pt x="3345" y="1378"/>
                </a:lnTo>
                <a:lnTo>
                  <a:pt x="3356" y="1305"/>
                </a:lnTo>
                <a:lnTo>
                  <a:pt x="3360" y="1231"/>
                </a:lnTo>
                <a:lnTo>
                  <a:pt x="3356" y="1157"/>
                </a:lnTo>
                <a:lnTo>
                  <a:pt x="3345" y="1086"/>
                </a:lnTo>
                <a:lnTo>
                  <a:pt x="3328" y="1017"/>
                </a:lnTo>
                <a:lnTo>
                  <a:pt x="3304" y="950"/>
                </a:lnTo>
                <a:lnTo>
                  <a:pt x="3274" y="887"/>
                </a:lnTo>
                <a:lnTo>
                  <a:pt x="3238" y="828"/>
                </a:lnTo>
                <a:lnTo>
                  <a:pt x="3198" y="772"/>
                </a:lnTo>
                <a:lnTo>
                  <a:pt x="3152" y="720"/>
                </a:lnTo>
                <a:lnTo>
                  <a:pt x="3102" y="674"/>
                </a:lnTo>
                <a:lnTo>
                  <a:pt x="3048" y="631"/>
                </a:lnTo>
                <a:lnTo>
                  <a:pt x="2990" y="596"/>
                </a:lnTo>
                <a:lnTo>
                  <a:pt x="2929" y="565"/>
                </a:lnTo>
                <a:lnTo>
                  <a:pt x="2864" y="540"/>
                </a:lnTo>
                <a:lnTo>
                  <a:pt x="2796" y="523"/>
                </a:lnTo>
                <a:lnTo>
                  <a:pt x="2725" y="512"/>
                </a:lnTo>
                <a:lnTo>
                  <a:pt x="2654" y="508"/>
                </a:lnTo>
                <a:lnTo>
                  <a:pt x="2589" y="511"/>
                </a:lnTo>
                <a:lnTo>
                  <a:pt x="2527" y="520"/>
                </a:lnTo>
                <a:lnTo>
                  <a:pt x="2466" y="534"/>
                </a:lnTo>
                <a:lnTo>
                  <a:pt x="2407" y="554"/>
                </a:lnTo>
                <a:lnTo>
                  <a:pt x="2351" y="578"/>
                </a:lnTo>
                <a:lnTo>
                  <a:pt x="2297" y="607"/>
                </a:lnTo>
                <a:lnTo>
                  <a:pt x="2247" y="641"/>
                </a:lnTo>
                <a:lnTo>
                  <a:pt x="2198" y="679"/>
                </a:lnTo>
                <a:lnTo>
                  <a:pt x="2180" y="691"/>
                </a:lnTo>
                <a:lnTo>
                  <a:pt x="2160" y="699"/>
                </a:lnTo>
                <a:lnTo>
                  <a:pt x="2139" y="703"/>
                </a:lnTo>
                <a:lnTo>
                  <a:pt x="2118" y="702"/>
                </a:lnTo>
                <a:lnTo>
                  <a:pt x="2097" y="697"/>
                </a:lnTo>
                <a:lnTo>
                  <a:pt x="2078" y="686"/>
                </a:lnTo>
                <a:lnTo>
                  <a:pt x="2061" y="671"/>
                </a:lnTo>
                <a:lnTo>
                  <a:pt x="2048" y="654"/>
                </a:lnTo>
                <a:lnTo>
                  <a:pt x="1997" y="578"/>
                </a:lnTo>
                <a:lnTo>
                  <a:pt x="1945" y="506"/>
                </a:lnTo>
                <a:lnTo>
                  <a:pt x="1892" y="442"/>
                </a:lnTo>
                <a:lnTo>
                  <a:pt x="1878" y="423"/>
                </a:lnTo>
                <a:lnTo>
                  <a:pt x="1868" y="401"/>
                </a:lnTo>
                <a:lnTo>
                  <a:pt x="1863" y="377"/>
                </a:lnTo>
                <a:lnTo>
                  <a:pt x="1863" y="351"/>
                </a:lnTo>
                <a:lnTo>
                  <a:pt x="1867" y="327"/>
                </a:lnTo>
                <a:lnTo>
                  <a:pt x="1876" y="305"/>
                </a:lnTo>
                <a:lnTo>
                  <a:pt x="1890" y="285"/>
                </a:lnTo>
                <a:lnTo>
                  <a:pt x="1906" y="268"/>
                </a:lnTo>
                <a:lnTo>
                  <a:pt x="1977" y="214"/>
                </a:lnTo>
                <a:lnTo>
                  <a:pt x="2052" y="166"/>
                </a:lnTo>
                <a:lnTo>
                  <a:pt x="2128" y="123"/>
                </a:lnTo>
                <a:lnTo>
                  <a:pt x="2210" y="87"/>
                </a:lnTo>
                <a:lnTo>
                  <a:pt x="2294" y="56"/>
                </a:lnTo>
                <a:lnTo>
                  <a:pt x="2380" y="31"/>
                </a:lnTo>
                <a:lnTo>
                  <a:pt x="2470" y="14"/>
                </a:lnTo>
                <a:lnTo>
                  <a:pt x="2561" y="3"/>
                </a:lnTo>
                <a:lnTo>
                  <a:pt x="265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44" name="Freeform 21"/>
          <p:cNvSpPr>
            <a:spLocks noEditPoints="1"/>
          </p:cNvSpPr>
          <p:nvPr/>
        </p:nvSpPr>
        <p:spPr bwMode="auto">
          <a:xfrm>
            <a:off x="10286263" y="7687526"/>
            <a:ext cx="465154" cy="315359"/>
          </a:xfrm>
          <a:custGeom>
            <a:avLst/>
            <a:gdLst>
              <a:gd name="T0" fmla="*/ 162 w 400"/>
              <a:gd name="T1" fmla="*/ 206 h 271"/>
              <a:gd name="T2" fmla="*/ 177 w 400"/>
              <a:gd name="T3" fmla="*/ 260 h 271"/>
              <a:gd name="T4" fmla="*/ 232 w 400"/>
              <a:gd name="T5" fmla="*/ 246 h 271"/>
              <a:gd name="T6" fmla="*/ 325 w 400"/>
              <a:gd name="T7" fmla="*/ 4 h 271"/>
              <a:gd name="T8" fmla="*/ 162 w 400"/>
              <a:gd name="T9" fmla="*/ 206 h 271"/>
              <a:gd name="T10" fmla="*/ 200 w 400"/>
              <a:gd name="T11" fmla="*/ 54 h 271"/>
              <a:gd name="T12" fmla="*/ 225 w 400"/>
              <a:gd name="T13" fmla="*/ 56 h 271"/>
              <a:gd name="T14" fmla="*/ 254 w 400"/>
              <a:gd name="T15" fmla="*/ 21 h 271"/>
              <a:gd name="T16" fmla="*/ 200 w 400"/>
              <a:gd name="T17" fmla="*/ 14 h 271"/>
              <a:gd name="T18" fmla="*/ 0 w 400"/>
              <a:gd name="T19" fmla="*/ 229 h 271"/>
              <a:gd name="T20" fmla="*/ 1 w 400"/>
              <a:gd name="T21" fmla="*/ 251 h 271"/>
              <a:gd name="T22" fmla="*/ 22 w 400"/>
              <a:gd name="T23" fmla="*/ 269 h 271"/>
              <a:gd name="T24" fmla="*/ 41 w 400"/>
              <a:gd name="T25" fmla="*/ 248 h 271"/>
              <a:gd name="T26" fmla="*/ 40 w 400"/>
              <a:gd name="T27" fmla="*/ 229 h 271"/>
              <a:gd name="T28" fmla="*/ 200 w 400"/>
              <a:gd name="T29" fmla="*/ 54 h 271"/>
              <a:gd name="T30" fmla="*/ 344 w 400"/>
              <a:gd name="T31" fmla="*/ 79 h 271"/>
              <a:gd name="T32" fmla="*/ 327 w 400"/>
              <a:gd name="T33" fmla="*/ 122 h 271"/>
              <a:gd name="T34" fmla="*/ 360 w 400"/>
              <a:gd name="T35" fmla="*/ 229 h 271"/>
              <a:gd name="T36" fmla="*/ 359 w 400"/>
              <a:gd name="T37" fmla="*/ 248 h 271"/>
              <a:gd name="T38" fmla="*/ 377 w 400"/>
              <a:gd name="T39" fmla="*/ 270 h 271"/>
              <a:gd name="T40" fmla="*/ 379 w 400"/>
              <a:gd name="T41" fmla="*/ 270 h 271"/>
              <a:gd name="T42" fmla="*/ 399 w 400"/>
              <a:gd name="T43" fmla="*/ 252 h 271"/>
              <a:gd name="T44" fmla="*/ 400 w 400"/>
              <a:gd name="T45" fmla="*/ 229 h 271"/>
              <a:gd name="T46" fmla="*/ 344 w 400"/>
              <a:gd name="T47" fmla="*/ 79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0" h="271">
                <a:moveTo>
                  <a:pt x="162" y="206"/>
                </a:moveTo>
                <a:cubicBezTo>
                  <a:pt x="149" y="230"/>
                  <a:pt x="158" y="249"/>
                  <a:pt x="177" y="260"/>
                </a:cubicBezTo>
                <a:cubicBezTo>
                  <a:pt x="196" y="271"/>
                  <a:pt x="218" y="270"/>
                  <a:pt x="232" y="246"/>
                </a:cubicBezTo>
                <a:cubicBezTo>
                  <a:pt x="245" y="222"/>
                  <a:pt x="333" y="8"/>
                  <a:pt x="325" y="4"/>
                </a:cubicBezTo>
                <a:cubicBezTo>
                  <a:pt x="317" y="0"/>
                  <a:pt x="176" y="182"/>
                  <a:pt x="162" y="206"/>
                </a:cubicBezTo>
                <a:close/>
                <a:moveTo>
                  <a:pt x="200" y="54"/>
                </a:moveTo>
                <a:cubicBezTo>
                  <a:pt x="209" y="54"/>
                  <a:pt x="217" y="55"/>
                  <a:pt x="225" y="56"/>
                </a:cubicBezTo>
                <a:cubicBezTo>
                  <a:pt x="234" y="45"/>
                  <a:pt x="244" y="33"/>
                  <a:pt x="254" y="21"/>
                </a:cubicBezTo>
                <a:cubicBezTo>
                  <a:pt x="236" y="16"/>
                  <a:pt x="218" y="14"/>
                  <a:pt x="200" y="14"/>
                </a:cubicBezTo>
                <a:cubicBezTo>
                  <a:pt x="88" y="14"/>
                  <a:pt x="0" y="108"/>
                  <a:pt x="0" y="229"/>
                </a:cubicBezTo>
                <a:cubicBezTo>
                  <a:pt x="0" y="236"/>
                  <a:pt x="0" y="244"/>
                  <a:pt x="1" y="251"/>
                </a:cubicBezTo>
                <a:cubicBezTo>
                  <a:pt x="2" y="262"/>
                  <a:pt x="12" y="270"/>
                  <a:pt x="22" y="269"/>
                </a:cubicBezTo>
                <a:cubicBezTo>
                  <a:pt x="33" y="268"/>
                  <a:pt x="42" y="259"/>
                  <a:pt x="41" y="248"/>
                </a:cubicBezTo>
                <a:cubicBezTo>
                  <a:pt x="40" y="242"/>
                  <a:pt x="40" y="235"/>
                  <a:pt x="40" y="229"/>
                </a:cubicBezTo>
                <a:cubicBezTo>
                  <a:pt x="40" y="131"/>
                  <a:pt x="110" y="54"/>
                  <a:pt x="200" y="54"/>
                </a:cubicBezTo>
                <a:close/>
                <a:moveTo>
                  <a:pt x="344" y="79"/>
                </a:moveTo>
                <a:cubicBezTo>
                  <a:pt x="339" y="94"/>
                  <a:pt x="333" y="109"/>
                  <a:pt x="327" y="122"/>
                </a:cubicBezTo>
                <a:cubicBezTo>
                  <a:pt x="348" y="152"/>
                  <a:pt x="360" y="189"/>
                  <a:pt x="360" y="229"/>
                </a:cubicBezTo>
                <a:cubicBezTo>
                  <a:pt x="360" y="235"/>
                  <a:pt x="359" y="242"/>
                  <a:pt x="359" y="248"/>
                </a:cubicBezTo>
                <a:cubicBezTo>
                  <a:pt x="358" y="259"/>
                  <a:pt x="366" y="269"/>
                  <a:pt x="377" y="270"/>
                </a:cubicBezTo>
                <a:cubicBezTo>
                  <a:pt x="378" y="270"/>
                  <a:pt x="378" y="270"/>
                  <a:pt x="379" y="270"/>
                </a:cubicBezTo>
                <a:cubicBezTo>
                  <a:pt x="389" y="270"/>
                  <a:pt x="398" y="262"/>
                  <a:pt x="399" y="252"/>
                </a:cubicBezTo>
                <a:cubicBezTo>
                  <a:pt x="399" y="244"/>
                  <a:pt x="400" y="237"/>
                  <a:pt x="400" y="229"/>
                </a:cubicBezTo>
                <a:cubicBezTo>
                  <a:pt x="400" y="170"/>
                  <a:pt x="379" y="117"/>
                  <a:pt x="344" y="7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16"/>
          <p:cNvSpPr>
            <a:spLocks noEditPoints="1"/>
          </p:cNvSpPr>
          <p:nvPr/>
        </p:nvSpPr>
        <p:spPr bwMode="auto">
          <a:xfrm>
            <a:off x="10303593" y="3310816"/>
            <a:ext cx="424012" cy="423528"/>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32"/>
          <p:cNvSpPr>
            <a:spLocks noEditPoints="1"/>
          </p:cNvSpPr>
          <p:nvPr/>
        </p:nvSpPr>
        <p:spPr bwMode="auto">
          <a:xfrm>
            <a:off x="3103602" y="3324112"/>
            <a:ext cx="397177" cy="396936"/>
          </a:xfrm>
          <a:custGeom>
            <a:avLst/>
            <a:gdLst>
              <a:gd name="T0" fmla="*/ 511 w 6560"/>
              <a:gd name="T1" fmla="*/ 4571 h 6556"/>
              <a:gd name="T2" fmla="*/ 582 w 6560"/>
              <a:gd name="T3" fmla="*/ 4638 h 6556"/>
              <a:gd name="T4" fmla="*/ 794 w 6560"/>
              <a:gd name="T5" fmla="*/ 4742 h 6556"/>
              <a:gd name="T6" fmla="*/ 862 w 6560"/>
              <a:gd name="T7" fmla="*/ 4876 h 6556"/>
              <a:gd name="T8" fmla="*/ 908 w 6560"/>
              <a:gd name="T9" fmla="*/ 5147 h 6556"/>
              <a:gd name="T10" fmla="*/ 1039 w 6560"/>
              <a:gd name="T11" fmla="*/ 5386 h 6556"/>
              <a:gd name="T12" fmla="*/ 1245 w 6560"/>
              <a:gd name="T13" fmla="*/ 5571 h 6556"/>
              <a:gd name="T14" fmla="*/ 1498 w 6560"/>
              <a:gd name="T15" fmla="*/ 5675 h 6556"/>
              <a:gd name="T16" fmla="*/ 1745 w 6560"/>
              <a:gd name="T17" fmla="*/ 5691 h 6556"/>
              <a:gd name="T18" fmla="*/ 1835 w 6560"/>
              <a:gd name="T19" fmla="*/ 5809 h 6556"/>
              <a:gd name="T20" fmla="*/ 1925 w 6560"/>
              <a:gd name="T21" fmla="*/ 5982 h 6556"/>
              <a:gd name="T22" fmla="*/ 1989 w 6560"/>
              <a:gd name="T23" fmla="*/ 6048 h 6556"/>
              <a:gd name="T24" fmla="*/ 501 w 6560"/>
              <a:gd name="T25" fmla="*/ 4555 h 6556"/>
              <a:gd name="T26" fmla="*/ 2551 w 6560"/>
              <a:gd name="T27" fmla="*/ 5745 h 6556"/>
              <a:gd name="T28" fmla="*/ 2427 w 6560"/>
              <a:gd name="T29" fmla="*/ 5805 h 6556"/>
              <a:gd name="T30" fmla="*/ 2298 w 6560"/>
              <a:gd name="T31" fmla="*/ 5775 h 6556"/>
              <a:gd name="T32" fmla="*/ 2212 w 6560"/>
              <a:gd name="T33" fmla="*/ 5667 h 6556"/>
              <a:gd name="T34" fmla="*/ 2212 w 6560"/>
              <a:gd name="T35" fmla="*/ 5533 h 6556"/>
              <a:gd name="T36" fmla="*/ 5449 w 6560"/>
              <a:gd name="T37" fmla="*/ 2268 h 6556"/>
              <a:gd name="T38" fmla="*/ 1971 w 6560"/>
              <a:gd name="T39" fmla="*/ 5165 h 6556"/>
              <a:gd name="T40" fmla="*/ 1805 w 6560"/>
              <a:gd name="T41" fmla="*/ 5266 h 6556"/>
              <a:gd name="T42" fmla="*/ 1618 w 6560"/>
              <a:gd name="T43" fmla="*/ 5280 h 6556"/>
              <a:gd name="T44" fmla="*/ 1442 w 6560"/>
              <a:gd name="T45" fmla="*/ 5209 h 6556"/>
              <a:gd name="T46" fmla="*/ 1314 w 6560"/>
              <a:gd name="T47" fmla="*/ 5059 h 6556"/>
              <a:gd name="T48" fmla="*/ 1271 w 6560"/>
              <a:gd name="T49" fmla="*/ 4876 h 6556"/>
              <a:gd name="T50" fmla="*/ 1314 w 6560"/>
              <a:gd name="T51" fmla="*/ 4692 h 6556"/>
              <a:gd name="T52" fmla="*/ 4579 w 6560"/>
              <a:gd name="T53" fmla="*/ 1399 h 6556"/>
              <a:gd name="T54" fmla="*/ 1101 w 6560"/>
              <a:gd name="T55" fmla="*/ 4296 h 6556"/>
              <a:gd name="T56" fmla="*/ 979 w 6560"/>
              <a:gd name="T57" fmla="*/ 4355 h 6556"/>
              <a:gd name="T58" fmla="*/ 848 w 6560"/>
              <a:gd name="T59" fmla="*/ 4326 h 6556"/>
              <a:gd name="T60" fmla="*/ 762 w 6560"/>
              <a:gd name="T61" fmla="*/ 4218 h 6556"/>
              <a:gd name="T62" fmla="*/ 762 w 6560"/>
              <a:gd name="T63" fmla="*/ 4084 h 6556"/>
              <a:gd name="T64" fmla="*/ 4001 w 6560"/>
              <a:gd name="T65" fmla="*/ 819 h 6556"/>
              <a:gd name="T66" fmla="*/ 5339 w 6560"/>
              <a:gd name="T67" fmla="*/ 20 h 6556"/>
              <a:gd name="T68" fmla="*/ 5593 w 6560"/>
              <a:gd name="T69" fmla="*/ 124 h 6556"/>
              <a:gd name="T70" fmla="*/ 6321 w 6560"/>
              <a:gd name="T71" fmla="*/ 819 h 6556"/>
              <a:gd name="T72" fmla="*/ 6482 w 6560"/>
              <a:gd name="T73" fmla="*/ 1048 h 6556"/>
              <a:gd name="T74" fmla="*/ 6554 w 6560"/>
              <a:gd name="T75" fmla="*/ 1310 h 6556"/>
              <a:gd name="T76" fmla="*/ 6540 w 6560"/>
              <a:gd name="T77" fmla="*/ 1579 h 6556"/>
              <a:gd name="T78" fmla="*/ 6436 w 6560"/>
              <a:gd name="T79" fmla="*/ 1830 h 6556"/>
              <a:gd name="T80" fmla="*/ 6029 w 6560"/>
              <a:gd name="T81" fmla="*/ 2268 h 6556"/>
              <a:gd name="T82" fmla="*/ 4651 w 6560"/>
              <a:gd name="T83" fmla="*/ 177 h 6556"/>
              <a:gd name="T84" fmla="*/ 4895 w 6560"/>
              <a:gd name="T85" fmla="*/ 44 h 6556"/>
              <a:gd name="T86" fmla="*/ 5160 w 6560"/>
              <a:gd name="T87"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60" h="6556">
                <a:moveTo>
                  <a:pt x="501" y="4555"/>
                </a:moveTo>
                <a:lnTo>
                  <a:pt x="507" y="4563"/>
                </a:lnTo>
                <a:lnTo>
                  <a:pt x="511" y="4571"/>
                </a:lnTo>
                <a:lnTo>
                  <a:pt x="515" y="4579"/>
                </a:lnTo>
                <a:lnTo>
                  <a:pt x="521" y="4587"/>
                </a:lnTo>
                <a:lnTo>
                  <a:pt x="582" y="4638"/>
                </a:lnTo>
                <a:lnTo>
                  <a:pt x="648" y="4682"/>
                </a:lnTo>
                <a:lnTo>
                  <a:pt x="720" y="4718"/>
                </a:lnTo>
                <a:lnTo>
                  <a:pt x="794" y="4742"/>
                </a:lnTo>
                <a:lnTo>
                  <a:pt x="872" y="4758"/>
                </a:lnTo>
                <a:lnTo>
                  <a:pt x="864" y="4816"/>
                </a:lnTo>
                <a:lnTo>
                  <a:pt x="862" y="4876"/>
                </a:lnTo>
                <a:lnTo>
                  <a:pt x="866" y="4969"/>
                </a:lnTo>
                <a:lnTo>
                  <a:pt x="882" y="5059"/>
                </a:lnTo>
                <a:lnTo>
                  <a:pt x="908" y="5147"/>
                </a:lnTo>
                <a:lnTo>
                  <a:pt x="941" y="5230"/>
                </a:lnTo>
                <a:lnTo>
                  <a:pt x="985" y="5310"/>
                </a:lnTo>
                <a:lnTo>
                  <a:pt x="1039" y="5386"/>
                </a:lnTo>
                <a:lnTo>
                  <a:pt x="1101" y="5456"/>
                </a:lnTo>
                <a:lnTo>
                  <a:pt x="1171" y="5518"/>
                </a:lnTo>
                <a:lnTo>
                  <a:pt x="1245" y="5571"/>
                </a:lnTo>
                <a:lnTo>
                  <a:pt x="1324" y="5615"/>
                </a:lnTo>
                <a:lnTo>
                  <a:pt x="1410" y="5649"/>
                </a:lnTo>
                <a:lnTo>
                  <a:pt x="1498" y="5675"/>
                </a:lnTo>
                <a:lnTo>
                  <a:pt x="1588" y="5691"/>
                </a:lnTo>
                <a:lnTo>
                  <a:pt x="1681" y="5695"/>
                </a:lnTo>
                <a:lnTo>
                  <a:pt x="1745" y="5691"/>
                </a:lnTo>
                <a:lnTo>
                  <a:pt x="1807" y="5683"/>
                </a:lnTo>
                <a:lnTo>
                  <a:pt x="1819" y="5747"/>
                </a:lnTo>
                <a:lnTo>
                  <a:pt x="1835" y="5809"/>
                </a:lnTo>
                <a:lnTo>
                  <a:pt x="1859" y="5870"/>
                </a:lnTo>
                <a:lnTo>
                  <a:pt x="1889" y="5928"/>
                </a:lnTo>
                <a:lnTo>
                  <a:pt x="1925" y="5982"/>
                </a:lnTo>
                <a:lnTo>
                  <a:pt x="1971" y="6034"/>
                </a:lnTo>
                <a:lnTo>
                  <a:pt x="1979" y="6042"/>
                </a:lnTo>
                <a:lnTo>
                  <a:pt x="1989" y="6048"/>
                </a:lnTo>
                <a:lnTo>
                  <a:pt x="1997" y="6056"/>
                </a:lnTo>
                <a:lnTo>
                  <a:pt x="0" y="6556"/>
                </a:lnTo>
                <a:lnTo>
                  <a:pt x="501" y="4555"/>
                </a:lnTo>
                <a:close/>
                <a:moveTo>
                  <a:pt x="5449" y="2268"/>
                </a:moveTo>
                <a:lnTo>
                  <a:pt x="5740" y="2557"/>
                </a:lnTo>
                <a:lnTo>
                  <a:pt x="2551" y="5745"/>
                </a:lnTo>
                <a:lnTo>
                  <a:pt x="2513" y="5775"/>
                </a:lnTo>
                <a:lnTo>
                  <a:pt x="2473" y="5795"/>
                </a:lnTo>
                <a:lnTo>
                  <a:pt x="2427" y="5805"/>
                </a:lnTo>
                <a:lnTo>
                  <a:pt x="2383" y="5805"/>
                </a:lnTo>
                <a:lnTo>
                  <a:pt x="2340" y="5795"/>
                </a:lnTo>
                <a:lnTo>
                  <a:pt x="2298" y="5775"/>
                </a:lnTo>
                <a:lnTo>
                  <a:pt x="2262" y="5745"/>
                </a:lnTo>
                <a:lnTo>
                  <a:pt x="2232" y="5709"/>
                </a:lnTo>
                <a:lnTo>
                  <a:pt x="2212" y="5667"/>
                </a:lnTo>
                <a:lnTo>
                  <a:pt x="2202" y="5623"/>
                </a:lnTo>
                <a:lnTo>
                  <a:pt x="2202" y="5577"/>
                </a:lnTo>
                <a:lnTo>
                  <a:pt x="2212" y="5533"/>
                </a:lnTo>
                <a:lnTo>
                  <a:pt x="2232" y="5492"/>
                </a:lnTo>
                <a:lnTo>
                  <a:pt x="2262" y="5456"/>
                </a:lnTo>
                <a:lnTo>
                  <a:pt x="5449" y="2268"/>
                </a:lnTo>
                <a:close/>
                <a:moveTo>
                  <a:pt x="4579" y="1399"/>
                </a:moveTo>
                <a:lnTo>
                  <a:pt x="5160" y="1979"/>
                </a:lnTo>
                <a:lnTo>
                  <a:pt x="1971" y="5165"/>
                </a:lnTo>
                <a:lnTo>
                  <a:pt x="1921" y="5209"/>
                </a:lnTo>
                <a:lnTo>
                  <a:pt x="1865" y="5242"/>
                </a:lnTo>
                <a:lnTo>
                  <a:pt x="1805" y="5266"/>
                </a:lnTo>
                <a:lnTo>
                  <a:pt x="1743" y="5280"/>
                </a:lnTo>
                <a:lnTo>
                  <a:pt x="1681" y="5286"/>
                </a:lnTo>
                <a:lnTo>
                  <a:pt x="1618" y="5280"/>
                </a:lnTo>
                <a:lnTo>
                  <a:pt x="1556" y="5266"/>
                </a:lnTo>
                <a:lnTo>
                  <a:pt x="1498" y="5242"/>
                </a:lnTo>
                <a:lnTo>
                  <a:pt x="1442" y="5209"/>
                </a:lnTo>
                <a:lnTo>
                  <a:pt x="1390" y="5165"/>
                </a:lnTo>
                <a:lnTo>
                  <a:pt x="1348" y="5115"/>
                </a:lnTo>
                <a:lnTo>
                  <a:pt x="1314" y="5059"/>
                </a:lnTo>
                <a:lnTo>
                  <a:pt x="1290" y="4999"/>
                </a:lnTo>
                <a:lnTo>
                  <a:pt x="1277" y="4939"/>
                </a:lnTo>
                <a:lnTo>
                  <a:pt x="1271" y="4876"/>
                </a:lnTo>
                <a:lnTo>
                  <a:pt x="1277" y="4814"/>
                </a:lnTo>
                <a:lnTo>
                  <a:pt x="1290" y="4752"/>
                </a:lnTo>
                <a:lnTo>
                  <a:pt x="1314" y="4692"/>
                </a:lnTo>
                <a:lnTo>
                  <a:pt x="1348" y="4636"/>
                </a:lnTo>
                <a:lnTo>
                  <a:pt x="1390" y="4587"/>
                </a:lnTo>
                <a:lnTo>
                  <a:pt x="4579" y="1399"/>
                </a:lnTo>
                <a:close/>
                <a:moveTo>
                  <a:pt x="4001" y="819"/>
                </a:moveTo>
                <a:lnTo>
                  <a:pt x="4290" y="1110"/>
                </a:lnTo>
                <a:lnTo>
                  <a:pt x="1101" y="4296"/>
                </a:lnTo>
                <a:lnTo>
                  <a:pt x="1063" y="4326"/>
                </a:lnTo>
                <a:lnTo>
                  <a:pt x="1023" y="4345"/>
                </a:lnTo>
                <a:lnTo>
                  <a:pt x="979" y="4355"/>
                </a:lnTo>
                <a:lnTo>
                  <a:pt x="933" y="4355"/>
                </a:lnTo>
                <a:lnTo>
                  <a:pt x="890" y="4345"/>
                </a:lnTo>
                <a:lnTo>
                  <a:pt x="848" y="4326"/>
                </a:lnTo>
                <a:lnTo>
                  <a:pt x="812" y="4296"/>
                </a:lnTo>
                <a:lnTo>
                  <a:pt x="782" y="4260"/>
                </a:lnTo>
                <a:lnTo>
                  <a:pt x="762" y="4218"/>
                </a:lnTo>
                <a:lnTo>
                  <a:pt x="752" y="4174"/>
                </a:lnTo>
                <a:lnTo>
                  <a:pt x="752" y="4130"/>
                </a:lnTo>
                <a:lnTo>
                  <a:pt x="762" y="4084"/>
                </a:lnTo>
                <a:lnTo>
                  <a:pt x="782" y="4044"/>
                </a:lnTo>
                <a:lnTo>
                  <a:pt x="812" y="4007"/>
                </a:lnTo>
                <a:lnTo>
                  <a:pt x="4001" y="819"/>
                </a:lnTo>
                <a:close/>
                <a:moveTo>
                  <a:pt x="5160" y="0"/>
                </a:moveTo>
                <a:lnTo>
                  <a:pt x="5250" y="6"/>
                </a:lnTo>
                <a:lnTo>
                  <a:pt x="5339" y="20"/>
                </a:lnTo>
                <a:lnTo>
                  <a:pt x="5425" y="44"/>
                </a:lnTo>
                <a:lnTo>
                  <a:pt x="5511" y="80"/>
                </a:lnTo>
                <a:lnTo>
                  <a:pt x="5593" y="124"/>
                </a:lnTo>
                <a:lnTo>
                  <a:pt x="5668" y="177"/>
                </a:lnTo>
                <a:lnTo>
                  <a:pt x="5740" y="241"/>
                </a:lnTo>
                <a:lnTo>
                  <a:pt x="6321" y="819"/>
                </a:lnTo>
                <a:lnTo>
                  <a:pt x="6383" y="891"/>
                </a:lnTo>
                <a:lnTo>
                  <a:pt x="6436" y="969"/>
                </a:lnTo>
                <a:lnTo>
                  <a:pt x="6482" y="1048"/>
                </a:lnTo>
                <a:lnTo>
                  <a:pt x="6516" y="1134"/>
                </a:lnTo>
                <a:lnTo>
                  <a:pt x="6540" y="1220"/>
                </a:lnTo>
                <a:lnTo>
                  <a:pt x="6554" y="1310"/>
                </a:lnTo>
                <a:lnTo>
                  <a:pt x="6560" y="1399"/>
                </a:lnTo>
                <a:lnTo>
                  <a:pt x="6554" y="1489"/>
                </a:lnTo>
                <a:lnTo>
                  <a:pt x="6540" y="1579"/>
                </a:lnTo>
                <a:lnTo>
                  <a:pt x="6516" y="1664"/>
                </a:lnTo>
                <a:lnTo>
                  <a:pt x="6482" y="1750"/>
                </a:lnTo>
                <a:lnTo>
                  <a:pt x="6436" y="1830"/>
                </a:lnTo>
                <a:lnTo>
                  <a:pt x="6383" y="1908"/>
                </a:lnTo>
                <a:lnTo>
                  <a:pt x="6321" y="1979"/>
                </a:lnTo>
                <a:lnTo>
                  <a:pt x="6029" y="2268"/>
                </a:lnTo>
                <a:lnTo>
                  <a:pt x="4290" y="530"/>
                </a:lnTo>
                <a:lnTo>
                  <a:pt x="4579" y="241"/>
                </a:lnTo>
                <a:lnTo>
                  <a:pt x="4651" y="177"/>
                </a:lnTo>
                <a:lnTo>
                  <a:pt x="4729" y="124"/>
                </a:lnTo>
                <a:lnTo>
                  <a:pt x="4809" y="80"/>
                </a:lnTo>
                <a:lnTo>
                  <a:pt x="4895" y="44"/>
                </a:lnTo>
                <a:lnTo>
                  <a:pt x="4982" y="20"/>
                </a:lnTo>
                <a:lnTo>
                  <a:pt x="5070" y="6"/>
                </a:lnTo>
                <a:lnTo>
                  <a:pt x="516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59" name="Group 58"/>
          <p:cNvGrpSpPr/>
          <p:nvPr/>
        </p:nvGrpSpPr>
        <p:grpSpPr>
          <a:xfrm>
            <a:off x="3109280" y="5514033"/>
            <a:ext cx="334637" cy="398595"/>
            <a:chOff x="8916988" y="7250113"/>
            <a:chExt cx="1860550" cy="2216150"/>
          </a:xfrm>
          <a:solidFill>
            <a:schemeClr val="bg1"/>
          </a:solidFill>
        </p:grpSpPr>
        <p:sp>
          <p:nvSpPr>
            <p:cNvPr id="65" name="Freeform 92"/>
            <p:cNvSpPr>
              <a:spLocks noEditPoints="1"/>
            </p:cNvSpPr>
            <p:nvPr/>
          </p:nvSpPr>
          <p:spPr bwMode="auto">
            <a:xfrm>
              <a:off x="8916988" y="7250113"/>
              <a:ext cx="1860550" cy="2101850"/>
            </a:xfrm>
            <a:custGeom>
              <a:avLst/>
              <a:gdLst>
                <a:gd name="T0" fmla="*/ 2122 w 3517"/>
                <a:gd name="T1" fmla="*/ 1234 h 3971"/>
                <a:gd name="T2" fmla="*/ 1990 w 3517"/>
                <a:gd name="T3" fmla="*/ 1389 h 3971"/>
                <a:gd name="T4" fmla="*/ 1978 w 3517"/>
                <a:gd name="T5" fmla="*/ 1605 h 3971"/>
                <a:gd name="T6" fmla="*/ 2101 w 3517"/>
                <a:gd name="T7" fmla="*/ 1788 h 3971"/>
                <a:gd name="T8" fmla="*/ 2326 w 3517"/>
                <a:gd name="T9" fmla="*/ 1861 h 3971"/>
                <a:gd name="T10" fmla="*/ 2542 w 3517"/>
                <a:gd name="T11" fmla="*/ 1782 h 3971"/>
                <a:gd name="T12" fmla="*/ 2651 w 3517"/>
                <a:gd name="T13" fmla="*/ 1610 h 3971"/>
                <a:gd name="T14" fmla="*/ 2634 w 3517"/>
                <a:gd name="T15" fmla="*/ 1396 h 3971"/>
                <a:gd name="T16" fmla="*/ 2485 w 3517"/>
                <a:gd name="T17" fmla="*/ 1229 h 3971"/>
                <a:gd name="T18" fmla="*/ 3485 w 3517"/>
                <a:gd name="T19" fmla="*/ 0 h 3971"/>
                <a:gd name="T20" fmla="*/ 3513 w 3517"/>
                <a:gd name="T21" fmla="*/ 38 h 3971"/>
                <a:gd name="T22" fmla="*/ 3508 w 3517"/>
                <a:gd name="T23" fmla="*/ 94 h 3971"/>
                <a:gd name="T24" fmla="*/ 3517 w 3517"/>
                <a:gd name="T25" fmla="*/ 106 h 3971"/>
                <a:gd name="T26" fmla="*/ 3487 w 3517"/>
                <a:gd name="T27" fmla="*/ 171 h 3971"/>
                <a:gd name="T28" fmla="*/ 3481 w 3517"/>
                <a:gd name="T29" fmla="*/ 236 h 3971"/>
                <a:gd name="T30" fmla="*/ 3491 w 3517"/>
                <a:gd name="T31" fmla="*/ 426 h 3971"/>
                <a:gd name="T32" fmla="*/ 3460 w 3517"/>
                <a:gd name="T33" fmla="*/ 815 h 3971"/>
                <a:gd name="T34" fmla="*/ 3422 w 3517"/>
                <a:gd name="T35" fmla="*/ 1011 h 3971"/>
                <a:gd name="T36" fmla="*/ 3351 w 3517"/>
                <a:gd name="T37" fmla="*/ 1240 h 3971"/>
                <a:gd name="T38" fmla="*/ 3207 w 3517"/>
                <a:gd name="T39" fmla="*/ 1581 h 3971"/>
                <a:gd name="T40" fmla="*/ 2862 w 3517"/>
                <a:gd name="T41" fmla="*/ 2119 h 3971"/>
                <a:gd name="T42" fmla="*/ 2702 w 3517"/>
                <a:gd name="T43" fmla="*/ 2375 h 3971"/>
                <a:gd name="T44" fmla="*/ 2701 w 3517"/>
                <a:gd name="T45" fmla="*/ 2577 h 3971"/>
                <a:gd name="T46" fmla="*/ 2723 w 3517"/>
                <a:gd name="T47" fmla="*/ 2827 h 3971"/>
                <a:gd name="T48" fmla="*/ 2705 w 3517"/>
                <a:gd name="T49" fmla="*/ 3129 h 3971"/>
                <a:gd name="T50" fmla="*/ 2614 w 3517"/>
                <a:gd name="T51" fmla="*/ 3449 h 3971"/>
                <a:gd name="T52" fmla="*/ 2417 w 3517"/>
                <a:gd name="T53" fmla="*/ 3748 h 3971"/>
                <a:gd name="T54" fmla="*/ 2136 w 3517"/>
                <a:gd name="T55" fmla="*/ 3965 h 3971"/>
                <a:gd name="T56" fmla="*/ 2037 w 3517"/>
                <a:gd name="T57" fmla="*/ 3936 h 3971"/>
                <a:gd name="T58" fmla="*/ 2017 w 3517"/>
                <a:gd name="T59" fmla="*/ 3789 h 3971"/>
                <a:gd name="T60" fmla="*/ 1999 w 3517"/>
                <a:gd name="T61" fmla="*/ 3583 h 3971"/>
                <a:gd name="T62" fmla="*/ 1941 w 3517"/>
                <a:gd name="T63" fmla="*/ 3346 h 3971"/>
                <a:gd name="T64" fmla="*/ 1829 w 3517"/>
                <a:gd name="T65" fmla="*/ 3097 h 3971"/>
                <a:gd name="T66" fmla="*/ 1644 w 3517"/>
                <a:gd name="T67" fmla="*/ 2858 h 3971"/>
                <a:gd name="T68" fmla="*/ 1372 w 3517"/>
                <a:gd name="T69" fmla="*/ 2650 h 3971"/>
                <a:gd name="T70" fmla="*/ 995 w 3517"/>
                <a:gd name="T71" fmla="*/ 2491 h 3971"/>
                <a:gd name="T72" fmla="*/ 495 w 3517"/>
                <a:gd name="T73" fmla="*/ 2403 h 3971"/>
                <a:gd name="T74" fmla="*/ 72 w 3517"/>
                <a:gd name="T75" fmla="*/ 2383 h 3971"/>
                <a:gd name="T76" fmla="*/ 0 w 3517"/>
                <a:gd name="T77" fmla="*/ 2289 h 3971"/>
                <a:gd name="T78" fmla="*/ 65 w 3517"/>
                <a:gd name="T79" fmla="*/ 2120 h 3971"/>
                <a:gd name="T80" fmla="*/ 202 w 3517"/>
                <a:gd name="T81" fmla="*/ 1906 h 3971"/>
                <a:gd name="T82" fmla="*/ 410 w 3517"/>
                <a:gd name="T83" fmla="*/ 1693 h 3971"/>
                <a:gd name="T84" fmla="*/ 699 w 3517"/>
                <a:gd name="T85" fmla="*/ 1521 h 3971"/>
                <a:gd name="T86" fmla="*/ 1079 w 3517"/>
                <a:gd name="T87" fmla="*/ 1429 h 3971"/>
                <a:gd name="T88" fmla="*/ 1373 w 3517"/>
                <a:gd name="T89" fmla="*/ 1406 h 3971"/>
                <a:gd name="T90" fmla="*/ 1526 w 3517"/>
                <a:gd name="T91" fmla="*/ 1287 h 3971"/>
                <a:gd name="T92" fmla="*/ 1716 w 3517"/>
                <a:gd name="T93" fmla="*/ 1020 h 3971"/>
                <a:gd name="T94" fmla="*/ 2016 w 3517"/>
                <a:gd name="T95" fmla="*/ 697 h 3971"/>
                <a:gd name="T96" fmla="*/ 2427 w 3517"/>
                <a:gd name="T97" fmla="*/ 383 h 3971"/>
                <a:gd name="T98" fmla="*/ 2833 w 3517"/>
                <a:gd name="T99" fmla="*/ 181 h 3971"/>
                <a:gd name="T100" fmla="*/ 3149 w 3517"/>
                <a:gd name="T101" fmla="*/ 90 h 3971"/>
                <a:gd name="T102" fmla="*/ 3309 w 3517"/>
                <a:gd name="T103" fmla="*/ 63 h 3971"/>
                <a:gd name="T104" fmla="*/ 3364 w 3517"/>
                <a:gd name="T105" fmla="*/ 21 h 3971"/>
                <a:gd name="T106" fmla="*/ 3409 w 3517"/>
                <a:gd name="T107" fmla="*/ 17 h 3971"/>
                <a:gd name="T108" fmla="*/ 3485 w 3517"/>
                <a:gd name="T109" fmla="*/ 0 h 3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17" h="3971">
                  <a:moveTo>
                    <a:pt x="2300" y="1182"/>
                  </a:moveTo>
                  <a:lnTo>
                    <a:pt x="2253" y="1186"/>
                  </a:lnTo>
                  <a:lnTo>
                    <a:pt x="2208" y="1196"/>
                  </a:lnTo>
                  <a:lnTo>
                    <a:pt x="2164" y="1212"/>
                  </a:lnTo>
                  <a:lnTo>
                    <a:pt x="2122" y="1234"/>
                  </a:lnTo>
                  <a:lnTo>
                    <a:pt x="2086" y="1260"/>
                  </a:lnTo>
                  <a:lnTo>
                    <a:pt x="2051" y="1293"/>
                  </a:lnTo>
                  <a:lnTo>
                    <a:pt x="2029" y="1319"/>
                  </a:lnTo>
                  <a:lnTo>
                    <a:pt x="2011" y="1347"/>
                  </a:lnTo>
                  <a:lnTo>
                    <a:pt x="1990" y="1389"/>
                  </a:lnTo>
                  <a:lnTo>
                    <a:pt x="1975" y="1432"/>
                  </a:lnTo>
                  <a:lnTo>
                    <a:pt x="1967" y="1475"/>
                  </a:lnTo>
                  <a:lnTo>
                    <a:pt x="1965" y="1519"/>
                  </a:lnTo>
                  <a:lnTo>
                    <a:pt x="1969" y="1562"/>
                  </a:lnTo>
                  <a:lnTo>
                    <a:pt x="1978" y="1605"/>
                  </a:lnTo>
                  <a:lnTo>
                    <a:pt x="1992" y="1647"/>
                  </a:lnTo>
                  <a:lnTo>
                    <a:pt x="2012" y="1686"/>
                  </a:lnTo>
                  <a:lnTo>
                    <a:pt x="2037" y="1724"/>
                  </a:lnTo>
                  <a:lnTo>
                    <a:pt x="2067" y="1758"/>
                  </a:lnTo>
                  <a:lnTo>
                    <a:pt x="2101" y="1788"/>
                  </a:lnTo>
                  <a:lnTo>
                    <a:pt x="2141" y="1814"/>
                  </a:lnTo>
                  <a:lnTo>
                    <a:pt x="2185" y="1836"/>
                  </a:lnTo>
                  <a:lnTo>
                    <a:pt x="2233" y="1850"/>
                  </a:lnTo>
                  <a:lnTo>
                    <a:pt x="2279" y="1859"/>
                  </a:lnTo>
                  <a:lnTo>
                    <a:pt x="2326" y="1861"/>
                  </a:lnTo>
                  <a:lnTo>
                    <a:pt x="2373" y="1857"/>
                  </a:lnTo>
                  <a:lnTo>
                    <a:pt x="2418" y="1846"/>
                  </a:lnTo>
                  <a:lnTo>
                    <a:pt x="2462" y="1831"/>
                  </a:lnTo>
                  <a:lnTo>
                    <a:pt x="2504" y="1808"/>
                  </a:lnTo>
                  <a:lnTo>
                    <a:pt x="2542" y="1782"/>
                  </a:lnTo>
                  <a:lnTo>
                    <a:pt x="2576" y="1750"/>
                  </a:lnTo>
                  <a:lnTo>
                    <a:pt x="2597" y="1724"/>
                  </a:lnTo>
                  <a:lnTo>
                    <a:pt x="2615" y="1695"/>
                  </a:lnTo>
                  <a:lnTo>
                    <a:pt x="2636" y="1653"/>
                  </a:lnTo>
                  <a:lnTo>
                    <a:pt x="2651" y="1610"/>
                  </a:lnTo>
                  <a:lnTo>
                    <a:pt x="2659" y="1567"/>
                  </a:lnTo>
                  <a:lnTo>
                    <a:pt x="2661" y="1523"/>
                  </a:lnTo>
                  <a:lnTo>
                    <a:pt x="2657" y="1480"/>
                  </a:lnTo>
                  <a:lnTo>
                    <a:pt x="2649" y="1437"/>
                  </a:lnTo>
                  <a:lnTo>
                    <a:pt x="2634" y="1396"/>
                  </a:lnTo>
                  <a:lnTo>
                    <a:pt x="2614" y="1356"/>
                  </a:lnTo>
                  <a:lnTo>
                    <a:pt x="2589" y="1319"/>
                  </a:lnTo>
                  <a:lnTo>
                    <a:pt x="2559" y="1285"/>
                  </a:lnTo>
                  <a:lnTo>
                    <a:pt x="2525" y="1255"/>
                  </a:lnTo>
                  <a:lnTo>
                    <a:pt x="2485" y="1229"/>
                  </a:lnTo>
                  <a:lnTo>
                    <a:pt x="2440" y="1208"/>
                  </a:lnTo>
                  <a:lnTo>
                    <a:pt x="2393" y="1192"/>
                  </a:lnTo>
                  <a:lnTo>
                    <a:pt x="2347" y="1184"/>
                  </a:lnTo>
                  <a:lnTo>
                    <a:pt x="2300" y="1182"/>
                  </a:lnTo>
                  <a:close/>
                  <a:moveTo>
                    <a:pt x="3485" y="0"/>
                  </a:moveTo>
                  <a:lnTo>
                    <a:pt x="3485" y="0"/>
                  </a:lnTo>
                  <a:lnTo>
                    <a:pt x="3500" y="3"/>
                  </a:lnTo>
                  <a:lnTo>
                    <a:pt x="3509" y="11"/>
                  </a:lnTo>
                  <a:lnTo>
                    <a:pt x="3514" y="22"/>
                  </a:lnTo>
                  <a:lnTo>
                    <a:pt x="3513" y="38"/>
                  </a:lnTo>
                  <a:lnTo>
                    <a:pt x="3510" y="55"/>
                  </a:lnTo>
                  <a:lnTo>
                    <a:pt x="3508" y="69"/>
                  </a:lnTo>
                  <a:lnTo>
                    <a:pt x="3506" y="82"/>
                  </a:lnTo>
                  <a:lnTo>
                    <a:pt x="3506" y="90"/>
                  </a:lnTo>
                  <a:lnTo>
                    <a:pt x="3508" y="94"/>
                  </a:lnTo>
                  <a:lnTo>
                    <a:pt x="3510" y="97"/>
                  </a:lnTo>
                  <a:lnTo>
                    <a:pt x="3512" y="98"/>
                  </a:lnTo>
                  <a:lnTo>
                    <a:pt x="3513" y="99"/>
                  </a:lnTo>
                  <a:lnTo>
                    <a:pt x="3513" y="99"/>
                  </a:lnTo>
                  <a:lnTo>
                    <a:pt x="3517" y="106"/>
                  </a:lnTo>
                  <a:lnTo>
                    <a:pt x="3517" y="118"/>
                  </a:lnTo>
                  <a:lnTo>
                    <a:pt x="3512" y="132"/>
                  </a:lnTo>
                  <a:lnTo>
                    <a:pt x="3504" y="149"/>
                  </a:lnTo>
                  <a:lnTo>
                    <a:pt x="3491" y="166"/>
                  </a:lnTo>
                  <a:lnTo>
                    <a:pt x="3487" y="171"/>
                  </a:lnTo>
                  <a:lnTo>
                    <a:pt x="3481" y="177"/>
                  </a:lnTo>
                  <a:lnTo>
                    <a:pt x="3480" y="183"/>
                  </a:lnTo>
                  <a:lnTo>
                    <a:pt x="3480" y="194"/>
                  </a:lnTo>
                  <a:lnTo>
                    <a:pt x="3480" y="213"/>
                  </a:lnTo>
                  <a:lnTo>
                    <a:pt x="3481" y="236"/>
                  </a:lnTo>
                  <a:lnTo>
                    <a:pt x="3483" y="262"/>
                  </a:lnTo>
                  <a:lnTo>
                    <a:pt x="3485" y="293"/>
                  </a:lnTo>
                  <a:lnTo>
                    <a:pt x="3487" y="327"/>
                  </a:lnTo>
                  <a:lnTo>
                    <a:pt x="3488" y="362"/>
                  </a:lnTo>
                  <a:lnTo>
                    <a:pt x="3491" y="426"/>
                  </a:lnTo>
                  <a:lnTo>
                    <a:pt x="3491" y="494"/>
                  </a:lnTo>
                  <a:lnTo>
                    <a:pt x="3488" y="568"/>
                  </a:lnTo>
                  <a:lnTo>
                    <a:pt x="3483" y="646"/>
                  </a:lnTo>
                  <a:lnTo>
                    <a:pt x="3474" y="729"/>
                  </a:lnTo>
                  <a:lnTo>
                    <a:pt x="3460" y="815"/>
                  </a:lnTo>
                  <a:lnTo>
                    <a:pt x="3453" y="864"/>
                  </a:lnTo>
                  <a:lnTo>
                    <a:pt x="3450" y="882"/>
                  </a:lnTo>
                  <a:lnTo>
                    <a:pt x="3446" y="902"/>
                  </a:lnTo>
                  <a:lnTo>
                    <a:pt x="3434" y="959"/>
                  </a:lnTo>
                  <a:lnTo>
                    <a:pt x="3422" y="1011"/>
                  </a:lnTo>
                  <a:lnTo>
                    <a:pt x="3410" y="1058"/>
                  </a:lnTo>
                  <a:lnTo>
                    <a:pt x="3399" y="1099"/>
                  </a:lnTo>
                  <a:lnTo>
                    <a:pt x="3386" y="1144"/>
                  </a:lnTo>
                  <a:lnTo>
                    <a:pt x="3370" y="1191"/>
                  </a:lnTo>
                  <a:lnTo>
                    <a:pt x="3351" y="1240"/>
                  </a:lnTo>
                  <a:lnTo>
                    <a:pt x="3334" y="1290"/>
                  </a:lnTo>
                  <a:lnTo>
                    <a:pt x="3317" y="1336"/>
                  </a:lnTo>
                  <a:lnTo>
                    <a:pt x="3300" y="1377"/>
                  </a:lnTo>
                  <a:lnTo>
                    <a:pt x="3257" y="1478"/>
                  </a:lnTo>
                  <a:lnTo>
                    <a:pt x="3207" y="1581"/>
                  </a:lnTo>
                  <a:lnTo>
                    <a:pt x="3152" y="1685"/>
                  </a:lnTo>
                  <a:lnTo>
                    <a:pt x="3090" y="1790"/>
                  </a:lnTo>
                  <a:lnTo>
                    <a:pt x="3021" y="1898"/>
                  </a:lnTo>
                  <a:lnTo>
                    <a:pt x="2945" y="2008"/>
                  </a:lnTo>
                  <a:lnTo>
                    <a:pt x="2862" y="2119"/>
                  </a:lnTo>
                  <a:lnTo>
                    <a:pt x="2772" y="2231"/>
                  </a:lnTo>
                  <a:lnTo>
                    <a:pt x="2749" y="2262"/>
                  </a:lnTo>
                  <a:lnTo>
                    <a:pt x="2730" y="2297"/>
                  </a:lnTo>
                  <a:lnTo>
                    <a:pt x="2714" y="2335"/>
                  </a:lnTo>
                  <a:lnTo>
                    <a:pt x="2702" y="2375"/>
                  </a:lnTo>
                  <a:lnTo>
                    <a:pt x="2694" y="2417"/>
                  </a:lnTo>
                  <a:lnTo>
                    <a:pt x="2689" y="2459"/>
                  </a:lnTo>
                  <a:lnTo>
                    <a:pt x="2689" y="2498"/>
                  </a:lnTo>
                  <a:lnTo>
                    <a:pt x="2693" y="2535"/>
                  </a:lnTo>
                  <a:lnTo>
                    <a:pt x="2701" y="2577"/>
                  </a:lnTo>
                  <a:lnTo>
                    <a:pt x="2707" y="2621"/>
                  </a:lnTo>
                  <a:lnTo>
                    <a:pt x="2713" y="2668"/>
                  </a:lnTo>
                  <a:lnTo>
                    <a:pt x="2718" y="2719"/>
                  </a:lnTo>
                  <a:lnTo>
                    <a:pt x="2722" y="2773"/>
                  </a:lnTo>
                  <a:lnTo>
                    <a:pt x="2723" y="2827"/>
                  </a:lnTo>
                  <a:lnTo>
                    <a:pt x="2724" y="2885"/>
                  </a:lnTo>
                  <a:lnTo>
                    <a:pt x="2723" y="2944"/>
                  </a:lnTo>
                  <a:lnTo>
                    <a:pt x="2719" y="3004"/>
                  </a:lnTo>
                  <a:lnTo>
                    <a:pt x="2714" y="3067"/>
                  </a:lnTo>
                  <a:lnTo>
                    <a:pt x="2705" y="3129"/>
                  </a:lnTo>
                  <a:lnTo>
                    <a:pt x="2694" y="3193"/>
                  </a:lnTo>
                  <a:lnTo>
                    <a:pt x="2678" y="3257"/>
                  </a:lnTo>
                  <a:lnTo>
                    <a:pt x="2661" y="3321"/>
                  </a:lnTo>
                  <a:lnTo>
                    <a:pt x="2639" y="3385"/>
                  </a:lnTo>
                  <a:lnTo>
                    <a:pt x="2614" y="3449"/>
                  </a:lnTo>
                  <a:lnTo>
                    <a:pt x="2584" y="3511"/>
                  </a:lnTo>
                  <a:lnTo>
                    <a:pt x="2550" y="3572"/>
                  </a:lnTo>
                  <a:lnTo>
                    <a:pt x="2510" y="3632"/>
                  </a:lnTo>
                  <a:lnTo>
                    <a:pt x="2465" y="3691"/>
                  </a:lnTo>
                  <a:lnTo>
                    <a:pt x="2417" y="3748"/>
                  </a:lnTo>
                  <a:lnTo>
                    <a:pt x="2362" y="3803"/>
                  </a:lnTo>
                  <a:lnTo>
                    <a:pt x="2301" y="3855"/>
                  </a:lnTo>
                  <a:lnTo>
                    <a:pt x="2235" y="3905"/>
                  </a:lnTo>
                  <a:lnTo>
                    <a:pt x="2163" y="3951"/>
                  </a:lnTo>
                  <a:lnTo>
                    <a:pt x="2136" y="3965"/>
                  </a:lnTo>
                  <a:lnTo>
                    <a:pt x="2111" y="3971"/>
                  </a:lnTo>
                  <a:lnTo>
                    <a:pt x="2088" y="3971"/>
                  </a:lnTo>
                  <a:lnTo>
                    <a:pt x="2067" y="3966"/>
                  </a:lnTo>
                  <a:lnTo>
                    <a:pt x="2050" y="3953"/>
                  </a:lnTo>
                  <a:lnTo>
                    <a:pt x="2037" y="3936"/>
                  </a:lnTo>
                  <a:lnTo>
                    <a:pt x="2026" y="3914"/>
                  </a:lnTo>
                  <a:lnTo>
                    <a:pt x="2020" y="3888"/>
                  </a:lnTo>
                  <a:lnTo>
                    <a:pt x="2019" y="3858"/>
                  </a:lnTo>
                  <a:lnTo>
                    <a:pt x="2019" y="3824"/>
                  </a:lnTo>
                  <a:lnTo>
                    <a:pt x="2017" y="3789"/>
                  </a:lnTo>
                  <a:lnTo>
                    <a:pt x="2016" y="3751"/>
                  </a:lnTo>
                  <a:lnTo>
                    <a:pt x="2013" y="3710"/>
                  </a:lnTo>
                  <a:lnTo>
                    <a:pt x="2011" y="3670"/>
                  </a:lnTo>
                  <a:lnTo>
                    <a:pt x="2005" y="3627"/>
                  </a:lnTo>
                  <a:lnTo>
                    <a:pt x="1999" y="3583"/>
                  </a:lnTo>
                  <a:lnTo>
                    <a:pt x="1991" y="3537"/>
                  </a:lnTo>
                  <a:lnTo>
                    <a:pt x="1982" y="3490"/>
                  </a:lnTo>
                  <a:lnTo>
                    <a:pt x="1970" y="3442"/>
                  </a:lnTo>
                  <a:lnTo>
                    <a:pt x="1957" y="3394"/>
                  </a:lnTo>
                  <a:lnTo>
                    <a:pt x="1941" y="3346"/>
                  </a:lnTo>
                  <a:lnTo>
                    <a:pt x="1924" y="3296"/>
                  </a:lnTo>
                  <a:lnTo>
                    <a:pt x="1904" y="3247"/>
                  </a:lnTo>
                  <a:lnTo>
                    <a:pt x="1882" y="3196"/>
                  </a:lnTo>
                  <a:lnTo>
                    <a:pt x="1857" y="3146"/>
                  </a:lnTo>
                  <a:lnTo>
                    <a:pt x="1829" y="3097"/>
                  </a:lnTo>
                  <a:lnTo>
                    <a:pt x="1798" y="3047"/>
                  </a:lnTo>
                  <a:lnTo>
                    <a:pt x="1765" y="2999"/>
                  </a:lnTo>
                  <a:lnTo>
                    <a:pt x="1728" y="2951"/>
                  </a:lnTo>
                  <a:lnTo>
                    <a:pt x="1687" y="2904"/>
                  </a:lnTo>
                  <a:lnTo>
                    <a:pt x="1644" y="2858"/>
                  </a:lnTo>
                  <a:lnTo>
                    <a:pt x="1598" y="2814"/>
                  </a:lnTo>
                  <a:lnTo>
                    <a:pt x="1547" y="2770"/>
                  </a:lnTo>
                  <a:lnTo>
                    <a:pt x="1493" y="2728"/>
                  </a:lnTo>
                  <a:lnTo>
                    <a:pt x="1434" y="2688"/>
                  </a:lnTo>
                  <a:lnTo>
                    <a:pt x="1372" y="2650"/>
                  </a:lnTo>
                  <a:lnTo>
                    <a:pt x="1305" y="2614"/>
                  </a:lnTo>
                  <a:lnTo>
                    <a:pt x="1234" y="2580"/>
                  </a:lnTo>
                  <a:lnTo>
                    <a:pt x="1159" y="2547"/>
                  </a:lnTo>
                  <a:lnTo>
                    <a:pt x="1079" y="2517"/>
                  </a:lnTo>
                  <a:lnTo>
                    <a:pt x="995" y="2491"/>
                  </a:lnTo>
                  <a:lnTo>
                    <a:pt x="905" y="2468"/>
                  </a:lnTo>
                  <a:lnTo>
                    <a:pt x="811" y="2446"/>
                  </a:lnTo>
                  <a:lnTo>
                    <a:pt x="711" y="2429"/>
                  </a:lnTo>
                  <a:lnTo>
                    <a:pt x="606" y="2414"/>
                  </a:lnTo>
                  <a:lnTo>
                    <a:pt x="495" y="2403"/>
                  </a:lnTo>
                  <a:lnTo>
                    <a:pt x="380" y="2396"/>
                  </a:lnTo>
                  <a:lnTo>
                    <a:pt x="259" y="2392"/>
                  </a:lnTo>
                  <a:lnTo>
                    <a:pt x="131" y="2392"/>
                  </a:lnTo>
                  <a:lnTo>
                    <a:pt x="100" y="2391"/>
                  </a:lnTo>
                  <a:lnTo>
                    <a:pt x="72" y="2383"/>
                  </a:lnTo>
                  <a:lnTo>
                    <a:pt x="48" y="2371"/>
                  </a:lnTo>
                  <a:lnTo>
                    <a:pt x="29" y="2356"/>
                  </a:lnTo>
                  <a:lnTo>
                    <a:pt x="13" y="2337"/>
                  </a:lnTo>
                  <a:lnTo>
                    <a:pt x="4" y="2314"/>
                  </a:lnTo>
                  <a:lnTo>
                    <a:pt x="0" y="2289"/>
                  </a:lnTo>
                  <a:lnTo>
                    <a:pt x="2" y="2262"/>
                  </a:lnTo>
                  <a:lnTo>
                    <a:pt x="12" y="2233"/>
                  </a:lnTo>
                  <a:lnTo>
                    <a:pt x="27" y="2197"/>
                  </a:lnTo>
                  <a:lnTo>
                    <a:pt x="46" y="2160"/>
                  </a:lnTo>
                  <a:lnTo>
                    <a:pt x="65" y="2120"/>
                  </a:lnTo>
                  <a:lnTo>
                    <a:pt x="88" y="2079"/>
                  </a:lnTo>
                  <a:lnTo>
                    <a:pt x="113" y="2036"/>
                  </a:lnTo>
                  <a:lnTo>
                    <a:pt x="140" y="1993"/>
                  </a:lnTo>
                  <a:lnTo>
                    <a:pt x="171" y="1950"/>
                  </a:lnTo>
                  <a:lnTo>
                    <a:pt x="202" y="1906"/>
                  </a:lnTo>
                  <a:lnTo>
                    <a:pt x="238" y="1862"/>
                  </a:lnTo>
                  <a:lnTo>
                    <a:pt x="277" y="1818"/>
                  </a:lnTo>
                  <a:lnTo>
                    <a:pt x="318" y="1775"/>
                  </a:lnTo>
                  <a:lnTo>
                    <a:pt x="362" y="1733"/>
                  </a:lnTo>
                  <a:lnTo>
                    <a:pt x="410" y="1693"/>
                  </a:lnTo>
                  <a:lnTo>
                    <a:pt x="461" y="1653"/>
                  </a:lnTo>
                  <a:lnTo>
                    <a:pt x="515" y="1617"/>
                  </a:lnTo>
                  <a:lnTo>
                    <a:pt x="573" y="1582"/>
                  </a:lnTo>
                  <a:lnTo>
                    <a:pt x="633" y="1549"/>
                  </a:lnTo>
                  <a:lnTo>
                    <a:pt x="699" y="1521"/>
                  </a:lnTo>
                  <a:lnTo>
                    <a:pt x="767" y="1495"/>
                  </a:lnTo>
                  <a:lnTo>
                    <a:pt x="838" y="1472"/>
                  </a:lnTo>
                  <a:lnTo>
                    <a:pt x="914" y="1454"/>
                  </a:lnTo>
                  <a:lnTo>
                    <a:pt x="995" y="1440"/>
                  </a:lnTo>
                  <a:lnTo>
                    <a:pt x="1079" y="1429"/>
                  </a:lnTo>
                  <a:lnTo>
                    <a:pt x="1167" y="1425"/>
                  </a:lnTo>
                  <a:lnTo>
                    <a:pt x="1260" y="1425"/>
                  </a:lnTo>
                  <a:lnTo>
                    <a:pt x="1297" y="1424"/>
                  </a:lnTo>
                  <a:lnTo>
                    <a:pt x="1335" y="1418"/>
                  </a:lnTo>
                  <a:lnTo>
                    <a:pt x="1373" y="1406"/>
                  </a:lnTo>
                  <a:lnTo>
                    <a:pt x="1410" y="1389"/>
                  </a:lnTo>
                  <a:lnTo>
                    <a:pt x="1444" y="1368"/>
                  </a:lnTo>
                  <a:lnTo>
                    <a:pt x="1476" y="1345"/>
                  </a:lnTo>
                  <a:lnTo>
                    <a:pt x="1503" y="1317"/>
                  </a:lnTo>
                  <a:lnTo>
                    <a:pt x="1526" y="1287"/>
                  </a:lnTo>
                  <a:lnTo>
                    <a:pt x="1555" y="1242"/>
                  </a:lnTo>
                  <a:lnTo>
                    <a:pt x="1589" y="1192"/>
                  </a:lnTo>
                  <a:lnTo>
                    <a:pt x="1627" y="1138"/>
                  </a:lnTo>
                  <a:lnTo>
                    <a:pt x="1669" y="1080"/>
                  </a:lnTo>
                  <a:lnTo>
                    <a:pt x="1716" y="1020"/>
                  </a:lnTo>
                  <a:lnTo>
                    <a:pt x="1766" y="958"/>
                  </a:lnTo>
                  <a:lnTo>
                    <a:pt x="1823" y="894"/>
                  </a:lnTo>
                  <a:lnTo>
                    <a:pt x="1882" y="829"/>
                  </a:lnTo>
                  <a:lnTo>
                    <a:pt x="1946" y="762"/>
                  </a:lnTo>
                  <a:lnTo>
                    <a:pt x="2016" y="697"/>
                  </a:lnTo>
                  <a:lnTo>
                    <a:pt x="2088" y="631"/>
                  </a:lnTo>
                  <a:lnTo>
                    <a:pt x="2166" y="566"/>
                  </a:lnTo>
                  <a:lnTo>
                    <a:pt x="2249" y="503"/>
                  </a:lnTo>
                  <a:lnTo>
                    <a:pt x="2335" y="442"/>
                  </a:lnTo>
                  <a:lnTo>
                    <a:pt x="2427" y="383"/>
                  </a:lnTo>
                  <a:lnTo>
                    <a:pt x="2513" y="331"/>
                  </a:lnTo>
                  <a:lnTo>
                    <a:pt x="2597" y="286"/>
                  </a:lnTo>
                  <a:lnTo>
                    <a:pt x="2680" y="245"/>
                  </a:lnTo>
                  <a:lnTo>
                    <a:pt x="2759" y="211"/>
                  </a:lnTo>
                  <a:lnTo>
                    <a:pt x="2833" y="181"/>
                  </a:lnTo>
                  <a:lnTo>
                    <a:pt x="2906" y="155"/>
                  </a:lnTo>
                  <a:lnTo>
                    <a:pt x="2974" y="134"/>
                  </a:lnTo>
                  <a:lnTo>
                    <a:pt x="3037" y="116"/>
                  </a:lnTo>
                  <a:lnTo>
                    <a:pt x="3095" y="102"/>
                  </a:lnTo>
                  <a:lnTo>
                    <a:pt x="3149" y="90"/>
                  </a:lnTo>
                  <a:lnTo>
                    <a:pt x="3188" y="84"/>
                  </a:lnTo>
                  <a:lnTo>
                    <a:pt x="3226" y="77"/>
                  </a:lnTo>
                  <a:lnTo>
                    <a:pt x="3259" y="72"/>
                  </a:lnTo>
                  <a:lnTo>
                    <a:pt x="3287" y="67"/>
                  </a:lnTo>
                  <a:lnTo>
                    <a:pt x="3309" y="63"/>
                  </a:lnTo>
                  <a:lnTo>
                    <a:pt x="3324" y="60"/>
                  </a:lnTo>
                  <a:lnTo>
                    <a:pt x="3330" y="58"/>
                  </a:lnTo>
                  <a:lnTo>
                    <a:pt x="3337" y="49"/>
                  </a:lnTo>
                  <a:lnTo>
                    <a:pt x="3351" y="33"/>
                  </a:lnTo>
                  <a:lnTo>
                    <a:pt x="3364" y="21"/>
                  </a:lnTo>
                  <a:lnTo>
                    <a:pt x="3378" y="12"/>
                  </a:lnTo>
                  <a:lnTo>
                    <a:pt x="3388" y="9"/>
                  </a:lnTo>
                  <a:lnTo>
                    <a:pt x="3397" y="11"/>
                  </a:lnTo>
                  <a:lnTo>
                    <a:pt x="3404" y="16"/>
                  </a:lnTo>
                  <a:lnTo>
                    <a:pt x="3409" y="17"/>
                  </a:lnTo>
                  <a:lnTo>
                    <a:pt x="3420" y="16"/>
                  </a:lnTo>
                  <a:lnTo>
                    <a:pt x="3434" y="13"/>
                  </a:lnTo>
                  <a:lnTo>
                    <a:pt x="3450" y="9"/>
                  </a:lnTo>
                  <a:lnTo>
                    <a:pt x="3468" y="4"/>
                  </a:lnTo>
                  <a:lnTo>
                    <a:pt x="34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6" name="Freeform 93"/>
            <p:cNvSpPr>
              <a:spLocks/>
            </p:cNvSpPr>
            <p:nvPr/>
          </p:nvSpPr>
          <p:spPr bwMode="auto">
            <a:xfrm>
              <a:off x="9412288" y="8978900"/>
              <a:ext cx="369888" cy="452437"/>
            </a:xfrm>
            <a:custGeom>
              <a:avLst/>
              <a:gdLst>
                <a:gd name="T0" fmla="*/ 662 w 701"/>
                <a:gd name="T1" fmla="*/ 0 h 855"/>
                <a:gd name="T2" fmla="*/ 679 w 701"/>
                <a:gd name="T3" fmla="*/ 5 h 855"/>
                <a:gd name="T4" fmla="*/ 691 w 701"/>
                <a:gd name="T5" fmla="*/ 16 h 855"/>
                <a:gd name="T6" fmla="*/ 699 w 701"/>
                <a:gd name="T7" fmla="*/ 32 h 855"/>
                <a:gd name="T8" fmla="*/ 701 w 701"/>
                <a:gd name="T9" fmla="*/ 51 h 855"/>
                <a:gd name="T10" fmla="*/ 699 w 701"/>
                <a:gd name="T11" fmla="*/ 76 h 855"/>
                <a:gd name="T12" fmla="*/ 690 w 701"/>
                <a:gd name="T13" fmla="*/ 104 h 855"/>
                <a:gd name="T14" fmla="*/ 667 w 701"/>
                <a:gd name="T15" fmla="*/ 154 h 855"/>
                <a:gd name="T16" fmla="*/ 644 w 701"/>
                <a:gd name="T17" fmla="*/ 207 h 855"/>
                <a:gd name="T18" fmla="*/ 615 w 701"/>
                <a:gd name="T19" fmla="*/ 263 h 855"/>
                <a:gd name="T20" fmla="*/ 583 w 701"/>
                <a:gd name="T21" fmla="*/ 323 h 855"/>
                <a:gd name="T22" fmla="*/ 548 w 701"/>
                <a:gd name="T23" fmla="*/ 385 h 855"/>
                <a:gd name="T24" fmla="*/ 507 w 701"/>
                <a:gd name="T25" fmla="*/ 446 h 855"/>
                <a:gd name="T26" fmla="*/ 463 w 701"/>
                <a:gd name="T27" fmla="*/ 508 h 855"/>
                <a:gd name="T28" fmla="*/ 416 w 701"/>
                <a:gd name="T29" fmla="*/ 570 h 855"/>
                <a:gd name="T30" fmla="*/ 364 w 701"/>
                <a:gd name="T31" fmla="*/ 629 h 855"/>
                <a:gd name="T32" fmla="*/ 308 w 701"/>
                <a:gd name="T33" fmla="*/ 687 h 855"/>
                <a:gd name="T34" fmla="*/ 248 w 701"/>
                <a:gd name="T35" fmla="*/ 740 h 855"/>
                <a:gd name="T36" fmla="*/ 182 w 701"/>
                <a:gd name="T37" fmla="*/ 791 h 855"/>
                <a:gd name="T38" fmla="*/ 113 w 701"/>
                <a:gd name="T39" fmla="*/ 837 h 855"/>
                <a:gd name="T40" fmla="*/ 86 w 701"/>
                <a:gd name="T41" fmla="*/ 850 h 855"/>
                <a:gd name="T42" fmla="*/ 61 w 701"/>
                <a:gd name="T43" fmla="*/ 855 h 855"/>
                <a:gd name="T44" fmla="*/ 40 w 701"/>
                <a:gd name="T45" fmla="*/ 855 h 855"/>
                <a:gd name="T46" fmla="*/ 23 w 701"/>
                <a:gd name="T47" fmla="*/ 848 h 855"/>
                <a:gd name="T48" fmla="*/ 10 w 701"/>
                <a:gd name="T49" fmla="*/ 837 h 855"/>
                <a:gd name="T50" fmla="*/ 2 w 701"/>
                <a:gd name="T51" fmla="*/ 820 h 855"/>
                <a:gd name="T52" fmla="*/ 0 w 701"/>
                <a:gd name="T53" fmla="*/ 799 h 855"/>
                <a:gd name="T54" fmla="*/ 2 w 701"/>
                <a:gd name="T55" fmla="*/ 774 h 855"/>
                <a:gd name="T56" fmla="*/ 11 w 701"/>
                <a:gd name="T57" fmla="*/ 745 h 855"/>
                <a:gd name="T58" fmla="*/ 31 w 701"/>
                <a:gd name="T59" fmla="*/ 699 h 855"/>
                <a:gd name="T60" fmla="*/ 55 w 701"/>
                <a:gd name="T61" fmla="*/ 648 h 855"/>
                <a:gd name="T62" fmla="*/ 82 w 701"/>
                <a:gd name="T63" fmla="*/ 593 h 855"/>
                <a:gd name="T64" fmla="*/ 114 w 701"/>
                <a:gd name="T65" fmla="*/ 536 h 855"/>
                <a:gd name="T66" fmla="*/ 149 w 701"/>
                <a:gd name="T67" fmla="*/ 477 h 855"/>
                <a:gd name="T68" fmla="*/ 189 w 701"/>
                <a:gd name="T69" fmla="*/ 417 h 855"/>
                <a:gd name="T70" fmla="*/ 232 w 701"/>
                <a:gd name="T71" fmla="*/ 357 h 855"/>
                <a:gd name="T72" fmla="*/ 279 w 701"/>
                <a:gd name="T73" fmla="*/ 297 h 855"/>
                <a:gd name="T74" fmla="*/ 332 w 701"/>
                <a:gd name="T75" fmla="*/ 237 h 855"/>
                <a:gd name="T76" fmla="*/ 390 w 701"/>
                <a:gd name="T77" fmla="*/ 180 h 855"/>
                <a:gd name="T78" fmla="*/ 452 w 701"/>
                <a:gd name="T79" fmla="*/ 124 h 855"/>
                <a:gd name="T80" fmla="*/ 520 w 701"/>
                <a:gd name="T81" fmla="*/ 71 h 855"/>
                <a:gd name="T82" fmla="*/ 592 w 701"/>
                <a:gd name="T83" fmla="*/ 21 h 855"/>
                <a:gd name="T84" fmla="*/ 619 w 701"/>
                <a:gd name="T85" fmla="*/ 8 h 855"/>
                <a:gd name="T86" fmla="*/ 642 w 701"/>
                <a:gd name="T87" fmla="*/ 0 h 855"/>
                <a:gd name="T88" fmla="*/ 662 w 701"/>
                <a:gd name="T89" fmla="*/ 0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1" h="855">
                  <a:moveTo>
                    <a:pt x="662" y="0"/>
                  </a:moveTo>
                  <a:lnTo>
                    <a:pt x="679" y="5"/>
                  </a:lnTo>
                  <a:lnTo>
                    <a:pt x="691" y="16"/>
                  </a:lnTo>
                  <a:lnTo>
                    <a:pt x="699" y="32"/>
                  </a:lnTo>
                  <a:lnTo>
                    <a:pt x="701" y="51"/>
                  </a:lnTo>
                  <a:lnTo>
                    <a:pt x="699" y="76"/>
                  </a:lnTo>
                  <a:lnTo>
                    <a:pt x="690" y="104"/>
                  </a:lnTo>
                  <a:lnTo>
                    <a:pt x="667" y="154"/>
                  </a:lnTo>
                  <a:lnTo>
                    <a:pt x="644" y="207"/>
                  </a:lnTo>
                  <a:lnTo>
                    <a:pt x="615" y="263"/>
                  </a:lnTo>
                  <a:lnTo>
                    <a:pt x="583" y="323"/>
                  </a:lnTo>
                  <a:lnTo>
                    <a:pt x="548" y="385"/>
                  </a:lnTo>
                  <a:lnTo>
                    <a:pt x="507" y="446"/>
                  </a:lnTo>
                  <a:lnTo>
                    <a:pt x="463" y="508"/>
                  </a:lnTo>
                  <a:lnTo>
                    <a:pt x="416" y="570"/>
                  </a:lnTo>
                  <a:lnTo>
                    <a:pt x="364" y="629"/>
                  </a:lnTo>
                  <a:lnTo>
                    <a:pt x="308" y="687"/>
                  </a:lnTo>
                  <a:lnTo>
                    <a:pt x="248" y="740"/>
                  </a:lnTo>
                  <a:lnTo>
                    <a:pt x="182" y="791"/>
                  </a:lnTo>
                  <a:lnTo>
                    <a:pt x="113" y="837"/>
                  </a:lnTo>
                  <a:lnTo>
                    <a:pt x="86" y="850"/>
                  </a:lnTo>
                  <a:lnTo>
                    <a:pt x="61" y="855"/>
                  </a:lnTo>
                  <a:lnTo>
                    <a:pt x="40" y="855"/>
                  </a:lnTo>
                  <a:lnTo>
                    <a:pt x="23" y="848"/>
                  </a:lnTo>
                  <a:lnTo>
                    <a:pt x="10" y="837"/>
                  </a:lnTo>
                  <a:lnTo>
                    <a:pt x="2" y="820"/>
                  </a:lnTo>
                  <a:lnTo>
                    <a:pt x="0" y="799"/>
                  </a:lnTo>
                  <a:lnTo>
                    <a:pt x="2" y="774"/>
                  </a:lnTo>
                  <a:lnTo>
                    <a:pt x="11" y="745"/>
                  </a:lnTo>
                  <a:lnTo>
                    <a:pt x="31" y="699"/>
                  </a:lnTo>
                  <a:lnTo>
                    <a:pt x="55" y="648"/>
                  </a:lnTo>
                  <a:lnTo>
                    <a:pt x="82" y="593"/>
                  </a:lnTo>
                  <a:lnTo>
                    <a:pt x="114" y="536"/>
                  </a:lnTo>
                  <a:lnTo>
                    <a:pt x="149" y="477"/>
                  </a:lnTo>
                  <a:lnTo>
                    <a:pt x="189" y="417"/>
                  </a:lnTo>
                  <a:lnTo>
                    <a:pt x="232" y="357"/>
                  </a:lnTo>
                  <a:lnTo>
                    <a:pt x="279" y="297"/>
                  </a:lnTo>
                  <a:lnTo>
                    <a:pt x="332" y="237"/>
                  </a:lnTo>
                  <a:lnTo>
                    <a:pt x="390" y="180"/>
                  </a:lnTo>
                  <a:lnTo>
                    <a:pt x="452" y="124"/>
                  </a:lnTo>
                  <a:lnTo>
                    <a:pt x="520" y="71"/>
                  </a:lnTo>
                  <a:lnTo>
                    <a:pt x="592" y="21"/>
                  </a:lnTo>
                  <a:lnTo>
                    <a:pt x="619" y="8"/>
                  </a:lnTo>
                  <a:lnTo>
                    <a:pt x="642" y="0"/>
                  </a:lnTo>
                  <a:lnTo>
                    <a:pt x="6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7" name="Freeform 94"/>
            <p:cNvSpPr>
              <a:spLocks/>
            </p:cNvSpPr>
            <p:nvPr/>
          </p:nvSpPr>
          <p:spPr bwMode="auto">
            <a:xfrm>
              <a:off x="9080501" y="8828088"/>
              <a:ext cx="511175" cy="638175"/>
            </a:xfrm>
            <a:custGeom>
              <a:avLst/>
              <a:gdLst>
                <a:gd name="T0" fmla="*/ 923 w 964"/>
                <a:gd name="T1" fmla="*/ 0 h 1205"/>
                <a:gd name="T2" fmla="*/ 940 w 964"/>
                <a:gd name="T3" fmla="*/ 5 h 1205"/>
                <a:gd name="T4" fmla="*/ 952 w 964"/>
                <a:gd name="T5" fmla="*/ 16 h 1205"/>
                <a:gd name="T6" fmla="*/ 960 w 964"/>
                <a:gd name="T7" fmla="*/ 32 h 1205"/>
                <a:gd name="T8" fmla="*/ 964 w 964"/>
                <a:gd name="T9" fmla="*/ 52 h 1205"/>
                <a:gd name="T10" fmla="*/ 961 w 964"/>
                <a:gd name="T11" fmla="*/ 77 h 1205"/>
                <a:gd name="T12" fmla="*/ 953 w 964"/>
                <a:gd name="T13" fmla="*/ 106 h 1205"/>
                <a:gd name="T14" fmla="*/ 933 w 964"/>
                <a:gd name="T15" fmla="*/ 154 h 1205"/>
                <a:gd name="T16" fmla="*/ 912 w 964"/>
                <a:gd name="T17" fmla="*/ 207 h 1205"/>
                <a:gd name="T18" fmla="*/ 887 w 964"/>
                <a:gd name="T19" fmla="*/ 263 h 1205"/>
                <a:gd name="T20" fmla="*/ 861 w 964"/>
                <a:gd name="T21" fmla="*/ 323 h 1205"/>
                <a:gd name="T22" fmla="*/ 830 w 964"/>
                <a:gd name="T23" fmla="*/ 386 h 1205"/>
                <a:gd name="T24" fmla="*/ 797 w 964"/>
                <a:gd name="T25" fmla="*/ 451 h 1205"/>
                <a:gd name="T26" fmla="*/ 759 w 964"/>
                <a:gd name="T27" fmla="*/ 517 h 1205"/>
                <a:gd name="T28" fmla="*/ 719 w 964"/>
                <a:gd name="T29" fmla="*/ 585 h 1205"/>
                <a:gd name="T30" fmla="*/ 674 w 964"/>
                <a:gd name="T31" fmla="*/ 653 h 1205"/>
                <a:gd name="T32" fmla="*/ 628 w 964"/>
                <a:gd name="T33" fmla="*/ 721 h 1205"/>
                <a:gd name="T34" fmla="*/ 577 w 964"/>
                <a:gd name="T35" fmla="*/ 787 h 1205"/>
                <a:gd name="T36" fmla="*/ 523 w 964"/>
                <a:gd name="T37" fmla="*/ 854 h 1205"/>
                <a:gd name="T38" fmla="*/ 465 w 964"/>
                <a:gd name="T39" fmla="*/ 917 h 1205"/>
                <a:gd name="T40" fmla="*/ 404 w 964"/>
                <a:gd name="T41" fmla="*/ 979 h 1205"/>
                <a:gd name="T42" fmla="*/ 338 w 964"/>
                <a:gd name="T43" fmla="*/ 1037 h 1205"/>
                <a:gd name="T44" fmla="*/ 268 w 964"/>
                <a:gd name="T45" fmla="*/ 1092 h 1205"/>
                <a:gd name="T46" fmla="*/ 195 w 964"/>
                <a:gd name="T47" fmla="*/ 1141 h 1205"/>
                <a:gd name="T48" fmla="*/ 118 w 964"/>
                <a:gd name="T49" fmla="*/ 1188 h 1205"/>
                <a:gd name="T50" fmla="*/ 91 w 964"/>
                <a:gd name="T51" fmla="*/ 1200 h 1205"/>
                <a:gd name="T52" fmla="*/ 66 w 964"/>
                <a:gd name="T53" fmla="*/ 1205 h 1205"/>
                <a:gd name="T54" fmla="*/ 45 w 964"/>
                <a:gd name="T55" fmla="*/ 1204 h 1205"/>
                <a:gd name="T56" fmla="*/ 26 w 964"/>
                <a:gd name="T57" fmla="*/ 1197 h 1205"/>
                <a:gd name="T58" fmla="*/ 13 w 964"/>
                <a:gd name="T59" fmla="*/ 1186 h 1205"/>
                <a:gd name="T60" fmla="*/ 4 w 964"/>
                <a:gd name="T61" fmla="*/ 1169 h 1205"/>
                <a:gd name="T62" fmla="*/ 0 w 964"/>
                <a:gd name="T63" fmla="*/ 1148 h 1205"/>
                <a:gd name="T64" fmla="*/ 3 w 964"/>
                <a:gd name="T65" fmla="*/ 1122 h 1205"/>
                <a:gd name="T66" fmla="*/ 11 w 964"/>
                <a:gd name="T67" fmla="*/ 1093 h 1205"/>
                <a:gd name="T68" fmla="*/ 29 w 964"/>
                <a:gd name="T69" fmla="*/ 1044 h 1205"/>
                <a:gd name="T70" fmla="*/ 51 w 964"/>
                <a:gd name="T71" fmla="*/ 990 h 1205"/>
                <a:gd name="T72" fmla="*/ 76 w 964"/>
                <a:gd name="T73" fmla="*/ 933 h 1205"/>
                <a:gd name="T74" fmla="*/ 105 w 964"/>
                <a:gd name="T75" fmla="*/ 872 h 1205"/>
                <a:gd name="T76" fmla="*/ 137 w 964"/>
                <a:gd name="T77" fmla="*/ 808 h 1205"/>
                <a:gd name="T78" fmla="*/ 174 w 964"/>
                <a:gd name="T79" fmla="*/ 741 h 1205"/>
                <a:gd name="T80" fmla="*/ 213 w 964"/>
                <a:gd name="T81" fmla="*/ 674 h 1205"/>
                <a:gd name="T82" fmla="*/ 256 w 964"/>
                <a:gd name="T83" fmla="*/ 603 h 1205"/>
                <a:gd name="T84" fmla="*/ 305 w 964"/>
                <a:gd name="T85" fmla="*/ 534 h 1205"/>
                <a:gd name="T86" fmla="*/ 356 w 964"/>
                <a:gd name="T87" fmla="*/ 464 h 1205"/>
                <a:gd name="T88" fmla="*/ 413 w 964"/>
                <a:gd name="T89" fmla="*/ 395 h 1205"/>
                <a:gd name="T90" fmla="*/ 475 w 964"/>
                <a:gd name="T91" fmla="*/ 326 h 1205"/>
                <a:gd name="T92" fmla="*/ 539 w 964"/>
                <a:gd name="T93" fmla="*/ 259 h 1205"/>
                <a:gd name="T94" fmla="*/ 610 w 964"/>
                <a:gd name="T95" fmla="*/ 196 h 1205"/>
                <a:gd name="T96" fmla="*/ 685 w 964"/>
                <a:gd name="T97" fmla="*/ 133 h 1205"/>
                <a:gd name="T98" fmla="*/ 765 w 964"/>
                <a:gd name="T99" fmla="*/ 75 h 1205"/>
                <a:gd name="T100" fmla="*/ 851 w 964"/>
                <a:gd name="T101" fmla="*/ 21 h 1205"/>
                <a:gd name="T102" fmla="*/ 878 w 964"/>
                <a:gd name="T103" fmla="*/ 7 h 1205"/>
                <a:gd name="T104" fmla="*/ 902 w 964"/>
                <a:gd name="T105" fmla="*/ 0 h 1205"/>
                <a:gd name="T106" fmla="*/ 923 w 964"/>
                <a:gd name="T107" fmla="*/ 0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4" h="1205">
                  <a:moveTo>
                    <a:pt x="923" y="0"/>
                  </a:moveTo>
                  <a:lnTo>
                    <a:pt x="940" y="5"/>
                  </a:lnTo>
                  <a:lnTo>
                    <a:pt x="952" y="16"/>
                  </a:lnTo>
                  <a:lnTo>
                    <a:pt x="960" y="32"/>
                  </a:lnTo>
                  <a:lnTo>
                    <a:pt x="964" y="52"/>
                  </a:lnTo>
                  <a:lnTo>
                    <a:pt x="961" y="77"/>
                  </a:lnTo>
                  <a:lnTo>
                    <a:pt x="953" y="106"/>
                  </a:lnTo>
                  <a:lnTo>
                    <a:pt x="933" y="154"/>
                  </a:lnTo>
                  <a:lnTo>
                    <a:pt x="912" y="207"/>
                  </a:lnTo>
                  <a:lnTo>
                    <a:pt x="887" y="263"/>
                  </a:lnTo>
                  <a:lnTo>
                    <a:pt x="861" y="323"/>
                  </a:lnTo>
                  <a:lnTo>
                    <a:pt x="830" y="386"/>
                  </a:lnTo>
                  <a:lnTo>
                    <a:pt x="797" y="451"/>
                  </a:lnTo>
                  <a:lnTo>
                    <a:pt x="759" y="517"/>
                  </a:lnTo>
                  <a:lnTo>
                    <a:pt x="719" y="585"/>
                  </a:lnTo>
                  <a:lnTo>
                    <a:pt x="674" y="653"/>
                  </a:lnTo>
                  <a:lnTo>
                    <a:pt x="628" y="721"/>
                  </a:lnTo>
                  <a:lnTo>
                    <a:pt x="577" y="787"/>
                  </a:lnTo>
                  <a:lnTo>
                    <a:pt x="523" y="854"/>
                  </a:lnTo>
                  <a:lnTo>
                    <a:pt x="465" y="917"/>
                  </a:lnTo>
                  <a:lnTo>
                    <a:pt x="404" y="979"/>
                  </a:lnTo>
                  <a:lnTo>
                    <a:pt x="338" y="1037"/>
                  </a:lnTo>
                  <a:lnTo>
                    <a:pt x="268" y="1092"/>
                  </a:lnTo>
                  <a:lnTo>
                    <a:pt x="195" y="1141"/>
                  </a:lnTo>
                  <a:lnTo>
                    <a:pt x="118" y="1188"/>
                  </a:lnTo>
                  <a:lnTo>
                    <a:pt x="91" y="1200"/>
                  </a:lnTo>
                  <a:lnTo>
                    <a:pt x="66" y="1205"/>
                  </a:lnTo>
                  <a:lnTo>
                    <a:pt x="45" y="1204"/>
                  </a:lnTo>
                  <a:lnTo>
                    <a:pt x="26" y="1197"/>
                  </a:lnTo>
                  <a:lnTo>
                    <a:pt x="13" y="1186"/>
                  </a:lnTo>
                  <a:lnTo>
                    <a:pt x="4" y="1169"/>
                  </a:lnTo>
                  <a:lnTo>
                    <a:pt x="0" y="1148"/>
                  </a:lnTo>
                  <a:lnTo>
                    <a:pt x="3" y="1122"/>
                  </a:lnTo>
                  <a:lnTo>
                    <a:pt x="11" y="1093"/>
                  </a:lnTo>
                  <a:lnTo>
                    <a:pt x="29" y="1044"/>
                  </a:lnTo>
                  <a:lnTo>
                    <a:pt x="51" y="990"/>
                  </a:lnTo>
                  <a:lnTo>
                    <a:pt x="76" y="933"/>
                  </a:lnTo>
                  <a:lnTo>
                    <a:pt x="105" y="872"/>
                  </a:lnTo>
                  <a:lnTo>
                    <a:pt x="137" y="808"/>
                  </a:lnTo>
                  <a:lnTo>
                    <a:pt x="174" y="741"/>
                  </a:lnTo>
                  <a:lnTo>
                    <a:pt x="213" y="674"/>
                  </a:lnTo>
                  <a:lnTo>
                    <a:pt x="256" y="603"/>
                  </a:lnTo>
                  <a:lnTo>
                    <a:pt x="305" y="534"/>
                  </a:lnTo>
                  <a:lnTo>
                    <a:pt x="356" y="464"/>
                  </a:lnTo>
                  <a:lnTo>
                    <a:pt x="413" y="395"/>
                  </a:lnTo>
                  <a:lnTo>
                    <a:pt x="475" y="326"/>
                  </a:lnTo>
                  <a:lnTo>
                    <a:pt x="539" y="259"/>
                  </a:lnTo>
                  <a:lnTo>
                    <a:pt x="610" y="196"/>
                  </a:lnTo>
                  <a:lnTo>
                    <a:pt x="685" y="133"/>
                  </a:lnTo>
                  <a:lnTo>
                    <a:pt x="765" y="75"/>
                  </a:lnTo>
                  <a:lnTo>
                    <a:pt x="851" y="21"/>
                  </a:lnTo>
                  <a:lnTo>
                    <a:pt x="878" y="7"/>
                  </a:lnTo>
                  <a:lnTo>
                    <a:pt x="902" y="0"/>
                  </a:lnTo>
                  <a:lnTo>
                    <a:pt x="9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8" name="Freeform 95"/>
            <p:cNvSpPr>
              <a:spLocks/>
            </p:cNvSpPr>
            <p:nvPr/>
          </p:nvSpPr>
          <p:spPr bwMode="auto">
            <a:xfrm>
              <a:off x="9023351" y="8678863"/>
              <a:ext cx="373063" cy="452437"/>
            </a:xfrm>
            <a:custGeom>
              <a:avLst/>
              <a:gdLst>
                <a:gd name="T0" fmla="*/ 664 w 704"/>
                <a:gd name="T1" fmla="*/ 0 h 855"/>
                <a:gd name="T2" fmla="*/ 681 w 704"/>
                <a:gd name="T3" fmla="*/ 5 h 855"/>
                <a:gd name="T4" fmla="*/ 693 w 704"/>
                <a:gd name="T5" fmla="*/ 16 h 855"/>
                <a:gd name="T6" fmla="*/ 701 w 704"/>
                <a:gd name="T7" fmla="*/ 32 h 855"/>
                <a:gd name="T8" fmla="*/ 704 w 704"/>
                <a:gd name="T9" fmla="*/ 52 h 855"/>
                <a:gd name="T10" fmla="*/ 700 w 704"/>
                <a:gd name="T11" fmla="*/ 76 h 855"/>
                <a:gd name="T12" fmla="*/ 690 w 704"/>
                <a:gd name="T13" fmla="*/ 104 h 855"/>
                <a:gd name="T14" fmla="*/ 669 w 704"/>
                <a:gd name="T15" fmla="*/ 154 h 855"/>
                <a:gd name="T16" fmla="*/ 644 w 704"/>
                <a:gd name="T17" fmla="*/ 207 h 855"/>
                <a:gd name="T18" fmla="*/ 617 w 704"/>
                <a:gd name="T19" fmla="*/ 265 h 855"/>
                <a:gd name="T20" fmla="*/ 584 w 704"/>
                <a:gd name="T21" fmla="*/ 323 h 855"/>
                <a:gd name="T22" fmla="*/ 549 w 704"/>
                <a:gd name="T23" fmla="*/ 385 h 855"/>
                <a:gd name="T24" fmla="*/ 509 w 704"/>
                <a:gd name="T25" fmla="*/ 446 h 855"/>
                <a:gd name="T26" fmla="*/ 466 w 704"/>
                <a:gd name="T27" fmla="*/ 508 h 855"/>
                <a:gd name="T28" fmla="*/ 417 w 704"/>
                <a:gd name="T29" fmla="*/ 570 h 855"/>
                <a:gd name="T30" fmla="*/ 366 w 704"/>
                <a:gd name="T31" fmla="*/ 629 h 855"/>
                <a:gd name="T32" fmla="*/ 309 w 704"/>
                <a:gd name="T33" fmla="*/ 687 h 855"/>
                <a:gd name="T34" fmla="*/ 249 w 704"/>
                <a:gd name="T35" fmla="*/ 740 h 855"/>
                <a:gd name="T36" fmla="*/ 184 w 704"/>
                <a:gd name="T37" fmla="*/ 791 h 855"/>
                <a:gd name="T38" fmla="*/ 115 w 704"/>
                <a:gd name="T39" fmla="*/ 837 h 855"/>
                <a:gd name="T40" fmla="*/ 87 w 704"/>
                <a:gd name="T41" fmla="*/ 850 h 855"/>
                <a:gd name="T42" fmla="*/ 64 w 704"/>
                <a:gd name="T43" fmla="*/ 855 h 855"/>
                <a:gd name="T44" fmla="*/ 42 w 704"/>
                <a:gd name="T45" fmla="*/ 855 h 855"/>
                <a:gd name="T46" fmla="*/ 25 w 704"/>
                <a:gd name="T47" fmla="*/ 848 h 855"/>
                <a:gd name="T48" fmla="*/ 12 w 704"/>
                <a:gd name="T49" fmla="*/ 837 h 855"/>
                <a:gd name="T50" fmla="*/ 3 w 704"/>
                <a:gd name="T51" fmla="*/ 820 h 855"/>
                <a:gd name="T52" fmla="*/ 0 w 704"/>
                <a:gd name="T53" fmla="*/ 799 h 855"/>
                <a:gd name="T54" fmla="*/ 3 w 704"/>
                <a:gd name="T55" fmla="*/ 774 h 855"/>
                <a:gd name="T56" fmla="*/ 12 w 704"/>
                <a:gd name="T57" fmla="*/ 745 h 855"/>
                <a:gd name="T58" fmla="*/ 33 w 704"/>
                <a:gd name="T59" fmla="*/ 699 h 855"/>
                <a:gd name="T60" fmla="*/ 57 w 704"/>
                <a:gd name="T61" fmla="*/ 648 h 855"/>
                <a:gd name="T62" fmla="*/ 85 w 704"/>
                <a:gd name="T63" fmla="*/ 593 h 855"/>
                <a:gd name="T64" fmla="*/ 115 w 704"/>
                <a:gd name="T65" fmla="*/ 536 h 855"/>
                <a:gd name="T66" fmla="*/ 150 w 704"/>
                <a:gd name="T67" fmla="*/ 477 h 855"/>
                <a:gd name="T68" fmla="*/ 190 w 704"/>
                <a:gd name="T69" fmla="*/ 418 h 855"/>
                <a:gd name="T70" fmla="*/ 233 w 704"/>
                <a:gd name="T71" fmla="*/ 357 h 855"/>
                <a:gd name="T72" fmla="*/ 282 w 704"/>
                <a:gd name="T73" fmla="*/ 297 h 855"/>
                <a:gd name="T74" fmla="*/ 334 w 704"/>
                <a:gd name="T75" fmla="*/ 239 h 855"/>
                <a:gd name="T76" fmla="*/ 392 w 704"/>
                <a:gd name="T77" fmla="*/ 180 h 855"/>
                <a:gd name="T78" fmla="*/ 454 w 704"/>
                <a:gd name="T79" fmla="*/ 124 h 855"/>
                <a:gd name="T80" fmla="*/ 521 w 704"/>
                <a:gd name="T81" fmla="*/ 72 h 855"/>
                <a:gd name="T82" fmla="*/ 595 w 704"/>
                <a:gd name="T83" fmla="*/ 22 h 855"/>
                <a:gd name="T84" fmla="*/ 621 w 704"/>
                <a:gd name="T85" fmla="*/ 8 h 855"/>
                <a:gd name="T86" fmla="*/ 644 w 704"/>
                <a:gd name="T87" fmla="*/ 2 h 855"/>
                <a:gd name="T88" fmla="*/ 664 w 704"/>
                <a:gd name="T89" fmla="*/ 0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4" h="855">
                  <a:moveTo>
                    <a:pt x="664" y="0"/>
                  </a:moveTo>
                  <a:lnTo>
                    <a:pt x="681" y="5"/>
                  </a:lnTo>
                  <a:lnTo>
                    <a:pt x="693" y="16"/>
                  </a:lnTo>
                  <a:lnTo>
                    <a:pt x="701" y="32"/>
                  </a:lnTo>
                  <a:lnTo>
                    <a:pt x="704" y="52"/>
                  </a:lnTo>
                  <a:lnTo>
                    <a:pt x="700" y="76"/>
                  </a:lnTo>
                  <a:lnTo>
                    <a:pt x="690" y="104"/>
                  </a:lnTo>
                  <a:lnTo>
                    <a:pt x="669" y="154"/>
                  </a:lnTo>
                  <a:lnTo>
                    <a:pt x="644" y="207"/>
                  </a:lnTo>
                  <a:lnTo>
                    <a:pt x="617" y="265"/>
                  </a:lnTo>
                  <a:lnTo>
                    <a:pt x="584" y="323"/>
                  </a:lnTo>
                  <a:lnTo>
                    <a:pt x="549" y="385"/>
                  </a:lnTo>
                  <a:lnTo>
                    <a:pt x="509" y="446"/>
                  </a:lnTo>
                  <a:lnTo>
                    <a:pt x="466" y="508"/>
                  </a:lnTo>
                  <a:lnTo>
                    <a:pt x="417" y="570"/>
                  </a:lnTo>
                  <a:lnTo>
                    <a:pt x="366" y="629"/>
                  </a:lnTo>
                  <a:lnTo>
                    <a:pt x="309" y="687"/>
                  </a:lnTo>
                  <a:lnTo>
                    <a:pt x="249" y="740"/>
                  </a:lnTo>
                  <a:lnTo>
                    <a:pt x="184" y="791"/>
                  </a:lnTo>
                  <a:lnTo>
                    <a:pt x="115" y="837"/>
                  </a:lnTo>
                  <a:lnTo>
                    <a:pt x="87" y="850"/>
                  </a:lnTo>
                  <a:lnTo>
                    <a:pt x="64" y="855"/>
                  </a:lnTo>
                  <a:lnTo>
                    <a:pt x="42" y="855"/>
                  </a:lnTo>
                  <a:lnTo>
                    <a:pt x="25" y="848"/>
                  </a:lnTo>
                  <a:lnTo>
                    <a:pt x="12" y="837"/>
                  </a:lnTo>
                  <a:lnTo>
                    <a:pt x="3" y="820"/>
                  </a:lnTo>
                  <a:lnTo>
                    <a:pt x="0" y="799"/>
                  </a:lnTo>
                  <a:lnTo>
                    <a:pt x="3" y="774"/>
                  </a:lnTo>
                  <a:lnTo>
                    <a:pt x="12" y="745"/>
                  </a:lnTo>
                  <a:lnTo>
                    <a:pt x="33" y="699"/>
                  </a:lnTo>
                  <a:lnTo>
                    <a:pt x="57" y="648"/>
                  </a:lnTo>
                  <a:lnTo>
                    <a:pt x="85" y="593"/>
                  </a:lnTo>
                  <a:lnTo>
                    <a:pt x="115" y="536"/>
                  </a:lnTo>
                  <a:lnTo>
                    <a:pt x="150" y="477"/>
                  </a:lnTo>
                  <a:lnTo>
                    <a:pt x="190" y="418"/>
                  </a:lnTo>
                  <a:lnTo>
                    <a:pt x="233" y="357"/>
                  </a:lnTo>
                  <a:lnTo>
                    <a:pt x="282" y="297"/>
                  </a:lnTo>
                  <a:lnTo>
                    <a:pt x="334" y="239"/>
                  </a:lnTo>
                  <a:lnTo>
                    <a:pt x="392" y="180"/>
                  </a:lnTo>
                  <a:lnTo>
                    <a:pt x="454" y="124"/>
                  </a:lnTo>
                  <a:lnTo>
                    <a:pt x="521" y="72"/>
                  </a:lnTo>
                  <a:lnTo>
                    <a:pt x="595" y="22"/>
                  </a:lnTo>
                  <a:lnTo>
                    <a:pt x="621" y="8"/>
                  </a:lnTo>
                  <a:lnTo>
                    <a:pt x="644" y="2"/>
                  </a:lnTo>
                  <a:lnTo>
                    <a:pt x="6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69" name="Group 68"/>
          <p:cNvGrpSpPr/>
          <p:nvPr/>
        </p:nvGrpSpPr>
        <p:grpSpPr>
          <a:xfrm>
            <a:off x="3853645" y="2972876"/>
            <a:ext cx="4129918" cy="1099407"/>
            <a:chOff x="2674512" y="7470730"/>
            <a:chExt cx="4129918" cy="1099407"/>
          </a:xfrm>
        </p:grpSpPr>
        <p:sp>
          <p:nvSpPr>
            <p:cNvPr id="70" name="Rectangle 69"/>
            <p:cNvSpPr/>
            <p:nvPr/>
          </p:nvSpPr>
          <p:spPr>
            <a:xfrm>
              <a:off x="2674512" y="7862251"/>
              <a:ext cx="4129918" cy="707886"/>
            </a:xfrm>
            <a:prstGeom prst="rect">
              <a:avLst/>
            </a:prstGeom>
          </p:spPr>
          <p:txBody>
            <a:bodyPr wrap="square">
              <a:spAutoFit/>
            </a:bodyPr>
            <a:lstStyle/>
            <a:p>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t>
              </a:r>
              <a:r>
                <a:rPr lang="en-GB" sz="2000" dirty="0" smtClean="0">
                  <a:latin typeface="+mj-lt"/>
                  <a:cs typeface="Segoe UI Light" panose="020B0502040204020203" pitchFamily="34" charset="0"/>
                </a:rPr>
                <a:t>are.</a:t>
              </a:r>
              <a:endParaRPr lang="en-GB" sz="2000" dirty="0">
                <a:latin typeface="+mj-lt"/>
                <a:cs typeface="Segoe UI Light" panose="020B0502040204020203" pitchFamily="34" charset="0"/>
              </a:endParaRPr>
            </a:p>
          </p:txBody>
        </p:sp>
        <p:sp>
          <p:nvSpPr>
            <p:cNvPr id="71" name="Rectangle 70"/>
            <p:cNvSpPr/>
            <p:nvPr/>
          </p:nvSpPr>
          <p:spPr>
            <a:xfrm>
              <a:off x="2674512" y="7470730"/>
              <a:ext cx="2757486" cy="461665"/>
            </a:xfrm>
            <a:prstGeom prst="rect">
              <a:avLst/>
            </a:prstGeom>
          </p:spPr>
          <p:txBody>
            <a:bodyPr wrap="none">
              <a:spAutoFit/>
            </a:bodyPr>
            <a:lstStyle/>
            <a:p>
              <a:r>
                <a:rPr lang="en-GB" sz="2400" dirty="0" smtClean="0">
                  <a:latin typeface="Open Sans" panose="020B0606030504020204" pitchFamily="34" charset="0"/>
                  <a:ea typeface="Open Sans" panose="020B0606030504020204" pitchFamily="34" charset="0"/>
                  <a:cs typeface="Open Sans" panose="020B0606030504020204" pitchFamily="34" charset="0"/>
                </a:rPr>
                <a:t>List Subject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2" name="Group 71"/>
          <p:cNvGrpSpPr/>
          <p:nvPr/>
        </p:nvGrpSpPr>
        <p:grpSpPr>
          <a:xfrm>
            <a:off x="3853645" y="5153347"/>
            <a:ext cx="4129918" cy="1099407"/>
            <a:chOff x="2674512" y="7470730"/>
            <a:chExt cx="4129918" cy="1099407"/>
          </a:xfrm>
        </p:grpSpPr>
        <p:sp>
          <p:nvSpPr>
            <p:cNvPr id="73" name="Rectangle 72"/>
            <p:cNvSpPr/>
            <p:nvPr/>
          </p:nvSpPr>
          <p:spPr>
            <a:xfrm>
              <a:off x="2674512" y="7862251"/>
              <a:ext cx="4129918" cy="707886"/>
            </a:xfrm>
            <a:prstGeom prst="rect">
              <a:avLst/>
            </a:prstGeom>
          </p:spPr>
          <p:txBody>
            <a:bodyPr wrap="square">
              <a:spAutoFit/>
            </a:bodyPr>
            <a:lstStyle/>
            <a:p>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t>
              </a:r>
              <a:r>
                <a:rPr lang="en-GB" sz="2000" dirty="0" smtClean="0">
                  <a:latin typeface="+mj-lt"/>
                  <a:cs typeface="Segoe UI Light" panose="020B0502040204020203" pitchFamily="34" charset="0"/>
                </a:rPr>
                <a:t>are.</a:t>
              </a:r>
              <a:endParaRPr lang="en-GB" sz="2000" dirty="0">
                <a:latin typeface="+mj-lt"/>
                <a:cs typeface="Segoe UI Light" panose="020B0502040204020203" pitchFamily="34" charset="0"/>
              </a:endParaRPr>
            </a:p>
          </p:txBody>
        </p:sp>
        <p:sp>
          <p:nvSpPr>
            <p:cNvPr id="74" name="Rectangle 73"/>
            <p:cNvSpPr/>
            <p:nvPr/>
          </p:nvSpPr>
          <p:spPr>
            <a:xfrm>
              <a:off x="2674512" y="7470730"/>
              <a:ext cx="2757486" cy="461665"/>
            </a:xfrm>
            <a:prstGeom prst="rect">
              <a:avLst/>
            </a:prstGeom>
          </p:spPr>
          <p:txBody>
            <a:bodyPr wrap="none">
              <a:spAutoFit/>
            </a:bodyPr>
            <a:lstStyle/>
            <a:p>
              <a:r>
                <a:rPr lang="en-GB" sz="2400" dirty="0" smtClean="0">
                  <a:latin typeface="Open Sans" panose="020B0606030504020204" pitchFamily="34" charset="0"/>
                  <a:ea typeface="Open Sans" panose="020B0606030504020204" pitchFamily="34" charset="0"/>
                  <a:cs typeface="Open Sans" panose="020B0606030504020204" pitchFamily="34" charset="0"/>
                </a:rPr>
                <a:t>List Subject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5" name="Group 74"/>
          <p:cNvGrpSpPr/>
          <p:nvPr/>
        </p:nvGrpSpPr>
        <p:grpSpPr>
          <a:xfrm>
            <a:off x="3853645" y="7333818"/>
            <a:ext cx="4129918" cy="1099407"/>
            <a:chOff x="2674512" y="7470730"/>
            <a:chExt cx="4129918" cy="1099407"/>
          </a:xfrm>
        </p:grpSpPr>
        <p:sp>
          <p:nvSpPr>
            <p:cNvPr id="76" name="Rectangle 75"/>
            <p:cNvSpPr/>
            <p:nvPr/>
          </p:nvSpPr>
          <p:spPr>
            <a:xfrm>
              <a:off x="2674512" y="7862251"/>
              <a:ext cx="4129918" cy="707886"/>
            </a:xfrm>
            <a:prstGeom prst="rect">
              <a:avLst/>
            </a:prstGeom>
          </p:spPr>
          <p:txBody>
            <a:bodyPr wrap="square">
              <a:spAutoFit/>
            </a:bodyPr>
            <a:lstStyle/>
            <a:p>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t>
              </a:r>
              <a:r>
                <a:rPr lang="en-GB" sz="2000" dirty="0" smtClean="0">
                  <a:latin typeface="+mj-lt"/>
                  <a:cs typeface="Segoe UI Light" panose="020B0502040204020203" pitchFamily="34" charset="0"/>
                </a:rPr>
                <a:t>are.</a:t>
              </a:r>
              <a:endParaRPr lang="en-GB" sz="2000" dirty="0">
                <a:latin typeface="+mj-lt"/>
                <a:cs typeface="Segoe UI Light" panose="020B0502040204020203" pitchFamily="34" charset="0"/>
              </a:endParaRPr>
            </a:p>
          </p:txBody>
        </p:sp>
        <p:sp>
          <p:nvSpPr>
            <p:cNvPr id="77" name="Rectangle 76"/>
            <p:cNvSpPr/>
            <p:nvPr/>
          </p:nvSpPr>
          <p:spPr>
            <a:xfrm>
              <a:off x="2674512" y="7470730"/>
              <a:ext cx="2757486" cy="461665"/>
            </a:xfrm>
            <a:prstGeom prst="rect">
              <a:avLst/>
            </a:prstGeom>
          </p:spPr>
          <p:txBody>
            <a:bodyPr wrap="none">
              <a:spAutoFit/>
            </a:bodyPr>
            <a:lstStyle/>
            <a:p>
              <a:r>
                <a:rPr lang="en-GB" sz="2400" dirty="0" smtClean="0">
                  <a:latin typeface="Open Sans" panose="020B0606030504020204" pitchFamily="34" charset="0"/>
                  <a:ea typeface="Open Sans" panose="020B0606030504020204" pitchFamily="34" charset="0"/>
                  <a:cs typeface="Open Sans" panose="020B0606030504020204" pitchFamily="34" charset="0"/>
                </a:rPr>
                <a:t>List Subject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8" name="Group 77"/>
          <p:cNvGrpSpPr/>
          <p:nvPr/>
        </p:nvGrpSpPr>
        <p:grpSpPr>
          <a:xfrm>
            <a:off x="11077110" y="2941987"/>
            <a:ext cx="4129918" cy="1099407"/>
            <a:chOff x="2674512" y="7470730"/>
            <a:chExt cx="4129918" cy="1099407"/>
          </a:xfrm>
        </p:grpSpPr>
        <p:sp>
          <p:nvSpPr>
            <p:cNvPr id="91" name="Rectangle 90"/>
            <p:cNvSpPr/>
            <p:nvPr/>
          </p:nvSpPr>
          <p:spPr>
            <a:xfrm>
              <a:off x="2674512" y="7862251"/>
              <a:ext cx="4129918" cy="707886"/>
            </a:xfrm>
            <a:prstGeom prst="rect">
              <a:avLst/>
            </a:prstGeom>
          </p:spPr>
          <p:txBody>
            <a:bodyPr wrap="square">
              <a:spAutoFit/>
            </a:bodyPr>
            <a:lstStyle/>
            <a:p>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t>
              </a:r>
              <a:r>
                <a:rPr lang="en-GB" sz="2000" dirty="0" smtClean="0">
                  <a:latin typeface="+mj-lt"/>
                  <a:cs typeface="Segoe UI Light" panose="020B0502040204020203" pitchFamily="34" charset="0"/>
                </a:rPr>
                <a:t>are.</a:t>
              </a:r>
              <a:endParaRPr lang="en-GB" sz="2000" dirty="0">
                <a:latin typeface="+mj-lt"/>
                <a:cs typeface="Segoe UI Light" panose="020B0502040204020203" pitchFamily="34" charset="0"/>
              </a:endParaRPr>
            </a:p>
          </p:txBody>
        </p:sp>
        <p:sp>
          <p:nvSpPr>
            <p:cNvPr id="92" name="Rectangle 91"/>
            <p:cNvSpPr/>
            <p:nvPr/>
          </p:nvSpPr>
          <p:spPr>
            <a:xfrm>
              <a:off x="2674512" y="7470730"/>
              <a:ext cx="2757486" cy="461665"/>
            </a:xfrm>
            <a:prstGeom prst="rect">
              <a:avLst/>
            </a:prstGeom>
          </p:spPr>
          <p:txBody>
            <a:bodyPr wrap="none">
              <a:spAutoFit/>
            </a:bodyPr>
            <a:lstStyle/>
            <a:p>
              <a:r>
                <a:rPr lang="en-GB" sz="2400" dirty="0" smtClean="0">
                  <a:latin typeface="Open Sans" panose="020B0606030504020204" pitchFamily="34" charset="0"/>
                  <a:ea typeface="Open Sans" panose="020B0606030504020204" pitchFamily="34" charset="0"/>
                  <a:cs typeface="Open Sans" panose="020B0606030504020204" pitchFamily="34" charset="0"/>
                </a:rPr>
                <a:t>List Subject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93" name="Group 92"/>
          <p:cNvGrpSpPr/>
          <p:nvPr/>
        </p:nvGrpSpPr>
        <p:grpSpPr>
          <a:xfrm>
            <a:off x="11077110" y="5122458"/>
            <a:ext cx="4129918" cy="1099407"/>
            <a:chOff x="2674512" y="7470730"/>
            <a:chExt cx="4129918" cy="1099407"/>
          </a:xfrm>
        </p:grpSpPr>
        <p:sp>
          <p:nvSpPr>
            <p:cNvPr id="94" name="Rectangle 93"/>
            <p:cNvSpPr/>
            <p:nvPr/>
          </p:nvSpPr>
          <p:spPr>
            <a:xfrm>
              <a:off x="2674512" y="7862251"/>
              <a:ext cx="4129918" cy="707886"/>
            </a:xfrm>
            <a:prstGeom prst="rect">
              <a:avLst/>
            </a:prstGeom>
          </p:spPr>
          <p:txBody>
            <a:bodyPr wrap="square">
              <a:spAutoFit/>
            </a:bodyPr>
            <a:lstStyle/>
            <a:p>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t>
              </a:r>
              <a:r>
                <a:rPr lang="en-GB" sz="2000" dirty="0" smtClean="0">
                  <a:latin typeface="+mj-lt"/>
                  <a:cs typeface="Segoe UI Light" panose="020B0502040204020203" pitchFamily="34" charset="0"/>
                </a:rPr>
                <a:t>are.</a:t>
              </a:r>
              <a:endParaRPr lang="en-GB" sz="2000" dirty="0">
                <a:latin typeface="+mj-lt"/>
                <a:cs typeface="Segoe UI Light" panose="020B0502040204020203" pitchFamily="34" charset="0"/>
              </a:endParaRPr>
            </a:p>
          </p:txBody>
        </p:sp>
        <p:sp>
          <p:nvSpPr>
            <p:cNvPr id="95" name="Rectangle 94"/>
            <p:cNvSpPr/>
            <p:nvPr/>
          </p:nvSpPr>
          <p:spPr>
            <a:xfrm>
              <a:off x="2674512" y="7470730"/>
              <a:ext cx="2757486" cy="461665"/>
            </a:xfrm>
            <a:prstGeom prst="rect">
              <a:avLst/>
            </a:prstGeom>
          </p:spPr>
          <p:txBody>
            <a:bodyPr wrap="none">
              <a:spAutoFit/>
            </a:bodyPr>
            <a:lstStyle/>
            <a:p>
              <a:r>
                <a:rPr lang="en-GB" sz="2400" dirty="0" smtClean="0">
                  <a:latin typeface="Open Sans" panose="020B0606030504020204" pitchFamily="34" charset="0"/>
                  <a:ea typeface="Open Sans" panose="020B0606030504020204" pitchFamily="34" charset="0"/>
                  <a:cs typeface="Open Sans" panose="020B0606030504020204" pitchFamily="34" charset="0"/>
                </a:rPr>
                <a:t>List Subject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96" name="Group 95"/>
          <p:cNvGrpSpPr/>
          <p:nvPr/>
        </p:nvGrpSpPr>
        <p:grpSpPr>
          <a:xfrm>
            <a:off x="11077110" y="7302929"/>
            <a:ext cx="4129918" cy="1099407"/>
            <a:chOff x="2674512" y="7470730"/>
            <a:chExt cx="4129918" cy="1099407"/>
          </a:xfrm>
        </p:grpSpPr>
        <p:sp>
          <p:nvSpPr>
            <p:cNvPr id="97" name="Rectangle 96"/>
            <p:cNvSpPr/>
            <p:nvPr/>
          </p:nvSpPr>
          <p:spPr>
            <a:xfrm>
              <a:off x="2674512" y="7862251"/>
              <a:ext cx="4129918" cy="707886"/>
            </a:xfrm>
            <a:prstGeom prst="rect">
              <a:avLst/>
            </a:prstGeom>
          </p:spPr>
          <p:txBody>
            <a:bodyPr wrap="square">
              <a:spAutoFit/>
            </a:bodyPr>
            <a:lstStyle/>
            <a:p>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t>
              </a:r>
              <a:r>
                <a:rPr lang="en-GB" sz="2000" dirty="0" smtClean="0">
                  <a:latin typeface="+mj-lt"/>
                  <a:cs typeface="Segoe UI Light" panose="020B0502040204020203" pitchFamily="34" charset="0"/>
                </a:rPr>
                <a:t>are.</a:t>
              </a:r>
              <a:endParaRPr lang="en-GB" sz="2000" dirty="0">
                <a:latin typeface="+mj-lt"/>
                <a:cs typeface="Segoe UI Light" panose="020B0502040204020203" pitchFamily="34" charset="0"/>
              </a:endParaRPr>
            </a:p>
          </p:txBody>
        </p:sp>
        <p:sp>
          <p:nvSpPr>
            <p:cNvPr id="98" name="Rectangle 97"/>
            <p:cNvSpPr/>
            <p:nvPr/>
          </p:nvSpPr>
          <p:spPr>
            <a:xfrm>
              <a:off x="2674512" y="7470730"/>
              <a:ext cx="2757486" cy="461665"/>
            </a:xfrm>
            <a:prstGeom prst="rect">
              <a:avLst/>
            </a:prstGeom>
          </p:spPr>
          <p:txBody>
            <a:bodyPr wrap="none">
              <a:spAutoFit/>
            </a:bodyPr>
            <a:lstStyle/>
            <a:p>
              <a:r>
                <a:rPr lang="en-GB" sz="2400" dirty="0" smtClean="0">
                  <a:latin typeface="Open Sans" panose="020B0606030504020204" pitchFamily="34" charset="0"/>
                  <a:ea typeface="Open Sans" panose="020B0606030504020204" pitchFamily="34" charset="0"/>
                  <a:cs typeface="Open Sans" panose="020B0606030504020204" pitchFamily="34" charset="0"/>
                </a:rPr>
                <a:t>List Subject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256940204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7379391" y="276820"/>
            <a:ext cx="3557384"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Iconic List C</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31" name="Rounded Rectangle 30"/>
          <p:cNvSpPr/>
          <p:nvPr/>
        </p:nvSpPr>
        <p:spPr>
          <a:xfrm>
            <a:off x="2959950" y="3091630"/>
            <a:ext cx="900000" cy="900000"/>
          </a:xfrm>
          <a:prstGeom prst="roundRect">
            <a:avLst>
              <a:gd name="adj" fmla="val 3840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smtClean="0">
                <a:noFill/>
              </a:rPr>
              <a:t>1</a:t>
            </a:r>
            <a:endParaRPr lang="en-GB" sz="4400" dirty="0">
              <a:noFill/>
            </a:endParaRPr>
          </a:p>
        </p:txBody>
      </p:sp>
      <p:sp>
        <p:nvSpPr>
          <p:cNvPr id="35" name="Rounded Rectangle 34"/>
          <p:cNvSpPr/>
          <p:nvPr/>
        </p:nvSpPr>
        <p:spPr>
          <a:xfrm>
            <a:off x="6760425" y="3091630"/>
            <a:ext cx="900000" cy="900000"/>
          </a:xfrm>
          <a:prstGeom prst="roundRect">
            <a:avLst>
              <a:gd name="adj" fmla="val 3840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smtClean="0">
                <a:noFill/>
              </a:rPr>
              <a:t>1</a:t>
            </a:r>
            <a:endParaRPr lang="en-GB" sz="4400" dirty="0">
              <a:noFill/>
            </a:endParaRPr>
          </a:p>
        </p:txBody>
      </p:sp>
      <p:sp>
        <p:nvSpPr>
          <p:cNvPr id="36" name="Rounded Rectangle 35"/>
          <p:cNvSpPr/>
          <p:nvPr/>
        </p:nvSpPr>
        <p:spPr>
          <a:xfrm>
            <a:off x="2959950" y="6711130"/>
            <a:ext cx="900000" cy="900000"/>
          </a:xfrm>
          <a:prstGeom prst="roundRect">
            <a:avLst>
              <a:gd name="adj" fmla="val 384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smtClean="0">
                <a:noFill/>
              </a:rPr>
              <a:t>1</a:t>
            </a:r>
            <a:endParaRPr lang="en-GB" sz="4400" dirty="0">
              <a:noFill/>
            </a:endParaRPr>
          </a:p>
        </p:txBody>
      </p:sp>
      <p:sp>
        <p:nvSpPr>
          <p:cNvPr id="37" name="Rounded Rectangle 36"/>
          <p:cNvSpPr/>
          <p:nvPr/>
        </p:nvSpPr>
        <p:spPr>
          <a:xfrm>
            <a:off x="10560900" y="3091630"/>
            <a:ext cx="900000" cy="900000"/>
          </a:xfrm>
          <a:prstGeom prst="roundRect">
            <a:avLst>
              <a:gd name="adj" fmla="val 3840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smtClean="0">
                <a:noFill/>
              </a:rPr>
              <a:t>1</a:t>
            </a:r>
            <a:endParaRPr lang="en-GB" sz="4400" dirty="0">
              <a:noFill/>
            </a:endParaRPr>
          </a:p>
        </p:txBody>
      </p:sp>
      <p:sp>
        <p:nvSpPr>
          <p:cNvPr id="38" name="Rounded Rectangle 37"/>
          <p:cNvSpPr/>
          <p:nvPr/>
        </p:nvSpPr>
        <p:spPr>
          <a:xfrm>
            <a:off x="14361375" y="3091630"/>
            <a:ext cx="900000" cy="900000"/>
          </a:xfrm>
          <a:prstGeom prst="roundRect">
            <a:avLst>
              <a:gd name="adj" fmla="val 3840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smtClean="0">
                <a:noFill/>
              </a:rPr>
              <a:t>1</a:t>
            </a:r>
            <a:endParaRPr lang="en-GB" sz="4400" dirty="0">
              <a:noFill/>
            </a:endParaRPr>
          </a:p>
        </p:txBody>
      </p:sp>
      <p:sp>
        <p:nvSpPr>
          <p:cNvPr id="39" name="Rounded Rectangle 38"/>
          <p:cNvSpPr/>
          <p:nvPr/>
        </p:nvSpPr>
        <p:spPr>
          <a:xfrm>
            <a:off x="6760425" y="6711130"/>
            <a:ext cx="900000" cy="900000"/>
          </a:xfrm>
          <a:prstGeom prst="roundRect">
            <a:avLst>
              <a:gd name="adj" fmla="val 3840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smtClean="0">
                <a:noFill/>
              </a:rPr>
              <a:t>1</a:t>
            </a:r>
            <a:endParaRPr lang="en-GB" sz="4400" dirty="0">
              <a:noFill/>
            </a:endParaRPr>
          </a:p>
        </p:txBody>
      </p:sp>
      <p:sp>
        <p:nvSpPr>
          <p:cNvPr id="40" name="Freeform 18"/>
          <p:cNvSpPr>
            <a:spLocks/>
          </p:cNvSpPr>
          <p:nvPr/>
        </p:nvSpPr>
        <p:spPr bwMode="auto">
          <a:xfrm>
            <a:off x="14629918" y="3360174"/>
            <a:ext cx="362913" cy="362912"/>
          </a:xfrm>
          <a:custGeom>
            <a:avLst/>
            <a:gdLst>
              <a:gd name="T0" fmla="*/ 266 w 360"/>
              <a:gd name="T1" fmla="*/ 360 h 360"/>
              <a:gd name="T2" fmla="*/ 294 w 360"/>
              <a:gd name="T3" fmla="*/ 331 h 360"/>
              <a:gd name="T4" fmla="*/ 245 w 360"/>
              <a:gd name="T5" fmla="*/ 155 h 360"/>
              <a:gd name="T6" fmla="*/ 318 w 360"/>
              <a:gd name="T7" fmla="*/ 82 h 360"/>
              <a:gd name="T8" fmla="*/ 340 w 360"/>
              <a:gd name="T9" fmla="*/ 19 h 360"/>
              <a:gd name="T10" fmla="*/ 278 w 360"/>
              <a:gd name="T11" fmla="*/ 42 h 360"/>
              <a:gd name="T12" fmla="*/ 205 w 360"/>
              <a:gd name="T13" fmla="*/ 115 h 360"/>
              <a:gd name="T14" fmla="*/ 28 w 360"/>
              <a:gd name="T15" fmla="*/ 65 h 360"/>
              <a:gd name="T16" fmla="*/ 0 w 360"/>
              <a:gd name="T17" fmla="*/ 94 h 360"/>
              <a:gd name="T18" fmla="*/ 148 w 360"/>
              <a:gd name="T19" fmla="*/ 172 h 360"/>
              <a:gd name="T20" fmla="*/ 98 w 360"/>
              <a:gd name="T21" fmla="*/ 222 h 360"/>
              <a:gd name="T22" fmla="*/ 38 w 360"/>
              <a:gd name="T23" fmla="*/ 226 h 360"/>
              <a:gd name="T24" fmla="*/ 9 w 360"/>
              <a:gd name="T25" fmla="*/ 254 h 360"/>
              <a:gd name="T26" fmla="*/ 80 w 360"/>
              <a:gd name="T27" fmla="*/ 280 h 360"/>
              <a:gd name="T28" fmla="*/ 105 w 360"/>
              <a:gd name="T29" fmla="*/ 350 h 360"/>
              <a:gd name="T30" fmla="*/ 134 w 360"/>
              <a:gd name="T31" fmla="*/ 322 h 360"/>
              <a:gd name="T32" fmla="*/ 137 w 360"/>
              <a:gd name="T33" fmla="*/ 262 h 360"/>
              <a:gd name="T34" fmla="*/ 188 w 360"/>
              <a:gd name="T35" fmla="*/ 211 h 360"/>
              <a:gd name="T36" fmla="*/ 266 w 360"/>
              <a:gd name="T37"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solidFill>
          <a:ln>
            <a:noFill/>
          </a:ln>
        </p:spPr>
        <p:txBody>
          <a:bodyPr vert="horz" wrap="square" lIns="72579" tIns="36290" rIns="72579" bIns="36290" numCol="1" anchor="t" anchorCtr="0" compatLnSpc="1">
            <a:prstTxWarp prst="textNoShape">
              <a:avLst/>
            </a:prstTxWarp>
          </a:bodyPr>
          <a:lstStyle/>
          <a:p>
            <a:endParaRPr lang="en-US" sz="2016" dirty="0"/>
          </a:p>
        </p:txBody>
      </p:sp>
      <p:sp>
        <p:nvSpPr>
          <p:cNvPr id="43" name="Freeform 6"/>
          <p:cNvSpPr>
            <a:spLocks/>
          </p:cNvSpPr>
          <p:nvPr/>
        </p:nvSpPr>
        <p:spPr bwMode="auto">
          <a:xfrm>
            <a:off x="3203152" y="7008211"/>
            <a:ext cx="413595" cy="264288"/>
          </a:xfrm>
          <a:custGeom>
            <a:avLst/>
            <a:gdLst>
              <a:gd name="T0" fmla="*/ 3017 w 3855"/>
              <a:gd name="T1" fmla="*/ 57 h 2464"/>
              <a:gd name="T2" fmla="*/ 3406 w 3855"/>
              <a:gd name="T3" fmla="*/ 270 h 2464"/>
              <a:gd name="T4" fmla="*/ 3692 w 3855"/>
              <a:gd name="T5" fmla="*/ 611 h 2464"/>
              <a:gd name="T6" fmla="*/ 3841 w 3855"/>
              <a:gd name="T7" fmla="*/ 1041 h 2464"/>
              <a:gd name="T8" fmla="*/ 3823 w 3855"/>
              <a:gd name="T9" fmla="*/ 1514 h 2464"/>
              <a:gd name="T10" fmla="*/ 3644 w 3855"/>
              <a:gd name="T11" fmla="*/ 1929 h 2464"/>
              <a:gd name="T12" fmla="*/ 3334 w 3855"/>
              <a:gd name="T13" fmla="*/ 2247 h 2464"/>
              <a:gd name="T14" fmla="*/ 2929 w 3855"/>
              <a:gd name="T15" fmla="*/ 2431 h 2464"/>
              <a:gd name="T16" fmla="*/ 2477 w 3855"/>
              <a:gd name="T17" fmla="*/ 2451 h 2464"/>
              <a:gd name="T18" fmla="*/ 2075 w 3855"/>
              <a:gd name="T19" fmla="*/ 2312 h 2464"/>
              <a:gd name="T20" fmla="*/ 1795 w 3855"/>
              <a:gd name="T21" fmla="*/ 2088 h 2464"/>
              <a:gd name="T22" fmla="*/ 1688 w 3855"/>
              <a:gd name="T23" fmla="*/ 1931 h 2464"/>
              <a:gd name="T24" fmla="*/ 1574 w 3855"/>
              <a:gd name="T25" fmla="*/ 1742 h 2464"/>
              <a:gd name="T26" fmla="*/ 1491 w 3855"/>
              <a:gd name="T27" fmla="*/ 1498 h 2464"/>
              <a:gd name="T28" fmla="*/ 1428 w 3855"/>
              <a:gd name="T29" fmla="*/ 1178 h 2464"/>
              <a:gd name="T30" fmla="*/ 1311 w 3855"/>
              <a:gd name="T31" fmla="*/ 922 h 2464"/>
              <a:gd name="T32" fmla="*/ 1075 w 3855"/>
              <a:gd name="T33" fmla="*/ 772 h 2464"/>
              <a:gd name="T34" fmla="*/ 792 w 3855"/>
              <a:gd name="T35" fmla="*/ 788 h 2464"/>
              <a:gd name="T36" fmla="*/ 579 w 3855"/>
              <a:gd name="T37" fmla="*/ 960 h 2464"/>
              <a:gd name="T38" fmla="*/ 495 w 3855"/>
              <a:gd name="T39" fmla="*/ 1231 h 2464"/>
              <a:gd name="T40" fmla="*/ 579 w 3855"/>
              <a:gd name="T41" fmla="*/ 1503 h 2464"/>
              <a:gd name="T42" fmla="*/ 792 w 3855"/>
              <a:gd name="T43" fmla="*/ 1675 h 2464"/>
              <a:gd name="T44" fmla="*/ 1071 w 3855"/>
              <a:gd name="T45" fmla="*/ 1693 h 2464"/>
              <a:gd name="T46" fmla="*/ 1241 w 3855"/>
              <a:gd name="T47" fmla="*/ 1651 h 2464"/>
              <a:gd name="T48" fmla="*/ 1308 w 3855"/>
              <a:gd name="T49" fmla="*/ 1761 h 2464"/>
              <a:gd name="T50" fmla="*/ 1412 w 3855"/>
              <a:gd name="T51" fmla="*/ 1968 h 2464"/>
              <a:gd name="T52" fmla="*/ 1386 w 3855"/>
              <a:gd name="T53" fmla="*/ 2102 h 2464"/>
              <a:gd name="T54" fmla="*/ 1119 w 3855"/>
              <a:gd name="T55" fmla="*/ 2202 h 2464"/>
              <a:gd name="T56" fmla="*/ 717 w 3855"/>
              <a:gd name="T57" fmla="*/ 2184 h 2464"/>
              <a:gd name="T58" fmla="*/ 369 w 3855"/>
              <a:gd name="T59" fmla="*/ 2007 h 2464"/>
              <a:gd name="T60" fmla="*/ 118 w 3855"/>
              <a:gd name="T61" fmla="*/ 1705 h 2464"/>
              <a:gd name="T62" fmla="*/ 4 w 3855"/>
              <a:gd name="T63" fmla="*/ 1316 h 2464"/>
              <a:gd name="T64" fmla="*/ 54 w 3855"/>
              <a:gd name="T65" fmla="*/ 906 h 2464"/>
              <a:gd name="T66" fmla="*/ 254 w 3855"/>
              <a:gd name="T67" fmla="*/ 566 h 2464"/>
              <a:gd name="T68" fmla="*/ 568 w 3855"/>
              <a:gd name="T69" fmla="*/ 333 h 2464"/>
              <a:gd name="T70" fmla="*/ 960 w 3855"/>
              <a:gd name="T71" fmla="*/ 248 h 2464"/>
              <a:gd name="T72" fmla="*/ 1359 w 3855"/>
              <a:gd name="T73" fmla="*/ 337 h 2464"/>
              <a:gd name="T74" fmla="*/ 1619 w 3855"/>
              <a:gd name="T75" fmla="*/ 520 h 2464"/>
              <a:gd name="T76" fmla="*/ 1798 w 3855"/>
              <a:gd name="T77" fmla="*/ 728 h 2464"/>
              <a:gd name="T78" fmla="*/ 1931 w 3855"/>
              <a:gd name="T79" fmla="*/ 1011 h 2464"/>
              <a:gd name="T80" fmla="*/ 1946 w 3855"/>
              <a:gd name="T81" fmla="*/ 1180 h 2464"/>
              <a:gd name="T82" fmla="*/ 1962 w 3855"/>
              <a:gd name="T83" fmla="*/ 1378 h 2464"/>
              <a:gd name="T84" fmla="*/ 2110 w 3855"/>
              <a:gd name="T85" fmla="*/ 1692 h 2464"/>
              <a:gd name="T86" fmla="*/ 2379 w 3855"/>
              <a:gd name="T87" fmla="*/ 1899 h 2464"/>
              <a:gd name="T88" fmla="*/ 2725 w 3855"/>
              <a:gd name="T89" fmla="*/ 1952 h 2464"/>
              <a:gd name="T90" fmla="*/ 3048 w 3855"/>
              <a:gd name="T91" fmla="*/ 1832 h 2464"/>
              <a:gd name="T92" fmla="*/ 3274 w 3855"/>
              <a:gd name="T93" fmla="*/ 1577 h 2464"/>
              <a:gd name="T94" fmla="*/ 3360 w 3855"/>
              <a:gd name="T95" fmla="*/ 1231 h 2464"/>
              <a:gd name="T96" fmla="*/ 3274 w 3855"/>
              <a:gd name="T97" fmla="*/ 887 h 2464"/>
              <a:gd name="T98" fmla="*/ 3048 w 3855"/>
              <a:gd name="T99" fmla="*/ 631 h 2464"/>
              <a:gd name="T100" fmla="*/ 2725 w 3855"/>
              <a:gd name="T101" fmla="*/ 512 h 2464"/>
              <a:gd name="T102" fmla="*/ 2407 w 3855"/>
              <a:gd name="T103" fmla="*/ 554 h 2464"/>
              <a:gd name="T104" fmla="*/ 2180 w 3855"/>
              <a:gd name="T105" fmla="*/ 691 h 2464"/>
              <a:gd name="T106" fmla="*/ 2078 w 3855"/>
              <a:gd name="T107" fmla="*/ 686 h 2464"/>
              <a:gd name="T108" fmla="*/ 1892 w 3855"/>
              <a:gd name="T109" fmla="*/ 442 h 2464"/>
              <a:gd name="T110" fmla="*/ 1867 w 3855"/>
              <a:gd name="T111" fmla="*/ 327 h 2464"/>
              <a:gd name="T112" fmla="*/ 2052 w 3855"/>
              <a:gd name="T113" fmla="*/ 166 h 2464"/>
              <a:gd name="T114" fmla="*/ 2470 w 3855"/>
              <a:gd name="T115" fmla="*/ 14 h 2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55" h="2464">
                <a:moveTo>
                  <a:pt x="2654" y="0"/>
                </a:moveTo>
                <a:lnTo>
                  <a:pt x="2748" y="3"/>
                </a:lnTo>
                <a:lnTo>
                  <a:pt x="2840" y="14"/>
                </a:lnTo>
                <a:lnTo>
                  <a:pt x="2930" y="32"/>
                </a:lnTo>
                <a:lnTo>
                  <a:pt x="3017" y="57"/>
                </a:lnTo>
                <a:lnTo>
                  <a:pt x="3101" y="88"/>
                </a:lnTo>
                <a:lnTo>
                  <a:pt x="3183" y="125"/>
                </a:lnTo>
                <a:lnTo>
                  <a:pt x="3261" y="168"/>
                </a:lnTo>
                <a:lnTo>
                  <a:pt x="3335" y="217"/>
                </a:lnTo>
                <a:lnTo>
                  <a:pt x="3406" y="270"/>
                </a:lnTo>
                <a:lnTo>
                  <a:pt x="3472" y="329"/>
                </a:lnTo>
                <a:lnTo>
                  <a:pt x="3534" y="394"/>
                </a:lnTo>
                <a:lnTo>
                  <a:pt x="3592" y="462"/>
                </a:lnTo>
                <a:lnTo>
                  <a:pt x="3645" y="534"/>
                </a:lnTo>
                <a:lnTo>
                  <a:pt x="3692" y="611"/>
                </a:lnTo>
                <a:lnTo>
                  <a:pt x="3733" y="691"/>
                </a:lnTo>
                <a:lnTo>
                  <a:pt x="3770" y="774"/>
                </a:lnTo>
                <a:lnTo>
                  <a:pt x="3800" y="860"/>
                </a:lnTo>
                <a:lnTo>
                  <a:pt x="3824" y="950"/>
                </a:lnTo>
                <a:lnTo>
                  <a:pt x="3841" y="1041"/>
                </a:lnTo>
                <a:lnTo>
                  <a:pt x="3852" y="1136"/>
                </a:lnTo>
                <a:lnTo>
                  <a:pt x="3855" y="1231"/>
                </a:lnTo>
                <a:lnTo>
                  <a:pt x="3852" y="1328"/>
                </a:lnTo>
                <a:lnTo>
                  <a:pt x="3841" y="1422"/>
                </a:lnTo>
                <a:lnTo>
                  <a:pt x="3823" y="1514"/>
                </a:lnTo>
                <a:lnTo>
                  <a:pt x="3800" y="1603"/>
                </a:lnTo>
                <a:lnTo>
                  <a:pt x="3770" y="1689"/>
                </a:lnTo>
                <a:lnTo>
                  <a:pt x="3733" y="1773"/>
                </a:lnTo>
                <a:lnTo>
                  <a:pt x="3691" y="1853"/>
                </a:lnTo>
                <a:lnTo>
                  <a:pt x="3644" y="1929"/>
                </a:lnTo>
                <a:lnTo>
                  <a:pt x="3592" y="2002"/>
                </a:lnTo>
                <a:lnTo>
                  <a:pt x="3534" y="2070"/>
                </a:lnTo>
                <a:lnTo>
                  <a:pt x="3471" y="2134"/>
                </a:lnTo>
                <a:lnTo>
                  <a:pt x="3405" y="2192"/>
                </a:lnTo>
                <a:lnTo>
                  <a:pt x="3334" y="2247"/>
                </a:lnTo>
                <a:lnTo>
                  <a:pt x="3259" y="2296"/>
                </a:lnTo>
                <a:lnTo>
                  <a:pt x="3181" y="2338"/>
                </a:lnTo>
                <a:lnTo>
                  <a:pt x="3100" y="2376"/>
                </a:lnTo>
                <a:lnTo>
                  <a:pt x="3016" y="2407"/>
                </a:lnTo>
                <a:lnTo>
                  <a:pt x="2929" y="2431"/>
                </a:lnTo>
                <a:lnTo>
                  <a:pt x="2840" y="2449"/>
                </a:lnTo>
                <a:lnTo>
                  <a:pt x="2748" y="2460"/>
                </a:lnTo>
                <a:lnTo>
                  <a:pt x="2654" y="2464"/>
                </a:lnTo>
                <a:lnTo>
                  <a:pt x="2565" y="2460"/>
                </a:lnTo>
                <a:lnTo>
                  <a:pt x="2477" y="2451"/>
                </a:lnTo>
                <a:lnTo>
                  <a:pt x="2392" y="2435"/>
                </a:lnTo>
                <a:lnTo>
                  <a:pt x="2309" y="2412"/>
                </a:lnTo>
                <a:lnTo>
                  <a:pt x="2229" y="2384"/>
                </a:lnTo>
                <a:lnTo>
                  <a:pt x="2151" y="2351"/>
                </a:lnTo>
                <a:lnTo>
                  <a:pt x="2075" y="2312"/>
                </a:lnTo>
                <a:lnTo>
                  <a:pt x="2004" y="2269"/>
                </a:lnTo>
                <a:lnTo>
                  <a:pt x="1936" y="2219"/>
                </a:lnTo>
                <a:lnTo>
                  <a:pt x="1871" y="2166"/>
                </a:lnTo>
                <a:lnTo>
                  <a:pt x="1809" y="2108"/>
                </a:lnTo>
                <a:lnTo>
                  <a:pt x="1795" y="2088"/>
                </a:lnTo>
                <a:lnTo>
                  <a:pt x="1777" y="2063"/>
                </a:lnTo>
                <a:lnTo>
                  <a:pt x="1757" y="2034"/>
                </a:lnTo>
                <a:lnTo>
                  <a:pt x="1735" y="2002"/>
                </a:lnTo>
                <a:lnTo>
                  <a:pt x="1711" y="1967"/>
                </a:lnTo>
                <a:lnTo>
                  <a:pt x="1688" y="1931"/>
                </a:lnTo>
                <a:lnTo>
                  <a:pt x="1663" y="1892"/>
                </a:lnTo>
                <a:lnTo>
                  <a:pt x="1638" y="1853"/>
                </a:lnTo>
                <a:lnTo>
                  <a:pt x="1616" y="1816"/>
                </a:lnTo>
                <a:lnTo>
                  <a:pt x="1593" y="1778"/>
                </a:lnTo>
                <a:lnTo>
                  <a:pt x="1574" y="1742"/>
                </a:lnTo>
                <a:lnTo>
                  <a:pt x="1556" y="1708"/>
                </a:lnTo>
                <a:lnTo>
                  <a:pt x="1535" y="1658"/>
                </a:lnTo>
                <a:lnTo>
                  <a:pt x="1519" y="1606"/>
                </a:lnTo>
                <a:lnTo>
                  <a:pt x="1503" y="1552"/>
                </a:lnTo>
                <a:lnTo>
                  <a:pt x="1491" y="1498"/>
                </a:lnTo>
                <a:lnTo>
                  <a:pt x="1481" y="1443"/>
                </a:lnTo>
                <a:lnTo>
                  <a:pt x="1471" y="1388"/>
                </a:lnTo>
                <a:lnTo>
                  <a:pt x="1452" y="1285"/>
                </a:lnTo>
                <a:lnTo>
                  <a:pt x="1441" y="1231"/>
                </a:lnTo>
                <a:lnTo>
                  <a:pt x="1428" y="1178"/>
                </a:lnTo>
                <a:lnTo>
                  <a:pt x="1411" y="1126"/>
                </a:lnTo>
                <a:lnTo>
                  <a:pt x="1396" y="1070"/>
                </a:lnTo>
                <a:lnTo>
                  <a:pt x="1372" y="1017"/>
                </a:lnTo>
                <a:lnTo>
                  <a:pt x="1344" y="967"/>
                </a:lnTo>
                <a:lnTo>
                  <a:pt x="1311" y="922"/>
                </a:lnTo>
                <a:lnTo>
                  <a:pt x="1272" y="881"/>
                </a:lnTo>
                <a:lnTo>
                  <a:pt x="1228" y="845"/>
                </a:lnTo>
                <a:lnTo>
                  <a:pt x="1181" y="814"/>
                </a:lnTo>
                <a:lnTo>
                  <a:pt x="1130" y="789"/>
                </a:lnTo>
                <a:lnTo>
                  <a:pt x="1075" y="772"/>
                </a:lnTo>
                <a:lnTo>
                  <a:pt x="1019" y="760"/>
                </a:lnTo>
                <a:lnTo>
                  <a:pt x="960" y="756"/>
                </a:lnTo>
                <a:lnTo>
                  <a:pt x="902" y="760"/>
                </a:lnTo>
                <a:lnTo>
                  <a:pt x="845" y="771"/>
                </a:lnTo>
                <a:lnTo>
                  <a:pt x="792" y="788"/>
                </a:lnTo>
                <a:lnTo>
                  <a:pt x="742" y="812"/>
                </a:lnTo>
                <a:lnTo>
                  <a:pt x="695" y="841"/>
                </a:lnTo>
                <a:lnTo>
                  <a:pt x="651" y="876"/>
                </a:lnTo>
                <a:lnTo>
                  <a:pt x="613" y="916"/>
                </a:lnTo>
                <a:lnTo>
                  <a:pt x="579" y="960"/>
                </a:lnTo>
                <a:lnTo>
                  <a:pt x="550" y="1008"/>
                </a:lnTo>
                <a:lnTo>
                  <a:pt x="527" y="1060"/>
                </a:lnTo>
                <a:lnTo>
                  <a:pt x="509" y="1115"/>
                </a:lnTo>
                <a:lnTo>
                  <a:pt x="499" y="1172"/>
                </a:lnTo>
                <a:lnTo>
                  <a:pt x="495" y="1231"/>
                </a:lnTo>
                <a:lnTo>
                  <a:pt x="499" y="1292"/>
                </a:lnTo>
                <a:lnTo>
                  <a:pt x="509" y="1349"/>
                </a:lnTo>
                <a:lnTo>
                  <a:pt x="527" y="1403"/>
                </a:lnTo>
                <a:lnTo>
                  <a:pt x="550" y="1456"/>
                </a:lnTo>
                <a:lnTo>
                  <a:pt x="579" y="1503"/>
                </a:lnTo>
                <a:lnTo>
                  <a:pt x="613" y="1548"/>
                </a:lnTo>
                <a:lnTo>
                  <a:pt x="651" y="1588"/>
                </a:lnTo>
                <a:lnTo>
                  <a:pt x="695" y="1622"/>
                </a:lnTo>
                <a:lnTo>
                  <a:pt x="742" y="1652"/>
                </a:lnTo>
                <a:lnTo>
                  <a:pt x="792" y="1675"/>
                </a:lnTo>
                <a:lnTo>
                  <a:pt x="845" y="1693"/>
                </a:lnTo>
                <a:lnTo>
                  <a:pt x="902" y="1704"/>
                </a:lnTo>
                <a:lnTo>
                  <a:pt x="960" y="1708"/>
                </a:lnTo>
                <a:lnTo>
                  <a:pt x="1016" y="1704"/>
                </a:lnTo>
                <a:lnTo>
                  <a:pt x="1071" y="1693"/>
                </a:lnTo>
                <a:lnTo>
                  <a:pt x="1123" y="1676"/>
                </a:lnTo>
                <a:lnTo>
                  <a:pt x="1172" y="1654"/>
                </a:lnTo>
                <a:lnTo>
                  <a:pt x="1195" y="1646"/>
                </a:lnTo>
                <a:lnTo>
                  <a:pt x="1218" y="1645"/>
                </a:lnTo>
                <a:lnTo>
                  <a:pt x="1241" y="1651"/>
                </a:lnTo>
                <a:lnTo>
                  <a:pt x="1256" y="1659"/>
                </a:lnTo>
                <a:lnTo>
                  <a:pt x="1270" y="1671"/>
                </a:lnTo>
                <a:lnTo>
                  <a:pt x="1281" y="1685"/>
                </a:lnTo>
                <a:lnTo>
                  <a:pt x="1288" y="1702"/>
                </a:lnTo>
                <a:lnTo>
                  <a:pt x="1308" y="1761"/>
                </a:lnTo>
                <a:lnTo>
                  <a:pt x="1334" y="1819"/>
                </a:lnTo>
                <a:lnTo>
                  <a:pt x="1353" y="1859"/>
                </a:lnTo>
                <a:lnTo>
                  <a:pt x="1376" y="1900"/>
                </a:lnTo>
                <a:lnTo>
                  <a:pt x="1400" y="1943"/>
                </a:lnTo>
                <a:lnTo>
                  <a:pt x="1412" y="1968"/>
                </a:lnTo>
                <a:lnTo>
                  <a:pt x="1418" y="1996"/>
                </a:lnTo>
                <a:lnTo>
                  <a:pt x="1419" y="2025"/>
                </a:lnTo>
                <a:lnTo>
                  <a:pt x="1413" y="2052"/>
                </a:lnTo>
                <a:lnTo>
                  <a:pt x="1403" y="2079"/>
                </a:lnTo>
                <a:lnTo>
                  <a:pt x="1386" y="2102"/>
                </a:lnTo>
                <a:lnTo>
                  <a:pt x="1366" y="2120"/>
                </a:lnTo>
                <a:lnTo>
                  <a:pt x="1341" y="2134"/>
                </a:lnTo>
                <a:lnTo>
                  <a:pt x="1270" y="2163"/>
                </a:lnTo>
                <a:lnTo>
                  <a:pt x="1196" y="2186"/>
                </a:lnTo>
                <a:lnTo>
                  <a:pt x="1119" y="2202"/>
                </a:lnTo>
                <a:lnTo>
                  <a:pt x="1040" y="2213"/>
                </a:lnTo>
                <a:lnTo>
                  <a:pt x="960" y="2217"/>
                </a:lnTo>
                <a:lnTo>
                  <a:pt x="877" y="2213"/>
                </a:lnTo>
                <a:lnTo>
                  <a:pt x="797" y="2202"/>
                </a:lnTo>
                <a:lnTo>
                  <a:pt x="717" y="2184"/>
                </a:lnTo>
                <a:lnTo>
                  <a:pt x="642" y="2161"/>
                </a:lnTo>
                <a:lnTo>
                  <a:pt x="568" y="2131"/>
                </a:lnTo>
                <a:lnTo>
                  <a:pt x="499" y="2094"/>
                </a:lnTo>
                <a:lnTo>
                  <a:pt x="431" y="2053"/>
                </a:lnTo>
                <a:lnTo>
                  <a:pt x="369" y="2007"/>
                </a:lnTo>
                <a:lnTo>
                  <a:pt x="310" y="1955"/>
                </a:lnTo>
                <a:lnTo>
                  <a:pt x="254" y="1899"/>
                </a:lnTo>
                <a:lnTo>
                  <a:pt x="204" y="1839"/>
                </a:lnTo>
                <a:lnTo>
                  <a:pt x="158" y="1774"/>
                </a:lnTo>
                <a:lnTo>
                  <a:pt x="118" y="1705"/>
                </a:lnTo>
                <a:lnTo>
                  <a:pt x="84" y="1634"/>
                </a:lnTo>
                <a:lnTo>
                  <a:pt x="54" y="1559"/>
                </a:lnTo>
                <a:lnTo>
                  <a:pt x="31" y="1480"/>
                </a:lnTo>
                <a:lnTo>
                  <a:pt x="14" y="1400"/>
                </a:lnTo>
                <a:lnTo>
                  <a:pt x="4" y="1316"/>
                </a:lnTo>
                <a:lnTo>
                  <a:pt x="0" y="1231"/>
                </a:lnTo>
                <a:lnTo>
                  <a:pt x="4" y="1148"/>
                </a:lnTo>
                <a:lnTo>
                  <a:pt x="14" y="1064"/>
                </a:lnTo>
                <a:lnTo>
                  <a:pt x="31" y="984"/>
                </a:lnTo>
                <a:lnTo>
                  <a:pt x="54" y="906"/>
                </a:lnTo>
                <a:lnTo>
                  <a:pt x="84" y="831"/>
                </a:lnTo>
                <a:lnTo>
                  <a:pt x="118" y="759"/>
                </a:lnTo>
                <a:lnTo>
                  <a:pt x="158" y="691"/>
                </a:lnTo>
                <a:lnTo>
                  <a:pt x="204" y="625"/>
                </a:lnTo>
                <a:lnTo>
                  <a:pt x="254" y="566"/>
                </a:lnTo>
                <a:lnTo>
                  <a:pt x="310" y="509"/>
                </a:lnTo>
                <a:lnTo>
                  <a:pt x="369" y="458"/>
                </a:lnTo>
                <a:lnTo>
                  <a:pt x="431" y="411"/>
                </a:lnTo>
                <a:lnTo>
                  <a:pt x="499" y="369"/>
                </a:lnTo>
                <a:lnTo>
                  <a:pt x="568" y="333"/>
                </a:lnTo>
                <a:lnTo>
                  <a:pt x="642" y="304"/>
                </a:lnTo>
                <a:lnTo>
                  <a:pt x="717" y="280"/>
                </a:lnTo>
                <a:lnTo>
                  <a:pt x="797" y="263"/>
                </a:lnTo>
                <a:lnTo>
                  <a:pt x="877" y="252"/>
                </a:lnTo>
                <a:lnTo>
                  <a:pt x="960" y="248"/>
                </a:lnTo>
                <a:lnTo>
                  <a:pt x="1045" y="252"/>
                </a:lnTo>
                <a:lnTo>
                  <a:pt x="1126" y="263"/>
                </a:lnTo>
                <a:lnTo>
                  <a:pt x="1207" y="281"/>
                </a:lnTo>
                <a:lnTo>
                  <a:pt x="1285" y="306"/>
                </a:lnTo>
                <a:lnTo>
                  <a:pt x="1359" y="337"/>
                </a:lnTo>
                <a:lnTo>
                  <a:pt x="1430" y="374"/>
                </a:lnTo>
                <a:lnTo>
                  <a:pt x="1497" y="418"/>
                </a:lnTo>
                <a:lnTo>
                  <a:pt x="1561" y="466"/>
                </a:lnTo>
                <a:lnTo>
                  <a:pt x="1590" y="491"/>
                </a:lnTo>
                <a:lnTo>
                  <a:pt x="1619" y="520"/>
                </a:lnTo>
                <a:lnTo>
                  <a:pt x="1651" y="552"/>
                </a:lnTo>
                <a:lnTo>
                  <a:pt x="1688" y="591"/>
                </a:lnTo>
                <a:lnTo>
                  <a:pt x="1725" y="634"/>
                </a:lnTo>
                <a:lnTo>
                  <a:pt x="1762" y="680"/>
                </a:lnTo>
                <a:lnTo>
                  <a:pt x="1798" y="728"/>
                </a:lnTo>
                <a:lnTo>
                  <a:pt x="1832" y="780"/>
                </a:lnTo>
                <a:lnTo>
                  <a:pt x="1863" y="835"/>
                </a:lnTo>
                <a:lnTo>
                  <a:pt x="1891" y="892"/>
                </a:lnTo>
                <a:lnTo>
                  <a:pt x="1913" y="950"/>
                </a:lnTo>
                <a:lnTo>
                  <a:pt x="1931" y="1011"/>
                </a:lnTo>
                <a:lnTo>
                  <a:pt x="1942" y="1072"/>
                </a:lnTo>
                <a:lnTo>
                  <a:pt x="1945" y="1136"/>
                </a:lnTo>
                <a:lnTo>
                  <a:pt x="1946" y="1145"/>
                </a:lnTo>
                <a:lnTo>
                  <a:pt x="1946" y="1161"/>
                </a:lnTo>
                <a:lnTo>
                  <a:pt x="1946" y="1180"/>
                </a:lnTo>
                <a:lnTo>
                  <a:pt x="1948" y="1200"/>
                </a:lnTo>
                <a:lnTo>
                  <a:pt x="1948" y="1218"/>
                </a:lnTo>
                <a:lnTo>
                  <a:pt x="1948" y="1231"/>
                </a:lnTo>
                <a:lnTo>
                  <a:pt x="1951" y="1305"/>
                </a:lnTo>
                <a:lnTo>
                  <a:pt x="1962" y="1378"/>
                </a:lnTo>
                <a:lnTo>
                  <a:pt x="1980" y="1447"/>
                </a:lnTo>
                <a:lnTo>
                  <a:pt x="2003" y="1514"/>
                </a:lnTo>
                <a:lnTo>
                  <a:pt x="2033" y="1577"/>
                </a:lnTo>
                <a:lnTo>
                  <a:pt x="2068" y="1636"/>
                </a:lnTo>
                <a:lnTo>
                  <a:pt x="2110" y="1692"/>
                </a:lnTo>
                <a:lnTo>
                  <a:pt x="2154" y="1744"/>
                </a:lnTo>
                <a:lnTo>
                  <a:pt x="2205" y="1790"/>
                </a:lnTo>
                <a:lnTo>
                  <a:pt x="2260" y="1832"/>
                </a:lnTo>
                <a:lnTo>
                  <a:pt x="2318" y="1869"/>
                </a:lnTo>
                <a:lnTo>
                  <a:pt x="2379" y="1899"/>
                </a:lnTo>
                <a:lnTo>
                  <a:pt x="2444" y="1923"/>
                </a:lnTo>
                <a:lnTo>
                  <a:pt x="2511" y="1942"/>
                </a:lnTo>
                <a:lnTo>
                  <a:pt x="2582" y="1952"/>
                </a:lnTo>
                <a:lnTo>
                  <a:pt x="2654" y="1956"/>
                </a:lnTo>
                <a:lnTo>
                  <a:pt x="2725" y="1952"/>
                </a:lnTo>
                <a:lnTo>
                  <a:pt x="2796" y="1942"/>
                </a:lnTo>
                <a:lnTo>
                  <a:pt x="2864" y="1923"/>
                </a:lnTo>
                <a:lnTo>
                  <a:pt x="2929" y="1899"/>
                </a:lnTo>
                <a:lnTo>
                  <a:pt x="2990" y="1869"/>
                </a:lnTo>
                <a:lnTo>
                  <a:pt x="3048" y="1832"/>
                </a:lnTo>
                <a:lnTo>
                  <a:pt x="3102" y="1790"/>
                </a:lnTo>
                <a:lnTo>
                  <a:pt x="3152" y="1744"/>
                </a:lnTo>
                <a:lnTo>
                  <a:pt x="3198" y="1692"/>
                </a:lnTo>
                <a:lnTo>
                  <a:pt x="3238" y="1636"/>
                </a:lnTo>
                <a:lnTo>
                  <a:pt x="3274" y="1577"/>
                </a:lnTo>
                <a:lnTo>
                  <a:pt x="3304" y="1514"/>
                </a:lnTo>
                <a:lnTo>
                  <a:pt x="3328" y="1447"/>
                </a:lnTo>
                <a:lnTo>
                  <a:pt x="3345" y="1378"/>
                </a:lnTo>
                <a:lnTo>
                  <a:pt x="3356" y="1305"/>
                </a:lnTo>
                <a:lnTo>
                  <a:pt x="3360" y="1231"/>
                </a:lnTo>
                <a:lnTo>
                  <a:pt x="3356" y="1157"/>
                </a:lnTo>
                <a:lnTo>
                  <a:pt x="3345" y="1086"/>
                </a:lnTo>
                <a:lnTo>
                  <a:pt x="3328" y="1017"/>
                </a:lnTo>
                <a:lnTo>
                  <a:pt x="3304" y="950"/>
                </a:lnTo>
                <a:lnTo>
                  <a:pt x="3274" y="887"/>
                </a:lnTo>
                <a:lnTo>
                  <a:pt x="3238" y="828"/>
                </a:lnTo>
                <a:lnTo>
                  <a:pt x="3198" y="772"/>
                </a:lnTo>
                <a:lnTo>
                  <a:pt x="3152" y="720"/>
                </a:lnTo>
                <a:lnTo>
                  <a:pt x="3102" y="674"/>
                </a:lnTo>
                <a:lnTo>
                  <a:pt x="3048" y="631"/>
                </a:lnTo>
                <a:lnTo>
                  <a:pt x="2990" y="596"/>
                </a:lnTo>
                <a:lnTo>
                  <a:pt x="2929" y="565"/>
                </a:lnTo>
                <a:lnTo>
                  <a:pt x="2864" y="540"/>
                </a:lnTo>
                <a:lnTo>
                  <a:pt x="2796" y="523"/>
                </a:lnTo>
                <a:lnTo>
                  <a:pt x="2725" y="512"/>
                </a:lnTo>
                <a:lnTo>
                  <a:pt x="2654" y="508"/>
                </a:lnTo>
                <a:lnTo>
                  <a:pt x="2589" y="511"/>
                </a:lnTo>
                <a:lnTo>
                  <a:pt x="2527" y="520"/>
                </a:lnTo>
                <a:lnTo>
                  <a:pt x="2466" y="534"/>
                </a:lnTo>
                <a:lnTo>
                  <a:pt x="2407" y="554"/>
                </a:lnTo>
                <a:lnTo>
                  <a:pt x="2351" y="578"/>
                </a:lnTo>
                <a:lnTo>
                  <a:pt x="2297" y="607"/>
                </a:lnTo>
                <a:lnTo>
                  <a:pt x="2247" y="641"/>
                </a:lnTo>
                <a:lnTo>
                  <a:pt x="2198" y="679"/>
                </a:lnTo>
                <a:lnTo>
                  <a:pt x="2180" y="691"/>
                </a:lnTo>
                <a:lnTo>
                  <a:pt x="2160" y="699"/>
                </a:lnTo>
                <a:lnTo>
                  <a:pt x="2139" y="703"/>
                </a:lnTo>
                <a:lnTo>
                  <a:pt x="2118" y="702"/>
                </a:lnTo>
                <a:lnTo>
                  <a:pt x="2097" y="697"/>
                </a:lnTo>
                <a:lnTo>
                  <a:pt x="2078" y="686"/>
                </a:lnTo>
                <a:lnTo>
                  <a:pt x="2061" y="671"/>
                </a:lnTo>
                <a:lnTo>
                  <a:pt x="2048" y="654"/>
                </a:lnTo>
                <a:lnTo>
                  <a:pt x="1997" y="578"/>
                </a:lnTo>
                <a:lnTo>
                  <a:pt x="1945" y="506"/>
                </a:lnTo>
                <a:lnTo>
                  <a:pt x="1892" y="442"/>
                </a:lnTo>
                <a:lnTo>
                  <a:pt x="1878" y="423"/>
                </a:lnTo>
                <a:lnTo>
                  <a:pt x="1868" y="401"/>
                </a:lnTo>
                <a:lnTo>
                  <a:pt x="1863" y="377"/>
                </a:lnTo>
                <a:lnTo>
                  <a:pt x="1863" y="351"/>
                </a:lnTo>
                <a:lnTo>
                  <a:pt x="1867" y="327"/>
                </a:lnTo>
                <a:lnTo>
                  <a:pt x="1876" y="305"/>
                </a:lnTo>
                <a:lnTo>
                  <a:pt x="1890" y="285"/>
                </a:lnTo>
                <a:lnTo>
                  <a:pt x="1906" y="268"/>
                </a:lnTo>
                <a:lnTo>
                  <a:pt x="1977" y="214"/>
                </a:lnTo>
                <a:lnTo>
                  <a:pt x="2052" y="166"/>
                </a:lnTo>
                <a:lnTo>
                  <a:pt x="2128" y="123"/>
                </a:lnTo>
                <a:lnTo>
                  <a:pt x="2210" y="87"/>
                </a:lnTo>
                <a:lnTo>
                  <a:pt x="2294" y="56"/>
                </a:lnTo>
                <a:lnTo>
                  <a:pt x="2380" y="31"/>
                </a:lnTo>
                <a:lnTo>
                  <a:pt x="2470" y="14"/>
                </a:lnTo>
                <a:lnTo>
                  <a:pt x="2561" y="3"/>
                </a:lnTo>
                <a:lnTo>
                  <a:pt x="265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44" name="Freeform 21"/>
          <p:cNvSpPr>
            <a:spLocks noEditPoints="1"/>
          </p:cNvSpPr>
          <p:nvPr/>
        </p:nvSpPr>
        <p:spPr bwMode="auto">
          <a:xfrm>
            <a:off x="6981088" y="6982676"/>
            <a:ext cx="465154" cy="315359"/>
          </a:xfrm>
          <a:custGeom>
            <a:avLst/>
            <a:gdLst>
              <a:gd name="T0" fmla="*/ 162 w 400"/>
              <a:gd name="T1" fmla="*/ 206 h 271"/>
              <a:gd name="T2" fmla="*/ 177 w 400"/>
              <a:gd name="T3" fmla="*/ 260 h 271"/>
              <a:gd name="T4" fmla="*/ 232 w 400"/>
              <a:gd name="T5" fmla="*/ 246 h 271"/>
              <a:gd name="T6" fmla="*/ 325 w 400"/>
              <a:gd name="T7" fmla="*/ 4 h 271"/>
              <a:gd name="T8" fmla="*/ 162 w 400"/>
              <a:gd name="T9" fmla="*/ 206 h 271"/>
              <a:gd name="T10" fmla="*/ 200 w 400"/>
              <a:gd name="T11" fmla="*/ 54 h 271"/>
              <a:gd name="T12" fmla="*/ 225 w 400"/>
              <a:gd name="T13" fmla="*/ 56 h 271"/>
              <a:gd name="T14" fmla="*/ 254 w 400"/>
              <a:gd name="T15" fmla="*/ 21 h 271"/>
              <a:gd name="T16" fmla="*/ 200 w 400"/>
              <a:gd name="T17" fmla="*/ 14 h 271"/>
              <a:gd name="T18" fmla="*/ 0 w 400"/>
              <a:gd name="T19" fmla="*/ 229 h 271"/>
              <a:gd name="T20" fmla="*/ 1 w 400"/>
              <a:gd name="T21" fmla="*/ 251 h 271"/>
              <a:gd name="T22" fmla="*/ 22 w 400"/>
              <a:gd name="T23" fmla="*/ 269 h 271"/>
              <a:gd name="T24" fmla="*/ 41 w 400"/>
              <a:gd name="T25" fmla="*/ 248 h 271"/>
              <a:gd name="T26" fmla="*/ 40 w 400"/>
              <a:gd name="T27" fmla="*/ 229 h 271"/>
              <a:gd name="T28" fmla="*/ 200 w 400"/>
              <a:gd name="T29" fmla="*/ 54 h 271"/>
              <a:gd name="T30" fmla="*/ 344 w 400"/>
              <a:gd name="T31" fmla="*/ 79 h 271"/>
              <a:gd name="T32" fmla="*/ 327 w 400"/>
              <a:gd name="T33" fmla="*/ 122 h 271"/>
              <a:gd name="T34" fmla="*/ 360 w 400"/>
              <a:gd name="T35" fmla="*/ 229 h 271"/>
              <a:gd name="T36" fmla="*/ 359 w 400"/>
              <a:gd name="T37" fmla="*/ 248 h 271"/>
              <a:gd name="T38" fmla="*/ 377 w 400"/>
              <a:gd name="T39" fmla="*/ 270 h 271"/>
              <a:gd name="T40" fmla="*/ 379 w 400"/>
              <a:gd name="T41" fmla="*/ 270 h 271"/>
              <a:gd name="T42" fmla="*/ 399 w 400"/>
              <a:gd name="T43" fmla="*/ 252 h 271"/>
              <a:gd name="T44" fmla="*/ 400 w 400"/>
              <a:gd name="T45" fmla="*/ 229 h 271"/>
              <a:gd name="T46" fmla="*/ 344 w 400"/>
              <a:gd name="T47" fmla="*/ 79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0" h="271">
                <a:moveTo>
                  <a:pt x="162" y="206"/>
                </a:moveTo>
                <a:cubicBezTo>
                  <a:pt x="149" y="230"/>
                  <a:pt x="158" y="249"/>
                  <a:pt x="177" y="260"/>
                </a:cubicBezTo>
                <a:cubicBezTo>
                  <a:pt x="196" y="271"/>
                  <a:pt x="218" y="270"/>
                  <a:pt x="232" y="246"/>
                </a:cubicBezTo>
                <a:cubicBezTo>
                  <a:pt x="245" y="222"/>
                  <a:pt x="333" y="8"/>
                  <a:pt x="325" y="4"/>
                </a:cubicBezTo>
                <a:cubicBezTo>
                  <a:pt x="317" y="0"/>
                  <a:pt x="176" y="182"/>
                  <a:pt x="162" y="206"/>
                </a:cubicBezTo>
                <a:close/>
                <a:moveTo>
                  <a:pt x="200" y="54"/>
                </a:moveTo>
                <a:cubicBezTo>
                  <a:pt x="209" y="54"/>
                  <a:pt x="217" y="55"/>
                  <a:pt x="225" y="56"/>
                </a:cubicBezTo>
                <a:cubicBezTo>
                  <a:pt x="234" y="45"/>
                  <a:pt x="244" y="33"/>
                  <a:pt x="254" y="21"/>
                </a:cubicBezTo>
                <a:cubicBezTo>
                  <a:pt x="236" y="16"/>
                  <a:pt x="218" y="14"/>
                  <a:pt x="200" y="14"/>
                </a:cubicBezTo>
                <a:cubicBezTo>
                  <a:pt x="88" y="14"/>
                  <a:pt x="0" y="108"/>
                  <a:pt x="0" y="229"/>
                </a:cubicBezTo>
                <a:cubicBezTo>
                  <a:pt x="0" y="236"/>
                  <a:pt x="0" y="244"/>
                  <a:pt x="1" y="251"/>
                </a:cubicBezTo>
                <a:cubicBezTo>
                  <a:pt x="2" y="262"/>
                  <a:pt x="12" y="270"/>
                  <a:pt x="22" y="269"/>
                </a:cubicBezTo>
                <a:cubicBezTo>
                  <a:pt x="33" y="268"/>
                  <a:pt x="42" y="259"/>
                  <a:pt x="41" y="248"/>
                </a:cubicBezTo>
                <a:cubicBezTo>
                  <a:pt x="40" y="242"/>
                  <a:pt x="40" y="235"/>
                  <a:pt x="40" y="229"/>
                </a:cubicBezTo>
                <a:cubicBezTo>
                  <a:pt x="40" y="131"/>
                  <a:pt x="110" y="54"/>
                  <a:pt x="200" y="54"/>
                </a:cubicBezTo>
                <a:close/>
                <a:moveTo>
                  <a:pt x="344" y="79"/>
                </a:moveTo>
                <a:cubicBezTo>
                  <a:pt x="339" y="94"/>
                  <a:pt x="333" y="109"/>
                  <a:pt x="327" y="122"/>
                </a:cubicBezTo>
                <a:cubicBezTo>
                  <a:pt x="348" y="152"/>
                  <a:pt x="360" y="189"/>
                  <a:pt x="360" y="229"/>
                </a:cubicBezTo>
                <a:cubicBezTo>
                  <a:pt x="360" y="235"/>
                  <a:pt x="359" y="242"/>
                  <a:pt x="359" y="248"/>
                </a:cubicBezTo>
                <a:cubicBezTo>
                  <a:pt x="358" y="259"/>
                  <a:pt x="366" y="269"/>
                  <a:pt x="377" y="270"/>
                </a:cubicBezTo>
                <a:cubicBezTo>
                  <a:pt x="378" y="270"/>
                  <a:pt x="378" y="270"/>
                  <a:pt x="379" y="270"/>
                </a:cubicBezTo>
                <a:cubicBezTo>
                  <a:pt x="389" y="270"/>
                  <a:pt x="398" y="262"/>
                  <a:pt x="399" y="252"/>
                </a:cubicBezTo>
                <a:cubicBezTo>
                  <a:pt x="399" y="244"/>
                  <a:pt x="400" y="237"/>
                  <a:pt x="400" y="229"/>
                </a:cubicBezTo>
                <a:cubicBezTo>
                  <a:pt x="400" y="170"/>
                  <a:pt x="379" y="117"/>
                  <a:pt x="344" y="7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16"/>
          <p:cNvSpPr>
            <a:spLocks noEditPoints="1"/>
          </p:cNvSpPr>
          <p:nvPr/>
        </p:nvSpPr>
        <p:spPr bwMode="auto">
          <a:xfrm>
            <a:off x="10798893" y="3329866"/>
            <a:ext cx="424012" cy="423528"/>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32"/>
          <p:cNvSpPr>
            <a:spLocks noEditPoints="1"/>
          </p:cNvSpPr>
          <p:nvPr/>
        </p:nvSpPr>
        <p:spPr bwMode="auto">
          <a:xfrm>
            <a:off x="3217902" y="3343162"/>
            <a:ext cx="397177" cy="396936"/>
          </a:xfrm>
          <a:custGeom>
            <a:avLst/>
            <a:gdLst>
              <a:gd name="T0" fmla="*/ 511 w 6560"/>
              <a:gd name="T1" fmla="*/ 4571 h 6556"/>
              <a:gd name="T2" fmla="*/ 582 w 6560"/>
              <a:gd name="T3" fmla="*/ 4638 h 6556"/>
              <a:gd name="T4" fmla="*/ 794 w 6560"/>
              <a:gd name="T5" fmla="*/ 4742 h 6556"/>
              <a:gd name="T6" fmla="*/ 862 w 6560"/>
              <a:gd name="T7" fmla="*/ 4876 h 6556"/>
              <a:gd name="T8" fmla="*/ 908 w 6560"/>
              <a:gd name="T9" fmla="*/ 5147 h 6556"/>
              <a:gd name="T10" fmla="*/ 1039 w 6560"/>
              <a:gd name="T11" fmla="*/ 5386 h 6556"/>
              <a:gd name="T12" fmla="*/ 1245 w 6560"/>
              <a:gd name="T13" fmla="*/ 5571 h 6556"/>
              <a:gd name="T14" fmla="*/ 1498 w 6560"/>
              <a:gd name="T15" fmla="*/ 5675 h 6556"/>
              <a:gd name="T16" fmla="*/ 1745 w 6560"/>
              <a:gd name="T17" fmla="*/ 5691 h 6556"/>
              <a:gd name="T18" fmla="*/ 1835 w 6560"/>
              <a:gd name="T19" fmla="*/ 5809 h 6556"/>
              <a:gd name="T20" fmla="*/ 1925 w 6560"/>
              <a:gd name="T21" fmla="*/ 5982 h 6556"/>
              <a:gd name="T22" fmla="*/ 1989 w 6560"/>
              <a:gd name="T23" fmla="*/ 6048 h 6556"/>
              <a:gd name="T24" fmla="*/ 501 w 6560"/>
              <a:gd name="T25" fmla="*/ 4555 h 6556"/>
              <a:gd name="T26" fmla="*/ 2551 w 6560"/>
              <a:gd name="T27" fmla="*/ 5745 h 6556"/>
              <a:gd name="T28" fmla="*/ 2427 w 6560"/>
              <a:gd name="T29" fmla="*/ 5805 h 6556"/>
              <a:gd name="T30" fmla="*/ 2298 w 6560"/>
              <a:gd name="T31" fmla="*/ 5775 h 6556"/>
              <a:gd name="T32" fmla="*/ 2212 w 6560"/>
              <a:gd name="T33" fmla="*/ 5667 h 6556"/>
              <a:gd name="T34" fmla="*/ 2212 w 6560"/>
              <a:gd name="T35" fmla="*/ 5533 h 6556"/>
              <a:gd name="T36" fmla="*/ 5449 w 6560"/>
              <a:gd name="T37" fmla="*/ 2268 h 6556"/>
              <a:gd name="T38" fmla="*/ 1971 w 6560"/>
              <a:gd name="T39" fmla="*/ 5165 h 6556"/>
              <a:gd name="T40" fmla="*/ 1805 w 6560"/>
              <a:gd name="T41" fmla="*/ 5266 h 6556"/>
              <a:gd name="T42" fmla="*/ 1618 w 6560"/>
              <a:gd name="T43" fmla="*/ 5280 h 6556"/>
              <a:gd name="T44" fmla="*/ 1442 w 6560"/>
              <a:gd name="T45" fmla="*/ 5209 h 6556"/>
              <a:gd name="T46" fmla="*/ 1314 w 6560"/>
              <a:gd name="T47" fmla="*/ 5059 h 6556"/>
              <a:gd name="T48" fmla="*/ 1271 w 6560"/>
              <a:gd name="T49" fmla="*/ 4876 h 6556"/>
              <a:gd name="T50" fmla="*/ 1314 w 6560"/>
              <a:gd name="T51" fmla="*/ 4692 h 6556"/>
              <a:gd name="T52" fmla="*/ 4579 w 6560"/>
              <a:gd name="T53" fmla="*/ 1399 h 6556"/>
              <a:gd name="T54" fmla="*/ 1101 w 6560"/>
              <a:gd name="T55" fmla="*/ 4296 h 6556"/>
              <a:gd name="T56" fmla="*/ 979 w 6560"/>
              <a:gd name="T57" fmla="*/ 4355 h 6556"/>
              <a:gd name="T58" fmla="*/ 848 w 6560"/>
              <a:gd name="T59" fmla="*/ 4326 h 6556"/>
              <a:gd name="T60" fmla="*/ 762 w 6560"/>
              <a:gd name="T61" fmla="*/ 4218 h 6556"/>
              <a:gd name="T62" fmla="*/ 762 w 6560"/>
              <a:gd name="T63" fmla="*/ 4084 h 6556"/>
              <a:gd name="T64" fmla="*/ 4001 w 6560"/>
              <a:gd name="T65" fmla="*/ 819 h 6556"/>
              <a:gd name="T66" fmla="*/ 5339 w 6560"/>
              <a:gd name="T67" fmla="*/ 20 h 6556"/>
              <a:gd name="T68" fmla="*/ 5593 w 6560"/>
              <a:gd name="T69" fmla="*/ 124 h 6556"/>
              <a:gd name="T70" fmla="*/ 6321 w 6560"/>
              <a:gd name="T71" fmla="*/ 819 h 6556"/>
              <a:gd name="T72" fmla="*/ 6482 w 6560"/>
              <a:gd name="T73" fmla="*/ 1048 h 6556"/>
              <a:gd name="T74" fmla="*/ 6554 w 6560"/>
              <a:gd name="T75" fmla="*/ 1310 h 6556"/>
              <a:gd name="T76" fmla="*/ 6540 w 6560"/>
              <a:gd name="T77" fmla="*/ 1579 h 6556"/>
              <a:gd name="T78" fmla="*/ 6436 w 6560"/>
              <a:gd name="T79" fmla="*/ 1830 h 6556"/>
              <a:gd name="T80" fmla="*/ 6029 w 6560"/>
              <a:gd name="T81" fmla="*/ 2268 h 6556"/>
              <a:gd name="T82" fmla="*/ 4651 w 6560"/>
              <a:gd name="T83" fmla="*/ 177 h 6556"/>
              <a:gd name="T84" fmla="*/ 4895 w 6560"/>
              <a:gd name="T85" fmla="*/ 44 h 6556"/>
              <a:gd name="T86" fmla="*/ 5160 w 6560"/>
              <a:gd name="T87"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60" h="6556">
                <a:moveTo>
                  <a:pt x="501" y="4555"/>
                </a:moveTo>
                <a:lnTo>
                  <a:pt x="507" y="4563"/>
                </a:lnTo>
                <a:lnTo>
                  <a:pt x="511" y="4571"/>
                </a:lnTo>
                <a:lnTo>
                  <a:pt x="515" y="4579"/>
                </a:lnTo>
                <a:lnTo>
                  <a:pt x="521" y="4587"/>
                </a:lnTo>
                <a:lnTo>
                  <a:pt x="582" y="4638"/>
                </a:lnTo>
                <a:lnTo>
                  <a:pt x="648" y="4682"/>
                </a:lnTo>
                <a:lnTo>
                  <a:pt x="720" y="4718"/>
                </a:lnTo>
                <a:lnTo>
                  <a:pt x="794" y="4742"/>
                </a:lnTo>
                <a:lnTo>
                  <a:pt x="872" y="4758"/>
                </a:lnTo>
                <a:lnTo>
                  <a:pt x="864" y="4816"/>
                </a:lnTo>
                <a:lnTo>
                  <a:pt x="862" y="4876"/>
                </a:lnTo>
                <a:lnTo>
                  <a:pt x="866" y="4969"/>
                </a:lnTo>
                <a:lnTo>
                  <a:pt x="882" y="5059"/>
                </a:lnTo>
                <a:lnTo>
                  <a:pt x="908" y="5147"/>
                </a:lnTo>
                <a:lnTo>
                  <a:pt x="941" y="5230"/>
                </a:lnTo>
                <a:lnTo>
                  <a:pt x="985" y="5310"/>
                </a:lnTo>
                <a:lnTo>
                  <a:pt x="1039" y="5386"/>
                </a:lnTo>
                <a:lnTo>
                  <a:pt x="1101" y="5456"/>
                </a:lnTo>
                <a:lnTo>
                  <a:pt x="1171" y="5518"/>
                </a:lnTo>
                <a:lnTo>
                  <a:pt x="1245" y="5571"/>
                </a:lnTo>
                <a:lnTo>
                  <a:pt x="1324" y="5615"/>
                </a:lnTo>
                <a:lnTo>
                  <a:pt x="1410" y="5649"/>
                </a:lnTo>
                <a:lnTo>
                  <a:pt x="1498" y="5675"/>
                </a:lnTo>
                <a:lnTo>
                  <a:pt x="1588" y="5691"/>
                </a:lnTo>
                <a:lnTo>
                  <a:pt x="1681" y="5695"/>
                </a:lnTo>
                <a:lnTo>
                  <a:pt x="1745" y="5691"/>
                </a:lnTo>
                <a:lnTo>
                  <a:pt x="1807" y="5683"/>
                </a:lnTo>
                <a:lnTo>
                  <a:pt x="1819" y="5747"/>
                </a:lnTo>
                <a:lnTo>
                  <a:pt x="1835" y="5809"/>
                </a:lnTo>
                <a:lnTo>
                  <a:pt x="1859" y="5870"/>
                </a:lnTo>
                <a:lnTo>
                  <a:pt x="1889" y="5928"/>
                </a:lnTo>
                <a:lnTo>
                  <a:pt x="1925" y="5982"/>
                </a:lnTo>
                <a:lnTo>
                  <a:pt x="1971" y="6034"/>
                </a:lnTo>
                <a:lnTo>
                  <a:pt x="1979" y="6042"/>
                </a:lnTo>
                <a:lnTo>
                  <a:pt x="1989" y="6048"/>
                </a:lnTo>
                <a:lnTo>
                  <a:pt x="1997" y="6056"/>
                </a:lnTo>
                <a:lnTo>
                  <a:pt x="0" y="6556"/>
                </a:lnTo>
                <a:lnTo>
                  <a:pt x="501" y="4555"/>
                </a:lnTo>
                <a:close/>
                <a:moveTo>
                  <a:pt x="5449" y="2268"/>
                </a:moveTo>
                <a:lnTo>
                  <a:pt x="5740" y="2557"/>
                </a:lnTo>
                <a:lnTo>
                  <a:pt x="2551" y="5745"/>
                </a:lnTo>
                <a:lnTo>
                  <a:pt x="2513" y="5775"/>
                </a:lnTo>
                <a:lnTo>
                  <a:pt x="2473" y="5795"/>
                </a:lnTo>
                <a:lnTo>
                  <a:pt x="2427" y="5805"/>
                </a:lnTo>
                <a:lnTo>
                  <a:pt x="2383" y="5805"/>
                </a:lnTo>
                <a:lnTo>
                  <a:pt x="2340" y="5795"/>
                </a:lnTo>
                <a:lnTo>
                  <a:pt x="2298" y="5775"/>
                </a:lnTo>
                <a:lnTo>
                  <a:pt x="2262" y="5745"/>
                </a:lnTo>
                <a:lnTo>
                  <a:pt x="2232" y="5709"/>
                </a:lnTo>
                <a:lnTo>
                  <a:pt x="2212" y="5667"/>
                </a:lnTo>
                <a:lnTo>
                  <a:pt x="2202" y="5623"/>
                </a:lnTo>
                <a:lnTo>
                  <a:pt x="2202" y="5577"/>
                </a:lnTo>
                <a:lnTo>
                  <a:pt x="2212" y="5533"/>
                </a:lnTo>
                <a:lnTo>
                  <a:pt x="2232" y="5492"/>
                </a:lnTo>
                <a:lnTo>
                  <a:pt x="2262" y="5456"/>
                </a:lnTo>
                <a:lnTo>
                  <a:pt x="5449" y="2268"/>
                </a:lnTo>
                <a:close/>
                <a:moveTo>
                  <a:pt x="4579" y="1399"/>
                </a:moveTo>
                <a:lnTo>
                  <a:pt x="5160" y="1979"/>
                </a:lnTo>
                <a:lnTo>
                  <a:pt x="1971" y="5165"/>
                </a:lnTo>
                <a:lnTo>
                  <a:pt x="1921" y="5209"/>
                </a:lnTo>
                <a:lnTo>
                  <a:pt x="1865" y="5242"/>
                </a:lnTo>
                <a:lnTo>
                  <a:pt x="1805" y="5266"/>
                </a:lnTo>
                <a:lnTo>
                  <a:pt x="1743" y="5280"/>
                </a:lnTo>
                <a:lnTo>
                  <a:pt x="1681" y="5286"/>
                </a:lnTo>
                <a:lnTo>
                  <a:pt x="1618" y="5280"/>
                </a:lnTo>
                <a:lnTo>
                  <a:pt x="1556" y="5266"/>
                </a:lnTo>
                <a:lnTo>
                  <a:pt x="1498" y="5242"/>
                </a:lnTo>
                <a:lnTo>
                  <a:pt x="1442" y="5209"/>
                </a:lnTo>
                <a:lnTo>
                  <a:pt x="1390" y="5165"/>
                </a:lnTo>
                <a:lnTo>
                  <a:pt x="1348" y="5115"/>
                </a:lnTo>
                <a:lnTo>
                  <a:pt x="1314" y="5059"/>
                </a:lnTo>
                <a:lnTo>
                  <a:pt x="1290" y="4999"/>
                </a:lnTo>
                <a:lnTo>
                  <a:pt x="1277" y="4939"/>
                </a:lnTo>
                <a:lnTo>
                  <a:pt x="1271" y="4876"/>
                </a:lnTo>
                <a:lnTo>
                  <a:pt x="1277" y="4814"/>
                </a:lnTo>
                <a:lnTo>
                  <a:pt x="1290" y="4752"/>
                </a:lnTo>
                <a:lnTo>
                  <a:pt x="1314" y="4692"/>
                </a:lnTo>
                <a:lnTo>
                  <a:pt x="1348" y="4636"/>
                </a:lnTo>
                <a:lnTo>
                  <a:pt x="1390" y="4587"/>
                </a:lnTo>
                <a:lnTo>
                  <a:pt x="4579" y="1399"/>
                </a:lnTo>
                <a:close/>
                <a:moveTo>
                  <a:pt x="4001" y="819"/>
                </a:moveTo>
                <a:lnTo>
                  <a:pt x="4290" y="1110"/>
                </a:lnTo>
                <a:lnTo>
                  <a:pt x="1101" y="4296"/>
                </a:lnTo>
                <a:lnTo>
                  <a:pt x="1063" y="4326"/>
                </a:lnTo>
                <a:lnTo>
                  <a:pt x="1023" y="4345"/>
                </a:lnTo>
                <a:lnTo>
                  <a:pt x="979" y="4355"/>
                </a:lnTo>
                <a:lnTo>
                  <a:pt x="933" y="4355"/>
                </a:lnTo>
                <a:lnTo>
                  <a:pt x="890" y="4345"/>
                </a:lnTo>
                <a:lnTo>
                  <a:pt x="848" y="4326"/>
                </a:lnTo>
                <a:lnTo>
                  <a:pt x="812" y="4296"/>
                </a:lnTo>
                <a:lnTo>
                  <a:pt x="782" y="4260"/>
                </a:lnTo>
                <a:lnTo>
                  <a:pt x="762" y="4218"/>
                </a:lnTo>
                <a:lnTo>
                  <a:pt x="752" y="4174"/>
                </a:lnTo>
                <a:lnTo>
                  <a:pt x="752" y="4130"/>
                </a:lnTo>
                <a:lnTo>
                  <a:pt x="762" y="4084"/>
                </a:lnTo>
                <a:lnTo>
                  <a:pt x="782" y="4044"/>
                </a:lnTo>
                <a:lnTo>
                  <a:pt x="812" y="4007"/>
                </a:lnTo>
                <a:lnTo>
                  <a:pt x="4001" y="819"/>
                </a:lnTo>
                <a:close/>
                <a:moveTo>
                  <a:pt x="5160" y="0"/>
                </a:moveTo>
                <a:lnTo>
                  <a:pt x="5250" y="6"/>
                </a:lnTo>
                <a:lnTo>
                  <a:pt x="5339" y="20"/>
                </a:lnTo>
                <a:lnTo>
                  <a:pt x="5425" y="44"/>
                </a:lnTo>
                <a:lnTo>
                  <a:pt x="5511" y="80"/>
                </a:lnTo>
                <a:lnTo>
                  <a:pt x="5593" y="124"/>
                </a:lnTo>
                <a:lnTo>
                  <a:pt x="5668" y="177"/>
                </a:lnTo>
                <a:lnTo>
                  <a:pt x="5740" y="241"/>
                </a:lnTo>
                <a:lnTo>
                  <a:pt x="6321" y="819"/>
                </a:lnTo>
                <a:lnTo>
                  <a:pt x="6383" y="891"/>
                </a:lnTo>
                <a:lnTo>
                  <a:pt x="6436" y="969"/>
                </a:lnTo>
                <a:lnTo>
                  <a:pt x="6482" y="1048"/>
                </a:lnTo>
                <a:lnTo>
                  <a:pt x="6516" y="1134"/>
                </a:lnTo>
                <a:lnTo>
                  <a:pt x="6540" y="1220"/>
                </a:lnTo>
                <a:lnTo>
                  <a:pt x="6554" y="1310"/>
                </a:lnTo>
                <a:lnTo>
                  <a:pt x="6560" y="1399"/>
                </a:lnTo>
                <a:lnTo>
                  <a:pt x="6554" y="1489"/>
                </a:lnTo>
                <a:lnTo>
                  <a:pt x="6540" y="1579"/>
                </a:lnTo>
                <a:lnTo>
                  <a:pt x="6516" y="1664"/>
                </a:lnTo>
                <a:lnTo>
                  <a:pt x="6482" y="1750"/>
                </a:lnTo>
                <a:lnTo>
                  <a:pt x="6436" y="1830"/>
                </a:lnTo>
                <a:lnTo>
                  <a:pt x="6383" y="1908"/>
                </a:lnTo>
                <a:lnTo>
                  <a:pt x="6321" y="1979"/>
                </a:lnTo>
                <a:lnTo>
                  <a:pt x="6029" y="2268"/>
                </a:lnTo>
                <a:lnTo>
                  <a:pt x="4290" y="530"/>
                </a:lnTo>
                <a:lnTo>
                  <a:pt x="4579" y="241"/>
                </a:lnTo>
                <a:lnTo>
                  <a:pt x="4651" y="177"/>
                </a:lnTo>
                <a:lnTo>
                  <a:pt x="4729" y="124"/>
                </a:lnTo>
                <a:lnTo>
                  <a:pt x="4809" y="80"/>
                </a:lnTo>
                <a:lnTo>
                  <a:pt x="4895" y="44"/>
                </a:lnTo>
                <a:lnTo>
                  <a:pt x="4982" y="20"/>
                </a:lnTo>
                <a:lnTo>
                  <a:pt x="5070" y="6"/>
                </a:lnTo>
                <a:lnTo>
                  <a:pt x="516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59" name="Group 58"/>
          <p:cNvGrpSpPr/>
          <p:nvPr/>
        </p:nvGrpSpPr>
        <p:grpSpPr>
          <a:xfrm>
            <a:off x="7024055" y="3361383"/>
            <a:ext cx="334637" cy="398595"/>
            <a:chOff x="8916988" y="7250113"/>
            <a:chExt cx="1860550" cy="2216150"/>
          </a:xfrm>
          <a:solidFill>
            <a:schemeClr val="bg1"/>
          </a:solidFill>
        </p:grpSpPr>
        <p:sp>
          <p:nvSpPr>
            <p:cNvPr id="65" name="Freeform 92"/>
            <p:cNvSpPr>
              <a:spLocks noEditPoints="1"/>
            </p:cNvSpPr>
            <p:nvPr/>
          </p:nvSpPr>
          <p:spPr bwMode="auto">
            <a:xfrm>
              <a:off x="8916988" y="7250113"/>
              <a:ext cx="1860550" cy="2101850"/>
            </a:xfrm>
            <a:custGeom>
              <a:avLst/>
              <a:gdLst>
                <a:gd name="T0" fmla="*/ 2122 w 3517"/>
                <a:gd name="T1" fmla="*/ 1234 h 3971"/>
                <a:gd name="T2" fmla="*/ 1990 w 3517"/>
                <a:gd name="T3" fmla="*/ 1389 h 3971"/>
                <a:gd name="T4" fmla="*/ 1978 w 3517"/>
                <a:gd name="T5" fmla="*/ 1605 h 3971"/>
                <a:gd name="T6" fmla="*/ 2101 w 3517"/>
                <a:gd name="T7" fmla="*/ 1788 h 3971"/>
                <a:gd name="T8" fmla="*/ 2326 w 3517"/>
                <a:gd name="T9" fmla="*/ 1861 h 3971"/>
                <a:gd name="T10" fmla="*/ 2542 w 3517"/>
                <a:gd name="T11" fmla="*/ 1782 h 3971"/>
                <a:gd name="T12" fmla="*/ 2651 w 3517"/>
                <a:gd name="T13" fmla="*/ 1610 h 3971"/>
                <a:gd name="T14" fmla="*/ 2634 w 3517"/>
                <a:gd name="T15" fmla="*/ 1396 h 3971"/>
                <a:gd name="T16" fmla="*/ 2485 w 3517"/>
                <a:gd name="T17" fmla="*/ 1229 h 3971"/>
                <a:gd name="T18" fmla="*/ 3485 w 3517"/>
                <a:gd name="T19" fmla="*/ 0 h 3971"/>
                <a:gd name="T20" fmla="*/ 3513 w 3517"/>
                <a:gd name="T21" fmla="*/ 38 h 3971"/>
                <a:gd name="T22" fmla="*/ 3508 w 3517"/>
                <a:gd name="T23" fmla="*/ 94 h 3971"/>
                <a:gd name="T24" fmla="*/ 3517 w 3517"/>
                <a:gd name="T25" fmla="*/ 106 h 3971"/>
                <a:gd name="T26" fmla="*/ 3487 w 3517"/>
                <a:gd name="T27" fmla="*/ 171 h 3971"/>
                <a:gd name="T28" fmla="*/ 3481 w 3517"/>
                <a:gd name="T29" fmla="*/ 236 h 3971"/>
                <a:gd name="T30" fmla="*/ 3491 w 3517"/>
                <a:gd name="T31" fmla="*/ 426 h 3971"/>
                <a:gd name="T32" fmla="*/ 3460 w 3517"/>
                <a:gd name="T33" fmla="*/ 815 h 3971"/>
                <a:gd name="T34" fmla="*/ 3422 w 3517"/>
                <a:gd name="T35" fmla="*/ 1011 h 3971"/>
                <a:gd name="T36" fmla="*/ 3351 w 3517"/>
                <a:gd name="T37" fmla="*/ 1240 h 3971"/>
                <a:gd name="T38" fmla="*/ 3207 w 3517"/>
                <a:gd name="T39" fmla="*/ 1581 h 3971"/>
                <a:gd name="T40" fmla="*/ 2862 w 3517"/>
                <a:gd name="T41" fmla="*/ 2119 h 3971"/>
                <a:gd name="T42" fmla="*/ 2702 w 3517"/>
                <a:gd name="T43" fmla="*/ 2375 h 3971"/>
                <a:gd name="T44" fmla="*/ 2701 w 3517"/>
                <a:gd name="T45" fmla="*/ 2577 h 3971"/>
                <a:gd name="T46" fmla="*/ 2723 w 3517"/>
                <a:gd name="T47" fmla="*/ 2827 h 3971"/>
                <a:gd name="T48" fmla="*/ 2705 w 3517"/>
                <a:gd name="T49" fmla="*/ 3129 h 3971"/>
                <a:gd name="T50" fmla="*/ 2614 w 3517"/>
                <a:gd name="T51" fmla="*/ 3449 h 3971"/>
                <a:gd name="T52" fmla="*/ 2417 w 3517"/>
                <a:gd name="T53" fmla="*/ 3748 h 3971"/>
                <a:gd name="T54" fmla="*/ 2136 w 3517"/>
                <a:gd name="T55" fmla="*/ 3965 h 3971"/>
                <a:gd name="T56" fmla="*/ 2037 w 3517"/>
                <a:gd name="T57" fmla="*/ 3936 h 3971"/>
                <a:gd name="T58" fmla="*/ 2017 w 3517"/>
                <a:gd name="T59" fmla="*/ 3789 h 3971"/>
                <a:gd name="T60" fmla="*/ 1999 w 3517"/>
                <a:gd name="T61" fmla="*/ 3583 h 3971"/>
                <a:gd name="T62" fmla="*/ 1941 w 3517"/>
                <a:gd name="T63" fmla="*/ 3346 h 3971"/>
                <a:gd name="T64" fmla="*/ 1829 w 3517"/>
                <a:gd name="T65" fmla="*/ 3097 h 3971"/>
                <a:gd name="T66" fmla="*/ 1644 w 3517"/>
                <a:gd name="T67" fmla="*/ 2858 h 3971"/>
                <a:gd name="T68" fmla="*/ 1372 w 3517"/>
                <a:gd name="T69" fmla="*/ 2650 h 3971"/>
                <a:gd name="T70" fmla="*/ 995 w 3517"/>
                <a:gd name="T71" fmla="*/ 2491 h 3971"/>
                <a:gd name="T72" fmla="*/ 495 w 3517"/>
                <a:gd name="T73" fmla="*/ 2403 h 3971"/>
                <a:gd name="T74" fmla="*/ 72 w 3517"/>
                <a:gd name="T75" fmla="*/ 2383 h 3971"/>
                <a:gd name="T76" fmla="*/ 0 w 3517"/>
                <a:gd name="T77" fmla="*/ 2289 h 3971"/>
                <a:gd name="T78" fmla="*/ 65 w 3517"/>
                <a:gd name="T79" fmla="*/ 2120 h 3971"/>
                <a:gd name="T80" fmla="*/ 202 w 3517"/>
                <a:gd name="T81" fmla="*/ 1906 h 3971"/>
                <a:gd name="T82" fmla="*/ 410 w 3517"/>
                <a:gd name="T83" fmla="*/ 1693 h 3971"/>
                <a:gd name="T84" fmla="*/ 699 w 3517"/>
                <a:gd name="T85" fmla="*/ 1521 h 3971"/>
                <a:gd name="T86" fmla="*/ 1079 w 3517"/>
                <a:gd name="T87" fmla="*/ 1429 h 3971"/>
                <a:gd name="T88" fmla="*/ 1373 w 3517"/>
                <a:gd name="T89" fmla="*/ 1406 h 3971"/>
                <a:gd name="T90" fmla="*/ 1526 w 3517"/>
                <a:gd name="T91" fmla="*/ 1287 h 3971"/>
                <a:gd name="T92" fmla="*/ 1716 w 3517"/>
                <a:gd name="T93" fmla="*/ 1020 h 3971"/>
                <a:gd name="T94" fmla="*/ 2016 w 3517"/>
                <a:gd name="T95" fmla="*/ 697 h 3971"/>
                <a:gd name="T96" fmla="*/ 2427 w 3517"/>
                <a:gd name="T97" fmla="*/ 383 h 3971"/>
                <a:gd name="T98" fmla="*/ 2833 w 3517"/>
                <a:gd name="T99" fmla="*/ 181 h 3971"/>
                <a:gd name="T100" fmla="*/ 3149 w 3517"/>
                <a:gd name="T101" fmla="*/ 90 h 3971"/>
                <a:gd name="T102" fmla="*/ 3309 w 3517"/>
                <a:gd name="T103" fmla="*/ 63 h 3971"/>
                <a:gd name="T104" fmla="*/ 3364 w 3517"/>
                <a:gd name="T105" fmla="*/ 21 h 3971"/>
                <a:gd name="T106" fmla="*/ 3409 w 3517"/>
                <a:gd name="T107" fmla="*/ 17 h 3971"/>
                <a:gd name="T108" fmla="*/ 3485 w 3517"/>
                <a:gd name="T109" fmla="*/ 0 h 3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17" h="3971">
                  <a:moveTo>
                    <a:pt x="2300" y="1182"/>
                  </a:moveTo>
                  <a:lnTo>
                    <a:pt x="2253" y="1186"/>
                  </a:lnTo>
                  <a:lnTo>
                    <a:pt x="2208" y="1196"/>
                  </a:lnTo>
                  <a:lnTo>
                    <a:pt x="2164" y="1212"/>
                  </a:lnTo>
                  <a:lnTo>
                    <a:pt x="2122" y="1234"/>
                  </a:lnTo>
                  <a:lnTo>
                    <a:pt x="2086" y="1260"/>
                  </a:lnTo>
                  <a:lnTo>
                    <a:pt x="2051" y="1293"/>
                  </a:lnTo>
                  <a:lnTo>
                    <a:pt x="2029" y="1319"/>
                  </a:lnTo>
                  <a:lnTo>
                    <a:pt x="2011" y="1347"/>
                  </a:lnTo>
                  <a:lnTo>
                    <a:pt x="1990" y="1389"/>
                  </a:lnTo>
                  <a:lnTo>
                    <a:pt x="1975" y="1432"/>
                  </a:lnTo>
                  <a:lnTo>
                    <a:pt x="1967" y="1475"/>
                  </a:lnTo>
                  <a:lnTo>
                    <a:pt x="1965" y="1519"/>
                  </a:lnTo>
                  <a:lnTo>
                    <a:pt x="1969" y="1562"/>
                  </a:lnTo>
                  <a:lnTo>
                    <a:pt x="1978" y="1605"/>
                  </a:lnTo>
                  <a:lnTo>
                    <a:pt x="1992" y="1647"/>
                  </a:lnTo>
                  <a:lnTo>
                    <a:pt x="2012" y="1686"/>
                  </a:lnTo>
                  <a:lnTo>
                    <a:pt x="2037" y="1724"/>
                  </a:lnTo>
                  <a:lnTo>
                    <a:pt x="2067" y="1758"/>
                  </a:lnTo>
                  <a:lnTo>
                    <a:pt x="2101" y="1788"/>
                  </a:lnTo>
                  <a:lnTo>
                    <a:pt x="2141" y="1814"/>
                  </a:lnTo>
                  <a:lnTo>
                    <a:pt x="2185" y="1836"/>
                  </a:lnTo>
                  <a:lnTo>
                    <a:pt x="2233" y="1850"/>
                  </a:lnTo>
                  <a:lnTo>
                    <a:pt x="2279" y="1859"/>
                  </a:lnTo>
                  <a:lnTo>
                    <a:pt x="2326" y="1861"/>
                  </a:lnTo>
                  <a:lnTo>
                    <a:pt x="2373" y="1857"/>
                  </a:lnTo>
                  <a:lnTo>
                    <a:pt x="2418" y="1846"/>
                  </a:lnTo>
                  <a:lnTo>
                    <a:pt x="2462" y="1831"/>
                  </a:lnTo>
                  <a:lnTo>
                    <a:pt x="2504" y="1808"/>
                  </a:lnTo>
                  <a:lnTo>
                    <a:pt x="2542" y="1782"/>
                  </a:lnTo>
                  <a:lnTo>
                    <a:pt x="2576" y="1750"/>
                  </a:lnTo>
                  <a:lnTo>
                    <a:pt x="2597" y="1724"/>
                  </a:lnTo>
                  <a:lnTo>
                    <a:pt x="2615" y="1695"/>
                  </a:lnTo>
                  <a:lnTo>
                    <a:pt x="2636" y="1653"/>
                  </a:lnTo>
                  <a:lnTo>
                    <a:pt x="2651" y="1610"/>
                  </a:lnTo>
                  <a:lnTo>
                    <a:pt x="2659" y="1567"/>
                  </a:lnTo>
                  <a:lnTo>
                    <a:pt x="2661" y="1523"/>
                  </a:lnTo>
                  <a:lnTo>
                    <a:pt x="2657" y="1480"/>
                  </a:lnTo>
                  <a:lnTo>
                    <a:pt x="2649" y="1437"/>
                  </a:lnTo>
                  <a:lnTo>
                    <a:pt x="2634" y="1396"/>
                  </a:lnTo>
                  <a:lnTo>
                    <a:pt x="2614" y="1356"/>
                  </a:lnTo>
                  <a:lnTo>
                    <a:pt x="2589" y="1319"/>
                  </a:lnTo>
                  <a:lnTo>
                    <a:pt x="2559" y="1285"/>
                  </a:lnTo>
                  <a:lnTo>
                    <a:pt x="2525" y="1255"/>
                  </a:lnTo>
                  <a:lnTo>
                    <a:pt x="2485" y="1229"/>
                  </a:lnTo>
                  <a:lnTo>
                    <a:pt x="2440" y="1208"/>
                  </a:lnTo>
                  <a:lnTo>
                    <a:pt x="2393" y="1192"/>
                  </a:lnTo>
                  <a:lnTo>
                    <a:pt x="2347" y="1184"/>
                  </a:lnTo>
                  <a:lnTo>
                    <a:pt x="2300" y="1182"/>
                  </a:lnTo>
                  <a:close/>
                  <a:moveTo>
                    <a:pt x="3485" y="0"/>
                  </a:moveTo>
                  <a:lnTo>
                    <a:pt x="3485" y="0"/>
                  </a:lnTo>
                  <a:lnTo>
                    <a:pt x="3500" y="3"/>
                  </a:lnTo>
                  <a:lnTo>
                    <a:pt x="3509" y="11"/>
                  </a:lnTo>
                  <a:lnTo>
                    <a:pt x="3514" y="22"/>
                  </a:lnTo>
                  <a:lnTo>
                    <a:pt x="3513" y="38"/>
                  </a:lnTo>
                  <a:lnTo>
                    <a:pt x="3510" y="55"/>
                  </a:lnTo>
                  <a:lnTo>
                    <a:pt x="3508" y="69"/>
                  </a:lnTo>
                  <a:lnTo>
                    <a:pt x="3506" y="82"/>
                  </a:lnTo>
                  <a:lnTo>
                    <a:pt x="3506" y="90"/>
                  </a:lnTo>
                  <a:lnTo>
                    <a:pt x="3508" y="94"/>
                  </a:lnTo>
                  <a:lnTo>
                    <a:pt x="3510" y="97"/>
                  </a:lnTo>
                  <a:lnTo>
                    <a:pt x="3512" y="98"/>
                  </a:lnTo>
                  <a:lnTo>
                    <a:pt x="3513" y="99"/>
                  </a:lnTo>
                  <a:lnTo>
                    <a:pt x="3513" y="99"/>
                  </a:lnTo>
                  <a:lnTo>
                    <a:pt x="3517" y="106"/>
                  </a:lnTo>
                  <a:lnTo>
                    <a:pt x="3517" y="118"/>
                  </a:lnTo>
                  <a:lnTo>
                    <a:pt x="3512" y="132"/>
                  </a:lnTo>
                  <a:lnTo>
                    <a:pt x="3504" y="149"/>
                  </a:lnTo>
                  <a:lnTo>
                    <a:pt x="3491" y="166"/>
                  </a:lnTo>
                  <a:lnTo>
                    <a:pt x="3487" y="171"/>
                  </a:lnTo>
                  <a:lnTo>
                    <a:pt x="3481" y="177"/>
                  </a:lnTo>
                  <a:lnTo>
                    <a:pt x="3480" y="183"/>
                  </a:lnTo>
                  <a:lnTo>
                    <a:pt x="3480" y="194"/>
                  </a:lnTo>
                  <a:lnTo>
                    <a:pt x="3480" y="213"/>
                  </a:lnTo>
                  <a:lnTo>
                    <a:pt x="3481" y="236"/>
                  </a:lnTo>
                  <a:lnTo>
                    <a:pt x="3483" y="262"/>
                  </a:lnTo>
                  <a:lnTo>
                    <a:pt x="3485" y="293"/>
                  </a:lnTo>
                  <a:lnTo>
                    <a:pt x="3487" y="327"/>
                  </a:lnTo>
                  <a:lnTo>
                    <a:pt x="3488" y="362"/>
                  </a:lnTo>
                  <a:lnTo>
                    <a:pt x="3491" y="426"/>
                  </a:lnTo>
                  <a:lnTo>
                    <a:pt x="3491" y="494"/>
                  </a:lnTo>
                  <a:lnTo>
                    <a:pt x="3488" y="568"/>
                  </a:lnTo>
                  <a:lnTo>
                    <a:pt x="3483" y="646"/>
                  </a:lnTo>
                  <a:lnTo>
                    <a:pt x="3474" y="729"/>
                  </a:lnTo>
                  <a:lnTo>
                    <a:pt x="3460" y="815"/>
                  </a:lnTo>
                  <a:lnTo>
                    <a:pt x="3453" y="864"/>
                  </a:lnTo>
                  <a:lnTo>
                    <a:pt x="3450" y="882"/>
                  </a:lnTo>
                  <a:lnTo>
                    <a:pt x="3446" y="902"/>
                  </a:lnTo>
                  <a:lnTo>
                    <a:pt x="3434" y="959"/>
                  </a:lnTo>
                  <a:lnTo>
                    <a:pt x="3422" y="1011"/>
                  </a:lnTo>
                  <a:lnTo>
                    <a:pt x="3410" y="1058"/>
                  </a:lnTo>
                  <a:lnTo>
                    <a:pt x="3399" y="1099"/>
                  </a:lnTo>
                  <a:lnTo>
                    <a:pt x="3386" y="1144"/>
                  </a:lnTo>
                  <a:lnTo>
                    <a:pt x="3370" y="1191"/>
                  </a:lnTo>
                  <a:lnTo>
                    <a:pt x="3351" y="1240"/>
                  </a:lnTo>
                  <a:lnTo>
                    <a:pt x="3334" y="1290"/>
                  </a:lnTo>
                  <a:lnTo>
                    <a:pt x="3317" y="1336"/>
                  </a:lnTo>
                  <a:lnTo>
                    <a:pt x="3300" y="1377"/>
                  </a:lnTo>
                  <a:lnTo>
                    <a:pt x="3257" y="1478"/>
                  </a:lnTo>
                  <a:lnTo>
                    <a:pt x="3207" y="1581"/>
                  </a:lnTo>
                  <a:lnTo>
                    <a:pt x="3152" y="1685"/>
                  </a:lnTo>
                  <a:lnTo>
                    <a:pt x="3090" y="1790"/>
                  </a:lnTo>
                  <a:lnTo>
                    <a:pt x="3021" y="1898"/>
                  </a:lnTo>
                  <a:lnTo>
                    <a:pt x="2945" y="2008"/>
                  </a:lnTo>
                  <a:lnTo>
                    <a:pt x="2862" y="2119"/>
                  </a:lnTo>
                  <a:lnTo>
                    <a:pt x="2772" y="2231"/>
                  </a:lnTo>
                  <a:lnTo>
                    <a:pt x="2749" y="2262"/>
                  </a:lnTo>
                  <a:lnTo>
                    <a:pt x="2730" y="2297"/>
                  </a:lnTo>
                  <a:lnTo>
                    <a:pt x="2714" y="2335"/>
                  </a:lnTo>
                  <a:lnTo>
                    <a:pt x="2702" y="2375"/>
                  </a:lnTo>
                  <a:lnTo>
                    <a:pt x="2694" y="2417"/>
                  </a:lnTo>
                  <a:lnTo>
                    <a:pt x="2689" y="2459"/>
                  </a:lnTo>
                  <a:lnTo>
                    <a:pt x="2689" y="2498"/>
                  </a:lnTo>
                  <a:lnTo>
                    <a:pt x="2693" y="2535"/>
                  </a:lnTo>
                  <a:lnTo>
                    <a:pt x="2701" y="2577"/>
                  </a:lnTo>
                  <a:lnTo>
                    <a:pt x="2707" y="2621"/>
                  </a:lnTo>
                  <a:lnTo>
                    <a:pt x="2713" y="2668"/>
                  </a:lnTo>
                  <a:lnTo>
                    <a:pt x="2718" y="2719"/>
                  </a:lnTo>
                  <a:lnTo>
                    <a:pt x="2722" y="2773"/>
                  </a:lnTo>
                  <a:lnTo>
                    <a:pt x="2723" y="2827"/>
                  </a:lnTo>
                  <a:lnTo>
                    <a:pt x="2724" y="2885"/>
                  </a:lnTo>
                  <a:lnTo>
                    <a:pt x="2723" y="2944"/>
                  </a:lnTo>
                  <a:lnTo>
                    <a:pt x="2719" y="3004"/>
                  </a:lnTo>
                  <a:lnTo>
                    <a:pt x="2714" y="3067"/>
                  </a:lnTo>
                  <a:lnTo>
                    <a:pt x="2705" y="3129"/>
                  </a:lnTo>
                  <a:lnTo>
                    <a:pt x="2694" y="3193"/>
                  </a:lnTo>
                  <a:lnTo>
                    <a:pt x="2678" y="3257"/>
                  </a:lnTo>
                  <a:lnTo>
                    <a:pt x="2661" y="3321"/>
                  </a:lnTo>
                  <a:lnTo>
                    <a:pt x="2639" y="3385"/>
                  </a:lnTo>
                  <a:lnTo>
                    <a:pt x="2614" y="3449"/>
                  </a:lnTo>
                  <a:lnTo>
                    <a:pt x="2584" y="3511"/>
                  </a:lnTo>
                  <a:lnTo>
                    <a:pt x="2550" y="3572"/>
                  </a:lnTo>
                  <a:lnTo>
                    <a:pt x="2510" y="3632"/>
                  </a:lnTo>
                  <a:lnTo>
                    <a:pt x="2465" y="3691"/>
                  </a:lnTo>
                  <a:lnTo>
                    <a:pt x="2417" y="3748"/>
                  </a:lnTo>
                  <a:lnTo>
                    <a:pt x="2362" y="3803"/>
                  </a:lnTo>
                  <a:lnTo>
                    <a:pt x="2301" y="3855"/>
                  </a:lnTo>
                  <a:lnTo>
                    <a:pt x="2235" y="3905"/>
                  </a:lnTo>
                  <a:lnTo>
                    <a:pt x="2163" y="3951"/>
                  </a:lnTo>
                  <a:lnTo>
                    <a:pt x="2136" y="3965"/>
                  </a:lnTo>
                  <a:lnTo>
                    <a:pt x="2111" y="3971"/>
                  </a:lnTo>
                  <a:lnTo>
                    <a:pt x="2088" y="3971"/>
                  </a:lnTo>
                  <a:lnTo>
                    <a:pt x="2067" y="3966"/>
                  </a:lnTo>
                  <a:lnTo>
                    <a:pt x="2050" y="3953"/>
                  </a:lnTo>
                  <a:lnTo>
                    <a:pt x="2037" y="3936"/>
                  </a:lnTo>
                  <a:lnTo>
                    <a:pt x="2026" y="3914"/>
                  </a:lnTo>
                  <a:lnTo>
                    <a:pt x="2020" y="3888"/>
                  </a:lnTo>
                  <a:lnTo>
                    <a:pt x="2019" y="3858"/>
                  </a:lnTo>
                  <a:lnTo>
                    <a:pt x="2019" y="3824"/>
                  </a:lnTo>
                  <a:lnTo>
                    <a:pt x="2017" y="3789"/>
                  </a:lnTo>
                  <a:lnTo>
                    <a:pt x="2016" y="3751"/>
                  </a:lnTo>
                  <a:lnTo>
                    <a:pt x="2013" y="3710"/>
                  </a:lnTo>
                  <a:lnTo>
                    <a:pt x="2011" y="3670"/>
                  </a:lnTo>
                  <a:lnTo>
                    <a:pt x="2005" y="3627"/>
                  </a:lnTo>
                  <a:lnTo>
                    <a:pt x="1999" y="3583"/>
                  </a:lnTo>
                  <a:lnTo>
                    <a:pt x="1991" y="3537"/>
                  </a:lnTo>
                  <a:lnTo>
                    <a:pt x="1982" y="3490"/>
                  </a:lnTo>
                  <a:lnTo>
                    <a:pt x="1970" y="3442"/>
                  </a:lnTo>
                  <a:lnTo>
                    <a:pt x="1957" y="3394"/>
                  </a:lnTo>
                  <a:lnTo>
                    <a:pt x="1941" y="3346"/>
                  </a:lnTo>
                  <a:lnTo>
                    <a:pt x="1924" y="3296"/>
                  </a:lnTo>
                  <a:lnTo>
                    <a:pt x="1904" y="3247"/>
                  </a:lnTo>
                  <a:lnTo>
                    <a:pt x="1882" y="3196"/>
                  </a:lnTo>
                  <a:lnTo>
                    <a:pt x="1857" y="3146"/>
                  </a:lnTo>
                  <a:lnTo>
                    <a:pt x="1829" y="3097"/>
                  </a:lnTo>
                  <a:lnTo>
                    <a:pt x="1798" y="3047"/>
                  </a:lnTo>
                  <a:lnTo>
                    <a:pt x="1765" y="2999"/>
                  </a:lnTo>
                  <a:lnTo>
                    <a:pt x="1728" y="2951"/>
                  </a:lnTo>
                  <a:lnTo>
                    <a:pt x="1687" y="2904"/>
                  </a:lnTo>
                  <a:lnTo>
                    <a:pt x="1644" y="2858"/>
                  </a:lnTo>
                  <a:lnTo>
                    <a:pt x="1598" y="2814"/>
                  </a:lnTo>
                  <a:lnTo>
                    <a:pt x="1547" y="2770"/>
                  </a:lnTo>
                  <a:lnTo>
                    <a:pt x="1493" y="2728"/>
                  </a:lnTo>
                  <a:lnTo>
                    <a:pt x="1434" y="2688"/>
                  </a:lnTo>
                  <a:lnTo>
                    <a:pt x="1372" y="2650"/>
                  </a:lnTo>
                  <a:lnTo>
                    <a:pt x="1305" y="2614"/>
                  </a:lnTo>
                  <a:lnTo>
                    <a:pt x="1234" y="2580"/>
                  </a:lnTo>
                  <a:lnTo>
                    <a:pt x="1159" y="2547"/>
                  </a:lnTo>
                  <a:lnTo>
                    <a:pt x="1079" y="2517"/>
                  </a:lnTo>
                  <a:lnTo>
                    <a:pt x="995" y="2491"/>
                  </a:lnTo>
                  <a:lnTo>
                    <a:pt x="905" y="2468"/>
                  </a:lnTo>
                  <a:lnTo>
                    <a:pt x="811" y="2446"/>
                  </a:lnTo>
                  <a:lnTo>
                    <a:pt x="711" y="2429"/>
                  </a:lnTo>
                  <a:lnTo>
                    <a:pt x="606" y="2414"/>
                  </a:lnTo>
                  <a:lnTo>
                    <a:pt x="495" y="2403"/>
                  </a:lnTo>
                  <a:lnTo>
                    <a:pt x="380" y="2396"/>
                  </a:lnTo>
                  <a:lnTo>
                    <a:pt x="259" y="2392"/>
                  </a:lnTo>
                  <a:lnTo>
                    <a:pt x="131" y="2392"/>
                  </a:lnTo>
                  <a:lnTo>
                    <a:pt x="100" y="2391"/>
                  </a:lnTo>
                  <a:lnTo>
                    <a:pt x="72" y="2383"/>
                  </a:lnTo>
                  <a:lnTo>
                    <a:pt x="48" y="2371"/>
                  </a:lnTo>
                  <a:lnTo>
                    <a:pt x="29" y="2356"/>
                  </a:lnTo>
                  <a:lnTo>
                    <a:pt x="13" y="2337"/>
                  </a:lnTo>
                  <a:lnTo>
                    <a:pt x="4" y="2314"/>
                  </a:lnTo>
                  <a:lnTo>
                    <a:pt x="0" y="2289"/>
                  </a:lnTo>
                  <a:lnTo>
                    <a:pt x="2" y="2262"/>
                  </a:lnTo>
                  <a:lnTo>
                    <a:pt x="12" y="2233"/>
                  </a:lnTo>
                  <a:lnTo>
                    <a:pt x="27" y="2197"/>
                  </a:lnTo>
                  <a:lnTo>
                    <a:pt x="46" y="2160"/>
                  </a:lnTo>
                  <a:lnTo>
                    <a:pt x="65" y="2120"/>
                  </a:lnTo>
                  <a:lnTo>
                    <a:pt x="88" y="2079"/>
                  </a:lnTo>
                  <a:lnTo>
                    <a:pt x="113" y="2036"/>
                  </a:lnTo>
                  <a:lnTo>
                    <a:pt x="140" y="1993"/>
                  </a:lnTo>
                  <a:lnTo>
                    <a:pt x="171" y="1950"/>
                  </a:lnTo>
                  <a:lnTo>
                    <a:pt x="202" y="1906"/>
                  </a:lnTo>
                  <a:lnTo>
                    <a:pt x="238" y="1862"/>
                  </a:lnTo>
                  <a:lnTo>
                    <a:pt x="277" y="1818"/>
                  </a:lnTo>
                  <a:lnTo>
                    <a:pt x="318" y="1775"/>
                  </a:lnTo>
                  <a:lnTo>
                    <a:pt x="362" y="1733"/>
                  </a:lnTo>
                  <a:lnTo>
                    <a:pt x="410" y="1693"/>
                  </a:lnTo>
                  <a:lnTo>
                    <a:pt x="461" y="1653"/>
                  </a:lnTo>
                  <a:lnTo>
                    <a:pt x="515" y="1617"/>
                  </a:lnTo>
                  <a:lnTo>
                    <a:pt x="573" y="1582"/>
                  </a:lnTo>
                  <a:lnTo>
                    <a:pt x="633" y="1549"/>
                  </a:lnTo>
                  <a:lnTo>
                    <a:pt x="699" y="1521"/>
                  </a:lnTo>
                  <a:lnTo>
                    <a:pt x="767" y="1495"/>
                  </a:lnTo>
                  <a:lnTo>
                    <a:pt x="838" y="1472"/>
                  </a:lnTo>
                  <a:lnTo>
                    <a:pt x="914" y="1454"/>
                  </a:lnTo>
                  <a:lnTo>
                    <a:pt x="995" y="1440"/>
                  </a:lnTo>
                  <a:lnTo>
                    <a:pt x="1079" y="1429"/>
                  </a:lnTo>
                  <a:lnTo>
                    <a:pt x="1167" y="1425"/>
                  </a:lnTo>
                  <a:lnTo>
                    <a:pt x="1260" y="1425"/>
                  </a:lnTo>
                  <a:lnTo>
                    <a:pt x="1297" y="1424"/>
                  </a:lnTo>
                  <a:lnTo>
                    <a:pt x="1335" y="1418"/>
                  </a:lnTo>
                  <a:lnTo>
                    <a:pt x="1373" y="1406"/>
                  </a:lnTo>
                  <a:lnTo>
                    <a:pt x="1410" y="1389"/>
                  </a:lnTo>
                  <a:lnTo>
                    <a:pt x="1444" y="1368"/>
                  </a:lnTo>
                  <a:lnTo>
                    <a:pt x="1476" y="1345"/>
                  </a:lnTo>
                  <a:lnTo>
                    <a:pt x="1503" y="1317"/>
                  </a:lnTo>
                  <a:lnTo>
                    <a:pt x="1526" y="1287"/>
                  </a:lnTo>
                  <a:lnTo>
                    <a:pt x="1555" y="1242"/>
                  </a:lnTo>
                  <a:lnTo>
                    <a:pt x="1589" y="1192"/>
                  </a:lnTo>
                  <a:lnTo>
                    <a:pt x="1627" y="1138"/>
                  </a:lnTo>
                  <a:lnTo>
                    <a:pt x="1669" y="1080"/>
                  </a:lnTo>
                  <a:lnTo>
                    <a:pt x="1716" y="1020"/>
                  </a:lnTo>
                  <a:lnTo>
                    <a:pt x="1766" y="958"/>
                  </a:lnTo>
                  <a:lnTo>
                    <a:pt x="1823" y="894"/>
                  </a:lnTo>
                  <a:lnTo>
                    <a:pt x="1882" y="829"/>
                  </a:lnTo>
                  <a:lnTo>
                    <a:pt x="1946" y="762"/>
                  </a:lnTo>
                  <a:lnTo>
                    <a:pt x="2016" y="697"/>
                  </a:lnTo>
                  <a:lnTo>
                    <a:pt x="2088" y="631"/>
                  </a:lnTo>
                  <a:lnTo>
                    <a:pt x="2166" y="566"/>
                  </a:lnTo>
                  <a:lnTo>
                    <a:pt x="2249" y="503"/>
                  </a:lnTo>
                  <a:lnTo>
                    <a:pt x="2335" y="442"/>
                  </a:lnTo>
                  <a:lnTo>
                    <a:pt x="2427" y="383"/>
                  </a:lnTo>
                  <a:lnTo>
                    <a:pt x="2513" y="331"/>
                  </a:lnTo>
                  <a:lnTo>
                    <a:pt x="2597" y="286"/>
                  </a:lnTo>
                  <a:lnTo>
                    <a:pt x="2680" y="245"/>
                  </a:lnTo>
                  <a:lnTo>
                    <a:pt x="2759" y="211"/>
                  </a:lnTo>
                  <a:lnTo>
                    <a:pt x="2833" y="181"/>
                  </a:lnTo>
                  <a:lnTo>
                    <a:pt x="2906" y="155"/>
                  </a:lnTo>
                  <a:lnTo>
                    <a:pt x="2974" y="134"/>
                  </a:lnTo>
                  <a:lnTo>
                    <a:pt x="3037" y="116"/>
                  </a:lnTo>
                  <a:lnTo>
                    <a:pt x="3095" y="102"/>
                  </a:lnTo>
                  <a:lnTo>
                    <a:pt x="3149" y="90"/>
                  </a:lnTo>
                  <a:lnTo>
                    <a:pt x="3188" y="84"/>
                  </a:lnTo>
                  <a:lnTo>
                    <a:pt x="3226" y="77"/>
                  </a:lnTo>
                  <a:lnTo>
                    <a:pt x="3259" y="72"/>
                  </a:lnTo>
                  <a:lnTo>
                    <a:pt x="3287" y="67"/>
                  </a:lnTo>
                  <a:lnTo>
                    <a:pt x="3309" y="63"/>
                  </a:lnTo>
                  <a:lnTo>
                    <a:pt x="3324" y="60"/>
                  </a:lnTo>
                  <a:lnTo>
                    <a:pt x="3330" y="58"/>
                  </a:lnTo>
                  <a:lnTo>
                    <a:pt x="3337" y="49"/>
                  </a:lnTo>
                  <a:lnTo>
                    <a:pt x="3351" y="33"/>
                  </a:lnTo>
                  <a:lnTo>
                    <a:pt x="3364" y="21"/>
                  </a:lnTo>
                  <a:lnTo>
                    <a:pt x="3378" y="12"/>
                  </a:lnTo>
                  <a:lnTo>
                    <a:pt x="3388" y="9"/>
                  </a:lnTo>
                  <a:lnTo>
                    <a:pt x="3397" y="11"/>
                  </a:lnTo>
                  <a:lnTo>
                    <a:pt x="3404" y="16"/>
                  </a:lnTo>
                  <a:lnTo>
                    <a:pt x="3409" y="17"/>
                  </a:lnTo>
                  <a:lnTo>
                    <a:pt x="3420" y="16"/>
                  </a:lnTo>
                  <a:lnTo>
                    <a:pt x="3434" y="13"/>
                  </a:lnTo>
                  <a:lnTo>
                    <a:pt x="3450" y="9"/>
                  </a:lnTo>
                  <a:lnTo>
                    <a:pt x="3468" y="4"/>
                  </a:lnTo>
                  <a:lnTo>
                    <a:pt x="34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6" name="Freeform 93"/>
            <p:cNvSpPr>
              <a:spLocks/>
            </p:cNvSpPr>
            <p:nvPr/>
          </p:nvSpPr>
          <p:spPr bwMode="auto">
            <a:xfrm>
              <a:off x="9412288" y="8978900"/>
              <a:ext cx="369888" cy="452437"/>
            </a:xfrm>
            <a:custGeom>
              <a:avLst/>
              <a:gdLst>
                <a:gd name="T0" fmla="*/ 662 w 701"/>
                <a:gd name="T1" fmla="*/ 0 h 855"/>
                <a:gd name="T2" fmla="*/ 679 w 701"/>
                <a:gd name="T3" fmla="*/ 5 h 855"/>
                <a:gd name="T4" fmla="*/ 691 w 701"/>
                <a:gd name="T5" fmla="*/ 16 h 855"/>
                <a:gd name="T6" fmla="*/ 699 w 701"/>
                <a:gd name="T7" fmla="*/ 32 h 855"/>
                <a:gd name="T8" fmla="*/ 701 w 701"/>
                <a:gd name="T9" fmla="*/ 51 h 855"/>
                <a:gd name="T10" fmla="*/ 699 w 701"/>
                <a:gd name="T11" fmla="*/ 76 h 855"/>
                <a:gd name="T12" fmla="*/ 690 w 701"/>
                <a:gd name="T13" fmla="*/ 104 h 855"/>
                <a:gd name="T14" fmla="*/ 667 w 701"/>
                <a:gd name="T15" fmla="*/ 154 h 855"/>
                <a:gd name="T16" fmla="*/ 644 w 701"/>
                <a:gd name="T17" fmla="*/ 207 h 855"/>
                <a:gd name="T18" fmla="*/ 615 w 701"/>
                <a:gd name="T19" fmla="*/ 263 h 855"/>
                <a:gd name="T20" fmla="*/ 583 w 701"/>
                <a:gd name="T21" fmla="*/ 323 h 855"/>
                <a:gd name="T22" fmla="*/ 548 w 701"/>
                <a:gd name="T23" fmla="*/ 385 h 855"/>
                <a:gd name="T24" fmla="*/ 507 w 701"/>
                <a:gd name="T25" fmla="*/ 446 h 855"/>
                <a:gd name="T26" fmla="*/ 463 w 701"/>
                <a:gd name="T27" fmla="*/ 508 h 855"/>
                <a:gd name="T28" fmla="*/ 416 w 701"/>
                <a:gd name="T29" fmla="*/ 570 h 855"/>
                <a:gd name="T30" fmla="*/ 364 w 701"/>
                <a:gd name="T31" fmla="*/ 629 h 855"/>
                <a:gd name="T32" fmla="*/ 308 w 701"/>
                <a:gd name="T33" fmla="*/ 687 h 855"/>
                <a:gd name="T34" fmla="*/ 248 w 701"/>
                <a:gd name="T35" fmla="*/ 740 h 855"/>
                <a:gd name="T36" fmla="*/ 182 w 701"/>
                <a:gd name="T37" fmla="*/ 791 h 855"/>
                <a:gd name="T38" fmla="*/ 113 w 701"/>
                <a:gd name="T39" fmla="*/ 837 h 855"/>
                <a:gd name="T40" fmla="*/ 86 w 701"/>
                <a:gd name="T41" fmla="*/ 850 h 855"/>
                <a:gd name="T42" fmla="*/ 61 w 701"/>
                <a:gd name="T43" fmla="*/ 855 h 855"/>
                <a:gd name="T44" fmla="*/ 40 w 701"/>
                <a:gd name="T45" fmla="*/ 855 h 855"/>
                <a:gd name="T46" fmla="*/ 23 w 701"/>
                <a:gd name="T47" fmla="*/ 848 h 855"/>
                <a:gd name="T48" fmla="*/ 10 w 701"/>
                <a:gd name="T49" fmla="*/ 837 h 855"/>
                <a:gd name="T50" fmla="*/ 2 w 701"/>
                <a:gd name="T51" fmla="*/ 820 h 855"/>
                <a:gd name="T52" fmla="*/ 0 w 701"/>
                <a:gd name="T53" fmla="*/ 799 h 855"/>
                <a:gd name="T54" fmla="*/ 2 w 701"/>
                <a:gd name="T55" fmla="*/ 774 h 855"/>
                <a:gd name="T56" fmla="*/ 11 w 701"/>
                <a:gd name="T57" fmla="*/ 745 h 855"/>
                <a:gd name="T58" fmla="*/ 31 w 701"/>
                <a:gd name="T59" fmla="*/ 699 h 855"/>
                <a:gd name="T60" fmla="*/ 55 w 701"/>
                <a:gd name="T61" fmla="*/ 648 h 855"/>
                <a:gd name="T62" fmla="*/ 82 w 701"/>
                <a:gd name="T63" fmla="*/ 593 h 855"/>
                <a:gd name="T64" fmla="*/ 114 w 701"/>
                <a:gd name="T65" fmla="*/ 536 h 855"/>
                <a:gd name="T66" fmla="*/ 149 w 701"/>
                <a:gd name="T67" fmla="*/ 477 h 855"/>
                <a:gd name="T68" fmla="*/ 189 w 701"/>
                <a:gd name="T69" fmla="*/ 417 h 855"/>
                <a:gd name="T70" fmla="*/ 232 w 701"/>
                <a:gd name="T71" fmla="*/ 357 h 855"/>
                <a:gd name="T72" fmla="*/ 279 w 701"/>
                <a:gd name="T73" fmla="*/ 297 h 855"/>
                <a:gd name="T74" fmla="*/ 332 w 701"/>
                <a:gd name="T75" fmla="*/ 237 h 855"/>
                <a:gd name="T76" fmla="*/ 390 w 701"/>
                <a:gd name="T77" fmla="*/ 180 h 855"/>
                <a:gd name="T78" fmla="*/ 452 w 701"/>
                <a:gd name="T79" fmla="*/ 124 h 855"/>
                <a:gd name="T80" fmla="*/ 520 w 701"/>
                <a:gd name="T81" fmla="*/ 71 h 855"/>
                <a:gd name="T82" fmla="*/ 592 w 701"/>
                <a:gd name="T83" fmla="*/ 21 h 855"/>
                <a:gd name="T84" fmla="*/ 619 w 701"/>
                <a:gd name="T85" fmla="*/ 8 h 855"/>
                <a:gd name="T86" fmla="*/ 642 w 701"/>
                <a:gd name="T87" fmla="*/ 0 h 855"/>
                <a:gd name="T88" fmla="*/ 662 w 701"/>
                <a:gd name="T89" fmla="*/ 0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1" h="855">
                  <a:moveTo>
                    <a:pt x="662" y="0"/>
                  </a:moveTo>
                  <a:lnTo>
                    <a:pt x="679" y="5"/>
                  </a:lnTo>
                  <a:lnTo>
                    <a:pt x="691" y="16"/>
                  </a:lnTo>
                  <a:lnTo>
                    <a:pt x="699" y="32"/>
                  </a:lnTo>
                  <a:lnTo>
                    <a:pt x="701" y="51"/>
                  </a:lnTo>
                  <a:lnTo>
                    <a:pt x="699" y="76"/>
                  </a:lnTo>
                  <a:lnTo>
                    <a:pt x="690" y="104"/>
                  </a:lnTo>
                  <a:lnTo>
                    <a:pt x="667" y="154"/>
                  </a:lnTo>
                  <a:lnTo>
                    <a:pt x="644" y="207"/>
                  </a:lnTo>
                  <a:lnTo>
                    <a:pt x="615" y="263"/>
                  </a:lnTo>
                  <a:lnTo>
                    <a:pt x="583" y="323"/>
                  </a:lnTo>
                  <a:lnTo>
                    <a:pt x="548" y="385"/>
                  </a:lnTo>
                  <a:lnTo>
                    <a:pt x="507" y="446"/>
                  </a:lnTo>
                  <a:lnTo>
                    <a:pt x="463" y="508"/>
                  </a:lnTo>
                  <a:lnTo>
                    <a:pt x="416" y="570"/>
                  </a:lnTo>
                  <a:lnTo>
                    <a:pt x="364" y="629"/>
                  </a:lnTo>
                  <a:lnTo>
                    <a:pt x="308" y="687"/>
                  </a:lnTo>
                  <a:lnTo>
                    <a:pt x="248" y="740"/>
                  </a:lnTo>
                  <a:lnTo>
                    <a:pt x="182" y="791"/>
                  </a:lnTo>
                  <a:lnTo>
                    <a:pt x="113" y="837"/>
                  </a:lnTo>
                  <a:lnTo>
                    <a:pt x="86" y="850"/>
                  </a:lnTo>
                  <a:lnTo>
                    <a:pt x="61" y="855"/>
                  </a:lnTo>
                  <a:lnTo>
                    <a:pt x="40" y="855"/>
                  </a:lnTo>
                  <a:lnTo>
                    <a:pt x="23" y="848"/>
                  </a:lnTo>
                  <a:lnTo>
                    <a:pt x="10" y="837"/>
                  </a:lnTo>
                  <a:lnTo>
                    <a:pt x="2" y="820"/>
                  </a:lnTo>
                  <a:lnTo>
                    <a:pt x="0" y="799"/>
                  </a:lnTo>
                  <a:lnTo>
                    <a:pt x="2" y="774"/>
                  </a:lnTo>
                  <a:lnTo>
                    <a:pt x="11" y="745"/>
                  </a:lnTo>
                  <a:lnTo>
                    <a:pt x="31" y="699"/>
                  </a:lnTo>
                  <a:lnTo>
                    <a:pt x="55" y="648"/>
                  </a:lnTo>
                  <a:lnTo>
                    <a:pt x="82" y="593"/>
                  </a:lnTo>
                  <a:lnTo>
                    <a:pt x="114" y="536"/>
                  </a:lnTo>
                  <a:lnTo>
                    <a:pt x="149" y="477"/>
                  </a:lnTo>
                  <a:lnTo>
                    <a:pt x="189" y="417"/>
                  </a:lnTo>
                  <a:lnTo>
                    <a:pt x="232" y="357"/>
                  </a:lnTo>
                  <a:lnTo>
                    <a:pt x="279" y="297"/>
                  </a:lnTo>
                  <a:lnTo>
                    <a:pt x="332" y="237"/>
                  </a:lnTo>
                  <a:lnTo>
                    <a:pt x="390" y="180"/>
                  </a:lnTo>
                  <a:lnTo>
                    <a:pt x="452" y="124"/>
                  </a:lnTo>
                  <a:lnTo>
                    <a:pt x="520" y="71"/>
                  </a:lnTo>
                  <a:lnTo>
                    <a:pt x="592" y="21"/>
                  </a:lnTo>
                  <a:lnTo>
                    <a:pt x="619" y="8"/>
                  </a:lnTo>
                  <a:lnTo>
                    <a:pt x="642" y="0"/>
                  </a:lnTo>
                  <a:lnTo>
                    <a:pt x="6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7" name="Freeform 94"/>
            <p:cNvSpPr>
              <a:spLocks/>
            </p:cNvSpPr>
            <p:nvPr/>
          </p:nvSpPr>
          <p:spPr bwMode="auto">
            <a:xfrm>
              <a:off x="9080501" y="8828088"/>
              <a:ext cx="511175" cy="638175"/>
            </a:xfrm>
            <a:custGeom>
              <a:avLst/>
              <a:gdLst>
                <a:gd name="T0" fmla="*/ 923 w 964"/>
                <a:gd name="T1" fmla="*/ 0 h 1205"/>
                <a:gd name="T2" fmla="*/ 940 w 964"/>
                <a:gd name="T3" fmla="*/ 5 h 1205"/>
                <a:gd name="T4" fmla="*/ 952 w 964"/>
                <a:gd name="T5" fmla="*/ 16 h 1205"/>
                <a:gd name="T6" fmla="*/ 960 w 964"/>
                <a:gd name="T7" fmla="*/ 32 h 1205"/>
                <a:gd name="T8" fmla="*/ 964 w 964"/>
                <a:gd name="T9" fmla="*/ 52 h 1205"/>
                <a:gd name="T10" fmla="*/ 961 w 964"/>
                <a:gd name="T11" fmla="*/ 77 h 1205"/>
                <a:gd name="T12" fmla="*/ 953 w 964"/>
                <a:gd name="T13" fmla="*/ 106 h 1205"/>
                <a:gd name="T14" fmla="*/ 933 w 964"/>
                <a:gd name="T15" fmla="*/ 154 h 1205"/>
                <a:gd name="T16" fmla="*/ 912 w 964"/>
                <a:gd name="T17" fmla="*/ 207 h 1205"/>
                <a:gd name="T18" fmla="*/ 887 w 964"/>
                <a:gd name="T19" fmla="*/ 263 h 1205"/>
                <a:gd name="T20" fmla="*/ 861 w 964"/>
                <a:gd name="T21" fmla="*/ 323 h 1205"/>
                <a:gd name="T22" fmla="*/ 830 w 964"/>
                <a:gd name="T23" fmla="*/ 386 h 1205"/>
                <a:gd name="T24" fmla="*/ 797 w 964"/>
                <a:gd name="T25" fmla="*/ 451 h 1205"/>
                <a:gd name="T26" fmla="*/ 759 w 964"/>
                <a:gd name="T27" fmla="*/ 517 h 1205"/>
                <a:gd name="T28" fmla="*/ 719 w 964"/>
                <a:gd name="T29" fmla="*/ 585 h 1205"/>
                <a:gd name="T30" fmla="*/ 674 w 964"/>
                <a:gd name="T31" fmla="*/ 653 h 1205"/>
                <a:gd name="T32" fmla="*/ 628 w 964"/>
                <a:gd name="T33" fmla="*/ 721 h 1205"/>
                <a:gd name="T34" fmla="*/ 577 w 964"/>
                <a:gd name="T35" fmla="*/ 787 h 1205"/>
                <a:gd name="T36" fmla="*/ 523 w 964"/>
                <a:gd name="T37" fmla="*/ 854 h 1205"/>
                <a:gd name="T38" fmla="*/ 465 w 964"/>
                <a:gd name="T39" fmla="*/ 917 h 1205"/>
                <a:gd name="T40" fmla="*/ 404 w 964"/>
                <a:gd name="T41" fmla="*/ 979 h 1205"/>
                <a:gd name="T42" fmla="*/ 338 w 964"/>
                <a:gd name="T43" fmla="*/ 1037 h 1205"/>
                <a:gd name="T44" fmla="*/ 268 w 964"/>
                <a:gd name="T45" fmla="*/ 1092 h 1205"/>
                <a:gd name="T46" fmla="*/ 195 w 964"/>
                <a:gd name="T47" fmla="*/ 1141 h 1205"/>
                <a:gd name="T48" fmla="*/ 118 w 964"/>
                <a:gd name="T49" fmla="*/ 1188 h 1205"/>
                <a:gd name="T50" fmla="*/ 91 w 964"/>
                <a:gd name="T51" fmla="*/ 1200 h 1205"/>
                <a:gd name="T52" fmla="*/ 66 w 964"/>
                <a:gd name="T53" fmla="*/ 1205 h 1205"/>
                <a:gd name="T54" fmla="*/ 45 w 964"/>
                <a:gd name="T55" fmla="*/ 1204 h 1205"/>
                <a:gd name="T56" fmla="*/ 26 w 964"/>
                <a:gd name="T57" fmla="*/ 1197 h 1205"/>
                <a:gd name="T58" fmla="*/ 13 w 964"/>
                <a:gd name="T59" fmla="*/ 1186 h 1205"/>
                <a:gd name="T60" fmla="*/ 4 w 964"/>
                <a:gd name="T61" fmla="*/ 1169 h 1205"/>
                <a:gd name="T62" fmla="*/ 0 w 964"/>
                <a:gd name="T63" fmla="*/ 1148 h 1205"/>
                <a:gd name="T64" fmla="*/ 3 w 964"/>
                <a:gd name="T65" fmla="*/ 1122 h 1205"/>
                <a:gd name="T66" fmla="*/ 11 w 964"/>
                <a:gd name="T67" fmla="*/ 1093 h 1205"/>
                <a:gd name="T68" fmla="*/ 29 w 964"/>
                <a:gd name="T69" fmla="*/ 1044 h 1205"/>
                <a:gd name="T70" fmla="*/ 51 w 964"/>
                <a:gd name="T71" fmla="*/ 990 h 1205"/>
                <a:gd name="T72" fmla="*/ 76 w 964"/>
                <a:gd name="T73" fmla="*/ 933 h 1205"/>
                <a:gd name="T74" fmla="*/ 105 w 964"/>
                <a:gd name="T75" fmla="*/ 872 h 1205"/>
                <a:gd name="T76" fmla="*/ 137 w 964"/>
                <a:gd name="T77" fmla="*/ 808 h 1205"/>
                <a:gd name="T78" fmla="*/ 174 w 964"/>
                <a:gd name="T79" fmla="*/ 741 h 1205"/>
                <a:gd name="T80" fmla="*/ 213 w 964"/>
                <a:gd name="T81" fmla="*/ 674 h 1205"/>
                <a:gd name="T82" fmla="*/ 256 w 964"/>
                <a:gd name="T83" fmla="*/ 603 h 1205"/>
                <a:gd name="T84" fmla="*/ 305 w 964"/>
                <a:gd name="T85" fmla="*/ 534 h 1205"/>
                <a:gd name="T86" fmla="*/ 356 w 964"/>
                <a:gd name="T87" fmla="*/ 464 h 1205"/>
                <a:gd name="T88" fmla="*/ 413 w 964"/>
                <a:gd name="T89" fmla="*/ 395 h 1205"/>
                <a:gd name="T90" fmla="*/ 475 w 964"/>
                <a:gd name="T91" fmla="*/ 326 h 1205"/>
                <a:gd name="T92" fmla="*/ 539 w 964"/>
                <a:gd name="T93" fmla="*/ 259 h 1205"/>
                <a:gd name="T94" fmla="*/ 610 w 964"/>
                <a:gd name="T95" fmla="*/ 196 h 1205"/>
                <a:gd name="T96" fmla="*/ 685 w 964"/>
                <a:gd name="T97" fmla="*/ 133 h 1205"/>
                <a:gd name="T98" fmla="*/ 765 w 964"/>
                <a:gd name="T99" fmla="*/ 75 h 1205"/>
                <a:gd name="T100" fmla="*/ 851 w 964"/>
                <a:gd name="T101" fmla="*/ 21 h 1205"/>
                <a:gd name="T102" fmla="*/ 878 w 964"/>
                <a:gd name="T103" fmla="*/ 7 h 1205"/>
                <a:gd name="T104" fmla="*/ 902 w 964"/>
                <a:gd name="T105" fmla="*/ 0 h 1205"/>
                <a:gd name="T106" fmla="*/ 923 w 964"/>
                <a:gd name="T107" fmla="*/ 0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4" h="1205">
                  <a:moveTo>
                    <a:pt x="923" y="0"/>
                  </a:moveTo>
                  <a:lnTo>
                    <a:pt x="940" y="5"/>
                  </a:lnTo>
                  <a:lnTo>
                    <a:pt x="952" y="16"/>
                  </a:lnTo>
                  <a:lnTo>
                    <a:pt x="960" y="32"/>
                  </a:lnTo>
                  <a:lnTo>
                    <a:pt x="964" y="52"/>
                  </a:lnTo>
                  <a:lnTo>
                    <a:pt x="961" y="77"/>
                  </a:lnTo>
                  <a:lnTo>
                    <a:pt x="953" y="106"/>
                  </a:lnTo>
                  <a:lnTo>
                    <a:pt x="933" y="154"/>
                  </a:lnTo>
                  <a:lnTo>
                    <a:pt x="912" y="207"/>
                  </a:lnTo>
                  <a:lnTo>
                    <a:pt x="887" y="263"/>
                  </a:lnTo>
                  <a:lnTo>
                    <a:pt x="861" y="323"/>
                  </a:lnTo>
                  <a:lnTo>
                    <a:pt x="830" y="386"/>
                  </a:lnTo>
                  <a:lnTo>
                    <a:pt x="797" y="451"/>
                  </a:lnTo>
                  <a:lnTo>
                    <a:pt x="759" y="517"/>
                  </a:lnTo>
                  <a:lnTo>
                    <a:pt x="719" y="585"/>
                  </a:lnTo>
                  <a:lnTo>
                    <a:pt x="674" y="653"/>
                  </a:lnTo>
                  <a:lnTo>
                    <a:pt x="628" y="721"/>
                  </a:lnTo>
                  <a:lnTo>
                    <a:pt x="577" y="787"/>
                  </a:lnTo>
                  <a:lnTo>
                    <a:pt x="523" y="854"/>
                  </a:lnTo>
                  <a:lnTo>
                    <a:pt x="465" y="917"/>
                  </a:lnTo>
                  <a:lnTo>
                    <a:pt x="404" y="979"/>
                  </a:lnTo>
                  <a:lnTo>
                    <a:pt x="338" y="1037"/>
                  </a:lnTo>
                  <a:lnTo>
                    <a:pt x="268" y="1092"/>
                  </a:lnTo>
                  <a:lnTo>
                    <a:pt x="195" y="1141"/>
                  </a:lnTo>
                  <a:lnTo>
                    <a:pt x="118" y="1188"/>
                  </a:lnTo>
                  <a:lnTo>
                    <a:pt x="91" y="1200"/>
                  </a:lnTo>
                  <a:lnTo>
                    <a:pt x="66" y="1205"/>
                  </a:lnTo>
                  <a:lnTo>
                    <a:pt x="45" y="1204"/>
                  </a:lnTo>
                  <a:lnTo>
                    <a:pt x="26" y="1197"/>
                  </a:lnTo>
                  <a:lnTo>
                    <a:pt x="13" y="1186"/>
                  </a:lnTo>
                  <a:lnTo>
                    <a:pt x="4" y="1169"/>
                  </a:lnTo>
                  <a:lnTo>
                    <a:pt x="0" y="1148"/>
                  </a:lnTo>
                  <a:lnTo>
                    <a:pt x="3" y="1122"/>
                  </a:lnTo>
                  <a:lnTo>
                    <a:pt x="11" y="1093"/>
                  </a:lnTo>
                  <a:lnTo>
                    <a:pt x="29" y="1044"/>
                  </a:lnTo>
                  <a:lnTo>
                    <a:pt x="51" y="990"/>
                  </a:lnTo>
                  <a:lnTo>
                    <a:pt x="76" y="933"/>
                  </a:lnTo>
                  <a:lnTo>
                    <a:pt x="105" y="872"/>
                  </a:lnTo>
                  <a:lnTo>
                    <a:pt x="137" y="808"/>
                  </a:lnTo>
                  <a:lnTo>
                    <a:pt x="174" y="741"/>
                  </a:lnTo>
                  <a:lnTo>
                    <a:pt x="213" y="674"/>
                  </a:lnTo>
                  <a:lnTo>
                    <a:pt x="256" y="603"/>
                  </a:lnTo>
                  <a:lnTo>
                    <a:pt x="305" y="534"/>
                  </a:lnTo>
                  <a:lnTo>
                    <a:pt x="356" y="464"/>
                  </a:lnTo>
                  <a:lnTo>
                    <a:pt x="413" y="395"/>
                  </a:lnTo>
                  <a:lnTo>
                    <a:pt x="475" y="326"/>
                  </a:lnTo>
                  <a:lnTo>
                    <a:pt x="539" y="259"/>
                  </a:lnTo>
                  <a:lnTo>
                    <a:pt x="610" y="196"/>
                  </a:lnTo>
                  <a:lnTo>
                    <a:pt x="685" y="133"/>
                  </a:lnTo>
                  <a:lnTo>
                    <a:pt x="765" y="75"/>
                  </a:lnTo>
                  <a:lnTo>
                    <a:pt x="851" y="21"/>
                  </a:lnTo>
                  <a:lnTo>
                    <a:pt x="878" y="7"/>
                  </a:lnTo>
                  <a:lnTo>
                    <a:pt x="902" y="0"/>
                  </a:lnTo>
                  <a:lnTo>
                    <a:pt x="9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8" name="Freeform 95"/>
            <p:cNvSpPr>
              <a:spLocks/>
            </p:cNvSpPr>
            <p:nvPr/>
          </p:nvSpPr>
          <p:spPr bwMode="auto">
            <a:xfrm>
              <a:off x="9023351" y="8678863"/>
              <a:ext cx="373063" cy="452437"/>
            </a:xfrm>
            <a:custGeom>
              <a:avLst/>
              <a:gdLst>
                <a:gd name="T0" fmla="*/ 664 w 704"/>
                <a:gd name="T1" fmla="*/ 0 h 855"/>
                <a:gd name="T2" fmla="*/ 681 w 704"/>
                <a:gd name="T3" fmla="*/ 5 h 855"/>
                <a:gd name="T4" fmla="*/ 693 w 704"/>
                <a:gd name="T5" fmla="*/ 16 h 855"/>
                <a:gd name="T6" fmla="*/ 701 w 704"/>
                <a:gd name="T7" fmla="*/ 32 h 855"/>
                <a:gd name="T8" fmla="*/ 704 w 704"/>
                <a:gd name="T9" fmla="*/ 52 h 855"/>
                <a:gd name="T10" fmla="*/ 700 w 704"/>
                <a:gd name="T11" fmla="*/ 76 h 855"/>
                <a:gd name="T12" fmla="*/ 690 w 704"/>
                <a:gd name="T13" fmla="*/ 104 h 855"/>
                <a:gd name="T14" fmla="*/ 669 w 704"/>
                <a:gd name="T15" fmla="*/ 154 h 855"/>
                <a:gd name="T16" fmla="*/ 644 w 704"/>
                <a:gd name="T17" fmla="*/ 207 h 855"/>
                <a:gd name="T18" fmla="*/ 617 w 704"/>
                <a:gd name="T19" fmla="*/ 265 h 855"/>
                <a:gd name="T20" fmla="*/ 584 w 704"/>
                <a:gd name="T21" fmla="*/ 323 h 855"/>
                <a:gd name="T22" fmla="*/ 549 w 704"/>
                <a:gd name="T23" fmla="*/ 385 h 855"/>
                <a:gd name="T24" fmla="*/ 509 w 704"/>
                <a:gd name="T25" fmla="*/ 446 h 855"/>
                <a:gd name="T26" fmla="*/ 466 w 704"/>
                <a:gd name="T27" fmla="*/ 508 h 855"/>
                <a:gd name="T28" fmla="*/ 417 w 704"/>
                <a:gd name="T29" fmla="*/ 570 h 855"/>
                <a:gd name="T30" fmla="*/ 366 w 704"/>
                <a:gd name="T31" fmla="*/ 629 h 855"/>
                <a:gd name="T32" fmla="*/ 309 w 704"/>
                <a:gd name="T33" fmla="*/ 687 h 855"/>
                <a:gd name="T34" fmla="*/ 249 w 704"/>
                <a:gd name="T35" fmla="*/ 740 h 855"/>
                <a:gd name="T36" fmla="*/ 184 w 704"/>
                <a:gd name="T37" fmla="*/ 791 h 855"/>
                <a:gd name="T38" fmla="*/ 115 w 704"/>
                <a:gd name="T39" fmla="*/ 837 h 855"/>
                <a:gd name="T40" fmla="*/ 87 w 704"/>
                <a:gd name="T41" fmla="*/ 850 h 855"/>
                <a:gd name="T42" fmla="*/ 64 w 704"/>
                <a:gd name="T43" fmla="*/ 855 h 855"/>
                <a:gd name="T44" fmla="*/ 42 w 704"/>
                <a:gd name="T45" fmla="*/ 855 h 855"/>
                <a:gd name="T46" fmla="*/ 25 w 704"/>
                <a:gd name="T47" fmla="*/ 848 h 855"/>
                <a:gd name="T48" fmla="*/ 12 w 704"/>
                <a:gd name="T49" fmla="*/ 837 h 855"/>
                <a:gd name="T50" fmla="*/ 3 w 704"/>
                <a:gd name="T51" fmla="*/ 820 h 855"/>
                <a:gd name="T52" fmla="*/ 0 w 704"/>
                <a:gd name="T53" fmla="*/ 799 h 855"/>
                <a:gd name="T54" fmla="*/ 3 w 704"/>
                <a:gd name="T55" fmla="*/ 774 h 855"/>
                <a:gd name="T56" fmla="*/ 12 w 704"/>
                <a:gd name="T57" fmla="*/ 745 h 855"/>
                <a:gd name="T58" fmla="*/ 33 w 704"/>
                <a:gd name="T59" fmla="*/ 699 h 855"/>
                <a:gd name="T60" fmla="*/ 57 w 704"/>
                <a:gd name="T61" fmla="*/ 648 h 855"/>
                <a:gd name="T62" fmla="*/ 85 w 704"/>
                <a:gd name="T63" fmla="*/ 593 h 855"/>
                <a:gd name="T64" fmla="*/ 115 w 704"/>
                <a:gd name="T65" fmla="*/ 536 h 855"/>
                <a:gd name="T66" fmla="*/ 150 w 704"/>
                <a:gd name="T67" fmla="*/ 477 h 855"/>
                <a:gd name="T68" fmla="*/ 190 w 704"/>
                <a:gd name="T69" fmla="*/ 418 h 855"/>
                <a:gd name="T70" fmla="*/ 233 w 704"/>
                <a:gd name="T71" fmla="*/ 357 h 855"/>
                <a:gd name="T72" fmla="*/ 282 w 704"/>
                <a:gd name="T73" fmla="*/ 297 h 855"/>
                <a:gd name="T74" fmla="*/ 334 w 704"/>
                <a:gd name="T75" fmla="*/ 239 h 855"/>
                <a:gd name="T76" fmla="*/ 392 w 704"/>
                <a:gd name="T77" fmla="*/ 180 h 855"/>
                <a:gd name="T78" fmla="*/ 454 w 704"/>
                <a:gd name="T79" fmla="*/ 124 h 855"/>
                <a:gd name="T80" fmla="*/ 521 w 704"/>
                <a:gd name="T81" fmla="*/ 72 h 855"/>
                <a:gd name="T82" fmla="*/ 595 w 704"/>
                <a:gd name="T83" fmla="*/ 22 h 855"/>
                <a:gd name="T84" fmla="*/ 621 w 704"/>
                <a:gd name="T85" fmla="*/ 8 h 855"/>
                <a:gd name="T86" fmla="*/ 644 w 704"/>
                <a:gd name="T87" fmla="*/ 2 h 855"/>
                <a:gd name="T88" fmla="*/ 664 w 704"/>
                <a:gd name="T89" fmla="*/ 0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4" h="855">
                  <a:moveTo>
                    <a:pt x="664" y="0"/>
                  </a:moveTo>
                  <a:lnTo>
                    <a:pt x="681" y="5"/>
                  </a:lnTo>
                  <a:lnTo>
                    <a:pt x="693" y="16"/>
                  </a:lnTo>
                  <a:lnTo>
                    <a:pt x="701" y="32"/>
                  </a:lnTo>
                  <a:lnTo>
                    <a:pt x="704" y="52"/>
                  </a:lnTo>
                  <a:lnTo>
                    <a:pt x="700" y="76"/>
                  </a:lnTo>
                  <a:lnTo>
                    <a:pt x="690" y="104"/>
                  </a:lnTo>
                  <a:lnTo>
                    <a:pt x="669" y="154"/>
                  </a:lnTo>
                  <a:lnTo>
                    <a:pt x="644" y="207"/>
                  </a:lnTo>
                  <a:lnTo>
                    <a:pt x="617" y="265"/>
                  </a:lnTo>
                  <a:lnTo>
                    <a:pt x="584" y="323"/>
                  </a:lnTo>
                  <a:lnTo>
                    <a:pt x="549" y="385"/>
                  </a:lnTo>
                  <a:lnTo>
                    <a:pt x="509" y="446"/>
                  </a:lnTo>
                  <a:lnTo>
                    <a:pt x="466" y="508"/>
                  </a:lnTo>
                  <a:lnTo>
                    <a:pt x="417" y="570"/>
                  </a:lnTo>
                  <a:lnTo>
                    <a:pt x="366" y="629"/>
                  </a:lnTo>
                  <a:lnTo>
                    <a:pt x="309" y="687"/>
                  </a:lnTo>
                  <a:lnTo>
                    <a:pt x="249" y="740"/>
                  </a:lnTo>
                  <a:lnTo>
                    <a:pt x="184" y="791"/>
                  </a:lnTo>
                  <a:lnTo>
                    <a:pt x="115" y="837"/>
                  </a:lnTo>
                  <a:lnTo>
                    <a:pt x="87" y="850"/>
                  </a:lnTo>
                  <a:lnTo>
                    <a:pt x="64" y="855"/>
                  </a:lnTo>
                  <a:lnTo>
                    <a:pt x="42" y="855"/>
                  </a:lnTo>
                  <a:lnTo>
                    <a:pt x="25" y="848"/>
                  </a:lnTo>
                  <a:lnTo>
                    <a:pt x="12" y="837"/>
                  </a:lnTo>
                  <a:lnTo>
                    <a:pt x="3" y="820"/>
                  </a:lnTo>
                  <a:lnTo>
                    <a:pt x="0" y="799"/>
                  </a:lnTo>
                  <a:lnTo>
                    <a:pt x="3" y="774"/>
                  </a:lnTo>
                  <a:lnTo>
                    <a:pt x="12" y="745"/>
                  </a:lnTo>
                  <a:lnTo>
                    <a:pt x="33" y="699"/>
                  </a:lnTo>
                  <a:lnTo>
                    <a:pt x="57" y="648"/>
                  </a:lnTo>
                  <a:lnTo>
                    <a:pt x="85" y="593"/>
                  </a:lnTo>
                  <a:lnTo>
                    <a:pt x="115" y="536"/>
                  </a:lnTo>
                  <a:lnTo>
                    <a:pt x="150" y="477"/>
                  </a:lnTo>
                  <a:lnTo>
                    <a:pt x="190" y="418"/>
                  </a:lnTo>
                  <a:lnTo>
                    <a:pt x="233" y="357"/>
                  </a:lnTo>
                  <a:lnTo>
                    <a:pt x="282" y="297"/>
                  </a:lnTo>
                  <a:lnTo>
                    <a:pt x="334" y="239"/>
                  </a:lnTo>
                  <a:lnTo>
                    <a:pt x="392" y="180"/>
                  </a:lnTo>
                  <a:lnTo>
                    <a:pt x="454" y="124"/>
                  </a:lnTo>
                  <a:lnTo>
                    <a:pt x="521" y="72"/>
                  </a:lnTo>
                  <a:lnTo>
                    <a:pt x="595" y="22"/>
                  </a:lnTo>
                  <a:lnTo>
                    <a:pt x="621" y="8"/>
                  </a:lnTo>
                  <a:lnTo>
                    <a:pt x="644" y="2"/>
                  </a:lnTo>
                  <a:lnTo>
                    <a:pt x="6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41" name="Rounded Rectangle 40"/>
          <p:cNvSpPr/>
          <p:nvPr/>
        </p:nvSpPr>
        <p:spPr>
          <a:xfrm>
            <a:off x="10560900" y="6711130"/>
            <a:ext cx="900000" cy="900000"/>
          </a:xfrm>
          <a:prstGeom prst="roundRect">
            <a:avLst>
              <a:gd name="adj" fmla="val 384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smtClean="0">
                <a:noFill/>
              </a:rPr>
              <a:t>1</a:t>
            </a:r>
            <a:endParaRPr lang="en-GB" sz="4400" dirty="0">
              <a:noFill/>
            </a:endParaRPr>
          </a:p>
        </p:txBody>
      </p:sp>
      <p:sp>
        <p:nvSpPr>
          <p:cNvPr id="42" name="Rounded Rectangle 41"/>
          <p:cNvSpPr/>
          <p:nvPr/>
        </p:nvSpPr>
        <p:spPr>
          <a:xfrm>
            <a:off x="14361375" y="6711130"/>
            <a:ext cx="900000" cy="900000"/>
          </a:xfrm>
          <a:prstGeom prst="roundRect">
            <a:avLst>
              <a:gd name="adj" fmla="val 3840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smtClean="0">
                <a:noFill/>
              </a:rPr>
              <a:t>1</a:t>
            </a:r>
            <a:endParaRPr lang="en-GB" sz="4400" dirty="0">
              <a:noFill/>
            </a:endParaRPr>
          </a:p>
        </p:txBody>
      </p:sp>
      <p:grpSp>
        <p:nvGrpSpPr>
          <p:cNvPr id="49" name="Group 48"/>
          <p:cNvGrpSpPr/>
          <p:nvPr/>
        </p:nvGrpSpPr>
        <p:grpSpPr>
          <a:xfrm>
            <a:off x="10829889" y="7007709"/>
            <a:ext cx="362021" cy="306841"/>
            <a:chOff x="1052513" y="469900"/>
            <a:chExt cx="1374775" cy="1165225"/>
          </a:xfrm>
          <a:solidFill>
            <a:schemeClr val="bg1"/>
          </a:solidFill>
        </p:grpSpPr>
        <p:sp>
          <p:nvSpPr>
            <p:cNvPr id="50" name="Freeform 6"/>
            <p:cNvSpPr>
              <a:spLocks/>
            </p:cNvSpPr>
            <p:nvPr/>
          </p:nvSpPr>
          <p:spPr bwMode="auto">
            <a:xfrm>
              <a:off x="1052513" y="469900"/>
              <a:ext cx="635000" cy="1165225"/>
            </a:xfrm>
            <a:custGeom>
              <a:avLst/>
              <a:gdLst>
                <a:gd name="T0" fmla="*/ 1199 w 1599"/>
                <a:gd name="T1" fmla="*/ 0 h 2937"/>
                <a:gd name="T2" fmla="*/ 1290 w 1599"/>
                <a:gd name="T3" fmla="*/ 10 h 2937"/>
                <a:gd name="T4" fmla="*/ 1373 w 1599"/>
                <a:gd name="T5" fmla="*/ 38 h 2937"/>
                <a:gd name="T6" fmla="*/ 1447 w 1599"/>
                <a:gd name="T7" fmla="*/ 86 h 2937"/>
                <a:gd name="T8" fmla="*/ 1512 w 1599"/>
                <a:gd name="T9" fmla="*/ 152 h 2937"/>
                <a:gd name="T10" fmla="*/ 1560 w 1599"/>
                <a:gd name="T11" fmla="*/ 227 h 2937"/>
                <a:gd name="T12" fmla="*/ 1589 w 1599"/>
                <a:gd name="T13" fmla="*/ 310 h 2937"/>
                <a:gd name="T14" fmla="*/ 1599 w 1599"/>
                <a:gd name="T15" fmla="*/ 401 h 2937"/>
                <a:gd name="T16" fmla="*/ 1594 w 1599"/>
                <a:gd name="T17" fmla="*/ 1956 h 2937"/>
                <a:gd name="T18" fmla="*/ 1568 w 1599"/>
                <a:gd name="T19" fmla="*/ 2123 h 2937"/>
                <a:gd name="T20" fmla="*/ 1514 w 1599"/>
                <a:gd name="T21" fmla="*/ 2284 h 2937"/>
                <a:gd name="T22" fmla="*/ 1451 w 1599"/>
                <a:gd name="T23" fmla="*/ 2410 h 2937"/>
                <a:gd name="T24" fmla="*/ 1375 w 1599"/>
                <a:gd name="T25" fmla="*/ 2523 h 2937"/>
                <a:gd name="T26" fmla="*/ 1287 w 1599"/>
                <a:gd name="T27" fmla="*/ 2624 h 2937"/>
                <a:gd name="T28" fmla="*/ 1184 w 1599"/>
                <a:gd name="T29" fmla="*/ 2714 h 2937"/>
                <a:gd name="T30" fmla="*/ 1071 w 1599"/>
                <a:gd name="T31" fmla="*/ 2790 h 2937"/>
                <a:gd name="T32" fmla="*/ 946 w 1599"/>
                <a:gd name="T33" fmla="*/ 2854 h 2937"/>
                <a:gd name="T34" fmla="*/ 786 w 1599"/>
                <a:gd name="T35" fmla="*/ 2908 h 2937"/>
                <a:gd name="T36" fmla="*/ 619 w 1599"/>
                <a:gd name="T37" fmla="*/ 2934 h 2937"/>
                <a:gd name="T38" fmla="*/ 400 w 1599"/>
                <a:gd name="T39" fmla="*/ 2937 h 2937"/>
                <a:gd name="T40" fmla="*/ 349 w 1599"/>
                <a:gd name="T41" fmla="*/ 2928 h 2937"/>
                <a:gd name="T42" fmla="*/ 306 w 1599"/>
                <a:gd name="T43" fmla="*/ 2898 h 2937"/>
                <a:gd name="T44" fmla="*/ 276 w 1599"/>
                <a:gd name="T45" fmla="*/ 2855 h 2937"/>
                <a:gd name="T46" fmla="*/ 267 w 1599"/>
                <a:gd name="T47" fmla="*/ 2804 h 2937"/>
                <a:gd name="T48" fmla="*/ 269 w 1599"/>
                <a:gd name="T49" fmla="*/ 2511 h 2937"/>
                <a:gd name="T50" fmla="*/ 289 w 1599"/>
                <a:gd name="T51" fmla="*/ 2464 h 2937"/>
                <a:gd name="T52" fmla="*/ 327 w 1599"/>
                <a:gd name="T53" fmla="*/ 2426 h 2937"/>
                <a:gd name="T54" fmla="*/ 373 w 1599"/>
                <a:gd name="T55" fmla="*/ 2407 h 2937"/>
                <a:gd name="T56" fmla="*/ 533 w 1599"/>
                <a:gd name="T57" fmla="*/ 2403 h 2937"/>
                <a:gd name="T58" fmla="*/ 639 w 1599"/>
                <a:gd name="T59" fmla="*/ 2394 h 2937"/>
                <a:gd name="T60" fmla="*/ 737 w 1599"/>
                <a:gd name="T61" fmla="*/ 2364 h 2937"/>
                <a:gd name="T62" fmla="*/ 828 w 1599"/>
                <a:gd name="T63" fmla="*/ 2316 h 2937"/>
                <a:gd name="T64" fmla="*/ 909 w 1599"/>
                <a:gd name="T65" fmla="*/ 2247 h 2937"/>
                <a:gd name="T66" fmla="*/ 978 w 1599"/>
                <a:gd name="T67" fmla="*/ 2165 h 2937"/>
                <a:gd name="T68" fmla="*/ 1026 w 1599"/>
                <a:gd name="T69" fmla="*/ 2075 h 2937"/>
                <a:gd name="T70" fmla="*/ 1056 w 1599"/>
                <a:gd name="T71" fmla="*/ 1976 h 2937"/>
                <a:gd name="T72" fmla="*/ 1065 w 1599"/>
                <a:gd name="T73" fmla="*/ 1869 h 2937"/>
                <a:gd name="T74" fmla="*/ 1063 w 1599"/>
                <a:gd name="T75" fmla="*/ 1770 h 2937"/>
                <a:gd name="T76" fmla="*/ 1044 w 1599"/>
                <a:gd name="T77" fmla="*/ 1712 h 2937"/>
                <a:gd name="T78" fmla="*/ 1007 w 1599"/>
                <a:gd name="T79" fmla="*/ 1661 h 2937"/>
                <a:gd name="T80" fmla="*/ 956 w 1599"/>
                <a:gd name="T81" fmla="*/ 1623 h 2937"/>
                <a:gd name="T82" fmla="*/ 897 w 1599"/>
                <a:gd name="T83" fmla="*/ 1605 h 2937"/>
                <a:gd name="T84" fmla="*/ 400 w 1599"/>
                <a:gd name="T85" fmla="*/ 1603 h 2937"/>
                <a:gd name="T86" fmla="*/ 309 w 1599"/>
                <a:gd name="T87" fmla="*/ 1594 h 2937"/>
                <a:gd name="T88" fmla="*/ 226 w 1599"/>
                <a:gd name="T89" fmla="*/ 1565 h 2937"/>
                <a:gd name="T90" fmla="*/ 151 w 1599"/>
                <a:gd name="T91" fmla="*/ 1516 h 2937"/>
                <a:gd name="T92" fmla="*/ 85 w 1599"/>
                <a:gd name="T93" fmla="*/ 1452 h 2937"/>
                <a:gd name="T94" fmla="*/ 38 w 1599"/>
                <a:gd name="T95" fmla="*/ 1377 h 2937"/>
                <a:gd name="T96" fmla="*/ 9 w 1599"/>
                <a:gd name="T97" fmla="*/ 1293 h 2937"/>
                <a:gd name="T98" fmla="*/ 0 w 1599"/>
                <a:gd name="T99" fmla="*/ 1202 h 2937"/>
                <a:gd name="T100" fmla="*/ 2 w 1599"/>
                <a:gd name="T101" fmla="*/ 355 h 2937"/>
                <a:gd name="T102" fmla="*/ 21 w 1599"/>
                <a:gd name="T103" fmla="*/ 267 h 2937"/>
                <a:gd name="T104" fmla="*/ 59 w 1599"/>
                <a:gd name="T105" fmla="*/ 189 h 2937"/>
                <a:gd name="T106" fmla="*/ 116 w 1599"/>
                <a:gd name="T107" fmla="*/ 118 h 2937"/>
                <a:gd name="T108" fmla="*/ 187 w 1599"/>
                <a:gd name="T109" fmla="*/ 61 h 2937"/>
                <a:gd name="T110" fmla="*/ 266 w 1599"/>
                <a:gd name="T111" fmla="*/ 21 h 2937"/>
                <a:gd name="T112" fmla="*/ 353 w 1599"/>
                <a:gd name="T113" fmla="*/ 2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99" h="2937">
                  <a:moveTo>
                    <a:pt x="400" y="0"/>
                  </a:moveTo>
                  <a:lnTo>
                    <a:pt x="1199" y="0"/>
                  </a:lnTo>
                  <a:lnTo>
                    <a:pt x="1245" y="2"/>
                  </a:lnTo>
                  <a:lnTo>
                    <a:pt x="1290" y="10"/>
                  </a:lnTo>
                  <a:lnTo>
                    <a:pt x="1332" y="21"/>
                  </a:lnTo>
                  <a:lnTo>
                    <a:pt x="1373" y="38"/>
                  </a:lnTo>
                  <a:lnTo>
                    <a:pt x="1411" y="61"/>
                  </a:lnTo>
                  <a:lnTo>
                    <a:pt x="1447" y="86"/>
                  </a:lnTo>
                  <a:lnTo>
                    <a:pt x="1482" y="118"/>
                  </a:lnTo>
                  <a:lnTo>
                    <a:pt x="1512" y="152"/>
                  </a:lnTo>
                  <a:lnTo>
                    <a:pt x="1539" y="189"/>
                  </a:lnTo>
                  <a:lnTo>
                    <a:pt x="1560" y="227"/>
                  </a:lnTo>
                  <a:lnTo>
                    <a:pt x="1577" y="267"/>
                  </a:lnTo>
                  <a:lnTo>
                    <a:pt x="1589" y="310"/>
                  </a:lnTo>
                  <a:lnTo>
                    <a:pt x="1596" y="355"/>
                  </a:lnTo>
                  <a:lnTo>
                    <a:pt x="1599" y="401"/>
                  </a:lnTo>
                  <a:lnTo>
                    <a:pt x="1599" y="1869"/>
                  </a:lnTo>
                  <a:lnTo>
                    <a:pt x="1594" y="1956"/>
                  </a:lnTo>
                  <a:lnTo>
                    <a:pt x="1585" y="2040"/>
                  </a:lnTo>
                  <a:lnTo>
                    <a:pt x="1568" y="2123"/>
                  </a:lnTo>
                  <a:lnTo>
                    <a:pt x="1544" y="2205"/>
                  </a:lnTo>
                  <a:lnTo>
                    <a:pt x="1514" y="2284"/>
                  </a:lnTo>
                  <a:lnTo>
                    <a:pt x="1484" y="2348"/>
                  </a:lnTo>
                  <a:lnTo>
                    <a:pt x="1451" y="2410"/>
                  </a:lnTo>
                  <a:lnTo>
                    <a:pt x="1415" y="2468"/>
                  </a:lnTo>
                  <a:lnTo>
                    <a:pt x="1375" y="2523"/>
                  </a:lnTo>
                  <a:lnTo>
                    <a:pt x="1332" y="2576"/>
                  </a:lnTo>
                  <a:lnTo>
                    <a:pt x="1287" y="2624"/>
                  </a:lnTo>
                  <a:lnTo>
                    <a:pt x="1237" y="2671"/>
                  </a:lnTo>
                  <a:lnTo>
                    <a:pt x="1184" y="2714"/>
                  </a:lnTo>
                  <a:lnTo>
                    <a:pt x="1129" y="2754"/>
                  </a:lnTo>
                  <a:lnTo>
                    <a:pt x="1071" y="2790"/>
                  </a:lnTo>
                  <a:lnTo>
                    <a:pt x="1010" y="2823"/>
                  </a:lnTo>
                  <a:lnTo>
                    <a:pt x="946" y="2854"/>
                  </a:lnTo>
                  <a:lnTo>
                    <a:pt x="867" y="2883"/>
                  </a:lnTo>
                  <a:lnTo>
                    <a:pt x="786" y="2908"/>
                  </a:lnTo>
                  <a:lnTo>
                    <a:pt x="702" y="2925"/>
                  </a:lnTo>
                  <a:lnTo>
                    <a:pt x="619" y="2934"/>
                  </a:lnTo>
                  <a:lnTo>
                    <a:pt x="533" y="2937"/>
                  </a:lnTo>
                  <a:lnTo>
                    <a:pt x="400" y="2937"/>
                  </a:lnTo>
                  <a:lnTo>
                    <a:pt x="373" y="2935"/>
                  </a:lnTo>
                  <a:lnTo>
                    <a:pt x="349" y="2928"/>
                  </a:lnTo>
                  <a:lnTo>
                    <a:pt x="327" y="2915"/>
                  </a:lnTo>
                  <a:lnTo>
                    <a:pt x="306" y="2898"/>
                  </a:lnTo>
                  <a:lnTo>
                    <a:pt x="289" y="2877"/>
                  </a:lnTo>
                  <a:lnTo>
                    <a:pt x="276" y="2855"/>
                  </a:lnTo>
                  <a:lnTo>
                    <a:pt x="269" y="2830"/>
                  </a:lnTo>
                  <a:lnTo>
                    <a:pt x="267" y="2804"/>
                  </a:lnTo>
                  <a:lnTo>
                    <a:pt x="267" y="2538"/>
                  </a:lnTo>
                  <a:lnTo>
                    <a:pt x="269" y="2511"/>
                  </a:lnTo>
                  <a:lnTo>
                    <a:pt x="276" y="2487"/>
                  </a:lnTo>
                  <a:lnTo>
                    <a:pt x="289" y="2464"/>
                  </a:lnTo>
                  <a:lnTo>
                    <a:pt x="306" y="2444"/>
                  </a:lnTo>
                  <a:lnTo>
                    <a:pt x="327" y="2426"/>
                  </a:lnTo>
                  <a:lnTo>
                    <a:pt x="349" y="2414"/>
                  </a:lnTo>
                  <a:lnTo>
                    <a:pt x="373" y="2407"/>
                  </a:lnTo>
                  <a:lnTo>
                    <a:pt x="400" y="2403"/>
                  </a:lnTo>
                  <a:lnTo>
                    <a:pt x="533" y="2403"/>
                  </a:lnTo>
                  <a:lnTo>
                    <a:pt x="587" y="2401"/>
                  </a:lnTo>
                  <a:lnTo>
                    <a:pt x="639" y="2394"/>
                  </a:lnTo>
                  <a:lnTo>
                    <a:pt x="689" y="2381"/>
                  </a:lnTo>
                  <a:lnTo>
                    <a:pt x="737" y="2364"/>
                  </a:lnTo>
                  <a:lnTo>
                    <a:pt x="784" y="2342"/>
                  </a:lnTo>
                  <a:lnTo>
                    <a:pt x="828" y="2316"/>
                  </a:lnTo>
                  <a:lnTo>
                    <a:pt x="869" y="2284"/>
                  </a:lnTo>
                  <a:lnTo>
                    <a:pt x="909" y="2247"/>
                  </a:lnTo>
                  <a:lnTo>
                    <a:pt x="946" y="2207"/>
                  </a:lnTo>
                  <a:lnTo>
                    <a:pt x="978" y="2165"/>
                  </a:lnTo>
                  <a:lnTo>
                    <a:pt x="1005" y="2121"/>
                  </a:lnTo>
                  <a:lnTo>
                    <a:pt x="1026" y="2075"/>
                  </a:lnTo>
                  <a:lnTo>
                    <a:pt x="1044" y="2026"/>
                  </a:lnTo>
                  <a:lnTo>
                    <a:pt x="1056" y="1976"/>
                  </a:lnTo>
                  <a:lnTo>
                    <a:pt x="1063" y="1924"/>
                  </a:lnTo>
                  <a:lnTo>
                    <a:pt x="1065" y="1869"/>
                  </a:lnTo>
                  <a:lnTo>
                    <a:pt x="1065" y="1803"/>
                  </a:lnTo>
                  <a:lnTo>
                    <a:pt x="1063" y="1770"/>
                  </a:lnTo>
                  <a:lnTo>
                    <a:pt x="1056" y="1740"/>
                  </a:lnTo>
                  <a:lnTo>
                    <a:pt x="1044" y="1712"/>
                  </a:lnTo>
                  <a:lnTo>
                    <a:pt x="1028" y="1686"/>
                  </a:lnTo>
                  <a:lnTo>
                    <a:pt x="1007" y="1661"/>
                  </a:lnTo>
                  <a:lnTo>
                    <a:pt x="983" y="1640"/>
                  </a:lnTo>
                  <a:lnTo>
                    <a:pt x="956" y="1623"/>
                  </a:lnTo>
                  <a:lnTo>
                    <a:pt x="928" y="1612"/>
                  </a:lnTo>
                  <a:lnTo>
                    <a:pt x="897" y="1605"/>
                  </a:lnTo>
                  <a:lnTo>
                    <a:pt x="866" y="1603"/>
                  </a:lnTo>
                  <a:lnTo>
                    <a:pt x="400" y="1603"/>
                  </a:lnTo>
                  <a:lnTo>
                    <a:pt x="353" y="1600"/>
                  </a:lnTo>
                  <a:lnTo>
                    <a:pt x="309" y="1594"/>
                  </a:lnTo>
                  <a:lnTo>
                    <a:pt x="266" y="1581"/>
                  </a:lnTo>
                  <a:lnTo>
                    <a:pt x="226" y="1565"/>
                  </a:lnTo>
                  <a:lnTo>
                    <a:pt x="187" y="1543"/>
                  </a:lnTo>
                  <a:lnTo>
                    <a:pt x="151" y="1516"/>
                  </a:lnTo>
                  <a:lnTo>
                    <a:pt x="116" y="1486"/>
                  </a:lnTo>
                  <a:lnTo>
                    <a:pt x="85" y="1452"/>
                  </a:lnTo>
                  <a:lnTo>
                    <a:pt x="59" y="1415"/>
                  </a:lnTo>
                  <a:lnTo>
                    <a:pt x="38" y="1377"/>
                  </a:lnTo>
                  <a:lnTo>
                    <a:pt x="21" y="1336"/>
                  </a:lnTo>
                  <a:lnTo>
                    <a:pt x="9" y="1293"/>
                  </a:lnTo>
                  <a:lnTo>
                    <a:pt x="2" y="1249"/>
                  </a:lnTo>
                  <a:lnTo>
                    <a:pt x="0" y="1202"/>
                  </a:lnTo>
                  <a:lnTo>
                    <a:pt x="0" y="401"/>
                  </a:lnTo>
                  <a:lnTo>
                    <a:pt x="2" y="355"/>
                  </a:lnTo>
                  <a:lnTo>
                    <a:pt x="9" y="310"/>
                  </a:lnTo>
                  <a:lnTo>
                    <a:pt x="21" y="267"/>
                  </a:lnTo>
                  <a:lnTo>
                    <a:pt x="38" y="227"/>
                  </a:lnTo>
                  <a:lnTo>
                    <a:pt x="59" y="189"/>
                  </a:lnTo>
                  <a:lnTo>
                    <a:pt x="85" y="152"/>
                  </a:lnTo>
                  <a:lnTo>
                    <a:pt x="116" y="118"/>
                  </a:lnTo>
                  <a:lnTo>
                    <a:pt x="151" y="86"/>
                  </a:lnTo>
                  <a:lnTo>
                    <a:pt x="187" y="61"/>
                  </a:lnTo>
                  <a:lnTo>
                    <a:pt x="226" y="38"/>
                  </a:lnTo>
                  <a:lnTo>
                    <a:pt x="266" y="21"/>
                  </a:lnTo>
                  <a:lnTo>
                    <a:pt x="309" y="10"/>
                  </a:lnTo>
                  <a:lnTo>
                    <a:pt x="353" y="2"/>
                  </a:lnTo>
                  <a:lnTo>
                    <a:pt x="4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7"/>
            <p:cNvSpPr>
              <a:spLocks/>
            </p:cNvSpPr>
            <p:nvPr/>
          </p:nvSpPr>
          <p:spPr bwMode="auto">
            <a:xfrm>
              <a:off x="1792288" y="469900"/>
              <a:ext cx="635000" cy="1165225"/>
            </a:xfrm>
            <a:custGeom>
              <a:avLst/>
              <a:gdLst>
                <a:gd name="T0" fmla="*/ 1199 w 1599"/>
                <a:gd name="T1" fmla="*/ 0 h 2937"/>
                <a:gd name="T2" fmla="*/ 1290 w 1599"/>
                <a:gd name="T3" fmla="*/ 10 h 2937"/>
                <a:gd name="T4" fmla="*/ 1373 w 1599"/>
                <a:gd name="T5" fmla="*/ 38 h 2937"/>
                <a:gd name="T6" fmla="*/ 1447 w 1599"/>
                <a:gd name="T7" fmla="*/ 86 h 2937"/>
                <a:gd name="T8" fmla="*/ 1513 w 1599"/>
                <a:gd name="T9" fmla="*/ 152 h 2937"/>
                <a:gd name="T10" fmla="*/ 1560 w 1599"/>
                <a:gd name="T11" fmla="*/ 227 h 2937"/>
                <a:gd name="T12" fmla="*/ 1590 w 1599"/>
                <a:gd name="T13" fmla="*/ 310 h 2937"/>
                <a:gd name="T14" fmla="*/ 1599 w 1599"/>
                <a:gd name="T15" fmla="*/ 401 h 2937"/>
                <a:gd name="T16" fmla="*/ 1595 w 1599"/>
                <a:gd name="T17" fmla="*/ 1956 h 2937"/>
                <a:gd name="T18" fmla="*/ 1569 w 1599"/>
                <a:gd name="T19" fmla="*/ 2123 h 2937"/>
                <a:gd name="T20" fmla="*/ 1515 w 1599"/>
                <a:gd name="T21" fmla="*/ 2284 h 2937"/>
                <a:gd name="T22" fmla="*/ 1451 w 1599"/>
                <a:gd name="T23" fmla="*/ 2410 h 2937"/>
                <a:gd name="T24" fmla="*/ 1376 w 1599"/>
                <a:gd name="T25" fmla="*/ 2523 h 2937"/>
                <a:gd name="T26" fmla="*/ 1287 w 1599"/>
                <a:gd name="T27" fmla="*/ 2624 h 2937"/>
                <a:gd name="T28" fmla="*/ 1185 w 1599"/>
                <a:gd name="T29" fmla="*/ 2714 h 2937"/>
                <a:gd name="T30" fmla="*/ 1072 w 1599"/>
                <a:gd name="T31" fmla="*/ 2790 h 2937"/>
                <a:gd name="T32" fmla="*/ 946 w 1599"/>
                <a:gd name="T33" fmla="*/ 2854 h 2937"/>
                <a:gd name="T34" fmla="*/ 786 w 1599"/>
                <a:gd name="T35" fmla="*/ 2908 h 2937"/>
                <a:gd name="T36" fmla="*/ 619 w 1599"/>
                <a:gd name="T37" fmla="*/ 2934 h 2937"/>
                <a:gd name="T38" fmla="*/ 400 w 1599"/>
                <a:gd name="T39" fmla="*/ 2937 h 2937"/>
                <a:gd name="T40" fmla="*/ 349 w 1599"/>
                <a:gd name="T41" fmla="*/ 2928 h 2937"/>
                <a:gd name="T42" fmla="*/ 306 w 1599"/>
                <a:gd name="T43" fmla="*/ 2898 h 2937"/>
                <a:gd name="T44" fmla="*/ 277 w 1599"/>
                <a:gd name="T45" fmla="*/ 2855 h 2937"/>
                <a:gd name="T46" fmla="*/ 267 w 1599"/>
                <a:gd name="T47" fmla="*/ 2804 h 2937"/>
                <a:gd name="T48" fmla="*/ 269 w 1599"/>
                <a:gd name="T49" fmla="*/ 2511 h 2937"/>
                <a:gd name="T50" fmla="*/ 289 w 1599"/>
                <a:gd name="T51" fmla="*/ 2464 h 2937"/>
                <a:gd name="T52" fmla="*/ 327 w 1599"/>
                <a:gd name="T53" fmla="*/ 2426 h 2937"/>
                <a:gd name="T54" fmla="*/ 374 w 1599"/>
                <a:gd name="T55" fmla="*/ 2407 h 2937"/>
                <a:gd name="T56" fmla="*/ 533 w 1599"/>
                <a:gd name="T57" fmla="*/ 2403 h 2937"/>
                <a:gd name="T58" fmla="*/ 639 w 1599"/>
                <a:gd name="T59" fmla="*/ 2394 h 2937"/>
                <a:gd name="T60" fmla="*/ 738 w 1599"/>
                <a:gd name="T61" fmla="*/ 2364 h 2937"/>
                <a:gd name="T62" fmla="*/ 828 w 1599"/>
                <a:gd name="T63" fmla="*/ 2316 h 2937"/>
                <a:gd name="T64" fmla="*/ 909 w 1599"/>
                <a:gd name="T65" fmla="*/ 2247 h 2937"/>
                <a:gd name="T66" fmla="*/ 978 w 1599"/>
                <a:gd name="T67" fmla="*/ 2165 h 2937"/>
                <a:gd name="T68" fmla="*/ 1027 w 1599"/>
                <a:gd name="T69" fmla="*/ 2075 h 2937"/>
                <a:gd name="T70" fmla="*/ 1056 w 1599"/>
                <a:gd name="T71" fmla="*/ 1976 h 2937"/>
                <a:gd name="T72" fmla="*/ 1066 w 1599"/>
                <a:gd name="T73" fmla="*/ 1869 h 2937"/>
                <a:gd name="T74" fmla="*/ 1063 w 1599"/>
                <a:gd name="T75" fmla="*/ 1770 h 2937"/>
                <a:gd name="T76" fmla="*/ 1045 w 1599"/>
                <a:gd name="T77" fmla="*/ 1712 h 2937"/>
                <a:gd name="T78" fmla="*/ 1008 w 1599"/>
                <a:gd name="T79" fmla="*/ 1661 h 2937"/>
                <a:gd name="T80" fmla="*/ 957 w 1599"/>
                <a:gd name="T81" fmla="*/ 1623 h 2937"/>
                <a:gd name="T82" fmla="*/ 899 w 1599"/>
                <a:gd name="T83" fmla="*/ 1605 h 2937"/>
                <a:gd name="T84" fmla="*/ 400 w 1599"/>
                <a:gd name="T85" fmla="*/ 1603 h 2937"/>
                <a:gd name="T86" fmla="*/ 309 w 1599"/>
                <a:gd name="T87" fmla="*/ 1594 h 2937"/>
                <a:gd name="T88" fmla="*/ 226 w 1599"/>
                <a:gd name="T89" fmla="*/ 1565 h 2937"/>
                <a:gd name="T90" fmla="*/ 151 w 1599"/>
                <a:gd name="T91" fmla="*/ 1516 h 2937"/>
                <a:gd name="T92" fmla="*/ 86 w 1599"/>
                <a:gd name="T93" fmla="*/ 1452 h 2937"/>
                <a:gd name="T94" fmla="*/ 38 w 1599"/>
                <a:gd name="T95" fmla="*/ 1377 h 2937"/>
                <a:gd name="T96" fmla="*/ 10 w 1599"/>
                <a:gd name="T97" fmla="*/ 1293 h 2937"/>
                <a:gd name="T98" fmla="*/ 0 w 1599"/>
                <a:gd name="T99" fmla="*/ 1202 h 2937"/>
                <a:gd name="T100" fmla="*/ 3 w 1599"/>
                <a:gd name="T101" fmla="*/ 355 h 2937"/>
                <a:gd name="T102" fmla="*/ 22 w 1599"/>
                <a:gd name="T103" fmla="*/ 267 h 2937"/>
                <a:gd name="T104" fmla="*/ 59 w 1599"/>
                <a:gd name="T105" fmla="*/ 189 h 2937"/>
                <a:gd name="T106" fmla="*/ 117 w 1599"/>
                <a:gd name="T107" fmla="*/ 118 h 2937"/>
                <a:gd name="T108" fmla="*/ 188 w 1599"/>
                <a:gd name="T109" fmla="*/ 61 h 2937"/>
                <a:gd name="T110" fmla="*/ 266 w 1599"/>
                <a:gd name="T111" fmla="*/ 21 h 2937"/>
                <a:gd name="T112" fmla="*/ 354 w 1599"/>
                <a:gd name="T113" fmla="*/ 2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99" h="2937">
                  <a:moveTo>
                    <a:pt x="400" y="0"/>
                  </a:moveTo>
                  <a:lnTo>
                    <a:pt x="1199" y="0"/>
                  </a:lnTo>
                  <a:lnTo>
                    <a:pt x="1246" y="2"/>
                  </a:lnTo>
                  <a:lnTo>
                    <a:pt x="1290" y="10"/>
                  </a:lnTo>
                  <a:lnTo>
                    <a:pt x="1332" y="21"/>
                  </a:lnTo>
                  <a:lnTo>
                    <a:pt x="1373" y="38"/>
                  </a:lnTo>
                  <a:lnTo>
                    <a:pt x="1411" y="61"/>
                  </a:lnTo>
                  <a:lnTo>
                    <a:pt x="1447" y="86"/>
                  </a:lnTo>
                  <a:lnTo>
                    <a:pt x="1482" y="118"/>
                  </a:lnTo>
                  <a:lnTo>
                    <a:pt x="1513" y="152"/>
                  </a:lnTo>
                  <a:lnTo>
                    <a:pt x="1539" y="189"/>
                  </a:lnTo>
                  <a:lnTo>
                    <a:pt x="1560" y="227"/>
                  </a:lnTo>
                  <a:lnTo>
                    <a:pt x="1577" y="267"/>
                  </a:lnTo>
                  <a:lnTo>
                    <a:pt x="1590" y="310"/>
                  </a:lnTo>
                  <a:lnTo>
                    <a:pt x="1596" y="355"/>
                  </a:lnTo>
                  <a:lnTo>
                    <a:pt x="1599" y="401"/>
                  </a:lnTo>
                  <a:lnTo>
                    <a:pt x="1599" y="1869"/>
                  </a:lnTo>
                  <a:lnTo>
                    <a:pt x="1595" y="1956"/>
                  </a:lnTo>
                  <a:lnTo>
                    <a:pt x="1585" y="2040"/>
                  </a:lnTo>
                  <a:lnTo>
                    <a:pt x="1569" y="2123"/>
                  </a:lnTo>
                  <a:lnTo>
                    <a:pt x="1544" y="2205"/>
                  </a:lnTo>
                  <a:lnTo>
                    <a:pt x="1515" y="2284"/>
                  </a:lnTo>
                  <a:lnTo>
                    <a:pt x="1484" y="2348"/>
                  </a:lnTo>
                  <a:lnTo>
                    <a:pt x="1451" y="2410"/>
                  </a:lnTo>
                  <a:lnTo>
                    <a:pt x="1416" y="2468"/>
                  </a:lnTo>
                  <a:lnTo>
                    <a:pt x="1376" y="2523"/>
                  </a:lnTo>
                  <a:lnTo>
                    <a:pt x="1332" y="2576"/>
                  </a:lnTo>
                  <a:lnTo>
                    <a:pt x="1287" y="2624"/>
                  </a:lnTo>
                  <a:lnTo>
                    <a:pt x="1237" y="2671"/>
                  </a:lnTo>
                  <a:lnTo>
                    <a:pt x="1185" y="2714"/>
                  </a:lnTo>
                  <a:lnTo>
                    <a:pt x="1130" y="2754"/>
                  </a:lnTo>
                  <a:lnTo>
                    <a:pt x="1072" y="2790"/>
                  </a:lnTo>
                  <a:lnTo>
                    <a:pt x="1011" y="2823"/>
                  </a:lnTo>
                  <a:lnTo>
                    <a:pt x="946" y="2854"/>
                  </a:lnTo>
                  <a:lnTo>
                    <a:pt x="867" y="2883"/>
                  </a:lnTo>
                  <a:lnTo>
                    <a:pt x="786" y="2908"/>
                  </a:lnTo>
                  <a:lnTo>
                    <a:pt x="703" y="2925"/>
                  </a:lnTo>
                  <a:lnTo>
                    <a:pt x="619" y="2934"/>
                  </a:lnTo>
                  <a:lnTo>
                    <a:pt x="533" y="2937"/>
                  </a:lnTo>
                  <a:lnTo>
                    <a:pt x="400" y="2937"/>
                  </a:lnTo>
                  <a:lnTo>
                    <a:pt x="374" y="2935"/>
                  </a:lnTo>
                  <a:lnTo>
                    <a:pt x="349" y="2928"/>
                  </a:lnTo>
                  <a:lnTo>
                    <a:pt x="327" y="2915"/>
                  </a:lnTo>
                  <a:lnTo>
                    <a:pt x="306" y="2898"/>
                  </a:lnTo>
                  <a:lnTo>
                    <a:pt x="289" y="2877"/>
                  </a:lnTo>
                  <a:lnTo>
                    <a:pt x="277" y="2855"/>
                  </a:lnTo>
                  <a:lnTo>
                    <a:pt x="269" y="2830"/>
                  </a:lnTo>
                  <a:lnTo>
                    <a:pt x="267" y="2804"/>
                  </a:lnTo>
                  <a:lnTo>
                    <a:pt x="267" y="2538"/>
                  </a:lnTo>
                  <a:lnTo>
                    <a:pt x="269" y="2511"/>
                  </a:lnTo>
                  <a:lnTo>
                    <a:pt x="277" y="2487"/>
                  </a:lnTo>
                  <a:lnTo>
                    <a:pt x="289" y="2464"/>
                  </a:lnTo>
                  <a:lnTo>
                    <a:pt x="306" y="2444"/>
                  </a:lnTo>
                  <a:lnTo>
                    <a:pt x="327" y="2426"/>
                  </a:lnTo>
                  <a:lnTo>
                    <a:pt x="349" y="2414"/>
                  </a:lnTo>
                  <a:lnTo>
                    <a:pt x="374" y="2407"/>
                  </a:lnTo>
                  <a:lnTo>
                    <a:pt x="400" y="2403"/>
                  </a:lnTo>
                  <a:lnTo>
                    <a:pt x="533" y="2403"/>
                  </a:lnTo>
                  <a:lnTo>
                    <a:pt x="588" y="2401"/>
                  </a:lnTo>
                  <a:lnTo>
                    <a:pt x="639" y="2394"/>
                  </a:lnTo>
                  <a:lnTo>
                    <a:pt x="690" y="2381"/>
                  </a:lnTo>
                  <a:lnTo>
                    <a:pt x="738" y="2364"/>
                  </a:lnTo>
                  <a:lnTo>
                    <a:pt x="784" y="2342"/>
                  </a:lnTo>
                  <a:lnTo>
                    <a:pt x="828" y="2316"/>
                  </a:lnTo>
                  <a:lnTo>
                    <a:pt x="869" y="2284"/>
                  </a:lnTo>
                  <a:lnTo>
                    <a:pt x="909" y="2247"/>
                  </a:lnTo>
                  <a:lnTo>
                    <a:pt x="946" y="2207"/>
                  </a:lnTo>
                  <a:lnTo>
                    <a:pt x="978" y="2165"/>
                  </a:lnTo>
                  <a:lnTo>
                    <a:pt x="1005" y="2121"/>
                  </a:lnTo>
                  <a:lnTo>
                    <a:pt x="1027" y="2075"/>
                  </a:lnTo>
                  <a:lnTo>
                    <a:pt x="1044" y="2026"/>
                  </a:lnTo>
                  <a:lnTo>
                    <a:pt x="1056" y="1976"/>
                  </a:lnTo>
                  <a:lnTo>
                    <a:pt x="1063" y="1924"/>
                  </a:lnTo>
                  <a:lnTo>
                    <a:pt x="1066" y="1869"/>
                  </a:lnTo>
                  <a:lnTo>
                    <a:pt x="1066" y="1803"/>
                  </a:lnTo>
                  <a:lnTo>
                    <a:pt x="1063" y="1770"/>
                  </a:lnTo>
                  <a:lnTo>
                    <a:pt x="1057" y="1740"/>
                  </a:lnTo>
                  <a:lnTo>
                    <a:pt x="1045" y="1712"/>
                  </a:lnTo>
                  <a:lnTo>
                    <a:pt x="1029" y="1686"/>
                  </a:lnTo>
                  <a:lnTo>
                    <a:pt x="1008" y="1661"/>
                  </a:lnTo>
                  <a:lnTo>
                    <a:pt x="983" y="1640"/>
                  </a:lnTo>
                  <a:lnTo>
                    <a:pt x="957" y="1623"/>
                  </a:lnTo>
                  <a:lnTo>
                    <a:pt x="928" y="1612"/>
                  </a:lnTo>
                  <a:lnTo>
                    <a:pt x="899" y="1605"/>
                  </a:lnTo>
                  <a:lnTo>
                    <a:pt x="866" y="1603"/>
                  </a:lnTo>
                  <a:lnTo>
                    <a:pt x="400" y="1603"/>
                  </a:lnTo>
                  <a:lnTo>
                    <a:pt x="354" y="1600"/>
                  </a:lnTo>
                  <a:lnTo>
                    <a:pt x="309" y="1594"/>
                  </a:lnTo>
                  <a:lnTo>
                    <a:pt x="266" y="1581"/>
                  </a:lnTo>
                  <a:lnTo>
                    <a:pt x="226" y="1565"/>
                  </a:lnTo>
                  <a:lnTo>
                    <a:pt x="188" y="1543"/>
                  </a:lnTo>
                  <a:lnTo>
                    <a:pt x="151" y="1516"/>
                  </a:lnTo>
                  <a:lnTo>
                    <a:pt x="117" y="1486"/>
                  </a:lnTo>
                  <a:lnTo>
                    <a:pt x="86" y="1452"/>
                  </a:lnTo>
                  <a:lnTo>
                    <a:pt x="59" y="1415"/>
                  </a:lnTo>
                  <a:lnTo>
                    <a:pt x="38" y="1377"/>
                  </a:lnTo>
                  <a:lnTo>
                    <a:pt x="22" y="1336"/>
                  </a:lnTo>
                  <a:lnTo>
                    <a:pt x="10" y="1293"/>
                  </a:lnTo>
                  <a:lnTo>
                    <a:pt x="3" y="1249"/>
                  </a:lnTo>
                  <a:lnTo>
                    <a:pt x="0" y="1202"/>
                  </a:lnTo>
                  <a:lnTo>
                    <a:pt x="0" y="401"/>
                  </a:lnTo>
                  <a:lnTo>
                    <a:pt x="3" y="355"/>
                  </a:lnTo>
                  <a:lnTo>
                    <a:pt x="10" y="310"/>
                  </a:lnTo>
                  <a:lnTo>
                    <a:pt x="22" y="267"/>
                  </a:lnTo>
                  <a:lnTo>
                    <a:pt x="38" y="227"/>
                  </a:lnTo>
                  <a:lnTo>
                    <a:pt x="59" y="189"/>
                  </a:lnTo>
                  <a:lnTo>
                    <a:pt x="86" y="152"/>
                  </a:lnTo>
                  <a:lnTo>
                    <a:pt x="117" y="118"/>
                  </a:lnTo>
                  <a:lnTo>
                    <a:pt x="151" y="86"/>
                  </a:lnTo>
                  <a:lnTo>
                    <a:pt x="188" y="61"/>
                  </a:lnTo>
                  <a:lnTo>
                    <a:pt x="226" y="38"/>
                  </a:lnTo>
                  <a:lnTo>
                    <a:pt x="266" y="21"/>
                  </a:lnTo>
                  <a:lnTo>
                    <a:pt x="309" y="10"/>
                  </a:lnTo>
                  <a:lnTo>
                    <a:pt x="354" y="2"/>
                  </a:lnTo>
                  <a:lnTo>
                    <a:pt x="4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52" name="Group 51"/>
          <p:cNvGrpSpPr/>
          <p:nvPr/>
        </p:nvGrpSpPr>
        <p:grpSpPr>
          <a:xfrm>
            <a:off x="14611401" y="6950705"/>
            <a:ext cx="438045" cy="420848"/>
            <a:chOff x="6443663" y="7507288"/>
            <a:chExt cx="1374775" cy="1320801"/>
          </a:xfrm>
          <a:solidFill>
            <a:schemeClr val="bg1"/>
          </a:solidFill>
        </p:grpSpPr>
        <p:sp>
          <p:nvSpPr>
            <p:cNvPr id="53" name="Freeform 156"/>
            <p:cNvSpPr>
              <a:spLocks/>
            </p:cNvSpPr>
            <p:nvPr/>
          </p:nvSpPr>
          <p:spPr bwMode="auto">
            <a:xfrm>
              <a:off x="6761163" y="8128001"/>
              <a:ext cx="422275" cy="700088"/>
            </a:xfrm>
            <a:custGeom>
              <a:avLst/>
              <a:gdLst>
                <a:gd name="T0" fmla="*/ 976 w 1065"/>
                <a:gd name="T1" fmla="*/ 2 h 1762"/>
                <a:gd name="T2" fmla="*/ 1065 w 1065"/>
                <a:gd name="T3" fmla="*/ 23 h 1762"/>
                <a:gd name="T4" fmla="*/ 1063 w 1065"/>
                <a:gd name="T5" fmla="*/ 1284 h 1762"/>
                <a:gd name="T6" fmla="*/ 1043 w 1065"/>
                <a:gd name="T7" fmla="*/ 1384 h 1762"/>
                <a:gd name="T8" fmla="*/ 1004 w 1065"/>
                <a:gd name="T9" fmla="*/ 1478 h 1762"/>
                <a:gd name="T10" fmla="*/ 944 w 1065"/>
                <a:gd name="T11" fmla="*/ 1564 h 1762"/>
                <a:gd name="T12" fmla="*/ 867 w 1065"/>
                <a:gd name="T13" fmla="*/ 1642 h 1762"/>
                <a:gd name="T14" fmla="*/ 781 w 1065"/>
                <a:gd name="T15" fmla="*/ 1701 h 1762"/>
                <a:gd name="T16" fmla="*/ 687 w 1065"/>
                <a:gd name="T17" fmla="*/ 1740 h 1762"/>
                <a:gd name="T18" fmla="*/ 586 w 1065"/>
                <a:gd name="T19" fmla="*/ 1760 h 1762"/>
                <a:gd name="T20" fmla="*/ 480 w 1065"/>
                <a:gd name="T21" fmla="*/ 1760 h 1762"/>
                <a:gd name="T22" fmla="*/ 379 w 1065"/>
                <a:gd name="T23" fmla="*/ 1740 h 1762"/>
                <a:gd name="T24" fmla="*/ 285 w 1065"/>
                <a:gd name="T25" fmla="*/ 1701 h 1762"/>
                <a:gd name="T26" fmla="*/ 199 w 1065"/>
                <a:gd name="T27" fmla="*/ 1642 h 1762"/>
                <a:gd name="T28" fmla="*/ 122 w 1065"/>
                <a:gd name="T29" fmla="*/ 1564 h 1762"/>
                <a:gd name="T30" fmla="*/ 62 w 1065"/>
                <a:gd name="T31" fmla="*/ 1478 h 1762"/>
                <a:gd name="T32" fmla="*/ 22 w 1065"/>
                <a:gd name="T33" fmla="*/ 1384 h 1762"/>
                <a:gd name="T34" fmla="*/ 2 w 1065"/>
                <a:gd name="T35" fmla="*/ 1284 h 1762"/>
                <a:gd name="T36" fmla="*/ 2 w 1065"/>
                <a:gd name="T37" fmla="*/ 1203 h 1762"/>
                <a:gd name="T38" fmla="*/ 22 w 1065"/>
                <a:gd name="T39" fmla="*/ 1157 h 1762"/>
                <a:gd name="T40" fmla="*/ 60 w 1065"/>
                <a:gd name="T41" fmla="*/ 1119 h 1762"/>
                <a:gd name="T42" fmla="*/ 107 w 1065"/>
                <a:gd name="T43" fmla="*/ 1099 h 1762"/>
                <a:gd name="T44" fmla="*/ 160 w 1065"/>
                <a:gd name="T45" fmla="*/ 1099 h 1762"/>
                <a:gd name="T46" fmla="*/ 206 w 1065"/>
                <a:gd name="T47" fmla="*/ 1119 h 1762"/>
                <a:gd name="T48" fmla="*/ 244 w 1065"/>
                <a:gd name="T49" fmla="*/ 1157 h 1762"/>
                <a:gd name="T50" fmla="*/ 264 w 1065"/>
                <a:gd name="T51" fmla="*/ 1203 h 1762"/>
                <a:gd name="T52" fmla="*/ 270 w 1065"/>
                <a:gd name="T53" fmla="*/ 1271 h 1762"/>
                <a:gd name="T54" fmla="*/ 296 w 1065"/>
                <a:gd name="T55" fmla="*/ 1347 h 1762"/>
                <a:gd name="T56" fmla="*/ 347 w 1065"/>
                <a:gd name="T57" fmla="*/ 1415 h 1762"/>
                <a:gd name="T58" fmla="*/ 416 w 1065"/>
                <a:gd name="T59" fmla="*/ 1467 h 1762"/>
                <a:gd name="T60" fmla="*/ 492 w 1065"/>
                <a:gd name="T61" fmla="*/ 1493 h 1762"/>
                <a:gd name="T62" fmla="*/ 574 w 1065"/>
                <a:gd name="T63" fmla="*/ 1493 h 1762"/>
                <a:gd name="T64" fmla="*/ 650 w 1065"/>
                <a:gd name="T65" fmla="*/ 1467 h 1762"/>
                <a:gd name="T66" fmla="*/ 718 w 1065"/>
                <a:gd name="T67" fmla="*/ 1415 h 1762"/>
                <a:gd name="T68" fmla="*/ 770 w 1065"/>
                <a:gd name="T69" fmla="*/ 1347 h 1762"/>
                <a:gd name="T70" fmla="*/ 795 w 1065"/>
                <a:gd name="T71" fmla="*/ 1271 h 1762"/>
                <a:gd name="T72" fmla="*/ 800 w 1065"/>
                <a:gd name="T73" fmla="*/ 23 h 1762"/>
                <a:gd name="T74" fmla="*/ 889 w 1065"/>
                <a:gd name="T75" fmla="*/ 2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65" h="1762">
                  <a:moveTo>
                    <a:pt x="933" y="0"/>
                  </a:moveTo>
                  <a:lnTo>
                    <a:pt x="976" y="2"/>
                  </a:lnTo>
                  <a:lnTo>
                    <a:pt x="1020" y="11"/>
                  </a:lnTo>
                  <a:lnTo>
                    <a:pt x="1065" y="23"/>
                  </a:lnTo>
                  <a:lnTo>
                    <a:pt x="1065" y="1230"/>
                  </a:lnTo>
                  <a:lnTo>
                    <a:pt x="1063" y="1284"/>
                  </a:lnTo>
                  <a:lnTo>
                    <a:pt x="1056" y="1334"/>
                  </a:lnTo>
                  <a:lnTo>
                    <a:pt x="1043" y="1384"/>
                  </a:lnTo>
                  <a:lnTo>
                    <a:pt x="1026" y="1432"/>
                  </a:lnTo>
                  <a:lnTo>
                    <a:pt x="1004" y="1478"/>
                  </a:lnTo>
                  <a:lnTo>
                    <a:pt x="977" y="1522"/>
                  </a:lnTo>
                  <a:lnTo>
                    <a:pt x="944" y="1564"/>
                  </a:lnTo>
                  <a:lnTo>
                    <a:pt x="907" y="1604"/>
                  </a:lnTo>
                  <a:lnTo>
                    <a:pt x="867" y="1642"/>
                  </a:lnTo>
                  <a:lnTo>
                    <a:pt x="825" y="1674"/>
                  </a:lnTo>
                  <a:lnTo>
                    <a:pt x="781" y="1701"/>
                  </a:lnTo>
                  <a:lnTo>
                    <a:pt x="734" y="1723"/>
                  </a:lnTo>
                  <a:lnTo>
                    <a:pt x="687" y="1740"/>
                  </a:lnTo>
                  <a:lnTo>
                    <a:pt x="637" y="1753"/>
                  </a:lnTo>
                  <a:lnTo>
                    <a:pt x="586" y="1760"/>
                  </a:lnTo>
                  <a:lnTo>
                    <a:pt x="533" y="1762"/>
                  </a:lnTo>
                  <a:lnTo>
                    <a:pt x="480" y="1760"/>
                  </a:lnTo>
                  <a:lnTo>
                    <a:pt x="428" y="1753"/>
                  </a:lnTo>
                  <a:lnTo>
                    <a:pt x="379" y="1740"/>
                  </a:lnTo>
                  <a:lnTo>
                    <a:pt x="331" y="1723"/>
                  </a:lnTo>
                  <a:lnTo>
                    <a:pt x="285" y="1701"/>
                  </a:lnTo>
                  <a:lnTo>
                    <a:pt x="241" y="1674"/>
                  </a:lnTo>
                  <a:lnTo>
                    <a:pt x="199" y="1642"/>
                  </a:lnTo>
                  <a:lnTo>
                    <a:pt x="159" y="1604"/>
                  </a:lnTo>
                  <a:lnTo>
                    <a:pt x="122" y="1564"/>
                  </a:lnTo>
                  <a:lnTo>
                    <a:pt x="89" y="1522"/>
                  </a:lnTo>
                  <a:lnTo>
                    <a:pt x="62" y="1478"/>
                  </a:lnTo>
                  <a:lnTo>
                    <a:pt x="39" y="1432"/>
                  </a:lnTo>
                  <a:lnTo>
                    <a:pt x="22" y="1384"/>
                  </a:lnTo>
                  <a:lnTo>
                    <a:pt x="10" y="1334"/>
                  </a:lnTo>
                  <a:lnTo>
                    <a:pt x="2" y="1284"/>
                  </a:lnTo>
                  <a:lnTo>
                    <a:pt x="0" y="1230"/>
                  </a:lnTo>
                  <a:lnTo>
                    <a:pt x="2" y="1203"/>
                  </a:lnTo>
                  <a:lnTo>
                    <a:pt x="10" y="1179"/>
                  </a:lnTo>
                  <a:lnTo>
                    <a:pt x="22" y="1157"/>
                  </a:lnTo>
                  <a:lnTo>
                    <a:pt x="39" y="1136"/>
                  </a:lnTo>
                  <a:lnTo>
                    <a:pt x="60" y="1119"/>
                  </a:lnTo>
                  <a:lnTo>
                    <a:pt x="83" y="1106"/>
                  </a:lnTo>
                  <a:lnTo>
                    <a:pt x="107" y="1099"/>
                  </a:lnTo>
                  <a:lnTo>
                    <a:pt x="133" y="1097"/>
                  </a:lnTo>
                  <a:lnTo>
                    <a:pt x="160" y="1099"/>
                  </a:lnTo>
                  <a:lnTo>
                    <a:pt x="184" y="1106"/>
                  </a:lnTo>
                  <a:lnTo>
                    <a:pt x="206" y="1119"/>
                  </a:lnTo>
                  <a:lnTo>
                    <a:pt x="227" y="1136"/>
                  </a:lnTo>
                  <a:lnTo>
                    <a:pt x="244" y="1157"/>
                  </a:lnTo>
                  <a:lnTo>
                    <a:pt x="257" y="1179"/>
                  </a:lnTo>
                  <a:lnTo>
                    <a:pt x="264" y="1203"/>
                  </a:lnTo>
                  <a:lnTo>
                    <a:pt x="266" y="1230"/>
                  </a:lnTo>
                  <a:lnTo>
                    <a:pt x="270" y="1271"/>
                  </a:lnTo>
                  <a:lnTo>
                    <a:pt x="280" y="1310"/>
                  </a:lnTo>
                  <a:lnTo>
                    <a:pt x="296" y="1347"/>
                  </a:lnTo>
                  <a:lnTo>
                    <a:pt x="319" y="1382"/>
                  </a:lnTo>
                  <a:lnTo>
                    <a:pt x="347" y="1415"/>
                  </a:lnTo>
                  <a:lnTo>
                    <a:pt x="381" y="1445"/>
                  </a:lnTo>
                  <a:lnTo>
                    <a:pt x="416" y="1467"/>
                  </a:lnTo>
                  <a:lnTo>
                    <a:pt x="454" y="1483"/>
                  </a:lnTo>
                  <a:lnTo>
                    <a:pt x="492" y="1493"/>
                  </a:lnTo>
                  <a:lnTo>
                    <a:pt x="533" y="1497"/>
                  </a:lnTo>
                  <a:lnTo>
                    <a:pt x="574" y="1493"/>
                  </a:lnTo>
                  <a:lnTo>
                    <a:pt x="612" y="1483"/>
                  </a:lnTo>
                  <a:lnTo>
                    <a:pt x="650" y="1467"/>
                  </a:lnTo>
                  <a:lnTo>
                    <a:pt x="685" y="1445"/>
                  </a:lnTo>
                  <a:lnTo>
                    <a:pt x="718" y="1415"/>
                  </a:lnTo>
                  <a:lnTo>
                    <a:pt x="747" y="1382"/>
                  </a:lnTo>
                  <a:lnTo>
                    <a:pt x="770" y="1347"/>
                  </a:lnTo>
                  <a:lnTo>
                    <a:pt x="786" y="1310"/>
                  </a:lnTo>
                  <a:lnTo>
                    <a:pt x="795" y="1271"/>
                  </a:lnTo>
                  <a:lnTo>
                    <a:pt x="800" y="1230"/>
                  </a:lnTo>
                  <a:lnTo>
                    <a:pt x="800" y="23"/>
                  </a:lnTo>
                  <a:lnTo>
                    <a:pt x="845" y="11"/>
                  </a:lnTo>
                  <a:lnTo>
                    <a:pt x="889" y="2"/>
                  </a:lnTo>
                  <a:lnTo>
                    <a:pt x="9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4" name="Freeform 157"/>
            <p:cNvSpPr>
              <a:spLocks/>
            </p:cNvSpPr>
            <p:nvPr/>
          </p:nvSpPr>
          <p:spPr bwMode="auto">
            <a:xfrm>
              <a:off x="7078663" y="7507288"/>
              <a:ext cx="104775" cy="133350"/>
            </a:xfrm>
            <a:custGeom>
              <a:avLst/>
              <a:gdLst>
                <a:gd name="T0" fmla="*/ 133 w 265"/>
                <a:gd name="T1" fmla="*/ 0 h 338"/>
                <a:gd name="T2" fmla="*/ 159 w 265"/>
                <a:gd name="T3" fmla="*/ 2 h 338"/>
                <a:gd name="T4" fmla="*/ 183 w 265"/>
                <a:gd name="T5" fmla="*/ 10 h 338"/>
                <a:gd name="T6" fmla="*/ 205 w 265"/>
                <a:gd name="T7" fmla="*/ 22 h 338"/>
                <a:gd name="T8" fmla="*/ 226 w 265"/>
                <a:gd name="T9" fmla="*/ 40 h 338"/>
                <a:gd name="T10" fmla="*/ 243 w 265"/>
                <a:gd name="T11" fmla="*/ 60 h 338"/>
                <a:gd name="T12" fmla="*/ 256 w 265"/>
                <a:gd name="T13" fmla="*/ 83 h 338"/>
                <a:gd name="T14" fmla="*/ 263 w 265"/>
                <a:gd name="T15" fmla="*/ 108 h 338"/>
                <a:gd name="T16" fmla="*/ 265 w 265"/>
                <a:gd name="T17" fmla="*/ 133 h 338"/>
                <a:gd name="T18" fmla="*/ 265 w 265"/>
                <a:gd name="T19" fmla="*/ 338 h 338"/>
                <a:gd name="T20" fmla="*/ 224 w 265"/>
                <a:gd name="T21" fmla="*/ 335 h 338"/>
                <a:gd name="T22" fmla="*/ 188 w 265"/>
                <a:gd name="T23" fmla="*/ 334 h 338"/>
                <a:gd name="T24" fmla="*/ 158 w 265"/>
                <a:gd name="T25" fmla="*/ 333 h 338"/>
                <a:gd name="T26" fmla="*/ 133 w 265"/>
                <a:gd name="T27" fmla="*/ 333 h 338"/>
                <a:gd name="T28" fmla="*/ 107 w 265"/>
                <a:gd name="T29" fmla="*/ 333 h 338"/>
                <a:gd name="T30" fmla="*/ 77 w 265"/>
                <a:gd name="T31" fmla="*/ 334 h 338"/>
                <a:gd name="T32" fmla="*/ 41 w 265"/>
                <a:gd name="T33" fmla="*/ 335 h 338"/>
                <a:gd name="T34" fmla="*/ 0 w 265"/>
                <a:gd name="T35" fmla="*/ 338 h 338"/>
                <a:gd name="T36" fmla="*/ 0 w 265"/>
                <a:gd name="T37" fmla="*/ 133 h 338"/>
                <a:gd name="T38" fmla="*/ 2 w 265"/>
                <a:gd name="T39" fmla="*/ 108 h 338"/>
                <a:gd name="T40" fmla="*/ 9 w 265"/>
                <a:gd name="T41" fmla="*/ 83 h 338"/>
                <a:gd name="T42" fmla="*/ 22 w 265"/>
                <a:gd name="T43" fmla="*/ 60 h 338"/>
                <a:gd name="T44" fmla="*/ 39 w 265"/>
                <a:gd name="T45" fmla="*/ 40 h 338"/>
                <a:gd name="T46" fmla="*/ 60 w 265"/>
                <a:gd name="T47" fmla="*/ 22 h 338"/>
                <a:gd name="T48" fmla="*/ 82 w 265"/>
                <a:gd name="T49" fmla="*/ 10 h 338"/>
                <a:gd name="T50" fmla="*/ 106 w 265"/>
                <a:gd name="T51" fmla="*/ 2 h 338"/>
                <a:gd name="T52" fmla="*/ 133 w 265"/>
                <a:gd name="T53"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5" h="338">
                  <a:moveTo>
                    <a:pt x="133" y="0"/>
                  </a:moveTo>
                  <a:lnTo>
                    <a:pt x="159" y="2"/>
                  </a:lnTo>
                  <a:lnTo>
                    <a:pt x="183" y="10"/>
                  </a:lnTo>
                  <a:lnTo>
                    <a:pt x="205" y="22"/>
                  </a:lnTo>
                  <a:lnTo>
                    <a:pt x="226" y="40"/>
                  </a:lnTo>
                  <a:lnTo>
                    <a:pt x="243" y="60"/>
                  </a:lnTo>
                  <a:lnTo>
                    <a:pt x="256" y="83"/>
                  </a:lnTo>
                  <a:lnTo>
                    <a:pt x="263" y="108"/>
                  </a:lnTo>
                  <a:lnTo>
                    <a:pt x="265" y="133"/>
                  </a:lnTo>
                  <a:lnTo>
                    <a:pt x="265" y="338"/>
                  </a:lnTo>
                  <a:lnTo>
                    <a:pt x="224" y="335"/>
                  </a:lnTo>
                  <a:lnTo>
                    <a:pt x="188" y="334"/>
                  </a:lnTo>
                  <a:lnTo>
                    <a:pt x="158" y="333"/>
                  </a:lnTo>
                  <a:lnTo>
                    <a:pt x="133" y="333"/>
                  </a:lnTo>
                  <a:lnTo>
                    <a:pt x="107" y="333"/>
                  </a:lnTo>
                  <a:lnTo>
                    <a:pt x="77" y="334"/>
                  </a:lnTo>
                  <a:lnTo>
                    <a:pt x="41" y="335"/>
                  </a:lnTo>
                  <a:lnTo>
                    <a:pt x="0" y="338"/>
                  </a:lnTo>
                  <a:lnTo>
                    <a:pt x="0" y="133"/>
                  </a:lnTo>
                  <a:lnTo>
                    <a:pt x="2" y="108"/>
                  </a:lnTo>
                  <a:lnTo>
                    <a:pt x="9" y="83"/>
                  </a:lnTo>
                  <a:lnTo>
                    <a:pt x="22" y="60"/>
                  </a:lnTo>
                  <a:lnTo>
                    <a:pt x="39" y="40"/>
                  </a:lnTo>
                  <a:lnTo>
                    <a:pt x="60" y="22"/>
                  </a:lnTo>
                  <a:lnTo>
                    <a:pt x="82" y="10"/>
                  </a:lnTo>
                  <a:lnTo>
                    <a:pt x="106" y="2"/>
                  </a:lnTo>
                  <a:lnTo>
                    <a:pt x="1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Freeform 158"/>
            <p:cNvSpPr>
              <a:spLocks/>
            </p:cNvSpPr>
            <p:nvPr/>
          </p:nvSpPr>
          <p:spPr bwMode="auto">
            <a:xfrm>
              <a:off x="6443663" y="7664451"/>
              <a:ext cx="1374775" cy="604838"/>
            </a:xfrm>
            <a:custGeom>
              <a:avLst/>
              <a:gdLst>
                <a:gd name="T0" fmla="*/ 1963 w 3463"/>
                <a:gd name="T1" fmla="*/ 14 h 1523"/>
                <a:gd name="T2" fmla="*/ 2302 w 3463"/>
                <a:gd name="T3" fmla="*/ 83 h 1523"/>
                <a:gd name="T4" fmla="*/ 2571 w 3463"/>
                <a:gd name="T5" fmla="*/ 183 h 1523"/>
                <a:gd name="T6" fmla="*/ 2816 w 3463"/>
                <a:gd name="T7" fmla="*/ 319 h 1523"/>
                <a:gd name="T8" fmla="*/ 3033 w 3463"/>
                <a:gd name="T9" fmla="*/ 493 h 1523"/>
                <a:gd name="T10" fmla="*/ 3221 w 3463"/>
                <a:gd name="T11" fmla="*/ 708 h 1523"/>
                <a:gd name="T12" fmla="*/ 3348 w 3463"/>
                <a:gd name="T13" fmla="*/ 920 h 1523"/>
                <a:gd name="T14" fmla="*/ 3439 w 3463"/>
                <a:gd name="T15" fmla="*/ 1150 h 1523"/>
                <a:gd name="T16" fmla="*/ 3462 w 3463"/>
                <a:gd name="T17" fmla="*/ 1240 h 1523"/>
                <a:gd name="T18" fmla="*/ 3454 w 3463"/>
                <a:gd name="T19" fmla="*/ 1279 h 1523"/>
                <a:gd name="T20" fmla="*/ 3414 w 3463"/>
                <a:gd name="T21" fmla="*/ 1311 h 1523"/>
                <a:gd name="T22" fmla="*/ 3365 w 3463"/>
                <a:gd name="T23" fmla="*/ 1303 h 1523"/>
                <a:gd name="T24" fmla="*/ 3249 w 3463"/>
                <a:gd name="T25" fmla="*/ 1208 h 1523"/>
                <a:gd name="T26" fmla="*/ 3117 w 3463"/>
                <a:gd name="T27" fmla="*/ 1131 h 1523"/>
                <a:gd name="T28" fmla="*/ 2990 w 3463"/>
                <a:gd name="T29" fmla="*/ 1103 h 1523"/>
                <a:gd name="T30" fmla="*/ 2833 w 3463"/>
                <a:gd name="T31" fmla="*/ 1113 h 1523"/>
                <a:gd name="T32" fmla="*/ 2676 w 3463"/>
                <a:gd name="T33" fmla="*/ 1178 h 1523"/>
                <a:gd name="T34" fmla="*/ 2539 w 3463"/>
                <a:gd name="T35" fmla="*/ 1287 h 1523"/>
                <a:gd name="T36" fmla="*/ 2452 w 3463"/>
                <a:gd name="T37" fmla="*/ 1395 h 1523"/>
                <a:gd name="T38" fmla="*/ 2415 w 3463"/>
                <a:gd name="T39" fmla="*/ 1455 h 1523"/>
                <a:gd name="T40" fmla="*/ 2395 w 3463"/>
                <a:gd name="T41" fmla="*/ 1488 h 1523"/>
                <a:gd name="T42" fmla="*/ 2354 w 3463"/>
                <a:gd name="T43" fmla="*/ 1520 h 1523"/>
                <a:gd name="T44" fmla="*/ 2303 w 3463"/>
                <a:gd name="T45" fmla="*/ 1514 h 1523"/>
                <a:gd name="T46" fmla="*/ 2271 w 3463"/>
                <a:gd name="T47" fmla="*/ 1479 h 1523"/>
                <a:gd name="T48" fmla="*/ 2246 w 3463"/>
                <a:gd name="T49" fmla="*/ 1437 h 1523"/>
                <a:gd name="T50" fmla="*/ 2210 w 3463"/>
                <a:gd name="T51" fmla="*/ 1379 h 1523"/>
                <a:gd name="T52" fmla="*/ 2090 w 3463"/>
                <a:gd name="T53" fmla="*/ 1246 h 1523"/>
                <a:gd name="T54" fmla="*/ 1947 w 3463"/>
                <a:gd name="T55" fmla="*/ 1150 h 1523"/>
                <a:gd name="T56" fmla="*/ 1787 w 3463"/>
                <a:gd name="T57" fmla="*/ 1104 h 1523"/>
                <a:gd name="T58" fmla="*/ 1621 w 3463"/>
                <a:gd name="T59" fmla="*/ 1113 h 1523"/>
                <a:gd name="T60" fmla="*/ 1466 w 3463"/>
                <a:gd name="T61" fmla="*/ 1178 h 1523"/>
                <a:gd name="T62" fmla="*/ 1330 w 3463"/>
                <a:gd name="T63" fmla="*/ 1287 h 1523"/>
                <a:gd name="T64" fmla="*/ 1242 w 3463"/>
                <a:gd name="T65" fmla="*/ 1395 h 1523"/>
                <a:gd name="T66" fmla="*/ 1206 w 3463"/>
                <a:gd name="T67" fmla="*/ 1455 h 1523"/>
                <a:gd name="T68" fmla="*/ 1186 w 3463"/>
                <a:gd name="T69" fmla="*/ 1488 h 1523"/>
                <a:gd name="T70" fmla="*/ 1143 w 3463"/>
                <a:gd name="T71" fmla="*/ 1520 h 1523"/>
                <a:gd name="T72" fmla="*/ 1094 w 3463"/>
                <a:gd name="T73" fmla="*/ 1514 h 1523"/>
                <a:gd name="T74" fmla="*/ 1063 w 3463"/>
                <a:gd name="T75" fmla="*/ 1479 h 1523"/>
                <a:gd name="T76" fmla="*/ 1038 w 3463"/>
                <a:gd name="T77" fmla="*/ 1437 h 1523"/>
                <a:gd name="T78" fmla="*/ 1001 w 3463"/>
                <a:gd name="T79" fmla="*/ 1379 h 1523"/>
                <a:gd name="T80" fmla="*/ 881 w 3463"/>
                <a:gd name="T81" fmla="*/ 1246 h 1523"/>
                <a:gd name="T82" fmla="*/ 736 w 3463"/>
                <a:gd name="T83" fmla="*/ 1150 h 1523"/>
                <a:gd name="T84" fmla="*/ 576 w 3463"/>
                <a:gd name="T85" fmla="*/ 1104 h 1523"/>
                <a:gd name="T86" fmla="*/ 428 w 3463"/>
                <a:gd name="T87" fmla="*/ 1108 h 1523"/>
                <a:gd name="T88" fmla="*/ 308 w 3463"/>
                <a:gd name="T89" fmla="*/ 1148 h 1523"/>
                <a:gd name="T90" fmla="*/ 165 w 3463"/>
                <a:gd name="T91" fmla="*/ 1247 h 1523"/>
                <a:gd name="T92" fmla="*/ 82 w 3463"/>
                <a:gd name="T93" fmla="*/ 1311 h 1523"/>
                <a:gd name="T94" fmla="*/ 34 w 3463"/>
                <a:gd name="T95" fmla="*/ 1304 h 1523"/>
                <a:gd name="T96" fmla="*/ 2 w 3463"/>
                <a:gd name="T97" fmla="*/ 1263 h 1523"/>
                <a:gd name="T98" fmla="*/ 0 w 3463"/>
                <a:gd name="T99" fmla="*/ 1240 h 1523"/>
                <a:gd name="T100" fmla="*/ 28 w 3463"/>
                <a:gd name="T101" fmla="*/ 1138 h 1523"/>
                <a:gd name="T102" fmla="*/ 138 w 3463"/>
                <a:gd name="T103" fmla="*/ 875 h 1523"/>
                <a:gd name="T104" fmla="*/ 297 w 3463"/>
                <a:gd name="T105" fmla="*/ 639 h 1523"/>
                <a:gd name="T106" fmla="*/ 499 w 3463"/>
                <a:gd name="T107" fmla="*/ 433 h 1523"/>
                <a:gd name="T108" fmla="*/ 728 w 3463"/>
                <a:gd name="T109" fmla="*/ 268 h 1523"/>
                <a:gd name="T110" fmla="*/ 981 w 3463"/>
                <a:gd name="T111" fmla="*/ 141 h 1523"/>
                <a:gd name="T112" fmla="*/ 1293 w 3463"/>
                <a:gd name="T113" fmla="*/ 46 h 1523"/>
                <a:gd name="T114" fmla="*/ 1619 w 3463"/>
                <a:gd name="T115" fmla="*/ 3 h 1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63" h="1523">
                  <a:moveTo>
                    <a:pt x="1732" y="0"/>
                  </a:moveTo>
                  <a:lnTo>
                    <a:pt x="1848" y="3"/>
                  </a:lnTo>
                  <a:lnTo>
                    <a:pt x="1963" y="14"/>
                  </a:lnTo>
                  <a:lnTo>
                    <a:pt x="2076" y="29"/>
                  </a:lnTo>
                  <a:lnTo>
                    <a:pt x="2190" y="53"/>
                  </a:lnTo>
                  <a:lnTo>
                    <a:pt x="2302" y="83"/>
                  </a:lnTo>
                  <a:lnTo>
                    <a:pt x="2395" y="113"/>
                  </a:lnTo>
                  <a:lnTo>
                    <a:pt x="2483" y="146"/>
                  </a:lnTo>
                  <a:lnTo>
                    <a:pt x="2571" y="183"/>
                  </a:lnTo>
                  <a:lnTo>
                    <a:pt x="2655" y="225"/>
                  </a:lnTo>
                  <a:lnTo>
                    <a:pt x="2737" y="270"/>
                  </a:lnTo>
                  <a:lnTo>
                    <a:pt x="2816" y="319"/>
                  </a:lnTo>
                  <a:lnTo>
                    <a:pt x="2892" y="372"/>
                  </a:lnTo>
                  <a:lnTo>
                    <a:pt x="2964" y="430"/>
                  </a:lnTo>
                  <a:lnTo>
                    <a:pt x="3033" y="493"/>
                  </a:lnTo>
                  <a:lnTo>
                    <a:pt x="3099" y="560"/>
                  </a:lnTo>
                  <a:lnTo>
                    <a:pt x="3162" y="631"/>
                  </a:lnTo>
                  <a:lnTo>
                    <a:pt x="3221" y="708"/>
                  </a:lnTo>
                  <a:lnTo>
                    <a:pt x="3267" y="777"/>
                  </a:lnTo>
                  <a:lnTo>
                    <a:pt x="3310" y="848"/>
                  </a:lnTo>
                  <a:lnTo>
                    <a:pt x="3348" y="920"/>
                  </a:lnTo>
                  <a:lnTo>
                    <a:pt x="3383" y="995"/>
                  </a:lnTo>
                  <a:lnTo>
                    <a:pt x="3413" y="1072"/>
                  </a:lnTo>
                  <a:lnTo>
                    <a:pt x="3439" y="1150"/>
                  </a:lnTo>
                  <a:lnTo>
                    <a:pt x="3461" y="1232"/>
                  </a:lnTo>
                  <a:lnTo>
                    <a:pt x="3462" y="1235"/>
                  </a:lnTo>
                  <a:lnTo>
                    <a:pt x="3462" y="1240"/>
                  </a:lnTo>
                  <a:lnTo>
                    <a:pt x="3463" y="1246"/>
                  </a:lnTo>
                  <a:lnTo>
                    <a:pt x="3461" y="1263"/>
                  </a:lnTo>
                  <a:lnTo>
                    <a:pt x="3454" y="1279"/>
                  </a:lnTo>
                  <a:lnTo>
                    <a:pt x="3443" y="1293"/>
                  </a:lnTo>
                  <a:lnTo>
                    <a:pt x="3429" y="1304"/>
                  </a:lnTo>
                  <a:lnTo>
                    <a:pt x="3414" y="1311"/>
                  </a:lnTo>
                  <a:lnTo>
                    <a:pt x="3397" y="1313"/>
                  </a:lnTo>
                  <a:lnTo>
                    <a:pt x="3381" y="1311"/>
                  </a:lnTo>
                  <a:lnTo>
                    <a:pt x="3365" y="1303"/>
                  </a:lnTo>
                  <a:lnTo>
                    <a:pt x="3348" y="1292"/>
                  </a:lnTo>
                  <a:lnTo>
                    <a:pt x="3298" y="1247"/>
                  </a:lnTo>
                  <a:lnTo>
                    <a:pt x="3249" y="1208"/>
                  </a:lnTo>
                  <a:lnTo>
                    <a:pt x="3202" y="1176"/>
                  </a:lnTo>
                  <a:lnTo>
                    <a:pt x="3155" y="1148"/>
                  </a:lnTo>
                  <a:lnTo>
                    <a:pt x="3117" y="1131"/>
                  </a:lnTo>
                  <a:lnTo>
                    <a:pt x="3077" y="1118"/>
                  </a:lnTo>
                  <a:lnTo>
                    <a:pt x="3035" y="1108"/>
                  </a:lnTo>
                  <a:lnTo>
                    <a:pt x="2990" y="1103"/>
                  </a:lnTo>
                  <a:lnTo>
                    <a:pt x="2942" y="1101"/>
                  </a:lnTo>
                  <a:lnTo>
                    <a:pt x="2886" y="1104"/>
                  </a:lnTo>
                  <a:lnTo>
                    <a:pt x="2833" y="1113"/>
                  </a:lnTo>
                  <a:lnTo>
                    <a:pt x="2779" y="1128"/>
                  </a:lnTo>
                  <a:lnTo>
                    <a:pt x="2727" y="1150"/>
                  </a:lnTo>
                  <a:lnTo>
                    <a:pt x="2676" y="1178"/>
                  </a:lnTo>
                  <a:lnTo>
                    <a:pt x="2628" y="1210"/>
                  </a:lnTo>
                  <a:lnTo>
                    <a:pt x="2582" y="1246"/>
                  </a:lnTo>
                  <a:lnTo>
                    <a:pt x="2539" y="1287"/>
                  </a:lnTo>
                  <a:lnTo>
                    <a:pt x="2499" y="1332"/>
                  </a:lnTo>
                  <a:lnTo>
                    <a:pt x="2461" y="1379"/>
                  </a:lnTo>
                  <a:lnTo>
                    <a:pt x="2452" y="1395"/>
                  </a:lnTo>
                  <a:lnTo>
                    <a:pt x="2439" y="1415"/>
                  </a:lnTo>
                  <a:lnTo>
                    <a:pt x="2425" y="1437"/>
                  </a:lnTo>
                  <a:lnTo>
                    <a:pt x="2415" y="1455"/>
                  </a:lnTo>
                  <a:lnTo>
                    <a:pt x="2406" y="1469"/>
                  </a:lnTo>
                  <a:lnTo>
                    <a:pt x="2400" y="1479"/>
                  </a:lnTo>
                  <a:lnTo>
                    <a:pt x="2395" y="1488"/>
                  </a:lnTo>
                  <a:lnTo>
                    <a:pt x="2383" y="1504"/>
                  </a:lnTo>
                  <a:lnTo>
                    <a:pt x="2370" y="1514"/>
                  </a:lnTo>
                  <a:lnTo>
                    <a:pt x="2354" y="1520"/>
                  </a:lnTo>
                  <a:lnTo>
                    <a:pt x="2337" y="1523"/>
                  </a:lnTo>
                  <a:lnTo>
                    <a:pt x="2319" y="1520"/>
                  </a:lnTo>
                  <a:lnTo>
                    <a:pt x="2303" y="1514"/>
                  </a:lnTo>
                  <a:lnTo>
                    <a:pt x="2289" y="1504"/>
                  </a:lnTo>
                  <a:lnTo>
                    <a:pt x="2277" y="1488"/>
                  </a:lnTo>
                  <a:lnTo>
                    <a:pt x="2271" y="1479"/>
                  </a:lnTo>
                  <a:lnTo>
                    <a:pt x="2265" y="1469"/>
                  </a:lnTo>
                  <a:lnTo>
                    <a:pt x="2257" y="1455"/>
                  </a:lnTo>
                  <a:lnTo>
                    <a:pt x="2246" y="1437"/>
                  </a:lnTo>
                  <a:lnTo>
                    <a:pt x="2232" y="1415"/>
                  </a:lnTo>
                  <a:lnTo>
                    <a:pt x="2221" y="1395"/>
                  </a:lnTo>
                  <a:lnTo>
                    <a:pt x="2210" y="1379"/>
                  </a:lnTo>
                  <a:lnTo>
                    <a:pt x="2172" y="1332"/>
                  </a:lnTo>
                  <a:lnTo>
                    <a:pt x="2133" y="1287"/>
                  </a:lnTo>
                  <a:lnTo>
                    <a:pt x="2090" y="1246"/>
                  </a:lnTo>
                  <a:lnTo>
                    <a:pt x="2045" y="1210"/>
                  </a:lnTo>
                  <a:lnTo>
                    <a:pt x="1996" y="1178"/>
                  </a:lnTo>
                  <a:lnTo>
                    <a:pt x="1947" y="1150"/>
                  </a:lnTo>
                  <a:lnTo>
                    <a:pt x="1895" y="1128"/>
                  </a:lnTo>
                  <a:lnTo>
                    <a:pt x="1841" y="1113"/>
                  </a:lnTo>
                  <a:lnTo>
                    <a:pt x="1787" y="1104"/>
                  </a:lnTo>
                  <a:lnTo>
                    <a:pt x="1732" y="1101"/>
                  </a:lnTo>
                  <a:lnTo>
                    <a:pt x="1676" y="1104"/>
                  </a:lnTo>
                  <a:lnTo>
                    <a:pt x="1621" y="1113"/>
                  </a:lnTo>
                  <a:lnTo>
                    <a:pt x="1568" y="1128"/>
                  </a:lnTo>
                  <a:lnTo>
                    <a:pt x="1516" y="1150"/>
                  </a:lnTo>
                  <a:lnTo>
                    <a:pt x="1466" y="1178"/>
                  </a:lnTo>
                  <a:lnTo>
                    <a:pt x="1418" y="1210"/>
                  </a:lnTo>
                  <a:lnTo>
                    <a:pt x="1372" y="1246"/>
                  </a:lnTo>
                  <a:lnTo>
                    <a:pt x="1330" y="1287"/>
                  </a:lnTo>
                  <a:lnTo>
                    <a:pt x="1290" y="1332"/>
                  </a:lnTo>
                  <a:lnTo>
                    <a:pt x="1253" y="1379"/>
                  </a:lnTo>
                  <a:lnTo>
                    <a:pt x="1242" y="1395"/>
                  </a:lnTo>
                  <a:lnTo>
                    <a:pt x="1230" y="1415"/>
                  </a:lnTo>
                  <a:lnTo>
                    <a:pt x="1216" y="1437"/>
                  </a:lnTo>
                  <a:lnTo>
                    <a:pt x="1206" y="1455"/>
                  </a:lnTo>
                  <a:lnTo>
                    <a:pt x="1198" y="1469"/>
                  </a:lnTo>
                  <a:lnTo>
                    <a:pt x="1192" y="1479"/>
                  </a:lnTo>
                  <a:lnTo>
                    <a:pt x="1186" y="1488"/>
                  </a:lnTo>
                  <a:lnTo>
                    <a:pt x="1174" y="1504"/>
                  </a:lnTo>
                  <a:lnTo>
                    <a:pt x="1160" y="1514"/>
                  </a:lnTo>
                  <a:lnTo>
                    <a:pt x="1143" y="1520"/>
                  </a:lnTo>
                  <a:lnTo>
                    <a:pt x="1126" y="1523"/>
                  </a:lnTo>
                  <a:lnTo>
                    <a:pt x="1109" y="1520"/>
                  </a:lnTo>
                  <a:lnTo>
                    <a:pt x="1094" y="1514"/>
                  </a:lnTo>
                  <a:lnTo>
                    <a:pt x="1080" y="1504"/>
                  </a:lnTo>
                  <a:lnTo>
                    <a:pt x="1067" y="1488"/>
                  </a:lnTo>
                  <a:lnTo>
                    <a:pt x="1063" y="1479"/>
                  </a:lnTo>
                  <a:lnTo>
                    <a:pt x="1056" y="1469"/>
                  </a:lnTo>
                  <a:lnTo>
                    <a:pt x="1047" y="1455"/>
                  </a:lnTo>
                  <a:lnTo>
                    <a:pt x="1038" y="1437"/>
                  </a:lnTo>
                  <a:lnTo>
                    <a:pt x="1024" y="1415"/>
                  </a:lnTo>
                  <a:lnTo>
                    <a:pt x="1011" y="1395"/>
                  </a:lnTo>
                  <a:lnTo>
                    <a:pt x="1001" y="1379"/>
                  </a:lnTo>
                  <a:lnTo>
                    <a:pt x="964" y="1332"/>
                  </a:lnTo>
                  <a:lnTo>
                    <a:pt x="924" y="1287"/>
                  </a:lnTo>
                  <a:lnTo>
                    <a:pt x="881" y="1246"/>
                  </a:lnTo>
                  <a:lnTo>
                    <a:pt x="835" y="1210"/>
                  </a:lnTo>
                  <a:lnTo>
                    <a:pt x="787" y="1178"/>
                  </a:lnTo>
                  <a:lnTo>
                    <a:pt x="736" y="1150"/>
                  </a:lnTo>
                  <a:lnTo>
                    <a:pt x="684" y="1128"/>
                  </a:lnTo>
                  <a:lnTo>
                    <a:pt x="631" y="1113"/>
                  </a:lnTo>
                  <a:lnTo>
                    <a:pt x="576" y="1104"/>
                  </a:lnTo>
                  <a:lnTo>
                    <a:pt x="520" y="1101"/>
                  </a:lnTo>
                  <a:lnTo>
                    <a:pt x="473" y="1103"/>
                  </a:lnTo>
                  <a:lnTo>
                    <a:pt x="428" y="1108"/>
                  </a:lnTo>
                  <a:lnTo>
                    <a:pt x="386" y="1118"/>
                  </a:lnTo>
                  <a:lnTo>
                    <a:pt x="346" y="1131"/>
                  </a:lnTo>
                  <a:lnTo>
                    <a:pt x="308" y="1148"/>
                  </a:lnTo>
                  <a:lnTo>
                    <a:pt x="262" y="1176"/>
                  </a:lnTo>
                  <a:lnTo>
                    <a:pt x="214" y="1208"/>
                  </a:lnTo>
                  <a:lnTo>
                    <a:pt x="165" y="1247"/>
                  </a:lnTo>
                  <a:lnTo>
                    <a:pt x="115" y="1292"/>
                  </a:lnTo>
                  <a:lnTo>
                    <a:pt x="98" y="1303"/>
                  </a:lnTo>
                  <a:lnTo>
                    <a:pt x="82" y="1311"/>
                  </a:lnTo>
                  <a:lnTo>
                    <a:pt x="66" y="1313"/>
                  </a:lnTo>
                  <a:lnTo>
                    <a:pt x="50" y="1311"/>
                  </a:lnTo>
                  <a:lnTo>
                    <a:pt x="34" y="1304"/>
                  </a:lnTo>
                  <a:lnTo>
                    <a:pt x="20" y="1293"/>
                  </a:lnTo>
                  <a:lnTo>
                    <a:pt x="8" y="1279"/>
                  </a:lnTo>
                  <a:lnTo>
                    <a:pt x="2" y="1263"/>
                  </a:lnTo>
                  <a:lnTo>
                    <a:pt x="0" y="1246"/>
                  </a:lnTo>
                  <a:lnTo>
                    <a:pt x="0" y="1246"/>
                  </a:lnTo>
                  <a:lnTo>
                    <a:pt x="0" y="1240"/>
                  </a:lnTo>
                  <a:lnTo>
                    <a:pt x="1" y="1235"/>
                  </a:lnTo>
                  <a:lnTo>
                    <a:pt x="2" y="1232"/>
                  </a:lnTo>
                  <a:lnTo>
                    <a:pt x="28" y="1138"/>
                  </a:lnTo>
                  <a:lnTo>
                    <a:pt x="60" y="1047"/>
                  </a:lnTo>
                  <a:lnTo>
                    <a:pt x="96" y="959"/>
                  </a:lnTo>
                  <a:lnTo>
                    <a:pt x="138" y="875"/>
                  </a:lnTo>
                  <a:lnTo>
                    <a:pt x="187" y="794"/>
                  </a:lnTo>
                  <a:lnTo>
                    <a:pt x="239" y="715"/>
                  </a:lnTo>
                  <a:lnTo>
                    <a:pt x="297" y="639"/>
                  </a:lnTo>
                  <a:lnTo>
                    <a:pt x="361" y="567"/>
                  </a:lnTo>
                  <a:lnTo>
                    <a:pt x="429" y="498"/>
                  </a:lnTo>
                  <a:lnTo>
                    <a:pt x="499" y="433"/>
                  </a:lnTo>
                  <a:lnTo>
                    <a:pt x="573" y="374"/>
                  </a:lnTo>
                  <a:lnTo>
                    <a:pt x="649" y="318"/>
                  </a:lnTo>
                  <a:lnTo>
                    <a:pt x="728" y="268"/>
                  </a:lnTo>
                  <a:lnTo>
                    <a:pt x="809" y="221"/>
                  </a:lnTo>
                  <a:lnTo>
                    <a:pt x="894" y="179"/>
                  </a:lnTo>
                  <a:lnTo>
                    <a:pt x="981" y="141"/>
                  </a:lnTo>
                  <a:lnTo>
                    <a:pt x="1083" y="104"/>
                  </a:lnTo>
                  <a:lnTo>
                    <a:pt x="1187" y="72"/>
                  </a:lnTo>
                  <a:lnTo>
                    <a:pt x="1293" y="46"/>
                  </a:lnTo>
                  <a:lnTo>
                    <a:pt x="1399" y="26"/>
                  </a:lnTo>
                  <a:lnTo>
                    <a:pt x="1509" y="11"/>
                  </a:lnTo>
                  <a:lnTo>
                    <a:pt x="1619" y="3"/>
                  </a:lnTo>
                  <a:lnTo>
                    <a:pt x="17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56" name="Group 55"/>
          <p:cNvGrpSpPr/>
          <p:nvPr/>
        </p:nvGrpSpPr>
        <p:grpSpPr>
          <a:xfrm>
            <a:off x="1527989" y="4174090"/>
            <a:ext cx="3725819" cy="1463244"/>
            <a:chOff x="2674512" y="7414670"/>
            <a:chExt cx="3725819" cy="1463244"/>
          </a:xfrm>
        </p:grpSpPr>
        <p:sp>
          <p:nvSpPr>
            <p:cNvPr id="57" name="Rectangle 56"/>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58" name="Rectangle 57"/>
            <p:cNvSpPr/>
            <p:nvPr/>
          </p:nvSpPr>
          <p:spPr>
            <a:xfrm>
              <a:off x="3645867" y="7414670"/>
              <a:ext cx="1783117"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Name here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9" name="Group 78"/>
          <p:cNvGrpSpPr/>
          <p:nvPr/>
        </p:nvGrpSpPr>
        <p:grpSpPr>
          <a:xfrm>
            <a:off x="5320594" y="4155040"/>
            <a:ext cx="3725819" cy="1463244"/>
            <a:chOff x="2674512" y="7414670"/>
            <a:chExt cx="3725819" cy="1463244"/>
          </a:xfrm>
        </p:grpSpPr>
        <p:sp>
          <p:nvSpPr>
            <p:cNvPr id="80" name="Rectangle 79"/>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81" name="Rectangle 80"/>
            <p:cNvSpPr/>
            <p:nvPr/>
          </p:nvSpPr>
          <p:spPr>
            <a:xfrm>
              <a:off x="3645867" y="7414670"/>
              <a:ext cx="1783117"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Name here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82" name="Group 81"/>
          <p:cNvGrpSpPr/>
          <p:nvPr/>
        </p:nvGrpSpPr>
        <p:grpSpPr>
          <a:xfrm>
            <a:off x="9151299" y="4135990"/>
            <a:ext cx="3725819" cy="1463244"/>
            <a:chOff x="2674512" y="7414670"/>
            <a:chExt cx="3725819" cy="1463244"/>
          </a:xfrm>
        </p:grpSpPr>
        <p:sp>
          <p:nvSpPr>
            <p:cNvPr id="83" name="Rectangle 82"/>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84" name="Rectangle 83"/>
            <p:cNvSpPr/>
            <p:nvPr/>
          </p:nvSpPr>
          <p:spPr>
            <a:xfrm>
              <a:off x="3645867" y="7414670"/>
              <a:ext cx="1783117"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Name here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85" name="Group 84"/>
          <p:cNvGrpSpPr/>
          <p:nvPr/>
        </p:nvGrpSpPr>
        <p:grpSpPr>
          <a:xfrm>
            <a:off x="12943904" y="4116940"/>
            <a:ext cx="3725819" cy="1463244"/>
            <a:chOff x="2674512" y="7414670"/>
            <a:chExt cx="3725819" cy="1463244"/>
          </a:xfrm>
        </p:grpSpPr>
        <p:sp>
          <p:nvSpPr>
            <p:cNvPr id="86" name="Rectangle 85"/>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87" name="Rectangle 86"/>
            <p:cNvSpPr/>
            <p:nvPr/>
          </p:nvSpPr>
          <p:spPr>
            <a:xfrm>
              <a:off x="3645867" y="7414670"/>
              <a:ext cx="1783117"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Name here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88" name="Group 87"/>
          <p:cNvGrpSpPr/>
          <p:nvPr/>
        </p:nvGrpSpPr>
        <p:grpSpPr>
          <a:xfrm>
            <a:off x="1547039" y="7758831"/>
            <a:ext cx="3725819" cy="1463244"/>
            <a:chOff x="2674512" y="7414670"/>
            <a:chExt cx="3725819" cy="1463244"/>
          </a:xfrm>
        </p:grpSpPr>
        <p:sp>
          <p:nvSpPr>
            <p:cNvPr id="89" name="Rectangle 88"/>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90" name="Rectangle 89"/>
            <p:cNvSpPr/>
            <p:nvPr/>
          </p:nvSpPr>
          <p:spPr>
            <a:xfrm>
              <a:off x="3645867" y="7414670"/>
              <a:ext cx="1783117"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Name here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99" name="Group 98"/>
          <p:cNvGrpSpPr/>
          <p:nvPr/>
        </p:nvGrpSpPr>
        <p:grpSpPr>
          <a:xfrm>
            <a:off x="5339644" y="7739781"/>
            <a:ext cx="3725819" cy="1463244"/>
            <a:chOff x="2674512" y="7414670"/>
            <a:chExt cx="3725819" cy="1463244"/>
          </a:xfrm>
        </p:grpSpPr>
        <p:sp>
          <p:nvSpPr>
            <p:cNvPr id="100" name="Rectangle 99"/>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101" name="Rectangle 100"/>
            <p:cNvSpPr/>
            <p:nvPr/>
          </p:nvSpPr>
          <p:spPr>
            <a:xfrm>
              <a:off x="3645867" y="7414670"/>
              <a:ext cx="1783117"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Name here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02" name="Group 101"/>
          <p:cNvGrpSpPr/>
          <p:nvPr/>
        </p:nvGrpSpPr>
        <p:grpSpPr>
          <a:xfrm>
            <a:off x="9170349" y="7720731"/>
            <a:ext cx="3725819" cy="1463244"/>
            <a:chOff x="2674512" y="7414670"/>
            <a:chExt cx="3725819" cy="1463244"/>
          </a:xfrm>
        </p:grpSpPr>
        <p:sp>
          <p:nvSpPr>
            <p:cNvPr id="103" name="Rectangle 102"/>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104" name="Rectangle 103"/>
            <p:cNvSpPr/>
            <p:nvPr/>
          </p:nvSpPr>
          <p:spPr>
            <a:xfrm>
              <a:off x="3645867" y="7414670"/>
              <a:ext cx="1783117"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Name here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05" name="Group 104"/>
          <p:cNvGrpSpPr/>
          <p:nvPr/>
        </p:nvGrpSpPr>
        <p:grpSpPr>
          <a:xfrm>
            <a:off x="12962954" y="7701681"/>
            <a:ext cx="3725819" cy="1463244"/>
            <a:chOff x="2674512" y="7414670"/>
            <a:chExt cx="3725819" cy="1463244"/>
          </a:xfrm>
        </p:grpSpPr>
        <p:sp>
          <p:nvSpPr>
            <p:cNvPr id="106" name="Rectangle 105"/>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107" name="Rectangle 106"/>
            <p:cNvSpPr/>
            <p:nvPr/>
          </p:nvSpPr>
          <p:spPr>
            <a:xfrm>
              <a:off x="3645867" y="7414670"/>
              <a:ext cx="1783117"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Name here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10438171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7345728" y="276820"/>
            <a:ext cx="3624710"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Iconic List D</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31" name="Rounded Rectangle 30"/>
          <p:cNvSpPr/>
          <p:nvPr/>
        </p:nvSpPr>
        <p:spPr>
          <a:xfrm>
            <a:off x="2959950" y="3358330"/>
            <a:ext cx="900000" cy="900000"/>
          </a:xfrm>
          <a:prstGeom prst="roundRect">
            <a:avLst>
              <a:gd name="adj" fmla="val 3840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smtClean="0">
                <a:noFill/>
              </a:rPr>
              <a:t>1</a:t>
            </a:r>
            <a:endParaRPr lang="en-GB" sz="4400" dirty="0">
              <a:noFill/>
            </a:endParaRPr>
          </a:p>
        </p:txBody>
      </p:sp>
      <p:sp>
        <p:nvSpPr>
          <p:cNvPr id="35" name="Rounded Rectangle 34"/>
          <p:cNvSpPr/>
          <p:nvPr/>
        </p:nvSpPr>
        <p:spPr>
          <a:xfrm>
            <a:off x="6760425" y="3358330"/>
            <a:ext cx="900000" cy="900000"/>
          </a:xfrm>
          <a:prstGeom prst="roundRect">
            <a:avLst>
              <a:gd name="adj" fmla="val 3840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smtClean="0">
                <a:noFill/>
              </a:rPr>
              <a:t>1</a:t>
            </a:r>
            <a:endParaRPr lang="en-GB" sz="4400" dirty="0">
              <a:noFill/>
            </a:endParaRPr>
          </a:p>
        </p:txBody>
      </p:sp>
      <p:sp>
        <p:nvSpPr>
          <p:cNvPr id="36" name="Rounded Rectangle 35"/>
          <p:cNvSpPr/>
          <p:nvPr/>
        </p:nvSpPr>
        <p:spPr>
          <a:xfrm>
            <a:off x="2959950" y="6977830"/>
            <a:ext cx="900000" cy="900000"/>
          </a:xfrm>
          <a:prstGeom prst="roundRect">
            <a:avLst>
              <a:gd name="adj" fmla="val 384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smtClean="0">
                <a:noFill/>
              </a:rPr>
              <a:t>1</a:t>
            </a:r>
            <a:endParaRPr lang="en-GB" sz="4400" dirty="0">
              <a:noFill/>
            </a:endParaRPr>
          </a:p>
        </p:txBody>
      </p:sp>
      <p:sp>
        <p:nvSpPr>
          <p:cNvPr id="37" name="Rounded Rectangle 36"/>
          <p:cNvSpPr/>
          <p:nvPr/>
        </p:nvSpPr>
        <p:spPr>
          <a:xfrm>
            <a:off x="10560900" y="3358330"/>
            <a:ext cx="900000" cy="900000"/>
          </a:xfrm>
          <a:prstGeom prst="roundRect">
            <a:avLst>
              <a:gd name="adj" fmla="val 3840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smtClean="0">
                <a:noFill/>
              </a:rPr>
              <a:t>1</a:t>
            </a:r>
            <a:endParaRPr lang="en-GB" sz="4400" dirty="0">
              <a:noFill/>
            </a:endParaRPr>
          </a:p>
        </p:txBody>
      </p:sp>
      <p:sp>
        <p:nvSpPr>
          <p:cNvPr id="38" name="Rounded Rectangle 37"/>
          <p:cNvSpPr/>
          <p:nvPr/>
        </p:nvSpPr>
        <p:spPr>
          <a:xfrm>
            <a:off x="14361375" y="3358330"/>
            <a:ext cx="900000" cy="900000"/>
          </a:xfrm>
          <a:prstGeom prst="roundRect">
            <a:avLst>
              <a:gd name="adj" fmla="val 3840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smtClean="0">
                <a:noFill/>
              </a:rPr>
              <a:t>1</a:t>
            </a:r>
            <a:endParaRPr lang="en-GB" sz="4400" dirty="0">
              <a:noFill/>
            </a:endParaRPr>
          </a:p>
        </p:txBody>
      </p:sp>
      <p:sp>
        <p:nvSpPr>
          <p:cNvPr id="39" name="Rounded Rectangle 38"/>
          <p:cNvSpPr/>
          <p:nvPr/>
        </p:nvSpPr>
        <p:spPr>
          <a:xfrm>
            <a:off x="6760425" y="6977830"/>
            <a:ext cx="900000" cy="900000"/>
          </a:xfrm>
          <a:prstGeom prst="roundRect">
            <a:avLst>
              <a:gd name="adj" fmla="val 3840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smtClean="0">
                <a:noFill/>
              </a:rPr>
              <a:t>1</a:t>
            </a:r>
            <a:endParaRPr lang="en-GB" sz="4400" dirty="0">
              <a:noFill/>
            </a:endParaRPr>
          </a:p>
        </p:txBody>
      </p:sp>
      <p:sp>
        <p:nvSpPr>
          <p:cNvPr id="40" name="Freeform 18"/>
          <p:cNvSpPr>
            <a:spLocks/>
          </p:cNvSpPr>
          <p:nvPr/>
        </p:nvSpPr>
        <p:spPr bwMode="auto">
          <a:xfrm>
            <a:off x="14629918" y="3626874"/>
            <a:ext cx="362913" cy="362912"/>
          </a:xfrm>
          <a:custGeom>
            <a:avLst/>
            <a:gdLst>
              <a:gd name="T0" fmla="*/ 266 w 360"/>
              <a:gd name="T1" fmla="*/ 360 h 360"/>
              <a:gd name="T2" fmla="*/ 294 w 360"/>
              <a:gd name="T3" fmla="*/ 331 h 360"/>
              <a:gd name="T4" fmla="*/ 245 w 360"/>
              <a:gd name="T5" fmla="*/ 155 h 360"/>
              <a:gd name="T6" fmla="*/ 318 w 360"/>
              <a:gd name="T7" fmla="*/ 82 h 360"/>
              <a:gd name="T8" fmla="*/ 340 w 360"/>
              <a:gd name="T9" fmla="*/ 19 h 360"/>
              <a:gd name="T10" fmla="*/ 278 w 360"/>
              <a:gd name="T11" fmla="*/ 42 h 360"/>
              <a:gd name="T12" fmla="*/ 205 w 360"/>
              <a:gd name="T13" fmla="*/ 115 h 360"/>
              <a:gd name="T14" fmla="*/ 28 w 360"/>
              <a:gd name="T15" fmla="*/ 65 h 360"/>
              <a:gd name="T16" fmla="*/ 0 w 360"/>
              <a:gd name="T17" fmla="*/ 94 h 360"/>
              <a:gd name="T18" fmla="*/ 148 w 360"/>
              <a:gd name="T19" fmla="*/ 172 h 360"/>
              <a:gd name="T20" fmla="*/ 98 w 360"/>
              <a:gd name="T21" fmla="*/ 222 h 360"/>
              <a:gd name="T22" fmla="*/ 38 w 360"/>
              <a:gd name="T23" fmla="*/ 226 h 360"/>
              <a:gd name="T24" fmla="*/ 9 w 360"/>
              <a:gd name="T25" fmla="*/ 254 h 360"/>
              <a:gd name="T26" fmla="*/ 80 w 360"/>
              <a:gd name="T27" fmla="*/ 280 h 360"/>
              <a:gd name="T28" fmla="*/ 105 w 360"/>
              <a:gd name="T29" fmla="*/ 350 h 360"/>
              <a:gd name="T30" fmla="*/ 134 w 360"/>
              <a:gd name="T31" fmla="*/ 322 h 360"/>
              <a:gd name="T32" fmla="*/ 137 w 360"/>
              <a:gd name="T33" fmla="*/ 262 h 360"/>
              <a:gd name="T34" fmla="*/ 188 w 360"/>
              <a:gd name="T35" fmla="*/ 211 h 360"/>
              <a:gd name="T36" fmla="*/ 266 w 360"/>
              <a:gd name="T37"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solidFill>
          <a:ln>
            <a:noFill/>
          </a:ln>
        </p:spPr>
        <p:txBody>
          <a:bodyPr vert="horz" wrap="square" lIns="72579" tIns="36290" rIns="72579" bIns="36290" numCol="1" anchor="t" anchorCtr="0" compatLnSpc="1">
            <a:prstTxWarp prst="textNoShape">
              <a:avLst/>
            </a:prstTxWarp>
          </a:bodyPr>
          <a:lstStyle/>
          <a:p>
            <a:endParaRPr lang="en-US" sz="2016" dirty="0"/>
          </a:p>
        </p:txBody>
      </p:sp>
      <p:sp>
        <p:nvSpPr>
          <p:cNvPr id="43" name="Freeform 6"/>
          <p:cNvSpPr>
            <a:spLocks/>
          </p:cNvSpPr>
          <p:nvPr/>
        </p:nvSpPr>
        <p:spPr bwMode="auto">
          <a:xfrm>
            <a:off x="3203152" y="7274911"/>
            <a:ext cx="413595" cy="264288"/>
          </a:xfrm>
          <a:custGeom>
            <a:avLst/>
            <a:gdLst>
              <a:gd name="T0" fmla="*/ 3017 w 3855"/>
              <a:gd name="T1" fmla="*/ 57 h 2464"/>
              <a:gd name="T2" fmla="*/ 3406 w 3855"/>
              <a:gd name="T3" fmla="*/ 270 h 2464"/>
              <a:gd name="T4" fmla="*/ 3692 w 3855"/>
              <a:gd name="T5" fmla="*/ 611 h 2464"/>
              <a:gd name="T6" fmla="*/ 3841 w 3855"/>
              <a:gd name="T7" fmla="*/ 1041 h 2464"/>
              <a:gd name="T8" fmla="*/ 3823 w 3855"/>
              <a:gd name="T9" fmla="*/ 1514 h 2464"/>
              <a:gd name="T10" fmla="*/ 3644 w 3855"/>
              <a:gd name="T11" fmla="*/ 1929 h 2464"/>
              <a:gd name="T12" fmla="*/ 3334 w 3855"/>
              <a:gd name="T13" fmla="*/ 2247 h 2464"/>
              <a:gd name="T14" fmla="*/ 2929 w 3855"/>
              <a:gd name="T15" fmla="*/ 2431 h 2464"/>
              <a:gd name="T16" fmla="*/ 2477 w 3855"/>
              <a:gd name="T17" fmla="*/ 2451 h 2464"/>
              <a:gd name="T18" fmla="*/ 2075 w 3855"/>
              <a:gd name="T19" fmla="*/ 2312 h 2464"/>
              <a:gd name="T20" fmla="*/ 1795 w 3855"/>
              <a:gd name="T21" fmla="*/ 2088 h 2464"/>
              <a:gd name="T22" fmla="*/ 1688 w 3855"/>
              <a:gd name="T23" fmla="*/ 1931 h 2464"/>
              <a:gd name="T24" fmla="*/ 1574 w 3855"/>
              <a:gd name="T25" fmla="*/ 1742 h 2464"/>
              <a:gd name="T26" fmla="*/ 1491 w 3855"/>
              <a:gd name="T27" fmla="*/ 1498 h 2464"/>
              <a:gd name="T28" fmla="*/ 1428 w 3855"/>
              <a:gd name="T29" fmla="*/ 1178 h 2464"/>
              <a:gd name="T30" fmla="*/ 1311 w 3855"/>
              <a:gd name="T31" fmla="*/ 922 h 2464"/>
              <a:gd name="T32" fmla="*/ 1075 w 3855"/>
              <a:gd name="T33" fmla="*/ 772 h 2464"/>
              <a:gd name="T34" fmla="*/ 792 w 3855"/>
              <a:gd name="T35" fmla="*/ 788 h 2464"/>
              <a:gd name="T36" fmla="*/ 579 w 3855"/>
              <a:gd name="T37" fmla="*/ 960 h 2464"/>
              <a:gd name="T38" fmla="*/ 495 w 3855"/>
              <a:gd name="T39" fmla="*/ 1231 h 2464"/>
              <a:gd name="T40" fmla="*/ 579 w 3855"/>
              <a:gd name="T41" fmla="*/ 1503 h 2464"/>
              <a:gd name="T42" fmla="*/ 792 w 3855"/>
              <a:gd name="T43" fmla="*/ 1675 h 2464"/>
              <a:gd name="T44" fmla="*/ 1071 w 3855"/>
              <a:gd name="T45" fmla="*/ 1693 h 2464"/>
              <a:gd name="T46" fmla="*/ 1241 w 3855"/>
              <a:gd name="T47" fmla="*/ 1651 h 2464"/>
              <a:gd name="T48" fmla="*/ 1308 w 3855"/>
              <a:gd name="T49" fmla="*/ 1761 h 2464"/>
              <a:gd name="T50" fmla="*/ 1412 w 3855"/>
              <a:gd name="T51" fmla="*/ 1968 h 2464"/>
              <a:gd name="T52" fmla="*/ 1386 w 3855"/>
              <a:gd name="T53" fmla="*/ 2102 h 2464"/>
              <a:gd name="T54" fmla="*/ 1119 w 3855"/>
              <a:gd name="T55" fmla="*/ 2202 h 2464"/>
              <a:gd name="T56" fmla="*/ 717 w 3855"/>
              <a:gd name="T57" fmla="*/ 2184 h 2464"/>
              <a:gd name="T58" fmla="*/ 369 w 3855"/>
              <a:gd name="T59" fmla="*/ 2007 h 2464"/>
              <a:gd name="T60" fmla="*/ 118 w 3855"/>
              <a:gd name="T61" fmla="*/ 1705 h 2464"/>
              <a:gd name="T62" fmla="*/ 4 w 3855"/>
              <a:gd name="T63" fmla="*/ 1316 h 2464"/>
              <a:gd name="T64" fmla="*/ 54 w 3855"/>
              <a:gd name="T65" fmla="*/ 906 h 2464"/>
              <a:gd name="T66" fmla="*/ 254 w 3855"/>
              <a:gd name="T67" fmla="*/ 566 h 2464"/>
              <a:gd name="T68" fmla="*/ 568 w 3855"/>
              <a:gd name="T69" fmla="*/ 333 h 2464"/>
              <a:gd name="T70" fmla="*/ 960 w 3855"/>
              <a:gd name="T71" fmla="*/ 248 h 2464"/>
              <a:gd name="T72" fmla="*/ 1359 w 3855"/>
              <a:gd name="T73" fmla="*/ 337 h 2464"/>
              <a:gd name="T74" fmla="*/ 1619 w 3855"/>
              <a:gd name="T75" fmla="*/ 520 h 2464"/>
              <a:gd name="T76" fmla="*/ 1798 w 3855"/>
              <a:gd name="T77" fmla="*/ 728 h 2464"/>
              <a:gd name="T78" fmla="*/ 1931 w 3855"/>
              <a:gd name="T79" fmla="*/ 1011 h 2464"/>
              <a:gd name="T80" fmla="*/ 1946 w 3855"/>
              <a:gd name="T81" fmla="*/ 1180 h 2464"/>
              <a:gd name="T82" fmla="*/ 1962 w 3855"/>
              <a:gd name="T83" fmla="*/ 1378 h 2464"/>
              <a:gd name="T84" fmla="*/ 2110 w 3855"/>
              <a:gd name="T85" fmla="*/ 1692 h 2464"/>
              <a:gd name="T86" fmla="*/ 2379 w 3855"/>
              <a:gd name="T87" fmla="*/ 1899 h 2464"/>
              <a:gd name="T88" fmla="*/ 2725 w 3855"/>
              <a:gd name="T89" fmla="*/ 1952 h 2464"/>
              <a:gd name="T90" fmla="*/ 3048 w 3855"/>
              <a:gd name="T91" fmla="*/ 1832 h 2464"/>
              <a:gd name="T92" fmla="*/ 3274 w 3855"/>
              <a:gd name="T93" fmla="*/ 1577 h 2464"/>
              <a:gd name="T94" fmla="*/ 3360 w 3855"/>
              <a:gd name="T95" fmla="*/ 1231 h 2464"/>
              <a:gd name="T96" fmla="*/ 3274 w 3855"/>
              <a:gd name="T97" fmla="*/ 887 h 2464"/>
              <a:gd name="T98" fmla="*/ 3048 w 3855"/>
              <a:gd name="T99" fmla="*/ 631 h 2464"/>
              <a:gd name="T100" fmla="*/ 2725 w 3855"/>
              <a:gd name="T101" fmla="*/ 512 h 2464"/>
              <a:gd name="T102" fmla="*/ 2407 w 3855"/>
              <a:gd name="T103" fmla="*/ 554 h 2464"/>
              <a:gd name="T104" fmla="*/ 2180 w 3855"/>
              <a:gd name="T105" fmla="*/ 691 h 2464"/>
              <a:gd name="T106" fmla="*/ 2078 w 3855"/>
              <a:gd name="T107" fmla="*/ 686 h 2464"/>
              <a:gd name="T108" fmla="*/ 1892 w 3855"/>
              <a:gd name="T109" fmla="*/ 442 h 2464"/>
              <a:gd name="T110" fmla="*/ 1867 w 3855"/>
              <a:gd name="T111" fmla="*/ 327 h 2464"/>
              <a:gd name="T112" fmla="*/ 2052 w 3855"/>
              <a:gd name="T113" fmla="*/ 166 h 2464"/>
              <a:gd name="T114" fmla="*/ 2470 w 3855"/>
              <a:gd name="T115" fmla="*/ 14 h 2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55" h="2464">
                <a:moveTo>
                  <a:pt x="2654" y="0"/>
                </a:moveTo>
                <a:lnTo>
                  <a:pt x="2748" y="3"/>
                </a:lnTo>
                <a:lnTo>
                  <a:pt x="2840" y="14"/>
                </a:lnTo>
                <a:lnTo>
                  <a:pt x="2930" y="32"/>
                </a:lnTo>
                <a:lnTo>
                  <a:pt x="3017" y="57"/>
                </a:lnTo>
                <a:lnTo>
                  <a:pt x="3101" y="88"/>
                </a:lnTo>
                <a:lnTo>
                  <a:pt x="3183" y="125"/>
                </a:lnTo>
                <a:lnTo>
                  <a:pt x="3261" y="168"/>
                </a:lnTo>
                <a:lnTo>
                  <a:pt x="3335" y="217"/>
                </a:lnTo>
                <a:lnTo>
                  <a:pt x="3406" y="270"/>
                </a:lnTo>
                <a:lnTo>
                  <a:pt x="3472" y="329"/>
                </a:lnTo>
                <a:lnTo>
                  <a:pt x="3534" y="394"/>
                </a:lnTo>
                <a:lnTo>
                  <a:pt x="3592" y="462"/>
                </a:lnTo>
                <a:lnTo>
                  <a:pt x="3645" y="534"/>
                </a:lnTo>
                <a:lnTo>
                  <a:pt x="3692" y="611"/>
                </a:lnTo>
                <a:lnTo>
                  <a:pt x="3733" y="691"/>
                </a:lnTo>
                <a:lnTo>
                  <a:pt x="3770" y="774"/>
                </a:lnTo>
                <a:lnTo>
                  <a:pt x="3800" y="860"/>
                </a:lnTo>
                <a:lnTo>
                  <a:pt x="3824" y="950"/>
                </a:lnTo>
                <a:lnTo>
                  <a:pt x="3841" y="1041"/>
                </a:lnTo>
                <a:lnTo>
                  <a:pt x="3852" y="1136"/>
                </a:lnTo>
                <a:lnTo>
                  <a:pt x="3855" y="1231"/>
                </a:lnTo>
                <a:lnTo>
                  <a:pt x="3852" y="1328"/>
                </a:lnTo>
                <a:lnTo>
                  <a:pt x="3841" y="1422"/>
                </a:lnTo>
                <a:lnTo>
                  <a:pt x="3823" y="1514"/>
                </a:lnTo>
                <a:lnTo>
                  <a:pt x="3800" y="1603"/>
                </a:lnTo>
                <a:lnTo>
                  <a:pt x="3770" y="1689"/>
                </a:lnTo>
                <a:lnTo>
                  <a:pt x="3733" y="1773"/>
                </a:lnTo>
                <a:lnTo>
                  <a:pt x="3691" y="1853"/>
                </a:lnTo>
                <a:lnTo>
                  <a:pt x="3644" y="1929"/>
                </a:lnTo>
                <a:lnTo>
                  <a:pt x="3592" y="2002"/>
                </a:lnTo>
                <a:lnTo>
                  <a:pt x="3534" y="2070"/>
                </a:lnTo>
                <a:lnTo>
                  <a:pt x="3471" y="2134"/>
                </a:lnTo>
                <a:lnTo>
                  <a:pt x="3405" y="2192"/>
                </a:lnTo>
                <a:lnTo>
                  <a:pt x="3334" y="2247"/>
                </a:lnTo>
                <a:lnTo>
                  <a:pt x="3259" y="2296"/>
                </a:lnTo>
                <a:lnTo>
                  <a:pt x="3181" y="2338"/>
                </a:lnTo>
                <a:lnTo>
                  <a:pt x="3100" y="2376"/>
                </a:lnTo>
                <a:lnTo>
                  <a:pt x="3016" y="2407"/>
                </a:lnTo>
                <a:lnTo>
                  <a:pt x="2929" y="2431"/>
                </a:lnTo>
                <a:lnTo>
                  <a:pt x="2840" y="2449"/>
                </a:lnTo>
                <a:lnTo>
                  <a:pt x="2748" y="2460"/>
                </a:lnTo>
                <a:lnTo>
                  <a:pt x="2654" y="2464"/>
                </a:lnTo>
                <a:lnTo>
                  <a:pt x="2565" y="2460"/>
                </a:lnTo>
                <a:lnTo>
                  <a:pt x="2477" y="2451"/>
                </a:lnTo>
                <a:lnTo>
                  <a:pt x="2392" y="2435"/>
                </a:lnTo>
                <a:lnTo>
                  <a:pt x="2309" y="2412"/>
                </a:lnTo>
                <a:lnTo>
                  <a:pt x="2229" y="2384"/>
                </a:lnTo>
                <a:lnTo>
                  <a:pt x="2151" y="2351"/>
                </a:lnTo>
                <a:lnTo>
                  <a:pt x="2075" y="2312"/>
                </a:lnTo>
                <a:lnTo>
                  <a:pt x="2004" y="2269"/>
                </a:lnTo>
                <a:lnTo>
                  <a:pt x="1936" y="2219"/>
                </a:lnTo>
                <a:lnTo>
                  <a:pt x="1871" y="2166"/>
                </a:lnTo>
                <a:lnTo>
                  <a:pt x="1809" y="2108"/>
                </a:lnTo>
                <a:lnTo>
                  <a:pt x="1795" y="2088"/>
                </a:lnTo>
                <a:lnTo>
                  <a:pt x="1777" y="2063"/>
                </a:lnTo>
                <a:lnTo>
                  <a:pt x="1757" y="2034"/>
                </a:lnTo>
                <a:lnTo>
                  <a:pt x="1735" y="2002"/>
                </a:lnTo>
                <a:lnTo>
                  <a:pt x="1711" y="1967"/>
                </a:lnTo>
                <a:lnTo>
                  <a:pt x="1688" y="1931"/>
                </a:lnTo>
                <a:lnTo>
                  <a:pt x="1663" y="1892"/>
                </a:lnTo>
                <a:lnTo>
                  <a:pt x="1638" y="1853"/>
                </a:lnTo>
                <a:lnTo>
                  <a:pt x="1616" y="1816"/>
                </a:lnTo>
                <a:lnTo>
                  <a:pt x="1593" y="1778"/>
                </a:lnTo>
                <a:lnTo>
                  <a:pt x="1574" y="1742"/>
                </a:lnTo>
                <a:lnTo>
                  <a:pt x="1556" y="1708"/>
                </a:lnTo>
                <a:lnTo>
                  <a:pt x="1535" y="1658"/>
                </a:lnTo>
                <a:lnTo>
                  <a:pt x="1519" y="1606"/>
                </a:lnTo>
                <a:lnTo>
                  <a:pt x="1503" y="1552"/>
                </a:lnTo>
                <a:lnTo>
                  <a:pt x="1491" y="1498"/>
                </a:lnTo>
                <a:lnTo>
                  <a:pt x="1481" y="1443"/>
                </a:lnTo>
                <a:lnTo>
                  <a:pt x="1471" y="1388"/>
                </a:lnTo>
                <a:lnTo>
                  <a:pt x="1452" y="1285"/>
                </a:lnTo>
                <a:lnTo>
                  <a:pt x="1441" y="1231"/>
                </a:lnTo>
                <a:lnTo>
                  <a:pt x="1428" y="1178"/>
                </a:lnTo>
                <a:lnTo>
                  <a:pt x="1411" y="1126"/>
                </a:lnTo>
                <a:lnTo>
                  <a:pt x="1396" y="1070"/>
                </a:lnTo>
                <a:lnTo>
                  <a:pt x="1372" y="1017"/>
                </a:lnTo>
                <a:lnTo>
                  <a:pt x="1344" y="967"/>
                </a:lnTo>
                <a:lnTo>
                  <a:pt x="1311" y="922"/>
                </a:lnTo>
                <a:lnTo>
                  <a:pt x="1272" y="881"/>
                </a:lnTo>
                <a:lnTo>
                  <a:pt x="1228" y="845"/>
                </a:lnTo>
                <a:lnTo>
                  <a:pt x="1181" y="814"/>
                </a:lnTo>
                <a:lnTo>
                  <a:pt x="1130" y="789"/>
                </a:lnTo>
                <a:lnTo>
                  <a:pt x="1075" y="772"/>
                </a:lnTo>
                <a:lnTo>
                  <a:pt x="1019" y="760"/>
                </a:lnTo>
                <a:lnTo>
                  <a:pt x="960" y="756"/>
                </a:lnTo>
                <a:lnTo>
                  <a:pt x="902" y="760"/>
                </a:lnTo>
                <a:lnTo>
                  <a:pt x="845" y="771"/>
                </a:lnTo>
                <a:lnTo>
                  <a:pt x="792" y="788"/>
                </a:lnTo>
                <a:lnTo>
                  <a:pt x="742" y="812"/>
                </a:lnTo>
                <a:lnTo>
                  <a:pt x="695" y="841"/>
                </a:lnTo>
                <a:lnTo>
                  <a:pt x="651" y="876"/>
                </a:lnTo>
                <a:lnTo>
                  <a:pt x="613" y="916"/>
                </a:lnTo>
                <a:lnTo>
                  <a:pt x="579" y="960"/>
                </a:lnTo>
                <a:lnTo>
                  <a:pt x="550" y="1008"/>
                </a:lnTo>
                <a:lnTo>
                  <a:pt x="527" y="1060"/>
                </a:lnTo>
                <a:lnTo>
                  <a:pt x="509" y="1115"/>
                </a:lnTo>
                <a:lnTo>
                  <a:pt x="499" y="1172"/>
                </a:lnTo>
                <a:lnTo>
                  <a:pt x="495" y="1231"/>
                </a:lnTo>
                <a:lnTo>
                  <a:pt x="499" y="1292"/>
                </a:lnTo>
                <a:lnTo>
                  <a:pt x="509" y="1349"/>
                </a:lnTo>
                <a:lnTo>
                  <a:pt x="527" y="1403"/>
                </a:lnTo>
                <a:lnTo>
                  <a:pt x="550" y="1456"/>
                </a:lnTo>
                <a:lnTo>
                  <a:pt x="579" y="1503"/>
                </a:lnTo>
                <a:lnTo>
                  <a:pt x="613" y="1548"/>
                </a:lnTo>
                <a:lnTo>
                  <a:pt x="651" y="1588"/>
                </a:lnTo>
                <a:lnTo>
                  <a:pt x="695" y="1622"/>
                </a:lnTo>
                <a:lnTo>
                  <a:pt x="742" y="1652"/>
                </a:lnTo>
                <a:lnTo>
                  <a:pt x="792" y="1675"/>
                </a:lnTo>
                <a:lnTo>
                  <a:pt x="845" y="1693"/>
                </a:lnTo>
                <a:lnTo>
                  <a:pt x="902" y="1704"/>
                </a:lnTo>
                <a:lnTo>
                  <a:pt x="960" y="1708"/>
                </a:lnTo>
                <a:lnTo>
                  <a:pt x="1016" y="1704"/>
                </a:lnTo>
                <a:lnTo>
                  <a:pt x="1071" y="1693"/>
                </a:lnTo>
                <a:lnTo>
                  <a:pt x="1123" y="1676"/>
                </a:lnTo>
                <a:lnTo>
                  <a:pt x="1172" y="1654"/>
                </a:lnTo>
                <a:lnTo>
                  <a:pt x="1195" y="1646"/>
                </a:lnTo>
                <a:lnTo>
                  <a:pt x="1218" y="1645"/>
                </a:lnTo>
                <a:lnTo>
                  <a:pt x="1241" y="1651"/>
                </a:lnTo>
                <a:lnTo>
                  <a:pt x="1256" y="1659"/>
                </a:lnTo>
                <a:lnTo>
                  <a:pt x="1270" y="1671"/>
                </a:lnTo>
                <a:lnTo>
                  <a:pt x="1281" y="1685"/>
                </a:lnTo>
                <a:lnTo>
                  <a:pt x="1288" y="1702"/>
                </a:lnTo>
                <a:lnTo>
                  <a:pt x="1308" y="1761"/>
                </a:lnTo>
                <a:lnTo>
                  <a:pt x="1334" y="1819"/>
                </a:lnTo>
                <a:lnTo>
                  <a:pt x="1353" y="1859"/>
                </a:lnTo>
                <a:lnTo>
                  <a:pt x="1376" y="1900"/>
                </a:lnTo>
                <a:lnTo>
                  <a:pt x="1400" y="1943"/>
                </a:lnTo>
                <a:lnTo>
                  <a:pt x="1412" y="1968"/>
                </a:lnTo>
                <a:lnTo>
                  <a:pt x="1418" y="1996"/>
                </a:lnTo>
                <a:lnTo>
                  <a:pt x="1419" y="2025"/>
                </a:lnTo>
                <a:lnTo>
                  <a:pt x="1413" y="2052"/>
                </a:lnTo>
                <a:lnTo>
                  <a:pt x="1403" y="2079"/>
                </a:lnTo>
                <a:lnTo>
                  <a:pt x="1386" y="2102"/>
                </a:lnTo>
                <a:lnTo>
                  <a:pt x="1366" y="2120"/>
                </a:lnTo>
                <a:lnTo>
                  <a:pt x="1341" y="2134"/>
                </a:lnTo>
                <a:lnTo>
                  <a:pt x="1270" y="2163"/>
                </a:lnTo>
                <a:lnTo>
                  <a:pt x="1196" y="2186"/>
                </a:lnTo>
                <a:lnTo>
                  <a:pt x="1119" y="2202"/>
                </a:lnTo>
                <a:lnTo>
                  <a:pt x="1040" y="2213"/>
                </a:lnTo>
                <a:lnTo>
                  <a:pt x="960" y="2217"/>
                </a:lnTo>
                <a:lnTo>
                  <a:pt x="877" y="2213"/>
                </a:lnTo>
                <a:lnTo>
                  <a:pt x="797" y="2202"/>
                </a:lnTo>
                <a:lnTo>
                  <a:pt x="717" y="2184"/>
                </a:lnTo>
                <a:lnTo>
                  <a:pt x="642" y="2161"/>
                </a:lnTo>
                <a:lnTo>
                  <a:pt x="568" y="2131"/>
                </a:lnTo>
                <a:lnTo>
                  <a:pt x="499" y="2094"/>
                </a:lnTo>
                <a:lnTo>
                  <a:pt x="431" y="2053"/>
                </a:lnTo>
                <a:lnTo>
                  <a:pt x="369" y="2007"/>
                </a:lnTo>
                <a:lnTo>
                  <a:pt x="310" y="1955"/>
                </a:lnTo>
                <a:lnTo>
                  <a:pt x="254" y="1899"/>
                </a:lnTo>
                <a:lnTo>
                  <a:pt x="204" y="1839"/>
                </a:lnTo>
                <a:lnTo>
                  <a:pt x="158" y="1774"/>
                </a:lnTo>
                <a:lnTo>
                  <a:pt x="118" y="1705"/>
                </a:lnTo>
                <a:lnTo>
                  <a:pt x="84" y="1634"/>
                </a:lnTo>
                <a:lnTo>
                  <a:pt x="54" y="1559"/>
                </a:lnTo>
                <a:lnTo>
                  <a:pt x="31" y="1480"/>
                </a:lnTo>
                <a:lnTo>
                  <a:pt x="14" y="1400"/>
                </a:lnTo>
                <a:lnTo>
                  <a:pt x="4" y="1316"/>
                </a:lnTo>
                <a:lnTo>
                  <a:pt x="0" y="1231"/>
                </a:lnTo>
                <a:lnTo>
                  <a:pt x="4" y="1148"/>
                </a:lnTo>
                <a:lnTo>
                  <a:pt x="14" y="1064"/>
                </a:lnTo>
                <a:lnTo>
                  <a:pt x="31" y="984"/>
                </a:lnTo>
                <a:lnTo>
                  <a:pt x="54" y="906"/>
                </a:lnTo>
                <a:lnTo>
                  <a:pt x="84" y="831"/>
                </a:lnTo>
                <a:lnTo>
                  <a:pt x="118" y="759"/>
                </a:lnTo>
                <a:lnTo>
                  <a:pt x="158" y="691"/>
                </a:lnTo>
                <a:lnTo>
                  <a:pt x="204" y="625"/>
                </a:lnTo>
                <a:lnTo>
                  <a:pt x="254" y="566"/>
                </a:lnTo>
                <a:lnTo>
                  <a:pt x="310" y="509"/>
                </a:lnTo>
                <a:lnTo>
                  <a:pt x="369" y="458"/>
                </a:lnTo>
                <a:lnTo>
                  <a:pt x="431" y="411"/>
                </a:lnTo>
                <a:lnTo>
                  <a:pt x="499" y="369"/>
                </a:lnTo>
                <a:lnTo>
                  <a:pt x="568" y="333"/>
                </a:lnTo>
                <a:lnTo>
                  <a:pt x="642" y="304"/>
                </a:lnTo>
                <a:lnTo>
                  <a:pt x="717" y="280"/>
                </a:lnTo>
                <a:lnTo>
                  <a:pt x="797" y="263"/>
                </a:lnTo>
                <a:lnTo>
                  <a:pt x="877" y="252"/>
                </a:lnTo>
                <a:lnTo>
                  <a:pt x="960" y="248"/>
                </a:lnTo>
                <a:lnTo>
                  <a:pt x="1045" y="252"/>
                </a:lnTo>
                <a:lnTo>
                  <a:pt x="1126" y="263"/>
                </a:lnTo>
                <a:lnTo>
                  <a:pt x="1207" y="281"/>
                </a:lnTo>
                <a:lnTo>
                  <a:pt x="1285" y="306"/>
                </a:lnTo>
                <a:lnTo>
                  <a:pt x="1359" y="337"/>
                </a:lnTo>
                <a:lnTo>
                  <a:pt x="1430" y="374"/>
                </a:lnTo>
                <a:lnTo>
                  <a:pt x="1497" y="418"/>
                </a:lnTo>
                <a:lnTo>
                  <a:pt x="1561" y="466"/>
                </a:lnTo>
                <a:lnTo>
                  <a:pt x="1590" y="491"/>
                </a:lnTo>
                <a:lnTo>
                  <a:pt x="1619" y="520"/>
                </a:lnTo>
                <a:lnTo>
                  <a:pt x="1651" y="552"/>
                </a:lnTo>
                <a:lnTo>
                  <a:pt x="1688" y="591"/>
                </a:lnTo>
                <a:lnTo>
                  <a:pt x="1725" y="634"/>
                </a:lnTo>
                <a:lnTo>
                  <a:pt x="1762" y="680"/>
                </a:lnTo>
                <a:lnTo>
                  <a:pt x="1798" y="728"/>
                </a:lnTo>
                <a:lnTo>
                  <a:pt x="1832" y="780"/>
                </a:lnTo>
                <a:lnTo>
                  <a:pt x="1863" y="835"/>
                </a:lnTo>
                <a:lnTo>
                  <a:pt x="1891" y="892"/>
                </a:lnTo>
                <a:lnTo>
                  <a:pt x="1913" y="950"/>
                </a:lnTo>
                <a:lnTo>
                  <a:pt x="1931" y="1011"/>
                </a:lnTo>
                <a:lnTo>
                  <a:pt x="1942" y="1072"/>
                </a:lnTo>
                <a:lnTo>
                  <a:pt x="1945" y="1136"/>
                </a:lnTo>
                <a:lnTo>
                  <a:pt x="1946" y="1145"/>
                </a:lnTo>
                <a:lnTo>
                  <a:pt x="1946" y="1161"/>
                </a:lnTo>
                <a:lnTo>
                  <a:pt x="1946" y="1180"/>
                </a:lnTo>
                <a:lnTo>
                  <a:pt x="1948" y="1200"/>
                </a:lnTo>
                <a:lnTo>
                  <a:pt x="1948" y="1218"/>
                </a:lnTo>
                <a:lnTo>
                  <a:pt x="1948" y="1231"/>
                </a:lnTo>
                <a:lnTo>
                  <a:pt x="1951" y="1305"/>
                </a:lnTo>
                <a:lnTo>
                  <a:pt x="1962" y="1378"/>
                </a:lnTo>
                <a:lnTo>
                  <a:pt x="1980" y="1447"/>
                </a:lnTo>
                <a:lnTo>
                  <a:pt x="2003" y="1514"/>
                </a:lnTo>
                <a:lnTo>
                  <a:pt x="2033" y="1577"/>
                </a:lnTo>
                <a:lnTo>
                  <a:pt x="2068" y="1636"/>
                </a:lnTo>
                <a:lnTo>
                  <a:pt x="2110" y="1692"/>
                </a:lnTo>
                <a:lnTo>
                  <a:pt x="2154" y="1744"/>
                </a:lnTo>
                <a:lnTo>
                  <a:pt x="2205" y="1790"/>
                </a:lnTo>
                <a:lnTo>
                  <a:pt x="2260" y="1832"/>
                </a:lnTo>
                <a:lnTo>
                  <a:pt x="2318" y="1869"/>
                </a:lnTo>
                <a:lnTo>
                  <a:pt x="2379" y="1899"/>
                </a:lnTo>
                <a:lnTo>
                  <a:pt x="2444" y="1923"/>
                </a:lnTo>
                <a:lnTo>
                  <a:pt x="2511" y="1942"/>
                </a:lnTo>
                <a:lnTo>
                  <a:pt x="2582" y="1952"/>
                </a:lnTo>
                <a:lnTo>
                  <a:pt x="2654" y="1956"/>
                </a:lnTo>
                <a:lnTo>
                  <a:pt x="2725" y="1952"/>
                </a:lnTo>
                <a:lnTo>
                  <a:pt x="2796" y="1942"/>
                </a:lnTo>
                <a:lnTo>
                  <a:pt x="2864" y="1923"/>
                </a:lnTo>
                <a:lnTo>
                  <a:pt x="2929" y="1899"/>
                </a:lnTo>
                <a:lnTo>
                  <a:pt x="2990" y="1869"/>
                </a:lnTo>
                <a:lnTo>
                  <a:pt x="3048" y="1832"/>
                </a:lnTo>
                <a:lnTo>
                  <a:pt x="3102" y="1790"/>
                </a:lnTo>
                <a:lnTo>
                  <a:pt x="3152" y="1744"/>
                </a:lnTo>
                <a:lnTo>
                  <a:pt x="3198" y="1692"/>
                </a:lnTo>
                <a:lnTo>
                  <a:pt x="3238" y="1636"/>
                </a:lnTo>
                <a:lnTo>
                  <a:pt x="3274" y="1577"/>
                </a:lnTo>
                <a:lnTo>
                  <a:pt x="3304" y="1514"/>
                </a:lnTo>
                <a:lnTo>
                  <a:pt x="3328" y="1447"/>
                </a:lnTo>
                <a:lnTo>
                  <a:pt x="3345" y="1378"/>
                </a:lnTo>
                <a:lnTo>
                  <a:pt x="3356" y="1305"/>
                </a:lnTo>
                <a:lnTo>
                  <a:pt x="3360" y="1231"/>
                </a:lnTo>
                <a:lnTo>
                  <a:pt x="3356" y="1157"/>
                </a:lnTo>
                <a:lnTo>
                  <a:pt x="3345" y="1086"/>
                </a:lnTo>
                <a:lnTo>
                  <a:pt x="3328" y="1017"/>
                </a:lnTo>
                <a:lnTo>
                  <a:pt x="3304" y="950"/>
                </a:lnTo>
                <a:lnTo>
                  <a:pt x="3274" y="887"/>
                </a:lnTo>
                <a:lnTo>
                  <a:pt x="3238" y="828"/>
                </a:lnTo>
                <a:lnTo>
                  <a:pt x="3198" y="772"/>
                </a:lnTo>
                <a:lnTo>
                  <a:pt x="3152" y="720"/>
                </a:lnTo>
                <a:lnTo>
                  <a:pt x="3102" y="674"/>
                </a:lnTo>
                <a:lnTo>
                  <a:pt x="3048" y="631"/>
                </a:lnTo>
                <a:lnTo>
                  <a:pt x="2990" y="596"/>
                </a:lnTo>
                <a:lnTo>
                  <a:pt x="2929" y="565"/>
                </a:lnTo>
                <a:lnTo>
                  <a:pt x="2864" y="540"/>
                </a:lnTo>
                <a:lnTo>
                  <a:pt x="2796" y="523"/>
                </a:lnTo>
                <a:lnTo>
                  <a:pt x="2725" y="512"/>
                </a:lnTo>
                <a:lnTo>
                  <a:pt x="2654" y="508"/>
                </a:lnTo>
                <a:lnTo>
                  <a:pt x="2589" y="511"/>
                </a:lnTo>
                <a:lnTo>
                  <a:pt x="2527" y="520"/>
                </a:lnTo>
                <a:lnTo>
                  <a:pt x="2466" y="534"/>
                </a:lnTo>
                <a:lnTo>
                  <a:pt x="2407" y="554"/>
                </a:lnTo>
                <a:lnTo>
                  <a:pt x="2351" y="578"/>
                </a:lnTo>
                <a:lnTo>
                  <a:pt x="2297" y="607"/>
                </a:lnTo>
                <a:lnTo>
                  <a:pt x="2247" y="641"/>
                </a:lnTo>
                <a:lnTo>
                  <a:pt x="2198" y="679"/>
                </a:lnTo>
                <a:lnTo>
                  <a:pt x="2180" y="691"/>
                </a:lnTo>
                <a:lnTo>
                  <a:pt x="2160" y="699"/>
                </a:lnTo>
                <a:lnTo>
                  <a:pt x="2139" y="703"/>
                </a:lnTo>
                <a:lnTo>
                  <a:pt x="2118" y="702"/>
                </a:lnTo>
                <a:lnTo>
                  <a:pt x="2097" y="697"/>
                </a:lnTo>
                <a:lnTo>
                  <a:pt x="2078" y="686"/>
                </a:lnTo>
                <a:lnTo>
                  <a:pt x="2061" y="671"/>
                </a:lnTo>
                <a:lnTo>
                  <a:pt x="2048" y="654"/>
                </a:lnTo>
                <a:lnTo>
                  <a:pt x="1997" y="578"/>
                </a:lnTo>
                <a:lnTo>
                  <a:pt x="1945" y="506"/>
                </a:lnTo>
                <a:lnTo>
                  <a:pt x="1892" y="442"/>
                </a:lnTo>
                <a:lnTo>
                  <a:pt x="1878" y="423"/>
                </a:lnTo>
                <a:lnTo>
                  <a:pt x="1868" y="401"/>
                </a:lnTo>
                <a:lnTo>
                  <a:pt x="1863" y="377"/>
                </a:lnTo>
                <a:lnTo>
                  <a:pt x="1863" y="351"/>
                </a:lnTo>
                <a:lnTo>
                  <a:pt x="1867" y="327"/>
                </a:lnTo>
                <a:lnTo>
                  <a:pt x="1876" y="305"/>
                </a:lnTo>
                <a:lnTo>
                  <a:pt x="1890" y="285"/>
                </a:lnTo>
                <a:lnTo>
                  <a:pt x="1906" y="268"/>
                </a:lnTo>
                <a:lnTo>
                  <a:pt x="1977" y="214"/>
                </a:lnTo>
                <a:lnTo>
                  <a:pt x="2052" y="166"/>
                </a:lnTo>
                <a:lnTo>
                  <a:pt x="2128" y="123"/>
                </a:lnTo>
                <a:lnTo>
                  <a:pt x="2210" y="87"/>
                </a:lnTo>
                <a:lnTo>
                  <a:pt x="2294" y="56"/>
                </a:lnTo>
                <a:lnTo>
                  <a:pt x="2380" y="31"/>
                </a:lnTo>
                <a:lnTo>
                  <a:pt x="2470" y="14"/>
                </a:lnTo>
                <a:lnTo>
                  <a:pt x="2561" y="3"/>
                </a:lnTo>
                <a:lnTo>
                  <a:pt x="265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44" name="Freeform 21"/>
          <p:cNvSpPr>
            <a:spLocks noEditPoints="1"/>
          </p:cNvSpPr>
          <p:nvPr/>
        </p:nvSpPr>
        <p:spPr bwMode="auto">
          <a:xfrm>
            <a:off x="6981088" y="7249376"/>
            <a:ext cx="465154" cy="315359"/>
          </a:xfrm>
          <a:custGeom>
            <a:avLst/>
            <a:gdLst>
              <a:gd name="T0" fmla="*/ 162 w 400"/>
              <a:gd name="T1" fmla="*/ 206 h 271"/>
              <a:gd name="T2" fmla="*/ 177 w 400"/>
              <a:gd name="T3" fmla="*/ 260 h 271"/>
              <a:gd name="T4" fmla="*/ 232 w 400"/>
              <a:gd name="T5" fmla="*/ 246 h 271"/>
              <a:gd name="T6" fmla="*/ 325 w 400"/>
              <a:gd name="T7" fmla="*/ 4 h 271"/>
              <a:gd name="T8" fmla="*/ 162 w 400"/>
              <a:gd name="T9" fmla="*/ 206 h 271"/>
              <a:gd name="T10" fmla="*/ 200 w 400"/>
              <a:gd name="T11" fmla="*/ 54 h 271"/>
              <a:gd name="T12" fmla="*/ 225 w 400"/>
              <a:gd name="T13" fmla="*/ 56 h 271"/>
              <a:gd name="T14" fmla="*/ 254 w 400"/>
              <a:gd name="T15" fmla="*/ 21 h 271"/>
              <a:gd name="T16" fmla="*/ 200 w 400"/>
              <a:gd name="T17" fmla="*/ 14 h 271"/>
              <a:gd name="T18" fmla="*/ 0 w 400"/>
              <a:gd name="T19" fmla="*/ 229 h 271"/>
              <a:gd name="T20" fmla="*/ 1 w 400"/>
              <a:gd name="T21" fmla="*/ 251 h 271"/>
              <a:gd name="T22" fmla="*/ 22 w 400"/>
              <a:gd name="T23" fmla="*/ 269 h 271"/>
              <a:gd name="T24" fmla="*/ 41 w 400"/>
              <a:gd name="T25" fmla="*/ 248 h 271"/>
              <a:gd name="T26" fmla="*/ 40 w 400"/>
              <a:gd name="T27" fmla="*/ 229 h 271"/>
              <a:gd name="T28" fmla="*/ 200 w 400"/>
              <a:gd name="T29" fmla="*/ 54 h 271"/>
              <a:gd name="T30" fmla="*/ 344 w 400"/>
              <a:gd name="T31" fmla="*/ 79 h 271"/>
              <a:gd name="T32" fmla="*/ 327 w 400"/>
              <a:gd name="T33" fmla="*/ 122 h 271"/>
              <a:gd name="T34" fmla="*/ 360 w 400"/>
              <a:gd name="T35" fmla="*/ 229 h 271"/>
              <a:gd name="T36" fmla="*/ 359 w 400"/>
              <a:gd name="T37" fmla="*/ 248 h 271"/>
              <a:gd name="T38" fmla="*/ 377 w 400"/>
              <a:gd name="T39" fmla="*/ 270 h 271"/>
              <a:gd name="T40" fmla="*/ 379 w 400"/>
              <a:gd name="T41" fmla="*/ 270 h 271"/>
              <a:gd name="T42" fmla="*/ 399 w 400"/>
              <a:gd name="T43" fmla="*/ 252 h 271"/>
              <a:gd name="T44" fmla="*/ 400 w 400"/>
              <a:gd name="T45" fmla="*/ 229 h 271"/>
              <a:gd name="T46" fmla="*/ 344 w 400"/>
              <a:gd name="T47" fmla="*/ 79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0" h="271">
                <a:moveTo>
                  <a:pt x="162" y="206"/>
                </a:moveTo>
                <a:cubicBezTo>
                  <a:pt x="149" y="230"/>
                  <a:pt x="158" y="249"/>
                  <a:pt x="177" y="260"/>
                </a:cubicBezTo>
                <a:cubicBezTo>
                  <a:pt x="196" y="271"/>
                  <a:pt x="218" y="270"/>
                  <a:pt x="232" y="246"/>
                </a:cubicBezTo>
                <a:cubicBezTo>
                  <a:pt x="245" y="222"/>
                  <a:pt x="333" y="8"/>
                  <a:pt x="325" y="4"/>
                </a:cubicBezTo>
                <a:cubicBezTo>
                  <a:pt x="317" y="0"/>
                  <a:pt x="176" y="182"/>
                  <a:pt x="162" y="206"/>
                </a:cubicBezTo>
                <a:close/>
                <a:moveTo>
                  <a:pt x="200" y="54"/>
                </a:moveTo>
                <a:cubicBezTo>
                  <a:pt x="209" y="54"/>
                  <a:pt x="217" y="55"/>
                  <a:pt x="225" y="56"/>
                </a:cubicBezTo>
                <a:cubicBezTo>
                  <a:pt x="234" y="45"/>
                  <a:pt x="244" y="33"/>
                  <a:pt x="254" y="21"/>
                </a:cubicBezTo>
                <a:cubicBezTo>
                  <a:pt x="236" y="16"/>
                  <a:pt x="218" y="14"/>
                  <a:pt x="200" y="14"/>
                </a:cubicBezTo>
                <a:cubicBezTo>
                  <a:pt x="88" y="14"/>
                  <a:pt x="0" y="108"/>
                  <a:pt x="0" y="229"/>
                </a:cubicBezTo>
                <a:cubicBezTo>
                  <a:pt x="0" y="236"/>
                  <a:pt x="0" y="244"/>
                  <a:pt x="1" y="251"/>
                </a:cubicBezTo>
                <a:cubicBezTo>
                  <a:pt x="2" y="262"/>
                  <a:pt x="12" y="270"/>
                  <a:pt x="22" y="269"/>
                </a:cubicBezTo>
                <a:cubicBezTo>
                  <a:pt x="33" y="268"/>
                  <a:pt x="42" y="259"/>
                  <a:pt x="41" y="248"/>
                </a:cubicBezTo>
                <a:cubicBezTo>
                  <a:pt x="40" y="242"/>
                  <a:pt x="40" y="235"/>
                  <a:pt x="40" y="229"/>
                </a:cubicBezTo>
                <a:cubicBezTo>
                  <a:pt x="40" y="131"/>
                  <a:pt x="110" y="54"/>
                  <a:pt x="200" y="54"/>
                </a:cubicBezTo>
                <a:close/>
                <a:moveTo>
                  <a:pt x="344" y="79"/>
                </a:moveTo>
                <a:cubicBezTo>
                  <a:pt x="339" y="94"/>
                  <a:pt x="333" y="109"/>
                  <a:pt x="327" y="122"/>
                </a:cubicBezTo>
                <a:cubicBezTo>
                  <a:pt x="348" y="152"/>
                  <a:pt x="360" y="189"/>
                  <a:pt x="360" y="229"/>
                </a:cubicBezTo>
                <a:cubicBezTo>
                  <a:pt x="360" y="235"/>
                  <a:pt x="359" y="242"/>
                  <a:pt x="359" y="248"/>
                </a:cubicBezTo>
                <a:cubicBezTo>
                  <a:pt x="358" y="259"/>
                  <a:pt x="366" y="269"/>
                  <a:pt x="377" y="270"/>
                </a:cubicBezTo>
                <a:cubicBezTo>
                  <a:pt x="378" y="270"/>
                  <a:pt x="378" y="270"/>
                  <a:pt x="379" y="270"/>
                </a:cubicBezTo>
                <a:cubicBezTo>
                  <a:pt x="389" y="270"/>
                  <a:pt x="398" y="262"/>
                  <a:pt x="399" y="252"/>
                </a:cubicBezTo>
                <a:cubicBezTo>
                  <a:pt x="399" y="244"/>
                  <a:pt x="400" y="237"/>
                  <a:pt x="400" y="229"/>
                </a:cubicBezTo>
                <a:cubicBezTo>
                  <a:pt x="400" y="170"/>
                  <a:pt x="379" y="117"/>
                  <a:pt x="344" y="7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16"/>
          <p:cNvSpPr>
            <a:spLocks noEditPoints="1"/>
          </p:cNvSpPr>
          <p:nvPr/>
        </p:nvSpPr>
        <p:spPr bwMode="auto">
          <a:xfrm>
            <a:off x="10798893" y="3596566"/>
            <a:ext cx="424012" cy="423528"/>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32"/>
          <p:cNvSpPr>
            <a:spLocks noEditPoints="1"/>
          </p:cNvSpPr>
          <p:nvPr/>
        </p:nvSpPr>
        <p:spPr bwMode="auto">
          <a:xfrm>
            <a:off x="3217902" y="3609862"/>
            <a:ext cx="397177" cy="396936"/>
          </a:xfrm>
          <a:custGeom>
            <a:avLst/>
            <a:gdLst>
              <a:gd name="T0" fmla="*/ 511 w 6560"/>
              <a:gd name="T1" fmla="*/ 4571 h 6556"/>
              <a:gd name="T2" fmla="*/ 582 w 6560"/>
              <a:gd name="T3" fmla="*/ 4638 h 6556"/>
              <a:gd name="T4" fmla="*/ 794 w 6560"/>
              <a:gd name="T5" fmla="*/ 4742 h 6556"/>
              <a:gd name="T6" fmla="*/ 862 w 6560"/>
              <a:gd name="T7" fmla="*/ 4876 h 6556"/>
              <a:gd name="T8" fmla="*/ 908 w 6560"/>
              <a:gd name="T9" fmla="*/ 5147 h 6556"/>
              <a:gd name="T10" fmla="*/ 1039 w 6560"/>
              <a:gd name="T11" fmla="*/ 5386 h 6556"/>
              <a:gd name="T12" fmla="*/ 1245 w 6560"/>
              <a:gd name="T13" fmla="*/ 5571 h 6556"/>
              <a:gd name="T14" fmla="*/ 1498 w 6560"/>
              <a:gd name="T15" fmla="*/ 5675 h 6556"/>
              <a:gd name="T16" fmla="*/ 1745 w 6560"/>
              <a:gd name="T17" fmla="*/ 5691 h 6556"/>
              <a:gd name="T18" fmla="*/ 1835 w 6560"/>
              <a:gd name="T19" fmla="*/ 5809 h 6556"/>
              <a:gd name="T20" fmla="*/ 1925 w 6560"/>
              <a:gd name="T21" fmla="*/ 5982 h 6556"/>
              <a:gd name="T22" fmla="*/ 1989 w 6560"/>
              <a:gd name="T23" fmla="*/ 6048 h 6556"/>
              <a:gd name="T24" fmla="*/ 501 w 6560"/>
              <a:gd name="T25" fmla="*/ 4555 h 6556"/>
              <a:gd name="T26" fmla="*/ 2551 w 6560"/>
              <a:gd name="T27" fmla="*/ 5745 h 6556"/>
              <a:gd name="T28" fmla="*/ 2427 w 6560"/>
              <a:gd name="T29" fmla="*/ 5805 h 6556"/>
              <a:gd name="T30" fmla="*/ 2298 w 6560"/>
              <a:gd name="T31" fmla="*/ 5775 h 6556"/>
              <a:gd name="T32" fmla="*/ 2212 w 6560"/>
              <a:gd name="T33" fmla="*/ 5667 h 6556"/>
              <a:gd name="T34" fmla="*/ 2212 w 6560"/>
              <a:gd name="T35" fmla="*/ 5533 h 6556"/>
              <a:gd name="T36" fmla="*/ 5449 w 6560"/>
              <a:gd name="T37" fmla="*/ 2268 h 6556"/>
              <a:gd name="T38" fmla="*/ 1971 w 6560"/>
              <a:gd name="T39" fmla="*/ 5165 h 6556"/>
              <a:gd name="T40" fmla="*/ 1805 w 6560"/>
              <a:gd name="T41" fmla="*/ 5266 h 6556"/>
              <a:gd name="T42" fmla="*/ 1618 w 6560"/>
              <a:gd name="T43" fmla="*/ 5280 h 6556"/>
              <a:gd name="T44" fmla="*/ 1442 w 6560"/>
              <a:gd name="T45" fmla="*/ 5209 h 6556"/>
              <a:gd name="T46" fmla="*/ 1314 w 6560"/>
              <a:gd name="T47" fmla="*/ 5059 h 6556"/>
              <a:gd name="T48" fmla="*/ 1271 w 6560"/>
              <a:gd name="T49" fmla="*/ 4876 h 6556"/>
              <a:gd name="T50" fmla="*/ 1314 w 6560"/>
              <a:gd name="T51" fmla="*/ 4692 h 6556"/>
              <a:gd name="T52" fmla="*/ 4579 w 6560"/>
              <a:gd name="T53" fmla="*/ 1399 h 6556"/>
              <a:gd name="T54" fmla="*/ 1101 w 6560"/>
              <a:gd name="T55" fmla="*/ 4296 h 6556"/>
              <a:gd name="T56" fmla="*/ 979 w 6560"/>
              <a:gd name="T57" fmla="*/ 4355 h 6556"/>
              <a:gd name="T58" fmla="*/ 848 w 6560"/>
              <a:gd name="T59" fmla="*/ 4326 h 6556"/>
              <a:gd name="T60" fmla="*/ 762 w 6560"/>
              <a:gd name="T61" fmla="*/ 4218 h 6556"/>
              <a:gd name="T62" fmla="*/ 762 w 6560"/>
              <a:gd name="T63" fmla="*/ 4084 h 6556"/>
              <a:gd name="T64" fmla="*/ 4001 w 6560"/>
              <a:gd name="T65" fmla="*/ 819 h 6556"/>
              <a:gd name="T66" fmla="*/ 5339 w 6560"/>
              <a:gd name="T67" fmla="*/ 20 h 6556"/>
              <a:gd name="T68" fmla="*/ 5593 w 6560"/>
              <a:gd name="T69" fmla="*/ 124 h 6556"/>
              <a:gd name="T70" fmla="*/ 6321 w 6560"/>
              <a:gd name="T71" fmla="*/ 819 h 6556"/>
              <a:gd name="T72" fmla="*/ 6482 w 6560"/>
              <a:gd name="T73" fmla="*/ 1048 h 6556"/>
              <a:gd name="T74" fmla="*/ 6554 w 6560"/>
              <a:gd name="T75" fmla="*/ 1310 h 6556"/>
              <a:gd name="T76" fmla="*/ 6540 w 6560"/>
              <a:gd name="T77" fmla="*/ 1579 h 6556"/>
              <a:gd name="T78" fmla="*/ 6436 w 6560"/>
              <a:gd name="T79" fmla="*/ 1830 h 6556"/>
              <a:gd name="T80" fmla="*/ 6029 w 6560"/>
              <a:gd name="T81" fmla="*/ 2268 h 6556"/>
              <a:gd name="T82" fmla="*/ 4651 w 6560"/>
              <a:gd name="T83" fmla="*/ 177 h 6556"/>
              <a:gd name="T84" fmla="*/ 4895 w 6560"/>
              <a:gd name="T85" fmla="*/ 44 h 6556"/>
              <a:gd name="T86" fmla="*/ 5160 w 6560"/>
              <a:gd name="T87"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60" h="6556">
                <a:moveTo>
                  <a:pt x="501" y="4555"/>
                </a:moveTo>
                <a:lnTo>
                  <a:pt x="507" y="4563"/>
                </a:lnTo>
                <a:lnTo>
                  <a:pt x="511" y="4571"/>
                </a:lnTo>
                <a:lnTo>
                  <a:pt x="515" y="4579"/>
                </a:lnTo>
                <a:lnTo>
                  <a:pt x="521" y="4587"/>
                </a:lnTo>
                <a:lnTo>
                  <a:pt x="582" y="4638"/>
                </a:lnTo>
                <a:lnTo>
                  <a:pt x="648" y="4682"/>
                </a:lnTo>
                <a:lnTo>
                  <a:pt x="720" y="4718"/>
                </a:lnTo>
                <a:lnTo>
                  <a:pt x="794" y="4742"/>
                </a:lnTo>
                <a:lnTo>
                  <a:pt x="872" y="4758"/>
                </a:lnTo>
                <a:lnTo>
                  <a:pt x="864" y="4816"/>
                </a:lnTo>
                <a:lnTo>
                  <a:pt x="862" y="4876"/>
                </a:lnTo>
                <a:lnTo>
                  <a:pt x="866" y="4969"/>
                </a:lnTo>
                <a:lnTo>
                  <a:pt x="882" y="5059"/>
                </a:lnTo>
                <a:lnTo>
                  <a:pt x="908" y="5147"/>
                </a:lnTo>
                <a:lnTo>
                  <a:pt x="941" y="5230"/>
                </a:lnTo>
                <a:lnTo>
                  <a:pt x="985" y="5310"/>
                </a:lnTo>
                <a:lnTo>
                  <a:pt x="1039" y="5386"/>
                </a:lnTo>
                <a:lnTo>
                  <a:pt x="1101" y="5456"/>
                </a:lnTo>
                <a:lnTo>
                  <a:pt x="1171" y="5518"/>
                </a:lnTo>
                <a:lnTo>
                  <a:pt x="1245" y="5571"/>
                </a:lnTo>
                <a:lnTo>
                  <a:pt x="1324" y="5615"/>
                </a:lnTo>
                <a:lnTo>
                  <a:pt x="1410" y="5649"/>
                </a:lnTo>
                <a:lnTo>
                  <a:pt x="1498" y="5675"/>
                </a:lnTo>
                <a:lnTo>
                  <a:pt x="1588" y="5691"/>
                </a:lnTo>
                <a:lnTo>
                  <a:pt x="1681" y="5695"/>
                </a:lnTo>
                <a:lnTo>
                  <a:pt x="1745" y="5691"/>
                </a:lnTo>
                <a:lnTo>
                  <a:pt x="1807" y="5683"/>
                </a:lnTo>
                <a:lnTo>
                  <a:pt x="1819" y="5747"/>
                </a:lnTo>
                <a:lnTo>
                  <a:pt x="1835" y="5809"/>
                </a:lnTo>
                <a:lnTo>
                  <a:pt x="1859" y="5870"/>
                </a:lnTo>
                <a:lnTo>
                  <a:pt x="1889" y="5928"/>
                </a:lnTo>
                <a:lnTo>
                  <a:pt x="1925" y="5982"/>
                </a:lnTo>
                <a:lnTo>
                  <a:pt x="1971" y="6034"/>
                </a:lnTo>
                <a:lnTo>
                  <a:pt x="1979" y="6042"/>
                </a:lnTo>
                <a:lnTo>
                  <a:pt x="1989" y="6048"/>
                </a:lnTo>
                <a:lnTo>
                  <a:pt x="1997" y="6056"/>
                </a:lnTo>
                <a:lnTo>
                  <a:pt x="0" y="6556"/>
                </a:lnTo>
                <a:lnTo>
                  <a:pt x="501" y="4555"/>
                </a:lnTo>
                <a:close/>
                <a:moveTo>
                  <a:pt x="5449" y="2268"/>
                </a:moveTo>
                <a:lnTo>
                  <a:pt x="5740" y="2557"/>
                </a:lnTo>
                <a:lnTo>
                  <a:pt x="2551" y="5745"/>
                </a:lnTo>
                <a:lnTo>
                  <a:pt x="2513" y="5775"/>
                </a:lnTo>
                <a:lnTo>
                  <a:pt x="2473" y="5795"/>
                </a:lnTo>
                <a:lnTo>
                  <a:pt x="2427" y="5805"/>
                </a:lnTo>
                <a:lnTo>
                  <a:pt x="2383" y="5805"/>
                </a:lnTo>
                <a:lnTo>
                  <a:pt x="2340" y="5795"/>
                </a:lnTo>
                <a:lnTo>
                  <a:pt x="2298" y="5775"/>
                </a:lnTo>
                <a:lnTo>
                  <a:pt x="2262" y="5745"/>
                </a:lnTo>
                <a:lnTo>
                  <a:pt x="2232" y="5709"/>
                </a:lnTo>
                <a:lnTo>
                  <a:pt x="2212" y="5667"/>
                </a:lnTo>
                <a:lnTo>
                  <a:pt x="2202" y="5623"/>
                </a:lnTo>
                <a:lnTo>
                  <a:pt x="2202" y="5577"/>
                </a:lnTo>
                <a:lnTo>
                  <a:pt x="2212" y="5533"/>
                </a:lnTo>
                <a:lnTo>
                  <a:pt x="2232" y="5492"/>
                </a:lnTo>
                <a:lnTo>
                  <a:pt x="2262" y="5456"/>
                </a:lnTo>
                <a:lnTo>
                  <a:pt x="5449" y="2268"/>
                </a:lnTo>
                <a:close/>
                <a:moveTo>
                  <a:pt x="4579" y="1399"/>
                </a:moveTo>
                <a:lnTo>
                  <a:pt x="5160" y="1979"/>
                </a:lnTo>
                <a:lnTo>
                  <a:pt x="1971" y="5165"/>
                </a:lnTo>
                <a:lnTo>
                  <a:pt x="1921" y="5209"/>
                </a:lnTo>
                <a:lnTo>
                  <a:pt x="1865" y="5242"/>
                </a:lnTo>
                <a:lnTo>
                  <a:pt x="1805" y="5266"/>
                </a:lnTo>
                <a:lnTo>
                  <a:pt x="1743" y="5280"/>
                </a:lnTo>
                <a:lnTo>
                  <a:pt x="1681" y="5286"/>
                </a:lnTo>
                <a:lnTo>
                  <a:pt x="1618" y="5280"/>
                </a:lnTo>
                <a:lnTo>
                  <a:pt x="1556" y="5266"/>
                </a:lnTo>
                <a:lnTo>
                  <a:pt x="1498" y="5242"/>
                </a:lnTo>
                <a:lnTo>
                  <a:pt x="1442" y="5209"/>
                </a:lnTo>
                <a:lnTo>
                  <a:pt x="1390" y="5165"/>
                </a:lnTo>
                <a:lnTo>
                  <a:pt x="1348" y="5115"/>
                </a:lnTo>
                <a:lnTo>
                  <a:pt x="1314" y="5059"/>
                </a:lnTo>
                <a:lnTo>
                  <a:pt x="1290" y="4999"/>
                </a:lnTo>
                <a:lnTo>
                  <a:pt x="1277" y="4939"/>
                </a:lnTo>
                <a:lnTo>
                  <a:pt x="1271" y="4876"/>
                </a:lnTo>
                <a:lnTo>
                  <a:pt x="1277" y="4814"/>
                </a:lnTo>
                <a:lnTo>
                  <a:pt x="1290" y="4752"/>
                </a:lnTo>
                <a:lnTo>
                  <a:pt x="1314" y="4692"/>
                </a:lnTo>
                <a:lnTo>
                  <a:pt x="1348" y="4636"/>
                </a:lnTo>
                <a:lnTo>
                  <a:pt x="1390" y="4587"/>
                </a:lnTo>
                <a:lnTo>
                  <a:pt x="4579" y="1399"/>
                </a:lnTo>
                <a:close/>
                <a:moveTo>
                  <a:pt x="4001" y="819"/>
                </a:moveTo>
                <a:lnTo>
                  <a:pt x="4290" y="1110"/>
                </a:lnTo>
                <a:lnTo>
                  <a:pt x="1101" y="4296"/>
                </a:lnTo>
                <a:lnTo>
                  <a:pt x="1063" y="4326"/>
                </a:lnTo>
                <a:lnTo>
                  <a:pt x="1023" y="4345"/>
                </a:lnTo>
                <a:lnTo>
                  <a:pt x="979" y="4355"/>
                </a:lnTo>
                <a:lnTo>
                  <a:pt x="933" y="4355"/>
                </a:lnTo>
                <a:lnTo>
                  <a:pt x="890" y="4345"/>
                </a:lnTo>
                <a:lnTo>
                  <a:pt x="848" y="4326"/>
                </a:lnTo>
                <a:lnTo>
                  <a:pt x="812" y="4296"/>
                </a:lnTo>
                <a:lnTo>
                  <a:pt x="782" y="4260"/>
                </a:lnTo>
                <a:lnTo>
                  <a:pt x="762" y="4218"/>
                </a:lnTo>
                <a:lnTo>
                  <a:pt x="752" y="4174"/>
                </a:lnTo>
                <a:lnTo>
                  <a:pt x="752" y="4130"/>
                </a:lnTo>
                <a:lnTo>
                  <a:pt x="762" y="4084"/>
                </a:lnTo>
                <a:lnTo>
                  <a:pt x="782" y="4044"/>
                </a:lnTo>
                <a:lnTo>
                  <a:pt x="812" y="4007"/>
                </a:lnTo>
                <a:lnTo>
                  <a:pt x="4001" y="819"/>
                </a:lnTo>
                <a:close/>
                <a:moveTo>
                  <a:pt x="5160" y="0"/>
                </a:moveTo>
                <a:lnTo>
                  <a:pt x="5250" y="6"/>
                </a:lnTo>
                <a:lnTo>
                  <a:pt x="5339" y="20"/>
                </a:lnTo>
                <a:lnTo>
                  <a:pt x="5425" y="44"/>
                </a:lnTo>
                <a:lnTo>
                  <a:pt x="5511" y="80"/>
                </a:lnTo>
                <a:lnTo>
                  <a:pt x="5593" y="124"/>
                </a:lnTo>
                <a:lnTo>
                  <a:pt x="5668" y="177"/>
                </a:lnTo>
                <a:lnTo>
                  <a:pt x="5740" y="241"/>
                </a:lnTo>
                <a:lnTo>
                  <a:pt x="6321" y="819"/>
                </a:lnTo>
                <a:lnTo>
                  <a:pt x="6383" y="891"/>
                </a:lnTo>
                <a:lnTo>
                  <a:pt x="6436" y="969"/>
                </a:lnTo>
                <a:lnTo>
                  <a:pt x="6482" y="1048"/>
                </a:lnTo>
                <a:lnTo>
                  <a:pt x="6516" y="1134"/>
                </a:lnTo>
                <a:lnTo>
                  <a:pt x="6540" y="1220"/>
                </a:lnTo>
                <a:lnTo>
                  <a:pt x="6554" y="1310"/>
                </a:lnTo>
                <a:lnTo>
                  <a:pt x="6560" y="1399"/>
                </a:lnTo>
                <a:lnTo>
                  <a:pt x="6554" y="1489"/>
                </a:lnTo>
                <a:lnTo>
                  <a:pt x="6540" y="1579"/>
                </a:lnTo>
                <a:lnTo>
                  <a:pt x="6516" y="1664"/>
                </a:lnTo>
                <a:lnTo>
                  <a:pt x="6482" y="1750"/>
                </a:lnTo>
                <a:lnTo>
                  <a:pt x="6436" y="1830"/>
                </a:lnTo>
                <a:lnTo>
                  <a:pt x="6383" y="1908"/>
                </a:lnTo>
                <a:lnTo>
                  <a:pt x="6321" y="1979"/>
                </a:lnTo>
                <a:lnTo>
                  <a:pt x="6029" y="2268"/>
                </a:lnTo>
                <a:lnTo>
                  <a:pt x="4290" y="530"/>
                </a:lnTo>
                <a:lnTo>
                  <a:pt x="4579" y="241"/>
                </a:lnTo>
                <a:lnTo>
                  <a:pt x="4651" y="177"/>
                </a:lnTo>
                <a:lnTo>
                  <a:pt x="4729" y="124"/>
                </a:lnTo>
                <a:lnTo>
                  <a:pt x="4809" y="80"/>
                </a:lnTo>
                <a:lnTo>
                  <a:pt x="4895" y="44"/>
                </a:lnTo>
                <a:lnTo>
                  <a:pt x="4982" y="20"/>
                </a:lnTo>
                <a:lnTo>
                  <a:pt x="5070" y="6"/>
                </a:lnTo>
                <a:lnTo>
                  <a:pt x="516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59" name="Group 58"/>
          <p:cNvGrpSpPr/>
          <p:nvPr/>
        </p:nvGrpSpPr>
        <p:grpSpPr>
          <a:xfrm>
            <a:off x="7024055" y="3628083"/>
            <a:ext cx="334637" cy="398595"/>
            <a:chOff x="8916988" y="7250113"/>
            <a:chExt cx="1860550" cy="2216150"/>
          </a:xfrm>
          <a:solidFill>
            <a:schemeClr val="bg1"/>
          </a:solidFill>
        </p:grpSpPr>
        <p:sp>
          <p:nvSpPr>
            <p:cNvPr id="65" name="Freeform 92"/>
            <p:cNvSpPr>
              <a:spLocks noEditPoints="1"/>
            </p:cNvSpPr>
            <p:nvPr/>
          </p:nvSpPr>
          <p:spPr bwMode="auto">
            <a:xfrm>
              <a:off x="8916988" y="7250113"/>
              <a:ext cx="1860550" cy="2101850"/>
            </a:xfrm>
            <a:custGeom>
              <a:avLst/>
              <a:gdLst>
                <a:gd name="T0" fmla="*/ 2122 w 3517"/>
                <a:gd name="T1" fmla="*/ 1234 h 3971"/>
                <a:gd name="T2" fmla="*/ 1990 w 3517"/>
                <a:gd name="T3" fmla="*/ 1389 h 3971"/>
                <a:gd name="T4" fmla="*/ 1978 w 3517"/>
                <a:gd name="T5" fmla="*/ 1605 h 3971"/>
                <a:gd name="T6" fmla="*/ 2101 w 3517"/>
                <a:gd name="T7" fmla="*/ 1788 h 3971"/>
                <a:gd name="T8" fmla="*/ 2326 w 3517"/>
                <a:gd name="T9" fmla="*/ 1861 h 3971"/>
                <a:gd name="T10" fmla="*/ 2542 w 3517"/>
                <a:gd name="T11" fmla="*/ 1782 h 3971"/>
                <a:gd name="T12" fmla="*/ 2651 w 3517"/>
                <a:gd name="T13" fmla="*/ 1610 h 3971"/>
                <a:gd name="T14" fmla="*/ 2634 w 3517"/>
                <a:gd name="T15" fmla="*/ 1396 h 3971"/>
                <a:gd name="T16" fmla="*/ 2485 w 3517"/>
                <a:gd name="T17" fmla="*/ 1229 h 3971"/>
                <a:gd name="T18" fmla="*/ 3485 w 3517"/>
                <a:gd name="T19" fmla="*/ 0 h 3971"/>
                <a:gd name="T20" fmla="*/ 3513 w 3517"/>
                <a:gd name="T21" fmla="*/ 38 h 3971"/>
                <a:gd name="T22" fmla="*/ 3508 w 3517"/>
                <a:gd name="T23" fmla="*/ 94 h 3971"/>
                <a:gd name="T24" fmla="*/ 3517 w 3517"/>
                <a:gd name="T25" fmla="*/ 106 h 3971"/>
                <a:gd name="T26" fmla="*/ 3487 w 3517"/>
                <a:gd name="T27" fmla="*/ 171 h 3971"/>
                <a:gd name="T28" fmla="*/ 3481 w 3517"/>
                <a:gd name="T29" fmla="*/ 236 h 3971"/>
                <a:gd name="T30" fmla="*/ 3491 w 3517"/>
                <a:gd name="T31" fmla="*/ 426 h 3971"/>
                <a:gd name="T32" fmla="*/ 3460 w 3517"/>
                <a:gd name="T33" fmla="*/ 815 h 3971"/>
                <a:gd name="T34" fmla="*/ 3422 w 3517"/>
                <a:gd name="T35" fmla="*/ 1011 h 3971"/>
                <a:gd name="T36" fmla="*/ 3351 w 3517"/>
                <a:gd name="T37" fmla="*/ 1240 h 3971"/>
                <a:gd name="T38" fmla="*/ 3207 w 3517"/>
                <a:gd name="T39" fmla="*/ 1581 h 3971"/>
                <a:gd name="T40" fmla="*/ 2862 w 3517"/>
                <a:gd name="T41" fmla="*/ 2119 h 3971"/>
                <a:gd name="T42" fmla="*/ 2702 w 3517"/>
                <a:gd name="T43" fmla="*/ 2375 h 3971"/>
                <a:gd name="T44" fmla="*/ 2701 w 3517"/>
                <a:gd name="T45" fmla="*/ 2577 h 3971"/>
                <a:gd name="T46" fmla="*/ 2723 w 3517"/>
                <a:gd name="T47" fmla="*/ 2827 h 3971"/>
                <a:gd name="T48" fmla="*/ 2705 w 3517"/>
                <a:gd name="T49" fmla="*/ 3129 h 3971"/>
                <a:gd name="T50" fmla="*/ 2614 w 3517"/>
                <a:gd name="T51" fmla="*/ 3449 h 3971"/>
                <a:gd name="T52" fmla="*/ 2417 w 3517"/>
                <a:gd name="T53" fmla="*/ 3748 h 3971"/>
                <a:gd name="T54" fmla="*/ 2136 w 3517"/>
                <a:gd name="T55" fmla="*/ 3965 h 3971"/>
                <a:gd name="T56" fmla="*/ 2037 w 3517"/>
                <a:gd name="T57" fmla="*/ 3936 h 3971"/>
                <a:gd name="T58" fmla="*/ 2017 w 3517"/>
                <a:gd name="T59" fmla="*/ 3789 h 3971"/>
                <a:gd name="T60" fmla="*/ 1999 w 3517"/>
                <a:gd name="T61" fmla="*/ 3583 h 3971"/>
                <a:gd name="T62" fmla="*/ 1941 w 3517"/>
                <a:gd name="T63" fmla="*/ 3346 h 3971"/>
                <a:gd name="T64" fmla="*/ 1829 w 3517"/>
                <a:gd name="T65" fmla="*/ 3097 h 3971"/>
                <a:gd name="T66" fmla="*/ 1644 w 3517"/>
                <a:gd name="T67" fmla="*/ 2858 h 3971"/>
                <a:gd name="T68" fmla="*/ 1372 w 3517"/>
                <a:gd name="T69" fmla="*/ 2650 h 3971"/>
                <a:gd name="T70" fmla="*/ 995 w 3517"/>
                <a:gd name="T71" fmla="*/ 2491 h 3971"/>
                <a:gd name="T72" fmla="*/ 495 w 3517"/>
                <a:gd name="T73" fmla="*/ 2403 h 3971"/>
                <a:gd name="T74" fmla="*/ 72 w 3517"/>
                <a:gd name="T75" fmla="*/ 2383 h 3971"/>
                <a:gd name="T76" fmla="*/ 0 w 3517"/>
                <a:gd name="T77" fmla="*/ 2289 h 3971"/>
                <a:gd name="T78" fmla="*/ 65 w 3517"/>
                <a:gd name="T79" fmla="*/ 2120 h 3971"/>
                <a:gd name="T80" fmla="*/ 202 w 3517"/>
                <a:gd name="T81" fmla="*/ 1906 h 3971"/>
                <a:gd name="T82" fmla="*/ 410 w 3517"/>
                <a:gd name="T83" fmla="*/ 1693 h 3971"/>
                <a:gd name="T84" fmla="*/ 699 w 3517"/>
                <a:gd name="T85" fmla="*/ 1521 h 3971"/>
                <a:gd name="T86" fmla="*/ 1079 w 3517"/>
                <a:gd name="T87" fmla="*/ 1429 h 3971"/>
                <a:gd name="T88" fmla="*/ 1373 w 3517"/>
                <a:gd name="T89" fmla="*/ 1406 h 3971"/>
                <a:gd name="T90" fmla="*/ 1526 w 3517"/>
                <a:gd name="T91" fmla="*/ 1287 h 3971"/>
                <a:gd name="T92" fmla="*/ 1716 w 3517"/>
                <a:gd name="T93" fmla="*/ 1020 h 3971"/>
                <a:gd name="T94" fmla="*/ 2016 w 3517"/>
                <a:gd name="T95" fmla="*/ 697 h 3971"/>
                <a:gd name="T96" fmla="*/ 2427 w 3517"/>
                <a:gd name="T97" fmla="*/ 383 h 3971"/>
                <a:gd name="T98" fmla="*/ 2833 w 3517"/>
                <a:gd name="T99" fmla="*/ 181 h 3971"/>
                <a:gd name="T100" fmla="*/ 3149 w 3517"/>
                <a:gd name="T101" fmla="*/ 90 h 3971"/>
                <a:gd name="T102" fmla="*/ 3309 w 3517"/>
                <a:gd name="T103" fmla="*/ 63 h 3971"/>
                <a:gd name="T104" fmla="*/ 3364 w 3517"/>
                <a:gd name="T105" fmla="*/ 21 h 3971"/>
                <a:gd name="T106" fmla="*/ 3409 w 3517"/>
                <a:gd name="T107" fmla="*/ 17 h 3971"/>
                <a:gd name="T108" fmla="*/ 3485 w 3517"/>
                <a:gd name="T109" fmla="*/ 0 h 3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17" h="3971">
                  <a:moveTo>
                    <a:pt x="2300" y="1182"/>
                  </a:moveTo>
                  <a:lnTo>
                    <a:pt x="2253" y="1186"/>
                  </a:lnTo>
                  <a:lnTo>
                    <a:pt x="2208" y="1196"/>
                  </a:lnTo>
                  <a:lnTo>
                    <a:pt x="2164" y="1212"/>
                  </a:lnTo>
                  <a:lnTo>
                    <a:pt x="2122" y="1234"/>
                  </a:lnTo>
                  <a:lnTo>
                    <a:pt x="2086" y="1260"/>
                  </a:lnTo>
                  <a:lnTo>
                    <a:pt x="2051" y="1293"/>
                  </a:lnTo>
                  <a:lnTo>
                    <a:pt x="2029" y="1319"/>
                  </a:lnTo>
                  <a:lnTo>
                    <a:pt x="2011" y="1347"/>
                  </a:lnTo>
                  <a:lnTo>
                    <a:pt x="1990" y="1389"/>
                  </a:lnTo>
                  <a:lnTo>
                    <a:pt x="1975" y="1432"/>
                  </a:lnTo>
                  <a:lnTo>
                    <a:pt x="1967" y="1475"/>
                  </a:lnTo>
                  <a:lnTo>
                    <a:pt x="1965" y="1519"/>
                  </a:lnTo>
                  <a:lnTo>
                    <a:pt x="1969" y="1562"/>
                  </a:lnTo>
                  <a:lnTo>
                    <a:pt x="1978" y="1605"/>
                  </a:lnTo>
                  <a:lnTo>
                    <a:pt x="1992" y="1647"/>
                  </a:lnTo>
                  <a:lnTo>
                    <a:pt x="2012" y="1686"/>
                  </a:lnTo>
                  <a:lnTo>
                    <a:pt x="2037" y="1724"/>
                  </a:lnTo>
                  <a:lnTo>
                    <a:pt x="2067" y="1758"/>
                  </a:lnTo>
                  <a:lnTo>
                    <a:pt x="2101" y="1788"/>
                  </a:lnTo>
                  <a:lnTo>
                    <a:pt x="2141" y="1814"/>
                  </a:lnTo>
                  <a:lnTo>
                    <a:pt x="2185" y="1836"/>
                  </a:lnTo>
                  <a:lnTo>
                    <a:pt x="2233" y="1850"/>
                  </a:lnTo>
                  <a:lnTo>
                    <a:pt x="2279" y="1859"/>
                  </a:lnTo>
                  <a:lnTo>
                    <a:pt x="2326" y="1861"/>
                  </a:lnTo>
                  <a:lnTo>
                    <a:pt x="2373" y="1857"/>
                  </a:lnTo>
                  <a:lnTo>
                    <a:pt x="2418" y="1846"/>
                  </a:lnTo>
                  <a:lnTo>
                    <a:pt x="2462" y="1831"/>
                  </a:lnTo>
                  <a:lnTo>
                    <a:pt x="2504" y="1808"/>
                  </a:lnTo>
                  <a:lnTo>
                    <a:pt x="2542" y="1782"/>
                  </a:lnTo>
                  <a:lnTo>
                    <a:pt x="2576" y="1750"/>
                  </a:lnTo>
                  <a:lnTo>
                    <a:pt x="2597" y="1724"/>
                  </a:lnTo>
                  <a:lnTo>
                    <a:pt x="2615" y="1695"/>
                  </a:lnTo>
                  <a:lnTo>
                    <a:pt x="2636" y="1653"/>
                  </a:lnTo>
                  <a:lnTo>
                    <a:pt x="2651" y="1610"/>
                  </a:lnTo>
                  <a:lnTo>
                    <a:pt x="2659" y="1567"/>
                  </a:lnTo>
                  <a:lnTo>
                    <a:pt x="2661" y="1523"/>
                  </a:lnTo>
                  <a:lnTo>
                    <a:pt x="2657" y="1480"/>
                  </a:lnTo>
                  <a:lnTo>
                    <a:pt x="2649" y="1437"/>
                  </a:lnTo>
                  <a:lnTo>
                    <a:pt x="2634" y="1396"/>
                  </a:lnTo>
                  <a:lnTo>
                    <a:pt x="2614" y="1356"/>
                  </a:lnTo>
                  <a:lnTo>
                    <a:pt x="2589" y="1319"/>
                  </a:lnTo>
                  <a:lnTo>
                    <a:pt x="2559" y="1285"/>
                  </a:lnTo>
                  <a:lnTo>
                    <a:pt x="2525" y="1255"/>
                  </a:lnTo>
                  <a:lnTo>
                    <a:pt x="2485" y="1229"/>
                  </a:lnTo>
                  <a:lnTo>
                    <a:pt x="2440" y="1208"/>
                  </a:lnTo>
                  <a:lnTo>
                    <a:pt x="2393" y="1192"/>
                  </a:lnTo>
                  <a:lnTo>
                    <a:pt x="2347" y="1184"/>
                  </a:lnTo>
                  <a:lnTo>
                    <a:pt x="2300" y="1182"/>
                  </a:lnTo>
                  <a:close/>
                  <a:moveTo>
                    <a:pt x="3485" y="0"/>
                  </a:moveTo>
                  <a:lnTo>
                    <a:pt x="3485" y="0"/>
                  </a:lnTo>
                  <a:lnTo>
                    <a:pt x="3500" y="3"/>
                  </a:lnTo>
                  <a:lnTo>
                    <a:pt x="3509" y="11"/>
                  </a:lnTo>
                  <a:lnTo>
                    <a:pt x="3514" y="22"/>
                  </a:lnTo>
                  <a:lnTo>
                    <a:pt x="3513" y="38"/>
                  </a:lnTo>
                  <a:lnTo>
                    <a:pt x="3510" y="55"/>
                  </a:lnTo>
                  <a:lnTo>
                    <a:pt x="3508" y="69"/>
                  </a:lnTo>
                  <a:lnTo>
                    <a:pt x="3506" y="82"/>
                  </a:lnTo>
                  <a:lnTo>
                    <a:pt x="3506" y="90"/>
                  </a:lnTo>
                  <a:lnTo>
                    <a:pt x="3508" y="94"/>
                  </a:lnTo>
                  <a:lnTo>
                    <a:pt x="3510" y="97"/>
                  </a:lnTo>
                  <a:lnTo>
                    <a:pt x="3512" y="98"/>
                  </a:lnTo>
                  <a:lnTo>
                    <a:pt x="3513" y="99"/>
                  </a:lnTo>
                  <a:lnTo>
                    <a:pt x="3513" y="99"/>
                  </a:lnTo>
                  <a:lnTo>
                    <a:pt x="3517" y="106"/>
                  </a:lnTo>
                  <a:lnTo>
                    <a:pt x="3517" y="118"/>
                  </a:lnTo>
                  <a:lnTo>
                    <a:pt x="3512" y="132"/>
                  </a:lnTo>
                  <a:lnTo>
                    <a:pt x="3504" y="149"/>
                  </a:lnTo>
                  <a:lnTo>
                    <a:pt x="3491" y="166"/>
                  </a:lnTo>
                  <a:lnTo>
                    <a:pt x="3487" y="171"/>
                  </a:lnTo>
                  <a:lnTo>
                    <a:pt x="3481" y="177"/>
                  </a:lnTo>
                  <a:lnTo>
                    <a:pt x="3480" y="183"/>
                  </a:lnTo>
                  <a:lnTo>
                    <a:pt x="3480" y="194"/>
                  </a:lnTo>
                  <a:lnTo>
                    <a:pt x="3480" y="213"/>
                  </a:lnTo>
                  <a:lnTo>
                    <a:pt x="3481" y="236"/>
                  </a:lnTo>
                  <a:lnTo>
                    <a:pt x="3483" y="262"/>
                  </a:lnTo>
                  <a:lnTo>
                    <a:pt x="3485" y="293"/>
                  </a:lnTo>
                  <a:lnTo>
                    <a:pt x="3487" y="327"/>
                  </a:lnTo>
                  <a:lnTo>
                    <a:pt x="3488" y="362"/>
                  </a:lnTo>
                  <a:lnTo>
                    <a:pt x="3491" y="426"/>
                  </a:lnTo>
                  <a:lnTo>
                    <a:pt x="3491" y="494"/>
                  </a:lnTo>
                  <a:lnTo>
                    <a:pt x="3488" y="568"/>
                  </a:lnTo>
                  <a:lnTo>
                    <a:pt x="3483" y="646"/>
                  </a:lnTo>
                  <a:lnTo>
                    <a:pt x="3474" y="729"/>
                  </a:lnTo>
                  <a:lnTo>
                    <a:pt x="3460" y="815"/>
                  </a:lnTo>
                  <a:lnTo>
                    <a:pt x="3453" y="864"/>
                  </a:lnTo>
                  <a:lnTo>
                    <a:pt x="3450" y="882"/>
                  </a:lnTo>
                  <a:lnTo>
                    <a:pt x="3446" y="902"/>
                  </a:lnTo>
                  <a:lnTo>
                    <a:pt x="3434" y="959"/>
                  </a:lnTo>
                  <a:lnTo>
                    <a:pt x="3422" y="1011"/>
                  </a:lnTo>
                  <a:lnTo>
                    <a:pt x="3410" y="1058"/>
                  </a:lnTo>
                  <a:lnTo>
                    <a:pt x="3399" y="1099"/>
                  </a:lnTo>
                  <a:lnTo>
                    <a:pt x="3386" y="1144"/>
                  </a:lnTo>
                  <a:lnTo>
                    <a:pt x="3370" y="1191"/>
                  </a:lnTo>
                  <a:lnTo>
                    <a:pt x="3351" y="1240"/>
                  </a:lnTo>
                  <a:lnTo>
                    <a:pt x="3334" y="1290"/>
                  </a:lnTo>
                  <a:lnTo>
                    <a:pt x="3317" y="1336"/>
                  </a:lnTo>
                  <a:lnTo>
                    <a:pt x="3300" y="1377"/>
                  </a:lnTo>
                  <a:lnTo>
                    <a:pt x="3257" y="1478"/>
                  </a:lnTo>
                  <a:lnTo>
                    <a:pt x="3207" y="1581"/>
                  </a:lnTo>
                  <a:lnTo>
                    <a:pt x="3152" y="1685"/>
                  </a:lnTo>
                  <a:lnTo>
                    <a:pt x="3090" y="1790"/>
                  </a:lnTo>
                  <a:lnTo>
                    <a:pt x="3021" y="1898"/>
                  </a:lnTo>
                  <a:lnTo>
                    <a:pt x="2945" y="2008"/>
                  </a:lnTo>
                  <a:lnTo>
                    <a:pt x="2862" y="2119"/>
                  </a:lnTo>
                  <a:lnTo>
                    <a:pt x="2772" y="2231"/>
                  </a:lnTo>
                  <a:lnTo>
                    <a:pt x="2749" y="2262"/>
                  </a:lnTo>
                  <a:lnTo>
                    <a:pt x="2730" y="2297"/>
                  </a:lnTo>
                  <a:lnTo>
                    <a:pt x="2714" y="2335"/>
                  </a:lnTo>
                  <a:lnTo>
                    <a:pt x="2702" y="2375"/>
                  </a:lnTo>
                  <a:lnTo>
                    <a:pt x="2694" y="2417"/>
                  </a:lnTo>
                  <a:lnTo>
                    <a:pt x="2689" y="2459"/>
                  </a:lnTo>
                  <a:lnTo>
                    <a:pt x="2689" y="2498"/>
                  </a:lnTo>
                  <a:lnTo>
                    <a:pt x="2693" y="2535"/>
                  </a:lnTo>
                  <a:lnTo>
                    <a:pt x="2701" y="2577"/>
                  </a:lnTo>
                  <a:lnTo>
                    <a:pt x="2707" y="2621"/>
                  </a:lnTo>
                  <a:lnTo>
                    <a:pt x="2713" y="2668"/>
                  </a:lnTo>
                  <a:lnTo>
                    <a:pt x="2718" y="2719"/>
                  </a:lnTo>
                  <a:lnTo>
                    <a:pt x="2722" y="2773"/>
                  </a:lnTo>
                  <a:lnTo>
                    <a:pt x="2723" y="2827"/>
                  </a:lnTo>
                  <a:lnTo>
                    <a:pt x="2724" y="2885"/>
                  </a:lnTo>
                  <a:lnTo>
                    <a:pt x="2723" y="2944"/>
                  </a:lnTo>
                  <a:lnTo>
                    <a:pt x="2719" y="3004"/>
                  </a:lnTo>
                  <a:lnTo>
                    <a:pt x="2714" y="3067"/>
                  </a:lnTo>
                  <a:lnTo>
                    <a:pt x="2705" y="3129"/>
                  </a:lnTo>
                  <a:lnTo>
                    <a:pt x="2694" y="3193"/>
                  </a:lnTo>
                  <a:lnTo>
                    <a:pt x="2678" y="3257"/>
                  </a:lnTo>
                  <a:lnTo>
                    <a:pt x="2661" y="3321"/>
                  </a:lnTo>
                  <a:lnTo>
                    <a:pt x="2639" y="3385"/>
                  </a:lnTo>
                  <a:lnTo>
                    <a:pt x="2614" y="3449"/>
                  </a:lnTo>
                  <a:lnTo>
                    <a:pt x="2584" y="3511"/>
                  </a:lnTo>
                  <a:lnTo>
                    <a:pt x="2550" y="3572"/>
                  </a:lnTo>
                  <a:lnTo>
                    <a:pt x="2510" y="3632"/>
                  </a:lnTo>
                  <a:lnTo>
                    <a:pt x="2465" y="3691"/>
                  </a:lnTo>
                  <a:lnTo>
                    <a:pt x="2417" y="3748"/>
                  </a:lnTo>
                  <a:lnTo>
                    <a:pt x="2362" y="3803"/>
                  </a:lnTo>
                  <a:lnTo>
                    <a:pt x="2301" y="3855"/>
                  </a:lnTo>
                  <a:lnTo>
                    <a:pt x="2235" y="3905"/>
                  </a:lnTo>
                  <a:lnTo>
                    <a:pt x="2163" y="3951"/>
                  </a:lnTo>
                  <a:lnTo>
                    <a:pt x="2136" y="3965"/>
                  </a:lnTo>
                  <a:lnTo>
                    <a:pt x="2111" y="3971"/>
                  </a:lnTo>
                  <a:lnTo>
                    <a:pt x="2088" y="3971"/>
                  </a:lnTo>
                  <a:lnTo>
                    <a:pt x="2067" y="3966"/>
                  </a:lnTo>
                  <a:lnTo>
                    <a:pt x="2050" y="3953"/>
                  </a:lnTo>
                  <a:lnTo>
                    <a:pt x="2037" y="3936"/>
                  </a:lnTo>
                  <a:lnTo>
                    <a:pt x="2026" y="3914"/>
                  </a:lnTo>
                  <a:lnTo>
                    <a:pt x="2020" y="3888"/>
                  </a:lnTo>
                  <a:lnTo>
                    <a:pt x="2019" y="3858"/>
                  </a:lnTo>
                  <a:lnTo>
                    <a:pt x="2019" y="3824"/>
                  </a:lnTo>
                  <a:lnTo>
                    <a:pt x="2017" y="3789"/>
                  </a:lnTo>
                  <a:lnTo>
                    <a:pt x="2016" y="3751"/>
                  </a:lnTo>
                  <a:lnTo>
                    <a:pt x="2013" y="3710"/>
                  </a:lnTo>
                  <a:lnTo>
                    <a:pt x="2011" y="3670"/>
                  </a:lnTo>
                  <a:lnTo>
                    <a:pt x="2005" y="3627"/>
                  </a:lnTo>
                  <a:lnTo>
                    <a:pt x="1999" y="3583"/>
                  </a:lnTo>
                  <a:lnTo>
                    <a:pt x="1991" y="3537"/>
                  </a:lnTo>
                  <a:lnTo>
                    <a:pt x="1982" y="3490"/>
                  </a:lnTo>
                  <a:lnTo>
                    <a:pt x="1970" y="3442"/>
                  </a:lnTo>
                  <a:lnTo>
                    <a:pt x="1957" y="3394"/>
                  </a:lnTo>
                  <a:lnTo>
                    <a:pt x="1941" y="3346"/>
                  </a:lnTo>
                  <a:lnTo>
                    <a:pt x="1924" y="3296"/>
                  </a:lnTo>
                  <a:lnTo>
                    <a:pt x="1904" y="3247"/>
                  </a:lnTo>
                  <a:lnTo>
                    <a:pt x="1882" y="3196"/>
                  </a:lnTo>
                  <a:lnTo>
                    <a:pt x="1857" y="3146"/>
                  </a:lnTo>
                  <a:lnTo>
                    <a:pt x="1829" y="3097"/>
                  </a:lnTo>
                  <a:lnTo>
                    <a:pt x="1798" y="3047"/>
                  </a:lnTo>
                  <a:lnTo>
                    <a:pt x="1765" y="2999"/>
                  </a:lnTo>
                  <a:lnTo>
                    <a:pt x="1728" y="2951"/>
                  </a:lnTo>
                  <a:lnTo>
                    <a:pt x="1687" y="2904"/>
                  </a:lnTo>
                  <a:lnTo>
                    <a:pt x="1644" y="2858"/>
                  </a:lnTo>
                  <a:lnTo>
                    <a:pt x="1598" y="2814"/>
                  </a:lnTo>
                  <a:lnTo>
                    <a:pt x="1547" y="2770"/>
                  </a:lnTo>
                  <a:lnTo>
                    <a:pt x="1493" y="2728"/>
                  </a:lnTo>
                  <a:lnTo>
                    <a:pt x="1434" y="2688"/>
                  </a:lnTo>
                  <a:lnTo>
                    <a:pt x="1372" y="2650"/>
                  </a:lnTo>
                  <a:lnTo>
                    <a:pt x="1305" y="2614"/>
                  </a:lnTo>
                  <a:lnTo>
                    <a:pt x="1234" y="2580"/>
                  </a:lnTo>
                  <a:lnTo>
                    <a:pt x="1159" y="2547"/>
                  </a:lnTo>
                  <a:lnTo>
                    <a:pt x="1079" y="2517"/>
                  </a:lnTo>
                  <a:lnTo>
                    <a:pt x="995" y="2491"/>
                  </a:lnTo>
                  <a:lnTo>
                    <a:pt x="905" y="2468"/>
                  </a:lnTo>
                  <a:lnTo>
                    <a:pt x="811" y="2446"/>
                  </a:lnTo>
                  <a:lnTo>
                    <a:pt x="711" y="2429"/>
                  </a:lnTo>
                  <a:lnTo>
                    <a:pt x="606" y="2414"/>
                  </a:lnTo>
                  <a:lnTo>
                    <a:pt x="495" y="2403"/>
                  </a:lnTo>
                  <a:lnTo>
                    <a:pt x="380" y="2396"/>
                  </a:lnTo>
                  <a:lnTo>
                    <a:pt x="259" y="2392"/>
                  </a:lnTo>
                  <a:lnTo>
                    <a:pt x="131" y="2392"/>
                  </a:lnTo>
                  <a:lnTo>
                    <a:pt x="100" y="2391"/>
                  </a:lnTo>
                  <a:lnTo>
                    <a:pt x="72" y="2383"/>
                  </a:lnTo>
                  <a:lnTo>
                    <a:pt x="48" y="2371"/>
                  </a:lnTo>
                  <a:lnTo>
                    <a:pt x="29" y="2356"/>
                  </a:lnTo>
                  <a:lnTo>
                    <a:pt x="13" y="2337"/>
                  </a:lnTo>
                  <a:lnTo>
                    <a:pt x="4" y="2314"/>
                  </a:lnTo>
                  <a:lnTo>
                    <a:pt x="0" y="2289"/>
                  </a:lnTo>
                  <a:lnTo>
                    <a:pt x="2" y="2262"/>
                  </a:lnTo>
                  <a:lnTo>
                    <a:pt x="12" y="2233"/>
                  </a:lnTo>
                  <a:lnTo>
                    <a:pt x="27" y="2197"/>
                  </a:lnTo>
                  <a:lnTo>
                    <a:pt x="46" y="2160"/>
                  </a:lnTo>
                  <a:lnTo>
                    <a:pt x="65" y="2120"/>
                  </a:lnTo>
                  <a:lnTo>
                    <a:pt x="88" y="2079"/>
                  </a:lnTo>
                  <a:lnTo>
                    <a:pt x="113" y="2036"/>
                  </a:lnTo>
                  <a:lnTo>
                    <a:pt x="140" y="1993"/>
                  </a:lnTo>
                  <a:lnTo>
                    <a:pt x="171" y="1950"/>
                  </a:lnTo>
                  <a:lnTo>
                    <a:pt x="202" y="1906"/>
                  </a:lnTo>
                  <a:lnTo>
                    <a:pt x="238" y="1862"/>
                  </a:lnTo>
                  <a:lnTo>
                    <a:pt x="277" y="1818"/>
                  </a:lnTo>
                  <a:lnTo>
                    <a:pt x="318" y="1775"/>
                  </a:lnTo>
                  <a:lnTo>
                    <a:pt x="362" y="1733"/>
                  </a:lnTo>
                  <a:lnTo>
                    <a:pt x="410" y="1693"/>
                  </a:lnTo>
                  <a:lnTo>
                    <a:pt x="461" y="1653"/>
                  </a:lnTo>
                  <a:lnTo>
                    <a:pt x="515" y="1617"/>
                  </a:lnTo>
                  <a:lnTo>
                    <a:pt x="573" y="1582"/>
                  </a:lnTo>
                  <a:lnTo>
                    <a:pt x="633" y="1549"/>
                  </a:lnTo>
                  <a:lnTo>
                    <a:pt x="699" y="1521"/>
                  </a:lnTo>
                  <a:lnTo>
                    <a:pt x="767" y="1495"/>
                  </a:lnTo>
                  <a:lnTo>
                    <a:pt x="838" y="1472"/>
                  </a:lnTo>
                  <a:lnTo>
                    <a:pt x="914" y="1454"/>
                  </a:lnTo>
                  <a:lnTo>
                    <a:pt x="995" y="1440"/>
                  </a:lnTo>
                  <a:lnTo>
                    <a:pt x="1079" y="1429"/>
                  </a:lnTo>
                  <a:lnTo>
                    <a:pt x="1167" y="1425"/>
                  </a:lnTo>
                  <a:lnTo>
                    <a:pt x="1260" y="1425"/>
                  </a:lnTo>
                  <a:lnTo>
                    <a:pt x="1297" y="1424"/>
                  </a:lnTo>
                  <a:lnTo>
                    <a:pt x="1335" y="1418"/>
                  </a:lnTo>
                  <a:lnTo>
                    <a:pt x="1373" y="1406"/>
                  </a:lnTo>
                  <a:lnTo>
                    <a:pt x="1410" y="1389"/>
                  </a:lnTo>
                  <a:lnTo>
                    <a:pt x="1444" y="1368"/>
                  </a:lnTo>
                  <a:lnTo>
                    <a:pt x="1476" y="1345"/>
                  </a:lnTo>
                  <a:lnTo>
                    <a:pt x="1503" y="1317"/>
                  </a:lnTo>
                  <a:lnTo>
                    <a:pt x="1526" y="1287"/>
                  </a:lnTo>
                  <a:lnTo>
                    <a:pt x="1555" y="1242"/>
                  </a:lnTo>
                  <a:lnTo>
                    <a:pt x="1589" y="1192"/>
                  </a:lnTo>
                  <a:lnTo>
                    <a:pt x="1627" y="1138"/>
                  </a:lnTo>
                  <a:lnTo>
                    <a:pt x="1669" y="1080"/>
                  </a:lnTo>
                  <a:lnTo>
                    <a:pt x="1716" y="1020"/>
                  </a:lnTo>
                  <a:lnTo>
                    <a:pt x="1766" y="958"/>
                  </a:lnTo>
                  <a:lnTo>
                    <a:pt x="1823" y="894"/>
                  </a:lnTo>
                  <a:lnTo>
                    <a:pt x="1882" y="829"/>
                  </a:lnTo>
                  <a:lnTo>
                    <a:pt x="1946" y="762"/>
                  </a:lnTo>
                  <a:lnTo>
                    <a:pt x="2016" y="697"/>
                  </a:lnTo>
                  <a:lnTo>
                    <a:pt x="2088" y="631"/>
                  </a:lnTo>
                  <a:lnTo>
                    <a:pt x="2166" y="566"/>
                  </a:lnTo>
                  <a:lnTo>
                    <a:pt x="2249" y="503"/>
                  </a:lnTo>
                  <a:lnTo>
                    <a:pt x="2335" y="442"/>
                  </a:lnTo>
                  <a:lnTo>
                    <a:pt x="2427" y="383"/>
                  </a:lnTo>
                  <a:lnTo>
                    <a:pt x="2513" y="331"/>
                  </a:lnTo>
                  <a:lnTo>
                    <a:pt x="2597" y="286"/>
                  </a:lnTo>
                  <a:lnTo>
                    <a:pt x="2680" y="245"/>
                  </a:lnTo>
                  <a:lnTo>
                    <a:pt x="2759" y="211"/>
                  </a:lnTo>
                  <a:lnTo>
                    <a:pt x="2833" y="181"/>
                  </a:lnTo>
                  <a:lnTo>
                    <a:pt x="2906" y="155"/>
                  </a:lnTo>
                  <a:lnTo>
                    <a:pt x="2974" y="134"/>
                  </a:lnTo>
                  <a:lnTo>
                    <a:pt x="3037" y="116"/>
                  </a:lnTo>
                  <a:lnTo>
                    <a:pt x="3095" y="102"/>
                  </a:lnTo>
                  <a:lnTo>
                    <a:pt x="3149" y="90"/>
                  </a:lnTo>
                  <a:lnTo>
                    <a:pt x="3188" y="84"/>
                  </a:lnTo>
                  <a:lnTo>
                    <a:pt x="3226" y="77"/>
                  </a:lnTo>
                  <a:lnTo>
                    <a:pt x="3259" y="72"/>
                  </a:lnTo>
                  <a:lnTo>
                    <a:pt x="3287" y="67"/>
                  </a:lnTo>
                  <a:lnTo>
                    <a:pt x="3309" y="63"/>
                  </a:lnTo>
                  <a:lnTo>
                    <a:pt x="3324" y="60"/>
                  </a:lnTo>
                  <a:lnTo>
                    <a:pt x="3330" y="58"/>
                  </a:lnTo>
                  <a:lnTo>
                    <a:pt x="3337" y="49"/>
                  </a:lnTo>
                  <a:lnTo>
                    <a:pt x="3351" y="33"/>
                  </a:lnTo>
                  <a:lnTo>
                    <a:pt x="3364" y="21"/>
                  </a:lnTo>
                  <a:lnTo>
                    <a:pt x="3378" y="12"/>
                  </a:lnTo>
                  <a:lnTo>
                    <a:pt x="3388" y="9"/>
                  </a:lnTo>
                  <a:lnTo>
                    <a:pt x="3397" y="11"/>
                  </a:lnTo>
                  <a:lnTo>
                    <a:pt x="3404" y="16"/>
                  </a:lnTo>
                  <a:lnTo>
                    <a:pt x="3409" y="17"/>
                  </a:lnTo>
                  <a:lnTo>
                    <a:pt x="3420" y="16"/>
                  </a:lnTo>
                  <a:lnTo>
                    <a:pt x="3434" y="13"/>
                  </a:lnTo>
                  <a:lnTo>
                    <a:pt x="3450" y="9"/>
                  </a:lnTo>
                  <a:lnTo>
                    <a:pt x="3468" y="4"/>
                  </a:lnTo>
                  <a:lnTo>
                    <a:pt x="34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6" name="Freeform 93"/>
            <p:cNvSpPr>
              <a:spLocks/>
            </p:cNvSpPr>
            <p:nvPr/>
          </p:nvSpPr>
          <p:spPr bwMode="auto">
            <a:xfrm>
              <a:off x="9412288" y="8978900"/>
              <a:ext cx="369888" cy="452437"/>
            </a:xfrm>
            <a:custGeom>
              <a:avLst/>
              <a:gdLst>
                <a:gd name="T0" fmla="*/ 662 w 701"/>
                <a:gd name="T1" fmla="*/ 0 h 855"/>
                <a:gd name="T2" fmla="*/ 679 w 701"/>
                <a:gd name="T3" fmla="*/ 5 h 855"/>
                <a:gd name="T4" fmla="*/ 691 w 701"/>
                <a:gd name="T5" fmla="*/ 16 h 855"/>
                <a:gd name="T6" fmla="*/ 699 w 701"/>
                <a:gd name="T7" fmla="*/ 32 h 855"/>
                <a:gd name="T8" fmla="*/ 701 w 701"/>
                <a:gd name="T9" fmla="*/ 51 h 855"/>
                <a:gd name="T10" fmla="*/ 699 w 701"/>
                <a:gd name="T11" fmla="*/ 76 h 855"/>
                <a:gd name="T12" fmla="*/ 690 w 701"/>
                <a:gd name="T13" fmla="*/ 104 h 855"/>
                <a:gd name="T14" fmla="*/ 667 w 701"/>
                <a:gd name="T15" fmla="*/ 154 h 855"/>
                <a:gd name="T16" fmla="*/ 644 w 701"/>
                <a:gd name="T17" fmla="*/ 207 h 855"/>
                <a:gd name="T18" fmla="*/ 615 w 701"/>
                <a:gd name="T19" fmla="*/ 263 h 855"/>
                <a:gd name="T20" fmla="*/ 583 w 701"/>
                <a:gd name="T21" fmla="*/ 323 h 855"/>
                <a:gd name="T22" fmla="*/ 548 w 701"/>
                <a:gd name="T23" fmla="*/ 385 h 855"/>
                <a:gd name="T24" fmla="*/ 507 w 701"/>
                <a:gd name="T25" fmla="*/ 446 h 855"/>
                <a:gd name="T26" fmla="*/ 463 w 701"/>
                <a:gd name="T27" fmla="*/ 508 h 855"/>
                <a:gd name="T28" fmla="*/ 416 w 701"/>
                <a:gd name="T29" fmla="*/ 570 h 855"/>
                <a:gd name="T30" fmla="*/ 364 w 701"/>
                <a:gd name="T31" fmla="*/ 629 h 855"/>
                <a:gd name="T32" fmla="*/ 308 w 701"/>
                <a:gd name="T33" fmla="*/ 687 h 855"/>
                <a:gd name="T34" fmla="*/ 248 w 701"/>
                <a:gd name="T35" fmla="*/ 740 h 855"/>
                <a:gd name="T36" fmla="*/ 182 w 701"/>
                <a:gd name="T37" fmla="*/ 791 h 855"/>
                <a:gd name="T38" fmla="*/ 113 w 701"/>
                <a:gd name="T39" fmla="*/ 837 h 855"/>
                <a:gd name="T40" fmla="*/ 86 w 701"/>
                <a:gd name="T41" fmla="*/ 850 h 855"/>
                <a:gd name="T42" fmla="*/ 61 w 701"/>
                <a:gd name="T43" fmla="*/ 855 h 855"/>
                <a:gd name="T44" fmla="*/ 40 w 701"/>
                <a:gd name="T45" fmla="*/ 855 h 855"/>
                <a:gd name="T46" fmla="*/ 23 w 701"/>
                <a:gd name="T47" fmla="*/ 848 h 855"/>
                <a:gd name="T48" fmla="*/ 10 w 701"/>
                <a:gd name="T49" fmla="*/ 837 h 855"/>
                <a:gd name="T50" fmla="*/ 2 w 701"/>
                <a:gd name="T51" fmla="*/ 820 h 855"/>
                <a:gd name="T52" fmla="*/ 0 w 701"/>
                <a:gd name="T53" fmla="*/ 799 h 855"/>
                <a:gd name="T54" fmla="*/ 2 w 701"/>
                <a:gd name="T55" fmla="*/ 774 h 855"/>
                <a:gd name="T56" fmla="*/ 11 w 701"/>
                <a:gd name="T57" fmla="*/ 745 h 855"/>
                <a:gd name="T58" fmla="*/ 31 w 701"/>
                <a:gd name="T59" fmla="*/ 699 h 855"/>
                <a:gd name="T60" fmla="*/ 55 w 701"/>
                <a:gd name="T61" fmla="*/ 648 h 855"/>
                <a:gd name="T62" fmla="*/ 82 w 701"/>
                <a:gd name="T63" fmla="*/ 593 h 855"/>
                <a:gd name="T64" fmla="*/ 114 w 701"/>
                <a:gd name="T65" fmla="*/ 536 h 855"/>
                <a:gd name="T66" fmla="*/ 149 w 701"/>
                <a:gd name="T67" fmla="*/ 477 h 855"/>
                <a:gd name="T68" fmla="*/ 189 w 701"/>
                <a:gd name="T69" fmla="*/ 417 h 855"/>
                <a:gd name="T70" fmla="*/ 232 w 701"/>
                <a:gd name="T71" fmla="*/ 357 h 855"/>
                <a:gd name="T72" fmla="*/ 279 w 701"/>
                <a:gd name="T73" fmla="*/ 297 h 855"/>
                <a:gd name="T74" fmla="*/ 332 w 701"/>
                <a:gd name="T75" fmla="*/ 237 h 855"/>
                <a:gd name="T76" fmla="*/ 390 w 701"/>
                <a:gd name="T77" fmla="*/ 180 h 855"/>
                <a:gd name="T78" fmla="*/ 452 w 701"/>
                <a:gd name="T79" fmla="*/ 124 h 855"/>
                <a:gd name="T80" fmla="*/ 520 w 701"/>
                <a:gd name="T81" fmla="*/ 71 h 855"/>
                <a:gd name="T82" fmla="*/ 592 w 701"/>
                <a:gd name="T83" fmla="*/ 21 h 855"/>
                <a:gd name="T84" fmla="*/ 619 w 701"/>
                <a:gd name="T85" fmla="*/ 8 h 855"/>
                <a:gd name="T86" fmla="*/ 642 w 701"/>
                <a:gd name="T87" fmla="*/ 0 h 855"/>
                <a:gd name="T88" fmla="*/ 662 w 701"/>
                <a:gd name="T89" fmla="*/ 0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1" h="855">
                  <a:moveTo>
                    <a:pt x="662" y="0"/>
                  </a:moveTo>
                  <a:lnTo>
                    <a:pt x="679" y="5"/>
                  </a:lnTo>
                  <a:lnTo>
                    <a:pt x="691" y="16"/>
                  </a:lnTo>
                  <a:lnTo>
                    <a:pt x="699" y="32"/>
                  </a:lnTo>
                  <a:lnTo>
                    <a:pt x="701" y="51"/>
                  </a:lnTo>
                  <a:lnTo>
                    <a:pt x="699" y="76"/>
                  </a:lnTo>
                  <a:lnTo>
                    <a:pt x="690" y="104"/>
                  </a:lnTo>
                  <a:lnTo>
                    <a:pt x="667" y="154"/>
                  </a:lnTo>
                  <a:lnTo>
                    <a:pt x="644" y="207"/>
                  </a:lnTo>
                  <a:lnTo>
                    <a:pt x="615" y="263"/>
                  </a:lnTo>
                  <a:lnTo>
                    <a:pt x="583" y="323"/>
                  </a:lnTo>
                  <a:lnTo>
                    <a:pt x="548" y="385"/>
                  </a:lnTo>
                  <a:lnTo>
                    <a:pt x="507" y="446"/>
                  </a:lnTo>
                  <a:lnTo>
                    <a:pt x="463" y="508"/>
                  </a:lnTo>
                  <a:lnTo>
                    <a:pt x="416" y="570"/>
                  </a:lnTo>
                  <a:lnTo>
                    <a:pt x="364" y="629"/>
                  </a:lnTo>
                  <a:lnTo>
                    <a:pt x="308" y="687"/>
                  </a:lnTo>
                  <a:lnTo>
                    <a:pt x="248" y="740"/>
                  </a:lnTo>
                  <a:lnTo>
                    <a:pt x="182" y="791"/>
                  </a:lnTo>
                  <a:lnTo>
                    <a:pt x="113" y="837"/>
                  </a:lnTo>
                  <a:lnTo>
                    <a:pt x="86" y="850"/>
                  </a:lnTo>
                  <a:lnTo>
                    <a:pt x="61" y="855"/>
                  </a:lnTo>
                  <a:lnTo>
                    <a:pt x="40" y="855"/>
                  </a:lnTo>
                  <a:lnTo>
                    <a:pt x="23" y="848"/>
                  </a:lnTo>
                  <a:lnTo>
                    <a:pt x="10" y="837"/>
                  </a:lnTo>
                  <a:lnTo>
                    <a:pt x="2" y="820"/>
                  </a:lnTo>
                  <a:lnTo>
                    <a:pt x="0" y="799"/>
                  </a:lnTo>
                  <a:lnTo>
                    <a:pt x="2" y="774"/>
                  </a:lnTo>
                  <a:lnTo>
                    <a:pt x="11" y="745"/>
                  </a:lnTo>
                  <a:lnTo>
                    <a:pt x="31" y="699"/>
                  </a:lnTo>
                  <a:lnTo>
                    <a:pt x="55" y="648"/>
                  </a:lnTo>
                  <a:lnTo>
                    <a:pt x="82" y="593"/>
                  </a:lnTo>
                  <a:lnTo>
                    <a:pt x="114" y="536"/>
                  </a:lnTo>
                  <a:lnTo>
                    <a:pt x="149" y="477"/>
                  </a:lnTo>
                  <a:lnTo>
                    <a:pt x="189" y="417"/>
                  </a:lnTo>
                  <a:lnTo>
                    <a:pt x="232" y="357"/>
                  </a:lnTo>
                  <a:lnTo>
                    <a:pt x="279" y="297"/>
                  </a:lnTo>
                  <a:lnTo>
                    <a:pt x="332" y="237"/>
                  </a:lnTo>
                  <a:lnTo>
                    <a:pt x="390" y="180"/>
                  </a:lnTo>
                  <a:lnTo>
                    <a:pt x="452" y="124"/>
                  </a:lnTo>
                  <a:lnTo>
                    <a:pt x="520" y="71"/>
                  </a:lnTo>
                  <a:lnTo>
                    <a:pt x="592" y="21"/>
                  </a:lnTo>
                  <a:lnTo>
                    <a:pt x="619" y="8"/>
                  </a:lnTo>
                  <a:lnTo>
                    <a:pt x="642" y="0"/>
                  </a:lnTo>
                  <a:lnTo>
                    <a:pt x="6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7" name="Freeform 94"/>
            <p:cNvSpPr>
              <a:spLocks/>
            </p:cNvSpPr>
            <p:nvPr/>
          </p:nvSpPr>
          <p:spPr bwMode="auto">
            <a:xfrm>
              <a:off x="9080501" y="8828088"/>
              <a:ext cx="511175" cy="638175"/>
            </a:xfrm>
            <a:custGeom>
              <a:avLst/>
              <a:gdLst>
                <a:gd name="T0" fmla="*/ 923 w 964"/>
                <a:gd name="T1" fmla="*/ 0 h 1205"/>
                <a:gd name="T2" fmla="*/ 940 w 964"/>
                <a:gd name="T3" fmla="*/ 5 h 1205"/>
                <a:gd name="T4" fmla="*/ 952 w 964"/>
                <a:gd name="T5" fmla="*/ 16 h 1205"/>
                <a:gd name="T6" fmla="*/ 960 w 964"/>
                <a:gd name="T7" fmla="*/ 32 h 1205"/>
                <a:gd name="T8" fmla="*/ 964 w 964"/>
                <a:gd name="T9" fmla="*/ 52 h 1205"/>
                <a:gd name="T10" fmla="*/ 961 w 964"/>
                <a:gd name="T11" fmla="*/ 77 h 1205"/>
                <a:gd name="T12" fmla="*/ 953 w 964"/>
                <a:gd name="T13" fmla="*/ 106 h 1205"/>
                <a:gd name="T14" fmla="*/ 933 w 964"/>
                <a:gd name="T15" fmla="*/ 154 h 1205"/>
                <a:gd name="T16" fmla="*/ 912 w 964"/>
                <a:gd name="T17" fmla="*/ 207 h 1205"/>
                <a:gd name="T18" fmla="*/ 887 w 964"/>
                <a:gd name="T19" fmla="*/ 263 h 1205"/>
                <a:gd name="T20" fmla="*/ 861 w 964"/>
                <a:gd name="T21" fmla="*/ 323 h 1205"/>
                <a:gd name="T22" fmla="*/ 830 w 964"/>
                <a:gd name="T23" fmla="*/ 386 h 1205"/>
                <a:gd name="T24" fmla="*/ 797 w 964"/>
                <a:gd name="T25" fmla="*/ 451 h 1205"/>
                <a:gd name="T26" fmla="*/ 759 w 964"/>
                <a:gd name="T27" fmla="*/ 517 h 1205"/>
                <a:gd name="T28" fmla="*/ 719 w 964"/>
                <a:gd name="T29" fmla="*/ 585 h 1205"/>
                <a:gd name="T30" fmla="*/ 674 w 964"/>
                <a:gd name="T31" fmla="*/ 653 h 1205"/>
                <a:gd name="T32" fmla="*/ 628 w 964"/>
                <a:gd name="T33" fmla="*/ 721 h 1205"/>
                <a:gd name="T34" fmla="*/ 577 w 964"/>
                <a:gd name="T35" fmla="*/ 787 h 1205"/>
                <a:gd name="T36" fmla="*/ 523 w 964"/>
                <a:gd name="T37" fmla="*/ 854 h 1205"/>
                <a:gd name="T38" fmla="*/ 465 w 964"/>
                <a:gd name="T39" fmla="*/ 917 h 1205"/>
                <a:gd name="T40" fmla="*/ 404 w 964"/>
                <a:gd name="T41" fmla="*/ 979 h 1205"/>
                <a:gd name="T42" fmla="*/ 338 w 964"/>
                <a:gd name="T43" fmla="*/ 1037 h 1205"/>
                <a:gd name="T44" fmla="*/ 268 w 964"/>
                <a:gd name="T45" fmla="*/ 1092 h 1205"/>
                <a:gd name="T46" fmla="*/ 195 w 964"/>
                <a:gd name="T47" fmla="*/ 1141 h 1205"/>
                <a:gd name="T48" fmla="*/ 118 w 964"/>
                <a:gd name="T49" fmla="*/ 1188 h 1205"/>
                <a:gd name="T50" fmla="*/ 91 w 964"/>
                <a:gd name="T51" fmla="*/ 1200 h 1205"/>
                <a:gd name="T52" fmla="*/ 66 w 964"/>
                <a:gd name="T53" fmla="*/ 1205 h 1205"/>
                <a:gd name="T54" fmla="*/ 45 w 964"/>
                <a:gd name="T55" fmla="*/ 1204 h 1205"/>
                <a:gd name="T56" fmla="*/ 26 w 964"/>
                <a:gd name="T57" fmla="*/ 1197 h 1205"/>
                <a:gd name="T58" fmla="*/ 13 w 964"/>
                <a:gd name="T59" fmla="*/ 1186 h 1205"/>
                <a:gd name="T60" fmla="*/ 4 w 964"/>
                <a:gd name="T61" fmla="*/ 1169 h 1205"/>
                <a:gd name="T62" fmla="*/ 0 w 964"/>
                <a:gd name="T63" fmla="*/ 1148 h 1205"/>
                <a:gd name="T64" fmla="*/ 3 w 964"/>
                <a:gd name="T65" fmla="*/ 1122 h 1205"/>
                <a:gd name="T66" fmla="*/ 11 w 964"/>
                <a:gd name="T67" fmla="*/ 1093 h 1205"/>
                <a:gd name="T68" fmla="*/ 29 w 964"/>
                <a:gd name="T69" fmla="*/ 1044 h 1205"/>
                <a:gd name="T70" fmla="*/ 51 w 964"/>
                <a:gd name="T71" fmla="*/ 990 h 1205"/>
                <a:gd name="T72" fmla="*/ 76 w 964"/>
                <a:gd name="T73" fmla="*/ 933 h 1205"/>
                <a:gd name="T74" fmla="*/ 105 w 964"/>
                <a:gd name="T75" fmla="*/ 872 h 1205"/>
                <a:gd name="T76" fmla="*/ 137 w 964"/>
                <a:gd name="T77" fmla="*/ 808 h 1205"/>
                <a:gd name="T78" fmla="*/ 174 w 964"/>
                <a:gd name="T79" fmla="*/ 741 h 1205"/>
                <a:gd name="T80" fmla="*/ 213 w 964"/>
                <a:gd name="T81" fmla="*/ 674 h 1205"/>
                <a:gd name="T82" fmla="*/ 256 w 964"/>
                <a:gd name="T83" fmla="*/ 603 h 1205"/>
                <a:gd name="T84" fmla="*/ 305 w 964"/>
                <a:gd name="T85" fmla="*/ 534 h 1205"/>
                <a:gd name="T86" fmla="*/ 356 w 964"/>
                <a:gd name="T87" fmla="*/ 464 h 1205"/>
                <a:gd name="T88" fmla="*/ 413 w 964"/>
                <a:gd name="T89" fmla="*/ 395 h 1205"/>
                <a:gd name="T90" fmla="*/ 475 w 964"/>
                <a:gd name="T91" fmla="*/ 326 h 1205"/>
                <a:gd name="T92" fmla="*/ 539 w 964"/>
                <a:gd name="T93" fmla="*/ 259 h 1205"/>
                <a:gd name="T94" fmla="*/ 610 w 964"/>
                <a:gd name="T95" fmla="*/ 196 h 1205"/>
                <a:gd name="T96" fmla="*/ 685 w 964"/>
                <a:gd name="T97" fmla="*/ 133 h 1205"/>
                <a:gd name="T98" fmla="*/ 765 w 964"/>
                <a:gd name="T99" fmla="*/ 75 h 1205"/>
                <a:gd name="T100" fmla="*/ 851 w 964"/>
                <a:gd name="T101" fmla="*/ 21 h 1205"/>
                <a:gd name="T102" fmla="*/ 878 w 964"/>
                <a:gd name="T103" fmla="*/ 7 h 1205"/>
                <a:gd name="T104" fmla="*/ 902 w 964"/>
                <a:gd name="T105" fmla="*/ 0 h 1205"/>
                <a:gd name="T106" fmla="*/ 923 w 964"/>
                <a:gd name="T107" fmla="*/ 0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4" h="1205">
                  <a:moveTo>
                    <a:pt x="923" y="0"/>
                  </a:moveTo>
                  <a:lnTo>
                    <a:pt x="940" y="5"/>
                  </a:lnTo>
                  <a:lnTo>
                    <a:pt x="952" y="16"/>
                  </a:lnTo>
                  <a:lnTo>
                    <a:pt x="960" y="32"/>
                  </a:lnTo>
                  <a:lnTo>
                    <a:pt x="964" y="52"/>
                  </a:lnTo>
                  <a:lnTo>
                    <a:pt x="961" y="77"/>
                  </a:lnTo>
                  <a:lnTo>
                    <a:pt x="953" y="106"/>
                  </a:lnTo>
                  <a:lnTo>
                    <a:pt x="933" y="154"/>
                  </a:lnTo>
                  <a:lnTo>
                    <a:pt x="912" y="207"/>
                  </a:lnTo>
                  <a:lnTo>
                    <a:pt x="887" y="263"/>
                  </a:lnTo>
                  <a:lnTo>
                    <a:pt x="861" y="323"/>
                  </a:lnTo>
                  <a:lnTo>
                    <a:pt x="830" y="386"/>
                  </a:lnTo>
                  <a:lnTo>
                    <a:pt x="797" y="451"/>
                  </a:lnTo>
                  <a:lnTo>
                    <a:pt x="759" y="517"/>
                  </a:lnTo>
                  <a:lnTo>
                    <a:pt x="719" y="585"/>
                  </a:lnTo>
                  <a:lnTo>
                    <a:pt x="674" y="653"/>
                  </a:lnTo>
                  <a:lnTo>
                    <a:pt x="628" y="721"/>
                  </a:lnTo>
                  <a:lnTo>
                    <a:pt x="577" y="787"/>
                  </a:lnTo>
                  <a:lnTo>
                    <a:pt x="523" y="854"/>
                  </a:lnTo>
                  <a:lnTo>
                    <a:pt x="465" y="917"/>
                  </a:lnTo>
                  <a:lnTo>
                    <a:pt x="404" y="979"/>
                  </a:lnTo>
                  <a:lnTo>
                    <a:pt x="338" y="1037"/>
                  </a:lnTo>
                  <a:lnTo>
                    <a:pt x="268" y="1092"/>
                  </a:lnTo>
                  <a:lnTo>
                    <a:pt x="195" y="1141"/>
                  </a:lnTo>
                  <a:lnTo>
                    <a:pt x="118" y="1188"/>
                  </a:lnTo>
                  <a:lnTo>
                    <a:pt x="91" y="1200"/>
                  </a:lnTo>
                  <a:lnTo>
                    <a:pt x="66" y="1205"/>
                  </a:lnTo>
                  <a:lnTo>
                    <a:pt x="45" y="1204"/>
                  </a:lnTo>
                  <a:lnTo>
                    <a:pt x="26" y="1197"/>
                  </a:lnTo>
                  <a:lnTo>
                    <a:pt x="13" y="1186"/>
                  </a:lnTo>
                  <a:lnTo>
                    <a:pt x="4" y="1169"/>
                  </a:lnTo>
                  <a:lnTo>
                    <a:pt x="0" y="1148"/>
                  </a:lnTo>
                  <a:lnTo>
                    <a:pt x="3" y="1122"/>
                  </a:lnTo>
                  <a:lnTo>
                    <a:pt x="11" y="1093"/>
                  </a:lnTo>
                  <a:lnTo>
                    <a:pt x="29" y="1044"/>
                  </a:lnTo>
                  <a:lnTo>
                    <a:pt x="51" y="990"/>
                  </a:lnTo>
                  <a:lnTo>
                    <a:pt x="76" y="933"/>
                  </a:lnTo>
                  <a:lnTo>
                    <a:pt x="105" y="872"/>
                  </a:lnTo>
                  <a:lnTo>
                    <a:pt x="137" y="808"/>
                  </a:lnTo>
                  <a:lnTo>
                    <a:pt x="174" y="741"/>
                  </a:lnTo>
                  <a:lnTo>
                    <a:pt x="213" y="674"/>
                  </a:lnTo>
                  <a:lnTo>
                    <a:pt x="256" y="603"/>
                  </a:lnTo>
                  <a:lnTo>
                    <a:pt x="305" y="534"/>
                  </a:lnTo>
                  <a:lnTo>
                    <a:pt x="356" y="464"/>
                  </a:lnTo>
                  <a:lnTo>
                    <a:pt x="413" y="395"/>
                  </a:lnTo>
                  <a:lnTo>
                    <a:pt x="475" y="326"/>
                  </a:lnTo>
                  <a:lnTo>
                    <a:pt x="539" y="259"/>
                  </a:lnTo>
                  <a:lnTo>
                    <a:pt x="610" y="196"/>
                  </a:lnTo>
                  <a:lnTo>
                    <a:pt x="685" y="133"/>
                  </a:lnTo>
                  <a:lnTo>
                    <a:pt x="765" y="75"/>
                  </a:lnTo>
                  <a:lnTo>
                    <a:pt x="851" y="21"/>
                  </a:lnTo>
                  <a:lnTo>
                    <a:pt x="878" y="7"/>
                  </a:lnTo>
                  <a:lnTo>
                    <a:pt x="902" y="0"/>
                  </a:lnTo>
                  <a:lnTo>
                    <a:pt x="9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8" name="Freeform 95"/>
            <p:cNvSpPr>
              <a:spLocks/>
            </p:cNvSpPr>
            <p:nvPr/>
          </p:nvSpPr>
          <p:spPr bwMode="auto">
            <a:xfrm>
              <a:off x="9023351" y="8678863"/>
              <a:ext cx="373063" cy="452437"/>
            </a:xfrm>
            <a:custGeom>
              <a:avLst/>
              <a:gdLst>
                <a:gd name="T0" fmla="*/ 664 w 704"/>
                <a:gd name="T1" fmla="*/ 0 h 855"/>
                <a:gd name="T2" fmla="*/ 681 w 704"/>
                <a:gd name="T3" fmla="*/ 5 h 855"/>
                <a:gd name="T4" fmla="*/ 693 w 704"/>
                <a:gd name="T5" fmla="*/ 16 h 855"/>
                <a:gd name="T6" fmla="*/ 701 w 704"/>
                <a:gd name="T7" fmla="*/ 32 h 855"/>
                <a:gd name="T8" fmla="*/ 704 w 704"/>
                <a:gd name="T9" fmla="*/ 52 h 855"/>
                <a:gd name="T10" fmla="*/ 700 w 704"/>
                <a:gd name="T11" fmla="*/ 76 h 855"/>
                <a:gd name="T12" fmla="*/ 690 w 704"/>
                <a:gd name="T13" fmla="*/ 104 h 855"/>
                <a:gd name="T14" fmla="*/ 669 w 704"/>
                <a:gd name="T15" fmla="*/ 154 h 855"/>
                <a:gd name="T16" fmla="*/ 644 w 704"/>
                <a:gd name="T17" fmla="*/ 207 h 855"/>
                <a:gd name="T18" fmla="*/ 617 w 704"/>
                <a:gd name="T19" fmla="*/ 265 h 855"/>
                <a:gd name="T20" fmla="*/ 584 w 704"/>
                <a:gd name="T21" fmla="*/ 323 h 855"/>
                <a:gd name="T22" fmla="*/ 549 w 704"/>
                <a:gd name="T23" fmla="*/ 385 h 855"/>
                <a:gd name="T24" fmla="*/ 509 w 704"/>
                <a:gd name="T25" fmla="*/ 446 h 855"/>
                <a:gd name="T26" fmla="*/ 466 w 704"/>
                <a:gd name="T27" fmla="*/ 508 h 855"/>
                <a:gd name="T28" fmla="*/ 417 w 704"/>
                <a:gd name="T29" fmla="*/ 570 h 855"/>
                <a:gd name="T30" fmla="*/ 366 w 704"/>
                <a:gd name="T31" fmla="*/ 629 h 855"/>
                <a:gd name="T32" fmla="*/ 309 w 704"/>
                <a:gd name="T33" fmla="*/ 687 h 855"/>
                <a:gd name="T34" fmla="*/ 249 w 704"/>
                <a:gd name="T35" fmla="*/ 740 h 855"/>
                <a:gd name="T36" fmla="*/ 184 w 704"/>
                <a:gd name="T37" fmla="*/ 791 h 855"/>
                <a:gd name="T38" fmla="*/ 115 w 704"/>
                <a:gd name="T39" fmla="*/ 837 h 855"/>
                <a:gd name="T40" fmla="*/ 87 w 704"/>
                <a:gd name="T41" fmla="*/ 850 h 855"/>
                <a:gd name="T42" fmla="*/ 64 w 704"/>
                <a:gd name="T43" fmla="*/ 855 h 855"/>
                <a:gd name="T44" fmla="*/ 42 w 704"/>
                <a:gd name="T45" fmla="*/ 855 h 855"/>
                <a:gd name="T46" fmla="*/ 25 w 704"/>
                <a:gd name="T47" fmla="*/ 848 h 855"/>
                <a:gd name="T48" fmla="*/ 12 w 704"/>
                <a:gd name="T49" fmla="*/ 837 h 855"/>
                <a:gd name="T50" fmla="*/ 3 w 704"/>
                <a:gd name="T51" fmla="*/ 820 h 855"/>
                <a:gd name="T52" fmla="*/ 0 w 704"/>
                <a:gd name="T53" fmla="*/ 799 h 855"/>
                <a:gd name="T54" fmla="*/ 3 w 704"/>
                <a:gd name="T55" fmla="*/ 774 h 855"/>
                <a:gd name="T56" fmla="*/ 12 w 704"/>
                <a:gd name="T57" fmla="*/ 745 h 855"/>
                <a:gd name="T58" fmla="*/ 33 w 704"/>
                <a:gd name="T59" fmla="*/ 699 h 855"/>
                <a:gd name="T60" fmla="*/ 57 w 704"/>
                <a:gd name="T61" fmla="*/ 648 h 855"/>
                <a:gd name="T62" fmla="*/ 85 w 704"/>
                <a:gd name="T63" fmla="*/ 593 h 855"/>
                <a:gd name="T64" fmla="*/ 115 w 704"/>
                <a:gd name="T65" fmla="*/ 536 h 855"/>
                <a:gd name="T66" fmla="*/ 150 w 704"/>
                <a:gd name="T67" fmla="*/ 477 h 855"/>
                <a:gd name="T68" fmla="*/ 190 w 704"/>
                <a:gd name="T69" fmla="*/ 418 h 855"/>
                <a:gd name="T70" fmla="*/ 233 w 704"/>
                <a:gd name="T71" fmla="*/ 357 h 855"/>
                <a:gd name="T72" fmla="*/ 282 w 704"/>
                <a:gd name="T73" fmla="*/ 297 h 855"/>
                <a:gd name="T74" fmla="*/ 334 w 704"/>
                <a:gd name="T75" fmla="*/ 239 h 855"/>
                <a:gd name="T76" fmla="*/ 392 w 704"/>
                <a:gd name="T77" fmla="*/ 180 h 855"/>
                <a:gd name="T78" fmla="*/ 454 w 704"/>
                <a:gd name="T79" fmla="*/ 124 h 855"/>
                <a:gd name="T80" fmla="*/ 521 w 704"/>
                <a:gd name="T81" fmla="*/ 72 h 855"/>
                <a:gd name="T82" fmla="*/ 595 w 704"/>
                <a:gd name="T83" fmla="*/ 22 h 855"/>
                <a:gd name="T84" fmla="*/ 621 w 704"/>
                <a:gd name="T85" fmla="*/ 8 h 855"/>
                <a:gd name="T86" fmla="*/ 644 w 704"/>
                <a:gd name="T87" fmla="*/ 2 h 855"/>
                <a:gd name="T88" fmla="*/ 664 w 704"/>
                <a:gd name="T89" fmla="*/ 0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4" h="855">
                  <a:moveTo>
                    <a:pt x="664" y="0"/>
                  </a:moveTo>
                  <a:lnTo>
                    <a:pt x="681" y="5"/>
                  </a:lnTo>
                  <a:lnTo>
                    <a:pt x="693" y="16"/>
                  </a:lnTo>
                  <a:lnTo>
                    <a:pt x="701" y="32"/>
                  </a:lnTo>
                  <a:lnTo>
                    <a:pt x="704" y="52"/>
                  </a:lnTo>
                  <a:lnTo>
                    <a:pt x="700" y="76"/>
                  </a:lnTo>
                  <a:lnTo>
                    <a:pt x="690" y="104"/>
                  </a:lnTo>
                  <a:lnTo>
                    <a:pt x="669" y="154"/>
                  </a:lnTo>
                  <a:lnTo>
                    <a:pt x="644" y="207"/>
                  </a:lnTo>
                  <a:lnTo>
                    <a:pt x="617" y="265"/>
                  </a:lnTo>
                  <a:lnTo>
                    <a:pt x="584" y="323"/>
                  </a:lnTo>
                  <a:lnTo>
                    <a:pt x="549" y="385"/>
                  </a:lnTo>
                  <a:lnTo>
                    <a:pt x="509" y="446"/>
                  </a:lnTo>
                  <a:lnTo>
                    <a:pt x="466" y="508"/>
                  </a:lnTo>
                  <a:lnTo>
                    <a:pt x="417" y="570"/>
                  </a:lnTo>
                  <a:lnTo>
                    <a:pt x="366" y="629"/>
                  </a:lnTo>
                  <a:lnTo>
                    <a:pt x="309" y="687"/>
                  </a:lnTo>
                  <a:lnTo>
                    <a:pt x="249" y="740"/>
                  </a:lnTo>
                  <a:lnTo>
                    <a:pt x="184" y="791"/>
                  </a:lnTo>
                  <a:lnTo>
                    <a:pt x="115" y="837"/>
                  </a:lnTo>
                  <a:lnTo>
                    <a:pt x="87" y="850"/>
                  </a:lnTo>
                  <a:lnTo>
                    <a:pt x="64" y="855"/>
                  </a:lnTo>
                  <a:lnTo>
                    <a:pt x="42" y="855"/>
                  </a:lnTo>
                  <a:lnTo>
                    <a:pt x="25" y="848"/>
                  </a:lnTo>
                  <a:lnTo>
                    <a:pt x="12" y="837"/>
                  </a:lnTo>
                  <a:lnTo>
                    <a:pt x="3" y="820"/>
                  </a:lnTo>
                  <a:lnTo>
                    <a:pt x="0" y="799"/>
                  </a:lnTo>
                  <a:lnTo>
                    <a:pt x="3" y="774"/>
                  </a:lnTo>
                  <a:lnTo>
                    <a:pt x="12" y="745"/>
                  </a:lnTo>
                  <a:lnTo>
                    <a:pt x="33" y="699"/>
                  </a:lnTo>
                  <a:lnTo>
                    <a:pt x="57" y="648"/>
                  </a:lnTo>
                  <a:lnTo>
                    <a:pt x="85" y="593"/>
                  </a:lnTo>
                  <a:lnTo>
                    <a:pt x="115" y="536"/>
                  </a:lnTo>
                  <a:lnTo>
                    <a:pt x="150" y="477"/>
                  </a:lnTo>
                  <a:lnTo>
                    <a:pt x="190" y="418"/>
                  </a:lnTo>
                  <a:lnTo>
                    <a:pt x="233" y="357"/>
                  </a:lnTo>
                  <a:lnTo>
                    <a:pt x="282" y="297"/>
                  </a:lnTo>
                  <a:lnTo>
                    <a:pt x="334" y="239"/>
                  </a:lnTo>
                  <a:lnTo>
                    <a:pt x="392" y="180"/>
                  </a:lnTo>
                  <a:lnTo>
                    <a:pt x="454" y="124"/>
                  </a:lnTo>
                  <a:lnTo>
                    <a:pt x="521" y="72"/>
                  </a:lnTo>
                  <a:lnTo>
                    <a:pt x="595" y="22"/>
                  </a:lnTo>
                  <a:lnTo>
                    <a:pt x="621" y="8"/>
                  </a:lnTo>
                  <a:lnTo>
                    <a:pt x="644" y="2"/>
                  </a:lnTo>
                  <a:lnTo>
                    <a:pt x="6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41" name="Rounded Rectangle 40"/>
          <p:cNvSpPr/>
          <p:nvPr/>
        </p:nvSpPr>
        <p:spPr>
          <a:xfrm>
            <a:off x="10560900" y="6977830"/>
            <a:ext cx="900000" cy="900000"/>
          </a:xfrm>
          <a:prstGeom prst="roundRect">
            <a:avLst>
              <a:gd name="adj" fmla="val 384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smtClean="0">
                <a:noFill/>
              </a:rPr>
              <a:t>1</a:t>
            </a:r>
            <a:endParaRPr lang="en-GB" sz="4400" dirty="0">
              <a:noFill/>
            </a:endParaRPr>
          </a:p>
        </p:txBody>
      </p:sp>
      <p:sp>
        <p:nvSpPr>
          <p:cNvPr id="42" name="Rounded Rectangle 41"/>
          <p:cNvSpPr/>
          <p:nvPr/>
        </p:nvSpPr>
        <p:spPr>
          <a:xfrm>
            <a:off x="14361375" y="6977830"/>
            <a:ext cx="900000" cy="900000"/>
          </a:xfrm>
          <a:prstGeom prst="roundRect">
            <a:avLst>
              <a:gd name="adj" fmla="val 3840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smtClean="0">
                <a:noFill/>
              </a:rPr>
              <a:t>1</a:t>
            </a:r>
            <a:endParaRPr lang="en-GB" sz="4400" dirty="0">
              <a:noFill/>
            </a:endParaRPr>
          </a:p>
        </p:txBody>
      </p:sp>
      <p:grpSp>
        <p:nvGrpSpPr>
          <p:cNvPr id="49" name="Group 48"/>
          <p:cNvGrpSpPr/>
          <p:nvPr/>
        </p:nvGrpSpPr>
        <p:grpSpPr>
          <a:xfrm>
            <a:off x="10829889" y="7274409"/>
            <a:ext cx="362021" cy="306841"/>
            <a:chOff x="1052513" y="469900"/>
            <a:chExt cx="1374775" cy="1165225"/>
          </a:xfrm>
          <a:solidFill>
            <a:schemeClr val="bg1"/>
          </a:solidFill>
        </p:grpSpPr>
        <p:sp>
          <p:nvSpPr>
            <p:cNvPr id="50" name="Freeform 6"/>
            <p:cNvSpPr>
              <a:spLocks/>
            </p:cNvSpPr>
            <p:nvPr/>
          </p:nvSpPr>
          <p:spPr bwMode="auto">
            <a:xfrm>
              <a:off x="1052513" y="469900"/>
              <a:ext cx="635000" cy="1165225"/>
            </a:xfrm>
            <a:custGeom>
              <a:avLst/>
              <a:gdLst>
                <a:gd name="T0" fmla="*/ 1199 w 1599"/>
                <a:gd name="T1" fmla="*/ 0 h 2937"/>
                <a:gd name="T2" fmla="*/ 1290 w 1599"/>
                <a:gd name="T3" fmla="*/ 10 h 2937"/>
                <a:gd name="T4" fmla="*/ 1373 w 1599"/>
                <a:gd name="T5" fmla="*/ 38 h 2937"/>
                <a:gd name="T6" fmla="*/ 1447 w 1599"/>
                <a:gd name="T7" fmla="*/ 86 h 2937"/>
                <a:gd name="T8" fmla="*/ 1512 w 1599"/>
                <a:gd name="T9" fmla="*/ 152 h 2937"/>
                <a:gd name="T10" fmla="*/ 1560 w 1599"/>
                <a:gd name="T11" fmla="*/ 227 h 2937"/>
                <a:gd name="T12" fmla="*/ 1589 w 1599"/>
                <a:gd name="T13" fmla="*/ 310 h 2937"/>
                <a:gd name="T14" fmla="*/ 1599 w 1599"/>
                <a:gd name="T15" fmla="*/ 401 h 2937"/>
                <a:gd name="T16" fmla="*/ 1594 w 1599"/>
                <a:gd name="T17" fmla="*/ 1956 h 2937"/>
                <a:gd name="T18" fmla="*/ 1568 w 1599"/>
                <a:gd name="T19" fmla="*/ 2123 h 2937"/>
                <a:gd name="T20" fmla="*/ 1514 w 1599"/>
                <a:gd name="T21" fmla="*/ 2284 h 2937"/>
                <a:gd name="T22" fmla="*/ 1451 w 1599"/>
                <a:gd name="T23" fmla="*/ 2410 h 2937"/>
                <a:gd name="T24" fmla="*/ 1375 w 1599"/>
                <a:gd name="T25" fmla="*/ 2523 h 2937"/>
                <a:gd name="T26" fmla="*/ 1287 w 1599"/>
                <a:gd name="T27" fmla="*/ 2624 h 2937"/>
                <a:gd name="T28" fmla="*/ 1184 w 1599"/>
                <a:gd name="T29" fmla="*/ 2714 h 2937"/>
                <a:gd name="T30" fmla="*/ 1071 w 1599"/>
                <a:gd name="T31" fmla="*/ 2790 h 2937"/>
                <a:gd name="T32" fmla="*/ 946 w 1599"/>
                <a:gd name="T33" fmla="*/ 2854 h 2937"/>
                <a:gd name="T34" fmla="*/ 786 w 1599"/>
                <a:gd name="T35" fmla="*/ 2908 h 2937"/>
                <a:gd name="T36" fmla="*/ 619 w 1599"/>
                <a:gd name="T37" fmla="*/ 2934 h 2937"/>
                <a:gd name="T38" fmla="*/ 400 w 1599"/>
                <a:gd name="T39" fmla="*/ 2937 h 2937"/>
                <a:gd name="T40" fmla="*/ 349 w 1599"/>
                <a:gd name="T41" fmla="*/ 2928 h 2937"/>
                <a:gd name="T42" fmla="*/ 306 w 1599"/>
                <a:gd name="T43" fmla="*/ 2898 h 2937"/>
                <a:gd name="T44" fmla="*/ 276 w 1599"/>
                <a:gd name="T45" fmla="*/ 2855 h 2937"/>
                <a:gd name="T46" fmla="*/ 267 w 1599"/>
                <a:gd name="T47" fmla="*/ 2804 h 2937"/>
                <a:gd name="T48" fmla="*/ 269 w 1599"/>
                <a:gd name="T49" fmla="*/ 2511 h 2937"/>
                <a:gd name="T50" fmla="*/ 289 w 1599"/>
                <a:gd name="T51" fmla="*/ 2464 h 2937"/>
                <a:gd name="T52" fmla="*/ 327 w 1599"/>
                <a:gd name="T53" fmla="*/ 2426 h 2937"/>
                <a:gd name="T54" fmla="*/ 373 w 1599"/>
                <a:gd name="T55" fmla="*/ 2407 h 2937"/>
                <a:gd name="T56" fmla="*/ 533 w 1599"/>
                <a:gd name="T57" fmla="*/ 2403 h 2937"/>
                <a:gd name="T58" fmla="*/ 639 w 1599"/>
                <a:gd name="T59" fmla="*/ 2394 h 2937"/>
                <a:gd name="T60" fmla="*/ 737 w 1599"/>
                <a:gd name="T61" fmla="*/ 2364 h 2937"/>
                <a:gd name="T62" fmla="*/ 828 w 1599"/>
                <a:gd name="T63" fmla="*/ 2316 h 2937"/>
                <a:gd name="T64" fmla="*/ 909 w 1599"/>
                <a:gd name="T65" fmla="*/ 2247 h 2937"/>
                <a:gd name="T66" fmla="*/ 978 w 1599"/>
                <a:gd name="T67" fmla="*/ 2165 h 2937"/>
                <a:gd name="T68" fmla="*/ 1026 w 1599"/>
                <a:gd name="T69" fmla="*/ 2075 h 2937"/>
                <a:gd name="T70" fmla="*/ 1056 w 1599"/>
                <a:gd name="T71" fmla="*/ 1976 h 2937"/>
                <a:gd name="T72" fmla="*/ 1065 w 1599"/>
                <a:gd name="T73" fmla="*/ 1869 h 2937"/>
                <a:gd name="T74" fmla="*/ 1063 w 1599"/>
                <a:gd name="T75" fmla="*/ 1770 h 2937"/>
                <a:gd name="T76" fmla="*/ 1044 w 1599"/>
                <a:gd name="T77" fmla="*/ 1712 h 2937"/>
                <a:gd name="T78" fmla="*/ 1007 w 1599"/>
                <a:gd name="T79" fmla="*/ 1661 h 2937"/>
                <a:gd name="T80" fmla="*/ 956 w 1599"/>
                <a:gd name="T81" fmla="*/ 1623 h 2937"/>
                <a:gd name="T82" fmla="*/ 897 w 1599"/>
                <a:gd name="T83" fmla="*/ 1605 h 2937"/>
                <a:gd name="T84" fmla="*/ 400 w 1599"/>
                <a:gd name="T85" fmla="*/ 1603 h 2937"/>
                <a:gd name="T86" fmla="*/ 309 w 1599"/>
                <a:gd name="T87" fmla="*/ 1594 h 2937"/>
                <a:gd name="T88" fmla="*/ 226 w 1599"/>
                <a:gd name="T89" fmla="*/ 1565 h 2937"/>
                <a:gd name="T90" fmla="*/ 151 w 1599"/>
                <a:gd name="T91" fmla="*/ 1516 h 2937"/>
                <a:gd name="T92" fmla="*/ 85 w 1599"/>
                <a:gd name="T93" fmla="*/ 1452 h 2937"/>
                <a:gd name="T94" fmla="*/ 38 w 1599"/>
                <a:gd name="T95" fmla="*/ 1377 h 2937"/>
                <a:gd name="T96" fmla="*/ 9 w 1599"/>
                <a:gd name="T97" fmla="*/ 1293 h 2937"/>
                <a:gd name="T98" fmla="*/ 0 w 1599"/>
                <a:gd name="T99" fmla="*/ 1202 h 2937"/>
                <a:gd name="T100" fmla="*/ 2 w 1599"/>
                <a:gd name="T101" fmla="*/ 355 h 2937"/>
                <a:gd name="T102" fmla="*/ 21 w 1599"/>
                <a:gd name="T103" fmla="*/ 267 h 2937"/>
                <a:gd name="T104" fmla="*/ 59 w 1599"/>
                <a:gd name="T105" fmla="*/ 189 h 2937"/>
                <a:gd name="T106" fmla="*/ 116 w 1599"/>
                <a:gd name="T107" fmla="*/ 118 h 2937"/>
                <a:gd name="T108" fmla="*/ 187 w 1599"/>
                <a:gd name="T109" fmla="*/ 61 h 2937"/>
                <a:gd name="T110" fmla="*/ 266 w 1599"/>
                <a:gd name="T111" fmla="*/ 21 h 2937"/>
                <a:gd name="T112" fmla="*/ 353 w 1599"/>
                <a:gd name="T113" fmla="*/ 2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99" h="2937">
                  <a:moveTo>
                    <a:pt x="400" y="0"/>
                  </a:moveTo>
                  <a:lnTo>
                    <a:pt x="1199" y="0"/>
                  </a:lnTo>
                  <a:lnTo>
                    <a:pt x="1245" y="2"/>
                  </a:lnTo>
                  <a:lnTo>
                    <a:pt x="1290" y="10"/>
                  </a:lnTo>
                  <a:lnTo>
                    <a:pt x="1332" y="21"/>
                  </a:lnTo>
                  <a:lnTo>
                    <a:pt x="1373" y="38"/>
                  </a:lnTo>
                  <a:lnTo>
                    <a:pt x="1411" y="61"/>
                  </a:lnTo>
                  <a:lnTo>
                    <a:pt x="1447" y="86"/>
                  </a:lnTo>
                  <a:lnTo>
                    <a:pt x="1482" y="118"/>
                  </a:lnTo>
                  <a:lnTo>
                    <a:pt x="1512" y="152"/>
                  </a:lnTo>
                  <a:lnTo>
                    <a:pt x="1539" y="189"/>
                  </a:lnTo>
                  <a:lnTo>
                    <a:pt x="1560" y="227"/>
                  </a:lnTo>
                  <a:lnTo>
                    <a:pt x="1577" y="267"/>
                  </a:lnTo>
                  <a:lnTo>
                    <a:pt x="1589" y="310"/>
                  </a:lnTo>
                  <a:lnTo>
                    <a:pt x="1596" y="355"/>
                  </a:lnTo>
                  <a:lnTo>
                    <a:pt x="1599" y="401"/>
                  </a:lnTo>
                  <a:lnTo>
                    <a:pt x="1599" y="1869"/>
                  </a:lnTo>
                  <a:lnTo>
                    <a:pt x="1594" y="1956"/>
                  </a:lnTo>
                  <a:lnTo>
                    <a:pt x="1585" y="2040"/>
                  </a:lnTo>
                  <a:lnTo>
                    <a:pt x="1568" y="2123"/>
                  </a:lnTo>
                  <a:lnTo>
                    <a:pt x="1544" y="2205"/>
                  </a:lnTo>
                  <a:lnTo>
                    <a:pt x="1514" y="2284"/>
                  </a:lnTo>
                  <a:lnTo>
                    <a:pt x="1484" y="2348"/>
                  </a:lnTo>
                  <a:lnTo>
                    <a:pt x="1451" y="2410"/>
                  </a:lnTo>
                  <a:lnTo>
                    <a:pt x="1415" y="2468"/>
                  </a:lnTo>
                  <a:lnTo>
                    <a:pt x="1375" y="2523"/>
                  </a:lnTo>
                  <a:lnTo>
                    <a:pt x="1332" y="2576"/>
                  </a:lnTo>
                  <a:lnTo>
                    <a:pt x="1287" y="2624"/>
                  </a:lnTo>
                  <a:lnTo>
                    <a:pt x="1237" y="2671"/>
                  </a:lnTo>
                  <a:lnTo>
                    <a:pt x="1184" y="2714"/>
                  </a:lnTo>
                  <a:lnTo>
                    <a:pt x="1129" y="2754"/>
                  </a:lnTo>
                  <a:lnTo>
                    <a:pt x="1071" y="2790"/>
                  </a:lnTo>
                  <a:lnTo>
                    <a:pt x="1010" y="2823"/>
                  </a:lnTo>
                  <a:lnTo>
                    <a:pt x="946" y="2854"/>
                  </a:lnTo>
                  <a:lnTo>
                    <a:pt x="867" y="2883"/>
                  </a:lnTo>
                  <a:lnTo>
                    <a:pt x="786" y="2908"/>
                  </a:lnTo>
                  <a:lnTo>
                    <a:pt x="702" y="2925"/>
                  </a:lnTo>
                  <a:lnTo>
                    <a:pt x="619" y="2934"/>
                  </a:lnTo>
                  <a:lnTo>
                    <a:pt x="533" y="2937"/>
                  </a:lnTo>
                  <a:lnTo>
                    <a:pt x="400" y="2937"/>
                  </a:lnTo>
                  <a:lnTo>
                    <a:pt x="373" y="2935"/>
                  </a:lnTo>
                  <a:lnTo>
                    <a:pt x="349" y="2928"/>
                  </a:lnTo>
                  <a:lnTo>
                    <a:pt x="327" y="2915"/>
                  </a:lnTo>
                  <a:lnTo>
                    <a:pt x="306" y="2898"/>
                  </a:lnTo>
                  <a:lnTo>
                    <a:pt x="289" y="2877"/>
                  </a:lnTo>
                  <a:lnTo>
                    <a:pt x="276" y="2855"/>
                  </a:lnTo>
                  <a:lnTo>
                    <a:pt x="269" y="2830"/>
                  </a:lnTo>
                  <a:lnTo>
                    <a:pt x="267" y="2804"/>
                  </a:lnTo>
                  <a:lnTo>
                    <a:pt x="267" y="2538"/>
                  </a:lnTo>
                  <a:lnTo>
                    <a:pt x="269" y="2511"/>
                  </a:lnTo>
                  <a:lnTo>
                    <a:pt x="276" y="2487"/>
                  </a:lnTo>
                  <a:lnTo>
                    <a:pt x="289" y="2464"/>
                  </a:lnTo>
                  <a:lnTo>
                    <a:pt x="306" y="2444"/>
                  </a:lnTo>
                  <a:lnTo>
                    <a:pt x="327" y="2426"/>
                  </a:lnTo>
                  <a:lnTo>
                    <a:pt x="349" y="2414"/>
                  </a:lnTo>
                  <a:lnTo>
                    <a:pt x="373" y="2407"/>
                  </a:lnTo>
                  <a:lnTo>
                    <a:pt x="400" y="2403"/>
                  </a:lnTo>
                  <a:lnTo>
                    <a:pt x="533" y="2403"/>
                  </a:lnTo>
                  <a:lnTo>
                    <a:pt x="587" y="2401"/>
                  </a:lnTo>
                  <a:lnTo>
                    <a:pt x="639" y="2394"/>
                  </a:lnTo>
                  <a:lnTo>
                    <a:pt x="689" y="2381"/>
                  </a:lnTo>
                  <a:lnTo>
                    <a:pt x="737" y="2364"/>
                  </a:lnTo>
                  <a:lnTo>
                    <a:pt x="784" y="2342"/>
                  </a:lnTo>
                  <a:lnTo>
                    <a:pt x="828" y="2316"/>
                  </a:lnTo>
                  <a:lnTo>
                    <a:pt x="869" y="2284"/>
                  </a:lnTo>
                  <a:lnTo>
                    <a:pt x="909" y="2247"/>
                  </a:lnTo>
                  <a:lnTo>
                    <a:pt x="946" y="2207"/>
                  </a:lnTo>
                  <a:lnTo>
                    <a:pt x="978" y="2165"/>
                  </a:lnTo>
                  <a:lnTo>
                    <a:pt x="1005" y="2121"/>
                  </a:lnTo>
                  <a:lnTo>
                    <a:pt x="1026" y="2075"/>
                  </a:lnTo>
                  <a:lnTo>
                    <a:pt x="1044" y="2026"/>
                  </a:lnTo>
                  <a:lnTo>
                    <a:pt x="1056" y="1976"/>
                  </a:lnTo>
                  <a:lnTo>
                    <a:pt x="1063" y="1924"/>
                  </a:lnTo>
                  <a:lnTo>
                    <a:pt x="1065" y="1869"/>
                  </a:lnTo>
                  <a:lnTo>
                    <a:pt x="1065" y="1803"/>
                  </a:lnTo>
                  <a:lnTo>
                    <a:pt x="1063" y="1770"/>
                  </a:lnTo>
                  <a:lnTo>
                    <a:pt x="1056" y="1740"/>
                  </a:lnTo>
                  <a:lnTo>
                    <a:pt x="1044" y="1712"/>
                  </a:lnTo>
                  <a:lnTo>
                    <a:pt x="1028" y="1686"/>
                  </a:lnTo>
                  <a:lnTo>
                    <a:pt x="1007" y="1661"/>
                  </a:lnTo>
                  <a:lnTo>
                    <a:pt x="983" y="1640"/>
                  </a:lnTo>
                  <a:lnTo>
                    <a:pt x="956" y="1623"/>
                  </a:lnTo>
                  <a:lnTo>
                    <a:pt x="928" y="1612"/>
                  </a:lnTo>
                  <a:lnTo>
                    <a:pt x="897" y="1605"/>
                  </a:lnTo>
                  <a:lnTo>
                    <a:pt x="866" y="1603"/>
                  </a:lnTo>
                  <a:lnTo>
                    <a:pt x="400" y="1603"/>
                  </a:lnTo>
                  <a:lnTo>
                    <a:pt x="353" y="1600"/>
                  </a:lnTo>
                  <a:lnTo>
                    <a:pt x="309" y="1594"/>
                  </a:lnTo>
                  <a:lnTo>
                    <a:pt x="266" y="1581"/>
                  </a:lnTo>
                  <a:lnTo>
                    <a:pt x="226" y="1565"/>
                  </a:lnTo>
                  <a:lnTo>
                    <a:pt x="187" y="1543"/>
                  </a:lnTo>
                  <a:lnTo>
                    <a:pt x="151" y="1516"/>
                  </a:lnTo>
                  <a:lnTo>
                    <a:pt x="116" y="1486"/>
                  </a:lnTo>
                  <a:lnTo>
                    <a:pt x="85" y="1452"/>
                  </a:lnTo>
                  <a:lnTo>
                    <a:pt x="59" y="1415"/>
                  </a:lnTo>
                  <a:lnTo>
                    <a:pt x="38" y="1377"/>
                  </a:lnTo>
                  <a:lnTo>
                    <a:pt x="21" y="1336"/>
                  </a:lnTo>
                  <a:lnTo>
                    <a:pt x="9" y="1293"/>
                  </a:lnTo>
                  <a:lnTo>
                    <a:pt x="2" y="1249"/>
                  </a:lnTo>
                  <a:lnTo>
                    <a:pt x="0" y="1202"/>
                  </a:lnTo>
                  <a:lnTo>
                    <a:pt x="0" y="401"/>
                  </a:lnTo>
                  <a:lnTo>
                    <a:pt x="2" y="355"/>
                  </a:lnTo>
                  <a:lnTo>
                    <a:pt x="9" y="310"/>
                  </a:lnTo>
                  <a:lnTo>
                    <a:pt x="21" y="267"/>
                  </a:lnTo>
                  <a:lnTo>
                    <a:pt x="38" y="227"/>
                  </a:lnTo>
                  <a:lnTo>
                    <a:pt x="59" y="189"/>
                  </a:lnTo>
                  <a:lnTo>
                    <a:pt x="85" y="152"/>
                  </a:lnTo>
                  <a:lnTo>
                    <a:pt x="116" y="118"/>
                  </a:lnTo>
                  <a:lnTo>
                    <a:pt x="151" y="86"/>
                  </a:lnTo>
                  <a:lnTo>
                    <a:pt x="187" y="61"/>
                  </a:lnTo>
                  <a:lnTo>
                    <a:pt x="226" y="38"/>
                  </a:lnTo>
                  <a:lnTo>
                    <a:pt x="266" y="21"/>
                  </a:lnTo>
                  <a:lnTo>
                    <a:pt x="309" y="10"/>
                  </a:lnTo>
                  <a:lnTo>
                    <a:pt x="353" y="2"/>
                  </a:lnTo>
                  <a:lnTo>
                    <a:pt x="4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7"/>
            <p:cNvSpPr>
              <a:spLocks/>
            </p:cNvSpPr>
            <p:nvPr/>
          </p:nvSpPr>
          <p:spPr bwMode="auto">
            <a:xfrm>
              <a:off x="1792288" y="469900"/>
              <a:ext cx="635000" cy="1165225"/>
            </a:xfrm>
            <a:custGeom>
              <a:avLst/>
              <a:gdLst>
                <a:gd name="T0" fmla="*/ 1199 w 1599"/>
                <a:gd name="T1" fmla="*/ 0 h 2937"/>
                <a:gd name="T2" fmla="*/ 1290 w 1599"/>
                <a:gd name="T3" fmla="*/ 10 h 2937"/>
                <a:gd name="T4" fmla="*/ 1373 w 1599"/>
                <a:gd name="T5" fmla="*/ 38 h 2937"/>
                <a:gd name="T6" fmla="*/ 1447 w 1599"/>
                <a:gd name="T7" fmla="*/ 86 h 2937"/>
                <a:gd name="T8" fmla="*/ 1513 w 1599"/>
                <a:gd name="T9" fmla="*/ 152 h 2937"/>
                <a:gd name="T10" fmla="*/ 1560 w 1599"/>
                <a:gd name="T11" fmla="*/ 227 h 2937"/>
                <a:gd name="T12" fmla="*/ 1590 w 1599"/>
                <a:gd name="T13" fmla="*/ 310 h 2937"/>
                <a:gd name="T14" fmla="*/ 1599 w 1599"/>
                <a:gd name="T15" fmla="*/ 401 h 2937"/>
                <a:gd name="T16" fmla="*/ 1595 w 1599"/>
                <a:gd name="T17" fmla="*/ 1956 h 2937"/>
                <a:gd name="T18" fmla="*/ 1569 w 1599"/>
                <a:gd name="T19" fmla="*/ 2123 h 2937"/>
                <a:gd name="T20" fmla="*/ 1515 w 1599"/>
                <a:gd name="T21" fmla="*/ 2284 h 2937"/>
                <a:gd name="T22" fmla="*/ 1451 w 1599"/>
                <a:gd name="T23" fmla="*/ 2410 h 2937"/>
                <a:gd name="T24" fmla="*/ 1376 w 1599"/>
                <a:gd name="T25" fmla="*/ 2523 h 2937"/>
                <a:gd name="T26" fmla="*/ 1287 w 1599"/>
                <a:gd name="T27" fmla="*/ 2624 h 2937"/>
                <a:gd name="T28" fmla="*/ 1185 w 1599"/>
                <a:gd name="T29" fmla="*/ 2714 h 2937"/>
                <a:gd name="T30" fmla="*/ 1072 w 1599"/>
                <a:gd name="T31" fmla="*/ 2790 h 2937"/>
                <a:gd name="T32" fmla="*/ 946 w 1599"/>
                <a:gd name="T33" fmla="*/ 2854 h 2937"/>
                <a:gd name="T34" fmla="*/ 786 w 1599"/>
                <a:gd name="T35" fmla="*/ 2908 h 2937"/>
                <a:gd name="T36" fmla="*/ 619 w 1599"/>
                <a:gd name="T37" fmla="*/ 2934 h 2937"/>
                <a:gd name="T38" fmla="*/ 400 w 1599"/>
                <a:gd name="T39" fmla="*/ 2937 h 2937"/>
                <a:gd name="T40" fmla="*/ 349 w 1599"/>
                <a:gd name="T41" fmla="*/ 2928 h 2937"/>
                <a:gd name="T42" fmla="*/ 306 w 1599"/>
                <a:gd name="T43" fmla="*/ 2898 h 2937"/>
                <a:gd name="T44" fmla="*/ 277 w 1599"/>
                <a:gd name="T45" fmla="*/ 2855 h 2937"/>
                <a:gd name="T46" fmla="*/ 267 w 1599"/>
                <a:gd name="T47" fmla="*/ 2804 h 2937"/>
                <a:gd name="T48" fmla="*/ 269 w 1599"/>
                <a:gd name="T49" fmla="*/ 2511 h 2937"/>
                <a:gd name="T50" fmla="*/ 289 w 1599"/>
                <a:gd name="T51" fmla="*/ 2464 h 2937"/>
                <a:gd name="T52" fmla="*/ 327 w 1599"/>
                <a:gd name="T53" fmla="*/ 2426 h 2937"/>
                <a:gd name="T54" fmla="*/ 374 w 1599"/>
                <a:gd name="T55" fmla="*/ 2407 h 2937"/>
                <a:gd name="T56" fmla="*/ 533 w 1599"/>
                <a:gd name="T57" fmla="*/ 2403 h 2937"/>
                <a:gd name="T58" fmla="*/ 639 w 1599"/>
                <a:gd name="T59" fmla="*/ 2394 h 2937"/>
                <a:gd name="T60" fmla="*/ 738 w 1599"/>
                <a:gd name="T61" fmla="*/ 2364 h 2937"/>
                <a:gd name="T62" fmla="*/ 828 w 1599"/>
                <a:gd name="T63" fmla="*/ 2316 h 2937"/>
                <a:gd name="T64" fmla="*/ 909 w 1599"/>
                <a:gd name="T65" fmla="*/ 2247 h 2937"/>
                <a:gd name="T66" fmla="*/ 978 w 1599"/>
                <a:gd name="T67" fmla="*/ 2165 h 2937"/>
                <a:gd name="T68" fmla="*/ 1027 w 1599"/>
                <a:gd name="T69" fmla="*/ 2075 h 2937"/>
                <a:gd name="T70" fmla="*/ 1056 w 1599"/>
                <a:gd name="T71" fmla="*/ 1976 h 2937"/>
                <a:gd name="T72" fmla="*/ 1066 w 1599"/>
                <a:gd name="T73" fmla="*/ 1869 h 2937"/>
                <a:gd name="T74" fmla="*/ 1063 w 1599"/>
                <a:gd name="T75" fmla="*/ 1770 h 2937"/>
                <a:gd name="T76" fmla="*/ 1045 w 1599"/>
                <a:gd name="T77" fmla="*/ 1712 h 2937"/>
                <a:gd name="T78" fmla="*/ 1008 w 1599"/>
                <a:gd name="T79" fmla="*/ 1661 h 2937"/>
                <a:gd name="T80" fmla="*/ 957 w 1599"/>
                <a:gd name="T81" fmla="*/ 1623 h 2937"/>
                <a:gd name="T82" fmla="*/ 899 w 1599"/>
                <a:gd name="T83" fmla="*/ 1605 h 2937"/>
                <a:gd name="T84" fmla="*/ 400 w 1599"/>
                <a:gd name="T85" fmla="*/ 1603 h 2937"/>
                <a:gd name="T86" fmla="*/ 309 w 1599"/>
                <a:gd name="T87" fmla="*/ 1594 h 2937"/>
                <a:gd name="T88" fmla="*/ 226 w 1599"/>
                <a:gd name="T89" fmla="*/ 1565 h 2937"/>
                <a:gd name="T90" fmla="*/ 151 w 1599"/>
                <a:gd name="T91" fmla="*/ 1516 h 2937"/>
                <a:gd name="T92" fmla="*/ 86 w 1599"/>
                <a:gd name="T93" fmla="*/ 1452 h 2937"/>
                <a:gd name="T94" fmla="*/ 38 w 1599"/>
                <a:gd name="T95" fmla="*/ 1377 h 2937"/>
                <a:gd name="T96" fmla="*/ 10 w 1599"/>
                <a:gd name="T97" fmla="*/ 1293 h 2937"/>
                <a:gd name="T98" fmla="*/ 0 w 1599"/>
                <a:gd name="T99" fmla="*/ 1202 h 2937"/>
                <a:gd name="T100" fmla="*/ 3 w 1599"/>
                <a:gd name="T101" fmla="*/ 355 h 2937"/>
                <a:gd name="T102" fmla="*/ 22 w 1599"/>
                <a:gd name="T103" fmla="*/ 267 h 2937"/>
                <a:gd name="T104" fmla="*/ 59 w 1599"/>
                <a:gd name="T105" fmla="*/ 189 h 2937"/>
                <a:gd name="T106" fmla="*/ 117 w 1599"/>
                <a:gd name="T107" fmla="*/ 118 h 2937"/>
                <a:gd name="T108" fmla="*/ 188 w 1599"/>
                <a:gd name="T109" fmla="*/ 61 h 2937"/>
                <a:gd name="T110" fmla="*/ 266 w 1599"/>
                <a:gd name="T111" fmla="*/ 21 h 2937"/>
                <a:gd name="T112" fmla="*/ 354 w 1599"/>
                <a:gd name="T113" fmla="*/ 2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99" h="2937">
                  <a:moveTo>
                    <a:pt x="400" y="0"/>
                  </a:moveTo>
                  <a:lnTo>
                    <a:pt x="1199" y="0"/>
                  </a:lnTo>
                  <a:lnTo>
                    <a:pt x="1246" y="2"/>
                  </a:lnTo>
                  <a:lnTo>
                    <a:pt x="1290" y="10"/>
                  </a:lnTo>
                  <a:lnTo>
                    <a:pt x="1332" y="21"/>
                  </a:lnTo>
                  <a:lnTo>
                    <a:pt x="1373" y="38"/>
                  </a:lnTo>
                  <a:lnTo>
                    <a:pt x="1411" y="61"/>
                  </a:lnTo>
                  <a:lnTo>
                    <a:pt x="1447" y="86"/>
                  </a:lnTo>
                  <a:lnTo>
                    <a:pt x="1482" y="118"/>
                  </a:lnTo>
                  <a:lnTo>
                    <a:pt x="1513" y="152"/>
                  </a:lnTo>
                  <a:lnTo>
                    <a:pt x="1539" y="189"/>
                  </a:lnTo>
                  <a:lnTo>
                    <a:pt x="1560" y="227"/>
                  </a:lnTo>
                  <a:lnTo>
                    <a:pt x="1577" y="267"/>
                  </a:lnTo>
                  <a:lnTo>
                    <a:pt x="1590" y="310"/>
                  </a:lnTo>
                  <a:lnTo>
                    <a:pt x="1596" y="355"/>
                  </a:lnTo>
                  <a:lnTo>
                    <a:pt x="1599" y="401"/>
                  </a:lnTo>
                  <a:lnTo>
                    <a:pt x="1599" y="1869"/>
                  </a:lnTo>
                  <a:lnTo>
                    <a:pt x="1595" y="1956"/>
                  </a:lnTo>
                  <a:lnTo>
                    <a:pt x="1585" y="2040"/>
                  </a:lnTo>
                  <a:lnTo>
                    <a:pt x="1569" y="2123"/>
                  </a:lnTo>
                  <a:lnTo>
                    <a:pt x="1544" y="2205"/>
                  </a:lnTo>
                  <a:lnTo>
                    <a:pt x="1515" y="2284"/>
                  </a:lnTo>
                  <a:lnTo>
                    <a:pt x="1484" y="2348"/>
                  </a:lnTo>
                  <a:lnTo>
                    <a:pt x="1451" y="2410"/>
                  </a:lnTo>
                  <a:lnTo>
                    <a:pt x="1416" y="2468"/>
                  </a:lnTo>
                  <a:lnTo>
                    <a:pt x="1376" y="2523"/>
                  </a:lnTo>
                  <a:lnTo>
                    <a:pt x="1332" y="2576"/>
                  </a:lnTo>
                  <a:lnTo>
                    <a:pt x="1287" y="2624"/>
                  </a:lnTo>
                  <a:lnTo>
                    <a:pt x="1237" y="2671"/>
                  </a:lnTo>
                  <a:lnTo>
                    <a:pt x="1185" y="2714"/>
                  </a:lnTo>
                  <a:lnTo>
                    <a:pt x="1130" y="2754"/>
                  </a:lnTo>
                  <a:lnTo>
                    <a:pt x="1072" y="2790"/>
                  </a:lnTo>
                  <a:lnTo>
                    <a:pt x="1011" y="2823"/>
                  </a:lnTo>
                  <a:lnTo>
                    <a:pt x="946" y="2854"/>
                  </a:lnTo>
                  <a:lnTo>
                    <a:pt x="867" y="2883"/>
                  </a:lnTo>
                  <a:lnTo>
                    <a:pt x="786" y="2908"/>
                  </a:lnTo>
                  <a:lnTo>
                    <a:pt x="703" y="2925"/>
                  </a:lnTo>
                  <a:lnTo>
                    <a:pt x="619" y="2934"/>
                  </a:lnTo>
                  <a:lnTo>
                    <a:pt x="533" y="2937"/>
                  </a:lnTo>
                  <a:lnTo>
                    <a:pt x="400" y="2937"/>
                  </a:lnTo>
                  <a:lnTo>
                    <a:pt x="374" y="2935"/>
                  </a:lnTo>
                  <a:lnTo>
                    <a:pt x="349" y="2928"/>
                  </a:lnTo>
                  <a:lnTo>
                    <a:pt x="327" y="2915"/>
                  </a:lnTo>
                  <a:lnTo>
                    <a:pt x="306" y="2898"/>
                  </a:lnTo>
                  <a:lnTo>
                    <a:pt x="289" y="2877"/>
                  </a:lnTo>
                  <a:lnTo>
                    <a:pt x="277" y="2855"/>
                  </a:lnTo>
                  <a:lnTo>
                    <a:pt x="269" y="2830"/>
                  </a:lnTo>
                  <a:lnTo>
                    <a:pt x="267" y="2804"/>
                  </a:lnTo>
                  <a:lnTo>
                    <a:pt x="267" y="2538"/>
                  </a:lnTo>
                  <a:lnTo>
                    <a:pt x="269" y="2511"/>
                  </a:lnTo>
                  <a:lnTo>
                    <a:pt x="277" y="2487"/>
                  </a:lnTo>
                  <a:lnTo>
                    <a:pt x="289" y="2464"/>
                  </a:lnTo>
                  <a:lnTo>
                    <a:pt x="306" y="2444"/>
                  </a:lnTo>
                  <a:lnTo>
                    <a:pt x="327" y="2426"/>
                  </a:lnTo>
                  <a:lnTo>
                    <a:pt x="349" y="2414"/>
                  </a:lnTo>
                  <a:lnTo>
                    <a:pt x="374" y="2407"/>
                  </a:lnTo>
                  <a:lnTo>
                    <a:pt x="400" y="2403"/>
                  </a:lnTo>
                  <a:lnTo>
                    <a:pt x="533" y="2403"/>
                  </a:lnTo>
                  <a:lnTo>
                    <a:pt x="588" y="2401"/>
                  </a:lnTo>
                  <a:lnTo>
                    <a:pt x="639" y="2394"/>
                  </a:lnTo>
                  <a:lnTo>
                    <a:pt x="690" y="2381"/>
                  </a:lnTo>
                  <a:lnTo>
                    <a:pt x="738" y="2364"/>
                  </a:lnTo>
                  <a:lnTo>
                    <a:pt x="784" y="2342"/>
                  </a:lnTo>
                  <a:lnTo>
                    <a:pt x="828" y="2316"/>
                  </a:lnTo>
                  <a:lnTo>
                    <a:pt x="869" y="2284"/>
                  </a:lnTo>
                  <a:lnTo>
                    <a:pt x="909" y="2247"/>
                  </a:lnTo>
                  <a:lnTo>
                    <a:pt x="946" y="2207"/>
                  </a:lnTo>
                  <a:lnTo>
                    <a:pt x="978" y="2165"/>
                  </a:lnTo>
                  <a:lnTo>
                    <a:pt x="1005" y="2121"/>
                  </a:lnTo>
                  <a:lnTo>
                    <a:pt x="1027" y="2075"/>
                  </a:lnTo>
                  <a:lnTo>
                    <a:pt x="1044" y="2026"/>
                  </a:lnTo>
                  <a:lnTo>
                    <a:pt x="1056" y="1976"/>
                  </a:lnTo>
                  <a:lnTo>
                    <a:pt x="1063" y="1924"/>
                  </a:lnTo>
                  <a:lnTo>
                    <a:pt x="1066" y="1869"/>
                  </a:lnTo>
                  <a:lnTo>
                    <a:pt x="1066" y="1803"/>
                  </a:lnTo>
                  <a:lnTo>
                    <a:pt x="1063" y="1770"/>
                  </a:lnTo>
                  <a:lnTo>
                    <a:pt x="1057" y="1740"/>
                  </a:lnTo>
                  <a:lnTo>
                    <a:pt x="1045" y="1712"/>
                  </a:lnTo>
                  <a:lnTo>
                    <a:pt x="1029" y="1686"/>
                  </a:lnTo>
                  <a:lnTo>
                    <a:pt x="1008" y="1661"/>
                  </a:lnTo>
                  <a:lnTo>
                    <a:pt x="983" y="1640"/>
                  </a:lnTo>
                  <a:lnTo>
                    <a:pt x="957" y="1623"/>
                  </a:lnTo>
                  <a:lnTo>
                    <a:pt x="928" y="1612"/>
                  </a:lnTo>
                  <a:lnTo>
                    <a:pt x="899" y="1605"/>
                  </a:lnTo>
                  <a:lnTo>
                    <a:pt x="866" y="1603"/>
                  </a:lnTo>
                  <a:lnTo>
                    <a:pt x="400" y="1603"/>
                  </a:lnTo>
                  <a:lnTo>
                    <a:pt x="354" y="1600"/>
                  </a:lnTo>
                  <a:lnTo>
                    <a:pt x="309" y="1594"/>
                  </a:lnTo>
                  <a:lnTo>
                    <a:pt x="266" y="1581"/>
                  </a:lnTo>
                  <a:lnTo>
                    <a:pt x="226" y="1565"/>
                  </a:lnTo>
                  <a:lnTo>
                    <a:pt x="188" y="1543"/>
                  </a:lnTo>
                  <a:lnTo>
                    <a:pt x="151" y="1516"/>
                  </a:lnTo>
                  <a:lnTo>
                    <a:pt x="117" y="1486"/>
                  </a:lnTo>
                  <a:lnTo>
                    <a:pt x="86" y="1452"/>
                  </a:lnTo>
                  <a:lnTo>
                    <a:pt x="59" y="1415"/>
                  </a:lnTo>
                  <a:lnTo>
                    <a:pt x="38" y="1377"/>
                  </a:lnTo>
                  <a:lnTo>
                    <a:pt x="22" y="1336"/>
                  </a:lnTo>
                  <a:lnTo>
                    <a:pt x="10" y="1293"/>
                  </a:lnTo>
                  <a:lnTo>
                    <a:pt x="3" y="1249"/>
                  </a:lnTo>
                  <a:lnTo>
                    <a:pt x="0" y="1202"/>
                  </a:lnTo>
                  <a:lnTo>
                    <a:pt x="0" y="401"/>
                  </a:lnTo>
                  <a:lnTo>
                    <a:pt x="3" y="355"/>
                  </a:lnTo>
                  <a:lnTo>
                    <a:pt x="10" y="310"/>
                  </a:lnTo>
                  <a:lnTo>
                    <a:pt x="22" y="267"/>
                  </a:lnTo>
                  <a:lnTo>
                    <a:pt x="38" y="227"/>
                  </a:lnTo>
                  <a:lnTo>
                    <a:pt x="59" y="189"/>
                  </a:lnTo>
                  <a:lnTo>
                    <a:pt x="86" y="152"/>
                  </a:lnTo>
                  <a:lnTo>
                    <a:pt x="117" y="118"/>
                  </a:lnTo>
                  <a:lnTo>
                    <a:pt x="151" y="86"/>
                  </a:lnTo>
                  <a:lnTo>
                    <a:pt x="188" y="61"/>
                  </a:lnTo>
                  <a:lnTo>
                    <a:pt x="226" y="38"/>
                  </a:lnTo>
                  <a:lnTo>
                    <a:pt x="266" y="21"/>
                  </a:lnTo>
                  <a:lnTo>
                    <a:pt x="309" y="10"/>
                  </a:lnTo>
                  <a:lnTo>
                    <a:pt x="354" y="2"/>
                  </a:lnTo>
                  <a:lnTo>
                    <a:pt x="4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52" name="Group 51"/>
          <p:cNvGrpSpPr/>
          <p:nvPr/>
        </p:nvGrpSpPr>
        <p:grpSpPr>
          <a:xfrm>
            <a:off x="14611401" y="7217405"/>
            <a:ext cx="438045" cy="420848"/>
            <a:chOff x="6443663" y="7507288"/>
            <a:chExt cx="1374775" cy="1320801"/>
          </a:xfrm>
          <a:solidFill>
            <a:schemeClr val="bg1"/>
          </a:solidFill>
        </p:grpSpPr>
        <p:sp>
          <p:nvSpPr>
            <p:cNvPr id="53" name="Freeform 156"/>
            <p:cNvSpPr>
              <a:spLocks/>
            </p:cNvSpPr>
            <p:nvPr/>
          </p:nvSpPr>
          <p:spPr bwMode="auto">
            <a:xfrm>
              <a:off x="6761163" y="8128001"/>
              <a:ext cx="422275" cy="700088"/>
            </a:xfrm>
            <a:custGeom>
              <a:avLst/>
              <a:gdLst>
                <a:gd name="T0" fmla="*/ 976 w 1065"/>
                <a:gd name="T1" fmla="*/ 2 h 1762"/>
                <a:gd name="T2" fmla="*/ 1065 w 1065"/>
                <a:gd name="T3" fmla="*/ 23 h 1762"/>
                <a:gd name="T4" fmla="*/ 1063 w 1065"/>
                <a:gd name="T5" fmla="*/ 1284 h 1762"/>
                <a:gd name="T6" fmla="*/ 1043 w 1065"/>
                <a:gd name="T7" fmla="*/ 1384 h 1762"/>
                <a:gd name="T8" fmla="*/ 1004 w 1065"/>
                <a:gd name="T9" fmla="*/ 1478 h 1762"/>
                <a:gd name="T10" fmla="*/ 944 w 1065"/>
                <a:gd name="T11" fmla="*/ 1564 h 1762"/>
                <a:gd name="T12" fmla="*/ 867 w 1065"/>
                <a:gd name="T13" fmla="*/ 1642 h 1762"/>
                <a:gd name="T14" fmla="*/ 781 w 1065"/>
                <a:gd name="T15" fmla="*/ 1701 h 1762"/>
                <a:gd name="T16" fmla="*/ 687 w 1065"/>
                <a:gd name="T17" fmla="*/ 1740 h 1762"/>
                <a:gd name="T18" fmla="*/ 586 w 1065"/>
                <a:gd name="T19" fmla="*/ 1760 h 1762"/>
                <a:gd name="T20" fmla="*/ 480 w 1065"/>
                <a:gd name="T21" fmla="*/ 1760 h 1762"/>
                <a:gd name="T22" fmla="*/ 379 w 1065"/>
                <a:gd name="T23" fmla="*/ 1740 h 1762"/>
                <a:gd name="T24" fmla="*/ 285 w 1065"/>
                <a:gd name="T25" fmla="*/ 1701 h 1762"/>
                <a:gd name="T26" fmla="*/ 199 w 1065"/>
                <a:gd name="T27" fmla="*/ 1642 h 1762"/>
                <a:gd name="T28" fmla="*/ 122 w 1065"/>
                <a:gd name="T29" fmla="*/ 1564 h 1762"/>
                <a:gd name="T30" fmla="*/ 62 w 1065"/>
                <a:gd name="T31" fmla="*/ 1478 h 1762"/>
                <a:gd name="T32" fmla="*/ 22 w 1065"/>
                <a:gd name="T33" fmla="*/ 1384 h 1762"/>
                <a:gd name="T34" fmla="*/ 2 w 1065"/>
                <a:gd name="T35" fmla="*/ 1284 h 1762"/>
                <a:gd name="T36" fmla="*/ 2 w 1065"/>
                <a:gd name="T37" fmla="*/ 1203 h 1762"/>
                <a:gd name="T38" fmla="*/ 22 w 1065"/>
                <a:gd name="T39" fmla="*/ 1157 h 1762"/>
                <a:gd name="T40" fmla="*/ 60 w 1065"/>
                <a:gd name="T41" fmla="*/ 1119 h 1762"/>
                <a:gd name="T42" fmla="*/ 107 w 1065"/>
                <a:gd name="T43" fmla="*/ 1099 h 1762"/>
                <a:gd name="T44" fmla="*/ 160 w 1065"/>
                <a:gd name="T45" fmla="*/ 1099 h 1762"/>
                <a:gd name="T46" fmla="*/ 206 w 1065"/>
                <a:gd name="T47" fmla="*/ 1119 h 1762"/>
                <a:gd name="T48" fmla="*/ 244 w 1065"/>
                <a:gd name="T49" fmla="*/ 1157 h 1762"/>
                <a:gd name="T50" fmla="*/ 264 w 1065"/>
                <a:gd name="T51" fmla="*/ 1203 h 1762"/>
                <a:gd name="T52" fmla="*/ 270 w 1065"/>
                <a:gd name="T53" fmla="*/ 1271 h 1762"/>
                <a:gd name="T54" fmla="*/ 296 w 1065"/>
                <a:gd name="T55" fmla="*/ 1347 h 1762"/>
                <a:gd name="T56" fmla="*/ 347 w 1065"/>
                <a:gd name="T57" fmla="*/ 1415 h 1762"/>
                <a:gd name="T58" fmla="*/ 416 w 1065"/>
                <a:gd name="T59" fmla="*/ 1467 h 1762"/>
                <a:gd name="T60" fmla="*/ 492 w 1065"/>
                <a:gd name="T61" fmla="*/ 1493 h 1762"/>
                <a:gd name="T62" fmla="*/ 574 w 1065"/>
                <a:gd name="T63" fmla="*/ 1493 h 1762"/>
                <a:gd name="T64" fmla="*/ 650 w 1065"/>
                <a:gd name="T65" fmla="*/ 1467 h 1762"/>
                <a:gd name="T66" fmla="*/ 718 w 1065"/>
                <a:gd name="T67" fmla="*/ 1415 h 1762"/>
                <a:gd name="T68" fmla="*/ 770 w 1065"/>
                <a:gd name="T69" fmla="*/ 1347 h 1762"/>
                <a:gd name="T70" fmla="*/ 795 w 1065"/>
                <a:gd name="T71" fmla="*/ 1271 h 1762"/>
                <a:gd name="T72" fmla="*/ 800 w 1065"/>
                <a:gd name="T73" fmla="*/ 23 h 1762"/>
                <a:gd name="T74" fmla="*/ 889 w 1065"/>
                <a:gd name="T75" fmla="*/ 2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65" h="1762">
                  <a:moveTo>
                    <a:pt x="933" y="0"/>
                  </a:moveTo>
                  <a:lnTo>
                    <a:pt x="976" y="2"/>
                  </a:lnTo>
                  <a:lnTo>
                    <a:pt x="1020" y="11"/>
                  </a:lnTo>
                  <a:lnTo>
                    <a:pt x="1065" y="23"/>
                  </a:lnTo>
                  <a:lnTo>
                    <a:pt x="1065" y="1230"/>
                  </a:lnTo>
                  <a:lnTo>
                    <a:pt x="1063" y="1284"/>
                  </a:lnTo>
                  <a:lnTo>
                    <a:pt x="1056" y="1334"/>
                  </a:lnTo>
                  <a:lnTo>
                    <a:pt x="1043" y="1384"/>
                  </a:lnTo>
                  <a:lnTo>
                    <a:pt x="1026" y="1432"/>
                  </a:lnTo>
                  <a:lnTo>
                    <a:pt x="1004" y="1478"/>
                  </a:lnTo>
                  <a:lnTo>
                    <a:pt x="977" y="1522"/>
                  </a:lnTo>
                  <a:lnTo>
                    <a:pt x="944" y="1564"/>
                  </a:lnTo>
                  <a:lnTo>
                    <a:pt x="907" y="1604"/>
                  </a:lnTo>
                  <a:lnTo>
                    <a:pt x="867" y="1642"/>
                  </a:lnTo>
                  <a:lnTo>
                    <a:pt x="825" y="1674"/>
                  </a:lnTo>
                  <a:lnTo>
                    <a:pt x="781" y="1701"/>
                  </a:lnTo>
                  <a:lnTo>
                    <a:pt x="734" y="1723"/>
                  </a:lnTo>
                  <a:lnTo>
                    <a:pt x="687" y="1740"/>
                  </a:lnTo>
                  <a:lnTo>
                    <a:pt x="637" y="1753"/>
                  </a:lnTo>
                  <a:lnTo>
                    <a:pt x="586" y="1760"/>
                  </a:lnTo>
                  <a:lnTo>
                    <a:pt x="533" y="1762"/>
                  </a:lnTo>
                  <a:lnTo>
                    <a:pt x="480" y="1760"/>
                  </a:lnTo>
                  <a:lnTo>
                    <a:pt x="428" y="1753"/>
                  </a:lnTo>
                  <a:lnTo>
                    <a:pt x="379" y="1740"/>
                  </a:lnTo>
                  <a:lnTo>
                    <a:pt x="331" y="1723"/>
                  </a:lnTo>
                  <a:lnTo>
                    <a:pt x="285" y="1701"/>
                  </a:lnTo>
                  <a:lnTo>
                    <a:pt x="241" y="1674"/>
                  </a:lnTo>
                  <a:lnTo>
                    <a:pt x="199" y="1642"/>
                  </a:lnTo>
                  <a:lnTo>
                    <a:pt x="159" y="1604"/>
                  </a:lnTo>
                  <a:lnTo>
                    <a:pt x="122" y="1564"/>
                  </a:lnTo>
                  <a:lnTo>
                    <a:pt x="89" y="1522"/>
                  </a:lnTo>
                  <a:lnTo>
                    <a:pt x="62" y="1478"/>
                  </a:lnTo>
                  <a:lnTo>
                    <a:pt x="39" y="1432"/>
                  </a:lnTo>
                  <a:lnTo>
                    <a:pt x="22" y="1384"/>
                  </a:lnTo>
                  <a:lnTo>
                    <a:pt x="10" y="1334"/>
                  </a:lnTo>
                  <a:lnTo>
                    <a:pt x="2" y="1284"/>
                  </a:lnTo>
                  <a:lnTo>
                    <a:pt x="0" y="1230"/>
                  </a:lnTo>
                  <a:lnTo>
                    <a:pt x="2" y="1203"/>
                  </a:lnTo>
                  <a:lnTo>
                    <a:pt x="10" y="1179"/>
                  </a:lnTo>
                  <a:lnTo>
                    <a:pt x="22" y="1157"/>
                  </a:lnTo>
                  <a:lnTo>
                    <a:pt x="39" y="1136"/>
                  </a:lnTo>
                  <a:lnTo>
                    <a:pt x="60" y="1119"/>
                  </a:lnTo>
                  <a:lnTo>
                    <a:pt x="83" y="1106"/>
                  </a:lnTo>
                  <a:lnTo>
                    <a:pt x="107" y="1099"/>
                  </a:lnTo>
                  <a:lnTo>
                    <a:pt x="133" y="1097"/>
                  </a:lnTo>
                  <a:lnTo>
                    <a:pt x="160" y="1099"/>
                  </a:lnTo>
                  <a:lnTo>
                    <a:pt x="184" y="1106"/>
                  </a:lnTo>
                  <a:lnTo>
                    <a:pt x="206" y="1119"/>
                  </a:lnTo>
                  <a:lnTo>
                    <a:pt x="227" y="1136"/>
                  </a:lnTo>
                  <a:lnTo>
                    <a:pt x="244" y="1157"/>
                  </a:lnTo>
                  <a:lnTo>
                    <a:pt x="257" y="1179"/>
                  </a:lnTo>
                  <a:lnTo>
                    <a:pt x="264" y="1203"/>
                  </a:lnTo>
                  <a:lnTo>
                    <a:pt x="266" y="1230"/>
                  </a:lnTo>
                  <a:lnTo>
                    <a:pt x="270" y="1271"/>
                  </a:lnTo>
                  <a:lnTo>
                    <a:pt x="280" y="1310"/>
                  </a:lnTo>
                  <a:lnTo>
                    <a:pt x="296" y="1347"/>
                  </a:lnTo>
                  <a:lnTo>
                    <a:pt x="319" y="1382"/>
                  </a:lnTo>
                  <a:lnTo>
                    <a:pt x="347" y="1415"/>
                  </a:lnTo>
                  <a:lnTo>
                    <a:pt x="381" y="1445"/>
                  </a:lnTo>
                  <a:lnTo>
                    <a:pt x="416" y="1467"/>
                  </a:lnTo>
                  <a:lnTo>
                    <a:pt x="454" y="1483"/>
                  </a:lnTo>
                  <a:lnTo>
                    <a:pt x="492" y="1493"/>
                  </a:lnTo>
                  <a:lnTo>
                    <a:pt x="533" y="1497"/>
                  </a:lnTo>
                  <a:lnTo>
                    <a:pt x="574" y="1493"/>
                  </a:lnTo>
                  <a:lnTo>
                    <a:pt x="612" y="1483"/>
                  </a:lnTo>
                  <a:lnTo>
                    <a:pt x="650" y="1467"/>
                  </a:lnTo>
                  <a:lnTo>
                    <a:pt x="685" y="1445"/>
                  </a:lnTo>
                  <a:lnTo>
                    <a:pt x="718" y="1415"/>
                  </a:lnTo>
                  <a:lnTo>
                    <a:pt x="747" y="1382"/>
                  </a:lnTo>
                  <a:lnTo>
                    <a:pt x="770" y="1347"/>
                  </a:lnTo>
                  <a:lnTo>
                    <a:pt x="786" y="1310"/>
                  </a:lnTo>
                  <a:lnTo>
                    <a:pt x="795" y="1271"/>
                  </a:lnTo>
                  <a:lnTo>
                    <a:pt x="800" y="1230"/>
                  </a:lnTo>
                  <a:lnTo>
                    <a:pt x="800" y="23"/>
                  </a:lnTo>
                  <a:lnTo>
                    <a:pt x="845" y="11"/>
                  </a:lnTo>
                  <a:lnTo>
                    <a:pt x="889" y="2"/>
                  </a:lnTo>
                  <a:lnTo>
                    <a:pt x="9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4" name="Freeform 157"/>
            <p:cNvSpPr>
              <a:spLocks/>
            </p:cNvSpPr>
            <p:nvPr/>
          </p:nvSpPr>
          <p:spPr bwMode="auto">
            <a:xfrm>
              <a:off x="7078663" y="7507288"/>
              <a:ext cx="104775" cy="133350"/>
            </a:xfrm>
            <a:custGeom>
              <a:avLst/>
              <a:gdLst>
                <a:gd name="T0" fmla="*/ 133 w 265"/>
                <a:gd name="T1" fmla="*/ 0 h 338"/>
                <a:gd name="T2" fmla="*/ 159 w 265"/>
                <a:gd name="T3" fmla="*/ 2 h 338"/>
                <a:gd name="T4" fmla="*/ 183 w 265"/>
                <a:gd name="T5" fmla="*/ 10 h 338"/>
                <a:gd name="T6" fmla="*/ 205 w 265"/>
                <a:gd name="T7" fmla="*/ 22 h 338"/>
                <a:gd name="T8" fmla="*/ 226 w 265"/>
                <a:gd name="T9" fmla="*/ 40 h 338"/>
                <a:gd name="T10" fmla="*/ 243 w 265"/>
                <a:gd name="T11" fmla="*/ 60 h 338"/>
                <a:gd name="T12" fmla="*/ 256 w 265"/>
                <a:gd name="T13" fmla="*/ 83 h 338"/>
                <a:gd name="T14" fmla="*/ 263 w 265"/>
                <a:gd name="T15" fmla="*/ 108 h 338"/>
                <a:gd name="T16" fmla="*/ 265 w 265"/>
                <a:gd name="T17" fmla="*/ 133 h 338"/>
                <a:gd name="T18" fmla="*/ 265 w 265"/>
                <a:gd name="T19" fmla="*/ 338 h 338"/>
                <a:gd name="T20" fmla="*/ 224 w 265"/>
                <a:gd name="T21" fmla="*/ 335 h 338"/>
                <a:gd name="T22" fmla="*/ 188 w 265"/>
                <a:gd name="T23" fmla="*/ 334 h 338"/>
                <a:gd name="T24" fmla="*/ 158 w 265"/>
                <a:gd name="T25" fmla="*/ 333 h 338"/>
                <a:gd name="T26" fmla="*/ 133 w 265"/>
                <a:gd name="T27" fmla="*/ 333 h 338"/>
                <a:gd name="T28" fmla="*/ 107 w 265"/>
                <a:gd name="T29" fmla="*/ 333 h 338"/>
                <a:gd name="T30" fmla="*/ 77 w 265"/>
                <a:gd name="T31" fmla="*/ 334 h 338"/>
                <a:gd name="T32" fmla="*/ 41 w 265"/>
                <a:gd name="T33" fmla="*/ 335 h 338"/>
                <a:gd name="T34" fmla="*/ 0 w 265"/>
                <a:gd name="T35" fmla="*/ 338 h 338"/>
                <a:gd name="T36" fmla="*/ 0 w 265"/>
                <a:gd name="T37" fmla="*/ 133 h 338"/>
                <a:gd name="T38" fmla="*/ 2 w 265"/>
                <a:gd name="T39" fmla="*/ 108 h 338"/>
                <a:gd name="T40" fmla="*/ 9 w 265"/>
                <a:gd name="T41" fmla="*/ 83 h 338"/>
                <a:gd name="T42" fmla="*/ 22 w 265"/>
                <a:gd name="T43" fmla="*/ 60 h 338"/>
                <a:gd name="T44" fmla="*/ 39 w 265"/>
                <a:gd name="T45" fmla="*/ 40 h 338"/>
                <a:gd name="T46" fmla="*/ 60 w 265"/>
                <a:gd name="T47" fmla="*/ 22 h 338"/>
                <a:gd name="T48" fmla="*/ 82 w 265"/>
                <a:gd name="T49" fmla="*/ 10 h 338"/>
                <a:gd name="T50" fmla="*/ 106 w 265"/>
                <a:gd name="T51" fmla="*/ 2 h 338"/>
                <a:gd name="T52" fmla="*/ 133 w 265"/>
                <a:gd name="T53"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5" h="338">
                  <a:moveTo>
                    <a:pt x="133" y="0"/>
                  </a:moveTo>
                  <a:lnTo>
                    <a:pt x="159" y="2"/>
                  </a:lnTo>
                  <a:lnTo>
                    <a:pt x="183" y="10"/>
                  </a:lnTo>
                  <a:lnTo>
                    <a:pt x="205" y="22"/>
                  </a:lnTo>
                  <a:lnTo>
                    <a:pt x="226" y="40"/>
                  </a:lnTo>
                  <a:lnTo>
                    <a:pt x="243" y="60"/>
                  </a:lnTo>
                  <a:lnTo>
                    <a:pt x="256" y="83"/>
                  </a:lnTo>
                  <a:lnTo>
                    <a:pt x="263" y="108"/>
                  </a:lnTo>
                  <a:lnTo>
                    <a:pt x="265" y="133"/>
                  </a:lnTo>
                  <a:lnTo>
                    <a:pt x="265" y="338"/>
                  </a:lnTo>
                  <a:lnTo>
                    <a:pt x="224" y="335"/>
                  </a:lnTo>
                  <a:lnTo>
                    <a:pt x="188" y="334"/>
                  </a:lnTo>
                  <a:lnTo>
                    <a:pt x="158" y="333"/>
                  </a:lnTo>
                  <a:lnTo>
                    <a:pt x="133" y="333"/>
                  </a:lnTo>
                  <a:lnTo>
                    <a:pt x="107" y="333"/>
                  </a:lnTo>
                  <a:lnTo>
                    <a:pt x="77" y="334"/>
                  </a:lnTo>
                  <a:lnTo>
                    <a:pt x="41" y="335"/>
                  </a:lnTo>
                  <a:lnTo>
                    <a:pt x="0" y="338"/>
                  </a:lnTo>
                  <a:lnTo>
                    <a:pt x="0" y="133"/>
                  </a:lnTo>
                  <a:lnTo>
                    <a:pt x="2" y="108"/>
                  </a:lnTo>
                  <a:lnTo>
                    <a:pt x="9" y="83"/>
                  </a:lnTo>
                  <a:lnTo>
                    <a:pt x="22" y="60"/>
                  </a:lnTo>
                  <a:lnTo>
                    <a:pt x="39" y="40"/>
                  </a:lnTo>
                  <a:lnTo>
                    <a:pt x="60" y="22"/>
                  </a:lnTo>
                  <a:lnTo>
                    <a:pt x="82" y="10"/>
                  </a:lnTo>
                  <a:lnTo>
                    <a:pt x="106" y="2"/>
                  </a:lnTo>
                  <a:lnTo>
                    <a:pt x="1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Freeform 158"/>
            <p:cNvSpPr>
              <a:spLocks/>
            </p:cNvSpPr>
            <p:nvPr/>
          </p:nvSpPr>
          <p:spPr bwMode="auto">
            <a:xfrm>
              <a:off x="6443663" y="7664451"/>
              <a:ext cx="1374775" cy="604838"/>
            </a:xfrm>
            <a:custGeom>
              <a:avLst/>
              <a:gdLst>
                <a:gd name="T0" fmla="*/ 1963 w 3463"/>
                <a:gd name="T1" fmla="*/ 14 h 1523"/>
                <a:gd name="T2" fmla="*/ 2302 w 3463"/>
                <a:gd name="T3" fmla="*/ 83 h 1523"/>
                <a:gd name="T4" fmla="*/ 2571 w 3463"/>
                <a:gd name="T5" fmla="*/ 183 h 1523"/>
                <a:gd name="T6" fmla="*/ 2816 w 3463"/>
                <a:gd name="T7" fmla="*/ 319 h 1523"/>
                <a:gd name="T8" fmla="*/ 3033 w 3463"/>
                <a:gd name="T9" fmla="*/ 493 h 1523"/>
                <a:gd name="T10" fmla="*/ 3221 w 3463"/>
                <a:gd name="T11" fmla="*/ 708 h 1523"/>
                <a:gd name="T12" fmla="*/ 3348 w 3463"/>
                <a:gd name="T13" fmla="*/ 920 h 1523"/>
                <a:gd name="T14" fmla="*/ 3439 w 3463"/>
                <a:gd name="T15" fmla="*/ 1150 h 1523"/>
                <a:gd name="T16" fmla="*/ 3462 w 3463"/>
                <a:gd name="T17" fmla="*/ 1240 h 1523"/>
                <a:gd name="T18" fmla="*/ 3454 w 3463"/>
                <a:gd name="T19" fmla="*/ 1279 h 1523"/>
                <a:gd name="T20" fmla="*/ 3414 w 3463"/>
                <a:gd name="T21" fmla="*/ 1311 h 1523"/>
                <a:gd name="T22" fmla="*/ 3365 w 3463"/>
                <a:gd name="T23" fmla="*/ 1303 h 1523"/>
                <a:gd name="T24" fmla="*/ 3249 w 3463"/>
                <a:gd name="T25" fmla="*/ 1208 h 1523"/>
                <a:gd name="T26" fmla="*/ 3117 w 3463"/>
                <a:gd name="T27" fmla="*/ 1131 h 1523"/>
                <a:gd name="T28" fmla="*/ 2990 w 3463"/>
                <a:gd name="T29" fmla="*/ 1103 h 1523"/>
                <a:gd name="T30" fmla="*/ 2833 w 3463"/>
                <a:gd name="T31" fmla="*/ 1113 h 1523"/>
                <a:gd name="T32" fmla="*/ 2676 w 3463"/>
                <a:gd name="T33" fmla="*/ 1178 h 1523"/>
                <a:gd name="T34" fmla="*/ 2539 w 3463"/>
                <a:gd name="T35" fmla="*/ 1287 h 1523"/>
                <a:gd name="T36" fmla="*/ 2452 w 3463"/>
                <a:gd name="T37" fmla="*/ 1395 h 1523"/>
                <a:gd name="T38" fmla="*/ 2415 w 3463"/>
                <a:gd name="T39" fmla="*/ 1455 h 1523"/>
                <a:gd name="T40" fmla="*/ 2395 w 3463"/>
                <a:gd name="T41" fmla="*/ 1488 h 1523"/>
                <a:gd name="T42" fmla="*/ 2354 w 3463"/>
                <a:gd name="T43" fmla="*/ 1520 h 1523"/>
                <a:gd name="T44" fmla="*/ 2303 w 3463"/>
                <a:gd name="T45" fmla="*/ 1514 h 1523"/>
                <a:gd name="T46" fmla="*/ 2271 w 3463"/>
                <a:gd name="T47" fmla="*/ 1479 h 1523"/>
                <a:gd name="T48" fmla="*/ 2246 w 3463"/>
                <a:gd name="T49" fmla="*/ 1437 h 1523"/>
                <a:gd name="T50" fmla="*/ 2210 w 3463"/>
                <a:gd name="T51" fmla="*/ 1379 h 1523"/>
                <a:gd name="T52" fmla="*/ 2090 w 3463"/>
                <a:gd name="T53" fmla="*/ 1246 h 1523"/>
                <a:gd name="T54" fmla="*/ 1947 w 3463"/>
                <a:gd name="T55" fmla="*/ 1150 h 1523"/>
                <a:gd name="T56" fmla="*/ 1787 w 3463"/>
                <a:gd name="T57" fmla="*/ 1104 h 1523"/>
                <a:gd name="T58" fmla="*/ 1621 w 3463"/>
                <a:gd name="T59" fmla="*/ 1113 h 1523"/>
                <a:gd name="T60" fmla="*/ 1466 w 3463"/>
                <a:gd name="T61" fmla="*/ 1178 h 1523"/>
                <a:gd name="T62" fmla="*/ 1330 w 3463"/>
                <a:gd name="T63" fmla="*/ 1287 h 1523"/>
                <a:gd name="T64" fmla="*/ 1242 w 3463"/>
                <a:gd name="T65" fmla="*/ 1395 h 1523"/>
                <a:gd name="T66" fmla="*/ 1206 w 3463"/>
                <a:gd name="T67" fmla="*/ 1455 h 1523"/>
                <a:gd name="T68" fmla="*/ 1186 w 3463"/>
                <a:gd name="T69" fmla="*/ 1488 h 1523"/>
                <a:gd name="T70" fmla="*/ 1143 w 3463"/>
                <a:gd name="T71" fmla="*/ 1520 h 1523"/>
                <a:gd name="T72" fmla="*/ 1094 w 3463"/>
                <a:gd name="T73" fmla="*/ 1514 h 1523"/>
                <a:gd name="T74" fmla="*/ 1063 w 3463"/>
                <a:gd name="T75" fmla="*/ 1479 h 1523"/>
                <a:gd name="T76" fmla="*/ 1038 w 3463"/>
                <a:gd name="T77" fmla="*/ 1437 h 1523"/>
                <a:gd name="T78" fmla="*/ 1001 w 3463"/>
                <a:gd name="T79" fmla="*/ 1379 h 1523"/>
                <a:gd name="T80" fmla="*/ 881 w 3463"/>
                <a:gd name="T81" fmla="*/ 1246 h 1523"/>
                <a:gd name="T82" fmla="*/ 736 w 3463"/>
                <a:gd name="T83" fmla="*/ 1150 h 1523"/>
                <a:gd name="T84" fmla="*/ 576 w 3463"/>
                <a:gd name="T85" fmla="*/ 1104 h 1523"/>
                <a:gd name="T86" fmla="*/ 428 w 3463"/>
                <a:gd name="T87" fmla="*/ 1108 h 1523"/>
                <a:gd name="T88" fmla="*/ 308 w 3463"/>
                <a:gd name="T89" fmla="*/ 1148 h 1523"/>
                <a:gd name="T90" fmla="*/ 165 w 3463"/>
                <a:gd name="T91" fmla="*/ 1247 h 1523"/>
                <a:gd name="T92" fmla="*/ 82 w 3463"/>
                <a:gd name="T93" fmla="*/ 1311 h 1523"/>
                <a:gd name="T94" fmla="*/ 34 w 3463"/>
                <a:gd name="T95" fmla="*/ 1304 h 1523"/>
                <a:gd name="T96" fmla="*/ 2 w 3463"/>
                <a:gd name="T97" fmla="*/ 1263 h 1523"/>
                <a:gd name="T98" fmla="*/ 0 w 3463"/>
                <a:gd name="T99" fmla="*/ 1240 h 1523"/>
                <a:gd name="T100" fmla="*/ 28 w 3463"/>
                <a:gd name="T101" fmla="*/ 1138 h 1523"/>
                <a:gd name="T102" fmla="*/ 138 w 3463"/>
                <a:gd name="T103" fmla="*/ 875 h 1523"/>
                <a:gd name="T104" fmla="*/ 297 w 3463"/>
                <a:gd name="T105" fmla="*/ 639 h 1523"/>
                <a:gd name="T106" fmla="*/ 499 w 3463"/>
                <a:gd name="T107" fmla="*/ 433 h 1523"/>
                <a:gd name="T108" fmla="*/ 728 w 3463"/>
                <a:gd name="T109" fmla="*/ 268 h 1523"/>
                <a:gd name="T110" fmla="*/ 981 w 3463"/>
                <a:gd name="T111" fmla="*/ 141 h 1523"/>
                <a:gd name="T112" fmla="*/ 1293 w 3463"/>
                <a:gd name="T113" fmla="*/ 46 h 1523"/>
                <a:gd name="T114" fmla="*/ 1619 w 3463"/>
                <a:gd name="T115" fmla="*/ 3 h 1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63" h="1523">
                  <a:moveTo>
                    <a:pt x="1732" y="0"/>
                  </a:moveTo>
                  <a:lnTo>
                    <a:pt x="1848" y="3"/>
                  </a:lnTo>
                  <a:lnTo>
                    <a:pt x="1963" y="14"/>
                  </a:lnTo>
                  <a:lnTo>
                    <a:pt x="2076" y="29"/>
                  </a:lnTo>
                  <a:lnTo>
                    <a:pt x="2190" y="53"/>
                  </a:lnTo>
                  <a:lnTo>
                    <a:pt x="2302" y="83"/>
                  </a:lnTo>
                  <a:lnTo>
                    <a:pt x="2395" y="113"/>
                  </a:lnTo>
                  <a:lnTo>
                    <a:pt x="2483" y="146"/>
                  </a:lnTo>
                  <a:lnTo>
                    <a:pt x="2571" y="183"/>
                  </a:lnTo>
                  <a:lnTo>
                    <a:pt x="2655" y="225"/>
                  </a:lnTo>
                  <a:lnTo>
                    <a:pt x="2737" y="270"/>
                  </a:lnTo>
                  <a:lnTo>
                    <a:pt x="2816" y="319"/>
                  </a:lnTo>
                  <a:lnTo>
                    <a:pt x="2892" y="372"/>
                  </a:lnTo>
                  <a:lnTo>
                    <a:pt x="2964" y="430"/>
                  </a:lnTo>
                  <a:lnTo>
                    <a:pt x="3033" y="493"/>
                  </a:lnTo>
                  <a:lnTo>
                    <a:pt x="3099" y="560"/>
                  </a:lnTo>
                  <a:lnTo>
                    <a:pt x="3162" y="631"/>
                  </a:lnTo>
                  <a:lnTo>
                    <a:pt x="3221" y="708"/>
                  </a:lnTo>
                  <a:lnTo>
                    <a:pt x="3267" y="777"/>
                  </a:lnTo>
                  <a:lnTo>
                    <a:pt x="3310" y="848"/>
                  </a:lnTo>
                  <a:lnTo>
                    <a:pt x="3348" y="920"/>
                  </a:lnTo>
                  <a:lnTo>
                    <a:pt x="3383" y="995"/>
                  </a:lnTo>
                  <a:lnTo>
                    <a:pt x="3413" y="1072"/>
                  </a:lnTo>
                  <a:lnTo>
                    <a:pt x="3439" y="1150"/>
                  </a:lnTo>
                  <a:lnTo>
                    <a:pt x="3461" y="1232"/>
                  </a:lnTo>
                  <a:lnTo>
                    <a:pt x="3462" y="1235"/>
                  </a:lnTo>
                  <a:lnTo>
                    <a:pt x="3462" y="1240"/>
                  </a:lnTo>
                  <a:lnTo>
                    <a:pt x="3463" y="1246"/>
                  </a:lnTo>
                  <a:lnTo>
                    <a:pt x="3461" y="1263"/>
                  </a:lnTo>
                  <a:lnTo>
                    <a:pt x="3454" y="1279"/>
                  </a:lnTo>
                  <a:lnTo>
                    <a:pt x="3443" y="1293"/>
                  </a:lnTo>
                  <a:lnTo>
                    <a:pt x="3429" y="1304"/>
                  </a:lnTo>
                  <a:lnTo>
                    <a:pt x="3414" y="1311"/>
                  </a:lnTo>
                  <a:lnTo>
                    <a:pt x="3397" y="1313"/>
                  </a:lnTo>
                  <a:lnTo>
                    <a:pt x="3381" y="1311"/>
                  </a:lnTo>
                  <a:lnTo>
                    <a:pt x="3365" y="1303"/>
                  </a:lnTo>
                  <a:lnTo>
                    <a:pt x="3348" y="1292"/>
                  </a:lnTo>
                  <a:lnTo>
                    <a:pt x="3298" y="1247"/>
                  </a:lnTo>
                  <a:lnTo>
                    <a:pt x="3249" y="1208"/>
                  </a:lnTo>
                  <a:lnTo>
                    <a:pt x="3202" y="1176"/>
                  </a:lnTo>
                  <a:lnTo>
                    <a:pt x="3155" y="1148"/>
                  </a:lnTo>
                  <a:lnTo>
                    <a:pt x="3117" y="1131"/>
                  </a:lnTo>
                  <a:lnTo>
                    <a:pt x="3077" y="1118"/>
                  </a:lnTo>
                  <a:lnTo>
                    <a:pt x="3035" y="1108"/>
                  </a:lnTo>
                  <a:lnTo>
                    <a:pt x="2990" y="1103"/>
                  </a:lnTo>
                  <a:lnTo>
                    <a:pt x="2942" y="1101"/>
                  </a:lnTo>
                  <a:lnTo>
                    <a:pt x="2886" y="1104"/>
                  </a:lnTo>
                  <a:lnTo>
                    <a:pt x="2833" y="1113"/>
                  </a:lnTo>
                  <a:lnTo>
                    <a:pt x="2779" y="1128"/>
                  </a:lnTo>
                  <a:lnTo>
                    <a:pt x="2727" y="1150"/>
                  </a:lnTo>
                  <a:lnTo>
                    <a:pt x="2676" y="1178"/>
                  </a:lnTo>
                  <a:lnTo>
                    <a:pt x="2628" y="1210"/>
                  </a:lnTo>
                  <a:lnTo>
                    <a:pt x="2582" y="1246"/>
                  </a:lnTo>
                  <a:lnTo>
                    <a:pt x="2539" y="1287"/>
                  </a:lnTo>
                  <a:lnTo>
                    <a:pt x="2499" y="1332"/>
                  </a:lnTo>
                  <a:lnTo>
                    <a:pt x="2461" y="1379"/>
                  </a:lnTo>
                  <a:lnTo>
                    <a:pt x="2452" y="1395"/>
                  </a:lnTo>
                  <a:lnTo>
                    <a:pt x="2439" y="1415"/>
                  </a:lnTo>
                  <a:lnTo>
                    <a:pt x="2425" y="1437"/>
                  </a:lnTo>
                  <a:lnTo>
                    <a:pt x="2415" y="1455"/>
                  </a:lnTo>
                  <a:lnTo>
                    <a:pt x="2406" y="1469"/>
                  </a:lnTo>
                  <a:lnTo>
                    <a:pt x="2400" y="1479"/>
                  </a:lnTo>
                  <a:lnTo>
                    <a:pt x="2395" y="1488"/>
                  </a:lnTo>
                  <a:lnTo>
                    <a:pt x="2383" y="1504"/>
                  </a:lnTo>
                  <a:lnTo>
                    <a:pt x="2370" y="1514"/>
                  </a:lnTo>
                  <a:lnTo>
                    <a:pt x="2354" y="1520"/>
                  </a:lnTo>
                  <a:lnTo>
                    <a:pt x="2337" y="1523"/>
                  </a:lnTo>
                  <a:lnTo>
                    <a:pt x="2319" y="1520"/>
                  </a:lnTo>
                  <a:lnTo>
                    <a:pt x="2303" y="1514"/>
                  </a:lnTo>
                  <a:lnTo>
                    <a:pt x="2289" y="1504"/>
                  </a:lnTo>
                  <a:lnTo>
                    <a:pt x="2277" y="1488"/>
                  </a:lnTo>
                  <a:lnTo>
                    <a:pt x="2271" y="1479"/>
                  </a:lnTo>
                  <a:lnTo>
                    <a:pt x="2265" y="1469"/>
                  </a:lnTo>
                  <a:lnTo>
                    <a:pt x="2257" y="1455"/>
                  </a:lnTo>
                  <a:lnTo>
                    <a:pt x="2246" y="1437"/>
                  </a:lnTo>
                  <a:lnTo>
                    <a:pt x="2232" y="1415"/>
                  </a:lnTo>
                  <a:lnTo>
                    <a:pt x="2221" y="1395"/>
                  </a:lnTo>
                  <a:lnTo>
                    <a:pt x="2210" y="1379"/>
                  </a:lnTo>
                  <a:lnTo>
                    <a:pt x="2172" y="1332"/>
                  </a:lnTo>
                  <a:lnTo>
                    <a:pt x="2133" y="1287"/>
                  </a:lnTo>
                  <a:lnTo>
                    <a:pt x="2090" y="1246"/>
                  </a:lnTo>
                  <a:lnTo>
                    <a:pt x="2045" y="1210"/>
                  </a:lnTo>
                  <a:lnTo>
                    <a:pt x="1996" y="1178"/>
                  </a:lnTo>
                  <a:lnTo>
                    <a:pt x="1947" y="1150"/>
                  </a:lnTo>
                  <a:lnTo>
                    <a:pt x="1895" y="1128"/>
                  </a:lnTo>
                  <a:lnTo>
                    <a:pt x="1841" y="1113"/>
                  </a:lnTo>
                  <a:lnTo>
                    <a:pt x="1787" y="1104"/>
                  </a:lnTo>
                  <a:lnTo>
                    <a:pt x="1732" y="1101"/>
                  </a:lnTo>
                  <a:lnTo>
                    <a:pt x="1676" y="1104"/>
                  </a:lnTo>
                  <a:lnTo>
                    <a:pt x="1621" y="1113"/>
                  </a:lnTo>
                  <a:lnTo>
                    <a:pt x="1568" y="1128"/>
                  </a:lnTo>
                  <a:lnTo>
                    <a:pt x="1516" y="1150"/>
                  </a:lnTo>
                  <a:lnTo>
                    <a:pt x="1466" y="1178"/>
                  </a:lnTo>
                  <a:lnTo>
                    <a:pt x="1418" y="1210"/>
                  </a:lnTo>
                  <a:lnTo>
                    <a:pt x="1372" y="1246"/>
                  </a:lnTo>
                  <a:lnTo>
                    <a:pt x="1330" y="1287"/>
                  </a:lnTo>
                  <a:lnTo>
                    <a:pt x="1290" y="1332"/>
                  </a:lnTo>
                  <a:lnTo>
                    <a:pt x="1253" y="1379"/>
                  </a:lnTo>
                  <a:lnTo>
                    <a:pt x="1242" y="1395"/>
                  </a:lnTo>
                  <a:lnTo>
                    <a:pt x="1230" y="1415"/>
                  </a:lnTo>
                  <a:lnTo>
                    <a:pt x="1216" y="1437"/>
                  </a:lnTo>
                  <a:lnTo>
                    <a:pt x="1206" y="1455"/>
                  </a:lnTo>
                  <a:lnTo>
                    <a:pt x="1198" y="1469"/>
                  </a:lnTo>
                  <a:lnTo>
                    <a:pt x="1192" y="1479"/>
                  </a:lnTo>
                  <a:lnTo>
                    <a:pt x="1186" y="1488"/>
                  </a:lnTo>
                  <a:lnTo>
                    <a:pt x="1174" y="1504"/>
                  </a:lnTo>
                  <a:lnTo>
                    <a:pt x="1160" y="1514"/>
                  </a:lnTo>
                  <a:lnTo>
                    <a:pt x="1143" y="1520"/>
                  </a:lnTo>
                  <a:lnTo>
                    <a:pt x="1126" y="1523"/>
                  </a:lnTo>
                  <a:lnTo>
                    <a:pt x="1109" y="1520"/>
                  </a:lnTo>
                  <a:lnTo>
                    <a:pt x="1094" y="1514"/>
                  </a:lnTo>
                  <a:lnTo>
                    <a:pt x="1080" y="1504"/>
                  </a:lnTo>
                  <a:lnTo>
                    <a:pt x="1067" y="1488"/>
                  </a:lnTo>
                  <a:lnTo>
                    <a:pt x="1063" y="1479"/>
                  </a:lnTo>
                  <a:lnTo>
                    <a:pt x="1056" y="1469"/>
                  </a:lnTo>
                  <a:lnTo>
                    <a:pt x="1047" y="1455"/>
                  </a:lnTo>
                  <a:lnTo>
                    <a:pt x="1038" y="1437"/>
                  </a:lnTo>
                  <a:lnTo>
                    <a:pt x="1024" y="1415"/>
                  </a:lnTo>
                  <a:lnTo>
                    <a:pt x="1011" y="1395"/>
                  </a:lnTo>
                  <a:lnTo>
                    <a:pt x="1001" y="1379"/>
                  </a:lnTo>
                  <a:lnTo>
                    <a:pt x="964" y="1332"/>
                  </a:lnTo>
                  <a:lnTo>
                    <a:pt x="924" y="1287"/>
                  </a:lnTo>
                  <a:lnTo>
                    <a:pt x="881" y="1246"/>
                  </a:lnTo>
                  <a:lnTo>
                    <a:pt x="835" y="1210"/>
                  </a:lnTo>
                  <a:lnTo>
                    <a:pt x="787" y="1178"/>
                  </a:lnTo>
                  <a:lnTo>
                    <a:pt x="736" y="1150"/>
                  </a:lnTo>
                  <a:lnTo>
                    <a:pt x="684" y="1128"/>
                  </a:lnTo>
                  <a:lnTo>
                    <a:pt x="631" y="1113"/>
                  </a:lnTo>
                  <a:lnTo>
                    <a:pt x="576" y="1104"/>
                  </a:lnTo>
                  <a:lnTo>
                    <a:pt x="520" y="1101"/>
                  </a:lnTo>
                  <a:lnTo>
                    <a:pt x="473" y="1103"/>
                  </a:lnTo>
                  <a:lnTo>
                    <a:pt x="428" y="1108"/>
                  </a:lnTo>
                  <a:lnTo>
                    <a:pt x="386" y="1118"/>
                  </a:lnTo>
                  <a:lnTo>
                    <a:pt x="346" y="1131"/>
                  </a:lnTo>
                  <a:lnTo>
                    <a:pt x="308" y="1148"/>
                  </a:lnTo>
                  <a:lnTo>
                    <a:pt x="262" y="1176"/>
                  </a:lnTo>
                  <a:lnTo>
                    <a:pt x="214" y="1208"/>
                  </a:lnTo>
                  <a:lnTo>
                    <a:pt x="165" y="1247"/>
                  </a:lnTo>
                  <a:lnTo>
                    <a:pt x="115" y="1292"/>
                  </a:lnTo>
                  <a:lnTo>
                    <a:pt x="98" y="1303"/>
                  </a:lnTo>
                  <a:lnTo>
                    <a:pt x="82" y="1311"/>
                  </a:lnTo>
                  <a:lnTo>
                    <a:pt x="66" y="1313"/>
                  </a:lnTo>
                  <a:lnTo>
                    <a:pt x="50" y="1311"/>
                  </a:lnTo>
                  <a:lnTo>
                    <a:pt x="34" y="1304"/>
                  </a:lnTo>
                  <a:lnTo>
                    <a:pt x="20" y="1293"/>
                  </a:lnTo>
                  <a:lnTo>
                    <a:pt x="8" y="1279"/>
                  </a:lnTo>
                  <a:lnTo>
                    <a:pt x="2" y="1263"/>
                  </a:lnTo>
                  <a:lnTo>
                    <a:pt x="0" y="1246"/>
                  </a:lnTo>
                  <a:lnTo>
                    <a:pt x="0" y="1246"/>
                  </a:lnTo>
                  <a:lnTo>
                    <a:pt x="0" y="1240"/>
                  </a:lnTo>
                  <a:lnTo>
                    <a:pt x="1" y="1235"/>
                  </a:lnTo>
                  <a:lnTo>
                    <a:pt x="2" y="1232"/>
                  </a:lnTo>
                  <a:lnTo>
                    <a:pt x="28" y="1138"/>
                  </a:lnTo>
                  <a:lnTo>
                    <a:pt x="60" y="1047"/>
                  </a:lnTo>
                  <a:lnTo>
                    <a:pt x="96" y="959"/>
                  </a:lnTo>
                  <a:lnTo>
                    <a:pt x="138" y="875"/>
                  </a:lnTo>
                  <a:lnTo>
                    <a:pt x="187" y="794"/>
                  </a:lnTo>
                  <a:lnTo>
                    <a:pt x="239" y="715"/>
                  </a:lnTo>
                  <a:lnTo>
                    <a:pt x="297" y="639"/>
                  </a:lnTo>
                  <a:lnTo>
                    <a:pt x="361" y="567"/>
                  </a:lnTo>
                  <a:lnTo>
                    <a:pt x="429" y="498"/>
                  </a:lnTo>
                  <a:lnTo>
                    <a:pt x="499" y="433"/>
                  </a:lnTo>
                  <a:lnTo>
                    <a:pt x="573" y="374"/>
                  </a:lnTo>
                  <a:lnTo>
                    <a:pt x="649" y="318"/>
                  </a:lnTo>
                  <a:lnTo>
                    <a:pt x="728" y="268"/>
                  </a:lnTo>
                  <a:lnTo>
                    <a:pt x="809" y="221"/>
                  </a:lnTo>
                  <a:lnTo>
                    <a:pt x="894" y="179"/>
                  </a:lnTo>
                  <a:lnTo>
                    <a:pt x="981" y="141"/>
                  </a:lnTo>
                  <a:lnTo>
                    <a:pt x="1083" y="104"/>
                  </a:lnTo>
                  <a:lnTo>
                    <a:pt x="1187" y="72"/>
                  </a:lnTo>
                  <a:lnTo>
                    <a:pt x="1293" y="46"/>
                  </a:lnTo>
                  <a:lnTo>
                    <a:pt x="1399" y="26"/>
                  </a:lnTo>
                  <a:lnTo>
                    <a:pt x="1509" y="11"/>
                  </a:lnTo>
                  <a:lnTo>
                    <a:pt x="1619" y="3"/>
                  </a:lnTo>
                  <a:lnTo>
                    <a:pt x="17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56" name="Group 55"/>
          <p:cNvGrpSpPr/>
          <p:nvPr/>
        </p:nvGrpSpPr>
        <p:grpSpPr>
          <a:xfrm>
            <a:off x="1527989" y="2764390"/>
            <a:ext cx="3725819" cy="2663394"/>
            <a:chOff x="2674512" y="5738270"/>
            <a:chExt cx="3725819" cy="2663394"/>
          </a:xfrm>
        </p:grpSpPr>
        <p:sp>
          <p:nvSpPr>
            <p:cNvPr id="57" name="Rectangle 56"/>
            <p:cNvSpPr/>
            <p:nvPr/>
          </p:nvSpPr>
          <p:spPr>
            <a:xfrm>
              <a:off x="2674512" y="738600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58" name="Rectangle 57"/>
            <p:cNvSpPr/>
            <p:nvPr/>
          </p:nvSpPr>
          <p:spPr>
            <a:xfrm>
              <a:off x="3645867" y="5738270"/>
              <a:ext cx="1783117"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Name here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69" name="Group 68"/>
          <p:cNvGrpSpPr/>
          <p:nvPr/>
        </p:nvGrpSpPr>
        <p:grpSpPr>
          <a:xfrm>
            <a:off x="5347515" y="2764390"/>
            <a:ext cx="3725819" cy="2663394"/>
            <a:chOff x="2674512" y="5738270"/>
            <a:chExt cx="3725819" cy="2663394"/>
          </a:xfrm>
        </p:grpSpPr>
        <p:sp>
          <p:nvSpPr>
            <p:cNvPr id="70" name="Rectangle 69"/>
            <p:cNvSpPr/>
            <p:nvPr/>
          </p:nvSpPr>
          <p:spPr>
            <a:xfrm>
              <a:off x="2674512" y="738600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71" name="Rectangle 70"/>
            <p:cNvSpPr/>
            <p:nvPr/>
          </p:nvSpPr>
          <p:spPr>
            <a:xfrm>
              <a:off x="3645867" y="5738270"/>
              <a:ext cx="1783117"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Name here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2" name="Group 71"/>
          <p:cNvGrpSpPr/>
          <p:nvPr/>
        </p:nvGrpSpPr>
        <p:grpSpPr>
          <a:xfrm>
            <a:off x="9167041" y="2764390"/>
            <a:ext cx="3725819" cy="2663394"/>
            <a:chOff x="2674512" y="5738270"/>
            <a:chExt cx="3725819" cy="2663394"/>
          </a:xfrm>
        </p:grpSpPr>
        <p:sp>
          <p:nvSpPr>
            <p:cNvPr id="73" name="Rectangle 72"/>
            <p:cNvSpPr/>
            <p:nvPr/>
          </p:nvSpPr>
          <p:spPr>
            <a:xfrm>
              <a:off x="2674512" y="738600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74" name="Rectangle 73"/>
            <p:cNvSpPr/>
            <p:nvPr/>
          </p:nvSpPr>
          <p:spPr>
            <a:xfrm>
              <a:off x="3645867" y="5738270"/>
              <a:ext cx="1783117"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Name here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5" name="Group 74"/>
          <p:cNvGrpSpPr/>
          <p:nvPr/>
        </p:nvGrpSpPr>
        <p:grpSpPr>
          <a:xfrm>
            <a:off x="12986567" y="2764390"/>
            <a:ext cx="3725819" cy="2663394"/>
            <a:chOff x="2674512" y="5738270"/>
            <a:chExt cx="3725819" cy="2663394"/>
          </a:xfrm>
        </p:grpSpPr>
        <p:sp>
          <p:nvSpPr>
            <p:cNvPr id="76" name="Rectangle 75"/>
            <p:cNvSpPr/>
            <p:nvPr/>
          </p:nvSpPr>
          <p:spPr>
            <a:xfrm>
              <a:off x="2674512" y="738600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77" name="Rectangle 76"/>
            <p:cNvSpPr/>
            <p:nvPr/>
          </p:nvSpPr>
          <p:spPr>
            <a:xfrm>
              <a:off x="3645867" y="5738270"/>
              <a:ext cx="1783117"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Name here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8" name="Group 77"/>
          <p:cNvGrpSpPr/>
          <p:nvPr/>
        </p:nvGrpSpPr>
        <p:grpSpPr>
          <a:xfrm>
            <a:off x="1489889" y="6392889"/>
            <a:ext cx="3725819" cy="2663394"/>
            <a:chOff x="2674512" y="5738270"/>
            <a:chExt cx="3725819" cy="2663394"/>
          </a:xfrm>
        </p:grpSpPr>
        <p:sp>
          <p:nvSpPr>
            <p:cNvPr id="91" name="Rectangle 90"/>
            <p:cNvSpPr/>
            <p:nvPr/>
          </p:nvSpPr>
          <p:spPr>
            <a:xfrm>
              <a:off x="2674512" y="738600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92" name="Rectangle 91"/>
            <p:cNvSpPr/>
            <p:nvPr/>
          </p:nvSpPr>
          <p:spPr>
            <a:xfrm>
              <a:off x="3645867" y="5738270"/>
              <a:ext cx="1783117"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Name here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93" name="Group 92"/>
          <p:cNvGrpSpPr/>
          <p:nvPr/>
        </p:nvGrpSpPr>
        <p:grpSpPr>
          <a:xfrm>
            <a:off x="5309415" y="6392889"/>
            <a:ext cx="3725819" cy="2663394"/>
            <a:chOff x="2674512" y="5738270"/>
            <a:chExt cx="3725819" cy="2663394"/>
          </a:xfrm>
        </p:grpSpPr>
        <p:sp>
          <p:nvSpPr>
            <p:cNvPr id="94" name="Rectangle 93"/>
            <p:cNvSpPr/>
            <p:nvPr/>
          </p:nvSpPr>
          <p:spPr>
            <a:xfrm>
              <a:off x="2674512" y="738600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95" name="Rectangle 94"/>
            <p:cNvSpPr/>
            <p:nvPr/>
          </p:nvSpPr>
          <p:spPr>
            <a:xfrm>
              <a:off x="3645867" y="5738270"/>
              <a:ext cx="1783117"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Name here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96" name="Group 95"/>
          <p:cNvGrpSpPr/>
          <p:nvPr/>
        </p:nvGrpSpPr>
        <p:grpSpPr>
          <a:xfrm>
            <a:off x="9128941" y="6392889"/>
            <a:ext cx="3725819" cy="2663394"/>
            <a:chOff x="2674512" y="5738270"/>
            <a:chExt cx="3725819" cy="2663394"/>
          </a:xfrm>
        </p:grpSpPr>
        <p:sp>
          <p:nvSpPr>
            <p:cNvPr id="97" name="Rectangle 96"/>
            <p:cNvSpPr/>
            <p:nvPr/>
          </p:nvSpPr>
          <p:spPr>
            <a:xfrm>
              <a:off x="2674512" y="738600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98" name="Rectangle 97"/>
            <p:cNvSpPr/>
            <p:nvPr/>
          </p:nvSpPr>
          <p:spPr>
            <a:xfrm>
              <a:off x="3645867" y="5738270"/>
              <a:ext cx="1783117"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Name here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08" name="Group 107"/>
          <p:cNvGrpSpPr/>
          <p:nvPr/>
        </p:nvGrpSpPr>
        <p:grpSpPr>
          <a:xfrm>
            <a:off x="12948467" y="6392889"/>
            <a:ext cx="3725819" cy="2663394"/>
            <a:chOff x="2674512" y="5738270"/>
            <a:chExt cx="3725819" cy="2663394"/>
          </a:xfrm>
        </p:grpSpPr>
        <p:sp>
          <p:nvSpPr>
            <p:cNvPr id="109" name="Rectangle 108"/>
            <p:cNvSpPr/>
            <p:nvPr/>
          </p:nvSpPr>
          <p:spPr>
            <a:xfrm>
              <a:off x="2674512" y="738600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110" name="Rectangle 109"/>
            <p:cNvSpPr/>
            <p:nvPr/>
          </p:nvSpPr>
          <p:spPr>
            <a:xfrm>
              <a:off x="3645867" y="5738270"/>
              <a:ext cx="1783117"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Name here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18957840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580530" y="276820"/>
            <a:ext cx="3155031"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Timeline A</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5" name="Rectangle 34"/>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4" name="Group 3"/>
          <p:cNvGrpSpPr/>
          <p:nvPr/>
        </p:nvGrpSpPr>
        <p:grpSpPr>
          <a:xfrm>
            <a:off x="17206106" y="-1"/>
            <a:ext cx="1081894" cy="1081895"/>
            <a:chOff x="17206106" y="-1"/>
            <a:chExt cx="1081894" cy="1081895"/>
          </a:xfrm>
        </p:grpSpPr>
        <p:sp>
          <p:nvSpPr>
            <p:cNvPr id="2" name="Isosceles Triangle 1"/>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Rectangle 2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cxnSp>
        <p:nvCxnSpPr>
          <p:cNvPr id="20" name="Straight Connector 19"/>
          <p:cNvCxnSpPr/>
          <p:nvPr/>
        </p:nvCxnSpPr>
        <p:spPr>
          <a:xfrm>
            <a:off x="9226549" y="2084480"/>
            <a:ext cx="0" cy="1800000"/>
          </a:xfrm>
          <a:prstGeom prst="line">
            <a:avLst/>
          </a:prstGeom>
          <a:ln w="31750" cap="rnd">
            <a:solidFill>
              <a:schemeClr val="tx1">
                <a:lumMod val="40000"/>
                <a:lumOff val="60000"/>
              </a:schemeClr>
            </a:solidFill>
            <a:prstDash val="sysDash"/>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226549" y="3937503"/>
            <a:ext cx="0" cy="2160000"/>
          </a:xfrm>
          <a:prstGeom prst="line">
            <a:avLst/>
          </a:prstGeom>
          <a:ln w="31750" cap="rnd">
            <a:solidFill>
              <a:schemeClr val="tx1">
                <a:lumMod val="40000"/>
                <a:lumOff val="60000"/>
              </a:schemeClr>
            </a:solidFill>
            <a:prstDash val="sysDash"/>
            <a:round/>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9226549" y="6146979"/>
            <a:ext cx="0" cy="2160000"/>
          </a:xfrm>
          <a:prstGeom prst="line">
            <a:avLst/>
          </a:prstGeom>
          <a:ln w="31750" cap="rnd">
            <a:solidFill>
              <a:schemeClr val="tx1">
                <a:lumMod val="40000"/>
                <a:lumOff val="60000"/>
              </a:schemeClr>
            </a:solidFill>
            <a:prstDash val="sysDash"/>
            <a:round/>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flipH="1">
            <a:off x="9229724" y="6123161"/>
            <a:ext cx="1440000" cy="0"/>
          </a:xfrm>
          <a:prstGeom prst="line">
            <a:avLst/>
          </a:prstGeom>
          <a:ln w="31750" cap="rnd">
            <a:solidFill>
              <a:schemeClr val="tx1">
                <a:lumMod val="40000"/>
                <a:lumOff val="60000"/>
              </a:schemeClr>
            </a:solidFill>
            <a:prstDash val="sysDash"/>
            <a:round/>
            <a:headEnd type="none" w="lg" len="lg"/>
            <a:tailEnd type="none"/>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rot="10800000">
            <a:off x="9137486" y="6033304"/>
            <a:ext cx="184477" cy="184477"/>
          </a:xfrm>
          <a:prstGeom prst="ellipse">
            <a:avLst/>
          </a:prstGeom>
          <a:solidFill>
            <a:schemeClr val="accent2"/>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0" name="Straight Connector 39"/>
          <p:cNvCxnSpPr/>
          <p:nvPr/>
        </p:nvCxnSpPr>
        <p:spPr>
          <a:xfrm>
            <a:off x="9226548" y="8306979"/>
            <a:ext cx="0" cy="1980021"/>
          </a:xfrm>
          <a:prstGeom prst="line">
            <a:avLst/>
          </a:prstGeom>
          <a:ln w="31750" cap="rnd">
            <a:solidFill>
              <a:schemeClr val="tx1">
                <a:lumMod val="40000"/>
                <a:lumOff val="60000"/>
              </a:schemeClr>
            </a:solidFill>
            <a:prstDash val="sysDash"/>
            <a:round/>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7786549" y="3925082"/>
            <a:ext cx="1440000" cy="0"/>
          </a:xfrm>
          <a:prstGeom prst="line">
            <a:avLst/>
          </a:prstGeom>
          <a:ln w="31750" cap="rnd">
            <a:solidFill>
              <a:schemeClr val="tx1">
                <a:lumMod val="40000"/>
                <a:lumOff val="60000"/>
              </a:schemeClr>
            </a:solidFill>
            <a:prstDash val="sysDash"/>
            <a:round/>
            <a:headEnd type="none" w="lg" len="lg"/>
            <a:tailEnd type="none"/>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9134311" y="3830463"/>
            <a:ext cx="184477" cy="184477"/>
          </a:xfrm>
          <a:prstGeom prst="ellipse">
            <a:avLst/>
          </a:prstGeom>
          <a:solidFill>
            <a:schemeClr val="accent1"/>
          </a:solidFill>
          <a:ln w="317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54" name="Straight Connector 53"/>
          <p:cNvCxnSpPr/>
          <p:nvPr/>
        </p:nvCxnSpPr>
        <p:spPr>
          <a:xfrm flipH="1">
            <a:off x="7786548" y="8322683"/>
            <a:ext cx="1440000" cy="0"/>
          </a:xfrm>
          <a:prstGeom prst="line">
            <a:avLst/>
          </a:prstGeom>
          <a:ln w="31750" cap="rnd">
            <a:solidFill>
              <a:schemeClr val="tx1">
                <a:lumMod val="40000"/>
                <a:lumOff val="60000"/>
              </a:schemeClr>
            </a:solidFill>
            <a:prstDash val="sysDash"/>
            <a:round/>
            <a:headEnd type="none" w="lg" len="lg"/>
            <a:tailEnd type="none"/>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9134310" y="8228064"/>
            <a:ext cx="184477" cy="184477"/>
          </a:xfrm>
          <a:prstGeom prst="ellipse">
            <a:avLst/>
          </a:prstGeom>
          <a:solidFill>
            <a:schemeClr val="accent3"/>
          </a:solidFill>
          <a:ln w="317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1" name="Group 10"/>
          <p:cNvGrpSpPr/>
          <p:nvPr/>
        </p:nvGrpSpPr>
        <p:grpSpPr>
          <a:xfrm>
            <a:off x="2419350" y="3183655"/>
            <a:ext cx="5367198" cy="1470437"/>
            <a:chOff x="2419350" y="3183655"/>
            <a:chExt cx="5367198" cy="1470437"/>
          </a:xfrm>
        </p:grpSpPr>
        <p:grpSp>
          <p:nvGrpSpPr>
            <p:cNvPr id="6" name="Group 5"/>
            <p:cNvGrpSpPr/>
            <p:nvPr/>
          </p:nvGrpSpPr>
          <p:grpSpPr>
            <a:xfrm>
              <a:off x="2419350" y="3183655"/>
              <a:ext cx="4024827" cy="1470437"/>
              <a:chOff x="2457450" y="3202705"/>
              <a:chExt cx="4024827" cy="1470437"/>
            </a:xfrm>
          </p:grpSpPr>
          <p:sp>
            <p:nvSpPr>
              <p:cNvPr id="3" name="Rectangle 2"/>
              <p:cNvSpPr/>
              <p:nvPr/>
            </p:nvSpPr>
            <p:spPr>
              <a:xfrm>
                <a:off x="4472700" y="3202705"/>
                <a:ext cx="1988366" cy="553998"/>
              </a:xfrm>
              <a:prstGeom prst="rect">
                <a:avLst/>
              </a:prstGeom>
            </p:spPr>
            <p:txBody>
              <a:bodyPr wrap="none">
                <a:spAutoFit/>
              </a:bodyPr>
              <a:lstStyle/>
              <a:p>
                <a:pPr algn="r"/>
                <a:r>
                  <a:rPr lang="en-GB" sz="3000" dirty="0" smtClean="0">
                    <a:latin typeface="Open Sans" panose="020B0606030504020204" pitchFamily="34" charset="0"/>
                    <a:ea typeface="Open Sans" panose="020B0606030504020204" pitchFamily="34" charset="0"/>
                    <a:cs typeface="Open Sans" panose="020B0606030504020204" pitchFamily="34" charset="0"/>
                  </a:rPr>
                  <a:t>Add event</a:t>
                </a:r>
                <a:endParaRPr lang="en-GB" sz="3000" dirty="0"/>
              </a:p>
            </p:txBody>
          </p:sp>
          <p:sp>
            <p:nvSpPr>
              <p:cNvPr id="71" name="Rectangle 70"/>
              <p:cNvSpPr/>
              <p:nvPr/>
            </p:nvSpPr>
            <p:spPr>
              <a:xfrm>
                <a:off x="2457450" y="3657479"/>
                <a:ext cx="4024827" cy="1015663"/>
              </a:xfrm>
              <a:prstGeom prst="rect">
                <a:avLst/>
              </a:prstGeom>
            </p:spPr>
            <p:txBody>
              <a:bodyPr wrap="square">
                <a:spAutoFit/>
              </a:bodyPr>
              <a:lstStyle/>
              <a:p>
                <a:pPr algn="r"/>
                <a:r>
                  <a:rPr lang="en-GB" sz="2000" dirty="0">
                    <a:latin typeface="+mj-lt"/>
                    <a:cs typeface="Segoe UI Light" panose="020B0502040204020203" pitchFamily="34" charset="0"/>
                  </a:rPr>
                  <a:t>This is the text box here. You can </a:t>
                </a:r>
                <a:r>
                  <a:rPr lang="en-GB" sz="2000" dirty="0" smtClean="0">
                    <a:latin typeface="+mj-lt"/>
                    <a:cs typeface="Segoe UI Light" panose="020B0502040204020203" pitchFamily="34" charset="0"/>
                  </a:rPr>
                  <a:t>put </a:t>
                </a:r>
                <a:r>
                  <a:rPr lang="en-GB" sz="2000" dirty="0">
                    <a:latin typeface="+mj-lt"/>
                    <a:cs typeface="Segoe UI Light" panose="020B0502040204020203" pitchFamily="34" charset="0"/>
                  </a:rPr>
                  <a:t>some text here. </a:t>
                </a:r>
                <a:r>
                  <a:rPr lang="en-GB" sz="2000" dirty="0" smtClean="0">
                    <a:latin typeface="+mj-lt"/>
                    <a:cs typeface="Segoe UI Light" panose="020B0502040204020203" pitchFamily="34" charset="0"/>
                  </a:rPr>
                  <a:t>The </a:t>
                </a:r>
                <a:r>
                  <a:rPr lang="en-GB" sz="2000" dirty="0">
                    <a:latin typeface="+mj-lt"/>
                    <a:cs typeface="Segoe UI Light" panose="020B0502040204020203" pitchFamily="34" charset="0"/>
                  </a:rPr>
                  <a:t>text we are going to put </a:t>
                </a:r>
                <a:r>
                  <a:rPr lang="en-GB" sz="2000" dirty="0" smtClean="0">
                    <a:latin typeface="+mj-lt"/>
                    <a:cs typeface="Segoe UI Light" panose="020B0502040204020203" pitchFamily="34" charset="0"/>
                  </a:rPr>
                  <a:t>here </a:t>
                </a:r>
                <a:r>
                  <a:rPr lang="en-GB" sz="2000" dirty="0">
                    <a:latin typeface="+mj-lt"/>
                    <a:cs typeface="Segoe UI Light" panose="020B0502040204020203" pitchFamily="34" charset="0"/>
                  </a:rPr>
                  <a:t>is not </a:t>
                </a:r>
                <a:r>
                  <a:rPr lang="en-GB" sz="2000" dirty="0" smtClean="0">
                    <a:latin typeface="+mj-lt"/>
                    <a:cs typeface="Segoe UI Light" panose="020B0502040204020203" pitchFamily="34" charset="0"/>
                  </a:rPr>
                  <a:t>important.</a:t>
                </a:r>
                <a:endParaRPr lang="en-GB" sz="2000" dirty="0">
                  <a:latin typeface="+mj-lt"/>
                  <a:cs typeface="Segoe UI Light" panose="020B0502040204020203" pitchFamily="34" charset="0"/>
                </a:endParaRPr>
              </a:p>
            </p:txBody>
          </p:sp>
        </p:grpSp>
        <p:grpSp>
          <p:nvGrpSpPr>
            <p:cNvPr id="10" name="Group 9"/>
            <p:cNvGrpSpPr/>
            <p:nvPr/>
          </p:nvGrpSpPr>
          <p:grpSpPr>
            <a:xfrm>
              <a:off x="6507488" y="3305957"/>
              <a:ext cx="1279060" cy="1238250"/>
              <a:chOff x="6507488" y="3305957"/>
              <a:chExt cx="1279060" cy="1238250"/>
            </a:xfrm>
          </p:grpSpPr>
          <p:sp>
            <p:nvSpPr>
              <p:cNvPr id="23" name="Rounded Rectangle 22"/>
              <p:cNvSpPr/>
              <p:nvPr/>
            </p:nvSpPr>
            <p:spPr>
              <a:xfrm>
                <a:off x="6507488" y="3305957"/>
                <a:ext cx="1279060" cy="1238250"/>
              </a:xfrm>
              <a:prstGeom prst="roundRect">
                <a:avLst>
                  <a:gd name="adj" fmla="val 493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2008</a:t>
                </a:r>
                <a:endParaRPr lang="en-GB" sz="2800" dirty="0">
                  <a:latin typeface="Open Sans" panose="020B0606030504020204" pitchFamily="34" charset="0"/>
                  <a:ea typeface="Open Sans" panose="020B0606030504020204" pitchFamily="34" charset="0"/>
                  <a:cs typeface="Open Sans" panose="020B0606030504020204" pitchFamily="34" charset="0"/>
                </a:endParaRPr>
              </a:p>
            </p:txBody>
          </p:sp>
          <p:sp>
            <p:nvSpPr>
              <p:cNvPr id="78" name="Round Same Side Corner Rectangle 77"/>
              <p:cNvSpPr/>
              <p:nvPr/>
            </p:nvSpPr>
            <p:spPr>
              <a:xfrm>
                <a:off x="6507488" y="4462462"/>
                <a:ext cx="1279060" cy="81743"/>
              </a:xfrm>
              <a:prstGeom prst="round2SameRect">
                <a:avLst>
                  <a:gd name="adj1" fmla="val 0"/>
                  <a:gd name="adj2" fmla="val 50000"/>
                </a:avLst>
              </a:prstGeom>
              <a:solidFill>
                <a:schemeClr val="tx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13" name="Group 12"/>
          <p:cNvGrpSpPr/>
          <p:nvPr/>
        </p:nvGrpSpPr>
        <p:grpSpPr>
          <a:xfrm>
            <a:off x="2360039" y="7571760"/>
            <a:ext cx="5445668" cy="1470437"/>
            <a:chOff x="2360039" y="7571760"/>
            <a:chExt cx="5445668" cy="1470437"/>
          </a:xfrm>
        </p:grpSpPr>
        <p:grpSp>
          <p:nvGrpSpPr>
            <p:cNvPr id="72" name="Group 71"/>
            <p:cNvGrpSpPr/>
            <p:nvPr/>
          </p:nvGrpSpPr>
          <p:grpSpPr>
            <a:xfrm>
              <a:off x="2360039" y="7571760"/>
              <a:ext cx="4024827" cy="1470437"/>
              <a:chOff x="2457450" y="3202705"/>
              <a:chExt cx="4024827" cy="1470437"/>
            </a:xfrm>
          </p:grpSpPr>
          <p:sp>
            <p:nvSpPr>
              <p:cNvPr id="73" name="Rectangle 72"/>
              <p:cNvSpPr/>
              <p:nvPr/>
            </p:nvSpPr>
            <p:spPr>
              <a:xfrm>
                <a:off x="4472701" y="3202705"/>
                <a:ext cx="1988365" cy="553998"/>
              </a:xfrm>
              <a:prstGeom prst="rect">
                <a:avLst/>
              </a:prstGeom>
            </p:spPr>
            <p:txBody>
              <a:bodyPr wrap="none">
                <a:spAutoFit/>
              </a:bodyPr>
              <a:lstStyle/>
              <a:p>
                <a:pPr algn="r"/>
                <a:r>
                  <a:rPr lang="en-GB" sz="3000" dirty="0">
                    <a:latin typeface="Open Sans" panose="020B0606030504020204" pitchFamily="34" charset="0"/>
                    <a:ea typeface="Open Sans" panose="020B0606030504020204" pitchFamily="34" charset="0"/>
                    <a:cs typeface="Open Sans" panose="020B0606030504020204" pitchFamily="34" charset="0"/>
                  </a:rPr>
                  <a:t>Add event</a:t>
                </a:r>
                <a:endParaRPr lang="en-GB" sz="3000" dirty="0"/>
              </a:p>
            </p:txBody>
          </p:sp>
          <p:sp>
            <p:nvSpPr>
              <p:cNvPr id="74" name="Rectangle 73"/>
              <p:cNvSpPr/>
              <p:nvPr/>
            </p:nvSpPr>
            <p:spPr>
              <a:xfrm>
                <a:off x="2457450" y="3657479"/>
                <a:ext cx="4024827" cy="1015663"/>
              </a:xfrm>
              <a:prstGeom prst="rect">
                <a:avLst/>
              </a:prstGeom>
            </p:spPr>
            <p:txBody>
              <a:bodyPr wrap="square">
                <a:spAutoFit/>
              </a:bodyPr>
              <a:lstStyle/>
              <a:p>
                <a:pPr algn="r"/>
                <a:r>
                  <a:rPr lang="en-GB" sz="2000" dirty="0">
                    <a:latin typeface="+mj-lt"/>
                    <a:cs typeface="Segoe UI Light" panose="020B0502040204020203" pitchFamily="34" charset="0"/>
                  </a:rPr>
                  <a:t>This is the text box here. You can </a:t>
                </a:r>
                <a:r>
                  <a:rPr lang="en-GB" sz="2000" dirty="0" smtClean="0">
                    <a:latin typeface="+mj-lt"/>
                    <a:cs typeface="Segoe UI Light" panose="020B0502040204020203" pitchFamily="34" charset="0"/>
                  </a:rPr>
                  <a:t>put </a:t>
                </a:r>
                <a:r>
                  <a:rPr lang="en-GB" sz="2000" dirty="0">
                    <a:latin typeface="+mj-lt"/>
                    <a:cs typeface="Segoe UI Light" panose="020B0502040204020203" pitchFamily="34" charset="0"/>
                  </a:rPr>
                  <a:t>some text here. </a:t>
                </a:r>
                <a:r>
                  <a:rPr lang="en-GB" sz="2000" dirty="0" smtClean="0">
                    <a:latin typeface="+mj-lt"/>
                    <a:cs typeface="Segoe UI Light" panose="020B0502040204020203" pitchFamily="34" charset="0"/>
                  </a:rPr>
                  <a:t>The </a:t>
                </a:r>
                <a:r>
                  <a:rPr lang="en-GB" sz="2000" dirty="0">
                    <a:latin typeface="+mj-lt"/>
                    <a:cs typeface="Segoe UI Light" panose="020B0502040204020203" pitchFamily="34" charset="0"/>
                  </a:rPr>
                  <a:t>text we are going to put </a:t>
                </a:r>
                <a:r>
                  <a:rPr lang="en-GB" sz="2000" dirty="0" smtClean="0">
                    <a:latin typeface="+mj-lt"/>
                    <a:cs typeface="Segoe UI Light" panose="020B0502040204020203" pitchFamily="34" charset="0"/>
                  </a:rPr>
                  <a:t>here </a:t>
                </a:r>
                <a:r>
                  <a:rPr lang="en-GB" sz="2000" dirty="0">
                    <a:latin typeface="+mj-lt"/>
                    <a:cs typeface="Segoe UI Light" panose="020B0502040204020203" pitchFamily="34" charset="0"/>
                  </a:rPr>
                  <a:t>is not </a:t>
                </a:r>
                <a:r>
                  <a:rPr lang="en-GB" sz="2000" dirty="0" smtClean="0">
                    <a:latin typeface="+mj-lt"/>
                    <a:cs typeface="Segoe UI Light" panose="020B0502040204020203" pitchFamily="34" charset="0"/>
                  </a:rPr>
                  <a:t>important.</a:t>
                </a:r>
                <a:endParaRPr lang="en-GB" sz="2000" dirty="0">
                  <a:latin typeface="+mj-lt"/>
                  <a:cs typeface="Segoe UI Light" panose="020B0502040204020203" pitchFamily="34" charset="0"/>
                </a:endParaRPr>
              </a:p>
            </p:txBody>
          </p:sp>
        </p:grpSp>
        <p:grpSp>
          <p:nvGrpSpPr>
            <p:cNvPr id="9" name="Group 8"/>
            <p:cNvGrpSpPr/>
            <p:nvPr/>
          </p:nvGrpSpPr>
          <p:grpSpPr>
            <a:xfrm>
              <a:off x="6526647" y="7701177"/>
              <a:ext cx="1279060" cy="1238250"/>
              <a:chOff x="6671602" y="5882292"/>
              <a:chExt cx="1279060" cy="1238250"/>
            </a:xfrm>
          </p:grpSpPr>
          <p:sp>
            <p:nvSpPr>
              <p:cNvPr id="79" name="Rounded Rectangle 78"/>
              <p:cNvSpPr/>
              <p:nvPr/>
            </p:nvSpPr>
            <p:spPr>
              <a:xfrm>
                <a:off x="6671602" y="5882292"/>
                <a:ext cx="1279060" cy="1238250"/>
              </a:xfrm>
              <a:prstGeom prst="roundRect">
                <a:avLst>
                  <a:gd name="adj" fmla="val 493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2010</a:t>
                </a:r>
                <a:endParaRPr lang="en-GB" sz="2800" dirty="0">
                  <a:latin typeface="Open Sans" panose="020B0606030504020204" pitchFamily="34" charset="0"/>
                  <a:ea typeface="Open Sans" panose="020B0606030504020204" pitchFamily="34" charset="0"/>
                  <a:cs typeface="Open Sans" panose="020B0606030504020204" pitchFamily="34" charset="0"/>
                </a:endParaRPr>
              </a:p>
            </p:txBody>
          </p:sp>
          <p:sp>
            <p:nvSpPr>
              <p:cNvPr id="80" name="Round Same Side Corner Rectangle 79"/>
              <p:cNvSpPr/>
              <p:nvPr/>
            </p:nvSpPr>
            <p:spPr>
              <a:xfrm>
                <a:off x="6671602" y="7038797"/>
                <a:ext cx="1279060" cy="81743"/>
              </a:xfrm>
              <a:prstGeom prst="round2SameRect">
                <a:avLst>
                  <a:gd name="adj1" fmla="val 0"/>
                  <a:gd name="adj2" fmla="val 50000"/>
                </a:avLst>
              </a:prstGeom>
              <a:solidFill>
                <a:schemeClr val="tx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12" name="Group 11"/>
          <p:cNvGrpSpPr/>
          <p:nvPr/>
        </p:nvGrpSpPr>
        <p:grpSpPr>
          <a:xfrm>
            <a:off x="10681863" y="5368892"/>
            <a:ext cx="5431174" cy="1470437"/>
            <a:chOff x="10681863" y="5368892"/>
            <a:chExt cx="5431174" cy="1470437"/>
          </a:xfrm>
        </p:grpSpPr>
        <p:grpSp>
          <p:nvGrpSpPr>
            <p:cNvPr id="75" name="Group 74"/>
            <p:cNvGrpSpPr/>
            <p:nvPr/>
          </p:nvGrpSpPr>
          <p:grpSpPr>
            <a:xfrm flipH="1">
              <a:off x="12085435" y="5368892"/>
              <a:ext cx="4027602" cy="1470437"/>
              <a:chOff x="2457450" y="3202705"/>
              <a:chExt cx="4024827" cy="1470437"/>
            </a:xfrm>
          </p:grpSpPr>
          <p:sp>
            <p:nvSpPr>
              <p:cNvPr id="76" name="Rectangle 75"/>
              <p:cNvSpPr/>
              <p:nvPr/>
            </p:nvSpPr>
            <p:spPr>
              <a:xfrm>
                <a:off x="4469557" y="3202705"/>
                <a:ext cx="1991480" cy="553998"/>
              </a:xfrm>
              <a:prstGeom prst="rect">
                <a:avLst/>
              </a:prstGeom>
            </p:spPr>
            <p:txBody>
              <a:bodyPr wrap="none">
                <a:spAutoFit/>
              </a:bodyPr>
              <a:lstStyle/>
              <a:p>
                <a:r>
                  <a:rPr lang="en-GB" sz="3000" dirty="0" smtClean="0">
                    <a:latin typeface="Open Sans" panose="020B0606030504020204" pitchFamily="34" charset="0"/>
                    <a:ea typeface="Open Sans" panose="020B0606030504020204" pitchFamily="34" charset="0"/>
                    <a:cs typeface="Open Sans" panose="020B0606030504020204" pitchFamily="34" charset="0"/>
                  </a:rPr>
                  <a:t>Add Event</a:t>
                </a:r>
                <a:endParaRPr lang="en-GB" sz="3000" dirty="0"/>
              </a:p>
            </p:txBody>
          </p:sp>
          <p:sp>
            <p:nvSpPr>
              <p:cNvPr id="77" name="Rectangle 76"/>
              <p:cNvSpPr/>
              <p:nvPr/>
            </p:nvSpPr>
            <p:spPr>
              <a:xfrm>
                <a:off x="2457450" y="3657479"/>
                <a:ext cx="4024827" cy="1015663"/>
              </a:xfrm>
              <a:prstGeom prst="rect">
                <a:avLst/>
              </a:prstGeom>
            </p:spPr>
            <p:txBody>
              <a:bodyPr wrap="square">
                <a:spAutoFit/>
              </a:bodyPr>
              <a:lstStyle/>
              <a:p>
                <a:r>
                  <a:rPr lang="en-GB" sz="2000" dirty="0">
                    <a:latin typeface="+mj-lt"/>
                    <a:cs typeface="Segoe UI Light" panose="020B0502040204020203" pitchFamily="34" charset="0"/>
                  </a:rPr>
                  <a:t>This is the text box here. You can </a:t>
                </a:r>
                <a:r>
                  <a:rPr lang="en-GB" sz="2000" dirty="0" smtClean="0">
                    <a:latin typeface="+mj-lt"/>
                    <a:cs typeface="Segoe UI Light" panose="020B0502040204020203" pitchFamily="34" charset="0"/>
                  </a:rPr>
                  <a:t>put </a:t>
                </a:r>
                <a:r>
                  <a:rPr lang="en-GB" sz="2000" dirty="0">
                    <a:latin typeface="+mj-lt"/>
                    <a:cs typeface="Segoe UI Light" panose="020B0502040204020203" pitchFamily="34" charset="0"/>
                  </a:rPr>
                  <a:t>some text here. </a:t>
                </a:r>
                <a:r>
                  <a:rPr lang="en-GB" sz="2000" dirty="0" smtClean="0">
                    <a:latin typeface="+mj-lt"/>
                    <a:cs typeface="Segoe UI Light" panose="020B0502040204020203" pitchFamily="34" charset="0"/>
                  </a:rPr>
                  <a:t>The </a:t>
                </a:r>
                <a:r>
                  <a:rPr lang="en-GB" sz="2000" dirty="0">
                    <a:latin typeface="+mj-lt"/>
                    <a:cs typeface="Segoe UI Light" panose="020B0502040204020203" pitchFamily="34" charset="0"/>
                  </a:rPr>
                  <a:t>text we are going to put </a:t>
                </a:r>
                <a:r>
                  <a:rPr lang="en-GB" sz="2000" dirty="0" smtClean="0">
                    <a:latin typeface="+mj-lt"/>
                    <a:cs typeface="Segoe UI Light" panose="020B0502040204020203" pitchFamily="34" charset="0"/>
                  </a:rPr>
                  <a:t>here </a:t>
                </a:r>
                <a:r>
                  <a:rPr lang="en-GB" sz="2000" dirty="0">
                    <a:latin typeface="+mj-lt"/>
                    <a:cs typeface="Segoe UI Light" panose="020B0502040204020203" pitchFamily="34" charset="0"/>
                  </a:rPr>
                  <a:t>is not </a:t>
                </a:r>
                <a:r>
                  <a:rPr lang="en-GB" sz="2000" dirty="0" smtClean="0">
                    <a:latin typeface="+mj-lt"/>
                    <a:cs typeface="Segoe UI Light" panose="020B0502040204020203" pitchFamily="34" charset="0"/>
                  </a:rPr>
                  <a:t>important.</a:t>
                </a:r>
                <a:endParaRPr lang="en-GB" sz="2000" dirty="0">
                  <a:latin typeface="+mj-lt"/>
                  <a:cs typeface="Segoe UI Light" panose="020B0502040204020203" pitchFamily="34" charset="0"/>
                </a:endParaRPr>
              </a:p>
            </p:txBody>
          </p:sp>
        </p:grpSp>
        <p:grpSp>
          <p:nvGrpSpPr>
            <p:cNvPr id="81" name="Group 80"/>
            <p:cNvGrpSpPr/>
            <p:nvPr/>
          </p:nvGrpSpPr>
          <p:grpSpPr>
            <a:xfrm>
              <a:off x="10681863" y="5478378"/>
              <a:ext cx="1279060" cy="1238250"/>
              <a:chOff x="6671602" y="5882292"/>
              <a:chExt cx="1279060" cy="1238250"/>
            </a:xfrm>
          </p:grpSpPr>
          <p:sp>
            <p:nvSpPr>
              <p:cNvPr id="82" name="Rounded Rectangle 81"/>
              <p:cNvSpPr/>
              <p:nvPr/>
            </p:nvSpPr>
            <p:spPr>
              <a:xfrm>
                <a:off x="6671602" y="5882292"/>
                <a:ext cx="1279060" cy="1238250"/>
              </a:xfrm>
              <a:prstGeom prst="roundRect">
                <a:avLst>
                  <a:gd name="adj" fmla="val 493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2009</a:t>
                </a:r>
                <a:endParaRPr lang="en-GB" sz="2800" dirty="0">
                  <a:latin typeface="Open Sans" panose="020B0606030504020204" pitchFamily="34" charset="0"/>
                  <a:ea typeface="Open Sans" panose="020B0606030504020204" pitchFamily="34" charset="0"/>
                  <a:cs typeface="Open Sans" panose="020B0606030504020204" pitchFamily="34" charset="0"/>
                </a:endParaRPr>
              </a:p>
            </p:txBody>
          </p:sp>
          <p:sp>
            <p:nvSpPr>
              <p:cNvPr id="83" name="Round Same Side Corner Rectangle 82"/>
              <p:cNvSpPr/>
              <p:nvPr/>
            </p:nvSpPr>
            <p:spPr>
              <a:xfrm>
                <a:off x="6671602" y="7038797"/>
                <a:ext cx="1279060" cy="81743"/>
              </a:xfrm>
              <a:prstGeom prst="round2SameRect">
                <a:avLst>
                  <a:gd name="adj1" fmla="val 0"/>
                  <a:gd name="adj2" fmla="val 50000"/>
                </a:avLst>
              </a:prstGeom>
              <a:solidFill>
                <a:schemeClr val="tx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spTree>
    <p:extLst>
      <p:ext uri="{BB962C8B-B14F-4D97-AF65-F5344CB8AC3E}">
        <p14:creationId xmlns:p14="http://schemas.microsoft.com/office/powerpoint/2010/main" val="11187987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7379391" y="276820"/>
            <a:ext cx="3557384"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Iconic List C</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93" name="Round Same Side Corner Rectangle 92"/>
          <p:cNvSpPr/>
          <p:nvPr/>
        </p:nvSpPr>
        <p:spPr>
          <a:xfrm>
            <a:off x="0" y="6800850"/>
            <a:ext cx="1306286" cy="3486150"/>
          </a:xfrm>
          <a:prstGeom prst="round2SameRect">
            <a:avLst>
              <a:gd name="adj1" fmla="val 3623"/>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4" name="Round Same Side Corner Rectangle 93"/>
          <p:cNvSpPr/>
          <p:nvPr/>
        </p:nvSpPr>
        <p:spPr>
          <a:xfrm>
            <a:off x="1306286" y="7981950"/>
            <a:ext cx="1306286" cy="2305050"/>
          </a:xfrm>
          <a:prstGeom prst="round2SameRect">
            <a:avLst>
              <a:gd name="adj1" fmla="val 3623"/>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5" name="Round Same Side Corner Rectangle 94"/>
          <p:cNvSpPr/>
          <p:nvPr/>
        </p:nvSpPr>
        <p:spPr>
          <a:xfrm>
            <a:off x="2612571" y="5679114"/>
            <a:ext cx="1306286" cy="4607886"/>
          </a:xfrm>
          <a:prstGeom prst="round2SameRect">
            <a:avLst>
              <a:gd name="adj1" fmla="val 3623"/>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6" name="Round Same Side Corner Rectangle 95"/>
          <p:cNvSpPr/>
          <p:nvPr/>
        </p:nvSpPr>
        <p:spPr>
          <a:xfrm>
            <a:off x="3918857" y="7296150"/>
            <a:ext cx="1306286" cy="2990850"/>
          </a:xfrm>
          <a:prstGeom prst="round2SameRect">
            <a:avLst>
              <a:gd name="adj1" fmla="val 3623"/>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7" name="Round Same Side Corner Rectangle 96"/>
          <p:cNvSpPr/>
          <p:nvPr/>
        </p:nvSpPr>
        <p:spPr>
          <a:xfrm>
            <a:off x="5225143" y="6305550"/>
            <a:ext cx="1306286" cy="3981450"/>
          </a:xfrm>
          <a:prstGeom prst="round2SameRect">
            <a:avLst>
              <a:gd name="adj1" fmla="val 3623"/>
              <a:gd name="adj2"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8" name="Round Same Side Corner Rectangle 97"/>
          <p:cNvSpPr/>
          <p:nvPr/>
        </p:nvSpPr>
        <p:spPr>
          <a:xfrm>
            <a:off x="6531429" y="7048500"/>
            <a:ext cx="1306286" cy="3238500"/>
          </a:xfrm>
          <a:prstGeom prst="round2SameRect">
            <a:avLst>
              <a:gd name="adj1" fmla="val 3623"/>
              <a:gd name="adj2"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3" name="Round Same Side Corner Rectangle 132"/>
          <p:cNvSpPr/>
          <p:nvPr/>
        </p:nvSpPr>
        <p:spPr>
          <a:xfrm>
            <a:off x="7825494" y="8343900"/>
            <a:ext cx="1306286" cy="1943100"/>
          </a:xfrm>
          <a:prstGeom prst="round2SameRect">
            <a:avLst>
              <a:gd name="adj1" fmla="val 3623"/>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4" name="Round Same Side Corner Rectangle 133"/>
          <p:cNvSpPr/>
          <p:nvPr/>
        </p:nvSpPr>
        <p:spPr>
          <a:xfrm>
            <a:off x="9131780" y="7296150"/>
            <a:ext cx="1306286" cy="2990850"/>
          </a:xfrm>
          <a:prstGeom prst="round2SameRect">
            <a:avLst>
              <a:gd name="adj1" fmla="val 3623"/>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5" name="Round Same Side Corner Rectangle 134"/>
          <p:cNvSpPr/>
          <p:nvPr/>
        </p:nvSpPr>
        <p:spPr>
          <a:xfrm>
            <a:off x="10438065" y="6305550"/>
            <a:ext cx="1306286" cy="3981450"/>
          </a:xfrm>
          <a:prstGeom prst="round2SameRect">
            <a:avLst>
              <a:gd name="adj1" fmla="val 3623"/>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5" name="Round Same Side Corner Rectangle 174"/>
          <p:cNvSpPr/>
          <p:nvPr/>
        </p:nvSpPr>
        <p:spPr>
          <a:xfrm>
            <a:off x="15647475" y="7981950"/>
            <a:ext cx="1325588" cy="2305050"/>
          </a:xfrm>
          <a:prstGeom prst="round2SameRect">
            <a:avLst>
              <a:gd name="adj1" fmla="val 3623"/>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6" name="Round Same Side Corner Rectangle 175"/>
          <p:cNvSpPr/>
          <p:nvPr/>
        </p:nvSpPr>
        <p:spPr>
          <a:xfrm>
            <a:off x="16975444" y="5679114"/>
            <a:ext cx="1312556" cy="4607886"/>
          </a:xfrm>
          <a:prstGeom prst="round2SameRect">
            <a:avLst>
              <a:gd name="adj1" fmla="val 3623"/>
              <a:gd name="adj2"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6" name="Round Same Side Corner Rectangle 135"/>
          <p:cNvSpPr/>
          <p:nvPr/>
        </p:nvSpPr>
        <p:spPr>
          <a:xfrm>
            <a:off x="11744351" y="7981950"/>
            <a:ext cx="1306286" cy="2305050"/>
          </a:xfrm>
          <a:prstGeom prst="round2SameRect">
            <a:avLst>
              <a:gd name="adj1" fmla="val 3623"/>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7" name="Round Same Side Corner Rectangle 136"/>
          <p:cNvSpPr/>
          <p:nvPr/>
        </p:nvSpPr>
        <p:spPr>
          <a:xfrm>
            <a:off x="13050637" y="7048500"/>
            <a:ext cx="1306286" cy="3238499"/>
          </a:xfrm>
          <a:prstGeom prst="round2SameRect">
            <a:avLst>
              <a:gd name="adj1" fmla="val 3623"/>
              <a:gd name="adj2"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8" name="Round Same Side Corner Rectangle 137"/>
          <p:cNvSpPr/>
          <p:nvPr/>
        </p:nvSpPr>
        <p:spPr>
          <a:xfrm>
            <a:off x="14356923" y="7296150"/>
            <a:ext cx="1306286" cy="2990850"/>
          </a:xfrm>
          <a:prstGeom prst="round2SameRect">
            <a:avLst>
              <a:gd name="adj1" fmla="val 3623"/>
              <a:gd name="adj2"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9" name="Rectangle 138"/>
          <p:cNvSpPr/>
          <p:nvPr/>
        </p:nvSpPr>
        <p:spPr>
          <a:xfrm>
            <a:off x="-83" y="9115424"/>
            <a:ext cx="18288083" cy="1171575"/>
          </a:xfrm>
          <a:prstGeom prst="rect">
            <a:avLst/>
          </a:prstGeom>
          <a:solidFill>
            <a:schemeClr val="tx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09" name="Group 108"/>
          <p:cNvGrpSpPr/>
          <p:nvPr/>
        </p:nvGrpSpPr>
        <p:grpSpPr>
          <a:xfrm>
            <a:off x="5645730" y="9309789"/>
            <a:ext cx="436528" cy="436527"/>
            <a:chOff x="4843463" y="3155951"/>
            <a:chExt cx="1370013" cy="1370012"/>
          </a:xfrm>
          <a:solidFill>
            <a:schemeClr val="bg1"/>
          </a:solidFill>
        </p:grpSpPr>
        <p:sp>
          <p:nvSpPr>
            <p:cNvPr id="110"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11"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12"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113" name="Freeform 124"/>
          <p:cNvSpPr>
            <a:spLocks/>
          </p:cNvSpPr>
          <p:nvPr/>
        </p:nvSpPr>
        <p:spPr bwMode="auto">
          <a:xfrm>
            <a:off x="4356512" y="9306062"/>
            <a:ext cx="384888" cy="400063"/>
          </a:xfrm>
          <a:custGeom>
            <a:avLst/>
            <a:gdLst>
              <a:gd name="T0" fmla="*/ 3143 w 3349"/>
              <a:gd name="T1" fmla="*/ 0 h 3479"/>
              <a:gd name="T2" fmla="*/ 3233 w 3349"/>
              <a:gd name="T3" fmla="*/ 9 h 3479"/>
              <a:gd name="T4" fmla="*/ 3286 w 3349"/>
              <a:gd name="T5" fmla="*/ 29 h 3479"/>
              <a:gd name="T6" fmla="*/ 3328 w 3349"/>
              <a:gd name="T7" fmla="*/ 61 h 3479"/>
              <a:gd name="T8" fmla="*/ 3347 w 3349"/>
              <a:gd name="T9" fmla="*/ 98 h 3479"/>
              <a:gd name="T10" fmla="*/ 3346 w 3349"/>
              <a:gd name="T11" fmla="*/ 152 h 3479"/>
              <a:gd name="T12" fmla="*/ 3317 w 3349"/>
              <a:gd name="T13" fmla="*/ 215 h 3479"/>
              <a:gd name="T14" fmla="*/ 3260 w 3349"/>
              <a:gd name="T15" fmla="*/ 284 h 3479"/>
              <a:gd name="T16" fmla="*/ 1942 w 3349"/>
              <a:gd name="T17" fmla="*/ 3212 h 3479"/>
              <a:gd name="T18" fmla="*/ 2636 w 3349"/>
              <a:gd name="T19" fmla="*/ 3214 h 3479"/>
              <a:gd name="T20" fmla="*/ 2683 w 3349"/>
              <a:gd name="T21" fmla="*/ 3234 h 3479"/>
              <a:gd name="T22" fmla="*/ 2720 w 3349"/>
              <a:gd name="T23" fmla="*/ 3272 h 3479"/>
              <a:gd name="T24" fmla="*/ 2740 w 3349"/>
              <a:gd name="T25" fmla="*/ 3319 h 3479"/>
              <a:gd name="T26" fmla="*/ 2740 w 3349"/>
              <a:gd name="T27" fmla="*/ 3371 h 3479"/>
              <a:gd name="T28" fmla="*/ 2720 w 3349"/>
              <a:gd name="T29" fmla="*/ 3418 h 3479"/>
              <a:gd name="T30" fmla="*/ 2683 w 3349"/>
              <a:gd name="T31" fmla="*/ 3456 h 3479"/>
              <a:gd name="T32" fmla="*/ 2636 w 3349"/>
              <a:gd name="T33" fmla="*/ 3477 h 3479"/>
              <a:gd name="T34" fmla="*/ 740 w 3349"/>
              <a:gd name="T35" fmla="*/ 3479 h 3479"/>
              <a:gd name="T36" fmla="*/ 690 w 3349"/>
              <a:gd name="T37" fmla="*/ 3469 h 3479"/>
              <a:gd name="T38" fmla="*/ 646 w 3349"/>
              <a:gd name="T39" fmla="*/ 3439 h 3479"/>
              <a:gd name="T40" fmla="*/ 617 w 3349"/>
              <a:gd name="T41" fmla="*/ 3396 h 3479"/>
              <a:gd name="T42" fmla="*/ 607 w 3349"/>
              <a:gd name="T43" fmla="*/ 3345 h 3479"/>
              <a:gd name="T44" fmla="*/ 617 w 3349"/>
              <a:gd name="T45" fmla="*/ 3294 h 3479"/>
              <a:gd name="T46" fmla="*/ 646 w 3349"/>
              <a:gd name="T47" fmla="*/ 3251 h 3479"/>
              <a:gd name="T48" fmla="*/ 690 w 3349"/>
              <a:gd name="T49" fmla="*/ 3221 h 3479"/>
              <a:gd name="T50" fmla="*/ 740 w 3349"/>
              <a:gd name="T51" fmla="*/ 3212 h 3479"/>
              <a:gd name="T52" fmla="*/ 1408 w 3349"/>
              <a:gd name="T53" fmla="*/ 1606 h 3479"/>
              <a:gd name="T54" fmla="*/ 58 w 3349"/>
              <a:gd name="T55" fmla="*/ 249 h 3479"/>
              <a:gd name="T56" fmla="*/ 14 w 3349"/>
              <a:gd name="T57" fmla="*/ 183 h 3479"/>
              <a:gd name="T58" fmla="*/ 0 w 3349"/>
              <a:gd name="T59" fmla="*/ 122 h 3479"/>
              <a:gd name="T60" fmla="*/ 10 w 3349"/>
              <a:gd name="T61" fmla="*/ 78 h 3479"/>
              <a:gd name="T62" fmla="*/ 37 w 3349"/>
              <a:gd name="T63" fmla="*/ 45 h 3479"/>
              <a:gd name="T64" fmla="*/ 90 w 3349"/>
              <a:gd name="T65" fmla="*/ 16 h 3479"/>
              <a:gd name="T66" fmla="*/ 160 w 3349"/>
              <a:gd name="T67" fmla="*/ 2 h 3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49" h="3479">
                <a:moveTo>
                  <a:pt x="207" y="0"/>
                </a:moveTo>
                <a:lnTo>
                  <a:pt x="3143" y="0"/>
                </a:lnTo>
                <a:lnTo>
                  <a:pt x="3189" y="2"/>
                </a:lnTo>
                <a:lnTo>
                  <a:pt x="3233" y="9"/>
                </a:lnTo>
                <a:lnTo>
                  <a:pt x="3260" y="16"/>
                </a:lnTo>
                <a:lnTo>
                  <a:pt x="3286" y="29"/>
                </a:lnTo>
                <a:lnTo>
                  <a:pt x="3312" y="45"/>
                </a:lnTo>
                <a:lnTo>
                  <a:pt x="3328" y="61"/>
                </a:lnTo>
                <a:lnTo>
                  <a:pt x="3340" y="78"/>
                </a:lnTo>
                <a:lnTo>
                  <a:pt x="3347" y="98"/>
                </a:lnTo>
                <a:lnTo>
                  <a:pt x="3349" y="122"/>
                </a:lnTo>
                <a:lnTo>
                  <a:pt x="3346" y="152"/>
                </a:lnTo>
                <a:lnTo>
                  <a:pt x="3335" y="183"/>
                </a:lnTo>
                <a:lnTo>
                  <a:pt x="3317" y="215"/>
                </a:lnTo>
                <a:lnTo>
                  <a:pt x="3292" y="249"/>
                </a:lnTo>
                <a:lnTo>
                  <a:pt x="3260" y="284"/>
                </a:lnTo>
                <a:lnTo>
                  <a:pt x="1942" y="1606"/>
                </a:lnTo>
                <a:lnTo>
                  <a:pt x="1942" y="3212"/>
                </a:lnTo>
                <a:lnTo>
                  <a:pt x="2609" y="3212"/>
                </a:lnTo>
                <a:lnTo>
                  <a:pt x="2636" y="3214"/>
                </a:lnTo>
                <a:lnTo>
                  <a:pt x="2660" y="3221"/>
                </a:lnTo>
                <a:lnTo>
                  <a:pt x="2683" y="3234"/>
                </a:lnTo>
                <a:lnTo>
                  <a:pt x="2703" y="3251"/>
                </a:lnTo>
                <a:lnTo>
                  <a:pt x="2720" y="3272"/>
                </a:lnTo>
                <a:lnTo>
                  <a:pt x="2733" y="3294"/>
                </a:lnTo>
                <a:lnTo>
                  <a:pt x="2740" y="3319"/>
                </a:lnTo>
                <a:lnTo>
                  <a:pt x="2742" y="3345"/>
                </a:lnTo>
                <a:lnTo>
                  <a:pt x="2740" y="3371"/>
                </a:lnTo>
                <a:lnTo>
                  <a:pt x="2733" y="3396"/>
                </a:lnTo>
                <a:lnTo>
                  <a:pt x="2720" y="3418"/>
                </a:lnTo>
                <a:lnTo>
                  <a:pt x="2703" y="3439"/>
                </a:lnTo>
                <a:lnTo>
                  <a:pt x="2683" y="3456"/>
                </a:lnTo>
                <a:lnTo>
                  <a:pt x="2660" y="3469"/>
                </a:lnTo>
                <a:lnTo>
                  <a:pt x="2636" y="3477"/>
                </a:lnTo>
                <a:lnTo>
                  <a:pt x="2609" y="3479"/>
                </a:lnTo>
                <a:lnTo>
                  <a:pt x="740" y="3479"/>
                </a:lnTo>
                <a:lnTo>
                  <a:pt x="715" y="3477"/>
                </a:lnTo>
                <a:lnTo>
                  <a:pt x="690" y="3469"/>
                </a:lnTo>
                <a:lnTo>
                  <a:pt x="668" y="3456"/>
                </a:lnTo>
                <a:lnTo>
                  <a:pt x="646" y="3439"/>
                </a:lnTo>
                <a:lnTo>
                  <a:pt x="629" y="3418"/>
                </a:lnTo>
                <a:lnTo>
                  <a:pt x="617" y="3396"/>
                </a:lnTo>
                <a:lnTo>
                  <a:pt x="609" y="3371"/>
                </a:lnTo>
                <a:lnTo>
                  <a:pt x="607" y="3345"/>
                </a:lnTo>
                <a:lnTo>
                  <a:pt x="609" y="3319"/>
                </a:lnTo>
                <a:lnTo>
                  <a:pt x="617" y="3294"/>
                </a:lnTo>
                <a:lnTo>
                  <a:pt x="629" y="3272"/>
                </a:lnTo>
                <a:lnTo>
                  <a:pt x="646" y="3251"/>
                </a:lnTo>
                <a:lnTo>
                  <a:pt x="668" y="3234"/>
                </a:lnTo>
                <a:lnTo>
                  <a:pt x="690" y="3221"/>
                </a:lnTo>
                <a:lnTo>
                  <a:pt x="715" y="3214"/>
                </a:lnTo>
                <a:lnTo>
                  <a:pt x="740" y="3212"/>
                </a:lnTo>
                <a:lnTo>
                  <a:pt x="1408" y="3212"/>
                </a:lnTo>
                <a:lnTo>
                  <a:pt x="1408" y="1606"/>
                </a:lnTo>
                <a:lnTo>
                  <a:pt x="90" y="284"/>
                </a:lnTo>
                <a:lnTo>
                  <a:pt x="58" y="249"/>
                </a:lnTo>
                <a:lnTo>
                  <a:pt x="32" y="215"/>
                </a:lnTo>
                <a:lnTo>
                  <a:pt x="14" y="183"/>
                </a:lnTo>
                <a:lnTo>
                  <a:pt x="3" y="152"/>
                </a:lnTo>
                <a:lnTo>
                  <a:pt x="0" y="122"/>
                </a:lnTo>
                <a:lnTo>
                  <a:pt x="2" y="98"/>
                </a:lnTo>
                <a:lnTo>
                  <a:pt x="10" y="78"/>
                </a:lnTo>
                <a:lnTo>
                  <a:pt x="21" y="61"/>
                </a:lnTo>
                <a:lnTo>
                  <a:pt x="37" y="45"/>
                </a:lnTo>
                <a:lnTo>
                  <a:pt x="63" y="29"/>
                </a:lnTo>
                <a:lnTo>
                  <a:pt x="90" y="16"/>
                </a:lnTo>
                <a:lnTo>
                  <a:pt x="116" y="9"/>
                </a:lnTo>
                <a:lnTo>
                  <a:pt x="160" y="2"/>
                </a:lnTo>
                <a:lnTo>
                  <a:pt x="20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14" name="Freeform 162"/>
          <p:cNvSpPr>
            <a:spLocks noEditPoints="1"/>
          </p:cNvSpPr>
          <p:nvPr/>
        </p:nvSpPr>
        <p:spPr bwMode="auto">
          <a:xfrm>
            <a:off x="3054468" y="9281949"/>
            <a:ext cx="446797" cy="391155"/>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15" name="Group 114"/>
          <p:cNvGrpSpPr/>
          <p:nvPr/>
        </p:nvGrpSpPr>
        <p:grpSpPr>
          <a:xfrm>
            <a:off x="6990479" y="9304164"/>
            <a:ext cx="421859" cy="414778"/>
            <a:chOff x="13176250" y="682625"/>
            <a:chExt cx="1323975" cy="1301750"/>
          </a:xfrm>
          <a:solidFill>
            <a:schemeClr val="bg1"/>
          </a:solidFill>
        </p:grpSpPr>
        <p:sp>
          <p:nvSpPr>
            <p:cNvPr id="116" name="Freeform 23"/>
            <p:cNvSpPr>
              <a:spLocks/>
            </p:cNvSpPr>
            <p:nvPr/>
          </p:nvSpPr>
          <p:spPr bwMode="auto">
            <a:xfrm>
              <a:off x="13176250" y="895350"/>
              <a:ext cx="1323975" cy="1089025"/>
            </a:xfrm>
            <a:custGeom>
              <a:avLst/>
              <a:gdLst>
                <a:gd name="T0" fmla="*/ 384 w 3338"/>
                <a:gd name="T1" fmla="*/ 11 h 2744"/>
                <a:gd name="T2" fmla="*/ 788 w 3338"/>
                <a:gd name="T3" fmla="*/ 403 h 2744"/>
                <a:gd name="T4" fmla="*/ 2930 w 3338"/>
                <a:gd name="T5" fmla="*/ 23 h 2744"/>
                <a:gd name="T6" fmla="*/ 3004 w 3338"/>
                <a:gd name="T7" fmla="*/ 0 h 2744"/>
                <a:gd name="T8" fmla="*/ 3077 w 3338"/>
                <a:gd name="T9" fmla="*/ 23 h 2744"/>
                <a:gd name="T10" fmla="*/ 3127 w 3338"/>
                <a:gd name="T11" fmla="*/ 84 h 2744"/>
                <a:gd name="T12" fmla="*/ 3135 w 3338"/>
                <a:gd name="T13" fmla="*/ 161 h 2744"/>
                <a:gd name="T14" fmla="*/ 3097 w 3338"/>
                <a:gd name="T15" fmla="*/ 228 h 2744"/>
                <a:gd name="T16" fmla="*/ 3203 w 3338"/>
                <a:gd name="T17" fmla="*/ 1205 h 2744"/>
                <a:gd name="T18" fmla="*/ 3277 w 3338"/>
                <a:gd name="T19" fmla="*/ 1227 h 2744"/>
                <a:gd name="T20" fmla="*/ 3327 w 3338"/>
                <a:gd name="T21" fmla="*/ 1289 h 2744"/>
                <a:gd name="T22" fmla="*/ 3335 w 3338"/>
                <a:gd name="T23" fmla="*/ 1365 h 2744"/>
                <a:gd name="T24" fmla="*/ 3298 w 3338"/>
                <a:gd name="T25" fmla="*/ 1433 h 2744"/>
                <a:gd name="T26" fmla="*/ 3230 w 3338"/>
                <a:gd name="T27" fmla="*/ 1470 h 2744"/>
                <a:gd name="T28" fmla="*/ 2735 w 3338"/>
                <a:gd name="T29" fmla="*/ 1560 h 2744"/>
                <a:gd name="T30" fmla="*/ 2701 w 3338"/>
                <a:gd name="T31" fmla="*/ 1803 h 2744"/>
                <a:gd name="T32" fmla="*/ 2630 w 3338"/>
                <a:gd name="T33" fmla="*/ 2015 h 2744"/>
                <a:gd name="T34" fmla="*/ 3048 w 3338"/>
                <a:gd name="T35" fmla="*/ 2537 h 2744"/>
                <a:gd name="T36" fmla="*/ 3070 w 3338"/>
                <a:gd name="T37" fmla="*/ 2611 h 2744"/>
                <a:gd name="T38" fmla="*/ 3048 w 3338"/>
                <a:gd name="T39" fmla="*/ 2684 h 2744"/>
                <a:gd name="T40" fmla="*/ 2988 w 3338"/>
                <a:gd name="T41" fmla="*/ 2734 h 2744"/>
                <a:gd name="T42" fmla="*/ 2910 w 3338"/>
                <a:gd name="T43" fmla="*/ 2741 h 2744"/>
                <a:gd name="T44" fmla="*/ 2843 w 3338"/>
                <a:gd name="T45" fmla="*/ 2705 h 2744"/>
                <a:gd name="T46" fmla="*/ 2411 w 3338"/>
                <a:gd name="T47" fmla="*/ 2309 h 2744"/>
                <a:gd name="T48" fmla="*/ 2374 w 3338"/>
                <a:gd name="T49" fmla="*/ 2337 h 2744"/>
                <a:gd name="T50" fmla="*/ 2311 w 3338"/>
                <a:gd name="T51" fmla="*/ 2379 h 2744"/>
                <a:gd name="T52" fmla="*/ 2139 w 3338"/>
                <a:gd name="T53" fmla="*/ 2472 h 2744"/>
                <a:gd name="T54" fmla="*/ 2005 w 3338"/>
                <a:gd name="T55" fmla="*/ 2517 h 2744"/>
                <a:gd name="T56" fmla="*/ 1802 w 3338"/>
                <a:gd name="T57" fmla="*/ 2543 h 2744"/>
                <a:gd name="T58" fmla="*/ 1535 w 3338"/>
                <a:gd name="T59" fmla="*/ 2543 h 2744"/>
                <a:gd name="T60" fmla="*/ 1324 w 3338"/>
                <a:gd name="T61" fmla="*/ 2515 h 2744"/>
                <a:gd name="T62" fmla="*/ 1182 w 3338"/>
                <a:gd name="T63" fmla="*/ 2466 h 2744"/>
                <a:gd name="T64" fmla="*/ 1004 w 3338"/>
                <a:gd name="T65" fmla="*/ 2365 h 2744"/>
                <a:gd name="T66" fmla="*/ 931 w 3338"/>
                <a:gd name="T67" fmla="*/ 2312 h 2744"/>
                <a:gd name="T68" fmla="*/ 501 w 3338"/>
                <a:gd name="T69" fmla="*/ 2700 h 2744"/>
                <a:gd name="T70" fmla="*/ 429 w 3338"/>
                <a:gd name="T71" fmla="*/ 2741 h 2744"/>
                <a:gd name="T72" fmla="*/ 353 w 3338"/>
                <a:gd name="T73" fmla="*/ 2736 h 2744"/>
                <a:gd name="T74" fmla="*/ 293 w 3338"/>
                <a:gd name="T75" fmla="*/ 2690 h 2744"/>
                <a:gd name="T76" fmla="*/ 268 w 3338"/>
                <a:gd name="T77" fmla="*/ 2618 h 2744"/>
                <a:gd name="T78" fmla="*/ 285 w 3338"/>
                <a:gd name="T79" fmla="*/ 2542 h 2744"/>
                <a:gd name="T80" fmla="*/ 693 w 3338"/>
                <a:gd name="T81" fmla="*/ 1985 h 2744"/>
                <a:gd name="T82" fmla="*/ 631 w 3338"/>
                <a:gd name="T83" fmla="*/ 1784 h 2744"/>
                <a:gd name="T84" fmla="*/ 603 w 3338"/>
                <a:gd name="T85" fmla="*/ 1555 h 2744"/>
                <a:gd name="T86" fmla="*/ 107 w 3338"/>
                <a:gd name="T87" fmla="*/ 1470 h 2744"/>
                <a:gd name="T88" fmla="*/ 40 w 3338"/>
                <a:gd name="T89" fmla="*/ 1433 h 2744"/>
                <a:gd name="T90" fmla="*/ 2 w 3338"/>
                <a:gd name="T91" fmla="*/ 1365 h 2744"/>
                <a:gd name="T92" fmla="*/ 10 w 3338"/>
                <a:gd name="T93" fmla="*/ 1289 h 2744"/>
                <a:gd name="T94" fmla="*/ 60 w 3338"/>
                <a:gd name="T95" fmla="*/ 1227 h 2744"/>
                <a:gd name="T96" fmla="*/ 133 w 3338"/>
                <a:gd name="T97" fmla="*/ 1205 h 2744"/>
                <a:gd name="T98" fmla="*/ 240 w 3338"/>
                <a:gd name="T99" fmla="*/ 228 h 2744"/>
                <a:gd name="T100" fmla="*/ 203 w 3338"/>
                <a:gd name="T101" fmla="*/ 161 h 2744"/>
                <a:gd name="T102" fmla="*/ 210 w 3338"/>
                <a:gd name="T103" fmla="*/ 84 h 2744"/>
                <a:gd name="T104" fmla="*/ 261 w 3338"/>
                <a:gd name="T105" fmla="*/ 23 h 2744"/>
                <a:gd name="T106" fmla="*/ 334 w 3338"/>
                <a:gd name="T107" fmla="*/ 0 h 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338" h="2744">
                  <a:moveTo>
                    <a:pt x="334" y="0"/>
                  </a:moveTo>
                  <a:lnTo>
                    <a:pt x="360" y="3"/>
                  </a:lnTo>
                  <a:lnTo>
                    <a:pt x="384" y="11"/>
                  </a:lnTo>
                  <a:lnTo>
                    <a:pt x="407" y="23"/>
                  </a:lnTo>
                  <a:lnTo>
                    <a:pt x="428" y="40"/>
                  </a:lnTo>
                  <a:lnTo>
                    <a:pt x="788" y="403"/>
                  </a:lnTo>
                  <a:lnTo>
                    <a:pt x="2549" y="403"/>
                  </a:lnTo>
                  <a:lnTo>
                    <a:pt x="2910" y="40"/>
                  </a:lnTo>
                  <a:lnTo>
                    <a:pt x="2930" y="23"/>
                  </a:lnTo>
                  <a:lnTo>
                    <a:pt x="2953" y="11"/>
                  </a:lnTo>
                  <a:lnTo>
                    <a:pt x="2977" y="3"/>
                  </a:lnTo>
                  <a:lnTo>
                    <a:pt x="3004" y="0"/>
                  </a:lnTo>
                  <a:lnTo>
                    <a:pt x="3030" y="3"/>
                  </a:lnTo>
                  <a:lnTo>
                    <a:pt x="3054" y="11"/>
                  </a:lnTo>
                  <a:lnTo>
                    <a:pt x="3077" y="23"/>
                  </a:lnTo>
                  <a:lnTo>
                    <a:pt x="3097" y="40"/>
                  </a:lnTo>
                  <a:lnTo>
                    <a:pt x="3115" y="61"/>
                  </a:lnTo>
                  <a:lnTo>
                    <a:pt x="3127" y="84"/>
                  </a:lnTo>
                  <a:lnTo>
                    <a:pt x="3135" y="109"/>
                  </a:lnTo>
                  <a:lnTo>
                    <a:pt x="3137" y="134"/>
                  </a:lnTo>
                  <a:lnTo>
                    <a:pt x="3135" y="161"/>
                  </a:lnTo>
                  <a:lnTo>
                    <a:pt x="3127" y="185"/>
                  </a:lnTo>
                  <a:lnTo>
                    <a:pt x="3115" y="208"/>
                  </a:lnTo>
                  <a:lnTo>
                    <a:pt x="3097" y="228"/>
                  </a:lnTo>
                  <a:lnTo>
                    <a:pt x="2737" y="590"/>
                  </a:lnTo>
                  <a:lnTo>
                    <a:pt x="2737" y="1205"/>
                  </a:lnTo>
                  <a:lnTo>
                    <a:pt x="3203" y="1205"/>
                  </a:lnTo>
                  <a:lnTo>
                    <a:pt x="3230" y="1208"/>
                  </a:lnTo>
                  <a:lnTo>
                    <a:pt x="3254" y="1215"/>
                  </a:lnTo>
                  <a:lnTo>
                    <a:pt x="3277" y="1227"/>
                  </a:lnTo>
                  <a:lnTo>
                    <a:pt x="3298" y="1245"/>
                  </a:lnTo>
                  <a:lnTo>
                    <a:pt x="3315" y="1265"/>
                  </a:lnTo>
                  <a:lnTo>
                    <a:pt x="3327" y="1289"/>
                  </a:lnTo>
                  <a:lnTo>
                    <a:pt x="3335" y="1313"/>
                  </a:lnTo>
                  <a:lnTo>
                    <a:pt x="3338" y="1339"/>
                  </a:lnTo>
                  <a:lnTo>
                    <a:pt x="3335" y="1365"/>
                  </a:lnTo>
                  <a:lnTo>
                    <a:pt x="3327" y="1390"/>
                  </a:lnTo>
                  <a:lnTo>
                    <a:pt x="3315" y="1412"/>
                  </a:lnTo>
                  <a:lnTo>
                    <a:pt x="3298" y="1433"/>
                  </a:lnTo>
                  <a:lnTo>
                    <a:pt x="3277" y="1451"/>
                  </a:lnTo>
                  <a:lnTo>
                    <a:pt x="3254" y="1463"/>
                  </a:lnTo>
                  <a:lnTo>
                    <a:pt x="3230" y="1470"/>
                  </a:lnTo>
                  <a:lnTo>
                    <a:pt x="3204" y="1472"/>
                  </a:lnTo>
                  <a:lnTo>
                    <a:pt x="2737" y="1472"/>
                  </a:lnTo>
                  <a:lnTo>
                    <a:pt x="2735" y="1560"/>
                  </a:lnTo>
                  <a:lnTo>
                    <a:pt x="2728" y="1645"/>
                  </a:lnTo>
                  <a:lnTo>
                    <a:pt x="2717" y="1726"/>
                  </a:lnTo>
                  <a:lnTo>
                    <a:pt x="2701" y="1803"/>
                  </a:lnTo>
                  <a:lnTo>
                    <a:pt x="2682" y="1878"/>
                  </a:lnTo>
                  <a:lnTo>
                    <a:pt x="2657" y="1948"/>
                  </a:lnTo>
                  <a:lnTo>
                    <a:pt x="2630" y="2015"/>
                  </a:lnTo>
                  <a:lnTo>
                    <a:pt x="2596" y="2080"/>
                  </a:lnTo>
                  <a:lnTo>
                    <a:pt x="3031" y="2517"/>
                  </a:lnTo>
                  <a:lnTo>
                    <a:pt x="3048" y="2537"/>
                  </a:lnTo>
                  <a:lnTo>
                    <a:pt x="3061" y="2560"/>
                  </a:lnTo>
                  <a:lnTo>
                    <a:pt x="3068" y="2584"/>
                  </a:lnTo>
                  <a:lnTo>
                    <a:pt x="3070" y="2611"/>
                  </a:lnTo>
                  <a:lnTo>
                    <a:pt x="3068" y="2637"/>
                  </a:lnTo>
                  <a:lnTo>
                    <a:pt x="3061" y="2661"/>
                  </a:lnTo>
                  <a:lnTo>
                    <a:pt x="3048" y="2684"/>
                  </a:lnTo>
                  <a:lnTo>
                    <a:pt x="3031" y="2705"/>
                  </a:lnTo>
                  <a:lnTo>
                    <a:pt x="3011" y="2722"/>
                  </a:lnTo>
                  <a:lnTo>
                    <a:pt x="2988" y="2734"/>
                  </a:lnTo>
                  <a:lnTo>
                    <a:pt x="2964" y="2741"/>
                  </a:lnTo>
                  <a:lnTo>
                    <a:pt x="2936" y="2744"/>
                  </a:lnTo>
                  <a:lnTo>
                    <a:pt x="2910" y="2741"/>
                  </a:lnTo>
                  <a:lnTo>
                    <a:pt x="2886" y="2734"/>
                  </a:lnTo>
                  <a:lnTo>
                    <a:pt x="2863" y="2722"/>
                  </a:lnTo>
                  <a:lnTo>
                    <a:pt x="2843" y="2705"/>
                  </a:lnTo>
                  <a:lnTo>
                    <a:pt x="2429" y="2292"/>
                  </a:lnTo>
                  <a:lnTo>
                    <a:pt x="2422" y="2300"/>
                  </a:lnTo>
                  <a:lnTo>
                    <a:pt x="2411" y="2309"/>
                  </a:lnTo>
                  <a:lnTo>
                    <a:pt x="2399" y="2320"/>
                  </a:lnTo>
                  <a:lnTo>
                    <a:pt x="2389" y="2328"/>
                  </a:lnTo>
                  <a:lnTo>
                    <a:pt x="2374" y="2337"/>
                  </a:lnTo>
                  <a:lnTo>
                    <a:pt x="2357" y="2349"/>
                  </a:lnTo>
                  <a:lnTo>
                    <a:pt x="2336" y="2364"/>
                  </a:lnTo>
                  <a:lnTo>
                    <a:pt x="2311" y="2379"/>
                  </a:lnTo>
                  <a:lnTo>
                    <a:pt x="2244" y="2420"/>
                  </a:lnTo>
                  <a:lnTo>
                    <a:pt x="2176" y="2455"/>
                  </a:lnTo>
                  <a:lnTo>
                    <a:pt x="2139" y="2472"/>
                  </a:lnTo>
                  <a:lnTo>
                    <a:pt x="2098" y="2487"/>
                  </a:lnTo>
                  <a:lnTo>
                    <a:pt x="2054" y="2502"/>
                  </a:lnTo>
                  <a:lnTo>
                    <a:pt x="2005" y="2517"/>
                  </a:lnTo>
                  <a:lnTo>
                    <a:pt x="1937" y="2531"/>
                  </a:lnTo>
                  <a:lnTo>
                    <a:pt x="1869" y="2540"/>
                  </a:lnTo>
                  <a:lnTo>
                    <a:pt x="1802" y="2543"/>
                  </a:lnTo>
                  <a:lnTo>
                    <a:pt x="1802" y="670"/>
                  </a:lnTo>
                  <a:lnTo>
                    <a:pt x="1535" y="670"/>
                  </a:lnTo>
                  <a:lnTo>
                    <a:pt x="1535" y="2543"/>
                  </a:lnTo>
                  <a:lnTo>
                    <a:pt x="1464" y="2540"/>
                  </a:lnTo>
                  <a:lnTo>
                    <a:pt x="1394" y="2531"/>
                  </a:lnTo>
                  <a:lnTo>
                    <a:pt x="1324" y="2515"/>
                  </a:lnTo>
                  <a:lnTo>
                    <a:pt x="1273" y="2500"/>
                  </a:lnTo>
                  <a:lnTo>
                    <a:pt x="1226" y="2484"/>
                  </a:lnTo>
                  <a:lnTo>
                    <a:pt x="1182" y="2466"/>
                  </a:lnTo>
                  <a:lnTo>
                    <a:pt x="1142" y="2446"/>
                  </a:lnTo>
                  <a:lnTo>
                    <a:pt x="1069" y="2405"/>
                  </a:lnTo>
                  <a:lnTo>
                    <a:pt x="1004" y="2365"/>
                  </a:lnTo>
                  <a:lnTo>
                    <a:pt x="975" y="2345"/>
                  </a:lnTo>
                  <a:lnTo>
                    <a:pt x="951" y="2327"/>
                  </a:lnTo>
                  <a:lnTo>
                    <a:pt x="931" y="2312"/>
                  </a:lnTo>
                  <a:lnTo>
                    <a:pt x="913" y="2296"/>
                  </a:lnTo>
                  <a:lnTo>
                    <a:pt x="882" y="2268"/>
                  </a:lnTo>
                  <a:lnTo>
                    <a:pt x="501" y="2700"/>
                  </a:lnTo>
                  <a:lnTo>
                    <a:pt x="479" y="2720"/>
                  </a:lnTo>
                  <a:lnTo>
                    <a:pt x="455" y="2733"/>
                  </a:lnTo>
                  <a:lnTo>
                    <a:pt x="429" y="2741"/>
                  </a:lnTo>
                  <a:lnTo>
                    <a:pt x="400" y="2744"/>
                  </a:lnTo>
                  <a:lnTo>
                    <a:pt x="376" y="2742"/>
                  </a:lnTo>
                  <a:lnTo>
                    <a:pt x="353" y="2736"/>
                  </a:lnTo>
                  <a:lnTo>
                    <a:pt x="331" y="2725"/>
                  </a:lnTo>
                  <a:lnTo>
                    <a:pt x="311" y="2711"/>
                  </a:lnTo>
                  <a:lnTo>
                    <a:pt x="293" y="2690"/>
                  </a:lnTo>
                  <a:lnTo>
                    <a:pt x="280" y="2669"/>
                  </a:lnTo>
                  <a:lnTo>
                    <a:pt x="272" y="2644"/>
                  </a:lnTo>
                  <a:lnTo>
                    <a:pt x="268" y="2618"/>
                  </a:lnTo>
                  <a:lnTo>
                    <a:pt x="269" y="2591"/>
                  </a:lnTo>
                  <a:lnTo>
                    <a:pt x="275" y="2566"/>
                  </a:lnTo>
                  <a:lnTo>
                    <a:pt x="285" y="2542"/>
                  </a:lnTo>
                  <a:lnTo>
                    <a:pt x="300" y="2521"/>
                  </a:lnTo>
                  <a:lnTo>
                    <a:pt x="722" y="2046"/>
                  </a:lnTo>
                  <a:lnTo>
                    <a:pt x="693" y="1985"/>
                  </a:lnTo>
                  <a:lnTo>
                    <a:pt x="669" y="1921"/>
                  </a:lnTo>
                  <a:lnTo>
                    <a:pt x="648" y="1853"/>
                  </a:lnTo>
                  <a:lnTo>
                    <a:pt x="631" y="1784"/>
                  </a:lnTo>
                  <a:lnTo>
                    <a:pt x="618" y="1710"/>
                  </a:lnTo>
                  <a:lnTo>
                    <a:pt x="608" y="1634"/>
                  </a:lnTo>
                  <a:lnTo>
                    <a:pt x="603" y="1555"/>
                  </a:lnTo>
                  <a:lnTo>
                    <a:pt x="601" y="1472"/>
                  </a:lnTo>
                  <a:lnTo>
                    <a:pt x="133" y="1472"/>
                  </a:lnTo>
                  <a:lnTo>
                    <a:pt x="107" y="1470"/>
                  </a:lnTo>
                  <a:lnTo>
                    <a:pt x="82" y="1463"/>
                  </a:lnTo>
                  <a:lnTo>
                    <a:pt x="60" y="1450"/>
                  </a:lnTo>
                  <a:lnTo>
                    <a:pt x="40" y="1433"/>
                  </a:lnTo>
                  <a:lnTo>
                    <a:pt x="22" y="1412"/>
                  </a:lnTo>
                  <a:lnTo>
                    <a:pt x="10" y="1390"/>
                  </a:lnTo>
                  <a:lnTo>
                    <a:pt x="2" y="1365"/>
                  </a:lnTo>
                  <a:lnTo>
                    <a:pt x="0" y="1339"/>
                  </a:lnTo>
                  <a:lnTo>
                    <a:pt x="2" y="1312"/>
                  </a:lnTo>
                  <a:lnTo>
                    <a:pt x="10" y="1289"/>
                  </a:lnTo>
                  <a:lnTo>
                    <a:pt x="22" y="1265"/>
                  </a:lnTo>
                  <a:lnTo>
                    <a:pt x="40" y="1245"/>
                  </a:lnTo>
                  <a:lnTo>
                    <a:pt x="60" y="1227"/>
                  </a:lnTo>
                  <a:lnTo>
                    <a:pt x="82" y="1215"/>
                  </a:lnTo>
                  <a:lnTo>
                    <a:pt x="107" y="1208"/>
                  </a:lnTo>
                  <a:lnTo>
                    <a:pt x="133" y="1205"/>
                  </a:lnTo>
                  <a:lnTo>
                    <a:pt x="601" y="1205"/>
                  </a:lnTo>
                  <a:lnTo>
                    <a:pt x="601" y="590"/>
                  </a:lnTo>
                  <a:lnTo>
                    <a:pt x="240" y="228"/>
                  </a:lnTo>
                  <a:lnTo>
                    <a:pt x="223" y="208"/>
                  </a:lnTo>
                  <a:lnTo>
                    <a:pt x="210" y="185"/>
                  </a:lnTo>
                  <a:lnTo>
                    <a:pt x="203" y="161"/>
                  </a:lnTo>
                  <a:lnTo>
                    <a:pt x="201" y="134"/>
                  </a:lnTo>
                  <a:lnTo>
                    <a:pt x="203" y="109"/>
                  </a:lnTo>
                  <a:lnTo>
                    <a:pt x="210" y="84"/>
                  </a:lnTo>
                  <a:lnTo>
                    <a:pt x="223" y="61"/>
                  </a:lnTo>
                  <a:lnTo>
                    <a:pt x="240" y="40"/>
                  </a:lnTo>
                  <a:lnTo>
                    <a:pt x="261" y="23"/>
                  </a:lnTo>
                  <a:lnTo>
                    <a:pt x="283" y="11"/>
                  </a:lnTo>
                  <a:lnTo>
                    <a:pt x="307" y="3"/>
                  </a:lnTo>
                  <a:lnTo>
                    <a:pt x="3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17" name="Freeform 24"/>
            <p:cNvSpPr>
              <a:spLocks/>
            </p:cNvSpPr>
            <p:nvPr/>
          </p:nvSpPr>
          <p:spPr bwMode="auto">
            <a:xfrm>
              <a:off x="13573125" y="682625"/>
              <a:ext cx="530225" cy="266700"/>
            </a:xfrm>
            <a:custGeom>
              <a:avLst/>
              <a:gdLst>
                <a:gd name="T0" fmla="*/ 668 w 1335"/>
                <a:gd name="T1" fmla="*/ 0 h 668"/>
                <a:gd name="T2" fmla="*/ 728 w 1335"/>
                <a:gd name="T3" fmla="*/ 2 h 668"/>
                <a:gd name="T4" fmla="*/ 787 w 1335"/>
                <a:gd name="T5" fmla="*/ 9 h 668"/>
                <a:gd name="T6" fmla="*/ 843 w 1335"/>
                <a:gd name="T7" fmla="*/ 21 h 668"/>
                <a:gd name="T8" fmla="*/ 898 w 1335"/>
                <a:gd name="T9" fmla="*/ 38 h 668"/>
                <a:gd name="T10" fmla="*/ 951 w 1335"/>
                <a:gd name="T11" fmla="*/ 60 h 668"/>
                <a:gd name="T12" fmla="*/ 1001 w 1335"/>
                <a:gd name="T13" fmla="*/ 86 h 668"/>
                <a:gd name="T14" fmla="*/ 1050 w 1335"/>
                <a:gd name="T15" fmla="*/ 118 h 668"/>
                <a:gd name="T16" fmla="*/ 1095 w 1335"/>
                <a:gd name="T17" fmla="*/ 154 h 668"/>
                <a:gd name="T18" fmla="*/ 1140 w 1335"/>
                <a:gd name="T19" fmla="*/ 194 h 668"/>
                <a:gd name="T20" fmla="*/ 1181 w 1335"/>
                <a:gd name="T21" fmla="*/ 239 h 668"/>
                <a:gd name="T22" fmla="*/ 1217 w 1335"/>
                <a:gd name="T23" fmla="*/ 285 h 668"/>
                <a:gd name="T24" fmla="*/ 1248 w 1335"/>
                <a:gd name="T25" fmla="*/ 334 h 668"/>
                <a:gd name="T26" fmla="*/ 1275 w 1335"/>
                <a:gd name="T27" fmla="*/ 385 h 668"/>
                <a:gd name="T28" fmla="*/ 1296 w 1335"/>
                <a:gd name="T29" fmla="*/ 437 h 668"/>
                <a:gd name="T30" fmla="*/ 1313 w 1335"/>
                <a:gd name="T31" fmla="*/ 493 h 668"/>
                <a:gd name="T32" fmla="*/ 1326 w 1335"/>
                <a:gd name="T33" fmla="*/ 549 h 668"/>
                <a:gd name="T34" fmla="*/ 1333 w 1335"/>
                <a:gd name="T35" fmla="*/ 608 h 668"/>
                <a:gd name="T36" fmla="*/ 1335 w 1335"/>
                <a:gd name="T37" fmla="*/ 668 h 668"/>
                <a:gd name="T38" fmla="*/ 0 w 1335"/>
                <a:gd name="T39" fmla="*/ 668 h 668"/>
                <a:gd name="T40" fmla="*/ 3 w 1335"/>
                <a:gd name="T41" fmla="*/ 608 h 668"/>
                <a:gd name="T42" fmla="*/ 10 w 1335"/>
                <a:gd name="T43" fmla="*/ 549 h 668"/>
                <a:gd name="T44" fmla="*/ 22 w 1335"/>
                <a:gd name="T45" fmla="*/ 493 h 668"/>
                <a:gd name="T46" fmla="*/ 39 w 1335"/>
                <a:gd name="T47" fmla="*/ 437 h 668"/>
                <a:gd name="T48" fmla="*/ 60 w 1335"/>
                <a:gd name="T49" fmla="*/ 385 h 668"/>
                <a:gd name="T50" fmla="*/ 86 w 1335"/>
                <a:gd name="T51" fmla="*/ 334 h 668"/>
                <a:gd name="T52" fmla="*/ 118 w 1335"/>
                <a:gd name="T53" fmla="*/ 285 h 668"/>
                <a:gd name="T54" fmla="*/ 155 w 1335"/>
                <a:gd name="T55" fmla="*/ 239 h 668"/>
                <a:gd name="T56" fmla="*/ 195 w 1335"/>
                <a:gd name="T57" fmla="*/ 194 h 668"/>
                <a:gd name="T58" fmla="*/ 239 w 1335"/>
                <a:gd name="T59" fmla="*/ 154 h 668"/>
                <a:gd name="T60" fmla="*/ 286 w 1335"/>
                <a:gd name="T61" fmla="*/ 118 h 668"/>
                <a:gd name="T62" fmla="*/ 335 w 1335"/>
                <a:gd name="T63" fmla="*/ 86 h 668"/>
                <a:gd name="T64" fmla="*/ 385 w 1335"/>
                <a:gd name="T65" fmla="*/ 60 h 668"/>
                <a:gd name="T66" fmla="*/ 438 w 1335"/>
                <a:gd name="T67" fmla="*/ 38 h 668"/>
                <a:gd name="T68" fmla="*/ 492 w 1335"/>
                <a:gd name="T69" fmla="*/ 21 h 668"/>
                <a:gd name="T70" fmla="*/ 549 w 1335"/>
                <a:gd name="T71" fmla="*/ 9 h 668"/>
                <a:gd name="T72" fmla="*/ 607 w 1335"/>
                <a:gd name="T73" fmla="*/ 2 h 668"/>
                <a:gd name="T74" fmla="*/ 668 w 1335"/>
                <a:gd name="T75" fmla="*/ 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5" h="668">
                  <a:moveTo>
                    <a:pt x="668" y="0"/>
                  </a:moveTo>
                  <a:lnTo>
                    <a:pt x="728" y="2"/>
                  </a:lnTo>
                  <a:lnTo>
                    <a:pt x="787" y="9"/>
                  </a:lnTo>
                  <a:lnTo>
                    <a:pt x="843" y="21"/>
                  </a:lnTo>
                  <a:lnTo>
                    <a:pt x="898" y="38"/>
                  </a:lnTo>
                  <a:lnTo>
                    <a:pt x="951" y="60"/>
                  </a:lnTo>
                  <a:lnTo>
                    <a:pt x="1001" y="86"/>
                  </a:lnTo>
                  <a:lnTo>
                    <a:pt x="1050" y="118"/>
                  </a:lnTo>
                  <a:lnTo>
                    <a:pt x="1095" y="154"/>
                  </a:lnTo>
                  <a:lnTo>
                    <a:pt x="1140" y="194"/>
                  </a:lnTo>
                  <a:lnTo>
                    <a:pt x="1181" y="239"/>
                  </a:lnTo>
                  <a:lnTo>
                    <a:pt x="1217" y="285"/>
                  </a:lnTo>
                  <a:lnTo>
                    <a:pt x="1248" y="334"/>
                  </a:lnTo>
                  <a:lnTo>
                    <a:pt x="1275" y="385"/>
                  </a:lnTo>
                  <a:lnTo>
                    <a:pt x="1296" y="437"/>
                  </a:lnTo>
                  <a:lnTo>
                    <a:pt x="1313" y="493"/>
                  </a:lnTo>
                  <a:lnTo>
                    <a:pt x="1326" y="549"/>
                  </a:lnTo>
                  <a:lnTo>
                    <a:pt x="1333" y="608"/>
                  </a:lnTo>
                  <a:lnTo>
                    <a:pt x="1335" y="668"/>
                  </a:lnTo>
                  <a:lnTo>
                    <a:pt x="0" y="668"/>
                  </a:lnTo>
                  <a:lnTo>
                    <a:pt x="3" y="608"/>
                  </a:lnTo>
                  <a:lnTo>
                    <a:pt x="10" y="549"/>
                  </a:lnTo>
                  <a:lnTo>
                    <a:pt x="22" y="493"/>
                  </a:lnTo>
                  <a:lnTo>
                    <a:pt x="39" y="437"/>
                  </a:lnTo>
                  <a:lnTo>
                    <a:pt x="60" y="385"/>
                  </a:lnTo>
                  <a:lnTo>
                    <a:pt x="86" y="334"/>
                  </a:lnTo>
                  <a:lnTo>
                    <a:pt x="118" y="285"/>
                  </a:lnTo>
                  <a:lnTo>
                    <a:pt x="155" y="239"/>
                  </a:lnTo>
                  <a:lnTo>
                    <a:pt x="195" y="194"/>
                  </a:lnTo>
                  <a:lnTo>
                    <a:pt x="239" y="154"/>
                  </a:lnTo>
                  <a:lnTo>
                    <a:pt x="286" y="118"/>
                  </a:lnTo>
                  <a:lnTo>
                    <a:pt x="335" y="86"/>
                  </a:lnTo>
                  <a:lnTo>
                    <a:pt x="385" y="60"/>
                  </a:lnTo>
                  <a:lnTo>
                    <a:pt x="438" y="38"/>
                  </a:lnTo>
                  <a:lnTo>
                    <a:pt x="492" y="21"/>
                  </a:lnTo>
                  <a:lnTo>
                    <a:pt x="549" y="9"/>
                  </a:lnTo>
                  <a:lnTo>
                    <a:pt x="607" y="2"/>
                  </a:lnTo>
                  <a:lnTo>
                    <a:pt x="6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118" name="Group 117"/>
          <p:cNvGrpSpPr/>
          <p:nvPr/>
        </p:nvGrpSpPr>
        <p:grpSpPr>
          <a:xfrm>
            <a:off x="1801044" y="9285587"/>
            <a:ext cx="368215" cy="439091"/>
            <a:chOff x="11136313" y="3325813"/>
            <a:chExt cx="717550" cy="855662"/>
          </a:xfrm>
          <a:solidFill>
            <a:schemeClr val="bg1"/>
          </a:solidFill>
        </p:grpSpPr>
        <p:sp>
          <p:nvSpPr>
            <p:cNvPr id="119" name="Freeform 395"/>
            <p:cNvSpPr>
              <a:spLocks noEditPoints="1"/>
            </p:cNvSpPr>
            <p:nvPr/>
          </p:nvSpPr>
          <p:spPr bwMode="auto">
            <a:xfrm>
              <a:off x="11136313" y="3325813"/>
              <a:ext cx="717550" cy="811212"/>
            </a:xfrm>
            <a:custGeom>
              <a:avLst/>
              <a:gdLst>
                <a:gd name="T0" fmla="*/ 1636 w 2711"/>
                <a:gd name="T1" fmla="*/ 952 h 3065"/>
                <a:gd name="T2" fmla="*/ 1534 w 2711"/>
                <a:gd name="T3" fmla="*/ 1072 h 3065"/>
                <a:gd name="T4" fmla="*/ 1524 w 2711"/>
                <a:gd name="T5" fmla="*/ 1239 h 3065"/>
                <a:gd name="T6" fmla="*/ 1620 w 2711"/>
                <a:gd name="T7" fmla="*/ 1379 h 3065"/>
                <a:gd name="T8" fmla="*/ 1793 w 2711"/>
                <a:gd name="T9" fmla="*/ 1436 h 3065"/>
                <a:gd name="T10" fmla="*/ 1959 w 2711"/>
                <a:gd name="T11" fmla="*/ 1375 h 3065"/>
                <a:gd name="T12" fmla="*/ 2043 w 2711"/>
                <a:gd name="T13" fmla="*/ 1243 h 3065"/>
                <a:gd name="T14" fmla="*/ 2030 w 2711"/>
                <a:gd name="T15" fmla="*/ 1077 h 3065"/>
                <a:gd name="T16" fmla="*/ 1915 w 2711"/>
                <a:gd name="T17" fmla="*/ 948 h 3065"/>
                <a:gd name="T18" fmla="*/ 2686 w 2711"/>
                <a:gd name="T19" fmla="*/ 0 h 3065"/>
                <a:gd name="T20" fmla="*/ 2708 w 2711"/>
                <a:gd name="T21" fmla="*/ 29 h 3065"/>
                <a:gd name="T22" fmla="*/ 2703 w 2711"/>
                <a:gd name="T23" fmla="*/ 72 h 3065"/>
                <a:gd name="T24" fmla="*/ 2711 w 2711"/>
                <a:gd name="T25" fmla="*/ 81 h 3065"/>
                <a:gd name="T26" fmla="*/ 2687 w 2711"/>
                <a:gd name="T27" fmla="*/ 132 h 3065"/>
                <a:gd name="T28" fmla="*/ 2683 w 2711"/>
                <a:gd name="T29" fmla="*/ 182 h 3065"/>
                <a:gd name="T30" fmla="*/ 2690 w 2711"/>
                <a:gd name="T31" fmla="*/ 329 h 3065"/>
                <a:gd name="T32" fmla="*/ 2667 w 2711"/>
                <a:gd name="T33" fmla="*/ 628 h 3065"/>
                <a:gd name="T34" fmla="*/ 2638 w 2711"/>
                <a:gd name="T35" fmla="*/ 780 h 3065"/>
                <a:gd name="T36" fmla="*/ 2583 w 2711"/>
                <a:gd name="T37" fmla="*/ 957 h 3065"/>
                <a:gd name="T38" fmla="*/ 2472 w 2711"/>
                <a:gd name="T39" fmla="*/ 1220 h 3065"/>
                <a:gd name="T40" fmla="*/ 2206 w 2711"/>
                <a:gd name="T41" fmla="*/ 1635 h 3065"/>
                <a:gd name="T42" fmla="*/ 2083 w 2711"/>
                <a:gd name="T43" fmla="*/ 1833 h 3065"/>
                <a:gd name="T44" fmla="*/ 2082 w 2711"/>
                <a:gd name="T45" fmla="*/ 1989 h 3065"/>
                <a:gd name="T46" fmla="*/ 2099 w 2711"/>
                <a:gd name="T47" fmla="*/ 2182 h 3065"/>
                <a:gd name="T48" fmla="*/ 2085 w 2711"/>
                <a:gd name="T49" fmla="*/ 2415 h 3065"/>
                <a:gd name="T50" fmla="*/ 2015 w 2711"/>
                <a:gd name="T51" fmla="*/ 2661 h 3065"/>
                <a:gd name="T52" fmla="*/ 1863 w 2711"/>
                <a:gd name="T53" fmla="*/ 2893 h 3065"/>
                <a:gd name="T54" fmla="*/ 1646 w 2711"/>
                <a:gd name="T55" fmla="*/ 3060 h 3065"/>
                <a:gd name="T56" fmla="*/ 1570 w 2711"/>
                <a:gd name="T57" fmla="*/ 3037 h 3065"/>
                <a:gd name="T58" fmla="*/ 1555 w 2711"/>
                <a:gd name="T59" fmla="*/ 2924 h 3065"/>
                <a:gd name="T60" fmla="*/ 1541 w 2711"/>
                <a:gd name="T61" fmla="*/ 2765 h 3065"/>
                <a:gd name="T62" fmla="*/ 1496 w 2711"/>
                <a:gd name="T63" fmla="*/ 2582 h 3065"/>
                <a:gd name="T64" fmla="*/ 1410 w 2711"/>
                <a:gd name="T65" fmla="*/ 2390 h 3065"/>
                <a:gd name="T66" fmla="*/ 1267 w 2711"/>
                <a:gd name="T67" fmla="*/ 2206 h 3065"/>
                <a:gd name="T68" fmla="*/ 1057 w 2711"/>
                <a:gd name="T69" fmla="*/ 2045 h 3065"/>
                <a:gd name="T70" fmla="*/ 767 w 2711"/>
                <a:gd name="T71" fmla="*/ 1922 h 3065"/>
                <a:gd name="T72" fmla="*/ 382 w 2711"/>
                <a:gd name="T73" fmla="*/ 1854 h 3065"/>
                <a:gd name="T74" fmla="*/ 56 w 2711"/>
                <a:gd name="T75" fmla="*/ 1839 h 3065"/>
                <a:gd name="T76" fmla="*/ 0 w 2711"/>
                <a:gd name="T77" fmla="*/ 1767 h 3065"/>
                <a:gd name="T78" fmla="*/ 51 w 2711"/>
                <a:gd name="T79" fmla="*/ 1636 h 3065"/>
                <a:gd name="T80" fmla="*/ 156 w 2711"/>
                <a:gd name="T81" fmla="*/ 1471 h 3065"/>
                <a:gd name="T82" fmla="*/ 316 w 2711"/>
                <a:gd name="T83" fmla="*/ 1306 h 3065"/>
                <a:gd name="T84" fmla="*/ 539 w 2711"/>
                <a:gd name="T85" fmla="*/ 1173 h 3065"/>
                <a:gd name="T86" fmla="*/ 832 w 2711"/>
                <a:gd name="T87" fmla="*/ 1103 h 3065"/>
                <a:gd name="T88" fmla="*/ 1058 w 2711"/>
                <a:gd name="T89" fmla="*/ 1085 h 3065"/>
                <a:gd name="T90" fmla="*/ 1176 w 2711"/>
                <a:gd name="T91" fmla="*/ 993 h 3065"/>
                <a:gd name="T92" fmla="*/ 1323 w 2711"/>
                <a:gd name="T93" fmla="*/ 787 h 3065"/>
                <a:gd name="T94" fmla="*/ 1554 w 2711"/>
                <a:gd name="T95" fmla="*/ 538 h 3065"/>
                <a:gd name="T96" fmla="*/ 1871 w 2711"/>
                <a:gd name="T97" fmla="*/ 296 h 3065"/>
                <a:gd name="T98" fmla="*/ 2184 w 2711"/>
                <a:gd name="T99" fmla="*/ 140 h 3065"/>
                <a:gd name="T100" fmla="*/ 2427 w 2711"/>
                <a:gd name="T101" fmla="*/ 69 h 3065"/>
                <a:gd name="T102" fmla="*/ 2551 w 2711"/>
                <a:gd name="T103" fmla="*/ 48 h 3065"/>
                <a:gd name="T104" fmla="*/ 2593 w 2711"/>
                <a:gd name="T105" fmla="*/ 16 h 3065"/>
                <a:gd name="T106" fmla="*/ 2628 w 2711"/>
                <a:gd name="T107" fmla="*/ 13 h 3065"/>
                <a:gd name="T108" fmla="*/ 2686 w 2711"/>
                <a:gd name="T109" fmla="*/ 0 h 3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11" h="3065">
                  <a:moveTo>
                    <a:pt x="1773" y="912"/>
                  </a:moveTo>
                  <a:lnTo>
                    <a:pt x="1736" y="915"/>
                  </a:lnTo>
                  <a:lnTo>
                    <a:pt x="1702" y="923"/>
                  </a:lnTo>
                  <a:lnTo>
                    <a:pt x="1668" y="935"/>
                  </a:lnTo>
                  <a:lnTo>
                    <a:pt x="1636" y="952"/>
                  </a:lnTo>
                  <a:lnTo>
                    <a:pt x="1608" y="972"/>
                  </a:lnTo>
                  <a:lnTo>
                    <a:pt x="1581" y="997"/>
                  </a:lnTo>
                  <a:lnTo>
                    <a:pt x="1564" y="1018"/>
                  </a:lnTo>
                  <a:lnTo>
                    <a:pt x="1550" y="1040"/>
                  </a:lnTo>
                  <a:lnTo>
                    <a:pt x="1534" y="1072"/>
                  </a:lnTo>
                  <a:lnTo>
                    <a:pt x="1522" y="1105"/>
                  </a:lnTo>
                  <a:lnTo>
                    <a:pt x="1516" y="1138"/>
                  </a:lnTo>
                  <a:lnTo>
                    <a:pt x="1514" y="1172"/>
                  </a:lnTo>
                  <a:lnTo>
                    <a:pt x="1517" y="1206"/>
                  </a:lnTo>
                  <a:lnTo>
                    <a:pt x="1524" y="1239"/>
                  </a:lnTo>
                  <a:lnTo>
                    <a:pt x="1536" y="1271"/>
                  </a:lnTo>
                  <a:lnTo>
                    <a:pt x="1551" y="1301"/>
                  </a:lnTo>
                  <a:lnTo>
                    <a:pt x="1570" y="1330"/>
                  </a:lnTo>
                  <a:lnTo>
                    <a:pt x="1593" y="1356"/>
                  </a:lnTo>
                  <a:lnTo>
                    <a:pt x="1620" y="1379"/>
                  </a:lnTo>
                  <a:lnTo>
                    <a:pt x="1650" y="1400"/>
                  </a:lnTo>
                  <a:lnTo>
                    <a:pt x="1684" y="1417"/>
                  </a:lnTo>
                  <a:lnTo>
                    <a:pt x="1721" y="1428"/>
                  </a:lnTo>
                  <a:lnTo>
                    <a:pt x="1756" y="1435"/>
                  </a:lnTo>
                  <a:lnTo>
                    <a:pt x="1793" y="1436"/>
                  </a:lnTo>
                  <a:lnTo>
                    <a:pt x="1829" y="1433"/>
                  </a:lnTo>
                  <a:lnTo>
                    <a:pt x="1864" y="1425"/>
                  </a:lnTo>
                  <a:lnTo>
                    <a:pt x="1897" y="1413"/>
                  </a:lnTo>
                  <a:lnTo>
                    <a:pt x="1930" y="1396"/>
                  </a:lnTo>
                  <a:lnTo>
                    <a:pt x="1959" y="1375"/>
                  </a:lnTo>
                  <a:lnTo>
                    <a:pt x="1985" y="1350"/>
                  </a:lnTo>
                  <a:lnTo>
                    <a:pt x="2002" y="1330"/>
                  </a:lnTo>
                  <a:lnTo>
                    <a:pt x="2016" y="1308"/>
                  </a:lnTo>
                  <a:lnTo>
                    <a:pt x="2032" y="1276"/>
                  </a:lnTo>
                  <a:lnTo>
                    <a:pt x="2043" y="1243"/>
                  </a:lnTo>
                  <a:lnTo>
                    <a:pt x="2049" y="1210"/>
                  </a:lnTo>
                  <a:lnTo>
                    <a:pt x="2051" y="1175"/>
                  </a:lnTo>
                  <a:lnTo>
                    <a:pt x="2048" y="1142"/>
                  </a:lnTo>
                  <a:lnTo>
                    <a:pt x="2042" y="1109"/>
                  </a:lnTo>
                  <a:lnTo>
                    <a:pt x="2030" y="1077"/>
                  </a:lnTo>
                  <a:lnTo>
                    <a:pt x="2015" y="1047"/>
                  </a:lnTo>
                  <a:lnTo>
                    <a:pt x="1995" y="1018"/>
                  </a:lnTo>
                  <a:lnTo>
                    <a:pt x="1972" y="991"/>
                  </a:lnTo>
                  <a:lnTo>
                    <a:pt x="1946" y="968"/>
                  </a:lnTo>
                  <a:lnTo>
                    <a:pt x="1915" y="948"/>
                  </a:lnTo>
                  <a:lnTo>
                    <a:pt x="1881" y="932"/>
                  </a:lnTo>
                  <a:lnTo>
                    <a:pt x="1845" y="920"/>
                  </a:lnTo>
                  <a:lnTo>
                    <a:pt x="1809" y="914"/>
                  </a:lnTo>
                  <a:lnTo>
                    <a:pt x="1773" y="912"/>
                  </a:lnTo>
                  <a:close/>
                  <a:moveTo>
                    <a:pt x="2686" y="0"/>
                  </a:moveTo>
                  <a:lnTo>
                    <a:pt x="2686" y="0"/>
                  </a:lnTo>
                  <a:lnTo>
                    <a:pt x="2697" y="2"/>
                  </a:lnTo>
                  <a:lnTo>
                    <a:pt x="2705" y="8"/>
                  </a:lnTo>
                  <a:lnTo>
                    <a:pt x="2709" y="17"/>
                  </a:lnTo>
                  <a:lnTo>
                    <a:pt x="2708" y="29"/>
                  </a:lnTo>
                  <a:lnTo>
                    <a:pt x="2706" y="42"/>
                  </a:lnTo>
                  <a:lnTo>
                    <a:pt x="2703" y="53"/>
                  </a:lnTo>
                  <a:lnTo>
                    <a:pt x="2702" y="63"/>
                  </a:lnTo>
                  <a:lnTo>
                    <a:pt x="2702" y="69"/>
                  </a:lnTo>
                  <a:lnTo>
                    <a:pt x="2703" y="72"/>
                  </a:lnTo>
                  <a:lnTo>
                    <a:pt x="2706" y="74"/>
                  </a:lnTo>
                  <a:lnTo>
                    <a:pt x="2707" y="75"/>
                  </a:lnTo>
                  <a:lnTo>
                    <a:pt x="2708" y="76"/>
                  </a:lnTo>
                  <a:lnTo>
                    <a:pt x="2708" y="76"/>
                  </a:lnTo>
                  <a:lnTo>
                    <a:pt x="2711" y="81"/>
                  </a:lnTo>
                  <a:lnTo>
                    <a:pt x="2711" y="90"/>
                  </a:lnTo>
                  <a:lnTo>
                    <a:pt x="2707" y="102"/>
                  </a:lnTo>
                  <a:lnTo>
                    <a:pt x="2700" y="115"/>
                  </a:lnTo>
                  <a:lnTo>
                    <a:pt x="2690" y="128"/>
                  </a:lnTo>
                  <a:lnTo>
                    <a:pt x="2687" y="132"/>
                  </a:lnTo>
                  <a:lnTo>
                    <a:pt x="2683" y="137"/>
                  </a:lnTo>
                  <a:lnTo>
                    <a:pt x="2682" y="141"/>
                  </a:lnTo>
                  <a:lnTo>
                    <a:pt x="2682" y="150"/>
                  </a:lnTo>
                  <a:lnTo>
                    <a:pt x="2682" y="164"/>
                  </a:lnTo>
                  <a:lnTo>
                    <a:pt x="2683" y="182"/>
                  </a:lnTo>
                  <a:lnTo>
                    <a:pt x="2684" y="202"/>
                  </a:lnTo>
                  <a:lnTo>
                    <a:pt x="2686" y="226"/>
                  </a:lnTo>
                  <a:lnTo>
                    <a:pt x="2687" y="252"/>
                  </a:lnTo>
                  <a:lnTo>
                    <a:pt x="2688" y="280"/>
                  </a:lnTo>
                  <a:lnTo>
                    <a:pt x="2690" y="329"/>
                  </a:lnTo>
                  <a:lnTo>
                    <a:pt x="2690" y="381"/>
                  </a:lnTo>
                  <a:lnTo>
                    <a:pt x="2688" y="438"/>
                  </a:lnTo>
                  <a:lnTo>
                    <a:pt x="2684" y="499"/>
                  </a:lnTo>
                  <a:lnTo>
                    <a:pt x="2677" y="562"/>
                  </a:lnTo>
                  <a:lnTo>
                    <a:pt x="2667" y="628"/>
                  </a:lnTo>
                  <a:lnTo>
                    <a:pt x="2661" y="667"/>
                  </a:lnTo>
                  <a:lnTo>
                    <a:pt x="2659" y="681"/>
                  </a:lnTo>
                  <a:lnTo>
                    <a:pt x="2656" y="696"/>
                  </a:lnTo>
                  <a:lnTo>
                    <a:pt x="2647" y="740"/>
                  </a:lnTo>
                  <a:lnTo>
                    <a:pt x="2638" y="780"/>
                  </a:lnTo>
                  <a:lnTo>
                    <a:pt x="2629" y="816"/>
                  </a:lnTo>
                  <a:lnTo>
                    <a:pt x="2619" y="848"/>
                  </a:lnTo>
                  <a:lnTo>
                    <a:pt x="2609" y="883"/>
                  </a:lnTo>
                  <a:lnTo>
                    <a:pt x="2597" y="919"/>
                  </a:lnTo>
                  <a:lnTo>
                    <a:pt x="2583" y="957"/>
                  </a:lnTo>
                  <a:lnTo>
                    <a:pt x="2570" y="995"/>
                  </a:lnTo>
                  <a:lnTo>
                    <a:pt x="2557" y="1031"/>
                  </a:lnTo>
                  <a:lnTo>
                    <a:pt x="2543" y="1063"/>
                  </a:lnTo>
                  <a:lnTo>
                    <a:pt x="2510" y="1140"/>
                  </a:lnTo>
                  <a:lnTo>
                    <a:pt x="2472" y="1220"/>
                  </a:lnTo>
                  <a:lnTo>
                    <a:pt x="2429" y="1300"/>
                  </a:lnTo>
                  <a:lnTo>
                    <a:pt x="2381" y="1382"/>
                  </a:lnTo>
                  <a:lnTo>
                    <a:pt x="2329" y="1465"/>
                  </a:lnTo>
                  <a:lnTo>
                    <a:pt x="2270" y="1549"/>
                  </a:lnTo>
                  <a:lnTo>
                    <a:pt x="2206" y="1635"/>
                  </a:lnTo>
                  <a:lnTo>
                    <a:pt x="2136" y="1721"/>
                  </a:lnTo>
                  <a:lnTo>
                    <a:pt x="2119" y="1745"/>
                  </a:lnTo>
                  <a:lnTo>
                    <a:pt x="2104" y="1773"/>
                  </a:lnTo>
                  <a:lnTo>
                    <a:pt x="2092" y="1802"/>
                  </a:lnTo>
                  <a:lnTo>
                    <a:pt x="2083" y="1833"/>
                  </a:lnTo>
                  <a:lnTo>
                    <a:pt x="2076" y="1865"/>
                  </a:lnTo>
                  <a:lnTo>
                    <a:pt x="2072" y="1897"/>
                  </a:lnTo>
                  <a:lnTo>
                    <a:pt x="2072" y="1927"/>
                  </a:lnTo>
                  <a:lnTo>
                    <a:pt x="2075" y="1957"/>
                  </a:lnTo>
                  <a:lnTo>
                    <a:pt x="2082" y="1989"/>
                  </a:lnTo>
                  <a:lnTo>
                    <a:pt x="2087" y="2023"/>
                  </a:lnTo>
                  <a:lnTo>
                    <a:pt x="2091" y="2059"/>
                  </a:lnTo>
                  <a:lnTo>
                    <a:pt x="2095" y="2098"/>
                  </a:lnTo>
                  <a:lnTo>
                    <a:pt x="2098" y="2140"/>
                  </a:lnTo>
                  <a:lnTo>
                    <a:pt x="2099" y="2182"/>
                  </a:lnTo>
                  <a:lnTo>
                    <a:pt x="2100" y="2226"/>
                  </a:lnTo>
                  <a:lnTo>
                    <a:pt x="2099" y="2272"/>
                  </a:lnTo>
                  <a:lnTo>
                    <a:pt x="2096" y="2319"/>
                  </a:lnTo>
                  <a:lnTo>
                    <a:pt x="2092" y="2367"/>
                  </a:lnTo>
                  <a:lnTo>
                    <a:pt x="2085" y="2415"/>
                  </a:lnTo>
                  <a:lnTo>
                    <a:pt x="2076" y="2464"/>
                  </a:lnTo>
                  <a:lnTo>
                    <a:pt x="2064" y="2514"/>
                  </a:lnTo>
                  <a:lnTo>
                    <a:pt x="2051" y="2563"/>
                  </a:lnTo>
                  <a:lnTo>
                    <a:pt x="2034" y="2612"/>
                  </a:lnTo>
                  <a:lnTo>
                    <a:pt x="2015" y="2661"/>
                  </a:lnTo>
                  <a:lnTo>
                    <a:pt x="1991" y="2710"/>
                  </a:lnTo>
                  <a:lnTo>
                    <a:pt x="1965" y="2757"/>
                  </a:lnTo>
                  <a:lnTo>
                    <a:pt x="1935" y="2803"/>
                  </a:lnTo>
                  <a:lnTo>
                    <a:pt x="1900" y="2848"/>
                  </a:lnTo>
                  <a:lnTo>
                    <a:pt x="1863" y="2893"/>
                  </a:lnTo>
                  <a:lnTo>
                    <a:pt x="1820" y="2935"/>
                  </a:lnTo>
                  <a:lnTo>
                    <a:pt x="1774" y="2975"/>
                  </a:lnTo>
                  <a:lnTo>
                    <a:pt x="1723" y="3013"/>
                  </a:lnTo>
                  <a:lnTo>
                    <a:pt x="1667" y="3050"/>
                  </a:lnTo>
                  <a:lnTo>
                    <a:pt x="1646" y="3060"/>
                  </a:lnTo>
                  <a:lnTo>
                    <a:pt x="1627" y="3065"/>
                  </a:lnTo>
                  <a:lnTo>
                    <a:pt x="1610" y="3065"/>
                  </a:lnTo>
                  <a:lnTo>
                    <a:pt x="1593" y="3061"/>
                  </a:lnTo>
                  <a:lnTo>
                    <a:pt x="1580" y="3051"/>
                  </a:lnTo>
                  <a:lnTo>
                    <a:pt x="1570" y="3037"/>
                  </a:lnTo>
                  <a:lnTo>
                    <a:pt x="1562" y="3020"/>
                  </a:lnTo>
                  <a:lnTo>
                    <a:pt x="1557" y="3000"/>
                  </a:lnTo>
                  <a:lnTo>
                    <a:pt x="1556" y="2977"/>
                  </a:lnTo>
                  <a:lnTo>
                    <a:pt x="1556" y="2951"/>
                  </a:lnTo>
                  <a:lnTo>
                    <a:pt x="1555" y="2924"/>
                  </a:lnTo>
                  <a:lnTo>
                    <a:pt x="1554" y="2895"/>
                  </a:lnTo>
                  <a:lnTo>
                    <a:pt x="1552" y="2864"/>
                  </a:lnTo>
                  <a:lnTo>
                    <a:pt x="1550" y="2832"/>
                  </a:lnTo>
                  <a:lnTo>
                    <a:pt x="1546" y="2799"/>
                  </a:lnTo>
                  <a:lnTo>
                    <a:pt x="1541" y="2765"/>
                  </a:lnTo>
                  <a:lnTo>
                    <a:pt x="1535" y="2730"/>
                  </a:lnTo>
                  <a:lnTo>
                    <a:pt x="1527" y="2694"/>
                  </a:lnTo>
                  <a:lnTo>
                    <a:pt x="1518" y="2656"/>
                  </a:lnTo>
                  <a:lnTo>
                    <a:pt x="1508" y="2619"/>
                  </a:lnTo>
                  <a:lnTo>
                    <a:pt x="1496" y="2582"/>
                  </a:lnTo>
                  <a:lnTo>
                    <a:pt x="1483" y="2544"/>
                  </a:lnTo>
                  <a:lnTo>
                    <a:pt x="1468" y="2506"/>
                  </a:lnTo>
                  <a:lnTo>
                    <a:pt x="1451" y="2466"/>
                  </a:lnTo>
                  <a:lnTo>
                    <a:pt x="1431" y="2428"/>
                  </a:lnTo>
                  <a:lnTo>
                    <a:pt x="1410" y="2390"/>
                  </a:lnTo>
                  <a:lnTo>
                    <a:pt x="1386" y="2352"/>
                  </a:lnTo>
                  <a:lnTo>
                    <a:pt x="1360" y="2315"/>
                  </a:lnTo>
                  <a:lnTo>
                    <a:pt x="1332" y="2277"/>
                  </a:lnTo>
                  <a:lnTo>
                    <a:pt x="1301" y="2241"/>
                  </a:lnTo>
                  <a:lnTo>
                    <a:pt x="1267" y="2206"/>
                  </a:lnTo>
                  <a:lnTo>
                    <a:pt x="1232" y="2172"/>
                  </a:lnTo>
                  <a:lnTo>
                    <a:pt x="1192" y="2138"/>
                  </a:lnTo>
                  <a:lnTo>
                    <a:pt x="1151" y="2105"/>
                  </a:lnTo>
                  <a:lnTo>
                    <a:pt x="1105" y="2074"/>
                  </a:lnTo>
                  <a:lnTo>
                    <a:pt x="1057" y="2045"/>
                  </a:lnTo>
                  <a:lnTo>
                    <a:pt x="1006" y="2017"/>
                  </a:lnTo>
                  <a:lnTo>
                    <a:pt x="951" y="1991"/>
                  </a:lnTo>
                  <a:lnTo>
                    <a:pt x="893" y="1966"/>
                  </a:lnTo>
                  <a:lnTo>
                    <a:pt x="832" y="1943"/>
                  </a:lnTo>
                  <a:lnTo>
                    <a:pt x="767" y="1922"/>
                  </a:lnTo>
                  <a:lnTo>
                    <a:pt x="698" y="1904"/>
                  </a:lnTo>
                  <a:lnTo>
                    <a:pt x="625" y="1887"/>
                  </a:lnTo>
                  <a:lnTo>
                    <a:pt x="548" y="1874"/>
                  </a:lnTo>
                  <a:lnTo>
                    <a:pt x="467" y="1863"/>
                  </a:lnTo>
                  <a:lnTo>
                    <a:pt x="382" y="1854"/>
                  </a:lnTo>
                  <a:lnTo>
                    <a:pt x="293" y="1849"/>
                  </a:lnTo>
                  <a:lnTo>
                    <a:pt x="200" y="1846"/>
                  </a:lnTo>
                  <a:lnTo>
                    <a:pt x="101" y="1846"/>
                  </a:lnTo>
                  <a:lnTo>
                    <a:pt x="77" y="1845"/>
                  </a:lnTo>
                  <a:lnTo>
                    <a:pt x="56" y="1839"/>
                  </a:lnTo>
                  <a:lnTo>
                    <a:pt x="37" y="1830"/>
                  </a:lnTo>
                  <a:lnTo>
                    <a:pt x="22" y="1818"/>
                  </a:lnTo>
                  <a:lnTo>
                    <a:pt x="10" y="1804"/>
                  </a:lnTo>
                  <a:lnTo>
                    <a:pt x="3" y="1786"/>
                  </a:lnTo>
                  <a:lnTo>
                    <a:pt x="0" y="1767"/>
                  </a:lnTo>
                  <a:lnTo>
                    <a:pt x="2" y="1745"/>
                  </a:lnTo>
                  <a:lnTo>
                    <a:pt x="9" y="1723"/>
                  </a:lnTo>
                  <a:lnTo>
                    <a:pt x="21" y="1695"/>
                  </a:lnTo>
                  <a:lnTo>
                    <a:pt x="35" y="1667"/>
                  </a:lnTo>
                  <a:lnTo>
                    <a:pt x="51" y="1636"/>
                  </a:lnTo>
                  <a:lnTo>
                    <a:pt x="68" y="1605"/>
                  </a:lnTo>
                  <a:lnTo>
                    <a:pt x="87" y="1572"/>
                  </a:lnTo>
                  <a:lnTo>
                    <a:pt x="108" y="1538"/>
                  </a:lnTo>
                  <a:lnTo>
                    <a:pt x="132" y="1505"/>
                  </a:lnTo>
                  <a:lnTo>
                    <a:pt x="156" y="1471"/>
                  </a:lnTo>
                  <a:lnTo>
                    <a:pt x="183" y="1437"/>
                  </a:lnTo>
                  <a:lnTo>
                    <a:pt x="214" y="1403"/>
                  </a:lnTo>
                  <a:lnTo>
                    <a:pt x="245" y="1369"/>
                  </a:lnTo>
                  <a:lnTo>
                    <a:pt x="280" y="1337"/>
                  </a:lnTo>
                  <a:lnTo>
                    <a:pt x="316" y="1306"/>
                  </a:lnTo>
                  <a:lnTo>
                    <a:pt x="356" y="1276"/>
                  </a:lnTo>
                  <a:lnTo>
                    <a:pt x="397" y="1248"/>
                  </a:lnTo>
                  <a:lnTo>
                    <a:pt x="442" y="1221"/>
                  </a:lnTo>
                  <a:lnTo>
                    <a:pt x="488" y="1195"/>
                  </a:lnTo>
                  <a:lnTo>
                    <a:pt x="539" y="1173"/>
                  </a:lnTo>
                  <a:lnTo>
                    <a:pt x="592" y="1153"/>
                  </a:lnTo>
                  <a:lnTo>
                    <a:pt x="646" y="1136"/>
                  </a:lnTo>
                  <a:lnTo>
                    <a:pt x="705" y="1122"/>
                  </a:lnTo>
                  <a:lnTo>
                    <a:pt x="767" y="1111"/>
                  </a:lnTo>
                  <a:lnTo>
                    <a:pt x="832" y="1103"/>
                  </a:lnTo>
                  <a:lnTo>
                    <a:pt x="899" y="1100"/>
                  </a:lnTo>
                  <a:lnTo>
                    <a:pt x="971" y="1100"/>
                  </a:lnTo>
                  <a:lnTo>
                    <a:pt x="1000" y="1099"/>
                  </a:lnTo>
                  <a:lnTo>
                    <a:pt x="1029" y="1094"/>
                  </a:lnTo>
                  <a:lnTo>
                    <a:pt x="1058" y="1085"/>
                  </a:lnTo>
                  <a:lnTo>
                    <a:pt x="1087" y="1072"/>
                  </a:lnTo>
                  <a:lnTo>
                    <a:pt x="1113" y="1056"/>
                  </a:lnTo>
                  <a:lnTo>
                    <a:pt x="1138" y="1038"/>
                  </a:lnTo>
                  <a:lnTo>
                    <a:pt x="1159" y="1017"/>
                  </a:lnTo>
                  <a:lnTo>
                    <a:pt x="1176" y="993"/>
                  </a:lnTo>
                  <a:lnTo>
                    <a:pt x="1198" y="958"/>
                  </a:lnTo>
                  <a:lnTo>
                    <a:pt x="1225" y="920"/>
                  </a:lnTo>
                  <a:lnTo>
                    <a:pt x="1254" y="878"/>
                  </a:lnTo>
                  <a:lnTo>
                    <a:pt x="1286" y="834"/>
                  </a:lnTo>
                  <a:lnTo>
                    <a:pt x="1323" y="787"/>
                  </a:lnTo>
                  <a:lnTo>
                    <a:pt x="1361" y="739"/>
                  </a:lnTo>
                  <a:lnTo>
                    <a:pt x="1405" y="690"/>
                  </a:lnTo>
                  <a:lnTo>
                    <a:pt x="1451" y="639"/>
                  </a:lnTo>
                  <a:lnTo>
                    <a:pt x="1500" y="588"/>
                  </a:lnTo>
                  <a:lnTo>
                    <a:pt x="1554" y="538"/>
                  </a:lnTo>
                  <a:lnTo>
                    <a:pt x="1610" y="487"/>
                  </a:lnTo>
                  <a:lnTo>
                    <a:pt x="1669" y="436"/>
                  </a:lnTo>
                  <a:lnTo>
                    <a:pt x="1733" y="388"/>
                  </a:lnTo>
                  <a:lnTo>
                    <a:pt x="1800" y="341"/>
                  </a:lnTo>
                  <a:lnTo>
                    <a:pt x="1871" y="296"/>
                  </a:lnTo>
                  <a:lnTo>
                    <a:pt x="1937" y="255"/>
                  </a:lnTo>
                  <a:lnTo>
                    <a:pt x="2002" y="220"/>
                  </a:lnTo>
                  <a:lnTo>
                    <a:pt x="2065" y="189"/>
                  </a:lnTo>
                  <a:lnTo>
                    <a:pt x="2126" y="163"/>
                  </a:lnTo>
                  <a:lnTo>
                    <a:pt x="2184" y="140"/>
                  </a:lnTo>
                  <a:lnTo>
                    <a:pt x="2240" y="120"/>
                  </a:lnTo>
                  <a:lnTo>
                    <a:pt x="2292" y="104"/>
                  </a:lnTo>
                  <a:lnTo>
                    <a:pt x="2341" y="89"/>
                  </a:lnTo>
                  <a:lnTo>
                    <a:pt x="2385" y="78"/>
                  </a:lnTo>
                  <a:lnTo>
                    <a:pt x="2427" y="69"/>
                  </a:lnTo>
                  <a:lnTo>
                    <a:pt x="2457" y="64"/>
                  </a:lnTo>
                  <a:lnTo>
                    <a:pt x="2487" y="59"/>
                  </a:lnTo>
                  <a:lnTo>
                    <a:pt x="2512" y="55"/>
                  </a:lnTo>
                  <a:lnTo>
                    <a:pt x="2533" y="51"/>
                  </a:lnTo>
                  <a:lnTo>
                    <a:pt x="2551" y="48"/>
                  </a:lnTo>
                  <a:lnTo>
                    <a:pt x="2562" y="46"/>
                  </a:lnTo>
                  <a:lnTo>
                    <a:pt x="2567" y="44"/>
                  </a:lnTo>
                  <a:lnTo>
                    <a:pt x="2572" y="37"/>
                  </a:lnTo>
                  <a:lnTo>
                    <a:pt x="2583" y="25"/>
                  </a:lnTo>
                  <a:lnTo>
                    <a:pt x="2593" y="16"/>
                  </a:lnTo>
                  <a:lnTo>
                    <a:pt x="2603" y="9"/>
                  </a:lnTo>
                  <a:lnTo>
                    <a:pt x="2611" y="7"/>
                  </a:lnTo>
                  <a:lnTo>
                    <a:pt x="2618" y="8"/>
                  </a:lnTo>
                  <a:lnTo>
                    <a:pt x="2623" y="12"/>
                  </a:lnTo>
                  <a:lnTo>
                    <a:pt x="2628" y="13"/>
                  </a:lnTo>
                  <a:lnTo>
                    <a:pt x="2636" y="12"/>
                  </a:lnTo>
                  <a:lnTo>
                    <a:pt x="2647" y="10"/>
                  </a:lnTo>
                  <a:lnTo>
                    <a:pt x="2659" y="7"/>
                  </a:lnTo>
                  <a:lnTo>
                    <a:pt x="2673" y="3"/>
                  </a:lnTo>
                  <a:lnTo>
                    <a:pt x="268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20" name="Freeform 396"/>
            <p:cNvSpPr>
              <a:spLocks/>
            </p:cNvSpPr>
            <p:nvPr/>
          </p:nvSpPr>
          <p:spPr bwMode="auto">
            <a:xfrm>
              <a:off x="11326813" y="3992563"/>
              <a:ext cx="142875" cy="174625"/>
            </a:xfrm>
            <a:custGeom>
              <a:avLst/>
              <a:gdLst>
                <a:gd name="T0" fmla="*/ 511 w 541"/>
                <a:gd name="T1" fmla="*/ 0 h 659"/>
                <a:gd name="T2" fmla="*/ 524 w 541"/>
                <a:gd name="T3" fmla="*/ 4 h 659"/>
                <a:gd name="T4" fmla="*/ 533 w 541"/>
                <a:gd name="T5" fmla="*/ 12 h 659"/>
                <a:gd name="T6" fmla="*/ 539 w 541"/>
                <a:gd name="T7" fmla="*/ 24 h 659"/>
                <a:gd name="T8" fmla="*/ 541 w 541"/>
                <a:gd name="T9" fmla="*/ 39 h 659"/>
                <a:gd name="T10" fmla="*/ 539 w 541"/>
                <a:gd name="T11" fmla="*/ 58 h 659"/>
                <a:gd name="T12" fmla="*/ 532 w 541"/>
                <a:gd name="T13" fmla="*/ 80 h 659"/>
                <a:gd name="T14" fmla="*/ 515 w 541"/>
                <a:gd name="T15" fmla="*/ 118 h 659"/>
                <a:gd name="T16" fmla="*/ 497 w 541"/>
                <a:gd name="T17" fmla="*/ 160 h 659"/>
                <a:gd name="T18" fmla="*/ 474 w 541"/>
                <a:gd name="T19" fmla="*/ 203 h 659"/>
                <a:gd name="T20" fmla="*/ 450 w 541"/>
                <a:gd name="T21" fmla="*/ 249 h 659"/>
                <a:gd name="T22" fmla="*/ 423 w 541"/>
                <a:gd name="T23" fmla="*/ 296 h 659"/>
                <a:gd name="T24" fmla="*/ 391 w 541"/>
                <a:gd name="T25" fmla="*/ 344 h 659"/>
                <a:gd name="T26" fmla="*/ 358 w 541"/>
                <a:gd name="T27" fmla="*/ 392 h 659"/>
                <a:gd name="T28" fmla="*/ 321 w 541"/>
                <a:gd name="T29" fmla="*/ 439 h 659"/>
                <a:gd name="T30" fmla="*/ 281 w 541"/>
                <a:gd name="T31" fmla="*/ 485 h 659"/>
                <a:gd name="T32" fmla="*/ 238 w 541"/>
                <a:gd name="T33" fmla="*/ 530 h 659"/>
                <a:gd name="T34" fmla="*/ 192 w 541"/>
                <a:gd name="T35" fmla="*/ 571 h 659"/>
                <a:gd name="T36" fmla="*/ 141 w 541"/>
                <a:gd name="T37" fmla="*/ 610 h 659"/>
                <a:gd name="T38" fmla="*/ 87 w 541"/>
                <a:gd name="T39" fmla="*/ 645 h 659"/>
                <a:gd name="T40" fmla="*/ 67 w 541"/>
                <a:gd name="T41" fmla="*/ 655 h 659"/>
                <a:gd name="T42" fmla="*/ 48 w 541"/>
                <a:gd name="T43" fmla="*/ 659 h 659"/>
                <a:gd name="T44" fmla="*/ 32 w 541"/>
                <a:gd name="T45" fmla="*/ 659 h 659"/>
                <a:gd name="T46" fmla="*/ 18 w 541"/>
                <a:gd name="T47" fmla="*/ 654 h 659"/>
                <a:gd name="T48" fmla="*/ 8 w 541"/>
                <a:gd name="T49" fmla="*/ 645 h 659"/>
                <a:gd name="T50" fmla="*/ 2 w 541"/>
                <a:gd name="T51" fmla="*/ 632 h 659"/>
                <a:gd name="T52" fmla="*/ 0 w 541"/>
                <a:gd name="T53" fmla="*/ 616 h 659"/>
                <a:gd name="T54" fmla="*/ 2 w 541"/>
                <a:gd name="T55" fmla="*/ 597 h 659"/>
                <a:gd name="T56" fmla="*/ 9 w 541"/>
                <a:gd name="T57" fmla="*/ 575 h 659"/>
                <a:gd name="T58" fmla="*/ 25 w 541"/>
                <a:gd name="T59" fmla="*/ 539 h 659"/>
                <a:gd name="T60" fmla="*/ 43 w 541"/>
                <a:gd name="T61" fmla="*/ 499 h 659"/>
                <a:gd name="T62" fmla="*/ 64 w 541"/>
                <a:gd name="T63" fmla="*/ 457 h 659"/>
                <a:gd name="T64" fmla="*/ 88 w 541"/>
                <a:gd name="T65" fmla="*/ 413 h 659"/>
                <a:gd name="T66" fmla="*/ 116 w 541"/>
                <a:gd name="T67" fmla="*/ 368 h 659"/>
                <a:gd name="T68" fmla="*/ 146 w 541"/>
                <a:gd name="T69" fmla="*/ 321 h 659"/>
                <a:gd name="T70" fmla="*/ 179 w 541"/>
                <a:gd name="T71" fmla="*/ 275 h 659"/>
                <a:gd name="T72" fmla="*/ 216 w 541"/>
                <a:gd name="T73" fmla="*/ 229 h 659"/>
                <a:gd name="T74" fmla="*/ 256 w 541"/>
                <a:gd name="T75" fmla="*/ 183 h 659"/>
                <a:gd name="T76" fmla="*/ 301 w 541"/>
                <a:gd name="T77" fmla="*/ 138 h 659"/>
                <a:gd name="T78" fmla="*/ 349 w 541"/>
                <a:gd name="T79" fmla="*/ 95 h 659"/>
                <a:gd name="T80" fmla="*/ 401 w 541"/>
                <a:gd name="T81" fmla="*/ 54 h 659"/>
                <a:gd name="T82" fmla="*/ 457 w 541"/>
                <a:gd name="T83" fmla="*/ 16 h 659"/>
                <a:gd name="T84" fmla="*/ 477 w 541"/>
                <a:gd name="T85" fmla="*/ 6 h 659"/>
                <a:gd name="T86" fmla="*/ 496 w 541"/>
                <a:gd name="T87" fmla="*/ 0 h 659"/>
                <a:gd name="T88" fmla="*/ 511 w 541"/>
                <a:gd name="T89" fmla="*/ 0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1" h="659">
                  <a:moveTo>
                    <a:pt x="511" y="0"/>
                  </a:moveTo>
                  <a:lnTo>
                    <a:pt x="524" y="4"/>
                  </a:lnTo>
                  <a:lnTo>
                    <a:pt x="533" y="12"/>
                  </a:lnTo>
                  <a:lnTo>
                    <a:pt x="539" y="24"/>
                  </a:lnTo>
                  <a:lnTo>
                    <a:pt x="541" y="39"/>
                  </a:lnTo>
                  <a:lnTo>
                    <a:pt x="539" y="58"/>
                  </a:lnTo>
                  <a:lnTo>
                    <a:pt x="532" y="80"/>
                  </a:lnTo>
                  <a:lnTo>
                    <a:pt x="515" y="118"/>
                  </a:lnTo>
                  <a:lnTo>
                    <a:pt x="497" y="160"/>
                  </a:lnTo>
                  <a:lnTo>
                    <a:pt x="474" y="203"/>
                  </a:lnTo>
                  <a:lnTo>
                    <a:pt x="450" y="249"/>
                  </a:lnTo>
                  <a:lnTo>
                    <a:pt x="423" y="296"/>
                  </a:lnTo>
                  <a:lnTo>
                    <a:pt x="391" y="344"/>
                  </a:lnTo>
                  <a:lnTo>
                    <a:pt x="358" y="392"/>
                  </a:lnTo>
                  <a:lnTo>
                    <a:pt x="321" y="439"/>
                  </a:lnTo>
                  <a:lnTo>
                    <a:pt x="281" y="485"/>
                  </a:lnTo>
                  <a:lnTo>
                    <a:pt x="238" y="530"/>
                  </a:lnTo>
                  <a:lnTo>
                    <a:pt x="192" y="571"/>
                  </a:lnTo>
                  <a:lnTo>
                    <a:pt x="141" y="610"/>
                  </a:lnTo>
                  <a:lnTo>
                    <a:pt x="87" y="645"/>
                  </a:lnTo>
                  <a:lnTo>
                    <a:pt x="67" y="655"/>
                  </a:lnTo>
                  <a:lnTo>
                    <a:pt x="48" y="659"/>
                  </a:lnTo>
                  <a:lnTo>
                    <a:pt x="32" y="659"/>
                  </a:lnTo>
                  <a:lnTo>
                    <a:pt x="18" y="654"/>
                  </a:lnTo>
                  <a:lnTo>
                    <a:pt x="8" y="645"/>
                  </a:lnTo>
                  <a:lnTo>
                    <a:pt x="2" y="632"/>
                  </a:lnTo>
                  <a:lnTo>
                    <a:pt x="0" y="616"/>
                  </a:lnTo>
                  <a:lnTo>
                    <a:pt x="2" y="597"/>
                  </a:lnTo>
                  <a:lnTo>
                    <a:pt x="9" y="575"/>
                  </a:lnTo>
                  <a:lnTo>
                    <a:pt x="25" y="539"/>
                  </a:lnTo>
                  <a:lnTo>
                    <a:pt x="43" y="499"/>
                  </a:lnTo>
                  <a:lnTo>
                    <a:pt x="64" y="457"/>
                  </a:lnTo>
                  <a:lnTo>
                    <a:pt x="88" y="413"/>
                  </a:lnTo>
                  <a:lnTo>
                    <a:pt x="116" y="368"/>
                  </a:lnTo>
                  <a:lnTo>
                    <a:pt x="146" y="321"/>
                  </a:lnTo>
                  <a:lnTo>
                    <a:pt x="179" y="275"/>
                  </a:lnTo>
                  <a:lnTo>
                    <a:pt x="216" y="229"/>
                  </a:lnTo>
                  <a:lnTo>
                    <a:pt x="256" y="183"/>
                  </a:lnTo>
                  <a:lnTo>
                    <a:pt x="301" y="138"/>
                  </a:lnTo>
                  <a:lnTo>
                    <a:pt x="349" y="95"/>
                  </a:lnTo>
                  <a:lnTo>
                    <a:pt x="401" y="54"/>
                  </a:lnTo>
                  <a:lnTo>
                    <a:pt x="457" y="16"/>
                  </a:lnTo>
                  <a:lnTo>
                    <a:pt x="477" y="6"/>
                  </a:lnTo>
                  <a:lnTo>
                    <a:pt x="496" y="0"/>
                  </a:lnTo>
                  <a:lnTo>
                    <a:pt x="5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21" name="Freeform 397"/>
            <p:cNvSpPr>
              <a:spLocks/>
            </p:cNvSpPr>
            <p:nvPr/>
          </p:nvSpPr>
          <p:spPr bwMode="auto">
            <a:xfrm>
              <a:off x="11199813" y="3935413"/>
              <a:ext cx="196850" cy="246062"/>
            </a:xfrm>
            <a:custGeom>
              <a:avLst/>
              <a:gdLst>
                <a:gd name="T0" fmla="*/ 711 w 743"/>
                <a:gd name="T1" fmla="*/ 0 h 931"/>
                <a:gd name="T2" fmla="*/ 724 w 743"/>
                <a:gd name="T3" fmla="*/ 5 h 931"/>
                <a:gd name="T4" fmla="*/ 733 w 743"/>
                <a:gd name="T5" fmla="*/ 13 h 931"/>
                <a:gd name="T6" fmla="*/ 739 w 743"/>
                <a:gd name="T7" fmla="*/ 25 h 931"/>
                <a:gd name="T8" fmla="*/ 743 w 743"/>
                <a:gd name="T9" fmla="*/ 41 h 931"/>
                <a:gd name="T10" fmla="*/ 741 w 743"/>
                <a:gd name="T11" fmla="*/ 60 h 931"/>
                <a:gd name="T12" fmla="*/ 734 w 743"/>
                <a:gd name="T13" fmla="*/ 82 h 931"/>
                <a:gd name="T14" fmla="*/ 719 w 743"/>
                <a:gd name="T15" fmla="*/ 119 h 931"/>
                <a:gd name="T16" fmla="*/ 703 w 743"/>
                <a:gd name="T17" fmla="*/ 160 h 931"/>
                <a:gd name="T18" fmla="*/ 684 w 743"/>
                <a:gd name="T19" fmla="*/ 204 h 931"/>
                <a:gd name="T20" fmla="*/ 664 w 743"/>
                <a:gd name="T21" fmla="*/ 250 h 931"/>
                <a:gd name="T22" fmla="*/ 639 w 743"/>
                <a:gd name="T23" fmla="*/ 298 h 931"/>
                <a:gd name="T24" fmla="*/ 614 w 743"/>
                <a:gd name="T25" fmla="*/ 348 h 931"/>
                <a:gd name="T26" fmla="*/ 585 w 743"/>
                <a:gd name="T27" fmla="*/ 400 h 931"/>
                <a:gd name="T28" fmla="*/ 554 w 743"/>
                <a:gd name="T29" fmla="*/ 452 h 931"/>
                <a:gd name="T30" fmla="*/ 520 w 743"/>
                <a:gd name="T31" fmla="*/ 504 h 931"/>
                <a:gd name="T32" fmla="*/ 484 w 743"/>
                <a:gd name="T33" fmla="*/ 557 h 931"/>
                <a:gd name="T34" fmla="*/ 445 w 743"/>
                <a:gd name="T35" fmla="*/ 608 h 931"/>
                <a:gd name="T36" fmla="*/ 403 w 743"/>
                <a:gd name="T37" fmla="*/ 659 h 931"/>
                <a:gd name="T38" fmla="*/ 359 w 743"/>
                <a:gd name="T39" fmla="*/ 708 h 931"/>
                <a:gd name="T40" fmla="*/ 311 w 743"/>
                <a:gd name="T41" fmla="*/ 756 h 931"/>
                <a:gd name="T42" fmla="*/ 260 w 743"/>
                <a:gd name="T43" fmla="*/ 801 h 931"/>
                <a:gd name="T44" fmla="*/ 207 w 743"/>
                <a:gd name="T45" fmla="*/ 843 h 931"/>
                <a:gd name="T46" fmla="*/ 150 w 743"/>
                <a:gd name="T47" fmla="*/ 881 h 931"/>
                <a:gd name="T48" fmla="*/ 91 w 743"/>
                <a:gd name="T49" fmla="*/ 917 h 931"/>
                <a:gd name="T50" fmla="*/ 70 w 743"/>
                <a:gd name="T51" fmla="*/ 927 h 931"/>
                <a:gd name="T52" fmla="*/ 51 w 743"/>
                <a:gd name="T53" fmla="*/ 931 h 931"/>
                <a:gd name="T54" fmla="*/ 34 w 743"/>
                <a:gd name="T55" fmla="*/ 930 h 931"/>
                <a:gd name="T56" fmla="*/ 20 w 743"/>
                <a:gd name="T57" fmla="*/ 925 h 931"/>
                <a:gd name="T58" fmla="*/ 10 w 743"/>
                <a:gd name="T59" fmla="*/ 915 h 931"/>
                <a:gd name="T60" fmla="*/ 3 w 743"/>
                <a:gd name="T61" fmla="*/ 902 h 931"/>
                <a:gd name="T62" fmla="*/ 0 w 743"/>
                <a:gd name="T63" fmla="*/ 886 h 931"/>
                <a:gd name="T64" fmla="*/ 2 w 743"/>
                <a:gd name="T65" fmla="*/ 866 h 931"/>
                <a:gd name="T66" fmla="*/ 8 w 743"/>
                <a:gd name="T67" fmla="*/ 844 h 931"/>
                <a:gd name="T68" fmla="*/ 22 w 743"/>
                <a:gd name="T69" fmla="*/ 806 h 931"/>
                <a:gd name="T70" fmla="*/ 40 w 743"/>
                <a:gd name="T71" fmla="*/ 765 h 931"/>
                <a:gd name="T72" fmla="*/ 59 w 743"/>
                <a:gd name="T73" fmla="*/ 720 h 931"/>
                <a:gd name="T74" fmla="*/ 81 w 743"/>
                <a:gd name="T75" fmla="*/ 673 h 931"/>
                <a:gd name="T76" fmla="*/ 105 w 743"/>
                <a:gd name="T77" fmla="*/ 624 h 931"/>
                <a:gd name="T78" fmla="*/ 134 w 743"/>
                <a:gd name="T79" fmla="*/ 573 h 931"/>
                <a:gd name="T80" fmla="*/ 164 w 743"/>
                <a:gd name="T81" fmla="*/ 520 h 931"/>
                <a:gd name="T82" fmla="*/ 198 w 743"/>
                <a:gd name="T83" fmla="*/ 466 h 931"/>
                <a:gd name="T84" fmla="*/ 235 w 743"/>
                <a:gd name="T85" fmla="*/ 413 h 931"/>
                <a:gd name="T86" fmla="*/ 275 w 743"/>
                <a:gd name="T87" fmla="*/ 358 h 931"/>
                <a:gd name="T88" fmla="*/ 318 w 743"/>
                <a:gd name="T89" fmla="*/ 305 h 931"/>
                <a:gd name="T90" fmla="*/ 366 w 743"/>
                <a:gd name="T91" fmla="*/ 252 h 931"/>
                <a:gd name="T92" fmla="*/ 415 w 743"/>
                <a:gd name="T93" fmla="*/ 201 h 931"/>
                <a:gd name="T94" fmla="*/ 470 w 743"/>
                <a:gd name="T95" fmla="*/ 151 h 931"/>
                <a:gd name="T96" fmla="*/ 528 w 743"/>
                <a:gd name="T97" fmla="*/ 103 h 931"/>
                <a:gd name="T98" fmla="*/ 590 w 743"/>
                <a:gd name="T99" fmla="*/ 58 h 931"/>
                <a:gd name="T100" fmla="*/ 655 w 743"/>
                <a:gd name="T101" fmla="*/ 17 h 931"/>
                <a:gd name="T102" fmla="*/ 677 w 743"/>
                <a:gd name="T103" fmla="*/ 6 h 931"/>
                <a:gd name="T104" fmla="*/ 695 w 743"/>
                <a:gd name="T105" fmla="*/ 0 h 931"/>
                <a:gd name="T106" fmla="*/ 711 w 743"/>
                <a:gd name="T107" fmla="*/ 0 h 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43" h="931">
                  <a:moveTo>
                    <a:pt x="711" y="0"/>
                  </a:moveTo>
                  <a:lnTo>
                    <a:pt x="724" y="5"/>
                  </a:lnTo>
                  <a:lnTo>
                    <a:pt x="733" y="13"/>
                  </a:lnTo>
                  <a:lnTo>
                    <a:pt x="739" y="25"/>
                  </a:lnTo>
                  <a:lnTo>
                    <a:pt x="743" y="41"/>
                  </a:lnTo>
                  <a:lnTo>
                    <a:pt x="741" y="60"/>
                  </a:lnTo>
                  <a:lnTo>
                    <a:pt x="734" y="82"/>
                  </a:lnTo>
                  <a:lnTo>
                    <a:pt x="719" y="119"/>
                  </a:lnTo>
                  <a:lnTo>
                    <a:pt x="703" y="160"/>
                  </a:lnTo>
                  <a:lnTo>
                    <a:pt x="684" y="204"/>
                  </a:lnTo>
                  <a:lnTo>
                    <a:pt x="664" y="250"/>
                  </a:lnTo>
                  <a:lnTo>
                    <a:pt x="639" y="298"/>
                  </a:lnTo>
                  <a:lnTo>
                    <a:pt x="614" y="348"/>
                  </a:lnTo>
                  <a:lnTo>
                    <a:pt x="585" y="400"/>
                  </a:lnTo>
                  <a:lnTo>
                    <a:pt x="554" y="452"/>
                  </a:lnTo>
                  <a:lnTo>
                    <a:pt x="520" y="504"/>
                  </a:lnTo>
                  <a:lnTo>
                    <a:pt x="484" y="557"/>
                  </a:lnTo>
                  <a:lnTo>
                    <a:pt x="445" y="608"/>
                  </a:lnTo>
                  <a:lnTo>
                    <a:pt x="403" y="659"/>
                  </a:lnTo>
                  <a:lnTo>
                    <a:pt x="359" y="708"/>
                  </a:lnTo>
                  <a:lnTo>
                    <a:pt x="311" y="756"/>
                  </a:lnTo>
                  <a:lnTo>
                    <a:pt x="260" y="801"/>
                  </a:lnTo>
                  <a:lnTo>
                    <a:pt x="207" y="843"/>
                  </a:lnTo>
                  <a:lnTo>
                    <a:pt x="150" y="881"/>
                  </a:lnTo>
                  <a:lnTo>
                    <a:pt x="91" y="917"/>
                  </a:lnTo>
                  <a:lnTo>
                    <a:pt x="70" y="927"/>
                  </a:lnTo>
                  <a:lnTo>
                    <a:pt x="51" y="931"/>
                  </a:lnTo>
                  <a:lnTo>
                    <a:pt x="34" y="930"/>
                  </a:lnTo>
                  <a:lnTo>
                    <a:pt x="20" y="925"/>
                  </a:lnTo>
                  <a:lnTo>
                    <a:pt x="10" y="915"/>
                  </a:lnTo>
                  <a:lnTo>
                    <a:pt x="3" y="902"/>
                  </a:lnTo>
                  <a:lnTo>
                    <a:pt x="0" y="886"/>
                  </a:lnTo>
                  <a:lnTo>
                    <a:pt x="2" y="866"/>
                  </a:lnTo>
                  <a:lnTo>
                    <a:pt x="8" y="844"/>
                  </a:lnTo>
                  <a:lnTo>
                    <a:pt x="22" y="806"/>
                  </a:lnTo>
                  <a:lnTo>
                    <a:pt x="40" y="765"/>
                  </a:lnTo>
                  <a:lnTo>
                    <a:pt x="59" y="720"/>
                  </a:lnTo>
                  <a:lnTo>
                    <a:pt x="81" y="673"/>
                  </a:lnTo>
                  <a:lnTo>
                    <a:pt x="105" y="624"/>
                  </a:lnTo>
                  <a:lnTo>
                    <a:pt x="134" y="573"/>
                  </a:lnTo>
                  <a:lnTo>
                    <a:pt x="164" y="520"/>
                  </a:lnTo>
                  <a:lnTo>
                    <a:pt x="198" y="466"/>
                  </a:lnTo>
                  <a:lnTo>
                    <a:pt x="235" y="413"/>
                  </a:lnTo>
                  <a:lnTo>
                    <a:pt x="275" y="358"/>
                  </a:lnTo>
                  <a:lnTo>
                    <a:pt x="318" y="305"/>
                  </a:lnTo>
                  <a:lnTo>
                    <a:pt x="366" y="252"/>
                  </a:lnTo>
                  <a:lnTo>
                    <a:pt x="415" y="201"/>
                  </a:lnTo>
                  <a:lnTo>
                    <a:pt x="470" y="151"/>
                  </a:lnTo>
                  <a:lnTo>
                    <a:pt x="528" y="103"/>
                  </a:lnTo>
                  <a:lnTo>
                    <a:pt x="590" y="58"/>
                  </a:lnTo>
                  <a:lnTo>
                    <a:pt x="655" y="17"/>
                  </a:lnTo>
                  <a:lnTo>
                    <a:pt x="677" y="6"/>
                  </a:lnTo>
                  <a:lnTo>
                    <a:pt x="695" y="0"/>
                  </a:lnTo>
                  <a:lnTo>
                    <a:pt x="7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22" name="Freeform 398"/>
            <p:cNvSpPr>
              <a:spLocks/>
            </p:cNvSpPr>
            <p:nvPr/>
          </p:nvSpPr>
          <p:spPr bwMode="auto">
            <a:xfrm>
              <a:off x="11177588" y="3876675"/>
              <a:ext cx="142875" cy="174625"/>
            </a:xfrm>
            <a:custGeom>
              <a:avLst/>
              <a:gdLst>
                <a:gd name="T0" fmla="*/ 512 w 542"/>
                <a:gd name="T1" fmla="*/ 0 h 660"/>
                <a:gd name="T2" fmla="*/ 525 w 542"/>
                <a:gd name="T3" fmla="*/ 4 h 660"/>
                <a:gd name="T4" fmla="*/ 534 w 542"/>
                <a:gd name="T5" fmla="*/ 12 h 660"/>
                <a:gd name="T6" fmla="*/ 540 w 542"/>
                <a:gd name="T7" fmla="*/ 24 h 660"/>
                <a:gd name="T8" fmla="*/ 542 w 542"/>
                <a:gd name="T9" fmla="*/ 41 h 660"/>
                <a:gd name="T10" fmla="*/ 539 w 542"/>
                <a:gd name="T11" fmla="*/ 59 h 660"/>
                <a:gd name="T12" fmla="*/ 532 w 542"/>
                <a:gd name="T13" fmla="*/ 81 h 660"/>
                <a:gd name="T14" fmla="*/ 516 w 542"/>
                <a:gd name="T15" fmla="*/ 119 h 660"/>
                <a:gd name="T16" fmla="*/ 496 w 542"/>
                <a:gd name="T17" fmla="*/ 160 h 660"/>
                <a:gd name="T18" fmla="*/ 475 w 542"/>
                <a:gd name="T19" fmla="*/ 204 h 660"/>
                <a:gd name="T20" fmla="*/ 450 w 542"/>
                <a:gd name="T21" fmla="*/ 250 h 660"/>
                <a:gd name="T22" fmla="*/ 422 w 542"/>
                <a:gd name="T23" fmla="*/ 297 h 660"/>
                <a:gd name="T24" fmla="*/ 392 w 542"/>
                <a:gd name="T25" fmla="*/ 344 h 660"/>
                <a:gd name="T26" fmla="*/ 359 w 542"/>
                <a:gd name="T27" fmla="*/ 392 h 660"/>
                <a:gd name="T28" fmla="*/ 321 w 542"/>
                <a:gd name="T29" fmla="*/ 440 h 660"/>
                <a:gd name="T30" fmla="*/ 282 w 542"/>
                <a:gd name="T31" fmla="*/ 486 h 660"/>
                <a:gd name="T32" fmla="*/ 238 w 542"/>
                <a:gd name="T33" fmla="*/ 530 h 660"/>
                <a:gd name="T34" fmla="*/ 191 w 542"/>
                <a:gd name="T35" fmla="*/ 571 h 660"/>
                <a:gd name="T36" fmla="*/ 142 w 542"/>
                <a:gd name="T37" fmla="*/ 611 h 660"/>
                <a:gd name="T38" fmla="*/ 88 w 542"/>
                <a:gd name="T39" fmla="*/ 646 h 660"/>
                <a:gd name="T40" fmla="*/ 67 w 542"/>
                <a:gd name="T41" fmla="*/ 656 h 660"/>
                <a:gd name="T42" fmla="*/ 49 w 542"/>
                <a:gd name="T43" fmla="*/ 660 h 660"/>
                <a:gd name="T44" fmla="*/ 32 w 542"/>
                <a:gd name="T45" fmla="*/ 660 h 660"/>
                <a:gd name="T46" fmla="*/ 19 w 542"/>
                <a:gd name="T47" fmla="*/ 655 h 660"/>
                <a:gd name="T48" fmla="*/ 9 w 542"/>
                <a:gd name="T49" fmla="*/ 646 h 660"/>
                <a:gd name="T50" fmla="*/ 2 w 542"/>
                <a:gd name="T51" fmla="*/ 633 h 660"/>
                <a:gd name="T52" fmla="*/ 0 w 542"/>
                <a:gd name="T53" fmla="*/ 617 h 660"/>
                <a:gd name="T54" fmla="*/ 2 w 542"/>
                <a:gd name="T55" fmla="*/ 598 h 660"/>
                <a:gd name="T56" fmla="*/ 9 w 542"/>
                <a:gd name="T57" fmla="*/ 575 h 660"/>
                <a:gd name="T58" fmla="*/ 25 w 542"/>
                <a:gd name="T59" fmla="*/ 539 h 660"/>
                <a:gd name="T60" fmla="*/ 44 w 542"/>
                <a:gd name="T61" fmla="*/ 500 h 660"/>
                <a:gd name="T62" fmla="*/ 65 w 542"/>
                <a:gd name="T63" fmla="*/ 458 h 660"/>
                <a:gd name="T64" fmla="*/ 88 w 542"/>
                <a:gd name="T65" fmla="*/ 414 h 660"/>
                <a:gd name="T66" fmla="*/ 115 w 542"/>
                <a:gd name="T67" fmla="*/ 368 h 660"/>
                <a:gd name="T68" fmla="*/ 146 w 542"/>
                <a:gd name="T69" fmla="*/ 323 h 660"/>
                <a:gd name="T70" fmla="*/ 179 w 542"/>
                <a:gd name="T71" fmla="*/ 276 h 660"/>
                <a:gd name="T72" fmla="*/ 217 w 542"/>
                <a:gd name="T73" fmla="*/ 230 h 660"/>
                <a:gd name="T74" fmla="*/ 257 w 542"/>
                <a:gd name="T75" fmla="*/ 184 h 660"/>
                <a:gd name="T76" fmla="*/ 302 w 542"/>
                <a:gd name="T77" fmla="*/ 139 h 660"/>
                <a:gd name="T78" fmla="*/ 349 w 542"/>
                <a:gd name="T79" fmla="*/ 96 h 660"/>
                <a:gd name="T80" fmla="*/ 401 w 542"/>
                <a:gd name="T81" fmla="*/ 56 h 660"/>
                <a:gd name="T82" fmla="*/ 458 w 542"/>
                <a:gd name="T83" fmla="*/ 17 h 660"/>
                <a:gd name="T84" fmla="*/ 478 w 542"/>
                <a:gd name="T85" fmla="*/ 6 h 660"/>
                <a:gd name="T86" fmla="*/ 496 w 542"/>
                <a:gd name="T87" fmla="*/ 1 h 660"/>
                <a:gd name="T88" fmla="*/ 512 w 542"/>
                <a:gd name="T89" fmla="*/ 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2" h="660">
                  <a:moveTo>
                    <a:pt x="512" y="0"/>
                  </a:moveTo>
                  <a:lnTo>
                    <a:pt x="525" y="4"/>
                  </a:lnTo>
                  <a:lnTo>
                    <a:pt x="534" y="12"/>
                  </a:lnTo>
                  <a:lnTo>
                    <a:pt x="540" y="24"/>
                  </a:lnTo>
                  <a:lnTo>
                    <a:pt x="542" y="41"/>
                  </a:lnTo>
                  <a:lnTo>
                    <a:pt x="539" y="59"/>
                  </a:lnTo>
                  <a:lnTo>
                    <a:pt x="532" y="81"/>
                  </a:lnTo>
                  <a:lnTo>
                    <a:pt x="516" y="119"/>
                  </a:lnTo>
                  <a:lnTo>
                    <a:pt x="496" y="160"/>
                  </a:lnTo>
                  <a:lnTo>
                    <a:pt x="475" y="204"/>
                  </a:lnTo>
                  <a:lnTo>
                    <a:pt x="450" y="250"/>
                  </a:lnTo>
                  <a:lnTo>
                    <a:pt x="422" y="297"/>
                  </a:lnTo>
                  <a:lnTo>
                    <a:pt x="392" y="344"/>
                  </a:lnTo>
                  <a:lnTo>
                    <a:pt x="359" y="392"/>
                  </a:lnTo>
                  <a:lnTo>
                    <a:pt x="321" y="440"/>
                  </a:lnTo>
                  <a:lnTo>
                    <a:pt x="282" y="486"/>
                  </a:lnTo>
                  <a:lnTo>
                    <a:pt x="238" y="530"/>
                  </a:lnTo>
                  <a:lnTo>
                    <a:pt x="191" y="571"/>
                  </a:lnTo>
                  <a:lnTo>
                    <a:pt x="142" y="611"/>
                  </a:lnTo>
                  <a:lnTo>
                    <a:pt x="88" y="646"/>
                  </a:lnTo>
                  <a:lnTo>
                    <a:pt x="67" y="656"/>
                  </a:lnTo>
                  <a:lnTo>
                    <a:pt x="49" y="660"/>
                  </a:lnTo>
                  <a:lnTo>
                    <a:pt x="32" y="660"/>
                  </a:lnTo>
                  <a:lnTo>
                    <a:pt x="19" y="655"/>
                  </a:lnTo>
                  <a:lnTo>
                    <a:pt x="9" y="646"/>
                  </a:lnTo>
                  <a:lnTo>
                    <a:pt x="2" y="633"/>
                  </a:lnTo>
                  <a:lnTo>
                    <a:pt x="0" y="617"/>
                  </a:lnTo>
                  <a:lnTo>
                    <a:pt x="2" y="598"/>
                  </a:lnTo>
                  <a:lnTo>
                    <a:pt x="9" y="575"/>
                  </a:lnTo>
                  <a:lnTo>
                    <a:pt x="25" y="539"/>
                  </a:lnTo>
                  <a:lnTo>
                    <a:pt x="44" y="500"/>
                  </a:lnTo>
                  <a:lnTo>
                    <a:pt x="65" y="458"/>
                  </a:lnTo>
                  <a:lnTo>
                    <a:pt x="88" y="414"/>
                  </a:lnTo>
                  <a:lnTo>
                    <a:pt x="115" y="368"/>
                  </a:lnTo>
                  <a:lnTo>
                    <a:pt x="146" y="323"/>
                  </a:lnTo>
                  <a:lnTo>
                    <a:pt x="179" y="276"/>
                  </a:lnTo>
                  <a:lnTo>
                    <a:pt x="217" y="230"/>
                  </a:lnTo>
                  <a:lnTo>
                    <a:pt x="257" y="184"/>
                  </a:lnTo>
                  <a:lnTo>
                    <a:pt x="302" y="139"/>
                  </a:lnTo>
                  <a:lnTo>
                    <a:pt x="349" y="96"/>
                  </a:lnTo>
                  <a:lnTo>
                    <a:pt x="401" y="56"/>
                  </a:lnTo>
                  <a:lnTo>
                    <a:pt x="458" y="17"/>
                  </a:lnTo>
                  <a:lnTo>
                    <a:pt x="478" y="6"/>
                  </a:lnTo>
                  <a:lnTo>
                    <a:pt x="496" y="1"/>
                  </a:lnTo>
                  <a:lnTo>
                    <a:pt x="5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123" name="Group 122"/>
          <p:cNvGrpSpPr/>
          <p:nvPr/>
        </p:nvGrpSpPr>
        <p:grpSpPr>
          <a:xfrm>
            <a:off x="419022" y="9287594"/>
            <a:ext cx="454446" cy="424151"/>
            <a:chOff x="5402263" y="5524500"/>
            <a:chExt cx="1071562" cy="1000126"/>
          </a:xfrm>
          <a:solidFill>
            <a:schemeClr val="bg1"/>
          </a:solidFill>
        </p:grpSpPr>
        <p:sp>
          <p:nvSpPr>
            <p:cNvPr id="124" name="Freeform 424"/>
            <p:cNvSpPr>
              <a:spLocks noEditPoints="1"/>
            </p:cNvSpPr>
            <p:nvPr/>
          </p:nvSpPr>
          <p:spPr bwMode="auto">
            <a:xfrm>
              <a:off x="5402263" y="5524500"/>
              <a:ext cx="1071562" cy="777875"/>
            </a:xfrm>
            <a:custGeom>
              <a:avLst/>
              <a:gdLst>
                <a:gd name="T0" fmla="*/ 2323 w 3373"/>
                <a:gd name="T1" fmla="*/ 1575 h 2450"/>
                <a:gd name="T2" fmla="*/ 2922 w 3373"/>
                <a:gd name="T3" fmla="*/ 1225 h 2450"/>
                <a:gd name="T4" fmla="*/ 1621 w 3373"/>
                <a:gd name="T5" fmla="*/ 1225 h 2450"/>
                <a:gd name="T6" fmla="*/ 2147 w 3373"/>
                <a:gd name="T7" fmla="*/ 1575 h 2450"/>
                <a:gd name="T8" fmla="*/ 1621 w 3373"/>
                <a:gd name="T9" fmla="*/ 1225 h 2450"/>
                <a:gd name="T10" fmla="*/ 980 w 3373"/>
                <a:gd name="T11" fmla="*/ 1575 h 2450"/>
                <a:gd name="T12" fmla="*/ 1447 w 3373"/>
                <a:gd name="T13" fmla="*/ 1225 h 2450"/>
                <a:gd name="T14" fmla="*/ 2323 w 3373"/>
                <a:gd name="T15" fmla="*/ 700 h 2450"/>
                <a:gd name="T16" fmla="*/ 2946 w 3373"/>
                <a:gd name="T17" fmla="*/ 1050 h 2450"/>
                <a:gd name="T18" fmla="*/ 2323 w 3373"/>
                <a:gd name="T19" fmla="*/ 700 h 2450"/>
                <a:gd name="T20" fmla="*/ 1621 w 3373"/>
                <a:gd name="T21" fmla="*/ 1050 h 2450"/>
                <a:gd name="T22" fmla="*/ 2147 w 3373"/>
                <a:gd name="T23" fmla="*/ 700 h 2450"/>
                <a:gd name="T24" fmla="*/ 835 w 3373"/>
                <a:gd name="T25" fmla="*/ 700 h 2450"/>
                <a:gd name="T26" fmla="*/ 907 w 3373"/>
                <a:gd name="T27" fmla="*/ 1051 h 2450"/>
                <a:gd name="T28" fmla="*/ 1447 w 3373"/>
                <a:gd name="T29" fmla="*/ 1050 h 2450"/>
                <a:gd name="T30" fmla="*/ 835 w 3373"/>
                <a:gd name="T31" fmla="*/ 700 h 2450"/>
                <a:gd name="T32" fmla="*/ 570 w 3373"/>
                <a:gd name="T33" fmla="*/ 0 h 2450"/>
                <a:gd name="T34" fmla="*/ 631 w 3373"/>
                <a:gd name="T35" fmla="*/ 10 h 2450"/>
                <a:gd name="T36" fmla="*/ 683 w 3373"/>
                <a:gd name="T37" fmla="*/ 41 h 2450"/>
                <a:gd name="T38" fmla="*/ 721 w 3373"/>
                <a:gd name="T39" fmla="*/ 86 h 2450"/>
                <a:gd name="T40" fmla="*/ 742 w 3373"/>
                <a:gd name="T41" fmla="*/ 146 h 2450"/>
                <a:gd name="T42" fmla="*/ 3199 w 3373"/>
                <a:gd name="T43" fmla="*/ 350 h 2450"/>
                <a:gd name="T44" fmla="*/ 3258 w 3373"/>
                <a:gd name="T45" fmla="*/ 360 h 2450"/>
                <a:gd name="T46" fmla="*/ 3309 w 3373"/>
                <a:gd name="T47" fmla="*/ 389 h 2450"/>
                <a:gd name="T48" fmla="*/ 3348 w 3373"/>
                <a:gd name="T49" fmla="*/ 433 h 2450"/>
                <a:gd name="T50" fmla="*/ 3370 w 3373"/>
                <a:gd name="T51" fmla="*/ 488 h 2450"/>
                <a:gd name="T52" fmla="*/ 3371 w 3373"/>
                <a:gd name="T53" fmla="*/ 549 h 2450"/>
                <a:gd name="T54" fmla="*/ 3190 w 3373"/>
                <a:gd name="T55" fmla="*/ 1806 h 2450"/>
                <a:gd name="T56" fmla="*/ 3160 w 3373"/>
                <a:gd name="T57" fmla="*/ 1860 h 2450"/>
                <a:gd name="T58" fmla="*/ 3113 w 3373"/>
                <a:gd name="T59" fmla="*/ 1900 h 2450"/>
                <a:gd name="T60" fmla="*/ 3056 w 3373"/>
                <a:gd name="T61" fmla="*/ 1921 h 2450"/>
                <a:gd name="T62" fmla="*/ 1040 w 3373"/>
                <a:gd name="T63" fmla="*/ 1925 h 2450"/>
                <a:gd name="T64" fmla="*/ 2848 w 3373"/>
                <a:gd name="T65" fmla="*/ 2100 h 2450"/>
                <a:gd name="T66" fmla="*/ 2909 w 3373"/>
                <a:gd name="T67" fmla="*/ 2110 h 2450"/>
                <a:gd name="T68" fmla="*/ 2961 w 3373"/>
                <a:gd name="T69" fmla="*/ 2141 h 2450"/>
                <a:gd name="T70" fmla="*/ 2999 w 3373"/>
                <a:gd name="T71" fmla="*/ 2185 h 2450"/>
                <a:gd name="T72" fmla="*/ 3021 w 3373"/>
                <a:gd name="T73" fmla="*/ 2243 h 2450"/>
                <a:gd name="T74" fmla="*/ 3021 w 3373"/>
                <a:gd name="T75" fmla="*/ 2305 h 2450"/>
                <a:gd name="T76" fmla="*/ 2999 w 3373"/>
                <a:gd name="T77" fmla="*/ 2363 h 2450"/>
                <a:gd name="T78" fmla="*/ 2961 w 3373"/>
                <a:gd name="T79" fmla="*/ 2408 h 2450"/>
                <a:gd name="T80" fmla="*/ 2909 w 3373"/>
                <a:gd name="T81" fmla="*/ 2438 h 2450"/>
                <a:gd name="T82" fmla="*/ 2848 w 3373"/>
                <a:gd name="T83" fmla="*/ 2450 h 2450"/>
                <a:gd name="T84" fmla="*/ 897 w 3373"/>
                <a:gd name="T85" fmla="*/ 2447 h 2450"/>
                <a:gd name="T86" fmla="*/ 856 w 3373"/>
                <a:gd name="T87" fmla="*/ 2437 h 2450"/>
                <a:gd name="T88" fmla="*/ 836 w 3373"/>
                <a:gd name="T89" fmla="*/ 2425 h 2450"/>
                <a:gd name="T90" fmla="*/ 802 w 3373"/>
                <a:gd name="T91" fmla="*/ 2402 h 2450"/>
                <a:gd name="T92" fmla="*/ 786 w 3373"/>
                <a:gd name="T93" fmla="*/ 2383 h 2450"/>
                <a:gd name="T94" fmla="*/ 764 w 3373"/>
                <a:gd name="T95" fmla="*/ 2351 h 2450"/>
                <a:gd name="T96" fmla="*/ 755 w 3373"/>
                <a:gd name="T97" fmla="*/ 2324 h 2450"/>
                <a:gd name="T98" fmla="*/ 747 w 3373"/>
                <a:gd name="T99" fmla="*/ 2303 h 2450"/>
                <a:gd name="T100" fmla="*/ 175 w 3373"/>
                <a:gd name="T101" fmla="*/ 350 h 2450"/>
                <a:gd name="T102" fmla="*/ 115 w 3373"/>
                <a:gd name="T103" fmla="*/ 339 h 2450"/>
                <a:gd name="T104" fmla="*/ 63 w 3373"/>
                <a:gd name="T105" fmla="*/ 308 h 2450"/>
                <a:gd name="T106" fmla="*/ 24 w 3373"/>
                <a:gd name="T107" fmla="*/ 263 h 2450"/>
                <a:gd name="T108" fmla="*/ 3 w 3373"/>
                <a:gd name="T109" fmla="*/ 206 h 2450"/>
                <a:gd name="T110" fmla="*/ 3 w 3373"/>
                <a:gd name="T111" fmla="*/ 143 h 2450"/>
                <a:gd name="T112" fmla="*/ 24 w 3373"/>
                <a:gd name="T113" fmla="*/ 86 h 2450"/>
                <a:gd name="T114" fmla="*/ 63 w 3373"/>
                <a:gd name="T115" fmla="*/ 41 h 2450"/>
                <a:gd name="T116" fmla="*/ 115 w 3373"/>
                <a:gd name="T117" fmla="*/ 10 h 2450"/>
                <a:gd name="T118" fmla="*/ 175 w 3373"/>
                <a:gd name="T119" fmla="*/ 0 h 2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73" h="2450">
                  <a:moveTo>
                    <a:pt x="2323" y="1225"/>
                  </a:moveTo>
                  <a:lnTo>
                    <a:pt x="2323" y="1575"/>
                  </a:lnTo>
                  <a:lnTo>
                    <a:pt x="2871" y="1575"/>
                  </a:lnTo>
                  <a:lnTo>
                    <a:pt x="2922" y="1225"/>
                  </a:lnTo>
                  <a:lnTo>
                    <a:pt x="2323" y="1225"/>
                  </a:lnTo>
                  <a:close/>
                  <a:moveTo>
                    <a:pt x="1621" y="1225"/>
                  </a:moveTo>
                  <a:lnTo>
                    <a:pt x="1621" y="1575"/>
                  </a:lnTo>
                  <a:lnTo>
                    <a:pt x="2147" y="1575"/>
                  </a:lnTo>
                  <a:lnTo>
                    <a:pt x="2147" y="1225"/>
                  </a:lnTo>
                  <a:lnTo>
                    <a:pt x="1621" y="1225"/>
                  </a:lnTo>
                  <a:close/>
                  <a:moveTo>
                    <a:pt x="923" y="1225"/>
                  </a:moveTo>
                  <a:lnTo>
                    <a:pt x="980" y="1575"/>
                  </a:lnTo>
                  <a:lnTo>
                    <a:pt x="1447" y="1575"/>
                  </a:lnTo>
                  <a:lnTo>
                    <a:pt x="1447" y="1225"/>
                  </a:lnTo>
                  <a:lnTo>
                    <a:pt x="923" y="1225"/>
                  </a:lnTo>
                  <a:close/>
                  <a:moveTo>
                    <a:pt x="2323" y="700"/>
                  </a:moveTo>
                  <a:lnTo>
                    <a:pt x="2323" y="1050"/>
                  </a:lnTo>
                  <a:lnTo>
                    <a:pt x="2946" y="1050"/>
                  </a:lnTo>
                  <a:lnTo>
                    <a:pt x="2996" y="700"/>
                  </a:lnTo>
                  <a:lnTo>
                    <a:pt x="2323" y="700"/>
                  </a:lnTo>
                  <a:close/>
                  <a:moveTo>
                    <a:pt x="1621" y="700"/>
                  </a:moveTo>
                  <a:lnTo>
                    <a:pt x="1621" y="1050"/>
                  </a:lnTo>
                  <a:lnTo>
                    <a:pt x="2147" y="1050"/>
                  </a:lnTo>
                  <a:lnTo>
                    <a:pt x="2147" y="700"/>
                  </a:lnTo>
                  <a:lnTo>
                    <a:pt x="1621" y="700"/>
                  </a:lnTo>
                  <a:close/>
                  <a:moveTo>
                    <a:pt x="835" y="700"/>
                  </a:moveTo>
                  <a:lnTo>
                    <a:pt x="894" y="1055"/>
                  </a:lnTo>
                  <a:lnTo>
                    <a:pt x="907" y="1051"/>
                  </a:lnTo>
                  <a:lnTo>
                    <a:pt x="920" y="1050"/>
                  </a:lnTo>
                  <a:lnTo>
                    <a:pt x="1447" y="1050"/>
                  </a:lnTo>
                  <a:lnTo>
                    <a:pt x="1447" y="700"/>
                  </a:lnTo>
                  <a:lnTo>
                    <a:pt x="835" y="700"/>
                  </a:lnTo>
                  <a:close/>
                  <a:moveTo>
                    <a:pt x="175" y="0"/>
                  </a:moveTo>
                  <a:lnTo>
                    <a:pt x="570" y="0"/>
                  </a:lnTo>
                  <a:lnTo>
                    <a:pt x="601" y="2"/>
                  </a:lnTo>
                  <a:lnTo>
                    <a:pt x="631" y="10"/>
                  </a:lnTo>
                  <a:lnTo>
                    <a:pt x="659" y="23"/>
                  </a:lnTo>
                  <a:lnTo>
                    <a:pt x="683" y="41"/>
                  </a:lnTo>
                  <a:lnTo>
                    <a:pt x="704" y="62"/>
                  </a:lnTo>
                  <a:lnTo>
                    <a:pt x="721" y="86"/>
                  </a:lnTo>
                  <a:lnTo>
                    <a:pt x="735" y="115"/>
                  </a:lnTo>
                  <a:lnTo>
                    <a:pt x="742" y="146"/>
                  </a:lnTo>
                  <a:lnTo>
                    <a:pt x="776" y="350"/>
                  </a:lnTo>
                  <a:lnTo>
                    <a:pt x="3199" y="350"/>
                  </a:lnTo>
                  <a:lnTo>
                    <a:pt x="3229" y="353"/>
                  </a:lnTo>
                  <a:lnTo>
                    <a:pt x="3258" y="360"/>
                  </a:lnTo>
                  <a:lnTo>
                    <a:pt x="3284" y="372"/>
                  </a:lnTo>
                  <a:lnTo>
                    <a:pt x="3309" y="389"/>
                  </a:lnTo>
                  <a:lnTo>
                    <a:pt x="3331" y="409"/>
                  </a:lnTo>
                  <a:lnTo>
                    <a:pt x="3348" y="433"/>
                  </a:lnTo>
                  <a:lnTo>
                    <a:pt x="3362" y="461"/>
                  </a:lnTo>
                  <a:lnTo>
                    <a:pt x="3370" y="488"/>
                  </a:lnTo>
                  <a:lnTo>
                    <a:pt x="3373" y="518"/>
                  </a:lnTo>
                  <a:lnTo>
                    <a:pt x="3371" y="549"/>
                  </a:lnTo>
                  <a:lnTo>
                    <a:pt x="3197" y="1774"/>
                  </a:lnTo>
                  <a:lnTo>
                    <a:pt x="3190" y="1806"/>
                  </a:lnTo>
                  <a:lnTo>
                    <a:pt x="3177" y="1834"/>
                  </a:lnTo>
                  <a:lnTo>
                    <a:pt x="3160" y="1860"/>
                  </a:lnTo>
                  <a:lnTo>
                    <a:pt x="3138" y="1882"/>
                  </a:lnTo>
                  <a:lnTo>
                    <a:pt x="3113" y="1900"/>
                  </a:lnTo>
                  <a:lnTo>
                    <a:pt x="3085" y="1913"/>
                  </a:lnTo>
                  <a:lnTo>
                    <a:pt x="3056" y="1921"/>
                  </a:lnTo>
                  <a:lnTo>
                    <a:pt x="3023" y="1925"/>
                  </a:lnTo>
                  <a:lnTo>
                    <a:pt x="1040" y="1925"/>
                  </a:lnTo>
                  <a:lnTo>
                    <a:pt x="1068" y="2100"/>
                  </a:lnTo>
                  <a:lnTo>
                    <a:pt x="2848" y="2100"/>
                  </a:lnTo>
                  <a:lnTo>
                    <a:pt x="2879" y="2103"/>
                  </a:lnTo>
                  <a:lnTo>
                    <a:pt x="2909" y="2110"/>
                  </a:lnTo>
                  <a:lnTo>
                    <a:pt x="2937" y="2124"/>
                  </a:lnTo>
                  <a:lnTo>
                    <a:pt x="2961" y="2141"/>
                  </a:lnTo>
                  <a:lnTo>
                    <a:pt x="2982" y="2161"/>
                  </a:lnTo>
                  <a:lnTo>
                    <a:pt x="2999" y="2185"/>
                  </a:lnTo>
                  <a:lnTo>
                    <a:pt x="3012" y="2213"/>
                  </a:lnTo>
                  <a:lnTo>
                    <a:pt x="3021" y="2243"/>
                  </a:lnTo>
                  <a:lnTo>
                    <a:pt x="3023" y="2273"/>
                  </a:lnTo>
                  <a:lnTo>
                    <a:pt x="3021" y="2305"/>
                  </a:lnTo>
                  <a:lnTo>
                    <a:pt x="3012" y="2335"/>
                  </a:lnTo>
                  <a:lnTo>
                    <a:pt x="2999" y="2363"/>
                  </a:lnTo>
                  <a:lnTo>
                    <a:pt x="2982" y="2387"/>
                  </a:lnTo>
                  <a:lnTo>
                    <a:pt x="2961" y="2408"/>
                  </a:lnTo>
                  <a:lnTo>
                    <a:pt x="2937" y="2425"/>
                  </a:lnTo>
                  <a:lnTo>
                    <a:pt x="2909" y="2438"/>
                  </a:lnTo>
                  <a:lnTo>
                    <a:pt x="2879" y="2446"/>
                  </a:lnTo>
                  <a:lnTo>
                    <a:pt x="2848" y="2450"/>
                  </a:lnTo>
                  <a:lnTo>
                    <a:pt x="920" y="2450"/>
                  </a:lnTo>
                  <a:lnTo>
                    <a:pt x="897" y="2447"/>
                  </a:lnTo>
                  <a:lnTo>
                    <a:pt x="876" y="2443"/>
                  </a:lnTo>
                  <a:lnTo>
                    <a:pt x="856" y="2437"/>
                  </a:lnTo>
                  <a:lnTo>
                    <a:pt x="845" y="2431"/>
                  </a:lnTo>
                  <a:lnTo>
                    <a:pt x="836" y="2425"/>
                  </a:lnTo>
                  <a:lnTo>
                    <a:pt x="818" y="2415"/>
                  </a:lnTo>
                  <a:lnTo>
                    <a:pt x="802" y="2402"/>
                  </a:lnTo>
                  <a:lnTo>
                    <a:pt x="793" y="2392"/>
                  </a:lnTo>
                  <a:lnTo>
                    <a:pt x="786" y="2383"/>
                  </a:lnTo>
                  <a:lnTo>
                    <a:pt x="774" y="2368"/>
                  </a:lnTo>
                  <a:lnTo>
                    <a:pt x="764" y="2351"/>
                  </a:lnTo>
                  <a:lnTo>
                    <a:pt x="759" y="2338"/>
                  </a:lnTo>
                  <a:lnTo>
                    <a:pt x="755" y="2324"/>
                  </a:lnTo>
                  <a:lnTo>
                    <a:pt x="751" y="2314"/>
                  </a:lnTo>
                  <a:lnTo>
                    <a:pt x="747" y="2303"/>
                  </a:lnTo>
                  <a:lnTo>
                    <a:pt x="421" y="350"/>
                  </a:lnTo>
                  <a:lnTo>
                    <a:pt x="175" y="350"/>
                  </a:lnTo>
                  <a:lnTo>
                    <a:pt x="144" y="346"/>
                  </a:lnTo>
                  <a:lnTo>
                    <a:pt x="115" y="339"/>
                  </a:lnTo>
                  <a:lnTo>
                    <a:pt x="87" y="326"/>
                  </a:lnTo>
                  <a:lnTo>
                    <a:pt x="63" y="308"/>
                  </a:lnTo>
                  <a:lnTo>
                    <a:pt x="41" y="287"/>
                  </a:lnTo>
                  <a:lnTo>
                    <a:pt x="24" y="263"/>
                  </a:lnTo>
                  <a:lnTo>
                    <a:pt x="11" y="235"/>
                  </a:lnTo>
                  <a:lnTo>
                    <a:pt x="3" y="206"/>
                  </a:lnTo>
                  <a:lnTo>
                    <a:pt x="0" y="175"/>
                  </a:lnTo>
                  <a:lnTo>
                    <a:pt x="3" y="143"/>
                  </a:lnTo>
                  <a:lnTo>
                    <a:pt x="11" y="113"/>
                  </a:lnTo>
                  <a:lnTo>
                    <a:pt x="24" y="86"/>
                  </a:lnTo>
                  <a:lnTo>
                    <a:pt x="41" y="62"/>
                  </a:lnTo>
                  <a:lnTo>
                    <a:pt x="63" y="41"/>
                  </a:lnTo>
                  <a:lnTo>
                    <a:pt x="87" y="23"/>
                  </a:lnTo>
                  <a:lnTo>
                    <a:pt x="115" y="10"/>
                  </a:lnTo>
                  <a:lnTo>
                    <a:pt x="144" y="2"/>
                  </a:lnTo>
                  <a:lnTo>
                    <a:pt x="1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25" name="Freeform 425"/>
            <p:cNvSpPr>
              <a:spLocks/>
            </p:cNvSpPr>
            <p:nvPr/>
          </p:nvSpPr>
          <p:spPr bwMode="auto">
            <a:xfrm>
              <a:off x="5694363" y="6357938"/>
              <a:ext cx="166687" cy="166688"/>
            </a:xfrm>
            <a:custGeom>
              <a:avLst/>
              <a:gdLst>
                <a:gd name="T0" fmla="*/ 262 w 527"/>
                <a:gd name="T1" fmla="*/ 0 h 523"/>
                <a:gd name="T2" fmla="*/ 301 w 527"/>
                <a:gd name="T3" fmla="*/ 2 h 523"/>
                <a:gd name="T4" fmla="*/ 339 w 527"/>
                <a:gd name="T5" fmla="*/ 10 h 523"/>
                <a:gd name="T6" fmla="*/ 374 w 527"/>
                <a:gd name="T7" fmla="*/ 24 h 523"/>
                <a:gd name="T8" fmla="*/ 406 w 527"/>
                <a:gd name="T9" fmla="*/ 42 h 523"/>
                <a:gd name="T10" fmla="*/ 435 w 527"/>
                <a:gd name="T11" fmla="*/ 64 h 523"/>
                <a:gd name="T12" fmla="*/ 462 w 527"/>
                <a:gd name="T13" fmla="*/ 90 h 523"/>
                <a:gd name="T14" fmla="*/ 484 w 527"/>
                <a:gd name="T15" fmla="*/ 119 h 523"/>
                <a:gd name="T16" fmla="*/ 502 w 527"/>
                <a:gd name="T17" fmla="*/ 151 h 523"/>
                <a:gd name="T18" fmla="*/ 515 w 527"/>
                <a:gd name="T19" fmla="*/ 186 h 523"/>
                <a:gd name="T20" fmla="*/ 523 w 527"/>
                <a:gd name="T21" fmla="*/ 223 h 523"/>
                <a:gd name="T22" fmla="*/ 527 w 527"/>
                <a:gd name="T23" fmla="*/ 261 h 523"/>
                <a:gd name="T24" fmla="*/ 523 w 527"/>
                <a:gd name="T25" fmla="*/ 301 h 523"/>
                <a:gd name="T26" fmla="*/ 515 w 527"/>
                <a:gd name="T27" fmla="*/ 338 h 523"/>
                <a:gd name="T28" fmla="*/ 502 w 527"/>
                <a:gd name="T29" fmla="*/ 372 h 523"/>
                <a:gd name="T30" fmla="*/ 484 w 527"/>
                <a:gd name="T31" fmla="*/ 405 h 523"/>
                <a:gd name="T32" fmla="*/ 462 w 527"/>
                <a:gd name="T33" fmla="*/ 433 h 523"/>
                <a:gd name="T34" fmla="*/ 435 w 527"/>
                <a:gd name="T35" fmla="*/ 460 h 523"/>
                <a:gd name="T36" fmla="*/ 406 w 527"/>
                <a:gd name="T37" fmla="*/ 482 h 523"/>
                <a:gd name="T38" fmla="*/ 374 w 527"/>
                <a:gd name="T39" fmla="*/ 499 h 523"/>
                <a:gd name="T40" fmla="*/ 339 w 527"/>
                <a:gd name="T41" fmla="*/ 513 h 523"/>
                <a:gd name="T42" fmla="*/ 301 w 527"/>
                <a:gd name="T43" fmla="*/ 521 h 523"/>
                <a:gd name="T44" fmla="*/ 262 w 527"/>
                <a:gd name="T45" fmla="*/ 523 h 523"/>
                <a:gd name="T46" fmla="*/ 224 w 527"/>
                <a:gd name="T47" fmla="*/ 521 h 523"/>
                <a:gd name="T48" fmla="*/ 187 w 527"/>
                <a:gd name="T49" fmla="*/ 513 h 523"/>
                <a:gd name="T50" fmla="*/ 152 w 527"/>
                <a:gd name="T51" fmla="*/ 499 h 523"/>
                <a:gd name="T52" fmla="*/ 120 w 527"/>
                <a:gd name="T53" fmla="*/ 482 h 523"/>
                <a:gd name="T54" fmla="*/ 90 w 527"/>
                <a:gd name="T55" fmla="*/ 460 h 523"/>
                <a:gd name="T56" fmla="*/ 65 w 527"/>
                <a:gd name="T57" fmla="*/ 433 h 523"/>
                <a:gd name="T58" fmla="*/ 42 w 527"/>
                <a:gd name="T59" fmla="*/ 405 h 523"/>
                <a:gd name="T60" fmla="*/ 24 w 527"/>
                <a:gd name="T61" fmla="*/ 372 h 523"/>
                <a:gd name="T62" fmla="*/ 11 w 527"/>
                <a:gd name="T63" fmla="*/ 338 h 523"/>
                <a:gd name="T64" fmla="*/ 3 w 527"/>
                <a:gd name="T65" fmla="*/ 301 h 523"/>
                <a:gd name="T66" fmla="*/ 0 w 527"/>
                <a:gd name="T67" fmla="*/ 261 h 523"/>
                <a:gd name="T68" fmla="*/ 3 w 527"/>
                <a:gd name="T69" fmla="*/ 223 h 523"/>
                <a:gd name="T70" fmla="*/ 11 w 527"/>
                <a:gd name="T71" fmla="*/ 186 h 523"/>
                <a:gd name="T72" fmla="*/ 24 w 527"/>
                <a:gd name="T73" fmla="*/ 151 h 523"/>
                <a:gd name="T74" fmla="*/ 42 w 527"/>
                <a:gd name="T75" fmla="*/ 119 h 523"/>
                <a:gd name="T76" fmla="*/ 65 w 527"/>
                <a:gd name="T77" fmla="*/ 90 h 523"/>
                <a:gd name="T78" fmla="*/ 90 w 527"/>
                <a:gd name="T79" fmla="*/ 64 h 523"/>
                <a:gd name="T80" fmla="*/ 120 w 527"/>
                <a:gd name="T81" fmla="*/ 42 h 523"/>
                <a:gd name="T82" fmla="*/ 152 w 527"/>
                <a:gd name="T83" fmla="*/ 24 h 523"/>
                <a:gd name="T84" fmla="*/ 187 w 527"/>
                <a:gd name="T85" fmla="*/ 10 h 523"/>
                <a:gd name="T86" fmla="*/ 224 w 527"/>
                <a:gd name="T87" fmla="*/ 2 h 523"/>
                <a:gd name="T88" fmla="*/ 262 w 527"/>
                <a:gd name="T89" fmla="*/ 0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7" h="523">
                  <a:moveTo>
                    <a:pt x="262" y="0"/>
                  </a:moveTo>
                  <a:lnTo>
                    <a:pt x="301" y="2"/>
                  </a:lnTo>
                  <a:lnTo>
                    <a:pt x="339" y="10"/>
                  </a:lnTo>
                  <a:lnTo>
                    <a:pt x="374" y="24"/>
                  </a:lnTo>
                  <a:lnTo>
                    <a:pt x="406" y="42"/>
                  </a:lnTo>
                  <a:lnTo>
                    <a:pt x="435" y="64"/>
                  </a:lnTo>
                  <a:lnTo>
                    <a:pt x="462" y="90"/>
                  </a:lnTo>
                  <a:lnTo>
                    <a:pt x="484" y="119"/>
                  </a:lnTo>
                  <a:lnTo>
                    <a:pt x="502" y="151"/>
                  </a:lnTo>
                  <a:lnTo>
                    <a:pt x="515" y="186"/>
                  </a:lnTo>
                  <a:lnTo>
                    <a:pt x="523" y="223"/>
                  </a:lnTo>
                  <a:lnTo>
                    <a:pt x="527" y="261"/>
                  </a:lnTo>
                  <a:lnTo>
                    <a:pt x="523" y="301"/>
                  </a:lnTo>
                  <a:lnTo>
                    <a:pt x="515" y="338"/>
                  </a:lnTo>
                  <a:lnTo>
                    <a:pt x="502" y="372"/>
                  </a:lnTo>
                  <a:lnTo>
                    <a:pt x="484" y="405"/>
                  </a:lnTo>
                  <a:lnTo>
                    <a:pt x="462" y="433"/>
                  </a:lnTo>
                  <a:lnTo>
                    <a:pt x="435" y="460"/>
                  </a:lnTo>
                  <a:lnTo>
                    <a:pt x="406" y="482"/>
                  </a:lnTo>
                  <a:lnTo>
                    <a:pt x="374" y="499"/>
                  </a:lnTo>
                  <a:lnTo>
                    <a:pt x="339" y="513"/>
                  </a:lnTo>
                  <a:lnTo>
                    <a:pt x="301" y="521"/>
                  </a:lnTo>
                  <a:lnTo>
                    <a:pt x="262" y="523"/>
                  </a:lnTo>
                  <a:lnTo>
                    <a:pt x="224" y="521"/>
                  </a:lnTo>
                  <a:lnTo>
                    <a:pt x="187" y="513"/>
                  </a:lnTo>
                  <a:lnTo>
                    <a:pt x="152" y="499"/>
                  </a:lnTo>
                  <a:lnTo>
                    <a:pt x="120" y="482"/>
                  </a:lnTo>
                  <a:lnTo>
                    <a:pt x="90" y="460"/>
                  </a:lnTo>
                  <a:lnTo>
                    <a:pt x="65" y="433"/>
                  </a:lnTo>
                  <a:lnTo>
                    <a:pt x="42" y="405"/>
                  </a:lnTo>
                  <a:lnTo>
                    <a:pt x="24" y="372"/>
                  </a:lnTo>
                  <a:lnTo>
                    <a:pt x="11" y="338"/>
                  </a:lnTo>
                  <a:lnTo>
                    <a:pt x="3" y="301"/>
                  </a:lnTo>
                  <a:lnTo>
                    <a:pt x="0" y="261"/>
                  </a:lnTo>
                  <a:lnTo>
                    <a:pt x="3" y="223"/>
                  </a:lnTo>
                  <a:lnTo>
                    <a:pt x="11" y="186"/>
                  </a:lnTo>
                  <a:lnTo>
                    <a:pt x="24" y="151"/>
                  </a:lnTo>
                  <a:lnTo>
                    <a:pt x="42" y="119"/>
                  </a:lnTo>
                  <a:lnTo>
                    <a:pt x="65" y="90"/>
                  </a:lnTo>
                  <a:lnTo>
                    <a:pt x="90" y="64"/>
                  </a:lnTo>
                  <a:lnTo>
                    <a:pt x="120" y="42"/>
                  </a:lnTo>
                  <a:lnTo>
                    <a:pt x="152" y="24"/>
                  </a:lnTo>
                  <a:lnTo>
                    <a:pt x="187" y="10"/>
                  </a:lnTo>
                  <a:lnTo>
                    <a:pt x="224" y="2"/>
                  </a:lnTo>
                  <a:lnTo>
                    <a:pt x="2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26" name="Freeform 426"/>
            <p:cNvSpPr>
              <a:spLocks/>
            </p:cNvSpPr>
            <p:nvPr/>
          </p:nvSpPr>
          <p:spPr bwMode="auto">
            <a:xfrm>
              <a:off x="6194425" y="6357938"/>
              <a:ext cx="168275" cy="166688"/>
            </a:xfrm>
            <a:custGeom>
              <a:avLst/>
              <a:gdLst>
                <a:gd name="T0" fmla="*/ 263 w 526"/>
                <a:gd name="T1" fmla="*/ 0 h 523"/>
                <a:gd name="T2" fmla="*/ 303 w 526"/>
                <a:gd name="T3" fmla="*/ 2 h 523"/>
                <a:gd name="T4" fmla="*/ 339 w 526"/>
                <a:gd name="T5" fmla="*/ 10 h 523"/>
                <a:gd name="T6" fmla="*/ 374 w 526"/>
                <a:gd name="T7" fmla="*/ 24 h 523"/>
                <a:gd name="T8" fmla="*/ 407 w 526"/>
                <a:gd name="T9" fmla="*/ 42 h 523"/>
                <a:gd name="T10" fmla="*/ 436 w 526"/>
                <a:gd name="T11" fmla="*/ 64 h 523"/>
                <a:gd name="T12" fmla="*/ 462 w 526"/>
                <a:gd name="T13" fmla="*/ 90 h 523"/>
                <a:gd name="T14" fmla="*/ 484 w 526"/>
                <a:gd name="T15" fmla="*/ 119 h 523"/>
                <a:gd name="T16" fmla="*/ 501 w 526"/>
                <a:gd name="T17" fmla="*/ 151 h 523"/>
                <a:gd name="T18" fmla="*/ 515 w 526"/>
                <a:gd name="T19" fmla="*/ 186 h 523"/>
                <a:gd name="T20" fmla="*/ 524 w 526"/>
                <a:gd name="T21" fmla="*/ 223 h 523"/>
                <a:gd name="T22" fmla="*/ 526 w 526"/>
                <a:gd name="T23" fmla="*/ 261 h 523"/>
                <a:gd name="T24" fmla="*/ 524 w 526"/>
                <a:gd name="T25" fmla="*/ 301 h 523"/>
                <a:gd name="T26" fmla="*/ 515 w 526"/>
                <a:gd name="T27" fmla="*/ 338 h 523"/>
                <a:gd name="T28" fmla="*/ 501 w 526"/>
                <a:gd name="T29" fmla="*/ 372 h 523"/>
                <a:gd name="T30" fmla="*/ 484 w 526"/>
                <a:gd name="T31" fmla="*/ 405 h 523"/>
                <a:gd name="T32" fmla="*/ 462 w 526"/>
                <a:gd name="T33" fmla="*/ 433 h 523"/>
                <a:gd name="T34" fmla="*/ 436 w 526"/>
                <a:gd name="T35" fmla="*/ 460 h 523"/>
                <a:gd name="T36" fmla="*/ 407 w 526"/>
                <a:gd name="T37" fmla="*/ 482 h 523"/>
                <a:gd name="T38" fmla="*/ 374 w 526"/>
                <a:gd name="T39" fmla="*/ 499 h 523"/>
                <a:gd name="T40" fmla="*/ 339 w 526"/>
                <a:gd name="T41" fmla="*/ 513 h 523"/>
                <a:gd name="T42" fmla="*/ 303 w 526"/>
                <a:gd name="T43" fmla="*/ 521 h 523"/>
                <a:gd name="T44" fmla="*/ 263 w 526"/>
                <a:gd name="T45" fmla="*/ 523 h 523"/>
                <a:gd name="T46" fmla="*/ 225 w 526"/>
                <a:gd name="T47" fmla="*/ 521 h 523"/>
                <a:gd name="T48" fmla="*/ 188 w 526"/>
                <a:gd name="T49" fmla="*/ 513 h 523"/>
                <a:gd name="T50" fmla="*/ 153 w 526"/>
                <a:gd name="T51" fmla="*/ 499 h 523"/>
                <a:gd name="T52" fmla="*/ 120 w 526"/>
                <a:gd name="T53" fmla="*/ 482 h 523"/>
                <a:gd name="T54" fmla="*/ 90 w 526"/>
                <a:gd name="T55" fmla="*/ 460 h 523"/>
                <a:gd name="T56" fmla="*/ 65 w 526"/>
                <a:gd name="T57" fmla="*/ 433 h 523"/>
                <a:gd name="T58" fmla="*/ 43 w 526"/>
                <a:gd name="T59" fmla="*/ 405 h 523"/>
                <a:gd name="T60" fmla="*/ 24 w 526"/>
                <a:gd name="T61" fmla="*/ 372 h 523"/>
                <a:gd name="T62" fmla="*/ 11 w 526"/>
                <a:gd name="T63" fmla="*/ 338 h 523"/>
                <a:gd name="T64" fmla="*/ 3 w 526"/>
                <a:gd name="T65" fmla="*/ 301 h 523"/>
                <a:gd name="T66" fmla="*/ 0 w 526"/>
                <a:gd name="T67" fmla="*/ 261 h 523"/>
                <a:gd name="T68" fmla="*/ 3 w 526"/>
                <a:gd name="T69" fmla="*/ 223 h 523"/>
                <a:gd name="T70" fmla="*/ 11 w 526"/>
                <a:gd name="T71" fmla="*/ 186 h 523"/>
                <a:gd name="T72" fmla="*/ 24 w 526"/>
                <a:gd name="T73" fmla="*/ 151 h 523"/>
                <a:gd name="T74" fmla="*/ 43 w 526"/>
                <a:gd name="T75" fmla="*/ 119 h 523"/>
                <a:gd name="T76" fmla="*/ 65 w 526"/>
                <a:gd name="T77" fmla="*/ 90 h 523"/>
                <a:gd name="T78" fmla="*/ 90 w 526"/>
                <a:gd name="T79" fmla="*/ 64 h 523"/>
                <a:gd name="T80" fmla="*/ 120 w 526"/>
                <a:gd name="T81" fmla="*/ 42 h 523"/>
                <a:gd name="T82" fmla="*/ 153 w 526"/>
                <a:gd name="T83" fmla="*/ 24 h 523"/>
                <a:gd name="T84" fmla="*/ 188 w 526"/>
                <a:gd name="T85" fmla="*/ 10 h 523"/>
                <a:gd name="T86" fmla="*/ 225 w 526"/>
                <a:gd name="T87" fmla="*/ 2 h 523"/>
                <a:gd name="T88" fmla="*/ 263 w 526"/>
                <a:gd name="T89" fmla="*/ 0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6" h="523">
                  <a:moveTo>
                    <a:pt x="263" y="0"/>
                  </a:moveTo>
                  <a:lnTo>
                    <a:pt x="303" y="2"/>
                  </a:lnTo>
                  <a:lnTo>
                    <a:pt x="339" y="10"/>
                  </a:lnTo>
                  <a:lnTo>
                    <a:pt x="374" y="24"/>
                  </a:lnTo>
                  <a:lnTo>
                    <a:pt x="407" y="42"/>
                  </a:lnTo>
                  <a:lnTo>
                    <a:pt x="436" y="64"/>
                  </a:lnTo>
                  <a:lnTo>
                    <a:pt x="462" y="90"/>
                  </a:lnTo>
                  <a:lnTo>
                    <a:pt x="484" y="119"/>
                  </a:lnTo>
                  <a:lnTo>
                    <a:pt x="501" y="151"/>
                  </a:lnTo>
                  <a:lnTo>
                    <a:pt x="515" y="186"/>
                  </a:lnTo>
                  <a:lnTo>
                    <a:pt x="524" y="223"/>
                  </a:lnTo>
                  <a:lnTo>
                    <a:pt x="526" y="261"/>
                  </a:lnTo>
                  <a:lnTo>
                    <a:pt x="524" y="301"/>
                  </a:lnTo>
                  <a:lnTo>
                    <a:pt x="515" y="338"/>
                  </a:lnTo>
                  <a:lnTo>
                    <a:pt x="501" y="372"/>
                  </a:lnTo>
                  <a:lnTo>
                    <a:pt x="484" y="405"/>
                  </a:lnTo>
                  <a:lnTo>
                    <a:pt x="462" y="433"/>
                  </a:lnTo>
                  <a:lnTo>
                    <a:pt x="436" y="460"/>
                  </a:lnTo>
                  <a:lnTo>
                    <a:pt x="407" y="482"/>
                  </a:lnTo>
                  <a:lnTo>
                    <a:pt x="374" y="499"/>
                  </a:lnTo>
                  <a:lnTo>
                    <a:pt x="339" y="513"/>
                  </a:lnTo>
                  <a:lnTo>
                    <a:pt x="303" y="521"/>
                  </a:lnTo>
                  <a:lnTo>
                    <a:pt x="263" y="523"/>
                  </a:lnTo>
                  <a:lnTo>
                    <a:pt x="225" y="521"/>
                  </a:lnTo>
                  <a:lnTo>
                    <a:pt x="188" y="513"/>
                  </a:lnTo>
                  <a:lnTo>
                    <a:pt x="153" y="499"/>
                  </a:lnTo>
                  <a:lnTo>
                    <a:pt x="120" y="482"/>
                  </a:lnTo>
                  <a:lnTo>
                    <a:pt x="90" y="460"/>
                  </a:lnTo>
                  <a:lnTo>
                    <a:pt x="65" y="433"/>
                  </a:lnTo>
                  <a:lnTo>
                    <a:pt x="43" y="405"/>
                  </a:lnTo>
                  <a:lnTo>
                    <a:pt x="24" y="372"/>
                  </a:lnTo>
                  <a:lnTo>
                    <a:pt x="11" y="338"/>
                  </a:lnTo>
                  <a:lnTo>
                    <a:pt x="3" y="301"/>
                  </a:lnTo>
                  <a:lnTo>
                    <a:pt x="0" y="261"/>
                  </a:lnTo>
                  <a:lnTo>
                    <a:pt x="3" y="223"/>
                  </a:lnTo>
                  <a:lnTo>
                    <a:pt x="11" y="186"/>
                  </a:lnTo>
                  <a:lnTo>
                    <a:pt x="24" y="151"/>
                  </a:lnTo>
                  <a:lnTo>
                    <a:pt x="43" y="119"/>
                  </a:lnTo>
                  <a:lnTo>
                    <a:pt x="65" y="90"/>
                  </a:lnTo>
                  <a:lnTo>
                    <a:pt x="90" y="64"/>
                  </a:lnTo>
                  <a:lnTo>
                    <a:pt x="120" y="42"/>
                  </a:lnTo>
                  <a:lnTo>
                    <a:pt x="153" y="24"/>
                  </a:lnTo>
                  <a:lnTo>
                    <a:pt x="188" y="10"/>
                  </a:lnTo>
                  <a:lnTo>
                    <a:pt x="225" y="2"/>
                  </a:lnTo>
                  <a:lnTo>
                    <a:pt x="2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127" name="Rectangle 126"/>
          <p:cNvSpPr/>
          <p:nvPr/>
        </p:nvSpPr>
        <p:spPr>
          <a:xfrm>
            <a:off x="323819" y="9768367"/>
            <a:ext cx="713657" cy="461665"/>
          </a:xfrm>
          <a:prstGeom prst="rect">
            <a:avLst/>
          </a:prstGeom>
        </p:spPr>
        <p:txBody>
          <a:bodyPr wrap="none">
            <a:spAutoFit/>
          </a:bodyPr>
          <a:lstStyle/>
          <a:p>
            <a:pPr algn="ctr"/>
            <a:r>
              <a:rPr lang="en-GB" sz="2400" b="1" dirty="0" smtClean="0">
                <a:solidFill>
                  <a:schemeClr val="bg1"/>
                </a:solidFill>
                <a:ea typeface="Open Sans" panose="020B0606030504020204" pitchFamily="34" charset="0"/>
                <a:cs typeface="Open Sans" panose="020B0606030504020204" pitchFamily="34" charset="0"/>
              </a:rPr>
              <a:t>75%</a:t>
            </a:r>
            <a:endParaRPr lang="en-GB" sz="2400" b="1" dirty="0">
              <a:solidFill>
                <a:schemeClr val="bg1"/>
              </a:solidFill>
              <a:ea typeface="Open Sans" panose="020B0606030504020204" pitchFamily="34" charset="0"/>
              <a:cs typeface="Open Sans" panose="020B0606030504020204" pitchFamily="34" charset="0"/>
            </a:endParaRPr>
          </a:p>
        </p:txBody>
      </p:sp>
      <p:sp>
        <p:nvSpPr>
          <p:cNvPr id="128" name="Rectangle 127"/>
          <p:cNvSpPr/>
          <p:nvPr/>
        </p:nvSpPr>
        <p:spPr>
          <a:xfrm>
            <a:off x="1602810" y="9767791"/>
            <a:ext cx="713657" cy="461665"/>
          </a:xfrm>
          <a:prstGeom prst="rect">
            <a:avLst/>
          </a:prstGeom>
        </p:spPr>
        <p:txBody>
          <a:bodyPr wrap="none">
            <a:spAutoFit/>
          </a:bodyPr>
          <a:lstStyle/>
          <a:p>
            <a:pPr algn="ctr"/>
            <a:r>
              <a:rPr lang="en-GB" sz="2400" b="1" dirty="0" smtClean="0">
                <a:solidFill>
                  <a:schemeClr val="bg1"/>
                </a:solidFill>
                <a:ea typeface="Open Sans" panose="020B0606030504020204" pitchFamily="34" charset="0"/>
                <a:cs typeface="Open Sans" panose="020B0606030504020204" pitchFamily="34" charset="0"/>
              </a:rPr>
              <a:t>55%</a:t>
            </a:r>
            <a:endParaRPr lang="en-GB" sz="2400" b="1" dirty="0">
              <a:solidFill>
                <a:schemeClr val="bg1"/>
              </a:solidFill>
              <a:ea typeface="Open Sans" panose="020B0606030504020204" pitchFamily="34" charset="0"/>
              <a:cs typeface="Open Sans" panose="020B0606030504020204" pitchFamily="34" charset="0"/>
            </a:endParaRPr>
          </a:p>
        </p:txBody>
      </p:sp>
      <p:sp>
        <p:nvSpPr>
          <p:cNvPr id="129" name="Rectangle 128"/>
          <p:cNvSpPr/>
          <p:nvPr/>
        </p:nvSpPr>
        <p:spPr>
          <a:xfrm>
            <a:off x="2931934" y="9767215"/>
            <a:ext cx="720070" cy="461665"/>
          </a:xfrm>
          <a:prstGeom prst="rect">
            <a:avLst/>
          </a:prstGeom>
        </p:spPr>
        <p:txBody>
          <a:bodyPr wrap="none">
            <a:spAutoFit/>
          </a:bodyPr>
          <a:lstStyle/>
          <a:p>
            <a:pPr algn="ctr"/>
            <a:r>
              <a:rPr lang="en-GB" sz="2400" b="1" dirty="0" smtClean="0">
                <a:solidFill>
                  <a:schemeClr val="bg1"/>
                </a:solidFill>
                <a:ea typeface="Open Sans" panose="020B0606030504020204" pitchFamily="34" charset="0"/>
                <a:cs typeface="Open Sans" panose="020B0606030504020204" pitchFamily="34" charset="0"/>
              </a:rPr>
              <a:t>69%</a:t>
            </a:r>
            <a:endParaRPr lang="en-GB" sz="2400" b="1" dirty="0">
              <a:solidFill>
                <a:schemeClr val="bg1"/>
              </a:solidFill>
              <a:ea typeface="Open Sans" panose="020B0606030504020204" pitchFamily="34" charset="0"/>
              <a:cs typeface="Open Sans" panose="020B0606030504020204" pitchFamily="34" charset="0"/>
            </a:endParaRPr>
          </a:p>
        </p:txBody>
      </p:sp>
      <p:sp>
        <p:nvSpPr>
          <p:cNvPr id="130" name="Rectangle 129"/>
          <p:cNvSpPr/>
          <p:nvPr/>
        </p:nvSpPr>
        <p:spPr>
          <a:xfrm>
            <a:off x="4235140" y="9760358"/>
            <a:ext cx="720070" cy="461665"/>
          </a:xfrm>
          <a:prstGeom prst="rect">
            <a:avLst/>
          </a:prstGeom>
        </p:spPr>
        <p:txBody>
          <a:bodyPr wrap="none">
            <a:spAutoFit/>
          </a:bodyPr>
          <a:lstStyle/>
          <a:p>
            <a:pPr algn="ctr"/>
            <a:r>
              <a:rPr lang="en-GB" sz="2400" b="1" dirty="0" smtClean="0">
                <a:solidFill>
                  <a:schemeClr val="bg1"/>
                </a:solidFill>
                <a:ea typeface="Open Sans" panose="020B0606030504020204" pitchFamily="34" charset="0"/>
                <a:cs typeface="Open Sans" panose="020B0606030504020204" pitchFamily="34" charset="0"/>
              </a:rPr>
              <a:t>99%</a:t>
            </a:r>
            <a:endParaRPr lang="en-GB" sz="2400" b="1" dirty="0">
              <a:solidFill>
                <a:schemeClr val="bg1"/>
              </a:solidFill>
              <a:ea typeface="Open Sans" panose="020B0606030504020204" pitchFamily="34" charset="0"/>
              <a:cs typeface="Open Sans" panose="020B0606030504020204" pitchFamily="34" charset="0"/>
            </a:endParaRPr>
          </a:p>
        </p:txBody>
      </p:sp>
      <p:sp>
        <p:nvSpPr>
          <p:cNvPr id="131" name="Rectangle 130"/>
          <p:cNvSpPr/>
          <p:nvPr/>
        </p:nvSpPr>
        <p:spPr>
          <a:xfrm>
            <a:off x="5550876" y="9766063"/>
            <a:ext cx="720070" cy="461665"/>
          </a:xfrm>
          <a:prstGeom prst="rect">
            <a:avLst/>
          </a:prstGeom>
        </p:spPr>
        <p:txBody>
          <a:bodyPr wrap="none">
            <a:spAutoFit/>
          </a:bodyPr>
          <a:lstStyle/>
          <a:p>
            <a:pPr algn="ctr"/>
            <a:r>
              <a:rPr lang="en-GB" sz="2400" b="1" dirty="0" smtClean="0">
                <a:solidFill>
                  <a:schemeClr val="bg1"/>
                </a:solidFill>
                <a:ea typeface="Open Sans" panose="020B0606030504020204" pitchFamily="34" charset="0"/>
                <a:cs typeface="Open Sans" panose="020B0606030504020204" pitchFamily="34" charset="0"/>
              </a:rPr>
              <a:t>89%</a:t>
            </a:r>
            <a:endParaRPr lang="en-GB" sz="2400" b="1" dirty="0">
              <a:solidFill>
                <a:schemeClr val="bg1"/>
              </a:solidFill>
              <a:ea typeface="Open Sans" panose="020B0606030504020204" pitchFamily="34" charset="0"/>
              <a:cs typeface="Open Sans" panose="020B0606030504020204" pitchFamily="34" charset="0"/>
            </a:endParaRPr>
          </a:p>
        </p:txBody>
      </p:sp>
      <p:sp>
        <p:nvSpPr>
          <p:cNvPr id="132" name="Rectangle 131"/>
          <p:cNvSpPr/>
          <p:nvPr/>
        </p:nvSpPr>
        <p:spPr>
          <a:xfrm>
            <a:off x="6855934" y="9773107"/>
            <a:ext cx="713657" cy="461665"/>
          </a:xfrm>
          <a:prstGeom prst="rect">
            <a:avLst/>
          </a:prstGeom>
        </p:spPr>
        <p:txBody>
          <a:bodyPr wrap="none">
            <a:spAutoFit/>
          </a:bodyPr>
          <a:lstStyle/>
          <a:p>
            <a:pPr algn="ctr"/>
            <a:r>
              <a:rPr lang="en-GB" sz="2400" b="1" dirty="0" smtClean="0">
                <a:solidFill>
                  <a:schemeClr val="bg1"/>
                </a:solidFill>
                <a:ea typeface="Open Sans" panose="020B0606030504020204" pitchFamily="34" charset="0"/>
                <a:cs typeface="Open Sans" panose="020B0606030504020204" pitchFamily="34" charset="0"/>
              </a:rPr>
              <a:t>35%</a:t>
            </a:r>
            <a:endParaRPr lang="en-GB" sz="2400" b="1" dirty="0">
              <a:solidFill>
                <a:schemeClr val="bg1"/>
              </a:solidFill>
              <a:ea typeface="Open Sans" panose="020B0606030504020204" pitchFamily="34" charset="0"/>
              <a:cs typeface="Open Sans" panose="020B0606030504020204" pitchFamily="34" charset="0"/>
            </a:endParaRPr>
          </a:p>
        </p:txBody>
      </p:sp>
      <p:grpSp>
        <p:nvGrpSpPr>
          <p:cNvPr id="140" name="Group 139"/>
          <p:cNvGrpSpPr/>
          <p:nvPr/>
        </p:nvGrpSpPr>
        <p:grpSpPr>
          <a:xfrm>
            <a:off x="13471224" y="9309789"/>
            <a:ext cx="436528" cy="436527"/>
            <a:chOff x="4843463" y="3155951"/>
            <a:chExt cx="1370013" cy="1370012"/>
          </a:xfrm>
          <a:solidFill>
            <a:schemeClr val="bg1"/>
          </a:solidFill>
        </p:grpSpPr>
        <p:sp>
          <p:nvSpPr>
            <p:cNvPr id="141"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42"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43"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144" name="Freeform 124"/>
          <p:cNvSpPr>
            <a:spLocks/>
          </p:cNvSpPr>
          <p:nvPr/>
        </p:nvSpPr>
        <p:spPr bwMode="auto">
          <a:xfrm>
            <a:off x="12182006" y="9306062"/>
            <a:ext cx="384888" cy="400063"/>
          </a:xfrm>
          <a:custGeom>
            <a:avLst/>
            <a:gdLst>
              <a:gd name="T0" fmla="*/ 3143 w 3349"/>
              <a:gd name="T1" fmla="*/ 0 h 3479"/>
              <a:gd name="T2" fmla="*/ 3233 w 3349"/>
              <a:gd name="T3" fmla="*/ 9 h 3479"/>
              <a:gd name="T4" fmla="*/ 3286 w 3349"/>
              <a:gd name="T5" fmla="*/ 29 h 3479"/>
              <a:gd name="T6" fmla="*/ 3328 w 3349"/>
              <a:gd name="T7" fmla="*/ 61 h 3479"/>
              <a:gd name="T8" fmla="*/ 3347 w 3349"/>
              <a:gd name="T9" fmla="*/ 98 h 3479"/>
              <a:gd name="T10" fmla="*/ 3346 w 3349"/>
              <a:gd name="T11" fmla="*/ 152 h 3479"/>
              <a:gd name="T12" fmla="*/ 3317 w 3349"/>
              <a:gd name="T13" fmla="*/ 215 h 3479"/>
              <a:gd name="T14" fmla="*/ 3260 w 3349"/>
              <a:gd name="T15" fmla="*/ 284 h 3479"/>
              <a:gd name="T16" fmla="*/ 1942 w 3349"/>
              <a:gd name="T17" fmla="*/ 3212 h 3479"/>
              <a:gd name="T18" fmla="*/ 2636 w 3349"/>
              <a:gd name="T19" fmla="*/ 3214 h 3479"/>
              <a:gd name="T20" fmla="*/ 2683 w 3349"/>
              <a:gd name="T21" fmla="*/ 3234 h 3479"/>
              <a:gd name="T22" fmla="*/ 2720 w 3349"/>
              <a:gd name="T23" fmla="*/ 3272 h 3479"/>
              <a:gd name="T24" fmla="*/ 2740 w 3349"/>
              <a:gd name="T25" fmla="*/ 3319 h 3479"/>
              <a:gd name="T26" fmla="*/ 2740 w 3349"/>
              <a:gd name="T27" fmla="*/ 3371 h 3479"/>
              <a:gd name="T28" fmla="*/ 2720 w 3349"/>
              <a:gd name="T29" fmla="*/ 3418 h 3479"/>
              <a:gd name="T30" fmla="*/ 2683 w 3349"/>
              <a:gd name="T31" fmla="*/ 3456 h 3479"/>
              <a:gd name="T32" fmla="*/ 2636 w 3349"/>
              <a:gd name="T33" fmla="*/ 3477 h 3479"/>
              <a:gd name="T34" fmla="*/ 740 w 3349"/>
              <a:gd name="T35" fmla="*/ 3479 h 3479"/>
              <a:gd name="T36" fmla="*/ 690 w 3349"/>
              <a:gd name="T37" fmla="*/ 3469 h 3479"/>
              <a:gd name="T38" fmla="*/ 646 w 3349"/>
              <a:gd name="T39" fmla="*/ 3439 h 3479"/>
              <a:gd name="T40" fmla="*/ 617 w 3349"/>
              <a:gd name="T41" fmla="*/ 3396 h 3479"/>
              <a:gd name="T42" fmla="*/ 607 w 3349"/>
              <a:gd name="T43" fmla="*/ 3345 h 3479"/>
              <a:gd name="T44" fmla="*/ 617 w 3349"/>
              <a:gd name="T45" fmla="*/ 3294 h 3479"/>
              <a:gd name="T46" fmla="*/ 646 w 3349"/>
              <a:gd name="T47" fmla="*/ 3251 h 3479"/>
              <a:gd name="T48" fmla="*/ 690 w 3349"/>
              <a:gd name="T49" fmla="*/ 3221 h 3479"/>
              <a:gd name="T50" fmla="*/ 740 w 3349"/>
              <a:gd name="T51" fmla="*/ 3212 h 3479"/>
              <a:gd name="T52" fmla="*/ 1408 w 3349"/>
              <a:gd name="T53" fmla="*/ 1606 h 3479"/>
              <a:gd name="T54" fmla="*/ 58 w 3349"/>
              <a:gd name="T55" fmla="*/ 249 h 3479"/>
              <a:gd name="T56" fmla="*/ 14 w 3349"/>
              <a:gd name="T57" fmla="*/ 183 h 3479"/>
              <a:gd name="T58" fmla="*/ 0 w 3349"/>
              <a:gd name="T59" fmla="*/ 122 h 3479"/>
              <a:gd name="T60" fmla="*/ 10 w 3349"/>
              <a:gd name="T61" fmla="*/ 78 h 3479"/>
              <a:gd name="T62" fmla="*/ 37 w 3349"/>
              <a:gd name="T63" fmla="*/ 45 h 3479"/>
              <a:gd name="T64" fmla="*/ 90 w 3349"/>
              <a:gd name="T65" fmla="*/ 16 h 3479"/>
              <a:gd name="T66" fmla="*/ 160 w 3349"/>
              <a:gd name="T67" fmla="*/ 2 h 3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49" h="3479">
                <a:moveTo>
                  <a:pt x="207" y="0"/>
                </a:moveTo>
                <a:lnTo>
                  <a:pt x="3143" y="0"/>
                </a:lnTo>
                <a:lnTo>
                  <a:pt x="3189" y="2"/>
                </a:lnTo>
                <a:lnTo>
                  <a:pt x="3233" y="9"/>
                </a:lnTo>
                <a:lnTo>
                  <a:pt x="3260" y="16"/>
                </a:lnTo>
                <a:lnTo>
                  <a:pt x="3286" y="29"/>
                </a:lnTo>
                <a:lnTo>
                  <a:pt x="3312" y="45"/>
                </a:lnTo>
                <a:lnTo>
                  <a:pt x="3328" y="61"/>
                </a:lnTo>
                <a:lnTo>
                  <a:pt x="3340" y="78"/>
                </a:lnTo>
                <a:lnTo>
                  <a:pt x="3347" y="98"/>
                </a:lnTo>
                <a:lnTo>
                  <a:pt x="3349" y="122"/>
                </a:lnTo>
                <a:lnTo>
                  <a:pt x="3346" y="152"/>
                </a:lnTo>
                <a:lnTo>
                  <a:pt x="3335" y="183"/>
                </a:lnTo>
                <a:lnTo>
                  <a:pt x="3317" y="215"/>
                </a:lnTo>
                <a:lnTo>
                  <a:pt x="3292" y="249"/>
                </a:lnTo>
                <a:lnTo>
                  <a:pt x="3260" y="284"/>
                </a:lnTo>
                <a:lnTo>
                  <a:pt x="1942" y="1606"/>
                </a:lnTo>
                <a:lnTo>
                  <a:pt x="1942" y="3212"/>
                </a:lnTo>
                <a:lnTo>
                  <a:pt x="2609" y="3212"/>
                </a:lnTo>
                <a:lnTo>
                  <a:pt x="2636" y="3214"/>
                </a:lnTo>
                <a:lnTo>
                  <a:pt x="2660" y="3221"/>
                </a:lnTo>
                <a:lnTo>
                  <a:pt x="2683" y="3234"/>
                </a:lnTo>
                <a:lnTo>
                  <a:pt x="2703" y="3251"/>
                </a:lnTo>
                <a:lnTo>
                  <a:pt x="2720" y="3272"/>
                </a:lnTo>
                <a:lnTo>
                  <a:pt x="2733" y="3294"/>
                </a:lnTo>
                <a:lnTo>
                  <a:pt x="2740" y="3319"/>
                </a:lnTo>
                <a:lnTo>
                  <a:pt x="2742" y="3345"/>
                </a:lnTo>
                <a:lnTo>
                  <a:pt x="2740" y="3371"/>
                </a:lnTo>
                <a:lnTo>
                  <a:pt x="2733" y="3396"/>
                </a:lnTo>
                <a:lnTo>
                  <a:pt x="2720" y="3418"/>
                </a:lnTo>
                <a:lnTo>
                  <a:pt x="2703" y="3439"/>
                </a:lnTo>
                <a:lnTo>
                  <a:pt x="2683" y="3456"/>
                </a:lnTo>
                <a:lnTo>
                  <a:pt x="2660" y="3469"/>
                </a:lnTo>
                <a:lnTo>
                  <a:pt x="2636" y="3477"/>
                </a:lnTo>
                <a:lnTo>
                  <a:pt x="2609" y="3479"/>
                </a:lnTo>
                <a:lnTo>
                  <a:pt x="740" y="3479"/>
                </a:lnTo>
                <a:lnTo>
                  <a:pt x="715" y="3477"/>
                </a:lnTo>
                <a:lnTo>
                  <a:pt x="690" y="3469"/>
                </a:lnTo>
                <a:lnTo>
                  <a:pt x="668" y="3456"/>
                </a:lnTo>
                <a:lnTo>
                  <a:pt x="646" y="3439"/>
                </a:lnTo>
                <a:lnTo>
                  <a:pt x="629" y="3418"/>
                </a:lnTo>
                <a:lnTo>
                  <a:pt x="617" y="3396"/>
                </a:lnTo>
                <a:lnTo>
                  <a:pt x="609" y="3371"/>
                </a:lnTo>
                <a:lnTo>
                  <a:pt x="607" y="3345"/>
                </a:lnTo>
                <a:lnTo>
                  <a:pt x="609" y="3319"/>
                </a:lnTo>
                <a:lnTo>
                  <a:pt x="617" y="3294"/>
                </a:lnTo>
                <a:lnTo>
                  <a:pt x="629" y="3272"/>
                </a:lnTo>
                <a:lnTo>
                  <a:pt x="646" y="3251"/>
                </a:lnTo>
                <a:lnTo>
                  <a:pt x="668" y="3234"/>
                </a:lnTo>
                <a:lnTo>
                  <a:pt x="690" y="3221"/>
                </a:lnTo>
                <a:lnTo>
                  <a:pt x="715" y="3214"/>
                </a:lnTo>
                <a:lnTo>
                  <a:pt x="740" y="3212"/>
                </a:lnTo>
                <a:lnTo>
                  <a:pt x="1408" y="3212"/>
                </a:lnTo>
                <a:lnTo>
                  <a:pt x="1408" y="1606"/>
                </a:lnTo>
                <a:lnTo>
                  <a:pt x="90" y="284"/>
                </a:lnTo>
                <a:lnTo>
                  <a:pt x="58" y="249"/>
                </a:lnTo>
                <a:lnTo>
                  <a:pt x="32" y="215"/>
                </a:lnTo>
                <a:lnTo>
                  <a:pt x="14" y="183"/>
                </a:lnTo>
                <a:lnTo>
                  <a:pt x="3" y="152"/>
                </a:lnTo>
                <a:lnTo>
                  <a:pt x="0" y="122"/>
                </a:lnTo>
                <a:lnTo>
                  <a:pt x="2" y="98"/>
                </a:lnTo>
                <a:lnTo>
                  <a:pt x="10" y="78"/>
                </a:lnTo>
                <a:lnTo>
                  <a:pt x="21" y="61"/>
                </a:lnTo>
                <a:lnTo>
                  <a:pt x="37" y="45"/>
                </a:lnTo>
                <a:lnTo>
                  <a:pt x="63" y="29"/>
                </a:lnTo>
                <a:lnTo>
                  <a:pt x="90" y="16"/>
                </a:lnTo>
                <a:lnTo>
                  <a:pt x="116" y="9"/>
                </a:lnTo>
                <a:lnTo>
                  <a:pt x="160" y="2"/>
                </a:lnTo>
                <a:lnTo>
                  <a:pt x="20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45" name="Freeform 162"/>
          <p:cNvSpPr>
            <a:spLocks noEditPoints="1"/>
          </p:cNvSpPr>
          <p:nvPr/>
        </p:nvSpPr>
        <p:spPr bwMode="auto">
          <a:xfrm>
            <a:off x="10879962" y="9281949"/>
            <a:ext cx="446797" cy="391155"/>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46" name="Group 145"/>
          <p:cNvGrpSpPr/>
          <p:nvPr/>
        </p:nvGrpSpPr>
        <p:grpSpPr>
          <a:xfrm>
            <a:off x="14815973" y="9304164"/>
            <a:ext cx="421859" cy="414778"/>
            <a:chOff x="13176250" y="682625"/>
            <a:chExt cx="1323975" cy="1301750"/>
          </a:xfrm>
          <a:solidFill>
            <a:schemeClr val="bg1"/>
          </a:solidFill>
        </p:grpSpPr>
        <p:sp>
          <p:nvSpPr>
            <p:cNvPr id="147" name="Freeform 23"/>
            <p:cNvSpPr>
              <a:spLocks/>
            </p:cNvSpPr>
            <p:nvPr/>
          </p:nvSpPr>
          <p:spPr bwMode="auto">
            <a:xfrm>
              <a:off x="13176250" y="895350"/>
              <a:ext cx="1323975" cy="1089025"/>
            </a:xfrm>
            <a:custGeom>
              <a:avLst/>
              <a:gdLst>
                <a:gd name="T0" fmla="*/ 384 w 3338"/>
                <a:gd name="T1" fmla="*/ 11 h 2744"/>
                <a:gd name="T2" fmla="*/ 788 w 3338"/>
                <a:gd name="T3" fmla="*/ 403 h 2744"/>
                <a:gd name="T4" fmla="*/ 2930 w 3338"/>
                <a:gd name="T5" fmla="*/ 23 h 2744"/>
                <a:gd name="T6" fmla="*/ 3004 w 3338"/>
                <a:gd name="T7" fmla="*/ 0 h 2744"/>
                <a:gd name="T8" fmla="*/ 3077 w 3338"/>
                <a:gd name="T9" fmla="*/ 23 h 2744"/>
                <a:gd name="T10" fmla="*/ 3127 w 3338"/>
                <a:gd name="T11" fmla="*/ 84 h 2744"/>
                <a:gd name="T12" fmla="*/ 3135 w 3338"/>
                <a:gd name="T13" fmla="*/ 161 h 2744"/>
                <a:gd name="T14" fmla="*/ 3097 w 3338"/>
                <a:gd name="T15" fmla="*/ 228 h 2744"/>
                <a:gd name="T16" fmla="*/ 3203 w 3338"/>
                <a:gd name="T17" fmla="*/ 1205 h 2744"/>
                <a:gd name="T18" fmla="*/ 3277 w 3338"/>
                <a:gd name="T19" fmla="*/ 1227 h 2744"/>
                <a:gd name="T20" fmla="*/ 3327 w 3338"/>
                <a:gd name="T21" fmla="*/ 1289 h 2744"/>
                <a:gd name="T22" fmla="*/ 3335 w 3338"/>
                <a:gd name="T23" fmla="*/ 1365 h 2744"/>
                <a:gd name="T24" fmla="*/ 3298 w 3338"/>
                <a:gd name="T25" fmla="*/ 1433 h 2744"/>
                <a:gd name="T26" fmla="*/ 3230 w 3338"/>
                <a:gd name="T27" fmla="*/ 1470 h 2744"/>
                <a:gd name="T28" fmla="*/ 2735 w 3338"/>
                <a:gd name="T29" fmla="*/ 1560 h 2744"/>
                <a:gd name="T30" fmla="*/ 2701 w 3338"/>
                <a:gd name="T31" fmla="*/ 1803 h 2744"/>
                <a:gd name="T32" fmla="*/ 2630 w 3338"/>
                <a:gd name="T33" fmla="*/ 2015 h 2744"/>
                <a:gd name="T34" fmla="*/ 3048 w 3338"/>
                <a:gd name="T35" fmla="*/ 2537 h 2744"/>
                <a:gd name="T36" fmla="*/ 3070 w 3338"/>
                <a:gd name="T37" fmla="*/ 2611 h 2744"/>
                <a:gd name="T38" fmla="*/ 3048 w 3338"/>
                <a:gd name="T39" fmla="*/ 2684 h 2744"/>
                <a:gd name="T40" fmla="*/ 2988 w 3338"/>
                <a:gd name="T41" fmla="*/ 2734 h 2744"/>
                <a:gd name="T42" fmla="*/ 2910 w 3338"/>
                <a:gd name="T43" fmla="*/ 2741 h 2744"/>
                <a:gd name="T44" fmla="*/ 2843 w 3338"/>
                <a:gd name="T45" fmla="*/ 2705 h 2744"/>
                <a:gd name="T46" fmla="*/ 2411 w 3338"/>
                <a:gd name="T47" fmla="*/ 2309 h 2744"/>
                <a:gd name="T48" fmla="*/ 2374 w 3338"/>
                <a:gd name="T49" fmla="*/ 2337 h 2744"/>
                <a:gd name="T50" fmla="*/ 2311 w 3338"/>
                <a:gd name="T51" fmla="*/ 2379 h 2744"/>
                <a:gd name="T52" fmla="*/ 2139 w 3338"/>
                <a:gd name="T53" fmla="*/ 2472 h 2744"/>
                <a:gd name="T54" fmla="*/ 2005 w 3338"/>
                <a:gd name="T55" fmla="*/ 2517 h 2744"/>
                <a:gd name="T56" fmla="*/ 1802 w 3338"/>
                <a:gd name="T57" fmla="*/ 2543 h 2744"/>
                <a:gd name="T58" fmla="*/ 1535 w 3338"/>
                <a:gd name="T59" fmla="*/ 2543 h 2744"/>
                <a:gd name="T60" fmla="*/ 1324 w 3338"/>
                <a:gd name="T61" fmla="*/ 2515 h 2744"/>
                <a:gd name="T62" fmla="*/ 1182 w 3338"/>
                <a:gd name="T63" fmla="*/ 2466 h 2744"/>
                <a:gd name="T64" fmla="*/ 1004 w 3338"/>
                <a:gd name="T65" fmla="*/ 2365 h 2744"/>
                <a:gd name="T66" fmla="*/ 931 w 3338"/>
                <a:gd name="T67" fmla="*/ 2312 h 2744"/>
                <a:gd name="T68" fmla="*/ 501 w 3338"/>
                <a:gd name="T69" fmla="*/ 2700 h 2744"/>
                <a:gd name="T70" fmla="*/ 429 w 3338"/>
                <a:gd name="T71" fmla="*/ 2741 h 2744"/>
                <a:gd name="T72" fmla="*/ 353 w 3338"/>
                <a:gd name="T73" fmla="*/ 2736 h 2744"/>
                <a:gd name="T74" fmla="*/ 293 w 3338"/>
                <a:gd name="T75" fmla="*/ 2690 h 2744"/>
                <a:gd name="T76" fmla="*/ 268 w 3338"/>
                <a:gd name="T77" fmla="*/ 2618 h 2744"/>
                <a:gd name="T78" fmla="*/ 285 w 3338"/>
                <a:gd name="T79" fmla="*/ 2542 h 2744"/>
                <a:gd name="T80" fmla="*/ 693 w 3338"/>
                <a:gd name="T81" fmla="*/ 1985 h 2744"/>
                <a:gd name="T82" fmla="*/ 631 w 3338"/>
                <a:gd name="T83" fmla="*/ 1784 h 2744"/>
                <a:gd name="T84" fmla="*/ 603 w 3338"/>
                <a:gd name="T85" fmla="*/ 1555 h 2744"/>
                <a:gd name="T86" fmla="*/ 107 w 3338"/>
                <a:gd name="T87" fmla="*/ 1470 h 2744"/>
                <a:gd name="T88" fmla="*/ 40 w 3338"/>
                <a:gd name="T89" fmla="*/ 1433 h 2744"/>
                <a:gd name="T90" fmla="*/ 2 w 3338"/>
                <a:gd name="T91" fmla="*/ 1365 h 2744"/>
                <a:gd name="T92" fmla="*/ 10 w 3338"/>
                <a:gd name="T93" fmla="*/ 1289 h 2744"/>
                <a:gd name="T94" fmla="*/ 60 w 3338"/>
                <a:gd name="T95" fmla="*/ 1227 h 2744"/>
                <a:gd name="T96" fmla="*/ 133 w 3338"/>
                <a:gd name="T97" fmla="*/ 1205 h 2744"/>
                <a:gd name="T98" fmla="*/ 240 w 3338"/>
                <a:gd name="T99" fmla="*/ 228 h 2744"/>
                <a:gd name="T100" fmla="*/ 203 w 3338"/>
                <a:gd name="T101" fmla="*/ 161 h 2744"/>
                <a:gd name="T102" fmla="*/ 210 w 3338"/>
                <a:gd name="T103" fmla="*/ 84 h 2744"/>
                <a:gd name="T104" fmla="*/ 261 w 3338"/>
                <a:gd name="T105" fmla="*/ 23 h 2744"/>
                <a:gd name="T106" fmla="*/ 334 w 3338"/>
                <a:gd name="T107" fmla="*/ 0 h 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338" h="2744">
                  <a:moveTo>
                    <a:pt x="334" y="0"/>
                  </a:moveTo>
                  <a:lnTo>
                    <a:pt x="360" y="3"/>
                  </a:lnTo>
                  <a:lnTo>
                    <a:pt x="384" y="11"/>
                  </a:lnTo>
                  <a:lnTo>
                    <a:pt x="407" y="23"/>
                  </a:lnTo>
                  <a:lnTo>
                    <a:pt x="428" y="40"/>
                  </a:lnTo>
                  <a:lnTo>
                    <a:pt x="788" y="403"/>
                  </a:lnTo>
                  <a:lnTo>
                    <a:pt x="2549" y="403"/>
                  </a:lnTo>
                  <a:lnTo>
                    <a:pt x="2910" y="40"/>
                  </a:lnTo>
                  <a:lnTo>
                    <a:pt x="2930" y="23"/>
                  </a:lnTo>
                  <a:lnTo>
                    <a:pt x="2953" y="11"/>
                  </a:lnTo>
                  <a:lnTo>
                    <a:pt x="2977" y="3"/>
                  </a:lnTo>
                  <a:lnTo>
                    <a:pt x="3004" y="0"/>
                  </a:lnTo>
                  <a:lnTo>
                    <a:pt x="3030" y="3"/>
                  </a:lnTo>
                  <a:lnTo>
                    <a:pt x="3054" y="11"/>
                  </a:lnTo>
                  <a:lnTo>
                    <a:pt x="3077" y="23"/>
                  </a:lnTo>
                  <a:lnTo>
                    <a:pt x="3097" y="40"/>
                  </a:lnTo>
                  <a:lnTo>
                    <a:pt x="3115" y="61"/>
                  </a:lnTo>
                  <a:lnTo>
                    <a:pt x="3127" y="84"/>
                  </a:lnTo>
                  <a:lnTo>
                    <a:pt x="3135" y="109"/>
                  </a:lnTo>
                  <a:lnTo>
                    <a:pt x="3137" y="134"/>
                  </a:lnTo>
                  <a:lnTo>
                    <a:pt x="3135" y="161"/>
                  </a:lnTo>
                  <a:lnTo>
                    <a:pt x="3127" y="185"/>
                  </a:lnTo>
                  <a:lnTo>
                    <a:pt x="3115" y="208"/>
                  </a:lnTo>
                  <a:lnTo>
                    <a:pt x="3097" y="228"/>
                  </a:lnTo>
                  <a:lnTo>
                    <a:pt x="2737" y="590"/>
                  </a:lnTo>
                  <a:lnTo>
                    <a:pt x="2737" y="1205"/>
                  </a:lnTo>
                  <a:lnTo>
                    <a:pt x="3203" y="1205"/>
                  </a:lnTo>
                  <a:lnTo>
                    <a:pt x="3230" y="1208"/>
                  </a:lnTo>
                  <a:lnTo>
                    <a:pt x="3254" y="1215"/>
                  </a:lnTo>
                  <a:lnTo>
                    <a:pt x="3277" y="1227"/>
                  </a:lnTo>
                  <a:lnTo>
                    <a:pt x="3298" y="1245"/>
                  </a:lnTo>
                  <a:lnTo>
                    <a:pt x="3315" y="1265"/>
                  </a:lnTo>
                  <a:lnTo>
                    <a:pt x="3327" y="1289"/>
                  </a:lnTo>
                  <a:lnTo>
                    <a:pt x="3335" y="1313"/>
                  </a:lnTo>
                  <a:lnTo>
                    <a:pt x="3338" y="1339"/>
                  </a:lnTo>
                  <a:lnTo>
                    <a:pt x="3335" y="1365"/>
                  </a:lnTo>
                  <a:lnTo>
                    <a:pt x="3327" y="1390"/>
                  </a:lnTo>
                  <a:lnTo>
                    <a:pt x="3315" y="1412"/>
                  </a:lnTo>
                  <a:lnTo>
                    <a:pt x="3298" y="1433"/>
                  </a:lnTo>
                  <a:lnTo>
                    <a:pt x="3277" y="1451"/>
                  </a:lnTo>
                  <a:lnTo>
                    <a:pt x="3254" y="1463"/>
                  </a:lnTo>
                  <a:lnTo>
                    <a:pt x="3230" y="1470"/>
                  </a:lnTo>
                  <a:lnTo>
                    <a:pt x="3204" y="1472"/>
                  </a:lnTo>
                  <a:lnTo>
                    <a:pt x="2737" y="1472"/>
                  </a:lnTo>
                  <a:lnTo>
                    <a:pt x="2735" y="1560"/>
                  </a:lnTo>
                  <a:lnTo>
                    <a:pt x="2728" y="1645"/>
                  </a:lnTo>
                  <a:lnTo>
                    <a:pt x="2717" y="1726"/>
                  </a:lnTo>
                  <a:lnTo>
                    <a:pt x="2701" y="1803"/>
                  </a:lnTo>
                  <a:lnTo>
                    <a:pt x="2682" y="1878"/>
                  </a:lnTo>
                  <a:lnTo>
                    <a:pt x="2657" y="1948"/>
                  </a:lnTo>
                  <a:lnTo>
                    <a:pt x="2630" y="2015"/>
                  </a:lnTo>
                  <a:lnTo>
                    <a:pt x="2596" y="2080"/>
                  </a:lnTo>
                  <a:lnTo>
                    <a:pt x="3031" y="2517"/>
                  </a:lnTo>
                  <a:lnTo>
                    <a:pt x="3048" y="2537"/>
                  </a:lnTo>
                  <a:lnTo>
                    <a:pt x="3061" y="2560"/>
                  </a:lnTo>
                  <a:lnTo>
                    <a:pt x="3068" y="2584"/>
                  </a:lnTo>
                  <a:lnTo>
                    <a:pt x="3070" y="2611"/>
                  </a:lnTo>
                  <a:lnTo>
                    <a:pt x="3068" y="2637"/>
                  </a:lnTo>
                  <a:lnTo>
                    <a:pt x="3061" y="2661"/>
                  </a:lnTo>
                  <a:lnTo>
                    <a:pt x="3048" y="2684"/>
                  </a:lnTo>
                  <a:lnTo>
                    <a:pt x="3031" y="2705"/>
                  </a:lnTo>
                  <a:lnTo>
                    <a:pt x="3011" y="2722"/>
                  </a:lnTo>
                  <a:lnTo>
                    <a:pt x="2988" y="2734"/>
                  </a:lnTo>
                  <a:lnTo>
                    <a:pt x="2964" y="2741"/>
                  </a:lnTo>
                  <a:lnTo>
                    <a:pt x="2936" y="2744"/>
                  </a:lnTo>
                  <a:lnTo>
                    <a:pt x="2910" y="2741"/>
                  </a:lnTo>
                  <a:lnTo>
                    <a:pt x="2886" y="2734"/>
                  </a:lnTo>
                  <a:lnTo>
                    <a:pt x="2863" y="2722"/>
                  </a:lnTo>
                  <a:lnTo>
                    <a:pt x="2843" y="2705"/>
                  </a:lnTo>
                  <a:lnTo>
                    <a:pt x="2429" y="2292"/>
                  </a:lnTo>
                  <a:lnTo>
                    <a:pt x="2422" y="2300"/>
                  </a:lnTo>
                  <a:lnTo>
                    <a:pt x="2411" y="2309"/>
                  </a:lnTo>
                  <a:lnTo>
                    <a:pt x="2399" y="2320"/>
                  </a:lnTo>
                  <a:lnTo>
                    <a:pt x="2389" y="2328"/>
                  </a:lnTo>
                  <a:lnTo>
                    <a:pt x="2374" y="2337"/>
                  </a:lnTo>
                  <a:lnTo>
                    <a:pt x="2357" y="2349"/>
                  </a:lnTo>
                  <a:lnTo>
                    <a:pt x="2336" y="2364"/>
                  </a:lnTo>
                  <a:lnTo>
                    <a:pt x="2311" y="2379"/>
                  </a:lnTo>
                  <a:lnTo>
                    <a:pt x="2244" y="2420"/>
                  </a:lnTo>
                  <a:lnTo>
                    <a:pt x="2176" y="2455"/>
                  </a:lnTo>
                  <a:lnTo>
                    <a:pt x="2139" y="2472"/>
                  </a:lnTo>
                  <a:lnTo>
                    <a:pt x="2098" y="2487"/>
                  </a:lnTo>
                  <a:lnTo>
                    <a:pt x="2054" y="2502"/>
                  </a:lnTo>
                  <a:lnTo>
                    <a:pt x="2005" y="2517"/>
                  </a:lnTo>
                  <a:lnTo>
                    <a:pt x="1937" y="2531"/>
                  </a:lnTo>
                  <a:lnTo>
                    <a:pt x="1869" y="2540"/>
                  </a:lnTo>
                  <a:lnTo>
                    <a:pt x="1802" y="2543"/>
                  </a:lnTo>
                  <a:lnTo>
                    <a:pt x="1802" y="670"/>
                  </a:lnTo>
                  <a:lnTo>
                    <a:pt x="1535" y="670"/>
                  </a:lnTo>
                  <a:lnTo>
                    <a:pt x="1535" y="2543"/>
                  </a:lnTo>
                  <a:lnTo>
                    <a:pt x="1464" y="2540"/>
                  </a:lnTo>
                  <a:lnTo>
                    <a:pt x="1394" y="2531"/>
                  </a:lnTo>
                  <a:lnTo>
                    <a:pt x="1324" y="2515"/>
                  </a:lnTo>
                  <a:lnTo>
                    <a:pt x="1273" y="2500"/>
                  </a:lnTo>
                  <a:lnTo>
                    <a:pt x="1226" y="2484"/>
                  </a:lnTo>
                  <a:lnTo>
                    <a:pt x="1182" y="2466"/>
                  </a:lnTo>
                  <a:lnTo>
                    <a:pt x="1142" y="2446"/>
                  </a:lnTo>
                  <a:lnTo>
                    <a:pt x="1069" y="2405"/>
                  </a:lnTo>
                  <a:lnTo>
                    <a:pt x="1004" y="2365"/>
                  </a:lnTo>
                  <a:lnTo>
                    <a:pt x="975" y="2345"/>
                  </a:lnTo>
                  <a:lnTo>
                    <a:pt x="951" y="2327"/>
                  </a:lnTo>
                  <a:lnTo>
                    <a:pt x="931" y="2312"/>
                  </a:lnTo>
                  <a:lnTo>
                    <a:pt x="913" y="2296"/>
                  </a:lnTo>
                  <a:lnTo>
                    <a:pt x="882" y="2268"/>
                  </a:lnTo>
                  <a:lnTo>
                    <a:pt x="501" y="2700"/>
                  </a:lnTo>
                  <a:lnTo>
                    <a:pt x="479" y="2720"/>
                  </a:lnTo>
                  <a:lnTo>
                    <a:pt x="455" y="2733"/>
                  </a:lnTo>
                  <a:lnTo>
                    <a:pt x="429" y="2741"/>
                  </a:lnTo>
                  <a:lnTo>
                    <a:pt x="400" y="2744"/>
                  </a:lnTo>
                  <a:lnTo>
                    <a:pt x="376" y="2742"/>
                  </a:lnTo>
                  <a:lnTo>
                    <a:pt x="353" y="2736"/>
                  </a:lnTo>
                  <a:lnTo>
                    <a:pt x="331" y="2725"/>
                  </a:lnTo>
                  <a:lnTo>
                    <a:pt x="311" y="2711"/>
                  </a:lnTo>
                  <a:lnTo>
                    <a:pt x="293" y="2690"/>
                  </a:lnTo>
                  <a:lnTo>
                    <a:pt x="280" y="2669"/>
                  </a:lnTo>
                  <a:lnTo>
                    <a:pt x="272" y="2644"/>
                  </a:lnTo>
                  <a:lnTo>
                    <a:pt x="268" y="2618"/>
                  </a:lnTo>
                  <a:lnTo>
                    <a:pt x="269" y="2591"/>
                  </a:lnTo>
                  <a:lnTo>
                    <a:pt x="275" y="2566"/>
                  </a:lnTo>
                  <a:lnTo>
                    <a:pt x="285" y="2542"/>
                  </a:lnTo>
                  <a:lnTo>
                    <a:pt x="300" y="2521"/>
                  </a:lnTo>
                  <a:lnTo>
                    <a:pt x="722" y="2046"/>
                  </a:lnTo>
                  <a:lnTo>
                    <a:pt x="693" y="1985"/>
                  </a:lnTo>
                  <a:lnTo>
                    <a:pt x="669" y="1921"/>
                  </a:lnTo>
                  <a:lnTo>
                    <a:pt x="648" y="1853"/>
                  </a:lnTo>
                  <a:lnTo>
                    <a:pt x="631" y="1784"/>
                  </a:lnTo>
                  <a:lnTo>
                    <a:pt x="618" y="1710"/>
                  </a:lnTo>
                  <a:lnTo>
                    <a:pt x="608" y="1634"/>
                  </a:lnTo>
                  <a:lnTo>
                    <a:pt x="603" y="1555"/>
                  </a:lnTo>
                  <a:lnTo>
                    <a:pt x="601" y="1472"/>
                  </a:lnTo>
                  <a:lnTo>
                    <a:pt x="133" y="1472"/>
                  </a:lnTo>
                  <a:lnTo>
                    <a:pt x="107" y="1470"/>
                  </a:lnTo>
                  <a:lnTo>
                    <a:pt x="82" y="1463"/>
                  </a:lnTo>
                  <a:lnTo>
                    <a:pt x="60" y="1450"/>
                  </a:lnTo>
                  <a:lnTo>
                    <a:pt x="40" y="1433"/>
                  </a:lnTo>
                  <a:lnTo>
                    <a:pt x="22" y="1412"/>
                  </a:lnTo>
                  <a:lnTo>
                    <a:pt x="10" y="1390"/>
                  </a:lnTo>
                  <a:lnTo>
                    <a:pt x="2" y="1365"/>
                  </a:lnTo>
                  <a:lnTo>
                    <a:pt x="0" y="1339"/>
                  </a:lnTo>
                  <a:lnTo>
                    <a:pt x="2" y="1312"/>
                  </a:lnTo>
                  <a:lnTo>
                    <a:pt x="10" y="1289"/>
                  </a:lnTo>
                  <a:lnTo>
                    <a:pt x="22" y="1265"/>
                  </a:lnTo>
                  <a:lnTo>
                    <a:pt x="40" y="1245"/>
                  </a:lnTo>
                  <a:lnTo>
                    <a:pt x="60" y="1227"/>
                  </a:lnTo>
                  <a:lnTo>
                    <a:pt x="82" y="1215"/>
                  </a:lnTo>
                  <a:lnTo>
                    <a:pt x="107" y="1208"/>
                  </a:lnTo>
                  <a:lnTo>
                    <a:pt x="133" y="1205"/>
                  </a:lnTo>
                  <a:lnTo>
                    <a:pt x="601" y="1205"/>
                  </a:lnTo>
                  <a:lnTo>
                    <a:pt x="601" y="590"/>
                  </a:lnTo>
                  <a:lnTo>
                    <a:pt x="240" y="228"/>
                  </a:lnTo>
                  <a:lnTo>
                    <a:pt x="223" y="208"/>
                  </a:lnTo>
                  <a:lnTo>
                    <a:pt x="210" y="185"/>
                  </a:lnTo>
                  <a:lnTo>
                    <a:pt x="203" y="161"/>
                  </a:lnTo>
                  <a:lnTo>
                    <a:pt x="201" y="134"/>
                  </a:lnTo>
                  <a:lnTo>
                    <a:pt x="203" y="109"/>
                  </a:lnTo>
                  <a:lnTo>
                    <a:pt x="210" y="84"/>
                  </a:lnTo>
                  <a:lnTo>
                    <a:pt x="223" y="61"/>
                  </a:lnTo>
                  <a:lnTo>
                    <a:pt x="240" y="40"/>
                  </a:lnTo>
                  <a:lnTo>
                    <a:pt x="261" y="23"/>
                  </a:lnTo>
                  <a:lnTo>
                    <a:pt x="283" y="11"/>
                  </a:lnTo>
                  <a:lnTo>
                    <a:pt x="307" y="3"/>
                  </a:lnTo>
                  <a:lnTo>
                    <a:pt x="3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48" name="Freeform 24"/>
            <p:cNvSpPr>
              <a:spLocks/>
            </p:cNvSpPr>
            <p:nvPr/>
          </p:nvSpPr>
          <p:spPr bwMode="auto">
            <a:xfrm>
              <a:off x="13573125" y="682625"/>
              <a:ext cx="530225" cy="266700"/>
            </a:xfrm>
            <a:custGeom>
              <a:avLst/>
              <a:gdLst>
                <a:gd name="T0" fmla="*/ 668 w 1335"/>
                <a:gd name="T1" fmla="*/ 0 h 668"/>
                <a:gd name="T2" fmla="*/ 728 w 1335"/>
                <a:gd name="T3" fmla="*/ 2 h 668"/>
                <a:gd name="T4" fmla="*/ 787 w 1335"/>
                <a:gd name="T5" fmla="*/ 9 h 668"/>
                <a:gd name="T6" fmla="*/ 843 w 1335"/>
                <a:gd name="T7" fmla="*/ 21 h 668"/>
                <a:gd name="T8" fmla="*/ 898 w 1335"/>
                <a:gd name="T9" fmla="*/ 38 h 668"/>
                <a:gd name="T10" fmla="*/ 951 w 1335"/>
                <a:gd name="T11" fmla="*/ 60 h 668"/>
                <a:gd name="T12" fmla="*/ 1001 w 1335"/>
                <a:gd name="T13" fmla="*/ 86 h 668"/>
                <a:gd name="T14" fmla="*/ 1050 w 1335"/>
                <a:gd name="T15" fmla="*/ 118 h 668"/>
                <a:gd name="T16" fmla="*/ 1095 w 1335"/>
                <a:gd name="T17" fmla="*/ 154 h 668"/>
                <a:gd name="T18" fmla="*/ 1140 w 1335"/>
                <a:gd name="T19" fmla="*/ 194 h 668"/>
                <a:gd name="T20" fmla="*/ 1181 w 1335"/>
                <a:gd name="T21" fmla="*/ 239 h 668"/>
                <a:gd name="T22" fmla="*/ 1217 w 1335"/>
                <a:gd name="T23" fmla="*/ 285 h 668"/>
                <a:gd name="T24" fmla="*/ 1248 w 1335"/>
                <a:gd name="T25" fmla="*/ 334 h 668"/>
                <a:gd name="T26" fmla="*/ 1275 w 1335"/>
                <a:gd name="T27" fmla="*/ 385 h 668"/>
                <a:gd name="T28" fmla="*/ 1296 w 1335"/>
                <a:gd name="T29" fmla="*/ 437 h 668"/>
                <a:gd name="T30" fmla="*/ 1313 w 1335"/>
                <a:gd name="T31" fmla="*/ 493 h 668"/>
                <a:gd name="T32" fmla="*/ 1326 w 1335"/>
                <a:gd name="T33" fmla="*/ 549 h 668"/>
                <a:gd name="T34" fmla="*/ 1333 w 1335"/>
                <a:gd name="T35" fmla="*/ 608 h 668"/>
                <a:gd name="T36" fmla="*/ 1335 w 1335"/>
                <a:gd name="T37" fmla="*/ 668 h 668"/>
                <a:gd name="T38" fmla="*/ 0 w 1335"/>
                <a:gd name="T39" fmla="*/ 668 h 668"/>
                <a:gd name="T40" fmla="*/ 3 w 1335"/>
                <a:gd name="T41" fmla="*/ 608 h 668"/>
                <a:gd name="T42" fmla="*/ 10 w 1335"/>
                <a:gd name="T43" fmla="*/ 549 h 668"/>
                <a:gd name="T44" fmla="*/ 22 w 1335"/>
                <a:gd name="T45" fmla="*/ 493 h 668"/>
                <a:gd name="T46" fmla="*/ 39 w 1335"/>
                <a:gd name="T47" fmla="*/ 437 h 668"/>
                <a:gd name="T48" fmla="*/ 60 w 1335"/>
                <a:gd name="T49" fmla="*/ 385 h 668"/>
                <a:gd name="T50" fmla="*/ 86 w 1335"/>
                <a:gd name="T51" fmla="*/ 334 h 668"/>
                <a:gd name="T52" fmla="*/ 118 w 1335"/>
                <a:gd name="T53" fmla="*/ 285 h 668"/>
                <a:gd name="T54" fmla="*/ 155 w 1335"/>
                <a:gd name="T55" fmla="*/ 239 h 668"/>
                <a:gd name="T56" fmla="*/ 195 w 1335"/>
                <a:gd name="T57" fmla="*/ 194 h 668"/>
                <a:gd name="T58" fmla="*/ 239 w 1335"/>
                <a:gd name="T59" fmla="*/ 154 h 668"/>
                <a:gd name="T60" fmla="*/ 286 w 1335"/>
                <a:gd name="T61" fmla="*/ 118 h 668"/>
                <a:gd name="T62" fmla="*/ 335 w 1335"/>
                <a:gd name="T63" fmla="*/ 86 h 668"/>
                <a:gd name="T64" fmla="*/ 385 w 1335"/>
                <a:gd name="T65" fmla="*/ 60 h 668"/>
                <a:gd name="T66" fmla="*/ 438 w 1335"/>
                <a:gd name="T67" fmla="*/ 38 h 668"/>
                <a:gd name="T68" fmla="*/ 492 w 1335"/>
                <a:gd name="T69" fmla="*/ 21 h 668"/>
                <a:gd name="T70" fmla="*/ 549 w 1335"/>
                <a:gd name="T71" fmla="*/ 9 h 668"/>
                <a:gd name="T72" fmla="*/ 607 w 1335"/>
                <a:gd name="T73" fmla="*/ 2 h 668"/>
                <a:gd name="T74" fmla="*/ 668 w 1335"/>
                <a:gd name="T75" fmla="*/ 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5" h="668">
                  <a:moveTo>
                    <a:pt x="668" y="0"/>
                  </a:moveTo>
                  <a:lnTo>
                    <a:pt x="728" y="2"/>
                  </a:lnTo>
                  <a:lnTo>
                    <a:pt x="787" y="9"/>
                  </a:lnTo>
                  <a:lnTo>
                    <a:pt x="843" y="21"/>
                  </a:lnTo>
                  <a:lnTo>
                    <a:pt x="898" y="38"/>
                  </a:lnTo>
                  <a:lnTo>
                    <a:pt x="951" y="60"/>
                  </a:lnTo>
                  <a:lnTo>
                    <a:pt x="1001" y="86"/>
                  </a:lnTo>
                  <a:lnTo>
                    <a:pt x="1050" y="118"/>
                  </a:lnTo>
                  <a:lnTo>
                    <a:pt x="1095" y="154"/>
                  </a:lnTo>
                  <a:lnTo>
                    <a:pt x="1140" y="194"/>
                  </a:lnTo>
                  <a:lnTo>
                    <a:pt x="1181" y="239"/>
                  </a:lnTo>
                  <a:lnTo>
                    <a:pt x="1217" y="285"/>
                  </a:lnTo>
                  <a:lnTo>
                    <a:pt x="1248" y="334"/>
                  </a:lnTo>
                  <a:lnTo>
                    <a:pt x="1275" y="385"/>
                  </a:lnTo>
                  <a:lnTo>
                    <a:pt x="1296" y="437"/>
                  </a:lnTo>
                  <a:lnTo>
                    <a:pt x="1313" y="493"/>
                  </a:lnTo>
                  <a:lnTo>
                    <a:pt x="1326" y="549"/>
                  </a:lnTo>
                  <a:lnTo>
                    <a:pt x="1333" y="608"/>
                  </a:lnTo>
                  <a:lnTo>
                    <a:pt x="1335" y="668"/>
                  </a:lnTo>
                  <a:lnTo>
                    <a:pt x="0" y="668"/>
                  </a:lnTo>
                  <a:lnTo>
                    <a:pt x="3" y="608"/>
                  </a:lnTo>
                  <a:lnTo>
                    <a:pt x="10" y="549"/>
                  </a:lnTo>
                  <a:lnTo>
                    <a:pt x="22" y="493"/>
                  </a:lnTo>
                  <a:lnTo>
                    <a:pt x="39" y="437"/>
                  </a:lnTo>
                  <a:lnTo>
                    <a:pt x="60" y="385"/>
                  </a:lnTo>
                  <a:lnTo>
                    <a:pt x="86" y="334"/>
                  </a:lnTo>
                  <a:lnTo>
                    <a:pt x="118" y="285"/>
                  </a:lnTo>
                  <a:lnTo>
                    <a:pt x="155" y="239"/>
                  </a:lnTo>
                  <a:lnTo>
                    <a:pt x="195" y="194"/>
                  </a:lnTo>
                  <a:lnTo>
                    <a:pt x="239" y="154"/>
                  </a:lnTo>
                  <a:lnTo>
                    <a:pt x="286" y="118"/>
                  </a:lnTo>
                  <a:lnTo>
                    <a:pt x="335" y="86"/>
                  </a:lnTo>
                  <a:lnTo>
                    <a:pt x="385" y="60"/>
                  </a:lnTo>
                  <a:lnTo>
                    <a:pt x="438" y="38"/>
                  </a:lnTo>
                  <a:lnTo>
                    <a:pt x="492" y="21"/>
                  </a:lnTo>
                  <a:lnTo>
                    <a:pt x="549" y="9"/>
                  </a:lnTo>
                  <a:lnTo>
                    <a:pt x="607" y="2"/>
                  </a:lnTo>
                  <a:lnTo>
                    <a:pt x="6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149" name="Group 148"/>
          <p:cNvGrpSpPr/>
          <p:nvPr/>
        </p:nvGrpSpPr>
        <p:grpSpPr>
          <a:xfrm>
            <a:off x="9626538" y="9285587"/>
            <a:ext cx="368215" cy="439091"/>
            <a:chOff x="11136313" y="3325813"/>
            <a:chExt cx="717550" cy="855662"/>
          </a:xfrm>
          <a:solidFill>
            <a:schemeClr val="bg1"/>
          </a:solidFill>
        </p:grpSpPr>
        <p:sp>
          <p:nvSpPr>
            <p:cNvPr id="150" name="Freeform 395"/>
            <p:cNvSpPr>
              <a:spLocks noEditPoints="1"/>
            </p:cNvSpPr>
            <p:nvPr/>
          </p:nvSpPr>
          <p:spPr bwMode="auto">
            <a:xfrm>
              <a:off x="11136313" y="3325813"/>
              <a:ext cx="717550" cy="811212"/>
            </a:xfrm>
            <a:custGeom>
              <a:avLst/>
              <a:gdLst>
                <a:gd name="T0" fmla="*/ 1636 w 2711"/>
                <a:gd name="T1" fmla="*/ 952 h 3065"/>
                <a:gd name="T2" fmla="*/ 1534 w 2711"/>
                <a:gd name="T3" fmla="*/ 1072 h 3065"/>
                <a:gd name="T4" fmla="*/ 1524 w 2711"/>
                <a:gd name="T5" fmla="*/ 1239 h 3065"/>
                <a:gd name="T6" fmla="*/ 1620 w 2711"/>
                <a:gd name="T7" fmla="*/ 1379 h 3065"/>
                <a:gd name="T8" fmla="*/ 1793 w 2711"/>
                <a:gd name="T9" fmla="*/ 1436 h 3065"/>
                <a:gd name="T10" fmla="*/ 1959 w 2711"/>
                <a:gd name="T11" fmla="*/ 1375 h 3065"/>
                <a:gd name="T12" fmla="*/ 2043 w 2711"/>
                <a:gd name="T13" fmla="*/ 1243 h 3065"/>
                <a:gd name="T14" fmla="*/ 2030 w 2711"/>
                <a:gd name="T15" fmla="*/ 1077 h 3065"/>
                <a:gd name="T16" fmla="*/ 1915 w 2711"/>
                <a:gd name="T17" fmla="*/ 948 h 3065"/>
                <a:gd name="T18" fmla="*/ 2686 w 2711"/>
                <a:gd name="T19" fmla="*/ 0 h 3065"/>
                <a:gd name="T20" fmla="*/ 2708 w 2711"/>
                <a:gd name="T21" fmla="*/ 29 h 3065"/>
                <a:gd name="T22" fmla="*/ 2703 w 2711"/>
                <a:gd name="T23" fmla="*/ 72 h 3065"/>
                <a:gd name="T24" fmla="*/ 2711 w 2711"/>
                <a:gd name="T25" fmla="*/ 81 h 3065"/>
                <a:gd name="T26" fmla="*/ 2687 w 2711"/>
                <a:gd name="T27" fmla="*/ 132 h 3065"/>
                <a:gd name="T28" fmla="*/ 2683 w 2711"/>
                <a:gd name="T29" fmla="*/ 182 h 3065"/>
                <a:gd name="T30" fmla="*/ 2690 w 2711"/>
                <a:gd name="T31" fmla="*/ 329 h 3065"/>
                <a:gd name="T32" fmla="*/ 2667 w 2711"/>
                <a:gd name="T33" fmla="*/ 628 h 3065"/>
                <a:gd name="T34" fmla="*/ 2638 w 2711"/>
                <a:gd name="T35" fmla="*/ 780 h 3065"/>
                <a:gd name="T36" fmla="*/ 2583 w 2711"/>
                <a:gd name="T37" fmla="*/ 957 h 3065"/>
                <a:gd name="T38" fmla="*/ 2472 w 2711"/>
                <a:gd name="T39" fmla="*/ 1220 h 3065"/>
                <a:gd name="T40" fmla="*/ 2206 w 2711"/>
                <a:gd name="T41" fmla="*/ 1635 h 3065"/>
                <a:gd name="T42" fmla="*/ 2083 w 2711"/>
                <a:gd name="T43" fmla="*/ 1833 h 3065"/>
                <a:gd name="T44" fmla="*/ 2082 w 2711"/>
                <a:gd name="T45" fmla="*/ 1989 h 3065"/>
                <a:gd name="T46" fmla="*/ 2099 w 2711"/>
                <a:gd name="T47" fmla="*/ 2182 h 3065"/>
                <a:gd name="T48" fmla="*/ 2085 w 2711"/>
                <a:gd name="T49" fmla="*/ 2415 h 3065"/>
                <a:gd name="T50" fmla="*/ 2015 w 2711"/>
                <a:gd name="T51" fmla="*/ 2661 h 3065"/>
                <a:gd name="T52" fmla="*/ 1863 w 2711"/>
                <a:gd name="T53" fmla="*/ 2893 h 3065"/>
                <a:gd name="T54" fmla="*/ 1646 w 2711"/>
                <a:gd name="T55" fmla="*/ 3060 h 3065"/>
                <a:gd name="T56" fmla="*/ 1570 w 2711"/>
                <a:gd name="T57" fmla="*/ 3037 h 3065"/>
                <a:gd name="T58" fmla="*/ 1555 w 2711"/>
                <a:gd name="T59" fmla="*/ 2924 h 3065"/>
                <a:gd name="T60" fmla="*/ 1541 w 2711"/>
                <a:gd name="T61" fmla="*/ 2765 h 3065"/>
                <a:gd name="T62" fmla="*/ 1496 w 2711"/>
                <a:gd name="T63" fmla="*/ 2582 h 3065"/>
                <a:gd name="T64" fmla="*/ 1410 w 2711"/>
                <a:gd name="T65" fmla="*/ 2390 h 3065"/>
                <a:gd name="T66" fmla="*/ 1267 w 2711"/>
                <a:gd name="T67" fmla="*/ 2206 h 3065"/>
                <a:gd name="T68" fmla="*/ 1057 w 2711"/>
                <a:gd name="T69" fmla="*/ 2045 h 3065"/>
                <a:gd name="T70" fmla="*/ 767 w 2711"/>
                <a:gd name="T71" fmla="*/ 1922 h 3065"/>
                <a:gd name="T72" fmla="*/ 382 w 2711"/>
                <a:gd name="T73" fmla="*/ 1854 h 3065"/>
                <a:gd name="T74" fmla="*/ 56 w 2711"/>
                <a:gd name="T75" fmla="*/ 1839 h 3065"/>
                <a:gd name="T76" fmla="*/ 0 w 2711"/>
                <a:gd name="T77" fmla="*/ 1767 h 3065"/>
                <a:gd name="T78" fmla="*/ 51 w 2711"/>
                <a:gd name="T79" fmla="*/ 1636 h 3065"/>
                <a:gd name="T80" fmla="*/ 156 w 2711"/>
                <a:gd name="T81" fmla="*/ 1471 h 3065"/>
                <a:gd name="T82" fmla="*/ 316 w 2711"/>
                <a:gd name="T83" fmla="*/ 1306 h 3065"/>
                <a:gd name="T84" fmla="*/ 539 w 2711"/>
                <a:gd name="T85" fmla="*/ 1173 h 3065"/>
                <a:gd name="T86" fmla="*/ 832 w 2711"/>
                <a:gd name="T87" fmla="*/ 1103 h 3065"/>
                <a:gd name="T88" fmla="*/ 1058 w 2711"/>
                <a:gd name="T89" fmla="*/ 1085 h 3065"/>
                <a:gd name="T90" fmla="*/ 1176 w 2711"/>
                <a:gd name="T91" fmla="*/ 993 h 3065"/>
                <a:gd name="T92" fmla="*/ 1323 w 2711"/>
                <a:gd name="T93" fmla="*/ 787 h 3065"/>
                <a:gd name="T94" fmla="*/ 1554 w 2711"/>
                <a:gd name="T95" fmla="*/ 538 h 3065"/>
                <a:gd name="T96" fmla="*/ 1871 w 2711"/>
                <a:gd name="T97" fmla="*/ 296 h 3065"/>
                <a:gd name="T98" fmla="*/ 2184 w 2711"/>
                <a:gd name="T99" fmla="*/ 140 h 3065"/>
                <a:gd name="T100" fmla="*/ 2427 w 2711"/>
                <a:gd name="T101" fmla="*/ 69 h 3065"/>
                <a:gd name="T102" fmla="*/ 2551 w 2711"/>
                <a:gd name="T103" fmla="*/ 48 h 3065"/>
                <a:gd name="T104" fmla="*/ 2593 w 2711"/>
                <a:gd name="T105" fmla="*/ 16 h 3065"/>
                <a:gd name="T106" fmla="*/ 2628 w 2711"/>
                <a:gd name="T107" fmla="*/ 13 h 3065"/>
                <a:gd name="T108" fmla="*/ 2686 w 2711"/>
                <a:gd name="T109" fmla="*/ 0 h 3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11" h="3065">
                  <a:moveTo>
                    <a:pt x="1773" y="912"/>
                  </a:moveTo>
                  <a:lnTo>
                    <a:pt x="1736" y="915"/>
                  </a:lnTo>
                  <a:lnTo>
                    <a:pt x="1702" y="923"/>
                  </a:lnTo>
                  <a:lnTo>
                    <a:pt x="1668" y="935"/>
                  </a:lnTo>
                  <a:lnTo>
                    <a:pt x="1636" y="952"/>
                  </a:lnTo>
                  <a:lnTo>
                    <a:pt x="1608" y="972"/>
                  </a:lnTo>
                  <a:lnTo>
                    <a:pt x="1581" y="997"/>
                  </a:lnTo>
                  <a:lnTo>
                    <a:pt x="1564" y="1018"/>
                  </a:lnTo>
                  <a:lnTo>
                    <a:pt x="1550" y="1040"/>
                  </a:lnTo>
                  <a:lnTo>
                    <a:pt x="1534" y="1072"/>
                  </a:lnTo>
                  <a:lnTo>
                    <a:pt x="1522" y="1105"/>
                  </a:lnTo>
                  <a:lnTo>
                    <a:pt x="1516" y="1138"/>
                  </a:lnTo>
                  <a:lnTo>
                    <a:pt x="1514" y="1172"/>
                  </a:lnTo>
                  <a:lnTo>
                    <a:pt x="1517" y="1206"/>
                  </a:lnTo>
                  <a:lnTo>
                    <a:pt x="1524" y="1239"/>
                  </a:lnTo>
                  <a:lnTo>
                    <a:pt x="1536" y="1271"/>
                  </a:lnTo>
                  <a:lnTo>
                    <a:pt x="1551" y="1301"/>
                  </a:lnTo>
                  <a:lnTo>
                    <a:pt x="1570" y="1330"/>
                  </a:lnTo>
                  <a:lnTo>
                    <a:pt x="1593" y="1356"/>
                  </a:lnTo>
                  <a:lnTo>
                    <a:pt x="1620" y="1379"/>
                  </a:lnTo>
                  <a:lnTo>
                    <a:pt x="1650" y="1400"/>
                  </a:lnTo>
                  <a:lnTo>
                    <a:pt x="1684" y="1417"/>
                  </a:lnTo>
                  <a:lnTo>
                    <a:pt x="1721" y="1428"/>
                  </a:lnTo>
                  <a:lnTo>
                    <a:pt x="1756" y="1435"/>
                  </a:lnTo>
                  <a:lnTo>
                    <a:pt x="1793" y="1436"/>
                  </a:lnTo>
                  <a:lnTo>
                    <a:pt x="1829" y="1433"/>
                  </a:lnTo>
                  <a:lnTo>
                    <a:pt x="1864" y="1425"/>
                  </a:lnTo>
                  <a:lnTo>
                    <a:pt x="1897" y="1413"/>
                  </a:lnTo>
                  <a:lnTo>
                    <a:pt x="1930" y="1396"/>
                  </a:lnTo>
                  <a:lnTo>
                    <a:pt x="1959" y="1375"/>
                  </a:lnTo>
                  <a:lnTo>
                    <a:pt x="1985" y="1350"/>
                  </a:lnTo>
                  <a:lnTo>
                    <a:pt x="2002" y="1330"/>
                  </a:lnTo>
                  <a:lnTo>
                    <a:pt x="2016" y="1308"/>
                  </a:lnTo>
                  <a:lnTo>
                    <a:pt x="2032" y="1276"/>
                  </a:lnTo>
                  <a:lnTo>
                    <a:pt x="2043" y="1243"/>
                  </a:lnTo>
                  <a:lnTo>
                    <a:pt x="2049" y="1210"/>
                  </a:lnTo>
                  <a:lnTo>
                    <a:pt x="2051" y="1175"/>
                  </a:lnTo>
                  <a:lnTo>
                    <a:pt x="2048" y="1142"/>
                  </a:lnTo>
                  <a:lnTo>
                    <a:pt x="2042" y="1109"/>
                  </a:lnTo>
                  <a:lnTo>
                    <a:pt x="2030" y="1077"/>
                  </a:lnTo>
                  <a:lnTo>
                    <a:pt x="2015" y="1047"/>
                  </a:lnTo>
                  <a:lnTo>
                    <a:pt x="1995" y="1018"/>
                  </a:lnTo>
                  <a:lnTo>
                    <a:pt x="1972" y="991"/>
                  </a:lnTo>
                  <a:lnTo>
                    <a:pt x="1946" y="968"/>
                  </a:lnTo>
                  <a:lnTo>
                    <a:pt x="1915" y="948"/>
                  </a:lnTo>
                  <a:lnTo>
                    <a:pt x="1881" y="932"/>
                  </a:lnTo>
                  <a:lnTo>
                    <a:pt x="1845" y="920"/>
                  </a:lnTo>
                  <a:lnTo>
                    <a:pt x="1809" y="914"/>
                  </a:lnTo>
                  <a:lnTo>
                    <a:pt x="1773" y="912"/>
                  </a:lnTo>
                  <a:close/>
                  <a:moveTo>
                    <a:pt x="2686" y="0"/>
                  </a:moveTo>
                  <a:lnTo>
                    <a:pt x="2686" y="0"/>
                  </a:lnTo>
                  <a:lnTo>
                    <a:pt x="2697" y="2"/>
                  </a:lnTo>
                  <a:lnTo>
                    <a:pt x="2705" y="8"/>
                  </a:lnTo>
                  <a:lnTo>
                    <a:pt x="2709" y="17"/>
                  </a:lnTo>
                  <a:lnTo>
                    <a:pt x="2708" y="29"/>
                  </a:lnTo>
                  <a:lnTo>
                    <a:pt x="2706" y="42"/>
                  </a:lnTo>
                  <a:lnTo>
                    <a:pt x="2703" y="53"/>
                  </a:lnTo>
                  <a:lnTo>
                    <a:pt x="2702" y="63"/>
                  </a:lnTo>
                  <a:lnTo>
                    <a:pt x="2702" y="69"/>
                  </a:lnTo>
                  <a:lnTo>
                    <a:pt x="2703" y="72"/>
                  </a:lnTo>
                  <a:lnTo>
                    <a:pt x="2706" y="74"/>
                  </a:lnTo>
                  <a:lnTo>
                    <a:pt x="2707" y="75"/>
                  </a:lnTo>
                  <a:lnTo>
                    <a:pt x="2708" y="76"/>
                  </a:lnTo>
                  <a:lnTo>
                    <a:pt x="2708" y="76"/>
                  </a:lnTo>
                  <a:lnTo>
                    <a:pt x="2711" y="81"/>
                  </a:lnTo>
                  <a:lnTo>
                    <a:pt x="2711" y="90"/>
                  </a:lnTo>
                  <a:lnTo>
                    <a:pt x="2707" y="102"/>
                  </a:lnTo>
                  <a:lnTo>
                    <a:pt x="2700" y="115"/>
                  </a:lnTo>
                  <a:lnTo>
                    <a:pt x="2690" y="128"/>
                  </a:lnTo>
                  <a:lnTo>
                    <a:pt x="2687" y="132"/>
                  </a:lnTo>
                  <a:lnTo>
                    <a:pt x="2683" y="137"/>
                  </a:lnTo>
                  <a:lnTo>
                    <a:pt x="2682" y="141"/>
                  </a:lnTo>
                  <a:lnTo>
                    <a:pt x="2682" y="150"/>
                  </a:lnTo>
                  <a:lnTo>
                    <a:pt x="2682" y="164"/>
                  </a:lnTo>
                  <a:lnTo>
                    <a:pt x="2683" y="182"/>
                  </a:lnTo>
                  <a:lnTo>
                    <a:pt x="2684" y="202"/>
                  </a:lnTo>
                  <a:lnTo>
                    <a:pt x="2686" y="226"/>
                  </a:lnTo>
                  <a:lnTo>
                    <a:pt x="2687" y="252"/>
                  </a:lnTo>
                  <a:lnTo>
                    <a:pt x="2688" y="280"/>
                  </a:lnTo>
                  <a:lnTo>
                    <a:pt x="2690" y="329"/>
                  </a:lnTo>
                  <a:lnTo>
                    <a:pt x="2690" y="381"/>
                  </a:lnTo>
                  <a:lnTo>
                    <a:pt x="2688" y="438"/>
                  </a:lnTo>
                  <a:lnTo>
                    <a:pt x="2684" y="499"/>
                  </a:lnTo>
                  <a:lnTo>
                    <a:pt x="2677" y="562"/>
                  </a:lnTo>
                  <a:lnTo>
                    <a:pt x="2667" y="628"/>
                  </a:lnTo>
                  <a:lnTo>
                    <a:pt x="2661" y="667"/>
                  </a:lnTo>
                  <a:lnTo>
                    <a:pt x="2659" y="681"/>
                  </a:lnTo>
                  <a:lnTo>
                    <a:pt x="2656" y="696"/>
                  </a:lnTo>
                  <a:lnTo>
                    <a:pt x="2647" y="740"/>
                  </a:lnTo>
                  <a:lnTo>
                    <a:pt x="2638" y="780"/>
                  </a:lnTo>
                  <a:lnTo>
                    <a:pt x="2629" y="816"/>
                  </a:lnTo>
                  <a:lnTo>
                    <a:pt x="2619" y="848"/>
                  </a:lnTo>
                  <a:lnTo>
                    <a:pt x="2609" y="883"/>
                  </a:lnTo>
                  <a:lnTo>
                    <a:pt x="2597" y="919"/>
                  </a:lnTo>
                  <a:lnTo>
                    <a:pt x="2583" y="957"/>
                  </a:lnTo>
                  <a:lnTo>
                    <a:pt x="2570" y="995"/>
                  </a:lnTo>
                  <a:lnTo>
                    <a:pt x="2557" y="1031"/>
                  </a:lnTo>
                  <a:lnTo>
                    <a:pt x="2543" y="1063"/>
                  </a:lnTo>
                  <a:lnTo>
                    <a:pt x="2510" y="1140"/>
                  </a:lnTo>
                  <a:lnTo>
                    <a:pt x="2472" y="1220"/>
                  </a:lnTo>
                  <a:lnTo>
                    <a:pt x="2429" y="1300"/>
                  </a:lnTo>
                  <a:lnTo>
                    <a:pt x="2381" y="1382"/>
                  </a:lnTo>
                  <a:lnTo>
                    <a:pt x="2329" y="1465"/>
                  </a:lnTo>
                  <a:lnTo>
                    <a:pt x="2270" y="1549"/>
                  </a:lnTo>
                  <a:lnTo>
                    <a:pt x="2206" y="1635"/>
                  </a:lnTo>
                  <a:lnTo>
                    <a:pt x="2136" y="1721"/>
                  </a:lnTo>
                  <a:lnTo>
                    <a:pt x="2119" y="1745"/>
                  </a:lnTo>
                  <a:lnTo>
                    <a:pt x="2104" y="1773"/>
                  </a:lnTo>
                  <a:lnTo>
                    <a:pt x="2092" y="1802"/>
                  </a:lnTo>
                  <a:lnTo>
                    <a:pt x="2083" y="1833"/>
                  </a:lnTo>
                  <a:lnTo>
                    <a:pt x="2076" y="1865"/>
                  </a:lnTo>
                  <a:lnTo>
                    <a:pt x="2072" y="1897"/>
                  </a:lnTo>
                  <a:lnTo>
                    <a:pt x="2072" y="1927"/>
                  </a:lnTo>
                  <a:lnTo>
                    <a:pt x="2075" y="1957"/>
                  </a:lnTo>
                  <a:lnTo>
                    <a:pt x="2082" y="1989"/>
                  </a:lnTo>
                  <a:lnTo>
                    <a:pt x="2087" y="2023"/>
                  </a:lnTo>
                  <a:lnTo>
                    <a:pt x="2091" y="2059"/>
                  </a:lnTo>
                  <a:lnTo>
                    <a:pt x="2095" y="2098"/>
                  </a:lnTo>
                  <a:lnTo>
                    <a:pt x="2098" y="2140"/>
                  </a:lnTo>
                  <a:lnTo>
                    <a:pt x="2099" y="2182"/>
                  </a:lnTo>
                  <a:lnTo>
                    <a:pt x="2100" y="2226"/>
                  </a:lnTo>
                  <a:lnTo>
                    <a:pt x="2099" y="2272"/>
                  </a:lnTo>
                  <a:lnTo>
                    <a:pt x="2096" y="2319"/>
                  </a:lnTo>
                  <a:lnTo>
                    <a:pt x="2092" y="2367"/>
                  </a:lnTo>
                  <a:lnTo>
                    <a:pt x="2085" y="2415"/>
                  </a:lnTo>
                  <a:lnTo>
                    <a:pt x="2076" y="2464"/>
                  </a:lnTo>
                  <a:lnTo>
                    <a:pt x="2064" y="2514"/>
                  </a:lnTo>
                  <a:lnTo>
                    <a:pt x="2051" y="2563"/>
                  </a:lnTo>
                  <a:lnTo>
                    <a:pt x="2034" y="2612"/>
                  </a:lnTo>
                  <a:lnTo>
                    <a:pt x="2015" y="2661"/>
                  </a:lnTo>
                  <a:lnTo>
                    <a:pt x="1991" y="2710"/>
                  </a:lnTo>
                  <a:lnTo>
                    <a:pt x="1965" y="2757"/>
                  </a:lnTo>
                  <a:lnTo>
                    <a:pt x="1935" y="2803"/>
                  </a:lnTo>
                  <a:lnTo>
                    <a:pt x="1900" y="2848"/>
                  </a:lnTo>
                  <a:lnTo>
                    <a:pt x="1863" y="2893"/>
                  </a:lnTo>
                  <a:lnTo>
                    <a:pt x="1820" y="2935"/>
                  </a:lnTo>
                  <a:lnTo>
                    <a:pt x="1774" y="2975"/>
                  </a:lnTo>
                  <a:lnTo>
                    <a:pt x="1723" y="3013"/>
                  </a:lnTo>
                  <a:lnTo>
                    <a:pt x="1667" y="3050"/>
                  </a:lnTo>
                  <a:lnTo>
                    <a:pt x="1646" y="3060"/>
                  </a:lnTo>
                  <a:lnTo>
                    <a:pt x="1627" y="3065"/>
                  </a:lnTo>
                  <a:lnTo>
                    <a:pt x="1610" y="3065"/>
                  </a:lnTo>
                  <a:lnTo>
                    <a:pt x="1593" y="3061"/>
                  </a:lnTo>
                  <a:lnTo>
                    <a:pt x="1580" y="3051"/>
                  </a:lnTo>
                  <a:lnTo>
                    <a:pt x="1570" y="3037"/>
                  </a:lnTo>
                  <a:lnTo>
                    <a:pt x="1562" y="3020"/>
                  </a:lnTo>
                  <a:lnTo>
                    <a:pt x="1557" y="3000"/>
                  </a:lnTo>
                  <a:lnTo>
                    <a:pt x="1556" y="2977"/>
                  </a:lnTo>
                  <a:lnTo>
                    <a:pt x="1556" y="2951"/>
                  </a:lnTo>
                  <a:lnTo>
                    <a:pt x="1555" y="2924"/>
                  </a:lnTo>
                  <a:lnTo>
                    <a:pt x="1554" y="2895"/>
                  </a:lnTo>
                  <a:lnTo>
                    <a:pt x="1552" y="2864"/>
                  </a:lnTo>
                  <a:lnTo>
                    <a:pt x="1550" y="2832"/>
                  </a:lnTo>
                  <a:lnTo>
                    <a:pt x="1546" y="2799"/>
                  </a:lnTo>
                  <a:lnTo>
                    <a:pt x="1541" y="2765"/>
                  </a:lnTo>
                  <a:lnTo>
                    <a:pt x="1535" y="2730"/>
                  </a:lnTo>
                  <a:lnTo>
                    <a:pt x="1527" y="2694"/>
                  </a:lnTo>
                  <a:lnTo>
                    <a:pt x="1518" y="2656"/>
                  </a:lnTo>
                  <a:lnTo>
                    <a:pt x="1508" y="2619"/>
                  </a:lnTo>
                  <a:lnTo>
                    <a:pt x="1496" y="2582"/>
                  </a:lnTo>
                  <a:lnTo>
                    <a:pt x="1483" y="2544"/>
                  </a:lnTo>
                  <a:lnTo>
                    <a:pt x="1468" y="2506"/>
                  </a:lnTo>
                  <a:lnTo>
                    <a:pt x="1451" y="2466"/>
                  </a:lnTo>
                  <a:lnTo>
                    <a:pt x="1431" y="2428"/>
                  </a:lnTo>
                  <a:lnTo>
                    <a:pt x="1410" y="2390"/>
                  </a:lnTo>
                  <a:lnTo>
                    <a:pt x="1386" y="2352"/>
                  </a:lnTo>
                  <a:lnTo>
                    <a:pt x="1360" y="2315"/>
                  </a:lnTo>
                  <a:lnTo>
                    <a:pt x="1332" y="2277"/>
                  </a:lnTo>
                  <a:lnTo>
                    <a:pt x="1301" y="2241"/>
                  </a:lnTo>
                  <a:lnTo>
                    <a:pt x="1267" y="2206"/>
                  </a:lnTo>
                  <a:lnTo>
                    <a:pt x="1232" y="2172"/>
                  </a:lnTo>
                  <a:lnTo>
                    <a:pt x="1192" y="2138"/>
                  </a:lnTo>
                  <a:lnTo>
                    <a:pt x="1151" y="2105"/>
                  </a:lnTo>
                  <a:lnTo>
                    <a:pt x="1105" y="2074"/>
                  </a:lnTo>
                  <a:lnTo>
                    <a:pt x="1057" y="2045"/>
                  </a:lnTo>
                  <a:lnTo>
                    <a:pt x="1006" y="2017"/>
                  </a:lnTo>
                  <a:lnTo>
                    <a:pt x="951" y="1991"/>
                  </a:lnTo>
                  <a:lnTo>
                    <a:pt x="893" y="1966"/>
                  </a:lnTo>
                  <a:lnTo>
                    <a:pt x="832" y="1943"/>
                  </a:lnTo>
                  <a:lnTo>
                    <a:pt x="767" y="1922"/>
                  </a:lnTo>
                  <a:lnTo>
                    <a:pt x="698" y="1904"/>
                  </a:lnTo>
                  <a:lnTo>
                    <a:pt x="625" y="1887"/>
                  </a:lnTo>
                  <a:lnTo>
                    <a:pt x="548" y="1874"/>
                  </a:lnTo>
                  <a:lnTo>
                    <a:pt x="467" y="1863"/>
                  </a:lnTo>
                  <a:lnTo>
                    <a:pt x="382" y="1854"/>
                  </a:lnTo>
                  <a:lnTo>
                    <a:pt x="293" y="1849"/>
                  </a:lnTo>
                  <a:lnTo>
                    <a:pt x="200" y="1846"/>
                  </a:lnTo>
                  <a:lnTo>
                    <a:pt x="101" y="1846"/>
                  </a:lnTo>
                  <a:lnTo>
                    <a:pt x="77" y="1845"/>
                  </a:lnTo>
                  <a:lnTo>
                    <a:pt x="56" y="1839"/>
                  </a:lnTo>
                  <a:lnTo>
                    <a:pt x="37" y="1830"/>
                  </a:lnTo>
                  <a:lnTo>
                    <a:pt x="22" y="1818"/>
                  </a:lnTo>
                  <a:lnTo>
                    <a:pt x="10" y="1804"/>
                  </a:lnTo>
                  <a:lnTo>
                    <a:pt x="3" y="1786"/>
                  </a:lnTo>
                  <a:lnTo>
                    <a:pt x="0" y="1767"/>
                  </a:lnTo>
                  <a:lnTo>
                    <a:pt x="2" y="1745"/>
                  </a:lnTo>
                  <a:lnTo>
                    <a:pt x="9" y="1723"/>
                  </a:lnTo>
                  <a:lnTo>
                    <a:pt x="21" y="1695"/>
                  </a:lnTo>
                  <a:lnTo>
                    <a:pt x="35" y="1667"/>
                  </a:lnTo>
                  <a:lnTo>
                    <a:pt x="51" y="1636"/>
                  </a:lnTo>
                  <a:lnTo>
                    <a:pt x="68" y="1605"/>
                  </a:lnTo>
                  <a:lnTo>
                    <a:pt x="87" y="1572"/>
                  </a:lnTo>
                  <a:lnTo>
                    <a:pt x="108" y="1538"/>
                  </a:lnTo>
                  <a:lnTo>
                    <a:pt x="132" y="1505"/>
                  </a:lnTo>
                  <a:lnTo>
                    <a:pt x="156" y="1471"/>
                  </a:lnTo>
                  <a:lnTo>
                    <a:pt x="183" y="1437"/>
                  </a:lnTo>
                  <a:lnTo>
                    <a:pt x="214" y="1403"/>
                  </a:lnTo>
                  <a:lnTo>
                    <a:pt x="245" y="1369"/>
                  </a:lnTo>
                  <a:lnTo>
                    <a:pt x="280" y="1337"/>
                  </a:lnTo>
                  <a:lnTo>
                    <a:pt x="316" y="1306"/>
                  </a:lnTo>
                  <a:lnTo>
                    <a:pt x="356" y="1276"/>
                  </a:lnTo>
                  <a:lnTo>
                    <a:pt x="397" y="1248"/>
                  </a:lnTo>
                  <a:lnTo>
                    <a:pt x="442" y="1221"/>
                  </a:lnTo>
                  <a:lnTo>
                    <a:pt x="488" y="1195"/>
                  </a:lnTo>
                  <a:lnTo>
                    <a:pt x="539" y="1173"/>
                  </a:lnTo>
                  <a:lnTo>
                    <a:pt x="592" y="1153"/>
                  </a:lnTo>
                  <a:lnTo>
                    <a:pt x="646" y="1136"/>
                  </a:lnTo>
                  <a:lnTo>
                    <a:pt x="705" y="1122"/>
                  </a:lnTo>
                  <a:lnTo>
                    <a:pt x="767" y="1111"/>
                  </a:lnTo>
                  <a:lnTo>
                    <a:pt x="832" y="1103"/>
                  </a:lnTo>
                  <a:lnTo>
                    <a:pt x="899" y="1100"/>
                  </a:lnTo>
                  <a:lnTo>
                    <a:pt x="971" y="1100"/>
                  </a:lnTo>
                  <a:lnTo>
                    <a:pt x="1000" y="1099"/>
                  </a:lnTo>
                  <a:lnTo>
                    <a:pt x="1029" y="1094"/>
                  </a:lnTo>
                  <a:lnTo>
                    <a:pt x="1058" y="1085"/>
                  </a:lnTo>
                  <a:lnTo>
                    <a:pt x="1087" y="1072"/>
                  </a:lnTo>
                  <a:lnTo>
                    <a:pt x="1113" y="1056"/>
                  </a:lnTo>
                  <a:lnTo>
                    <a:pt x="1138" y="1038"/>
                  </a:lnTo>
                  <a:lnTo>
                    <a:pt x="1159" y="1017"/>
                  </a:lnTo>
                  <a:lnTo>
                    <a:pt x="1176" y="993"/>
                  </a:lnTo>
                  <a:lnTo>
                    <a:pt x="1198" y="958"/>
                  </a:lnTo>
                  <a:lnTo>
                    <a:pt x="1225" y="920"/>
                  </a:lnTo>
                  <a:lnTo>
                    <a:pt x="1254" y="878"/>
                  </a:lnTo>
                  <a:lnTo>
                    <a:pt x="1286" y="834"/>
                  </a:lnTo>
                  <a:lnTo>
                    <a:pt x="1323" y="787"/>
                  </a:lnTo>
                  <a:lnTo>
                    <a:pt x="1361" y="739"/>
                  </a:lnTo>
                  <a:lnTo>
                    <a:pt x="1405" y="690"/>
                  </a:lnTo>
                  <a:lnTo>
                    <a:pt x="1451" y="639"/>
                  </a:lnTo>
                  <a:lnTo>
                    <a:pt x="1500" y="588"/>
                  </a:lnTo>
                  <a:lnTo>
                    <a:pt x="1554" y="538"/>
                  </a:lnTo>
                  <a:lnTo>
                    <a:pt x="1610" y="487"/>
                  </a:lnTo>
                  <a:lnTo>
                    <a:pt x="1669" y="436"/>
                  </a:lnTo>
                  <a:lnTo>
                    <a:pt x="1733" y="388"/>
                  </a:lnTo>
                  <a:lnTo>
                    <a:pt x="1800" y="341"/>
                  </a:lnTo>
                  <a:lnTo>
                    <a:pt x="1871" y="296"/>
                  </a:lnTo>
                  <a:lnTo>
                    <a:pt x="1937" y="255"/>
                  </a:lnTo>
                  <a:lnTo>
                    <a:pt x="2002" y="220"/>
                  </a:lnTo>
                  <a:lnTo>
                    <a:pt x="2065" y="189"/>
                  </a:lnTo>
                  <a:lnTo>
                    <a:pt x="2126" y="163"/>
                  </a:lnTo>
                  <a:lnTo>
                    <a:pt x="2184" y="140"/>
                  </a:lnTo>
                  <a:lnTo>
                    <a:pt x="2240" y="120"/>
                  </a:lnTo>
                  <a:lnTo>
                    <a:pt x="2292" y="104"/>
                  </a:lnTo>
                  <a:lnTo>
                    <a:pt x="2341" y="89"/>
                  </a:lnTo>
                  <a:lnTo>
                    <a:pt x="2385" y="78"/>
                  </a:lnTo>
                  <a:lnTo>
                    <a:pt x="2427" y="69"/>
                  </a:lnTo>
                  <a:lnTo>
                    <a:pt x="2457" y="64"/>
                  </a:lnTo>
                  <a:lnTo>
                    <a:pt x="2487" y="59"/>
                  </a:lnTo>
                  <a:lnTo>
                    <a:pt x="2512" y="55"/>
                  </a:lnTo>
                  <a:lnTo>
                    <a:pt x="2533" y="51"/>
                  </a:lnTo>
                  <a:lnTo>
                    <a:pt x="2551" y="48"/>
                  </a:lnTo>
                  <a:lnTo>
                    <a:pt x="2562" y="46"/>
                  </a:lnTo>
                  <a:lnTo>
                    <a:pt x="2567" y="44"/>
                  </a:lnTo>
                  <a:lnTo>
                    <a:pt x="2572" y="37"/>
                  </a:lnTo>
                  <a:lnTo>
                    <a:pt x="2583" y="25"/>
                  </a:lnTo>
                  <a:lnTo>
                    <a:pt x="2593" y="16"/>
                  </a:lnTo>
                  <a:lnTo>
                    <a:pt x="2603" y="9"/>
                  </a:lnTo>
                  <a:lnTo>
                    <a:pt x="2611" y="7"/>
                  </a:lnTo>
                  <a:lnTo>
                    <a:pt x="2618" y="8"/>
                  </a:lnTo>
                  <a:lnTo>
                    <a:pt x="2623" y="12"/>
                  </a:lnTo>
                  <a:lnTo>
                    <a:pt x="2628" y="13"/>
                  </a:lnTo>
                  <a:lnTo>
                    <a:pt x="2636" y="12"/>
                  </a:lnTo>
                  <a:lnTo>
                    <a:pt x="2647" y="10"/>
                  </a:lnTo>
                  <a:lnTo>
                    <a:pt x="2659" y="7"/>
                  </a:lnTo>
                  <a:lnTo>
                    <a:pt x="2673" y="3"/>
                  </a:lnTo>
                  <a:lnTo>
                    <a:pt x="268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51" name="Freeform 396"/>
            <p:cNvSpPr>
              <a:spLocks/>
            </p:cNvSpPr>
            <p:nvPr/>
          </p:nvSpPr>
          <p:spPr bwMode="auto">
            <a:xfrm>
              <a:off x="11326813" y="3992563"/>
              <a:ext cx="142875" cy="174625"/>
            </a:xfrm>
            <a:custGeom>
              <a:avLst/>
              <a:gdLst>
                <a:gd name="T0" fmla="*/ 511 w 541"/>
                <a:gd name="T1" fmla="*/ 0 h 659"/>
                <a:gd name="T2" fmla="*/ 524 w 541"/>
                <a:gd name="T3" fmla="*/ 4 h 659"/>
                <a:gd name="T4" fmla="*/ 533 w 541"/>
                <a:gd name="T5" fmla="*/ 12 h 659"/>
                <a:gd name="T6" fmla="*/ 539 w 541"/>
                <a:gd name="T7" fmla="*/ 24 h 659"/>
                <a:gd name="T8" fmla="*/ 541 w 541"/>
                <a:gd name="T9" fmla="*/ 39 h 659"/>
                <a:gd name="T10" fmla="*/ 539 w 541"/>
                <a:gd name="T11" fmla="*/ 58 h 659"/>
                <a:gd name="T12" fmla="*/ 532 w 541"/>
                <a:gd name="T13" fmla="*/ 80 h 659"/>
                <a:gd name="T14" fmla="*/ 515 w 541"/>
                <a:gd name="T15" fmla="*/ 118 h 659"/>
                <a:gd name="T16" fmla="*/ 497 w 541"/>
                <a:gd name="T17" fmla="*/ 160 h 659"/>
                <a:gd name="T18" fmla="*/ 474 w 541"/>
                <a:gd name="T19" fmla="*/ 203 h 659"/>
                <a:gd name="T20" fmla="*/ 450 w 541"/>
                <a:gd name="T21" fmla="*/ 249 h 659"/>
                <a:gd name="T22" fmla="*/ 423 w 541"/>
                <a:gd name="T23" fmla="*/ 296 h 659"/>
                <a:gd name="T24" fmla="*/ 391 w 541"/>
                <a:gd name="T25" fmla="*/ 344 h 659"/>
                <a:gd name="T26" fmla="*/ 358 w 541"/>
                <a:gd name="T27" fmla="*/ 392 h 659"/>
                <a:gd name="T28" fmla="*/ 321 w 541"/>
                <a:gd name="T29" fmla="*/ 439 h 659"/>
                <a:gd name="T30" fmla="*/ 281 w 541"/>
                <a:gd name="T31" fmla="*/ 485 h 659"/>
                <a:gd name="T32" fmla="*/ 238 w 541"/>
                <a:gd name="T33" fmla="*/ 530 h 659"/>
                <a:gd name="T34" fmla="*/ 192 w 541"/>
                <a:gd name="T35" fmla="*/ 571 h 659"/>
                <a:gd name="T36" fmla="*/ 141 w 541"/>
                <a:gd name="T37" fmla="*/ 610 h 659"/>
                <a:gd name="T38" fmla="*/ 87 w 541"/>
                <a:gd name="T39" fmla="*/ 645 h 659"/>
                <a:gd name="T40" fmla="*/ 67 w 541"/>
                <a:gd name="T41" fmla="*/ 655 h 659"/>
                <a:gd name="T42" fmla="*/ 48 w 541"/>
                <a:gd name="T43" fmla="*/ 659 h 659"/>
                <a:gd name="T44" fmla="*/ 32 w 541"/>
                <a:gd name="T45" fmla="*/ 659 h 659"/>
                <a:gd name="T46" fmla="*/ 18 w 541"/>
                <a:gd name="T47" fmla="*/ 654 h 659"/>
                <a:gd name="T48" fmla="*/ 8 w 541"/>
                <a:gd name="T49" fmla="*/ 645 h 659"/>
                <a:gd name="T50" fmla="*/ 2 w 541"/>
                <a:gd name="T51" fmla="*/ 632 h 659"/>
                <a:gd name="T52" fmla="*/ 0 w 541"/>
                <a:gd name="T53" fmla="*/ 616 h 659"/>
                <a:gd name="T54" fmla="*/ 2 w 541"/>
                <a:gd name="T55" fmla="*/ 597 h 659"/>
                <a:gd name="T56" fmla="*/ 9 w 541"/>
                <a:gd name="T57" fmla="*/ 575 h 659"/>
                <a:gd name="T58" fmla="*/ 25 w 541"/>
                <a:gd name="T59" fmla="*/ 539 h 659"/>
                <a:gd name="T60" fmla="*/ 43 w 541"/>
                <a:gd name="T61" fmla="*/ 499 h 659"/>
                <a:gd name="T62" fmla="*/ 64 w 541"/>
                <a:gd name="T63" fmla="*/ 457 h 659"/>
                <a:gd name="T64" fmla="*/ 88 w 541"/>
                <a:gd name="T65" fmla="*/ 413 h 659"/>
                <a:gd name="T66" fmla="*/ 116 w 541"/>
                <a:gd name="T67" fmla="*/ 368 h 659"/>
                <a:gd name="T68" fmla="*/ 146 w 541"/>
                <a:gd name="T69" fmla="*/ 321 h 659"/>
                <a:gd name="T70" fmla="*/ 179 w 541"/>
                <a:gd name="T71" fmla="*/ 275 h 659"/>
                <a:gd name="T72" fmla="*/ 216 w 541"/>
                <a:gd name="T73" fmla="*/ 229 h 659"/>
                <a:gd name="T74" fmla="*/ 256 w 541"/>
                <a:gd name="T75" fmla="*/ 183 h 659"/>
                <a:gd name="T76" fmla="*/ 301 w 541"/>
                <a:gd name="T77" fmla="*/ 138 h 659"/>
                <a:gd name="T78" fmla="*/ 349 w 541"/>
                <a:gd name="T79" fmla="*/ 95 h 659"/>
                <a:gd name="T80" fmla="*/ 401 w 541"/>
                <a:gd name="T81" fmla="*/ 54 h 659"/>
                <a:gd name="T82" fmla="*/ 457 w 541"/>
                <a:gd name="T83" fmla="*/ 16 h 659"/>
                <a:gd name="T84" fmla="*/ 477 w 541"/>
                <a:gd name="T85" fmla="*/ 6 h 659"/>
                <a:gd name="T86" fmla="*/ 496 w 541"/>
                <a:gd name="T87" fmla="*/ 0 h 659"/>
                <a:gd name="T88" fmla="*/ 511 w 541"/>
                <a:gd name="T89" fmla="*/ 0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1" h="659">
                  <a:moveTo>
                    <a:pt x="511" y="0"/>
                  </a:moveTo>
                  <a:lnTo>
                    <a:pt x="524" y="4"/>
                  </a:lnTo>
                  <a:lnTo>
                    <a:pt x="533" y="12"/>
                  </a:lnTo>
                  <a:lnTo>
                    <a:pt x="539" y="24"/>
                  </a:lnTo>
                  <a:lnTo>
                    <a:pt x="541" y="39"/>
                  </a:lnTo>
                  <a:lnTo>
                    <a:pt x="539" y="58"/>
                  </a:lnTo>
                  <a:lnTo>
                    <a:pt x="532" y="80"/>
                  </a:lnTo>
                  <a:lnTo>
                    <a:pt x="515" y="118"/>
                  </a:lnTo>
                  <a:lnTo>
                    <a:pt x="497" y="160"/>
                  </a:lnTo>
                  <a:lnTo>
                    <a:pt x="474" y="203"/>
                  </a:lnTo>
                  <a:lnTo>
                    <a:pt x="450" y="249"/>
                  </a:lnTo>
                  <a:lnTo>
                    <a:pt x="423" y="296"/>
                  </a:lnTo>
                  <a:lnTo>
                    <a:pt x="391" y="344"/>
                  </a:lnTo>
                  <a:lnTo>
                    <a:pt x="358" y="392"/>
                  </a:lnTo>
                  <a:lnTo>
                    <a:pt x="321" y="439"/>
                  </a:lnTo>
                  <a:lnTo>
                    <a:pt x="281" y="485"/>
                  </a:lnTo>
                  <a:lnTo>
                    <a:pt x="238" y="530"/>
                  </a:lnTo>
                  <a:lnTo>
                    <a:pt x="192" y="571"/>
                  </a:lnTo>
                  <a:lnTo>
                    <a:pt x="141" y="610"/>
                  </a:lnTo>
                  <a:lnTo>
                    <a:pt x="87" y="645"/>
                  </a:lnTo>
                  <a:lnTo>
                    <a:pt x="67" y="655"/>
                  </a:lnTo>
                  <a:lnTo>
                    <a:pt x="48" y="659"/>
                  </a:lnTo>
                  <a:lnTo>
                    <a:pt x="32" y="659"/>
                  </a:lnTo>
                  <a:lnTo>
                    <a:pt x="18" y="654"/>
                  </a:lnTo>
                  <a:lnTo>
                    <a:pt x="8" y="645"/>
                  </a:lnTo>
                  <a:lnTo>
                    <a:pt x="2" y="632"/>
                  </a:lnTo>
                  <a:lnTo>
                    <a:pt x="0" y="616"/>
                  </a:lnTo>
                  <a:lnTo>
                    <a:pt x="2" y="597"/>
                  </a:lnTo>
                  <a:lnTo>
                    <a:pt x="9" y="575"/>
                  </a:lnTo>
                  <a:lnTo>
                    <a:pt x="25" y="539"/>
                  </a:lnTo>
                  <a:lnTo>
                    <a:pt x="43" y="499"/>
                  </a:lnTo>
                  <a:lnTo>
                    <a:pt x="64" y="457"/>
                  </a:lnTo>
                  <a:lnTo>
                    <a:pt x="88" y="413"/>
                  </a:lnTo>
                  <a:lnTo>
                    <a:pt x="116" y="368"/>
                  </a:lnTo>
                  <a:lnTo>
                    <a:pt x="146" y="321"/>
                  </a:lnTo>
                  <a:lnTo>
                    <a:pt x="179" y="275"/>
                  </a:lnTo>
                  <a:lnTo>
                    <a:pt x="216" y="229"/>
                  </a:lnTo>
                  <a:lnTo>
                    <a:pt x="256" y="183"/>
                  </a:lnTo>
                  <a:lnTo>
                    <a:pt x="301" y="138"/>
                  </a:lnTo>
                  <a:lnTo>
                    <a:pt x="349" y="95"/>
                  </a:lnTo>
                  <a:lnTo>
                    <a:pt x="401" y="54"/>
                  </a:lnTo>
                  <a:lnTo>
                    <a:pt x="457" y="16"/>
                  </a:lnTo>
                  <a:lnTo>
                    <a:pt x="477" y="6"/>
                  </a:lnTo>
                  <a:lnTo>
                    <a:pt x="496" y="0"/>
                  </a:lnTo>
                  <a:lnTo>
                    <a:pt x="5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52" name="Freeform 397"/>
            <p:cNvSpPr>
              <a:spLocks/>
            </p:cNvSpPr>
            <p:nvPr/>
          </p:nvSpPr>
          <p:spPr bwMode="auto">
            <a:xfrm>
              <a:off x="11199813" y="3935413"/>
              <a:ext cx="196850" cy="246062"/>
            </a:xfrm>
            <a:custGeom>
              <a:avLst/>
              <a:gdLst>
                <a:gd name="T0" fmla="*/ 711 w 743"/>
                <a:gd name="T1" fmla="*/ 0 h 931"/>
                <a:gd name="T2" fmla="*/ 724 w 743"/>
                <a:gd name="T3" fmla="*/ 5 h 931"/>
                <a:gd name="T4" fmla="*/ 733 w 743"/>
                <a:gd name="T5" fmla="*/ 13 h 931"/>
                <a:gd name="T6" fmla="*/ 739 w 743"/>
                <a:gd name="T7" fmla="*/ 25 h 931"/>
                <a:gd name="T8" fmla="*/ 743 w 743"/>
                <a:gd name="T9" fmla="*/ 41 h 931"/>
                <a:gd name="T10" fmla="*/ 741 w 743"/>
                <a:gd name="T11" fmla="*/ 60 h 931"/>
                <a:gd name="T12" fmla="*/ 734 w 743"/>
                <a:gd name="T13" fmla="*/ 82 h 931"/>
                <a:gd name="T14" fmla="*/ 719 w 743"/>
                <a:gd name="T15" fmla="*/ 119 h 931"/>
                <a:gd name="T16" fmla="*/ 703 w 743"/>
                <a:gd name="T17" fmla="*/ 160 h 931"/>
                <a:gd name="T18" fmla="*/ 684 w 743"/>
                <a:gd name="T19" fmla="*/ 204 h 931"/>
                <a:gd name="T20" fmla="*/ 664 w 743"/>
                <a:gd name="T21" fmla="*/ 250 h 931"/>
                <a:gd name="T22" fmla="*/ 639 w 743"/>
                <a:gd name="T23" fmla="*/ 298 h 931"/>
                <a:gd name="T24" fmla="*/ 614 w 743"/>
                <a:gd name="T25" fmla="*/ 348 h 931"/>
                <a:gd name="T26" fmla="*/ 585 w 743"/>
                <a:gd name="T27" fmla="*/ 400 h 931"/>
                <a:gd name="T28" fmla="*/ 554 w 743"/>
                <a:gd name="T29" fmla="*/ 452 h 931"/>
                <a:gd name="T30" fmla="*/ 520 w 743"/>
                <a:gd name="T31" fmla="*/ 504 h 931"/>
                <a:gd name="T32" fmla="*/ 484 w 743"/>
                <a:gd name="T33" fmla="*/ 557 h 931"/>
                <a:gd name="T34" fmla="*/ 445 w 743"/>
                <a:gd name="T35" fmla="*/ 608 h 931"/>
                <a:gd name="T36" fmla="*/ 403 w 743"/>
                <a:gd name="T37" fmla="*/ 659 h 931"/>
                <a:gd name="T38" fmla="*/ 359 w 743"/>
                <a:gd name="T39" fmla="*/ 708 h 931"/>
                <a:gd name="T40" fmla="*/ 311 w 743"/>
                <a:gd name="T41" fmla="*/ 756 h 931"/>
                <a:gd name="T42" fmla="*/ 260 w 743"/>
                <a:gd name="T43" fmla="*/ 801 h 931"/>
                <a:gd name="T44" fmla="*/ 207 w 743"/>
                <a:gd name="T45" fmla="*/ 843 h 931"/>
                <a:gd name="T46" fmla="*/ 150 w 743"/>
                <a:gd name="T47" fmla="*/ 881 h 931"/>
                <a:gd name="T48" fmla="*/ 91 w 743"/>
                <a:gd name="T49" fmla="*/ 917 h 931"/>
                <a:gd name="T50" fmla="*/ 70 w 743"/>
                <a:gd name="T51" fmla="*/ 927 h 931"/>
                <a:gd name="T52" fmla="*/ 51 w 743"/>
                <a:gd name="T53" fmla="*/ 931 h 931"/>
                <a:gd name="T54" fmla="*/ 34 w 743"/>
                <a:gd name="T55" fmla="*/ 930 h 931"/>
                <a:gd name="T56" fmla="*/ 20 w 743"/>
                <a:gd name="T57" fmla="*/ 925 h 931"/>
                <a:gd name="T58" fmla="*/ 10 w 743"/>
                <a:gd name="T59" fmla="*/ 915 h 931"/>
                <a:gd name="T60" fmla="*/ 3 w 743"/>
                <a:gd name="T61" fmla="*/ 902 h 931"/>
                <a:gd name="T62" fmla="*/ 0 w 743"/>
                <a:gd name="T63" fmla="*/ 886 h 931"/>
                <a:gd name="T64" fmla="*/ 2 w 743"/>
                <a:gd name="T65" fmla="*/ 866 h 931"/>
                <a:gd name="T66" fmla="*/ 8 w 743"/>
                <a:gd name="T67" fmla="*/ 844 h 931"/>
                <a:gd name="T68" fmla="*/ 22 w 743"/>
                <a:gd name="T69" fmla="*/ 806 h 931"/>
                <a:gd name="T70" fmla="*/ 40 w 743"/>
                <a:gd name="T71" fmla="*/ 765 h 931"/>
                <a:gd name="T72" fmla="*/ 59 w 743"/>
                <a:gd name="T73" fmla="*/ 720 h 931"/>
                <a:gd name="T74" fmla="*/ 81 w 743"/>
                <a:gd name="T75" fmla="*/ 673 h 931"/>
                <a:gd name="T76" fmla="*/ 105 w 743"/>
                <a:gd name="T77" fmla="*/ 624 h 931"/>
                <a:gd name="T78" fmla="*/ 134 w 743"/>
                <a:gd name="T79" fmla="*/ 573 h 931"/>
                <a:gd name="T80" fmla="*/ 164 w 743"/>
                <a:gd name="T81" fmla="*/ 520 h 931"/>
                <a:gd name="T82" fmla="*/ 198 w 743"/>
                <a:gd name="T83" fmla="*/ 466 h 931"/>
                <a:gd name="T84" fmla="*/ 235 w 743"/>
                <a:gd name="T85" fmla="*/ 413 h 931"/>
                <a:gd name="T86" fmla="*/ 275 w 743"/>
                <a:gd name="T87" fmla="*/ 358 h 931"/>
                <a:gd name="T88" fmla="*/ 318 w 743"/>
                <a:gd name="T89" fmla="*/ 305 h 931"/>
                <a:gd name="T90" fmla="*/ 366 w 743"/>
                <a:gd name="T91" fmla="*/ 252 h 931"/>
                <a:gd name="T92" fmla="*/ 415 w 743"/>
                <a:gd name="T93" fmla="*/ 201 h 931"/>
                <a:gd name="T94" fmla="*/ 470 w 743"/>
                <a:gd name="T95" fmla="*/ 151 h 931"/>
                <a:gd name="T96" fmla="*/ 528 w 743"/>
                <a:gd name="T97" fmla="*/ 103 h 931"/>
                <a:gd name="T98" fmla="*/ 590 w 743"/>
                <a:gd name="T99" fmla="*/ 58 h 931"/>
                <a:gd name="T100" fmla="*/ 655 w 743"/>
                <a:gd name="T101" fmla="*/ 17 h 931"/>
                <a:gd name="T102" fmla="*/ 677 w 743"/>
                <a:gd name="T103" fmla="*/ 6 h 931"/>
                <a:gd name="T104" fmla="*/ 695 w 743"/>
                <a:gd name="T105" fmla="*/ 0 h 931"/>
                <a:gd name="T106" fmla="*/ 711 w 743"/>
                <a:gd name="T107" fmla="*/ 0 h 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43" h="931">
                  <a:moveTo>
                    <a:pt x="711" y="0"/>
                  </a:moveTo>
                  <a:lnTo>
                    <a:pt x="724" y="5"/>
                  </a:lnTo>
                  <a:lnTo>
                    <a:pt x="733" y="13"/>
                  </a:lnTo>
                  <a:lnTo>
                    <a:pt x="739" y="25"/>
                  </a:lnTo>
                  <a:lnTo>
                    <a:pt x="743" y="41"/>
                  </a:lnTo>
                  <a:lnTo>
                    <a:pt x="741" y="60"/>
                  </a:lnTo>
                  <a:lnTo>
                    <a:pt x="734" y="82"/>
                  </a:lnTo>
                  <a:lnTo>
                    <a:pt x="719" y="119"/>
                  </a:lnTo>
                  <a:lnTo>
                    <a:pt x="703" y="160"/>
                  </a:lnTo>
                  <a:lnTo>
                    <a:pt x="684" y="204"/>
                  </a:lnTo>
                  <a:lnTo>
                    <a:pt x="664" y="250"/>
                  </a:lnTo>
                  <a:lnTo>
                    <a:pt x="639" y="298"/>
                  </a:lnTo>
                  <a:lnTo>
                    <a:pt x="614" y="348"/>
                  </a:lnTo>
                  <a:lnTo>
                    <a:pt x="585" y="400"/>
                  </a:lnTo>
                  <a:lnTo>
                    <a:pt x="554" y="452"/>
                  </a:lnTo>
                  <a:lnTo>
                    <a:pt x="520" y="504"/>
                  </a:lnTo>
                  <a:lnTo>
                    <a:pt x="484" y="557"/>
                  </a:lnTo>
                  <a:lnTo>
                    <a:pt x="445" y="608"/>
                  </a:lnTo>
                  <a:lnTo>
                    <a:pt x="403" y="659"/>
                  </a:lnTo>
                  <a:lnTo>
                    <a:pt x="359" y="708"/>
                  </a:lnTo>
                  <a:lnTo>
                    <a:pt x="311" y="756"/>
                  </a:lnTo>
                  <a:lnTo>
                    <a:pt x="260" y="801"/>
                  </a:lnTo>
                  <a:lnTo>
                    <a:pt x="207" y="843"/>
                  </a:lnTo>
                  <a:lnTo>
                    <a:pt x="150" y="881"/>
                  </a:lnTo>
                  <a:lnTo>
                    <a:pt x="91" y="917"/>
                  </a:lnTo>
                  <a:lnTo>
                    <a:pt x="70" y="927"/>
                  </a:lnTo>
                  <a:lnTo>
                    <a:pt x="51" y="931"/>
                  </a:lnTo>
                  <a:lnTo>
                    <a:pt x="34" y="930"/>
                  </a:lnTo>
                  <a:lnTo>
                    <a:pt x="20" y="925"/>
                  </a:lnTo>
                  <a:lnTo>
                    <a:pt x="10" y="915"/>
                  </a:lnTo>
                  <a:lnTo>
                    <a:pt x="3" y="902"/>
                  </a:lnTo>
                  <a:lnTo>
                    <a:pt x="0" y="886"/>
                  </a:lnTo>
                  <a:lnTo>
                    <a:pt x="2" y="866"/>
                  </a:lnTo>
                  <a:lnTo>
                    <a:pt x="8" y="844"/>
                  </a:lnTo>
                  <a:lnTo>
                    <a:pt x="22" y="806"/>
                  </a:lnTo>
                  <a:lnTo>
                    <a:pt x="40" y="765"/>
                  </a:lnTo>
                  <a:lnTo>
                    <a:pt x="59" y="720"/>
                  </a:lnTo>
                  <a:lnTo>
                    <a:pt x="81" y="673"/>
                  </a:lnTo>
                  <a:lnTo>
                    <a:pt x="105" y="624"/>
                  </a:lnTo>
                  <a:lnTo>
                    <a:pt x="134" y="573"/>
                  </a:lnTo>
                  <a:lnTo>
                    <a:pt x="164" y="520"/>
                  </a:lnTo>
                  <a:lnTo>
                    <a:pt x="198" y="466"/>
                  </a:lnTo>
                  <a:lnTo>
                    <a:pt x="235" y="413"/>
                  </a:lnTo>
                  <a:lnTo>
                    <a:pt x="275" y="358"/>
                  </a:lnTo>
                  <a:lnTo>
                    <a:pt x="318" y="305"/>
                  </a:lnTo>
                  <a:lnTo>
                    <a:pt x="366" y="252"/>
                  </a:lnTo>
                  <a:lnTo>
                    <a:pt x="415" y="201"/>
                  </a:lnTo>
                  <a:lnTo>
                    <a:pt x="470" y="151"/>
                  </a:lnTo>
                  <a:lnTo>
                    <a:pt x="528" y="103"/>
                  </a:lnTo>
                  <a:lnTo>
                    <a:pt x="590" y="58"/>
                  </a:lnTo>
                  <a:lnTo>
                    <a:pt x="655" y="17"/>
                  </a:lnTo>
                  <a:lnTo>
                    <a:pt x="677" y="6"/>
                  </a:lnTo>
                  <a:lnTo>
                    <a:pt x="695" y="0"/>
                  </a:lnTo>
                  <a:lnTo>
                    <a:pt x="7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53" name="Freeform 398"/>
            <p:cNvSpPr>
              <a:spLocks/>
            </p:cNvSpPr>
            <p:nvPr/>
          </p:nvSpPr>
          <p:spPr bwMode="auto">
            <a:xfrm>
              <a:off x="11177588" y="3876675"/>
              <a:ext cx="142875" cy="174625"/>
            </a:xfrm>
            <a:custGeom>
              <a:avLst/>
              <a:gdLst>
                <a:gd name="T0" fmla="*/ 512 w 542"/>
                <a:gd name="T1" fmla="*/ 0 h 660"/>
                <a:gd name="T2" fmla="*/ 525 w 542"/>
                <a:gd name="T3" fmla="*/ 4 h 660"/>
                <a:gd name="T4" fmla="*/ 534 w 542"/>
                <a:gd name="T5" fmla="*/ 12 h 660"/>
                <a:gd name="T6" fmla="*/ 540 w 542"/>
                <a:gd name="T7" fmla="*/ 24 h 660"/>
                <a:gd name="T8" fmla="*/ 542 w 542"/>
                <a:gd name="T9" fmla="*/ 41 h 660"/>
                <a:gd name="T10" fmla="*/ 539 w 542"/>
                <a:gd name="T11" fmla="*/ 59 h 660"/>
                <a:gd name="T12" fmla="*/ 532 w 542"/>
                <a:gd name="T13" fmla="*/ 81 h 660"/>
                <a:gd name="T14" fmla="*/ 516 w 542"/>
                <a:gd name="T15" fmla="*/ 119 h 660"/>
                <a:gd name="T16" fmla="*/ 496 w 542"/>
                <a:gd name="T17" fmla="*/ 160 h 660"/>
                <a:gd name="T18" fmla="*/ 475 w 542"/>
                <a:gd name="T19" fmla="*/ 204 h 660"/>
                <a:gd name="T20" fmla="*/ 450 w 542"/>
                <a:gd name="T21" fmla="*/ 250 h 660"/>
                <a:gd name="T22" fmla="*/ 422 w 542"/>
                <a:gd name="T23" fmla="*/ 297 h 660"/>
                <a:gd name="T24" fmla="*/ 392 w 542"/>
                <a:gd name="T25" fmla="*/ 344 h 660"/>
                <a:gd name="T26" fmla="*/ 359 w 542"/>
                <a:gd name="T27" fmla="*/ 392 h 660"/>
                <a:gd name="T28" fmla="*/ 321 w 542"/>
                <a:gd name="T29" fmla="*/ 440 h 660"/>
                <a:gd name="T30" fmla="*/ 282 w 542"/>
                <a:gd name="T31" fmla="*/ 486 h 660"/>
                <a:gd name="T32" fmla="*/ 238 w 542"/>
                <a:gd name="T33" fmla="*/ 530 h 660"/>
                <a:gd name="T34" fmla="*/ 191 w 542"/>
                <a:gd name="T35" fmla="*/ 571 h 660"/>
                <a:gd name="T36" fmla="*/ 142 w 542"/>
                <a:gd name="T37" fmla="*/ 611 h 660"/>
                <a:gd name="T38" fmla="*/ 88 w 542"/>
                <a:gd name="T39" fmla="*/ 646 h 660"/>
                <a:gd name="T40" fmla="*/ 67 w 542"/>
                <a:gd name="T41" fmla="*/ 656 h 660"/>
                <a:gd name="T42" fmla="*/ 49 w 542"/>
                <a:gd name="T43" fmla="*/ 660 h 660"/>
                <a:gd name="T44" fmla="*/ 32 w 542"/>
                <a:gd name="T45" fmla="*/ 660 h 660"/>
                <a:gd name="T46" fmla="*/ 19 w 542"/>
                <a:gd name="T47" fmla="*/ 655 h 660"/>
                <a:gd name="T48" fmla="*/ 9 w 542"/>
                <a:gd name="T49" fmla="*/ 646 h 660"/>
                <a:gd name="T50" fmla="*/ 2 w 542"/>
                <a:gd name="T51" fmla="*/ 633 h 660"/>
                <a:gd name="T52" fmla="*/ 0 w 542"/>
                <a:gd name="T53" fmla="*/ 617 h 660"/>
                <a:gd name="T54" fmla="*/ 2 w 542"/>
                <a:gd name="T55" fmla="*/ 598 h 660"/>
                <a:gd name="T56" fmla="*/ 9 w 542"/>
                <a:gd name="T57" fmla="*/ 575 h 660"/>
                <a:gd name="T58" fmla="*/ 25 w 542"/>
                <a:gd name="T59" fmla="*/ 539 h 660"/>
                <a:gd name="T60" fmla="*/ 44 w 542"/>
                <a:gd name="T61" fmla="*/ 500 h 660"/>
                <a:gd name="T62" fmla="*/ 65 w 542"/>
                <a:gd name="T63" fmla="*/ 458 h 660"/>
                <a:gd name="T64" fmla="*/ 88 w 542"/>
                <a:gd name="T65" fmla="*/ 414 h 660"/>
                <a:gd name="T66" fmla="*/ 115 w 542"/>
                <a:gd name="T67" fmla="*/ 368 h 660"/>
                <a:gd name="T68" fmla="*/ 146 w 542"/>
                <a:gd name="T69" fmla="*/ 323 h 660"/>
                <a:gd name="T70" fmla="*/ 179 w 542"/>
                <a:gd name="T71" fmla="*/ 276 h 660"/>
                <a:gd name="T72" fmla="*/ 217 w 542"/>
                <a:gd name="T73" fmla="*/ 230 h 660"/>
                <a:gd name="T74" fmla="*/ 257 w 542"/>
                <a:gd name="T75" fmla="*/ 184 h 660"/>
                <a:gd name="T76" fmla="*/ 302 w 542"/>
                <a:gd name="T77" fmla="*/ 139 h 660"/>
                <a:gd name="T78" fmla="*/ 349 w 542"/>
                <a:gd name="T79" fmla="*/ 96 h 660"/>
                <a:gd name="T80" fmla="*/ 401 w 542"/>
                <a:gd name="T81" fmla="*/ 56 h 660"/>
                <a:gd name="T82" fmla="*/ 458 w 542"/>
                <a:gd name="T83" fmla="*/ 17 h 660"/>
                <a:gd name="T84" fmla="*/ 478 w 542"/>
                <a:gd name="T85" fmla="*/ 6 h 660"/>
                <a:gd name="T86" fmla="*/ 496 w 542"/>
                <a:gd name="T87" fmla="*/ 1 h 660"/>
                <a:gd name="T88" fmla="*/ 512 w 542"/>
                <a:gd name="T89" fmla="*/ 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2" h="660">
                  <a:moveTo>
                    <a:pt x="512" y="0"/>
                  </a:moveTo>
                  <a:lnTo>
                    <a:pt x="525" y="4"/>
                  </a:lnTo>
                  <a:lnTo>
                    <a:pt x="534" y="12"/>
                  </a:lnTo>
                  <a:lnTo>
                    <a:pt x="540" y="24"/>
                  </a:lnTo>
                  <a:lnTo>
                    <a:pt x="542" y="41"/>
                  </a:lnTo>
                  <a:lnTo>
                    <a:pt x="539" y="59"/>
                  </a:lnTo>
                  <a:lnTo>
                    <a:pt x="532" y="81"/>
                  </a:lnTo>
                  <a:lnTo>
                    <a:pt x="516" y="119"/>
                  </a:lnTo>
                  <a:lnTo>
                    <a:pt x="496" y="160"/>
                  </a:lnTo>
                  <a:lnTo>
                    <a:pt x="475" y="204"/>
                  </a:lnTo>
                  <a:lnTo>
                    <a:pt x="450" y="250"/>
                  </a:lnTo>
                  <a:lnTo>
                    <a:pt x="422" y="297"/>
                  </a:lnTo>
                  <a:lnTo>
                    <a:pt x="392" y="344"/>
                  </a:lnTo>
                  <a:lnTo>
                    <a:pt x="359" y="392"/>
                  </a:lnTo>
                  <a:lnTo>
                    <a:pt x="321" y="440"/>
                  </a:lnTo>
                  <a:lnTo>
                    <a:pt x="282" y="486"/>
                  </a:lnTo>
                  <a:lnTo>
                    <a:pt x="238" y="530"/>
                  </a:lnTo>
                  <a:lnTo>
                    <a:pt x="191" y="571"/>
                  </a:lnTo>
                  <a:lnTo>
                    <a:pt x="142" y="611"/>
                  </a:lnTo>
                  <a:lnTo>
                    <a:pt x="88" y="646"/>
                  </a:lnTo>
                  <a:lnTo>
                    <a:pt x="67" y="656"/>
                  </a:lnTo>
                  <a:lnTo>
                    <a:pt x="49" y="660"/>
                  </a:lnTo>
                  <a:lnTo>
                    <a:pt x="32" y="660"/>
                  </a:lnTo>
                  <a:lnTo>
                    <a:pt x="19" y="655"/>
                  </a:lnTo>
                  <a:lnTo>
                    <a:pt x="9" y="646"/>
                  </a:lnTo>
                  <a:lnTo>
                    <a:pt x="2" y="633"/>
                  </a:lnTo>
                  <a:lnTo>
                    <a:pt x="0" y="617"/>
                  </a:lnTo>
                  <a:lnTo>
                    <a:pt x="2" y="598"/>
                  </a:lnTo>
                  <a:lnTo>
                    <a:pt x="9" y="575"/>
                  </a:lnTo>
                  <a:lnTo>
                    <a:pt x="25" y="539"/>
                  </a:lnTo>
                  <a:lnTo>
                    <a:pt x="44" y="500"/>
                  </a:lnTo>
                  <a:lnTo>
                    <a:pt x="65" y="458"/>
                  </a:lnTo>
                  <a:lnTo>
                    <a:pt x="88" y="414"/>
                  </a:lnTo>
                  <a:lnTo>
                    <a:pt x="115" y="368"/>
                  </a:lnTo>
                  <a:lnTo>
                    <a:pt x="146" y="323"/>
                  </a:lnTo>
                  <a:lnTo>
                    <a:pt x="179" y="276"/>
                  </a:lnTo>
                  <a:lnTo>
                    <a:pt x="217" y="230"/>
                  </a:lnTo>
                  <a:lnTo>
                    <a:pt x="257" y="184"/>
                  </a:lnTo>
                  <a:lnTo>
                    <a:pt x="302" y="139"/>
                  </a:lnTo>
                  <a:lnTo>
                    <a:pt x="349" y="96"/>
                  </a:lnTo>
                  <a:lnTo>
                    <a:pt x="401" y="56"/>
                  </a:lnTo>
                  <a:lnTo>
                    <a:pt x="458" y="17"/>
                  </a:lnTo>
                  <a:lnTo>
                    <a:pt x="478" y="6"/>
                  </a:lnTo>
                  <a:lnTo>
                    <a:pt x="496" y="1"/>
                  </a:lnTo>
                  <a:lnTo>
                    <a:pt x="5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154" name="Group 153"/>
          <p:cNvGrpSpPr/>
          <p:nvPr/>
        </p:nvGrpSpPr>
        <p:grpSpPr>
          <a:xfrm>
            <a:off x="8244516" y="9287594"/>
            <a:ext cx="454446" cy="424151"/>
            <a:chOff x="5402263" y="5524500"/>
            <a:chExt cx="1071562" cy="1000126"/>
          </a:xfrm>
          <a:solidFill>
            <a:schemeClr val="bg1"/>
          </a:solidFill>
        </p:grpSpPr>
        <p:sp>
          <p:nvSpPr>
            <p:cNvPr id="155" name="Freeform 424"/>
            <p:cNvSpPr>
              <a:spLocks noEditPoints="1"/>
            </p:cNvSpPr>
            <p:nvPr/>
          </p:nvSpPr>
          <p:spPr bwMode="auto">
            <a:xfrm>
              <a:off x="5402263" y="5524500"/>
              <a:ext cx="1071562" cy="777875"/>
            </a:xfrm>
            <a:custGeom>
              <a:avLst/>
              <a:gdLst>
                <a:gd name="T0" fmla="*/ 2323 w 3373"/>
                <a:gd name="T1" fmla="*/ 1575 h 2450"/>
                <a:gd name="T2" fmla="*/ 2922 w 3373"/>
                <a:gd name="T3" fmla="*/ 1225 h 2450"/>
                <a:gd name="T4" fmla="*/ 1621 w 3373"/>
                <a:gd name="T5" fmla="*/ 1225 h 2450"/>
                <a:gd name="T6" fmla="*/ 2147 w 3373"/>
                <a:gd name="T7" fmla="*/ 1575 h 2450"/>
                <a:gd name="T8" fmla="*/ 1621 w 3373"/>
                <a:gd name="T9" fmla="*/ 1225 h 2450"/>
                <a:gd name="T10" fmla="*/ 980 w 3373"/>
                <a:gd name="T11" fmla="*/ 1575 h 2450"/>
                <a:gd name="T12" fmla="*/ 1447 w 3373"/>
                <a:gd name="T13" fmla="*/ 1225 h 2450"/>
                <a:gd name="T14" fmla="*/ 2323 w 3373"/>
                <a:gd name="T15" fmla="*/ 700 h 2450"/>
                <a:gd name="T16" fmla="*/ 2946 w 3373"/>
                <a:gd name="T17" fmla="*/ 1050 h 2450"/>
                <a:gd name="T18" fmla="*/ 2323 w 3373"/>
                <a:gd name="T19" fmla="*/ 700 h 2450"/>
                <a:gd name="T20" fmla="*/ 1621 w 3373"/>
                <a:gd name="T21" fmla="*/ 1050 h 2450"/>
                <a:gd name="T22" fmla="*/ 2147 w 3373"/>
                <a:gd name="T23" fmla="*/ 700 h 2450"/>
                <a:gd name="T24" fmla="*/ 835 w 3373"/>
                <a:gd name="T25" fmla="*/ 700 h 2450"/>
                <a:gd name="T26" fmla="*/ 907 w 3373"/>
                <a:gd name="T27" fmla="*/ 1051 h 2450"/>
                <a:gd name="T28" fmla="*/ 1447 w 3373"/>
                <a:gd name="T29" fmla="*/ 1050 h 2450"/>
                <a:gd name="T30" fmla="*/ 835 w 3373"/>
                <a:gd name="T31" fmla="*/ 700 h 2450"/>
                <a:gd name="T32" fmla="*/ 570 w 3373"/>
                <a:gd name="T33" fmla="*/ 0 h 2450"/>
                <a:gd name="T34" fmla="*/ 631 w 3373"/>
                <a:gd name="T35" fmla="*/ 10 h 2450"/>
                <a:gd name="T36" fmla="*/ 683 w 3373"/>
                <a:gd name="T37" fmla="*/ 41 h 2450"/>
                <a:gd name="T38" fmla="*/ 721 w 3373"/>
                <a:gd name="T39" fmla="*/ 86 h 2450"/>
                <a:gd name="T40" fmla="*/ 742 w 3373"/>
                <a:gd name="T41" fmla="*/ 146 h 2450"/>
                <a:gd name="T42" fmla="*/ 3199 w 3373"/>
                <a:gd name="T43" fmla="*/ 350 h 2450"/>
                <a:gd name="T44" fmla="*/ 3258 w 3373"/>
                <a:gd name="T45" fmla="*/ 360 h 2450"/>
                <a:gd name="T46" fmla="*/ 3309 w 3373"/>
                <a:gd name="T47" fmla="*/ 389 h 2450"/>
                <a:gd name="T48" fmla="*/ 3348 w 3373"/>
                <a:gd name="T49" fmla="*/ 433 h 2450"/>
                <a:gd name="T50" fmla="*/ 3370 w 3373"/>
                <a:gd name="T51" fmla="*/ 488 h 2450"/>
                <a:gd name="T52" fmla="*/ 3371 w 3373"/>
                <a:gd name="T53" fmla="*/ 549 h 2450"/>
                <a:gd name="T54" fmla="*/ 3190 w 3373"/>
                <a:gd name="T55" fmla="*/ 1806 h 2450"/>
                <a:gd name="T56" fmla="*/ 3160 w 3373"/>
                <a:gd name="T57" fmla="*/ 1860 h 2450"/>
                <a:gd name="T58" fmla="*/ 3113 w 3373"/>
                <a:gd name="T59" fmla="*/ 1900 h 2450"/>
                <a:gd name="T60" fmla="*/ 3056 w 3373"/>
                <a:gd name="T61" fmla="*/ 1921 h 2450"/>
                <a:gd name="T62" fmla="*/ 1040 w 3373"/>
                <a:gd name="T63" fmla="*/ 1925 h 2450"/>
                <a:gd name="T64" fmla="*/ 2848 w 3373"/>
                <a:gd name="T65" fmla="*/ 2100 h 2450"/>
                <a:gd name="T66" fmla="*/ 2909 w 3373"/>
                <a:gd name="T67" fmla="*/ 2110 h 2450"/>
                <a:gd name="T68" fmla="*/ 2961 w 3373"/>
                <a:gd name="T69" fmla="*/ 2141 h 2450"/>
                <a:gd name="T70" fmla="*/ 2999 w 3373"/>
                <a:gd name="T71" fmla="*/ 2185 h 2450"/>
                <a:gd name="T72" fmla="*/ 3021 w 3373"/>
                <a:gd name="T73" fmla="*/ 2243 h 2450"/>
                <a:gd name="T74" fmla="*/ 3021 w 3373"/>
                <a:gd name="T75" fmla="*/ 2305 h 2450"/>
                <a:gd name="T76" fmla="*/ 2999 w 3373"/>
                <a:gd name="T77" fmla="*/ 2363 h 2450"/>
                <a:gd name="T78" fmla="*/ 2961 w 3373"/>
                <a:gd name="T79" fmla="*/ 2408 h 2450"/>
                <a:gd name="T80" fmla="*/ 2909 w 3373"/>
                <a:gd name="T81" fmla="*/ 2438 h 2450"/>
                <a:gd name="T82" fmla="*/ 2848 w 3373"/>
                <a:gd name="T83" fmla="*/ 2450 h 2450"/>
                <a:gd name="T84" fmla="*/ 897 w 3373"/>
                <a:gd name="T85" fmla="*/ 2447 h 2450"/>
                <a:gd name="T86" fmla="*/ 856 w 3373"/>
                <a:gd name="T87" fmla="*/ 2437 h 2450"/>
                <a:gd name="T88" fmla="*/ 836 w 3373"/>
                <a:gd name="T89" fmla="*/ 2425 h 2450"/>
                <a:gd name="T90" fmla="*/ 802 w 3373"/>
                <a:gd name="T91" fmla="*/ 2402 h 2450"/>
                <a:gd name="T92" fmla="*/ 786 w 3373"/>
                <a:gd name="T93" fmla="*/ 2383 h 2450"/>
                <a:gd name="T94" fmla="*/ 764 w 3373"/>
                <a:gd name="T95" fmla="*/ 2351 h 2450"/>
                <a:gd name="T96" fmla="*/ 755 w 3373"/>
                <a:gd name="T97" fmla="*/ 2324 h 2450"/>
                <a:gd name="T98" fmla="*/ 747 w 3373"/>
                <a:gd name="T99" fmla="*/ 2303 h 2450"/>
                <a:gd name="T100" fmla="*/ 175 w 3373"/>
                <a:gd name="T101" fmla="*/ 350 h 2450"/>
                <a:gd name="T102" fmla="*/ 115 w 3373"/>
                <a:gd name="T103" fmla="*/ 339 h 2450"/>
                <a:gd name="T104" fmla="*/ 63 w 3373"/>
                <a:gd name="T105" fmla="*/ 308 h 2450"/>
                <a:gd name="T106" fmla="*/ 24 w 3373"/>
                <a:gd name="T107" fmla="*/ 263 h 2450"/>
                <a:gd name="T108" fmla="*/ 3 w 3373"/>
                <a:gd name="T109" fmla="*/ 206 h 2450"/>
                <a:gd name="T110" fmla="*/ 3 w 3373"/>
                <a:gd name="T111" fmla="*/ 143 h 2450"/>
                <a:gd name="T112" fmla="*/ 24 w 3373"/>
                <a:gd name="T113" fmla="*/ 86 h 2450"/>
                <a:gd name="T114" fmla="*/ 63 w 3373"/>
                <a:gd name="T115" fmla="*/ 41 h 2450"/>
                <a:gd name="T116" fmla="*/ 115 w 3373"/>
                <a:gd name="T117" fmla="*/ 10 h 2450"/>
                <a:gd name="T118" fmla="*/ 175 w 3373"/>
                <a:gd name="T119" fmla="*/ 0 h 2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73" h="2450">
                  <a:moveTo>
                    <a:pt x="2323" y="1225"/>
                  </a:moveTo>
                  <a:lnTo>
                    <a:pt x="2323" y="1575"/>
                  </a:lnTo>
                  <a:lnTo>
                    <a:pt x="2871" y="1575"/>
                  </a:lnTo>
                  <a:lnTo>
                    <a:pt x="2922" y="1225"/>
                  </a:lnTo>
                  <a:lnTo>
                    <a:pt x="2323" y="1225"/>
                  </a:lnTo>
                  <a:close/>
                  <a:moveTo>
                    <a:pt x="1621" y="1225"/>
                  </a:moveTo>
                  <a:lnTo>
                    <a:pt x="1621" y="1575"/>
                  </a:lnTo>
                  <a:lnTo>
                    <a:pt x="2147" y="1575"/>
                  </a:lnTo>
                  <a:lnTo>
                    <a:pt x="2147" y="1225"/>
                  </a:lnTo>
                  <a:lnTo>
                    <a:pt x="1621" y="1225"/>
                  </a:lnTo>
                  <a:close/>
                  <a:moveTo>
                    <a:pt x="923" y="1225"/>
                  </a:moveTo>
                  <a:lnTo>
                    <a:pt x="980" y="1575"/>
                  </a:lnTo>
                  <a:lnTo>
                    <a:pt x="1447" y="1575"/>
                  </a:lnTo>
                  <a:lnTo>
                    <a:pt x="1447" y="1225"/>
                  </a:lnTo>
                  <a:lnTo>
                    <a:pt x="923" y="1225"/>
                  </a:lnTo>
                  <a:close/>
                  <a:moveTo>
                    <a:pt x="2323" y="700"/>
                  </a:moveTo>
                  <a:lnTo>
                    <a:pt x="2323" y="1050"/>
                  </a:lnTo>
                  <a:lnTo>
                    <a:pt x="2946" y="1050"/>
                  </a:lnTo>
                  <a:lnTo>
                    <a:pt x="2996" y="700"/>
                  </a:lnTo>
                  <a:lnTo>
                    <a:pt x="2323" y="700"/>
                  </a:lnTo>
                  <a:close/>
                  <a:moveTo>
                    <a:pt x="1621" y="700"/>
                  </a:moveTo>
                  <a:lnTo>
                    <a:pt x="1621" y="1050"/>
                  </a:lnTo>
                  <a:lnTo>
                    <a:pt x="2147" y="1050"/>
                  </a:lnTo>
                  <a:lnTo>
                    <a:pt x="2147" y="700"/>
                  </a:lnTo>
                  <a:lnTo>
                    <a:pt x="1621" y="700"/>
                  </a:lnTo>
                  <a:close/>
                  <a:moveTo>
                    <a:pt x="835" y="700"/>
                  </a:moveTo>
                  <a:lnTo>
                    <a:pt x="894" y="1055"/>
                  </a:lnTo>
                  <a:lnTo>
                    <a:pt x="907" y="1051"/>
                  </a:lnTo>
                  <a:lnTo>
                    <a:pt x="920" y="1050"/>
                  </a:lnTo>
                  <a:lnTo>
                    <a:pt x="1447" y="1050"/>
                  </a:lnTo>
                  <a:lnTo>
                    <a:pt x="1447" y="700"/>
                  </a:lnTo>
                  <a:lnTo>
                    <a:pt x="835" y="700"/>
                  </a:lnTo>
                  <a:close/>
                  <a:moveTo>
                    <a:pt x="175" y="0"/>
                  </a:moveTo>
                  <a:lnTo>
                    <a:pt x="570" y="0"/>
                  </a:lnTo>
                  <a:lnTo>
                    <a:pt x="601" y="2"/>
                  </a:lnTo>
                  <a:lnTo>
                    <a:pt x="631" y="10"/>
                  </a:lnTo>
                  <a:lnTo>
                    <a:pt x="659" y="23"/>
                  </a:lnTo>
                  <a:lnTo>
                    <a:pt x="683" y="41"/>
                  </a:lnTo>
                  <a:lnTo>
                    <a:pt x="704" y="62"/>
                  </a:lnTo>
                  <a:lnTo>
                    <a:pt x="721" y="86"/>
                  </a:lnTo>
                  <a:lnTo>
                    <a:pt x="735" y="115"/>
                  </a:lnTo>
                  <a:lnTo>
                    <a:pt x="742" y="146"/>
                  </a:lnTo>
                  <a:lnTo>
                    <a:pt x="776" y="350"/>
                  </a:lnTo>
                  <a:lnTo>
                    <a:pt x="3199" y="350"/>
                  </a:lnTo>
                  <a:lnTo>
                    <a:pt x="3229" y="353"/>
                  </a:lnTo>
                  <a:lnTo>
                    <a:pt x="3258" y="360"/>
                  </a:lnTo>
                  <a:lnTo>
                    <a:pt x="3284" y="372"/>
                  </a:lnTo>
                  <a:lnTo>
                    <a:pt x="3309" y="389"/>
                  </a:lnTo>
                  <a:lnTo>
                    <a:pt x="3331" y="409"/>
                  </a:lnTo>
                  <a:lnTo>
                    <a:pt x="3348" y="433"/>
                  </a:lnTo>
                  <a:lnTo>
                    <a:pt x="3362" y="461"/>
                  </a:lnTo>
                  <a:lnTo>
                    <a:pt x="3370" y="488"/>
                  </a:lnTo>
                  <a:lnTo>
                    <a:pt x="3373" y="518"/>
                  </a:lnTo>
                  <a:lnTo>
                    <a:pt x="3371" y="549"/>
                  </a:lnTo>
                  <a:lnTo>
                    <a:pt x="3197" y="1774"/>
                  </a:lnTo>
                  <a:lnTo>
                    <a:pt x="3190" y="1806"/>
                  </a:lnTo>
                  <a:lnTo>
                    <a:pt x="3177" y="1834"/>
                  </a:lnTo>
                  <a:lnTo>
                    <a:pt x="3160" y="1860"/>
                  </a:lnTo>
                  <a:lnTo>
                    <a:pt x="3138" y="1882"/>
                  </a:lnTo>
                  <a:lnTo>
                    <a:pt x="3113" y="1900"/>
                  </a:lnTo>
                  <a:lnTo>
                    <a:pt x="3085" y="1913"/>
                  </a:lnTo>
                  <a:lnTo>
                    <a:pt x="3056" y="1921"/>
                  </a:lnTo>
                  <a:lnTo>
                    <a:pt x="3023" y="1925"/>
                  </a:lnTo>
                  <a:lnTo>
                    <a:pt x="1040" y="1925"/>
                  </a:lnTo>
                  <a:lnTo>
                    <a:pt x="1068" y="2100"/>
                  </a:lnTo>
                  <a:lnTo>
                    <a:pt x="2848" y="2100"/>
                  </a:lnTo>
                  <a:lnTo>
                    <a:pt x="2879" y="2103"/>
                  </a:lnTo>
                  <a:lnTo>
                    <a:pt x="2909" y="2110"/>
                  </a:lnTo>
                  <a:lnTo>
                    <a:pt x="2937" y="2124"/>
                  </a:lnTo>
                  <a:lnTo>
                    <a:pt x="2961" y="2141"/>
                  </a:lnTo>
                  <a:lnTo>
                    <a:pt x="2982" y="2161"/>
                  </a:lnTo>
                  <a:lnTo>
                    <a:pt x="2999" y="2185"/>
                  </a:lnTo>
                  <a:lnTo>
                    <a:pt x="3012" y="2213"/>
                  </a:lnTo>
                  <a:lnTo>
                    <a:pt x="3021" y="2243"/>
                  </a:lnTo>
                  <a:lnTo>
                    <a:pt x="3023" y="2273"/>
                  </a:lnTo>
                  <a:lnTo>
                    <a:pt x="3021" y="2305"/>
                  </a:lnTo>
                  <a:lnTo>
                    <a:pt x="3012" y="2335"/>
                  </a:lnTo>
                  <a:lnTo>
                    <a:pt x="2999" y="2363"/>
                  </a:lnTo>
                  <a:lnTo>
                    <a:pt x="2982" y="2387"/>
                  </a:lnTo>
                  <a:lnTo>
                    <a:pt x="2961" y="2408"/>
                  </a:lnTo>
                  <a:lnTo>
                    <a:pt x="2937" y="2425"/>
                  </a:lnTo>
                  <a:lnTo>
                    <a:pt x="2909" y="2438"/>
                  </a:lnTo>
                  <a:lnTo>
                    <a:pt x="2879" y="2446"/>
                  </a:lnTo>
                  <a:lnTo>
                    <a:pt x="2848" y="2450"/>
                  </a:lnTo>
                  <a:lnTo>
                    <a:pt x="920" y="2450"/>
                  </a:lnTo>
                  <a:lnTo>
                    <a:pt x="897" y="2447"/>
                  </a:lnTo>
                  <a:lnTo>
                    <a:pt x="876" y="2443"/>
                  </a:lnTo>
                  <a:lnTo>
                    <a:pt x="856" y="2437"/>
                  </a:lnTo>
                  <a:lnTo>
                    <a:pt x="845" y="2431"/>
                  </a:lnTo>
                  <a:lnTo>
                    <a:pt x="836" y="2425"/>
                  </a:lnTo>
                  <a:lnTo>
                    <a:pt x="818" y="2415"/>
                  </a:lnTo>
                  <a:lnTo>
                    <a:pt x="802" y="2402"/>
                  </a:lnTo>
                  <a:lnTo>
                    <a:pt x="793" y="2392"/>
                  </a:lnTo>
                  <a:lnTo>
                    <a:pt x="786" y="2383"/>
                  </a:lnTo>
                  <a:lnTo>
                    <a:pt x="774" y="2368"/>
                  </a:lnTo>
                  <a:lnTo>
                    <a:pt x="764" y="2351"/>
                  </a:lnTo>
                  <a:lnTo>
                    <a:pt x="759" y="2338"/>
                  </a:lnTo>
                  <a:lnTo>
                    <a:pt x="755" y="2324"/>
                  </a:lnTo>
                  <a:lnTo>
                    <a:pt x="751" y="2314"/>
                  </a:lnTo>
                  <a:lnTo>
                    <a:pt x="747" y="2303"/>
                  </a:lnTo>
                  <a:lnTo>
                    <a:pt x="421" y="350"/>
                  </a:lnTo>
                  <a:lnTo>
                    <a:pt x="175" y="350"/>
                  </a:lnTo>
                  <a:lnTo>
                    <a:pt x="144" y="346"/>
                  </a:lnTo>
                  <a:lnTo>
                    <a:pt x="115" y="339"/>
                  </a:lnTo>
                  <a:lnTo>
                    <a:pt x="87" y="326"/>
                  </a:lnTo>
                  <a:lnTo>
                    <a:pt x="63" y="308"/>
                  </a:lnTo>
                  <a:lnTo>
                    <a:pt x="41" y="287"/>
                  </a:lnTo>
                  <a:lnTo>
                    <a:pt x="24" y="263"/>
                  </a:lnTo>
                  <a:lnTo>
                    <a:pt x="11" y="235"/>
                  </a:lnTo>
                  <a:lnTo>
                    <a:pt x="3" y="206"/>
                  </a:lnTo>
                  <a:lnTo>
                    <a:pt x="0" y="175"/>
                  </a:lnTo>
                  <a:lnTo>
                    <a:pt x="3" y="143"/>
                  </a:lnTo>
                  <a:lnTo>
                    <a:pt x="11" y="113"/>
                  </a:lnTo>
                  <a:lnTo>
                    <a:pt x="24" y="86"/>
                  </a:lnTo>
                  <a:lnTo>
                    <a:pt x="41" y="62"/>
                  </a:lnTo>
                  <a:lnTo>
                    <a:pt x="63" y="41"/>
                  </a:lnTo>
                  <a:lnTo>
                    <a:pt x="87" y="23"/>
                  </a:lnTo>
                  <a:lnTo>
                    <a:pt x="115" y="10"/>
                  </a:lnTo>
                  <a:lnTo>
                    <a:pt x="144" y="2"/>
                  </a:lnTo>
                  <a:lnTo>
                    <a:pt x="1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56" name="Freeform 425"/>
            <p:cNvSpPr>
              <a:spLocks/>
            </p:cNvSpPr>
            <p:nvPr/>
          </p:nvSpPr>
          <p:spPr bwMode="auto">
            <a:xfrm>
              <a:off x="5694363" y="6357938"/>
              <a:ext cx="166687" cy="166688"/>
            </a:xfrm>
            <a:custGeom>
              <a:avLst/>
              <a:gdLst>
                <a:gd name="T0" fmla="*/ 262 w 527"/>
                <a:gd name="T1" fmla="*/ 0 h 523"/>
                <a:gd name="T2" fmla="*/ 301 w 527"/>
                <a:gd name="T3" fmla="*/ 2 h 523"/>
                <a:gd name="T4" fmla="*/ 339 w 527"/>
                <a:gd name="T5" fmla="*/ 10 h 523"/>
                <a:gd name="T6" fmla="*/ 374 w 527"/>
                <a:gd name="T7" fmla="*/ 24 h 523"/>
                <a:gd name="T8" fmla="*/ 406 w 527"/>
                <a:gd name="T9" fmla="*/ 42 h 523"/>
                <a:gd name="T10" fmla="*/ 435 w 527"/>
                <a:gd name="T11" fmla="*/ 64 h 523"/>
                <a:gd name="T12" fmla="*/ 462 w 527"/>
                <a:gd name="T13" fmla="*/ 90 h 523"/>
                <a:gd name="T14" fmla="*/ 484 w 527"/>
                <a:gd name="T15" fmla="*/ 119 h 523"/>
                <a:gd name="T16" fmla="*/ 502 w 527"/>
                <a:gd name="T17" fmla="*/ 151 h 523"/>
                <a:gd name="T18" fmla="*/ 515 w 527"/>
                <a:gd name="T19" fmla="*/ 186 h 523"/>
                <a:gd name="T20" fmla="*/ 523 w 527"/>
                <a:gd name="T21" fmla="*/ 223 h 523"/>
                <a:gd name="T22" fmla="*/ 527 w 527"/>
                <a:gd name="T23" fmla="*/ 261 h 523"/>
                <a:gd name="T24" fmla="*/ 523 w 527"/>
                <a:gd name="T25" fmla="*/ 301 h 523"/>
                <a:gd name="T26" fmla="*/ 515 w 527"/>
                <a:gd name="T27" fmla="*/ 338 h 523"/>
                <a:gd name="T28" fmla="*/ 502 w 527"/>
                <a:gd name="T29" fmla="*/ 372 h 523"/>
                <a:gd name="T30" fmla="*/ 484 w 527"/>
                <a:gd name="T31" fmla="*/ 405 h 523"/>
                <a:gd name="T32" fmla="*/ 462 w 527"/>
                <a:gd name="T33" fmla="*/ 433 h 523"/>
                <a:gd name="T34" fmla="*/ 435 w 527"/>
                <a:gd name="T35" fmla="*/ 460 h 523"/>
                <a:gd name="T36" fmla="*/ 406 w 527"/>
                <a:gd name="T37" fmla="*/ 482 h 523"/>
                <a:gd name="T38" fmla="*/ 374 w 527"/>
                <a:gd name="T39" fmla="*/ 499 h 523"/>
                <a:gd name="T40" fmla="*/ 339 w 527"/>
                <a:gd name="T41" fmla="*/ 513 h 523"/>
                <a:gd name="T42" fmla="*/ 301 w 527"/>
                <a:gd name="T43" fmla="*/ 521 h 523"/>
                <a:gd name="T44" fmla="*/ 262 w 527"/>
                <a:gd name="T45" fmla="*/ 523 h 523"/>
                <a:gd name="T46" fmla="*/ 224 w 527"/>
                <a:gd name="T47" fmla="*/ 521 h 523"/>
                <a:gd name="T48" fmla="*/ 187 w 527"/>
                <a:gd name="T49" fmla="*/ 513 h 523"/>
                <a:gd name="T50" fmla="*/ 152 w 527"/>
                <a:gd name="T51" fmla="*/ 499 h 523"/>
                <a:gd name="T52" fmla="*/ 120 w 527"/>
                <a:gd name="T53" fmla="*/ 482 h 523"/>
                <a:gd name="T54" fmla="*/ 90 w 527"/>
                <a:gd name="T55" fmla="*/ 460 h 523"/>
                <a:gd name="T56" fmla="*/ 65 w 527"/>
                <a:gd name="T57" fmla="*/ 433 h 523"/>
                <a:gd name="T58" fmla="*/ 42 w 527"/>
                <a:gd name="T59" fmla="*/ 405 h 523"/>
                <a:gd name="T60" fmla="*/ 24 w 527"/>
                <a:gd name="T61" fmla="*/ 372 h 523"/>
                <a:gd name="T62" fmla="*/ 11 w 527"/>
                <a:gd name="T63" fmla="*/ 338 h 523"/>
                <a:gd name="T64" fmla="*/ 3 w 527"/>
                <a:gd name="T65" fmla="*/ 301 h 523"/>
                <a:gd name="T66" fmla="*/ 0 w 527"/>
                <a:gd name="T67" fmla="*/ 261 h 523"/>
                <a:gd name="T68" fmla="*/ 3 w 527"/>
                <a:gd name="T69" fmla="*/ 223 h 523"/>
                <a:gd name="T70" fmla="*/ 11 w 527"/>
                <a:gd name="T71" fmla="*/ 186 h 523"/>
                <a:gd name="T72" fmla="*/ 24 w 527"/>
                <a:gd name="T73" fmla="*/ 151 h 523"/>
                <a:gd name="T74" fmla="*/ 42 w 527"/>
                <a:gd name="T75" fmla="*/ 119 h 523"/>
                <a:gd name="T76" fmla="*/ 65 w 527"/>
                <a:gd name="T77" fmla="*/ 90 h 523"/>
                <a:gd name="T78" fmla="*/ 90 w 527"/>
                <a:gd name="T79" fmla="*/ 64 h 523"/>
                <a:gd name="T80" fmla="*/ 120 w 527"/>
                <a:gd name="T81" fmla="*/ 42 h 523"/>
                <a:gd name="T82" fmla="*/ 152 w 527"/>
                <a:gd name="T83" fmla="*/ 24 h 523"/>
                <a:gd name="T84" fmla="*/ 187 w 527"/>
                <a:gd name="T85" fmla="*/ 10 h 523"/>
                <a:gd name="T86" fmla="*/ 224 w 527"/>
                <a:gd name="T87" fmla="*/ 2 h 523"/>
                <a:gd name="T88" fmla="*/ 262 w 527"/>
                <a:gd name="T89" fmla="*/ 0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7" h="523">
                  <a:moveTo>
                    <a:pt x="262" y="0"/>
                  </a:moveTo>
                  <a:lnTo>
                    <a:pt x="301" y="2"/>
                  </a:lnTo>
                  <a:lnTo>
                    <a:pt x="339" y="10"/>
                  </a:lnTo>
                  <a:lnTo>
                    <a:pt x="374" y="24"/>
                  </a:lnTo>
                  <a:lnTo>
                    <a:pt x="406" y="42"/>
                  </a:lnTo>
                  <a:lnTo>
                    <a:pt x="435" y="64"/>
                  </a:lnTo>
                  <a:lnTo>
                    <a:pt x="462" y="90"/>
                  </a:lnTo>
                  <a:lnTo>
                    <a:pt x="484" y="119"/>
                  </a:lnTo>
                  <a:lnTo>
                    <a:pt x="502" y="151"/>
                  </a:lnTo>
                  <a:lnTo>
                    <a:pt x="515" y="186"/>
                  </a:lnTo>
                  <a:lnTo>
                    <a:pt x="523" y="223"/>
                  </a:lnTo>
                  <a:lnTo>
                    <a:pt x="527" y="261"/>
                  </a:lnTo>
                  <a:lnTo>
                    <a:pt x="523" y="301"/>
                  </a:lnTo>
                  <a:lnTo>
                    <a:pt x="515" y="338"/>
                  </a:lnTo>
                  <a:lnTo>
                    <a:pt x="502" y="372"/>
                  </a:lnTo>
                  <a:lnTo>
                    <a:pt x="484" y="405"/>
                  </a:lnTo>
                  <a:lnTo>
                    <a:pt x="462" y="433"/>
                  </a:lnTo>
                  <a:lnTo>
                    <a:pt x="435" y="460"/>
                  </a:lnTo>
                  <a:lnTo>
                    <a:pt x="406" y="482"/>
                  </a:lnTo>
                  <a:lnTo>
                    <a:pt x="374" y="499"/>
                  </a:lnTo>
                  <a:lnTo>
                    <a:pt x="339" y="513"/>
                  </a:lnTo>
                  <a:lnTo>
                    <a:pt x="301" y="521"/>
                  </a:lnTo>
                  <a:lnTo>
                    <a:pt x="262" y="523"/>
                  </a:lnTo>
                  <a:lnTo>
                    <a:pt x="224" y="521"/>
                  </a:lnTo>
                  <a:lnTo>
                    <a:pt x="187" y="513"/>
                  </a:lnTo>
                  <a:lnTo>
                    <a:pt x="152" y="499"/>
                  </a:lnTo>
                  <a:lnTo>
                    <a:pt x="120" y="482"/>
                  </a:lnTo>
                  <a:lnTo>
                    <a:pt x="90" y="460"/>
                  </a:lnTo>
                  <a:lnTo>
                    <a:pt x="65" y="433"/>
                  </a:lnTo>
                  <a:lnTo>
                    <a:pt x="42" y="405"/>
                  </a:lnTo>
                  <a:lnTo>
                    <a:pt x="24" y="372"/>
                  </a:lnTo>
                  <a:lnTo>
                    <a:pt x="11" y="338"/>
                  </a:lnTo>
                  <a:lnTo>
                    <a:pt x="3" y="301"/>
                  </a:lnTo>
                  <a:lnTo>
                    <a:pt x="0" y="261"/>
                  </a:lnTo>
                  <a:lnTo>
                    <a:pt x="3" y="223"/>
                  </a:lnTo>
                  <a:lnTo>
                    <a:pt x="11" y="186"/>
                  </a:lnTo>
                  <a:lnTo>
                    <a:pt x="24" y="151"/>
                  </a:lnTo>
                  <a:lnTo>
                    <a:pt x="42" y="119"/>
                  </a:lnTo>
                  <a:lnTo>
                    <a:pt x="65" y="90"/>
                  </a:lnTo>
                  <a:lnTo>
                    <a:pt x="90" y="64"/>
                  </a:lnTo>
                  <a:lnTo>
                    <a:pt x="120" y="42"/>
                  </a:lnTo>
                  <a:lnTo>
                    <a:pt x="152" y="24"/>
                  </a:lnTo>
                  <a:lnTo>
                    <a:pt x="187" y="10"/>
                  </a:lnTo>
                  <a:lnTo>
                    <a:pt x="224" y="2"/>
                  </a:lnTo>
                  <a:lnTo>
                    <a:pt x="2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57" name="Freeform 426"/>
            <p:cNvSpPr>
              <a:spLocks/>
            </p:cNvSpPr>
            <p:nvPr/>
          </p:nvSpPr>
          <p:spPr bwMode="auto">
            <a:xfrm>
              <a:off x="6194425" y="6357938"/>
              <a:ext cx="168275" cy="166688"/>
            </a:xfrm>
            <a:custGeom>
              <a:avLst/>
              <a:gdLst>
                <a:gd name="T0" fmla="*/ 263 w 526"/>
                <a:gd name="T1" fmla="*/ 0 h 523"/>
                <a:gd name="T2" fmla="*/ 303 w 526"/>
                <a:gd name="T3" fmla="*/ 2 h 523"/>
                <a:gd name="T4" fmla="*/ 339 w 526"/>
                <a:gd name="T5" fmla="*/ 10 h 523"/>
                <a:gd name="T6" fmla="*/ 374 w 526"/>
                <a:gd name="T7" fmla="*/ 24 h 523"/>
                <a:gd name="T8" fmla="*/ 407 w 526"/>
                <a:gd name="T9" fmla="*/ 42 h 523"/>
                <a:gd name="T10" fmla="*/ 436 w 526"/>
                <a:gd name="T11" fmla="*/ 64 h 523"/>
                <a:gd name="T12" fmla="*/ 462 w 526"/>
                <a:gd name="T13" fmla="*/ 90 h 523"/>
                <a:gd name="T14" fmla="*/ 484 w 526"/>
                <a:gd name="T15" fmla="*/ 119 h 523"/>
                <a:gd name="T16" fmla="*/ 501 w 526"/>
                <a:gd name="T17" fmla="*/ 151 h 523"/>
                <a:gd name="T18" fmla="*/ 515 w 526"/>
                <a:gd name="T19" fmla="*/ 186 h 523"/>
                <a:gd name="T20" fmla="*/ 524 w 526"/>
                <a:gd name="T21" fmla="*/ 223 h 523"/>
                <a:gd name="T22" fmla="*/ 526 w 526"/>
                <a:gd name="T23" fmla="*/ 261 h 523"/>
                <a:gd name="T24" fmla="*/ 524 w 526"/>
                <a:gd name="T25" fmla="*/ 301 h 523"/>
                <a:gd name="T26" fmla="*/ 515 w 526"/>
                <a:gd name="T27" fmla="*/ 338 h 523"/>
                <a:gd name="T28" fmla="*/ 501 w 526"/>
                <a:gd name="T29" fmla="*/ 372 h 523"/>
                <a:gd name="T30" fmla="*/ 484 w 526"/>
                <a:gd name="T31" fmla="*/ 405 h 523"/>
                <a:gd name="T32" fmla="*/ 462 w 526"/>
                <a:gd name="T33" fmla="*/ 433 h 523"/>
                <a:gd name="T34" fmla="*/ 436 w 526"/>
                <a:gd name="T35" fmla="*/ 460 h 523"/>
                <a:gd name="T36" fmla="*/ 407 w 526"/>
                <a:gd name="T37" fmla="*/ 482 h 523"/>
                <a:gd name="T38" fmla="*/ 374 w 526"/>
                <a:gd name="T39" fmla="*/ 499 h 523"/>
                <a:gd name="T40" fmla="*/ 339 w 526"/>
                <a:gd name="T41" fmla="*/ 513 h 523"/>
                <a:gd name="T42" fmla="*/ 303 w 526"/>
                <a:gd name="T43" fmla="*/ 521 h 523"/>
                <a:gd name="T44" fmla="*/ 263 w 526"/>
                <a:gd name="T45" fmla="*/ 523 h 523"/>
                <a:gd name="T46" fmla="*/ 225 w 526"/>
                <a:gd name="T47" fmla="*/ 521 h 523"/>
                <a:gd name="T48" fmla="*/ 188 w 526"/>
                <a:gd name="T49" fmla="*/ 513 h 523"/>
                <a:gd name="T50" fmla="*/ 153 w 526"/>
                <a:gd name="T51" fmla="*/ 499 h 523"/>
                <a:gd name="T52" fmla="*/ 120 w 526"/>
                <a:gd name="T53" fmla="*/ 482 h 523"/>
                <a:gd name="T54" fmla="*/ 90 w 526"/>
                <a:gd name="T55" fmla="*/ 460 h 523"/>
                <a:gd name="T56" fmla="*/ 65 w 526"/>
                <a:gd name="T57" fmla="*/ 433 h 523"/>
                <a:gd name="T58" fmla="*/ 43 w 526"/>
                <a:gd name="T59" fmla="*/ 405 h 523"/>
                <a:gd name="T60" fmla="*/ 24 w 526"/>
                <a:gd name="T61" fmla="*/ 372 h 523"/>
                <a:gd name="T62" fmla="*/ 11 w 526"/>
                <a:gd name="T63" fmla="*/ 338 h 523"/>
                <a:gd name="T64" fmla="*/ 3 w 526"/>
                <a:gd name="T65" fmla="*/ 301 h 523"/>
                <a:gd name="T66" fmla="*/ 0 w 526"/>
                <a:gd name="T67" fmla="*/ 261 h 523"/>
                <a:gd name="T68" fmla="*/ 3 w 526"/>
                <a:gd name="T69" fmla="*/ 223 h 523"/>
                <a:gd name="T70" fmla="*/ 11 w 526"/>
                <a:gd name="T71" fmla="*/ 186 h 523"/>
                <a:gd name="T72" fmla="*/ 24 w 526"/>
                <a:gd name="T73" fmla="*/ 151 h 523"/>
                <a:gd name="T74" fmla="*/ 43 w 526"/>
                <a:gd name="T75" fmla="*/ 119 h 523"/>
                <a:gd name="T76" fmla="*/ 65 w 526"/>
                <a:gd name="T77" fmla="*/ 90 h 523"/>
                <a:gd name="T78" fmla="*/ 90 w 526"/>
                <a:gd name="T79" fmla="*/ 64 h 523"/>
                <a:gd name="T80" fmla="*/ 120 w 526"/>
                <a:gd name="T81" fmla="*/ 42 h 523"/>
                <a:gd name="T82" fmla="*/ 153 w 526"/>
                <a:gd name="T83" fmla="*/ 24 h 523"/>
                <a:gd name="T84" fmla="*/ 188 w 526"/>
                <a:gd name="T85" fmla="*/ 10 h 523"/>
                <a:gd name="T86" fmla="*/ 225 w 526"/>
                <a:gd name="T87" fmla="*/ 2 h 523"/>
                <a:gd name="T88" fmla="*/ 263 w 526"/>
                <a:gd name="T89" fmla="*/ 0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6" h="523">
                  <a:moveTo>
                    <a:pt x="263" y="0"/>
                  </a:moveTo>
                  <a:lnTo>
                    <a:pt x="303" y="2"/>
                  </a:lnTo>
                  <a:lnTo>
                    <a:pt x="339" y="10"/>
                  </a:lnTo>
                  <a:lnTo>
                    <a:pt x="374" y="24"/>
                  </a:lnTo>
                  <a:lnTo>
                    <a:pt x="407" y="42"/>
                  </a:lnTo>
                  <a:lnTo>
                    <a:pt x="436" y="64"/>
                  </a:lnTo>
                  <a:lnTo>
                    <a:pt x="462" y="90"/>
                  </a:lnTo>
                  <a:lnTo>
                    <a:pt x="484" y="119"/>
                  </a:lnTo>
                  <a:lnTo>
                    <a:pt x="501" y="151"/>
                  </a:lnTo>
                  <a:lnTo>
                    <a:pt x="515" y="186"/>
                  </a:lnTo>
                  <a:lnTo>
                    <a:pt x="524" y="223"/>
                  </a:lnTo>
                  <a:lnTo>
                    <a:pt x="526" y="261"/>
                  </a:lnTo>
                  <a:lnTo>
                    <a:pt x="524" y="301"/>
                  </a:lnTo>
                  <a:lnTo>
                    <a:pt x="515" y="338"/>
                  </a:lnTo>
                  <a:lnTo>
                    <a:pt x="501" y="372"/>
                  </a:lnTo>
                  <a:lnTo>
                    <a:pt x="484" y="405"/>
                  </a:lnTo>
                  <a:lnTo>
                    <a:pt x="462" y="433"/>
                  </a:lnTo>
                  <a:lnTo>
                    <a:pt x="436" y="460"/>
                  </a:lnTo>
                  <a:lnTo>
                    <a:pt x="407" y="482"/>
                  </a:lnTo>
                  <a:lnTo>
                    <a:pt x="374" y="499"/>
                  </a:lnTo>
                  <a:lnTo>
                    <a:pt x="339" y="513"/>
                  </a:lnTo>
                  <a:lnTo>
                    <a:pt x="303" y="521"/>
                  </a:lnTo>
                  <a:lnTo>
                    <a:pt x="263" y="523"/>
                  </a:lnTo>
                  <a:lnTo>
                    <a:pt x="225" y="521"/>
                  </a:lnTo>
                  <a:lnTo>
                    <a:pt x="188" y="513"/>
                  </a:lnTo>
                  <a:lnTo>
                    <a:pt x="153" y="499"/>
                  </a:lnTo>
                  <a:lnTo>
                    <a:pt x="120" y="482"/>
                  </a:lnTo>
                  <a:lnTo>
                    <a:pt x="90" y="460"/>
                  </a:lnTo>
                  <a:lnTo>
                    <a:pt x="65" y="433"/>
                  </a:lnTo>
                  <a:lnTo>
                    <a:pt x="43" y="405"/>
                  </a:lnTo>
                  <a:lnTo>
                    <a:pt x="24" y="372"/>
                  </a:lnTo>
                  <a:lnTo>
                    <a:pt x="11" y="338"/>
                  </a:lnTo>
                  <a:lnTo>
                    <a:pt x="3" y="301"/>
                  </a:lnTo>
                  <a:lnTo>
                    <a:pt x="0" y="261"/>
                  </a:lnTo>
                  <a:lnTo>
                    <a:pt x="3" y="223"/>
                  </a:lnTo>
                  <a:lnTo>
                    <a:pt x="11" y="186"/>
                  </a:lnTo>
                  <a:lnTo>
                    <a:pt x="24" y="151"/>
                  </a:lnTo>
                  <a:lnTo>
                    <a:pt x="43" y="119"/>
                  </a:lnTo>
                  <a:lnTo>
                    <a:pt x="65" y="90"/>
                  </a:lnTo>
                  <a:lnTo>
                    <a:pt x="90" y="64"/>
                  </a:lnTo>
                  <a:lnTo>
                    <a:pt x="120" y="42"/>
                  </a:lnTo>
                  <a:lnTo>
                    <a:pt x="153" y="24"/>
                  </a:lnTo>
                  <a:lnTo>
                    <a:pt x="188" y="10"/>
                  </a:lnTo>
                  <a:lnTo>
                    <a:pt x="225" y="2"/>
                  </a:lnTo>
                  <a:lnTo>
                    <a:pt x="2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158" name="Rectangle 157"/>
          <p:cNvSpPr/>
          <p:nvPr/>
        </p:nvSpPr>
        <p:spPr>
          <a:xfrm>
            <a:off x="8149313" y="9768367"/>
            <a:ext cx="713657" cy="461665"/>
          </a:xfrm>
          <a:prstGeom prst="rect">
            <a:avLst/>
          </a:prstGeom>
        </p:spPr>
        <p:txBody>
          <a:bodyPr wrap="none">
            <a:spAutoFit/>
          </a:bodyPr>
          <a:lstStyle/>
          <a:p>
            <a:pPr algn="ctr"/>
            <a:r>
              <a:rPr lang="en-GB" sz="2400" b="1" dirty="0" smtClean="0">
                <a:solidFill>
                  <a:schemeClr val="bg1"/>
                </a:solidFill>
                <a:ea typeface="Open Sans" panose="020B0606030504020204" pitchFamily="34" charset="0"/>
                <a:cs typeface="Open Sans" panose="020B0606030504020204" pitchFamily="34" charset="0"/>
              </a:rPr>
              <a:t>75%</a:t>
            </a:r>
            <a:endParaRPr lang="en-GB" sz="2400" b="1" dirty="0">
              <a:solidFill>
                <a:schemeClr val="bg1"/>
              </a:solidFill>
              <a:ea typeface="Open Sans" panose="020B0606030504020204" pitchFamily="34" charset="0"/>
              <a:cs typeface="Open Sans" panose="020B0606030504020204" pitchFamily="34" charset="0"/>
            </a:endParaRPr>
          </a:p>
        </p:txBody>
      </p:sp>
      <p:sp>
        <p:nvSpPr>
          <p:cNvPr id="159" name="Rectangle 158"/>
          <p:cNvSpPr/>
          <p:nvPr/>
        </p:nvSpPr>
        <p:spPr>
          <a:xfrm>
            <a:off x="9428304" y="9767791"/>
            <a:ext cx="713657" cy="461665"/>
          </a:xfrm>
          <a:prstGeom prst="rect">
            <a:avLst/>
          </a:prstGeom>
        </p:spPr>
        <p:txBody>
          <a:bodyPr wrap="none">
            <a:spAutoFit/>
          </a:bodyPr>
          <a:lstStyle/>
          <a:p>
            <a:pPr algn="ctr"/>
            <a:r>
              <a:rPr lang="en-GB" sz="2400" b="1" dirty="0" smtClean="0">
                <a:solidFill>
                  <a:schemeClr val="bg1"/>
                </a:solidFill>
                <a:ea typeface="Open Sans" panose="020B0606030504020204" pitchFamily="34" charset="0"/>
                <a:cs typeface="Open Sans" panose="020B0606030504020204" pitchFamily="34" charset="0"/>
              </a:rPr>
              <a:t>55%</a:t>
            </a:r>
            <a:endParaRPr lang="en-GB" sz="2400" b="1" dirty="0">
              <a:solidFill>
                <a:schemeClr val="bg1"/>
              </a:solidFill>
              <a:ea typeface="Open Sans" panose="020B0606030504020204" pitchFamily="34" charset="0"/>
              <a:cs typeface="Open Sans" panose="020B0606030504020204" pitchFamily="34" charset="0"/>
            </a:endParaRPr>
          </a:p>
        </p:txBody>
      </p:sp>
      <p:sp>
        <p:nvSpPr>
          <p:cNvPr id="160" name="Rectangle 159"/>
          <p:cNvSpPr/>
          <p:nvPr/>
        </p:nvSpPr>
        <p:spPr>
          <a:xfrm>
            <a:off x="10757428" y="9767215"/>
            <a:ext cx="720070" cy="461665"/>
          </a:xfrm>
          <a:prstGeom prst="rect">
            <a:avLst/>
          </a:prstGeom>
        </p:spPr>
        <p:txBody>
          <a:bodyPr wrap="none">
            <a:spAutoFit/>
          </a:bodyPr>
          <a:lstStyle/>
          <a:p>
            <a:pPr algn="ctr"/>
            <a:r>
              <a:rPr lang="en-GB" sz="2400" b="1" dirty="0" smtClean="0">
                <a:solidFill>
                  <a:schemeClr val="bg1"/>
                </a:solidFill>
                <a:ea typeface="Open Sans" panose="020B0606030504020204" pitchFamily="34" charset="0"/>
                <a:cs typeface="Open Sans" panose="020B0606030504020204" pitchFamily="34" charset="0"/>
              </a:rPr>
              <a:t>69%</a:t>
            </a:r>
            <a:endParaRPr lang="en-GB" sz="2400" b="1" dirty="0">
              <a:solidFill>
                <a:schemeClr val="bg1"/>
              </a:solidFill>
              <a:ea typeface="Open Sans" panose="020B0606030504020204" pitchFamily="34" charset="0"/>
              <a:cs typeface="Open Sans" panose="020B0606030504020204" pitchFamily="34" charset="0"/>
            </a:endParaRPr>
          </a:p>
        </p:txBody>
      </p:sp>
      <p:sp>
        <p:nvSpPr>
          <p:cNvPr id="161" name="Rectangle 160"/>
          <p:cNvSpPr/>
          <p:nvPr/>
        </p:nvSpPr>
        <p:spPr>
          <a:xfrm>
            <a:off x="12060634" y="9760358"/>
            <a:ext cx="720070" cy="461665"/>
          </a:xfrm>
          <a:prstGeom prst="rect">
            <a:avLst/>
          </a:prstGeom>
        </p:spPr>
        <p:txBody>
          <a:bodyPr wrap="none">
            <a:spAutoFit/>
          </a:bodyPr>
          <a:lstStyle/>
          <a:p>
            <a:pPr algn="ctr"/>
            <a:r>
              <a:rPr lang="en-GB" sz="2400" b="1" dirty="0" smtClean="0">
                <a:solidFill>
                  <a:schemeClr val="bg1"/>
                </a:solidFill>
                <a:ea typeface="Open Sans" panose="020B0606030504020204" pitchFamily="34" charset="0"/>
                <a:cs typeface="Open Sans" panose="020B0606030504020204" pitchFamily="34" charset="0"/>
              </a:rPr>
              <a:t>99%</a:t>
            </a:r>
            <a:endParaRPr lang="en-GB" sz="2400" b="1" dirty="0">
              <a:solidFill>
                <a:schemeClr val="bg1"/>
              </a:solidFill>
              <a:ea typeface="Open Sans" panose="020B0606030504020204" pitchFamily="34" charset="0"/>
              <a:cs typeface="Open Sans" panose="020B0606030504020204" pitchFamily="34" charset="0"/>
            </a:endParaRPr>
          </a:p>
        </p:txBody>
      </p:sp>
      <p:sp>
        <p:nvSpPr>
          <p:cNvPr id="162" name="Rectangle 161"/>
          <p:cNvSpPr/>
          <p:nvPr/>
        </p:nvSpPr>
        <p:spPr>
          <a:xfrm>
            <a:off x="13376370" y="9766063"/>
            <a:ext cx="720070" cy="461665"/>
          </a:xfrm>
          <a:prstGeom prst="rect">
            <a:avLst/>
          </a:prstGeom>
        </p:spPr>
        <p:txBody>
          <a:bodyPr wrap="none">
            <a:spAutoFit/>
          </a:bodyPr>
          <a:lstStyle/>
          <a:p>
            <a:pPr algn="ctr"/>
            <a:r>
              <a:rPr lang="en-GB" sz="2400" b="1" dirty="0" smtClean="0">
                <a:solidFill>
                  <a:schemeClr val="bg1"/>
                </a:solidFill>
                <a:ea typeface="Open Sans" panose="020B0606030504020204" pitchFamily="34" charset="0"/>
                <a:cs typeface="Open Sans" panose="020B0606030504020204" pitchFamily="34" charset="0"/>
              </a:rPr>
              <a:t>89%</a:t>
            </a:r>
            <a:endParaRPr lang="en-GB" sz="2400" b="1" dirty="0">
              <a:solidFill>
                <a:schemeClr val="bg1"/>
              </a:solidFill>
              <a:ea typeface="Open Sans" panose="020B0606030504020204" pitchFamily="34" charset="0"/>
              <a:cs typeface="Open Sans" panose="020B0606030504020204" pitchFamily="34" charset="0"/>
            </a:endParaRPr>
          </a:p>
        </p:txBody>
      </p:sp>
      <p:sp>
        <p:nvSpPr>
          <p:cNvPr id="163" name="Rectangle 162"/>
          <p:cNvSpPr/>
          <p:nvPr/>
        </p:nvSpPr>
        <p:spPr>
          <a:xfrm>
            <a:off x="14681428" y="9773107"/>
            <a:ext cx="713657" cy="461665"/>
          </a:xfrm>
          <a:prstGeom prst="rect">
            <a:avLst/>
          </a:prstGeom>
        </p:spPr>
        <p:txBody>
          <a:bodyPr wrap="none">
            <a:spAutoFit/>
          </a:bodyPr>
          <a:lstStyle/>
          <a:p>
            <a:pPr algn="ctr"/>
            <a:r>
              <a:rPr lang="en-GB" sz="2400" b="1" dirty="0" smtClean="0">
                <a:solidFill>
                  <a:schemeClr val="bg1"/>
                </a:solidFill>
                <a:ea typeface="Open Sans" panose="020B0606030504020204" pitchFamily="34" charset="0"/>
                <a:cs typeface="Open Sans" panose="020B0606030504020204" pitchFamily="34" charset="0"/>
              </a:rPr>
              <a:t>35%</a:t>
            </a:r>
            <a:endParaRPr lang="en-GB" sz="2400" b="1" dirty="0">
              <a:solidFill>
                <a:schemeClr val="bg1"/>
              </a:solidFill>
              <a:ea typeface="Open Sans" panose="020B0606030504020204" pitchFamily="34" charset="0"/>
              <a:cs typeface="Open Sans" panose="020B0606030504020204" pitchFamily="34" charset="0"/>
            </a:endParaRPr>
          </a:p>
        </p:txBody>
      </p:sp>
      <p:grpSp>
        <p:nvGrpSpPr>
          <p:cNvPr id="178" name="Group 177"/>
          <p:cNvGrpSpPr/>
          <p:nvPr/>
        </p:nvGrpSpPr>
        <p:grpSpPr>
          <a:xfrm>
            <a:off x="17396031" y="9309789"/>
            <a:ext cx="436528" cy="436527"/>
            <a:chOff x="4843463" y="3155951"/>
            <a:chExt cx="1370013" cy="1370012"/>
          </a:xfrm>
          <a:solidFill>
            <a:schemeClr val="bg1"/>
          </a:solidFill>
        </p:grpSpPr>
        <p:sp>
          <p:nvSpPr>
            <p:cNvPr id="179"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0"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1"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182" name="Freeform 124"/>
          <p:cNvSpPr>
            <a:spLocks/>
          </p:cNvSpPr>
          <p:nvPr/>
        </p:nvSpPr>
        <p:spPr bwMode="auto">
          <a:xfrm>
            <a:off x="16106813" y="9306062"/>
            <a:ext cx="384888" cy="400063"/>
          </a:xfrm>
          <a:custGeom>
            <a:avLst/>
            <a:gdLst>
              <a:gd name="T0" fmla="*/ 3143 w 3349"/>
              <a:gd name="T1" fmla="*/ 0 h 3479"/>
              <a:gd name="T2" fmla="*/ 3233 w 3349"/>
              <a:gd name="T3" fmla="*/ 9 h 3479"/>
              <a:gd name="T4" fmla="*/ 3286 w 3349"/>
              <a:gd name="T5" fmla="*/ 29 h 3479"/>
              <a:gd name="T6" fmla="*/ 3328 w 3349"/>
              <a:gd name="T7" fmla="*/ 61 h 3479"/>
              <a:gd name="T8" fmla="*/ 3347 w 3349"/>
              <a:gd name="T9" fmla="*/ 98 h 3479"/>
              <a:gd name="T10" fmla="*/ 3346 w 3349"/>
              <a:gd name="T11" fmla="*/ 152 h 3479"/>
              <a:gd name="T12" fmla="*/ 3317 w 3349"/>
              <a:gd name="T13" fmla="*/ 215 h 3479"/>
              <a:gd name="T14" fmla="*/ 3260 w 3349"/>
              <a:gd name="T15" fmla="*/ 284 h 3479"/>
              <a:gd name="T16" fmla="*/ 1942 w 3349"/>
              <a:gd name="T17" fmla="*/ 3212 h 3479"/>
              <a:gd name="T18" fmla="*/ 2636 w 3349"/>
              <a:gd name="T19" fmla="*/ 3214 h 3479"/>
              <a:gd name="T20" fmla="*/ 2683 w 3349"/>
              <a:gd name="T21" fmla="*/ 3234 h 3479"/>
              <a:gd name="T22" fmla="*/ 2720 w 3349"/>
              <a:gd name="T23" fmla="*/ 3272 h 3479"/>
              <a:gd name="T24" fmla="*/ 2740 w 3349"/>
              <a:gd name="T25" fmla="*/ 3319 h 3479"/>
              <a:gd name="T26" fmla="*/ 2740 w 3349"/>
              <a:gd name="T27" fmla="*/ 3371 h 3479"/>
              <a:gd name="T28" fmla="*/ 2720 w 3349"/>
              <a:gd name="T29" fmla="*/ 3418 h 3479"/>
              <a:gd name="T30" fmla="*/ 2683 w 3349"/>
              <a:gd name="T31" fmla="*/ 3456 h 3479"/>
              <a:gd name="T32" fmla="*/ 2636 w 3349"/>
              <a:gd name="T33" fmla="*/ 3477 h 3479"/>
              <a:gd name="T34" fmla="*/ 740 w 3349"/>
              <a:gd name="T35" fmla="*/ 3479 h 3479"/>
              <a:gd name="T36" fmla="*/ 690 w 3349"/>
              <a:gd name="T37" fmla="*/ 3469 h 3479"/>
              <a:gd name="T38" fmla="*/ 646 w 3349"/>
              <a:gd name="T39" fmla="*/ 3439 h 3479"/>
              <a:gd name="T40" fmla="*/ 617 w 3349"/>
              <a:gd name="T41" fmla="*/ 3396 h 3479"/>
              <a:gd name="T42" fmla="*/ 607 w 3349"/>
              <a:gd name="T43" fmla="*/ 3345 h 3479"/>
              <a:gd name="T44" fmla="*/ 617 w 3349"/>
              <a:gd name="T45" fmla="*/ 3294 h 3479"/>
              <a:gd name="T46" fmla="*/ 646 w 3349"/>
              <a:gd name="T47" fmla="*/ 3251 h 3479"/>
              <a:gd name="T48" fmla="*/ 690 w 3349"/>
              <a:gd name="T49" fmla="*/ 3221 h 3479"/>
              <a:gd name="T50" fmla="*/ 740 w 3349"/>
              <a:gd name="T51" fmla="*/ 3212 h 3479"/>
              <a:gd name="T52" fmla="*/ 1408 w 3349"/>
              <a:gd name="T53" fmla="*/ 1606 h 3479"/>
              <a:gd name="T54" fmla="*/ 58 w 3349"/>
              <a:gd name="T55" fmla="*/ 249 h 3479"/>
              <a:gd name="T56" fmla="*/ 14 w 3349"/>
              <a:gd name="T57" fmla="*/ 183 h 3479"/>
              <a:gd name="T58" fmla="*/ 0 w 3349"/>
              <a:gd name="T59" fmla="*/ 122 h 3479"/>
              <a:gd name="T60" fmla="*/ 10 w 3349"/>
              <a:gd name="T61" fmla="*/ 78 h 3479"/>
              <a:gd name="T62" fmla="*/ 37 w 3349"/>
              <a:gd name="T63" fmla="*/ 45 h 3479"/>
              <a:gd name="T64" fmla="*/ 90 w 3349"/>
              <a:gd name="T65" fmla="*/ 16 h 3479"/>
              <a:gd name="T66" fmla="*/ 160 w 3349"/>
              <a:gd name="T67" fmla="*/ 2 h 3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49" h="3479">
                <a:moveTo>
                  <a:pt x="207" y="0"/>
                </a:moveTo>
                <a:lnTo>
                  <a:pt x="3143" y="0"/>
                </a:lnTo>
                <a:lnTo>
                  <a:pt x="3189" y="2"/>
                </a:lnTo>
                <a:lnTo>
                  <a:pt x="3233" y="9"/>
                </a:lnTo>
                <a:lnTo>
                  <a:pt x="3260" y="16"/>
                </a:lnTo>
                <a:lnTo>
                  <a:pt x="3286" y="29"/>
                </a:lnTo>
                <a:lnTo>
                  <a:pt x="3312" y="45"/>
                </a:lnTo>
                <a:lnTo>
                  <a:pt x="3328" y="61"/>
                </a:lnTo>
                <a:lnTo>
                  <a:pt x="3340" y="78"/>
                </a:lnTo>
                <a:lnTo>
                  <a:pt x="3347" y="98"/>
                </a:lnTo>
                <a:lnTo>
                  <a:pt x="3349" y="122"/>
                </a:lnTo>
                <a:lnTo>
                  <a:pt x="3346" y="152"/>
                </a:lnTo>
                <a:lnTo>
                  <a:pt x="3335" y="183"/>
                </a:lnTo>
                <a:lnTo>
                  <a:pt x="3317" y="215"/>
                </a:lnTo>
                <a:lnTo>
                  <a:pt x="3292" y="249"/>
                </a:lnTo>
                <a:lnTo>
                  <a:pt x="3260" y="284"/>
                </a:lnTo>
                <a:lnTo>
                  <a:pt x="1942" y="1606"/>
                </a:lnTo>
                <a:lnTo>
                  <a:pt x="1942" y="3212"/>
                </a:lnTo>
                <a:lnTo>
                  <a:pt x="2609" y="3212"/>
                </a:lnTo>
                <a:lnTo>
                  <a:pt x="2636" y="3214"/>
                </a:lnTo>
                <a:lnTo>
                  <a:pt x="2660" y="3221"/>
                </a:lnTo>
                <a:lnTo>
                  <a:pt x="2683" y="3234"/>
                </a:lnTo>
                <a:lnTo>
                  <a:pt x="2703" y="3251"/>
                </a:lnTo>
                <a:lnTo>
                  <a:pt x="2720" y="3272"/>
                </a:lnTo>
                <a:lnTo>
                  <a:pt x="2733" y="3294"/>
                </a:lnTo>
                <a:lnTo>
                  <a:pt x="2740" y="3319"/>
                </a:lnTo>
                <a:lnTo>
                  <a:pt x="2742" y="3345"/>
                </a:lnTo>
                <a:lnTo>
                  <a:pt x="2740" y="3371"/>
                </a:lnTo>
                <a:lnTo>
                  <a:pt x="2733" y="3396"/>
                </a:lnTo>
                <a:lnTo>
                  <a:pt x="2720" y="3418"/>
                </a:lnTo>
                <a:lnTo>
                  <a:pt x="2703" y="3439"/>
                </a:lnTo>
                <a:lnTo>
                  <a:pt x="2683" y="3456"/>
                </a:lnTo>
                <a:lnTo>
                  <a:pt x="2660" y="3469"/>
                </a:lnTo>
                <a:lnTo>
                  <a:pt x="2636" y="3477"/>
                </a:lnTo>
                <a:lnTo>
                  <a:pt x="2609" y="3479"/>
                </a:lnTo>
                <a:lnTo>
                  <a:pt x="740" y="3479"/>
                </a:lnTo>
                <a:lnTo>
                  <a:pt x="715" y="3477"/>
                </a:lnTo>
                <a:lnTo>
                  <a:pt x="690" y="3469"/>
                </a:lnTo>
                <a:lnTo>
                  <a:pt x="668" y="3456"/>
                </a:lnTo>
                <a:lnTo>
                  <a:pt x="646" y="3439"/>
                </a:lnTo>
                <a:lnTo>
                  <a:pt x="629" y="3418"/>
                </a:lnTo>
                <a:lnTo>
                  <a:pt x="617" y="3396"/>
                </a:lnTo>
                <a:lnTo>
                  <a:pt x="609" y="3371"/>
                </a:lnTo>
                <a:lnTo>
                  <a:pt x="607" y="3345"/>
                </a:lnTo>
                <a:lnTo>
                  <a:pt x="609" y="3319"/>
                </a:lnTo>
                <a:lnTo>
                  <a:pt x="617" y="3294"/>
                </a:lnTo>
                <a:lnTo>
                  <a:pt x="629" y="3272"/>
                </a:lnTo>
                <a:lnTo>
                  <a:pt x="646" y="3251"/>
                </a:lnTo>
                <a:lnTo>
                  <a:pt x="668" y="3234"/>
                </a:lnTo>
                <a:lnTo>
                  <a:pt x="690" y="3221"/>
                </a:lnTo>
                <a:lnTo>
                  <a:pt x="715" y="3214"/>
                </a:lnTo>
                <a:lnTo>
                  <a:pt x="740" y="3212"/>
                </a:lnTo>
                <a:lnTo>
                  <a:pt x="1408" y="3212"/>
                </a:lnTo>
                <a:lnTo>
                  <a:pt x="1408" y="1606"/>
                </a:lnTo>
                <a:lnTo>
                  <a:pt x="90" y="284"/>
                </a:lnTo>
                <a:lnTo>
                  <a:pt x="58" y="249"/>
                </a:lnTo>
                <a:lnTo>
                  <a:pt x="32" y="215"/>
                </a:lnTo>
                <a:lnTo>
                  <a:pt x="14" y="183"/>
                </a:lnTo>
                <a:lnTo>
                  <a:pt x="3" y="152"/>
                </a:lnTo>
                <a:lnTo>
                  <a:pt x="0" y="122"/>
                </a:lnTo>
                <a:lnTo>
                  <a:pt x="2" y="98"/>
                </a:lnTo>
                <a:lnTo>
                  <a:pt x="10" y="78"/>
                </a:lnTo>
                <a:lnTo>
                  <a:pt x="21" y="61"/>
                </a:lnTo>
                <a:lnTo>
                  <a:pt x="37" y="45"/>
                </a:lnTo>
                <a:lnTo>
                  <a:pt x="63" y="29"/>
                </a:lnTo>
                <a:lnTo>
                  <a:pt x="90" y="16"/>
                </a:lnTo>
                <a:lnTo>
                  <a:pt x="116" y="9"/>
                </a:lnTo>
                <a:lnTo>
                  <a:pt x="160" y="2"/>
                </a:lnTo>
                <a:lnTo>
                  <a:pt x="20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6" name="Rectangle 185"/>
          <p:cNvSpPr/>
          <p:nvPr/>
        </p:nvSpPr>
        <p:spPr>
          <a:xfrm>
            <a:off x="15985441" y="9760358"/>
            <a:ext cx="720070" cy="461665"/>
          </a:xfrm>
          <a:prstGeom prst="rect">
            <a:avLst/>
          </a:prstGeom>
        </p:spPr>
        <p:txBody>
          <a:bodyPr wrap="none">
            <a:spAutoFit/>
          </a:bodyPr>
          <a:lstStyle/>
          <a:p>
            <a:pPr algn="ctr"/>
            <a:r>
              <a:rPr lang="en-GB" sz="2400" b="1" dirty="0" smtClean="0">
                <a:solidFill>
                  <a:schemeClr val="bg1"/>
                </a:solidFill>
                <a:ea typeface="Open Sans" panose="020B0606030504020204" pitchFamily="34" charset="0"/>
                <a:cs typeface="Open Sans" panose="020B0606030504020204" pitchFamily="34" charset="0"/>
              </a:rPr>
              <a:t>99%</a:t>
            </a:r>
            <a:endParaRPr lang="en-GB" sz="2400" b="1" dirty="0">
              <a:solidFill>
                <a:schemeClr val="bg1"/>
              </a:solidFill>
              <a:ea typeface="Open Sans" panose="020B0606030504020204" pitchFamily="34" charset="0"/>
              <a:cs typeface="Open Sans" panose="020B0606030504020204" pitchFamily="34" charset="0"/>
            </a:endParaRPr>
          </a:p>
        </p:txBody>
      </p:sp>
      <p:sp>
        <p:nvSpPr>
          <p:cNvPr id="187" name="Rectangle 186"/>
          <p:cNvSpPr/>
          <p:nvPr/>
        </p:nvSpPr>
        <p:spPr>
          <a:xfrm>
            <a:off x="17301177" y="9766063"/>
            <a:ext cx="720070" cy="461665"/>
          </a:xfrm>
          <a:prstGeom prst="rect">
            <a:avLst/>
          </a:prstGeom>
        </p:spPr>
        <p:txBody>
          <a:bodyPr wrap="none">
            <a:spAutoFit/>
          </a:bodyPr>
          <a:lstStyle/>
          <a:p>
            <a:pPr algn="ctr"/>
            <a:r>
              <a:rPr lang="en-GB" sz="2400" b="1" dirty="0" smtClean="0">
                <a:solidFill>
                  <a:schemeClr val="bg1"/>
                </a:solidFill>
                <a:ea typeface="Open Sans" panose="020B0606030504020204" pitchFamily="34" charset="0"/>
                <a:cs typeface="Open Sans" panose="020B0606030504020204" pitchFamily="34" charset="0"/>
              </a:rPr>
              <a:t>89%</a:t>
            </a:r>
            <a:endParaRPr lang="en-GB" sz="2400" b="1" dirty="0">
              <a:solidFill>
                <a:schemeClr val="bg1"/>
              </a:solidFill>
              <a:ea typeface="Open Sans" panose="020B0606030504020204" pitchFamily="34" charset="0"/>
              <a:cs typeface="Open Sans" panose="020B0606030504020204" pitchFamily="34" charset="0"/>
            </a:endParaRPr>
          </a:p>
        </p:txBody>
      </p:sp>
      <p:grpSp>
        <p:nvGrpSpPr>
          <p:cNvPr id="192" name="Group 191"/>
          <p:cNvGrpSpPr/>
          <p:nvPr/>
        </p:nvGrpSpPr>
        <p:grpSpPr>
          <a:xfrm>
            <a:off x="3698590" y="2841430"/>
            <a:ext cx="10852636" cy="1457231"/>
            <a:chOff x="6654314" y="3725434"/>
            <a:chExt cx="10852636" cy="1457231"/>
          </a:xfrm>
        </p:grpSpPr>
        <p:sp>
          <p:nvSpPr>
            <p:cNvPr id="193" name="Rectangle 192"/>
            <p:cNvSpPr/>
            <p:nvPr/>
          </p:nvSpPr>
          <p:spPr>
            <a:xfrm>
              <a:off x="6654314" y="4167002"/>
              <a:ext cx="10852636"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a:t>
              </a:r>
              <a:r>
                <a:rPr lang="en-GB" sz="2000" dirty="0" smtClean="0">
                  <a:latin typeface="+mj-lt"/>
                  <a:cs typeface="Segoe UI Light" panose="020B0502040204020203" pitchFamily="34" charset="0"/>
                </a:rPr>
                <a:t>.</a:t>
              </a:r>
              <a:r>
                <a:rPr lang="en-GB" sz="2000" dirty="0">
                  <a:latin typeface="+mj-lt"/>
                  <a:cs typeface="Segoe UI Light" panose="020B0502040204020203" pitchFamily="34" charset="0"/>
                </a:rPr>
                <a:t> This is the text box here. You can put some text here. The text we are going to put here is not important. </a:t>
              </a:r>
            </a:p>
          </p:txBody>
        </p:sp>
        <p:sp>
          <p:nvSpPr>
            <p:cNvPr id="194" name="Rectangle 193"/>
            <p:cNvSpPr/>
            <p:nvPr/>
          </p:nvSpPr>
          <p:spPr>
            <a:xfrm>
              <a:off x="10168857" y="3725434"/>
              <a:ext cx="385394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This is our huge Items</a:t>
              </a:r>
              <a:endParaRPr lang="en-GB" sz="2800" dirty="0">
                <a:latin typeface="Open Sans" panose="020B0606030504020204" pitchFamily="34" charset="0"/>
                <a:ea typeface="Open Sans" panose="020B0606030504020204" pitchFamily="34" charset="0"/>
                <a:cs typeface="Open Sans" panose="020B0606030504020204" pitchFamily="34" charset="0"/>
              </a:endParaRPr>
            </a:p>
          </p:txBody>
        </p:sp>
      </p:grpSp>
      <p:cxnSp>
        <p:nvCxnSpPr>
          <p:cNvPr id="4" name="Straight Connector 3"/>
          <p:cNvCxnSpPr/>
          <p:nvPr/>
        </p:nvCxnSpPr>
        <p:spPr>
          <a:xfrm flipV="1">
            <a:off x="13686153" y="5679114"/>
            <a:ext cx="0" cy="1390650"/>
          </a:xfrm>
          <a:prstGeom prst="line">
            <a:avLst/>
          </a:prstGeom>
          <a:ln w="31750">
            <a:solidFill>
              <a:schemeClr val="accent5"/>
            </a:solidFill>
            <a:prstDash val="sysDash"/>
            <a:tailEnd type="oval" w="lg" len="lg"/>
          </a:ln>
        </p:spPr>
        <p:style>
          <a:lnRef idx="1">
            <a:schemeClr val="accent1"/>
          </a:lnRef>
          <a:fillRef idx="0">
            <a:schemeClr val="accent1"/>
          </a:fillRef>
          <a:effectRef idx="0">
            <a:schemeClr val="accent1"/>
          </a:effectRef>
          <a:fontRef idx="minor">
            <a:schemeClr val="tx1"/>
          </a:fontRef>
        </p:style>
      </p:cxnSp>
      <p:grpSp>
        <p:nvGrpSpPr>
          <p:cNvPr id="199" name="Group 198"/>
          <p:cNvGrpSpPr/>
          <p:nvPr/>
        </p:nvGrpSpPr>
        <p:grpSpPr>
          <a:xfrm>
            <a:off x="13093825" y="5179831"/>
            <a:ext cx="1152998" cy="1001305"/>
            <a:chOff x="8587364" y="3093236"/>
            <a:chExt cx="1048180" cy="1001305"/>
          </a:xfrm>
        </p:grpSpPr>
        <p:grpSp>
          <p:nvGrpSpPr>
            <p:cNvPr id="200" name="Group 199"/>
            <p:cNvGrpSpPr/>
            <p:nvPr/>
          </p:nvGrpSpPr>
          <p:grpSpPr>
            <a:xfrm>
              <a:off x="8668327" y="3093236"/>
              <a:ext cx="967217" cy="988218"/>
              <a:chOff x="8649277" y="2917023"/>
              <a:chExt cx="967217" cy="988218"/>
            </a:xfrm>
          </p:grpSpPr>
          <p:sp>
            <p:nvSpPr>
              <p:cNvPr id="205" name="Rignt 3 - Back"/>
              <p:cNvSpPr/>
              <p:nvPr/>
            </p:nvSpPr>
            <p:spPr>
              <a:xfrm>
                <a:off x="8649277" y="2917023"/>
                <a:ext cx="967217" cy="988218"/>
              </a:xfrm>
              <a:prstGeom prst="arc">
                <a:avLst>
                  <a:gd name="adj1" fmla="val 19101056"/>
                  <a:gd name="adj2" fmla="val 2541145"/>
                </a:avLst>
              </a:prstGeom>
              <a:ln w="66675" cap="rnd">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06" name="Right 2 - Back"/>
              <p:cNvSpPr/>
              <p:nvPr/>
            </p:nvSpPr>
            <p:spPr>
              <a:xfrm>
                <a:off x="8820093" y="3061088"/>
                <a:ext cx="669399" cy="700088"/>
              </a:xfrm>
              <a:prstGeom prst="arc">
                <a:avLst>
                  <a:gd name="adj1" fmla="val 19050594"/>
                  <a:gd name="adj2" fmla="val 2591224"/>
                </a:avLst>
              </a:prstGeom>
              <a:ln w="66675" cap="rnd">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07" name="Right 1 - Back"/>
              <p:cNvSpPr/>
              <p:nvPr/>
            </p:nvSpPr>
            <p:spPr>
              <a:xfrm>
                <a:off x="8871157" y="3178960"/>
                <a:ext cx="478635" cy="464344"/>
              </a:xfrm>
              <a:prstGeom prst="arc">
                <a:avLst>
                  <a:gd name="adj1" fmla="val 19580948"/>
                  <a:gd name="adj2" fmla="val 2173749"/>
                </a:avLst>
              </a:prstGeom>
              <a:ln w="66675" cap="rnd">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grpSp>
        <p:grpSp>
          <p:nvGrpSpPr>
            <p:cNvPr id="201" name="Group 200"/>
            <p:cNvGrpSpPr/>
            <p:nvPr/>
          </p:nvGrpSpPr>
          <p:grpSpPr>
            <a:xfrm rot="10800000">
              <a:off x="8587364" y="3106323"/>
              <a:ext cx="967217" cy="988218"/>
              <a:chOff x="8649277" y="2917023"/>
              <a:chExt cx="967217" cy="988218"/>
            </a:xfrm>
          </p:grpSpPr>
          <p:sp>
            <p:nvSpPr>
              <p:cNvPr id="202" name="Rignt 3 - Back"/>
              <p:cNvSpPr/>
              <p:nvPr/>
            </p:nvSpPr>
            <p:spPr>
              <a:xfrm>
                <a:off x="8649277" y="2917023"/>
                <a:ext cx="967217" cy="988218"/>
              </a:xfrm>
              <a:prstGeom prst="arc">
                <a:avLst>
                  <a:gd name="adj1" fmla="val 19101056"/>
                  <a:gd name="adj2" fmla="val 2541145"/>
                </a:avLst>
              </a:prstGeom>
              <a:ln w="66675" cap="rnd">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03" name="Right 2 - Back"/>
              <p:cNvSpPr/>
              <p:nvPr/>
            </p:nvSpPr>
            <p:spPr>
              <a:xfrm>
                <a:off x="8820093" y="3061088"/>
                <a:ext cx="669399" cy="700088"/>
              </a:xfrm>
              <a:prstGeom prst="arc">
                <a:avLst>
                  <a:gd name="adj1" fmla="val 19050594"/>
                  <a:gd name="adj2" fmla="val 2591224"/>
                </a:avLst>
              </a:prstGeom>
              <a:ln w="66675" cap="rnd">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04" name="Right 1 - Back"/>
              <p:cNvSpPr/>
              <p:nvPr/>
            </p:nvSpPr>
            <p:spPr>
              <a:xfrm>
                <a:off x="8871157" y="3178960"/>
                <a:ext cx="478635" cy="464344"/>
              </a:xfrm>
              <a:prstGeom prst="arc">
                <a:avLst>
                  <a:gd name="adj1" fmla="val 19580948"/>
                  <a:gd name="adj2" fmla="val 2173749"/>
                </a:avLst>
              </a:prstGeom>
              <a:ln w="66675" cap="rnd">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grpSp>
      </p:grpSp>
    </p:spTree>
    <p:extLst>
      <p:ext uri="{BB962C8B-B14F-4D97-AF65-F5344CB8AC3E}">
        <p14:creationId xmlns:p14="http://schemas.microsoft.com/office/powerpoint/2010/main" val="5844493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8288000" cy="10287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600" dirty="0" smtClean="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smtClean="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smtClean="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smtClean="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smtClean="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smtClean="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smtClean="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r>
              <a:rPr lang="en-GB" sz="3600" dirty="0" smtClean="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Add Image in Background</a:t>
            </a:r>
            <a:endParaRPr lang="en-GB" sz="36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90" name="Group 189"/>
          <p:cNvGrpSpPr/>
          <p:nvPr/>
        </p:nvGrpSpPr>
        <p:grpSpPr>
          <a:xfrm>
            <a:off x="8264961" y="4264461"/>
            <a:ext cx="1758077" cy="1758077"/>
            <a:chOff x="8195112" y="1919580"/>
            <a:chExt cx="1758077" cy="1758077"/>
          </a:xfrm>
        </p:grpSpPr>
        <p:grpSp>
          <p:nvGrpSpPr>
            <p:cNvPr id="191" name="Group 190"/>
            <p:cNvGrpSpPr/>
            <p:nvPr/>
          </p:nvGrpSpPr>
          <p:grpSpPr>
            <a:xfrm>
              <a:off x="8571406" y="2347846"/>
              <a:ext cx="853089" cy="749142"/>
              <a:chOff x="3557588" y="2563813"/>
              <a:chExt cx="1511300" cy="1327151"/>
            </a:xfrm>
            <a:solidFill>
              <a:schemeClr val="accent5"/>
            </a:solidFill>
          </p:grpSpPr>
          <p:sp>
            <p:nvSpPr>
              <p:cNvPr id="196" name="Freeform 6"/>
              <p:cNvSpPr>
                <a:spLocks/>
              </p:cNvSpPr>
              <p:nvPr/>
            </p:nvSpPr>
            <p:spPr bwMode="auto">
              <a:xfrm>
                <a:off x="3676650" y="3175001"/>
                <a:ext cx="344487" cy="715963"/>
              </a:xfrm>
              <a:custGeom>
                <a:avLst/>
                <a:gdLst>
                  <a:gd name="T0" fmla="*/ 625 w 871"/>
                  <a:gd name="T1" fmla="*/ 0 h 1807"/>
                  <a:gd name="T2" fmla="*/ 696 w 871"/>
                  <a:gd name="T3" fmla="*/ 0 h 1807"/>
                  <a:gd name="T4" fmla="*/ 871 w 871"/>
                  <a:gd name="T5" fmla="*/ 65 h 1807"/>
                  <a:gd name="T6" fmla="*/ 871 w 871"/>
                  <a:gd name="T7" fmla="*/ 1750 h 1807"/>
                  <a:gd name="T8" fmla="*/ 868 w 871"/>
                  <a:gd name="T9" fmla="*/ 1768 h 1807"/>
                  <a:gd name="T10" fmla="*/ 860 w 871"/>
                  <a:gd name="T11" fmla="*/ 1783 h 1807"/>
                  <a:gd name="T12" fmla="*/ 848 w 871"/>
                  <a:gd name="T13" fmla="*/ 1795 h 1807"/>
                  <a:gd name="T14" fmla="*/ 833 w 871"/>
                  <a:gd name="T15" fmla="*/ 1803 h 1807"/>
                  <a:gd name="T16" fmla="*/ 814 w 871"/>
                  <a:gd name="T17" fmla="*/ 1807 h 1807"/>
                  <a:gd name="T18" fmla="*/ 56 w 871"/>
                  <a:gd name="T19" fmla="*/ 1807 h 1807"/>
                  <a:gd name="T20" fmla="*/ 38 w 871"/>
                  <a:gd name="T21" fmla="*/ 1803 h 1807"/>
                  <a:gd name="T22" fmla="*/ 22 w 871"/>
                  <a:gd name="T23" fmla="*/ 1795 h 1807"/>
                  <a:gd name="T24" fmla="*/ 11 w 871"/>
                  <a:gd name="T25" fmla="*/ 1783 h 1807"/>
                  <a:gd name="T26" fmla="*/ 2 w 871"/>
                  <a:gd name="T27" fmla="*/ 1768 h 1807"/>
                  <a:gd name="T28" fmla="*/ 0 w 871"/>
                  <a:gd name="T29" fmla="*/ 1750 h 1807"/>
                  <a:gd name="T30" fmla="*/ 0 w 871"/>
                  <a:gd name="T31" fmla="*/ 652 h 1807"/>
                  <a:gd name="T32" fmla="*/ 625 w 871"/>
                  <a:gd name="T33" fmla="*/ 0 h 1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1" h="1807">
                    <a:moveTo>
                      <a:pt x="625" y="0"/>
                    </a:moveTo>
                    <a:lnTo>
                      <a:pt x="696" y="0"/>
                    </a:lnTo>
                    <a:lnTo>
                      <a:pt x="871" y="65"/>
                    </a:lnTo>
                    <a:lnTo>
                      <a:pt x="871" y="1750"/>
                    </a:lnTo>
                    <a:lnTo>
                      <a:pt x="868" y="1768"/>
                    </a:lnTo>
                    <a:lnTo>
                      <a:pt x="860" y="1783"/>
                    </a:lnTo>
                    <a:lnTo>
                      <a:pt x="848" y="1795"/>
                    </a:lnTo>
                    <a:lnTo>
                      <a:pt x="833" y="1803"/>
                    </a:lnTo>
                    <a:lnTo>
                      <a:pt x="814" y="1807"/>
                    </a:lnTo>
                    <a:lnTo>
                      <a:pt x="56" y="1807"/>
                    </a:lnTo>
                    <a:lnTo>
                      <a:pt x="38" y="1803"/>
                    </a:lnTo>
                    <a:lnTo>
                      <a:pt x="22" y="1795"/>
                    </a:lnTo>
                    <a:lnTo>
                      <a:pt x="11" y="1783"/>
                    </a:lnTo>
                    <a:lnTo>
                      <a:pt x="2" y="1768"/>
                    </a:lnTo>
                    <a:lnTo>
                      <a:pt x="0" y="1750"/>
                    </a:lnTo>
                    <a:lnTo>
                      <a:pt x="0" y="652"/>
                    </a:lnTo>
                    <a:lnTo>
                      <a:pt x="6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97" name="Freeform 7"/>
              <p:cNvSpPr>
                <a:spLocks/>
              </p:cNvSpPr>
              <p:nvPr/>
            </p:nvSpPr>
            <p:spPr bwMode="auto">
              <a:xfrm>
                <a:off x="4214813" y="3376613"/>
                <a:ext cx="346075" cy="514350"/>
              </a:xfrm>
              <a:custGeom>
                <a:avLst/>
                <a:gdLst>
                  <a:gd name="T0" fmla="*/ 57 w 872"/>
                  <a:gd name="T1" fmla="*/ 0 h 1297"/>
                  <a:gd name="T2" fmla="*/ 816 w 872"/>
                  <a:gd name="T3" fmla="*/ 0 h 1297"/>
                  <a:gd name="T4" fmla="*/ 833 w 872"/>
                  <a:gd name="T5" fmla="*/ 4 h 1297"/>
                  <a:gd name="T6" fmla="*/ 849 w 872"/>
                  <a:gd name="T7" fmla="*/ 12 h 1297"/>
                  <a:gd name="T8" fmla="*/ 861 w 872"/>
                  <a:gd name="T9" fmla="*/ 24 h 1297"/>
                  <a:gd name="T10" fmla="*/ 869 w 872"/>
                  <a:gd name="T11" fmla="*/ 40 h 1297"/>
                  <a:gd name="T12" fmla="*/ 872 w 872"/>
                  <a:gd name="T13" fmla="*/ 57 h 1297"/>
                  <a:gd name="T14" fmla="*/ 872 w 872"/>
                  <a:gd name="T15" fmla="*/ 1240 h 1297"/>
                  <a:gd name="T16" fmla="*/ 869 w 872"/>
                  <a:gd name="T17" fmla="*/ 1258 h 1297"/>
                  <a:gd name="T18" fmla="*/ 861 w 872"/>
                  <a:gd name="T19" fmla="*/ 1273 h 1297"/>
                  <a:gd name="T20" fmla="*/ 849 w 872"/>
                  <a:gd name="T21" fmla="*/ 1285 h 1297"/>
                  <a:gd name="T22" fmla="*/ 833 w 872"/>
                  <a:gd name="T23" fmla="*/ 1293 h 1297"/>
                  <a:gd name="T24" fmla="*/ 816 w 872"/>
                  <a:gd name="T25" fmla="*/ 1297 h 1297"/>
                  <a:gd name="T26" fmla="*/ 57 w 872"/>
                  <a:gd name="T27" fmla="*/ 1297 h 1297"/>
                  <a:gd name="T28" fmla="*/ 38 w 872"/>
                  <a:gd name="T29" fmla="*/ 1293 h 1297"/>
                  <a:gd name="T30" fmla="*/ 23 w 872"/>
                  <a:gd name="T31" fmla="*/ 1285 h 1297"/>
                  <a:gd name="T32" fmla="*/ 12 w 872"/>
                  <a:gd name="T33" fmla="*/ 1273 h 1297"/>
                  <a:gd name="T34" fmla="*/ 4 w 872"/>
                  <a:gd name="T35" fmla="*/ 1258 h 1297"/>
                  <a:gd name="T36" fmla="*/ 0 w 872"/>
                  <a:gd name="T37" fmla="*/ 1240 h 1297"/>
                  <a:gd name="T38" fmla="*/ 0 w 872"/>
                  <a:gd name="T39" fmla="*/ 57 h 1297"/>
                  <a:gd name="T40" fmla="*/ 4 w 872"/>
                  <a:gd name="T41" fmla="*/ 40 h 1297"/>
                  <a:gd name="T42" fmla="*/ 12 w 872"/>
                  <a:gd name="T43" fmla="*/ 24 h 1297"/>
                  <a:gd name="T44" fmla="*/ 23 w 872"/>
                  <a:gd name="T45" fmla="*/ 12 h 1297"/>
                  <a:gd name="T46" fmla="*/ 38 w 872"/>
                  <a:gd name="T47" fmla="*/ 4 h 1297"/>
                  <a:gd name="T48" fmla="*/ 57 w 872"/>
                  <a:gd name="T49" fmla="*/ 0 h 1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2" h="1297">
                    <a:moveTo>
                      <a:pt x="57" y="0"/>
                    </a:moveTo>
                    <a:lnTo>
                      <a:pt x="816" y="0"/>
                    </a:lnTo>
                    <a:lnTo>
                      <a:pt x="833" y="4"/>
                    </a:lnTo>
                    <a:lnTo>
                      <a:pt x="849" y="12"/>
                    </a:lnTo>
                    <a:lnTo>
                      <a:pt x="861" y="24"/>
                    </a:lnTo>
                    <a:lnTo>
                      <a:pt x="869" y="40"/>
                    </a:lnTo>
                    <a:lnTo>
                      <a:pt x="872" y="57"/>
                    </a:lnTo>
                    <a:lnTo>
                      <a:pt x="872" y="1240"/>
                    </a:lnTo>
                    <a:lnTo>
                      <a:pt x="869" y="1258"/>
                    </a:lnTo>
                    <a:lnTo>
                      <a:pt x="861" y="1273"/>
                    </a:lnTo>
                    <a:lnTo>
                      <a:pt x="849" y="1285"/>
                    </a:lnTo>
                    <a:lnTo>
                      <a:pt x="833" y="1293"/>
                    </a:lnTo>
                    <a:lnTo>
                      <a:pt x="816" y="1297"/>
                    </a:lnTo>
                    <a:lnTo>
                      <a:pt x="57" y="1297"/>
                    </a:lnTo>
                    <a:lnTo>
                      <a:pt x="38" y="1293"/>
                    </a:lnTo>
                    <a:lnTo>
                      <a:pt x="23" y="1285"/>
                    </a:lnTo>
                    <a:lnTo>
                      <a:pt x="12" y="1273"/>
                    </a:lnTo>
                    <a:lnTo>
                      <a:pt x="4" y="1258"/>
                    </a:lnTo>
                    <a:lnTo>
                      <a:pt x="0" y="1240"/>
                    </a:lnTo>
                    <a:lnTo>
                      <a:pt x="0" y="57"/>
                    </a:lnTo>
                    <a:lnTo>
                      <a:pt x="4" y="40"/>
                    </a:lnTo>
                    <a:lnTo>
                      <a:pt x="12" y="24"/>
                    </a:lnTo>
                    <a:lnTo>
                      <a:pt x="23" y="12"/>
                    </a:lnTo>
                    <a:lnTo>
                      <a:pt x="38" y="4"/>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98" name="Freeform 8"/>
              <p:cNvSpPr>
                <a:spLocks/>
              </p:cNvSpPr>
              <p:nvPr/>
            </p:nvSpPr>
            <p:spPr bwMode="auto">
              <a:xfrm>
                <a:off x="4722813" y="2852738"/>
                <a:ext cx="346075" cy="1038225"/>
              </a:xfrm>
              <a:custGeom>
                <a:avLst/>
                <a:gdLst>
                  <a:gd name="T0" fmla="*/ 499 w 871"/>
                  <a:gd name="T1" fmla="*/ 0 h 2617"/>
                  <a:gd name="T2" fmla="*/ 637 w 871"/>
                  <a:gd name="T3" fmla="*/ 116 h 2617"/>
                  <a:gd name="T4" fmla="*/ 666 w 871"/>
                  <a:gd name="T5" fmla="*/ 137 h 2617"/>
                  <a:gd name="T6" fmla="*/ 698 w 871"/>
                  <a:gd name="T7" fmla="*/ 151 h 2617"/>
                  <a:gd name="T8" fmla="*/ 732 w 871"/>
                  <a:gd name="T9" fmla="*/ 160 h 2617"/>
                  <a:gd name="T10" fmla="*/ 768 w 871"/>
                  <a:gd name="T11" fmla="*/ 164 h 2617"/>
                  <a:gd name="T12" fmla="*/ 801 w 871"/>
                  <a:gd name="T13" fmla="*/ 161 h 2617"/>
                  <a:gd name="T14" fmla="*/ 832 w 871"/>
                  <a:gd name="T15" fmla="*/ 153 h 2617"/>
                  <a:gd name="T16" fmla="*/ 862 w 871"/>
                  <a:gd name="T17" fmla="*/ 140 h 2617"/>
                  <a:gd name="T18" fmla="*/ 867 w 871"/>
                  <a:gd name="T19" fmla="*/ 137 h 2617"/>
                  <a:gd name="T20" fmla="*/ 871 w 871"/>
                  <a:gd name="T21" fmla="*/ 135 h 2617"/>
                  <a:gd name="T22" fmla="*/ 871 w 871"/>
                  <a:gd name="T23" fmla="*/ 2560 h 2617"/>
                  <a:gd name="T24" fmla="*/ 868 w 871"/>
                  <a:gd name="T25" fmla="*/ 2578 h 2617"/>
                  <a:gd name="T26" fmla="*/ 861 w 871"/>
                  <a:gd name="T27" fmla="*/ 2593 h 2617"/>
                  <a:gd name="T28" fmla="*/ 848 w 871"/>
                  <a:gd name="T29" fmla="*/ 2605 h 2617"/>
                  <a:gd name="T30" fmla="*/ 833 w 871"/>
                  <a:gd name="T31" fmla="*/ 2613 h 2617"/>
                  <a:gd name="T32" fmla="*/ 816 w 871"/>
                  <a:gd name="T33" fmla="*/ 2617 h 2617"/>
                  <a:gd name="T34" fmla="*/ 56 w 871"/>
                  <a:gd name="T35" fmla="*/ 2617 h 2617"/>
                  <a:gd name="T36" fmla="*/ 38 w 871"/>
                  <a:gd name="T37" fmla="*/ 2613 h 2617"/>
                  <a:gd name="T38" fmla="*/ 22 w 871"/>
                  <a:gd name="T39" fmla="*/ 2605 h 2617"/>
                  <a:gd name="T40" fmla="*/ 11 w 871"/>
                  <a:gd name="T41" fmla="*/ 2593 h 2617"/>
                  <a:gd name="T42" fmla="*/ 2 w 871"/>
                  <a:gd name="T43" fmla="*/ 2578 h 2617"/>
                  <a:gd name="T44" fmla="*/ 0 w 871"/>
                  <a:gd name="T45" fmla="*/ 2560 h 2617"/>
                  <a:gd name="T46" fmla="*/ 0 w 871"/>
                  <a:gd name="T47" fmla="*/ 545 h 2617"/>
                  <a:gd name="T48" fmla="*/ 499 w 871"/>
                  <a:gd name="T4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1" h="2617">
                    <a:moveTo>
                      <a:pt x="499" y="0"/>
                    </a:moveTo>
                    <a:lnTo>
                      <a:pt x="637" y="116"/>
                    </a:lnTo>
                    <a:lnTo>
                      <a:pt x="666" y="137"/>
                    </a:lnTo>
                    <a:lnTo>
                      <a:pt x="698" y="151"/>
                    </a:lnTo>
                    <a:lnTo>
                      <a:pt x="732" y="160"/>
                    </a:lnTo>
                    <a:lnTo>
                      <a:pt x="768" y="164"/>
                    </a:lnTo>
                    <a:lnTo>
                      <a:pt x="801" y="161"/>
                    </a:lnTo>
                    <a:lnTo>
                      <a:pt x="832" y="153"/>
                    </a:lnTo>
                    <a:lnTo>
                      <a:pt x="862" y="140"/>
                    </a:lnTo>
                    <a:lnTo>
                      <a:pt x="867" y="137"/>
                    </a:lnTo>
                    <a:lnTo>
                      <a:pt x="871" y="135"/>
                    </a:lnTo>
                    <a:lnTo>
                      <a:pt x="871" y="2560"/>
                    </a:lnTo>
                    <a:lnTo>
                      <a:pt x="868" y="2578"/>
                    </a:lnTo>
                    <a:lnTo>
                      <a:pt x="861" y="2593"/>
                    </a:lnTo>
                    <a:lnTo>
                      <a:pt x="848" y="2605"/>
                    </a:lnTo>
                    <a:lnTo>
                      <a:pt x="833" y="2613"/>
                    </a:lnTo>
                    <a:lnTo>
                      <a:pt x="816" y="2617"/>
                    </a:lnTo>
                    <a:lnTo>
                      <a:pt x="56" y="2617"/>
                    </a:lnTo>
                    <a:lnTo>
                      <a:pt x="38" y="2613"/>
                    </a:lnTo>
                    <a:lnTo>
                      <a:pt x="22" y="2605"/>
                    </a:lnTo>
                    <a:lnTo>
                      <a:pt x="11" y="2593"/>
                    </a:lnTo>
                    <a:lnTo>
                      <a:pt x="2" y="2578"/>
                    </a:lnTo>
                    <a:lnTo>
                      <a:pt x="0" y="2560"/>
                    </a:lnTo>
                    <a:lnTo>
                      <a:pt x="0" y="545"/>
                    </a:lnTo>
                    <a:lnTo>
                      <a:pt x="4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208" name="Freeform 9"/>
              <p:cNvSpPr>
                <a:spLocks/>
              </p:cNvSpPr>
              <p:nvPr/>
            </p:nvSpPr>
            <p:spPr bwMode="auto">
              <a:xfrm>
                <a:off x="3557588" y="2563813"/>
                <a:ext cx="1497012" cy="836613"/>
              </a:xfrm>
              <a:custGeom>
                <a:avLst/>
                <a:gdLst>
                  <a:gd name="T0" fmla="*/ 3666 w 3770"/>
                  <a:gd name="T1" fmla="*/ 0 h 2107"/>
                  <a:gd name="T2" fmla="*/ 3683 w 3770"/>
                  <a:gd name="T3" fmla="*/ 2 h 2107"/>
                  <a:gd name="T4" fmla="*/ 3697 w 3770"/>
                  <a:gd name="T5" fmla="*/ 11 h 2107"/>
                  <a:gd name="T6" fmla="*/ 3707 w 3770"/>
                  <a:gd name="T7" fmla="*/ 22 h 2107"/>
                  <a:gd name="T8" fmla="*/ 3712 w 3770"/>
                  <a:gd name="T9" fmla="*/ 38 h 2107"/>
                  <a:gd name="T10" fmla="*/ 3770 w 3770"/>
                  <a:gd name="T11" fmla="*/ 692 h 2107"/>
                  <a:gd name="T12" fmla="*/ 3770 w 3770"/>
                  <a:gd name="T13" fmla="*/ 704 h 2107"/>
                  <a:gd name="T14" fmla="*/ 3765 w 3770"/>
                  <a:gd name="T15" fmla="*/ 716 h 2107"/>
                  <a:gd name="T16" fmla="*/ 3758 w 3770"/>
                  <a:gd name="T17" fmla="*/ 726 h 2107"/>
                  <a:gd name="T18" fmla="*/ 3748 w 3770"/>
                  <a:gd name="T19" fmla="*/ 733 h 2107"/>
                  <a:gd name="T20" fmla="*/ 3736 w 3770"/>
                  <a:gd name="T21" fmla="*/ 738 h 2107"/>
                  <a:gd name="T22" fmla="*/ 3724 w 3770"/>
                  <a:gd name="T23" fmla="*/ 738 h 2107"/>
                  <a:gd name="T24" fmla="*/ 3712 w 3770"/>
                  <a:gd name="T25" fmla="*/ 735 h 2107"/>
                  <a:gd name="T26" fmla="*/ 3702 w 3770"/>
                  <a:gd name="T27" fmla="*/ 729 h 2107"/>
                  <a:gd name="T28" fmla="*/ 3431 w 3770"/>
                  <a:gd name="T29" fmla="*/ 503 h 2107"/>
                  <a:gd name="T30" fmla="*/ 2279 w 3770"/>
                  <a:gd name="T31" fmla="*/ 1760 h 2107"/>
                  <a:gd name="T32" fmla="*/ 2263 w 3770"/>
                  <a:gd name="T33" fmla="*/ 1774 h 2107"/>
                  <a:gd name="T34" fmla="*/ 2245 w 3770"/>
                  <a:gd name="T35" fmla="*/ 1786 h 2107"/>
                  <a:gd name="T36" fmla="*/ 2224 w 3770"/>
                  <a:gd name="T37" fmla="*/ 1793 h 2107"/>
                  <a:gd name="T38" fmla="*/ 2202 w 3770"/>
                  <a:gd name="T39" fmla="*/ 1796 h 2107"/>
                  <a:gd name="T40" fmla="*/ 2180 w 3770"/>
                  <a:gd name="T41" fmla="*/ 1795 h 2107"/>
                  <a:gd name="T42" fmla="*/ 2159 w 3770"/>
                  <a:gd name="T43" fmla="*/ 1789 h 2107"/>
                  <a:gd name="T44" fmla="*/ 907 w 3770"/>
                  <a:gd name="T45" fmla="*/ 1329 h 2107"/>
                  <a:gd name="T46" fmla="*/ 193 w 3770"/>
                  <a:gd name="T47" fmla="*/ 2073 h 2107"/>
                  <a:gd name="T48" fmla="*/ 175 w 3770"/>
                  <a:gd name="T49" fmla="*/ 2089 h 2107"/>
                  <a:gd name="T50" fmla="*/ 155 w 3770"/>
                  <a:gd name="T51" fmla="*/ 2099 h 2107"/>
                  <a:gd name="T52" fmla="*/ 133 w 3770"/>
                  <a:gd name="T53" fmla="*/ 2105 h 2107"/>
                  <a:gd name="T54" fmla="*/ 113 w 3770"/>
                  <a:gd name="T55" fmla="*/ 2107 h 2107"/>
                  <a:gd name="T56" fmla="*/ 92 w 3770"/>
                  <a:gd name="T57" fmla="*/ 2106 h 2107"/>
                  <a:gd name="T58" fmla="*/ 71 w 3770"/>
                  <a:gd name="T59" fmla="*/ 2099 h 2107"/>
                  <a:gd name="T60" fmla="*/ 52 w 3770"/>
                  <a:gd name="T61" fmla="*/ 2090 h 2107"/>
                  <a:gd name="T62" fmla="*/ 35 w 3770"/>
                  <a:gd name="T63" fmla="*/ 2076 h 2107"/>
                  <a:gd name="T64" fmla="*/ 17 w 3770"/>
                  <a:gd name="T65" fmla="*/ 2056 h 2107"/>
                  <a:gd name="T66" fmla="*/ 7 w 3770"/>
                  <a:gd name="T67" fmla="*/ 2034 h 2107"/>
                  <a:gd name="T68" fmla="*/ 1 w 3770"/>
                  <a:gd name="T69" fmla="*/ 2010 h 2107"/>
                  <a:gd name="T70" fmla="*/ 0 w 3770"/>
                  <a:gd name="T71" fmla="*/ 1985 h 2107"/>
                  <a:gd name="T72" fmla="*/ 6 w 3770"/>
                  <a:gd name="T73" fmla="*/ 1961 h 2107"/>
                  <a:gd name="T74" fmla="*/ 15 w 3770"/>
                  <a:gd name="T75" fmla="*/ 1938 h 2107"/>
                  <a:gd name="T76" fmla="*/ 31 w 3770"/>
                  <a:gd name="T77" fmla="*/ 1918 h 2107"/>
                  <a:gd name="T78" fmla="*/ 797 w 3770"/>
                  <a:gd name="T79" fmla="*/ 1121 h 2107"/>
                  <a:gd name="T80" fmla="*/ 817 w 3770"/>
                  <a:gd name="T81" fmla="*/ 1105 h 2107"/>
                  <a:gd name="T82" fmla="*/ 840 w 3770"/>
                  <a:gd name="T83" fmla="*/ 1093 h 2107"/>
                  <a:gd name="T84" fmla="*/ 865 w 3770"/>
                  <a:gd name="T85" fmla="*/ 1087 h 2107"/>
                  <a:gd name="T86" fmla="*/ 891 w 3770"/>
                  <a:gd name="T87" fmla="*/ 1087 h 2107"/>
                  <a:gd name="T88" fmla="*/ 916 w 3770"/>
                  <a:gd name="T89" fmla="*/ 1093 h 2107"/>
                  <a:gd name="T90" fmla="*/ 2166 w 3770"/>
                  <a:gd name="T91" fmla="*/ 1553 h 2107"/>
                  <a:gd name="T92" fmla="*/ 3260 w 3770"/>
                  <a:gd name="T93" fmla="*/ 359 h 2107"/>
                  <a:gd name="T94" fmla="*/ 2989 w 3770"/>
                  <a:gd name="T95" fmla="*/ 134 h 2107"/>
                  <a:gd name="T96" fmla="*/ 2982 w 3770"/>
                  <a:gd name="T97" fmla="*/ 125 h 2107"/>
                  <a:gd name="T98" fmla="*/ 2977 w 3770"/>
                  <a:gd name="T99" fmla="*/ 115 h 2107"/>
                  <a:gd name="T100" fmla="*/ 2974 w 3770"/>
                  <a:gd name="T101" fmla="*/ 105 h 2107"/>
                  <a:gd name="T102" fmla="*/ 2974 w 3770"/>
                  <a:gd name="T103" fmla="*/ 96 h 2107"/>
                  <a:gd name="T104" fmla="*/ 2977 w 3770"/>
                  <a:gd name="T105" fmla="*/ 88 h 2107"/>
                  <a:gd name="T106" fmla="*/ 2985 w 3770"/>
                  <a:gd name="T107" fmla="*/ 73 h 2107"/>
                  <a:gd name="T108" fmla="*/ 2997 w 3770"/>
                  <a:gd name="T109" fmla="*/ 64 h 2107"/>
                  <a:gd name="T110" fmla="*/ 3013 w 3770"/>
                  <a:gd name="T111" fmla="*/ 59 h 2107"/>
                  <a:gd name="T112" fmla="*/ 3666 w 3770"/>
                  <a:gd name="T113" fmla="*/ 0 h 2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70" h="2107">
                    <a:moveTo>
                      <a:pt x="3666" y="0"/>
                    </a:moveTo>
                    <a:lnTo>
                      <a:pt x="3683" y="2"/>
                    </a:lnTo>
                    <a:lnTo>
                      <a:pt x="3697" y="11"/>
                    </a:lnTo>
                    <a:lnTo>
                      <a:pt x="3707" y="22"/>
                    </a:lnTo>
                    <a:lnTo>
                      <a:pt x="3712" y="38"/>
                    </a:lnTo>
                    <a:lnTo>
                      <a:pt x="3770" y="692"/>
                    </a:lnTo>
                    <a:lnTo>
                      <a:pt x="3770" y="704"/>
                    </a:lnTo>
                    <a:lnTo>
                      <a:pt x="3765" y="716"/>
                    </a:lnTo>
                    <a:lnTo>
                      <a:pt x="3758" y="726"/>
                    </a:lnTo>
                    <a:lnTo>
                      <a:pt x="3748" y="733"/>
                    </a:lnTo>
                    <a:lnTo>
                      <a:pt x="3736" y="738"/>
                    </a:lnTo>
                    <a:lnTo>
                      <a:pt x="3724" y="738"/>
                    </a:lnTo>
                    <a:lnTo>
                      <a:pt x="3712" y="735"/>
                    </a:lnTo>
                    <a:lnTo>
                      <a:pt x="3702" y="729"/>
                    </a:lnTo>
                    <a:lnTo>
                      <a:pt x="3431" y="503"/>
                    </a:lnTo>
                    <a:lnTo>
                      <a:pt x="2279" y="1760"/>
                    </a:lnTo>
                    <a:lnTo>
                      <a:pt x="2263" y="1774"/>
                    </a:lnTo>
                    <a:lnTo>
                      <a:pt x="2245" y="1786"/>
                    </a:lnTo>
                    <a:lnTo>
                      <a:pt x="2224" y="1793"/>
                    </a:lnTo>
                    <a:lnTo>
                      <a:pt x="2202" y="1796"/>
                    </a:lnTo>
                    <a:lnTo>
                      <a:pt x="2180" y="1795"/>
                    </a:lnTo>
                    <a:lnTo>
                      <a:pt x="2159" y="1789"/>
                    </a:lnTo>
                    <a:lnTo>
                      <a:pt x="907" y="1329"/>
                    </a:lnTo>
                    <a:lnTo>
                      <a:pt x="193" y="2073"/>
                    </a:lnTo>
                    <a:lnTo>
                      <a:pt x="175" y="2089"/>
                    </a:lnTo>
                    <a:lnTo>
                      <a:pt x="155" y="2099"/>
                    </a:lnTo>
                    <a:lnTo>
                      <a:pt x="133" y="2105"/>
                    </a:lnTo>
                    <a:lnTo>
                      <a:pt x="113" y="2107"/>
                    </a:lnTo>
                    <a:lnTo>
                      <a:pt x="92" y="2106"/>
                    </a:lnTo>
                    <a:lnTo>
                      <a:pt x="71" y="2099"/>
                    </a:lnTo>
                    <a:lnTo>
                      <a:pt x="52" y="2090"/>
                    </a:lnTo>
                    <a:lnTo>
                      <a:pt x="35" y="2076"/>
                    </a:lnTo>
                    <a:lnTo>
                      <a:pt x="17" y="2056"/>
                    </a:lnTo>
                    <a:lnTo>
                      <a:pt x="7" y="2034"/>
                    </a:lnTo>
                    <a:lnTo>
                      <a:pt x="1" y="2010"/>
                    </a:lnTo>
                    <a:lnTo>
                      <a:pt x="0" y="1985"/>
                    </a:lnTo>
                    <a:lnTo>
                      <a:pt x="6" y="1961"/>
                    </a:lnTo>
                    <a:lnTo>
                      <a:pt x="15" y="1938"/>
                    </a:lnTo>
                    <a:lnTo>
                      <a:pt x="31" y="1918"/>
                    </a:lnTo>
                    <a:lnTo>
                      <a:pt x="797" y="1121"/>
                    </a:lnTo>
                    <a:lnTo>
                      <a:pt x="817" y="1105"/>
                    </a:lnTo>
                    <a:lnTo>
                      <a:pt x="840" y="1093"/>
                    </a:lnTo>
                    <a:lnTo>
                      <a:pt x="865" y="1087"/>
                    </a:lnTo>
                    <a:lnTo>
                      <a:pt x="891" y="1087"/>
                    </a:lnTo>
                    <a:lnTo>
                      <a:pt x="916" y="1093"/>
                    </a:lnTo>
                    <a:lnTo>
                      <a:pt x="2166" y="1553"/>
                    </a:lnTo>
                    <a:lnTo>
                      <a:pt x="3260" y="359"/>
                    </a:lnTo>
                    <a:lnTo>
                      <a:pt x="2989" y="134"/>
                    </a:lnTo>
                    <a:lnTo>
                      <a:pt x="2982" y="125"/>
                    </a:lnTo>
                    <a:lnTo>
                      <a:pt x="2977" y="115"/>
                    </a:lnTo>
                    <a:lnTo>
                      <a:pt x="2974" y="105"/>
                    </a:lnTo>
                    <a:lnTo>
                      <a:pt x="2974" y="96"/>
                    </a:lnTo>
                    <a:lnTo>
                      <a:pt x="2977" y="88"/>
                    </a:lnTo>
                    <a:lnTo>
                      <a:pt x="2985" y="73"/>
                    </a:lnTo>
                    <a:lnTo>
                      <a:pt x="2997" y="64"/>
                    </a:lnTo>
                    <a:lnTo>
                      <a:pt x="3013" y="59"/>
                    </a:lnTo>
                    <a:lnTo>
                      <a:pt x="36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95" name="Oval 194"/>
            <p:cNvSpPr/>
            <p:nvPr/>
          </p:nvSpPr>
          <p:spPr>
            <a:xfrm>
              <a:off x="8195112" y="1919580"/>
              <a:ext cx="1758077" cy="1758077"/>
            </a:xfrm>
            <a:prstGeom prst="ellipse">
              <a:avLst/>
            </a:prstGeom>
            <a:no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09" name="Rectangle 208"/>
          <p:cNvSpPr/>
          <p:nvPr/>
        </p:nvSpPr>
        <p:spPr>
          <a:xfrm>
            <a:off x="2365134" y="3068638"/>
            <a:ext cx="13489591" cy="861774"/>
          </a:xfrm>
          <a:prstGeom prst="rect">
            <a:avLst/>
          </a:prstGeom>
        </p:spPr>
        <p:txBody>
          <a:bodyPr wrap="none">
            <a:spAutoFit/>
          </a:bodyPr>
          <a:lstStyle/>
          <a:p>
            <a:pPr algn="ctr"/>
            <a:r>
              <a:rPr lang="en-GB" sz="5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Now we are going to show you some statistics </a:t>
            </a:r>
            <a:endParaRPr lang="en-GB" sz="5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10" name="Rectangle 209"/>
          <p:cNvSpPr/>
          <p:nvPr/>
        </p:nvSpPr>
        <p:spPr>
          <a:xfrm>
            <a:off x="5870471" y="6405638"/>
            <a:ext cx="6478890" cy="523220"/>
          </a:xfrm>
          <a:prstGeom prst="rect">
            <a:avLst/>
          </a:prstGeom>
        </p:spPr>
        <p:txBody>
          <a:bodyPr wrap="none">
            <a:spAutoFit/>
          </a:bodyPr>
          <a:lstStyle/>
          <a:p>
            <a:pPr algn="ctr"/>
            <a:r>
              <a:rPr lang="en-GB" sz="2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spTree>
    <p:extLst>
      <p:ext uri="{BB962C8B-B14F-4D97-AF65-F5344CB8AC3E}">
        <p14:creationId xmlns:p14="http://schemas.microsoft.com/office/powerpoint/2010/main" val="303917274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7164592" y="276820"/>
            <a:ext cx="3986990"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One to Three</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cxnSp>
        <p:nvCxnSpPr>
          <p:cNvPr id="7" name="Straight Connector 6"/>
          <p:cNvCxnSpPr/>
          <p:nvPr/>
        </p:nvCxnSpPr>
        <p:spPr>
          <a:xfrm flipH="1">
            <a:off x="7791090" y="4405910"/>
            <a:ext cx="938574" cy="929434"/>
          </a:xfrm>
          <a:prstGeom prst="line">
            <a:avLst/>
          </a:prstGeom>
          <a:ln w="38100">
            <a:solidFill>
              <a:schemeClr val="accent5"/>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228134" y="4373491"/>
            <a:ext cx="939600" cy="928800"/>
          </a:xfrm>
          <a:prstGeom prst="line">
            <a:avLst/>
          </a:prstGeom>
          <a:ln w="38100">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10" name="Freeform 9"/>
          <p:cNvSpPr/>
          <p:nvPr/>
        </p:nvSpPr>
        <p:spPr>
          <a:xfrm>
            <a:off x="8543748" y="3695367"/>
            <a:ext cx="885607" cy="885607"/>
          </a:xfrm>
          <a:custGeom>
            <a:avLst/>
            <a:gdLst>
              <a:gd name="connsiteX0" fmla="*/ 587014 w 1178743"/>
              <a:gd name="connsiteY0" fmla="*/ 1 h 1178743"/>
              <a:gd name="connsiteX1" fmla="*/ 696053 w 1178743"/>
              <a:gd name="connsiteY1" fmla="*/ 44656 h 1178743"/>
              <a:gd name="connsiteX2" fmla="*/ 1133216 w 1178743"/>
              <a:gd name="connsiteY2" fmla="*/ 478336 h 1178743"/>
              <a:gd name="connsiteX3" fmla="*/ 1134086 w 1178743"/>
              <a:gd name="connsiteY3" fmla="*/ 696054 h 1178743"/>
              <a:gd name="connsiteX4" fmla="*/ 700408 w 1178743"/>
              <a:gd name="connsiteY4" fmla="*/ 1133216 h 1178743"/>
              <a:gd name="connsiteX5" fmla="*/ 482690 w 1178743"/>
              <a:gd name="connsiteY5" fmla="*/ 1134087 h 1178743"/>
              <a:gd name="connsiteX6" fmla="*/ 45527 w 1178743"/>
              <a:gd name="connsiteY6" fmla="*/ 700408 h 1178743"/>
              <a:gd name="connsiteX7" fmla="*/ 44656 w 1178743"/>
              <a:gd name="connsiteY7" fmla="*/ 482690 h 1178743"/>
              <a:gd name="connsiteX8" fmla="*/ 478335 w 1178743"/>
              <a:gd name="connsiteY8" fmla="*/ 45527 h 1178743"/>
              <a:gd name="connsiteX9" fmla="*/ 587014 w 1178743"/>
              <a:gd name="connsiteY9" fmla="*/ 1 h 117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8743" h="1178743">
                <a:moveTo>
                  <a:pt x="587014" y="1"/>
                </a:moveTo>
                <a:cubicBezTo>
                  <a:pt x="626413" y="-157"/>
                  <a:pt x="665873" y="14716"/>
                  <a:pt x="696053" y="44656"/>
                </a:cubicBezTo>
                <a:lnTo>
                  <a:pt x="1133216" y="478336"/>
                </a:lnTo>
                <a:cubicBezTo>
                  <a:pt x="1193578" y="538216"/>
                  <a:pt x="1193968" y="635692"/>
                  <a:pt x="1134086" y="696054"/>
                </a:cubicBezTo>
                <a:lnTo>
                  <a:pt x="700408" y="1133216"/>
                </a:lnTo>
                <a:cubicBezTo>
                  <a:pt x="640527" y="1193578"/>
                  <a:pt x="543051" y="1193968"/>
                  <a:pt x="482690" y="1134087"/>
                </a:cubicBezTo>
                <a:lnTo>
                  <a:pt x="45527" y="700408"/>
                </a:lnTo>
                <a:cubicBezTo>
                  <a:pt x="-14835" y="640527"/>
                  <a:pt x="-15225" y="543052"/>
                  <a:pt x="44656" y="482690"/>
                </a:cubicBezTo>
                <a:lnTo>
                  <a:pt x="478335" y="45527"/>
                </a:lnTo>
                <a:cubicBezTo>
                  <a:pt x="508276" y="15346"/>
                  <a:pt x="547615" y="158"/>
                  <a:pt x="587014" y="1"/>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1" name="Group 10"/>
          <p:cNvGrpSpPr/>
          <p:nvPr/>
        </p:nvGrpSpPr>
        <p:grpSpPr>
          <a:xfrm>
            <a:off x="8775486" y="3960892"/>
            <a:ext cx="412605" cy="385850"/>
            <a:chOff x="2995613" y="1004888"/>
            <a:chExt cx="1566863" cy="1465262"/>
          </a:xfrm>
          <a:solidFill>
            <a:schemeClr val="accent5"/>
          </a:solidFill>
        </p:grpSpPr>
        <p:sp>
          <p:nvSpPr>
            <p:cNvPr id="12" name="Freeform 25"/>
            <p:cNvSpPr>
              <a:spLocks noEditPoints="1"/>
            </p:cNvSpPr>
            <p:nvPr/>
          </p:nvSpPr>
          <p:spPr bwMode="auto">
            <a:xfrm>
              <a:off x="2995613" y="1004888"/>
              <a:ext cx="1566863" cy="1139825"/>
            </a:xfrm>
            <a:custGeom>
              <a:avLst/>
              <a:gdLst>
                <a:gd name="T0" fmla="*/ 2720 w 3950"/>
                <a:gd name="T1" fmla="*/ 1847 h 2873"/>
                <a:gd name="T2" fmla="*/ 3421 w 3950"/>
                <a:gd name="T3" fmla="*/ 1437 h 2873"/>
                <a:gd name="T4" fmla="*/ 1898 w 3950"/>
                <a:gd name="T5" fmla="*/ 1437 h 2873"/>
                <a:gd name="T6" fmla="*/ 2513 w 3950"/>
                <a:gd name="T7" fmla="*/ 1847 h 2873"/>
                <a:gd name="T8" fmla="*/ 1898 w 3950"/>
                <a:gd name="T9" fmla="*/ 1437 h 2873"/>
                <a:gd name="T10" fmla="*/ 1148 w 3950"/>
                <a:gd name="T11" fmla="*/ 1847 h 2873"/>
                <a:gd name="T12" fmla="*/ 1694 w 3950"/>
                <a:gd name="T13" fmla="*/ 1437 h 2873"/>
                <a:gd name="T14" fmla="*/ 2720 w 3950"/>
                <a:gd name="T15" fmla="*/ 821 h 2873"/>
                <a:gd name="T16" fmla="*/ 3450 w 3950"/>
                <a:gd name="T17" fmla="*/ 1231 h 2873"/>
                <a:gd name="T18" fmla="*/ 2720 w 3950"/>
                <a:gd name="T19" fmla="*/ 821 h 2873"/>
                <a:gd name="T20" fmla="*/ 1898 w 3950"/>
                <a:gd name="T21" fmla="*/ 1231 h 2873"/>
                <a:gd name="T22" fmla="*/ 2513 w 3950"/>
                <a:gd name="T23" fmla="*/ 821 h 2873"/>
                <a:gd name="T24" fmla="*/ 977 w 3950"/>
                <a:gd name="T25" fmla="*/ 821 h 2873"/>
                <a:gd name="T26" fmla="*/ 1062 w 3950"/>
                <a:gd name="T27" fmla="*/ 1233 h 2873"/>
                <a:gd name="T28" fmla="*/ 1694 w 3950"/>
                <a:gd name="T29" fmla="*/ 1231 h 2873"/>
                <a:gd name="T30" fmla="*/ 977 w 3950"/>
                <a:gd name="T31" fmla="*/ 821 h 2873"/>
                <a:gd name="T32" fmla="*/ 668 w 3950"/>
                <a:gd name="T33" fmla="*/ 0 h 2873"/>
                <a:gd name="T34" fmla="*/ 739 w 3950"/>
                <a:gd name="T35" fmla="*/ 13 h 2873"/>
                <a:gd name="T36" fmla="*/ 800 w 3950"/>
                <a:gd name="T37" fmla="*/ 49 h 2873"/>
                <a:gd name="T38" fmla="*/ 844 w 3950"/>
                <a:gd name="T39" fmla="*/ 102 h 2873"/>
                <a:gd name="T40" fmla="*/ 869 w 3950"/>
                <a:gd name="T41" fmla="*/ 172 h 2873"/>
                <a:gd name="T42" fmla="*/ 3746 w 3950"/>
                <a:gd name="T43" fmla="*/ 411 h 2873"/>
                <a:gd name="T44" fmla="*/ 3814 w 3950"/>
                <a:gd name="T45" fmla="*/ 423 h 2873"/>
                <a:gd name="T46" fmla="*/ 3874 w 3950"/>
                <a:gd name="T47" fmla="*/ 457 h 2873"/>
                <a:gd name="T48" fmla="*/ 3920 w 3950"/>
                <a:gd name="T49" fmla="*/ 509 h 2873"/>
                <a:gd name="T50" fmla="*/ 3946 w 3950"/>
                <a:gd name="T51" fmla="*/ 574 h 2873"/>
                <a:gd name="T52" fmla="*/ 3947 w 3950"/>
                <a:gd name="T53" fmla="*/ 644 h 2873"/>
                <a:gd name="T54" fmla="*/ 3735 w 3950"/>
                <a:gd name="T55" fmla="*/ 2118 h 2873"/>
                <a:gd name="T56" fmla="*/ 3700 w 3950"/>
                <a:gd name="T57" fmla="*/ 2182 h 2873"/>
                <a:gd name="T58" fmla="*/ 3645 w 3950"/>
                <a:gd name="T59" fmla="*/ 2229 h 2873"/>
                <a:gd name="T60" fmla="*/ 3578 w 3950"/>
                <a:gd name="T61" fmla="*/ 2254 h 2873"/>
                <a:gd name="T62" fmla="*/ 1218 w 3950"/>
                <a:gd name="T63" fmla="*/ 2257 h 2873"/>
                <a:gd name="T64" fmla="*/ 3334 w 3950"/>
                <a:gd name="T65" fmla="*/ 2463 h 2873"/>
                <a:gd name="T66" fmla="*/ 3406 w 3950"/>
                <a:gd name="T67" fmla="*/ 2475 h 2873"/>
                <a:gd name="T68" fmla="*/ 3467 w 3950"/>
                <a:gd name="T69" fmla="*/ 2511 h 2873"/>
                <a:gd name="T70" fmla="*/ 3512 w 3950"/>
                <a:gd name="T71" fmla="*/ 2563 h 2873"/>
                <a:gd name="T72" fmla="*/ 3537 w 3950"/>
                <a:gd name="T73" fmla="*/ 2631 h 2873"/>
                <a:gd name="T74" fmla="*/ 3537 w 3950"/>
                <a:gd name="T75" fmla="*/ 2704 h 2873"/>
                <a:gd name="T76" fmla="*/ 3512 w 3950"/>
                <a:gd name="T77" fmla="*/ 2771 h 2873"/>
                <a:gd name="T78" fmla="*/ 3467 w 3950"/>
                <a:gd name="T79" fmla="*/ 2825 h 2873"/>
                <a:gd name="T80" fmla="*/ 3406 w 3950"/>
                <a:gd name="T81" fmla="*/ 2859 h 2873"/>
                <a:gd name="T82" fmla="*/ 3334 w 3950"/>
                <a:gd name="T83" fmla="*/ 2873 h 2873"/>
                <a:gd name="T84" fmla="*/ 1051 w 3950"/>
                <a:gd name="T85" fmla="*/ 2871 h 2873"/>
                <a:gd name="T86" fmla="*/ 1002 w 3950"/>
                <a:gd name="T87" fmla="*/ 2858 h 2873"/>
                <a:gd name="T88" fmla="*/ 979 w 3950"/>
                <a:gd name="T89" fmla="*/ 2844 h 2873"/>
                <a:gd name="T90" fmla="*/ 939 w 3950"/>
                <a:gd name="T91" fmla="*/ 2817 h 2873"/>
                <a:gd name="T92" fmla="*/ 920 w 3950"/>
                <a:gd name="T93" fmla="*/ 2795 h 2873"/>
                <a:gd name="T94" fmla="*/ 894 w 3950"/>
                <a:gd name="T95" fmla="*/ 2757 h 2873"/>
                <a:gd name="T96" fmla="*/ 884 w 3950"/>
                <a:gd name="T97" fmla="*/ 2726 h 2873"/>
                <a:gd name="T98" fmla="*/ 874 w 3950"/>
                <a:gd name="T99" fmla="*/ 2701 h 2873"/>
                <a:gd name="T100" fmla="*/ 205 w 3950"/>
                <a:gd name="T101" fmla="*/ 411 h 2873"/>
                <a:gd name="T102" fmla="*/ 134 w 3950"/>
                <a:gd name="T103" fmla="*/ 398 h 2873"/>
                <a:gd name="T104" fmla="*/ 73 w 3950"/>
                <a:gd name="T105" fmla="*/ 362 h 2873"/>
                <a:gd name="T106" fmla="*/ 29 w 3950"/>
                <a:gd name="T107" fmla="*/ 309 h 2873"/>
                <a:gd name="T108" fmla="*/ 4 w 3950"/>
                <a:gd name="T109" fmla="*/ 243 h 2873"/>
                <a:gd name="T110" fmla="*/ 4 w 3950"/>
                <a:gd name="T111" fmla="*/ 168 h 2873"/>
                <a:gd name="T112" fmla="*/ 29 w 3950"/>
                <a:gd name="T113" fmla="*/ 102 h 2873"/>
                <a:gd name="T114" fmla="*/ 73 w 3950"/>
                <a:gd name="T115" fmla="*/ 49 h 2873"/>
                <a:gd name="T116" fmla="*/ 134 w 3950"/>
                <a:gd name="T117" fmla="*/ 13 h 2873"/>
                <a:gd name="T118" fmla="*/ 205 w 3950"/>
                <a:gd name="T119" fmla="*/ 0 h 2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50" h="2873">
                  <a:moveTo>
                    <a:pt x="2720" y="1437"/>
                  </a:moveTo>
                  <a:lnTo>
                    <a:pt x="2720" y="1847"/>
                  </a:lnTo>
                  <a:lnTo>
                    <a:pt x="3362" y="1847"/>
                  </a:lnTo>
                  <a:lnTo>
                    <a:pt x="3421" y="1437"/>
                  </a:lnTo>
                  <a:lnTo>
                    <a:pt x="2720" y="1437"/>
                  </a:lnTo>
                  <a:close/>
                  <a:moveTo>
                    <a:pt x="1898" y="1437"/>
                  </a:moveTo>
                  <a:lnTo>
                    <a:pt x="1898" y="1847"/>
                  </a:lnTo>
                  <a:lnTo>
                    <a:pt x="2513" y="1847"/>
                  </a:lnTo>
                  <a:lnTo>
                    <a:pt x="2513" y="1437"/>
                  </a:lnTo>
                  <a:lnTo>
                    <a:pt x="1898" y="1437"/>
                  </a:lnTo>
                  <a:close/>
                  <a:moveTo>
                    <a:pt x="1081" y="1437"/>
                  </a:moveTo>
                  <a:lnTo>
                    <a:pt x="1148" y="1847"/>
                  </a:lnTo>
                  <a:lnTo>
                    <a:pt x="1694" y="1847"/>
                  </a:lnTo>
                  <a:lnTo>
                    <a:pt x="1694" y="1437"/>
                  </a:lnTo>
                  <a:lnTo>
                    <a:pt x="1081" y="1437"/>
                  </a:lnTo>
                  <a:close/>
                  <a:moveTo>
                    <a:pt x="2720" y="821"/>
                  </a:moveTo>
                  <a:lnTo>
                    <a:pt x="2720" y="1231"/>
                  </a:lnTo>
                  <a:lnTo>
                    <a:pt x="3450" y="1231"/>
                  </a:lnTo>
                  <a:lnTo>
                    <a:pt x="3508" y="821"/>
                  </a:lnTo>
                  <a:lnTo>
                    <a:pt x="2720" y="821"/>
                  </a:lnTo>
                  <a:close/>
                  <a:moveTo>
                    <a:pt x="1898" y="821"/>
                  </a:moveTo>
                  <a:lnTo>
                    <a:pt x="1898" y="1231"/>
                  </a:lnTo>
                  <a:lnTo>
                    <a:pt x="2513" y="1231"/>
                  </a:lnTo>
                  <a:lnTo>
                    <a:pt x="2513" y="821"/>
                  </a:lnTo>
                  <a:lnTo>
                    <a:pt x="1898" y="821"/>
                  </a:lnTo>
                  <a:close/>
                  <a:moveTo>
                    <a:pt x="977" y="821"/>
                  </a:moveTo>
                  <a:lnTo>
                    <a:pt x="1047" y="1238"/>
                  </a:lnTo>
                  <a:lnTo>
                    <a:pt x="1062" y="1233"/>
                  </a:lnTo>
                  <a:lnTo>
                    <a:pt x="1077" y="1231"/>
                  </a:lnTo>
                  <a:lnTo>
                    <a:pt x="1694" y="1231"/>
                  </a:lnTo>
                  <a:lnTo>
                    <a:pt x="1694" y="821"/>
                  </a:lnTo>
                  <a:lnTo>
                    <a:pt x="977" y="821"/>
                  </a:lnTo>
                  <a:close/>
                  <a:moveTo>
                    <a:pt x="205" y="0"/>
                  </a:moveTo>
                  <a:lnTo>
                    <a:pt x="668" y="0"/>
                  </a:lnTo>
                  <a:lnTo>
                    <a:pt x="704" y="3"/>
                  </a:lnTo>
                  <a:lnTo>
                    <a:pt x="739" y="13"/>
                  </a:lnTo>
                  <a:lnTo>
                    <a:pt x="771" y="28"/>
                  </a:lnTo>
                  <a:lnTo>
                    <a:pt x="800" y="49"/>
                  </a:lnTo>
                  <a:lnTo>
                    <a:pt x="825" y="74"/>
                  </a:lnTo>
                  <a:lnTo>
                    <a:pt x="844" y="102"/>
                  </a:lnTo>
                  <a:lnTo>
                    <a:pt x="861" y="136"/>
                  </a:lnTo>
                  <a:lnTo>
                    <a:pt x="869" y="172"/>
                  </a:lnTo>
                  <a:lnTo>
                    <a:pt x="909" y="411"/>
                  </a:lnTo>
                  <a:lnTo>
                    <a:pt x="3746" y="411"/>
                  </a:lnTo>
                  <a:lnTo>
                    <a:pt x="3781" y="414"/>
                  </a:lnTo>
                  <a:lnTo>
                    <a:pt x="3814" y="423"/>
                  </a:lnTo>
                  <a:lnTo>
                    <a:pt x="3845" y="437"/>
                  </a:lnTo>
                  <a:lnTo>
                    <a:pt x="3874" y="457"/>
                  </a:lnTo>
                  <a:lnTo>
                    <a:pt x="3900" y="480"/>
                  </a:lnTo>
                  <a:lnTo>
                    <a:pt x="3920" y="509"/>
                  </a:lnTo>
                  <a:lnTo>
                    <a:pt x="3936" y="541"/>
                  </a:lnTo>
                  <a:lnTo>
                    <a:pt x="3946" y="574"/>
                  </a:lnTo>
                  <a:lnTo>
                    <a:pt x="3950" y="608"/>
                  </a:lnTo>
                  <a:lnTo>
                    <a:pt x="3947" y="644"/>
                  </a:lnTo>
                  <a:lnTo>
                    <a:pt x="3743" y="2081"/>
                  </a:lnTo>
                  <a:lnTo>
                    <a:pt x="3735" y="2118"/>
                  </a:lnTo>
                  <a:lnTo>
                    <a:pt x="3720" y="2152"/>
                  </a:lnTo>
                  <a:lnTo>
                    <a:pt x="3700" y="2182"/>
                  </a:lnTo>
                  <a:lnTo>
                    <a:pt x="3674" y="2208"/>
                  </a:lnTo>
                  <a:lnTo>
                    <a:pt x="3645" y="2229"/>
                  </a:lnTo>
                  <a:lnTo>
                    <a:pt x="3613" y="2244"/>
                  </a:lnTo>
                  <a:lnTo>
                    <a:pt x="3578" y="2254"/>
                  </a:lnTo>
                  <a:lnTo>
                    <a:pt x="3539" y="2257"/>
                  </a:lnTo>
                  <a:lnTo>
                    <a:pt x="1218" y="2257"/>
                  </a:lnTo>
                  <a:lnTo>
                    <a:pt x="1251" y="2463"/>
                  </a:lnTo>
                  <a:lnTo>
                    <a:pt x="3334" y="2463"/>
                  </a:lnTo>
                  <a:lnTo>
                    <a:pt x="3371" y="2466"/>
                  </a:lnTo>
                  <a:lnTo>
                    <a:pt x="3406" y="2475"/>
                  </a:lnTo>
                  <a:lnTo>
                    <a:pt x="3439" y="2491"/>
                  </a:lnTo>
                  <a:lnTo>
                    <a:pt x="3467" y="2511"/>
                  </a:lnTo>
                  <a:lnTo>
                    <a:pt x="3492" y="2535"/>
                  </a:lnTo>
                  <a:lnTo>
                    <a:pt x="3512" y="2563"/>
                  </a:lnTo>
                  <a:lnTo>
                    <a:pt x="3527" y="2596"/>
                  </a:lnTo>
                  <a:lnTo>
                    <a:pt x="3537" y="2631"/>
                  </a:lnTo>
                  <a:lnTo>
                    <a:pt x="3539" y="2667"/>
                  </a:lnTo>
                  <a:lnTo>
                    <a:pt x="3537" y="2704"/>
                  </a:lnTo>
                  <a:lnTo>
                    <a:pt x="3527" y="2739"/>
                  </a:lnTo>
                  <a:lnTo>
                    <a:pt x="3512" y="2771"/>
                  </a:lnTo>
                  <a:lnTo>
                    <a:pt x="3492" y="2800"/>
                  </a:lnTo>
                  <a:lnTo>
                    <a:pt x="3467" y="2825"/>
                  </a:lnTo>
                  <a:lnTo>
                    <a:pt x="3439" y="2844"/>
                  </a:lnTo>
                  <a:lnTo>
                    <a:pt x="3406" y="2859"/>
                  </a:lnTo>
                  <a:lnTo>
                    <a:pt x="3371" y="2869"/>
                  </a:lnTo>
                  <a:lnTo>
                    <a:pt x="3334" y="2873"/>
                  </a:lnTo>
                  <a:lnTo>
                    <a:pt x="1077" y="2873"/>
                  </a:lnTo>
                  <a:lnTo>
                    <a:pt x="1051" y="2871"/>
                  </a:lnTo>
                  <a:lnTo>
                    <a:pt x="1026" y="2866"/>
                  </a:lnTo>
                  <a:lnTo>
                    <a:pt x="1002" y="2858"/>
                  </a:lnTo>
                  <a:lnTo>
                    <a:pt x="990" y="2852"/>
                  </a:lnTo>
                  <a:lnTo>
                    <a:pt x="979" y="2844"/>
                  </a:lnTo>
                  <a:lnTo>
                    <a:pt x="958" y="2832"/>
                  </a:lnTo>
                  <a:lnTo>
                    <a:pt x="939" y="2817"/>
                  </a:lnTo>
                  <a:lnTo>
                    <a:pt x="929" y="2806"/>
                  </a:lnTo>
                  <a:lnTo>
                    <a:pt x="920" y="2795"/>
                  </a:lnTo>
                  <a:lnTo>
                    <a:pt x="907" y="2777"/>
                  </a:lnTo>
                  <a:lnTo>
                    <a:pt x="894" y="2757"/>
                  </a:lnTo>
                  <a:lnTo>
                    <a:pt x="889" y="2742"/>
                  </a:lnTo>
                  <a:lnTo>
                    <a:pt x="884" y="2726"/>
                  </a:lnTo>
                  <a:lnTo>
                    <a:pt x="879" y="2714"/>
                  </a:lnTo>
                  <a:lnTo>
                    <a:pt x="874" y="2701"/>
                  </a:lnTo>
                  <a:lnTo>
                    <a:pt x="492" y="411"/>
                  </a:lnTo>
                  <a:lnTo>
                    <a:pt x="205" y="411"/>
                  </a:lnTo>
                  <a:lnTo>
                    <a:pt x="169" y="407"/>
                  </a:lnTo>
                  <a:lnTo>
                    <a:pt x="134" y="398"/>
                  </a:lnTo>
                  <a:lnTo>
                    <a:pt x="102" y="383"/>
                  </a:lnTo>
                  <a:lnTo>
                    <a:pt x="73" y="362"/>
                  </a:lnTo>
                  <a:lnTo>
                    <a:pt x="49" y="337"/>
                  </a:lnTo>
                  <a:lnTo>
                    <a:pt x="29" y="309"/>
                  </a:lnTo>
                  <a:lnTo>
                    <a:pt x="12" y="276"/>
                  </a:lnTo>
                  <a:lnTo>
                    <a:pt x="4" y="243"/>
                  </a:lnTo>
                  <a:lnTo>
                    <a:pt x="0" y="205"/>
                  </a:lnTo>
                  <a:lnTo>
                    <a:pt x="4" y="168"/>
                  </a:lnTo>
                  <a:lnTo>
                    <a:pt x="12" y="133"/>
                  </a:lnTo>
                  <a:lnTo>
                    <a:pt x="29" y="102"/>
                  </a:lnTo>
                  <a:lnTo>
                    <a:pt x="49" y="74"/>
                  </a:lnTo>
                  <a:lnTo>
                    <a:pt x="73" y="49"/>
                  </a:lnTo>
                  <a:lnTo>
                    <a:pt x="102" y="28"/>
                  </a:lnTo>
                  <a:lnTo>
                    <a:pt x="134" y="13"/>
                  </a:lnTo>
                  <a:lnTo>
                    <a:pt x="169" y="3"/>
                  </a:lnTo>
                  <a:lnTo>
                    <a:pt x="2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3" name="Freeform 26"/>
            <p:cNvSpPr>
              <a:spLocks/>
            </p:cNvSpPr>
            <p:nvPr/>
          </p:nvSpPr>
          <p:spPr bwMode="auto">
            <a:xfrm>
              <a:off x="3422651" y="2225675"/>
              <a:ext cx="244475" cy="244475"/>
            </a:xfrm>
            <a:custGeom>
              <a:avLst/>
              <a:gdLst>
                <a:gd name="T0" fmla="*/ 307 w 617"/>
                <a:gd name="T1" fmla="*/ 0 h 615"/>
                <a:gd name="T2" fmla="*/ 353 w 617"/>
                <a:gd name="T3" fmla="*/ 3 h 615"/>
                <a:gd name="T4" fmla="*/ 397 w 617"/>
                <a:gd name="T5" fmla="*/ 13 h 615"/>
                <a:gd name="T6" fmla="*/ 438 w 617"/>
                <a:gd name="T7" fmla="*/ 29 h 615"/>
                <a:gd name="T8" fmla="*/ 475 w 617"/>
                <a:gd name="T9" fmla="*/ 50 h 615"/>
                <a:gd name="T10" fmla="*/ 510 w 617"/>
                <a:gd name="T11" fmla="*/ 76 h 615"/>
                <a:gd name="T12" fmla="*/ 541 w 617"/>
                <a:gd name="T13" fmla="*/ 106 h 615"/>
                <a:gd name="T14" fmla="*/ 567 w 617"/>
                <a:gd name="T15" fmla="*/ 141 h 615"/>
                <a:gd name="T16" fmla="*/ 588 w 617"/>
                <a:gd name="T17" fmla="*/ 178 h 615"/>
                <a:gd name="T18" fmla="*/ 603 w 617"/>
                <a:gd name="T19" fmla="*/ 219 h 615"/>
                <a:gd name="T20" fmla="*/ 613 w 617"/>
                <a:gd name="T21" fmla="*/ 263 h 615"/>
                <a:gd name="T22" fmla="*/ 617 w 617"/>
                <a:gd name="T23" fmla="*/ 307 h 615"/>
                <a:gd name="T24" fmla="*/ 613 w 617"/>
                <a:gd name="T25" fmla="*/ 353 h 615"/>
                <a:gd name="T26" fmla="*/ 603 w 617"/>
                <a:gd name="T27" fmla="*/ 397 h 615"/>
                <a:gd name="T28" fmla="*/ 588 w 617"/>
                <a:gd name="T29" fmla="*/ 437 h 615"/>
                <a:gd name="T30" fmla="*/ 567 w 617"/>
                <a:gd name="T31" fmla="*/ 475 h 615"/>
                <a:gd name="T32" fmla="*/ 541 w 617"/>
                <a:gd name="T33" fmla="*/ 509 h 615"/>
                <a:gd name="T34" fmla="*/ 510 w 617"/>
                <a:gd name="T35" fmla="*/ 540 h 615"/>
                <a:gd name="T36" fmla="*/ 475 w 617"/>
                <a:gd name="T37" fmla="*/ 566 h 615"/>
                <a:gd name="T38" fmla="*/ 438 w 617"/>
                <a:gd name="T39" fmla="*/ 586 h 615"/>
                <a:gd name="T40" fmla="*/ 397 w 617"/>
                <a:gd name="T41" fmla="*/ 602 h 615"/>
                <a:gd name="T42" fmla="*/ 353 w 617"/>
                <a:gd name="T43" fmla="*/ 612 h 615"/>
                <a:gd name="T44" fmla="*/ 307 w 617"/>
                <a:gd name="T45" fmla="*/ 615 h 615"/>
                <a:gd name="T46" fmla="*/ 262 w 617"/>
                <a:gd name="T47" fmla="*/ 612 h 615"/>
                <a:gd name="T48" fmla="*/ 219 w 617"/>
                <a:gd name="T49" fmla="*/ 602 h 615"/>
                <a:gd name="T50" fmla="*/ 178 w 617"/>
                <a:gd name="T51" fmla="*/ 586 h 615"/>
                <a:gd name="T52" fmla="*/ 141 w 617"/>
                <a:gd name="T53" fmla="*/ 566 h 615"/>
                <a:gd name="T54" fmla="*/ 106 w 617"/>
                <a:gd name="T55" fmla="*/ 540 h 615"/>
                <a:gd name="T56" fmla="*/ 76 w 617"/>
                <a:gd name="T57" fmla="*/ 509 h 615"/>
                <a:gd name="T58" fmla="*/ 50 w 617"/>
                <a:gd name="T59" fmla="*/ 475 h 615"/>
                <a:gd name="T60" fmla="*/ 29 w 617"/>
                <a:gd name="T61" fmla="*/ 437 h 615"/>
                <a:gd name="T62" fmla="*/ 14 w 617"/>
                <a:gd name="T63" fmla="*/ 397 h 615"/>
                <a:gd name="T64" fmla="*/ 4 w 617"/>
                <a:gd name="T65" fmla="*/ 353 h 615"/>
                <a:gd name="T66" fmla="*/ 0 w 617"/>
                <a:gd name="T67" fmla="*/ 307 h 615"/>
                <a:gd name="T68" fmla="*/ 4 w 617"/>
                <a:gd name="T69" fmla="*/ 263 h 615"/>
                <a:gd name="T70" fmla="*/ 14 w 617"/>
                <a:gd name="T71" fmla="*/ 219 h 615"/>
                <a:gd name="T72" fmla="*/ 29 w 617"/>
                <a:gd name="T73" fmla="*/ 178 h 615"/>
                <a:gd name="T74" fmla="*/ 50 w 617"/>
                <a:gd name="T75" fmla="*/ 141 h 615"/>
                <a:gd name="T76" fmla="*/ 76 w 617"/>
                <a:gd name="T77" fmla="*/ 106 h 615"/>
                <a:gd name="T78" fmla="*/ 106 w 617"/>
                <a:gd name="T79" fmla="*/ 76 h 615"/>
                <a:gd name="T80" fmla="*/ 141 w 617"/>
                <a:gd name="T81" fmla="*/ 50 h 615"/>
                <a:gd name="T82" fmla="*/ 178 w 617"/>
                <a:gd name="T83" fmla="*/ 29 h 615"/>
                <a:gd name="T84" fmla="*/ 219 w 617"/>
                <a:gd name="T85" fmla="*/ 13 h 615"/>
                <a:gd name="T86" fmla="*/ 262 w 617"/>
                <a:gd name="T87" fmla="*/ 3 h 615"/>
                <a:gd name="T88" fmla="*/ 307 w 617"/>
                <a:gd name="T89" fmla="*/ 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7" h="615">
                  <a:moveTo>
                    <a:pt x="307" y="0"/>
                  </a:moveTo>
                  <a:lnTo>
                    <a:pt x="353" y="3"/>
                  </a:lnTo>
                  <a:lnTo>
                    <a:pt x="397" y="13"/>
                  </a:lnTo>
                  <a:lnTo>
                    <a:pt x="438" y="29"/>
                  </a:lnTo>
                  <a:lnTo>
                    <a:pt x="475" y="50"/>
                  </a:lnTo>
                  <a:lnTo>
                    <a:pt x="510" y="76"/>
                  </a:lnTo>
                  <a:lnTo>
                    <a:pt x="541" y="106"/>
                  </a:lnTo>
                  <a:lnTo>
                    <a:pt x="567" y="141"/>
                  </a:lnTo>
                  <a:lnTo>
                    <a:pt x="588" y="178"/>
                  </a:lnTo>
                  <a:lnTo>
                    <a:pt x="603" y="219"/>
                  </a:lnTo>
                  <a:lnTo>
                    <a:pt x="613" y="263"/>
                  </a:lnTo>
                  <a:lnTo>
                    <a:pt x="617" y="307"/>
                  </a:lnTo>
                  <a:lnTo>
                    <a:pt x="613" y="353"/>
                  </a:lnTo>
                  <a:lnTo>
                    <a:pt x="603" y="397"/>
                  </a:lnTo>
                  <a:lnTo>
                    <a:pt x="588" y="437"/>
                  </a:lnTo>
                  <a:lnTo>
                    <a:pt x="567" y="475"/>
                  </a:lnTo>
                  <a:lnTo>
                    <a:pt x="541" y="509"/>
                  </a:lnTo>
                  <a:lnTo>
                    <a:pt x="510" y="540"/>
                  </a:lnTo>
                  <a:lnTo>
                    <a:pt x="475" y="566"/>
                  </a:lnTo>
                  <a:lnTo>
                    <a:pt x="438" y="586"/>
                  </a:lnTo>
                  <a:lnTo>
                    <a:pt x="397" y="602"/>
                  </a:lnTo>
                  <a:lnTo>
                    <a:pt x="353" y="612"/>
                  </a:lnTo>
                  <a:lnTo>
                    <a:pt x="307" y="615"/>
                  </a:lnTo>
                  <a:lnTo>
                    <a:pt x="262" y="612"/>
                  </a:lnTo>
                  <a:lnTo>
                    <a:pt x="219" y="602"/>
                  </a:lnTo>
                  <a:lnTo>
                    <a:pt x="178" y="586"/>
                  </a:lnTo>
                  <a:lnTo>
                    <a:pt x="141" y="566"/>
                  </a:lnTo>
                  <a:lnTo>
                    <a:pt x="106" y="540"/>
                  </a:lnTo>
                  <a:lnTo>
                    <a:pt x="76" y="509"/>
                  </a:lnTo>
                  <a:lnTo>
                    <a:pt x="50" y="475"/>
                  </a:lnTo>
                  <a:lnTo>
                    <a:pt x="29" y="437"/>
                  </a:lnTo>
                  <a:lnTo>
                    <a:pt x="14" y="397"/>
                  </a:lnTo>
                  <a:lnTo>
                    <a:pt x="4" y="353"/>
                  </a:lnTo>
                  <a:lnTo>
                    <a:pt x="0" y="307"/>
                  </a:lnTo>
                  <a:lnTo>
                    <a:pt x="4" y="263"/>
                  </a:lnTo>
                  <a:lnTo>
                    <a:pt x="14" y="219"/>
                  </a:lnTo>
                  <a:lnTo>
                    <a:pt x="29" y="178"/>
                  </a:lnTo>
                  <a:lnTo>
                    <a:pt x="50" y="141"/>
                  </a:lnTo>
                  <a:lnTo>
                    <a:pt x="76" y="106"/>
                  </a:lnTo>
                  <a:lnTo>
                    <a:pt x="106" y="76"/>
                  </a:lnTo>
                  <a:lnTo>
                    <a:pt x="141" y="50"/>
                  </a:lnTo>
                  <a:lnTo>
                    <a:pt x="178" y="29"/>
                  </a:lnTo>
                  <a:lnTo>
                    <a:pt x="219" y="13"/>
                  </a:lnTo>
                  <a:lnTo>
                    <a:pt x="262" y="3"/>
                  </a:lnTo>
                  <a:lnTo>
                    <a:pt x="30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4" name="Freeform 27"/>
            <p:cNvSpPr>
              <a:spLocks/>
            </p:cNvSpPr>
            <p:nvPr/>
          </p:nvSpPr>
          <p:spPr bwMode="auto">
            <a:xfrm>
              <a:off x="4156076" y="2225675"/>
              <a:ext cx="244475" cy="244475"/>
            </a:xfrm>
            <a:custGeom>
              <a:avLst/>
              <a:gdLst>
                <a:gd name="T0" fmla="*/ 308 w 615"/>
                <a:gd name="T1" fmla="*/ 0 h 615"/>
                <a:gd name="T2" fmla="*/ 354 w 615"/>
                <a:gd name="T3" fmla="*/ 3 h 615"/>
                <a:gd name="T4" fmla="*/ 397 w 615"/>
                <a:gd name="T5" fmla="*/ 13 h 615"/>
                <a:gd name="T6" fmla="*/ 438 w 615"/>
                <a:gd name="T7" fmla="*/ 29 h 615"/>
                <a:gd name="T8" fmla="*/ 476 w 615"/>
                <a:gd name="T9" fmla="*/ 50 h 615"/>
                <a:gd name="T10" fmla="*/ 510 w 615"/>
                <a:gd name="T11" fmla="*/ 76 h 615"/>
                <a:gd name="T12" fmla="*/ 541 w 615"/>
                <a:gd name="T13" fmla="*/ 106 h 615"/>
                <a:gd name="T14" fmla="*/ 567 w 615"/>
                <a:gd name="T15" fmla="*/ 141 h 615"/>
                <a:gd name="T16" fmla="*/ 587 w 615"/>
                <a:gd name="T17" fmla="*/ 178 h 615"/>
                <a:gd name="T18" fmla="*/ 603 w 615"/>
                <a:gd name="T19" fmla="*/ 219 h 615"/>
                <a:gd name="T20" fmla="*/ 613 w 615"/>
                <a:gd name="T21" fmla="*/ 263 h 615"/>
                <a:gd name="T22" fmla="*/ 615 w 615"/>
                <a:gd name="T23" fmla="*/ 307 h 615"/>
                <a:gd name="T24" fmla="*/ 613 w 615"/>
                <a:gd name="T25" fmla="*/ 353 h 615"/>
                <a:gd name="T26" fmla="*/ 603 w 615"/>
                <a:gd name="T27" fmla="*/ 397 h 615"/>
                <a:gd name="T28" fmla="*/ 587 w 615"/>
                <a:gd name="T29" fmla="*/ 437 h 615"/>
                <a:gd name="T30" fmla="*/ 567 w 615"/>
                <a:gd name="T31" fmla="*/ 475 h 615"/>
                <a:gd name="T32" fmla="*/ 541 w 615"/>
                <a:gd name="T33" fmla="*/ 509 h 615"/>
                <a:gd name="T34" fmla="*/ 510 w 615"/>
                <a:gd name="T35" fmla="*/ 540 h 615"/>
                <a:gd name="T36" fmla="*/ 476 w 615"/>
                <a:gd name="T37" fmla="*/ 566 h 615"/>
                <a:gd name="T38" fmla="*/ 438 w 615"/>
                <a:gd name="T39" fmla="*/ 586 h 615"/>
                <a:gd name="T40" fmla="*/ 397 w 615"/>
                <a:gd name="T41" fmla="*/ 602 h 615"/>
                <a:gd name="T42" fmla="*/ 354 w 615"/>
                <a:gd name="T43" fmla="*/ 612 h 615"/>
                <a:gd name="T44" fmla="*/ 308 w 615"/>
                <a:gd name="T45" fmla="*/ 615 h 615"/>
                <a:gd name="T46" fmla="*/ 263 w 615"/>
                <a:gd name="T47" fmla="*/ 612 h 615"/>
                <a:gd name="T48" fmla="*/ 220 w 615"/>
                <a:gd name="T49" fmla="*/ 602 h 615"/>
                <a:gd name="T50" fmla="*/ 179 w 615"/>
                <a:gd name="T51" fmla="*/ 586 h 615"/>
                <a:gd name="T52" fmla="*/ 140 w 615"/>
                <a:gd name="T53" fmla="*/ 566 h 615"/>
                <a:gd name="T54" fmla="*/ 105 w 615"/>
                <a:gd name="T55" fmla="*/ 540 h 615"/>
                <a:gd name="T56" fmla="*/ 76 w 615"/>
                <a:gd name="T57" fmla="*/ 509 h 615"/>
                <a:gd name="T58" fmla="*/ 50 w 615"/>
                <a:gd name="T59" fmla="*/ 475 h 615"/>
                <a:gd name="T60" fmla="*/ 28 w 615"/>
                <a:gd name="T61" fmla="*/ 437 h 615"/>
                <a:gd name="T62" fmla="*/ 12 w 615"/>
                <a:gd name="T63" fmla="*/ 397 h 615"/>
                <a:gd name="T64" fmla="*/ 4 w 615"/>
                <a:gd name="T65" fmla="*/ 353 h 615"/>
                <a:gd name="T66" fmla="*/ 0 w 615"/>
                <a:gd name="T67" fmla="*/ 307 h 615"/>
                <a:gd name="T68" fmla="*/ 4 w 615"/>
                <a:gd name="T69" fmla="*/ 263 h 615"/>
                <a:gd name="T70" fmla="*/ 12 w 615"/>
                <a:gd name="T71" fmla="*/ 219 h 615"/>
                <a:gd name="T72" fmla="*/ 28 w 615"/>
                <a:gd name="T73" fmla="*/ 178 h 615"/>
                <a:gd name="T74" fmla="*/ 50 w 615"/>
                <a:gd name="T75" fmla="*/ 141 h 615"/>
                <a:gd name="T76" fmla="*/ 76 w 615"/>
                <a:gd name="T77" fmla="*/ 106 h 615"/>
                <a:gd name="T78" fmla="*/ 105 w 615"/>
                <a:gd name="T79" fmla="*/ 76 h 615"/>
                <a:gd name="T80" fmla="*/ 140 w 615"/>
                <a:gd name="T81" fmla="*/ 50 h 615"/>
                <a:gd name="T82" fmla="*/ 179 w 615"/>
                <a:gd name="T83" fmla="*/ 29 h 615"/>
                <a:gd name="T84" fmla="*/ 220 w 615"/>
                <a:gd name="T85" fmla="*/ 13 h 615"/>
                <a:gd name="T86" fmla="*/ 263 w 615"/>
                <a:gd name="T87" fmla="*/ 3 h 615"/>
                <a:gd name="T88" fmla="*/ 308 w 615"/>
                <a:gd name="T89" fmla="*/ 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5" h="615">
                  <a:moveTo>
                    <a:pt x="308" y="0"/>
                  </a:moveTo>
                  <a:lnTo>
                    <a:pt x="354" y="3"/>
                  </a:lnTo>
                  <a:lnTo>
                    <a:pt x="397" y="13"/>
                  </a:lnTo>
                  <a:lnTo>
                    <a:pt x="438" y="29"/>
                  </a:lnTo>
                  <a:lnTo>
                    <a:pt x="476" y="50"/>
                  </a:lnTo>
                  <a:lnTo>
                    <a:pt x="510" y="76"/>
                  </a:lnTo>
                  <a:lnTo>
                    <a:pt x="541" y="106"/>
                  </a:lnTo>
                  <a:lnTo>
                    <a:pt x="567" y="141"/>
                  </a:lnTo>
                  <a:lnTo>
                    <a:pt x="587" y="178"/>
                  </a:lnTo>
                  <a:lnTo>
                    <a:pt x="603" y="219"/>
                  </a:lnTo>
                  <a:lnTo>
                    <a:pt x="613" y="263"/>
                  </a:lnTo>
                  <a:lnTo>
                    <a:pt x="615" y="307"/>
                  </a:lnTo>
                  <a:lnTo>
                    <a:pt x="613" y="353"/>
                  </a:lnTo>
                  <a:lnTo>
                    <a:pt x="603" y="397"/>
                  </a:lnTo>
                  <a:lnTo>
                    <a:pt x="587" y="437"/>
                  </a:lnTo>
                  <a:lnTo>
                    <a:pt x="567" y="475"/>
                  </a:lnTo>
                  <a:lnTo>
                    <a:pt x="541" y="509"/>
                  </a:lnTo>
                  <a:lnTo>
                    <a:pt x="510" y="540"/>
                  </a:lnTo>
                  <a:lnTo>
                    <a:pt x="476" y="566"/>
                  </a:lnTo>
                  <a:lnTo>
                    <a:pt x="438" y="586"/>
                  </a:lnTo>
                  <a:lnTo>
                    <a:pt x="397" y="602"/>
                  </a:lnTo>
                  <a:lnTo>
                    <a:pt x="354" y="612"/>
                  </a:lnTo>
                  <a:lnTo>
                    <a:pt x="308" y="615"/>
                  </a:lnTo>
                  <a:lnTo>
                    <a:pt x="263" y="612"/>
                  </a:lnTo>
                  <a:lnTo>
                    <a:pt x="220" y="602"/>
                  </a:lnTo>
                  <a:lnTo>
                    <a:pt x="179" y="586"/>
                  </a:lnTo>
                  <a:lnTo>
                    <a:pt x="140" y="566"/>
                  </a:lnTo>
                  <a:lnTo>
                    <a:pt x="105" y="540"/>
                  </a:lnTo>
                  <a:lnTo>
                    <a:pt x="76" y="509"/>
                  </a:lnTo>
                  <a:lnTo>
                    <a:pt x="50" y="475"/>
                  </a:lnTo>
                  <a:lnTo>
                    <a:pt x="28" y="437"/>
                  </a:lnTo>
                  <a:lnTo>
                    <a:pt x="12" y="397"/>
                  </a:lnTo>
                  <a:lnTo>
                    <a:pt x="4" y="353"/>
                  </a:lnTo>
                  <a:lnTo>
                    <a:pt x="0" y="307"/>
                  </a:lnTo>
                  <a:lnTo>
                    <a:pt x="4" y="263"/>
                  </a:lnTo>
                  <a:lnTo>
                    <a:pt x="12" y="219"/>
                  </a:lnTo>
                  <a:lnTo>
                    <a:pt x="28" y="178"/>
                  </a:lnTo>
                  <a:lnTo>
                    <a:pt x="50" y="141"/>
                  </a:lnTo>
                  <a:lnTo>
                    <a:pt x="76" y="106"/>
                  </a:lnTo>
                  <a:lnTo>
                    <a:pt x="105" y="76"/>
                  </a:lnTo>
                  <a:lnTo>
                    <a:pt x="140" y="50"/>
                  </a:lnTo>
                  <a:lnTo>
                    <a:pt x="179" y="29"/>
                  </a:lnTo>
                  <a:lnTo>
                    <a:pt x="220" y="13"/>
                  </a:lnTo>
                  <a:lnTo>
                    <a:pt x="263" y="3"/>
                  </a:lnTo>
                  <a:lnTo>
                    <a:pt x="30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16" name="Freeform 15"/>
          <p:cNvSpPr/>
          <p:nvPr/>
        </p:nvSpPr>
        <p:spPr>
          <a:xfrm>
            <a:off x="7106121" y="5138991"/>
            <a:ext cx="885607" cy="885607"/>
          </a:xfrm>
          <a:custGeom>
            <a:avLst/>
            <a:gdLst>
              <a:gd name="connsiteX0" fmla="*/ 587014 w 1178743"/>
              <a:gd name="connsiteY0" fmla="*/ 1 h 1178743"/>
              <a:gd name="connsiteX1" fmla="*/ 696053 w 1178743"/>
              <a:gd name="connsiteY1" fmla="*/ 44656 h 1178743"/>
              <a:gd name="connsiteX2" fmla="*/ 1133216 w 1178743"/>
              <a:gd name="connsiteY2" fmla="*/ 478336 h 1178743"/>
              <a:gd name="connsiteX3" fmla="*/ 1134086 w 1178743"/>
              <a:gd name="connsiteY3" fmla="*/ 696054 h 1178743"/>
              <a:gd name="connsiteX4" fmla="*/ 700408 w 1178743"/>
              <a:gd name="connsiteY4" fmla="*/ 1133216 h 1178743"/>
              <a:gd name="connsiteX5" fmla="*/ 482690 w 1178743"/>
              <a:gd name="connsiteY5" fmla="*/ 1134087 h 1178743"/>
              <a:gd name="connsiteX6" fmla="*/ 45527 w 1178743"/>
              <a:gd name="connsiteY6" fmla="*/ 700408 h 1178743"/>
              <a:gd name="connsiteX7" fmla="*/ 44656 w 1178743"/>
              <a:gd name="connsiteY7" fmla="*/ 482690 h 1178743"/>
              <a:gd name="connsiteX8" fmla="*/ 478335 w 1178743"/>
              <a:gd name="connsiteY8" fmla="*/ 45527 h 1178743"/>
              <a:gd name="connsiteX9" fmla="*/ 587014 w 1178743"/>
              <a:gd name="connsiteY9" fmla="*/ 1 h 117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8743" h="1178743">
                <a:moveTo>
                  <a:pt x="587014" y="1"/>
                </a:moveTo>
                <a:cubicBezTo>
                  <a:pt x="626413" y="-157"/>
                  <a:pt x="665873" y="14716"/>
                  <a:pt x="696053" y="44656"/>
                </a:cubicBezTo>
                <a:lnTo>
                  <a:pt x="1133216" y="478336"/>
                </a:lnTo>
                <a:cubicBezTo>
                  <a:pt x="1193578" y="538216"/>
                  <a:pt x="1193968" y="635692"/>
                  <a:pt x="1134086" y="696054"/>
                </a:cubicBezTo>
                <a:lnTo>
                  <a:pt x="700408" y="1133216"/>
                </a:lnTo>
                <a:cubicBezTo>
                  <a:pt x="640527" y="1193578"/>
                  <a:pt x="543051" y="1193968"/>
                  <a:pt x="482690" y="1134087"/>
                </a:cubicBezTo>
                <a:lnTo>
                  <a:pt x="45527" y="700408"/>
                </a:lnTo>
                <a:cubicBezTo>
                  <a:pt x="-14835" y="640527"/>
                  <a:pt x="-15225" y="543052"/>
                  <a:pt x="44656" y="482690"/>
                </a:cubicBezTo>
                <a:lnTo>
                  <a:pt x="478335" y="45527"/>
                </a:lnTo>
                <a:cubicBezTo>
                  <a:pt x="508276" y="15346"/>
                  <a:pt x="547615" y="158"/>
                  <a:pt x="587014" y="1"/>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Freeform 21"/>
          <p:cNvSpPr/>
          <p:nvPr/>
        </p:nvSpPr>
        <p:spPr>
          <a:xfrm>
            <a:off x="9926883" y="5125021"/>
            <a:ext cx="885607" cy="885607"/>
          </a:xfrm>
          <a:custGeom>
            <a:avLst/>
            <a:gdLst>
              <a:gd name="connsiteX0" fmla="*/ 587014 w 1178743"/>
              <a:gd name="connsiteY0" fmla="*/ 1 h 1178743"/>
              <a:gd name="connsiteX1" fmla="*/ 696053 w 1178743"/>
              <a:gd name="connsiteY1" fmla="*/ 44656 h 1178743"/>
              <a:gd name="connsiteX2" fmla="*/ 1133216 w 1178743"/>
              <a:gd name="connsiteY2" fmla="*/ 478336 h 1178743"/>
              <a:gd name="connsiteX3" fmla="*/ 1134086 w 1178743"/>
              <a:gd name="connsiteY3" fmla="*/ 696054 h 1178743"/>
              <a:gd name="connsiteX4" fmla="*/ 700408 w 1178743"/>
              <a:gd name="connsiteY4" fmla="*/ 1133216 h 1178743"/>
              <a:gd name="connsiteX5" fmla="*/ 482690 w 1178743"/>
              <a:gd name="connsiteY5" fmla="*/ 1134087 h 1178743"/>
              <a:gd name="connsiteX6" fmla="*/ 45527 w 1178743"/>
              <a:gd name="connsiteY6" fmla="*/ 700408 h 1178743"/>
              <a:gd name="connsiteX7" fmla="*/ 44656 w 1178743"/>
              <a:gd name="connsiteY7" fmla="*/ 482690 h 1178743"/>
              <a:gd name="connsiteX8" fmla="*/ 478335 w 1178743"/>
              <a:gd name="connsiteY8" fmla="*/ 45527 h 1178743"/>
              <a:gd name="connsiteX9" fmla="*/ 587014 w 1178743"/>
              <a:gd name="connsiteY9" fmla="*/ 1 h 117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8743" h="1178743">
                <a:moveTo>
                  <a:pt x="587014" y="1"/>
                </a:moveTo>
                <a:cubicBezTo>
                  <a:pt x="626413" y="-157"/>
                  <a:pt x="665873" y="14716"/>
                  <a:pt x="696053" y="44656"/>
                </a:cubicBezTo>
                <a:lnTo>
                  <a:pt x="1133216" y="478336"/>
                </a:lnTo>
                <a:cubicBezTo>
                  <a:pt x="1193578" y="538216"/>
                  <a:pt x="1193968" y="635692"/>
                  <a:pt x="1134086" y="696054"/>
                </a:cubicBezTo>
                <a:lnTo>
                  <a:pt x="700408" y="1133216"/>
                </a:lnTo>
                <a:cubicBezTo>
                  <a:pt x="640527" y="1193578"/>
                  <a:pt x="543051" y="1193968"/>
                  <a:pt x="482690" y="1134087"/>
                </a:cubicBezTo>
                <a:lnTo>
                  <a:pt x="45527" y="700408"/>
                </a:lnTo>
                <a:cubicBezTo>
                  <a:pt x="-14835" y="640527"/>
                  <a:pt x="-15225" y="543052"/>
                  <a:pt x="44656" y="482690"/>
                </a:cubicBezTo>
                <a:lnTo>
                  <a:pt x="478335" y="45527"/>
                </a:lnTo>
                <a:cubicBezTo>
                  <a:pt x="508276" y="15346"/>
                  <a:pt x="547615" y="158"/>
                  <a:pt x="587014" y="1"/>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7" name="Straight Connector 26"/>
          <p:cNvCxnSpPr/>
          <p:nvPr/>
        </p:nvCxnSpPr>
        <p:spPr>
          <a:xfrm flipH="1">
            <a:off x="9163076" y="5809321"/>
            <a:ext cx="938574" cy="929434"/>
          </a:xfrm>
          <a:prstGeom prst="line">
            <a:avLst/>
          </a:prstGeom>
          <a:ln w="38100">
            <a:solidFill>
              <a:schemeClr val="accent5"/>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0619170" y="5795952"/>
            <a:ext cx="939600" cy="928800"/>
          </a:xfrm>
          <a:prstGeom prst="line">
            <a:avLst/>
          </a:prstGeom>
          <a:ln w="38100">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36" name="Freeform 35"/>
          <p:cNvSpPr/>
          <p:nvPr/>
        </p:nvSpPr>
        <p:spPr>
          <a:xfrm>
            <a:off x="8500621" y="6540670"/>
            <a:ext cx="885607" cy="885607"/>
          </a:xfrm>
          <a:custGeom>
            <a:avLst/>
            <a:gdLst>
              <a:gd name="connsiteX0" fmla="*/ 587014 w 1178743"/>
              <a:gd name="connsiteY0" fmla="*/ 1 h 1178743"/>
              <a:gd name="connsiteX1" fmla="*/ 696053 w 1178743"/>
              <a:gd name="connsiteY1" fmla="*/ 44656 h 1178743"/>
              <a:gd name="connsiteX2" fmla="*/ 1133216 w 1178743"/>
              <a:gd name="connsiteY2" fmla="*/ 478336 h 1178743"/>
              <a:gd name="connsiteX3" fmla="*/ 1134086 w 1178743"/>
              <a:gd name="connsiteY3" fmla="*/ 696054 h 1178743"/>
              <a:gd name="connsiteX4" fmla="*/ 700408 w 1178743"/>
              <a:gd name="connsiteY4" fmla="*/ 1133216 h 1178743"/>
              <a:gd name="connsiteX5" fmla="*/ 482690 w 1178743"/>
              <a:gd name="connsiteY5" fmla="*/ 1134087 h 1178743"/>
              <a:gd name="connsiteX6" fmla="*/ 45527 w 1178743"/>
              <a:gd name="connsiteY6" fmla="*/ 700408 h 1178743"/>
              <a:gd name="connsiteX7" fmla="*/ 44656 w 1178743"/>
              <a:gd name="connsiteY7" fmla="*/ 482690 h 1178743"/>
              <a:gd name="connsiteX8" fmla="*/ 478335 w 1178743"/>
              <a:gd name="connsiteY8" fmla="*/ 45527 h 1178743"/>
              <a:gd name="connsiteX9" fmla="*/ 587014 w 1178743"/>
              <a:gd name="connsiteY9" fmla="*/ 1 h 117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8743" h="1178743">
                <a:moveTo>
                  <a:pt x="587014" y="1"/>
                </a:moveTo>
                <a:cubicBezTo>
                  <a:pt x="626413" y="-157"/>
                  <a:pt x="665873" y="14716"/>
                  <a:pt x="696053" y="44656"/>
                </a:cubicBezTo>
                <a:lnTo>
                  <a:pt x="1133216" y="478336"/>
                </a:lnTo>
                <a:cubicBezTo>
                  <a:pt x="1193578" y="538216"/>
                  <a:pt x="1193968" y="635692"/>
                  <a:pt x="1134086" y="696054"/>
                </a:cubicBezTo>
                <a:lnTo>
                  <a:pt x="700408" y="1133216"/>
                </a:lnTo>
                <a:cubicBezTo>
                  <a:pt x="640527" y="1193578"/>
                  <a:pt x="543051" y="1193968"/>
                  <a:pt x="482690" y="1134087"/>
                </a:cubicBezTo>
                <a:lnTo>
                  <a:pt x="45527" y="700408"/>
                </a:lnTo>
                <a:cubicBezTo>
                  <a:pt x="-14835" y="640527"/>
                  <a:pt x="-15225" y="543052"/>
                  <a:pt x="44656" y="482690"/>
                </a:cubicBezTo>
                <a:lnTo>
                  <a:pt x="478335" y="45527"/>
                </a:lnTo>
                <a:cubicBezTo>
                  <a:pt x="508276" y="15346"/>
                  <a:pt x="547615" y="158"/>
                  <a:pt x="587014" y="1"/>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Freeform 41"/>
          <p:cNvSpPr/>
          <p:nvPr/>
        </p:nvSpPr>
        <p:spPr>
          <a:xfrm>
            <a:off x="11278091" y="6569996"/>
            <a:ext cx="885607" cy="885607"/>
          </a:xfrm>
          <a:custGeom>
            <a:avLst/>
            <a:gdLst>
              <a:gd name="connsiteX0" fmla="*/ 587014 w 1178743"/>
              <a:gd name="connsiteY0" fmla="*/ 1 h 1178743"/>
              <a:gd name="connsiteX1" fmla="*/ 696053 w 1178743"/>
              <a:gd name="connsiteY1" fmla="*/ 44656 h 1178743"/>
              <a:gd name="connsiteX2" fmla="*/ 1133216 w 1178743"/>
              <a:gd name="connsiteY2" fmla="*/ 478336 h 1178743"/>
              <a:gd name="connsiteX3" fmla="*/ 1134086 w 1178743"/>
              <a:gd name="connsiteY3" fmla="*/ 696054 h 1178743"/>
              <a:gd name="connsiteX4" fmla="*/ 700408 w 1178743"/>
              <a:gd name="connsiteY4" fmla="*/ 1133216 h 1178743"/>
              <a:gd name="connsiteX5" fmla="*/ 482690 w 1178743"/>
              <a:gd name="connsiteY5" fmla="*/ 1134087 h 1178743"/>
              <a:gd name="connsiteX6" fmla="*/ 45527 w 1178743"/>
              <a:gd name="connsiteY6" fmla="*/ 700408 h 1178743"/>
              <a:gd name="connsiteX7" fmla="*/ 44656 w 1178743"/>
              <a:gd name="connsiteY7" fmla="*/ 482690 h 1178743"/>
              <a:gd name="connsiteX8" fmla="*/ 478335 w 1178743"/>
              <a:gd name="connsiteY8" fmla="*/ 45527 h 1178743"/>
              <a:gd name="connsiteX9" fmla="*/ 587014 w 1178743"/>
              <a:gd name="connsiteY9" fmla="*/ 1 h 117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8743" h="1178743">
                <a:moveTo>
                  <a:pt x="587014" y="1"/>
                </a:moveTo>
                <a:cubicBezTo>
                  <a:pt x="626413" y="-157"/>
                  <a:pt x="665873" y="14716"/>
                  <a:pt x="696053" y="44656"/>
                </a:cubicBezTo>
                <a:lnTo>
                  <a:pt x="1133216" y="478336"/>
                </a:lnTo>
                <a:cubicBezTo>
                  <a:pt x="1193578" y="538216"/>
                  <a:pt x="1193968" y="635692"/>
                  <a:pt x="1134086" y="696054"/>
                </a:cubicBezTo>
                <a:lnTo>
                  <a:pt x="700408" y="1133216"/>
                </a:lnTo>
                <a:cubicBezTo>
                  <a:pt x="640527" y="1193578"/>
                  <a:pt x="543051" y="1193968"/>
                  <a:pt x="482690" y="1134087"/>
                </a:cubicBezTo>
                <a:lnTo>
                  <a:pt x="45527" y="700408"/>
                </a:lnTo>
                <a:cubicBezTo>
                  <a:pt x="-14835" y="640527"/>
                  <a:pt x="-15225" y="543052"/>
                  <a:pt x="44656" y="482690"/>
                </a:cubicBezTo>
                <a:lnTo>
                  <a:pt x="478335" y="45527"/>
                </a:lnTo>
                <a:cubicBezTo>
                  <a:pt x="508276" y="15346"/>
                  <a:pt x="547615" y="158"/>
                  <a:pt x="587014" y="1"/>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7" name="Straight Connector 46"/>
          <p:cNvCxnSpPr/>
          <p:nvPr/>
        </p:nvCxnSpPr>
        <p:spPr>
          <a:xfrm flipH="1">
            <a:off x="6360919" y="5831835"/>
            <a:ext cx="938574" cy="929434"/>
          </a:xfrm>
          <a:prstGeom prst="line">
            <a:avLst/>
          </a:prstGeom>
          <a:ln w="38100">
            <a:solidFill>
              <a:schemeClr val="accent5"/>
            </a:solidFill>
            <a:prstDash val="sys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797963" y="5799416"/>
            <a:ext cx="939600" cy="928800"/>
          </a:xfrm>
          <a:prstGeom prst="line">
            <a:avLst/>
          </a:prstGeom>
          <a:ln w="38100">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50" name="Freeform 49"/>
          <p:cNvSpPr/>
          <p:nvPr/>
        </p:nvSpPr>
        <p:spPr>
          <a:xfrm>
            <a:off x="5675950" y="6564916"/>
            <a:ext cx="885607" cy="885607"/>
          </a:xfrm>
          <a:custGeom>
            <a:avLst/>
            <a:gdLst>
              <a:gd name="connsiteX0" fmla="*/ 587014 w 1178743"/>
              <a:gd name="connsiteY0" fmla="*/ 1 h 1178743"/>
              <a:gd name="connsiteX1" fmla="*/ 696053 w 1178743"/>
              <a:gd name="connsiteY1" fmla="*/ 44656 h 1178743"/>
              <a:gd name="connsiteX2" fmla="*/ 1133216 w 1178743"/>
              <a:gd name="connsiteY2" fmla="*/ 478336 h 1178743"/>
              <a:gd name="connsiteX3" fmla="*/ 1134086 w 1178743"/>
              <a:gd name="connsiteY3" fmla="*/ 696054 h 1178743"/>
              <a:gd name="connsiteX4" fmla="*/ 700408 w 1178743"/>
              <a:gd name="connsiteY4" fmla="*/ 1133216 h 1178743"/>
              <a:gd name="connsiteX5" fmla="*/ 482690 w 1178743"/>
              <a:gd name="connsiteY5" fmla="*/ 1134087 h 1178743"/>
              <a:gd name="connsiteX6" fmla="*/ 45527 w 1178743"/>
              <a:gd name="connsiteY6" fmla="*/ 700408 h 1178743"/>
              <a:gd name="connsiteX7" fmla="*/ 44656 w 1178743"/>
              <a:gd name="connsiteY7" fmla="*/ 482690 h 1178743"/>
              <a:gd name="connsiteX8" fmla="*/ 478335 w 1178743"/>
              <a:gd name="connsiteY8" fmla="*/ 45527 h 1178743"/>
              <a:gd name="connsiteX9" fmla="*/ 587014 w 1178743"/>
              <a:gd name="connsiteY9" fmla="*/ 1 h 117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8743" h="1178743">
                <a:moveTo>
                  <a:pt x="587014" y="1"/>
                </a:moveTo>
                <a:cubicBezTo>
                  <a:pt x="626413" y="-157"/>
                  <a:pt x="665873" y="14716"/>
                  <a:pt x="696053" y="44656"/>
                </a:cubicBezTo>
                <a:lnTo>
                  <a:pt x="1133216" y="478336"/>
                </a:lnTo>
                <a:cubicBezTo>
                  <a:pt x="1193578" y="538216"/>
                  <a:pt x="1193968" y="635692"/>
                  <a:pt x="1134086" y="696054"/>
                </a:cubicBezTo>
                <a:lnTo>
                  <a:pt x="700408" y="1133216"/>
                </a:lnTo>
                <a:cubicBezTo>
                  <a:pt x="640527" y="1193578"/>
                  <a:pt x="543051" y="1193968"/>
                  <a:pt x="482690" y="1134087"/>
                </a:cubicBezTo>
                <a:lnTo>
                  <a:pt x="45527" y="700408"/>
                </a:lnTo>
                <a:cubicBezTo>
                  <a:pt x="-14835" y="640527"/>
                  <a:pt x="-15225" y="543052"/>
                  <a:pt x="44656" y="482690"/>
                </a:cubicBezTo>
                <a:lnTo>
                  <a:pt x="478335" y="45527"/>
                </a:lnTo>
                <a:cubicBezTo>
                  <a:pt x="508276" y="15346"/>
                  <a:pt x="547615" y="158"/>
                  <a:pt x="587014" y="1"/>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9" name="Group 68"/>
          <p:cNvGrpSpPr/>
          <p:nvPr/>
        </p:nvGrpSpPr>
        <p:grpSpPr>
          <a:xfrm>
            <a:off x="5970214" y="6856604"/>
            <a:ext cx="305168" cy="304408"/>
            <a:chOff x="12322175" y="3084513"/>
            <a:chExt cx="1274763" cy="1271588"/>
          </a:xfrm>
          <a:solidFill>
            <a:schemeClr val="accent5"/>
          </a:solidFill>
        </p:grpSpPr>
        <p:sp>
          <p:nvSpPr>
            <p:cNvPr id="70" name="Freeform 52"/>
            <p:cNvSpPr>
              <a:spLocks/>
            </p:cNvSpPr>
            <p:nvPr/>
          </p:nvSpPr>
          <p:spPr bwMode="auto">
            <a:xfrm>
              <a:off x="12322175" y="3084513"/>
              <a:ext cx="425450" cy="423863"/>
            </a:xfrm>
            <a:custGeom>
              <a:avLst/>
              <a:gdLst>
                <a:gd name="T0" fmla="*/ 167 w 1339"/>
                <a:gd name="T1" fmla="*/ 0 h 1334"/>
                <a:gd name="T2" fmla="*/ 1171 w 1339"/>
                <a:gd name="T3" fmla="*/ 0 h 1334"/>
                <a:gd name="T4" fmla="*/ 1203 w 1339"/>
                <a:gd name="T5" fmla="*/ 2 h 1334"/>
                <a:gd name="T6" fmla="*/ 1234 w 1339"/>
                <a:gd name="T7" fmla="*/ 12 h 1334"/>
                <a:gd name="T8" fmla="*/ 1263 w 1339"/>
                <a:gd name="T9" fmla="*/ 27 h 1334"/>
                <a:gd name="T10" fmla="*/ 1289 w 1339"/>
                <a:gd name="T11" fmla="*/ 49 h 1334"/>
                <a:gd name="T12" fmla="*/ 1310 w 1339"/>
                <a:gd name="T13" fmla="*/ 75 h 1334"/>
                <a:gd name="T14" fmla="*/ 1326 w 1339"/>
                <a:gd name="T15" fmla="*/ 103 h 1334"/>
                <a:gd name="T16" fmla="*/ 1335 w 1339"/>
                <a:gd name="T17" fmla="*/ 133 h 1334"/>
                <a:gd name="T18" fmla="*/ 1339 w 1339"/>
                <a:gd name="T19" fmla="*/ 167 h 1334"/>
                <a:gd name="T20" fmla="*/ 1339 w 1339"/>
                <a:gd name="T21" fmla="*/ 1167 h 1334"/>
                <a:gd name="T22" fmla="*/ 1335 w 1339"/>
                <a:gd name="T23" fmla="*/ 1201 h 1334"/>
                <a:gd name="T24" fmla="*/ 1326 w 1339"/>
                <a:gd name="T25" fmla="*/ 1232 h 1334"/>
                <a:gd name="T26" fmla="*/ 1310 w 1339"/>
                <a:gd name="T27" fmla="*/ 1259 h 1334"/>
                <a:gd name="T28" fmla="*/ 1289 w 1339"/>
                <a:gd name="T29" fmla="*/ 1285 h 1334"/>
                <a:gd name="T30" fmla="*/ 1263 w 1339"/>
                <a:gd name="T31" fmla="*/ 1307 h 1334"/>
                <a:gd name="T32" fmla="*/ 1234 w 1339"/>
                <a:gd name="T33" fmla="*/ 1322 h 1334"/>
                <a:gd name="T34" fmla="*/ 1203 w 1339"/>
                <a:gd name="T35" fmla="*/ 1332 h 1334"/>
                <a:gd name="T36" fmla="*/ 1171 w 1339"/>
                <a:gd name="T37" fmla="*/ 1334 h 1334"/>
                <a:gd name="T38" fmla="*/ 167 w 1339"/>
                <a:gd name="T39" fmla="*/ 1334 h 1334"/>
                <a:gd name="T40" fmla="*/ 135 w 1339"/>
                <a:gd name="T41" fmla="*/ 1332 h 1334"/>
                <a:gd name="T42" fmla="*/ 104 w 1339"/>
                <a:gd name="T43" fmla="*/ 1322 h 1334"/>
                <a:gd name="T44" fmla="*/ 75 w 1339"/>
                <a:gd name="T45" fmla="*/ 1307 h 1334"/>
                <a:gd name="T46" fmla="*/ 49 w 1339"/>
                <a:gd name="T47" fmla="*/ 1285 h 1334"/>
                <a:gd name="T48" fmla="*/ 28 w 1339"/>
                <a:gd name="T49" fmla="*/ 1259 h 1334"/>
                <a:gd name="T50" fmla="*/ 12 w 1339"/>
                <a:gd name="T51" fmla="*/ 1232 h 1334"/>
                <a:gd name="T52" fmla="*/ 3 w 1339"/>
                <a:gd name="T53" fmla="*/ 1201 h 1334"/>
                <a:gd name="T54" fmla="*/ 0 w 1339"/>
                <a:gd name="T55" fmla="*/ 1167 h 1334"/>
                <a:gd name="T56" fmla="*/ 0 w 1339"/>
                <a:gd name="T57" fmla="*/ 167 h 1334"/>
                <a:gd name="T58" fmla="*/ 3 w 1339"/>
                <a:gd name="T59" fmla="*/ 133 h 1334"/>
                <a:gd name="T60" fmla="*/ 12 w 1339"/>
                <a:gd name="T61" fmla="*/ 103 h 1334"/>
                <a:gd name="T62" fmla="*/ 28 w 1339"/>
                <a:gd name="T63" fmla="*/ 75 h 1334"/>
                <a:gd name="T64" fmla="*/ 49 w 1339"/>
                <a:gd name="T65" fmla="*/ 49 h 1334"/>
                <a:gd name="T66" fmla="*/ 75 w 1339"/>
                <a:gd name="T67" fmla="*/ 27 h 1334"/>
                <a:gd name="T68" fmla="*/ 104 w 1339"/>
                <a:gd name="T69" fmla="*/ 12 h 1334"/>
                <a:gd name="T70" fmla="*/ 135 w 1339"/>
                <a:gd name="T71" fmla="*/ 2 h 1334"/>
                <a:gd name="T72" fmla="*/ 167 w 1339"/>
                <a:gd name="T73" fmla="*/ 0 h 1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39" h="1334">
                  <a:moveTo>
                    <a:pt x="167" y="0"/>
                  </a:moveTo>
                  <a:lnTo>
                    <a:pt x="1171" y="0"/>
                  </a:lnTo>
                  <a:lnTo>
                    <a:pt x="1203" y="2"/>
                  </a:lnTo>
                  <a:lnTo>
                    <a:pt x="1234" y="12"/>
                  </a:lnTo>
                  <a:lnTo>
                    <a:pt x="1263" y="27"/>
                  </a:lnTo>
                  <a:lnTo>
                    <a:pt x="1289" y="49"/>
                  </a:lnTo>
                  <a:lnTo>
                    <a:pt x="1310" y="75"/>
                  </a:lnTo>
                  <a:lnTo>
                    <a:pt x="1326" y="103"/>
                  </a:lnTo>
                  <a:lnTo>
                    <a:pt x="1335" y="133"/>
                  </a:lnTo>
                  <a:lnTo>
                    <a:pt x="1339" y="167"/>
                  </a:lnTo>
                  <a:lnTo>
                    <a:pt x="1339" y="1167"/>
                  </a:lnTo>
                  <a:lnTo>
                    <a:pt x="1335" y="1201"/>
                  </a:lnTo>
                  <a:lnTo>
                    <a:pt x="1326" y="1232"/>
                  </a:lnTo>
                  <a:lnTo>
                    <a:pt x="1310" y="1259"/>
                  </a:lnTo>
                  <a:lnTo>
                    <a:pt x="1289" y="1285"/>
                  </a:lnTo>
                  <a:lnTo>
                    <a:pt x="1263" y="1307"/>
                  </a:lnTo>
                  <a:lnTo>
                    <a:pt x="1234" y="1322"/>
                  </a:lnTo>
                  <a:lnTo>
                    <a:pt x="1203" y="1332"/>
                  </a:lnTo>
                  <a:lnTo>
                    <a:pt x="1171" y="1334"/>
                  </a:lnTo>
                  <a:lnTo>
                    <a:pt x="167" y="1334"/>
                  </a:lnTo>
                  <a:lnTo>
                    <a:pt x="135" y="1332"/>
                  </a:lnTo>
                  <a:lnTo>
                    <a:pt x="104" y="1322"/>
                  </a:lnTo>
                  <a:lnTo>
                    <a:pt x="75" y="1307"/>
                  </a:lnTo>
                  <a:lnTo>
                    <a:pt x="49" y="1285"/>
                  </a:lnTo>
                  <a:lnTo>
                    <a:pt x="28" y="1259"/>
                  </a:lnTo>
                  <a:lnTo>
                    <a:pt x="12" y="1232"/>
                  </a:lnTo>
                  <a:lnTo>
                    <a:pt x="3" y="1201"/>
                  </a:lnTo>
                  <a:lnTo>
                    <a:pt x="0" y="1167"/>
                  </a:lnTo>
                  <a:lnTo>
                    <a:pt x="0" y="167"/>
                  </a:lnTo>
                  <a:lnTo>
                    <a:pt x="3" y="133"/>
                  </a:lnTo>
                  <a:lnTo>
                    <a:pt x="12" y="103"/>
                  </a:lnTo>
                  <a:lnTo>
                    <a:pt x="28" y="75"/>
                  </a:lnTo>
                  <a:lnTo>
                    <a:pt x="49" y="49"/>
                  </a:lnTo>
                  <a:lnTo>
                    <a:pt x="75" y="27"/>
                  </a:lnTo>
                  <a:lnTo>
                    <a:pt x="104" y="12"/>
                  </a:lnTo>
                  <a:lnTo>
                    <a:pt x="135" y="2"/>
                  </a:lnTo>
                  <a:lnTo>
                    <a:pt x="1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71" name="Freeform 53"/>
            <p:cNvSpPr>
              <a:spLocks/>
            </p:cNvSpPr>
            <p:nvPr/>
          </p:nvSpPr>
          <p:spPr bwMode="auto">
            <a:xfrm>
              <a:off x="13171488" y="3084513"/>
              <a:ext cx="425450" cy="423863"/>
            </a:xfrm>
            <a:custGeom>
              <a:avLst/>
              <a:gdLst>
                <a:gd name="T0" fmla="*/ 168 w 1339"/>
                <a:gd name="T1" fmla="*/ 0 h 1334"/>
                <a:gd name="T2" fmla="*/ 1172 w 1339"/>
                <a:gd name="T3" fmla="*/ 0 h 1334"/>
                <a:gd name="T4" fmla="*/ 1205 w 1339"/>
                <a:gd name="T5" fmla="*/ 2 h 1334"/>
                <a:gd name="T6" fmla="*/ 1235 w 1339"/>
                <a:gd name="T7" fmla="*/ 12 h 1334"/>
                <a:gd name="T8" fmla="*/ 1263 w 1339"/>
                <a:gd name="T9" fmla="*/ 27 h 1334"/>
                <a:gd name="T10" fmla="*/ 1289 w 1339"/>
                <a:gd name="T11" fmla="*/ 49 h 1334"/>
                <a:gd name="T12" fmla="*/ 1312 w 1339"/>
                <a:gd name="T13" fmla="*/ 75 h 1334"/>
                <a:gd name="T14" fmla="*/ 1327 w 1339"/>
                <a:gd name="T15" fmla="*/ 103 h 1334"/>
                <a:gd name="T16" fmla="*/ 1337 w 1339"/>
                <a:gd name="T17" fmla="*/ 133 h 1334"/>
                <a:gd name="T18" fmla="*/ 1339 w 1339"/>
                <a:gd name="T19" fmla="*/ 167 h 1334"/>
                <a:gd name="T20" fmla="*/ 1339 w 1339"/>
                <a:gd name="T21" fmla="*/ 1167 h 1334"/>
                <a:gd name="T22" fmla="*/ 1337 w 1339"/>
                <a:gd name="T23" fmla="*/ 1201 h 1334"/>
                <a:gd name="T24" fmla="*/ 1327 w 1339"/>
                <a:gd name="T25" fmla="*/ 1232 h 1334"/>
                <a:gd name="T26" fmla="*/ 1312 w 1339"/>
                <a:gd name="T27" fmla="*/ 1259 h 1334"/>
                <a:gd name="T28" fmla="*/ 1289 w 1339"/>
                <a:gd name="T29" fmla="*/ 1285 h 1334"/>
                <a:gd name="T30" fmla="*/ 1263 w 1339"/>
                <a:gd name="T31" fmla="*/ 1307 h 1334"/>
                <a:gd name="T32" fmla="*/ 1235 w 1339"/>
                <a:gd name="T33" fmla="*/ 1322 h 1334"/>
                <a:gd name="T34" fmla="*/ 1205 w 1339"/>
                <a:gd name="T35" fmla="*/ 1332 h 1334"/>
                <a:gd name="T36" fmla="*/ 1172 w 1339"/>
                <a:gd name="T37" fmla="*/ 1334 h 1334"/>
                <a:gd name="T38" fmla="*/ 168 w 1339"/>
                <a:gd name="T39" fmla="*/ 1334 h 1334"/>
                <a:gd name="T40" fmla="*/ 135 w 1339"/>
                <a:gd name="T41" fmla="*/ 1332 h 1334"/>
                <a:gd name="T42" fmla="*/ 104 w 1339"/>
                <a:gd name="T43" fmla="*/ 1322 h 1334"/>
                <a:gd name="T44" fmla="*/ 77 w 1339"/>
                <a:gd name="T45" fmla="*/ 1307 h 1334"/>
                <a:gd name="T46" fmla="*/ 51 w 1339"/>
                <a:gd name="T47" fmla="*/ 1285 h 1334"/>
                <a:gd name="T48" fmla="*/ 29 w 1339"/>
                <a:gd name="T49" fmla="*/ 1259 h 1334"/>
                <a:gd name="T50" fmla="*/ 14 w 1339"/>
                <a:gd name="T51" fmla="*/ 1232 h 1334"/>
                <a:gd name="T52" fmla="*/ 4 w 1339"/>
                <a:gd name="T53" fmla="*/ 1201 h 1334"/>
                <a:gd name="T54" fmla="*/ 0 w 1339"/>
                <a:gd name="T55" fmla="*/ 1167 h 1334"/>
                <a:gd name="T56" fmla="*/ 0 w 1339"/>
                <a:gd name="T57" fmla="*/ 167 h 1334"/>
                <a:gd name="T58" fmla="*/ 4 w 1339"/>
                <a:gd name="T59" fmla="*/ 133 h 1334"/>
                <a:gd name="T60" fmla="*/ 14 w 1339"/>
                <a:gd name="T61" fmla="*/ 103 h 1334"/>
                <a:gd name="T62" fmla="*/ 29 w 1339"/>
                <a:gd name="T63" fmla="*/ 75 h 1334"/>
                <a:gd name="T64" fmla="*/ 51 w 1339"/>
                <a:gd name="T65" fmla="*/ 49 h 1334"/>
                <a:gd name="T66" fmla="*/ 77 w 1339"/>
                <a:gd name="T67" fmla="*/ 27 h 1334"/>
                <a:gd name="T68" fmla="*/ 104 w 1339"/>
                <a:gd name="T69" fmla="*/ 12 h 1334"/>
                <a:gd name="T70" fmla="*/ 135 w 1339"/>
                <a:gd name="T71" fmla="*/ 2 h 1334"/>
                <a:gd name="T72" fmla="*/ 168 w 1339"/>
                <a:gd name="T73" fmla="*/ 0 h 1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39" h="1334">
                  <a:moveTo>
                    <a:pt x="168" y="0"/>
                  </a:moveTo>
                  <a:lnTo>
                    <a:pt x="1172" y="0"/>
                  </a:lnTo>
                  <a:lnTo>
                    <a:pt x="1205" y="2"/>
                  </a:lnTo>
                  <a:lnTo>
                    <a:pt x="1235" y="12"/>
                  </a:lnTo>
                  <a:lnTo>
                    <a:pt x="1263" y="27"/>
                  </a:lnTo>
                  <a:lnTo>
                    <a:pt x="1289" y="49"/>
                  </a:lnTo>
                  <a:lnTo>
                    <a:pt x="1312" y="75"/>
                  </a:lnTo>
                  <a:lnTo>
                    <a:pt x="1327" y="103"/>
                  </a:lnTo>
                  <a:lnTo>
                    <a:pt x="1337" y="133"/>
                  </a:lnTo>
                  <a:lnTo>
                    <a:pt x="1339" y="167"/>
                  </a:lnTo>
                  <a:lnTo>
                    <a:pt x="1339" y="1167"/>
                  </a:lnTo>
                  <a:lnTo>
                    <a:pt x="1337" y="1201"/>
                  </a:lnTo>
                  <a:lnTo>
                    <a:pt x="1327" y="1232"/>
                  </a:lnTo>
                  <a:lnTo>
                    <a:pt x="1312" y="1259"/>
                  </a:lnTo>
                  <a:lnTo>
                    <a:pt x="1289" y="1285"/>
                  </a:lnTo>
                  <a:lnTo>
                    <a:pt x="1263" y="1307"/>
                  </a:lnTo>
                  <a:lnTo>
                    <a:pt x="1235" y="1322"/>
                  </a:lnTo>
                  <a:lnTo>
                    <a:pt x="1205" y="1332"/>
                  </a:lnTo>
                  <a:lnTo>
                    <a:pt x="1172" y="1334"/>
                  </a:lnTo>
                  <a:lnTo>
                    <a:pt x="168" y="1334"/>
                  </a:lnTo>
                  <a:lnTo>
                    <a:pt x="135" y="1332"/>
                  </a:lnTo>
                  <a:lnTo>
                    <a:pt x="104" y="1322"/>
                  </a:lnTo>
                  <a:lnTo>
                    <a:pt x="77" y="1307"/>
                  </a:lnTo>
                  <a:lnTo>
                    <a:pt x="51" y="1285"/>
                  </a:lnTo>
                  <a:lnTo>
                    <a:pt x="29" y="1259"/>
                  </a:lnTo>
                  <a:lnTo>
                    <a:pt x="14" y="1232"/>
                  </a:lnTo>
                  <a:lnTo>
                    <a:pt x="4" y="1201"/>
                  </a:lnTo>
                  <a:lnTo>
                    <a:pt x="0" y="1167"/>
                  </a:lnTo>
                  <a:lnTo>
                    <a:pt x="0" y="167"/>
                  </a:lnTo>
                  <a:lnTo>
                    <a:pt x="4" y="133"/>
                  </a:lnTo>
                  <a:lnTo>
                    <a:pt x="14" y="103"/>
                  </a:lnTo>
                  <a:lnTo>
                    <a:pt x="29" y="75"/>
                  </a:lnTo>
                  <a:lnTo>
                    <a:pt x="51" y="49"/>
                  </a:lnTo>
                  <a:lnTo>
                    <a:pt x="77" y="27"/>
                  </a:lnTo>
                  <a:lnTo>
                    <a:pt x="104" y="12"/>
                  </a:lnTo>
                  <a:lnTo>
                    <a:pt x="135" y="2"/>
                  </a:lnTo>
                  <a:lnTo>
                    <a:pt x="1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72" name="Freeform 54"/>
            <p:cNvSpPr>
              <a:spLocks/>
            </p:cNvSpPr>
            <p:nvPr/>
          </p:nvSpPr>
          <p:spPr bwMode="auto">
            <a:xfrm>
              <a:off x="12322175" y="3614738"/>
              <a:ext cx="1274763" cy="741363"/>
            </a:xfrm>
            <a:custGeom>
              <a:avLst/>
              <a:gdLst>
                <a:gd name="T0" fmla="*/ 1203 w 4015"/>
                <a:gd name="T1" fmla="*/ 4 h 2338"/>
                <a:gd name="T2" fmla="*/ 1289 w 4015"/>
                <a:gd name="T3" fmla="*/ 50 h 2338"/>
                <a:gd name="T4" fmla="*/ 1335 w 4015"/>
                <a:gd name="T5" fmla="*/ 135 h 2338"/>
                <a:gd name="T6" fmla="*/ 1341 w 4015"/>
                <a:gd name="T7" fmla="*/ 554 h 2338"/>
                <a:gd name="T8" fmla="*/ 1378 w 4015"/>
                <a:gd name="T9" fmla="*/ 695 h 2338"/>
                <a:gd name="T10" fmla="*/ 1465 w 4015"/>
                <a:gd name="T11" fmla="*/ 823 h 2338"/>
                <a:gd name="T12" fmla="*/ 1580 w 4015"/>
                <a:gd name="T13" fmla="*/ 908 h 2338"/>
                <a:gd name="T14" fmla="*/ 1725 w 4015"/>
                <a:gd name="T15" fmla="*/ 962 h 2338"/>
                <a:gd name="T16" fmla="*/ 1859 w 4015"/>
                <a:gd name="T17" fmla="*/ 993 h 2338"/>
                <a:gd name="T18" fmla="*/ 2008 w 4015"/>
                <a:gd name="T19" fmla="*/ 1002 h 2338"/>
                <a:gd name="T20" fmla="*/ 2156 w 4015"/>
                <a:gd name="T21" fmla="*/ 993 h 2338"/>
                <a:gd name="T22" fmla="*/ 2289 w 4015"/>
                <a:gd name="T23" fmla="*/ 962 h 2338"/>
                <a:gd name="T24" fmla="*/ 2434 w 4015"/>
                <a:gd name="T25" fmla="*/ 908 h 2338"/>
                <a:gd name="T26" fmla="*/ 2550 w 4015"/>
                <a:gd name="T27" fmla="*/ 823 h 2338"/>
                <a:gd name="T28" fmla="*/ 2638 w 4015"/>
                <a:gd name="T29" fmla="*/ 695 h 2338"/>
                <a:gd name="T30" fmla="*/ 2675 w 4015"/>
                <a:gd name="T31" fmla="*/ 554 h 2338"/>
                <a:gd name="T32" fmla="*/ 2680 w 4015"/>
                <a:gd name="T33" fmla="*/ 135 h 2338"/>
                <a:gd name="T34" fmla="*/ 2727 w 4015"/>
                <a:gd name="T35" fmla="*/ 50 h 2338"/>
                <a:gd name="T36" fmla="*/ 2811 w 4015"/>
                <a:gd name="T37" fmla="*/ 4 h 2338"/>
                <a:gd name="T38" fmla="*/ 3881 w 4015"/>
                <a:gd name="T39" fmla="*/ 4 h 2338"/>
                <a:gd name="T40" fmla="*/ 3965 w 4015"/>
                <a:gd name="T41" fmla="*/ 50 h 2338"/>
                <a:gd name="T42" fmla="*/ 4013 w 4015"/>
                <a:gd name="T43" fmla="*/ 135 h 2338"/>
                <a:gd name="T44" fmla="*/ 4013 w 4015"/>
                <a:gd name="T45" fmla="*/ 616 h 2338"/>
                <a:gd name="T46" fmla="*/ 3964 w 4015"/>
                <a:gd name="T47" fmla="*/ 946 h 2338"/>
                <a:gd name="T48" fmla="*/ 3860 w 4015"/>
                <a:gd name="T49" fmla="*/ 1253 h 2338"/>
                <a:gd name="T50" fmla="*/ 3698 w 4015"/>
                <a:gd name="T51" fmla="*/ 1536 h 2338"/>
                <a:gd name="T52" fmla="*/ 3489 w 4015"/>
                <a:gd name="T53" fmla="*/ 1782 h 2338"/>
                <a:gd name="T54" fmla="*/ 3235 w 4015"/>
                <a:gd name="T55" fmla="*/ 1988 h 2338"/>
                <a:gd name="T56" fmla="*/ 2938 w 4015"/>
                <a:gd name="T57" fmla="*/ 2151 h 2338"/>
                <a:gd name="T58" fmla="*/ 2611 w 4015"/>
                <a:gd name="T59" fmla="*/ 2265 h 2338"/>
                <a:gd name="T60" fmla="*/ 2257 w 4015"/>
                <a:gd name="T61" fmla="*/ 2325 h 2338"/>
                <a:gd name="T62" fmla="*/ 1882 w 4015"/>
                <a:gd name="T63" fmla="*/ 2334 h 2338"/>
                <a:gd name="T64" fmla="*/ 1520 w 4015"/>
                <a:gd name="T65" fmla="*/ 2291 h 2338"/>
                <a:gd name="T66" fmla="*/ 1184 w 4015"/>
                <a:gd name="T67" fmla="*/ 2194 h 2338"/>
                <a:gd name="T68" fmla="*/ 874 w 4015"/>
                <a:gd name="T69" fmla="*/ 2047 h 2338"/>
                <a:gd name="T70" fmla="*/ 606 w 4015"/>
                <a:gd name="T71" fmla="*/ 1855 h 2338"/>
                <a:gd name="T72" fmla="*/ 382 w 4015"/>
                <a:gd name="T73" fmla="*/ 1623 h 2338"/>
                <a:gd name="T74" fmla="*/ 203 w 4015"/>
                <a:gd name="T75" fmla="*/ 1351 h 2338"/>
                <a:gd name="T76" fmla="*/ 79 w 4015"/>
                <a:gd name="T77" fmla="*/ 1051 h 2338"/>
                <a:gd name="T78" fmla="*/ 12 w 4015"/>
                <a:gd name="T79" fmla="*/ 729 h 2338"/>
                <a:gd name="T80" fmla="*/ 0 w 4015"/>
                <a:gd name="T81" fmla="*/ 344 h 2338"/>
                <a:gd name="T82" fmla="*/ 12 w 4015"/>
                <a:gd name="T83" fmla="*/ 104 h 2338"/>
                <a:gd name="T84" fmla="*/ 75 w 4015"/>
                <a:gd name="T85" fmla="*/ 29 h 2338"/>
                <a:gd name="T86" fmla="*/ 167 w 4015"/>
                <a:gd name="T87" fmla="*/ 0 h 2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015" h="2338">
                  <a:moveTo>
                    <a:pt x="167" y="0"/>
                  </a:moveTo>
                  <a:lnTo>
                    <a:pt x="1171" y="0"/>
                  </a:lnTo>
                  <a:lnTo>
                    <a:pt x="1203" y="4"/>
                  </a:lnTo>
                  <a:lnTo>
                    <a:pt x="1234" y="13"/>
                  </a:lnTo>
                  <a:lnTo>
                    <a:pt x="1263" y="29"/>
                  </a:lnTo>
                  <a:lnTo>
                    <a:pt x="1289" y="50"/>
                  </a:lnTo>
                  <a:lnTo>
                    <a:pt x="1310" y="76"/>
                  </a:lnTo>
                  <a:lnTo>
                    <a:pt x="1326" y="104"/>
                  </a:lnTo>
                  <a:lnTo>
                    <a:pt x="1335" y="135"/>
                  </a:lnTo>
                  <a:lnTo>
                    <a:pt x="1339" y="167"/>
                  </a:lnTo>
                  <a:lnTo>
                    <a:pt x="1339" y="501"/>
                  </a:lnTo>
                  <a:lnTo>
                    <a:pt x="1341" y="554"/>
                  </a:lnTo>
                  <a:lnTo>
                    <a:pt x="1349" y="604"/>
                  </a:lnTo>
                  <a:lnTo>
                    <a:pt x="1361" y="651"/>
                  </a:lnTo>
                  <a:lnTo>
                    <a:pt x="1378" y="695"/>
                  </a:lnTo>
                  <a:lnTo>
                    <a:pt x="1399" y="736"/>
                  </a:lnTo>
                  <a:lnTo>
                    <a:pt x="1432" y="782"/>
                  </a:lnTo>
                  <a:lnTo>
                    <a:pt x="1465" y="823"/>
                  </a:lnTo>
                  <a:lnTo>
                    <a:pt x="1502" y="857"/>
                  </a:lnTo>
                  <a:lnTo>
                    <a:pt x="1539" y="884"/>
                  </a:lnTo>
                  <a:lnTo>
                    <a:pt x="1580" y="908"/>
                  </a:lnTo>
                  <a:lnTo>
                    <a:pt x="1625" y="929"/>
                  </a:lnTo>
                  <a:lnTo>
                    <a:pt x="1673" y="948"/>
                  </a:lnTo>
                  <a:lnTo>
                    <a:pt x="1725" y="962"/>
                  </a:lnTo>
                  <a:lnTo>
                    <a:pt x="1776" y="976"/>
                  </a:lnTo>
                  <a:lnTo>
                    <a:pt x="1821" y="986"/>
                  </a:lnTo>
                  <a:lnTo>
                    <a:pt x="1859" y="993"/>
                  </a:lnTo>
                  <a:lnTo>
                    <a:pt x="1893" y="997"/>
                  </a:lnTo>
                  <a:lnTo>
                    <a:pt x="1951" y="1001"/>
                  </a:lnTo>
                  <a:lnTo>
                    <a:pt x="2008" y="1002"/>
                  </a:lnTo>
                  <a:lnTo>
                    <a:pt x="2064" y="1001"/>
                  </a:lnTo>
                  <a:lnTo>
                    <a:pt x="2122" y="997"/>
                  </a:lnTo>
                  <a:lnTo>
                    <a:pt x="2156" y="993"/>
                  </a:lnTo>
                  <a:lnTo>
                    <a:pt x="2194" y="986"/>
                  </a:lnTo>
                  <a:lnTo>
                    <a:pt x="2240" y="976"/>
                  </a:lnTo>
                  <a:lnTo>
                    <a:pt x="2289" y="962"/>
                  </a:lnTo>
                  <a:lnTo>
                    <a:pt x="2341" y="948"/>
                  </a:lnTo>
                  <a:lnTo>
                    <a:pt x="2390" y="929"/>
                  </a:lnTo>
                  <a:lnTo>
                    <a:pt x="2434" y="908"/>
                  </a:lnTo>
                  <a:lnTo>
                    <a:pt x="2475" y="884"/>
                  </a:lnTo>
                  <a:lnTo>
                    <a:pt x="2514" y="857"/>
                  </a:lnTo>
                  <a:lnTo>
                    <a:pt x="2550" y="823"/>
                  </a:lnTo>
                  <a:lnTo>
                    <a:pt x="2583" y="782"/>
                  </a:lnTo>
                  <a:lnTo>
                    <a:pt x="2615" y="736"/>
                  </a:lnTo>
                  <a:lnTo>
                    <a:pt x="2638" y="695"/>
                  </a:lnTo>
                  <a:lnTo>
                    <a:pt x="2655" y="651"/>
                  </a:lnTo>
                  <a:lnTo>
                    <a:pt x="2668" y="604"/>
                  </a:lnTo>
                  <a:lnTo>
                    <a:pt x="2675" y="554"/>
                  </a:lnTo>
                  <a:lnTo>
                    <a:pt x="2676" y="501"/>
                  </a:lnTo>
                  <a:lnTo>
                    <a:pt x="2676" y="167"/>
                  </a:lnTo>
                  <a:lnTo>
                    <a:pt x="2680" y="135"/>
                  </a:lnTo>
                  <a:lnTo>
                    <a:pt x="2690" y="104"/>
                  </a:lnTo>
                  <a:lnTo>
                    <a:pt x="2705" y="76"/>
                  </a:lnTo>
                  <a:lnTo>
                    <a:pt x="2727" y="50"/>
                  </a:lnTo>
                  <a:lnTo>
                    <a:pt x="2753" y="29"/>
                  </a:lnTo>
                  <a:lnTo>
                    <a:pt x="2780" y="13"/>
                  </a:lnTo>
                  <a:lnTo>
                    <a:pt x="2811" y="4"/>
                  </a:lnTo>
                  <a:lnTo>
                    <a:pt x="2844" y="0"/>
                  </a:lnTo>
                  <a:lnTo>
                    <a:pt x="3848" y="0"/>
                  </a:lnTo>
                  <a:lnTo>
                    <a:pt x="3881" y="4"/>
                  </a:lnTo>
                  <a:lnTo>
                    <a:pt x="3911" y="13"/>
                  </a:lnTo>
                  <a:lnTo>
                    <a:pt x="3939" y="29"/>
                  </a:lnTo>
                  <a:lnTo>
                    <a:pt x="3965" y="50"/>
                  </a:lnTo>
                  <a:lnTo>
                    <a:pt x="3988" y="76"/>
                  </a:lnTo>
                  <a:lnTo>
                    <a:pt x="4003" y="104"/>
                  </a:lnTo>
                  <a:lnTo>
                    <a:pt x="4013" y="135"/>
                  </a:lnTo>
                  <a:lnTo>
                    <a:pt x="4015" y="167"/>
                  </a:lnTo>
                  <a:lnTo>
                    <a:pt x="4015" y="501"/>
                  </a:lnTo>
                  <a:lnTo>
                    <a:pt x="4013" y="616"/>
                  </a:lnTo>
                  <a:lnTo>
                    <a:pt x="4003" y="729"/>
                  </a:lnTo>
                  <a:lnTo>
                    <a:pt x="3987" y="839"/>
                  </a:lnTo>
                  <a:lnTo>
                    <a:pt x="3964" y="946"/>
                  </a:lnTo>
                  <a:lnTo>
                    <a:pt x="3936" y="1051"/>
                  </a:lnTo>
                  <a:lnTo>
                    <a:pt x="3901" y="1154"/>
                  </a:lnTo>
                  <a:lnTo>
                    <a:pt x="3860" y="1253"/>
                  </a:lnTo>
                  <a:lnTo>
                    <a:pt x="3812" y="1351"/>
                  </a:lnTo>
                  <a:lnTo>
                    <a:pt x="3757" y="1446"/>
                  </a:lnTo>
                  <a:lnTo>
                    <a:pt x="3698" y="1536"/>
                  </a:lnTo>
                  <a:lnTo>
                    <a:pt x="3633" y="1623"/>
                  </a:lnTo>
                  <a:lnTo>
                    <a:pt x="3564" y="1704"/>
                  </a:lnTo>
                  <a:lnTo>
                    <a:pt x="3489" y="1782"/>
                  </a:lnTo>
                  <a:lnTo>
                    <a:pt x="3410" y="1855"/>
                  </a:lnTo>
                  <a:lnTo>
                    <a:pt x="3325" y="1923"/>
                  </a:lnTo>
                  <a:lnTo>
                    <a:pt x="3235" y="1988"/>
                  </a:lnTo>
                  <a:lnTo>
                    <a:pt x="3141" y="2047"/>
                  </a:lnTo>
                  <a:lnTo>
                    <a:pt x="3042" y="2101"/>
                  </a:lnTo>
                  <a:lnTo>
                    <a:pt x="2938" y="2151"/>
                  </a:lnTo>
                  <a:lnTo>
                    <a:pt x="2832" y="2194"/>
                  </a:lnTo>
                  <a:lnTo>
                    <a:pt x="2723" y="2233"/>
                  </a:lnTo>
                  <a:lnTo>
                    <a:pt x="2611" y="2265"/>
                  </a:lnTo>
                  <a:lnTo>
                    <a:pt x="2496" y="2291"/>
                  </a:lnTo>
                  <a:lnTo>
                    <a:pt x="2379" y="2310"/>
                  </a:lnTo>
                  <a:lnTo>
                    <a:pt x="2257" y="2325"/>
                  </a:lnTo>
                  <a:lnTo>
                    <a:pt x="2134" y="2334"/>
                  </a:lnTo>
                  <a:lnTo>
                    <a:pt x="2008" y="2338"/>
                  </a:lnTo>
                  <a:lnTo>
                    <a:pt x="1882" y="2334"/>
                  </a:lnTo>
                  <a:lnTo>
                    <a:pt x="1758" y="2325"/>
                  </a:lnTo>
                  <a:lnTo>
                    <a:pt x="1637" y="2310"/>
                  </a:lnTo>
                  <a:lnTo>
                    <a:pt x="1520" y="2291"/>
                  </a:lnTo>
                  <a:lnTo>
                    <a:pt x="1404" y="2265"/>
                  </a:lnTo>
                  <a:lnTo>
                    <a:pt x="1293" y="2233"/>
                  </a:lnTo>
                  <a:lnTo>
                    <a:pt x="1184" y="2194"/>
                  </a:lnTo>
                  <a:lnTo>
                    <a:pt x="1077" y="2151"/>
                  </a:lnTo>
                  <a:lnTo>
                    <a:pt x="974" y="2101"/>
                  </a:lnTo>
                  <a:lnTo>
                    <a:pt x="874" y="2047"/>
                  </a:lnTo>
                  <a:lnTo>
                    <a:pt x="780" y="1988"/>
                  </a:lnTo>
                  <a:lnTo>
                    <a:pt x="690" y="1923"/>
                  </a:lnTo>
                  <a:lnTo>
                    <a:pt x="606" y="1855"/>
                  </a:lnTo>
                  <a:lnTo>
                    <a:pt x="527" y="1782"/>
                  </a:lnTo>
                  <a:lnTo>
                    <a:pt x="451" y="1704"/>
                  </a:lnTo>
                  <a:lnTo>
                    <a:pt x="382" y="1623"/>
                  </a:lnTo>
                  <a:lnTo>
                    <a:pt x="317" y="1536"/>
                  </a:lnTo>
                  <a:lnTo>
                    <a:pt x="258" y="1446"/>
                  </a:lnTo>
                  <a:lnTo>
                    <a:pt x="203" y="1351"/>
                  </a:lnTo>
                  <a:lnTo>
                    <a:pt x="156" y="1253"/>
                  </a:lnTo>
                  <a:lnTo>
                    <a:pt x="115" y="1154"/>
                  </a:lnTo>
                  <a:lnTo>
                    <a:pt x="79" y="1051"/>
                  </a:lnTo>
                  <a:lnTo>
                    <a:pt x="51" y="946"/>
                  </a:lnTo>
                  <a:lnTo>
                    <a:pt x="28" y="839"/>
                  </a:lnTo>
                  <a:lnTo>
                    <a:pt x="12" y="729"/>
                  </a:lnTo>
                  <a:lnTo>
                    <a:pt x="3" y="616"/>
                  </a:lnTo>
                  <a:lnTo>
                    <a:pt x="0" y="501"/>
                  </a:lnTo>
                  <a:lnTo>
                    <a:pt x="0" y="344"/>
                  </a:lnTo>
                  <a:lnTo>
                    <a:pt x="0" y="167"/>
                  </a:lnTo>
                  <a:lnTo>
                    <a:pt x="3" y="135"/>
                  </a:lnTo>
                  <a:lnTo>
                    <a:pt x="12" y="104"/>
                  </a:lnTo>
                  <a:lnTo>
                    <a:pt x="28" y="76"/>
                  </a:lnTo>
                  <a:lnTo>
                    <a:pt x="49" y="50"/>
                  </a:lnTo>
                  <a:lnTo>
                    <a:pt x="75" y="29"/>
                  </a:lnTo>
                  <a:lnTo>
                    <a:pt x="104" y="13"/>
                  </a:lnTo>
                  <a:lnTo>
                    <a:pt x="135" y="4"/>
                  </a:lnTo>
                  <a:lnTo>
                    <a:pt x="1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3" name="Freeform 98"/>
          <p:cNvSpPr>
            <a:spLocks/>
          </p:cNvSpPr>
          <p:nvPr/>
        </p:nvSpPr>
        <p:spPr bwMode="auto">
          <a:xfrm>
            <a:off x="7345062" y="5411593"/>
            <a:ext cx="362021" cy="306841"/>
          </a:xfrm>
          <a:custGeom>
            <a:avLst/>
            <a:gdLst>
              <a:gd name="T0" fmla="*/ 2680 w 3463"/>
              <a:gd name="T1" fmla="*/ 11 h 2938"/>
              <a:gd name="T2" fmla="*/ 2887 w 3463"/>
              <a:gd name="T3" fmla="*/ 69 h 2938"/>
              <a:gd name="T4" fmla="*/ 3075 w 3463"/>
              <a:gd name="T5" fmla="*/ 176 h 2938"/>
              <a:gd name="T6" fmla="*/ 3241 w 3463"/>
              <a:gd name="T7" fmla="*/ 331 h 2938"/>
              <a:gd name="T8" fmla="*/ 3364 w 3463"/>
              <a:gd name="T9" fmla="*/ 512 h 2938"/>
              <a:gd name="T10" fmla="*/ 3438 w 3463"/>
              <a:gd name="T11" fmla="*/ 714 h 2938"/>
              <a:gd name="T12" fmla="*/ 3463 w 3463"/>
              <a:gd name="T13" fmla="*/ 935 h 2938"/>
              <a:gd name="T14" fmla="*/ 3453 w 3463"/>
              <a:gd name="T15" fmla="*/ 1520 h 2938"/>
              <a:gd name="T16" fmla="*/ 3402 w 3463"/>
              <a:gd name="T17" fmla="*/ 1581 h 2938"/>
              <a:gd name="T18" fmla="*/ 3329 w 3463"/>
              <a:gd name="T19" fmla="*/ 1603 h 2938"/>
              <a:gd name="T20" fmla="*/ 3146 w 3463"/>
              <a:gd name="T21" fmla="*/ 1592 h 2938"/>
              <a:gd name="T22" fmla="*/ 3086 w 3463"/>
              <a:gd name="T23" fmla="*/ 1542 h 2938"/>
              <a:gd name="T24" fmla="*/ 3063 w 3463"/>
              <a:gd name="T25" fmla="*/ 1469 h 2938"/>
              <a:gd name="T26" fmla="*/ 3053 w 3463"/>
              <a:gd name="T27" fmla="*/ 828 h 2938"/>
              <a:gd name="T28" fmla="*/ 3002 w 3463"/>
              <a:gd name="T29" fmla="*/ 684 h 2938"/>
              <a:gd name="T30" fmla="*/ 2907 w 3463"/>
              <a:gd name="T31" fmla="*/ 557 h 2938"/>
              <a:gd name="T32" fmla="*/ 2781 w 3463"/>
              <a:gd name="T33" fmla="*/ 462 h 2938"/>
              <a:gd name="T34" fmla="*/ 2636 w 3463"/>
              <a:gd name="T35" fmla="*/ 411 h 2938"/>
              <a:gd name="T36" fmla="*/ 2476 w 3463"/>
              <a:gd name="T37" fmla="*/ 403 h 2938"/>
              <a:gd name="T38" fmla="*/ 2326 w 3463"/>
              <a:gd name="T39" fmla="*/ 440 h 2938"/>
              <a:gd name="T40" fmla="*/ 2193 w 3463"/>
              <a:gd name="T41" fmla="*/ 520 h 2938"/>
              <a:gd name="T42" fmla="*/ 2086 w 3463"/>
              <a:gd name="T43" fmla="*/ 640 h 2938"/>
              <a:gd name="T44" fmla="*/ 2019 w 3463"/>
              <a:gd name="T45" fmla="*/ 778 h 2938"/>
              <a:gd name="T46" fmla="*/ 1997 w 3463"/>
              <a:gd name="T47" fmla="*/ 935 h 2938"/>
              <a:gd name="T48" fmla="*/ 2229 w 3463"/>
              <a:gd name="T49" fmla="*/ 1338 h 2938"/>
              <a:gd name="T50" fmla="*/ 2315 w 3463"/>
              <a:gd name="T51" fmla="*/ 1373 h 2938"/>
              <a:gd name="T52" fmla="*/ 2376 w 3463"/>
              <a:gd name="T53" fmla="*/ 1444 h 2938"/>
              <a:gd name="T54" fmla="*/ 2397 w 3463"/>
              <a:gd name="T55" fmla="*/ 1535 h 2938"/>
              <a:gd name="T56" fmla="*/ 2387 w 3463"/>
              <a:gd name="T57" fmla="*/ 2800 h 2938"/>
              <a:gd name="T58" fmla="*/ 2339 w 3463"/>
              <a:gd name="T59" fmla="*/ 2879 h 2938"/>
              <a:gd name="T60" fmla="*/ 2260 w 3463"/>
              <a:gd name="T61" fmla="*/ 2929 h 2938"/>
              <a:gd name="T62" fmla="*/ 199 w 3463"/>
              <a:gd name="T63" fmla="*/ 2938 h 2938"/>
              <a:gd name="T64" fmla="*/ 109 w 3463"/>
              <a:gd name="T65" fmla="*/ 2917 h 2938"/>
              <a:gd name="T66" fmla="*/ 37 w 3463"/>
              <a:gd name="T67" fmla="*/ 2855 h 2938"/>
              <a:gd name="T68" fmla="*/ 2 w 3463"/>
              <a:gd name="T69" fmla="*/ 2770 h 2938"/>
              <a:gd name="T70" fmla="*/ 2 w 3463"/>
              <a:gd name="T71" fmla="*/ 1504 h 2938"/>
              <a:gd name="T72" fmla="*/ 37 w 3463"/>
              <a:gd name="T73" fmla="*/ 1418 h 2938"/>
              <a:gd name="T74" fmla="*/ 109 w 3463"/>
              <a:gd name="T75" fmla="*/ 1357 h 2938"/>
              <a:gd name="T76" fmla="*/ 199 w 3463"/>
              <a:gd name="T77" fmla="*/ 1336 h 2938"/>
              <a:gd name="T78" fmla="*/ 1601 w 3463"/>
              <a:gd name="T79" fmla="*/ 859 h 2938"/>
              <a:gd name="T80" fmla="*/ 1642 w 3463"/>
              <a:gd name="T81" fmla="*/ 644 h 2938"/>
              <a:gd name="T82" fmla="*/ 1733 w 3463"/>
              <a:gd name="T83" fmla="*/ 450 h 2938"/>
              <a:gd name="T84" fmla="*/ 1872 w 3463"/>
              <a:gd name="T85" fmla="*/ 275 h 2938"/>
              <a:gd name="T86" fmla="*/ 2046 w 3463"/>
              <a:gd name="T87" fmla="*/ 135 h 2938"/>
              <a:gd name="T88" fmla="*/ 2240 w 3463"/>
              <a:gd name="T89" fmla="*/ 45 h 2938"/>
              <a:gd name="T90" fmla="*/ 2455 w 3463"/>
              <a:gd name="T91" fmla="*/ 4 h 2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63" h="2938">
                <a:moveTo>
                  <a:pt x="2531" y="0"/>
                </a:moveTo>
                <a:lnTo>
                  <a:pt x="2607" y="4"/>
                </a:lnTo>
                <a:lnTo>
                  <a:pt x="2680" y="11"/>
                </a:lnTo>
                <a:lnTo>
                  <a:pt x="2751" y="25"/>
                </a:lnTo>
                <a:lnTo>
                  <a:pt x="2821" y="45"/>
                </a:lnTo>
                <a:lnTo>
                  <a:pt x="2887" y="69"/>
                </a:lnTo>
                <a:lnTo>
                  <a:pt x="2953" y="99"/>
                </a:lnTo>
                <a:lnTo>
                  <a:pt x="3015" y="135"/>
                </a:lnTo>
                <a:lnTo>
                  <a:pt x="3075" y="176"/>
                </a:lnTo>
                <a:lnTo>
                  <a:pt x="3133" y="222"/>
                </a:lnTo>
                <a:lnTo>
                  <a:pt x="3189" y="275"/>
                </a:lnTo>
                <a:lnTo>
                  <a:pt x="3241" y="331"/>
                </a:lnTo>
                <a:lnTo>
                  <a:pt x="3287" y="389"/>
                </a:lnTo>
                <a:lnTo>
                  <a:pt x="3328" y="450"/>
                </a:lnTo>
                <a:lnTo>
                  <a:pt x="3364" y="512"/>
                </a:lnTo>
                <a:lnTo>
                  <a:pt x="3395" y="577"/>
                </a:lnTo>
                <a:lnTo>
                  <a:pt x="3419" y="644"/>
                </a:lnTo>
                <a:lnTo>
                  <a:pt x="3438" y="714"/>
                </a:lnTo>
                <a:lnTo>
                  <a:pt x="3452" y="785"/>
                </a:lnTo>
                <a:lnTo>
                  <a:pt x="3460" y="859"/>
                </a:lnTo>
                <a:lnTo>
                  <a:pt x="3463" y="935"/>
                </a:lnTo>
                <a:lnTo>
                  <a:pt x="3463" y="1469"/>
                </a:lnTo>
                <a:lnTo>
                  <a:pt x="3460" y="1495"/>
                </a:lnTo>
                <a:lnTo>
                  <a:pt x="3453" y="1520"/>
                </a:lnTo>
                <a:lnTo>
                  <a:pt x="3440" y="1542"/>
                </a:lnTo>
                <a:lnTo>
                  <a:pt x="3423" y="1563"/>
                </a:lnTo>
                <a:lnTo>
                  <a:pt x="3402" y="1581"/>
                </a:lnTo>
                <a:lnTo>
                  <a:pt x="3380" y="1592"/>
                </a:lnTo>
                <a:lnTo>
                  <a:pt x="3356" y="1600"/>
                </a:lnTo>
                <a:lnTo>
                  <a:pt x="3329" y="1603"/>
                </a:lnTo>
                <a:lnTo>
                  <a:pt x="3196" y="1603"/>
                </a:lnTo>
                <a:lnTo>
                  <a:pt x="3170" y="1600"/>
                </a:lnTo>
                <a:lnTo>
                  <a:pt x="3146" y="1592"/>
                </a:lnTo>
                <a:lnTo>
                  <a:pt x="3124" y="1581"/>
                </a:lnTo>
                <a:lnTo>
                  <a:pt x="3102" y="1563"/>
                </a:lnTo>
                <a:lnTo>
                  <a:pt x="3086" y="1542"/>
                </a:lnTo>
                <a:lnTo>
                  <a:pt x="3073" y="1520"/>
                </a:lnTo>
                <a:lnTo>
                  <a:pt x="3066" y="1495"/>
                </a:lnTo>
                <a:lnTo>
                  <a:pt x="3063" y="1469"/>
                </a:lnTo>
                <a:lnTo>
                  <a:pt x="3063" y="935"/>
                </a:lnTo>
                <a:lnTo>
                  <a:pt x="3060" y="881"/>
                </a:lnTo>
                <a:lnTo>
                  <a:pt x="3053" y="828"/>
                </a:lnTo>
                <a:lnTo>
                  <a:pt x="3041" y="778"/>
                </a:lnTo>
                <a:lnTo>
                  <a:pt x="3024" y="730"/>
                </a:lnTo>
                <a:lnTo>
                  <a:pt x="3002" y="684"/>
                </a:lnTo>
                <a:lnTo>
                  <a:pt x="2975" y="640"/>
                </a:lnTo>
                <a:lnTo>
                  <a:pt x="2943" y="598"/>
                </a:lnTo>
                <a:lnTo>
                  <a:pt x="2907" y="557"/>
                </a:lnTo>
                <a:lnTo>
                  <a:pt x="2867" y="520"/>
                </a:lnTo>
                <a:lnTo>
                  <a:pt x="2825" y="489"/>
                </a:lnTo>
                <a:lnTo>
                  <a:pt x="2781" y="462"/>
                </a:lnTo>
                <a:lnTo>
                  <a:pt x="2734" y="440"/>
                </a:lnTo>
                <a:lnTo>
                  <a:pt x="2687" y="423"/>
                </a:lnTo>
                <a:lnTo>
                  <a:pt x="2636" y="411"/>
                </a:lnTo>
                <a:lnTo>
                  <a:pt x="2585" y="403"/>
                </a:lnTo>
                <a:lnTo>
                  <a:pt x="2531" y="401"/>
                </a:lnTo>
                <a:lnTo>
                  <a:pt x="2476" y="403"/>
                </a:lnTo>
                <a:lnTo>
                  <a:pt x="2424" y="411"/>
                </a:lnTo>
                <a:lnTo>
                  <a:pt x="2374" y="423"/>
                </a:lnTo>
                <a:lnTo>
                  <a:pt x="2326" y="440"/>
                </a:lnTo>
                <a:lnTo>
                  <a:pt x="2280" y="462"/>
                </a:lnTo>
                <a:lnTo>
                  <a:pt x="2236" y="489"/>
                </a:lnTo>
                <a:lnTo>
                  <a:pt x="2193" y="520"/>
                </a:lnTo>
                <a:lnTo>
                  <a:pt x="2153" y="557"/>
                </a:lnTo>
                <a:lnTo>
                  <a:pt x="2118" y="598"/>
                </a:lnTo>
                <a:lnTo>
                  <a:pt x="2086" y="640"/>
                </a:lnTo>
                <a:lnTo>
                  <a:pt x="2058" y="684"/>
                </a:lnTo>
                <a:lnTo>
                  <a:pt x="2036" y="730"/>
                </a:lnTo>
                <a:lnTo>
                  <a:pt x="2019" y="778"/>
                </a:lnTo>
                <a:lnTo>
                  <a:pt x="2008" y="828"/>
                </a:lnTo>
                <a:lnTo>
                  <a:pt x="2000" y="881"/>
                </a:lnTo>
                <a:lnTo>
                  <a:pt x="1997" y="935"/>
                </a:lnTo>
                <a:lnTo>
                  <a:pt x="1997" y="1336"/>
                </a:lnTo>
                <a:lnTo>
                  <a:pt x="2198" y="1336"/>
                </a:lnTo>
                <a:lnTo>
                  <a:pt x="2229" y="1338"/>
                </a:lnTo>
                <a:lnTo>
                  <a:pt x="2260" y="1345"/>
                </a:lnTo>
                <a:lnTo>
                  <a:pt x="2288" y="1357"/>
                </a:lnTo>
                <a:lnTo>
                  <a:pt x="2315" y="1373"/>
                </a:lnTo>
                <a:lnTo>
                  <a:pt x="2339" y="1394"/>
                </a:lnTo>
                <a:lnTo>
                  <a:pt x="2360" y="1418"/>
                </a:lnTo>
                <a:lnTo>
                  <a:pt x="2376" y="1444"/>
                </a:lnTo>
                <a:lnTo>
                  <a:pt x="2387" y="1473"/>
                </a:lnTo>
                <a:lnTo>
                  <a:pt x="2395" y="1504"/>
                </a:lnTo>
                <a:lnTo>
                  <a:pt x="2397" y="1535"/>
                </a:lnTo>
                <a:lnTo>
                  <a:pt x="2397" y="2737"/>
                </a:lnTo>
                <a:lnTo>
                  <a:pt x="2395" y="2770"/>
                </a:lnTo>
                <a:lnTo>
                  <a:pt x="2387" y="2800"/>
                </a:lnTo>
                <a:lnTo>
                  <a:pt x="2376" y="2828"/>
                </a:lnTo>
                <a:lnTo>
                  <a:pt x="2360" y="2855"/>
                </a:lnTo>
                <a:lnTo>
                  <a:pt x="2339" y="2879"/>
                </a:lnTo>
                <a:lnTo>
                  <a:pt x="2315" y="2900"/>
                </a:lnTo>
                <a:lnTo>
                  <a:pt x="2288" y="2917"/>
                </a:lnTo>
                <a:lnTo>
                  <a:pt x="2260" y="2929"/>
                </a:lnTo>
                <a:lnTo>
                  <a:pt x="2229" y="2935"/>
                </a:lnTo>
                <a:lnTo>
                  <a:pt x="2198" y="2938"/>
                </a:lnTo>
                <a:lnTo>
                  <a:pt x="199" y="2938"/>
                </a:lnTo>
                <a:lnTo>
                  <a:pt x="168" y="2935"/>
                </a:lnTo>
                <a:lnTo>
                  <a:pt x="137" y="2929"/>
                </a:lnTo>
                <a:lnTo>
                  <a:pt x="109" y="2917"/>
                </a:lnTo>
                <a:lnTo>
                  <a:pt x="82" y="2900"/>
                </a:lnTo>
                <a:lnTo>
                  <a:pt x="58" y="2879"/>
                </a:lnTo>
                <a:lnTo>
                  <a:pt x="37" y="2855"/>
                </a:lnTo>
                <a:lnTo>
                  <a:pt x="21" y="2828"/>
                </a:lnTo>
                <a:lnTo>
                  <a:pt x="9" y="2800"/>
                </a:lnTo>
                <a:lnTo>
                  <a:pt x="2" y="2770"/>
                </a:lnTo>
                <a:lnTo>
                  <a:pt x="0" y="2737"/>
                </a:lnTo>
                <a:lnTo>
                  <a:pt x="0" y="1535"/>
                </a:lnTo>
                <a:lnTo>
                  <a:pt x="2" y="1504"/>
                </a:lnTo>
                <a:lnTo>
                  <a:pt x="9" y="1473"/>
                </a:lnTo>
                <a:lnTo>
                  <a:pt x="21" y="1444"/>
                </a:lnTo>
                <a:lnTo>
                  <a:pt x="37" y="1418"/>
                </a:lnTo>
                <a:lnTo>
                  <a:pt x="58" y="1394"/>
                </a:lnTo>
                <a:lnTo>
                  <a:pt x="82" y="1373"/>
                </a:lnTo>
                <a:lnTo>
                  <a:pt x="109" y="1357"/>
                </a:lnTo>
                <a:lnTo>
                  <a:pt x="137" y="1345"/>
                </a:lnTo>
                <a:lnTo>
                  <a:pt x="168" y="1338"/>
                </a:lnTo>
                <a:lnTo>
                  <a:pt x="199" y="1336"/>
                </a:lnTo>
                <a:lnTo>
                  <a:pt x="1599" y="1336"/>
                </a:lnTo>
                <a:lnTo>
                  <a:pt x="1599" y="935"/>
                </a:lnTo>
                <a:lnTo>
                  <a:pt x="1601" y="859"/>
                </a:lnTo>
                <a:lnTo>
                  <a:pt x="1609" y="785"/>
                </a:lnTo>
                <a:lnTo>
                  <a:pt x="1623" y="714"/>
                </a:lnTo>
                <a:lnTo>
                  <a:pt x="1642" y="644"/>
                </a:lnTo>
                <a:lnTo>
                  <a:pt x="1666" y="577"/>
                </a:lnTo>
                <a:lnTo>
                  <a:pt x="1697" y="512"/>
                </a:lnTo>
                <a:lnTo>
                  <a:pt x="1733" y="450"/>
                </a:lnTo>
                <a:lnTo>
                  <a:pt x="1774" y="389"/>
                </a:lnTo>
                <a:lnTo>
                  <a:pt x="1820" y="331"/>
                </a:lnTo>
                <a:lnTo>
                  <a:pt x="1872" y="275"/>
                </a:lnTo>
                <a:lnTo>
                  <a:pt x="1928" y="222"/>
                </a:lnTo>
                <a:lnTo>
                  <a:pt x="1986" y="176"/>
                </a:lnTo>
                <a:lnTo>
                  <a:pt x="2046" y="135"/>
                </a:lnTo>
                <a:lnTo>
                  <a:pt x="2108" y="99"/>
                </a:lnTo>
                <a:lnTo>
                  <a:pt x="2173" y="69"/>
                </a:lnTo>
                <a:lnTo>
                  <a:pt x="2240" y="45"/>
                </a:lnTo>
                <a:lnTo>
                  <a:pt x="2309" y="25"/>
                </a:lnTo>
                <a:lnTo>
                  <a:pt x="2381" y="11"/>
                </a:lnTo>
                <a:lnTo>
                  <a:pt x="2455" y="4"/>
                </a:lnTo>
                <a:lnTo>
                  <a:pt x="2531"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74" name="Group 73"/>
          <p:cNvGrpSpPr/>
          <p:nvPr/>
        </p:nvGrpSpPr>
        <p:grpSpPr>
          <a:xfrm>
            <a:off x="8686902" y="6722510"/>
            <a:ext cx="530035" cy="509226"/>
            <a:chOff x="6443663" y="7507288"/>
            <a:chExt cx="1374775" cy="1320801"/>
          </a:xfrm>
          <a:solidFill>
            <a:schemeClr val="accent5"/>
          </a:solidFill>
        </p:grpSpPr>
        <p:sp>
          <p:nvSpPr>
            <p:cNvPr id="75" name="Freeform 156"/>
            <p:cNvSpPr>
              <a:spLocks/>
            </p:cNvSpPr>
            <p:nvPr/>
          </p:nvSpPr>
          <p:spPr bwMode="auto">
            <a:xfrm>
              <a:off x="6761163" y="8128001"/>
              <a:ext cx="422275" cy="700088"/>
            </a:xfrm>
            <a:custGeom>
              <a:avLst/>
              <a:gdLst>
                <a:gd name="T0" fmla="*/ 976 w 1065"/>
                <a:gd name="T1" fmla="*/ 2 h 1762"/>
                <a:gd name="T2" fmla="*/ 1065 w 1065"/>
                <a:gd name="T3" fmla="*/ 23 h 1762"/>
                <a:gd name="T4" fmla="*/ 1063 w 1065"/>
                <a:gd name="T5" fmla="*/ 1284 h 1762"/>
                <a:gd name="T6" fmla="*/ 1043 w 1065"/>
                <a:gd name="T7" fmla="*/ 1384 h 1762"/>
                <a:gd name="T8" fmla="*/ 1004 w 1065"/>
                <a:gd name="T9" fmla="*/ 1478 h 1762"/>
                <a:gd name="T10" fmla="*/ 944 w 1065"/>
                <a:gd name="T11" fmla="*/ 1564 h 1762"/>
                <a:gd name="T12" fmla="*/ 867 w 1065"/>
                <a:gd name="T13" fmla="*/ 1642 h 1762"/>
                <a:gd name="T14" fmla="*/ 781 w 1065"/>
                <a:gd name="T15" fmla="*/ 1701 h 1762"/>
                <a:gd name="T16" fmla="*/ 687 w 1065"/>
                <a:gd name="T17" fmla="*/ 1740 h 1762"/>
                <a:gd name="T18" fmla="*/ 586 w 1065"/>
                <a:gd name="T19" fmla="*/ 1760 h 1762"/>
                <a:gd name="T20" fmla="*/ 480 w 1065"/>
                <a:gd name="T21" fmla="*/ 1760 h 1762"/>
                <a:gd name="T22" fmla="*/ 379 w 1065"/>
                <a:gd name="T23" fmla="*/ 1740 h 1762"/>
                <a:gd name="T24" fmla="*/ 285 w 1065"/>
                <a:gd name="T25" fmla="*/ 1701 h 1762"/>
                <a:gd name="T26" fmla="*/ 199 w 1065"/>
                <a:gd name="T27" fmla="*/ 1642 h 1762"/>
                <a:gd name="T28" fmla="*/ 122 w 1065"/>
                <a:gd name="T29" fmla="*/ 1564 h 1762"/>
                <a:gd name="T30" fmla="*/ 62 w 1065"/>
                <a:gd name="T31" fmla="*/ 1478 h 1762"/>
                <a:gd name="T32" fmla="*/ 22 w 1065"/>
                <a:gd name="T33" fmla="*/ 1384 h 1762"/>
                <a:gd name="T34" fmla="*/ 2 w 1065"/>
                <a:gd name="T35" fmla="*/ 1284 h 1762"/>
                <a:gd name="T36" fmla="*/ 2 w 1065"/>
                <a:gd name="T37" fmla="*/ 1203 h 1762"/>
                <a:gd name="T38" fmla="*/ 22 w 1065"/>
                <a:gd name="T39" fmla="*/ 1157 h 1762"/>
                <a:gd name="T40" fmla="*/ 60 w 1065"/>
                <a:gd name="T41" fmla="*/ 1119 h 1762"/>
                <a:gd name="T42" fmla="*/ 107 w 1065"/>
                <a:gd name="T43" fmla="*/ 1099 h 1762"/>
                <a:gd name="T44" fmla="*/ 160 w 1065"/>
                <a:gd name="T45" fmla="*/ 1099 h 1762"/>
                <a:gd name="T46" fmla="*/ 206 w 1065"/>
                <a:gd name="T47" fmla="*/ 1119 h 1762"/>
                <a:gd name="T48" fmla="*/ 244 w 1065"/>
                <a:gd name="T49" fmla="*/ 1157 h 1762"/>
                <a:gd name="T50" fmla="*/ 264 w 1065"/>
                <a:gd name="T51" fmla="*/ 1203 h 1762"/>
                <a:gd name="T52" fmla="*/ 270 w 1065"/>
                <a:gd name="T53" fmla="*/ 1271 h 1762"/>
                <a:gd name="T54" fmla="*/ 296 w 1065"/>
                <a:gd name="T55" fmla="*/ 1347 h 1762"/>
                <a:gd name="T56" fmla="*/ 347 w 1065"/>
                <a:gd name="T57" fmla="*/ 1415 h 1762"/>
                <a:gd name="T58" fmla="*/ 416 w 1065"/>
                <a:gd name="T59" fmla="*/ 1467 h 1762"/>
                <a:gd name="T60" fmla="*/ 492 w 1065"/>
                <a:gd name="T61" fmla="*/ 1493 h 1762"/>
                <a:gd name="T62" fmla="*/ 574 w 1065"/>
                <a:gd name="T63" fmla="*/ 1493 h 1762"/>
                <a:gd name="T64" fmla="*/ 650 w 1065"/>
                <a:gd name="T65" fmla="*/ 1467 h 1762"/>
                <a:gd name="T66" fmla="*/ 718 w 1065"/>
                <a:gd name="T67" fmla="*/ 1415 h 1762"/>
                <a:gd name="T68" fmla="*/ 770 w 1065"/>
                <a:gd name="T69" fmla="*/ 1347 h 1762"/>
                <a:gd name="T70" fmla="*/ 795 w 1065"/>
                <a:gd name="T71" fmla="*/ 1271 h 1762"/>
                <a:gd name="T72" fmla="*/ 800 w 1065"/>
                <a:gd name="T73" fmla="*/ 23 h 1762"/>
                <a:gd name="T74" fmla="*/ 889 w 1065"/>
                <a:gd name="T75" fmla="*/ 2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65" h="1762">
                  <a:moveTo>
                    <a:pt x="933" y="0"/>
                  </a:moveTo>
                  <a:lnTo>
                    <a:pt x="976" y="2"/>
                  </a:lnTo>
                  <a:lnTo>
                    <a:pt x="1020" y="11"/>
                  </a:lnTo>
                  <a:lnTo>
                    <a:pt x="1065" y="23"/>
                  </a:lnTo>
                  <a:lnTo>
                    <a:pt x="1065" y="1230"/>
                  </a:lnTo>
                  <a:lnTo>
                    <a:pt x="1063" y="1284"/>
                  </a:lnTo>
                  <a:lnTo>
                    <a:pt x="1056" y="1334"/>
                  </a:lnTo>
                  <a:lnTo>
                    <a:pt x="1043" y="1384"/>
                  </a:lnTo>
                  <a:lnTo>
                    <a:pt x="1026" y="1432"/>
                  </a:lnTo>
                  <a:lnTo>
                    <a:pt x="1004" y="1478"/>
                  </a:lnTo>
                  <a:lnTo>
                    <a:pt x="977" y="1522"/>
                  </a:lnTo>
                  <a:lnTo>
                    <a:pt x="944" y="1564"/>
                  </a:lnTo>
                  <a:lnTo>
                    <a:pt x="907" y="1604"/>
                  </a:lnTo>
                  <a:lnTo>
                    <a:pt x="867" y="1642"/>
                  </a:lnTo>
                  <a:lnTo>
                    <a:pt x="825" y="1674"/>
                  </a:lnTo>
                  <a:lnTo>
                    <a:pt x="781" y="1701"/>
                  </a:lnTo>
                  <a:lnTo>
                    <a:pt x="734" y="1723"/>
                  </a:lnTo>
                  <a:lnTo>
                    <a:pt x="687" y="1740"/>
                  </a:lnTo>
                  <a:lnTo>
                    <a:pt x="637" y="1753"/>
                  </a:lnTo>
                  <a:lnTo>
                    <a:pt x="586" y="1760"/>
                  </a:lnTo>
                  <a:lnTo>
                    <a:pt x="533" y="1762"/>
                  </a:lnTo>
                  <a:lnTo>
                    <a:pt x="480" y="1760"/>
                  </a:lnTo>
                  <a:lnTo>
                    <a:pt x="428" y="1753"/>
                  </a:lnTo>
                  <a:lnTo>
                    <a:pt x="379" y="1740"/>
                  </a:lnTo>
                  <a:lnTo>
                    <a:pt x="331" y="1723"/>
                  </a:lnTo>
                  <a:lnTo>
                    <a:pt x="285" y="1701"/>
                  </a:lnTo>
                  <a:lnTo>
                    <a:pt x="241" y="1674"/>
                  </a:lnTo>
                  <a:lnTo>
                    <a:pt x="199" y="1642"/>
                  </a:lnTo>
                  <a:lnTo>
                    <a:pt x="159" y="1604"/>
                  </a:lnTo>
                  <a:lnTo>
                    <a:pt x="122" y="1564"/>
                  </a:lnTo>
                  <a:lnTo>
                    <a:pt x="89" y="1522"/>
                  </a:lnTo>
                  <a:lnTo>
                    <a:pt x="62" y="1478"/>
                  </a:lnTo>
                  <a:lnTo>
                    <a:pt x="39" y="1432"/>
                  </a:lnTo>
                  <a:lnTo>
                    <a:pt x="22" y="1384"/>
                  </a:lnTo>
                  <a:lnTo>
                    <a:pt x="10" y="1334"/>
                  </a:lnTo>
                  <a:lnTo>
                    <a:pt x="2" y="1284"/>
                  </a:lnTo>
                  <a:lnTo>
                    <a:pt x="0" y="1230"/>
                  </a:lnTo>
                  <a:lnTo>
                    <a:pt x="2" y="1203"/>
                  </a:lnTo>
                  <a:lnTo>
                    <a:pt x="10" y="1179"/>
                  </a:lnTo>
                  <a:lnTo>
                    <a:pt x="22" y="1157"/>
                  </a:lnTo>
                  <a:lnTo>
                    <a:pt x="39" y="1136"/>
                  </a:lnTo>
                  <a:lnTo>
                    <a:pt x="60" y="1119"/>
                  </a:lnTo>
                  <a:lnTo>
                    <a:pt x="83" y="1106"/>
                  </a:lnTo>
                  <a:lnTo>
                    <a:pt x="107" y="1099"/>
                  </a:lnTo>
                  <a:lnTo>
                    <a:pt x="133" y="1097"/>
                  </a:lnTo>
                  <a:lnTo>
                    <a:pt x="160" y="1099"/>
                  </a:lnTo>
                  <a:lnTo>
                    <a:pt x="184" y="1106"/>
                  </a:lnTo>
                  <a:lnTo>
                    <a:pt x="206" y="1119"/>
                  </a:lnTo>
                  <a:lnTo>
                    <a:pt x="227" y="1136"/>
                  </a:lnTo>
                  <a:lnTo>
                    <a:pt x="244" y="1157"/>
                  </a:lnTo>
                  <a:lnTo>
                    <a:pt x="257" y="1179"/>
                  </a:lnTo>
                  <a:lnTo>
                    <a:pt x="264" y="1203"/>
                  </a:lnTo>
                  <a:lnTo>
                    <a:pt x="266" y="1230"/>
                  </a:lnTo>
                  <a:lnTo>
                    <a:pt x="270" y="1271"/>
                  </a:lnTo>
                  <a:lnTo>
                    <a:pt x="280" y="1310"/>
                  </a:lnTo>
                  <a:lnTo>
                    <a:pt x="296" y="1347"/>
                  </a:lnTo>
                  <a:lnTo>
                    <a:pt x="319" y="1382"/>
                  </a:lnTo>
                  <a:lnTo>
                    <a:pt x="347" y="1415"/>
                  </a:lnTo>
                  <a:lnTo>
                    <a:pt x="381" y="1445"/>
                  </a:lnTo>
                  <a:lnTo>
                    <a:pt x="416" y="1467"/>
                  </a:lnTo>
                  <a:lnTo>
                    <a:pt x="454" y="1483"/>
                  </a:lnTo>
                  <a:lnTo>
                    <a:pt x="492" y="1493"/>
                  </a:lnTo>
                  <a:lnTo>
                    <a:pt x="533" y="1497"/>
                  </a:lnTo>
                  <a:lnTo>
                    <a:pt x="574" y="1493"/>
                  </a:lnTo>
                  <a:lnTo>
                    <a:pt x="612" y="1483"/>
                  </a:lnTo>
                  <a:lnTo>
                    <a:pt x="650" y="1467"/>
                  </a:lnTo>
                  <a:lnTo>
                    <a:pt x="685" y="1445"/>
                  </a:lnTo>
                  <a:lnTo>
                    <a:pt x="718" y="1415"/>
                  </a:lnTo>
                  <a:lnTo>
                    <a:pt x="747" y="1382"/>
                  </a:lnTo>
                  <a:lnTo>
                    <a:pt x="770" y="1347"/>
                  </a:lnTo>
                  <a:lnTo>
                    <a:pt x="786" y="1310"/>
                  </a:lnTo>
                  <a:lnTo>
                    <a:pt x="795" y="1271"/>
                  </a:lnTo>
                  <a:lnTo>
                    <a:pt x="800" y="1230"/>
                  </a:lnTo>
                  <a:lnTo>
                    <a:pt x="800" y="23"/>
                  </a:lnTo>
                  <a:lnTo>
                    <a:pt x="845" y="11"/>
                  </a:lnTo>
                  <a:lnTo>
                    <a:pt x="889" y="2"/>
                  </a:lnTo>
                  <a:lnTo>
                    <a:pt x="9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76" name="Freeform 157"/>
            <p:cNvSpPr>
              <a:spLocks/>
            </p:cNvSpPr>
            <p:nvPr/>
          </p:nvSpPr>
          <p:spPr bwMode="auto">
            <a:xfrm>
              <a:off x="7078663" y="7507288"/>
              <a:ext cx="104775" cy="133350"/>
            </a:xfrm>
            <a:custGeom>
              <a:avLst/>
              <a:gdLst>
                <a:gd name="T0" fmla="*/ 133 w 265"/>
                <a:gd name="T1" fmla="*/ 0 h 338"/>
                <a:gd name="T2" fmla="*/ 159 w 265"/>
                <a:gd name="T3" fmla="*/ 2 h 338"/>
                <a:gd name="T4" fmla="*/ 183 w 265"/>
                <a:gd name="T5" fmla="*/ 10 h 338"/>
                <a:gd name="T6" fmla="*/ 205 w 265"/>
                <a:gd name="T7" fmla="*/ 22 h 338"/>
                <a:gd name="T8" fmla="*/ 226 w 265"/>
                <a:gd name="T9" fmla="*/ 40 h 338"/>
                <a:gd name="T10" fmla="*/ 243 w 265"/>
                <a:gd name="T11" fmla="*/ 60 h 338"/>
                <a:gd name="T12" fmla="*/ 256 w 265"/>
                <a:gd name="T13" fmla="*/ 83 h 338"/>
                <a:gd name="T14" fmla="*/ 263 w 265"/>
                <a:gd name="T15" fmla="*/ 108 h 338"/>
                <a:gd name="T16" fmla="*/ 265 w 265"/>
                <a:gd name="T17" fmla="*/ 133 h 338"/>
                <a:gd name="T18" fmla="*/ 265 w 265"/>
                <a:gd name="T19" fmla="*/ 338 h 338"/>
                <a:gd name="T20" fmla="*/ 224 w 265"/>
                <a:gd name="T21" fmla="*/ 335 h 338"/>
                <a:gd name="T22" fmla="*/ 188 w 265"/>
                <a:gd name="T23" fmla="*/ 334 h 338"/>
                <a:gd name="T24" fmla="*/ 158 w 265"/>
                <a:gd name="T25" fmla="*/ 333 h 338"/>
                <a:gd name="T26" fmla="*/ 133 w 265"/>
                <a:gd name="T27" fmla="*/ 333 h 338"/>
                <a:gd name="T28" fmla="*/ 107 w 265"/>
                <a:gd name="T29" fmla="*/ 333 h 338"/>
                <a:gd name="T30" fmla="*/ 77 w 265"/>
                <a:gd name="T31" fmla="*/ 334 h 338"/>
                <a:gd name="T32" fmla="*/ 41 w 265"/>
                <a:gd name="T33" fmla="*/ 335 h 338"/>
                <a:gd name="T34" fmla="*/ 0 w 265"/>
                <a:gd name="T35" fmla="*/ 338 h 338"/>
                <a:gd name="T36" fmla="*/ 0 w 265"/>
                <a:gd name="T37" fmla="*/ 133 h 338"/>
                <a:gd name="T38" fmla="*/ 2 w 265"/>
                <a:gd name="T39" fmla="*/ 108 h 338"/>
                <a:gd name="T40" fmla="*/ 9 w 265"/>
                <a:gd name="T41" fmla="*/ 83 h 338"/>
                <a:gd name="T42" fmla="*/ 22 w 265"/>
                <a:gd name="T43" fmla="*/ 60 h 338"/>
                <a:gd name="T44" fmla="*/ 39 w 265"/>
                <a:gd name="T45" fmla="*/ 40 h 338"/>
                <a:gd name="T46" fmla="*/ 60 w 265"/>
                <a:gd name="T47" fmla="*/ 22 h 338"/>
                <a:gd name="T48" fmla="*/ 82 w 265"/>
                <a:gd name="T49" fmla="*/ 10 h 338"/>
                <a:gd name="T50" fmla="*/ 106 w 265"/>
                <a:gd name="T51" fmla="*/ 2 h 338"/>
                <a:gd name="T52" fmla="*/ 133 w 265"/>
                <a:gd name="T53"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5" h="338">
                  <a:moveTo>
                    <a:pt x="133" y="0"/>
                  </a:moveTo>
                  <a:lnTo>
                    <a:pt x="159" y="2"/>
                  </a:lnTo>
                  <a:lnTo>
                    <a:pt x="183" y="10"/>
                  </a:lnTo>
                  <a:lnTo>
                    <a:pt x="205" y="22"/>
                  </a:lnTo>
                  <a:lnTo>
                    <a:pt x="226" y="40"/>
                  </a:lnTo>
                  <a:lnTo>
                    <a:pt x="243" y="60"/>
                  </a:lnTo>
                  <a:lnTo>
                    <a:pt x="256" y="83"/>
                  </a:lnTo>
                  <a:lnTo>
                    <a:pt x="263" y="108"/>
                  </a:lnTo>
                  <a:lnTo>
                    <a:pt x="265" y="133"/>
                  </a:lnTo>
                  <a:lnTo>
                    <a:pt x="265" y="338"/>
                  </a:lnTo>
                  <a:lnTo>
                    <a:pt x="224" y="335"/>
                  </a:lnTo>
                  <a:lnTo>
                    <a:pt x="188" y="334"/>
                  </a:lnTo>
                  <a:lnTo>
                    <a:pt x="158" y="333"/>
                  </a:lnTo>
                  <a:lnTo>
                    <a:pt x="133" y="333"/>
                  </a:lnTo>
                  <a:lnTo>
                    <a:pt x="107" y="333"/>
                  </a:lnTo>
                  <a:lnTo>
                    <a:pt x="77" y="334"/>
                  </a:lnTo>
                  <a:lnTo>
                    <a:pt x="41" y="335"/>
                  </a:lnTo>
                  <a:lnTo>
                    <a:pt x="0" y="338"/>
                  </a:lnTo>
                  <a:lnTo>
                    <a:pt x="0" y="133"/>
                  </a:lnTo>
                  <a:lnTo>
                    <a:pt x="2" y="108"/>
                  </a:lnTo>
                  <a:lnTo>
                    <a:pt x="9" y="83"/>
                  </a:lnTo>
                  <a:lnTo>
                    <a:pt x="22" y="60"/>
                  </a:lnTo>
                  <a:lnTo>
                    <a:pt x="39" y="40"/>
                  </a:lnTo>
                  <a:lnTo>
                    <a:pt x="60" y="22"/>
                  </a:lnTo>
                  <a:lnTo>
                    <a:pt x="82" y="10"/>
                  </a:lnTo>
                  <a:lnTo>
                    <a:pt x="106" y="2"/>
                  </a:lnTo>
                  <a:lnTo>
                    <a:pt x="1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77" name="Freeform 158"/>
            <p:cNvSpPr>
              <a:spLocks/>
            </p:cNvSpPr>
            <p:nvPr/>
          </p:nvSpPr>
          <p:spPr bwMode="auto">
            <a:xfrm>
              <a:off x="6443663" y="7664451"/>
              <a:ext cx="1374775" cy="604838"/>
            </a:xfrm>
            <a:custGeom>
              <a:avLst/>
              <a:gdLst>
                <a:gd name="T0" fmla="*/ 1963 w 3463"/>
                <a:gd name="T1" fmla="*/ 14 h 1523"/>
                <a:gd name="T2" fmla="*/ 2302 w 3463"/>
                <a:gd name="T3" fmla="*/ 83 h 1523"/>
                <a:gd name="T4" fmla="*/ 2571 w 3463"/>
                <a:gd name="T5" fmla="*/ 183 h 1523"/>
                <a:gd name="T6" fmla="*/ 2816 w 3463"/>
                <a:gd name="T7" fmla="*/ 319 h 1523"/>
                <a:gd name="T8" fmla="*/ 3033 w 3463"/>
                <a:gd name="T9" fmla="*/ 493 h 1523"/>
                <a:gd name="T10" fmla="*/ 3221 w 3463"/>
                <a:gd name="T11" fmla="*/ 708 h 1523"/>
                <a:gd name="T12" fmla="*/ 3348 w 3463"/>
                <a:gd name="T13" fmla="*/ 920 h 1523"/>
                <a:gd name="T14" fmla="*/ 3439 w 3463"/>
                <a:gd name="T15" fmla="*/ 1150 h 1523"/>
                <a:gd name="T16" fmla="*/ 3462 w 3463"/>
                <a:gd name="T17" fmla="*/ 1240 h 1523"/>
                <a:gd name="T18" fmla="*/ 3454 w 3463"/>
                <a:gd name="T19" fmla="*/ 1279 h 1523"/>
                <a:gd name="T20" fmla="*/ 3414 w 3463"/>
                <a:gd name="T21" fmla="*/ 1311 h 1523"/>
                <a:gd name="T22" fmla="*/ 3365 w 3463"/>
                <a:gd name="T23" fmla="*/ 1303 h 1523"/>
                <a:gd name="T24" fmla="*/ 3249 w 3463"/>
                <a:gd name="T25" fmla="*/ 1208 h 1523"/>
                <a:gd name="T26" fmla="*/ 3117 w 3463"/>
                <a:gd name="T27" fmla="*/ 1131 h 1523"/>
                <a:gd name="T28" fmla="*/ 2990 w 3463"/>
                <a:gd name="T29" fmla="*/ 1103 h 1523"/>
                <a:gd name="T30" fmla="*/ 2833 w 3463"/>
                <a:gd name="T31" fmla="*/ 1113 h 1523"/>
                <a:gd name="T32" fmla="*/ 2676 w 3463"/>
                <a:gd name="T33" fmla="*/ 1178 h 1523"/>
                <a:gd name="T34" fmla="*/ 2539 w 3463"/>
                <a:gd name="T35" fmla="*/ 1287 h 1523"/>
                <a:gd name="T36" fmla="*/ 2452 w 3463"/>
                <a:gd name="T37" fmla="*/ 1395 h 1523"/>
                <a:gd name="T38" fmla="*/ 2415 w 3463"/>
                <a:gd name="T39" fmla="*/ 1455 h 1523"/>
                <a:gd name="T40" fmla="*/ 2395 w 3463"/>
                <a:gd name="T41" fmla="*/ 1488 h 1523"/>
                <a:gd name="T42" fmla="*/ 2354 w 3463"/>
                <a:gd name="T43" fmla="*/ 1520 h 1523"/>
                <a:gd name="T44" fmla="*/ 2303 w 3463"/>
                <a:gd name="T45" fmla="*/ 1514 h 1523"/>
                <a:gd name="T46" fmla="*/ 2271 w 3463"/>
                <a:gd name="T47" fmla="*/ 1479 h 1523"/>
                <a:gd name="T48" fmla="*/ 2246 w 3463"/>
                <a:gd name="T49" fmla="*/ 1437 h 1523"/>
                <a:gd name="T50" fmla="*/ 2210 w 3463"/>
                <a:gd name="T51" fmla="*/ 1379 h 1523"/>
                <a:gd name="T52" fmla="*/ 2090 w 3463"/>
                <a:gd name="T53" fmla="*/ 1246 h 1523"/>
                <a:gd name="T54" fmla="*/ 1947 w 3463"/>
                <a:gd name="T55" fmla="*/ 1150 h 1523"/>
                <a:gd name="T56" fmla="*/ 1787 w 3463"/>
                <a:gd name="T57" fmla="*/ 1104 h 1523"/>
                <a:gd name="T58" fmla="*/ 1621 w 3463"/>
                <a:gd name="T59" fmla="*/ 1113 h 1523"/>
                <a:gd name="T60" fmla="*/ 1466 w 3463"/>
                <a:gd name="T61" fmla="*/ 1178 h 1523"/>
                <a:gd name="T62" fmla="*/ 1330 w 3463"/>
                <a:gd name="T63" fmla="*/ 1287 h 1523"/>
                <a:gd name="T64" fmla="*/ 1242 w 3463"/>
                <a:gd name="T65" fmla="*/ 1395 h 1523"/>
                <a:gd name="T66" fmla="*/ 1206 w 3463"/>
                <a:gd name="T67" fmla="*/ 1455 h 1523"/>
                <a:gd name="T68" fmla="*/ 1186 w 3463"/>
                <a:gd name="T69" fmla="*/ 1488 h 1523"/>
                <a:gd name="T70" fmla="*/ 1143 w 3463"/>
                <a:gd name="T71" fmla="*/ 1520 h 1523"/>
                <a:gd name="T72" fmla="*/ 1094 w 3463"/>
                <a:gd name="T73" fmla="*/ 1514 h 1523"/>
                <a:gd name="T74" fmla="*/ 1063 w 3463"/>
                <a:gd name="T75" fmla="*/ 1479 h 1523"/>
                <a:gd name="T76" fmla="*/ 1038 w 3463"/>
                <a:gd name="T77" fmla="*/ 1437 h 1523"/>
                <a:gd name="T78" fmla="*/ 1001 w 3463"/>
                <a:gd name="T79" fmla="*/ 1379 h 1523"/>
                <a:gd name="T80" fmla="*/ 881 w 3463"/>
                <a:gd name="T81" fmla="*/ 1246 h 1523"/>
                <a:gd name="T82" fmla="*/ 736 w 3463"/>
                <a:gd name="T83" fmla="*/ 1150 h 1523"/>
                <a:gd name="T84" fmla="*/ 576 w 3463"/>
                <a:gd name="T85" fmla="*/ 1104 h 1523"/>
                <a:gd name="T86" fmla="*/ 428 w 3463"/>
                <a:gd name="T87" fmla="*/ 1108 h 1523"/>
                <a:gd name="T88" fmla="*/ 308 w 3463"/>
                <a:gd name="T89" fmla="*/ 1148 h 1523"/>
                <a:gd name="T90" fmla="*/ 165 w 3463"/>
                <a:gd name="T91" fmla="*/ 1247 h 1523"/>
                <a:gd name="T92" fmla="*/ 82 w 3463"/>
                <a:gd name="T93" fmla="*/ 1311 h 1523"/>
                <a:gd name="T94" fmla="*/ 34 w 3463"/>
                <a:gd name="T95" fmla="*/ 1304 h 1523"/>
                <a:gd name="T96" fmla="*/ 2 w 3463"/>
                <a:gd name="T97" fmla="*/ 1263 h 1523"/>
                <a:gd name="T98" fmla="*/ 0 w 3463"/>
                <a:gd name="T99" fmla="*/ 1240 h 1523"/>
                <a:gd name="T100" fmla="*/ 28 w 3463"/>
                <a:gd name="T101" fmla="*/ 1138 h 1523"/>
                <a:gd name="T102" fmla="*/ 138 w 3463"/>
                <a:gd name="T103" fmla="*/ 875 h 1523"/>
                <a:gd name="T104" fmla="*/ 297 w 3463"/>
                <a:gd name="T105" fmla="*/ 639 h 1523"/>
                <a:gd name="T106" fmla="*/ 499 w 3463"/>
                <a:gd name="T107" fmla="*/ 433 h 1523"/>
                <a:gd name="T108" fmla="*/ 728 w 3463"/>
                <a:gd name="T109" fmla="*/ 268 h 1523"/>
                <a:gd name="T110" fmla="*/ 981 w 3463"/>
                <a:gd name="T111" fmla="*/ 141 h 1523"/>
                <a:gd name="T112" fmla="*/ 1293 w 3463"/>
                <a:gd name="T113" fmla="*/ 46 h 1523"/>
                <a:gd name="T114" fmla="*/ 1619 w 3463"/>
                <a:gd name="T115" fmla="*/ 3 h 1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63" h="1523">
                  <a:moveTo>
                    <a:pt x="1732" y="0"/>
                  </a:moveTo>
                  <a:lnTo>
                    <a:pt x="1848" y="3"/>
                  </a:lnTo>
                  <a:lnTo>
                    <a:pt x="1963" y="14"/>
                  </a:lnTo>
                  <a:lnTo>
                    <a:pt x="2076" y="29"/>
                  </a:lnTo>
                  <a:lnTo>
                    <a:pt x="2190" y="53"/>
                  </a:lnTo>
                  <a:lnTo>
                    <a:pt x="2302" y="83"/>
                  </a:lnTo>
                  <a:lnTo>
                    <a:pt x="2395" y="113"/>
                  </a:lnTo>
                  <a:lnTo>
                    <a:pt x="2483" y="146"/>
                  </a:lnTo>
                  <a:lnTo>
                    <a:pt x="2571" y="183"/>
                  </a:lnTo>
                  <a:lnTo>
                    <a:pt x="2655" y="225"/>
                  </a:lnTo>
                  <a:lnTo>
                    <a:pt x="2737" y="270"/>
                  </a:lnTo>
                  <a:lnTo>
                    <a:pt x="2816" y="319"/>
                  </a:lnTo>
                  <a:lnTo>
                    <a:pt x="2892" y="372"/>
                  </a:lnTo>
                  <a:lnTo>
                    <a:pt x="2964" y="430"/>
                  </a:lnTo>
                  <a:lnTo>
                    <a:pt x="3033" y="493"/>
                  </a:lnTo>
                  <a:lnTo>
                    <a:pt x="3099" y="560"/>
                  </a:lnTo>
                  <a:lnTo>
                    <a:pt x="3162" y="631"/>
                  </a:lnTo>
                  <a:lnTo>
                    <a:pt x="3221" y="708"/>
                  </a:lnTo>
                  <a:lnTo>
                    <a:pt x="3267" y="777"/>
                  </a:lnTo>
                  <a:lnTo>
                    <a:pt x="3310" y="848"/>
                  </a:lnTo>
                  <a:lnTo>
                    <a:pt x="3348" y="920"/>
                  </a:lnTo>
                  <a:lnTo>
                    <a:pt x="3383" y="995"/>
                  </a:lnTo>
                  <a:lnTo>
                    <a:pt x="3413" y="1072"/>
                  </a:lnTo>
                  <a:lnTo>
                    <a:pt x="3439" y="1150"/>
                  </a:lnTo>
                  <a:lnTo>
                    <a:pt x="3461" y="1232"/>
                  </a:lnTo>
                  <a:lnTo>
                    <a:pt x="3462" y="1235"/>
                  </a:lnTo>
                  <a:lnTo>
                    <a:pt x="3462" y="1240"/>
                  </a:lnTo>
                  <a:lnTo>
                    <a:pt x="3463" y="1246"/>
                  </a:lnTo>
                  <a:lnTo>
                    <a:pt x="3461" y="1263"/>
                  </a:lnTo>
                  <a:lnTo>
                    <a:pt x="3454" y="1279"/>
                  </a:lnTo>
                  <a:lnTo>
                    <a:pt x="3443" y="1293"/>
                  </a:lnTo>
                  <a:lnTo>
                    <a:pt x="3429" y="1304"/>
                  </a:lnTo>
                  <a:lnTo>
                    <a:pt x="3414" y="1311"/>
                  </a:lnTo>
                  <a:lnTo>
                    <a:pt x="3397" y="1313"/>
                  </a:lnTo>
                  <a:lnTo>
                    <a:pt x="3381" y="1311"/>
                  </a:lnTo>
                  <a:lnTo>
                    <a:pt x="3365" y="1303"/>
                  </a:lnTo>
                  <a:lnTo>
                    <a:pt x="3348" y="1292"/>
                  </a:lnTo>
                  <a:lnTo>
                    <a:pt x="3298" y="1247"/>
                  </a:lnTo>
                  <a:lnTo>
                    <a:pt x="3249" y="1208"/>
                  </a:lnTo>
                  <a:lnTo>
                    <a:pt x="3202" y="1176"/>
                  </a:lnTo>
                  <a:lnTo>
                    <a:pt x="3155" y="1148"/>
                  </a:lnTo>
                  <a:lnTo>
                    <a:pt x="3117" y="1131"/>
                  </a:lnTo>
                  <a:lnTo>
                    <a:pt x="3077" y="1118"/>
                  </a:lnTo>
                  <a:lnTo>
                    <a:pt x="3035" y="1108"/>
                  </a:lnTo>
                  <a:lnTo>
                    <a:pt x="2990" y="1103"/>
                  </a:lnTo>
                  <a:lnTo>
                    <a:pt x="2942" y="1101"/>
                  </a:lnTo>
                  <a:lnTo>
                    <a:pt x="2886" y="1104"/>
                  </a:lnTo>
                  <a:lnTo>
                    <a:pt x="2833" y="1113"/>
                  </a:lnTo>
                  <a:lnTo>
                    <a:pt x="2779" y="1128"/>
                  </a:lnTo>
                  <a:lnTo>
                    <a:pt x="2727" y="1150"/>
                  </a:lnTo>
                  <a:lnTo>
                    <a:pt x="2676" y="1178"/>
                  </a:lnTo>
                  <a:lnTo>
                    <a:pt x="2628" y="1210"/>
                  </a:lnTo>
                  <a:lnTo>
                    <a:pt x="2582" y="1246"/>
                  </a:lnTo>
                  <a:lnTo>
                    <a:pt x="2539" y="1287"/>
                  </a:lnTo>
                  <a:lnTo>
                    <a:pt x="2499" y="1332"/>
                  </a:lnTo>
                  <a:lnTo>
                    <a:pt x="2461" y="1379"/>
                  </a:lnTo>
                  <a:lnTo>
                    <a:pt x="2452" y="1395"/>
                  </a:lnTo>
                  <a:lnTo>
                    <a:pt x="2439" y="1415"/>
                  </a:lnTo>
                  <a:lnTo>
                    <a:pt x="2425" y="1437"/>
                  </a:lnTo>
                  <a:lnTo>
                    <a:pt x="2415" y="1455"/>
                  </a:lnTo>
                  <a:lnTo>
                    <a:pt x="2406" y="1469"/>
                  </a:lnTo>
                  <a:lnTo>
                    <a:pt x="2400" y="1479"/>
                  </a:lnTo>
                  <a:lnTo>
                    <a:pt x="2395" y="1488"/>
                  </a:lnTo>
                  <a:lnTo>
                    <a:pt x="2383" y="1504"/>
                  </a:lnTo>
                  <a:lnTo>
                    <a:pt x="2370" y="1514"/>
                  </a:lnTo>
                  <a:lnTo>
                    <a:pt x="2354" y="1520"/>
                  </a:lnTo>
                  <a:lnTo>
                    <a:pt x="2337" y="1523"/>
                  </a:lnTo>
                  <a:lnTo>
                    <a:pt x="2319" y="1520"/>
                  </a:lnTo>
                  <a:lnTo>
                    <a:pt x="2303" y="1514"/>
                  </a:lnTo>
                  <a:lnTo>
                    <a:pt x="2289" y="1504"/>
                  </a:lnTo>
                  <a:lnTo>
                    <a:pt x="2277" y="1488"/>
                  </a:lnTo>
                  <a:lnTo>
                    <a:pt x="2271" y="1479"/>
                  </a:lnTo>
                  <a:lnTo>
                    <a:pt x="2265" y="1469"/>
                  </a:lnTo>
                  <a:lnTo>
                    <a:pt x="2257" y="1455"/>
                  </a:lnTo>
                  <a:lnTo>
                    <a:pt x="2246" y="1437"/>
                  </a:lnTo>
                  <a:lnTo>
                    <a:pt x="2232" y="1415"/>
                  </a:lnTo>
                  <a:lnTo>
                    <a:pt x="2221" y="1395"/>
                  </a:lnTo>
                  <a:lnTo>
                    <a:pt x="2210" y="1379"/>
                  </a:lnTo>
                  <a:lnTo>
                    <a:pt x="2172" y="1332"/>
                  </a:lnTo>
                  <a:lnTo>
                    <a:pt x="2133" y="1287"/>
                  </a:lnTo>
                  <a:lnTo>
                    <a:pt x="2090" y="1246"/>
                  </a:lnTo>
                  <a:lnTo>
                    <a:pt x="2045" y="1210"/>
                  </a:lnTo>
                  <a:lnTo>
                    <a:pt x="1996" y="1178"/>
                  </a:lnTo>
                  <a:lnTo>
                    <a:pt x="1947" y="1150"/>
                  </a:lnTo>
                  <a:lnTo>
                    <a:pt x="1895" y="1128"/>
                  </a:lnTo>
                  <a:lnTo>
                    <a:pt x="1841" y="1113"/>
                  </a:lnTo>
                  <a:lnTo>
                    <a:pt x="1787" y="1104"/>
                  </a:lnTo>
                  <a:lnTo>
                    <a:pt x="1732" y="1101"/>
                  </a:lnTo>
                  <a:lnTo>
                    <a:pt x="1676" y="1104"/>
                  </a:lnTo>
                  <a:lnTo>
                    <a:pt x="1621" y="1113"/>
                  </a:lnTo>
                  <a:lnTo>
                    <a:pt x="1568" y="1128"/>
                  </a:lnTo>
                  <a:lnTo>
                    <a:pt x="1516" y="1150"/>
                  </a:lnTo>
                  <a:lnTo>
                    <a:pt x="1466" y="1178"/>
                  </a:lnTo>
                  <a:lnTo>
                    <a:pt x="1418" y="1210"/>
                  </a:lnTo>
                  <a:lnTo>
                    <a:pt x="1372" y="1246"/>
                  </a:lnTo>
                  <a:lnTo>
                    <a:pt x="1330" y="1287"/>
                  </a:lnTo>
                  <a:lnTo>
                    <a:pt x="1290" y="1332"/>
                  </a:lnTo>
                  <a:lnTo>
                    <a:pt x="1253" y="1379"/>
                  </a:lnTo>
                  <a:lnTo>
                    <a:pt x="1242" y="1395"/>
                  </a:lnTo>
                  <a:lnTo>
                    <a:pt x="1230" y="1415"/>
                  </a:lnTo>
                  <a:lnTo>
                    <a:pt x="1216" y="1437"/>
                  </a:lnTo>
                  <a:lnTo>
                    <a:pt x="1206" y="1455"/>
                  </a:lnTo>
                  <a:lnTo>
                    <a:pt x="1198" y="1469"/>
                  </a:lnTo>
                  <a:lnTo>
                    <a:pt x="1192" y="1479"/>
                  </a:lnTo>
                  <a:lnTo>
                    <a:pt x="1186" y="1488"/>
                  </a:lnTo>
                  <a:lnTo>
                    <a:pt x="1174" y="1504"/>
                  </a:lnTo>
                  <a:lnTo>
                    <a:pt x="1160" y="1514"/>
                  </a:lnTo>
                  <a:lnTo>
                    <a:pt x="1143" y="1520"/>
                  </a:lnTo>
                  <a:lnTo>
                    <a:pt x="1126" y="1523"/>
                  </a:lnTo>
                  <a:lnTo>
                    <a:pt x="1109" y="1520"/>
                  </a:lnTo>
                  <a:lnTo>
                    <a:pt x="1094" y="1514"/>
                  </a:lnTo>
                  <a:lnTo>
                    <a:pt x="1080" y="1504"/>
                  </a:lnTo>
                  <a:lnTo>
                    <a:pt x="1067" y="1488"/>
                  </a:lnTo>
                  <a:lnTo>
                    <a:pt x="1063" y="1479"/>
                  </a:lnTo>
                  <a:lnTo>
                    <a:pt x="1056" y="1469"/>
                  </a:lnTo>
                  <a:lnTo>
                    <a:pt x="1047" y="1455"/>
                  </a:lnTo>
                  <a:lnTo>
                    <a:pt x="1038" y="1437"/>
                  </a:lnTo>
                  <a:lnTo>
                    <a:pt x="1024" y="1415"/>
                  </a:lnTo>
                  <a:lnTo>
                    <a:pt x="1011" y="1395"/>
                  </a:lnTo>
                  <a:lnTo>
                    <a:pt x="1001" y="1379"/>
                  </a:lnTo>
                  <a:lnTo>
                    <a:pt x="964" y="1332"/>
                  </a:lnTo>
                  <a:lnTo>
                    <a:pt x="924" y="1287"/>
                  </a:lnTo>
                  <a:lnTo>
                    <a:pt x="881" y="1246"/>
                  </a:lnTo>
                  <a:lnTo>
                    <a:pt x="835" y="1210"/>
                  </a:lnTo>
                  <a:lnTo>
                    <a:pt x="787" y="1178"/>
                  </a:lnTo>
                  <a:lnTo>
                    <a:pt x="736" y="1150"/>
                  </a:lnTo>
                  <a:lnTo>
                    <a:pt x="684" y="1128"/>
                  </a:lnTo>
                  <a:lnTo>
                    <a:pt x="631" y="1113"/>
                  </a:lnTo>
                  <a:lnTo>
                    <a:pt x="576" y="1104"/>
                  </a:lnTo>
                  <a:lnTo>
                    <a:pt x="520" y="1101"/>
                  </a:lnTo>
                  <a:lnTo>
                    <a:pt x="473" y="1103"/>
                  </a:lnTo>
                  <a:lnTo>
                    <a:pt x="428" y="1108"/>
                  </a:lnTo>
                  <a:lnTo>
                    <a:pt x="386" y="1118"/>
                  </a:lnTo>
                  <a:lnTo>
                    <a:pt x="346" y="1131"/>
                  </a:lnTo>
                  <a:lnTo>
                    <a:pt x="308" y="1148"/>
                  </a:lnTo>
                  <a:lnTo>
                    <a:pt x="262" y="1176"/>
                  </a:lnTo>
                  <a:lnTo>
                    <a:pt x="214" y="1208"/>
                  </a:lnTo>
                  <a:lnTo>
                    <a:pt x="165" y="1247"/>
                  </a:lnTo>
                  <a:lnTo>
                    <a:pt x="115" y="1292"/>
                  </a:lnTo>
                  <a:lnTo>
                    <a:pt x="98" y="1303"/>
                  </a:lnTo>
                  <a:lnTo>
                    <a:pt x="82" y="1311"/>
                  </a:lnTo>
                  <a:lnTo>
                    <a:pt x="66" y="1313"/>
                  </a:lnTo>
                  <a:lnTo>
                    <a:pt x="50" y="1311"/>
                  </a:lnTo>
                  <a:lnTo>
                    <a:pt x="34" y="1304"/>
                  </a:lnTo>
                  <a:lnTo>
                    <a:pt x="20" y="1293"/>
                  </a:lnTo>
                  <a:lnTo>
                    <a:pt x="8" y="1279"/>
                  </a:lnTo>
                  <a:lnTo>
                    <a:pt x="2" y="1263"/>
                  </a:lnTo>
                  <a:lnTo>
                    <a:pt x="0" y="1246"/>
                  </a:lnTo>
                  <a:lnTo>
                    <a:pt x="0" y="1246"/>
                  </a:lnTo>
                  <a:lnTo>
                    <a:pt x="0" y="1240"/>
                  </a:lnTo>
                  <a:lnTo>
                    <a:pt x="1" y="1235"/>
                  </a:lnTo>
                  <a:lnTo>
                    <a:pt x="2" y="1232"/>
                  </a:lnTo>
                  <a:lnTo>
                    <a:pt x="28" y="1138"/>
                  </a:lnTo>
                  <a:lnTo>
                    <a:pt x="60" y="1047"/>
                  </a:lnTo>
                  <a:lnTo>
                    <a:pt x="96" y="959"/>
                  </a:lnTo>
                  <a:lnTo>
                    <a:pt x="138" y="875"/>
                  </a:lnTo>
                  <a:lnTo>
                    <a:pt x="187" y="794"/>
                  </a:lnTo>
                  <a:lnTo>
                    <a:pt x="239" y="715"/>
                  </a:lnTo>
                  <a:lnTo>
                    <a:pt x="297" y="639"/>
                  </a:lnTo>
                  <a:lnTo>
                    <a:pt x="361" y="567"/>
                  </a:lnTo>
                  <a:lnTo>
                    <a:pt x="429" y="498"/>
                  </a:lnTo>
                  <a:lnTo>
                    <a:pt x="499" y="433"/>
                  </a:lnTo>
                  <a:lnTo>
                    <a:pt x="573" y="374"/>
                  </a:lnTo>
                  <a:lnTo>
                    <a:pt x="649" y="318"/>
                  </a:lnTo>
                  <a:lnTo>
                    <a:pt x="728" y="268"/>
                  </a:lnTo>
                  <a:lnTo>
                    <a:pt x="809" y="221"/>
                  </a:lnTo>
                  <a:lnTo>
                    <a:pt x="894" y="179"/>
                  </a:lnTo>
                  <a:lnTo>
                    <a:pt x="981" y="141"/>
                  </a:lnTo>
                  <a:lnTo>
                    <a:pt x="1083" y="104"/>
                  </a:lnTo>
                  <a:lnTo>
                    <a:pt x="1187" y="72"/>
                  </a:lnTo>
                  <a:lnTo>
                    <a:pt x="1293" y="46"/>
                  </a:lnTo>
                  <a:lnTo>
                    <a:pt x="1399" y="26"/>
                  </a:lnTo>
                  <a:lnTo>
                    <a:pt x="1509" y="11"/>
                  </a:lnTo>
                  <a:lnTo>
                    <a:pt x="1619" y="3"/>
                  </a:lnTo>
                  <a:lnTo>
                    <a:pt x="17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8" name="Freeform 168"/>
          <p:cNvSpPr>
            <a:spLocks/>
          </p:cNvSpPr>
          <p:nvPr/>
        </p:nvSpPr>
        <p:spPr bwMode="auto">
          <a:xfrm>
            <a:off x="10195534" y="5394671"/>
            <a:ext cx="337065" cy="336145"/>
          </a:xfrm>
          <a:custGeom>
            <a:avLst/>
            <a:gdLst>
              <a:gd name="T0" fmla="*/ 3454 w 3664"/>
              <a:gd name="T1" fmla="*/ 3 h 3653"/>
              <a:gd name="T2" fmla="*/ 3532 w 3664"/>
              <a:gd name="T3" fmla="*/ 26 h 3653"/>
              <a:gd name="T4" fmla="*/ 3597 w 3664"/>
              <a:gd name="T5" fmla="*/ 66 h 3653"/>
              <a:gd name="T6" fmla="*/ 3639 w 3664"/>
              <a:gd name="T7" fmla="*/ 133 h 3653"/>
              <a:gd name="T8" fmla="*/ 3661 w 3664"/>
              <a:gd name="T9" fmla="*/ 210 h 3653"/>
              <a:gd name="T10" fmla="*/ 3663 w 3664"/>
              <a:gd name="T11" fmla="*/ 299 h 3653"/>
              <a:gd name="T12" fmla="*/ 3645 w 3664"/>
              <a:gd name="T13" fmla="*/ 398 h 3653"/>
              <a:gd name="T14" fmla="*/ 3603 w 3664"/>
              <a:gd name="T15" fmla="*/ 523 h 3653"/>
              <a:gd name="T16" fmla="*/ 3536 w 3664"/>
              <a:gd name="T17" fmla="*/ 657 h 3653"/>
              <a:gd name="T18" fmla="*/ 3450 w 3664"/>
              <a:gd name="T19" fmla="*/ 783 h 3653"/>
              <a:gd name="T20" fmla="*/ 3346 w 3664"/>
              <a:gd name="T21" fmla="*/ 901 h 3653"/>
              <a:gd name="T22" fmla="*/ 3344 w 3664"/>
              <a:gd name="T23" fmla="*/ 3135 h 3653"/>
              <a:gd name="T24" fmla="*/ 3343 w 3664"/>
              <a:gd name="T25" fmla="*/ 3181 h 3653"/>
              <a:gd name="T26" fmla="*/ 3312 w 3664"/>
              <a:gd name="T27" fmla="*/ 3222 h 3653"/>
              <a:gd name="T28" fmla="*/ 2964 w 3664"/>
              <a:gd name="T29" fmla="*/ 3480 h 3653"/>
              <a:gd name="T30" fmla="*/ 2928 w 3664"/>
              <a:gd name="T31" fmla="*/ 3488 h 3653"/>
              <a:gd name="T32" fmla="*/ 2910 w 3664"/>
              <a:gd name="T33" fmla="*/ 3484 h 3653"/>
              <a:gd name="T34" fmla="*/ 2877 w 3664"/>
              <a:gd name="T35" fmla="*/ 3471 h 3653"/>
              <a:gd name="T36" fmla="*/ 2855 w 3664"/>
              <a:gd name="T37" fmla="*/ 3443 h 3653"/>
              <a:gd name="T38" fmla="*/ 1448 w 3664"/>
              <a:gd name="T39" fmla="*/ 2793 h 3653"/>
              <a:gd name="T40" fmla="*/ 1591 w 3664"/>
              <a:gd name="T41" fmla="*/ 3321 h 3653"/>
              <a:gd name="T42" fmla="*/ 1580 w 3664"/>
              <a:gd name="T43" fmla="*/ 3361 h 3653"/>
              <a:gd name="T44" fmla="*/ 1315 w 3664"/>
              <a:gd name="T45" fmla="*/ 3631 h 3653"/>
              <a:gd name="T46" fmla="*/ 1277 w 3664"/>
              <a:gd name="T47" fmla="*/ 3651 h 3653"/>
              <a:gd name="T48" fmla="*/ 1249 w 3664"/>
              <a:gd name="T49" fmla="*/ 3653 h 3653"/>
              <a:gd name="T50" fmla="*/ 1204 w 3664"/>
              <a:gd name="T51" fmla="*/ 3637 h 3653"/>
              <a:gd name="T52" fmla="*/ 693 w 3664"/>
              <a:gd name="T53" fmla="*/ 2964 h 3653"/>
              <a:gd name="T54" fmla="*/ 21 w 3664"/>
              <a:gd name="T55" fmla="*/ 2460 h 3653"/>
              <a:gd name="T56" fmla="*/ 5 w 3664"/>
              <a:gd name="T57" fmla="*/ 2430 h 3653"/>
              <a:gd name="T58" fmla="*/ 1 w 3664"/>
              <a:gd name="T59" fmla="*/ 2389 h 3653"/>
              <a:gd name="T60" fmla="*/ 24 w 3664"/>
              <a:gd name="T61" fmla="*/ 2346 h 3653"/>
              <a:gd name="T62" fmla="*/ 292 w 3664"/>
              <a:gd name="T63" fmla="*/ 2080 h 3653"/>
              <a:gd name="T64" fmla="*/ 335 w 3664"/>
              <a:gd name="T65" fmla="*/ 2068 h 3653"/>
              <a:gd name="T66" fmla="*/ 355 w 3664"/>
              <a:gd name="T67" fmla="*/ 2072 h 3653"/>
              <a:gd name="T68" fmla="*/ 1540 w 3664"/>
              <a:gd name="T69" fmla="*/ 1534 h 3653"/>
              <a:gd name="T70" fmla="*/ 196 w 3664"/>
              <a:gd name="T71" fmla="*/ 796 h 3653"/>
              <a:gd name="T72" fmla="*/ 173 w 3664"/>
              <a:gd name="T73" fmla="*/ 764 h 3653"/>
              <a:gd name="T74" fmla="*/ 167 w 3664"/>
              <a:gd name="T75" fmla="*/ 725 h 3653"/>
              <a:gd name="T76" fmla="*/ 179 w 3664"/>
              <a:gd name="T77" fmla="*/ 689 h 3653"/>
              <a:gd name="T78" fmla="*/ 526 w 3664"/>
              <a:gd name="T79" fmla="*/ 340 h 3653"/>
              <a:gd name="T80" fmla="*/ 563 w 3664"/>
              <a:gd name="T81" fmla="*/ 318 h 3653"/>
              <a:gd name="T82" fmla="*/ 604 w 3664"/>
              <a:gd name="T83" fmla="*/ 319 h 3653"/>
              <a:gd name="T84" fmla="*/ 2761 w 3664"/>
              <a:gd name="T85" fmla="*/ 317 h 3653"/>
              <a:gd name="T86" fmla="*/ 2878 w 3664"/>
              <a:gd name="T87" fmla="*/ 213 h 3653"/>
              <a:gd name="T88" fmla="*/ 3005 w 3664"/>
              <a:gd name="T89" fmla="*/ 127 h 3653"/>
              <a:gd name="T90" fmla="*/ 3139 w 3664"/>
              <a:gd name="T91" fmla="*/ 62 h 3653"/>
              <a:gd name="T92" fmla="*/ 3265 w 3664"/>
              <a:gd name="T93" fmla="*/ 19 h 3653"/>
              <a:gd name="T94" fmla="*/ 3366 w 3664"/>
              <a:gd name="T95" fmla="*/ 2 h 3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64" h="3653">
                <a:moveTo>
                  <a:pt x="3411" y="0"/>
                </a:moveTo>
                <a:lnTo>
                  <a:pt x="3454" y="3"/>
                </a:lnTo>
                <a:lnTo>
                  <a:pt x="3494" y="12"/>
                </a:lnTo>
                <a:lnTo>
                  <a:pt x="3532" y="26"/>
                </a:lnTo>
                <a:lnTo>
                  <a:pt x="3566" y="44"/>
                </a:lnTo>
                <a:lnTo>
                  <a:pt x="3597" y="66"/>
                </a:lnTo>
                <a:lnTo>
                  <a:pt x="3621" y="98"/>
                </a:lnTo>
                <a:lnTo>
                  <a:pt x="3639" y="133"/>
                </a:lnTo>
                <a:lnTo>
                  <a:pt x="3653" y="170"/>
                </a:lnTo>
                <a:lnTo>
                  <a:pt x="3661" y="210"/>
                </a:lnTo>
                <a:lnTo>
                  <a:pt x="3664" y="252"/>
                </a:lnTo>
                <a:lnTo>
                  <a:pt x="3663" y="299"/>
                </a:lnTo>
                <a:lnTo>
                  <a:pt x="3656" y="347"/>
                </a:lnTo>
                <a:lnTo>
                  <a:pt x="3645" y="398"/>
                </a:lnTo>
                <a:lnTo>
                  <a:pt x="3629" y="453"/>
                </a:lnTo>
                <a:lnTo>
                  <a:pt x="3603" y="523"/>
                </a:lnTo>
                <a:lnTo>
                  <a:pt x="3571" y="592"/>
                </a:lnTo>
                <a:lnTo>
                  <a:pt x="3536" y="657"/>
                </a:lnTo>
                <a:lnTo>
                  <a:pt x="3496" y="721"/>
                </a:lnTo>
                <a:lnTo>
                  <a:pt x="3450" y="783"/>
                </a:lnTo>
                <a:lnTo>
                  <a:pt x="3401" y="843"/>
                </a:lnTo>
                <a:lnTo>
                  <a:pt x="3346" y="901"/>
                </a:lnTo>
                <a:lnTo>
                  <a:pt x="2926" y="1321"/>
                </a:lnTo>
                <a:lnTo>
                  <a:pt x="3344" y="3135"/>
                </a:lnTo>
                <a:lnTo>
                  <a:pt x="3347" y="3160"/>
                </a:lnTo>
                <a:lnTo>
                  <a:pt x="3343" y="3181"/>
                </a:lnTo>
                <a:lnTo>
                  <a:pt x="3332" y="3203"/>
                </a:lnTo>
                <a:lnTo>
                  <a:pt x="3312" y="3222"/>
                </a:lnTo>
                <a:lnTo>
                  <a:pt x="2978" y="3472"/>
                </a:lnTo>
                <a:lnTo>
                  <a:pt x="2964" y="3480"/>
                </a:lnTo>
                <a:lnTo>
                  <a:pt x="2948" y="3485"/>
                </a:lnTo>
                <a:lnTo>
                  <a:pt x="2928" y="3488"/>
                </a:lnTo>
                <a:lnTo>
                  <a:pt x="2919" y="3487"/>
                </a:lnTo>
                <a:lnTo>
                  <a:pt x="2910" y="3484"/>
                </a:lnTo>
                <a:lnTo>
                  <a:pt x="2892" y="3479"/>
                </a:lnTo>
                <a:lnTo>
                  <a:pt x="2877" y="3471"/>
                </a:lnTo>
                <a:lnTo>
                  <a:pt x="2865" y="3458"/>
                </a:lnTo>
                <a:lnTo>
                  <a:pt x="2855" y="3443"/>
                </a:lnTo>
                <a:lnTo>
                  <a:pt x="2125" y="2118"/>
                </a:lnTo>
                <a:lnTo>
                  <a:pt x="1448" y="2793"/>
                </a:lnTo>
                <a:lnTo>
                  <a:pt x="1587" y="3299"/>
                </a:lnTo>
                <a:lnTo>
                  <a:pt x="1591" y="3321"/>
                </a:lnTo>
                <a:lnTo>
                  <a:pt x="1588" y="3342"/>
                </a:lnTo>
                <a:lnTo>
                  <a:pt x="1580" y="3361"/>
                </a:lnTo>
                <a:lnTo>
                  <a:pt x="1566" y="3381"/>
                </a:lnTo>
                <a:lnTo>
                  <a:pt x="1315" y="3631"/>
                </a:lnTo>
                <a:lnTo>
                  <a:pt x="1298" y="3643"/>
                </a:lnTo>
                <a:lnTo>
                  <a:pt x="1277" y="3651"/>
                </a:lnTo>
                <a:lnTo>
                  <a:pt x="1255" y="3653"/>
                </a:lnTo>
                <a:lnTo>
                  <a:pt x="1249" y="3653"/>
                </a:lnTo>
                <a:lnTo>
                  <a:pt x="1225" y="3648"/>
                </a:lnTo>
                <a:lnTo>
                  <a:pt x="1204" y="3637"/>
                </a:lnTo>
                <a:lnTo>
                  <a:pt x="1187" y="3620"/>
                </a:lnTo>
                <a:lnTo>
                  <a:pt x="693" y="2964"/>
                </a:lnTo>
                <a:lnTo>
                  <a:pt x="34" y="2471"/>
                </a:lnTo>
                <a:lnTo>
                  <a:pt x="21" y="2460"/>
                </a:lnTo>
                <a:lnTo>
                  <a:pt x="11" y="2446"/>
                </a:lnTo>
                <a:lnTo>
                  <a:pt x="5" y="2430"/>
                </a:lnTo>
                <a:lnTo>
                  <a:pt x="0" y="2410"/>
                </a:lnTo>
                <a:lnTo>
                  <a:pt x="1" y="2389"/>
                </a:lnTo>
                <a:lnTo>
                  <a:pt x="9" y="2366"/>
                </a:lnTo>
                <a:lnTo>
                  <a:pt x="24" y="2346"/>
                </a:lnTo>
                <a:lnTo>
                  <a:pt x="275" y="2092"/>
                </a:lnTo>
                <a:lnTo>
                  <a:pt x="292" y="2080"/>
                </a:lnTo>
                <a:lnTo>
                  <a:pt x="312" y="2072"/>
                </a:lnTo>
                <a:lnTo>
                  <a:pt x="335" y="2068"/>
                </a:lnTo>
                <a:lnTo>
                  <a:pt x="347" y="2070"/>
                </a:lnTo>
                <a:lnTo>
                  <a:pt x="355" y="2072"/>
                </a:lnTo>
                <a:lnTo>
                  <a:pt x="863" y="2209"/>
                </a:lnTo>
                <a:lnTo>
                  <a:pt x="1540" y="1534"/>
                </a:lnTo>
                <a:lnTo>
                  <a:pt x="211" y="807"/>
                </a:lnTo>
                <a:lnTo>
                  <a:pt x="196" y="796"/>
                </a:lnTo>
                <a:lnTo>
                  <a:pt x="182" y="781"/>
                </a:lnTo>
                <a:lnTo>
                  <a:pt x="173" y="764"/>
                </a:lnTo>
                <a:lnTo>
                  <a:pt x="167" y="744"/>
                </a:lnTo>
                <a:lnTo>
                  <a:pt x="167" y="725"/>
                </a:lnTo>
                <a:lnTo>
                  <a:pt x="171" y="706"/>
                </a:lnTo>
                <a:lnTo>
                  <a:pt x="179" y="689"/>
                </a:lnTo>
                <a:lnTo>
                  <a:pt x="191" y="674"/>
                </a:lnTo>
                <a:lnTo>
                  <a:pt x="526" y="340"/>
                </a:lnTo>
                <a:lnTo>
                  <a:pt x="544" y="327"/>
                </a:lnTo>
                <a:lnTo>
                  <a:pt x="563" y="318"/>
                </a:lnTo>
                <a:lnTo>
                  <a:pt x="583" y="316"/>
                </a:lnTo>
                <a:lnTo>
                  <a:pt x="604" y="319"/>
                </a:lnTo>
                <a:lnTo>
                  <a:pt x="2342" y="734"/>
                </a:lnTo>
                <a:lnTo>
                  <a:pt x="2761" y="317"/>
                </a:lnTo>
                <a:lnTo>
                  <a:pt x="2818" y="263"/>
                </a:lnTo>
                <a:lnTo>
                  <a:pt x="2878" y="213"/>
                </a:lnTo>
                <a:lnTo>
                  <a:pt x="2940" y="168"/>
                </a:lnTo>
                <a:lnTo>
                  <a:pt x="3005" y="127"/>
                </a:lnTo>
                <a:lnTo>
                  <a:pt x="3072" y="92"/>
                </a:lnTo>
                <a:lnTo>
                  <a:pt x="3139" y="62"/>
                </a:lnTo>
                <a:lnTo>
                  <a:pt x="3211" y="35"/>
                </a:lnTo>
                <a:lnTo>
                  <a:pt x="3265" y="19"/>
                </a:lnTo>
                <a:lnTo>
                  <a:pt x="3317" y="8"/>
                </a:lnTo>
                <a:lnTo>
                  <a:pt x="3366" y="2"/>
                </a:lnTo>
                <a:lnTo>
                  <a:pt x="3411"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79" name="Freeform 116"/>
          <p:cNvSpPr>
            <a:spLocks noEditPoints="1"/>
          </p:cNvSpPr>
          <p:nvPr/>
        </p:nvSpPr>
        <p:spPr bwMode="auto">
          <a:xfrm>
            <a:off x="11543028" y="6802957"/>
            <a:ext cx="361033" cy="361033"/>
          </a:xfrm>
          <a:custGeom>
            <a:avLst/>
            <a:gdLst>
              <a:gd name="T0" fmla="*/ 325 w 4181"/>
              <a:gd name="T1" fmla="*/ 2913 h 4179"/>
              <a:gd name="T2" fmla="*/ 371 w 4181"/>
              <a:gd name="T3" fmla="*/ 2957 h 4179"/>
              <a:gd name="T4" fmla="*/ 506 w 4181"/>
              <a:gd name="T5" fmla="*/ 3023 h 4179"/>
              <a:gd name="T6" fmla="*/ 549 w 4181"/>
              <a:gd name="T7" fmla="*/ 3108 h 4179"/>
              <a:gd name="T8" fmla="*/ 578 w 4181"/>
              <a:gd name="T9" fmla="*/ 3281 h 4179"/>
              <a:gd name="T10" fmla="*/ 662 w 4181"/>
              <a:gd name="T11" fmla="*/ 3433 h 4179"/>
              <a:gd name="T12" fmla="*/ 793 w 4181"/>
              <a:gd name="T13" fmla="*/ 3551 h 4179"/>
              <a:gd name="T14" fmla="*/ 955 w 4181"/>
              <a:gd name="T15" fmla="*/ 3617 h 4179"/>
              <a:gd name="T16" fmla="*/ 1112 w 4181"/>
              <a:gd name="T17" fmla="*/ 3628 h 4179"/>
              <a:gd name="T18" fmla="*/ 1169 w 4181"/>
              <a:gd name="T19" fmla="*/ 3703 h 4179"/>
              <a:gd name="T20" fmla="*/ 1227 w 4181"/>
              <a:gd name="T21" fmla="*/ 3813 h 4179"/>
              <a:gd name="T22" fmla="*/ 1267 w 4181"/>
              <a:gd name="T23" fmla="*/ 3855 h 4179"/>
              <a:gd name="T24" fmla="*/ 319 w 4181"/>
              <a:gd name="T25" fmla="*/ 2903 h 4179"/>
              <a:gd name="T26" fmla="*/ 1626 w 4181"/>
              <a:gd name="T27" fmla="*/ 3662 h 4179"/>
              <a:gd name="T28" fmla="*/ 1547 w 4181"/>
              <a:gd name="T29" fmla="*/ 3700 h 4179"/>
              <a:gd name="T30" fmla="*/ 1464 w 4181"/>
              <a:gd name="T31" fmla="*/ 3681 h 4179"/>
              <a:gd name="T32" fmla="*/ 1410 w 4181"/>
              <a:gd name="T33" fmla="*/ 3612 h 4179"/>
              <a:gd name="T34" fmla="*/ 1410 w 4181"/>
              <a:gd name="T35" fmla="*/ 3527 h 4179"/>
              <a:gd name="T36" fmla="*/ 3473 w 4181"/>
              <a:gd name="T37" fmla="*/ 1446 h 4179"/>
              <a:gd name="T38" fmla="*/ 1256 w 4181"/>
              <a:gd name="T39" fmla="*/ 3292 h 4179"/>
              <a:gd name="T40" fmla="*/ 1150 w 4181"/>
              <a:gd name="T41" fmla="*/ 3357 h 4179"/>
              <a:gd name="T42" fmla="*/ 1031 w 4181"/>
              <a:gd name="T43" fmla="*/ 3366 h 4179"/>
              <a:gd name="T44" fmla="*/ 919 w 4181"/>
              <a:gd name="T45" fmla="*/ 3320 h 4179"/>
              <a:gd name="T46" fmla="*/ 838 w 4181"/>
              <a:gd name="T47" fmla="*/ 3225 h 4179"/>
              <a:gd name="T48" fmla="*/ 810 w 4181"/>
              <a:gd name="T49" fmla="*/ 3108 h 4179"/>
              <a:gd name="T50" fmla="*/ 838 w 4181"/>
              <a:gd name="T51" fmla="*/ 2991 h 4179"/>
              <a:gd name="T52" fmla="*/ 2919 w 4181"/>
              <a:gd name="T53" fmla="*/ 892 h 4179"/>
              <a:gd name="T54" fmla="*/ 702 w 4181"/>
              <a:gd name="T55" fmla="*/ 2738 h 4179"/>
              <a:gd name="T56" fmla="*/ 624 w 4181"/>
              <a:gd name="T57" fmla="*/ 2776 h 4179"/>
              <a:gd name="T58" fmla="*/ 540 w 4181"/>
              <a:gd name="T59" fmla="*/ 2757 h 4179"/>
              <a:gd name="T60" fmla="*/ 485 w 4181"/>
              <a:gd name="T61" fmla="*/ 2689 h 4179"/>
              <a:gd name="T62" fmla="*/ 485 w 4181"/>
              <a:gd name="T63" fmla="*/ 2603 h 4179"/>
              <a:gd name="T64" fmla="*/ 2550 w 4181"/>
              <a:gd name="T65" fmla="*/ 522 h 4179"/>
              <a:gd name="T66" fmla="*/ 3403 w 4181"/>
              <a:gd name="T67" fmla="*/ 13 h 4179"/>
              <a:gd name="T68" fmla="*/ 3565 w 4181"/>
              <a:gd name="T69" fmla="*/ 79 h 4179"/>
              <a:gd name="T70" fmla="*/ 4029 w 4181"/>
              <a:gd name="T71" fmla="*/ 522 h 4179"/>
              <a:gd name="T72" fmla="*/ 4132 w 4181"/>
              <a:gd name="T73" fmla="*/ 668 h 4179"/>
              <a:gd name="T74" fmla="*/ 4177 w 4181"/>
              <a:gd name="T75" fmla="*/ 835 h 4179"/>
              <a:gd name="T76" fmla="*/ 4168 w 4181"/>
              <a:gd name="T77" fmla="*/ 1006 h 4179"/>
              <a:gd name="T78" fmla="*/ 4102 w 4181"/>
              <a:gd name="T79" fmla="*/ 1166 h 4179"/>
              <a:gd name="T80" fmla="*/ 3843 w 4181"/>
              <a:gd name="T81" fmla="*/ 1446 h 4179"/>
              <a:gd name="T82" fmla="*/ 2965 w 4181"/>
              <a:gd name="T83" fmla="*/ 113 h 4179"/>
              <a:gd name="T84" fmla="*/ 3120 w 4181"/>
              <a:gd name="T85" fmla="*/ 28 h 4179"/>
              <a:gd name="T86" fmla="*/ 3289 w 4181"/>
              <a:gd name="T87" fmla="*/ 0 h 4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181" h="4179">
                <a:moveTo>
                  <a:pt x="319" y="2903"/>
                </a:moveTo>
                <a:lnTo>
                  <a:pt x="323" y="2908"/>
                </a:lnTo>
                <a:lnTo>
                  <a:pt x="325" y="2913"/>
                </a:lnTo>
                <a:lnTo>
                  <a:pt x="328" y="2919"/>
                </a:lnTo>
                <a:lnTo>
                  <a:pt x="332" y="2924"/>
                </a:lnTo>
                <a:lnTo>
                  <a:pt x="371" y="2957"/>
                </a:lnTo>
                <a:lnTo>
                  <a:pt x="413" y="2985"/>
                </a:lnTo>
                <a:lnTo>
                  <a:pt x="459" y="3008"/>
                </a:lnTo>
                <a:lnTo>
                  <a:pt x="506" y="3023"/>
                </a:lnTo>
                <a:lnTo>
                  <a:pt x="555" y="3033"/>
                </a:lnTo>
                <a:lnTo>
                  <a:pt x="550" y="3070"/>
                </a:lnTo>
                <a:lnTo>
                  <a:pt x="549" y="3108"/>
                </a:lnTo>
                <a:lnTo>
                  <a:pt x="551" y="3168"/>
                </a:lnTo>
                <a:lnTo>
                  <a:pt x="562" y="3225"/>
                </a:lnTo>
                <a:lnTo>
                  <a:pt x="578" y="3281"/>
                </a:lnTo>
                <a:lnTo>
                  <a:pt x="600" y="3334"/>
                </a:lnTo>
                <a:lnTo>
                  <a:pt x="628" y="3385"/>
                </a:lnTo>
                <a:lnTo>
                  <a:pt x="662" y="3433"/>
                </a:lnTo>
                <a:lnTo>
                  <a:pt x="702" y="3478"/>
                </a:lnTo>
                <a:lnTo>
                  <a:pt x="746" y="3517"/>
                </a:lnTo>
                <a:lnTo>
                  <a:pt x="793" y="3551"/>
                </a:lnTo>
                <a:lnTo>
                  <a:pt x="844" y="3579"/>
                </a:lnTo>
                <a:lnTo>
                  <a:pt x="899" y="3601"/>
                </a:lnTo>
                <a:lnTo>
                  <a:pt x="955" y="3617"/>
                </a:lnTo>
                <a:lnTo>
                  <a:pt x="1012" y="3628"/>
                </a:lnTo>
                <a:lnTo>
                  <a:pt x="1071" y="3630"/>
                </a:lnTo>
                <a:lnTo>
                  <a:pt x="1112" y="3628"/>
                </a:lnTo>
                <a:lnTo>
                  <a:pt x="1152" y="3623"/>
                </a:lnTo>
                <a:lnTo>
                  <a:pt x="1159" y="3663"/>
                </a:lnTo>
                <a:lnTo>
                  <a:pt x="1169" y="3703"/>
                </a:lnTo>
                <a:lnTo>
                  <a:pt x="1185" y="3742"/>
                </a:lnTo>
                <a:lnTo>
                  <a:pt x="1204" y="3779"/>
                </a:lnTo>
                <a:lnTo>
                  <a:pt x="1227" y="3813"/>
                </a:lnTo>
                <a:lnTo>
                  <a:pt x="1256" y="3846"/>
                </a:lnTo>
                <a:lnTo>
                  <a:pt x="1261" y="3851"/>
                </a:lnTo>
                <a:lnTo>
                  <a:pt x="1267" y="3855"/>
                </a:lnTo>
                <a:lnTo>
                  <a:pt x="1272" y="3860"/>
                </a:lnTo>
                <a:lnTo>
                  <a:pt x="0" y="4179"/>
                </a:lnTo>
                <a:lnTo>
                  <a:pt x="319" y="2903"/>
                </a:lnTo>
                <a:close/>
                <a:moveTo>
                  <a:pt x="3473" y="1446"/>
                </a:moveTo>
                <a:lnTo>
                  <a:pt x="3659" y="1630"/>
                </a:lnTo>
                <a:lnTo>
                  <a:pt x="1626" y="3662"/>
                </a:lnTo>
                <a:lnTo>
                  <a:pt x="1602" y="3681"/>
                </a:lnTo>
                <a:lnTo>
                  <a:pt x="1576" y="3694"/>
                </a:lnTo>
                <a:lnTo>
                  <a:pt x="1547" y="3700"/>
                </a:lnTo>
                <a:lnTo>
                  <a:pt x="1519" y="3700"/>
                </a:lnTo>
                <a:lnTo>
                  <a:pt x="1491" y="3694"/>
                </a:lnTo>
                <a:lnTo>
                  <a:pt x="1464" y="3681"/>
                </a:lnTo>
                <a:lnTo>
                  <a:pt x="1441" y="3662"/>
                </a:lnTo>
                <a:lnTo>
                  <a:pt x="1422" y="3639"/>
                </a:lnTo>
                <a:lnTo>
                  <a:pt x="1410" y="3612"/>
                </a:lnTo>
                <a:lnTo>
                  <a:pt x="1403" y="3584"/>
                </a:lnTo>
                <a:lnTo>
                  <a:pt x="1403" y="3555"/>
                </a:lnTo>
                <a:lnTo>
                  <a:pt x="1410" y="3527"/>
                </a:lnTo>
                <a:lnTo>
                  <a:pt x="1422" y="3501"/>
                </a:lnTo>
                <a:lnTo>
                  <a:pt x="1441" y="3478"/>
                </a:lnTo>
                <a:lnTo>
                  <a:pt x="3473" y="1446"/>
                </a:lnTo>
                <a:close/>
                <a:moveTo>
                  <a:pt x="2919" y="892"/>
                </a:moveTo>
                <a:lnTo>
                  <a:pt x="3289" y="1262"/>
                </a:lnTo>
                <a:lnTo>
                  <a:pt x="1256" y="3292"/>
                </a:lnTo>
                <a:lnTo>
                  <a:pt x="1224" y="3320"/>
                </a:lnTo>
                <a:lnTo>
                  <a:pt x="1188" y="3342"/>
                </a:lnTo>
                <a:lnTo>
                  <a:pt x="1150" y="3357"/>
                </a:lnTo>
                <a:lnTo>
                  <a:pt x="1111" y="3366"/>
                </a:lnTo>
                <a:lnTo>
                  <a:pt x="1071" y="3370"/>
                </a:lnTo>
                <a:lnTo>
                  <a:pt x="1031" y="3366"/>
                </a:lnTo>
                <a:lnTo>
                  <a:pt x="991" y="3357"/>
                </a:lnTo>
                <a:lnTo>
                  <a:pt x="955" y="3342"/>
                </a:lnTo>
                <a:lnTo>
                  <a:pt x="919" y="3320"/>
                </a:lnTo>
                <a:lnTo>
                  <a:pt x="886" y="3292"/>
                </a:lnTo>
                <a:lnTo>
                  <a:pt x="859" y="3260"/>
                </a:lnTo>
                <a:lnTo>
                  <a:pt x="838" y="3225"/>
                </a:lnTo>
                <a:lnTo>
                  <a:pt x="822" y="3187"/>
                </a:lnTo>
                <a:lnTo>
                  <a:pt x="813" y="3149"/>
                </a:lnTo>
                <a:lnTo>
                  <a:pt x="810" y="3108"/>
                </a:lnTo>
                <a:lnTo>
                  <a:pt x="813" y="3069"/>
                </a:lnTo>
                <a:lnTo>
                  <a:pt x="822" y="3029"/>
                </a:lnTo>
                <a:lnTo>
                  <a:pt x="838" y="2991"/>
                </a:lnTo>
                <a:lnTo>
                  <a:pt x="859" y="2955"/>
                </a:lnTo>
                <a:lnTo>
                  <a:pt x="886" y="2924"/>
                </a:lnTo>
                <a:lnTo>
                  <a:pt x="2919" y="892"/>
                </a:lnTo>
                <a:close/>
                <a:moveTo>
                  <a:pt x="2550" y="522"/>
                </a:moveTo>
                <a:lnTo>
                  <a:pt x="2734" y="708"/>
                </a:lnTo>
                <a:lnTo>
                  <a:pt x="702" y="2738"/>
                </a:lnTo>
                <a:lnTo>
                  <a:pt x="677" y="2757"/>
                </a:lnTo>
                <a:lnTo>
                  <a:pt x="652" y="2770"/>
                </a:lnTo>
                <a:lnTo>
                  <a:pt x="624" y="2776"/>
                </a:lnTo>
                <a:lnTo>
                  <a:pt x="595" y="2776"/>
                </a:lnTo>
                <a:lnTo>
                  <a:pt x="567" y="2770"/>
                </a:lnTo>
                <a:lnTo>
                  <a:pt x="540" y="2757"/>
                </a:lnTo>
                <a:lnTo>
                  <a:pt x="517" y="2738"/>
                </a:lnTo>
                <a:lnTo>
                  <a:pt x="498" y="2715"/>
                </a:lnTo>
                <a:lnTo>
                  <a:pt x="485" y="2689"/>
                </a:lnTo>
                <a:lnTo>
                  <a:pt x="479" y="2661"/>
                </a:lnTo>
                <a:lnTo>
                  <a:pt x="479" y="2633"/>
                </a:lnTo>
                <a:lnTo>
                  <a:pt x="485" y="2603"/>
                </a:lnTo>
                <a:lnTo>
                  <a:pt x="498" y="2578"/>
                </a:lnTo>
                <a:lnTo>
                  <a:pt x="517" y="2554"/>
                </a:lnTo>
                <a:lnTo>
                  <a:pt x="2550" y="522"/>
                </a:lnTo>
                <a:close/>
                <a:moveTo>
                  <a:pt x="3289" y="0"/>
                </a:moveTo>
                <a:lnTo>
                  <a:pt x="3346" y="4"/>
                </a:lnTo>
                <a:lnTo>
                  <a:pt x="3403" y="13"/>
                </a:lnTo>
                <a:lnTo>
                  <a:pt x="3458" y="28"/>
                </a:lnTo>
                <a:lnTo>
                  <a:pt x="3512" y="51"/>
                </a:lnTo>
                <a:lnTo>
                  <a:pt x="3565" y="79"/>
                </a:lnTo>
                <a:lnTo>
                  <a:pt x="3613" y="113"/>
                </a:lnTo>
                <a:lnTo>
                  <a:pt x="3659" y="154"/>
                </a:lnTo>
                <a:lnTo>
                  <a:pt x="4029" y="522"/>
                </a:lnTo>
                <a:lnTo>
                  <a:pt x="4068" y="568"/>
                </a:lnTo>
                <a:lnTo>
                  <a:pt x="4102" y="617"/>
                </a:lnTo>
                <a:lnTo>
                  <a:pt x="4132" y="668"/>
                </a:lnTo>
                <a:lnTo>
                  <a:pt x="4153" y="723"/>
                </a:lnTo>
                <a:lnTo>
                  <a:pt x="4168" y="777"/>
                </a:lnTo>
                <a:lnTo>
                  <a:pt x="4177" y="835"/>
                </a:lnTo>
                <a:lnTo>
                  <a:pt x="4181" y="892"/>
                </a:lnTo>
                <a:lnTo>
                  <a:pt x="4177" y="949"/>
                </a:lnTo>
                <a:lnTo>
                  <a:pt x="4168" y="1006"/>
                </a:lnTo>
                <a:lnTo>
                  <a:pt x="4153" y="1061"/>
                </a:lnTo>
                <a:lnTo>
                  <a:pt x="4132" y="1115"/>
                </a:lnTo>
                <a:lnTo>
                  <a:pt x="4102" y="1166"/>
                </a:lnTo>
                <a:lnTo>
                  <a:pt x="4068" y="1216"/>
                </a:lnTo>
                <a:lnTo>
                  <a:pt x="4029" y="1262"/>
                </a:lnTo>
                <a:lnTo>
                  <a:pt x="3843" y="1446"/>
                </a:lnTo>
                <a:lnTo>
                  <a:pt x="2734" y="338"/>
                </a:lnTo>
                <a:lnTo>
                  <a:pt x="2919" y="154"/>
                </a:lnTo>
                <a:lnTo>
                  <a:pt x="2965" y="113"/>
                </a:lnTo>
                <a:lnTo>
                  <a:pt x="3014" y="79"/>
                </a:lnTo>
                <a:lnTo>
                  <a:pt x="3065" y="51"/>
                </a:lnTo>
                <a:lnTo>
                  <a:pt x="3120" y="28"/>
                </a:lnTo>
                <a:lnTo>
                  <a:pt x="3176" y="13"/>
                </a:lnTo>
                <a:lnTo>
                  <a:pt x="3231" y="4"/>
                </a:lnTo>
                <a:lnTo>
                  <a:pt x="3289"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7246547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7747286" y="276820"/>
            <a:ext cx="2821606"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Five Style</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38" name="Freeform 37"/>
          <p:cNvSpPr/>
          <p:nvPr/>
        </p:nvSpPr>
        <p:spPr>
          <a:xfrm>
            <a:off x="4206130" y="3130225"/>
            <a:ext cx="885607" cy="885607"/>
          </a:xfrm>
          <a:custGeom>
            <a:avLst/>
            <a:gdLst>
              <a:gd name="connsiteX0" fmla="*/ 587014 w 1178743"/>
              <a:gd name="connsiteY0" fmla="*/ 1 h 1178743"/>
              <a:gd name="connsiteX1" fmla="*/ 696053 w 1178743"/>
              <a:gd name="connsiteY1" fmla="*/ 44656 h 1178743"/>
              <a:gd name="connsiteX2" fmla="*/ 1133216 w 1178743"/>
              <a:gd name="connsiteY2" fmla="*/ 478336 h 1178743"/>
              <a:gd name="connsiteX3" fmla="*/ 1134087 w 1178743"/>
              <a:gd name="connsiteY3" fmla="*/ 696054 h 1178743"/>
              <a:gd name="connsiteX4" fmla="*/ 700408 w 1178743"/>
              <a:gd name="connsiteY4" fmla="*/ 1133216 h 1178743"/>
              <a:gd name="connsiteX5" fmla="*/ 482690 w 1178743"/>
              <a:gd name="connsiteY5" fmla="*/ 1134087 h 1178743"/>
              <a:gd name="connsiteX6" fmla="*/ 45527 w 1178743"/>
              <a:gd name="connsiteY6" fmla="*/ 700408 h 1178743"/>
              <a:gd name="connsiteX7" fmla="*/ 44656 w 1178743"/>
              <a:gd name="connsiteY7" fmla="*/ 482690 h 1178743"/>
              <a:gd name="connsiteX8" fmla="*/ 478335 w 1178743"/>
              <a:gd name="connsiteY8" fmla="*/ 45527 h 1178743"/>
              <a:gd name="connsiteX9" fmla="*/ 587014 w 1178743"/>
              <a:gd name="connsiteY9" fmla="*/ 1 h 117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8743" h="1178743">
                <a:moveTo>
                  <a:pt x="587014" y="1"/>
                </a:moveTo>
                <a:cubicBezTo>
                  <a:pt x="626413" y="-157"/>
                  <a:pt x="665872" y="14716"/>
                  <a:pt x="696053" y="44656"/>
                </a:cubicBezTo>
                <a:lnTo>
                  <a:pt x="1133216" y="478336"/>
                </a:lnTo>
                <a:cubicBezTo>
                  <a:pt x="1193578" y="538216"/>
                  <a:pt x="1193968" y="635692"/>
                  <a:pt x="1134087" y="696054"/>
                </a:cubicBezTo>
                <a:lnTo>
                  <a:pt x="700408" y="1133216"/>
                </a:lnTo>
                <a:cubicBezTo>
                  <a:pt x="640527" y="1193578"/>
                  <a:pt x="543051" y="1193968"/>
                  <a:pt x="482690" y="1134087"/>
                </a:cubicBezTo>
                <a:lnTo>
                  <a:pt x="45527" y="700408"/>
                </a:lnTo>
                <a:cubicBezTo>
                  <a:pt x="-14835" y="640527"/>
                  <a:pt x="-15225" y="543052"/>
                  <a:pt x="44656" y="482690"/>
                </a:cubicBezTo>
                <a:lnTo>
                  <a:pt x="478335" y="45527"/>
                </a:lnTo>
                <a:cubicBezTo>
                  <a:pt x="508276" y="15346"/>
                  <a:pt x="547615" y="158"/>
                  <a:pt x="587014" y="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2" name="Freeform 51"/>
          <p:cNvSpPr/>
          <p:nvPr/>
        </p:nvSpPr>
        <p:spPr>
          <a:xfrm>
            <a:off x="6556767" y="6681925"/>
            <a:ext cx="885607" cy="885607"/>
          </a:xfrm>
          <a:custGeom>
            <a:avLst/>
            <a:gdLst>
              <a:gd name="connsiteX0" fmla="*/ 587014 w 1178743"/>
              <a:gd name="connsiteY0" fmla="*/ 1 h 1178743"/>
              <a:gd name="connsiteX1" fmla="*/ 696053 w 1178743"/>
              <a:gd name="connsiteY1" fmla="*/ 44656 h 1178743"/>
              <a:gd name="connsiteX2" fmla="*/ 1133216 w 1178743"/>
              <a:gd name="connsiteY2" fmla="*/ 478336 h 1178743"/>
              <a:gd name="connsiteX3" fmla="*/ 1134086 w 1178743"/>
              <a:gd name="connsiteY3" fmla="*/ 696054 h 1178743"/>
              <a:gd name="connsiteX4" fmla="*/ 700408 w 1178743"/>
              <a:gd name="connsiteY4" fmla="*/ 1133216 h 1178743"/>
              <a:gd name="connsiteX5" fmla="*/ 482690 w 1178743"/>
              <a:gd name="connsiteY5" fmla="*/ 1134087 h 1178743"/>
              <a:gd name="connsiteX6" fmla="*/ 45527 w 1178743"/>
              <a:gd name="connsiteY6" fmla="*/ 700408 h 1178743"/>
              <a:gd name="connsiteX7" fmla="*/ 44656 w 1178743"/>
              <a:gd name="connsiteY7" fmla="*/ 482690 h 1178743"/>
              <a:gd name="connsiteX8" fmla="*/ 478335 w 1178743"/>
              <a:gd name="connsiteY8" fmla="*/ 45527 h 1178743"/>
              <a:gd name="connsiteX9" fmla="*/ 587014 w 1178743"/>
              <a:gd name="connsiteY9" fmla="*/ 1 h 117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8743" h="1178743">
                <a:moveTo>
                  <a:pt x="587014" y="1"/>
                </a:moveTo>
                <a:cubicBezTo>
                  <a:pt x="626413" y="-157"/>
                  <a:pt x="665873" y="14716"/>
                  <a:pt x="696053" y="44656"/>
                </a:cubicBezTo>
                <a:lnTo>
                  <a:pt x="1133216" y="478336"/>
                </a:lnTo>
                <a:cubicBezTo>
                  <a:pt x="1193578" y="538216"/>
                  <a:pt x="1193968" y="635692"/>
                  <a:pt x="1134086" y="696054"/>
                </a:cubicBezTo>
                <a:lnTo>
                  <a:pt x="700408" y="1133216"/>
                </a:lnTo>
                <a:cubicBezTo>
                  <a:pt x="640527" y="1193578"/>
                  <a:pt x="543051" y="1193968"/>
                  <a:pt x="482690" y="1134087"/>
                </a:cubicBezTo>
                <a:lnTo>
                  <a:pt x="45527" y="700408"/>
                </a:lnTo>
                <a:cubicBezTo>
                  <a:pt x="-14835" y="640527"/>
                  <a:pt x="-15225" y="543052"/>
                  <a:pt x="44656" y="482690"/>
                </a:cubicBezTo>
                <a:lnTo>
                  <a:pt x="478335" y="45527"/>
                </a:lnTo>
                <a:cubicBezTo>
                  <a:pt x="508276" y="15346"/>
                  <a:pt x="547615" y="158"/>
                  <a:pt x="587014" y="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7" name="Freeform 66"/>
          <p:cNvSpPr/>
          <p:nvPr/>
        </p:nvSpPr>
        <p:spPr>
          <a:xfrm>
            <a:off x="8697011" y="3140215"/>
            <a:ext cx="885607" cy="885607"/>
          </a:xfrm>
          <a:custGeom>
            <a:avLst/>
            <a:gdLst>
              <a:gd name="connsiteX0" fmla="*/ 587014 w 1178743"/>
              <a:gd name="connsiteY0" fmla="*/ 1 h 1178743"/>
              <a:gd name="connsiteX1" fmla="*/ 696053 w 1178743"/>
              <a:gd name="connsiteY1" fmla="*/ 44656 h 1178743"/>
              <a:gd name="connsiteX2" fmla="*/ 1133216 w 1178743"/>
              <a:gd name="connsiteY2" fmla="*/ 478336 h 1178743"/>
              <a:gd name="connsiteX3" fmla="*/ 1134087 w 1178743"/>
              <a:gd name="connsiteY3" fmla="*/ 696054 h 1178743"/>
              <a:gd name="connsiteX4" fmla="*/ 700408 w 1178743"/>
              <a:gd name="connsiteY4" fmla="*/ 1133216 h 1178743"/>
              <a:gd name="connsiteX5" fmla="*/ 482690 w 1178743"/>
              <a:gd name="connsiteY5" fmla="*/ 1134087 h 1178743"/>
              <a:gd name="connsiteX6" fmla="*/ 45527 w 1178743"/>
              <a:gd name="connsiteY6" fmla="*/ 700408 h 1178743"/>
              <a:gd name="connsiteX7" fmla="*/ 44656 w 1178743"/>
              <a:gd name="connsiteY7" fmla="*/ 482690 h 1178743"/>
              <a:gd name="connsiteX8" fmla="*/ 478335 w 1178743"/>
              <a:gd name="connsiteY8" fmla="*/ 45527 h 1178743"/>
              <a:gd name="connsiteX9" fmla="*/ 587014 w 1178743"/>
              <a:gd name="connsiteY9" fmla="*/ 1 h 117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8743" h="1178743">
                <a:moveTo>
                  <a:pt x="587014" y="1"/>
                </a:moveTo>
                <a:cubicBezTo>
                  <a:pt x="626413" y="-157"/>
                  <a:pt x="665872" y="14716"/>
                  <a:pt x="696053" y="44656"/>
                </a:cubicBezTo>
                <a:lnTo>
                  <a:pt x="1133216" y="478336"/>
                </a:lnTo>
                <a:cubicBezTo>
                  <a:pt x="1193578" y="538216"/>
                  <a:pt x="1193968" y="635692"/>
                  <a:pt x="1134087" y="696054"/>
                </a:cubicBezTo>
                <a:lnTo>
                  <a:pt x="700408" y="1133216"/>
                </a:lnTo>
                <a:cubicBezTo>
                  <a:pt x="640527" y="1193578"/>
                  <a:pt x="543051" y="1193968"/>
                  <a:pt x="482690" y="1134087"/>
                </a:cubicBezTo>
                <a:lnTo>
                  <a:pt x="45527" y="700408"/>
                </a:lnTo>
                <a:cubicBezTo>
                  <a:pt x="-14835" y="640527"/>
                  <a:pt x="-15225" y="543052"/>
                  <a:pt x="44656" y="482690"/>
                </a:cubicBezTo>
                <a:lnTo>
                  <a:pt x="478335" y="45527"/>
                </a:lnTo>
                <a:cubicBezTo>
                  <a:pt x="508276" y="15346"/>
                  <a:pt x="547615" y="158"/>
                  <a:pt x="587014" y="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8" name="Freeform 97"/>
          <p:cNvSpPr/>
          <p:nvPr/>
        </p:nvSpPr>
        <p:spPr>
          <a:xfrm>
            <a:off x="11051383" y="6671935"/>
            <a:ext cx="885607" cy="885607"/>
          </a:xfrm>
          <a:custGeom>
            <a:avLst/>
            <a:gdLst>
              <a:gd name="connsiteX0" fmla="*/ 587014 w 1178743"/>
              <a:gd name="connsiteY0" fmla="*/ 1 h 1178743"/>
              <a:gd name="connsiteX1" fmla="*/ 696053 w 1178743"/>
              <a:gd name="connsiteY1" fmla="*/ 44656 h 1178743"/>
              <a:gd name="connsiteX2" fmla="*/ 1133216 w 1178743"/>
              <a:gd name="connsiteY2" fmla="*/ 478336 h 1178743"/>
              <a:gd name="connsiteX3" fmla="*/ 1134086 w 1178743"/>
              <a:gd name="connsiteY3" fmla="*/ 696054 h 1178743"/>
              <a:gd name="connsiteX4" fmla="*/ 700408 w 1178743"/>
              <a:gd name="connsiteY4" fmla="*/ 1133216 h 1178743"/>
              <a:gd name="connsiteX5" fmla="*/ 482690 w 1178743"/>
              <a:gd name="connsiteY5" fmla="*/ 1134087 h 1178743"/>
              <a:gd name="connsiteX6" fmla="*/ 45527 w 1178743"/>
              <a:gd name="connsiteY6" fmla="*/ 700408 h 1178743"/>
              <a:gd name="connsiteX7" fmla="*/ 44656 w 1178743"/>
              <a:gd name="connsiteY7" fmla="*/ 482690 h 1178743"/>
              <a:gd name="connsiteX8" fmla="*/ 478335 w 1178743"/>
              <a:gd name="connsiteY8" fmla="*/ 45527 h 1178743"/>
              <a:gd name="connsiteX9" fmla="*/ 587014 w 1178743"/>
              <a:gd name="connsiteY9" fmla="*/ 1 h 117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8743" h="1178743">
                <a:moveTo>
                  <a:pt x="587014" y="1"/>
                </a:moveTo>
                <a:cubicBezTo>
                  <a:pt x="626413" y="-157"/>
                  <a:pt x="665873" y="14716"/>
                  <a:pt x="696053" y="44656"/>
                </a:cubicBezTo>
                <a:lnTo>
                  <a:pt x="1133216" y="478336"/>
                </a:lnTo>
                <a:cubicBezTo>
                  <a:pt x="1193578" y="538216"/>
                  <a:pt x="1193968" y="635692"/>
                  <a:pt x="1134086" y="696054"/>
                </a:cubicBezTo>
                <a:lnTo>
                  <a:pt x="700408" y="1133216"/>
                </a:lnTo>
                <a:cubicBezTo>
                  <a:pt x="640527" y="1193578"/>
                  <a:pt x="543051" y="1193968"/>
                  <a:pt x="482690" y="1134087"/>
                </a:cubicBezTo>
                <a:lnTo>
                  <a:pt x="45527" y="700408"/>
                </a:lnTo>
                <a:cubicBezTo>
                  <a:pt x="-14835" y="640527"/>
                  <a:pt x="-15225" y="543052"/>
                  <a:pt x="44656" y="482690"/>
                </a:cubicBezTo>
                <a:lnTo>
                  <a:pt x="478335" y="45527"/>
                </a:lnTo>
                <a:cubicBezTo>
                  <a:pt x="508276" y="15346"/>
                  <a:pt x="547615" y="158"/>
                  <a:pt x="587014" y="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8" name="Freeform 107"/>
          <p:cNvSpPr/>
          <p:nvPr/>
        </p:nvSpPr>
        <p:spPr>
          <a:xfrm>
            <a:off x="13191627" y="3130225"/>
            <a:ext cx="885607" cy="885607"/>
          </a:xfrm>
          <a:custGeom>
            <a:avLst/>
            <a:gdLst>
              <a:gd name="connsiteX0" fmla="*/ 587014 w 1178743"/>
              <a:gd name="connsiteY0" fmla="*/ 1 h 1178743"/>
              <a:gd name="connsiteX1" fmla="*/ 696053 w 1178743"/>
              <a:gd name="connsiteY1" fmla="*/ 44656 h 1178743"/>
              <a:gd name="connsiteX2" fmla="*/ 1133216 w 1178743"/>
              <a:gd name="connsiteY2" fmla="*/ 478336 h 1178743"/>
              <a:gd name="connsiteX3" fmla="*/ 1134087 w 1178743"/>
              <a:gd name="connsiteY3" fmla="*/ 696054 h 1178743"/>
              <a:gd name="connsiteX4" fmla="*/ 700408 w 1178743"/>
              <a:gd name="connsiteY4" fmla="*/ 1133216 h 1178743"/>
              <a:gd name="connsiteX5" fmla="*/ 482690 w 1178743"/>
              <a:gd name="connsiteY5" fmla="*/ 1134087 h 1178743"/>
              <a:gd name="connsiteX6" fmla="*/ 45527 w 1178743"/>
              <a:gd name="connsiteY6" fmla="*/ 700408 h 1178743"/>
              <a:gd name="connsiteX7" fmla="*/ 44656 w 1178743"/>
              <a:gd name="connsiteY7" fmla="*/ 482690 h 1178743"/>
              <a:gd name="connsiteX8" fmla="*/ 478335 w 1178743"/>
              <a:gd name="connsiteY8" fmla="*/ 45527 h 1178743"/>
              <a:gd name="connsiteX9" fmla="*/ 587014 w 1178743"/>
              <a:gd name="connsiteY9" fmla="*/ 1 h 117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8743" h="1178743">
                <a:moveTo>
                  <a:pt x="587014" y="1"/>
                </a:moveTo>
                <a:cubicBezTo>
                  <a:pt x="626413" y="-157"/>
                  <a:pt x="665872" y="14716"/>
                  <a:pt x="696053" y="44656"/>
                </a:cubicBezTo>
                <a:lnTo>
                  <a:pt x="1133216" y="478336"/>
                </a:lnTo>
                <a:cubicBezTo>
                  <a:pt x="1193578" y="538216"/>
                  <a:pt x="1193968" y="635692"/>
                  <a:pt x="1134087" y="696054"/>
                </a:cubicBezTo>
                <a:lnTo>
                  <a:pt x="700408" y="1133216"/>
                </a:lnTo>
                <a:cubicBezTo>
                  <a:pt x="640527" y="1193578"/>
                  <a:pt x="543051" y="1193968"/>
                  <a:pt x="482690" y="1134087"/>
                </a:cubicBezTo>
                <a:lnTo>
                  <a:pt x="45527" y="700408"/>
                </a:lnTo>
                <a:cubicBezTo>
                  <a:pt x="-14835" y="640527"/>
                  <a:pt x="-15225" y="543052"/>
                  <a:pt x="44656" y="482690"/>
                </a:cubicBezTo>
                <a:lnTo>
                  <a:pt x="478335" y="45527"/>
                </a:lnTo>
                <a:cubicBezTo>
                  <a:pt x="508276" y="15346"/>
                  <a:pt x="547615" y="158"/>
                  <a:pt x="587014" y="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15" name="Group 114"/>
          <p:cNvGrpSpPr/>
          <p:nvPr/>
        </p:nvGrpSpPr>
        <p:grpSpPr>
          <a:xfrm>
            <a:off x="2830948" y="4111414"/>
            <a:ext cx="3725819" cy="1463244"/>
            <a:chOff x="2674512" y="7414670"/>
            <a:chExt cx="3725819" cy="1463244"/>
          </a:xfrm>
        </p:grpSpPr>
        <p:sp>
          <p:nvSpPr>
            <p:cNvPr id="116" name="Rectangle 115"/>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117" name="Rectangle 116"/>
            <p:cNvSpPr/>
            <p:nvPr/>
          </p:nvSpPr>
          <p:spPr>
            <a:xfrm>
              <a:off x="3474345" y="7414670"/>
              <a:ext cx="2126159"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18" name="Group 117"/>
          <p:cNvGrpSpPr/>
          <p:nvPr/>
        </p:nvGrpSpPr>
        <p:grpSpPr>
          <a:xfrm>
            <a:off x="7278772" y="4092032"/>
            <a:ext cx="3725819" cy="1463244"/>
            <a:chOff x="2674512" y="7414670"/>
            <a:chExt cx="3725819" cy="1463244"/>
          </a:xfrm>
        </p:grpSpPr>
        <p:sp>
          <p:nvSpPr>
            <p:cNvPr id="119" name="Rectangle 118"/>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120" name="Rectangle 119"/>
            <p:cNvSpPr/>
            <p:nvPr/>
          </p:nvSpPr>
          <p:spPr>
            <a:xfrm>
              <a:off x="3474345" y="7414670"/>
              <a:ext cx="2126159"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21" name="Group 120"/>
          <p:cNvGrpSpPr/>
          <p:nvPr/>
        </p:nvGrpSpPr>
        <p:grpSpPr>
          <a:xfrm>
            <a:off x="11707546" y="4072650"/>
            <a:ext cx="3725819" cy="1463244"/>
            <a:chOff x="2674512" y="7414670"/>
            <a:chExt cx="3725819" cy="1463244"/>
          </a:xfrm>
        </p:grpSpPr>
        <p:sp>
          <p:nvSpPr>
            <p:cNvPr id="122" name="Rectangle 121"/>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123" name="Rectangle 122"/>
            <p:cNvSpPr/>
            <p:nvPr/>
          </p:nvSpPr>
          <p:spPr>
            <a:xfrm>
              <a:off x="3474345" y="7414670"/>
              <a:ext cx="2126159"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24" name="Group 123"/>
          <p:cNvGrpSpPr/>
          <p:nvPr/>
        </p:nvGrpSpPr>
        <p:grpSpPr>
          <a:xfrm>
            <a:off x="5223546" y="7646461"/>
            <a:ext cx="3725819" cy="1463244"/>
            <a:chOff x="2674512" y="7414670"/>
            <a:chExt cx="3725819" cy="1463244"/>
          </a:xfrm>
        </p:grpSpPr>
        <p:sp>
          <p:nvSpPr>
            <p:cNvPr id="125" name="Rectangle 124"/>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126" name="Rectangle 125"/>
            <p:cNvSpPr/>
            <p:nvPr/>
          </p:nvSpPr>
          <p:spPr>
            <a:xfrm>
              <a:off x="3474345" y="7414670"/>
              <a:ext cx="2126159"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27" name="Group 126"/>
          <p:cNvGrpSpPr/>
          <p:nvPr/>
        </p:nvGrpSpPr>
        <p:grpSpPr>
          <a:xfrm>
            <a:off x="9671370" y="7627079"/>
            <a:ext cx="3725819" cy="1463244"/>
            <a:chOff x="2674512" y="7414670"/>
            <a:chExt cx="3725819" cy="1463244"/>
          </a:xfrm>
        </p:grpSpPr>
        <p:sp>
          <p:nvSpPr>
            <p:cNvPr id="128" name="Rectangle 127"/>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129" name="Rectangle 128"/>
            <p:cNvSpPr/>
            <p:nvPr/>
          </p:nvSpPr>
          <p:spPr>
            <a:xfrm>
              <a:off x="3474345" y="7414670"/>
              <a:ext cx="2126159"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33" name="Group 132"/>
          <p:cNvGrpSpPr/>
          <p:nvPr/>
        </p:nvGrpSpPr>
        <p:grpSpPr>
          <a:xfrm>
            <a:off x="4466683" y="3392645"/>
            <a:ext cx="360767" cy="360766"/>
            <a:chOff x="4843463" y="3155951"/>
            <a:chExt cx="1370013" cy="1370012"/>
          </a:xfrm>
          <a:solidFill>
            <a:schemeClr val="bg1"/>
          </a:solidFill>
        </p:grpSpPr>
        <p:sp>
          <p:nvSpPr>
            <p:cNvPr id="134"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35"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36"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37" name="Freeform 162"/>
          <p:cNvSpPr>
            <a:spLocks noEditPoints="1"/>
          </p:cNvSpPr>
          <p:nvPr/>
        </p:nvSpPr>
        <p:spPr bwMode="auto">
          <a:xfrm>
            <a:off x="8971156" y="3403617"/>
            <a:ext cx="335685" cy="293880"/>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38" name="Freeform 212"/>
          <p:cNvSpPr>
            <a:spLocks/>
          </p:cNvSpPr>
          <p:nvPr/>
        </p:nvSpPr>
        <p:spPr bwMode="auto">
          <a:xfrm>
            <a:off x="11415206" y="6942881"/>
            <a:ext cx="196060" cy="363694"/>
          </a:xfrm>
          <a:custGeom>
            <a:avLst/>
            <a:gdLst>
              <a:gd name="T0" fmla="*/ 515 w 1878"/>
              <a:gd name="T1" fmla="*/ 0 h 3479"/>
              <a:gd name="T2" fmla="*/ 1203 w 1878"/>
              <a:gd name="T3" fmla="*/ 0 h 3479"/>
              <a:gd name="T4" fmla="*/ 1221 w 1878"/>
              <a:gd name="T5" fmla="*/ 2 h 3479"/>
              <a:gd name="T6" fmla="*/ 1239 w 1878"/>
              <a:gd name="T7" fmla="*/ 7 h 3479"/>
              <a:gd name="T8" fmla="*/ 1255 w 1878"/>
              <a:gd name="T9" fmla="*/ 15 h 3479"/>
              <a:gd name="T10" fmla="*/ 1269 w 1878"/>
              <a:gd name="T11" fmla="*/ 27 h 3479"/>
              <a:gd name="T12" fmla="*/ 1284 w 1878"/>
              <a:gd name="T13" fmla="*/ 45 h 3479"/>
              <a:gd name="T14" fmla="*/ 1294 w 1878"/>
              <a:gd name="T15" fmla="*/ 65 h 3479"/>
              <a:gd name="T16" fmla="*/ 1297 w 1878"/>
              <a:gd name="T17" fmla="*/ 88 h 3479"/>
              <a:gd name="T18" fmla="*/ 1294 w 1878"/>
              <a:gd name="T19" fmla="*/ 106 h 3479"/>
              <a:gd name="T20" fmla="*/ 1286 w 1878"/>
              <a:gd name="T21" fmla="*/ 126 h 3479"/>
              <a:gd name="T22" fmla="*/ 928 w 1878"/>
              <a:gd name="T23" fmla="*/ 1094 h 3479"/>
              <a:gd name="T24" fmla="*/ 1758 w 1878"/>
              <a:gd name="T25" fmla="*/ 889 h 3479"/>
              <a:gd name="T26" fmla="*/ 1772 w 1878"/>
              <a:gd name="T27" fmla="*/ 885 h 3479"/>
              <a:gd name="T28" fmla="*/ 1782 w 1878"/>
              <a:gd name="T29" fmla="*/ 884 h 3479"/>
              <a:gd name="T30" fmla="*/ 1802 w 1878"/>
              <a:gd name="T31" fmla="*/ 886 h 3479"/>
              <a:gd name="T32" fmla="*/ 1820 w 1878"/>
              <a:gd name="T33" fmla="*/ 893 h 3479"/>
              <a:gd name="T34" fmla="*/ 1838 w 1878"/>
              <a:gd name="T35" fmla="*/ 902 h 3479"/>
              <a:gd name="T36" fmla="*/ 1854 w 1878"/>
              <a:gd name="T37" fmla="*/ 916 h 3479"/>
              <a:gd name="T38" fmla="*/ 1866 w 1878"/>
              <a:gd name="T39" fmla="*/ 933 h 3479"/>
              <a:gd name="T40" fmla="*/ 1875 w 1878"/>
              <a:gd name="T41" fmla="*/ 951 h 3479"/>
              <a:gd name="T42" fmla="*/ 1878 w 1878"/>
              <a:gd name="T43" fmla="*/ 969 h 3479"/>
              <a:gd name="T44" fmla="*/ 1876 w 1878"/>
              <a:gd name="T45" fmla="*/ 988 h 3479"/>
              <a:gd name="T46" fmla="*/ 1868 w 1878"/>
              <a:gd name="T47" fmla="*/ 1008 h 3479"/>
              <a:gd name="T48" fmla="*/ 737 w 1878"/>
              <a:gd name="T49" fmla="*/ 3427 h 3479"/>
              <a:gd name="T50" fmla="*/ 725 w 1878"/>
              <a:gd name="T51" fmla="*/ 3446 h 3479"/>
              <a:gd name="T52" fmla="*/ 710 w 1878"/>
              <a:gd name="T53" fmla="*/ 3460 h 3479"/>
              <a:gd name="T54" fmla="*/ 693 w 1878"/>
              <a:gd name="T55" fmla="*/ 3470 h 3479"/>
              <a:gd name="T56" fmla="*/ 673 w 1878"/>
              <a:gd name="T57" fmla="*/ 3477 h 3479"/>
              <a:gd name="T58" fmla="*/ 649 w 1878"/>
              <a:gd name="T59" fmla="*/ 3479 h 3479"/>
              <a:gd name="T60" fmla="*/ 638 w 1878"/>
              <a:gd name="T61" fmla="*/ 3478 h 3479"/>
              <a:gd name="T62" fmla="*/ 620 w 1878"/>
              <a:gd name="T63" fmla="*/ 3475 h 3479"/>
              <a:gd name="T64" fmla="*/ 599 w 1878"/>
              <a:gd name="T65" fmla="*/ 3466 h 3479"/>
              <a:gd name="T66" fmla="*/ 581 w 1878"/>
              <a:gd name="T67" fmla="*/ 3452 h 3479"/>
              <a:gd name="T68" fmla="*/ 567 w 1878"/>
              <a:gd name="T69" fmla="*/ 3435 h 3479"/>
              <a:gd name="T70" fmla="*/ 558 w 1878"/>
              <a:gd name="T71" fmla="*/ 3415 h 3479"/>
              <a:gd name="T72" fmla="*/ 555 w 1878"/>
              <a:gd name="T73" fmla="*/ 3394 h 3479"/>
              <a:gd name="T74" fmla="*/ 557 w 1878"/>
              <a:gd name="T75" fmla="*/ 3372 h 3479"/>
              <a:gd name="T76" fmla="*/ 970 w 1878"/>
              <a:gd name="T77" fmla="*/ 1683 h 3479"/>
              <a:gd name="T78" fmla="*/ 120 w 1878"/>
              <a:gd name="T79" fmla="*/ 1895 h 3479"/>
              <a:gd name="T80" fmla="*/ 109 w 1878"/>
              <a:gd name="T81" fmla="*/ 1896 h 3479"/>
              <a:gd name="T82" fmla="*/ 94 w 1878"/>
              <a:gd name="T83" fmla="*/ 1897 h 3479"/>
              <a:gd name="T84" fmla="*/ 71 w 1878"/>
              <a:gd name="T85" fmla="*/ 1893 h 3479"/>
              <a:gd name="T86" fmla="*/ 49 w 1878"/>
              <a:gd name="T87" fmla="*/ 1886 h 3479"/>
              <a:gd name="T88" fmla="*/ 30 w 1878"/>
              <a:gd name="T89" fmla="*/ 1873 h 3479"/>
              <a:gd name="T90" fmla="*/ 14 w 1878"/>
              <a:gd name="T91" fmla="*/ 1857 h 3479"/>
              <a:gd name="T92" fmla="*/ 4 w 1878"/>
              <a:gd name="T93" fmla="*/ 1838 h 3479"/>
              <a:gd name="T94" fmla="*/ 0 w 1878"/>
              <a:gd name="T95" fmla="*/ 1815 h 3479"/>
              <a:gd name="T96" fmla="*/ 2 w 1878"/>
              <a:gd name="T97" fmla="*/ 1792 h 3479"/>
              <a:gd name="T98" fmla="*/ 423 w 1878"/>
              <a:gd name="T99" fmla="*/ 67 h 3479"/>
              <a:gd name="T100" fmla="*/ 431 w 1878"/>
              <a:gd name="T101" fmla="*/ 49 h 3479"/>
              <a:gd name="T102" fmla="*/ 442 w 1878"/>
              <a:gd name="T103" fmla="*/ 33 h 3479"/>
              <a:gd name="T104" fmla="*/ 456 w 1878"/>
              <a:gd name="T105" fmla="*/ 19 h 3479"/>
              <a:gd name="T106" fmla="*/ 475 w 1878"/>
              <a:gd name="T107" fmla="*/ 9 h 3479"/>
              <a:gd name="T108" fmla="*/ 494 w 1878"/>
              <a:gd name="T109" fmla="*/ 2 h 3479"/>
              <a:gd name="T110" fmla="*/ 515 w 1878"/>
              <a:gd name="T111" fmla="*/ 0 h 3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8" h="3479">
                <a:moveTo>
                  <a:pt x="515" y="0"/>
                </a:moveTo>
                <a:lnTo>
                  <a:pt x="1203" y="0"/>
                </a:lnTo>
                <a:lnTo>
                  <a:pt x="1221" y="2"/>
                </a:lnTo>
                <a:lnTo>
                  <a:pt x="1239" y="7"/>
                </a:lnTo>
                <a:lnTo>
                  <a:pt x="1255" y="15"/>
                </a:lnTo>
                <a:lnTo>
                  <a:pt x="1269" y="27"/>
                </a:lnTo>
                <a:lnTo>
                  <a:pt x="1284" y="45"/>
                </a:lnTo>
                <a:lnTo>
                  <a:pt x="1294" y="65"/>
                </a:lnTo>
                <a:lnTo>
                  <a:pt x="1297" y="88"/>
                </a:lnTo>
                <a:lnTo>
                  <a:pt x="1294" y="106"/>
                </a:lnTo>
                <a:lnTo>
                  <a:pt x="1286" y="126"/>
                </a:lnTo>
                <a:lnTo>
                  <a:pt x="928" y="1094"/>
                </a:lnTo>
                <a:lnTo>
                  <a:pt x="1758" y="889"/>
                </a:lnTo>
                <a:lnTo>
                  <a:pt x="1772" y="885"/>
                </a:lnTo>
                <a:lnTo>
                  <a:pt x="1782" y="884"/>
                </a:lnTo>
                <a:lnTo>
                  <a:pt x="1802" y="886"/>
                </a:lnTo>
                <a:lnTo>
                  <a:pt x="1820" y="893"/>
                </a:lnTo>
                <a:lnTo>
                  <a:pt x="1838" y="902"/>
                </a:lnTo>
                <a:lnTo>
                  <a:pt x="1854" y="916"/>
                </a:lnTo>
                <a:lnTo>
                  <a:pt x="1866" y="933"/>
                </a:lnTo>
                <a:lnTo>
                  <a:pt x="1875" y="951"/>
                </a:lnTo>
                <a:lnTo>
                  <a:pt x="1878" y="969"/>
                </a:lnTo>
                <a:lnTo>
                  <a:pt x="1876" y="988"/>
                </a:lnTo>
                <a:lnTo>
                  <a:pt x="1868" y="1008"/>
                </a:lnTo>
                <a:lnTo>
                  <a:pt x="737" y="3427"/>
                </a:lnTo>
                <a:lnTo>
                  <a:pt x="725" y="3446"/>
                </a:lnTo>
                <a:lnTo>
                  <a:pt x="710" y="3460"/>
                </a:lnTo>
                <a:lnTo>
                  <a:pt x="693" y="3470"/>
                </a:lnTo>
                <a:lnTo>
                  <a:pt x="673" y="3477"/>
                </a:lnTo>
                <a:lnTo>
                  <a:pt x="649" y="3479"/>
                </a:lnTo>
                <a:lnTo>
                  <a:pt x="638" y="3478"/>
                </a:lnTo>
                <a:lnTo>
                  <a:pt x="620" y="3475"/>
                </a:lnTo>
                <a:lnTo>
                  <a:pt x="599" y="3466"/>
                </a:lnTo>
                <a:lnTo>
                  <a:pt x="581" y="3452"/>
                </a:lnTo>
                <a:lnTo>
                  <a:pt x="567" y="3435"/>
                </a:lnTo>
                <a:lnTo>
                  <a:pt x="558" y="3415"/>
                </a:lnTo>
                <a:lnTo>
                  <a:pt x="555" y="3394"/>
                </a:lnTo>
                <a:lnTo>
                  <a:pt x="557" y="3372"/>
                </a:lnTo>
                <a:lnTo>
                  <a:pt x="970" y="1683"/>
                </a:lnTo>
                <a:lnTo>
                  <a:pt x="120" y="1895"/>
                </a:lnTo>
                <a:lnTo>
                  <a:pt x="109" y="1896"/>
                </a:lnTo>
                <a:lnTo>
                  <a:pt x="94" y="1897"/>
                </a:lnTo>
                <a:lnTo>
                  <a:pt x="71" y="1893"/>
                </a:lnTo>
                <a:lnTo>
                  <a:pt x="49" y="1886"/>
                </a:lnTo>
                <a:lnTo>
                  <a:pt x="30" y="1873"/>
                </a:lnTo>
                <a:lnTo>
                  <a:pt x="14" y="1857"/>
                </a:lnTo>
                <a:lnTo>
                  <a:pt x="4" y="1838"/>
                </a:lnTo>
                <a:lnTo>
                  <a:pt x="0" y="1815"/>
                </a:lnTo>
                <a:lnTo>
                  <a:pt x="2" y="1792"/>
                </a:lnTo>
                <a:lnTo>
                  <a:pt x="423" y="67"/>
                </a:lnTo>
                <a:lnTo>
                  <a:pt x="431" y="49"/>
                </a:lnTo>
                <a:lnTo>
                  <a:pt x="442" y="33"/>
                </a:lnTo>
                <a:lnTo>
                  <a:pt x="456" y="19"/>
                </a:lnTo>
                <a:lnTo>
                  <a:pt x="475" y="9"/>
                </a:lnTo>
                <a:lnTo>
                  <a:pt x="494" y="2"/>
                </a:lnTo>
                <a:lnTo>
                  <a:pt x="51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39" name="Freeform 285"/>
          <p:cNvSpPr>
            <a:spLocks/>
          </p:cNvSpPr>
          <p:nvPr/>
        </p:nvSpPr>
        <p:spPr bwMode="auto">
          <a:xfrm>
            <a:off x="13443603" y="3363248"/>
            <a:ext cx="343552" cy="343172"/>
          </a:xfrm>
          <a:custGeom>
            <a:avLst/>
            <a:gdLst>
              <a:gd name="T0" fmla="*/ 1681 w 3618"/>
              <a:gd name="T1" fmla="*/ 21 h 3610"/>
              <a:gd name="T2" fmla="*/ 2621 w 3618"/>
              <a:gd name="T3" fmla="*/ 960 h 3610"/>
              <a:gd name="T4" fmla="*/ 2633 w 3618"/>
              <a:gd name="T5" fmla="*/ 1105 h 3610"/>
              <a:gd name="T6" fmla="*/ 2582 w 3618"/>
              <a:gd name="T7" fmla="*/ 1197 h 3610"/>
              <a:gd name="T8" fmla="*/ 2524 w 3618"/>
              <a:gd name="T9" fmla="*/ 1259 h 3610"/>
              <a:gd name="T10" fmla="*/ 2467 w 3618"/>
              <a:gd name="T11" fmla="*/ 1309 h 3610"/>
              <a:gd name="T12" fmla="*/ 2325 w 3618"/>
              <a:gd name="T13" fmla="*/ 1368 h 3610"/>
              <a:gd name="T14" fmla="*/ 2237 w 3618"/>
              <a:gd name="T15" fmla="*/ 1346 h 3610"/>
              <a:gd name="T16" fmla="*/ 2186 w 3618"/>
              <a:gd name="T17" fmla="*/ 1311 h 3610"/>
              <a:gd name="T18" fmla="*/ 2145 w 3618"/>
              <a:gd name="T19" fmla="*/ 1273 h 3610"/>
              <a:gd name="T20" fmla="*/ 2141 w 3618"/>
              <a:gd name="T21" fmla="*/ 1280 h 3610"/>
              <a:gd name="T22" fmla="*/ 2133 w 3618"/>
              <a:gd name="T23" fmla="*/ 1374 h 3610"/>
              <a:gd name="T24" fmla="*/ 2454 w 3618"/>
              <a:gd name="T25" fmla="*/ 2135 h 3610"/>
              <a:gd name="T26" fmla="*/ 2635 w 3618"/>
              <a:gd name="T27" fmla="*/ 2099 h 3610"/>
              <a:gd name="T28" fmla="*/ 3541 w 3618"/>
              <a:gd name="T29" fmla="*/ 2930 h 3610"/>
              <a:gd name="T30" fmla="*/ 3618 w 3618"/>
              <a:gd name="T31" fmla="*/ 3120 h 3610"/>
              <a:gd name="T32" fmla="*/ 3565 w 3618"/>
              <a:gd name="T33" fmla="*/ 3281 h 3610"/>
              <a:gd name="T34" fmla="*/ 3211 w 3618"/>
              <a:gd name="T35" fmla="*/ 3598 h 3610"/>
              <a:gd name="T36" fmla="*/ 3026 w 3618"/>
              <a:gd name="T37" fmla="*/ 3591 h 3610"/>
              <a:gd name="T38" fmla="*/ 2156 w 3618"/>
              <a:gd name="T39" fmla="*/ 2748 h 3610"/>
              <a:gd name="T40" fmla="*/ 2102 w 3618"/>
              <a:gd name="T41" fmla="*/ 2586 h 3610"/>
              <a:gd name="T42" fmla="*/ 2164 w 3618"/>
              <a:gd name="T43" fmla="*/ 2416 h 3610"/>
              <a:gd name="T44" fmla="*/ 1360 w 3618"/>
              <a:gd name="T45" fmla="*/ 2136 h 3610"/>
              <a:gd name="T46" fmla="*/ 1266 w 3618"/>
              <a:gd name="T47" fmla="*/ 2128 h 3610"/>
              <a:gd name="T48" fmla="*/ 1290 w 3618"/>
              <a:gd name="T49" fmla="*/ 2152 h 3610"/>
              <a:gd name="T50" fmla="*/ 1324 w 3618"/>
              <a:gd name="T51" fmla="*/ 2191 h 3610"/>
              <a:gd name="T52" fmla="*/ 1357 w 3618"/>
              <a:gd name="T53" fmla="*/ 2247 h 3610"/>
              <a:gd name="T54" fmla="*/ 1369 w 3618"/>
              <a:gd name="T55" fmla="*/ 2350 h 3610"/>
              <a:gd name="T56" fmla="*/ 1308 w 3618"/>
              <a:gd name="T57" fmla="*/ 2466 h 3610"/>
              <a:gd name="T58" fmla="*/ 1249 w 3618"/>
              <a:gd name="T59" fmla="*/ 2531 h 3610"/>
              <a:gd name="T60" fmla="*/ 1183 w 3618"/>
              <a:gd name="T61" fmla="*/ 2590 h 3610"/>
              <a:gd name="T62" fmla="*/ 1081 w 3618"/>
              <a:gd name="T63" fmla="*/ 2634 h 3610"/>
              <a:gd name="T64" fmla="*/ 936 w 3618"/>
              <a:gd name="T65" fmla="*/ 2598 h 3610"/>
              <a:gd name="T66" fmla="*/ 10 w 3618"/>
              <a:gd name="T67" fmla="*/ 1648 h 3610"/>
              <a:gd name="T68" fmla="*/ 19 w 3618"/>
              <a:gd name="T69" fmla="*/ 1506 h 3610"/>
              <a:gd name="T70" fmla="*/ 75 w 3618"/>
              <a:gd name="T71" fmla="*/ 1422 h 3610"/>
              <a:gd name="T72" fmla="*/ 138 w 3618"/>
              <a:gd name="T73" fmla="*/ 1360 h 3610"/>
              <a:gd name="T74" fmla="*/ 202 w 3618"/>
              <a:gd name="T75" fmla="*/ 1305 h 3610"/>
              <a:gd name="T76" fmla="*/ 338 w 3618"/>
              <a:gd name="T77" fmla="*/ 1269 h 3610"/>
              <a:gd name="T78" fmla="*/ 419 w 3618"/>
              <a:gd name="T79" fmla="*/ 1295 h 3610"/>
              <a:gd name="T80" fmla="*/ 465 w 3618"/>
              <a:gd name="T81" fmla="*/ 1333 h 3610"/>
              <a:gd name="T82" fmla="*/ 510 w 3618"/>
              <a:gd name="T83" fmla="*/ 1376 h 3610"/>
              <a:gd name="T84" fmla="*/ 495 w 3618"/>
              <a:gd name="T85" fmla="*/ 1338 h 3610"/>
              <a:gd name="T86" fmla="*/ 523 w 3618"/>
              <a:gd name="T87" fmla="*/ 1248 h 3610"/>
              <a:gd name="T88" fmla="*/ 1322 w 3618"/>
              <a:gd name="T89" fmla="*/ 491 h 3610"/>
              <a:gd name="T90" fmla="*/ 1388 w 3618"/>
              <a:gd name="T91" fmla="*/ 517 h 3610"/>
              <a:gd name="T92" fmla="*/ 1340 w 3618"/>
              <a:gd name="T93" fmla="*/ 469 h 3610"/>
              <a:gd name="T94" fmla="*/ 1303 w 3618"/>
              <a:gd name="T95" fmla="*/ 425 h 3610"/>
              <a:gd name="T96" fmla="*/ 1275 w 3618"/>
              <a:gd name="T97" fmla="*/ 354 h 3610"/>
              <a:gd name="T98" fmla="*/ 1293 w 3618"/>
              <a:gd name="T99" fmla="*/ 227 h 3610"/>
              <a:gd name="T100" fmla="*/ 1352 w 3618"/>
              <a:gd name="T101" fmla="*/ 151 h 3610"/>
              <a:gd name="T102" fmla="*/ 1414 w 3618"/>
              <a:gd name="T103" fmla="*/ 86 h 3610"/>
              <a:gd name="T104" fmla="*/ 1489 w 3618"/>
              <a:gd name="T105" fmla="*/ 28 h 3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18" h="3610">
                <a:moveTo>
                  <a:pt x="1589" y="0"/>
                </a:moveTo>
                <a:lnTo>
                  <a:pt x="1589" y="0"/>
                </a:lnTo>
                <a:lnTo>
                  <a:pt x="1622" y="2"/>
                </a:lnTo>
                <a:lnTo>
                  <a:pt x="1652" y="9"/>
                </a:lnTo>
                <a:lnTo>
                  <a:pt x="1681" y="21"/>
                </a:lnTo>
                <a:lnTo>
                  <a:pt x="1707" y="37"/>
                </a:lnTo>
                <a:lnTo>
                  <a:pt x="1732" y="58"/>
                </a:lnTo>
                <a:lnTo>
                  <a:pt x="2585" y="909"/>
                </a:lnTo>
                <a:lnTo>
                  <a:pt x="2606" y="934"/>
                </a:lnTo>
                <a:lnTo>
                  <a:pt x="2621" y="960"/>
                </a:lnTo>
                <a:lnTo>
                  <a:pt x="2633" y="988"/>
                </a:lnTo>
                <a:lnTo>
                  <a:pt x="2640" y="1019"/>
                </a:lnTo>
                <a:lnTo>
                  <a:pt x="2642" y="1051"/>
                </a:lnTo>
                <a:lnTo>
                  <a:pt x="2640" y="1078"/>
                </a:lnTo>
                <a:lnTo>
                  <a:pt x="2633" y="1105"/>
                </a:lnTo>
                <a:lnTo>
                  <a:pt x="2623" y="1130"/>
                </a:lnTo>
                <a:lnTo>
                  <a:pt x="2615" y="1151"/>
                </a:lnTo>
                <a:lnTo>
                  <a:pt x="2607" y="1165"/>
                </a:lnTo>
                <a:lnTo>
                  <a:pt x="2596" y="1180"/>
                </a:lnTo>
                <a:lnTo>
                  <a:pt x="2582" y="1197"/>
                </a:lnTo>
                <a:lnTo>
                  <a:pt x="2568" y="1213"/>
                </a:lnTo>
                <a:lnTo>
                  <a:pt x="2557" y="1227"/>
                </a:lnTo>
                <a:lnTo>
                  <a:pt x="2548" y="1235"/>
                </a:lnTo>
                <a:lnTo>
                  <a:pt x="2538" y="1245"/>
                </a:lnTo>
                <a:lnTo>
                  <a:pt x="2524" y="1259"/>
                </a:lnTo>
                <a:lnTo>
                  <a:pt x="2505" y="1275"/>
                </a:lnTo>
                <a:lnTo>
                  <a:pt x="2490" y="1287"/>
                </a:lnTo>
                <a:lnTo>
                  <a:pt x="2479" y="1297"/>
                </a:lnTo>
                <a:lnTo>
                  <a:pt x="2472" y="1305"/>
                </a:lnTo>
                <a:lnTo>
                  <a:pt x="2467" y="1309"/>
                </a:lnTo>
                <a:lnTo>
                  <a:pt x="2442" y="1330"/>
                </a:lnTo>
                <a:lnTo>
                  <a:pt x="2414" y="1347"/>
                </a:lnTo>
                <a:lnTo>
                  <a:pt x="2386" y="1358"/>
                </a:lnTo>
                <a:lnTo>
                  <a:pt x="2356" y="1366"/>
                </a:lnTo>
                <a:lnTo>
                  <a:pt x="2325" y="1368"/>
                </a:lnTo>
                <a:lnTo>
                  <a:pt x="2305" y="1367"/>
                </a:lnTo>
                <a:lnTo>
                  <a:pt x="2288" y="1365"/>
                </a:lnTo>
                <a:lnTo>
                  <a:pt x="2270" y="1360"/>
                </a:lnTo>
                <a:lnTo>
                  <a:pt x="2253" y="1354"/>
                </a:lnTo>
                <a:lnTo>
                  <a:pt x="2237" y="1346"/>
                </a:lnTo>
                <a:lnTo>
                  <a:pt x="2225" y="1340"/>
                </a:lnTo>
                <a:lnTo>
                  <a:pt x="2217" y="1337"/>
                </a:lnTo>
                <a:lnTo>
                  <a:pt x="2207" y="1329"/>
                </a:lnTo>
                <a:lnTo>
                  <a:pt x="2196" y="1319"/>
                </a:lnTo>
                <a:lnTo>
                  <a:pt x="2186" y="1311"/>
                </a:lnTo>
                <a:lnTo>
                  <a:pt x="2178" y="1303"/>
                </a:lnTo>
                <a:lnTo>
                  <a:pt x="2173" y="1300"/>
                </a:lnTo>
                <a:lnTo>
                  <a:pt x="2167" y="1294"/>
                </a:lnTo>
                <a:lnTo>
                  <a:pt x="2157" y="1286"/>
                </a:lnTo>
                <a:lnTo>
                  <a:pt x="2145" y="1273"/>
                </a:lnTo>
                <a:lnTo>
                  <a:pt x="2133" y="1261"/>
                </a:lnTo>
                <a:lnTo>
                  <a:pt x="2125" y="1252"/>
                </a:lnTo>
                <a:lnTo>
                  <a:pt x="2120" y="1246"/>
                </a:lnTo>
                <a:lnTo>
                  <a:pt x="2133" y="1262"/>
                </a:lnTo>
                <a:lnTo>
                  <a:pt x="2141" y="1280"/>
                </a:lnTo>
                <a:lnTo>
                  <a:pt x="2147" y="1297"/>
                </a:lnTo>
                <a:lnTo>
                  <a:pt x="2149" y="1318"/>
                </a:lnTo>
                <a:lnTo>
                  <a:pt x="2147" y="1338"/>
                </a:lnTo>
                <a:lnTo>
                  <a:pt x="2141" y="1357"/>
                </a:lnTo>
                <a:lnTo>
                  <a:pt x="2133" y="1374"/>
                </a:lnTo>
                <a:lnTo>
                  <a:pt x="2120" y="1389"/>
                </a:lnTo>
                <a:lnTo>
                  <a:pt x="1857" y="1651"/>
                </a:lnTo>
                <a:lnTo>
                  <a:pt x="2392" y="2186"/>
                </a:lnTo>
                <a:lnTo>
                  <a:pt x="2422" y="2158"/>
                </a:lnTo>
                <a:lnTo>
                  <a:pt x="2454" y="2135"/>
                </a:lnTo>
                <a:lnTo>
                  <a:pt x="2487" y="2119"/>
                </a:lnTo>
                <a:lnTo>
                  <a:pt x="2520" y="2105"/>
                </a:lnTo>
                <a:lnTo>
                  <a:pt x="2556" y="2099"/>
                </a:lnTo>
                <a:lnTo>
                  <a:pt x="2592" y="2095"/>
                </a:lnTo>
                <a:lnTo>
                  <a:pt x="2635" y="2099"/>
                </a:lnTo>
                <a:lnTo>
                  <a:pt x="2676" y="2109"/>
                </a:lnTo>
                <a:lnTo>
                  <a:pt x="2713" y="2124"/>
                </a:lnTo>
                <a:lnTo>
                  <a:pt x="2749" y="2145"/>
                </a:lnTo>
                <a:lnTo>
                  <a:pt x="2783" y="2173"/>
                </a:lnTo>
                <a:lnTo>
                  <a:pt x="3541" y="2930"/>
                </a:lnTo>
                <a:lnTo>
                  <a:pt x="3570" y="2963"/>
                </a:lnTo>
                <a:lnTo>
                  <a:pt x="3591" y="3000"/>
                </a:lnTo>
                <a:lnTo>
                  <a:pt x="3606" y="3037"/>
                </a:lnTo>
                <a:lnTo>
                  <a:pt x="3616" y="3077"/>
                </a:lnTo>
                <a:lnTo>
                  <a:pt x="3618" y="3120"/>
                </a:lnTo>
                <a:lnTo>
                  <a:pt x="3616" y="3156"/>
                </a:lnTo>
                <a:lnTo>
                  <a:pt x="3611" y="3190"/>
                </a:lnTo>
                <a:lnTo>
                  <a:pt x="3600" y="3222"/>
                </a:lnTo>
                <a:lnTo>
                  <a:pt x="3584" y="3253"/>
                </a:lnTo>
                <a:lnTo>
                  <a:pt x="3565" y="3281"/>
                </a:lnTo>
                <a:lnTo>
                  <a:pt x="3542" y="3307"/>
                </a:lnTo>
                <a:lnTo>
                  <a:pt x="3318" y="3533"/>
                </a:lnTo>
                <a:lnTo>
                  <a:pt x="3284" y="3560"/>
                </a:lnTo>
                <a:lnTo>
                  <a:pt x="3248" y="3582"/>
                </a:lnTo>
                <a:lnTo>
                  <a:pt x="3211" y="3598"/>
                </a:lnTo>
                <a:lnTo>
                  <a:pt x="3170" y="3607"/>
                </a:lnTo>
                <a:lnTo>
                  <a:pt x="3128" y="3610"/>
                </a:lnTo>
                <a:lnTo>
                  <a:pt x="3092" y="3608"/>
                </a:lnTo>
                <a:lnTo>
                  <a:pt x="3058" y="3601"/>
                </a:lnTo>
                <a:lnTo>
                  <a:pt x="3026" y="3591"/>
                </a:lnTo>
                <a:lnTo>
                  <a:pt x="2995" y="3576"/>
                </a:lnTo>
                <a:lnTo>
                  <a:pt x="2966" y="3557"/>
                </a:lnTo>
                <a:lnTo>
                  <a:pt x="2939" y="3533"/>
                </a:lnTo>
                <a:lnTo>
                  <a:pt x="2180" y="2773"/>
                </a:lnTo>
                <a:lnTo>
                  <a:pt x="2156" y="2748"/>
                </a:lnTo>
                <a:lnTo>
                  <a:pt x="2136" y="2719"/>
                </a:lnTo>
                <a:lnTo>
                  <a:pt x="2122" y="2689"/>
                </a:lnTo>
                <a:lnTo>
                  <a:pt x="2110" y="2657"/>
                </a:lnTo>
                <a:lnTo>
                  <a:pt x="2104" y="2623"/>
                </a:lnTo>
                <a:lnTo>
                  <a:pt x="2102" y="2586"/>
                </a:lnTo>
                <a:lnTo>
                  <a:pt x="2104" y="2550"/>
                </a:lnTo>
                <a:lnTo>
                  <a:pt x="2112" y="2514"/>
                </a:lnTo>
                <a:lnTo>
                  <a:pt x="2124" y="2480"/>
                </a:lnTo>
                <a:lnTo>
                  <a:pt x="2141" y="2448"/>
                </a:lnTo>
                <a:lnTo>
                  <a:pt x="2164" y="2416"/>
                </a:lnTo>
                <a:lnTo>
                  <a:pt x="2191" y="2386"/>
                </a:lnTo>
                <a:lnTo>
                  <a:pt x="1656" y="1852"/>
                </a:lnTo>
                <a:lnTo>
                  <a:pt x="1393" y="2114"/>
                </a:lnTo>
                <a:lnTo>
                  <a:pt x="1377" y="2128"/>
                </a:lnTo>
                <a:lnTo>
                  <a:pt x="1360" y="2136"/>
                </a:lnTo>
                <a:lnTo>
                  <a:pt x="1342" y="2142"/>
                </a:lnTo>
                <a:lnTo>
                  <a:pt x="1322" y="2144"/>
                </a:lnTo>
                <a:lnTo>
                  <a:pt x="1302" y="2142"/>
                </a:lnTo>
                <a:lnTo>
                  <a:pt x="1283" y="2136"/>
                </a:lnTo>
                <a:lnTo>
                  <a:pt x="1266" y="2128"/>
                </a:lnTo>
                <a:lnTo>
                  <a:pt x="1251" y="2114"/>
                </a:lnTo>
                <a:lnTo>
                  <a:pt x="1255" y="2119"/>
                </a:lnTo>
                <a:lnTo>
                  <a:pt x="1264" y="2128"/>
                </a:lnTo>
                <a:lnTo>
                  <a:pt x="1276" y="2140"/>
                </a:lnTo>
                <a:lnTo>
                  <a:pt x="1290" y="2152"/>
                </a:lnTo>
                <a:lnTo>
                  <a:pt x="1298" y="2161"/>
                </a:lnTo>
                <a:lnTo>
                  <a:pt x="1303" y="2167"/>
                </a:lnTo>
                <a:lnTo>
                  <a:pt x="1307" y="2172"/>
                </a:lnTo>
                <a:lnTo>
                  <a:pt x="1314" y="2181"/>
                </a:lnTo>
                <a:lnTo>
                  <a:pt x="1324" y="2191"/>
                </a:lnTo>
                <a:lnTo>
                  <a:pt x="1334" y="2202"/>
                </a:lnTo>
                <a:lnTo>
                  <a:pt x="1340" y="2212"/>
                </a:lnTo>
                <a:lnTo>
                  <a:pt x="1345" y="2219"/>
                </a:lnTo>
                <a:lnTo>
                  <a:pt x="1349" y="2231"/>
                </a:lnTo>
                <a:lnTo>
                  <a:pt x="1357" y="2247"/>
                </a:lnTo>
                <a:lnTo>
                  <a:pt x="1364" y="2265"/>
                </a:lnTo>
                <a:lnTo>
                  <a:pt x="1368" y="2281"/>
                </a:lnTo>
                <a:lnTo>
                  <a:pt x="1370" y="2299"/>
                </a:lnTo>
                <a:lnTo>
                  <a:pt x="1371" y="2319"/>
                </a:lnTo>
                <a:lnTo>
                  <a:pt x="1369" y="2350"/>
                </a:lnTo>
                <a:lnTo>
                  <a:pt x="1363" y="2380"/>
                </a:lnTo>
                <a:lnTo>
                  <a:pt x="1350" y="2408"/>
                </a:lnTo>
                <a:lnTo>
                  <a:pt x="1334" y="2435"/>
                </a:lnTo>
                <a:lnTo>
                  <a:pt x="1313" y="2461"/>
                </a:lnTo>
                <a:lnTo>
                  <a:pt x="1308" y="2466"/>
                </a:lnTo>
                <a:lnTo>
                  <a:pt x="1302" y="2474"/>
                </a:lnTo>
                <a:lnTo>
                  <a:pt x="1292" y="2485"/>
                </a:lnTo>
                <a:lnTo>
                  <a:pt x="1278" y="2499"/>
                </a:lnTo>
                <a:lnTo>
                  <a:pt x="1262" y="2517"/>
                </a:lnTo>
                <a:lnTo>
                  <a:pt x="1249" y="2531"/>
                </a:lnTo>
                <a:lnTo>
                  <a:pt x="1239" y="2541"/>
                </a:lnTo>
                <a:lnTo>
                  <a:pt x="1230" y="2550"/>
                </a:lnTo>
                <a:lnTo>
                  <a:pt x="1216" y="2562"/>
                </a:lnTo>
                <a:lnTo>
                  <a:pt x="1200" y="2575"/>
                </a:lnTo>
                <a:lnTo>
                  <a:pt x="1183" y="2590"/>
                </a:lnTo>
                <a:lnTo>
                  <a:pt x="1168" y="2601"/>
                </a:lnTo>
                <a:lnTo>
                  <a:pt x="1154" y="2608"/>
                </a:lnTo>
                <a:lnTo>
                  <a:pt x="1133" y="2617"/>
                </a:lnTo>
                <a:lnTo>
                  <a:pt x="1108" y="2627"/>
                </a:lnTo>
                <a:lnTo>
                  <a:pt x="1081" y="2634"/>
                </a:lnTo>
                <a:lnTo>
                  <a:pt x="1054" y="2636"/>
                </a:lnTo>
                <a:lnTo>
                  <a:pt x="1021" y="2634"/>
                </a:lnTo>
                <a:lnTo>
                  <a:pt x="991" y="2627"/>
                </a:lnTo>
                <a:lnTo>
                  <a:pt x="963" y="2615"/>
                </a:lnTo>
                <a:lnTo>
                  <a:pt x="936" y="2598"/>
                </a:lnTo>
                <a:lnTo>
                  <a:pt x="912" y="2577"/>
                </a:lnTo>
                <a:lnTo>
                  <a:pt x="59" y="1727"/>
                </a:lnTo>
                <a:lnTo>
                  <a:pt x="38" y="1702"/>
                </a:lnTo>
                <a:lnTo>
                  <a:pt x="21" y="1677"/>
                </a:lnTo>
                <a:lnTo>
                  <a:pt x="10" y="1648"/>
                </a:lnTo>
                <a:lnTo>
                  <a:pt x="3" y="1617"/>
                </a:lnTo>
                <a:lnTo>
                  <a:pt x="0" y="1585"/>
                </a:lnTo>
                <a:lnTo>
                  <a:pt x="3" y="1558"/>
                </a:lnTo>
                <a:lnTo>
                  <a:pt x="10" y="1531"/>
                </a:lnTo>
                <a:lnTo>
                  <a:pt x="19" y="1506"/>
                </a:lnTo>
                <a:lnTo>
                  <a:pt x="29" y="1485"/>
                </a:lnTo>
                <a:lnTo>
                  <a:pt x="36" y="1471"/>
                </a:lnTo>
                <a:lnTo>
                  <a:pt x="48" y="1457"/>
                </a:lnTo>
                <a:lnTo>
                  <a:pt x="61" y="1439"/>
                </a:lnTo>
                <a:lnTo>
                  <a:pt x="75" y="1422"/>
                </a:lnTo>
                <a:lnTo>
                  <a:pt x="86" y="1410"/>
                </a:lnTo>
                <a:lnTo>
                  <a:pt x="95" y="1400"/>
                </a:lnTo>
                <a:lnTo>
                  <a:pt x="105" y="1391"/>
                </a:lnTo>
                <a:lnTo>
                  <a:pt x="120" y="1378"/>
                </a:lnTo>
                <a:lnTo>
                  <a:pt x="138" y="1360"/>
                </a:lnTo>
                <a:lnTo>
                  <a:pt x="153" y="1348"/>
                </a:lnTo>
                <a:lnTo>
                  <a:pt x="164" y="1338"/>
                </a:lnTo>
                <a:lnTo>
                  <a:pt x="172" y="1330"/>
                </a:lnTo>
                <a:lnTo>
                  <a:pt x="176" y="1326"/>
                </a:lnTo>
                <a:lnTo>
                  <a:pt x="202" y="1305"/>
                </a:lnTo>
                <a:lnTo>
                  <a:pt x="229" y="1288"/>
                </a:lnTo>
                <a:lnTo>
                  <a:pt x="257" y="1277"/>
                </a:lnTo>
                <a:lnTo>
                  <a:pt x="287" y="1271"/>
                </a:lnTo>
                <a:lnTo>
                  <a:pt x="318" y="1267"/>
                </a:lnTo>
                <a:lnTo>
                  <a:pt x="338" y="1269"/>
                </a:lnTo>
                <a:lnTo>
                  <a:pt x="356" y="1271"/>
                </a:lnTo>
                <a:lnTo>
                  <a:pt x="373" y="1275"/>
                </a:lnTo>
                <a:lnTo>
                  <a:pt x="390" y="1283"/>
                </a:lnTo>
                <a:lnTo>
                  <a:pt x="406" y="1290"/>
                </a:lnTo>
                <a:lnTo>
                  <a:pt x="419" y="1295"/>
                </a:lnTo>
                <a:lnTo>
                  <a:pt x="426" y="1300"/>
                </a:lnTo>
                <a:lnTo>
                  <a:pt x="435" y="1306"/>
                </a:lnTo>
                <a:lnTo>
                  <a:pt x="446" y="1316"/>
                </a:lnTo>
                <a:lnTo>
                  <a:pt x="457" y="1326"/>
                </a:lnTo>
                <a:lnTo>
                  <a:pt x="465" y="1333"/>
                </a:lnTo>
                <a:lnTo>
                  <a:pt x="471" y="1337"/>
                </a:lnTo>
                <a:lnTo>
                  <a:pt x="476" y="1342"/>
                </a:lnTo>
                <a:lnTo>
                  <a:pt x="485" y="1350"/>
                </a:lnTo>
                <a:lnTo>
                  <a:pt x="498" y="1363"/>
                </a:lnTo>
                <a:lnTo>
                  <a:pt x="510" y="1376"/>
                </a:lnTo>
                <a:lnTo>
                  <a:pt x="518" y="1385"/>
                </a:lnTo>
                <a:lnTo>
                  <a:pt x="523" y="1389"/>
                </a:lnTo>
                <a:lnTo>
                  <a:pt x="511" y="1374"/>
                </a:lnTo>
                <a:lnTo>
                  <a:pt x="501" y="1357"/>
                </a:lnTo>
                <a:lnTo>
                  <a:pt x="495" y="1338"/>
                </a:lnTo>
                <a:lnTo>
                  <a:pt x="494" y="1318"/>
                </a:lnTo>
                <a:lnTo>
                  <a:pt x="495" y="1298"/>
                </a:lnTo>
                <a:lnTo>
                  <a:pt x="501" y="1280"/>
                </a:lnTo>
                <a:lnTo>
                  <a:pt x="511" y="1263"/>
                </a:lnTo>
                <a:lnTo>
                  <a:pt x="523" y="1248"/>
                </a:lnTo>
                <a:lnTo>
                  <a:pt x="1251" y="521"/>
                </a:lnTo>
                <a:lnTo>
                  <a:pt x="1266" y="508"/>
                </a:lnTo>
                <a:lnTo>
                  <a:pt x="1283" y="499"/>
                </a:lnTo>
                <a:lnTo>
                  <a:pt x="1302" y="494"/>
                </a:lnTo>
                <a:lnTo>
                  <a:pt x="1322" y="491"/>
                </a:lnTo>
                <a:lnTo>
                  <a:pt x="1342" y="494"/>
                </a:lnTo>
                <a:lnTo>
                  <a:pt x="1360" y="499"/>
                </a:lnTo>
                <a:lnTo>
                  <a:pt x="1377" y="508"/>
                </a:lnTo>
                <a:lnTo>
                  <a:pt x="1393" y="521"/>
                </a:lnTo>
                <a:lnTo>
                  <a:pt x="1388" y="517"/>
                </a:lnTo>
                <a:lnTo>
                  <a:pt x="1379" y="508"/>
                </a:lnTo>
                <a:lnTo>
                  <a:pt x="1367" y="496"/>
                </a:lnTo>
                <a:lnTo>
                  <a:pt x="1354" y="484"/>
                </a:lnTo>
                <a:lnTo>
                  <a:pt x="1345" y="475"/>
                </a:lnTo>
                <a:lnTo>
                  <a:pt x="1340" y="469"/>
                </a:lnTo>
                <a:lnTo>
                  <a:pt x="1336" y="464"/>
                </a:lnTo>
                <a:lnTo>
                  <a:pt x="1329" y="456"/>
                </a:lnTo>
                <a:lnTo>
                  <a:pt x="1319" y="445"/>
                </a:lnTo>
                <a:lnTo>
                  <a:pt x="1309" y="434"/>
                </a:lnTo>
                <a:lnTo>
                  <a:pt x="1303" y="425"/>
                </a:lnTo>
                <a:lnTo>
                  <a:pt x="1298" y="417"/>
                </a:lnTo>
                <a:lnTo>
                  <a:pt x="1294" y="405"/>
                </a:lnTo>
                <a:lnTo>
                  <a:pt x="1286" y="389"/>
                </a:lnTo>
                <a:lnTo>
                  <a:pt x="1280" y="371"/>
                </a:lnTo>
                <a:lnTo>
                  <a:pt x="1275" y="354"/>
                </a:lnTo>
                <a:lnTo>
                  <a:pt x="1272" y="337"/>
                </a:lnTo>
                <a:lnTo>
                  <a:pt x="1272" y="317"/>
                </a:lnTo>
                <a:lnTo>
                  <a:pt x="1274" y="286"/>
                </a:lnTo>
                <a:lnTo>
                  <a:pt x="1281" y="256"/>
                </a:lnTo>
                <a:lnTo>
                  <a:pt x="1293" y="227"/>
                </a:lnTo>
                <a:lnTo>
                  <a:pt x="1309" y="201"/>
                </a:lnTo>
                <a:lnTo>
                  <a:pt x="1331" y="175"/>
                </a:lnTo>
                <a:lnTo>
                  <a:pt x="1335" y="170"/>
                </a:lnTo>
                <a:lnTo>
                  <a:pt x="1342" y="162"/>
                </a:lnTo>
                <a:lnTo>
                  <a:pt x="1352" y="151"/>
                </a:lnTo>
                <a:lnTo>
                  <a:pt x="1365" y="138"/>
                </a:lnTo>
                <a:lnTo>
                  <a:pt x="1381" y="119"/>
                </a:lnTo>
                <a:lnTo>
                  <a:pt x="1395" y="105"/>
                </a:lnTo>
                <a:lnTo>
                  <a:pt x="1405" y="95"/>
                </a:lnTo>
                <a:lnTo>
                  <a:pt x="1414" y="86"/>
                </a:lnTo>
                <a:lnTo>
                  <a:pt x="1427" y="75"/>
                </a:lnTo>
                <a:lnTo>
                  <a:pt x="1442" y="60"/>
                </a:lnTo>
                <a:lnTo>
                  <a:pt x="1460" y="46"/>
                </a:lnTo>
                <a:lnTo>
                  <a:pt x="1476" y="36"/>
                </a:lnTo>
                <a:lnTo>
                  <a:pt x="1489" y="28"/>
                </a:lnTo>
                <a:lnTo>
                  <a:pt x="1510" y="18"/>
                </a:lnTo>
                <a:lnTo>
                  <a:pt x="1534" y="9"/>
                </a:lnTo>
                <a:lnTo>
                  <a:pt x="1562" y="2"/>
                </a:lnTo>
                <a:lnTo>
                  <a:pt x="158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40" name="Group 139"/>
          <p:cNvGrpSpPr/>
          <p:nvPr/>
        </p:nvGrpSpPr>
        <p:grpSpPr>
          <a:xfrm>
            <a:off x="6828854" y="6984442"/>
            <a:ext cx="341432" cy="318671"/>
            <a:chOff x="5402263" y="5524500"/>
            <a:chExt cx="1071562" cy="1000126"/>
          </a:xfrm>
          <a:solidFill>
            <a:schemeClr val="bg1"/>
          </a:solidFill>
        </p:grpSpPr>
        <p:sp>
          <p:nvSpPr>
            <p:cNvPr id="141" name="Freeform 424"/>
            <p:cNvSpPr>
              <a:spLocks noEditPoints="1"/>
            </p:cNvSpPr>
            <p:nvPr/>
          </p:nvSpPr>
          <p:spPr bwMode="auto">
            <a:xfrm>
              <a:off x="5402263" y="5524500"/>
              <a:ext cx="1071562" cy="777875"/>
            </a:xfrm>
            <a:custGeom>
              <a:avLst/>
              <a:gdLst>
                <a:gd name="T0" fmla="*/ 2323 w 3373"/>
                <a:gd name="T1" fmla="*/ 1575 h 2450"/>
                <a:gd name="T2" fmla="*/ 2922 w 3373"/>
                <a:gd name="T3" fmla="*/ 1225 h 2450"/>
                <a:gd name="T4" fmla="*/ 1621 w 3373"/>
                <a:gd name="T5" fmla="*/ 1225 h 2450"/>
                <a:gd name="T6" fmla="*/ 2147 w 3373"/>
                <a:gd name="T7" fmla="*/ 1575 h 2450"/>
                <a:gd name="T8" fmla="*/ 1621 w 3373"/>
                <a:gd name="T9" fmla="*/ 1225 h 2450"/>
                <a:gd name="T10" fmla="*/ 980 w 3373"/>
                <a:gd name="T11" fmla="*/ 1575 h 2450"/>
                <a:gd name="T12" fmla="*/ 1447 w 3373"/>
                <a:gd name="T13" fmla="*/ 1225 h 2450"/>
                <a:gd name="T14" fmla="*/ 2323 w 3373"/>
                <a:gd name="T15" fmla="*/ 700 h 2450"/>
                <a:gd name="T16" fmla="*/ 2946 w 3373"/>
                <a:gd name="T17" fmla="*/ 1050 h 2450"/>
                <a:gd name="T18" fmla="*/ 2323 w 3373"/>
                <a:gd name="T19" fmla="*/ 700 h 2450"/>
                <a:gd name="T20" fmla="*/ 1621 w 3373"/>
                <a:gd name="T21" fmla="*/ 1050 h 2450"/>
                <a:gd name="T22" fmla="*/ 2147 w 3373"/>
                <a:gd name="T23" fmla="*/ 700 h 2450"/>
                <a:gd name="T24" fmla="*/ 835 w 3373"/>
                <a:gd name="T25" fmla="*/ 700 h 2450"/>
                <a:gd name="T26" fmla="*/ 907 w 3373"/>
                <a:gd name="T27" fmla="*/ 1051 h 2450"/>
                <a:gd name="T28" fmla="*/ 1447 w 3373"/>
                <a:gd name="T29" fmla="*/ 1050 h 2450"/>
                <a:gd name="T30" fmla="*/ 835 w 3373"/>
                <a:gd name="T31" fmla="*/ 700 h 2450"/>
                <a:gd name="T32" fmla="*/ 570 w 3373"/>
                <a:gd name="T33" fmla="*/ 0 h 2450"/>
                <a:gd name="T34" fmla="*/ 631 w 3373"/>
                <a:gd name="T35" fmla="*/ 10 h 2450"/>
                <a:gd name="T36" fmla="*/ 683 w 3373"/>
                <a:gd name="T37" fmla="*/ 41 h 2450"/>
                <a:gd name="T38" fmla="*/ 721 w 3373"/>
                <a:gd name="T39" fmla="*/ 86 h 2450"/>
                <a:gd name="T40" fmla="*/ 742 w 3373"/>
                <a:gd name="T41" fmla="*/ 146 h 2450"/>
                <a:gd name="T42" fmla="*/ 3199 w 3373"/>
                <a:gd name="T43" fmla="*/ 350 h 2450"/>
                <a:gd name="T44" fmla="*/ 3258 w 3373"/>
                <a:gd name="T45" fmla="*/ 360 h 2450"/>
                <a:gd name="T46" fmla="*/ 3309 w 3373"/>
                <a:gd name="T47" fmla="*/ 389 h 2450"/>
                <a:gd name="T48" fmla="*/ 3348 w 3373"/>
                <a:gd name="T49" fmla="*/ 433 h 2450"/>
                <a:gd name="T50" fmla="*/ 3370 w 3373"/>
                <a:gd name="T51" fmla="*/ 488 h 2450"/>
                <a:gd name="T52" fmla="*/ 3371 w 3373"/>
                <a:gd name="T53" fmla="*/ 549 h 2450"/>
                <a:gd name="T54" fmla="*/ 3190 w 3373"/>
                <a:gd name="T55" fmla="*/ 1806 h 2450"/>
                <a:gd name="T56" fmla="*/ 3160 w 3373"/>
                <a:gd name="T57" fmla="*/ 1860 h 2450"/>
                <a:gd name="T58" fmla="*/ 3113 w 3373"/>
                <a:gd name="T59" fmla="*/ 1900 h 2450"/>
                <a:gd name="T60" fmla="*/ 3056 w 3373"/>
                <a:gd name="T61" fmla="*/ 1921 h 2450"/>
                <a:gd name="T62" fmla="*/ 1040 w 3373"/>
                <a:gd name="T63" fmla="*/ 1925 h 2450"/>
                <a:gd name="T64" fmla="*/ 2848 w 3373"/>
                <a:gd name="T65" fmla="*/ 2100 h 2450"/>
                <a:gd name="T66" fmla="*/ 2909 w 3373"/>
                <a:gd name="T67" fmla="*/ 2110 h 2450"/>
                <a:gd name="T68" fmla="*/ 2961 w 3373"/>
                <a:gd name="T69" fmla="*/ 2141 h 2450"/>
                <a:gd name="T70" fmla="*/ 2999 w 3373"/>
                <a:gd name="T71" fmla="*/ 2185 h 2450"/>
                <a:gd name="T72" fmla="*/ 3021 w 3373"/>
                <a:gd name="T73" fmla="*/ 2243 h 2450"/>
                <a:gd name="T74" fmla="*/ 3021 w 3373"/>
                <a:gd name="T75" fmla="*/ 2305 h 2450"/>
                <a:gd name="T76" fmla="*/ 2999 w 3373"/>
                <a:gd name="T77" fmla="*/ 2363 h 2450"/>
                <a:gd name="T78" fmla="*/ 2961 w 3373"/>
                <a:gd name="T79" fmla="*/ 2408 h 2450"/>
                <a:gd name="T80" fmla="*/ 2909 w 3373"/>
                <a:gd name="T81" fmla="*/ 2438 h 2450"/>
                <a:gd name="T82" fmla="*/ 2848 w 3373"/>
                <a:gd name="T83" fmla="*/ 2450 h 2450"/>
                <a:gd name="T84" fmla="*/ 897 w 3373"/>
                <a:gd name="T85" fmla="*/ 2447 h 2450"/>
                <a:gd name="T86" fmla="*/ 856 w 3373"/>
                <a:gd name="T87" fmla="*/ 2437 h 2450"/>
                <a:gd name="T88" fmla="*/ 836 w 3373"/>
                <a:gd name="T89" fmla="*/ 2425 h 2450"/>
                <a:gd name="T90" fmla="*/ 802 w 3373"/>
                <a:gd name="T91" fmla="*/ 2402 h 2450"/>
                <a:gd name="T92" fmla="*/ 786 w 3373"/>
                <a:gd name="T93" fmla="*/ 2383 h 2450"/>
                <a:gd name="T94" fmla="*/ 764 w 3373"/>
                <a:gd name="T95" fmla="*/ 2351 h 2450"/>
                <a:gd name="T96" fmla="*/ 755 w 3373"/>
                <a:gd name="T97" fmla="*/ 2324 h 2450"/>
                <a:gd name="T98" fmla="*/ 747 w 3373"/>
                <a:gd name="T99" fmla="*/ 2303 h 2450"/>
                <a:gd name="T100" fmla="*/ 175 w 3373"/>
                <a:gd name="T101" fmla="*/ 350 h 2450"/>
                <a:gd name="T102" fmla="*/ 115 w 3373"/>
                <a:gd name="T103" fmla="*/ 339 h 2450"/>
                <a:gd name="T104" fmla="*/ 63 w 3373"/>
                <a:gd name="T105" fmla="*/ 308 h 2450"/>
                <a:gd name="T106" fmla="*/ 24 w 3373"/>
                <a:gd name="T107" fmla="*/ 263 h 2450"/>
                <a:gd name="T108" fmla="*/ 3 w 3373"/>
                <a:gd name="T109" fmla="*/ 206 h 2450"/>
                <a:gd name="T110" fmla="*/ 3 w 3373"/>
                <a:gd name="T111" fmla="*/ 143 h 2450"/>
                <a:gd name="T112" fmla="*/ 24 w 3373"/>
                <a:gd name="T113" fmla="*/ 86 h 2450"/>
                <a:gd name="T114" fmla="*/ 63 w 3373"/>
                <a:gd name="T115" fmla="*/ 41 h 2450"/>
                <a:gd name="T116" fmla="*/ 115 w 3373"/>
                <a:gd name="T117" fmla="*/ 10 h 2450"/>
                <a:gd name="T118" fmla="*/ 175 w 3373"/>
                <a:gd name="T119" fmla="*/ 0 h 2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73" h="2450">
                  <a:moveTo>
                    <a:pt x="2323" y="1225"/>
                  </a:moveTo>
                  <a:lnTo>
                    <a:pt x="2323" y="1575"/>
                  </a:lnTo>
                  <a:lnTo>
                    <a:pt x="2871" y="1575"/>
                  </a:lnTo>
                  <a:lnTo>
                    <a:pt x="2922" y="1225"/>
                  </a:lnTo>
                  <a:lnTo>
                    <a:pt x="2323" y="1225"/>
                  </a:lnTo>
                  <a:close/>
                  <a:moveTo>
                    <a:pt x="1621" y="1225"/>
                  </a:moveTo>
                  <a:lnTo>
                    <a:pt x="1621" y="1575"/>
                  </a:lnTo>
                  <a:lnTo>
                    <a:pt x="2147" y="1575"/>
                  </a:lnTo>
                  <a:lnTo>
                    <a:pt x="2147" y="1225"/>
                  </a:lnTo>
                  <a:lnTo>
                    <a:pt x="1621" y="1225"/>
                  </a:lnTo>
                  <a:close/>
                  <a:moveTo>
                    <a:pt x="923" y="1225"/>
                  </a:moveTo>
                  <a:lnTo>
                    <a:pt x="980" y="1575"/>
                  </a:lnTo>
                  <a:lnTo>
                    <a:pt x="1447" y="1575"/>
                  </a:lnTo>
                  <a:lnTo>
                    <a:pt x="1447" y="1225"/>
                  </a:lnTo>
                  <a:lnTo>
                    <a:pt x="923" y="1225"/>
                  </a:lnTo>
                  <a:close/>
                  <a:moveTo>
                    <a:pt x="2323" y="700"/>
                  </a:moveTo>
                  <a:lnTo>
                    <a:pt x="2323" y="1050"/>
                  </a:lnTo>
                  <a:lnTo>
                    <a:pt x="2946" y="1050"/>
                  </a:lnTo>
                  <a:lnTo>
                    <a:pt x="2996" y="700"/>
                  </a:lnTo>
                  <a:lnTo>
                    <a:pt x="2323" y="700"/>
                  </a:lnTo>
                  <a:close/>
                  <a:moveTo>
                    <a:pt x="1621" y="700"/>
                  </a:moveTo>
                  <a:lnTo>
                    <a:pt x="1621" y="1050"/>
                  </a:lnTo>
                  <a:lnTo>
                    <a:pt x="2147" y="1050"/>
                  </a:lnTo>
                  <a:lnTo>
                    <a:pt x="2147" y="700"/>
                  </a:lnTo>
                  <a:lnTo>
                    <a:pt x="1621" y="700"/>
                  </a:lnTo>
                  <a:close/>
                  <a:moveTo>
                    <a:pt x="835" y="700"/>
                  </a:moveTo>
                  <a:lnTo>
                    <a:pt x="894" y="1055"/>
                  </a:lnTo>
                  <a:lnTo>
                    <a:pt x="907" y="1051"/>
                  </a:lnTo>
                  <a:lnTo>
                    <a:pt x="920" y="1050"/>
                  </a:lnTo>
                  <a:lnTo>
                    <a:pt x="1447" y="1050"/>
                  </a:lnTo>
                  <a:lnTo>
                    <a:pt x="1447" y="700"/>
                  </a:lnTo>
                  <a:lnTo>
                    <a:pt x="835" y="700"/>
                  </a:lnTo>
                  <a:close/>
                  <a:moveTo>
                    <a:pt x="175" y="0"/>
                  </a:moveTo>
                  <a:lnTo>
                    <a:pt x="570" y="0"/>
                  </a:lnTo>
                  <a:lnTo>
                    <a:pt x="601" y="2"/>
                  </a:lnTo>
                  <a:lnTo>
                    <a:pt x="631" y="10"/>
                  </a:lnTo>
                  <a:lnTo>
                    <a:pt x="659" y="23"/>
                  </a:lnTo>
                  <a:lnTo>
                    <a:pt x="683" y="41"/>
                  </a:lnTo>
                  <a:lnTo>
                    <a:pt x="704" y="62"/>
                  </a:lnTo>
                  <a:lnTo>
                    <a:pt x="721" y="86"/>
                  </a:lnTo>
                  <a:lnTo>
                    <a:pt x="735" y="115"/>
                  </a:lnTo>
                  <a:lnTo>
                    <a:pt x="742" y="146"/>
                  </a:lnTo>
                  <a:lnTo>
                    <a:pt x="776" y="350"/>
                  </a:lnTo>
                  <a:lnTo>
                    <a:pt x="3199" y="350"/>
                  </a:lnTo>
                  <a:lnTo>
                    <a:pt x="3229" y="353"/>
                  </a:lnTo>
                  <a:lnTo>
                    <a:pt x="3258" y="360"/>
                  </a:lnTo>
                  <a:lnTo>
                    <a:pt x="3284" y="372"/>
                  </a:lnTo>
                  <a:lnTo>
                    <a:pt x="3309" y="389"/>
                  </a:lnTo>
                  <a:lnTo>
                    <a:pt x="3331" y="409"/>
                  </a:lnTo>
                  <a:lnTo>
                    <a:pt x="3348" y="433"/>
                  </a:lnTo>
                  <a:lnTo>
                    <a:pt x="3362" y="461"/>
                  </a:lnTo>
                  <a:lnTo>
                    <a:pt x="3370" y="488"/>
                  </a:lnTo>
                  <a:lnTo>
                    <a:pt x="3373" y="518"/>
                  </a:lnTo>
                  <a:lnTo>
                    <a:pt x="3371" y="549"/>
                  </a:lnTo>
                  <a:lnTo>
                    <a:pt x="3197" y="1774"/>
                  </a:lnTo>
                  <a:lnTo>
                    <a:pt x="3190" y="1806"/>
                  </a:lnTo>
                  <a:lnTo>
                    <a:pt x="3177" y="1834"/>
                  </a:lnTo>
                  <a:lnTo>
                    <a:pt x="3160" y="1860"/>
                  </a:lnTo>
                  <a:lnTo>
                    <a:pt x="3138" y="1882"/>
                  </a:lnTo>
                  <a:lnTo>
                    <a:pt x="3113" y="1900"/>
                  </a:lnTo>
                  <a:lnTo>
                    <a:pt x="3085" y="1913"/>
                  </a:lnTo>
                  <a:lnTo>
                    <a:pt x="3056" y="1921"/>
                  </a:lnTo>
                  <a:lnTo>
                    <a:pt x="3023" y="1925"/>
                  </a:lnTo>
                  <a:lnTo>
                    <a:pt x="1040" y="1925"/>
                  </a:lnTo>
                  <a:lnTo>
                    <a:pt x="1068" y="2100"/>
                  </a:lnTo>
                  <a:lnTo>
                    <a:pt x="2848" y="2100"/>
                  </a:lnTo>
                  <a:lnTo>
                    <a:pt x="2879" y="2103"/>
                  </a:lnTo>
                  <a:lnTo>
                    <a:pt x="2909" y="2110"/>
                  </a:lnTo>
                  <a:lnTo>
                    <a:pt x="2937" y="2124"/>
                  </a:lnTo>
                  <a:lnTo>
                    <a:pt x="2961" y="2141"/>
                  </a:lnTo>
                  <a:lnTo>
                    <a:pt x="2982" y="2161"/>
                  </a:lnTo>
                  <a:lnTo>
                    <a:pt x="2999" y="2185"/>
                  </a:lnTo>
                  <a:lnTo>
                    <a:pt x="3012" y="2213"/>
                  </a:lnTo>
                  <a:lnTo>
                    <a:pt x="3021" y="2243"/>
                  </a:lnTo>
                  <a:lnTo>
                    <a:pt x="3023" y="2273"/>
                  </a:lnTo>
                  <a:lnTo>
                    <a:pt x="3021" y="2305"/>
                  </a:lnTo>
                  <a:lnTo>
                    <a:pt x="3012" y="2335"/>
                  </a:lnTo>
                  <a:lnTo>
                    <a:pt x="2999" y="2363"/>
                  </a:lnTo>
                  <a:lnTo>
                    <a:pt x="2982" y="2387"/>
                  </a:lnTo>
                  <a:lnTo>
                    <a:pt x="2961" y="2408"/>
                  </a:lnTo>
                  <a:lnTo>
                    <a:pt x="2937" y="2425"/>
                  </a:lnTo>
                  <a:lnTo>
                    <a:pt x="2909" y="2438"/>
                  </a:lnTo>
                  <a:lnTo>
                    <a:pt x="2879" y="2446"/>
                  </a:lnTo>
                  <a:lnTo>
                    <a:pt x="2848" y="2450"/>
                  </a:lnTo>
                  <a:lnTo>
                    <a:pt x="920" y="2450"/>
                  </a:lnTo>
                  <a:lnTo>
                    <a:pt x="897" y="2447"/>
                  </a:lnTo>
                  <a:lnTo>
                    <a:pt x="876" y="2443"/>
                  </a:lnTo>
                  <a:lnTo>
                    <a:pt x="856" y="2437"/>
                  </a:lnTo>
                  <a:lnTo>
                    <a:pt x="845" y="2431"/>
                  </a:lnTo>
                  <a:lnTo>
                    <a:pt x="836" y="2425"/>
                  </a:lnTo>
                  <a:lnTo>
                    <a:pt x="818" y="2415"/>
                  </a:lnTo>
                  <a:lnTo>
                    <a:pt x="802" y="2402"/>
                  </a:lnTo>
                  <a:lnTo>
                    <a:pt x="793" y="2392"/>
                  </a:lnTo>
                  <a:lnTo>
                    <a:pt x="786" y="2383"/>
                  </a:lnTo>
                  <a:lnTo>
                    <a:pt x="774" y="2368"/>
                  </a:lnTo>
                  <a:lnTo>
                    <a:pt x="764" y="2351"/>
                  </a:lnTo>
                  <a:lnTo>
                    <a:pt x="759" y="2338"/>
                  </a:lnTo>
                  <a:lnTo>
                    <a:pt x="755" y="2324"/>
                  </a:lnTo>
                  <a:lnTo>
                    <a:pt x="751" y="2314"/>
                  </a:lnTo>
                  <a:lnTo>
                    <a:pt x="747" y="2303"/>
                  </a:lnTo>
                  <a:lnTo>
                    <a:pt x="421" y="350"/>
                  </a:lnTo>
                  <a:lnTo>
                    <a:pt x="175" y="350"/>
                  </a:lnTo>
                  <a:lnTo>
                    <a:pt x="144" y="346"/>
                  </a:lnTo>
                  <a:lnTo>
                    <a:pt x="115" y="339"/>
                  </a:lnTo>
                  <a:lnTo>
                    <a:pt x="87" y="326"/>
                  </a:lnTo>
                  <a:lnTo>
                    <a:pt x="63" y="308"/>
                  </a:lnTo>
                  <a:lnTo>
                    <a:pt x="41" y="287"/>
                  </a:lnTo>
                  <a:lnTo>
                    <a:pt x="24" y="263"/>
                  </a:lnTo>
                  <a:lnTo>
                    <a:pt x="11" y="235"/>
                  </a:lnTo>
                  <a:lnTo>
                    <a:pt x="3" y="206"/>
                  </a:lnTo>
                  <a:lnTo>
                    <a:pt x="0" y="175"/>
                  </a:lnTo>
                  <a:lnTo>
                    <a:pt x="3" y="143"/>
                  </a:lnTo>
                  <a:lnTo>
                    <a:pt x="11" y="113"/>
                  </a:lnTo>
                  <a:lnTo>
                    <a:pt x="24" y="86"/>
                  </a:lnTo>
                  <a:lnTo>
                    <a:pt x="41" y="62"/>
                  </a:lnTo>
                  <a:lnTo>
                    <a:pt x="63" y="41"/>
                  </a:lnTo>
                  <a:lnTo>
                    <a:pt x="87" y="23"/>
                  </a:lnTo>
                  <a:lnTo>
                    <a:pt x="115" y="10"/>
                  </a:lnTo>
                  <a:lnTo>
                    <a:pt x="144" y="2"/>
                  </a:lnTo>
                  <a:lnTo>
                    <a:pt x="1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42" name="Freeform 425"/>
            <p:cNvSpPr>
              <a:spLocks/>
            </p:cNvSpPr>
            <p:nvPr/>
          </p:nvSpPr>
          <p:spPr bwMode="auto">
            <a:xfrm>
              <a:off x="5694363" y="6357938"/>
              <a:ext cx="166687" cy="166688"/>
            </a:xfrm>
            <a:custGeom>
              <a:avLst/>
              <a:gdLst>
                <a:gd name="T0" fmla="*/ 262 w 527"/>
                <a:gd name="T1" fmla="*/ 0 h 523"/>
                <a:gd name="T2" fmla="*/ 301 w 527"/>
                <a:gd name="T3" fmla="*/ 2 h 523"/>
                <a:gd name="T4" fmla="*/ 339 w 527"/>
                <a:gd name="T5" fmla="*/ 10 h 523"/>
                <a:gd name="T6" fmla="*/ 374 w 527"/>
                <a:gd name="T7" fmla="*/ 24 h 523"/>
                <a:gd name="T8" fmla="*/ 406 w 527"/>
                <a:gd name="T9" fmla="*/ 42 h 523"/>
                <a:gd name="T10" fmla="*/ 435 w 527"/>
                <a:gd name="T11" fmla="*/ 64 h 523"/>
                <a:gd name="T12" fmla="*/ 462 w 527"/>
                <a:gd name="T13" fmla="*/ 90 h 523"/>
                <a:gd name="T14" fmla="*/ 484 w 527"/>
                <a:gd name="T15" fmla="*/ 119 h 523"/>
                <a:gd name="T16" fmla="*/ 502 w 527"/>
                <a:gd name="T17" fmla="*/ 151 h 523"/>
                <a:gd name="T18" fmla="*/ 515 w 527"/>
                <a:gd name="T19" fmla="*/ 186 h 523"/>
                <a:gd name="T20" fmla="*/ 523 w 527"/>
                <a:gd name="T21" fmla="*/ 223 h 523"/>
                <a:gd name="T22" fmla="*/ 527 w 527"/>
                <a:gd name="T23" fmla="*/ 261 h 523"/>
                <a:gd name="T24" fmla="*/ 523 w 527"/>
                <a:gd name="T25" fmla="*/ 301 h 523"/>
                <a:gd name="T26" fmla="*/ 515 w 527"/>
                <a:gd name="T27" fmla="*/ 338 h 523"/>
                <a:gd name="T28" fmla="*/ 502 w 527"/>
                <a:gd name="T29" fmla="*/ 372 h 523"/>
                <a:gd name="T30" fmla="*/ 484 w 527"/>
                <a:gd name="T31" fmla="*/ 405 h 523"/>
                <a:gd name="T32" fmla="*/ 462 w 527"/>
                <a:gd name="T33" fmla="*/ 433 h 523"/>
                <a:gd name="T34" fmla="*/ 435 w 527"/>
                <a:gd name="T35" fmla="*/ 460 h 523"/>
                <a:gd name="T36" fmla="*/ 406 w 527"/>
                <a:gd name="T37" fmla="*/ 482 h 523"/>
                <a:gd name="T38" fmla="*/ 374 w 527"/>
                <a:gd name="T39" fmla="*/ 499 h 523"/>
                <a:gd name="T40" fmla="*/ 339 w 527"/>
                <a:gd name="T41" fmla="*/ 513 h 523"/>
                <a:gd name="T42" fmla="*/ 301 w 527"/>
                <a:gd name="T43" fmla="*/ 521 h 523"/>
                <a:gd name="T44" fmla="*/ 262 w 527"/>
                <a:gd name="T45" fmla="*/ 523 h 523"/>
                <a:gd name="T46" fmla="*/ 224 w 527"/>
                <a:gd name="T47" fmla="*/ 521 h 523"/>
                <a:gd name="T48" fmla="*/ 187 w 527"/>
                <a:gd name="T49" fmla="*/ 513 h 523"/>
                <a:gd name="T50" fmla="*/ 152 w 527"/>
                <a:gd name="T51" fmla="*/ 499 h 523"/>
                <a:gd name="T52" fmla="*/ 120 w 527"/>
                <a:gd name="T53" fmla="*/ 482 h 523"/>
                <a:gd name="T54" fmla="*/ 90 w 527"/>
                <a:gd name="T55" fmla="*/ 460 h 523"/>
                <a:gd name="T56" fmla="*/ 65 w 527"/>
                <a:gd name="T57" fmla="*/ 433 h 523"/>
                <a:gd name="T58" fmla="*/ 42 w 527"/>
                <a:gd name="T59" fmla="*/ 405 h 523"/>
                <a:gd name="T60" fmla="*/ 24 w 527"/>
                <a:gd name="T61" fmla="*/ 372 h 523"/>
                <a:gd name="T62" fmla="*/ 11 w 527"/>
                <a:gd name="T63" fmla="*/ 338 h 523"/>
                <a:gd name="T64" fmla="*/ 3 w 527"/>
                <a:gd name="T65" fmla="*/ 301 h 523"/>
                <a:gd name="T66" fmla="*/ 0 w 527"/>
                <a:gd name="T67" fmla="*/ 261 h 523"/>
                <a:gd name="T68" fmla="*/ 3 w 527"/>
                <a:gd name="T69" fmla="*/ 223 h 523"/>
                <a:gd name="T70" fmla="*/ 11 w 527"/>
                <a:gd name="T71" fmla="*/ 186 h 523"/>
                <a:gd name="T72" fmla="*/ 24 w 527"/>
                <a:gd name="T73" fmla="*/ 151 h 523"/>
                <a:gd name="T74" fmla="*/ 42 w 527"/>
                <a:gd name="T75" fmla="*/ 119 h 523"/>
                <a:gd name="T76" fmla="*/ 65 w 527"/>
                <a:gd name="T77" fmla="*/ 90 h 523"/>
                <a:gd name="T78" fmla="*/ 90 w 527"/>
                <a:gd name="T79" fmla="*/ 64 h 523"/>
                <a:gd name="T80" fmla="*/ 120 w 527"/>
                <a:gd name="T81" fmla="*/ 42 h 523"/>
                <a:gd name="T82" fmla="*/ 152 w 527"/>
                <a:gd name="T83" fmla="*/ 24 h 523"/>
                <a:gd name="T84" fmla="*/ 187 w 527"/>
                <a:gd name="T85" fmla="*/ 10 h 523"/>
                <a:gd name="T86" fmla="*/ 224 w 527"/>
                <a:gd name="T87" fmla="*/ 2 h 523"/>
                <a:gd name="T88" fmla="*/ 262 w 527"/>
                <a:gd name="T89" fmla="*/ 0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7" h="523">
                  <a:moveTo>
                    <a:pt x="262" y="0"/>
                  </a:moveTo>
                  <a:lnTo>
                    <a:pt x="301" y="2"/>
                  </a:lnTo>
                  <a:lnTo>
                    <a:pt x="339" y="10"/>
                  </a:lnTo>
                  <a:lnTo>
                    <a:pt x="374" y="24"/>
                  </a:lnTo>
                  <a:lnTo>
                    <a:pt x="406" y="42"/>
                  </a:lnTo>
                  <a:lnTo>
                    <a:pt x="435" y="64"/>
                  </a:lnTo>
                  <a:lnTo>
                    <a:pt x="462" y="90"/>
                  </a:lnTo>
                  <a:lnTo>
                    <a:pt x="484" y="119"/>
                  </a:lnTo>
                  <a:lnTo>
                    <a:pt x="502" y="151"/>
                  </a:lnTo>
                  <a:lnTo>
                    <a:pt x="515" y="186"/>
                  </a:lnTo>
                  <a:lnTo>
                    <a:pt x="523" y="223"/>
                  </a:lnTo>
                  <a:lnTo>
                    <a:pt x="527" y="261"/>
                  </a:lnTo>
                  <a:lnTo>
                    <a:pt x="523" y="301"/>
                  </a:lnTo>
                  <a:lnTo>
                    <a:pt x="515" y="338"/>
                  </a:lnTo>
                  <a:lnTo>
                    <a:pt x="502" y="372"/>
                  </a:lnTo>
                  <a:lnTo>
                    <a:pt x="484" y="405"/>
                  </a:lnTo>
                  <a:lnTo>
                    <a:pt x="462" y="433"/>
                  </a:lnTo>
                  <a:lnTo>
                    <a:pt x="435" y="460"/>
                  </a:lnTo>
                  <a:lnTo>
                    <a:pt x="406" y="482"/>
                  </a:lnTo>
                  <a:lnTo>
                    <a:pt x="374" y="499"/>
                  </a:lnTo>
                  <a:lnTo>
                    <a:pt x="339" y="513"/>
                  </a:lnTo>
                  <a:lnTo>
                    <a:pt x="301" y="521"/>
                  </a:lnTo>
                  <a:lnTo>
                    <a:pt x="262" y="523"/>
                  </a:lnTo>
                  <a:lnTo>
                    <a:pt x="224" y="521"/>
                  </a:lnTo>
                  <a:lnTo>
                    <a:pt x="187" y="513"/>
                  </a:lnTo>
                  <a:lnTo>
                    <a:pt x="152" y="499"/>
                  </a:lnTo>
                  <a:lnTo>
                    <a:pt x="120" y="482"/>
                  </a:lnTo>
                  <a:lnTo>
                    <a:pt x="90" y="460"/>
                  </a:lnTo>
                  <a:lnTo>
                    <a:pt x="65" y="433"/>
                  </a:lnTo>
                  <a:lnTo>
                    <a:pt x="42" y="405"/>
                  </a:lnTo>
                  <a:lnTo>
                    <a:pt x="24" y="372"/>
                  </a:lnTo>
                  <a:lnTo>
                    <a:pt x="11" y="338"/>
                  </a:lnTo>
                  <a:lnTo>
                    <a:pt x="3" y="301"/>
                  </a:lnTo>
                  <a:lnTo>
                    <a:pt x="0" y="261"/>
                  </a:lnTo>
                  <a:lnTo>
                    <a:pt x="3" y="223"/>
                  </a:lnTo>
                  <a:lnTo>
                    <a:pt x="11" y="186"/>
                  </a:lnTo>
                  <a:lnTo>
                    <a:pt x="24" y="151"/>
                  </a:lnTo>
                  <a:lnTo>
                    <a:pt x="42" y="119"/>
                  </a:lnTo>
                  <a:lnTo>
                    <a:pt x="65" y="90"/>
                  </a:lnTo>
                  <a:lnTo>
                    <a:pt x="90" y="64"/>
                  </a:lnTo>
                  <a:lnTo>
                    <a:pt x="120" y="42"/>
                  </a:lnTo>
                  <a:lnTo>
                    <a:pt x="152" y="24"/>
                  </a:lnTo>
                  <a:lnTo>
                    <a:pt x="187" y="10"/>
                  </a:lnTo>
                  <a:lnTo>
                    <a:pt x="224" y="2"/>
                  </a:lnTo>
                  <a:lnTo>
                    <a:pt x="2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43" name="Freeform 426"/>
            <p:cNvSpPr>
              <a:spLocks/>
            </p:cNvSpPr>
            <p:nvPr/>
          </p:nvSpPr>
          <p:spPr bwMode="auto">
            <a:xfrm>
              <a:off x="6194425" y="6357938"/>
              <a:ext cx="168275" cy="166688"/>
            </a:xfrm>
            <a:custGeom>
              <a:avLst/>
              <a:gdLst>
                <a:gd name="T0" fmla="*/ 263 w 526"/>
                <a:gd name="T1" fmla="*/ 0 h 523"/>
                <a:gd name="T2" fmla="*/ 303 w 526"/>
                <a:gd name="T3" fmla="*/ 2 h 523"/>
                <a:gd name="T4" fmla="*/ 339 w 526"/>
                <a:gd name="T5" fmla="*/ 10 h 523"/>
                <a:gd name="T6" fmla="*/ 374 w 526"/>
                <a:gd name="T7" fmla="*/ 24 h 523"/>
                <a:gd name="T8" fmla="*/ 407 w 526"/>
                <a:gd name="T9" fmla="*/ 42 h 523"/>
                <a:gd name="T10" fmla="*/ 436 w 526"/>
                <a:gd name="T11" fmla="*/ 64 h 523"/>
                <a:gd name="T12" fmla="*/ 462 w 526"/>
                <a:gd name="T13" fmla="*/ 90 h 523"/>
                <a:gd name="T14" fmla="*/ 484 w 526"/>
                <a:gd name="T15" fmla="*/ 119 h 523"/>
                <a:gd name="T16" fmla="*/ 501 w 526"/>
                <a:gd name="T17" fmla="*/ 151 h 523"/>
                <a:gd name="T18" fmla="*/ 515 w 526"/>
                <a:gd name="T19" fmla="*/ 186 h 523"/>
                <a:gd name="T20" fmla="*/ 524 w 526"/>
                <a:gd name="T21" fmla="*/ 223 h 523"/>
                <a:gd name="T22" fmla="*/ 526 w 526"/>
                <a:gd name="T23" fmla="*/ 261 h 523"/>
                <a:gd name="T24" fmla="*/ 524 w 526"/>
                <a:gd name="T25" fmla="*/ 301 h 523"/>
                <a:gd name="T26" fmla="*/ 515 w 526"/>
                <a:gd name="T27" fmla="*/ 338 h 523"/>
                <a:gd name="T28" fmla="*/ 501 w 526"/>
                <a:gd name="T29" fmla="*/ 372 h 523"/>
                <a:gd name="T30" fmla="*/ 484 w 526"/>
                <a:gd name="T31" fmla="*/ 405 h 523"/>
                <a:gd name="T32" fmla="*/ 462 w 526"/>
                <a:gd name="T33" fmla="*/ 433 h 523"/>
                <a:gd name="T34" fmla="*/ 436 w 526"/>
                <a:gd name="T35" fmla="*/ 460 h 523"/>
                <a:gd name="T36" fmla="*/ 407 w 526"/>
                <a:gd name="T37" fmla="*/ 482 h 523"/>
                <a:gd name="T38" fmla="*/ 374 w 526"/>
                <a:gd name="T39" fmla="*/ 499 h 523"/>
                <a:gd name="T40" fmla="*/ 339 w 526"/>
                <a:gd name="T41" fmla="*/ 513 h 523"/>
                <a:gd name="T42" fmla="*/ 303 w 526"/>
                <a:gd name="T43" fmla="*/ 521 h 523"/>
                <a:gd name="T44" fmla="*/ 263 w 526"/>
                <a:gd name="T45" fmla="*/ 523 h 523"/>
                <a:gd name="T46" fmla="*/ 225 w 526"/>
                <a:gd name="T47" fmla="*/ 521 h 523"/>
                <a:gd name="T48" fmla="*/ 188 w 526"/>
                <a:gd name="T49" fmla="*/ 513 h 523"/>
                <a:gd name="T50" fmla="*/ 153 w 526"/>
                <a:gd name="T51" fmla="*/ 499 h 523"/>
                <a:gd name="T52" fmla="*/ 120 w 526"/>
                <a:gd name="T53" fmla="*/ 482 h 523"/>
                <a:gd name="T54" fmla="*/ 90 w 526"/>
                <a:gd name="T55" fmla="*/ 460 h 523"/>
                <a:gd name="T56" fmla="*/ 65 w 526"/>
                <a:gd name="T57" fmla="*/ 433 h 523"/>
                <a:gd name="T58" fmla="*/ 43 w 526"/>
                <a:gd name="T59" fmla="*/ 405 h 523"/>
                <a:gd name="T60" fmla="*/ 24 w 526"/>
                <a:gd name="T61" fmla="*/ 372 h 523"/>
                <a:gd name="T62" fmla="*/ 11 w 526"/>
                <a:gd name="T63" fmla="*/ 338 h 523"/>
                <a:gd name="T64" fmla="*/ 3 w 526"/>
                <a:gd name="T65" fmla="*/ 301 h 523"/>
                <a:gd name="T66" fmla="*/ 0 w 526"/>
                <a:gd name="T67" fmla="*/ 261 h 523"/>
                <a:gd name="T68" fmla="*/ 3 w 526"/>
                <a:gd name="T69" fmla="*/ 223 h 523"/>
                <a:gd name="T70" fmla="*/ 11 w 526"/>
                <a:gd name="T71" fmla="*/ 186 h 523"/>
                <a:gd name="T72" fmla="*/ 24 w 526"/>
                <a:gd name="T73" fmla="*/ 151 h 523"/>
                <a:gd name="T74" fmla="*/ 43 w 526"/>
                <a:gd name="T75" fmla="*/ 119 h 523"/>
                <a:gd name="T76" fmla="*/ 65 w 526"/>
                <a:gd name="T77" fmla="*/ 90 h 523"/>
                <a:gd name="T78" fmla="*/ 90 w 526"/>
                <a:gd name="T79" fmla="*/ 64 h 523"/>
                <a:gd name="T80" fmla="*/ 120 w 526"/>
                <a:gd name="T81" fmla="*/ 42 h 523"/>
                <a:gd name="T82" fmla="*/ 153 w 526"/>
                <a:gd name="T83" fmla="*/ 24 h 523"/>
                <a:gd name="T84" fmla="*/ 188 w 526"/>
                <a:gd name="T85" fmla="*/ 10 h 523"/>
                <a:gd name="T86" fmla="*/ 225 w 526"/>
                <a:gd name="T87" fmla="*/ 2 h 523"/>
                <a:gd name="T88" fmla="*/ 263 w 526"/>
                <a:gd name="T89" fmla="*/ 0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6" h="523">
                  <a:moveTo>
                    <a:pt x="263" y="0"/>
                  </a:moveTo>
                  <a:lnTo>
                    <a:pt x="303" y="2"/>
                  </a:lnTo>
                  <a:lnTo>
                    <a:pt x="339" y="10"/>
                  </a:lnTo>
                  <a:lnTo>
                    <a:pt x="374" y="24"/>
                  </a:lnTo>
                  <a:lnTo>
                    <a:pt x="407" y="42"/>
                  </a:lnTo>
                  <a:lnTo>
                    <a:pt x="436" y="64"/>
                  </a:lnTo>
                  <a:lnTo>
                    <a:pt x="462" y="90"/>
                  </a:lnTo>
                  <a:lnTo>
                    <a:pt x="484" y="119"/>
                  </a:lnTo>
                  <a:lnTo>
                    <a:pt x="501" y="151"/>
                  </a:lnTo>
                  <a:lnTo>
                    <a:pt x="515" y="186"/>
                  </a:lnTo>
                  <a:lnTo>
                    <a:pt x="524" y="223"/>
                  </a:lnTo>
                  <a:lnTo>
                    <a:pt x="526" y="261"/>
                  </a:lnTo>
                  <a:lnTo>
                    <a:pt x="524" y="301"/>
                  </a:lnTo>
                  <a:lnTo>
                    <a:pt x="515" y="338"/>
                  </a:lnTo>
                  <a:lnTo>
                    <a:pt x="501" y="372"/>
                  </a:lnTo>
                  <a:lnTo>
                    <a:pt x="484" y="405"/>
                  </a:lnTo>
                  <a:lnTo>
                    <a:pt x="462" y="433"/>
                  </a:lnTo>
                  <a:lnTo>
                    <a:pt x="436" y="460"/>
                  </a:lnTo>
                  <a:lnTo>
                    <a:pt x="407" y="482"/>
                  </a:lnTo>
                  <a:lnTo>
                    <a:pt x="374" y="499"/>
                  </a:lnTo>
                  <a:lnTo>
                    <a:pt x="339" y="513"/>
                  </a:lnTo>
                  <a:lnTo>
                    <a:pt x="303" y="521"/>
                  </a:lnTo>
                  <a:lnTo>
                    <a:pt x="263" y="523"/>
                  </a:lnTo>
                  <a:lnTo>
                    <a:pt x="225" y="521"/>
                  </a:lnTo>
                  <a:lnTo>
                    <a:pt x="188" y="513"/>
                  </a:lnTo>
                  <a:lnTo>
                    <a:pt x="153" y="499"/>
                  </a:lnTo>
                  <a:lnTo>
                    <a:pt x="120" y="482"/>
                  </a:lnTo>
                  <a:lnTo>
                    <a:pt x="90" y="460"/>
                  </a:lnTo>
                  <a:lnTo>
                    <a:pt x="65" y="433"/>
                  </a:lnTo>
                  <a:lnTo>
                    <a:pt x="43" y="405"/>
                  </a:lnTo>
                  <a:lnTo>
                    <a:pt x="24" y="372"/>
                  </a:lnTo>
                  <a:lnTo>
                    <a:pt x="11" y="338"/>
                  </a:lnTo>
                  <a:lnTo>
                    <a:pt x="3" y="301"/>
                  </a:lnTo>
                  <a:lnTo>
                    <a:pt x="0" y="261"/>
                  </a:lnTo>
                  <a:lnTo>
                    <a:pt x="3" y="223"/>
                  </a:lnTo>
                  <a:lnTo>
                    <a:pt x="11" y="186"/>
                  </a:lnTo>
                  <a:lnTo>
                    <a:pt x="24" y="151"/>
                  </a:lnTo>
                  <a:lnTo>
                    <a:pt x="43" y="119"/>
                  </a:lnTo>
                  <a:lnTo>
                    <a:pt x="65" y="90"/>
                  </a:lnTo>
                  <a:lnTo>
                    <a:pt x="90" y="64"/>
                  </a:lnTo>
                  <a:lnTo>
                    <a:pt x="120" y="42"/>
                  </a:lnTo>
                  <a:lnTo>
                    <a:pt x="153" y="24"/>
                  </a:lnTo>
                  <a:lnTo>
                    <a:pt x="188" y="10"/>
                  </a:lnTo>
                  <a:lnTo>
                    <a:pt x="225" y="2"/>
                  </a:lnTo>
                  <a:lnTo>
                    <a:pt x="2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0554219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7537294" y="276820"/>
            <a:ext cx="3241593"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Small Data</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aphicFrame>
        <p:nvGraphicFramePr>
          <p:cNvPr id="39" name="Chart 38"/>
          <p:cNvGraphicFramePr/>
          <p:nvPr>
            <p:extLst>
              <p:ext uri="{D42A27DB-BD31-4B8C-83A1-F6EECF244321}">
                <p14:modId xmlns:p14="http://schemas.microsoft.com/office/powerpoint/2010/main" val="3728881977"/>
              </p:ext>
            </p:extLst>
          </p:nvPr>
        </p:nvGraphicFramePr>
        <p:xfrm>
          <a:off x="5510456" y="3143250"/>
          <a:ext cx="6887038" cy="3581400"/>
        </p:xfrm>
        <a:graphic>
          <a:graphicData uri="http://schemas.openxmlformats.org/drawingml/2006/chart">
            <c:chart xmlns:c="http://schemas.openxmlformats.org/drawingml/2006/chart" xmlns:r="http://schemas.openxmlformats.org/officeDocument/2006/relationships" r:id="rId2"/>
          </a:graphicData>
        </a:graphic>
      </p:graphicFrame>
      <p:grpSp>
        <p:nvGrpSpPr>
          <p:cNvPr id="2" name="Group 1"/>
          <p:cNvGrpSpPr/>
          <p:nvPr/>
        </p:nvGrpSpPr>
        <p:grpSpPr>
          <a:xfrm>
            <a:off x="3731731" y="7853105"/>
            <a:ext cx="10852636" cy="1231106"/>
            <a:chOff x="3731731" y="7853105"/>
            <a:chExt cx="10852636" cy="1231106"/>
          </a:xfrm>
        </p:grpSpPr>
        <p:sp>
          <p:nvSpPr>
            <p:cNvPr id="40" name="Rectangle 39"/>
            <p:cNvSpPr/>
            <p:nvPr/>
          </p:nvSpPr>
          <p:spPr>
            <a:xfrm>
              <a:off x="3731731" y="8376325"/>
              <a:ext cx="10852636" cy="707886"/>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can put some text here. The text we are going to put here is </a:t>
              </a:r>
              <a:r>
                <a:rPr lang="en-GB" sz="2000" dirty="0" smtClean="0">
                  <a:latin typeface="+mj-lt"/>
                  <a:cs typeface="Segoe UI Light" panose="020B0502040204020203" pitchFamily="34" charset="0"/>
                </a:rPr>
                <a:t>not </a:t>
              </a:r>
              <a:r>
                <a:rPr lang="en-GB" sz="2000" dirty="0">
                  <a:latin typeface="+mj-lt"/>
                  <a:cs typeface="Segoe UI Light" panose="020B0502040204020203" pitchFamily="34" charset="0"/>
                </a:rPr>
                <a:t>important. So please avoid to read this thing. We are really sorry if you feel board with these text here</a:t>
              </a:r>
              <a:r>
                <a:rPr lang="en-GB" sz="2000" dirty="0" smtClean="0">
                  <a:latin typeface="+mj-lt"/>
                  <a:cs typeface="Segoe UI Light" panose="020B0502040204020203" pitchFamily="34" charset="0"/>
                </a:rPr>
                <a:t>.</a:t>
              </a:r>
              <a:r>
                <a:rPr lang="en-GB" sz="2000" dirty="0">
                  <a:latin typeface="+mj-lt"/>
                  <a:cs typeface="Segoe UI Light" panose="020B0502040204020203" pitchFamily="34" charset="0"/>
                </a:rPr>
                <a:t> </a:t>
              </a:r>
            </a:p>
          </p:txBody>
        </p:sp>
        <p:sp>
          <p:nvSpPr>
            <p:cNvPr id="41" name="Rectangle 40"/>
            <p:cNvSpPr/>
            <p:nvPr/>
          </p:nvSpPr>
          <p:spPr>
            <a:xfrm>
              <a:off x="6948538" y="7853105"/>
              <a:ext cx="441903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Add some comment here</a:t>
              </a:r>
            </a:p>
          </p:txBody>
        </p:sp>
      </p:grpSp>
    </p:spTree>
    <p:extLst>
      <p:ext uri="{BB962C8B-B14F-4D97-AF65-F5344CB8AC3E}">
        <p14:creationId xmlns:p14="http://schemas.microsoft.com/office/powerpoint/2010/main" val="10598030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7521265" y="276820"/>
            <a:ext cx="3273653"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Four Steps</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11" name="Freeform 10"/>
          <p:cNvSpPr/>
          <p:nvPr/>
        </p:nvSpPr>
        <p:spPr>
          <a:xfrm>
            <a:off x="11429214" y="8972550"/>
            <a:ext cx="6858784" cy="1314450"/>
          </a:xfrm>
          <a:custGeom>
            <a:avLst/>
            <a:gdLst>
              <a:gd name="connsiteX0" fmla="*/ 1398326 w 6858784"/>
              <a:gd name="connsiteY0" fmla="*/ 0 h 1314450"/>
              <a:gd name="connsiteX1" fmla="*/ 6858784 w 6858784"/>
              <a:gd name="connsiteY1" fmla="*/ 0 h 1314450"/>
              <a:gd name="connsiteX2" fmla="*/ 6858784 w 6858784"/>
              <a:gd name="connsiteY2" fmla="*/ 1314450 h 1314450"/>
              <a:gd name="connsiteX3" fmla="*/ 0 w 6858784"/>
              <a:gd name="connsiteY3" fmla="*/ 1314450 h 1314450"/>
              <a:gd name="connsiteX4" fmla="*/ 1398326 w 6858784"/>
              <a:gd name="connsiteY4" fmla="*/ 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784" h="1314450">
                <a:moveTo>
                  <a:pt x="1398326" y="0"/>
                </a:moveTo>
                <a:lnTo>
                  <a:pt x="6858784" y="0"/>
                </a:lnTo>
                <a:lnTo>
                  <a:pt x="6858784" y="1314450"/>
                </a:lnTo>
                <a:lnTo>
                  <a:pt x="0" y="1314450"/>
                </a:lnTo>
                <a:lnTo>
                  <a:pt x="139832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Freeform 11"/>
          <p:cNvSpPr/>
          <p:nvPr/>
        </p:nvSpPr>
        <p:spPr>
          <a:xfrm>
            <a:off x="12827540" y="7658099"/>
            <a:ext cx="5460458" cy="1314450"/>
          </a:xfrm>
          <a:custGeom>
            <a:avLst/>
            <a:gdLst>
              <a:gd name="connsiteX0" fmla="*/ 1398326 w 5460458"/>
              <a:gd name="connsiteY0" fmla="*/ 0 h 1314450"/>
              <a:gd name="connsiteX1" fmla="*/ 5460458 w 5460458"/>
              <a:gd name="connsiteY1" fmla="*/ 0 h 1314450"/>
              <a:gd name="connsiteX2" fmla="*/ 5460458 w 5460458"/>
              <a:gd name="connsiteY2" fmla="*/ 1314450 h 1314450"/>
              <a:gd name="connsiteX3" fmla="*/ 0 w 5460458"/>
              <a:gd name="connsiteY3" fmla="*/ 1314450 h 1314450"/>
              <a:gd name="connsiteX4" fmla="*/ 1398326 w 5460458"/>
              <a:gd name="connsiteY4" fmla="*/ 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0458" h="1314450">
                <a:moveTo>
                  <a:pt x="1398326" y="0"/>
                </a:moveTo>
                <a:lnTo>
                  <a:pt x="5460458" y="0"/>
                </a:lnTo>
                <a:lnTo>
                  <a:pt x="5460458" y="1314450"/>
                </a:lnTo>
                <a:lnTo>
                  <a:pt x="0" y="1314450"/>
                </a:lnTo>
                <a:lnTo>
                  <a:pt x="139832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Freeform 12"/>
          <p:cNvSpPr/>
          <p:nvPr/>
        </p:nvSpPr>
        <p:spPr>
          <a:xfrm>
            <a:off x="14225866" y="6343649"/>
            <a:ext cx="4062130" cy="1314450"/>
          </a:xfrm>
          <a:custGeom>
            <a:avLst/>
            <a:gdLst>
              <a:gd name="connsiteX0" fmla="*/ 1398326 w 4062130"/>
              <a:gd name="connsiteY0" fmla="*/ 0 h 1314450"/>
              <a:gd name="connsiteX1" fmla="*/ 4062130 w 4062130"/>
              <a:gd name="connsiteY1" fmla="*/ 0 h 1314450"/>
              <a:gd name="connsiteX2" fmla="*/ 4062130 w 4062130"/>
              <a:gd name="connsiteY2" fmla="*/ 1314450 h 1314450"/>
              <a:gd name="connsiteX3" fmla="*/ 0 w 4062130"/>
              <a:gd name="connsiteY3" fmla="*/ 1314450 h 1314450"/>
              <a:gd name="connsiteX4" fmla="*/ 1398326 w 4062130"/>
              <a:gd name="connsiteY4" fmla="*/ 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2130" h="1314450">
                <a:moveTo>
                  <a:pt x="1398326" y="0"/>
                </a:moveTo>
                <a:lnTo>
                  <a:pt x="4062130" y="0"/>
                </a:lnTo>
                <a:lnTo>
                  <a:pt x="4062130" y="1314450"/>
                </a:lnTo>
                <a:lnTo>
                  <a:pt x="0" y="1314450"/>
                </a:lnTo>
                <a:lnTo>
                  <a:pt x="1398326"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Freeform 13"/>
          <p:cNvSpPr/>
          <p:nvPr/>
        </p:nvSpPr>
        <p:spPr>
          <a:xfrm>
            <a:off x="15640048" y="5029199"/>
            <a:ext cx="2647950" cy="1314450"/>
          </a:xfrm>
          <a:custGeom>
            <a:avLst/>
            <a:gdLst>
              <a:gd name="connsiteX0" fmla="*/ 1382470 w 2647950"/>
              <a:gd name="connsiteY0" fmla="*/ 0 h 1314450"/>
              <a:gd name="connsiteX1" fmla="*/ 2647950 w 2647950"/>
              <a:gd name="connsiteY1" fmla="*/ 0 h 1314450"/>
              <a:gd name="connsiteX2" fmla="*/ 2647950 w 2647950"/>
              <a:gd name="connsiteY2" fmla="*/ 1314450 h 1314450"/>
              <a:gd name="connsiteX3" fmla="*/ 0 w 2647950"/>
              <a:gd name="connsiteY3" fmla="*/ 1314450 h 1314450"/>
              <a:gd name="connsiteX4" fmla="*/ 0 w 2647950"/>
              <a:gd name="connsiteY4" fmla="*/ 1299545 h 1314450"/>
              <a:gd name="connsiteX5" fmla="*/ 1382470 w 2647950"/>
              <a:gd name="connsiteY5" fmla="*/ 0 h 131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47950" h="1314450">
                <a:moveTo>
                  <a:pt x="1382470" y="0"/>
                </a:moveTo>
                <a:lnTo>
                  <a:pt x="2647950" y="0"/>
                </a:lnTo>
                <a:lnTo>
                  <a:pt x="2647950" y="1314450"/>
                </a:lnTo>
                <a:lnTo>
                  <a:pt x="0" y="1314450"/>
                </a:lnTo>
                <a:lnTo>
                  <a:pt x="0" y="1299545"/>
                </a:lnTo>
                <a:lnTo>
                  <a:pt x="138247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Rectangle 15"/>
          <p:cNvSpPr/>
          <p:nvPr/>
        </p:nvSpPr>
        <p:spPr>
          <a:xfrm>
            <a:off x="17021175" y="8972550"/>
            <a:ext cx="1266825" cy="1314450"/>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Freeform 35"/>
          <p:cNvSpPr>
            <a:spLocks noEditPoints="1"/>
          </p:cNvSpPr>
          <p:nvPr/>
        </p:nvSpPr>
        <p:spPr bwMode="auto">
          <a:xfrm>
            <a:off x="17394461" y="9293758"/>
            <a:ext cx="636882" cy="624927"/>
          </a:xfrm>
          <a:custGeom>
            <a:avLst/>
            <a:gdLst>
              <a:gd name="T0" fmla="*/ 1570 w 4157"/>
              <a:gd name="T1" fmla="*/ 3404 h 4075"/>
              <a:gd name="T2" fmla="*/ 1240 w 4157"/>
              <a:gd name="T3" fmla="*/ 2335 h 4075"/>
              <a:gd name="T4" fmla="*/ 1808 w 4157"/>
              <a:gd name="T5" fmla="*/ 2931 h 4075"/>
              <a:gd name="T6" fmla="*/ 1601 w 4157"/>
              <a:gd name="T7" fmla="*/ 2288 h 4075"/>
              <a:gd name="T8" fmla="*/ 2068 w 4157"/>
              <a:gd name="T9" fmla="*/ 1646 h 4075"/>
              <a:gd name="T10" fmla="*/ 2394 w 4157"/>
              <a:gd name="T11" fmla="*/ 1984 h 4075"/>
              <a:gd name="T12" fmla="*/ 2130 w 4157"/>
              <a:gd name="T13" fmla="*/ 1241 h 4075"/>
              <a:gd name="T14" fmla="*/ 2933 w 4157"/>
              <a:gd name="T15" fmla="*/ 1774 h 4075"/>
              <a:gd name="T16" fmla="*/ 2520 w 4157"/>
              <a:gd name="T17" fmla="*/ 1311 h 4075"/>
              <a:gd name="T18" fmla="*/ 2497 w 4157"/>
              <a:gd name="T19" fmla="*/ 652 h 4075"/>
              <a:gd name="T20" fmla="*/ 2380 w 4157"/>
              <a:gd name="T21" fmla="*/ 948 h 4075"/>
              <a:gd name="T22" fmla="*/ 2660 w 4157"/>
              <a:gd name="T23" fmla="*/ 1256 h 4075"/>
              <a:gd name="T24" fmla="*/ 3120 w 4157"/>
              <a:gd name="T25" fmla="*/ 1773 h 4075"/>
              <a:gd name="T26" fmla="*/ 3206 w 4157"/>
              <a:gd name="T27" fmla="*/ 1432 h 4075"/>
              <a:gd name="T28" fmla="*/ 2848 w 4157"/>
              <a:gd name="T29" fmla="*/ 1031 h 4075"/>
              <a:gd name="T30" fmla="*/ 2566 w 4157"/>
              <a:gd name="T31" fmla="*/ 725 h 4075"/>
              <a:gd name="T32" fmla="*/ 3050 w 4157"/>
              <a:gd name="T33" fmla="*/ 31 h 4075"/>
              <a:gd name="T34" fmla="*/ 3209 w 4157"/>
              <a:gd name="T35" fmla="*/ 254 h 4075"/>
              <a:gd name="T36" fmla="*/ 3106 w 4157"/>
              <a:gd name="T37" fmla="*/ 504 h 4075"/>
              <a:gd name="T38" fmla="*/ 2816 w 4157"/>
              <a:gd name="T39" fmla="*/ 549 h 4075"/>
              <a:gd name="T40" fmla="*/ 2625 w 4157"/>
              <a:gd name="T41" fmla="*/ 586 h 4075"/>
              <a:gd name="T42" fmla="*/ 2800 w 4157"/>
              <a:gd name="T43" fmla="*/ 770 h 4075"/>
              <a:gd name="T44" fmla="*/ 3116 w 4157"/>
              <a:gd name="T45" fmla="*/ 1119 h 4075"/>
              <a:gd name="T46" fmla="*/ 3550 w 4157"/>
              <a:gd name="T47" fmla="*/ 1363 h 4075"/>
              <a:gd name="T48" fmla="*/ 3710 w 4157"/>
              <a:gd name="T49" fmla="*/ 878 h 4075"/>
              <a:gd name="T50" fmla="*/ 3586 w 4157"/>
              <a:gd name="T51" fmla="*/ 607 h 4075"/>
              <a:gd name="T52" fmla="*/ 3688 w 4157"/>
              <a:gd name="T53" fmla="*/ 357 h 4075"/>
              <a:gd name="T54" fmla="*/ 3961 w 4157"/>
              <a:gd name="T55" fmla="*/ 307 h 4075"/>
              <a:gd name="T56" fmla="*/ 4149 w 4157"/>
              <a:gd name="T57" fmla="*/ 504 h 4075"/>
              <a:gd name="T58" fmla="*/ 4068 w 4157"/>
              <a:gd name="T59" fmla="*/ 783 h 4075"/>
              <a:gd name="T60" fmla="*/ 3890 w 4157"/>
              <a:gd name="T61" fmla="*/ 1308 h 4075"/>
              <a:gd name="T62" fmla="*/ 3512 w 4157"/>
              <a:gd name="T63" fmla="*/ 1838 h 4075"/>
              <a:gd name="T64" fmla="*/ 2910 w 4157"/>
              <a:gd name="T65" fmla="*/ 2163 h 4075"/>
              <a:gd name="T66" fmla="*/ 2110 w 4157"/>
              <a:gd name="T67" fmla="*/ 2276 h 4075"/>
              <a:gd name="T68" fmla="*/ 2078 w 4157"/>
              <a:gd name="T69" fmla="*/ 2992 h 4075"/>
              <a:gd name="T70" fmla="*/ 1862 w 4157"/>
              <a:gd name="T71" fmla="*/ 3490 h 4075"/>
              <a:gd name="T72" fmla="*/ 1528 w 4157"/>
              <a:gd name="T73" fmla="*/ 3791 h 4075"/>
              <a:gd name="T74" fmla="*/ 1345 w 4157"/>
              <a:gd name="T75" fmla="*/ 4032 h 4075"/>
              <a:gd name="T76" fmla="*/ 1045 w 4157"/>
              <a:gd name="T77" fmla="*/ 4037 h 4075"/>
              <a:gd name="T78" fmla="*/ 902 w 4157"/>
              <a:gd name="T79" fmla="*/ 3782 h 4075"/>
              <a:gd name="T80" fmla="*/ 1040 w 4157"/>
              <a:gd name="T81" fmla="*/ 3549 h 4075"/>
              <a:gd name="T82" fmla="*/ 1324 w 4157"/>
              <a:gd name="T83" fmla="*/ 3541 h 4075"/>
              <a:gd name="T84" fmla="*/ 544 w 4157"/>
              <a:gd name="T85" fmla="*/ 2768 h 4075"/>
              <a:gd name="T86" fmla="*/ 318 w 4157"/>
              <a:gd name="T87" fmla="*/ 2927 h 4075"/>
              <a:gd name="T88" fmla="*/ 66 w 4157"/>
              <a:gd name="T89" fmla="*/ 2825 h 4075"/>
              <a:gd name="T90" fmla="*/ 14 w 4157"/>
              <a:gd name="T91" fmla="*/ 2555 h 4075"/>
              <a:gd name="T92" fmla="*/ 213 w 4157"/>
              <a:gd name="T93" fmla="*/ 2369 h 4075"/>
              <a:gd name="T94" fmla="*/ 488 w 4157"/>
              <a:gd name="T95" fmla="*/ 2299 h 4075"/>
              <a:gd name="T96" fmla="*/ 933 w 4157"/>
              <a:gd name="T97" fmla="*/ 2119 h 4075"/>
              <a:gd name="T98" fmla="*/ 1665 w 4157"/>
              <a:gd name="T99" fmla="*/ 2005 h 4075"/>
              <a:gd name="T100" fmla="*/ 1814 w 4157"/>
              <a:gd name="T101" fmla="*/ 1378 h 4075"/>
              <a:gd name="T102" fmla="*/ 1990 w 4157"/>
              <a:gd name="T103" fmla="*/ 852 h 4075"/>
              <a:gd name="T104" fmla="*/ 2249 w 4157"/>
              <a:gd name="T105" fmla="*/ 508 h 4075"/>
              <a:gd name="T106" fmla="*/ 2505 w 4157"/>
              <a:gd name="T107" fmla="*/ 312 h 4075"/>
              <a:gd name="T108" fmla="*/ 2664 w 4157"/>
              <a:gd name="T109" fmla="*/ 165 h 4075"/>
              <a:gd name="T110" fmla="*/ 2892 w 4157"/>
              <a:gd name="T111" fmla="*/ 3 h 40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157" h="4075">
                <a:moveTo>
                  <a:pt x="861" y="2434"/>
                </a:moveTo>
                <a:lnTo>
                  <a:pt x="800" y="2458"/>
                </a:lnTo>
                <a:lnTo>
                  <a:pt x="744" y="2481"/>
                </a:lnTo>
                <a:lnTo>
                  <a:pt x="693" y="2505"/>
                </a:lnTo>
                <a:lnTo>
                  <a:pt x="649" y="2528"/>
                </a:lnTo>
                <a:lnTo>
                  <a:pt x="1529" y="3445"/>
                </a:lnTo>
                <a:lnTo>
                  <a:pt x="1570" y="3404"/>
                </a:lnTo>
                <a:lnTo>
                  <a:pt x="1610" y="3358"/>
                </a:lnTo>
                <a:lnTo>
                  <a:pt x="1649" y="3306"/>
                </a:lnTo>
                <a:lnTo>
                  <a:pt x="1686" y="3249"/>
                </a:lnTo>
                <a:lnTo>
                  <a:pt x="861" y="2434"/>
                </a:lnTo>
                <a:close/>
                <a:moveTo>
                  <a:pt x="1417" y="2307"/>
                </a:moveTo>
                <a:lnTo>
                  <a:pt x="1326" y="2320"/>
                </a:lnTo>
                <a:lnTo>
                  <a:pt x="1240" y="2335"/>
                </a:lnTo>
                <a:lnTo>
                  <a:pt x="1158" y="2350"/>
                </a:lnTo>
                <a:lnTo>
                  <a:pt x="1082" y="2368"/>
                </a:lnTo>
                <a:lnTo>
                  <a:pt x="1012" y="2386"/>
                </a:lnTo>
                <a:lnTo>
                  <a:pt x="1752" y="3116"/>
                </a:lnTo>
                <a:lnTo>
                  <a:pt x="1772" y="3059"/>
                </a:lnTo>
                <a:lnTo>
                  <a:pt x="1792" y="2997"/>
                </a:lnTo>
                <a:lnTo>
                  <a:pt x="1808" y="2931"/>
                </a:lnTo>
                <a:lnTo>
                  <a:pt x="1821" y="2861"/>
                </a:lnTo>
                <a:lnTo>
                  <a:pt x="1832" y="2785"/>
                </a:lnTo>
                <a:lnTo>
                  <a:pt x="1840" y="2706"/>
                </a:lnTo>
                <a:lnTo>
                  <a:pt x="1417" y="2307"/>
                </a:lnTo>
                <a:close/>
                <a:moveTo>
                  <a:pt x="1829" y="2276"/>
                </a:moveTo>
                <a:lnTo>
                  <a:pt x="1712" y="2282"/>
                </a:lnTo>
                <a:lnTo>
                  <a:pt x="1601" y="2288"/>
                </a:lnTo>
                <a:lnTo>
                  <a:pt x="1845" y="2520"/>
                </a:lnTo>
                <a:lnTo>
                  <a:pt x="1842" y="2442"/>
                </a:lnTo>
                <a:lnTo>
                  <a:pt x="1837" y="2361"/>
                </a:lnTo>
                <a:lnTo>
                  <a:pt x="1829" y="2276"/>
                </a:lnTo>
                <a:close/>
                <a:moveTo>
                  <a:pt x="2081" y="1491"/>
                </a:moveTo>
                <a:lnTo>
                  <a:pt x="2073" y="1567"/>
                </a:lnTo>
                <a:lnTo>
                  <a:pt x="2068" y="1646"/>
                </a:lnTo>
                <a:lnTo>
                  <a:pt x="2066" y="1729"/>
                </a:lnTo>
                <a:lnTo>
                  <a:pt x="2066" y="1815"/>
                </a:lnTo>
                <a:lnTo>
                  <a:pt x="2070" y="1905"/>
                </a:lnTo>
                <a:lnTo>
                  <a:pt x="2078" y="1999"/>
                </a:lnTo>
                <a:lnTo>
                  <a:pt x="2186" y="1998"/>
                </a:lnTo>
                <a:lnTo>
                  <a:pt x="2292" y="1992"/>
                </a:lnTo>
                <a:lnTo>
                  <a:pt x="2394" y="1984"/>
                </a:lnTo>
                <a:lnTo>
                  <a:pt x="2493" y="1972"/>
                </a:lnTo>
                <a:lnTo>
                  <a:pt x="2081" y="1491"/>
                </a:lnTo>
                <a:close/>
                <a:moveTo>
                  <a:pt x="2228" y="992"/>
                </a:moveTo>
                <a:lnTo>
                  <a:pt x="2201" y="1048"/>
                </a:lnTo>
                <a:lnTo>
                  <a:pt x="2174" y="1109"/>
                </a:lnTo>
                <a:lnTo>
                  <a:pt x="2152" y="1173"/>
                </a:lnTo>
                <a:lnTo>
                  <a:pt x="2130" y="1241"/>
                </a:lnTo>
                <a:lnTo>
                  <a:pt x="2112" y="1314"/>
                </a:lnTo>
                <a:lnTo>
                  <a:pt x="2653" y="1943"/>
                </a:lnTo>
                <a:lnTo>
                  <a:pt x="2742" y="1922"/>
                </a:lnTo>
                <a:lnTo>
                  <a:pt x="2828" y="1897"/>
                </a:lnTo>
                <a:lnTo>
                  <a:pt x="2910" y="1869"/>
                </a:lnTo>
                <a:lnTo>
                  <a:pt x="2989" y="1838"/>
                </a:lnTo>
                <a:lnTo>
                  <a:pt x="2933" y="1774"/>
                </a:lnTo>
                <a:lnTo>
                  <a:pt x="2874" y="1709"/>
                </a:lnTo>
                <a:lnTo>
                  <a:pt x="2816" y="1642"/>
                </a:lnTo>
                <a:lnTo>
                  <a:pt x="2756" y="1576"/>
                </a:lnTo>
                <a:lnTo>
                  <a:pt x="2696" y="1508"/>
                </a:lnTo>
                <a:lnTo>
                  <a:pt x="2637" y="1442"/>
                </a:lnTo>
                <a:lnTo>
                  <a:pt x="2578" y="1376"/>
                </a:lnTo>
                <a:lnTo>
                  <a:pt x="2520" y="1311"/>
                </a:lnTo>
                <a:lnTo>
                  <a:pt x="2464" y="1251"/>
                </a:lnTo>
                <a:lnTo>
                  <a:pt x="2410" y="1191"/>
                </a:lnTo>
                <a:lnTo>
                  <a:pt x="2360" y="1136"/>
                </a:lnTo>
                <a:lnTo>
                  <a:pt x="2312" y="1083"/>
                </a:lnTo>
                <a:lnTo>
                  <a:pt x="2268" y="1035"/>
                </a:lnTo>
                <a:lnTo>
                  <a:pt x="2228" y="992"/>
                </a:lnTo>
                <a:close/>
                <a:moveTo>
                  <a:pt x="2497" y="652"/>
                </a:moveTo>
                <a:lnTo>
                  <a:pt x="2448" y="696"/>
                </a:lnTo>
                <a:lnTo>
                  <a:pt x="2398" y="746"/>
                </a:lnTo>
                <a:lnTo>
                  <a:pt x="2350" y="803"/>
                </a:lnTo>
                <a:lnTo>
                  <a:pt x="2302" y="867"/>
                </a:lnTo>
                <a:lnTo>
                  <a:pt x="2325" y="891"/>
                </a:lnTo>
                <a:lnTo>
                  <a:pt x="2352" y="919"/>
                </a:lnTo>
                <a:lnTo>
                  <a:pt x="2380" y="948"/>
                </a:lnTo>
                <a:lnTo>
                  <a:pt x="2410" y="982"/>
                </a:lnTo>
                <a:lnTo>
                  <a:pt x="2444" y="1018"/>
                </a:lnTo>
                <a:lnTo>
                  <a:pt x="2480" y="1058"/>
                </a:lnTo>
                <a:lnTo>
                  <a:pt x="2520" y="1101"/>
                </a:lnTo>
                <a:lnTo>
                  <a:pt x="2562" y="1149"/>
                </a:lnTo>
                <a:lnTo>
                  <a:pt x="2609" y="1200"/>
                </a:lnTo>
                <a:lnTo>
                  <a:pt x="2660" y="1256"/>
                </a:lnTo>
                <a:lnTo>
                  <a:pt x="2713" y="1315"/>
                </a:lnTo>
                <a:lnTo>
                  <a:pt x="2770" y="1380"/>
                </a:lnTo>
                <a:lnTo>
                  <a:pt x="2832" y="1449"/>
                </a:lnTo>
                <a:lnTo>
                  <a:pt x="2897" y="1523"/>
                </a:lnTo>
                <a:lnTo>
                  <a:pt x="2966" y="1601"/>
                </a:lnTo>
                <a:lnTo>
                  <a:pt x="3041" y="1684"/>
                </a:lnTo>
                <a:lnTo>
                  <a:pt x="3120" y="1773"/>
                </a:lnTo>
                <a:lnTo>
                  <a:pt x="3184" y="1734"/>
                </a:lnTo>
                <a:lnTo>
                  <a:pt x="3245" y="1694"/>
                </a:lnTo>
                <a:lnTo>
                  <a:pt x="3302" y="1649"/>
                </a:lnTo>
                <a:lnTo>
                  <a:pt x="3357" y="1601"/>
                </a:lnTo>
                <a:lnTo>
                  <a:pt x="3308" y="1547"/>
                </a:lnTo>
                <a:lnTo>
                  <a:pt x="3258" y="1490"/>
                </a:lnTo>
                <a:lnTo>
                  <a:pt x="3206" y="1432"/>
                </a:lnTo>
                <a:lnTo>
                  <a:pt x="3154" y="1374"/>
                </a:lnTo>
                <a:lnTo>
                  <a:pt x="3102" y="1315"/>
                </a:lnTo>
                <a:lnTo>
                  <a:pt x="3050" y="1257"/>
                </a:lnTo>
                <a:lnTo>
                  <a:pt x="2998" y="1199"/>
                </a:lnTo>
                <a:lnTo>
                  <a:pt x="2948" y="1142"/>
                </a:lnTo>
                <a:lnTo>
                  <a:pt x="2897" y="1085"/>
                </a:lnTo>
                <a:lnTo>
                  <a:pt x="2848" y="1031"/>
                </a:lnTo>
                <a:lnTo>
                  <a:pt x="2800" y="978"/>
                </a:lnTo>
                <a:lnTo>
                  <a:pt x="2754" y="928"/>
                </a:lnTo>
                <a:lnTo>
                  <a:pt x="2710" y="881"/>
                </a:lnTo>
                <a:lnTo>
                  <a:pt x="2670" y="837"/>
                </a:lnTo>
                <a:lnTo>
                  <a:pt x="2632" y="795"/>
                </a:lnTo>
                <a:lnTo>
                  <a:pt x="2597" y="758"/>
                </a:lnTo>
                <a:lnTo>
                  <a:pt x="2566" y="725"/>
                </a:lnTo>
                <a:lnTo>
                  <a:pt x="2538" y="696"/>
                </a:lnTo>
                <a:lnTo>
                  <a:pt x="2516" y="672"/>
                </a:lnTo>
                <a:lnTo>
                  <a:pt x="2497" y="652"/>
                </a:lnTo>
                <a:close/>
                <a:moveTo>
                  <a:pt x="2933" y="0"/>
                </a:moveTo>
                <a:lnTo>
                  <a:pt x="2974" y="6"/>
                </a:lnTo>
                <a:lnTo>
                  <a:pt x="3013" y="15"/>
                </a:lnTo>
                <a:lnTo>
                  <a:pt x="3050" y="31"/>
                </a:lnTo>
                <a:lnTo>
                  <a:pt x="3085" y="50"/>
                </a:lnTo>
                <a:lnTo>
                  <a:pt x="3116" y="74"/>
                </a:lnTo>
                <a:lnTo>
                  <a:pt x="3144" y="103"/>
                </a:lnTo>
                <a:lnTo>
                  <a:pt x="3168" y="136"/>
                </a:lnTo>
                <a:lnTo>
                  <a:pt x="3186" y="173"/>
                </a:lnTo>
                <a:lnTo>
                  <a:pt x="3201" y="213"/>
                </a:lnTo>
                <a:lnTo>
                  <a:pt x="3209" y="254"/>
                </a:lnTo>
                <a:lnTo>
                  <a:pt x="3210" y="295"/>
                </a:lnTo>
                <a:lnTo>
                  <a:pt x="3206" y="335"/>
                </a:lnTo>
                <a:lnTo>
                  <a:pt x="3196" y="374"/>
                </a:lnTo>
                <a:lnTo>
                  <a:pt x="3181" y="410"/>
                </a:lnTo>
                <a:lnTo>
                  <a:pt x="3161" y="444"/>
                </a:lnTo>
                <a:lnTo>
                  <a:pt x="3136" y="476"/>
                </a:lnTo>
                <a:lnTo>
                  <a:pt x="3106" y="504"/>
                </a:lnTo>
                <a:lnTo>
                  <a:pt x="3074" y="528"/>
                </a:lnTo>
                <a:lnTo>
                  <a:pt x="3037" y="546"/>
                </a:lnTo>
                <a:lnTo>
                  <a:pt x="2997" y="559"/>
                </a:lnTo>
                <a:lnTo>
                  <a:pt x="2950" y="567"/>
                </a:lnTo>
                <a:lnTo>
                  <a:pt x="2904" y="569"/>
                </a:lnTo>
                <a:lnTo>
                  <a:pt x="2860" y="562"/>
                </a:lnTo>
                <a:lnTo>
                  <a:pt x="2816" y="549"/>
                </a:lnTo>
                <a:lnTo>
                  <a:pt x="2776" y="529"/>
                </a:lnTo>
                <a:lnTo>
                  <a:pt x="2740" y="503"/>
                </a:lnTo>
                <a:lnTo>
                  <a:pt x="2714" y="513"/>
                </a:lnTo>
                <a:lnTo>
                  <a:pt x="2684" y="528"/>
                </a:lnTo>
                <a:lnTo>
                  <a:pt x="2648" y="547"/>
                </a:lnTo>
                <a:lnTo>
                  <a:pt x="2609" y="570"/>
                </a:lnTo>
                <a:lnTo>
                  <a:pt x="2625" y="586"/>
                </a:lnTo>
                <a:lnTo>
                  <a:pt x="2644" y="604"/>
                </a:lnTo>
                <a:lnTo>
                  <a:pt x="2664" y="624"/>
                </a:lnTo>
                <a:lnTo>
                  <a:pt x="2686" y="648"/>
                </a:lnTo>
                <a:lnTo>
                  <a:pt x="2710" y="674"/>
                </a:lnTo>
                <a:lnTo>
                  <a:pt x="2738" y="702"/>
                </a:lnTo>
                <a:lnTo>
                  <a:pt x="2768" y="734"/>
                </a:lnTo>
                <a:lnTo>
                  <a:pt x="2800" y="770"/>
                </a:lnTo>
                <a:lnTo>
                  <a:pt x="2836" y="808"/>
                </a:lnTo>
                <a:lnTo>
                  <a:pt x="2873" y="850"/>
                </a:lnTo>
                <a:lnTo>
                  <a:pt x="2916" y="896"/>
                </a:lnTo>
                <a:lnTo>
                  <a:pt x="2960" y="945"/>
                </a:lnTo>
                <a:lnTo>
                  <a:pt x="3008" y="1000"/>
                </a:lnTo>
                <a:lnTo>
                  <a:pt x="3060" y="1056"/>
                </a:lnTo>
                <a:lnTo>
                  <a:pt x="3116" y="1119"/>
                </a:lnTo>
                <a:lnTo>
                  <a:pt x="3174" y="1186"/>
                </a:lnTo>
                <a:lnTo>
                  <a:pt x="3238" y="1257"/>
                </a:lnTo>
                <a:lnTo>
                  <a:pt x="3305" y="1333"/>
                </a:lnTo>
                <a:lnTo>
                  <a:pt x="3377" y="1413"/>
                </a:lnTo>
                <a:lnTo>
                  <a:pt x="3453" y="1499"/>
                </a:lnTo>
                <a:lnTo>
                  <a:pt x="3505" y="1432"/>
                </a:lnTo>
                <a:lnTo>
                  <a:pt x="3550" y="1363"/>
                </a:lnTo>
                <a:lnTo>
                  <a:pt x="3589" y="1293"/>
                </a:lnTo>
                <a:lnTo>
                  <a:pt x="3621" y="1223"/>
                </a:lnTo>
                <a:lnTo>
                  <a:pt x="3649" y="1152"/>
                </a:lnTo>
                <a:lnTo>
                  <a:pt x="3670" y="1081"/>
                </a:lnTo>
                <a:lnTo>
                  <a:pt x="3688" y="1013"/>
                </a:lnTo>
                <a:lnTo>
                  <a:pt x="3701" y="945"/>
                </a:lnTo>
                <a:lnTo>
                  <a:pt x="3710" y="878"/>
                </a:lnTo>
                <a:lnTo>
                  <a:pt x="3716" y="814"/>
                </a:lnTo>
                <a:lnTo>
                  <a:pt x="3682" y="789"/>
                </a:lnTo>
                <a:lnTo>
                  <a:pt x="3653" y="760"/>
                </a:lnTo>
                <a:lnTo>
                  <a:pt x="3628" y="727"/>
                </a:lnTo>
                <a:lnTo>
                  <a:pt x="3609" y="690"/>
                </a:lnTo>
                <a:lnTo>
                  <a:pt x="3594" y="648"/>
                </a:lnTo>
                <a:lnTo>
                  <a:pt x="3586" y="607"/>
                </a:lnTo>
                <a:lnTo>
                  <a:pt x="3585" y="566"/>
                </a:lnTo>
                <a:lnTo>
                  <a:pt x="3589" y="526"/>
                </a:lnTo>
                <a:lnTo>
                  <a:pt x="3598" y="488"/>
                </a:lnTo>
                <a:lnTo>
                  <a:pt x="3614" y="451"/>
                </a:lnTo>
                <a:lnTo>
                  <a:pt x="3634" y="417"/>
                </a:lnTo>
                <a:lnTo>
                  <a:pt x="3658" y="385"/>
                </a:lnTo>
                <a:lnTo>
                  <a:pt x="3688" y="357"/>
                </a:lnTo>
                <a:lnTo>
                  <a:pt x="3721" y="333"/>
                </a:lnTo>
                <a:lnTo>
                  <a:pt x="3758" y="315"/>
                </a:lnTo>
                <a:lnTo>
                  <a:pt x="3798" y="302"/>
                </a:lnTo>
                <a:lnTo>
                  <a:pt x="3840" y="294"/>
                </a:lnTo>
                <a:lnTo>
                  <a:pt x="3881" y="292"/>
                </a:lnTo>
                <a:lnTo>
                  <a:pt x="3922" y="296"/>
                </a:lnTo>
                <a:lnTo>
                  <a:pt x="3961" y="307"/>
                </a:lnTo>
                <a:lnTo>
                  <a:pt x="3998" y="321"/>
                </a:lnTo>
                <a:lnTo>
                  <a:pt x="4032" y="341"/>
                </a:lnTo>
                <a:lnTo>
                  <a:pt x="4064" y="366"/>
                </a:lnTo>
                <a:lnTo>
                  <a:pt x="4092" y="395"/>
                </a:lnTo>
                <a:lnTo>
                  <a:pt x="4116" y="427"/>
                </a:lnTo>
                <a:lnTo>
                  <a:pt x="4134" y="464"/>
                </a:lnTo>
                <a:lnTo>
                  <a:pt x="4149" y="504"/>
                </a:lnTo>
                <a:lnTo>
                  <a:pt x="4157" y="549"/>
                </a:lnTo>
                <a:lnTo>
                  <a:pt x="4157" y="592"/>
                </a:lnTo>
                <a:lnTo>
                  <a:pt x="4152" y="636"/>
                </a:lnTo>
                <a:lnTo>
                  <a:pt x="4140" y="677"/>
                </a:lnTo>
                <a:lnTo>
                  <a:pt x="4121" y="715"/>
                </a:lnTo>
                <a:lnTo>
                  <a:pt x="4097" y="751"/>
                </a:lnTo>
                <a:lnTo>
                  <a:pt x="4068" y="783"/>
                </a:lnTo>
                <a:lnTo>
                  <a:pt x="4033" y="811"/>
                </a:lnTo>
                <a:lnTo>
                  <a:pt x="3996" y="833"/>
                </a:lnTo>
                <a:lnTo>
                  <a:pt x="3985" y="933"/>
                </a:lnTo>
                <a:lnTo>
                  <a:pt x="3970" y="1031"/>
                </a:lnTo>
                <a:lnTo>
                  <a:pt x="3949" y="1125"/>
                </a:lnTo>
                <a:lnTo>
                  <a:pt x="3922" y="1218"/>
                </a:lnTo>
                <a:lnTo>
                  <a:pt x="3890" y="1308"/>
                </a:lnTo>
                <a:lnTo>
                  <a:pt x="3852" y="1393"/>
                </a:lnTo>
                <a:lnTo>
                  <a:pt x="3808" y="1477"/>
                </a:lnTo>
                <a:lnTo>
                  <a:pt x="3760" y="1556"/>
                </a:lnTo>
                <a:lnTo>
                  <a:pt x="3705" y="1633"/>
                </a:lnTo>
                <a:lnTo>
                  <a:pt x="3645" y="1705"/>
                </a:lnTo>
                <a:lnTo>
                  <a:pt x="3580" y="1775"/>
                </a:lnTo>
                <a:lnTo>
                  <a:pt x="3512" y="1838"/>
                </a:lnTo>
                <a:lnTo>
                  <a:pt x="3438" y="1897"/>
                </a:lnTo>
                <a:lnTo>
                  <a:pt x="3361" y="1953"/>
                </a:lnTo>
                <a:lnTo>
                  <a:pt x="3280" y="2003"/>
                </a:lnTo>
                <a:lnTo>
                  <a:pt x="3193" y="2049"/>
                </a:lnTo>
                <a:lnTo>
                  <a:pt x="3104" y="2091"/>
                </a:lnTo>
                <a:lnTo>
                  <a:pt x="3009" y="2130"/>
                </a:lnTo>
                <a:lnTo>
                  <a:pt x="2910" y="2163"/>
                </a:lnTo>
                <a:lnTo>
                  <a:pt x="2808" y="2192"/>
                </a:lnTo>
                <a:lnTo>
                  <a:pt x="2701" y="2217"/>
                </a:lnTo>
                <a:lnTo>
                  <a:pt x="2590" y="2238"/>
                </a:lnTo>
                <a:lnTo>
                  <a:pt x="2476" y="2255"/>
                </a:lnTo>
                <a:lnTo>
                  <a:pt x="2357" y="2267"/>
                </a:lnTo>
                <a:lnTo>
                  <a:pt x="2236" y="2274"/>
                </a:lnTo>
                <a:lnTo>
                  <a:pt x="2110" y="2276"/>
                </a:lnTo>
                <a:lnTo>
                  <a:pt x="2120" y="2393"/>
                </a:lnTo>
                <a:lnTo>
                  <a:pt x="2124" y="2504"/>
                </a:lnTo>
                <a:lnTo>
                  <a:pt x="2124" y="2611"/>
                </a:lnTo>
                <a:lnTo>
                  <a:pt x="2118" y="2713"/>
                </a:lnTo>
                <a:lnTo>
                  <a:pt x="2109" y="2810"/>
                </a:lnTo>
                <a:lnTo>
                  <a:pt x="2096" y="2903"/>
                </a:lnTo>
                <a:lnTo>
                  <a:pt x="2078" y="2992"/>
                </a:lnTo>
                <a:lnTo>
                  <a:pt x="2057" y="3076"/>
                </a:lnTo>
                <a:lnTo>
                  <a:pt x="2032" y="3155"/>
                </a:lnTo>
                <a:lnTo>
                  <a:pt x="2004" y="3231"/>
                </a:lnTo>
                <a:lnTo>
                  <a:pt x="1973" y="3301"/>
                </a:lnTo>
                <a:lnTo>
                  <a:pt x="1938" y="3368"/>
                </a:lnTo>
                <a:lnTo>
                  <a:pt x="1901" y="3430"/>
                </a:lnTo>
                <a:lnTo>
                  <a:pt x="1862" y="3490"/>
                </a:lnTo>
                <a:lnTo>
                  <a:pt x="1820" y="3544"/>
                </a:lnTo>
                <a:lnTo>
                  <a:pt x="1776" y="3594"/>
                </a:lnTo>
                <a:lnTo>
                  <a:pt x="1729" y="3642"/>
                </a:lnTo>
                <a:lnTo>
                  <a:pt x="1681" y="3684"/>
                </a:lnTo>
                <a:lnTo>
                  <a:pt x="1632" y="3724"/>
                </a:lnTo>
                <a:lnTo>
                  <a:pt x="1581" y="3760"/>
                </a:lnTo>
                <a:lnTo>
                  <a:pt x="1528" y="3791"/>
                </a:lnTo>
                <a:lnTo>
                  <a:pt x="1474" y="3819"/>
                </a:lnTo>
                <a:lnTo>
                  <a:pt x="1468" y="3861"/>
                </a:lnTo>
                <a:lnTo>
                  <a:pt x="1453" y="3902"/>
                </a:lnTo>
                <a:lnTo>
                  <a:pt x="1434" y="3939"/>
                </a:lnTo>
                <a:lnTo>
                  <a:pt x="1409" y="3975"/>
                </a:lnTo>
                <a:lnTo>
                  <a:pt x="1380" y="4005"/>
                </a:lnTo>
                <a:lnTo>
                  <a:pt x="1345" y="4032"/>
                </a:lnTo>
                <a:lnTo>
                  <a:pt x="1305" y="4052"/>
                </a:lnTo>
                <a:lnTo>
                  <a:pt x="1262" y="4067"/>
                </a:lnTo>
                <a:lnTo>
                  <a:pt x="1217" y="4075"/>
                </a:lnTo>
                <a:lnTo>
                  <a:pt x="1172" y="4075"/>
                </a:lnTo>
                <a:lnTo>
                  <a:pt x="1128" y="4070"/>
                </a:lnTo>
                <a:lnTo>
                  <a:pt x="1085" y="4057"/>
                </a:lnTo>
                <a:lnTo>
                  <a:pt x="1045" y="4037"/>
                </a:lnTo>
                <a:lnTo>
                  <a:pt x="1009" y="4013"/>
                </a:lnTo>
                <a:lnTo>
                  <a:pt x="977" y="3983"/>
                </a:lnTo>
                <a:lnTo>
                  <a:pt x="949" y="3947"/>
                </a:lnTo>
                <a:lnTo>
                  <a:pt x="928" y="3908"/>
                </a:lnTo>
                <a:lnTo>
                  <a:pt x="912" y="3865"/>
                </a:lnTo>
                <a:lnTo>
                  <a:pt x="905" y="3823"/>
                </a:lnTo>
                <a:lnTo>
                  <a:pt x="902" y="3782"/>
                </a:lnTo>
                <a:lnTo>
                  <a:pt x="908" y="3742"/>
                </a:lnTo>
                <a:lnTo>
                  <a:pt x="917" y="3703"/>
                </a:lnTo>
                <a:lnTo>
                  <a:pt x="933" y="3667"/>
                </a:lnTo>
                <a:lnTo>
                  <a:pt x="953" y="3633"/>
                </a:lnTo>
                <a:lnTo>
                  <a:pt x="977" y="3601"/>
                </a:lnTo>
                <a:lnTo>
                  <a:pt x="1006" y="3573"/>
                </a:lnTo>
                <a:lnTo>
                  <a:pt x="1040" y="3549"/>
                </a:lnTo>
                <a:lnTo>
                  <a:pt x="1076" y="3531"/>
                </a:lnTo>
                <a:lnTo>
                  <a:pt x="1117" y="3518"/>
                </a:lnTo>
                <a:lnTo>
                  <a:pt x="1160" y="3510"/>
                </a:lnTo>
                <a:lnTo>
                  <a:pt x="1204" y="3508"/>
                </a:lnTo>
                <a:lnTo>
                  <a:pt x="1245" y="3514"/>
                </a:lnTo>
                <a:lnTo>
                  <a:pt x="1285" y="3524"/>
                </a:lnTo>
                <a:lnTo>
                  <a:pt x="1324" y="3541"/>
                </a:lnTo>
                <a:lnTo>
                  <a:pt x="1358" y="3563"/>
                </a:lnTo>
                <a:lnTo>
                  <a:pt x="1388" y="3547"/>
                </a:lnTo>
                <a:lnTo>
                  <a:pt x="1417" y="3530"/>
                </a:lnTo>
                <a:lnTo>
                  <a:pt x="573" y="2652"/>
                </a:lnTo>
                <a:lnTo>
                  <a:pt x="569" y="2693"/>
                </a:lnTo>
                <a:lnTo>
                  <a:pt x="560" y="2731"/>
                </a:lnTo>
                <a:lnTo>
                  <a:pt x="544" y="2768"/>
                </a:lnTo>
                <a:lnTo>
                  <a:pt x="524" y="2803"/>
                </a:lnTo>
                <a:lnTo>
                  <a:pt x="500" y="2834"/>
                </a:lnTo>
                <a:lnTo>
                  <a:pt x="470" y="2862"/>
                </a:lnTo>
                <a:lnTo>
                  <a:pt x="437" y="2886"/>
                </a:lnTo>
                <a:lnTo>
                  <a:pt x="400" y="2904"/>
                </a:lnTo>
                <a:lnTo>
                  <a:pt x="360" y="2919"/>
                </a:lnTo>
                <a:lnTo>
                  <a:pt x="318" y="2927"/>
                </a:lnTo>
                <a:lnTo>
                  <a:pt x="277" y="2928"/>
                </a:lnTo>
                <a:lnTo>
                  <a:pt x="236" y="2924"/>
                </a:lnTo>
                <a:lnTo>
                  <a:pt x="197" y="2914"/>
                </a:lnTo>
                <a:lnTo>
                  <a:pt x="160" y="2899"/>
                </a:lnTo>
                <a:lnTo>
                  <a:pt x="125" y="2879"/>
                </a:lnTo>
                <a:lnTo>
                  <a:pt x="94" y="2854"/>
                </a:lnTo>
                <a:lnTo>
                  <a:pt x="66" y="2825"/>
                </a:lnTo>
                <a:lnTo>
                  <a:pt x="42" y="2793"/>
                </a:lnTo>
                <a:lnTo>
                  <a:pt x="24" y="2756"/>
                </a:lnTo>
                <a:lnTo>
                  <a:pt x="9" y="2717"/>
                </a:lnTo>
                <a:lnTo>
                  <a:pt x="1" y="2676"/>
                </a:lnTo>
                <a:lnTo>
                  <a:pt x="0" y="2635"/>
                </a:lnTo>
                <a:lnTo>
                  <a:pt x="5" y="2594"/>
                </a:lnTo>
                <a:lnTo>
                  <a:pt x="14" y="2555"/>
                </a:lnTo>
                <a:lnTo>
                  <a:pt x="29" y="2518"/>
                </a:lnTo>
                <a:lnTo>
                  <a:pt x="49" y="2484"/>
                </a:lnTo>
                <a:lnTo>
                  <a:pt x="74" y="2454"/>
                </a:lnTo>
                <a:lnTo>
                  <a:pt x="104" y="2426"/>
                </a:lnTo>
                <a:lnTo>
                  <a:pt x="137" y="2402"/>
                </a:lnTo>
                <a:lnTo>
                  <a:pt x="173" y="2382"/>
                </a:lnTo>
                <a:lnTo>
                  <a:pt x="213" y="2369"/>
                </a:lnTo>
                <a:lnTo>
                  <a:pt x="254" y="2361"/>
                </a:lnTo>
                <a:lnTo>
                  <a:pt x="294" y="2360"/>
                </a:lnTo>
                <a:lnTo>
                  <a:pt x="333" y="2364"/>
                </a:lnTo>
                <a:lnTo>
                  <a:pt x="372" y="2373"/>
                </a:lnTo>
                <a:lnTo>
                  <a:pt x="406" y="2349"/>
                </a:lnTo>
                <a:lnTo>
                  <a:pt x="445" y="2324"/>
                </a:lnTo>
                <a:lnTo>
                  <a:pt x="488" y="2299"/>
                </a:lnTo>
                <a:lnTo>
                  <a:pt x="537" y="2272"/>
                </a:lnTo>
                <a:lnTo>
                  <a:pt x="589" y="2246"/>
                </a:lnTo>
                <a:lnTo>
                  <a:pt x="648" y="2220"/>
                </a:lnTo>
                <a:lnTo>
                  <a:pt x="710" y="2193"/>
                </a:lnTo>
                <a:lnTo>
                  <a:pt x="780" y="2168"/>
                </a:lnTo>
                <a:lnTo>
                  <a:pt x="854" y="2143"/>
                </a:lnTo>
                <a:lnTo>
                  <a:pt x="933" y="2119"/>
                </a:lnTo>
                <a:lnTo>
                  <a:pt x="1020" y="2097"/>
                </a:lnTo>
                <a:lnTo>
                  <a:pt x="1112" y="2076"/>
                </a:lnTo>
                <a:lnTo>
                  <a:pt x="1209" y="2057"/>
                </a:lnTo>
                <a:lnTo>
                  <a:pt x="1313" y="2040"/>
                </a:lnTo>
                <a:lnTo>
                  <a:pt x="1424" y="2025"/>
                </a:lnTo>
                <a:lnTo>
                  <a:pt x="1541" y="2015"/>
                </a:lnTo>
                <a:lnTo>
                  <a:pt x="1665" y="2005"/>
                </a:lnTo>
                <a:lnTo>
                  <a:pt x="1796" y="2000"/>
                </a:lnTo>
                <a:lnTo>
                  <a:pt x="1789" y="1884"/>
                </a:lnTo>
                <a:lnTo>
                  <a:pt x="1785" y="1773"/>
                </a:lnTo>
                <a:lnTo>
                  <a:pt x="1786" y="1667"/>
                </a:lnTo>
                <a:lnTo>
                  <a:pt x="1792" y="1567"/>
                </a:lnTo>
                <a:lnTo>
                  <a:pt x="1801" y="1470"/>
                </a:lnTo>
                <a:lnTo>
                  <a:pt x="1814" y="1378"/>
                </a:lnTo>
                <a:lnTo>
                  <a:pt x="1832" y="1290"/>
                </a:lnTo>
                <a:lnTo>
                  <a:pt x="1852" y="1207"/>
                </a:lnTo>
                <a:lnTo>
                  <a:pt x="1874" y="1128"/>
                </a:lnTo>
                <a:lnTo>
                  <a:pt x="1900" y="1052"/>
                </a:lnTo>
                <a:lnTo>
                  <a:pt x="1928" y="981"/>
                </a:lnTo>
                <a:lnTo>
                  <a:pt x="1958" y="915"/>
                </a:lnTo>
                <a:lnTo>
                  <a:pt x="1990" y="852"/>
                </a:lnTo>
                <a:lnTo>
                  <a:pt x="2024" y="792"/>
                </a:lnTo>
                <a:lnTo>
                  <a:pt x="2060" y="735"/>
                </a:lnTo>
                <a:lnTo>
                  <a:pt x="2096" y="684"/>
                </a:lnTo>
                <a:lnTo>
                  <a:pt x="2133" y="635"/>
                </a:lnTo>
                <a:lnTo>
                  <a:pt x="2172" y="588"/>
                </a:lnTo>
                <a:lnTo>
                  <a:pt x="2210" y="546"/>
                </a:lnTo>
                <a:lnTo>
                  <a:pt x="2249" y="508"/>
                </a:lnTo>
                <a:lnTo>
                  <a:pt x="2288" y="471"/>
                </a:lnTo>
                <a:lnTo>
                  <a:pt x="2326" y="438"/>
                </a:lnTo>
                <a:lnTo>
                  <a:pt x="2364" y="407"/>
                </a:lnTo>
                <a:lnTo>
                  <a:pt x="2401" y="380"/>
                </a:lnTo>
                <a:lnTo>
                  <a:pt x="2437" y="354"/>
                </a:lnTo>
                <a:lnTo>
                  <a:pt x="2472" y="332"/>
                </a:lnTo>
                <a:lnTo>
                  <a:pt x="2505" y="312"/>
                </a:lnTo>
                <a:lnTo>
                  <a:pt x="2537" y="294"/>
                </a:lnTo>
                <a:lnTo>
                  <a:pt x="2566" y="278"/>
                </a:lnTo>
                <a:lnTo>
                  <a:pt x="2593" y="265"/>
                </a:lnTo>
                <a:lnTo>
                  <a:pt x="2618" y="254"/>
                </a:lnTo>
                <a:lnTo>
                  <a:pt x="2640" y="243"/>
                </a:lnTo>
                <a:lnTo>
                  <a:pt x="2649" y="204"/>
                </a:lnTo>
                <a:lnTo>
                  <a:pt x="2664" y="165"/>
                </a:lnTo>
                <a:lnTo>
                  <a:pt x="2684" y="130"/>
                </a:lnTo>
                <a:lnTo>
                  <a:pt x="2708" y="97"/>
                </a:lnTo>
                <a:lnTo>
                  <a:pt x="2737" y="68"/>
                </a:lnTo>
                <a:lnTo>
                  <a:pt x="2772" y="44"/>
                </a:lnTo>
                <a:lnTo>
                  <a:pt x="2809" y="24"/>
                </a:lnTo>
                <a:lnTo>
                  <a:pt x="2850" y="10"/>
                </a:lnTo>
                <a:lnTo>
                  <a:pt x="2892" y="3"/>
                </a:lnTo>
                <a:lnTo>
                  <a:pt x="293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Rectangle 18"/>
          <p:cNvSpPr/>
          <p:nvPr/>
        </p:nvSpPr>
        <p:spPr>
          <a:xfrm>
            <a:off x="17021174" y="7658099"/>
            <a:ext cx="1266825" cy="1314450"/>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6"/>
          <p:cNvSpPr>
            <a:spLocks/>
          </p:cNvSpPr>
          <p:nvPr/>
        </p:nvSpPr>
        <p:spPr bwMode="auto">
          <a:xfrm>
            <a:off x="17358277" y="8082778"/>
            <a:ext cx="666097" cy="425640"/>
          </a:xfrm>
          <a:custGeom>
            <a:avLst/>
            <a:gdLst>
              <a:gd name="T0" fmla="*/ 3017 w 3855"/>
              <a:gd name="T1" fmla="*/ 57 h 2464"/>
              <a:gd name="T2" fmla="*/ 3406 w 3855"/>
              <a:gd name="T3" fmla="*/ 270 h 2464"/>
              <a:gd name="T4" fmla="*/ 3692 w 3855"/>
              <a:gd name="T5" fmla="*/ 611 h 2464"/>
              <a:gd name="T6" fmla="*/ 3841 w 3855"/>
              <a:gd name="T7" fmla="*/ 1041 h 2464"/>
              <a:gd name="T8" fmla="*/ 3823 w 3855"/>
              <a:gd name="T9" fmla="*/ 1514 h 2464"/>
              <a:gd name="T10" fmla="*/ 3644 w 3855"/>
              <a:gd name="T11" fmla="*/ 1929 h 2464"/>
              <a:gd name="T12" fmla="*/ 3334 w 3855"/>
              <a:gd name="T13" fmla="*/ 2247 h 2464"/>
              <a:gd name="T14" fmla="*/ 2929 w 3855"/>
              <a:gd name="T15" fmla="*/ 2431 h 2464"/>
              <a:gd name="T16" fmla="*/ 2477 w 3855"/>
              <a:gd name="T17" fmla="*/ 2451 h 2464"/>
              <a:gd name="T18" fmla="*/ 2075 w 3855"/>
              <a:gd name="T19" fmla="*/ 2312 h 2464"/>
              <a:gd name="T20" fmla="*/ 1795 w 3855"/>
              <a:gd name="T21" fmla="*/ 2088 h 2464"/>
              <a:gd name="T22" fmla="*/ 1688 w 3855"/>
              <a:gd name="T23" fmla="*/ 1931 h 2464"/>
              <a:gd name="T24" fmla="*/ 1574 w 3855"/>
              <a:gd name="T25" fmla="*/ 1742 h 2464"/>
              <a:gd name="T26" fmla="*/ 1491 w 3855"/>
              <a:gd name="T27" fmla="*/ 1498 h 2464"/>
              <a:gd name="T28" fmla="*/ 1428 w 3855"/>
              <a:gd name="T29" fmla="*/ 1178 h 2464"/>
              <a:gd name="T30" fmla="*/ 1311 w 3855"/>
              <a:gd name="T31" fmla="*/ 922 h 2464"/>
              <a:gd name="T32" fmla="*/ 1075 w 3855"/>
              <a:gd name="T33" fmla="*/ 772 h 2464"/>
              <a:gd name="T34" fmla="*/ 792 w 3855"/>
              <a:gd name="T35" fmla="*/ 788 h 2464"/>
              <a:gd name="T36" fmla="*/ 579 w 3855"/>
              <a:gd name="T37" fmla="*/ 960 h 2464"/>
              <a:gd name="T38" fmla="*/ 495 w 3855"/>
              <a:gd name="T39" fmla="*/ 1231 h 2464"/>
              <a:gd name="T40" fmla="*/ 579 w 3855"/>
              <a:gd name="T41" fmla="*/ 1503 h 2464"/>
              <a:gd name="T42" fmla="*/ 792 w 3855"/>
              <a:gd name="T43" fmla="*/ 1675 h 2464"/>
              <a:gd name="T44" fmla="*/ 1071 w 3855"/>
              <a:gd name="T45" fmla="*/ 1693 h 2464"/>
              <a:gd name="T46" fmla="*/ 1241 w 3855"/>
              <a:gd name="T47" fmla="*/ 1651 h 2464"/>
              <a:gd name="T48" fmla="*/ 1308 w 3855"/>
              <a:gd name="T49" fmla="*/ 1761 h 2464"/>
              <a:gd name="T50" fmla="*/ 1412 w 3855"/>
              <a:gd name="T51" fmla="*/ 1968 h 2464"/>
              <a:gd name="T52" fmla="*/ 1386 w 3855"/>
              <a:gd name="T53" fmla="*/ 2102 h 2464"/>
              <a:gd name="T54" fmla="*/ 1119 w 3855"/>
              <a:gd name="T55" fmla="*/ 2202 h 2464"/>
              <a:gd name="T56" fmla="*/ 717 w 3855"/>
              <a:gd name="T57" fmla="*/ 2184 h 2464"/>
              <a:gd name="T58" fmla="*/ 369 w 3855"/>
              <a:gd name="T59" fmla="*/ 2007 h 2464"/>
              <a:gd name="T60" fmla="*/ 118 w 3855"/>
              <a:gd name="T61" fmla="*/ 1705 h 2464"/>
              <a:gd name="T62" fmla="*/ 4 w 3855"/>
              <a:gd name="T63" fmla="*/ 1316 h 2464"/>
              <a:gd name="T64" fmla="*/ 54 w 3855"/>
              <a:gd name="T65" fmla="*/ 906 h 2464"/>
              <a:gd name="T66" fmla="*/ 254 w 3855"/>
              <a:gd name="T67" fmla="*/ 566 h 2464"/>
              <a:gd name="T68" fmla="*/ 568 w 3855"/>
              <a:gd name="T69" fmla="*/ 333 h 2464"/>
              <a:gd name="T70" fmla="*/ 960 w 3855"/>
              <a:gd name="T71" fmla="*/ 248 h 2464"/>
              <a:gd name="T72" fmla="*/ 1359 w 3855"/>
              <a:gd name="T73" fmla="*/ 337 h 2464"/>
              <a:gd name="T74" fmla="*/ 1619 w 3855"/>
              <a:gd name="T75" fmla="*/ 520 h 2464"/>
              <a:gd name="T76" fmla="*/ 1798 w 3855"/>
              <a:gd name="T77" fmla="*/ 728 h 2464"/>
              <a:gd name="T78" fmla="*/ 1931 w 3855"/>
              <a:gd name="T79" fmla="*/ 1011 h 2464"/>
              <a:gd name="T80" fmla="*/ 1946 w 3855"/>
              <a:gd name="T81" fmla="*/ 1180 h 2464"/>
              <a:gd name="T82" fmla="*/ 1962 w 3855"/>
              <a:gd name="T83" fmla="*/ 1378 h 2464"/>
              <a:gd name="T84" fmla="*/ 2110 w 3855"/>
              <a:gd name="T85" fmla="*/ 1692 h 2464"/>
              <a:gd name="T86" fmla="*/ 2379 w 3855"/>
              <a:gd name="T87" fmla="*/ 1899 h 2464"/>
              <a:gd name="T88" fmla="*/ 2725 w 3855"/>
              <a:gd name="T89" fmla="*/ 1952 h 2464"/>
              <a:gd name="T90" fmla="*/ 3048 w 3855"/>
              <a:gd name="T91" fmla="*/ 1832 h 2464"/>
              <a:gd name="T92" fmla="*/ 3274 w 3855"/>
              <a:gd name="T93" fmla="*/ 1577 h 2464"/>
              <a:gd name="T94" fmla="*/ 3360 w 3855"/>
              <a:gd name="T95" fmla="*/ 1231 h 2464"/>
              <a:gd name="T96" fmla="*/ 3274 w 3855"/>
              <a:gd name="T97" fmla="*/ 887 h 2464"/>
              <a:gd name="T98" fmla="*/ 3048 w 3855"/>
              <a:gd name="T99" fmla="*/ 631 h 2464"/>
              <a:gd name="T100" fmla="*/ 2725 w 3855"/>
              <a:gd name="T101" fmla="*/ 512 h 2464"/>
              <a:gd name="T102" fmla="*/ 2407 w 3855"/>
              <a:gd name="T103" fmla="*/ 554 h 2464"/>
              <a:gd name="T104" fmla="*/ 2180 w 3855"/>
              <a:gd name="T105" fmla="*/ 691 h 2464"/>
              <a:gd name="T106" fmla="*/ 2078 w 3855"/>
              <a:gd name="T107" fmla="*/ 686 h 2464"/>
              <a:gd name="T108" fmla="*/ 1892 w 3855"/>
              <a:gd name="T109" fmla="*/ 442 h 2464"/>
              <a:gd name="T110" fmla="*/ 1867 w 3855"/>
              <a:gd name="T111" fmla="*/ 327 h 2464"/>
              <a:gd name="T112" fmla="*/ 2052 w 3855"/>
              <a:gd name="T113" fmla="*/ 166 h 2464"/>
              <a:gd name="T114" fmla="*/ 2470 w 3855"/>
              <a:gd name="T115" fmla="*/ 14 h 2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55" h="2464">
                <a:moveTo>
                  <a:pt x="2654" y="0"/>
                </a:moveTo>
                <a:lnTo>
                  <a:pt x="2748" y="3"/>
                </a:lnTo>
                <a:lnTo>
                  <a:pt x="2840" y="14"/>
                </a:lnTo>
                <a:lnTo>
                  <a:pt x="2930" y="32"/>
                </a:lnTo>
                <a:lnTo>
                  <a:pt x="3017" y="57"/>
                </a:lnTo>
                <a:lnTo>
                  <a:pt x="3101" y="88"/>
                </a:lnTo>
                <a:lnTo>
                  <a:pt x="3183" y="125"/>
                </a:lnTo>
                <a:lnTo>
                  <a:pt x="3261" y="168"/>
                </a:lnTo>
                <a:lnTo>
                  <a:pt x="3335" y="217"/>
                </a:lnTo>
                <a:lnTo>
                  <a:pt x="3406" y="270"/>
                </a:lnTo>
                <a:lnTo>
                  <a:pt x="3472" y="329"/>
                </a:lnTo>
                <a:lnTo>
                  <a:pt x="3534" y="394"/>
                </a:lnTo>
                <a:lnTo>
                  <a:pt x="3592" y="462"/>
                </a:lnTo>
                <a:lnTo>
                  <a:pt x="3645" y="534"/>
                </a:lnTo>
                <a:lnTo>
                  <a:pt x="3692" y="611"/>
                </a:lnTo>
                <a:lnTo>
                  <a:pt x="3733" y="691"/>
                </a:lnTo>
                <a:lnTo>
                  <a:pt x="3770" y="774"/>
                </a:lnTo>
                <a:lnTo>
                  <a:pt x="3800" y="860"/>
                </a:lnTo>
                <a:lnTo>
                  <a:pt x="3824" y="950"/>
                </a:lnTo>
                <a:lnTo>
                  <a:pt x="3841" y="1041"/>
                </a:lnTo>
                <a:lnTo>
                  <a:pt x="3852" y="1136"/>
                </a:lnTo>
                <a:lnTo>
                  <a:pt x="3855" y="1231"/>
                </a:lnTo>
                <a:lnTo>
                  <a:pt x="3852" y="1328"/>
                </a:lnTo>
                <a:lnTo>
                  <a:pt x="3841" y="1422"/>
                </a:lnTo>
                <a:lnTo>
                  <a:pt x="3823" y="1514"/>
                </a:lnTo>
                <a:lnTo>
                  <a:pt x="3800" y="1603"/>
                </a:lnTo>
                <a:lnTo>
                  <a:pt x="3770" y="1689"/>
                </a:lnTo>
                <a:lnTo>
                  <a:pt x="3733" y="1773"/>
                </a:lnTo>
                <a:lnTo>
                  <a:pt x="3691" y="1853"/>
                </a:lnTo>
                <a:lnTo>
                  <a:pt x="3644" y="1929"/>
                </a:lnTo>
                <a:lnTo>
                  <a:pt x="3592" y="2002"/>
                </a:lnTo>
                <a:lnTo>
                  <a:pt x="3534" y="2070"/>
                </a:lnTo>
                <a:lnTo>
                  <a:pt x="3471" y="2134"/>
                </a:lnTo>
                <a:lnTo>
                  <a:pt x="3405" y="2192"/>
                </a:lnTo>
                <a:lnTo>
                  <a:pt x="3334" y="2247"/>
                </a:lnTo>
                <a:lnTo>
                  <a:pt x="3259" y="2296"/>
                </a:lnTo>
                <a:lnTo>
                  <a:pt x="3181" y="2338"/>
                </a:lnTo>
                <a:lnTo>
                  <a:pt x="3100" y="2376"/>
                </a:lnTo>
                <a:lnTo>
                  <a:pt x="3016" y="2407"/>
                </a:lnTo>
                <a:lnTo>
                  <a:pt x="2929" y="2431"/>
                </a:lnTo>
                <a:lnTo>
                  <a:pt x="2840" y="2449"/>
                </a:lnTo>
                <a:lnTo>
                  <a:pt x="2748" y="2460"/>
                </a:lnTo>
                <a:lnTo>
                  <a:pt x="2654" y="2464"/>
                </a:lnTo>
                <a:lnTo>
                  <a:pt x="2565" y="2460"/>
                </a:lnTo>
                <a:lnTo>
                  <a:pt x="2477" y="2451"/>
                </a:lnTo>
                <a:lnTo>
                  <a:pt x="2392" y="2435"/>
                </a:lnTo>
                <a:lnTo>
                  <a:pt x="2309" y="2412"/>
                </a:lnTo>
                <a:lnTo>
                  <a:pt x="2229" y="2384"/>
                </a:lnTo>
                <a:lnTo>
                  <a:pt x="2151" y="2351"/>
                </a:lnTo>
                <a:lnTo>
                  <a:pt x="2075" y="2312"/>
                </a:lnTo>
                <a:lnTo>
                  <a:pt x="2004" y="2269"/>
                </a:lnTo>
                <a:lnTo>
                  <a:pt x="1936" y="2219"/>
                </a:lnTo>
                <a:lnTo>
                  <a:pt x="1871" y="2166"/>
                </a:lnTo>
                <a:lnTo>
                  <a:pt x="1809" y="2108"/>
                </a:lnTo>
                <a:lnTo>
                  <a:pt x="1795" y="2088"/>
                </a:lnTo>
                <a:lnTo>
                  <a:pt x="1777" y="2063"/>
                </a:lnTo>
                <a:lnTo>
                  <a:pt x="1757" y="2034"/>
                </a:lnTo>
                <a:lnTo>
                  <a:pt x="1735" y="2002"/>
                </a:lnTo>
                <a:lnTo>
                  <a:pt x="1711" y="1967"/>
                </a:lnTo>
                <a:lnTo>
                  <a:pt x="1688" y="1931"/>
                </a:lnTo>
                <a:lnTo>
                  <a:pt x="1663" y="1892"/>
                </a:lnTo>
                <a:lnTo>
                  <a:pt x="1638" y="1853"/>
                </a:lnTo>
                <a:lnTo>
                  <a:pt x="1616" y="1816"/>
                </a:lnTo>
                <a:lnTo>
                  <a:pt x="1593" y="1778"/>
                </a:lnTo>
                <a:lnTo>
                  <a:pt x="1574" y="1742"/>
                </a:lnTo>
                <a:lnTo>
                  <a:pt x="1556" y="1708"/>
                </a:lnTo>
                <a:lnTo>
                  <a:pt x="1535" y="1658"/>
                </a:lnTo>
                <a:lnTo>
                  <a:pt x="1519" y="1606"/>
                </a:lnTo>
                <a:lnTo>
                  <a:pt x="1503" y="1552"/>
                </a:lnTo>
                <a:lnTo>
                  <a:pt x="1491" y="1498"/>
                </a:lnTo>
                <a:lnTo>
                  <a:pt x="1481" y="1443"/>
                </a:lnTo>
                <a:lnTo>
                  <a:pt x="1471" y="1388"/>
                </a:lnTo>
                <a:lnTo>
                  <a:pt x="1452" y="1285"/>
                </a:lnTo>
                <a:lnTo>
                  <a:pt x="1441" y="1231"/>
                </a:lnTo>
                <a:lnTo>
                  <a:pt x="1428" y="1178"/>
                </a:lnTo>
                <a:lnTo>
                  <a:pt x="1411" y="1126"/>
                </a:lnTo>
                <a:lnTo>
                  <a:pt x="1396" y="1070"/>
                </a:lnTo>
                <a:lnTo>
                  <a:pt x="1372" y="1017"/>
                </a:lnTo>
                <a:lnTo>
                  <a:pt x="1344" y="967"/>
                </a:lnTo>
                <a:lnTo>
                  <a:pt x="1311" y="922"/>
                </a:lnTo>
                <a:lnTo>
                  <a:pt x="1272" y="881"/>
                </a:lnTo>
                <a:lnTo>
                  <a:pt x="1228" y="845"/>
                </a:lnTo>
                <a:lnTo>
                  <a:pt x="1181" y="814"/>
                </a:lnTo>
                <a:lnTo>
                  <a:pt x="1130" y="789"/>
                </a:lnTo>
                <a:lnTo>
                  <a:pt x="1075" y="772"/>
                </a:lnTo>
                <a:lnTo>
                  <a:pt x="1019" y="760"/>
                </a:lnTo>
                <a:lnTo>
                  <a:pt x="960" y="756"/>
                </a:lnTo>
                <a:lnTo>
                  <a:pt x="902" y="760"/>
                </a:lnTo>
                <a:lnTo>
                  <a:pt x="845" y="771"/>
                </a:lnTo>
                <a:lnTo>
                  <a:pt x="792" y="788"/>
                </a:lnTo>
                <a:lnTo>
                  <a:pt x="742" y="812"/>
                </a:lnTo>
                <a:lnTo>
                  <a:pt x="695" y="841"/>
                </a:lnTo>
                <a:lnTo>
                  <a:pt x="651" y="876"/>
                </a:lnTo>
                <a:lnTo>
                  <a:pt x="613" y="916"/>
                </a:lnTo>
                <a:lnTo>
                  <a:pt x="579" y="960"/>
                </a:lnTo>
                <a:lnTo>
                  <a:pt x="550" y="1008"/>
                </a:lnTo>
                <a:lnTo>
                  <a:pt x="527" y="1060"/>
                </a:lnTo>
                <a:lnTo>
                  <a:pt x="509" y="1115"/>
                </a:lnTo>
                <a:lnTo>
                  <a:pt x="499" y="1172"/>
                </a:lnTo>
                <a:lnTo>
                  <a:pt x="495" y="1231"/>
                </a:lnTo>
                <a:lnTo>
                  <a:pt x="499" y="1292"/>
                </a:lnTo>
                <a:lnTo>
                  <a:pt x="509" y="1349"/>
                </a:lnTo>
                <a:lnTo>
                  <a:pt x="527" y="1403"/>
                </a:lnTo>
                <a:lnTo>
                  <a:pt x="550" y="1456"/>
                </a:lnTo>
                <a:lnTo>
                  <a:pt x="579" y="1503"/>
                </a:lnTo>
                <a:lnTo>
                  <a:pt x="613" y="1548"/>
                </a:lnTo>
                <a:lnTo>
                  <a:pt x="651" y="1588"/>
                </a:lnTo>
                <a:lnTo>
                  <a:pt x="695" y="1622"/>
                </a:lnTo>
                <a:lnTo>
                  <a:pt x="742" y="1652"/>
                </a:lnTo>
                <a:lnTo>
                  <a:pt x="792" y="1675"/>
                </a:lnTo>
                <a:lnTo>
                  <a:pt x="845" y="1693"/>
                </a:lnTo>
                <a:lnTo>
                  <a:pt x="902" y="1704"/>
                </a:lnTo>
                <a:lnTo>
                  <a:pt x="960" y="1708"/>
                </a:lnTo>
                <a:lnTo>
                  <a:pt x="1016" y="1704"/>
                </a:lnTo>
                <a:lnTo>
                  <a:pt x="1071" y="1693"/>
                </a:lnTo>
                <a:lnTo>
                  <a:pt x="1123" y="1676"/>
                </a:lnTo>
                <a:lnTo>
                  <a:pt x="1172" y="1654"/>
                </a:lnTo>
                <a:lnTo>
                  <a:pt x="1195" y="1646"/>
                </a:lnTo>
                <a:lnTo>
                  <a:pt x="1218" y="1645"/>
                </a:lnTo>
                <a:lnTo>
                  <a:pt x="1241" y="1651"/>
                </a:lnTo>
                <a:lnTo>
                  <a:pt x="1256" y="1659"/>
                </a:lnTo>
                <a:lnTo>
                  <a:pt x="1270" y="1671"/>
                </a:lnTo>
                <a:lnTo>
                  <a:pt x="1281" y="1685"/>
                </a:lnTo>
                <a:lnTo>
                  <a:pt x="1288" y="1702"/>
                </a:lnTo>
                <a:lnTo>
                  <a:pt x="1308" y="1761"/>
                </a:lnTo>
                <a:lnTo>
                  <a:pt x="1334" y="1819"/>
                </a:lnTo>
                <a:lnTo>
                  <a:pt x="1353" y="1859"/>
                </a:lnTo>
                <a:lnTo>
                  <a:pt x="1376" y="1900"/>
                </a:lnTo>
                <a:lnTo>
                  <a:pt x="1400" y="1943"/>
                </a:lnTo>
                <a:lnTo>
                  <a:pt x="1412" y="1968"/>
                </a:lnTo>
                <a:lnTo>
                  <a:pt x="1418" y="1996"/>
                </a:lnTo>
                <a:lnTo>
                  <a:pt x="1419" y="2025"/>
                </a:lnTo>
                <a:lnTo>
                  <a:pt x="1413" y="2052"/>
                </a:lnTo>
                <a:lnTo>
                  <a:pt x="1403" y="2079"/>
                </a:lnTo>
                <a:lnTo>
                  <a:pt x="1386" y="2102"/>
                </a:lnTo>
                <a:lnTo>
                  <a:pt x="1366" y="2120"/>
                </a:lnTo>
                <a:lnTo>
                  <a:pt x="1341" y="2134"/>
                </a:lnTo>
                <a:lnTo>
                  <a:pt x="1270" y="2163"/>
                </a:lnTo>
                <a:lnTo>
                  <a:pt x="1196" y="2186"/>
                </a:lnTo>
                <a:lnTo>
                  <a:pt x="1119" y="2202"/>
                </a:lnTo>
                <a:lnTo>
                  <a:pt x="1040" y="2213"/>
                </a:lnTo>
                <a:lnTo>
                  <a:pt x="960" y="2217"/>
                </a:lnTo>
                <a:lnTo>
                  <a:pt x="877" y="2213"/>
                </a:lnTo>
                <a:lnTo>
                  <a:pt x="797" y="2202"/>
                </a:lnTo>
                <a:lnTo>
                  <a:pt x="717" y="2184"/>
                </a:lnTo>
                <a:lnTo>
                  <a:pt x="642" y="2161"/>
                </a:lnTo>
                <a:lnTo>
                  <a:pt x="568" y="2131"/>
                </a:lnTo>
                <a:lnTo>
                  <a:pt x="499" y="2094"/>
                </a:lnTo>
                <a:lnTo>
                  <a:pt x="431" y="2053"/>
                </a:lnTo>
                <a:lnTo>
                  <a:pt x="369" y="2007"/>
                </a:lnTo>
                <a:lnTo>
                  <a:pt x="310" y="1955"/>
                </a:lnTo>
                <a:lnTo>
                  <a:pt x="254" y="1899"/>
                </a:lnTo>
                <a:lnTo>
                  <a:pt x="204" y="1839"/>
                </a:lnTo>
                <a:lnTo>
                  <a:pt x="158" y="1774"/>
                </a:lnTo>
                <a:lnTo>
                  <a:pt x="118" y="1705"/>
                </a:lnTo>
                <a:lnTo>
                  <a:pt x="84" y="1634"/>
                </a:lnTo>
                <a:lnTo>
                  <a:pt x="54" y="1559"/>
                </a:lnTo>
                <a:lnTo>
                  <a:pt x="31" y="1480"/>
                </a:lnTo>
                <a:lnTo>
                  <a:pt x="14" y="1400"/>
                </a:lnTo>
                <a:lnTo>
                  <a:pt x="4" y="1316"/>
                </a:lnTo>
                <a:lnTo>
                  <a:pt x="0" y="1231"/>
                </a:lnTo>
                <a:lnTo>
                  <a:pt x="4" y="1148"/>
                </a:lnTo>
                <a:lnTo>
                  <a:pt x="14" y="1064"/>
                </a:lnTo>
                <a:lnTo>
                  <a:pt x="31" y="984"/>
                </a:lnTo>
                <a:lnTo>
                  <a:pt x="54" y="906"/>
                </a:lnTo>
                <a:lnTo>
                  <a:pt x="84" y="831"/>
                </a:lnTo>
                <a:lnTo>
                  <a:pt x="118" y="759"/>
                </a:lnTo>
                <a:lnTo>
                  <a:pt x="158" y="691"/>
                </a:lnTo>
                <a:lnTo>
                  <a:pt x="204" y="625"/>
                </a:lnTo>
                <a:lnTo>
                  <a:pt x="254" y="566"/>
                </a:lnTo>
                <a:lnTo>
                  <a:pt x="310" y="509"/>
                </a:lnTo>
                <a:lnTo>
                  <a:pt x="369" y="458"/>
                </a:lnTo>
                <a:lnTo>
                  <a:pt x="431" y="411"/>
                </a:lnTo>
                <a:lnTo>
                  <a:pt x="499" y="369"/>
                </a:lnTo>
                <a:lnTo>
                  <a:pt x="568" y="333"/>
                </a:lnTo>
                <a:lnTo>
                  <a:pt x="642" y="304"/>
                </a:lnTo>
                <a:lnTo>
                  <a:pt x="717" y="280"/>
                </a:lnTo>
                <a:lnTo>
                  <a:pt x="797" y="263"/>
                </a:lnTo>
                <a:lnTo>
                  <a:pt x="877" y="252"/>
                </a:lnTo>
                <a:lnTo>
                  <a:pt x="960" y="248"/>
                </a:lnTo>
                <a:lnTo>
                  <a:pt x="1045" y="252"/>
                </a:lnTo>
                <a:lnTo>
                  <a:pt x="1126" y="263"/>
                </a:lnTo>
                <a:lnTo>
                  <a:pt x="1207" y="281"/>
                </a:lnTo>
                <a:lnTo>
                  <a:pt x="1285" y="306"/>
                </a:lnTo>
                <a:lnTo>
                  <a:pt x="1359" y="337"/>
                </a:lnTo>
                <a:lnTo>
                  <a:pt x="1430" y="374"/>
                </a:lnTo>
                <a:lnTo>
                  <a:pt x="1497" y="418"/>
                </a:lnTo>
                <a:lnTo>
                  <a:pt x="1561" y="466"/>
                </a:lnTo>
                <a:lnTo>
                  <a:pt x="1590" y="491"/>
                </a:lnTo>
                <a:lnTo>
                  <a:pt x="1619" y="520"/>
                </a:lnTo>
                <a:lnTo>
                  <a:pt x="1651" y="552"/>
                </a:lnTo>
                <a:lnTo>
                  <a:pt x="1688" y="591"/>
                </a:lnTo>
                <a:lnTo>
                  <a:pt x="1725" y="634"/>
                </a:lnTo>
                <a:lnTo>
                  <a:pt x="1762" y="680"/>
                </a:lnTo>
                <a:lnTo>
                  <a:pt x="1798" y="728"/>
                </a:lnTo>
                <a:lnTo>
                  <a:pt x="1832" y="780"/>
                </a:lnTo>
                <a:lnTo>
                  <a:pt x="1863" y="835"/>
                </a:lnTo>
                <a:lnTo>
                  <a:pt x="1891" y="892"/>
                </a:lnTo>
                <a:lnTo>
                  <a:pt x="1913" y="950"/>
                </a:lnTo>
                <a:lnTo>
                  <a:pt x="1931" y="1011"/>
                </a:lnTo>
                <a:lnTo>
                  <a:pt x="1942" y="1072"/>
                </a:lnTo>
                <a:lnTo>
                  <a:pt x="1945" y="1136"/>
                </a:lnTo>
                <a:lnTo>
                  <a:pt x="1946" y="1145"/>
                </a:lnTo>
                <a:lnTo>
                  <a:pt x="1946" y="1161"/>
                </a:lnTo>
                <a:lnTo>
                  <a:pt x="1946" y="1180"/>
                </a:lnTo>
                <a:lnTo>
                  <a:pt x="1948" y="1200"/>
                </a:lnTo>
                <a:lnTo>
                  <a:pt x="1948" y="1218"/>
                </a:lnTo>
                <a:lnTo>
                  <a:pt x="1948" y="1231"/>
                </a:lnTo>
                <a:lnTo>
                  <a:pt x="1951" y="1305"/>
                </a:lnTo>
                <a:lnTo>
                  <a:pt x="1962" y="1378"/>
                </a:lnTo>
                <a:lnTo>
                  <a:pt x="1980" y="1447"/>
                </a:lnTo>
                <a:lnTo>
                  <a:pt x="2003" y="1514"/>
                </a:lnTo>
                <a:lnTo>
                  <a:pt x="2033" y="1577"/>
                </a:lnTo>
                <a:lnTo>
                  <a:pt x="2068" y="1636"/>
                </a:lnTo>
                <a:lnTo>
                  <a:pt x="2110" y="1692"/>
                </a:lnTo>
                <a:lnTo>
                  <a:pt x="2154" y="1744"/>
                </a:lnTo>
                <a:lnTo>
                  <a:pt x="2205" y="1790"/>
                </a:lnTo>
                <a:lnTo>
                  <a:pt x="2260" y="1832"/>
                </a:lnTo>
                <a:lnTo>
                  <a:pt x="2318" y="1869"/>
                </a:lnTo>
                <a:lnTo>
                  <a:pt x="2379" y="1899"/>
                </a:lnTo>
                <a:lnTo>
                  <a:pt x="2444" y="1923"/>
                </a:lnTo>
                <a:lnTo>
                  <a:pt x="2511" y="1942"/>
                </a:lnTo>
                <a:lnTo>
                  <a:pt x="2582" y="1952"/>
                </a:lnTo>
                <a:lnTo>
                  <a:pt x="2654" y="1956"/>
                </a:lnTo>
                <a:lnTo>
                  <a:pt x="2725" y="1952"/>
                </a:lnTo>
                <a:lnTo>
                  <a:pt x="2796" y="1942"/>
                </a:lnTo>
                <a:lnTo>
                  <a:pt x="2864" y="1923"/>
                </a:lnTo>
                <a:lnTo>
                  <a:pt x="2929" y="1899"/>
                </a:lnTo>
                <a:lnTo>
                  <a:pt x="2990" y="1869"/>
                </a:lnTo>
                <a:lnTo>
                  <a:pt x="3048" y="1832"/>
                </a:lnTo>
                <a:lnTo>
                  <a:pt x="3102" y="1790"/>
                </a:lnTo>
                <a:lnTo>
                  <a:pt x="3152" y="1744"/>
                </a:lnTo>
                <a:lnTo>
                  <a:pt x="3198" y="1692"/>
                </a:lnTo>
                <a:lnTo>
                  <a:pt x="3238" y="1636"/>
                </a:lnTo>
                <a:lnTo>
                  <a:pt x="3274" y="1577"/>
                </a:lnTo>
                <a:lnTo>
                  <a:pt x="3304" y="1514"/>
                </a:lnTo>
                <a:lnTo>
                  <a:pt x="3328" y="1447"/>
                </a:lnTo>
                <a:lnTo>
                  <a:pt x="3345" y="1378"/>
                </a:lnTo>
                <a:lnTo>
                  <a:pt x="3356" y="1305"/>
                </a:lnTo>
                <a:lnTo>
                  <a:pt x="3360" y="1231"/>
                </a:lnTo>
                <a:lnTo>
                  <a:pt x="3356" y="1157"/>
                </a:lnTo>
                <a:lnTo>
                  <a:pt x="3345" y="1086"/>
                </a:lnTo>
                <a:lnTo>
                  <a:pt x="3328" y="1017"/>
                </a:lnTo>
                <a:lnTo>
                  <a:pt x="3304" y="950"/>
                </a:lnTo>
                <a:lnTo>
                  <a:pt x="3274" y="887"/>
                </a:lnTo>
                <a:lnTo>
                  <a:pt x="3238" y="828"/>
                </a:lnTo>
                <a:lnTo>
                  <a:pt x="3198" y="772"/>
                </a:lnTo>
                <a:lnTo>
                  <a:pt x="3152" y="720"/>
                </a:lnTo>
                <a:lnTo>
                  <a:pt x="3102" y="674"/>
                </a:lnTo>
                <a:lnTo>
                  <a:pt x="3048" y="631"/>
                </a:lnTo>
                <a:lnTo>
                  <a:pt x="2990" y="596"/>
                </a:lnTo>
                <a:lnTo>
                  <a:pt x="2929" y="565"/>
                </a:lnTo>
                <a:lnTo>
                  <a:pt x="2864" y="540"/>
                </a:lnTo>
                <a:lnTo>
                  <a:pt x="2796" y="523"/>
                </a:lnTo>
                <a:lnTo>
                  <a:pt x="2725" y="512"/>
                </a:lnTo>
                <a:lnTo>
                  <a:pt x="2654" y="508"/>
                </a:lnTo>
                <a:lnTo>
                  <a:pt x="2589" y="511"/>
                </a:lnTo>
                <a:lnTo>
                  <a:pt x="2527" y="520"/>
                </a:lnTo>
                <a:lnTo>
                  <a:pt x="2466" y="534"/>
                </a:lnTo>
                <a:lnTo>
                  <a:pt x="2407" y="554"/>
                </a:lnTo>
                <a:lnTo>
                  <a:pt x="2351" y="578"/>
                </a:lnTo>
                <a:lnTo>
                  <a:pt x="2297" y="607"/>
                </a:lnTo>
                <a:lnTo>
                  <a:pt x="2247" y="641"/>
                </a:lnTo>
                <a:lnTo>
                  <a:pt x="2198" y="679"/>
                </a:lnTo>
                <a:lnTo>
                  <a:pt x="2180" y="691"/>
                </a:lnTo>
                <a:lnTo>
                  <a:pt x="2160" y="699"/>
                </a:lnTo>
                <a:lnTo>
                  <a:pt x="2139" y="703"/>
                </a:lnTo>
                <a:lnTo>
                  <a:pt x="2118" y="702"/>
                </a:lnTo>
                <a:lnTo>
                  <a:pt x="2097" y="697"/>
                </a:lnTo>
                <a:lnTo>
                  <a:pt x="2078" y="686"/>
                </a:lnTo>
                <a:lnTo>
                  <a:pt x="2061" y="671"/>
                </a:lnTo>
                <a:lnTo>
                  <a:pt x="2048" y="654"/>
                </a:lnTo>
                <a:lnTo>
                  <a:pt x="1997" y="578"/>
                </a:lnTo>
                <a:lnTo>
                  <a:pt x="1945" y="506"/>
                </a:lnTo>
                <a:lnTo>
                  <a:pt x="1892" y="442"/>
                </a:lnTo>
                <a:lnTo>
                  <a:pt x="1878" y="423"/>
                </a:lnTo>
                <a:lnTo>
                  <a:pt x="1868" y="401"/>
                </a:lnTo>
                <a:lnTo>
                  <a:pt x="1863" y="377"/>
                </a:lnTo>
                <a:lnTo>
                  <a:pt x="1863" y="351"/>
                </a:lnTo>
                <a:lnTo>
                  <a:pt x="1867" y="327"/>
                </a:lnTo>
                <a:lnTo>
                  <a:pt x="1876" y="305"/>
                </a:lnTo>
                <a:lnTo>
                  <a:pt x="1890" y="285"/>
                </a:lnTo>
                <a:lnTo>
                  <a:pt x="1906" y="268"/>
                </a:lnTo>
                <a:lnTo>
                  <a:pt x="1977" y="214"/>
                </a:lnTo>
                <a:lnTo>
                  <a:pt x="2052" y="166"/>
                </a:lnTo>
                <a:lnTo>
                  <a:pt x="2128" y="123"/>
                </a:lnTo>
                <a:lnTo>
                  <a:pt x="2210" y="87"/>
                </a:lnTo>
                <a:lnTo>
                  <a:pt x="2294" y="56"/>
                </a:lnTo>
                <a:lnTo>
                  <a:pt x="2380" y="31"/>
                </a:lnTo>
                <a:lnTo>
                  <a:pt x="2470" y="14"/>
                </a:lnTo>
                <a:lnTo>
                  <a:pt x="2561" y="3"/>
                </a:lnTo>
                <a:lnTo>
                  <a:pt x="265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2" name="Rectangle 21"/>
          <p:cNvSpPr/>
          <p:nvPr/>
        </p:nvSpPr>
        <p:spPr>
          <a:xfrm>
            <a:off x="17021172" y="5029199"/>
            <a:ext cx="1266825" cy="1314450"/>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3" name="Group 22"/>
          <p:cNvGrpSpPr/>
          <p:nvPr/>
        </p:nvGrpSpPr>
        <p:grpSpPr>
          <a:xfrm>
            <a:off x="17412698" y="5364719"/>
            <a:ext cx="675785" cy="643411"/>
            <a:chOff x="15625763" y="3468688"/>
            <a:chExt cx="2120900" cy="2019300"/>
          </a:xfrm>
          <a:solidFill>
            <a:schemeClr val="bg1"/>
          </a:solidFill>
        </p:grpSpPr>
        <p:sp>
          <p:nvSpPr>
            <p:cNvPr id="24" name="Freeform 26"/>
            <p:cNvSpPr>
              <a:spLocks noEditPoints="1"/>
            </p:cNvSpPr>
            <p:nvPr/>
          </p:nvSpPr>
          <p:spPr bwMode="auto">
            <a:xfrm>
              <a:off x="15625763" y="3884613"/>
              <a:ext cx="1704975" cy="1603375"/>
            </a:xfrm>
            <a:custGeom>
              <a:avLst/>
              <a:gdLst>
                <a:gd name="T0" fmla="*/ 781 w 3221"/>
                <a:gd name="T1" fmla="*/ 800 h 3029"/>
                <a:gd name="T2" fmla="*/ 570 w 3221"/>
                <a:gd name="T3" fmla="*/ 984 h 3029"/>
                <a:gd name="T4" fmla="*/ 397 w 3221"/>
                <a:gd name="T5" fmla="*/ 1263 h 3029"/>
                <a:gd name="T6" fmla="*/ 319 w 3221"/>
                <a:gd name="T7" fmla="*/ 1583 h 3029"/>
                <a:gd name="T8" fmla="*/ 343 w 3221"/>
                <a:gd name="T9" fmla="*/ 1758 h 3029"/>
                <a:gd name="T10" fmla="*/ 446 w 3221"/>
                <a:gd name="T11" fmla="*/ 1827 h 3029"/>
                <a:gd name="T12" fmla="*/ 572 w 3221"/>
                <a:gd name="T13" fmla="*/ 1802 h 3029"/>
                <a:gd name="T14" fmla="*/ 641 w 3221"/>
                <a:gd name="T15" fmla="*/ 1699 h 3029"/>
                <a:gd name="T16" fmla="*/ 674 w 3221"/>
                <a:gd name="T17" fmla="*/ 1464 h 3029"/>
                <a:gd name="T18" fmla="*/ 798 w 3221"/>
                <a:gd name="T19" fmla="*/ 1225 h 3029"/>
                <a:gd name="T20" fmla="*/ 968 w 3221"/>
                <a:gd name="T21" fmla="*/ 1064 h 3029"/>
                <a:gd name="T22" fmla="*/ 1014 w 3221"/>
                <a:gd name="T23" fmla="*/ 963 h 3029"/>
                <a:gd name="T24" fmla="*/ 984 w 3221"/>
                <a:gd name="T25" fmla="*/ 854 h 3029"/>
                <a:gd name="T26" fmla="*/ 892 w 3221"/>
                <a:gd name="T27" fmla="*/ 791 h 3029"/>
                <a:gd name="T28" fmla="*/ 3159 w 3221"/>
                <a:gd name="T29" fmla="*/ 10 h 3029"/>
                <a:gd name="T30" fmla="*/ 3214 w 3221"/>
                <a:gd name="T31" fmla="*/ 67 h 3029"/>
                <a:gd name="T32" fmla="*/ 3215 w 3221"/>
                <a:gd name="T33" fmla="*/ 141 h 3029"/>
                <a:gd name="T34" fmla="*/ 3159 w 3221"/>
                <a:gd name="T35" fmla="*/ 183 h 3029"/>
                <a:gd name="T36" fmla="*/ 3057 w 3221"/>
                <a:gd name="T37" fmla="*/ 188 h 3029"/>
                <a:gd name="T38" fmla="*/ 3003 w 3221"/>
                <a:gd name="T39" fmla="*/ 240 h 3029"/>
                <a:gd name="T40" fmla="*/ 2984 w 3221"/>
                <a:gd name="T41" fmla="*/ 330 h 3029"/>
                <a:gd name="T42" fmla="*/ 2965 w 3221"/>
                <a:gd name="T43" fmla="*/ 458 h 3029"/>
                <a:gd name="T44" fmla="*/ 2914 w 3221"/>
                <a:gd name="T45" fmla="*/ 601 h 3029"/>
                <a:gd name="T46" fmla="*/ 2793 w 3221"/>
                <a:gd name="T47" fmla="*/ 701 h 3029"/>
                <a:gd name="T48" fmla="*/ 2638 w 3221"/>
                <a:gd name="T49" fmla="*/ 719 h 3029"/>
                <a:gd name="T50" fmla="*/ 2507 w 3221"/>
                <a:gd name="T51" fmla="*/ 705 h 3029"/>
                <a:gd name="T52" fmla="*/ 2649 w 3221"/>
                <a:gd name="T53" fmla="*/ 946 h 3029"/>
                <a:gd name="T54" fmla="*/ 2789 w 3221"/>
                <a:gd name="T55" fmla="*/ 1316 h 3029"/>
                <a:gd name="T56" fmla="*/ 2818 w 3221"/>
                <a:gd name="T57" fmla="*/ 1727 h 3029"/>
                <a:gd name="T58" fmla="*/ 2731 w 3221"/>
                <a:gd name="T59" fmla="*/ 2124 h 3029"/>
                <a:gd name="T60" fmla="*/ 2539 w 3221"/>
                <a:gd name="T61" fmla="*/ 2468 h 3029"/>
                <a:gd name="T62" fmla="*/ 2261 w 3221"/>
                <a:gd name="T63" fmla="*/ 2746 h 3029"/>
                <a:gd name="T64" fmla="*/ 1915 w 3221"/>
                <a:gd name="T65" fmla="*/ 2938 h 3029"/>
                <a:gd name="T66" fmla="*/ 1517 w 3221"/>
                <a:gd name="T67" fmla="*/ 3025 h 3029"/>
                <a:gd name="T68" fmla="*/ 1102 w 3221"/>
                <a:gd name="T69" fmla="*/ 2995 h 3029"/>
                <a:gd name="T70" fmla="*/ 727 w 3221"/>
                <a:gd name="T71" fmla="*/ 2853 h 3029"/>
                <a:gd name="T72" fmla="*/ 414 w 3221"/>
                <a:gd name="T73" fmla="*/ 2618 h 3029"/>
                <a:gd name="T74" fmla="*/ 176 w 3221"/>
                <a:gd name="T75" fmla="*/ 2303 h 3029"/>
                <a:gd name="T76" fmla="*/ 34 w 3221"/>
                <a:gd name="T77" fmla="*/ 1930 h 3029"/>
                <a:gd name="T78" fmla="*/ 4 w 3221"/>
                <a:gd name="T79" fmla="*/ 1517 h 3029"/>
                <a:gd name="T80" fmla="*/ 92 w 3221"/>
                <a:gd name="T81" fmla="*/ 1121 h 3029"/>
                <a:gd name="T82" fmla="*/ 285 w 3221"/>
                <a:gd name="T83" fmla="*/ 775 h 3029"/>
                <a:gd name="T84" fmla="*/ 562 w 3221"/>
                <a:gd name="T85" fmla="*/ 497 h 3029"/>
                <a:gd name="T86" fmla="*/ 909 w 3221"/>
                <a:gd name="T87" fmla="*/ 307 h 3029"/>
                <a:gd name="T88" fmla="*/ 1306 w 3221"/>
                <a:gd name="T89" fmla="*/ 218 h 3029"/>
                <a:gd name="T90" fmla="*/ 1715 w 3221"/>
                <a:gd name="T91" fmla="*/ 247 h 3029"/>
                <a:gd name="T92" fmla="*/ 2084 w 3221"/>
                <a:gd name="T93" fmla="*/ 384 h 3029"/>
                <a:gd name="T94" fmla="*/ 2360 w 3221"/>
                <a:gd name="T95" fmla="*/ 532 h 3029"/>
                <a:gd name="T96" fmla="*/ 2519 w 3221"/>
                <a:gd name="T97" fmla="*/ 518 h 3029"/>
                <a:gd name="T98" fmla="*/ 2601 w 3221"/>
                <a:gd name="T99" fmla="*/ 532 h 3029"/>
                <a:gd name="T100" fmla="*/ 2687 w 3221"/>
                <a:gd name="T101" fmla="*/ 542 h 3029"/>
                <a:gd name="T102" fmla="*/ 2756 w 3221"/>
                <a:gd name="T103" fmla="*/ 513 h 3029"/>
                <a:gd name="T104" fmla="*/ 2793 w 3221"/>
                <a:gd name="T105" fmla="*/ 410 h 3029"/>
                <a:gd name="T106" fmla="*/ 2820 w 3221"/>
                <a:gd name="T107" fmla="*/ 278 h 3029"/>
                <a:gd name="T108" fmla="*/ 2854 w 3221"/>
                <a:gd name="T109" fmla="*/ 155 h 3029"/>
                <a:gd name="T110" fmla="*/ 2914 w 3221"/>
                <a:gd name="T111" fmla="*/ 58 h 3029"/>
                <a:gd name="T112" fmla="*/ 3018 w 3221"/>
                <a:gd name="T113" fmla="*/ 5 h 30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21" h="3029">
                  <a:moveTo>
                    <a:pt x="864" y="786"/>
                  </a:moveTo>
                  <a:lnTo>
                    <a:pt x="836" y="786"/>
                  </a:lnTo>
                  <a:lnTo>
                    <a:pt x="808" y="791"/>
                  </a:lnTo>
                  <a:lnTo>
                    <a:pt x="781" y="800"/>
                  </a:lnTo>
                  <a:lnTo>
                    <a:pt x="755" y="816"/>
                  </a:lnTo>
                  <a:lnTo>
                    <a:pt x="688" y="867"/>
                  </a:lnTo>
                  <a:lnTo>
                    <a:pt x="626" y="923"/>
                  </a:lnTo>
                  <a:lnTo>
                    <a:pt x="570" y="984"/>
                  </a:lnTo>
                  <a:lnTo>
                    <a:pt x="518" y="1048"/>
                  </a:lnTo>
                  <a:lnTo>
                    <a:pt x="472" y="1117"/>
                  </a:lnTo>
                  <a:lnTo>
                    <a:pt x="432" y="1189"/>
                  </a:lnTo>
                  <a:lnTo>
                    <a:pt x="397" y="1263"/>
                  </a:lnTo>
                  <a:lnTo>
                    <a:pt x="369" y="1340"/>
                  </a:lnTo>
                  <a:lnTo>
                    <a:pt x="345" y="1419"/>
                  </a:lnTo>
                  <a:lnTo>
                    <a:pt x="328" y="1500"/>
                  </a:lnTo>
                  <a:lnTo>
                    <a:pt x="319" y="1583"/>
                  </a:lnTo>
                  <a:lnTo>
                    <a:pt x="315" y="1667"/>
                  </a:lnTo>
                  <a:lnTo>
                    <a:pt x="319" y="1699"/>
                  </a:lnTo>
                  <a:lnTo>
                    <a:pt x="328" y="1730"/>
                  </a:lnTo>
                  <a:lnTo>
                    <a:pt x="343" y="1758"/>
                  </a:lnTo>
                  <a:lnTo>
                    <a:pt x="364" y="1783"/>
                  </a:lnTo>
                  <a:lnTo>
                    <a:pt x="388" y="1802"/>
                  </a:lnTo>
                  <a:lnTo>
                    <a:pt x="416" y="1818"/>
                  </a:lnTo>
                  <a:lnTo>
                    <a:pt x="446" y="1827"/>
                  </a:lnTo>
                  <a:lnTo>
                    <a:pt x="480" y="1830"/>
                  </a:lnTo>
                  <a:lnTo>
                    <a:pt x="513" y="1827"/>
                  </a:lnTo>
                  <a:lnTo>
                    <a:pt x="544" y="1818"/>
                  </a:lnTo>
                  <a:lnTo>
                    <a:pt x="572" y="1802"/>
                  </a:lnTo>
                  <a:lnTo>
                    <a:pt x="596" y="1783"/>
                  </a:lnTo>
                  <a:lnTo>
                    <a:pt x="617" y="1758"/>
                  </a:lnTo>
                  <a:lnTo>
                    <a:pt x="631" y="1730"/>
                  </a:lnTo>
                  <a:lnTo>
                    <a:pt x="641" y="1699"/>
                  </a:lnTo>
                  <a:lnTo>
                    <a:pt x="645" y="1667"/>
                  </a:lnTo>
                  <a:lnTo>
                    <a:pt x="648" y="1597"/>
                  </a:lnTo>
                  <a:lnTo>
                    <a:pt x="658" y="1529"/>
                  </a:lnTo>
                  <a:lnTo>
                    <a:pt x="674" y="1464"/>
                  </a:lnTo>
                  <a:lnTo>
                    <a:pt x="697" y="1400"/>
                  </a:lnTo>
                  <a:lnTo>
                    <a:pt x="725" y="1339"/>
                  </a:lnTo>
                  <a:lnTo>
                    <a:pt x="758" y="1280"/>
                  </a:lnTo>
                  <a:lnTo>
                    <a:pt x="798" y="1225"/>
                  </a:lnTo>
                  <a:lnTo>
                    <a:pt x="842" y="1173"/>
                  </a:lnTo>
                  <a:lnTo>
                    <a:pt x="892" y="1126"/>
                  </a:lnTo>
                  <a:lnTo>
                    <a:pt x="946" y="1083"/>
                  </a:lnTo>
                  <a:lnTo>
                    <a:pt x="968" y="1064"/>
                  </a:lnTo>
                  <a:lnTo>
                    <a:pt x="986" y="1042"/>
                  </a:lnTo>
                  <a:lnTo>
                    <a:pt x="1001" y="1016"/>
                  </a:lnTo>
                  <a:lnTo>
                    <a:pt x="1010" y="990"/>
                  </a:lnTo>
                  <a:lnTo>
                    <a:pt x="1014" y="963"/>
                  </a:lnTo>
                  <a:lnTo>
                    <a:pt x="1014" y="935"/>
                  </a:lnTo>
                  <a:lnTo>
                    <a:pt x="1010" y="907"/>
                  </a:lnTo>
                  <a:lnTo>
                    <a:pt x="1000" y="879"/>
                  </a:lnTo>
                  <a:lnTo>
                    <a:pt x="984" y="854"/>
                  </a:lnTo>
                  <a:lnTo>
                    <a:pt x="965" y="832"/>
                  </a:lnTo>
                  <a:lnTo>
                    <a:pt x="943" y="814"/>
                  </a:lnTo>
                  <a:lnTo>
                    <a:pt x="918" y="799"/>
                  </a:lnTo>
                  <a:lnTo>
                    <a:pt x="892" y="791"/>
                  </a:lnTo>
                  <a:lnTo>
                    <a:pt x="864" y="786"/>
                  </a:lnTo>
                  <a:close/>
                  <a:moveTo>
                    <a:pt x="3092" y="0"/>
                  </a:moveTo>
                  <a:lnTo>
                    <a:pt x="3136" y="3"/>
                  </a:lnTo>
                  <a:lnTo>
                    <a:pt x="3159" y="10"/>
                  </a:lnTo>
                  <a:lnTo>
                    <a:pt x="3177" y="19"/>
                  </a:lnTo>
                  <a:lnTo>
                    <a:pt x="3193" y="33"/>
                  </a:lnTo>
                  <a:lnTo>
                    <a:pt x="3205" y="48"/>
                  </a:lnTo>
                  <a:lnTo>
                    <a:pt x="3214" y="67"/>
                  </a:lnTo>
                  <a:lnTo>
                    <a:pt x="3220" y="85"/>
                  </a:lnTo>
                  <a:lnTo>
                    <a:pt x="3221" y="104"/>
                  </a:lnTo>
                  <a:lnTo>
                    <a:pt x="3220" y="124"/>
                  </a:lnTo>
                  <a:lnTo>
                    <a:pt x="3215" y="141"/>
                  </a:lnTo>
                  <a:lnTo>
                    <a:pt x="3205" y="156"/>
                  </a:lnTo>
                  <a:lnTo>
                    <a:pt x="3193" y="170"/>
                  </a:lnTo>
                  <a:lnTo>
                    <a:pt x="3178" y="178"/>
                  </a:lnTo>
                  <a:lnTo>
                    <a:pt x="3159" y="183"/>
                  </a:lnTo>
                  <a:lnTo>
                    <a:pt x="3136" y="183"/>
                  </a:lnTo>
                  <a:lnTo>
                    <a:pt x="3104" y="181"/>
                  </a:lnTo>
                  <a:lnTo>
                    <a:pt x="3079" y="182"/>
                  </a:lnTo>
                  <a:lnTo>
                    <a:pt x="3057" y="188"/>
                  </a:lnTo>
                  <a:lnTo>
                    <a:pt x="3038" y="196"/>
                  </a:lnTo>
                  <a:lnTo>
                    <a:pt x="3024" y="208"/>
                  </a:lnTo>
                  <a:lnTo>
                    <a:pt x="3012" y="223"/>
                  </a:lnTo>
                  <a:lnTo>
                    <a:pt x="3003" y="240"/>
                  </a:lnTo>
                  <a:lnTo>
                    <a:pt x="2996" y="259"/>
                  </a:lnTo>
                  <a:lnTo>
                    <a:pt x="2991" y="281"/>
                  </a:lnTo>
                  <a:lnTo>
                    <a:pt x="2986" y="304"/>
                  </a:lnTo>
                  <a:lnTo>
                    <a:pt x="2984" y="330"/>
                  </a:lnTo>
                  <a:lnTo>
                    <a:pt x="2980" y="355"/>
                  </a:lnTo>
                  <a:lnTo>
                    <a:pt x="2976" y="383"/>
                  </a:lnTo>
                  <a:lnTo>
                    <a:pt x="2972" y="420"/>
                  </a:lnTo>
                  <a:lnTo>
                    <a:pt x="2965" y="458"/>
                  </a:lnTo>
                  <a:lnTo>
                    <a:pt x="2957" y="496"/>
                  </a:lnTo>
                  <a:lnTo>
                    <a:pt x="2946" y="534"/>
                  </a:lnTo>
                  <a:lnTo>
                    <a:pt x="2933" y="569"/>
                  </a:lnTo>
                  <a:lnTo>
                    <a:pt x="2914" y="601"/>
                  </a:lnTo>
                  <a:lnTo>
                    <a:pt x="2891" y="632"/>
                  </a:lnTo>
                  <a:lnTo>
                    <a:pt x="2861" y="661"/>
                  </a:lnTo>
                  <a:lnTo>
                    <a:pt x="2828" y="684"/>
                  </a:lnTo>
                  <a:lnTo>
                    <a:pt x="2793" y="701"/>
                  </a:lnTo>
                  <a:lnTo>
                    <a:pt x="2756" y="712"/>
                  </a:lnTo>
                  <a:lnTo>
                    <a:pt x="2719" y="719"/>
                  </a:lnTo>
                  <a:lnTo>
                    <a:pt x="2678" y="720"/>
                  </a:lnTo>
                  <a:lnTo>
                    <a:pt x="2638" y="719"/>
                  </a:lnTo>
                  <a:lnTo>
                    <a:pt x="2597" y="713"/>
                  </a:lnTo>
                  <a:lnTo>
                    <a:pt x="2564" y="707"/>
                  </a:lnTo>
                  <a:lnTo>
                    <a:pt x="2535" y="705"/>
                  </a:lnTo>
                  <a:lnTo>
                    <a:pt x="2507" y="705"/>
                  </a:lnTo>
                  <a:lnTo>
                    <a:pt x="2483" y="706"/>
                  </a:lnTo>
                  <a:lnTo>
                    <a:pt x="2543" y="782"/>
                  </a:lnTo>
                  <a:lnTo>
                    <a:pt x="2599" y="862"/>
                  </a:lnTo>
                  <a:lnTo>
                    <a:pt x="2649" y="946"/>
                  </a:lnTo>
                  <a:lnTo>
                    <a:pt x="2693" y="1033"/>
                  </a:lnTo>
                  <a:lnTo>
                    <a:pt x="2732" y="1124"/>
                  </a:lnTo>
                  <a:lnTo>
                    <a:pt x="2764" y="1219"/>
                  </a:lnTo>
                  <a:lnTo>
                    <a:pt x="2789" y="1316"/>
                  </a:lnTo>
                  <a:lnTo>
                    <a:pt x="2807" y="1415"/>
                  </a:lnTo>
                  <a:lnTo>
                    <a:pt x="2818" y="1517"/>
                  </a:lnTo>
                  <a:lnTo>
                    <a:pt x="2822" y="1622"/>
                  </a:lnTo>
                  <a:lnTo>
                    <a:pt x="2818" y="1727"/>
                  </a:lnTo>
                  <a:lnTo>
                    <a:pt x="2807" y="1830"/>
                  </a:lnTo>
                  <a:lnTo>
                    <a:pt x="2789" y="1930"/>
                  </a:lnTo>
                  <a:lnTo>
                    <a:pt x="2762" y="2028"/>
                  </a:lnTo>
                  <a:lnTo>
                    <a:pt x="2731" y="2124"/>
                  </a:lnTo>
                  <a:lnTo>
                    <a:pt x="2692" y="2215"/>
                  </a:lnTo>
                  <a:lnTo>
                    <a:pt x="2647" y="2303"/>
                  </a:lnTo>
                  <a:lnTo>
                    <a:pt x="2596" y="2388"/>
                  </a:lnTo>
                  <a:lnTo>
                    <a:pt x="2539" y="2468"/>
                  </a:lnTo>
                  <a:lnTo>
                    <a:pt x="2477" y="2545"/>
                  </a:lnTo>
                  <a:lnTo>
                    <a:pt x="2410" y="2618"/>
                  </a:lnTo>
                  <a:lnTo>
                    <a:pt x="2337" y="2684"/>
                  </a:lnTo>
                  <a:lnTo>
                    <a:pt x="2261" y="2746"/>
                  </a:lnTo>
                  <a:lnTo>
                    <a:pt x="2180" y="2803"/>
                  </a:lnTo>
                  <a:lnTo>
                    <a:pt x="2095" y="2853"/>
                  </a:lnTo>
                  <a:lnTo>
                    <a:pt x="2006" y="2899"/>
                  </a:lnTo>
                  <a:lnTo>
                    <a:pt x="1915" y="2938"/>
                  </a:lnTo>
                  <a:lnTo>
                    <a:pt x="1818" y="2969"/>
                  </a:lnTo>
                  <a:lnTo>
                    <a:pt x="1721" y="2995"/>
                  </a:lnTo>
                  <a:lnTo>
                    <a:pt x="1620" y="3014"/>
                  </a:lnTo>
                  <a:lnTo>
                    <a:pt x="1517" y="3025"/>
                  </a:lnTo>
                  <a:lnTo>
                    <a:pt x="1411" y="3029"/>
                  </a:lnTo>
                  <a:lnTo>
                    <a:pt x="1306" y="3025"/>
                  </a:lnTo>
                  <a:lnTo>
                    <a:pt x="1203" y="3014"/>
                  </a:lnTo>
                  <a:lnTo>
                    <a:pt x="1102" y="2995"/>
                  </a:lnTo>
                  <a:lnTo>
                    <a:pt x="1004" y="2969"/>
                  </a:lnTo>
                  <a:lnTo>
                    <a:pt x="909" y="2938"/>
                  </a:lnTo>
                  <a:lnTo>
                    <a:pt x="816" y="2899"/>
                  </a:lnTo>
                  <a:lnTo>
                    <a:pt x="727" y="2853"/>
                  </a:lnTo>
                  <a:lnTo>
                    <a:pt x="643" y="2803"/>
                  </a:lnTo>
                  <a:lnTo>
                    <a:pt x="562" y="2746"/>
                  </a:lnTo>
                  <a:lnTo>
                    <a:pt x="485" y="2684"/>
                  </a:lnTo>
                  <a:lnTo>
                    <a:pt x="414" y="2618"/>
                  </a:lnTo>
                  <a:lnTo>
                    <a:pt x="347" y="2545"/>
                  </a:lnTo>
                  <a:lnTo>
                    <a:pt x="285" y="2468"/>
                  </a:lnTo>
                  <a:lnTo>
                    <a:pt x="227" y="2388"/>
                  </a:lnTo>
                  <a:lnTo>
                    <a:pt x="176" y="2303"/>
                  </a:lnTo>
                  <a:lnTo>
                    <a:pt x="131" y="2215"/>
                  </a:lnTo>
                  <a:lnTo>
                    <a:pt x="92" y="2124"/>
                  </a:lnTo>
                  <a:lnTo>
                    <a:pt x="60" y="2028"/>
                  </a:lnTo>
                  <a:lnTo>
                    <a:pt x="34" y="1930"/>
                  </a:lnTo>
                  <a:lnTo>
                    <a:pt x="16" y="1830"/>
                  </a:lnTo>
                  <a:lnTo>
                    <a:pt x="4" y="1727"/>
                  </a:lnTo>
                  <a:lnTo>
                    <a:pt x="0" y="1622"/>
                  </a:lnTo>
                  <a:lnTo>
                    <a:pt x="4" y="1517"/>
                  </a:lnTo>
                  <a:lnTo>
                    <a:pt x="16" y="1414"/>
                  </a:lnTo>
                  <a:lnTo>
                    <a:pt x="34" y="1314"/>
                  </a:lnTo>
                  <a:lnTo>
                    <a:pt x="60" y="1215"/>
                  </a:lnTo>
                  <a:lnTo>
                    <a:pt x="92" y="1121"/>
                  </a:lnTo>
                  <a:lnTo>
                    <a:pt x="131" y="1028"/>
                  </a:lnTo>
                  <a:lnTo>
                    <a:pt x="176" y="940"/>
                  </a:lnTo>
                  <a:lnTo>
                    <a:pt x="227" y="855"/>
                  </a:lnTo>
                  <a:lnTo>
                    <a:pt x="285" y="775"/>
                  </a:lnTo>
                  <a:lnTo>
                    <a:pt x="347" y="699"/>
                  </a:lnTo>
                  <a:lnTo>
                    <a:pt x="414" y="627"/>
                  </a:lnTo>
                  <a:lnTo>
                    <a:pt x="485" y="559"/>
                  </a:lnTo>
                  <a:lnTo>
                    <a:pt x="562" y="497"/>
                  </a:lnTo>
                  <a:lnTo>
                    <a:pt x="642" y="441"/>
                  </a:lnTo>
                  <a:lnTo>
                    <a:pt x="727" y="390"/>
                  </a:lnTo>
                  <a:lnTo>
                    <a:pt x="816" y="346"/>
                  </a:lnTo>
                  <a:lnTo>
                    <a:pt x="909" y="307"/>
                  </a:lnTo>
                  <a:lnTo>
                    <a:pt x="1004" y="274"/>
                  </a:lnTo>
                  <a:lnTo>
                    <a:pt x="1102" y="248"/>
                  </a:lnTo>
                  <a:lnTo>
                    <a:pt x="1203" y="229"/>
                  </a:lnTo>
                  <a:lnTo>
                    <a:pt x="1306" y="218"/>
                  </a:lnTo>
                  <a:lnTo>
                    <a:pt x="1411" y="215"/>
                  </a:lnTo>
                  <a:lnTo>
                    <a:pt x="1514" y="218"/>
                  </a:lnTo>
                  <a:lnTo>
                    <a:pt x="1617" y="229"/>
                  </a:lnTo>
                  <a:lnTo>
                    <a:pt x="1715" y="247"/>
                  </a:lnTo>
                  <a:lnTo>
                    <a:pt x="1811" y="272"/>
                  </a:lnTo>
                  <a:lnTo>
                    <a:pt x="1905" y="303"/>
                  </a:lnTo>
                  <a:lnTo>
                    <a:pt x="1996" y="341"/>
                  </a:lnTo>
                  <a:lnTo>
                    <a:pt x="2084" y="384"/>
                  </a:lnTo>
                  <a:lnTo>
                    <a:pt x="2168" y="433"/>
                  </a:lnTo>
                  <a:lnTo>
                    <a:pt x="2248" y="487"/>
                  </a:lnTo>
                  <a:lnTo>
                    <a:pt x="2323" y="548"/>
                  </a:lnTo>
                  <a:lnTo>
                    <a:pt x="2360" y="532"/>
                  </a:lnTo>
                  <a:lnTo>
                    <a:pt x="2397" y="523"/>
                  </a:lnTo>
                  <a:lnTo>
                    <a:pt x="2438" y="518"/>
                  </a:lnTo>
                  <a:lnTo>
                    <a:pt x="2478" y="517"/>
                  </a:lnTo>
                  <a:lnTo>
                    <a:pt x="2519" y="518"/>
                  </a:lnTo>
                  <a:lnTo>
                    <a:pt x="2537" y="520"/>
                  </a:lnTo>
                  <a:lnTo>
                    <a:pt x="2557" y="524"/>
                  </a:lnTo>
                  <a:lnTo>
                    <a:pt x="2579" y="529"/>
                  </a:lnTo>
                  <a:lnTo>
                    <a:pt x="2601" y="532"/>
                  </a:lnTo>
                  <a:lnTo>
                    <a:pt x="2622" y="537"/>
                  </a:lnTo>
                  <a:lnTo>
                    <a:pt x="2644" y="540"/>
                  </a:lnTo>
                  <a:lnTo>
                    <a:pt x="2666" y="542"/>
                  </a:lnTo>
                  <a:lnTo>
                    <a:pt x="2687" y="542"/>
                  </a:lnTo>
                  <a:lnTo>
                    <a:pt x="2708" y="540"/>
                  </a:lnTo>
                  <a:lnTo>
                    <a:pt x="2726" y="534"/>
                  </a:lnTo>
                  <a:lnTo>
                    <a:pt x="2742" y="525"/>
                  </a:lnTo>
                  <a:lnTo>
                    <a:pt x="2756" y="513"/>
                  </a:lnTo>
                  <a:lnTo>
                    <a:pt x="2768" y="496"/>
                  </a:lnTo>
                  <a:lnTo>
                    <a:pt x="2777" y="474"/>
                  </a:lnTo>
                  <a:lnTo>
                    <a:pt x="2785" y="443"/>
                  </a:lnTo>
                  <a:lnTo>
                    <a:pt x="2793" y="410"/>
                  </a:lnTo>
                  <a:lnTo>
                    <a:pt x="2800" y="377"/>
                  </a:lnTo>
                  <a:lnTo>
                    <a:pt x="2806" y="343"/>
                  </a:lnTo>
                  <a:lnTo>
                    <a:pt x="2812" y="310"/>
                  </a:lnTo>
                  <a:lnTo>
                    <a:pt x="2820" y="278"/>
                  </a:lnTo>
                  <a:lnTo>
                    <a:pt x="2827" y="245"/>
                  </a:lnTo>
                  <a:lnTo>
                    <a:pt x="2834" y="213"/>
                  </a:lnTo>
                  <a:lnTo>
                    <a:pt x="2844" y="183"/>
                  </a:lnTo>
                  <a:lnTo>
                    <a:pt x="2854" y="155"/>
                  </a:lnTo>
                  <a:lnTo>
                    <a:pt x="2866" y="127"/>
                  </a:lnTo>
                  <a:lnTo>
                    <a:pt x="2879" y="102"/>
                  </a:lnTo>
                  <a:lnTo>
                    <a:pt x="2896" y="79"/>
                  </a:lnTo>
                  <a:lnTo>
                    <a:pt x="2914" y="58"/>
                  </a:lnTo>
                  <a:lnTo>
                    <a:pt x="2935" y="40"/>
                  </a:lnTo>
                  <a:lnTo>
                    <a:pt x="2959" y="25"/>
                  </a:lnTo>
                  <a:lnTo>
                    <a:pt x="2987" y="13"/>
                  </a:lnTo>
                  <a:lnTo>
                    <a:pt x="3018" y="5"/>
                  </a:lnTo>
                  <a:lnTo>
                    <a:pt x="3053" y="1"/>
                  </a:lnTo>
                  <a:lnTo>
                    <a:pt x="309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5" name="Freeform 27"/>
            <p:cNvSpPr>
              <a:spLocks/>
            </p:cNvSpPr>
            <p:nvPr/>
          </p:nvSpPr>
          <p:spPr bwMode="auto">
            <a:xfrm>
              <a:off x="16851313" y="3468688"/>
              <a:ext cx="196850" cy="312738"/>
            </a:xfrm>
            <a:custGeom>
              <a:avLst/>
              <a:gdLst>
                <a:gd name="T0" fmla="*/ 99 w 370"/>
                <a:gd name="T1" fmla="*/ 0 h 592"/>
                <a:gd name="T2" fmla="*/ 121 w 370"/>
                <a:gd name="T3" fmla="*/ 5 h 592"/>
                <a:gd name="T4" fmla="*/ 141 w 370"/>
                <a:gd name="T5" fmla="*/ 16 h 592"/>
                <a:gd name="T6" fmla="*/ 158 w 370"/>
                <a:gd name="T7" fmla="*/ 30 h 592"/>
                <a:gd name="T8" fmla="*/ 170 w 370"/>
                <a:gd name="T9" fmla="*/ 51 h 592"/>
                <a:gd name="T10" fmla="*/ 363 w 370"/>
                <a:gd name="T11" fmla="*/ 466 h 592"/>
                <a:gd name="T12" fmla="*/ 370 w 370"/>
                <a:gd name="T13" fmla="*/ 489 h 592"/>
                <a:gd name="T14" fmla="*/ 370 w 370"/>
                <a:gd name="T15" fmla="*/ 512 h 592"/>
                <a:gd name="T16" fmla="*/ 365 w 370"/>
                <a:gd name="T17" fmla="*/ 534 h 592"/>
                <a:gd name="T18" fmla="*/ 354 w 370"/>
                <a:gd name="T19" fmla="*/ 554 h 592"/>
                <a:gd name="T20" fmla="*/ 340 w 370"/>
                <a:gd name="T21" fmla="*/ 571 h 592"/>
                <a:gd name="T22" fmla="*/ 319 w 370"/>
                <a:gd name="T23" fmla="*/ 584 h 592"/>
                <a:gd name="T24" fmla="*/ 296 w 370"/>
                <a:gd name="T25" fmla="*/ 591 h 592"/>
                <a:gd name="T26" fmla="*/ 273 w 370"/>
                <a:gd name="T27" fmla="*/ 592 h 592"/>
                <a:gd name="T28" fmla="*/ 251 w 370"/>
                <a:gd name="T29" fmla="*/ 587 h 592"/>
                <a:gd name="T30" fmla="*/ 230 w 370"/>
                <a:gd name="T31" fmla="*/ 576 h 592"/>
                <a:gd name="T32" fmla="*/ 213 w 370"/>
                <a:gd name="T33" fmla="*/ 560 h 592"/>
                <a:gd name="T34" fmla="*/ 200 w 370"/>
                <a:gd name="T35" fmla="*/ 541 h 592"/>
                <a:gd name="T36" fmla="*/ 9 w 370"/>
                <a:gd name="T37" fmla="*/ 126 h 592"/>
                <a:gd name="T38" fmla="*/ 1 w 370"/>
                <a:gd name="T39" fmla="*/ 103 h 592"/>
                <a:gd name="T40" fmla="*/ 0 w 370"/>
                <a:gd name="T41" fmla="*/ 80 h 592"/>
                <a:gd name="T42" fmla="*/ 5 w 370"/>
                <a:gd name="T43" fmla="*/ 57 h 592"/>
                <a:gd name="T44" fmla="*/ 16 w 370"/>
                <a:gd name="T45" fmla="*/ 36 h 592"/>
                <a:gd name="T46" fmla="*/ 26 w 370"/>
                <a:gd name="T47" fmla="*/ 25 h 592"/>
                <a:gd name="T48" fmla="*/ 38 w 370"/>
                <a:gd name="T49" fmla="*/ 16 h 592"/>
                <a:gd name="T50" fmla="*/ 52 w 370"/>
                <a:gd name="T51" fmla="*/ 7 h 592"/>
                <a:gd name="T52" fmla="*/ 76 w 370"/>
                <a:gd name="T53" fmla="*/ 0 h 592"/>
                <a:gd name="T54" fmla="*/ 99 w 370"/>
                <a:gd name="T55" fmla="*/ 0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0" h="592">
                  <a:moveTo>
                    <a:pt x="99" y="0"/>
                  </a:moveTo>
                  <a:lnTo>
                    <a:pt x="121" y="5"/>
                  </a:lnTo>
                  <a:lnTo>
                    <a:pt x="141" y="16"/>
                  </a:lnTo>
                  <a:lnTo>
                    <a:pt x="158" y="30"/>
                  </a:lnTo>
                  <a:lnTo>
                    <a:pt x="170" y="51"/>
                  </a:lnTo>
                  <a:lnTo>
                    <a:pt x="363" y="466"/>
                  </a:lnTo>
                  <a:lnTo>
                    <a:pt x="370" y="489"/>
                  </a:lnTo>
                  <a:lnTo>
                    <a:pt x="370" y="512"/>
                  </a:lnTo>
                  <a:lnTo>
                    <a:pt x="365" y="534"/>
                  </a:lnTo>
                  <a:lnTo>
                    <a:pt x="354" y="554"/>
                  </a:lnTo>
                  <a:lnTo>
                    <a:pt x="340" y="571"/>
                  </a:lnTo>
                  <a:lnTo>
                    <a:pt x="319" y="584"/>
                  </a:lnTo>
                  <a:lnTo>
                    <a:pt x="296" y="591"/>
                  </a:lnTo>
                  <a:lnTo>
                    <a:pt x="273" y="592"/>
                  </a:lnTo>
                  <a:lnTo>
                    <a:pt x="251" y="587"/>
                  </a:lnTo>
                  <a:lnTo>
                    <a:pt x="230" y="576"/>
                  </a:lnTo>
                  <a:lnTo>
                    <a:pt x="213" y="560"/>
                  </a:lnTo>
                  <a:lnTo>
                    <a:pt x="200" y="541"/>
                  </a:lnTo>
                  <a:lnTo>
                    <a:pt x="9" y="126"/>
                  </a:lnTo>
                  <a:lnTo>
                    <a:pt x="1" y="103"/>
                  </a:lnTo>
                  <a:lnTo>
                    <a:pt x="0" y="80"/>
                  </a:lnTo>
                  <a:lnTo>
                    <a:pt x="5" y="57"/>
                  </a:lnTo>
                  <a:lnTo>
                    <a:pt x="16" y="36"/>
                  </a:lnTo>
                  <a:lnTo>
                    <a:pt x="26" y="25"/>
                  </a:lnTo>
                  <a:lnTo>
                    <a:pt x="38" y="16"/>
                  </a:lnTo>
                  <a:lnTo>
                    <a:pt x="52" y="7"/>
                  </a:lnTo>
                  <a:lnTo>
                    <a:pt x="76" y="0"/>
                  </a:lnTo>
                  <a:lnTo>
                    <a:pt x="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6" name="Freeform 28"/>
            <p:cNvSpPr>
              <a:spLocks/>
            </p:cNvSpPr>
            <p:nvPr/>
          </p:nvSpPr>
          <p:spPr bwMode="auto">
            <a:xfrm>
              <a:off x="17235488" y="3470275"/>
              <a:ext cx="198438" cy="312738"/>
            </a:xfrm>
            <a:custGeom>
              <a:avLst/>
              <a:gdLst>
                <a:gd name="T0" fmla="*/ 281 w 374"/>
                <a:gd name="T1" fmla="*/ 0 h 591"/>
                <a:gd name="T2" fmla="*/ 303 w 374"/>
                <a:gd name="T3" fmla="*/ 2 h 591"/>
                <a:gd name="T4" fmla="*/ 323 w 374"/>
                <a:gd name="T5" fmla="*/ 9 h 591"/>
                <a:gd name="T6" fmla="*/ 343 w 374"/>
                <a:gd name="T7" fmla="*/ 21 h 591"/>
                <a:gd name="T8" fmla="*/ 359 w 374"/>
                <a:gd name="T9" fmla="*/ 39 h 591"/>
                <a:gd name="T10" fmla="*/ 369 w 374"/>
                <a:gd name="T11" fmla="*/ 59 h 591"/>
                <a:gd name="T12" fmla="*/ 374 w 374"/>
                <a:gd name="T13" fmla="*/ 82 h 591"/>
                <a:gd name="T14" fmla="*/ 374 w 374"/>
                <a:gd name="T15" fmla="*/ 105 h 591"/>
                <a:gd name="T16" fmla="*/ 366 w 374"/>
                <a:gd name="T17" fmla="*/ 128 h 591"/>
                <a:gd name="T18" fmla="*/ 171 w 374"/>
                <a:gd name="T19" fmla="*/ 540 h 591"/>
                <a:gd name="T20" fmla="*/ 157 w 374"/>
                <a:gd name="T21" fmla="*/ 561 h 591"/>
                <a:gd name="T22" fmla="*/ 140 w 374"/>
                <a:gd name="T23" fmla="*/ 575 h 591"/>
                <a:gd name="T24" fmla="*/ 120 w 374"/>
                <a:gd name="T25" fmla="*/ 586 h 591"/>
                <a:gd name="T26" fmla="*/ 98 w 374"/>
                <a:gd name="T27" fmla="*/ 591 h 591"/>
                <a:gd name="T28" fmla="*/ 75 w 374"/>
                <a:gd name="T29" fmla="*/ 590 h 591"/>
                <a:gd name="T30" fmla="*/ 51 w 374"/>
                <a:gd name="T31" fmla="*/ 583 h 591"/>
                <a:gd name="T32" fmla="*/ 31 w 374"/>
                <a:gd name="T33" fmla="*/ 569 h 591"/>
                <a:gd name="T34" fmla="*/ 16 w 374"/>
                <a:gd name="T35" fmla="*/ 552 h 591"/>
                <a:gd name="T36" fmla="*/ 5 w 374"/>
                <a:gd name="T37" fmla="*/ 532 h 591"/>
                <a:gd name="T38" fmla="*/ 0 w 374"/>
                <a:gd name="T39" fmla="*/ 510 h 591"/>
                <a:gd name="T40" fmla="*/ 2 w 374"/>
                <a:gd name="T41" fmla="*/ 487 h 591"/>
                <a:gd name="T42" fmla="*/ 9 w 374"/>
                <a:gd name="T43" fmla="*/ 464 h 591"/>
                <a:gd name="T44" fmla="*/ 203 w 374"/>
                <a:gd name="T45" fmla="*/ 51 h 591"/>
                <a:gd name="T46" fmla="*/ 207 w 374"/>
                <a:gd name="T47" fmla="*/ 44 h 591"/>
                <a:gd name="T48" fmla="*/ 212 w 374"/>
                <a:gd name="T49" fmla="*/ 38 h 591"/>
                <a:gd name="T50" fmla="*/ 225 w 374"/>
                <a:gd name="T51" fmla="*/ 22 h 591"/>
                <a:gd name="T52" fmla="*/ 242 w 374"/>
                <a:gd name="T53" fmla="*/ 10 h 591"/>
                <a:gd name="T54" fmla="*/ 262 w 374"/>
                <a:gd name="T55" fmla="*/ 3 h 591"/>
                <a:gd name="T56" fmla="*/ 281 w 374"/>
                <a:gd name="T57"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4" h="591">
                  <a:moveTo>
                    <a:pt x="281" y="0"/>
                  </a:moveTo>
                  <a:lnTo>
                    <a:pt x="303" y="2"/>
                  </a:lnTo>
                  <a:lnTo>
                    <a:pt x="323" y="9"/>
                  </a:lnTo>
                  <a:lnTo>
                    <a:pt x="343" y="21"/>
                  </a:lnTo>
                  <a:lnTo>
                    <a:pt x="359" y="39"/>
                  </a:lnTo>
                  <a:lnTo>
                    <a:pt x="369" y="59"/>
                  </a:lnTo>
                  <a:lnTo>
                    <a:pt x="374" y="82"/>
                  </a:lnTo>
                  <a:lnTo>
                    <a:pt x="374" y="105"/>
                  </a:lnTo>
                  <a:lnTo>
                    <a:pt x="366" y="128"/>
                  </a:lnTo>
                  <a:lnTo>
                    <a:pt x="171" y="540"/>
                  </a:lnTo>
                  <a:lnTo>
                    <a:pt x="157" y="561"/>
                  </a:lnTo>
                  <a:lnTo>
                    <a:pt x="140" y="575"/>
                  </a:lnTo>
                  <a:lnTo>
                    <a:pt x="120" y="586"/>
                  </a:lnTo>
                  <a:lnTo>
                    <a:pt x="98" y="591"/>
                  </a:lnTo>
                  <a:lnTo>
                    <a:pt x="75" y="590"/>
                  </a:lnTo>
                  <a:lnTo>
                    <a:pt x="51" y="583"/>
                  </a:lnTo>
                  <a:lnTo>
                    <a:pt x="31" y="569"/>
                  </a:lnTo>
                  <a:lnTo>
                    <a:pt x="16" y="552"/>
                  </a:lnTo>
                  <a:lnTo>
                    <a:pt x="5" y="532"/>
                  </a:lnTo>
                  <a:lnTo>
                    <a:pt x="0" y="510"/>
                  </a:lnTo>
                  <a:lnTo>
                    <a:pt x="2" y="487"/>
                  </a:lnTo>
                  <a:lnTo>
                    <a:pt x="9" y="464"/>
                  </a:lnTo>
                  <a:lnTo>
                    <a:pt x="203" y="51"/>
                  </a:lnTo>
                  <a:lnTo>
                    <a:pt x="207" y="44"/>
                  </a:lnTo>
                  <a:lnTo>
                    <a:pt x="212" y="38"/>
                  </a:lnTo>
                  <a:lnTo>
                    <a:pt x="225" y="22"/>
                  </a:lnTo>
                  <a:lnTo>
                    <a:pt x="242" y="10"/>
                  </a:lnTo>
                  <a:lnTo>
                    <a:pt x="262" y="3"/>
                  </a:lnTo>
                  <a:lnTo>
                    <a:pt x="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7" name="Freeform 29"/>
            <p:cNvSpPr>
              <a:spLocks/>
            </p:cNvSpPr>
            <p:nvPr/>
          </p:nvSpPr>
          <p:spPr bwMode="auto">
            <a:xfrm>
              <a:off x="17416463" y="3843338"/>
              <a:ext cx="330200" cy="157163"/>
            </a:xfrm>
            <a:custGeom>
              <a:avLst/>
              <a:gdLst>
                <a:gd name="T0" fmla="*/ 533 w 622"/>
                <a:gd name="T1" fmla="*/ 0 h 295"/>
                <a:gd name="T2" fmla="*/ 556 w 622"/>
                <a:gd name="T3" fmla="*/ 4 h 295"/>
                <a:gd name="T4" fmla="*/ 577 w 622"/>
                <a:gd name="T5" fmla="*/ 13 h 295"/>
                <a:gd name="T6" fmla="*/ 595 w 622"/>
                <a:gd name="T7" fmla="*/ 26 h 295"/>
                <a:gd name="T8" fmla="*/ 610 w 622"/>
                <a:gd name="T9" fmla="*/ 45 h 295"/>
                <a:gd name="T10" fmla="*/ 619 w 622"/>
                <a:gd name="T11" fmla="*/ 67 h 295"/>
                <a:gd name="T12" fmla="*/ 622 w 622"/>
                <a:gd name="T13" fmla="*/ 90 h 295"/>
                <a:gd name="T14" fmla="*/ 618 w 622"/>
                <a:gd name="T15" fmla="*/ 113 h 295"/>
                <a:gd name="T16" fmla="*/ 610 w 622"/>
                <a:gd name="T17" fmla="*/ 135 h 295"/>
                <a:gd name="T18" fmla="*/ 596 w 622"/>
                <a:gd name="T19" fmla="*/ 153 h 295"/>
                <a:gd name="T20" fmla="*/ 577 w 622"/>
                <a:gd name="T21" fmla="*/ 167 h 295"/>
                <a:gd name="T22" fmla="*/ 555 w 622"/>
                <a:gd name="T23" fmla="*/ 176 h 295"/>
                <a:gd name="T24" fmla="*/ 112 w 622"/>
                <a:gd name="T25" fmla="*/ 293 h 295"/>
                <a:gd name="T26" fmla="*/ 89 w 622"/>
                <a:gd name="T27" fmla="*/ 295 h 295"/>
                <a:gd name="T28" fmla="*/ 66 w 622"/>
                <a:gd name="T29" fmla="*/ 292 h 295"/>
                <a:gd name="T30" fmla="*/ 44 w 622"/>
                <a:gd name="T31" fmla="*/ 283 h 295"/>
                <a:gd name="T32" fmla="*/ 26 w 622"/>
                <a:gd name="T33" fmla="*/ 270 h 295"/>
                <a:gd name="T34" fmla="*/ 12 w 622"/>
                <a:gd name="T35" fmla="*/ 250 h 295"/>
                <a:gd name="T36" fmla="*/ 3 w 622"/>
                <a:gd name="T37" fmla="*/ 228 h 295"/>
                <a:gd name="T38" fmla="*/ 0 w 622"/>
                <a:gd name="T39" fmla="*/ 209 h 295"/>
                <a:gd name="T40" fmla="*/ 1 w 622"/>
                <a:gd name="T41" fmla="*/ 190 h 295"/>
                <a:gd name="T42" fmla="*/ 7 w 622"/>
                <a:gd name="T43" fmla="*/ 171 h 295"/>
                <a:gd name="T44" fmla="*/ 16 w 622"/>
                <a:gd name="T45" fmla="*/ 154 h 295"/>
                <a:gd name="T46" fmla="*/ 31 w 622"/>
                <a:gd name="T47" fmla="*/ 139 h 295"/>
                <a:gd name="T48" fmla="*/ 46 w 622"/>
                <a:gd name="T49" fmla="*/ 127 h 295"/>
                <a:gd name="T50" fmla="*/ 67 w 622"/>
                <a:gd name="T51" fmla="*/ 119 h 295"/>
                <a:gd name="T52" fmla="*/ 510 w 622"/>
                <a:gd name="T53" fmla="*/ 3 h 295"/>
                <a:gd name="T54" fmla="*/ 533 w 622"/>
                <a:gd name="T55"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22" h="295">
                  <a:moveTo>
                    <a:pt x="533" y="0"/>
                  </a:moveTo>
                  <a:lnTo>
                    <a:pt x="556" y="4"/>
                  </a:lnTo>
                  <a:lnTo>
                    <a:pt x="577" y="13"/>
                  </a:lnTo>
                  <a:lnTo>
                    <a:pt x="595" y="26"/>
                  </a:lnTo>
                  <a:lnTo>
                    <a:pt x="610" y="45"/>
                  </a:lnTo>
                  <a:lnTo>
                    <a:pt x="619" y="67"/>
                  </a:lnTo>
                  <a:lnTo>
                    <a:pt x="622" y="90"/>
                  </a:lnTo>
                  <a:lnTo>
                    <a:pt x="618" y="113"/>
                  </a:lnTo>
                  <a:lnTo>
                    <a:pt x="610" y="135"/>
                  </a:lnTo>
                  <a:lnTo>
                    <a:pt x="596" y="153"/>
                  </a:lnTo>
                  <a:lnTo>
                    <a:pt x="577" y="167"/>
                  </a:lnTo>
                  <a:lnTo>
                    <a:pt x="555" y="176"/>
                  </a:lnTo>
                  <a:lnTo>
                    <a:pt x="112" y="293"/>
                  </a:lnTo>
                  <a:lnTo>
                    <a:pt x="89" y="295"/>
                  </a:lnTo>
                  <a:lnTo>
                    <a:pt x="66" y="292"/>
                  </a:lnTo>
                  <a:lnTo>
                    <a:pt x="44" y="283"/>
                  </a:lnTo>
                  <a:lnTo>
                    <a:pt x="26" y="270"/>
                  </a:lnTo>
                  <a:lnTo>
                    <a:pt x="12" y="250"/>
                  </a:lnTo>
                  <a:lnTo>
                    <a:pt x="3" y="228"/>
                  </a:lnTo>
                  <a:lnTo>
                    <a:pt x="0" y="209"/>
                  </a:lnTo>
                  <a:lnTo>
                    <a:pt x="1" y="190"/>
                  </a:lnTo>
                  <a:lnTo>
                    <a:pt x="7" y="171"/>
                  </a:lnTo>
                  <a:lnTo>
                    <a:pt x="16" y="154"/>
                  </a:lnTo>
                  <a:lnTo>
                    <a:pt x="31" y="139"/>
                  </a:lnTo>
                  <a:lnTo>
                    <a:pt x="46" y="127"/>
                  </a:lnTo>
                  <a:lnTo>
                    <a:pt x="67" y="119"/>
                  </a:lnTo>
                  <a:lnTo>
                    <a:pt x="510" y="3"/>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8" name="Freeform 30"/>
            <p:cNvSpPr>
              <a:spLocks/>
            </p:cNvSpPr>
            <p:nvPr/>
          </p:nvSpPr>
          <p:spPr bwMode="auto">
            <a:xfrm>
              <a:off x="17367251" y="4183063"/>
              <a:ext cx="292100" cy="233363"/>
            </a:xfrm>
            <a:custGeom>
              <a:avLst/>
              <a:gdLst>
                <a:gd name="T0" fmla="*/ 98 w 552"/>
                <a:gd name="T1" fmla="*/ 0 h 441"/>
                <a:gd name="T2" fmla="*/ 121 w 552"/>
                <a:gd name="T3" fmla="*/ 5 h 441"/>
                <a:gd name="T4" fmla="*/ 141 w 552"/>
                <a:gd name="T5" fmla="*/ 17 h 441"/>
                <a:gd name="T6" fmla="*/ 515 w 552"/>
                <a:gd name="T7" fmla="*/ 280 h 441"/>
                <a:gd name="T8" fmla="*/ 531 w 552"/>
                <a:gd name="T9" fmla="*/ 293 h 441"/>
                <a:gd name="T10" fmla="*/ 542 w 552"/>
                <a:gd name="T11" fmla="*/ 310 h 441"/>
                <a:gd name="T12" fmla="*/ 549 w 552"/>
                <a:gd name="T13" fmla="*/ 329 h 441"/>
                <a:gd name="T14" fmla="*/ 552 w 552"/>
                <a:gd name="T15" fmla="*/ 347 h 441"/>
                <a:gd name="T16" fmla="*/ 551 w 552"/>
                <a:gd name="T17" fmla="*/ 367 h 441"/>
                <a:gd name="T18" fmla="*/ 546 w 552"/>
                <a:gd name="T19" fmla="*/ 387 h 441"/>
                <a:gd name="T20" fmla="*/ 537 w 552"/>
                <a:gd name="T21" fmla="*/ 405 h 441"/>
                <a:gd name="T22" fmla="*/ 520 w 552"/>
                <a:gd name="T23" fmla="*/ 422 h 441"/>
                <a:gd name="T24" fmla="*/ 500 w 552"/>
                <a:gd name="T25" fmla="*/ 434 h 441"/>
                <a:gd name="T26" fmla="*/ 478 w 552"/>
                <a:gd name="T27" fmla="*/ 441 h 441"/>
                <a:gd name="T28" fmla="*/ 455 w 552"/>
                <a:gd name="T29" fmla="*/ 441 h 441"/>
                <a:gd name="T30" fmla="*/ 433 w 552"/>
                <a:gd name="T31" fmla="*/ 437 h 441"/>
                <a:gd name="T32" fmla="*/ 411 w 552"/>
                <a:gd name="T33" fmla="*/ 426 h 441"/>
                <a:gd name="T34" fmla="*/ 38 w 552"/>
                <a:gd name="T35" fmla="*/ 162 h 441"/>
                <a:gd name="T36" fmla="*/ 22 w 552"/>
                <a:gd name="T37" fmla="*/ 149 h 441"/>
                <a:gd name="T38" fmla="*/ 11 w 552"/>
                <a:gd name="T39" fmla="*/ 132 h 441"/>
                <a:gd name="T40" fmla="*/ 4 w 552"/>
                <a:gd name="T41" fmla="*/ 114 h 441"/>
                <a:gd name="T42" fmla="*/ 0 w 552"/>
                <a:gd name="T43" fmla="*/ 95 h 441"/>
                <a:gd name="T44" fmla="*/ 1 w 552"/>
                <a:gd name="T45" fmla="*/ 75 h 441"/>
                <a:gd name="T46" fmla="*/ 6 w 552"/>
                <a:gd name="T47" fmla="*/ 56 h 441"/>
                <a:gd name="T48" fmla="*/ 16 w 552"/>
                <a:gd name="T49" fmla="*/ 37 h 441"/>
                <a:gd name="T50" fmla="*/ 33 w 552"/>
                <a:gd name="T51" fmla="*/ 21 h 441"/>
                <a:gd name="T52" fmla="*/ 53 w 552"/>
                <a:gd name="T53" fmla="*/ 8 h 441"/>
                <a:gd name="T54" fmla="*/ 74 w 552"/>
                <a:gd name="T55" fmla="*/ 1 h 441"/>
                <a:gd name="T56" fmla="*/ 98 w 552"/>
                <a:gd name="T57" fmla="*/ 0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2" h="441">
                  <a:moveTo>
                    <a:pt x="98" y="0"/>
                  </a:moveTo>
                  <a:lnTo>
                    <a:pt x="121" y="5"/>
                  </a:lnTo>
                  <a:lnTo>
                    <a:pt x="141" y="17"/>
                  </a:lnTo>
                  <a:lnTo>
                    <a:pt x="515" y="280"/>
                  </a:lnTo>
                  <a:lnTo>
                    <a:pt x="531" y="293"/>
                  </a:lnTo>
                  <a:lnTo>
                    <a:pt x="542" y="310"/>
                  </a:lnTo>
                  <a:lnTo>
                    <a:pt x="549" y="329"/>
                  </a:lnTo>
                  <a:lnTo>
                    <a:pt x="552" y="347"/>
                  </a:lnTo>
                  <a:lnTo>
                    <a:pt x="551" y="367"/>
                  </a:lnTo>
                  <a:lnTo>
                    <a:pt x="546" y="387"/>
                  </a:lnTo>
                  <a:lnTo>
                    <a:pt x="537" y="405"/>
                  </a:lnTo>
                  <a:lnTo>
                    <a:pt x="520" y="422"/>
                  </a:lnTo>
                  <a:lnTo>
                    <a:pt x="500" y="434"/>
                  </a:lnTo>
                  <a:lnTo>
                    <a:pt x="478" y="441"/>
                  </a:lnTo>
                  <a:lnTo>
                    <a:pt x="455" y="441"/>
                  </a:lnTo>
                  <a:lnTo>
                    <a:pt x="433" y="437"/>
                  </a:lnTo>
                  <a:lnTo>
                    <a:pt x="411" y="426"/>
                  </a:lnTo>
                  <a:lnTo>
                    <a:pt x="38" y="162"/>
                  </a:lnTo>
                  <a:lnTo>
                    <a:pt x="22" y="149"/>
                  </a:lnTo>
                  <a:lnTo>
                    <a:pt x="11" y="132"/>
                  </a:lnTo>
                  <a:lnTo>
                    <a:pt x="4" y="114"/>
                  </a:lnTo>
                  <a:lnTo>
                    <a:pt x="0" y="95"/>
                  </a:lnTo>
                  <a:lnTo>
                    <a:pt x="1" y="75"/>
                  </a:lnTo>
                  <a:lnTo>
                    <a:pt x="6" y="56"/>
                  </a:lnTo>
                  <a:lnTo>
                    <a:pt x="16" y="37"/>
                  </a:lnTo>
                  <a:lnTo>
                    <a:pt x="33" y="21"/>
                  </a:lnTo>
                  <a:lnTo>
                    <a:pt x="53" y="8"/>
                  </a:lnTo>
                  <a:lnTo>
                    <a:pt x="74" y="1"/>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30" name="Rectangle 29"/>
          <p:cNvSpPr/>
          <p:nvPr/>
        </p:nvSpPr>
        <p:spPr>
          <a:xfrm>
            <a:off x="17021173" y="6343649"/>
            <a:ext cx="1266825" cy="1314450"/>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Freeform 6"/>
          <p:cNvSpPr>
            <a:spLocks noEditPoints="1"/>
          </p:cNvSpPr>
          <p:nvPr/>
        </p:nvSpPr>
        <p:spPr bwMode="auto">
          <a:xfrm>
            <a:off x="17434150" y="6788855"/>
            <a:ext cx="500354" cy="500929"/>
          </a:xfrm>
          <a:custGeom>
            <a:avLst/>
            <a:gdLst>
              <a:gd name="T0" fmla="*/ 89 w 368"/>
              <a:gd name="T1" fmla="*/ 122 h 368"/>
              <a:gd name="T2" fmla="*/ 101 w 368"/>
              <a:gd name="T3" fmla="*/ 124 h 368"/>
              <a:gd name="T4" fmla="*/ 146 w 368"/>
              <a:gd name="T5" fmla="*/ 82 h 368"/>
              <a:gd name="T6" fmla="*/ 145 w 368"/>
              <a:gd name="T7" fmla="*/ 73 h 368"/>
              <a:gd name="T8" fmla="*/ 147 w 368"/>
              <a:gd name="T9" fmla="*/ 60 h 368"/>
              <a:gd name="T10" fmla="*/ 87 w 368"/>
              <a:gd name="T11" fmla="*/ 27 h 368"/>
              <a:gd name="T12" fmla="*/ 36 w 368"/>
              <a:gd name="T13" fmla="*/ 75 h 368"/>
              <a:gd name="T14" fmla="*/ 72 w 368"/>
              <a:gd name="T15" fmla="*/ 126 h 368"/>
              <a:gd name="T16" fmla="*/ 89 w 368"/>
              <a:gd name="T17" fmla="*/ 122 h 368"/>
              <a:gd name="T18" fmla="*/ 50 w 368"/>
              <a:gd name="T19" fmla="*/ 161 h 368"/>
              <a:gd name="T20" fmla="*/ 53 w 368"/>
              <a:gd name="T21" fmla="*/ 146 h 368"/>
              <a:gd name="T22" fmla="*/ 19 w 368"/>
              <a:gd name="T23" fmla="*/ 101 h 368"/>
              <a:gd name="T24" fmla="*/ 0 w 368"/>
              <a:gd name="T25" fmla="*/ 184 h 368"/>
              <a:gd name="T26" fmla="*/ 26 w 368"/>
              <a:gd name="T27" fmla="*/ 278 h 368"/>
              <a:gd name="T28" fmla="*/ 58 w 368"/>
              <a:gd name="T29" fmla="*/ 185 h 368"/>
              <a:gd name="T30" fmla="*/ 50 w 368"/>
              <a:gd name="T31" fmla="*/ 161 h 368"/>
              <a:gd name="T32" fmla="*/ 184 w 368"/>
              <a:gd name="T33" fmla="*/ 34 h 368"/>
              <a:gd name="T34" fmla="*/ 211 w 368"/>
              <a:gd name="T35" fmla="*/ 44 h 368"/>
              <a:gd name="T36" fmla="*/ 275 w 368"/>
              <a:gd name="T37" fmla="*/ 24 h 368"/>
              <a:gd name="T38" fmla="*/ 184 w 368"/>
              <a:gd name="T39" fmla="*/ 0 h 368"/>
              <a:gd name="T40" fmla="*/ 119 w 368"/>
              <a:gd name="T41" fmla="*/ 12 h 368"/>
              <a:gd name="T42" fmla="*/ 165 w 368"/>
              <a:gd name="T43" fmla="*/ 39 h 368"/>
              <a:gd name="T44" fmla="*/ 184 w 368"/>
              <a:gd name="T45" fmla="*/ 34 h 368"/>
              <a:gd name="T46" fmla="*/ 243 w 368"/>
              <a:gd name="T47" fmla="*/ 218 h 368"/>
              <a:gd name="T48" fmla="*/ 253 w 368"/>
              <a:gd name="T49" fmla="*/ 205 h 368"/>
              <a:gd name="T50" fmla="*/ 200 w 368"/>
              <a:gd name="T51" fmla="*/ 109 h 368"/>
              <a:gd name="T52" fmla="*/ 184 w 368"/>
              <a:gd name="T53" fmla="*/ 112 h 368"/>
              <a:gd name="T54" fmla="*/ 162 w 368"/>
              <a:gd name="T55" fmla="*/ 105 h 368"/>
              <a:gd name="T56" fmla="*/ 122 w 368"/>
              <a:gd name="T57" fmla="*/ 141 h 368"/>
              <a:gd name="T58" fmla="*/ 128 w 368"/>
              <a:gd name="T59" fmla="*/ 161 h 368"/>
              <a:gd name="T60" fmla="*/ 127 w 368"/>
              <a:gd name="T61" fmla="*/ 173 h 368"/>
              <a:gd name="T62" fmla="*/ 243 w 368"/>
              <a:gd name="T63" fmla="*/ 218 h 368"/>
              <a:gd name="T64" fmla="*/ 294 w 368"/>
              <a:gd name="T65" fmla="*/ 271 h 368"/>
              <a:gd name="T66" fmla="*/ 295 w 368"/>
              <a:gd name="T67" fmla="*/ 293 h 368"/>
              <a:gd name="T68" fmla="*/ 292 w 368"/>
              <a:gd name="T69" fmla="*/ 333 h 368"/>
              <a:gd name="T70" fmla="*/ 359 w 368"/>
              <a:gd name="T71" fmla="*/ 240 h 368"/>
              <a:gd name="T72" fmla="*/ 315 w 368"/>
              <a:gd name="T73" fmla="*/ 247 h 368"/>
              <a:gd name="T74" fmla="*/ 294 w 368"/>
              <a:gd name="T75" fmla="*/ 271 h 368"/>
              <a:gd name="T76" fmla="*/ 234 w 368"/>
              <a:gd name="T77" fmla="*/ 244 h 368"/>
              <a:gd name="T78" fmla="*/ 110 w 368"/>
              <a:gd name="T79" fmla="*/ 195 h 368"/>
              <a:gd name="T80" fmla="*/ 89 w 368"/>
              <a:gd name="T81" fmla="*/ 200 h 368"/>
              <a:gd name="T82" fmla="*/ 81 w 368"/>
              <a:gd name="T83" fmla="*/ 200 h 368"/>
              <a:gd name="T84" fmla="*/ 49 w 368"/>
              <a:gd name="T85" fmla="*/ 309 h 368"/>
              <a:gd name="T86" fmla="*/ 112 w 368"/>
              <a:gd name="T87" fmla="*/ 353 h 368"/>
              <a:gd name="T88" fmla="*/ 234 w 368"/>
              <a:gd name="T89" fmla="*/ 244 h 368"/>
              <a:gd name="T90" fmla="*/ 307 w 368"/>
              <a:gd name="T91" fmla="*/ 48 h 368"/>
              <a:gd name="T92" fmla="*/ 223 w 368"/>
              <a:gd name="T93" fmla="*/ 69 h 368"/>
              <a:gd name="T94" fmla="*/ 224 w 368"/>
              <a:gd name="T95" fmla="*/ 73 h 368"/>
              <a:gd name="T96" fmla="*/ 220 w 368"/>
              <a:gd name="T97" fmla="*/ 90 h 368"/>
              <a:gd name="T98" fmla="*/ 279 w 368"/>
              <a:gd name="T99" fmla="*/ 196 h 368"/>
              <a:gd name="T100" fmla="*/ 314 w 368"/>
              <a:gd name="T101" fmla="*/ 220 h 368"/>
              <a:gd name="T102" fmla="*/ 366 w 368"/>
              <a:gd name="T103" fmla="*/ 210 h 368"/>
              <a:gd name="T104" fmla="*/ 368 w 368"/>
              <a:gd name="T105" fmla="*/ 184 h 368"/>
              <a:gd name="T106" fmla="*/ 307 w 368"/>
              <a:gd name="T107" fmla="*/ 48 h 368"/>
              <a:gd name="T108" fmla="*/ 254 w 368"/>
              <a:gd name="T109" fmla="*/ 265 h 368"/>
              <a:gd name="T110" fmla="*/ 139 w 368"/>
              <a:gd name="T111" fmla="*/ 362 h 368"/>
              <a:gd name="T112" fmla="*/ 184 w 368"/>
              <a:gd name="T113" fmla="*/ 368 h 368"/>
              <a:gd name="T114" fmla="*/ 261 w 368"/>
              <a:gd name="T115" fmla="*/ 351 h 368"/>
              <a:gd name="T116" fmla="*/ 267 w 368"/>
              <a:gd name="T117" fmla="*/ 293 h 368"/>
              <a:gd name="T118" fmla="*/ 266 w 368"/>
              <a:gd name="T119" fmla="*/ 272 h 368"/>
              <a:gd name="T120" fmla="*/ 254 w 368"/>
              <a:gd name="T121" fmla="*/ 2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8" h="368">
                <a:moveTo>
                  <a:pt x="89" y="122"/>
                </a:moveTo>
                <a:cubicBezTo>
                  <a:pt x="93" y="122"/>
                  <a:pt x="97" y="123"/>
                  <a:pt x="101" y="124"/>
                </a:cubicBezTo>
                <a:cubicBezTo>
                  <a:pt x="115" y="108"/>
                  <a:pt x="130" y="94"/>
                  <a:pt x="146" y="82"/>
                </a:cubicBezTo>
                <a:cubicBezTo>
                  <a:pt x="146" y="79"/>
                  <a:pt x="145" y="76"/>
                  <a:pt x="145" y="73"/>
                </a:cubicBezTo>
                <a:cubicBezTo>
                  <a:pt x="145" y="68"/>
                  <a:pt x="146" y="64"/>
                  <a:pt x="147" y="60"/>
                </a:cubicBezTo>
                <a:cubicBezTo>
                  <a:pt x="129" y="47"/>
                  <a:pt x="109" y="36"/>
                  <a:pt x="87" y="27"/>
                </a:cubicBezTo>
                <a:cubicBezTo>
                  <a:pt x="67" y="40"/>
                  <a:pt x="50" y="56"/>
                  <a:pt x="36" y="75"/>
                </a:cubicBezTo>
                <a:cubicBezTo>
                  <a:pt x="46" y="93"/>
                  <a:pt x="58" y="110"/>
                  <a:pt x="72" y="126"/>
                </a:cubicBezTo>
                <a:cubicBezTo>
                  <a:pt x="77" y="124"/>
                  <a:pt x="83" y="122"/>
                  <a:pt x="89" y="122"/>
                </a:cubicBezTo>
                <a:close/>
                <a:moveTo>
                  <a:pt x="50" y="161"/>
                </a:moveTo>
                <a:cubicBezTo>
                  <a:pt x="50" y="156"/>
                  <a:pt x="51" y="151"/>
                  <a:pt x="53" y="146"/>
                </a:cubicBezTo>
                <a:cubicBezTo>
                  <a:pt x="41" y="132"/>
                  <a:pt x="29" y="117"/>
                  <a:pt x="19" y="101"/>
                </a:cubicBezTo>
                <a:cubicBezTo>
                  <a:pt x="7" y="126"/>
                  <a:pt x="0" y="154"/>
                  <a:pt x="0" y="184"/>
                </a:cubicBezTo>
                <a:cubicBezTo>
                  <a:pt x="0" y="218"/>
                  <a:pt x="9" y="250"/>
                  <a:pt x="26" y="278"/>
                </a:cubicBezTo>
                <a:cubicBezTo>
                  <a:pt x="32" y="245"/>
                  <a:pt x="43" y="214"/>
                  <a:pt x="58" y="185"/>
                </a:cubicBezTo>
                <a:cubicBezTo>
                  <a:pt x="53" y="178"/>
                  <a:pt x="50" y="170"/>
                  <a:pt x="50" y="161"/>
                </a:cubicBezTo>
                <a:close/>
                <a:moveTo>
                  <a:pt x="184" y="34"/>
                </a:moveTo>
                <a:cubicBezTo>
                  <a:pt x="195" y="34"/>
                  <a:pt x="204" y="38"/>
                  <a:pt x="211" y="44"/>
                </a:cubicBezTo>
                <a:cubicBezTo>
                  <a:pt x="232" y="35"/>
                  <a:pt x="253" y="29"/>
                  <a:pt x="275" y="24"/>
                </a:cubicBezTo>
                <a:cubicBezTo>
                  <a:pt x="248" y="9"/>
                  <a:pt x="217" y="0"/>
                  <a:pt x="184" y="0"/>
                </a:cubicBezTo>
                <a:cubicBezTo>
                  <a:pt x="161" y="0"/>
                  <a:pt x="139" y="4"/>
                  <a:pt x="119" y="12"/>
                </a:cubicBezTo>
                <a:cubicBezTo>
                  <a:pt x="135" y="20"/>
                  <a:pt x="150" y="29"/>
                  <a:pt x="165" y="39"/>
                </a:cubicBezTo>
                <a:cubicBezTo>
                  <a:pt x="170" y="36"/>
                  <a:pt x="177" y="34"/>
                  <a:pt x="184" y="34"/>
                </a:cubicBezTo>
                <a:close/>
                <a:moveTo>
                  <a:pt x="243" y="218"/>
                </a:moveTo>
                <a:cubicBezTo>
                  <a:pt x="245" y="213"/>
                  <a:pt x="249" y="208"/>
                  <a:pt x="253" y="205"/>
                </a:cubicBezTo>
                <a:cubicBezTo>
                  <a:pt x="242" y="169"/>
                  <a:pt x="223" y="137"/>
                  <a:pt x="200" y="109"/>
                </a:cubicBezTo>
                <a:cubicBezTo>
                  <a:pt x="195" y="111"/>
                  <a:pt x="190" y="112"/>
                  <a:pt x="184" y="112"/>
                </a:cubicBezTo>
                <a:cubicBezTo>
                  <a:pt x="176" y="112"/>
                  <a:pt x="168" y="109"/>
                  <a:pt x="162" y="105"/>
                </a:cubicBezTo>
                <a:cubicBezTo>
                  <a:pt x="148" y="115"/>
                  <a:pt x="134" y="128"/>
                  <a:pt x="122" y="141"/>
                </a:cubicBezTo>
                <a:cubicBezTo>
                  <a:pt x="126" y="147"/>
                  <a:pt x="128" y="154"/>
                  <a:pt x="128" y="161"/>
                </a:cubicBezTo>
                <a:cubicBezTo>
                  <a:pt x="128" y="165"/>
                  <a:pt x="128" y="169"/>
                  <a:pt x="127" y="173"/>
                </a:cubicBezTo>
                <a:cubicBezTo>
                  <a:pt x="161" y="196"/>
                  <a:pt x="200" y="212"/>
                  <a:pt x="243" y="218"/>
                </a:cubicBezTo>
                <a:close/>
                <a:moveTo>
                  <a:pt x="294" y="271"/>
                </a:moveTo>
                <a:cubicBezTo>
                  <a:pt x="294" y="278"/>
                  <a:pt x="295" y="286"/>
                  <a:pt x="295" y="293"/>
                </a:cubicBezTo>
                <a:cubicBezTo>
                  <a:pt x="295" y="307"/>
                  <a:pt x="294" y="320"/>
                  <a:pt x="292" y="333"/>
                </a:cubicBezTo>
                <a:cubicBezTo>
                  <a:pt x="323" y="310"/>
                  <a:pt x="347" y="277"/>
                  <a:pt x="359" y="240"/>
                </a:cubicBezTo>
                <a:cubicBezTo>
                  <a:pt x="345" y="243"/>
                  <a:pt x="330" y="246"/>
                  <a:pt x="315" y="247"/>
                </a:cubicBezTo>
                <a:cubicBezTo>
                  <a:pt x="312" y="258"/>
                  <a:pt x="304" y="266"/>
                  <a:pt x="294" y="271"/>
                </a:cubicBezTo>
                <a:close/>
                <a:moveTo>
                  <a:pt x="234" y="244"/>
                </a:moveTo>
                <a:cubicBezTo>
                  <a:pt x="188" y="237"/>
                  <a:pt x="146" y="220"/>
                  <a:pt x="110" y="195"/>
                </a:cubicBezTo>
                <a:cubicBezTo>
                  <a:pt x="104" y="198"/>
                  <a:pt x="97" y="200"/>
                  <a:pt x="89" y="200"/>
                </a:cubicBezTo>
                <a:cubicBezTo>
                  <a:pt x="86" y="200"/>
                  <a:pt x="84" y="200"/>
                  <a:pt x="81" y="200"/>
                </a:cubicBezTo>
                <a:cubicBezTo>
                  <a:pt x="64" y="233"/>
                  <a:pt x="52" y="270"/>
                  <a:pt x="49" y="309"/>
                </a:cubicBezTo>
                <a:cubicBezTo>
                  <a:pt x="67" y="328"/>
                  <a:pt x="88" y="343"/>
                  <a:pt x="112" y="353"/>
                </a:cubicBezTo>
                <a:cubicBezTo>
                  <a:pt x="142" y="308"/>
                  <a:pt x="184" y="270"/>
                  <a:pt x="234" y="244"/>
                </a:cubicBezTo>
                <a:close/>
                <a:moveTo>
                  <a:pt x="307" y="48"/>
                </a:moveTo>
                <a:cubicBezTo>
                  <a:pt x="278" y="50"/>
                  <a:pt x="250" y="58"/>
                  <a:pt x="223" y="69"/>
                </a:cubicBezTo>
                <a:cubicBezTo>
                  <a:pt x="224" y="70"/>
                  <a:pt x="224" y="71"/>
                  <a:pt x="224" y="73"/>
                </a:cubicBezTo>
                <a:cubicBezTo>
                  <a:pt x="224" y="79"/>
                  <a:pt x="222" y="85"/>
                  <a:pt x="220" y="90"/>
                </a:cubicBezTo>
                <a:cubicBezTo>
                  <a:pt x="246" y="121"/>
                  <a:pt x="266" y="157"/>
                  <a:pt x="279" y="196"/>
                </a:cubicBezTo>
                <a:cubicBezTo>
                  <a:pt x="295" y="196"/>
                  <a:pt x="309" y="206"/>
                  <a:pt x="314" y="220"/>
                </a:cubicBezTo>
                <a:cubicBezTo>
                  <a:pt x="332" y="218"/>
                  <a:pt x="349" y="215"/>
                  <a:pt x="366" y="210"/>
                </a:cubicBezTo>
                <a:cubicBezTo>
                  <a:pt x="367" y="201"/>
                  <a:pt x="368" y="193"/>
                  <a:pt x="368" y="184"/>
                </a:cubicBezTo>
                <a:cubicBezTo>
                  <a:pt x="368" y="130"/>
                  <a:pt x="344" y="81"/>
                  <a:pt x="307" y="48"/>
                </a:cubicBezTo>
                <a:close/>
                <a:moveTo>
                  <a:pt x="254" y="265"/>
                </a:moveTo>
                <a:cubicBezTo>
                  <a:pt x="207" y="287"/>
                  <a:pt x="167" y="321"/>
                  <a:pt x="139" y="362"/>
                </a:cubicBezTo>
                <a:cubicBezTo>
                  <a:pt x="153" y="366"/>
                  <a:pt x="168" y="368"/>
                  <a:pt x="184" y="368"/>
                </a:cubicBezTo>
                <a:cubicBezTo>
                  <a:pt x="212" y="368"/>
                  <a:pt x="238" y="362"/>
                  <a:pt x="261" y="351"/>
                </a:cubicBezTo>
                <a:cubicBezTo>
                  <a:pt x="265" y="332"/>
                  <a:pt x="267" y="313"/>
                  <a:pt x="267" y="293"/>
                </a:cubicBezTo>
                <a:cubicBezTo>
                  <a:pt x="267" y="286"/>
                  <a:pt x="267" y="279"/>
                  <a:pt x="266" y="272"/>
                </a:cubicBezTo>
                <a:cubicBezTo>
                  <a:pt x="262" y="271"/>
                  <a:pt x="257" y="268"/>
                  <a:pt x="254"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4" name="Group 53"/>
          <p:cNvGrpSpPr/>
          <p:nvPr/>
        </p:nvGrpSpPr>
        <p:grpSpPr>
          <a:xfrm>
            <a:off x="913596" y="2994014"/>
            <a:ext cx="3981450" cy="1015663"/>
            <a:chOff x="913596" y="2994014"/>
            <a:chExt cx="3981450" cy="1015663"/>
          </a:xfrm>
        </p:grpSpPr>
        <p:sp>
          <p:nvSpPr>
            <p:cNvPr id="34" name="Rounded Rectangle 33"/>
            <p:cNvSpPr/>
            <p:nvPr/>
          </p:nvSpPr>
          <p:spPr>
            <a:xfrm>
              <a:off x="4805046" y="3177846"/>
              <a:ext cx="90000" cy="648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8" name="Rectangle 47"/>
            <p:cNvSpPr/>
            <p:nvPr/>
          </p:nvSpPr>
          <p:spPr>
            <a:xfrm>
              <a:off x="913596" y="2994014"/>
              <a:ext cx="3725819" cy="1015663"/>
            </a:xfrm>
            <a:prstGeom prst="rect">
              <a:avLst/>
            </a:prstGeom>
          </p:spPr>
          <p:txBody>
            <a:bodyPr wrap="square">
              <a:spAutoFit/>
            </a:bodyPr>
            <a:lstStyle/>
            <a:p>
              <a:pPr algn="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grpSp>
      <p:grpSp>
        <p:nvGrpSpPr>
          <p:cNvPr id="55" name="Group 54"/>
          <p:cNvGrpSpPr/>
          <p:nvPr/>
        </p:nvGrpSpPr>
        <p:grpSpPr>
          <a:xfrm>
            <a:off x="913596" y="4425256"/>
            <a:ext cx="3981450" cy="1015663"/>
            <a:chOff x="913596" y="4425256"/>
            <a:chExt cx="3981450" cy="1015663"/>
          </a:xfrm>
        </p:grpSpPr>
        <p:sp>
          <p:nvSpPr>
            <p:cNvPr id="37" name="Rounded Rectangle 36"/>
            <p:cNvSpPr/>
            <p:nvPr/>
          </p:nvSpPr>
          <p:spPr>
            <a:xfrm>
              <a:off x="4805046" y="4615585"/>
              <a:ext cx="90000" cy="64800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9" name="Rectangle 48"/>
            <p:cNvSpPr/>
            <p:nvPr/>
          </p:nvSpPr>
          <p:spPr>
            <a:xfrm>
              <a:off x="913596" y="4425256"/>
              <a:ext cx="3725819" cy="1015663"/>
            </a:xfrm>
            <a:prstGeom prst="rect">
              <a:avLst/>
            </a:prstGeom>
          </p:spPr>
          <p:txBody>
            <a:bodyPr wrap="square">
              <a:spAutoFit/>
            </a:bodyPr>
            <a:lstStyle/>
            <a:p>
              <a:pPr algn="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grpSp>
      <p:grpSp>
        <p:nvGrpSpPr>
          <p:cNvPr id="57" name="Group 56"/>
          <p:cNvGrpSpPr/>
          <p:nvPr/>
        </p:nvGrpSpPr>
        <p:grpSpPr>
          <a:xfrm>
            <a:off x="913596" y="5913648"/>
            <a:ext cx="3981450" cy="1015663"/>
            <a:chOff x="913596" y="5913648"/>
            <a:chExt cx="3981450" cy="1015663"/>
          </a:xfrm>
        </p:grpSpPr>
        <p:sp>
          <p:nvSpPr>
            <p:cNvPr id="43" name="Rounded Rectangle 42"/>
            <p:cNvSpPr/>
            <p:nvPr/>
          </p:nvSpPr>
          <p:spPr>
            <a:xfrm>
              <a:off x="4805046" y="6053324"/>
              <a:ext cx="90000" cy="6480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0" name="Rectangle 49"/>
            <p:cNvSpPr/>
            <p:nvPr/>
          </p:nvSpPr>
          <p:spPr>
            <a:xfrm>
              <a:off x="913596" y="5913648"/>
              <a:ext cx="3725819" cy="1015663"/>
            </a:xfrm>
            <a:prstGeom prst="rect">
              <a:avLst/>
            </a:prstGeom>
          </p:spPr>
          <p:txBody>
            <a:bodyPr wrap="square">
              <a:spAutoFit/>
            </a:bodyPr>
            <a:lstStyle/>
            <a:p>
              <a:pPr algn="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grpSp>
      <p:grpSp>
        <p:nvGrpSpPr>
          <p:cNvPr id="58" name="Group 57"/>
          <p:cNvGrpSpPr/>
          <p:nvPr/>
        </p:nvGrpSpPr>
        <p:grpSpPr>
          <a:xfrm>
            <a:off x="913596" y="7363940"/>
            <a:ext cx="3981450" cy="1015663"/>
            <a:chOff x="913596" y="7363940"/>
            <a:chExt cx="3981450" cy="1015663"/>
          </a:xfrm>
        </p:grpSpPr>
        <p:sp>
          <p:nvSpPr>
            <p:cNvPr id="46" name="Rounded Rectangle 45"/>
            <p:cNvSpPr/>
            <p:nvPr/>
          </p:nvSpPr>
          <p:spPr>
            <a:xfrm>
              <a:off x="4805046" y="7491063"/>
              <a:ext cx="90000" cy="64800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1" name="Rectangle 50"/>
            <p:cNvSpPr/>
            <p:nvPr/>
          </p:nvSpPr>
          <p:spPr>
            <a:xfrm>
              <a:off x="913596" y="7363940"/>
              <a:ext cx="3725819" cy="1015663"/>
            </a:xfrm>
            <a:prstGeom prst="rect">
              <a:avLst/>
            </a:prstGeom>
          </p:spPr>
          <p:txBody>
            <a:bodyPr wrap="square">
              <a:spAutoFit/>
            </a:bodyPr>
            <a:lstStyle/>
            <a:p>
              <a:pPr algn="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grpSp>
      <p:cxnSp>
        <p:nvCxnSpPr>
          <p:cNvPr id="5" name="Straight Connector 4"/>
          <p:cNvCxnSpPr/>
          <p:nvPr/>
        </p:nvCxnSpPr>
        <p:spPr>
          <a:xfrm flipH="1">
            <a:off x="5257800" y="4933087"/>
            <a:ext cx="4343400" cy="0"/>
          </a:xfrm>
          <a:prstGeom prst="line">
            <a:avLst/>
          </a:prstGeom>
          <a:ln w="31750">
            <a:solidFill>
              <a:schemeClr val="accent4"/>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9601200" y="4933088"/>
            <a:ext cx="0" cy="3271273"/>
          </a:xfrm>
          <a:prstGeom prst="line">
            <a:avLst/>
          </a:prstGeom>
          <a:ln w="31750">
            <a:solidFill>
              <a:schemeClr val="accent4"/>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9601200" y="8204361"/>
            <a:ext cx="3481971" cy="0"/>
          </a:xfrm>
          <a:prstGeom prst="line">
            <a:avLst/>
          </a:prstGeom>
          <a:ln w="31750">
            <a:solidFill>
              <a:schemeClr val="accent4"/>
            </a:solidFill>
            <a:prstDash val="sysDash"/>
            <a:headEnd type="arrow"/>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3208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7918811" y="276820"/>
            <a:ext cx="2478564" cy="861774"/>
          </a:xfrm>
          <a:prstGeom prst="rect">
            <a:avLst/>
          </a:prstGeom>
        </p:spPr>
        <p:txBody>
          <a:bodyPr wrap="none">
            <a:spAutoFit/>
          </a:bodyPr>
          <a:lstStyle/>
          <a:p>
            <a:pPr algn="ctr"/>
            <a:r>
              <a:rPr lang="en-GB" sz="5000" smtClean="0">
                <a:latin typeface="Open Sans Light" panose="020B0306030504020204" pitchFamily="34" charset="0"/>
                <a:ea typeface="Open Sans Light" panose="020B0306030504020204" pitchFamily="34" charset="0"/>
                <a:cs typeface="Open Sans Light" panose="020B0306030504020204" pitchFamily="34" charset="0"/>
              </a:rPr>
              <a:t>Four list</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pSp>
        <p:nvGrpSpPr>
          <p:cNvPr id="39" name="Group 38"/>
          <p:cNvGrpSpPr/>
          <p:nvPr/>
        </p:nvGrpSpPr>
        <p:grpSpPr>
          <a:xfrm>
            <a:off x="5530849" y="3562350"/>
            <a:ext cx="2571750" cy="2362200"/>
            <a:chOff x="5740399" y="3562350"/>
            <a:chExt cx="2571750" cy="2362200"/>
          </a:xfrm>
        </p:grpSpPr>
        <p:sp>
          <p:nvSpPr>
            <p:cNvPr id="40" name="Rounded Rectangle 39"/>
            <p:cNvSpPr/>
            <p:nvPr/>
          </p:nvSpPr>
          <p:spPr>
            <a:xfrm>
              <a:off x="5740399" y="3562350"/>
              <a:ext cx="2571750" cy="2362200"/>
            </a:xfrm>
            <a:prstGeom prst="roundRect">
              <a:avLst>
                <a:gd name="adj" fmla="val 215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Rounded Rectangle 40"/>
            <p:cNvSpPr/>
            <p:nvPr/>
          </p:nvSpPr>
          <p:spPr>
            <a:xfrm>
              <a:off x="5740399" y="5229160"/>
              <a:ext cx="2571750" cy="695389"/>
            </a:xfrm>
            <a:prstGeom prst="roundRect">
              <a:avLst>
                <a:gd name="adj" fmla="val 2150"/>
              </a:avLst>
            </a:prstGeom>
            <a:solidFill>
              <a:schemeClr val="tx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Rectangle 41"/>
            <p:cNvSpPr/>
            <p:nvPr/>
          </p:nvSpPr>
          <p:spPr>
            <a:xfrm>
              <a:off x="6472577" y="3971205"/>
              <a:ext cx="1200970" cy="923330"/>
            </a:xfrm>
            <a:prstGeom prst="rect">
              <a:avLst/>
            </a:prstGeom>
          </p:spPr>
          <p:txBody>
            <a:bodyPr wrap="none">
              <a:spAutoFit/>
            </a:bodyPr>
            <a:lstStyle/>
            <a:p>
              <a:r>
                <a:rPr lang="en-GB" sz="5400" dirty="0" smtClean="0">
                  <a:solidFill>
                    <a:schemeClr val="bg1"/>
                  </a:solidFill>
                  <a:latin typeface="Dosis" panose="02010503020202060003" pitchFamily="50" charset="0"/>
                  <a:ea typeface="Open Sans Light" panose="020B0306030504020204" pitchFamily="34" charset="0"/>
                  <a:cs typeface="Open Sans Light" panose="020B0306030504020204" pitchFamily="34" charset="0"/>
                </a:rPr>
                <a:t>98</a:t>
              </a:r>
              <a:r>
                <a:rPr lang="en-GB" sz="3200" dirty="0" smtClean="0">
                  <a:solidFill>
                    <a:schemeClr val="bg1"/>
                  </a:solidFill>
                  <a:latin typeface="Dosis" panose="02010503020202060003" pitchFamily="50" charset="0"/>
                  <a:ea typeface="Open Sans Light" panose="020B0306030504020204" pitchFamily="34" charset="0"/>
                  <a:cs typeface="Open Sans Light" panose="020B0306030504020204" pitchFamily="34" charset="0"/>
                </a:rPr>
                <a:t>%</a:t>
              </a:r>
              <a:endParaRPr lang="en-GB" sz="5400" dirty="0">
                <a:solidFill>
                  <a:schemeClr val="bg1"/>
                </a:solidFill>
              </a:endParaRPr>
            </a:p>
          </p:txBody>
        </p:sp>
        <p:sp>
          <p:nvSpPr>
            <p:cNvPr id="44" name="Rectangle 43"/>
            <p:cNvSpPr/>
            <p:nvPr/>
          </p:nvSpPr>
          <p:spPr>
            <a:xfrm>
              <a:off x="6190954" y="5307033"/>
              <a:ext cx="1670650" cy="523220"/>
            </a:xfrm>
            <a:prstGeom prst="rect">
              <a:avLst/>
            </a:prstGeom>
          </p:spPr>
          <p:txBody>
            <a:bodyPr wrap="none">
              <a:spAutoFit/>
            </a:bodyPr>
            <a:lstStyle/>
            <a:p>
              <a:pPr algn="ctr"/>
              <a:r>
                <a:rPr lang="en-GB" sz="2800" dirty="0" smtClean="0">
                  <a:solidFill>
                    <a:schemeClr val="bg1"/>
                  </a:solidFill>
                  <a:latin typeface="Dosis" panose="02010503020202060003" pitchFamily="50" charset="0"/>
                  <a:ea typeface="Open Sans Light" panose="020B0306030504020204" pitchFamily="34" charset="0"/>
                  <a:cs typeface="Open Sans Light" panose="020B0306030504020204" pitchFamily="34" charset="0"/>
                </a:rPr>
                <a:t>Something</a:t>
              </a:r>
              <a:endParaRPr lang="en-GB" sz="2800" dirty="0">
                <a:solidFill>
                  <a:schemeClr val="bg1"/>
                </a:solidFill>
                <a:latin typeface="Dosis" panose="02010503020202060003" pitchFamily="50" charset="0"/>
              </a:endParaRPr>
            </a:p>
          </p:txBody>
        </p:sp>
      </p:grpSp>
      <p:grpSp>
        <p:nvGrpSpPr>
          <p:cNvPr id="45" name="Group 44"/>
          <p:cNvGrpSpPr/>
          <p:nvPr/>
        </p:nvGrpSpPr>
        <p:grpSpPr>
          <a:xfrm>
            <a:off x="10026649" y="3562350"/>
            <a:ext cx="2571750" cy="2362200"/>
            <a:chOff x="10236199" y="3562350"/>
            <a:chExt cx="2571750" cy="2362200"/>
          </a:xfrm>
        </p:grpSpPr>
        <p:sp>
          <p:nvSpPr>
            <p:cNvPr id="47" name="Rounded Rectangle 46"/>
            <p:cNvSpPr/>
            <p:nvPr/>
          </p:nvSpPr>
          <p:spPr>
            <a:xfrm>
              <a:off x="10236199" y="3562350"/>
              <a:ext cx="2571750" cy="2362200"/>
            </a:xfrm>
            <a:prstGeom prst="roundRect">
              <a:avLst>
                <a:gd name="adj" fmla="val 21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3" name="Rounded Rectangle 52"/>
            <p:cNvSpPr/>
            <p:nvPr/>
          </p:nvSpPr>
          <p:spPr>
            <a:xfrm>
              <a:off x="10236199" y="5229160"/>
              <a:ext cx="2571750" cy="695389"/>
            </a:xfrm>
            <a:prstGeom prst="roundRect">
              <a:avLst>
                <a:gd name="adj" fmla="val 2150"/>
              </a:avLst>
            </a:prstGeom>
            <a:solidFill>
              <a:schemeClr val="tx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Rectangle 58"/>
            <p:cNvSpPr/>
            <p:nvPr/>
          </p:nvSpPr>
          <p:spPr>
            <a:xfrm>
              <a:off x="10968377" y="3971205"/>
              <a:ext cx="1160895" cy="923330"/>
            </a:xfrm>
            <a:prstGeom prst="rect">
              <a:avLst/>
            </a:prstGeom>
          </p:spPr>
          <p:txBody>
            <a:bodyPr wrap="none">
              <a:spAutoFit/>
            </a:bodyPr>
            <a:lstStyle/>
            <a:p>
              <a:r>
                <a:rPr lang="en-GB" sz="5400" dirty="0" smtClean="0">
                  <a:solidFill>
                    <a:schemeClr val="bg1"/>
                  </a:solidFill>
                  <a:latin typeface="Dosis" panose="02010503020202060003" pitchFamily="50" charset="0"/>
                  <a:ea typeface="Open Sans Light" panose="020B0306030504020204" pitchFamily="34" charset="0"/>
                  <a:cs typeface="Open Sans Light" panose="020B0306030504020204" pitchFamily="34" charset="0"/>
                </a:rPr>
                <a:t>58</a:t>
              </a:r>
              <a:r>
                <a:rPr lang="en-GB" sz="3200" dirty="0" smtClean="0">
                  <a:solidFill>
                    <a:schemeClr val="bg1"/>
                  </a:solidFill>
                  <a:latin typeface="Dosis" panose="02010503020202060003" pitchFamily="50" charset="0"/>
                  <a:ea typeface="Open Sans Light" panose="020B0306030504020204" pitchFamily="34" charset="0"/>
                  <a:cs typeface="Open Sans Light" panose="020B0306030504020204" pitchFamily="34" charset="0"/>
                </a:rPr>
                <a:t>%</a:t>
              </a:r>
              <a:endParaRPr lang="en-GB" sz="3200" dirty="0">
                <a:solidFill>
                  <a:schemeClr val="bg1"/>
                </a:solidFill>
              </a:endParaRPr>
            </a:p>
          </p:txBody>
        </p:sp>
        <p:sp>
          <p:nvSpPr>
            <p:cNvPr id="65" name="Rectangle 64"/>
            <p:cNvSpPr/>
            <p:nvPr/>
          </p:nvSpPr>
          <p:spPr>
            <a:xfrm>
              <a:off x="10686749" y="5303390"/>
              <a:ext cx="1670650" cy="523220"/>
            </a:xfrm>
            <a:prstGeom prst="rect">
              <a:avLst/>
            </a:prstGeom>
          </p:spPr>
          <p:txBody>
            <a:bodyPr wrap="none">
              <a:spAutoFit/>
            </a:bodyPr>
            <a:lstStyle/>
            <a:p>
              <a:pPr algn="ctr"/>
              <a:r>
                <a:rPr lang="en-GB" sz="2800" dirty="0" smtClean="0">
                  <a:solidFill>
                    <a:schemeClr val="bg1"/>
                  </a:solidFill>
                  <a:latin typeface="Dosis" panose="02010503020202060003" pitchFamily="50" charset="0"/>
                  <a:ea typeface="Open Sans Light" panose="020B0306030504020204" pitchFamily="34" charset="0"/>
                  <a:cs typeface="Open Sans Light" panose="020B0306030504020204" pitchFamily="34" charset="0"/>
                </a:rPr>
                <a:t>Something</a:t>
              </a:r>
              <a:endParaRPr lang="en-GB" sz="2800" dirty="0">
                <a:solidFill>
                  <a:schemeClr val="bg1"/>
                </a:solidFill>
                <a:latin typeface="Dosis" panose="02010503020202060003" pitchFamily="50" charset="0"/>
              </a:endParaRPr>
            </a:p>
          </p:txBody>
        </p:sp>
      </p:grpSp>
      <p:grpSp>
        <p:nvGrpSpPr>
          <p:cNvPr id="66" name="Group 65"/>
          <p:cNvGrpSpPr/>
          <p:nvPr/>
        </p:nvGrpSpPr>
        <p:grpSpPr>
          <a:xfrm>
            <a:off x="14522449" y="3562350"/>
            <a:ext cx="2571750" cy="2362200"/>
            <a:chOff x="14731999" y="3562350"/>
            <a:chExt cx="2571750" cy="2362200"/>
          </a:xfrm>
        </p:grpSpPr>
        <p:sp>
          <p:nvSpPr>
            <p:cNvPr id="67" name="Rounded Rectangle 66"/>
            <p:cNvSpPr/>
            <p:nvPr/>
          </p:nvSpPr>
          <p:spPr>
            <a:xfrm>
              <a:off x="14731999" y="3562350"/>
              <a:ext cx="2571750" cy="2362200"/>
            </a:xfrm>
            <a:prstGeom prst="roundRect">
              <a:avLst>
                <a:gd name="adj" fmla="val 21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ounded Rectangle 67"/>
            <p:cNvSpPr/>
            <p:nvPr/>
          </p:nvSpPr>
          <p:spPr>
            <a:xfrm>
              <a:off x="14731999" y="5229160"/>
              <a:ext cx="2571750" cy="695389"/>
            </a:xfrm>
            <a:prstGeom prst="roundRect">
              <a:avLst>
                <a:gd name="adj" fmla="val 2150"/>
              </a:avLst>
            </a:prstGeom>
            <a:solidFill>
              <a:schemeClr val="tx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ectangle 68"/>
            <p:cNvSpPr/>
            <p:nvPr/>
          </p:nvSpPr>
          <p:spPr>
            <a:xfrm>
              <a:off x="15464177" y="3971205"/>
              <a:ext cx="1160895" cy="923330"/>
            </a:xfrm>
            <a:prstGeom prst="rect">
              <a:avLst/>
            </a:prstGeom>
          </p:spPr>
          <p:txBody>
            <a:bodyPr wrap="none">
              <a:spAutoFit/>
            </a:bodyPr>
            <a:lstStyle/>
            <a:p>
              <a:r>
                <a:rPr lang="en-GB" sz="5400" dirty="0" smtClean="0">
                  <a:solidFill>
                    <a:schemeClr val="bg1"/>
                  </a:solidFill>
                  <a:latin typeface="Dosis" panose="02010503020202060003" pitchFamily="50" charset="0"/>
                  <a:ea typeface="Open Sans Light" panose="020B0306030504020204" pitchFamily="34" charset="0"/>
                  <a:cs typeface="Open Sans Light" panose="020B0306030504020204" pitchFamily="34" charset="0"/>
                </a:rPr>
                <a:t>72</a:t>
              </a:r>
              <a:r>
                <a:rPr lang="en-GB" sz="3200" dirty="0" smtClean="0">
                  <a:solidFill>
                    <a:schemeClr val="bg1"/>
                  </a:solidFill>
                  <a:latin typeface="Dosis" panose="02010503020202060003" pitchFamily="50" charset="0"/>
                  <a:ea typeface="Open Sans Light" panose="020B0306030504020204" pitchFamily="34" charset="0"/>
                  <a:cs typeface="Open Sans Light" panose="020B0306030504020204" pitchFamily="34" charset="0"/>
                </a:rPr>
                <a:t>%</a:t>
              </a:r>
              <a:endParaRPr lang="en-GB" sz="3200" dirty="0">
                <a:solidFill>
                  <a:schemeClr val="bg1"/>
                </a:solidFill>
              </a:endParaRPr>
            </a:p>
          </p:txBody>
        </p:sp>
        <p:sp>
          <p:nvSpPr>
            <p:cNvPr id="70" name="Rectangle 69"/>
            <p:cNvSpPr/>
            <p:nvPr/>
          </p:nvSpPr>
          <p:spPr>
            <a:xfrm>
              <a:off x="15182544" y="5299747"/>
              <a:ext cx="1670650" cy="523220"/>
            </a:xfrm>
            <a:prstGeom prst="rect">
              <a:avLst/>
            </a:prstGeom>
          </p:spPr>
          <p:txBody>
            <a:bodyPr wrap="none">
              <a:spAutoFit/>
            </a:bodyPr>
            <a:lstStyle/>
            <a:p>
              <a:pPr algn="ctr"/>
              <a:r>
                <a:rPr lang="en-GB" sz="2800" dirty="0" smtClean="0">
                  <a:solidFill>
                    <a:schemeClr val="bg1"/>
                  </a:solidFill>
                  <a:latin typeface="Dosis" panose="02010503020202060003" pitchFamily="50" charset="0"/>
                  <a:ea typeface="Open Sans Light" panose="020B0306030504020204" pitchFamily="34" charset="0"/>
                  <a:cs typeface="Open Sans Light" panose="020B0306030504020204" pitchFamily="34" charset="0"/>
                </a:rPr>
                <a:t>Something</a:t>
              </a:r>
              <a:endParaRPr lang="en-GB" sz="2800" dirty="0">
                <a:solidFill>
                  <a:schemeClr val="bg1"/>
                </a:solidFill>
                <a:latin typeface="Dosis" panose="02010503020202060003" pitchFamily="50" charset="0"/>
              </a:endParaRPr>
            </a:p>
          </p:txBody>
        </p:sp>
      </p:grpSp>
      <p:grpSp>
        <p:nvGrpSpPr>
          <p:cNvPr id="71" name="Group 70"/>
          <p:cNvGrpSpPr/>
          <p:nvPr/>
        </p:nvGrpSpPr>
        <p:grpSpPr>
          <a:xfrm>
            <a:off x="1035049" y="3562349"/>
            <a:ext cx="2571750" cy="2362200"/>
            <a:chOff x="5740399" y="3562350"/>
            <a:chExt cx="2571750" cy="2362200"/>
          </a:xfrm>
        </p:grpSpPr>
        <p:sp>
          <p:nvSpPr>
            <p:cNvPr id="72" name="Rounded Rectangle 71"/>
            <p:cNvSpPr/>
            <p:nvPr/>
          </p:nvSpPr>
          <p:spPr>
            <a:xfrm>
              <a:off x="5740399" y="3562350"/>
              <a:ext cx="2571750" cy="2362200"/>
            </a:xfrm>
            <a:prstGeom prst="roundRect">
              <a:avLst>
                <a:gd name="adj" fmla="val 21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3" name="Rounded Rectangle 72"/>
            <p:cNvSpPr/>
            <p:nvPr/>
          </p:nvSpPr>
          <p:spPr>
            <a:xfrm>
              <a:off x="5740399" y="5229160"/>
              <a:ext cx="2571750" cy="695389"/>
            </a:xfrm>
            <a:prstGeom prst="roundRect">
              <a:avLst>
                <a:gd name="adj" fmla="val 2150"/>
              </a:avLst>
            </a:prstGeom>
            <a:solidFill>
              <a:schemeClr val="tx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4" name="Rectangle 73"/>
            <p:cNvSpPr/>
            <p:nvPr/>
          </p:nvSpPr>
          <p:spPr>
            <a:xfrm>
              <a:off x="6472577" y="3971205"/>
              <a:ext cx="1200970" cy="923330"/>
            </a:xfrm>
            <a:prstGeom prst="rect">
              <a:avLst/>
            </a:prstGeom>
          </p:spPr>
          <p:txBody>
            <a:bodyPr wrap="none">
              <a:spAutoFit/>
            </a:bodyPr>
            <a:lstStyle/>
            <a:p>
              <a:r>
                <a:rPr lang="en-GB" sz="5400" dirty="0" smtClean="0">
                  <a:solidFill>
                    <a:schemeClr val="bg1"/>
                  </a:solidFill>
                  <a:latin typeface="Dosis" panose="02010503020202060003" pitchFamily="50" charset="0"/>
                  <a:ea typeface="Open Sans Light" panose="020B0306030504020204" pitchFamily="34" charset="0"/>
                  <a:cs typeface="Open Sans Light" panose="020B0306030504020204" pitchFamily="34" charset="0"/>
                </a:rPr>
                <a:t>28</a:t>
              </a:r>
              <a:r>
                <a:rPr lang="en-GB" sz="3200" dirty="0" smtClean="0">
                  <a:solidFill>
                    <a:schemeClr val="bg1"/>
                  </a:solidFill>
                  <a:latin typeface="Dosis" panose="02010503020202060003" pitchFamily="50" charset="0"/>
                  <a:ea typeface="Open Sans Light" panose="020B0306030504020204" pitchFamily="34" charset="0"/>
                  <a:cs typeface="Open Sans Light" panose="020B0306030504020204" pitchFamily="34" charset="0"/>
                </a:rPr>
                <a:t>%</a:t>
              </a:r>
              <a:endParaRPr lang="en-GB" sz="5400" dirty="0">
                <a:solidFill>
                  <a:schemeClr val="bg1"/>
                </a:solidFill>
              </a:endParaRPr>
            </a:p>
          </p:txBody>
        </p:sp>
        <p:sp>
          <p:nvSpPr>
            <p:cNvPr id="75" name="Rectangle 74"/>
            <p:cNvSpPr/>
            <p:nvPr/>
          </p:nvSpPr>
          <p:spPr>
            <a:xfrm>
              <a:off x="6190954" y="5307033"/>
              <a:ext cx="1670650" cy="523220"/>
            </a:xfrm>
            <a:prstGeom prst="rect">
              <a:avLst/>
            </a:prstGeom>
          </p:spPr>
          <p:txBody>
            <a:bodyPr wrap="none">
              <a:spAutoFit/>
            </a:bodyPr>
            <a:lstStyle/>
            <a:p>
              <a:pPr algn="ctr"/>
              <a:r>
                <a:rPr lang="en-GB" sz="2800" dirty="0" smtClean="0">
                  <a:solidFill>
                    <a:schemeClr val="bg1"/>
                  </a:solidFill>
                  <a:latin typeface="Dosis" panose="02010503020202060003" pitchFamily="50" charset="0"/>
                  <a:ea typeface="Open Sans Light" panose="020B0306030504020204" pitchFamily="34" charset="0"/>
                  <a:cs typeface="Open Sans Light" panose="020B0306030504020204" pitchFamily="34" charset="0"/>
                </a:rPr>
                <a:t>Something</a:t>
              </a:r>
              <a:endParaRPr lang="en-GB" sz="2800" dirty="0">
                <a:solidFill>
                  <a:schemeClr val="bg1"/>
                </a:solidFill>
                <a:latin typeface="Dosis" panose="02010503020202060003" pitchFamily="50" charset="0"/>
              </a:endParaRPr>
            </a:p>
          </p:txBody>
        </p:sp>
      </p:grpSp>
      <p:grpSp>
        <p:nvGrpSpPr>
          <p:cNvPr id="76" name="Group 75"/>
          <p:cNvGrpSpPr/>
          <p:nvPr/>
        </p:nvGrpSpPr>
        <p:grpSpPr>
          <a:xfrm>
            <a:off x="4953814" y="6333405"/>
            <a:ext cx="3725819" cy="1463244"/>
            <a:chOff x="2674512" y="7414670"/>
            <a:chExt cx="3725819" cy="1463244"/>
          </a:xfrm>
        </p:grpSpPr>
        <p:sp>
          <p:nvSpPr>
            <p:cNvPr id="77" name="Rectangle 76"/>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78" name="Rectangle 77"/>
            <p:cNvSpPr/>
            <p:nvPr/>
          </p:nvSpPr>
          <p:spPr>
            <a:xfrm>
              <a:off x="3474345" y="7414670"/>
              <a:ext cx="2126159"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9" name="Group 78"/>
          <p:cNvGrpSpPr/>
          <p:nvPr/>
        </p:nvGrpSpPr>
        <p:grpSpPr>
          <a:xfrm>
            <a:off x="9479466" y="6333405"/>
            <a:ext cx="3725819" cy="1463244"/>
            <a:chOff x="2674512" y="7414670"/>
            <a:chExt cx="3725819" cy="1463244"/>
          </a:xfrm>
        </p:grpSpPr>
        <p:sp>
          <p:nvSpPr>
            <p:cNvPr id="80" name="Rectangle 79"/>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81" name="Rectangle 80"/>
            <p:cNvSpPr/>
            <p:nvPr/>
          </p:nvSpPr>
          <p:spPr>
            <a:xfrm>
              <a:off x="3474345" y="7414670"/>
              <a:ext cx="2126159"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82" name="Group 81"/>
          <p:cNvGrpSpPr/>
          <p:nvPr/>
        </p:nvGrpSpPr>
        <p:grpSpPr>
          <a:xfrm>
            <a:off x="14005118" y="6333405"/>
            <a:ext cx="3725819" cy="1463244"/>
            <a:chOff x="2674512" y="7414670"/>
            <a:chExt cx="3725819" cy="1463244"/>
          </a:xfrm>
        </p:grpSpPr>
        <p:sp>
          <p:nvSpPr>
            <p:cNvPr id="83" name="Rectangle 82"/>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84" name="Rectangle 83"/>
            <p:cNvSpPr/>
            <p:nvPr/>
          </p:nvSpPr>
          <p:spPr>
            <a:xfrm>
              <a:off x="3474345" y="7414670"/>
              <a:ext cx="2126159"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85" name="Group 84"/>
          <p:cNvGrpSpPr/>
          <p:nvPr/>
        </p:nvGrpSpPr>
        <p:grpSpPr>
          <a:xfrm>
            <a:off x="504802" y="6333405"/>
            <a:ext cx="3725819" cy="1463244"/>
            <a:chOff x="2674512" y="7414670"/>
            <a:chExt cx="3725819" cy="1463244"/>
          </a:xfrm>
        </p:grpSpPr>
        <p:sp>
          <p:nvSpPr>
            <p:cNvPr id="86" name="Rectangle 85"/>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87" name="Rectangle 86"/>
            <p:cNvSpPr/>
            <p:nvPr/>
          </p:nvSpPr>
          <p:spPr>
            <a:xfrm>
              <a:off x="3474345" y="7414670"/>
              <a:ext cx="2126159"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88" name="Group 87"/>
          <p:cNvGrpSpPr/>
          <p:nvPr/>
        </p:nvGrpSpPr>
        <p:grpSpPr>
          <a:xfrm>
            <a:off x="6601582" y="8005790"/>
            <a:ext cx="406178" cy="405167"/>
            <a:chOff x="12322175" y="3084513"/>
            <a:chExt cx="1274763" cy="1271588"/>
          </a:xfrm>
          <a:solidFill>
            <a:schemeClr val="tx1"/>
          </a:solidFill>
        </p:grpSpPr>
        <p:sp>
          <p:nvSpPr>
            <p:cNvPr id="89" name="Freeform 52"/>
            <p:cNvSpPr>
              <a:spLocks/>
            </p:cNvSpPr>
            <p:nvPr/>
          </p:nvSpPr>
          <p:spPr bwMode="auto">
            <a:xfrm>
              <a:off x="12322175" y="3084513"/>
              <a:ext cx="425450" cy="423863"/>
            </a:xfrm>
            <a:custGeom>
              <a:avLst/>
              <a:gdLst>
                <a:gd name="T0" fmla="*/ 167 w 1339"/>
                <a:gd name="T1" fmla="*/ 0 h 1334"/>
                <a:gd name="T2" fmla="*/ 1171 w 1339"/>
                <a:gd name="T3" fmla="*/ 0 h 1334"/>
                <a:gd name="T4" fmla="*/ 1203 w 1339"/>
                <a:gd name="T5" fmla="*/ 2 h 1334"/>
                <a:gd name="T6" fmla="*/ 1234 w 1339"/>
                <a:gd name="T7" fmla="*/ 12 h 1334"/>
                <a:gd name="T8" fmla="*/ 1263 w 1339"/>
                <a:gd name="T9" fmla="*/ 27 h 1334"/>
                <a:gd name="T10" fmla="*/ 1289 w 1339"/>
                <a:gd name="T11" fmla="*/ 49 h 1334"/>
                <a:gd name="T12" fmla="*/ 1310 w 1339"/>
                <a:gd name="T13" fmla="*/ 75 h 1334"/>
                <a:gd name="T14" fmla="*/ 1326 w 1339"/>
                <a:gd name="T15" fmla="*/ 103 h 1334"/>
                <a:gd name="T16" fmla="*/ 1335 w 1339"/>
                <a:gd name="T17" fmla="*/ 133 h 1334"/>
                <a:gd name="T18" fmla="*/ 1339 w 1339"/>
                <a:gd name="T19" fmla="*/ 167 h 1334"/>
                <a:gd name="T20" fmla="*/ 1339 w 1339"/>
                <a:gd name="T21" fmla="*/ 1167 h 1334"/>
                <a:gd name="T22" fmla="*/ 1335 w 1339"/>
                <a:gd name="T23" fmla="*/ 1201 h 1334"/>
                <a:gd name="T24" fmla="*/ 1326 w 1339"/>
                <a:gd name="T25" fmla="*/ 1232 h 1334"/>
                <a:gd name="T26" fmla="*/ 1310 w 1339"/>
                <a:gd name="T27" fmla="*/ 1259 h 1334"/>
                <a:gd name="T28" fmla="*/ 1289 w 1339"/>
                <a:gd name="T29" fmla="*/ 1285 h 1334"/>
                <a:gd name="T30" fmla="*/ 1263 w 1339"/>
                <a:gd name="T31" fmla="*/ 1307 h 1334"/>
                <a:gd name="T32" fmla="*/ 1234 w 1339"/>
                <a:gd name="T33" fmla="*/ 1322 h 1334"/>
                <a:gd name="T34" fmla="*/ 1203 w 1339"/>
                <a:gd name="T35" fmla="*/ 1332 h 1334"/>
                <a:gd name="T36" fmla="*/ 1171 w 1339"/>
                <a:gd name="T37" fmla="*/ 1334 h 1334"/>
                <a:gd name="T38" fmla="*/ 167 w 1339"/>
                <a:gd name="T39" fmla="*/ 1334 h 1334"/>
                <a:gd name="T40" fmla="*/ 135 w 1339"/>
                <a:gd name="T41" fmla="*/ 1332 h 1334"/>
                <a:gd name="T42" fmla="*/ 104 w 1339"/>
                <a:gd name="T43" fmla="*/ 1322 h 1334"/>
                <a:gd name="T44" fmla="*/ 75 w 1339"/>
                <a:gd name="T45" fmla="*/ 1307 h 1334"/>
                <a:gd name="T46" fmla="*/ 49 w 1339"/>
                <a:gd name="T47" fmla="*/ 1285 h 1334"/>
                <a:gd name="T48" fmla="*/ 28 w 1339"/>
                <a:gd name="T49" fmla="*/ 1259 h 1334"/>
                <a:gd name="T50" fmla="*/ 12 w 1339"/>
                <a:gd name="T51" fmla="*/ 1232 h 1334"/>
                <a:gd name="T52" fmla="*/ 3 w 1339"/>
                <a:gd name="T53" fmla="*/ 1201 h 1334"/>
                <a:gd name="T54" fmla="*/ 0 w 1339"/>
                <a:gd name="T55" fmla="*/ 1167 h 1334"/>
                <a:gd name="T56" fmla="*/ 0 w 1339"/>
                <a:gd name="T57" fmla="*/ 167 h 1334"/>
                <a:gd name="T58" fmla="*/ 3 w 1339"/>
                <a:gd name="T59" fmla="*/ 133 h 1334"/>
                <a:gd name="T60" fmla="*/ 12 w 1339"/>
                <a:gd name="T61" fmla="*/ 103 h 1334"/>
                <a:gd name="T62" fmla="*/ 28 w 1339"/>
                <a:gd name="T63" fmla="*/ 75 h 1334"/>
                <a:gd name="T64" fmla="*/ 49 w 1339"/>
                <a:gd name="T65" fmla="*/ 49 h 1334"/>
                <a:gd name="T66" fmla="*/ 75 w 1339"/>
                <a:gd name="T67" fmla="*/ 27 h 1334"/>
                <a:gd name="T68" fmla="*/ 104 w 1339"/>
                <a:gd name="T69" fmla="*/ 12 h 1334"/>
                <a:gd name="T70" fmla="*/ 135 w 1339"/>
                <a:gd name="T71" fmla="*/ 2 h 1334"/>
                <a:gd name="T72" fmla="*/ 167 w 1339"/>
                <a:gd name="T73" fmla="*/ 0 h 1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39" h="1334">
                  <a:moveTo>
                    <a:pt x="167" y="0"/>
                  </a:moveTo>
                  <a:lnTo>
                    <a:pt x="1171" y="0"/>
                  </a:lnTo>
                  <a:lnTo>
                    <a:pt x="1203" y="2"/>
                  </a:lnTo>
                  <a:lnTo>
                    <a:pt x="1234" y="12"/>
                  </a:lnTo>
                  <a:lnTo>
                    <a:pt x="1263" y="27"/>
                  </a:lnTo>
                  <a:lnTo>
                    <a:pt x="1289" y="49"/>
                  </a:lnTo>
                  <a:lnTo>
                    <a:pt x="1310" y="75"/>
                  </a:lnTo>
                  <a:lnTo>
                    <a:pt x="1326" y="103"/>
                  </a:lnTo>
                  <a:lnTo>
                    <a:pt x="1335" y="133"/>
                  </a:lnTo>
                  <a:lnTo>
                    <a:pt x="1339" y="167"/>
                  </a:lnTo>
                  <a:lnTo>
                    <a:pt x="1339" y="1167"/>
                  </a:lnTo>
                  <a:lnTo>
                    <a:pt x="1335" y="1201"/>
                  </a:lnTo>
                  <a:lnTo>
                    <a:pt x="1326" y="1232"/>
                  </a:lnTo>
                  <a:lnTo>
                    <a:pt x="1310" y="1259"/>
                  </a:lnTo>
                  <a:lnTo>
                    <a:pt x="1289" y="1285"/>
                  </a:lnTo>
                  <a:lnTo>
                    <a:pt x="1263" y="1307"/>
                  </a:lnTo>
                  <a:lnTo>
                    <a:pt x="1234" y="1322"/>
                  </a:lnTo>
                  <a:lnTo>
                    <a:pt x="1203" y="1332"/>
                  </a:lnTo>
                  <a:lnTo>
                    <a:pt x="1171" y="1334"/>
                  </a:lnTo>
                  <a:lnTo>
                    <a:pt x="167" y="1334"/>
                  </a:lnTo>
                  <a:lnTo>
                    <a:pt x="135" y="1332"/>
                  </a:lnTo>
                  <a:lnTo>
                    <a:pt x="104" y="1322"/>
                  </a:lnTo>
                  <a:lnTo>
                    <a:pt x="75" y="1307"/>
                  </a:lnTo>
                  <a:lnTo>
                    <a:pt x="49" y="1285"/>
                  </a:lnTo>
                  <a:lnTo>
                    <a:pt x="28" y="1259"/>
                  </a:lnTo>
                  <a:lnTo>
                    <a:pt x="12" y="1232"/>
                  </a:lnTo>
                  <a:lnTo>
                    <a:pt x="3" y="1201"/>
                  </a:lnTo>
                  <a:lnTo>
                    <a:pt x="0" y="1167"/>
                  </a:lnTo>
                  <a:lnTo>
                    <a:pt x="0" y="167"/>
                  </a:lnTo>
                  <a:lnTo>
                    <a:pt x="3" y="133"/>
                  </a:lnTo>
                  <a:lnTo>
                    <a:pt x="12" y="103"/>
                  </a:lnTo>
                  <a:lnTo>
                    <a:pt x="28" y="75"/>
                  </a:lnTo>
                  <a:lnTo>
                    <a:pt x="49" y="49"/>
                  </a:lnTo>
                  <a:lnTo>
                    <a:pt x="75" y="27"/>
                  </a:lnTo>
                  <a:lnTo>
                    <a:pt x="104" y="12"/>
                  </a:lnTo>
                  <a:lnTo>
                    <a:pt x="135" y="2"/>
                  </a:lnTo>
                  <a:lnTo>
                    <a:pt x="1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0" name="Freeform 53"/>
            <p:cNvSpPr>
              <a:spLocks/>
            </p:cNvSpPr>
            <p:nvPr/>
          </p:nvSpPr>
          <p:spPr bwMode="auto">
            <a:xfrm>
              <a:off x="13171488" y="3084513"/>
              <a:ext cx="425450" cy="423863"/>
            </a:xfrm>
            <a:custGeom>
              <a:avLst/>
              <a:gdLst>
                <a:gd name="T0" fmla="*/ 168 w 1339"/>
                <a:gd name="T1" fmla="*/ 0 h 1334"/>
                <a:gd name="T2" fmla="*/ 1172 w 1339"/>
                <a:gd name="T3" fmla="*/ 0 h 1334"/>
                <a:gd name="T4" fmla="*/ 1205 w 1339"/>
                <a:gd name="T5" fmla="*/ 2 h 1334"/>
                <a:gd name="T6" fmla="*/ 1235 w 1339"/>
                <a:gd name="T7" fmla="*/ 12 h 1334"/>
                <a:gd name="T8" fmla="*/ 1263 w 1339"/>
                <a:gd name="T9" fmla="*/ 27 h 1334"/>
                <a:gd name="T10" fmla="*/ 1289 w 1339"/>
                <a:gd name="T11" fmla="*/ 49 h 1334"/>
                <a:gd name="T12" fmla="*/ 1312 w 1339"/>
                <a:gd name="T13" fmla="*/ 75 h 1334"/>
                <a:gd name="T14" fmla="*/ 1327 w 1339"/>
                <a:gd name="T15" fmla="*/ 103 h 1334"/>
                <a:gd name="T16" fmla="*/ 1337 w 1339"/>
                <a:gd name="T17" fmla="*/ 133 h 1334"/>
                <a:gd name="T18" fmla="*/ 1339 w 1339"/>
                <a:gd name="T19" fmla="*/ 167 h 1334"/>
                <a:gd name="T20" fmla="*/ 1339 w 1339"/>
                <a:gd name="T21" fmla="*/ 1167 h 1334"/>
                <a:gd name="T22" fmla="*/ 1337 w 1339"/>
                <a:gd name="T23" fmla="*/ 1201 h 1334"/>
                <a:gd name="T24" fmla="*/ 1327 w 1339"/>
                <a:gd name="T25" fmla="*/ 1232 h 1334"/>
                <a:gd name="T26" fmla="*/ 1312 w 1339"/>
                <a:gd name="T27" fmla="*/ 1259 h 1334"/>
                <a:gd name="T28" fmla="*/ 1289 w 1339"/>
                <a:gd name="T29" fmla="*/ 1285 h 1334"/>
                <a:gd name="T30" fmla="*/ 1263 w 1339"/>
                <a:gd name="T31" fmla="*/ 1307 h 1334"/>
                <a:gd name="T32" fmla="*/ 1235 w 1339"/>
                <a:gd name="T33" fmla="*/ 1322 h 1334"/>
                <a:gd name="T34" fmla="*/ 1205 w 1339"/>
                <a:gd name="T35" fmla="*/ 1332 h 1334"/>
                <a:gd name="T36" fmla="*/ 1172 w 1339"/>
                <a:gd name="T37" fmla="*/ 1334 h 1334"/>
                <a:gd name="T38" fmla="*/ 168 w 1339"/>
                <a:gd name="T39" fmla="*/ 1334 h 1334"/>
                <a:gd name="T40" fmla="*/ 135 w 1339"/>
                <a:gd name="T41" fmla="*/ 1332 h 1334"/>
                <a:gd name="T42" fmla="*/ 104 w 1339"/>
                <a:gd name="T43" fmla="*/ 1322 h 1334"/>
                <a:gd name="T44" fmla="*/ 77 w 1339"/>
                <a:gd name="T45" fmla="*/ 1307 h 1334"/>
                <a:gd name="T46" fmla="*/ 51 w 1339"/>
                <a:gd name="T47" fmla="*/ 1285 h 1334"/>
                <a:gd name="T48" fmla="*/ 29 w 1339"/>
                <a:gd name="T49" fmla="*/ 1259 h 1334"/>
                <a:gd name="T50" fmla="*/ 14 w 1339"/>
                <a:gd name="T51" fmla="*/ 1232 h 1334"/>
                <a:gd name="T52" fmla="*/ 4 w 1339"/>
                <a:gd name="T53" fmla="*/ 1201 h 1334"/>
                <a:gd name="T54" fmla="*/ 0 w 1339"/>
                <a:gd name="T55" fmla="*/ 1167 h 1334"/>
                <a:gd name="T56" fmla="*/ 0 w 1339"/>
                <a:gd name="T57" fmla="*/ 167 h 1334"/>
                <a:gd name="T58" fmla="*/ 4 w 1339"/>
                <a:gd name="T59" fmla="*/ 133 h 1334"/>
                <a:gd name="T60" fmla="*/ 14 w 1339"/>
                <a:gd name="T61" fmla="*/ 103 h 1334"/>
                <a:gd name="T62" fmla="*/ 29 w 1339"/>
                <a:gd name="T63" fmla="*/ 75 h 1334"/>
                <a:gd name="T64" fmla="*/ 51 w 1339"/>
                <a:gd name="T65" fmla="*/ 49 h 1334"/>
                <a:gd name="T66" fmla="*/ 77 w 1339"/>
                <a:gd name="T67" fmla="*/ 27 h 1334"/>
                <a:gd name="T68" fmla="*/ 104 w 1339"/>
                <a:gd name="T69" fmla="*/ 12 h 1334"/>
                <a:gd name="T70" fmla="*/ 135 w 1339"/>
                <a:gd name="T71" fmla="*/ 2 h 1334"/>
                <a:gd name="T72" fmla="*/ 168 w 1339"/>
                <a:gd name="T73" fmla="*/ 0 h 1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39" h="1334">
                  <a:moveTo>
                    <a:pt x="168" y="0"/>
                  </a:moveTo>
                  <a:lnTo>
                    <a:pt x="1172" y="0"/>
                  </a:lnTo>
                  <a:lnTo>
                    <a:pt x="1205" y="2"/>
                  </a:lnTo>
                  <a:lnTo>
                    <a:pt x="1235" y="12"/>
                  </a:lnTo>
                  <a:lnTo>
                    <a:pt x="1263" y="27"/>
                  </a:lnTo>
                  <a:lnTo>
                    <a:pt x="1289" y="49"/>
                  </a:lnTo>
                  <a:lnTo>
                    <a:pt x="1312" y="75"/>
                  </a:lnTo>
                  <a:lnTo>
                    <a:pt x="1327" y="103"/>
                  </a:lnTo>
                  <a:lnTo>
                    <a:pt x="1337" y="133"/>
                  </a:lnTo>
                  <a:lnTo>
                    <a:pt x="1339" y="167"/>
                  </a:lnTo>
                  <a:lnTo>
                    <a:pt x="1339" y="1167"/>
                  </a:lnTo>
                  <a:lnTo>
                    <a:pt x="1337" y="1201"/>
                  </a:lnTo>
                  <a:lnTo>
                    <a:pt x="1327" y="1232"/>
                  </a:lnTo>
                  <a:lnTo>
                    <a:pt x="1312" y="1259"/>
                  </a:lnTo>
                  <a:lnTo>
                    <a:pt x="1289" y="1285"/>
                  </a:lnTo>
                  <a:lnTo>
                    <a:pt x="1263" y="1307"/>
                  </a:lnTo>
                  <a:lnTo>
                    <a:pt x="1235" y="1322"/>
                  </a:lnTo>
                  <a:lnTo>
                    <a:pt x="1205" y="1332"/>
                  </a:lnTo>
                  <a:lnTo>
                    <a:pt x="1172" y="1334"/>
                  </a:lnTo>
                  <a:lnTo>
                    <a:pt x="168" y="1334"/>
                  </a:lnTo>
                  <a:lnTo>
                    <a:pt x="135" y="1332"/>
                  </a:lnTo>
                  <a:lnTo>
                    <a:pt x="104" y="1322"/>
                  </a:lnTo>
                  <a:lnTo>
                    <a:pt x="77" y="1307"/>
                  </a:lnTo>
                  <a:lnTo>
                    <a:pt x="51" y="1285"/>
                  </a:lnTo>
                  <a:lnTo>
                    <a:pt x="29" y="1259"/>
                  </a:lnTo>
                  <a:lnTo>
                    <a:pt x="14" y="1232"/>
                  </a:lnTo>
                  <a:lnTo>
                    <a:pt x="4" y="1201"/>
                  </a:lnTo>
                  <a:lnTo>
                    <a:pt x="0" y="1167"/>
                  </a:lnTo>
                  <a:lnTo>
                    <a:pt x="0" y="167"/>
                  </a:lnTo>
                  <a:lnTo>
                    <a:pt x="4" y="133"/>
                  </a:lnTo>
                  <a:lnTo>
                    <a:pt x="14" y="103"/>
                  </a:lnTo>
                  <a:lnTo>
                    <a:pt x="29" y="75"/>
                  </a:lnTo>
                  <a:lnTo>
                    <a:pt x="51" y="49"/>
                  </a:lnTo>
                  <a:lnTo>
                    <a:pt x="77" y="27"/>
                  </a:lnTo>
                  <a:lnTo>
                    <a:pt x="104" y="12"/>
                  </a:lnTo>
                  <a:lnTo>
                    <a:pt x="135" y="2"/>
                  </a:lnTo>
                  <a:lnTo>
                    <a:pt x="1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1" name="Freeform 54"/>
            <p:cNvSpPr>
              <a:spLocks/>
            </p:cNvSpPr>
            <p:nvPr/>
          </p:nvSpPr>
          <p:spPr bwMode="auto">
            <a:xfrm>
              <a:off x="12322175" y="3614738"/>
              <a:ext cx="1274763" cy="741363"/>
            </a:xfrm>
            <a:custGeom>
              <a:avLst/>
              <a:gdLst>
                <a:gd name="T0" fmla="*/ 1203 w 4015"/>
                <a:gd name="T1" fmla="*/ 4 h 2338"/>
                <a:gd name="T2" fmla="*/ 1289 w 4015"/>
                <a:gd name="T3" fmla="*/ 50 h 2338"/>
                <a:gd name="T4" fmla="*/ 1335 w 4015"/>
                <a:gd name="T5" fmla="*/ 135 h 2338"/>
                <a:gd name="T6" fmla="*/ 1341 w 4015"/>
                <a:gd name="T7" fmla="*/ 554 h 2338"/>
                <a:gd name="T8" fmla="*/ 1378 w 4015"/>
                <a:gd name="T9" fmla="*/ 695 h 2338"/>
                <a:gd name="T10" fmla="*/ 1465 w 4015"/>
                <a:gd name="T11" fmla="*/ 823 h 2338"/>
                <a:gd name="T12" fmla="*/ 1580 w 4015"/>
                <a:gd name="T13" fmla="*/ 908 h 2338"/>
                <a:gd name="T14" fmla="*/ 1725 w 4015"/>
                <a:gd name="T15" fmla="*/ 962 h 2338"/>
                <a:gd name="T16" fmla="*/ 1859 w 4015"/>
                <a:gd name="T17" fmla="*/ 993 h 2338"/>
                <a:gd name="T18" fmla="*/ 2008 w 4015"/>
                <a:gd name="T19" fmla="*/ 1002 h 2338"/>
                <a:gd name="T20" fmla="*/ 2156 w 4015"/>
                <a:gd name="T21" fmla="*/ 993 h 2338"/>
                <a:gd name="T22" fmla="*/ 2289 w 4015"/>
                <a:gd name="T23" fmla="*/ 962 h 2338"/>
                <a:gd name="T24" fmla="*/ 2434 w 4015"/>
                <a:gd name="T25" fmla="*/ 908 h 2338"/>
                <a:gd name="T26" fmla="*/ 2550 w 4015"/>
                <a:gd name="T27" fmla="*/ 823 h 2338"/>
                <a:gd name="T28" fmla="*/ 2638 w 4015"/>
                <a:gd name="T29" fmla="*/ 695 h 2338"/>
                <a:gd name="T30" fmla="*/ 2675 w 4015"/>
                <a:gd name="T31" fmla="*/ 554 h 2338"/>
                <a:gd name="T32" fmla="*/ 2680 w 4015"/>
                <a:gd name="T33" fmla="*/ 135 h 2338"/>
                <a:gd name="T34" fmla="*/ 2727 w 4015"/>
                <a:gd name="T35" fmla="*/ 50 h 2338"/>
                <a:gd name="T36" fmla="*/ 2811 w 4015"/>
                <a:gd name="T37" fmla="*/ 4 h 2338"/>
                <a:gd name="T38" fmla="*/ 3881 w 4015"/>
                <a:gd name="T39" fmla="*/ 4 h 2338"/>
                <a:gd name="T40" fmla="*/ 3965 w 4015"/>
                <a:gd name="T41" fmla="*/ 50 h 2338"/>
                <a:gd name="T42" fmla="*/ 4013 w 4015"/>
                <a:gd name="T43" fmla="*/ 135 h 2338"/>
                <a:gd name="T44" fmla="*/ 4013 w 4015"/>
                <a:gd name="T45" fmla="*/ 616 h 2338"/>
                <a:gd name="T46" fmla="*/ 3964 w 4015"/>
                <a:gd name="T47" fmla="*/ 946 h 2338"/>
                <a:gd name="T48" fmla="*/ 3860 w 4015"/>
                <a:gd name="T49" fmla="*/ 1253 h 2338"/>
                <a:gd name="T50" fmla="*/ 3698 w 4015"/>
                <a:gd name="T51" fmla="*/ 1536 h 2338"/>
                <a:gd name="T52" fmla="*/ 3489 w 4015"/>
                <a:gd name="T53" fmla="*/ 1782 h 2338"/>
                <a:gd name="T54" fmla="*/ 3235 w 4015"/>
                <a:gd name="T55" fmla="*/ 1988 h 2338"/>
                <a:gd name="T56" fmla="*/ 2938 w 4015"/>
                <a:gd name="T57" fmla="*/ 2151 h 2338"/>
                <a:gd name="T58" fmla="*/ 2611 w 4015"/>
                <a:gd name="T59" fmla="*/ 2265 h 2338"/>
                <a:gd name="T60" fmla="*/ 2257 w 4015"/>
                <a:gd name="T61" fmla="*/ 2325 h 2338"/>
                <a:gd name="T62" fmla="*/ 1882 w 4015"/>
                <a:gd name="T63" fmla="*/ 2334 h 2338"/>
                <a:gd name="T64" fmla="*/ 1520 w 4015"/>
                <a:gd name="T65" fmla="*/ 2291 h 2338"/>
                <a:gd name="T66" fmla="*/ 1184 w 4015"/>
                <a:gd name="T67" fmla="*/ 2194 h 2338"/>
                <a:gd name="T68" fmla="*/ 874 w 4015"/>
                <a:gd name="T69" fmla="*/ 2047 h 2338"/>
                <a:gd name="T70" fmla="*/ 606 w 4015"/>
                <a:gd name="T71" fmla="*/ 1855 h 2338"/>
                <a:gd name="T72" fmla="*/ 382 w 4015"/>
                <a:gd name="T73" fmla="*/ 1623 h 2338"/>
                <a:gd name="T74" fmla="*/ 203 w 4015"/>
                <a:gd name="T75" fmla="*/ 1351 h 2338"/>
                <a:gd name="T76" fmla="*/ 79 w 4015"/>
                <a:gd name="T77" fmla="*/ 1051 h 2338"/>
                <a:gd name="T78" fmla="*/ 12 w 4015"/>
                <a:gd name="T79" fmla="*/ 729 h 2338"/>
                <a:gd name="T80" fmla="*/ 0 w 4015"/>
                <a:gd name="T81" fmla="*/ 344 h 2338"/>
                <a:gd name="T82" fmla="*/ 12 w 4015"/>
                <a:gd name="T83" fmla="*/ 104 h 2338"/>
                <a:gd name="T84" fmla="*/ 75 w 4015"/>
                <a:gd name="T85" fmla="*/ 29 h 2338"/>
                <a:gd name="T86" fmla="*/ 167 w 4015"/>
                <a:gd name="T87" fmla="*/ 0 h 2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015" h="2338">
                  <a:moveTo>
                    <a:pt x="167" y="0"/>
                  </a:moveTo>
                  <a:lnTo>
                    <a:pt x="1171" y="0"/>
                  </a:lnTo>
                  <a:lnTo>
                    <a:pt x="1203" y="4"/>
                  </a:lnTo>
                  <a:lnTo>
                    <a:pt x="1234" y="13"/>
                  </a:lnTo>
                  <a:lnTo>
                    <a:pt x="1263" y="29"/>
                  </a:lnTo>
                  <a:lnTo>
                    <a:pt x="1289" y="50"/>
                  </a:lnTo>
                  <a:lnTo>
                    <a:pt x="1310" y="76"/>
                  </a:lnTo>
                  <a:lnTo>
                    <a:pt x="1326" y="104"/>
                  </a:lnTo>
                  <a:lnTo>
                    <a:pt x="1335" y="135"/>
                  </a:lnTo>
                  <a:lnTo>
                    <a:pt x="1339" y="167"/>
                  </a:lnTo>
                  <a:lnTo>
                    <a:pt x="1339" y="501"/>
                  </a:lnTo>
                  <a:lnTo>
                    <a:pt x="1341" y="554"/>
                  </a:lnTo>
                  <a:lnTo>
                    <a:pt x="1349" y="604"/>
                  </a:lnTo>
                  <a:lnTo>
                    <a:pt x="1361" y="651"/>
                  </a:lnTo>
                  <a:lnTo>
                    <a:pt x="1378" y="695"/>
                  </a:lnTo>
                  <a:lnTo>
                    <a:pt x="1399" y="736"/>
                  </a:lnTo>
                  <a:lnTo>
                    <a:pt x="1432" y="782"/>
                  </a:lnTo>
                  <a:lnTo>
                    <a:pt x="1465" y="823"/>
                  </a:lnTo>
                  <a:lnTo>
                    <a:pt x="1502" y="857"/>
                  </a:lnTo>
                  <a:lnTo>
                    <a:pt x="1539" y="884"/>
                  </a:lnTo>
                  <a:lnTo>
                    <a:pt x="1580" y="908"/>
                  </a:lnTo>
                  <a:lnTo>
                    <a:pt x="1625" y="929"/>
                  </a:lnTo>
                  <a:lnTo>
                    <a:pt x="1673" y="948"/>
                  </a:lnTo>
                  <a:lnTo>
                    <a:pt x="1725" y="962"/>
                  </a:lnTo>
                  <a:lnTo>
                    <a:pt x="1776" y="976"/>
                  </a:lnTo>
                  <a:lnTo>
                    <a:pt x="1821" y="986"/>
                  </a:lnTo>
                  <a:lnTo>
                    <a:pt x="1859" y="993"/>
                  </a:lnTo>
                  <a:lnTo>
                    <a:pt x="1893" y="997"/>
                  </a:lnTo>
                  <a:lnTo>
                    <a:pt x="1951" y="1001"/>
                  </a:lnTo>
                  <a:lnTo>
                    <a:pt x="2008" y="1002"/>
                  </a:lnTo>
                  <a:lnTo>
                    <a:pt x="2064" y="1001"/>
                  </a:lnTo>
                  <a:lnTo>
                    <a:pt x="2122" y="997"/>
                  </a:lnTo>
                  <a:lnTo>
                    <a:pt x="2156" y="993"/>
                  </a:lnTo>
                  <a:lnTo>
                    <a:pt x="2194" y="986"/>
                  </a:lnTo>
                  <a:lnTo>
                    <a:pt x="2240" y="976"/>
                  </a:lnTo>
                  <a:lnTo>
                    <a:pt x="2289" y="962"/>
                  </a:lnTo>
                  <a:lnTo>
                    <a:pt x="2341" y="948"/>
                  </a:lnTo>
                  <a:lnTo>
                    <a:pt x="2390" y="929"/>
                  </a:lnTo>
                  <a:lnTo>
                    <a:pt x="2434" y="908"/>
                  </a:lnTo>
                  <a:lnTo>
                    <a:pt x="2475" y="884"/>
                  </a:lnTo>
                  <a:lnTo>
                    <a:pt x="2514" y="857"/>
                  </a:lnTo>
                  <a:lnTo>
                    <a:pt x="2550" y="823"/>
                  </a:lnTo>
                  <a:lnTo>
                    <a:pt x="2583" y="782"/>
                  </a:lnTo>
                  <a:lnTo>
                    <a:pt x="2615" y="736"/>
                  </a:lnTo>
                  <a:lnTo>
                    <a:pt x="2638" y="695"/>
                  </a:lnTo>
                  <a:lnTo>
                    <a:pt x="2655" y="651"/>
                  </a:lnTo>
                  <a:lnTo>
                    <a:pt x="2668" y="604"/>
                  </a:lnTo>
                  <a:lnTo>
                    <a:pt x="2675" y="554"/>
                  </a:lnTo>
                  <a:lnTo>
                    <a:pt x="2676" y="501"/>
                  </a:lnTo>
                  <a:lnTo>
                    <a:pt x="2676" y="167"/>
                  </a:lnTo>
                  <a:lnTo>
                    <a:pt x="2680" y="135"/>
                  </a:lnTo>
                  <a:lnTo>
                    <a:pt x="2690" y="104"/>
                  </a:lnTo>
                  <a:lnTo>
                    <a:pt x="2705" y="76"/>
                  </a:lnTo>
                  <a:lnTo>
                    <a:pt x="2727" y="50"/>
                  </a:lnTo>
                  <a:lnTo>
                    <a:pt x="2753" y="29"/>
                  </a:lnTo>
                  <a:lnTo>
                    <a:pt x="2780" y="13"/>
                  </a:lnTo>
                  <a:lnTo>
                    <a:pt x="2811" y="4"/>
                  </a:lnTo>
                  <a:lnTo>
                    <a:pt x="2844" y="0"/>
                  </a:lnTo>
                  <a:lnTo>
                    <a:pt x="3848" y="0"/>
                  </a:lnTo>
                  <a:lnTo>
                    <a:pt x="3881" y="4"/>
                  </a:lnTo>
                  <a:lnTo>
                    <a:pt x="3911" y="13"/>
                  </a:lnTo>
                  <a:lnTo>
                    <a:pt x="3939" y="29"/>
                  </a:lnTo>
                  <a:lnTo>
                    <a:pt x="3965" y="50"/>
                  </a:lnTo>
                  <a:lnTo>
                    <a:pt x="3988" y="76"/>
                  </a:lnTo>
                  <a:lnTo>
                    <a:pt x="4003" y="104"/>
                  </a:lnTo>
                  <a:lnTo>
                    <a:pt x="4013" y="135"/>
                  </a:lnTo>
                  <a:lnTo>
                    <a:pt x="4015" y="167"/>
                  </a:lnTo>
                  <a:lnTo>
                    <a:pt x="4015" y="501"/>
                  </a:lnTo>
                  <a:lnTo>
                    <a:pt x="4013" y="616"/>
                  </a:lnTo>
                  <a:lnTo>
                    <a:pt x="4003" y="729"/>
                  </a:lnTo>
                  <a:lnTo>
                    <a:pt x="3987" y="839"/>
                  </a:lnTo>
                  <a:lnTo>
                    <a:pt x="3964" y="946"/>
                  </a:lnTo>
                  <a:lnTo>
                    <a:pt x="3936" y="1051"/>
                  </a:lnTo>
                  <a:lnTo>
                    <a:pt x="3901" y="1154"/>
                  </a:lnTo>
                  <a:lnTo>
                    <a:pt x="3860" y="1253"/>
                  </a:lnTo>
                  <a:lnTo>
                    <a:pt x="3812" y="1351"/>
                  </a:lnTo>
                  <a:lnTo>
                    <a:pt x="3757" y="1446"/>
                  </a:lnTo>
                  <a:lnTo>
                    <a:pt x="3698" y="1536"/>
                  </a:lnTo>
                  <a:lnTo>
                    <a:pt x="3633" y="1623"/>
                  </a:lnTo>
                  <a:lnTo>
                    <a:pt x="3564" y="1704"/>
                  </a:lnTo>
                  <a:lnTo>
                    <a:pt x="3489" y="1782"/>
                  </a:lnTo>
                  <a:lnTo>
                    <a:pt x="3410" y="1855"/>
                  </a:lnTo>
                  <a:lnTo>
                    <a:pt x="3325" y="1923"/>
                  </a:lnTo>
                  <a:lnTo>
                    <a:pt x="3235" y="1988"/>
                  </a:lnTo>
                  <a:lnTo>
                    <a:pt x="3141" y="2047"/>
                  </a:lnTo>
                  <a:lnTo>
                    <a:pt x="3042" y="2101"/>
                  </a:lnTo>
                  <a:lnTo>
                    <a:pt x="2938" y="2151"/>
                  </a:lnTo>
                  <a:lnTo>
                    <a:pt x="2832" y="2194"/>
                  </a:lnTo>
                  <a:lnTo>
                    <a:pt x="2723" y="2233"/>
                  </a:lnTo>
                  <a:lnTo>
                    <a:pt x="2611" y="2265"/>
                  </a:lnTo>
                  <a:lnTo>
                    <a:pt x="2496" y="2291"/>
                  </a:lnTo>
                  <a:lnTo>
                    <a:pt x="2379" y="2310"/>
                  </a:lnTo>
                  <a:lnTo>
                    <a:pt x="2257" y="2325"/>
                  </a:lnTo>
                  <a:lnTo>
                    <a:pt x="2134" y="2334"/>
                  </a:lnTo>
                  <a:lnTo>
                    <a:pt x="2008" y="2338"/>
                  </a:lnTo>
                  <a:lnTo>
                    <a:pt x="1882" y="2334"/>
                  </a:lnTo>
                  <a:lnTo>
                    <a:pt x="1758" y="2325"/>
                  </a:lnTo>
                  <a:lnTo>
                    <a:pt x="1637" y="2310"/>
                  </a:lnTo>
                  <a:lnTo>
                    <a:pt x="1520" y="2291"/>
                  </a:lnTo>
                  <a:lnTo>
                    <a:pt x="1404" y="2265"/>
                  </a:lnTo>
                  <a:lnTo>
                    <a:pt x="1293" y="2233"/>
                  </a:lnTo>
                  <a:lnTo>
                    <a:pt x="1184" y="2194"/>
                  </a:lnTo>
                  <a:lnTo>
                    <a:pt x="1077" y="2151"/>
                  </a:lnTo>
                  <a:lnTo>
                    <a:pt x="974" y="2101"/>
                  </a:lnTo>
                  <a:lnTo>
                    <a:pt x="874" y="2047"/>
                  </a:lnTo>
                  <a:lnTo>
                    <a:pt x="780" y="1988"/>
                  </a:lnTo>
                  <a:lnTo>
                    <a:pt x="690" y="1923"/>
                  </a:lnTo>
                  <a:lnTo>
                    <a:pt x="606" y="1855"/>
                  </a:lnTo>
                  <a:lnTo>
                    <a:pt x="527" y="1782"/>
                  </a:lnTo>
                  <a:lnTo>
                    <a:pt x="451" y="1704"/>
                  </a:lnTo>
                  <a:lnTo>
                    <a:pt x="382" y="1623"/>
                  </a:lnTo>
                  <a:lnTo>
                    <a:pt x="317" y="1536"/>
                  </a:lnTo>
                  <a:lnTo>
                    <a:pt x="258" y="1446"/>
                  </a:lnTo>
                  <a:lnTo>
                    <a:pt x="203" y="1351"/>
                  </a:lnTo>
                  <a:lnTo>
                    <a:pt x="156" y="1253"/>
                  </a:lnTo>
                  <a:lnTo>
                    <a:pt x="115" y="1154"/>
                  </a:lnTo>
                  <a:lnTo>
                    <a:pt x="79" y="1051"/>
                  </a:lnTo>
                  <a:lnTo>
                    <a:pt x="51" y="946"/>
                  </a:lnTo>
                  <a:lnTo>
                    <a:pt x="28" y="839"/>
                  </a:lnTo>
                  <a:lnTo>
                    <a:pt x="12" y="729"/>
                  </a:lnTo>
                  <a:lnTo>
                    <a:pt x="3" y="616"/>
                  </a:lnTo>
                  <a:lnTo>
                    <a:pt x="0" y="501"/>
                  </a:lnTo>
                  <a:lnTo>
                    <a:pt x="0" y="344"/>
                  </a:lnTo>
                  <a:lnTo>
                    <a:pt x="0" y="167"/>
                  </a:lnTo>
                  <a:lnTo>
                    <a:pt x="3" y="135"/>
                  </a:lnTo>
                  <a:lnTo>
                    <a:pt x="12" y="104"/>
                  </a:lnTo>
                  <a:lnTo>
                    <a:pt x="28" y="76"/>
                  </a:lnTo>
                  <a:lnTo>
                    <a:pt x="49" y="50"/>
                  </a:lnTo>
                  <a:lnTo>
                    <a:pt x="75" y="29"/>
                  </a:lnTo>
                  <a:lnTo>
                    <a:pt x="104" y="13"/>
                  </a:lnTo>
                  <a:lnTo>
                    <a:pt x="135" y="4"/>
                  </a:lnTo>
                  <a:lnTo>
                    <a:pt x="1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2" name="Freeform 126"/>
          <p:cNvSpPr>
            <a:spLocks noEditPoints="1"/>
          </p:cNvSpPr>
          <p:nvPr/>
        </p:nvSpPr>
        <p:spPr bwMode="auto">
          <a:xfrm>
            <a:off x="15690605" y="8006612"/>
            <a:ext cx="398224" cy="428573"/>
          </a:xfrm>
          <a:custGeom>
            <a:avLst/>
            <a:gdLst>
              <a:gd name="T0" fmla="*/ 1374 w 3463"/>
              <a:gd name="T1" fmla="*/ 3171 h 3729"/>
              <a:gd name="T2" fmla="*/ 1368 w 3463"/>
              <a:gd name="T3" fmla="*/ 3246 h 3729"/>
              <a:gd name="T4" fmla="*/ 1412 w 3463"/>
              <a:gd name="T5" fmla="*/ 3378 h 3729"/>
              <a:gd name="T6" fmla="*/ 1509 w 3463"/>
              <a:gd name="T7" fmla="*/ 3488 h 3729"/>
              <a:gd name="T8" fmla="*/ 1635 w 3463"/>
              <a:gd name="T9" fmla="*/ 3551 h 3729"/>
              <a:gd name="T10" fmla="*/ 1746 w 3463"/>
              <a:gd name="T11" fmla="*/ 3560 h 3729"/>
              <a:gd name="T12" fmla="*/ 1765 w 3463"/>
              <a:gd name="T13" fmla="*/ 3529 h 3729"/>
              <a:gd name="T14" fmla="*/ 1746 w 3463"/>
              <a:gd name="T15" fmla="*/ 3498 h 3729"/>
              <a:gd name="T16" fmla="*/ 1653 w 3463"/>
              <a:gd name="T17" fmla="*/ 3486 h 3729"/>
              <a:gd name="T18" fmla="*/ 1550 w 3463"/>
              <a:gd name="T19" fmla="*/ 3434 h 3729"/>
              <a:gd name="T20" fmla="*/ 1471 w 3463"/>
              <a:gd name="T21" fmla="*/ 3344 h 3729"/>
              <a:gd name="T22" fmla="*/ 1434 w 3463"/>
              <a:gd name="T23" fmla="*/ 3236 h 3729"/>
              <a:gd name="T24" fmla="*/ 1424 w 3463"/>
              <a:gd name="T25" fmla="*/ 3171 h 3729"/>
              <a:gd name="T26" fmla="*/ 1731 w 3463"/>
              <a:gd name="T27" fmla="*/ 0 h 3729"/>
              <a:gd name="T28" fmla="*/ 1794 w 3463"/>
              <a:gd name="T29" fmla="*/ 9 h 3729"/>
              <a:gd name="T30" fmla="*/ 1872 w 3463"/>
              <a:gd name="T31" fmla="*/ 58 h 3729"/>
              <a:gd name="T32" fmla="*/ 1922 w 3463"/>
              <a:gd name="T33" fmla="*/ 137 h 3729"/>
              <a:gd name="T34" fmla="*/ 1930 w 3463"/>
              <a:gd name="T35" fmla="*/ 225 h 3729"/>
              <a:gd name="T36" fmla="*/ 1990 w 3463"/>
              <a:gd name="T37" fmla="*/ 288 h 3729"/>
              <a:gd name="T38" fmla="*/ 2196 w 3463"/>
              <a:gd name="T39" fmla="*/ 345 h 3729"/>
              <a:gd name="T40" fmla="*/ 2368 w 3463"/>
              <a:gd name="T41" fmla="*/ 438 h 3729"/>
              <a:gd name="T42" fmla="*/ 2506 w 3463"/>
              <a:gd name="T43" fmla="*/ 566 h 3729"/>
              <a:gd name="T44" fmla="*/ 2602 w 3463"/>
              <a:gd name="T45" fmla="*/ 727 h 3729"/>
              <a:gd name="T46" fmla="*/ 2653 w 3463"/>
              <a:gd name="T47" fmla="*/ 919 h 3729"/>
              <a:gd name="T48" fmla="*/ 2667 w 3463"/>
              <a:gd name="T49" fmla="*/ 1201 h 3729"/>
              <a:gd name="T50" fmla="*/ 2714 w 3463"/>
              <a:gd name="T51" fmla="*/ 1597 h 3729"/>
              <a:gd name="T52" fmla="*/ 2818 w 3463"/>
              <a:gd name="T53" fmla="*/ 1979 h 3729"/>
              <a:gd name="T54" fmla="*/ 2965 w 3463"/>
              <a:gd name="T55" fmla="*/ 2313 h 3729"/>
              <a:gd name="T56" fmla="*/ 3150 w 3463"/>
              <a:gd name="T57" fmla="*/ 2601 h 3729"/>
              <a:gd name="T58" fmla="*/ 3377 w 3463"/>
              <a:gd name="T59" fmla="*/ 2853 h 3729"/>
              <a:gd name="T60" fmla="*/ 3450 w 3463"/>
              <a:gd name="T61" fmla="*/ 3012 h 3729"/>
              <a:gd name="T62" fmla="*/ 3384 w 3463"/>
              <a:gd name="T63" fmla="*/ 3117 h 3729"/>
              <a:gd name="T64" fmla="*/ 3278 w 3463"/>
              <a:gd name="T65" fmla="*/ 3183 h 3729"/>
              <a:gd name="T66" fmla="*/ 2264 w 3463"/>
              <a:gd name="T67" fmla="*/ 3196 h 3729"/>
              <a:gd name="T68" fmla="*/ 2236 w 3463"/>
              <a:gd name="T69" fmla="*/ 3374 h 3729"/>
              <a:gd name="T70" fmla="*/ 2150 w 3463"/>
              <a:gd name="T71" fmla="*/ 3527 h 3729"/>
              <a:gd name="T72" fmla="*/ 2014 w 3463"/>
              <a:gd name="T73" fmla="*/ 3649 h 3729"/>
              <a:gd name="T74" fmla="*/ 1852 w 3463"/>
              <a:gd name="T75" fmla="*/ 3716 h 3729"/>
              <a:gd name="T76" fmla="*/ 1669 w 3463"/>
              <a:gd name="T77" fmla="*/ 3726 h 3729"/>
              <a:gd name="T78" fmla="*/ 1500 w 3463"/>
              <a:gd name="T79" fmla="*/ 3678 h 3729"/>
              <a:gd name="T80" fmla="*/ 1354 w 3463"/>
              <a:gd name="T81" fmla="*/ 3573 h 3729"/>
              <a:gd name="T82" fmla="*/ 1249 w 3463"/>
              <a:gd name="T83" fmla="*/ 3428 h 3729"/>
              <a:gd name="T84" fmla="*/ 1202 w 3463"/>
              <a:gd name="T85" fmla="*/ 3257 h 3729"/>
              <a:gd name="T86" fmla="*/ 224 w 3463"/>
              <a:gd name="T87" fmla="*/ 3194 h 3729"/>
              <a:gd name="T88" fmla="*/ 112 w 3463"/>
              <a:gd name="T89" fmla="*/ 3146 h 3729"/>
              <a:gd name="T90" fmla="*/ 29 w 3463"/>
              <a:gd name="T91" fmla="*/ 3050 h 3729"/>
              <a:gd name="T92" fmla="*/ 0 w 3463"/>
              <a:gd name="T93" fmla="*/ 2930 h 3729"/>
              <a:gd name="T94" fmla="*/ 242 w 3463"/>
              <a:gd name="T95" fmla="*/ 2689 h 3729"/>
              <a:gd name="T96" fmla="*/ 441 w 3463"/>
              <a:gd name="T97" fmla="*/ 2414 h 3729"/>
              <a:gd name="T98" fmla="*/ 597 w 3463"/>
              <a:gd name="T99" fmla="*/ 2102 h 3729"/>
              <a:gd name="T100" fmla="*/ 720 w 3463"/>
              <a:gd name="T101" fmla="*/ 1726 h 3729"/>
              <a:gd name="T102" fmla="*/ 787 w 3463"/>
              <a:gd name="T103" fmla="*/ 1335 h 3729"/>
              <a:gd name="T104" fmla="*/ 801 w 3463"/>
              <a:gd name="T105" fmla="*/ 991 h 3729"/>
              <a:gd name="T106" fmla="*/ 838 w 3463"/>
              <a:gd name="T107" fmla="*/ 788 h 3729"/>
              <a:gd name="T108" fmla="*/ 920 w 3463"/>
              <a:gd name="T109" fmla="*/ 616 h 3729"/>
              <a:gd name="T110" fmla="*/ 1045 w 3463"/>
              <a:gd name="T111" fmla="*/ 477 h 3729"/>
              <a:gd name="T112" fmla="*/ 1206 w 3463"/>
              <a:gd name="T113" fmla="*/ 372 h 3729"/>
              <a:gd name="T114" fmla="*/ 1400 w 3463"/>
              <a:gd name="T115" fmla="*/ 302 h 3729"/>
              <a:gd name="T116" fmla="*/ 1539 w 3463"/>
              <a:gd name="T117" fmla="*/ 251 h 3729"/>
              <a:gd name="T118" fmla="*/ 1533 w 3463"/>
              <a:gd name="T119" fmla="*/ 167 h 3729"/>
              <a:gd name="T120" fmla="*/ 1569 w 3463"/>
              <a:gd name="T121" fmla="*/ 82 h 3729"/>
              <a:gd name="T122" fmla="*/ 1641 w 3463"/>
              <a:gd name="T123" fmla="*/ 20 h 3729"/>
              <a:gd name="T124" fmla="*/ 1731 w 3463"/>
              <a:gd name="T125" fmla="*/ 0 h 3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63" h="3729">
                <a:moveTo>
                  <a:pt x="1399" y="3163"/>
                </a:moveTo>
                <a:lnTo>
                  <a:pt x="1384" y="3165"/>
                </a:lnTo>
                <a:lnTo>
                  <a:pt x="1374" y="3171"/>
                </a:lnTo>
                <a:lnTo>
                  <a:pt x="1367" y="3182"/>
                </a:lnTo>
                <a:lnTo>
                  <a:pt x="1366" y="3196"/>
                </a:lnTo>
                <a:lnTo>
                  <a:pt x="1368" y="3246"/>
                </a:lnTo>
                <a:lnTo>
                  <a:pt x="1377" y="3293"/>
                </a:lnTo>
                <a:lnTo>
                  <a:pt x="1392" y="3337"/>
                </a:lnTo>
                <a:lnTo>
                  <a:pt x="1412" y="3378"/>
                </a:lnTo>
                <a:lnTo>
                  <a:pt x="1440" y="3418"/>
                </a:lnTo>
                <a:lnTo>
                  <a:pt x="1472" y="3455"/>
                </a:lnTo>
                <a:lnTo>
                  <a:pt x="1509" y="3488"/>
                </a:lnTo>
                <a:lnTo>
                  <a:pt x="1548" y="3516"/>
                </a:lnTo>
                <a:lnTo>
                  <a:pt x="1590" y="3536"/>
                </a:lnTo>
                <a:lnTo>
                  <a:pt x="1635" y="3551"/>
                </a:lnTo>
                <a:lnTo>
                  <a:pt x="1682" y="3560"/>
                </a:lnTo>
                <a:lnTo>
                  <a:pt x="1731" y="3562"/>
                </a:lnTo>
                <a:lnTo>
                  <a:pt x="1746" y="3560"/>
                </a:lnTo>
                <a:lnTo>
                  <a:pt x="1756" y="3554"/>
                </a:lnTo>
                <a:lnTo>
                  <a:pt x="1763" y="3544"/>
                </a:lnTo>
                <a:lnTo>
                  <a:pt x="1765" y="3529"/>
                </a:lnTo>
                <a:lnTo>
                  <a:pt x="1763" y="3514"/>
                </a:lnTo>
                <a:lnTo>
                  <a:pt x="1756" y="3504"/>
                </a:lnTo>
                <a:lnTo>
                  <a:pt x="1746" y="3498"/>
                </a:lnTo>
                <a:lnTo>
                  <a:pt x="1731" y="3496"/>
                </a:lnTo>
                <a:lnTo>
                  <a:pt x="1691" y="3494"/>
                </a:lnTo>
                <a:lnTo>
                  <a:pt x="1653" y="3486"/>
                </a:lnTo>
                <a:lnTo>
                  <a:pt x="1617" y="3474"/>
                </a:lnTo>
                <a:lnTo>
                  <a:pt x="1582" y="3456"/>
                </a:lnTo>
                <a:lnTo>
                  <a:pt x="1550" y="3434"/>
                </a:lnTo>
                <a:lnTo>
                  <a:pt x="1520" y="3407"/>
                </a:lnTo>
                <a:lnTo>
                  <a:pt x="1493" y="3377"/>
                </a:lnTo>
                <a:lnTo>
                  <a:pt x="1471" y="3344"/>
                </a:lnTo>
                <a:lnTo>
                  <a:pt x="1453" y="3310"/>
                </a:lnTo>
                <a:lnTo>
                  <a:pt x="1442" y="3275"/>
                </a:lnTo>
                <a:lnTo>
                  <a:pt x="1434" y="3236"/>
                </a:lnTo>
                <a:lnTo>
                  <a:pt x="1432" y="3196"/>
                </a:lnTo>
                <a:lnTo>
                  <a:pt x="1429" y="3182"/>
                </a:lnTo>
                <a:lnTo>
                  <a:pt x="1424" y="3171"/>
                </a:lnTo>
                <a:lnTo>
                  <a:pt x="1413" y="3165"/>
                </a:lnTo>
                <a:lnTo>
                  <a:pt x="1399" y="3163"/>
                </a:lnTo>
                <a:close/>
                <a:moveTo>
                  <a:pt x="1731" y="0"/>
                </a:moveTo>
                <a:lnTo>
                  <a:pt x="1731" y="0"/>
                </a:lnTo>
                <a:lnTo>
                  <a:pt x="1764" y="2"/>
                </a:lnTo>
                <a:lnTo>
                  <a:pt x="1794" y="9"/>
                </a:lnTo>
                <a:lnTo>
                  <a:pt x="1822" y="20"/>
                </a:lnTo>
                <a:lnTo>
                  <a:pt x="1848" y="36"/>
                </a:lnTo>
                <a:lnTo>
                  <a:pt x="1872" y="58"/>
                </a:lnTo>
                <a:lnTo>
                  <a:pt x="1894" y="82"/>
                </a:lnTo>
                <a:lnTo>
                  <a:pt x="1910" y="108"/>
                </a:lnTo>
                <a:lnTo>
                  <a:pt x="1922" y="137"/>
                </a:lnTo>
                <a:lnTo>
                  <a:pt x="1928" y="167"/>
                </a:lnTo>
                <a:lnTo>
                  <a:pt x="1931" y="200"/>
                </a:lnTo>
                <a:lnTo>
                  <a:pt x="1930" y="225"/>
                </a:lnTo>
                <a:lnTo>
                  <a:pt x="1924" y="251"/>
                </a:lnTo>
                <a:lnTo>
                  <a:pt x="1915" y="276"/>
                </a:lnTo>
                <a:lnTo>
                  <a:pt x="1990" y="288"/>
                </a:lnTo>
                <a:lnTo>
                  <a:pt x="2062" y="302"/>
                </a:lnTo>
                <a:lnTo>
                  <a:pt x="2130" y="322"/>
                </a:lnTo>
                <a:lnTo>
                  <a:pt x="2196" y="345"/>
                </a:lnTo>
                <a:lnTo>
                  <a:pt x="2257" y="372"/>
                </a:lnTo>
                <a:lnTo>
                  <a:pt x="2314" y="403"/>
                </a:lnTo>
                <a:lnTo>
                  <a:pt x="2368" y="438"/>
                </a:lnTo>
                <a:lnTo>
                  <a:pt x="2418" y="477"/>
                </a:lnTo>
                <a:lnTo>
                  <a:pt x="2464" y="519"/>
                </a:lnTo>
                <a:lnTo>
                  <a:pt x="2506" y="566"/>
                </a:lnTo>
                <a:lnTo>
                  <a:pt x="2543" y="616"/>
                </a:lnTo>
                <a:lnTo>
                  <a:pt x="2575" y="670"/>
                </a:lnTo>
                <a:lnTo>
                  <a:pt x="2602" y="727"/>
                </a:lnTo>
                <a:lnTo>
                  <a:pt x="2624" y="788"/>
                </a:lnTo>
                <a:lnTo>
                  <a:pt x="2642" y="852"/>
                </a:lnTo>
                <a:lnTo>
                  <a:pt x="2653" y="919"/>
                </a:lnTo>
                <a:lnTo>
                  <a:pt x="2661" y="991"/>
                </a:lnTo>
                <a:lnTo>
                  <a:pt x="2664" y="1065"/>
                </a:lnTo>
                <a:lnTo>
                  <a:pt x="2667" y="1201"/>
                </a:lnTo>
                <a:lnTo>
                  <a:pt x="2676" y="1335"/>
                </a:lnTo>
                <a:lnTo>
                  <a:pt x="2692" y="1466"/>
                </a:lnTo>
                <a:lnTo>
                  <a:pt x="2714" y="1597"/>
                </a:lnTo>
                <a:lnTo>
                  <a:pt x="2742" y="1726"/>
                </a:lnTo>
                <a:lnTo>
                  <a:pt x="2777" y="1853"/>
                </a:lnTo>
                <a:lnTo>
                  <a:pt x="2818" y="1979"/>
                </a:lnTo>
                <a:lnTo>
                  <a:pt x="2866" y="2102"/>
                </a:lnTo>
                <a:lnTo>
                  <a:pt x="2913" y="2210"/>
                </a:lnTo>
                <a:lnTo>
                  <a:pt x="2965" y="2313"/>
                </a:lnTo>
                <a:lnTo>
                  <a:pt x="3022" y="2414"/>
                </a:lnTo>
                <a:lnTo>
                  <a:pt x="3083" y="2510"/>
                </a:lnTo>
                <a:lnTo>
                  <a:pt x="3150" y="2601"/>
                </a:lnTo>
                <a:lnTo>
                  <a:pt x="3221" y="2689"/>
                </a:lnTo>
                <a:lnTo>
                  <a:pt x="3296" y="2773"/>
                </a:lnTo>
                <a:lnTo>
                  <a:pt x="3377" y="2853"/>
                </a:lnTo>
                <a:lnTo>
                  <a:pt x="3463" y="2930"/>
                </a:lnTo>
                <a:lnTo>
                  <a:pt x="3459" y="2972"/>
                </a:lnTo>
                <a:lnTo>
                  <a:pt x="3450" y="3012"/>
                </a:lnTo>
                <a:lnTo>
                  <a:pt x="3434" y="3050"/>
                </a:lnTo>
                <a:lnTo>
                  <a:pt x="3413" y="3084"/>
                </a:lnTo>
                <a:lnTo>
                  <a:pt x="3384" y="3117"/>
                </a:lnTo>
                <a:lnTo>
                  <a:pt x="3351" y="3146"/>
                </a:lnTo>
                <a:lnTo>
                  <a:pt x="3316" y="3167"/>
                </a:lnTo>
                <a:lnTo>
                  <a:pt x="3278" y="3183"/>
                </a:lnTo>
                <a:lnTo>
                  <a:pt x="3239" y="3194"/>
                </a:lnTo>
                <a:lnTo>
                  <a:pt x="3197" y="3196"/>
                </a:lnTo>
                <a:lnTo>
                  <a:pt x="2264" y="3196"/>
                </a:lnTo>
                <a:lnTo>
                  <a:pt x="2261" y="3257"/>
                </a:lnTo>
                <a:lnTo>
                  <a:pt x="2251" y="3317"/>
                </a:lnTo>
                <a:lnTo>
                  <a:pt x="2236" y="3374"/>
                </a:lnTo>
                <a:lnTo>
                  <a:pt x="2213" y="3428"/>
                </a:lnTo>
                <a:lnTo>
                  <a:pt x="2184" y="3479"/>
                </a:lnTo>
                <a:lnTo>
                  <a:pt x="2150" y="3527"/>
                </a:lnTo>
                <a:lnTo>
                  <a:pt x="2108" y="3573"/>
                </a:lnTo>
                <a:lnTo>
                  <a:pt x="2062" y="3615"/>
                </a:lnTo>
                <a:lnTo>
                  <a:pt x="2014" y="3649"/>
                </a:lnTo>
                <a:lnTo>
                  <a:pt x="1963" y="3678"/>
                </a:lnTo>
                <a:lnTo>
                  <a:pt x="1909" y="3700"/>
                </a:lnTo>
                <a:lnTo>
                  <a:pt x="1852" y="3716"/>
                </a:lnTo>
                <a:lnTo>
                  <a:pt x="1794" y="3726"/>
                </a:lnTo>
                <a:lnTo>
                  <a:pt x="1731" y="3729"/>
                </a:lnTo>
                <a:lnTo>
                  <a:pt x="1669" y="3726"/>
                </a:lnTo>
                <a:lnTo>
                  <a:pt x="1611" y="3716"/>
                </a:lnTo>
                <a:lnTo>
                  <a:pt x="1554" y="3700"/>
                </a:lnTo>
                <a:lnTo>
                  <a:pt x="1500" y="3678"/>
                </a:lnTo>
                <a:lnTo>
                  <a:pt x="1449" y="3649"/>
                </a:lnTo>
                <a:lnTo>
                  <a:pt x="1401" y="3615"/>
                </a:lnTo>
                <a:lnTo>
                  <a:pt x="1354" y="3573"/>
                </a:lnTo>
                <a:lnTo>
                  <a:pt x="1313" y="3527"/>
                </a:lnTo>
                <a:lnTo>
                  <a:pt x="1279" y="3479"/>
                </a:lnTo>
                <a:lnTo>
                  <a:pt x="1249" y="3428"/>
                </a:lnTo>
                <a:lnTo>
                  <a:pt x="1227" y="3374"/>
                </a:lnTo>
                <a:lnTo>
                  <a:pt x="1211" y="3317"/>
                </a:lnTo>
                <a:lnTo>
                  <a:pt x="1202" y="3257"/>
                </a:lnTo>
                <a:lnTo>
                  <a:pt x="1199" y="3196"/>
                </a:lnTo>
                <a:lnTo>
                  <a:pt x="266" y="3196"/>
                </a:lnTo>
                <a:lnTo>
                  <a:pt x="224" y="3194"/>
                </a:lnTo>
                <a:lnTo>
                  <a:pt x="184" y="3183"/>
                </a:lnTo>
                <a:lnTo>
                  <a:pt x="147" y="3167"/>
                </a:lnTo>
                <a:lnTo>
                  <a:pt x="112" y="3146"/>
                </a:lnTo>
                <a:lnTo>
                  <a:pt x="79" y="3117"/>
                </a:lnTo>
                <a:lnTo>
                  <a:pt x="50" y="3084"/>
                </a:lnTo>
                <a:lnTo>
                  <a:pt x="29" y="3050"/>
                </a:lnTo>
                <a:lnTo>
                  <a:pt x="13" y="3012"/>
                </a:lnTo>
                <a:lnTo>
                  <a:pt x="3" y="2972"/>
                </a:lnTo>
                <a:lnTo>
                  <a:pt x="0" y="2930"/>
                </a:lnTo>
                <a:lnTo>
                  <a:pt x="86" y="2853"/>
                </a:lnTo>
                <a:lnTo>
                  <a:pt x="166" y="2773"/>
                </a:lnTo>
                <a:lnTo>
                  <a:pt x="242" y="2689"/>
                </a:lnTo>
                <a:lnTo>
                  <a:pt x="313" y="2601"/>
                </a:lnTo>
                <a:lnTo>
                  <a:pt x="379" y="2510"/>
                </a:lnTo>
                <a:lnTo>
                  <a:pt x="441" y="2414"/>
                </a:lnTo>
                <a:lnTo>
                  <a:pt x="498" y="2313"/>
                </a:lnTo>
                <a:lnTo>
                  <a:pt x="550" y="2210"/>
                </a:lnTo>
                <a:lnTo>
                  <a:pt x="597" y="2102"/>
                </a:lnTo>
                <a:lnTo>
                  <a:pt x="644" y="1979"/>
                </a:lnTo>
                <a:lnTo>
                  <a:pt x="685" y="1853"/>
                </a:lnTo>
                <a:lnTo>
                  <a:pt x="720" y="1726"/>
                </a:lnTo>
                <a:lnTo>
                  <a:pt x="749" y="1597"/>
                </a:lnTo>
                <a:lnTo>
                  <a:pt x="771" y="1466"/>
                </a:lnTo>
                <a:lnTo>
                  <a:pt x="787" y="1335"/>
                </a:lnTo>
                <a:lnTo>
                  <a:pt x="796" y="1201"/>
                </a:lnTo>
                <a:lnTo>
                  <a:pt x="799" y="1065"/>
                </a:lnTo>
                <a:lnTo>
                  <a:pt x="801" y="991"/>
                </a:lnTo>
                <a:lnTo>
                  <a:pt x="808" y="919"/>
                </a:lnTo>
                <a:lnTo>
                  <a:pt x="821" y="852"/>
                </a:lnTo>
                <a:lnTo>
                  <a:pt x="838" y="788"/>
                </a:lnTo>
                <a:lnTo>
                  <a:pt x="861" y="727"/>
                </a:lnTo>
                <a:lnTo>
                  <a:pt x="888" y="670"/>
                </a:lnTo>
                <a:lnTo>
                  <a:pt x="920" y="616"/>
                </a:lnTo>
                <a:lnTo>
                  <a:pt x="957" y="566"/>
                </a:lnTo>
                <a:lnTo>
                  <a:pt x="999" y="519"/>
                </a:lnTo>
                <a:lnTo>
                  <a:pt x="1045" y="477"/>
                </a:lnTo>
                <a:lnTo>
                  <a:pt x="1095" y="438"/>
                </a:lnTo>
                <a:lnTo>
                  <a:pt x="1149" y="403"/>
                </a:lnTo>
                <a:lnTo>
                  <a:pt x="1206" y="372"/>
                </a:lnTo>
                <a:lnTo>
                  <a:pt x="1267" y="345"/>
                </a:lnTo>
                <a:lnTo>
                  <a:pt x="1331" y="322"/>
                </a:lnTo>
                <a:lnTo>
                  <a:pt x="1400" y="302"/>
                </a:lnTo>
                <a:lnTo>
                  <a:pt x="1473" y="288"/>
                </a:lnTo>
                <a:lnTo>
                  <a:pt x="1548" y="276"/>
                </a:lnTo>
                <a:lnTo>
                  <a:pt x="1539" y="251"/>
                </a:lnTo>
                <a:lnTo>
                  <a:pt x="1533" y="225"/>
                </a:lnTo>
                <a:lnTo>
                  <a:pt x="1531" y="200"/>
                </a:lnTo>
                <a:lnTo>
                  <a:pt x="1533" y="167"/>
                </a:lnTo>
                <a:lnTo>
                  <a:pt x="1541" y="137"/>
                </a:lnTo>
                <a:lnTo>
                  <a:pt x="1553" y="108"/>
                </a:lnTo>
                <a:lnTo>
                  <a:pt x="1569" y="82"/>
                </a:lnTo>
                <a:lnTo>
                  <a:pt x="1589" y="58"/>
                </a:lnTo>
                <a:lnTo>
                  <a:pt x="1614" y="36"/>
                </a:lnTo>
                <a:lnTo>
                  <a:pt x="1641" y="20"/>
                </a:lnTo>
                <a:lnTo>
                  <a:pt x="1669" y="9"/>
                </a:lnTo>
                <a:lnTo>
                  <a:pt x="1699" y="2"/>
                </a:lnTo>
                <a:lnTo>
                  <a:pt x="173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93" name="Group 92"/>
          <p:cNvGrpSpPr/>
          <p:nvPr/>
        </p:nvGrpSpPr>
        <p:grpSpPr>
          <a:xfrm>
            <a:off x="11121723" y="7960795"/>
            <a:ext cx="481850" cy="462933"/>
            <a:chOff x="6443663" y="7507288"/>
            <a:chExt cx="1374775" cy="1320801"/>
          </a:xfrm>
          <a:solidFill>
            <a:schemeClr val="tx1"/>
          </a:solidFill>
        </p:grpSpPr>
        <p:sp>
          <p:nvSpPr>
            <p:cNvPr id="94" name="Freeform 156"/>
            <p:cNvSpPr>
              <a:spLocks/>
            </p:cNvSpPr>
            <p:nvPr/>
          </p:nvSpPr>
          <p:spPr bwMode="auto">
            <a:xfrm>
              <a:off x="6761163" y="8128001"/>
              <a:ext cx="422275" cy="700088"/>
            </a:xfrm>
            <a:custGeom>
              <a:avLst/>
              <a:gdLst>
                <a:gd name="T0" fmla="*/ 976 w 1065"/>
                <a:gd name="T1" fmla="*/ 2 h 1762"/>
                <a:gd name="T2" fmla="*/ 1065 w 1065"/>
                <a:gd name="T3" fmla="*/ 23 h 1762"/>
                <a:gd name="T4" fmla="*/ 1063 w 1065"/>
                <a:gd name="T5" fmla="*/ 1284 h 1762"/>
                <a:gd name="T6" fmla="*/ 1043 w 1065"/>
                <a:gd name="T7" fmla="*/ 1384 h 1762"/>
                <a:gd name="T8" fmla="*/ 1004 w 1065"/>
                <a:gd name="T9" fmla="*/ 1478 h 1762"/>
                <a:gd name="T10" fmla="*/ 944 w 1065"/>
                <a:gd name="T11" fmla="*/ 1564 h 1762"/>
                <a:gd name="T12" fmla="*/ 867 w 1065"/>
                <a:gd name="T13" fmla="*/ 1642 h 1762"/>
                <a:gd name="T14" fmla="*/ 781 w 1065"/>
                <a:gd name="T15" fmla="*/ 1701 h 1762"/>
                <a:gd name="T16" fmla="*/ 687 w 1065"/>
                <a:gd name="T17" fmla="*/ 1740 h 1762"/>
                <a:gd name="T18" fmla="*/ 586 w 1065"/>
                <a:gd name="T19" fmla="*/ 1760 h 1762"/>
                <a:gd name="T20" fmla="*/ 480 w 1065"/>
                <a:gd name="T21" fmla="*/ 1760 h 1762"/>
                <a:gd name="T22" fmla="*/ 379 w 1065"/>
                <a:gd name="T23" fmla="*/ 1740 h 1762"/>
                <a:gd name="T24" fmla="*/ 285 w 1065"/>
                <a:gd name="T25" fmla="*/ 1701 h 1762"/>
                <a:gd name="T26" fmla="*/ 199 w 1065"/>
                <a:gd name="T27" fmla="*/ 1642 h 1762"/>
                <a:gd name="T28" fmla="*/ 122 w 1065"/>
                <a:gd name="T29" fmla="*/ 1564 h 1762"/>
                <a:gd name="T30" fmla="*/ 62 w 1065"/>
                <a:gd name="T31" fmla="*/ 1478 h 1762"/>
                <a:gd name="T32" fmla="*/ 22 w 1065"/>
                <a:gd name="T33" fmla="*/ 1384 h 1762"/>
                <a:gd name="T34" fmla="*/ 2 w 1065"/>
                <a:gd name="T35" fmla="*/ 1284 h 1762"/>
                <a:gd name="T36" fmla="*/ 2 w 1065"/>
                <a:gd name="T37" fmla="*/ 1203 h 1762"/>
                <a:gd name="T38" fmla="*/ 22 w 1065"/>
                <a:gd name="T39" fmla="*/ 1157 h 1762"/>
                <a:gd name="T40" fmla="*/ 60 w 1065"/>
                <a:gd name="T41" fmla="*/ 1119 h 1762"/>
                <a:gd name="T42" fmla="*/ 107 w 1065"/>
                <a:gd name="T43" fmla="*/ 1099 h 1762"/>
                <a:gd name="T44" fmla="*/ 160 w 1065"/>
                <a:gd name="T45" fmla="*/ 1099 h 1762"/>
                <a:gd name="T46" fmla="*/ 206 w 1065"/>
                <a:gd name="T47" fmla="*/ 1119 h 1762"/>
                <a:gd name="T48" fmla="*/ 244 w 1065"/>
                <a:gd name="T49" fmla="*/ 1157 h 1762"/>
                <a:gd name="T50" fmla="*/ 264 w 1065"/>
                <a:gd name="T51" fmla="*/ 1203 h 1762"/>
                <a:gd name="T52" fmla="*/ 270 w 1065"/>
                <a:gd name="T53" fmla="*/ 1271 h 1762"/>
                <a:gd name="T54" fmla="*/ 296 w 1065"/>
                <a:gd name="T55" fmla="*/ 1347 h 1762"/>
                <a:gd name="T56" fmla="*/ 347 w 1065"/>
                <a:gd name="T57" fmla="*/ 1415 h 1762"/>
                <a:gd name="T58" fmla="*/ 416 w 1065"/>
                <a:gd name="T59" fmla="*/ 1467 h 1762"/>
                <a:gd name="T60" fmla="*/ 492 w 1065"/>
                <a:gd name="T61" fmla="*/ 1493 h 1762"/>
                <a:gd name="T62" fmla="*/ 574 w 1065"/>
                <a:gd name="T63" fmla="*/ 1493 h 1762"/>
                <a:gd name="T64" fmla="*/ 650 w 1065"/>
                <a:gd name="T65" fmla="*/ 1467 h 1762"/>
                <a:gd name="T66" fmla="*/ 718 w 1065"/>
                <a:gd name="T67" fmla="*/ 1415 h 1762"/>
                <a:gd name="T68" fmla="*/ 770 w 1065"/>
                <a:gd name="T69" fmla="*/ 1347 h 1762"/>
                <a:gd name="T70" fmla="*/ 795 w 1065"/>
                <a:gd name="T71" fmla="*/ 1271 h 1762"/>
                <a:gd name="T72" fmla="*/ 800 w 1065"/>
                <a:gd name="T73" fmla="*/ 23 h 1762"/>
                <a:gd name="T74" fmla="*/ 889 w 1065"/>
                <a:gd name="T75" fmla="*/ 2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65" h="1762">
                  <a:moveTo>
                    <a:pt x="933" y="0"/>
                  </a:moveTo>
                  <a:lnTo>
                    <a:pt x="976" y="2"/>
                  </a:lnTo>
                  <a:lnTo>
                    <a:pt x="1020" y="11"/>
                  </a:lnTo>
                  <a:lnTo>
                    <a:pt x="1065" y="23"/>
                  </a:lnTo>
                  <a:lnTo>
                    <a:pt x="1065" y="1230"/>
                  </a:lnTo>
                  <a:lnTo>
                    <a:pt x="1063" y="1284"/>
                  </a:lnTo>
                  <a:lnTo>
                    <a:pt x="1056" y="1334"/>
                  </a:lnTo>
                  <a:lnTo>
                    <a:pt x="1043" y="1384"/>
                  </a:lnTo>
                  <a:lnTo>
                    <a:pt x="1026" y="1432"/>
                  </a:lnTo>
                  <a:lnTo>
                    <a:pt x="1004" y="1478"/>
                  </a:lnTo>
                  <a:lnTo>
                    <a:pt x="977" y="1522"/>
                  </a:lnTo>
                  <a:lnTo>
                    <a:pt x="944" y="1564"/>
                  </a:lnTo>
                  <a:lnTo>
                    <a:pt x="907" y="1604"/>
                  </a:lnTo>
                  <a:lnTo>
                    <a:pt x="867" y="1642"/>
                  </a:lnTo>
                  <a:lnTo>
                    <a:pt x="825" y="1674"/>
                  </a:lnTo>
                  <a:lnTo>
                    <a:pt x="781" y="1701"/>
                  </a:lnTo>
                  <a:lnTo>
                    <a:pt x="734" y="1723"/>
                  </a:lnTo>
                  <a:lnTo>
                    <a:pt x="687" y="1740"/>
                  </a:lnTo>
                  <a:lnTo>
                    <a:pt x="637" y="1753"/>
                  </a:lnTo>
                  <a:lnTo>
                    <a:pt x="586" y="1760"/>
                  </a:lnTo>
                  <a:lnTo>
                    <a:pt x="533" y="1762"/>
                  </a:lnTo>
                  <a:lnTo>
                    <a:pt x="480" y="1760"/>
                  </a:lnTo>
                  <a:lnTo>
                    <a:pt x="428" y="1753"/>
                  </a:lnTo>
                  <a:lnTo>
                    <a:pt x="379" y="1740"/>
                  </a:lnTo>
                  <a:lnTo>
                    <a:pt x="331" y="1723"/>
                  </a:lnTo>
                  <a:lnTo>
                    <a:pt x="285" y="1701"/>
                  </a:lnTo>
                  <a:lnTo>
                    <a:pt x="241" y="1674"/>
                  </a:lnTo>
                  <a:lnTo>
                    <a:pt x="199" y="1642"/>
                  </a:lnTo>
                  <a:lnTo>
                    <a:pt x="159" y="1604"/>
                  </a:lnTo>
                  <a:lnTo>
                    <a:pt x="122" y="1564"/>
                  </a:lnTo>
                  <a:lnTo>
                    <a:pt x="89" y="1522"/>
                  </a:lnTo>
                  <a:lnTo>
                    <a:pt x="62" y="1478"/>
                  </a:lnTo>
                  <a:lnTo>
                    <a:pt x="39" y="1432"/>
                  </a:lnTo>
                  <a:lnTo>
                    <a:pt x="22" y="1384"/>
                  </a:lnTo>
                  <a:lnTo>
                    <a:pt x="10" y="1334"/>
                  </a:lnTo>
                  <a:lnTo>
                    <a:pt x="2" y="1284"/>
                  </a:lnTo>
                  <a:lnTo>
                    <a:pt x="0" y="1230"/>
                  </a:lnTo>
                  <a:lnTo>
                    <a:pt x="2" y="1203"/>
                  </a:lnTo>
                  <a:lnTo>
                    <a:pt x="10" y="1179"/>
                  </a:lnTo>
                  <a:lnTo>
                    <a:pt x="22" y="1157"/>
                  </a:lnTo>
                  <a:lnTo>
                    <a:pt x="39" y="1136"/>
                  </a:lnTo>
                  <a:lnTo>
                    <a:pt x="60" y="1119"/>
                  </a:lnTo>
                  <a:lnTo>
                    <a:pt x="83" y="1106"/>
                  </a:lnTo>
                  <a:lnTo>
                    <a:pt x="107" y="1099"/>
                  </a:lnTo>
                  <a:lnTo>
                    <a:pt x="133" y="1097"/>
                  </a:lnTo>
                  <a:lnTo>
                    <a:pt x="160" y="1099"/>
                  </a:lnTo>
                  <a:lnTo>
                    <a:pt x="184" y="1106"/>
                  </a:lnTo>
                  <a:lnTo>
                    <a:pt x="206" y="1119"/>
                  </a:lnTo>
                  <a:lnTo>
                    <a:pt x="227" y="1136"/>
                  </a:lnTo>
                  <a:lnTo>
                    <a:pt x="244" y="1157"/>
                  </a:lnTo>
                  <a:lnTo>
                    <a:pt x="257" y="1179"/>
                  </a:lnTo>
                  <a:lnTo>
                    <a:pt x="264" y="1203"/>
                  </a:lnTo>
                  <a:lnTo>
                    <a:pt x="266" y="1230"/>
                  </a:lnTo>
                  <a:lnTo>
                    <a:pt x="270" y="1271"/>
                  </a:lnTo>
                  <a:lnTo>
                    <a:pt x="280" y="1310"/>
                  </a:lnTo>
                  <a:lnTo>
                    <a:pt x="296" y="1347"/>
                  </a:lnTo>
                  <a:lnTo>
                    <a:pt x="319" y="1382"/>
                  </a:lnTo>
                  <a:lnTo>
                    <a:pt x="347" y="1415"/>
                  </a:lnTo>
                  <a:lnTo>
                    <a:pt x="381" y="1445"/>
                  </a:lnTo>
                  <a:lnTo>
                    <a:pt x="416" y="1467"/>
                  </a:lnTo>
                  <a:lnTo>
                    <a:pt x="454" y="1483"/>
                  </a:lnTo>
                  <a:lnTo>
                    <a:pt x="492" y="1493"/>
                  </a:lnTo>
                  <a:lnTo>
                    <a:pt x="533" y="1497"/>
                  </a:lnTo>
                  <a:lnTo>
                    <a:pt x="574" y="1493"/>
                  </a:lnTo>
                  <a:lnTo>
                    <a:pt x="612" y="1483"/>
                  </a:lnTo>
                  <a:lnTo>
                    <a:pt x="650" y="1467"/>
                  </a:lnTo>
                  <a:lnTo>
                    <a:pt x="685" y="1445"/>
                  </a:lnTo>
                  <a:lnTo>
                    <a:pt x="718" y="1415"/>
                  </a:lnTo>
                  <a:lnTo>
                    <a:pt x="747" y="1382"/>
                  </a:lnTo>
                  <a:lnTo>
                    <a:pt x="770" y="1347"/>
                  </a:lnTo>
                  <a:lnTo>
                    <a:pt x="786" y="1310"/>
                  </a:lnTo>
                  <a:lnTo>
                    <a:pt x="795" y="1271"/>
                  </a:lnTo>
                  <a:lnTo>
                    <a:pt x="800" y="1230"/>
                  </a:lnTo>
                  <a:lnTo>
                    <a:pt x="800" y="23"/>
                  </a:lnTo>
                  <a:lnTo>
                    <a:pt x="845" y="11"/>
                  </a:lnTo>
                  <a:lnTo>
                    <a:pt x="889" y="2"/>
                  </a:lnTo>
                  <a:lnTo>
                    <a:pt x="9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5" name="Freeform 157"/>
            <p:cNvSpPr>
              <a:spLocks/>
            </p:cNvSpPr>
            <p:nvPr/>
          </p:nvSpPr>
          <p:spPr bwMode="auto">
            <a:xfrm>
              <a:off x="7078663" y="7507288"/>
              <a:ext cx="104775" cy="133350"/>
            </a:xfrm>
            <a:custGeom>
              <a:avLst/>
              <a:gdLst>
                <a:gd name="T0" fmla="*/ 133 w 265"/>
                <a:gd name="T1" fmla="*/ 0 h 338"/>
                <a:gd name="T2" fmla="*/ 159 w 265"/>
                <a:gd name="T3" fmla="*/ 2 h 338"/>
                <a:gd name="T4" fmla="*/ 183 w 265"/>
                <a:gd name="T5" fmla="*/ 10 h 338"/>
                <a:gd name="T6" fmla="*/ 205 w 265"/>
                <a:gd name="T7" fmla="*/ 22 h 338"/>
                <a:gd name="T8" fmla="*/ 226 w 265"/>
                <a:gd name="T9" fmla="*/ 40 h 338"/>
                <a:gd name="T10" fmla="*/ 243 w 265"/>
                <a:gd name="T11" fmla="*/ 60 h 338"/>
                <a:gd name="T12" fmla="*/ 256 w 265"/>
                <a:gd name="T13" fmla="*/ 83 h 338"/>
                <a:gd name="T14" fmla="*/ 263 w 265"/>
                <a:gd name="T15" fmla="*/ 108 h 338"/>
                <a:gd name="T16" fmla="*/ 265 w 265"/>
                <a:gd name="T17" fmla="*/ 133 h 338"/>
                <a:gd name="T18" fmla="*/ 265 w 265"/>
                <a:gd name="T19" fmla="*/ 338 h 338"/>
                <a:gd name="T20" fmla="*/ 224 w 265"/>
                <a:gd name="T21" fmla="*/ 335 h 338"/>
                <a:gd name="T22" fmla="*/ 188 w 265"/>
                <a:gd name="T23" fmla="*/ 334 h 338"/>
                <a:gd name="T24" fmla="*/ 158 w 265"/>
                <a:gd name="T25" fmla="*/ 333 h 338"/>
                <a:gd name="T26" fmla="*/ 133 w 265"/>
                <a:gd name="T27" fmla="*/ 333 h 338"/>
                <a:gd name="T28" fmla="*/ 107 w 265"/>
                <a:gd name="T29" fmla="*/ 333 h 338"/>
                <a:gd name="T30" fmla="*/ 77 w 265"/>
                <a:gd name="T31" fmla="*/ 334 h 338"/>
                <a:gd name="T32" fmla="*/ 41 w 265"/>
                <a:gd name="T33" fmla="*/ 335 h 338"/>
                <a:gd name="T34" fmla="*/ 0 w 265"/>
                <a:gd name="T35" fmla="*/ 338 h 338"/>
                <a:gd name="T36" fmla="*/ 0 w 265"/>
                <a:gd name="T37" fmla="*/ 133 h 338"/>
                <a:gd name="T38" fmla="*/ 2 w 265"/>
                <a:gd name="T39" fmla="*/ 108 h 338"/>
                <a:gd name="T40" fmla="*/ 9 w 265"/>
                <a:gd name="T41" fmla="*/ 83 h 338"/>
                <a:gd name="T42" fmla="*/ 22 w 265"/>
                <a:gd name="T43" fmla="*/ 60 h 338"/>
                <a:gd name="T44" fmla="*/ 39 w 265"/>
                <a:gd name="T45" fmla="*/ 40 h 338"/>
                <a:gd name="T46" fmla="*/ 60 w 265"/>
                <a:gd name="T47" fmla="*/ 22 h 338"/>
                <a:gd name="T48" fmla="*/ 82 w 265"/>
                <a:gd name="T49" fmla="*/ 10 h 338"/>
                <a:gd name="T50" fmla="*/ 106 w 265"/>
                <a:gd name="T51" fmla="*/ 2 h 338"/>
                <a:gd name="T52" fmla="*/ 133 w 265"/>
                <a:gd name="T53"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5" h="338">
                  <a:moveTo>
                    <a:pt x="133" y="0"/>
                  </a:moveTo>
                  <a:lnTo>
                    <a:pt x="159" y="2"/>
                  </a:lnTo>
                  <a:lnTo>
                    <a:pt x="183" y="10"/>
                  </a:lnTo>
                  <a:lnTo>
                    <a:pt x="205" y="22"/>
                  </a:lnTo>
                  <a:lnTo>
                    <a:pt x="226" y="40"/>
                  </a:lnTo>
                  <a:lnTo>
                    <a:pt x="243" y="60"/>
                  </a:lnTo>
                  <a:lnTo>
                    <a:pt x="256" y="83"/>
                  </a:lnTo>
                  <a:lnTo>
                    <a:pt x="263" y="108"/>
                  </a:lnTo>
                  <a:lnTo>
                    <a:pt x="265" y="133"/>
                  </a:lnTo>
                  <a:lnTo>
                    <a:pt x="265" y="338"/>
                  </a:lnTo>
                  <a:lnTo>
                    <a:pt x="224" y="335"/>
                  </a:lnTo>
                  <a:lnTo>
                    <a:pt x="188" y="334"/>
                  </a:lnTo>
                  <a:lnTo>
                    <a:pt x="158" y="333"/>
                  </a:lnTo>
                  <a:lnTo>
                    <a:pt x="133" y="333"/>
                  </a:lnTo>
                  <a:lnTo>
                    <a:pt x="107" y="333"/>
                  </a:lnTo>
                  <a:lnTo>
                    <a:pt x="77" y="334"/>
                  </a:lnTo>
                  <a:lnTo>
                    <a:pt x="41" y="335"/>
                  </a:lnTo>
                  <a:lnTo>
                    <a:pt x="0" y="338"/>
                  </a:lnTo>
                  <a:lnTo>
                    <a:pt x="0" y="133"/>
                  </a:lnTo>
                  <a:lnTo>
                    <a:pt x="2" y="108"/>
                  </a:lnTo>
                  <a:lnTo>
                    <a:pt x="9" y="83"/>
                  </a:lnTo>
                  <a:lnTo>
                    <a:pt x="22" y="60"/>
                  </a:lnTo>
                  <a:lnTo>
                    <a:pt x="39" y="40"/>
                  </a:lnTo>
                  <a:lnTo>
                    <a:pt x="60" y="22"/>
                  </a:lnTo>
                  <a:lnTo>
                    <a:pt x="82" y="10"/>
                  </a:lnTo>
                  <a:lnTo>
                    <a:pt x="106" y="2"/>
                  </a:lnTo>
                  <a:lnTo>
                    <a:pt x="1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58"/>
            <p:cNvSpPr>
              <a:spLocks/>
            </p:cNvSpPr>
            <p:nvPr/>
          </p:nvSpPr>
          <p:spPr bwMode="auto">
            <a:xfrm>
              <a:off x="6443663" y="7664451"/>
              <a:ext cx="1374775" cy="604838"/>
            </a:xfrm>
            <a:custGeom>
              <a:avLst/>
              <a:gdLst>
                <a:gd name="T0" fmla="*/ 1963 w 3463"/>
                <a:gd name="T1" fmla="*/ 14 h 1523"/>
                <a:gd name="T2" fmla="*/ 2302 w 3463"/>
                <a:gd name="T3" fmla="*/ 83 h 1523"/>
                <a:gd name="T4" fmla="*/ 2571 w 3463"/>
                <a:gd name="T5" fmla="*/ 183 h 1523"/>
                <a:gd name="T6" fmla="*/ 2816 w 3463"/>
                <a:gd name="T7" fmla="*/ 319 h 1523"/>
                <a:gd name="T8" fmla="*/ 3033 w 3463"/>
                <a:gd name="T9" fmla="*/ 493 h 1523"/>
                <a:gd name="T10" fmla="*/ 3221 w 3463"/>
                <a:gd name="T11" fmla="*/ 708 h 1523"/>
                <a:gd name="T12" fmla="*/ 3348 w 3463"/>
                <a:gd name="T13" fmla="*/ 920 h 1523"/>
                <a:gd name="T14" fmla="*/ 3439 w 3463"/>
                <a:gd name="T15" fmla="*/ 1150 h 1523"/>
                <a:gd name="T16" fmla="*/ 3462 w 3463"/>
                <a:gd name="T17" fmla="*/ 1240 h 1523"/>
                <a:gd name="T18" fmla="*/ 3454 w 3463"/>
                <a:gd name="T19" fmla="*/ 1279 h 1523"/>
                <a:gd name="T20" fmla="*/ 3414 w 3463"/>
                <a:gd name="T21" fmla="*/ 1311 h 1523"/>
                <a:gd name="T22" fmla="*/ 3365 w 3463"/>
                <a:gd name="T23" fmla="*/ 1303 h 1523"/>
                <a:gd name="T24" fmla="*/ 3249 w 3463"/>
                <a:gd name="T25" fmla="*/ 1208 h 1523"/>
                <a:gd name="T26" fmla="*/ 3117 w 3463"/>
                <a:gd name="T27" fmla="*/ 1131 h 1523"/>
                <a:gd name="T28" fmla="*/ 2990 w 3463"/>
                <a:gd name="T29" fmla="*/ 1103 h 1523"/>
                <a:gd name="T30" fmla="*/ 2833 w 3463"/>
                <a:gd name="T31" fmla="*/ 1113 h 1523"/>
                <a:gd name="T32" fmla="*/ 2676 w 3463"/>
                <a:gd name="T33" fmla="*/ 1178 h 1523"/>
                <a:gd name="T34" fmla="*/ 2539 w 3463"/>
                <a:gd name="T35" fmla="*/ 1287 h 1523"/>
                <a:gd name="T36" fmla="*/ 2452 w 3463"/>
                <a:gd name="T37" fmla="*/ 1395 h 1523"/>
                <a:gd name="T38" fmla="*/ 2415 w 3463"/>
                <a:gd name="T39" fmla="*/ 1455 h 1523"/>
                <a:gd name="T40" fmla="*/ 2395 w 3463"/>
                <a:gd name="T41" fmla="*/ 1488 h 1523"/>
                <a:gd name="T42" fmla="*/ 2354 w 3463"/>
                <a:gd name="T43" fmla="*/ 1520 h 1523"/>
                <a:gd name="T44" fmla="*/ 2303 w 3463"/>
                <a:gd name="T45" fmla="*/ 1514 h 1523"/>
                <a:gd name="T46" fmla="*/ 2271 w 3463"/>
                <a:gd name="T47" fmla="*/ 1479 h 1523"/>
                <a:gd name="T48" fmla="*/ 2246 w 3463"/>
                <a:gd name="T49" fmla="*/ 1437 h 1523"/>
                <a:gd name="T50" fmla="*/ 2210 w 3463"/>
                <a:gd name="T51" fmla="*/ 1379 h 1523"/>
                <a:gd name="T52" fmla="*/ 2090 w 3463"/>
                <a:gd name="T53" fmla="*/ 1246 h 1523"/>
                <a:gd name="T54" fmla="*/ 1947 w 3463"/>
                <a:gd name="T55" fmla="*/ 1150 h 1523"/>
                <a:gd name="T56" fmla="*/ 1787 w 3463"/>
                <a:gd name="T57" fmla="*/ 1104 h 1523"/>
                <a:gd name="T58" fmla="*/ 1621 w 3463"/>
                <a:gd name="T59" fmla="*/ 1113 h 1523"/>
                <a:gd name="T60" fmla="*/ 1466 w 3463"/>
                <a:gd name="T61" fmla="*/ 1178 h 1523"/>
                <a:gd name="T62" fmla="*/ 1330 w 3463"/>
                <a:gd name="T63" fmla="*/ 1287 h 1523"/>
                <a:gd name="T64" fmla="*/ 1242 w 3463"/>
                <a:gd name="T65" fmla="*/ 1395 h 1523"/>
                <a:gd name="T66" fmla="*/ 1206 w 3463"/>
                <a:gd name="T67" fmla="*/ 1455 h 1523"/>
                <a:gd name="T68" fmla="*/ 1186 w 3463"/>
                <a:gd name="T69" fmla="*/ 1488 h 1523"/>
                <a:gd name="T70" fmla="*/ 1143 w 3463"/>
                <a:gd name="T71" fmla="*/ 1520 h 1523"/>
                <a:gd name="T72" fmla="*/ 1094 w 3463"/>
                <a:gd name="T73" fmla="*/ 1514 h 1523"/>
                <a:gd name="T74" fmla="*/ 1063 w 3463"/>
                <a:gd name="T75" fmla="*/ 1479 h 1523"/>
                <a:gd name="T76" fmla="*/ 1038 w 3463"/>
                <a:gd name="T77" fmla="*/ 1437 h 1523"/>
                <a:gd name="T78" fmla="*/ 1001 w 3463"/>
                <a:gd name="T79" fmla="*/ 1379 h 1523"/>
                <a:gd name="T80" fmla="*/ 881 w 3463"/>
                <a:gd name="T81" fmla="*/ 1246 h 1523"/>
                <a:gd name="T82" fmla="*/ 736 w 3463"/>
                <a:gd name="T83" fmla="*/ 1150 h 1523"/>
                <a:gd name="T84" fmla="*/ 576 w 3463"/>
                <a:gd name="T85" fmla="*/ 1104 h 1523"/>
                <a:gd name="T86" fmla="*/ 428 w 3463"/>
                <a:gd name="T87" fmla="*/ 1108 h 1523"/>
                <a:gd name="T88" fmla="*/ 308 w 3463"/>
                <a:gd name="T89" fmla="*/ 1148 h 1523"/>
                <a:gd name="T90" fmla="*/ 165 w 3463"/>
                <a:gd name="T91" fmla="*/ 1247 h 1523"/>
                <a:gd name="T92" fmla="*/ 82 w 3463"/>
                <a:gd name="T93" fmla="*/ 1311 h 1523"/>
                <a:gd name="T94" fmla="*/ 34 w 3463"/>
                <a:gd name="T95" fmla="*/ 1304 h 1523"/>
                <a:gd name="T96" fmla="*/ 2 w 3463"/>
                <a:gd name="T97" fmla="*/ 1263 h 1523"/>
                <a:gd name="T98" fmla="*/ 0 w 3463"/>
                <a:gd name="T99" fmla="*/ 1240 h 1523"/>
                <a:gd name="T100" fmla="*/ 28 w 3463"/>
                <a:gd name="T101" fmla="*/ 1138 h 1523"/>
                <a:gd name="T102" fmla="*/ 138 w 3463"/>
                <a:gd name="T103" fmla="*/ 875 h 1523"/>
                <a:gd name="T104" fmla="*/ 297 w 3463"/>
                <a:gd name="T105" fmla="*/ 639 h 1523"/>
                <a:gd name="T106" fmla="*/ 499 w 3463"/>
                <a:gd name="T107" fmla="*/ 433 h 1523"/>
                <a:gd name="T108" fmla="*/ 728 w 3463"/>
                <a:gd name="T109" fmla="*/ 268 h 1523"/>
                <a:gd name="T110" fmla="*/ 981 w 3463"/>
                <a:gd name="T111" fmla="*/ 141 h 1523"/>
                <a:gd name="T112" fmla="*/ 1293 w 3463"/>
                <a:gd name="T113" fmla="*/ 46 h 1523"/>
                <a:gd name="T114" fmla="*/ 1619 w 3463"/>
                <a:gd name="T115" fmla="*/ 3 h 1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63" h="1523">
                  <a:moveTo>
                    <a:pt x="1732" y="0"/>
                  </a:moveTo>
                  <a:lnTo>
                    <a:pt x="1848" y="3"/>
                  </a:lnTo>
                  <a:lnTo>
                    <a:pt x="1963" y="14"/>
                  </a:lnTo>
                  <a:lnTo>
                    <a:pt x="2076" y="29"/>
                  </a:lnTo>
                  <a:lnTo>
                    <a:pt x="2190" y="53"/>
                  </a:lnTo>
                  <a:lnTo>
                    <a:pt x="2302" y="83"/>
                  </a:lnTo>
                  <a:lnTo>
                    <a:pt x="2395" y="113"/>
                  </a:lnTo>
                  <a:lnTo>
                    <a:pt x="2483" y="146"/>
                  </a:lnTo>
                  <a:lnTo>
                    <a:pt x="2571" y="183"/>
                  </a:lnTo>
                  <a:lnTo>
                    <a:pt x="2655" y="225"/>
                  </a:lnTo>
                  <a:lnTo>
                    <a:pt x="2737" y="270"/>
                  </a:lnTo>
                  <a:lnTo>
                    <a:pt x="2816" y="319"/>
                  </a:lnTo>
                  <a:lnTo>
                    <a:pt x="2892" y="372"/>
                  </a:lnTo>
                  <a:lnTo>
                    <a:pt x="2964" y="430"/>
                  </a:lnTo>
                  <a:lnTo>
                    <a:pt x="3033" y="493"/>
                  </a:lnTo>
                  <a:lnTo>
                    <a:pt x="3099" y="560"/>
                  </a:lnTo>
                  <a:lnTo>
                    <a:pt x="3162" y="631"/>
                  </a:lnTo>
                  <a:lnTo>
                    <a:pt x="3221" y="708"/>
                  </a:lnTo>
                  <a:lnTo>
                    <a:pt x="3267" y="777"/>
                  </a:lnTo>
                  <a:lnTo>
                    <a:pt x="3310" y="848"/>
                  </a:lnTo>
                  <a:lnTo>
                    <a:pt x="3348" y="920"/>
                  </a:lnTo>
                  <a:lnTo>
                    <a:pt x="3383" y="995"/>
                  </a:lnTo>
                  <a:lnTo>
                    <a:pt x="3413" y="1072"/>
                  </a:lnTo>
                  <a:lnTo>
                    <a:pt x="3439" y="1150"/>
                  </a:lnTo>
                  <a:lnTo>
                    <a:pt x="3461" y="1232"/>
                  </a:lnTo>
                  <a:lnTo>
                    <a:pt x="3462" y="1235"/>
                  </a:lnTo>
                  <a:lnTo>
                    <a:pt x="3462" y="1240"/>
                  </a:lnTo>
                  <a:lnTo>
                    <a:pt x="3463" y="1246"/>
                  </a:lnTo>
                  <a:lnTo>
                    <a:pt x="3461" y="1263"/>
                  </a:lnTo>
                  <a:lnTo>
                    <a:pt x="3454" y="1279"/>
                  </a:lnTo>
                  <a:lnTo>
                    <a:pt x="3443" y="1293"/>
                  </a:lnTo>
                  <a:lnTo>
                    <a:pt x="3429" y="1304"/>
                  </a:lnTo>
                  <a:lnTo>
                    <a:pt x="3414" y="1311"/>
                  </a:lnTo>
                  <a:lnTo>
                    <a:pt x="3397" y="1313"/>
                  </a:lnTo>
                  <a:lnTo>
                    <a:pt x="3381" y="1311"/>
                  </a:lnTo>
                  <a:lnTo>
                    <a:pt x="3365" y="1303"/>
                  </a:lnTo>
                  <a:lnTo>
                    <a:pt x="3348" y="1292"/>
                  </a:lnTo>
                  <a:lnTo>
                    <a:pt x="3298" y="1247"/>
                  </a:lnTo>
                  <a:lnTo>
                    <a:pt x="3249" y="1208"/>
                  </a:lnTo>
                  <a:lnTo>
                    <a:pt x="3202" y="1176"/>
                  </a:lnTo>
                  <a:lnTo>
                    <a:pt x="3155" y="1148"/>
                  </a:lnTo>
                  <a:lnTo>
                    <a:pt x="3117" y="1131"/>
                  </a:lnTo>
                  <a:lnTo>
                    <a:pt x="3077" y="1118"/>
                  </a:lnTo>
                  <a:lnTo>
                    <a:pt x="3035" y="1108"/>
                  </a:lnTo>
                  <a:lnTo>
                    <a:pt x="2990" y="1103"/>
                  </a:lnTo>
                  <a:lnTo>
                    <a:pt x="2942" y="1101"/>
                  </a:lnTo>
                  <a:lnTo>
                    <a:pt x="2886" y="1104"/>
                  </a:lnTo>
                  <a:lnTo>
                    <a:pt x="2833" y="1113"/>
                  </a:lnTo>
                  <a:lnTo>
                    <a:pt x="2779" y="1128"/>
                  </a:lnTo>
                  <a:lnTo>
                    <a:pt x="2727" y="1150"/>
                  </a:lnTo>
                  <a:lnTo>
                    <a:pt x="2676" y="1178"/>
                  </a:lnTo>
                  <a:lnTo>
                    <a:pt x="2628" y="1210"/>
                  </a:lnTo>
                  <a:lnTo>
                    <a:pt x="2582" y="1246"/>
                  </a:lnTo>
                  <a:lnTo>
                    <a:pt x="2539" y="1287"/>
                  </a:lnTo>
                  <a:lnTo>
                    <a:pt x="2499" y="1332"/>
                  </a:lnTo>
                  <a:lnTo>
                    <a:pt x="2461" y="1379"/>
                  </a:lnTo>
                  <a:lnTo>
                    <a:pt x="2452" y="1395"/>
                  </a:lnTo>
                  <a:lnTo>
                    <a:pt x="2439" y="1415"/>
                  </a:lnTo>
                  <a:lnTo>
                    <a:pt x="2425" y="1437"/>
                  </a:lnTo>
                  <a:lnTo>
                    <a:pt x="2415" y="1455"/>
                  </a:lnTo>
                  <a:lnTo>
                    <a:pt x="2406" y="1469"/>
                  </a:lnTo>
                  <a:lnTo>
                    <a:pt x="2400" y="1479"/>
                  </a:lnTo>
                  <a:lnTo>
                    <a:pt x="2395" y="1488"/>
                  </a:lnTo>
                  <a:lnTo>
                    <a:pt x="2383" y="1504"/>
                  </a:lnTo>
                  <a:lnTo>
                    <a:pt x="2370" y="1514"/>
                  </a:lnTo>
                  <a:lnTo>
                    <a:pt x="2354" y="1520"/>
                  </a:lnTo>
                  <a:lnTo>
                    <a:pt x="2337" y="1523"/>
                  </a:lnTo>
                  <a:lnTo>
                    <a:pt x="2319" y="1520"/>
                  </a:lnTo>
                  <a:lnTo>
                    <a:pt x="2303" y="1514"/>
                  </a:lnTo>
                  <a:lnTo>
                    <a:pt x="2289" y="1504"/>
                  </a:lnTo>
                  <a:lnTo>
                    <a:pt x="2277" y="1488"/>
                  </a:lnTo>
                  <a:lnTo>
                    <a:pt x="2271" y="1479"/>
                  </a:lnTo>
                  <a:lnTo>
                    <a:pt x="2265" y="1469"/>
                  </a:lnTo>
                  <a:lnTo>
                    <a:pt x="2257" y="1455"/>
                  </a:lnTo>
                  <a:lnTo>
                    <a:pt x="2246" y="1437"/>
                  </a:lnTo>
                  <a:lnTo>
                    <a:pt x="2232" y="1415"/>
                  </a:lnTo>
                  <a:lnTo>
                    <a:pt x="2221" y="1395"/>
                  </a:lnTo>
                  <a:lnTo>
                    <a:pt x="2210" y="1379"/>
                  </a:lnTo>
                  <a:lnTo>
                    <a:pt x="2172" y="1332"/>
                  </a:lnTo>
                  <a:lnTo>
                    <a:pt x="2133" y="1287"/>
                  </a:lnTo>
                  <a:lnTo>
                    <a:pt x="2090" y="1246"/>
                  </a:lnTo>
                  <a:lnTo>
                    <a:pt x="2045" y="1210"/>
                  </a:lnTo>
                  <a:lnTo>
                    <a:pt x="1996" y="1178"/>
                  </a:lnTo>
                  <a:lnTo>
                    <a:pt x="1947" y="1150"/>
                  </a:lnTo>
                  <a:lnTo>
                    <a:pt x="1895" y="1128"/>
                  </a:lnTo>
                  <a:lnTo>
                    <a:pt x="1841" y="1113"/>
                  </a:lnTo>
                  <a:lnTo>
                    <a:pt x="1787" y="1104"/>
                  </a:lnTo>
                  <a:lnTo>
                    <a:pt x="1732" y="1101"/>
                  </a:lnTo>
                  <a:lnTo>
                    <a:pt x="1676" y="1104"/>
                  </a:lnTo>
                  <a:lnTo>
                    <a:pt x="1621" y="1113"/>
                  </a:lnTo>
                  <a:lnTo>
                    <a:pt x="1568" y="1128"/>
                  </a:lnTo>
                  <a:lnTo>
                    <a:pt x="1516" y="1150"/>
                  </a:lnTo>
                  <a:lnTo>
                    <a:pt x="1466" y="1178"/>
                  </a:lnTo>
                  <a:lnTo>
                    <a:pt x="1418" y="1210"/>
                  </a:lnTo>
                  <a:lnTo>
                    <a:pt x="1372" y="1246"/>
                  </a:lnTo>
                  <a:lnTo>
                    <a:pt x="1330" y="1287"/>
                  </a:lnTo>
                  <a:lnTo>
                    <a:pt x="1290" y="1332"/>
                  </a:lnTo>
                  <a:lnTo>
                    <a:pt x="1253" y="1379"/>
                  </a:lnTo>
                  <a:lnTo>
                    <a:pt x="1242" y="1395"/>
                  </a:lnTo>
                  <a:lnTo>
                    <a:pt x="1230" y="1415"/>
                  </a:lnTo>
                  <a:lnTo>
                    <a:pt x="1216" y="1437"/>
                  </a:lnTo>
                  <a:lnTo>
                    <a:pt x="1206" y="1455"/>
                  </a:lnTo>
                  <a:lnTo>
                    <a:pt x="1198" y="1469"/>
                  </a:lnTo>
                  <a:lnTo>
                    <a:pt x="1192" y="1479"/>
                  </a:lnTo>
                  <a:lnTo>
                    <a:pt x="1186" y="1488"/>
                  </a:lnTo>
                  <a:lnTo>
                    <a:pt x="1174" y="1504"/>
                  </a:lnTo>
                  <a:lnTo>
                    <a:pt x="1160" y="1514"/>
                  </a:lnTo>
                  <a:lnTo>
                    <a:pt x="1143" y="1520"/>
                  </a:lnTo>
                  <a:lnTo>
                    <a:pt x="1126" y="1523"/>
                  </a:lnTo>
                  <a:lnTo>
                    <a:pt x="1109" y="1520"/>
                  </a:lnTo>
                  <a:lnTo>
                    <a:pt x="1094" y="1514"/>
                  </a:lnTo>
                  <a:lnTo>
                    <a:pt x="1080" y="1504"/>
                  </a:lnTo>
                  <a:lnTo>
                    <a:pt x="1067" y="1488"/>
                  </a:lnTo>
                  <a:lnTo>
                    <a:pt x="1063" y="1479"/>
                  </a:lnTo>
                  <a:lnTo>
                    <a:pt x="1056" y="1469"/>
                  </a:lnTo>
                  <a:lnTo>
                    <a:pt x="1047" y="1455"/>
                  </a:lnTo>
                  <a:lnTo>
                    <a:pt x="1038" y="1437"/>
                  </a:lnTo>
                  <a:lnTo>
                    <a:pt x="1024" y="1415"/>
                  </a:lnTo>
                  <a:lnTo>
                    <a:pt x="1011" y="1395"/>
                  </a:lnTo>
                  <a:lnTo>
                    <a:pt x="1001" y="1379"/>
                  </a:lnTo>
                  <a:lnTo>
                    <a:pt x="964" y="1332"/>
                  </a:lnTo>
                  <a:lnTo>
                    <a:pt x="924" y="1287"/>
                  </a:lnTo>
                  <a:lnTo>
                    <a:pt x="881" y="1246"/>
                  </a:lnTo>
                  <a:lnTo>
                    <a:pt x="835" y="1210"/>
                  </a:lnTo>
                  <a:lnTo>
                    <a:pt x="787" y="1178"/>
                  </a:lnTo>
                  <a:lnTo>
                    <a:pt x="736" y="1150"/>
                  </a:lnTo>
                  <a:lnTo>
                    <a:pt x="684" y="1128"/>
                  </a:lnTo>
                  <a:lnTo>
                    <a:pt x="631" y="1113"/>
                  </a:lnTo>
                  <a:lnTo>
                    <a:pt x="576" y="1104"/>
                  </a:lnTo>
                  <a:lnTo>
                    <a:pt x="520" y="1101"/>
                  </a:lnTo>
                  <a:lnTo>
                    <a:pt x="473" y="1103"/>
                  </a:lnTo>
                  <a:lnTo>
                    <a:pt x="428" y="1108"/>
                  </a:lnTo>
                  <a:lnTo>
                    <a:pt x="386" y="1118"/>
                  </a:lnTo>
                  <a:lnTo>
                    <a:pt x="346" y="1131"/>
                  </a:lnTo>
                  <a:lnTo>
                    <a:pt x="308" y="1148"/>
                  </a:lnTo>
                  <a:lnTo>
                    <a:pt x="262" y="1176"/>
                  </a:lnTo>
                  <a:lnTo>
                    <a:pt x="214" y="1208"/>
                  </a:lnTo>
                  <a:lnTo>
                    <a:pt x="165" y="1247"/>
                  </a:lnTo>
                  <a:lnTo>
                    <a:pt x="115" y="1292"/>
                  </a:lnTo>
                  <a:lnTo>
                    <a:pt x="98" y="1303"/>
                  </a:lnTo>
                  <a:lnTo>
                    <a:pt x="82" y="1311"/>
                  </a:lnTo>
                  <a:lnTo>
                    <a:pt x="66" y="1313"/>
                  </a:lnTo>
                  <a:lnTo>
                    <a:pt x="50" y="1311"/>
                  </a:lnTo>
                  <a:lnTo>
                    <a:pt x="34" y="1304"/>
                  </a:lnTo>
                  <a:lnTo>
                    <a:pt x="20" y="1293"/>
                  </a:lnTo>
                  <a:lnTo>
                    <a:pt x="8" y="1279"/>
                  </a:lnTo>
                  <a:lnTo>
                    <a:pt x="2" y="1263"/>
                  </a:lnTo>
                  <a:lnTo>
                    <a:pt x="0" y="1246"/>
                  </a:lnTo>
                  <a:lnTo>
                    <a:pt x="0" y="1246"/>
                  </a:lnTo>
                  <a:lnTo>
                    <a:pt x="0" y="1240"/>
                  </a:lnTo>
                  <a:lnTo>
                    <a:pt x="1" y="1235"/>
                  </a:lnTo>
                  <a:lnTo>
                    <a:pt x="2" y="1232"/>
                  </a:lnTo>
                  <a:lnTo>
                    <a:pt x="28" y="1138"/>
                  </a:lnTo>
                  <a:lnTo>
                    <a:pt x="60" y="1047"/>
                  </a:lnTo>
                  <a:lnTo>
                    <a:pt x="96" y="959"/>
                  </a:lnTo>
                  <a:lnTo>
                    <a:pt x="138" y="875"/>
                  </a:lnTo>
                  <a:lnTo>
                    <a:pt x="187" y="794"/>
                  </a:lnTo>
                  <a:lnTo>
                    <a:pt x="239" y="715"/>
                  </a:lnTo>
                  <a:lnTo>
                    <a:pt x="297" y="639"/>
                  </a:lnTo>
                  <a:lnTo>
                    <a:pt x="361" y="567"/>
                  </a:lnTo>
                  <a:lnTo>
                    <a:pt x="429" y="498"/>
                  </a:lnTo>
                  <a:lnTo>
                    <a:pt x="499" y="433"/>
                  </a:lnTo>
                  <a:lnTo>
                    <a:pt x="573" y="374"/>
                  </a:lnTo>
                  <a:lnTo>
                    <a:pt x="649" y="318"/>
                  </a:lnTo>
                  <a:lnTo>
                    <a:pt x="728" y="268"/>
                  </a:lnTo>
                  <a:lnTo>
                    <a:pt x="809" y="221"/>
                  </a:lnTo>
                  <a:lnTo>
                    <a:pt x="894" y="179"/>
                  </a:lnTo>
                  <a:lnTo>
                    <a:pt x="981" y="141"/>
                  </a:lnTo>
                  <a:lnTo>
                    <a:pt x="1083" y="104"/>
                  </a:lnTo>
                  <a:lnTo>
                    <a:pt x="1187" y="72"/>
                  </a:lnTo>
                  <a:lnTo>
                    <a:pt x="1293" y="46"/>
                  </a:lnTo>
                  <a:lnTo>
                    <a:pt x="1399" y="26"/>
                  </a:lnTo>
                  <a:lnTo>
                    <a:pt x="1509" y="11"/>
                  </a:lnTo>
                  <a:lnTo>
                    <a:pt x="1619" y="3"/>
                  </a:lnTo>
                  <a:lnTo>
                    <a:pt x="17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7" name="Freeform 168"/>
          <p:cNvSpPr>
            <a:spLocks/>
          </p:cNvSpPr>
          <p:nvPr/>
        </p:nvSpPr>
        <p:spPr bwMode="auto">
          <a:xfrm>
            <a:off x="2116488" y="8045482"/>
            <a:ext cx="370771" cy="369759"/>
          </a:xfrm>
          <a:custGeom>
            <a:avLst/>
            <a:gdLst>
              <a:gd name="T0" fmla="*/ 3454 w 3664"/>
              <a:gd name="T1" fmla="*/ 3 h 3653"/>
              <a:gd name="T2" fmla="*/ 3532 w 3664"/>
              <a:gd name="T3" fmla="*/ 26 h 3653"/>
              <a:gd name="T4" fmla="*/ 3597 w 3664"/>
              <a:gd name="T5" fmla="*/ 66 h 3653"/>
              <a:gd name="T6" fmla="*/ 3639 w 3664"/>
              <a:gd name="T7" fmla="*/ 133 h 3653"/>
              <a:gd name="T8" fmla="*/ 3661 w 3664"/>
              <a:gd name="T9" fmla="*/ 210 h 3653"/>
              <a:gd name="T10" fmla="*/ 3663 w 3664"/>
              <a:gd name="T11" fmla="*/ 299 h 3653"/>
              <a:gd name="T12" fmla="*/ 3645 w 3664"/>
              <a:gd name="T13" fmla="*/ 398 h 3653"/>
              <a:gd name="T14" fmla="*/ 3603 w 3664"/>
              <a:gd name="T15" fmla="*/ 523 h 3653"/>
              <a:gd name="T16" fmla="*/ 3536 w 3664"/>
              <a:gd name="T17" fmla="*/ 657 h 3653"/>
              <a:gd name="T18" fmla="*/ 3450 w 3664"/>
              <a:gd name="T19" fmla="*/ 783 h 3653"/>
              <a:gd name="T20" fmla="*/ 3346 w 3664"/>
              <a:gd name="T21" fmla="*/ 901 h 3653"/>
              <a:gd name="T22" fmla="*/ 3344 w 3664"/>
              <a:gd name="T23" fmla="*/ 3135 h 3653"/>
              <a:gd name="T24" fmla="*/ 3343 w 3664"/>
              <a:gd name="T25" fmla="*/ 3181 h 3653"/>
              <a:gd name="T26" fmla="*/ 3312 w 3664"/>
              <a:gd name="T27" fmla="*/ 3222 h 3653"/>
              <a:gd name="T28" fmla="*/ 2964 w 3664"/>
              <a:gd name="T29" fmla="*/ 3480 h 3653"/>
              <a:gd name="T30" fmla="*/ 2928 w 3664"/>
              <a:gd name="T31" fmla="*/ 3488 h 3653"/>
              <a:gd name="T32" fmla="*/ 2910 w 3664"/>
              <a:gd name="T33" fmla="*/ 3484 h 3653"/>
              <a:gd name="T34" fmla="*/ 2877 w 3664"/>
              <a:gd name="T35" fmla="*/ 3471 h 3653"/>
              <a:gd name="T36" fmla="*/ 2855 w 3664"/>
              <a:gd name="T37" fmla="*/ 3443 h 3653"/>
              <a:gd name="T38" fmla="*/ 1448 w 3664"/>
              <a:gd name="T39" fmla="*/ 2793 h 3653"/>
              <a:gd name="T40" fmla="*/ 1591 w 3664"/>
              <a:gd name="T41" fmla="*/ 3321 h 3653"/>
              <a:gd name="T42" fmla="*/ 1580 w 3664"/>
              <a:gd name="T43" fmla="*/ 3361 h 3653"/>
              <a:gd name="T44" fmla="*/ 1315 w 3664"/>
              <a:gd name="T45" fmla="*/ 3631 h 3653"/>
              <a:gd name="T46" fmla="*/ 1277 w 3664"/>
              <a:gd name="T47" fmla="*/ 3651 h 3653"/>
              <a:gd name="T48" fmla="*/ 1249 w 3664"/>
              <a:gd name="T49" fmla="*/ 3653 h 3653"/>
              <a:gd name="T50" fmla="*/ 1204 w 3664"/>
              <a:gd name="T51" fmla="*/ 3637 h 3653"/>
              <a:gd name="T52" fmla="*/ 693 w 3664"/>
              <a:gd name="T53" fmla="*/ 2964 h 3653"/>
              <a:gd name="T54" fmla="*/ 21 w 3664"/>
              <a:gd name="T55" fmla="*/ 2460 h 3653"/>
              <a:gd name="T56" fmla="*/ 5 w 3664"/>
              <a:gd name="T57" fmla="*/ 2430 h 3653"/>
              <a:gd name="T58" fmla="*/ 1 w 3664"/>
              <a:gd name="T59" fmla="*/ 2389 h 3653"/>
              <a:gd name="T60" fmla="*/ 24 w 3664"/>
              <a:gd name="T61" fmla="*/ 2346 h 3653"/>
              <a:gd name="T62" fmla="*/ 292 w 3664"/>
              <a:gd name="T63" fmla="*/ 2080 h 3653"/>
              <a:gd name="T64" fmla="*/ 335 w 3664"/>
              <a:gd name="T65" fmla="*/ 2068 h 3653"/>
              <a:gd name="T66" fmla="*/ 355 w 3664"/>
              <a:gd name="T67" fmla="*/ 2072 h 3653"/>
              <a:gd name="T68" fmla="*/ 1540 w 3664"/>
              <a:gd name="T69" fmla="*/ 1534 h 3653"/>
              <a:gd name="T70" fmla="*/ 196 w 3664"/>
              <a:gd name="T71" fmla="*/ 796 h 3653"/>
              <a:gd name="T72" fmla="*/ 173 w 3664"/>
              <a:gd name="T73" fmla="*/ 764 h 3653"/>
              <a:gd name="T74" fmla="*/ 167 w 3664"/>
              <a:gd name="T75" fmla="*/ 725 h 3653"/>
              <a:gd name="T76" fmla="*/ 179 w 3664"/>
              <a:gd name="T77" fmla="*/ 689 h 3653"/>
              <a:gd name="T78" fmla="*/ 526 w 3664"/>
              <a:gd name="T79" fmla="*/ 340 h 3653"/>
              <a:gd name="T80" fmla="*/ 563 w 3664"/>
              <a:gd name="T81" fmla="*/ 318 h 3653"/>
              <a:gd name="T82" fmla="*/ 604 w 3664"/>
              <a:gd name="T83" fmla="*/ 319 h 3653"/>
              <a:gd name="T84" fmla="*/ 2761 w 3664"/>
              <a:gd name="T85" fmla="*/ 317 h 3653"/>
              <a:gd name="T86" fmla="*/ 2878 w 3664"/>
              <a:gd name="T87" fmla="*/ 213 h 3653"/>
              <a:gd name="T88" fmla="*/ 3005 w 3664"/>
              <a:gd name="T89" fmla="*/ 127 h 3653"/>
              <a:gd name="T90" fmla="*/ 3139 w 3664"/>
              <a:gd name="T91" fmla="*/ 62 h 3653"/>
              <a:gd name="T92" fmla="*/ 3265 w 3664"/>
              <a:gd name="T93" fmla="*/ 19 h 3653"/>
              <a:gd name="T94" fmla="*/ 3366 w 3664"/>
              <a:gd name="T95" fmla="*/ 2 h 3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64" h="3653">
                <a:moveTo>
                  <a:pt x="3411" y="0"/>
                </a:moveTo>
                <a:lnTo>
                  <a:pt x="3454" y="3"/>
                </a:lnTo>
                <a:lnTo>
                  <a:pt x="3494" y="12"/>
                </a:lnTo>
                <a:lnTo>
                  <a:pt x="3532" y="26"/>
                </a:lnTo>
                <a:lnTo>
                  <a:pt x="3566" y="44"/>
                </a:lnTo>
                <a:lnTo>
                  <a:pt x="3597" y="66"/>
                </a:lnTo>
                <a:lnTo>
                  <a:pt x="3621" y="98"/>
                </a:lnTo>
                <a:lnTo>
                  <a:pt x="3639" y="133"/>
                </a:lnTo>
                <a:lnTo>
                  <a:pt x="3653" y="170"/>
                </a:lnTo>
                <a:lnTo>
                  <a:pt x="3661" y="210"/>
                </a:lnTo>
                <a:lnTo>
                  <a:pt x="3664" y="252"/>
                </a:lnTo>
                <a:lnTo>
                  <a:pt x="3663" y="299"/>
                </a:lnTo>
                <a:lnTo>
                  <a:pt x="3656" y="347"/>
                </a:lnTo>
                <a:lnTo>
                  <a:pt x="3645" y="398"/>
                </a:lnTo>
                <a:lnTo>
                  <a:pt x="3629" y="453"/>
                </a:lnTo>
                <a:lnTo>
                  <a:pt x="3603" y="523"/>
                </a:lnTo>
                <a:lnTo>
                  <a:pt x="3571" y="592"/>
                </a:lnTo>
                <a:lnTo>
                  <a:pt x="3536" y="657"/>
                </a:lnTo>
                <a:lnTo>
                  <a:pt x="3496" y="721"/>
                </a:lnTo>
                <a:lnTo>
                  <a:pt x="3450" y="783"/>
                </a:lnTo>
                <a:lnTo>
                  <a:pt x="3401" y="843"/>
                </a:lnTo>
                <a:lnTo>
                  <a:pt x="3346" y="901"/>
                </a:lnTo>
                <a:lnTo>
                  <a:pt x="2926" y="1321"/>
                </a:lnTo>
                <a:lnTo>
                  <a:pt x="3344" y="3135"/>
                </a:lnTo>
                <a:lnTo>
                  <a:pt x="3347" y="3160"/>
                </a:lnTo>
                <a:lnTo>
                  <a:pt x="3343" y="3181"/>
                </a:lnTo>
                <a:lnTo>
                  <a:pt x="3332" y="3203"/>
                </a:lnTo>
                <a:lnTo>
                  <a:pt x="3312" y="3222"/>
                </a:lnTo>
                <a:lnTo>
                  <a:pt x="2978" y="3472"/>
                </a:lnTo>
                <a:lnTo>
                  <a:pt x="2964" y="3480"/>
                </a:lnTo>
                <a:lnTo>
                  <a:pt x="2948" y="3485"/>
                </a:lnTo>
                <a:lnTo>
                  <a:pt x="2928" y="3488"/>
                </a:lnTo>
                <a:lnTo>
                  <a:pt x="2919" y="3487"/>
                </a:lnTo>
                <a:lnTo>
                  <a:pt x="2910" y="3484"/>
                </a:lnTo>
                <a:lnTo>
                  <a:pt x="2892" y="3479"/>
                </a:lnTo>
                <a:lnTo>
                  <a:pt x="2877" y="3471"/>
                </a:lnTo>
                <a:lnTo>
                  <a:pt x="2865" y="3458"/>
                </a:lnTo>
                <a:lnTo>
                  <a:pt x="2855" y="3443"/>
                </a:lnTo>
                <a:lnTo>
                  <a:pt x="2125" y="2118"/>
                </a:lnTo>
                <a:lnTo>
                  <a:pt x="1448" y="2793"/>
                </a:lnTo>
                <a:lnTo>
                  <a:pt x="1587" y="3299"/>
                </a:lnTo>
                <a:lnTo>
                  <a:pt x="1591" y="3321"/>
                </a:lnTo>
                <a:lnTo>
                  <a:pt x="1588" y="3342"/>
                </a:lnTo>
                <a:lnTo>
                  <a:pt x="1580" y="3361"/>
                </a:lnTo>
                <a:lnTo>
                  <a:pt x="1566" y="3381"/>
                </a:lnTo>
                <a:lnTo>
                  <a:pt x="1315" y="3631"/>
                </a:lnTo>
                <a:lnTo>
                  <a:pt x="1298" y="3643"/>
                </a:lnTo>
                <a:lnTo>
                  <a:pt x="1277" y="3651"/>
                </a:lnTo>
                <a:lnTo>
                  <a:pt x="1255" y="3653"/>
                </a:lnTo>
                <a:lnTo>
                  <a:pt x="1249" y="3653"/>
                </a:lnTo>
                <a:lnTo>
                  <a:pt x="1225" y="3648"/>
                </a:lnTo>
                <a:lnTo>
                  <a:pt x="1204" y="3637"/>
                </a:lnTo>
                <a:lnTo>
                  <a:pt x="1187" y="3620"/>
                </a:lnTo>
                <a:lnTo>
                  <a:pt x="693" y="2964"/>
                </a:lnTo>
                <a:lnTo>
                  <a:pt x="34" y="2471"/>
                </a:lnTo>
                <a:lnTo>
                  <a:pt x="21" y="2460"/>
                </a:lnTo>
                <a:lnTo>
                  <a:pt x="11" y="2446"/>
                </a:lnTo>
                <a:lnTo>
                  <a:pt x="5" y="2430"/>
                </a:lnTo>
                <a:lnTo>
                  <a:pt x="0" y="2410"/>
                </a:lnTo>
                <a:lnTo>
                  <a:pt x="1" y="2389"/>
                </a:lnTo>
                <a:lnTo>
                  <a:pt x="9" y="2366"/>
                </a:lnTo>
                <a:lnTo>
                  <a:pt x="24" y="2346"/>
                </a:lnTo>
                <a:lnTo>
                  <a:pt x="275" y="2092"/>
                </a:lnTo>
                <a:lnTo>
                  <a:pt x="292" y="2080"/>
                </a:lnTo>
                <a:lnTo>
                  <a:pt x="312" y="2072"/>
                </a:lnTo>
                <a:lnTo>
                  <a:pt x="335" y="2068"/>
                </a:lnTo>
                <a:lnTo>
                  <a:pt x="347" y="2070"/>
                </a:lnTo>
                <a:lnTo>
                  <a:pt x="355" y="2072"/>
                </a:lnTo>
                <a:lnTo>
                  <a:pt x="863" y="2209"/>
                </a:lnTo>
                <a:lnTo>
                  <a:pt x="1540" y="1534"/>
                </a:lnTo>
                <a:lnTo>
                  <a:pt x="211" y="807"/>
                </a:lnTo>
                <a:lnTo>
                  <a:pt x="196" y="796"/>
                </a:lnTo>
                <a:lnTo>
                  <a:pt x="182" y="781"/>
                </a:lnTo>
                <a:lnTo>
                  <a:pt x="173" y="764"/>
                </a:lnTo>
                <a:lnTo>
                  <a:pt x="167" y="744"/>
                </a:lnTo>
                <a:lnTo>
                  <a:pt x="167" y="725"/>
                </a:lnTo>
                <a:lnTo>
                  <a:pt x="171" y="706"/>
                </a:lnTo>
                <a:lnTo>
                  <a:pt x="179" y="689"/>
                </a:lnTo>
                <a:lnTo>
                  <a:pt x="191" y="674"/>
                </a:lnTo>
                <a:lnTo>
                  <a:pt x="526" y="340"/>
                </a:lnTo>
                <a:lnTo>
                  <a:pt x="544" y="327"/>
                </a:lnTo>
                <a:lnTo>
                  <a:pt x="563" y="318"/>
                </a:lnTo>
                <a:lnTo>
                  <a:pt x="583" y="316"/>
                </a:lnTo>
                <a:lnTo>
                  <a:pt x="604" y="319"/>
                </a:lnTo>
                <a:lnTo>
                  <a:pt x="2342" y="734"/>
                </a:lnTo>
                <a:lnTo>
                  <a:pt x="2761" y="317"/>
                </a:lnTo>
                <a:lnTo>
                  <a:pt x="2818" y="263"/>
                </a:lnTo>
                <a:lnTo>
                  <a:pt x="2878" y="213"/>
                </a:lnTo>
                <a:lnTo>
                  <a:pt x="2940" y="168"/>
                </a:lnTo>
                <a:lnTo>
                  <a:pt x="3005" y="127"/>
                </a:lnTo>
                <a:lnTo>
                  <a:pt x="3072" y="92"/>
                </a:lnTo>
                <a:lnTo>
                  <a:pt x="3139" y="62"/>
                </a:lnTo>
                <a:lnTo>
                  <a:pt x="3211" y="35"/>
                </a:lnTo>
                <a:lnTo>
                  <a:pt x="3265" y="19"/>
                </a:lnTo>
                <a:lnTo>
                  <a:pt x="3317" y="8"/>
                </a:lnTo>
                <a:lnTo>
                  <a:pt x="3366" y="2"/>
                </a:lnTo>
                <a:lnTo>
                  <a:pt x="341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5560791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7924421" y="276820"/>
            <a:ext cx="2467342"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Analysis</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15" name="Freeform 54"/>
          <p:cNvSpPr>
            <a:spLocks noEditPoints="1"/>
          </p:cNvSpPr>
          <p:nvPr/>
        </p:nvSpPr>
        <p:spPr bwMode="auto">
          <a:xfrm>
            <a:off x="6663852" y="3534909"/>
            <a:ext cx="395616" cy="575752"/>
          </a:xfrm>
          <a:custGeom>
            <a:avLst/>
            <a:gdLst>
              <a:gd name="T0" fmla="*/ 1327 w 3124"/>
              <a:gd name="T1" fmla="*/ 4171 h 4546"/>
              <a:gd name="T2" fmla="*/ 1441 w 3124"/>
              <a:gd name="T3" fmla="*/ 4251 h 4546"/>
              <a:gd name="T4" fmla="*/ 1602 w 3124"/>
              <a:gd name="T5" fmla="*/ 4261 h 4546"/>
              <a:gd name="T6" fmla="*/ 1727 w 3124"/>
              <a:gd name="T7" fmla="*/ 4238 h 4546"/>
              <a:gd name="T8" fmla="*/ 1817 w 3124"/>
              <a:gd name="T9" fmla="*/ 4146 h 4546"/>
              <a:gd name="T10" fmla="*/ 2019 w 3124"/>
              <a:gd name="T11" fmla="*/ 3565 h 4546"/>
              <a:gd name="T12" fmla="*/ 1160 w 3124"/>
              <a:gd name="T13" fmla="*/ 3742 h 4546"/>
              <a:gd name="T14" fmla="*/ 1226 w 3124"/>
              <a:gd name="T15" fmla="*/ 3947 h 4546"/>
              <a:gd name="T16" fmla="*/ 1981 w 3124"/>
              <a:gd name="T17" fmla="*/ 3690 h 4546"/>
              <a:gd name="T18" fmla="*/ 1043 w 3124"/>
              <a:gd name="T19" fmla="*/ 3360 h 4546"/>
              <a:gd name="T20" fmla="*/ 2088 w 3124"/>
              <a:gd name="T21" fmla="*/ 3343 h 4546"/>
              <a:gd name="T22" fmla="*/ 1458 w 3124"/>
              <a:gd name="T23" fmla="*/ 289 h 4546"/>
              <a:gd name="T24" fmla="*/ 1065 w 3124"/>
              <a:gd name="T25" fmla="*/ 385 h 4546"/>
              <a:gd name="T26" fmla="*/ 730 w 3124"/>
              <a:gd name="T27" fmla="*/ 593 h 4546"/>
              <a:gd name="T28" fmla="*/ 476 w 3124"/>
              <a:gd name="T29" fmla="*/ 889 h 4546"/>
              <a:gd name="T30" fmla="*/ 321 w 3124"/>
              <a:gd name="T31" fmla="*/ 1255 h 4546"/>
              <a:gd name="T32" fmla="*/ 288 w 3124"/>
              <a:gd name="T33" fmla="*/ 1636 h 4546"/>
              <a:gd name="T34" fmla="*/ 370 w 3124"/>
              <a:gd name="T35" fmla="*/ 1947 h 4546"/>
              <a:gd name="T36" fmla="*/ 524 w 3124"/>
              <a:gd name="T37" fmla="*/ 2277 h 4546"/>
              <a:gd name="T38" fmla="*/ 745 w 3124"/>
              <a:gd name="T39" fmla="*/ 2678 h 4546"/>
              <a:gd name="T40" fmla="*/ 2300 w 3124"/>
              <a:gd name="T41" fmla="*/ 2830 h 4546"/>
              <a:gd name="T42" fmla="*/ 2556 w 3124"/>
              <a:gd name="T43" fmla="*/ 2359 h 4546"/>
              <a:gd name="T44" fmla="*/ 2722 w 3124"/>
              <a:gd name="T45" fmla="*/ 2027 h 4546"/>
              <a:gd name="T46" fmla="*/ 2825 w 3124"/>
              <a:gd name="T47" fmla="*/ 1710 h 4546"/>
              <a:gd name="T48" fmla="*/ 2823 w 3124"/>
              <a:gd name="T49" fmla="*/ 1356 h 4546"/>
              <a:gd name="T50" fmla="*/ 2697 w 3124"/>
              <a:gd name="T51" fmla="*/ 975 h 4546"/>
              <a:gd name="T52" fmla="*/ 2466 w 3124"/>
              <a:gd name="T53" fmla="*/ 660 h 4546"/>
              <a:gd name="T54" fmla="*/ 2149 w 3124"/>
              <a:gd name="T55" fmla="*/ 427 h 4546"/>
              <a:gd name="T56" fmla="*/ 1769 w 3124"/>
              <a:gd name="T57" fmla="*/ 301 h 4546"/>
              <a:gd name="T58" fmla="*/ 1679 w 3124"/>
              <a:gd name="T59" fmla="*/ 5 h 4546"/>
              <a:gd name="T60" fmla="*/ 2119 w 3124"/>
              <a:gd name="T61" fmla="*/ 102 h 4546"/>
              <a:gd name="T62" fmla="*/ 2502 w 3124"/>
              <a:gd name="T63" fmla="*/ 314 h 4546"/>
              <a:gd name="T64" fmla="*/ 2810 w 3124"/>
              <a:gd name="T65" fmla="*/ 622 h 4546"/>
              <a:gd name="T66" fmla="*/ 3022 w 3124"/>
              <a:gd name="T67" fmla="*/ 1005 h 4546"/>
              <a:gd name="T68" fmla="*/ 3119 w 3124"/>
              <a:gd name="T69" fmla="*/ 1446 h 4546"/>
              <a:gd name="T70" fmla="*/ 3085 w 3124"/>
              <a:gd name="T71" fmla="*/ 1850 h 4546"/>
              <a:gd name="T72" fmla="*/ 2936 w 3124"/>
              <a:gd name="T73" fmla="*/ 2239 h 4546"/>
              <a:gd name="T74" fmla="*/ 2733 w 3124"/>
              <a:gd name="T75" fmla="*/ 2627 h 4546"/>
              <a:gd name="T76" fmla="*/ 2528 w 3124"/>
              <a:gd name="T77" fmla="*/ 3004 h 4546"/>
              <a:gd name="T78" fmla="*/ 2377 w 3124"/>
              <a:gd name="T79" fmla="*/ 3372 h 4546"/>
              <a:gd name="T80" fmla="*/ 2270 w 3124"/>
              <a:gd name="T81" fmla="*/ 3715 h 4546"/>
              <a:gd name="T82" fmla="*/ 2183 w 3124"/>
              <a:gd name="T83" fmla="*/ 4004 h 4546"/>
              <a:gd name="T84" fmla="*/ 2093 w 3124"/>
              <a:gd name="T85" fmla="*/ 4235 h 4546"/>
              <a:gd name="T86" fmla="*/ 1975 w 3124"/>
              <a:gd name="T87" fmla="*/ 4405 h 4546"/>
              <a:gd name="T88" fmla="*/ 1807 w 3124"/>
              <a:gd name="T89" fmla="*/ 4509 h 4546"/>
              <a:gd name="T90" fmla="*/ 1563 w 3124"/>
              <a:gd name="T91" fmla="*/ 4546 h 4546"/>
              <a:gd name="T92" fmla="*/ 1313 w 3124"/>
              <a:gd name="T93" fmla="*/ 4507 h 4546"/>
              <a:gd name="T94" fmla="*/ 1141 w 3124"/>
              <a:gd name="T95" fmla="*/ 4393 h 4546"/>
              <a:gd name="T96" fmla="*/ 1022 w 3124"/>
              <a:gd name="T97" fmla="*/ 4209 h 4546"/>
              <a:gd name="T98" fmla="*/ 928 w 3124"/>
              <a:gd name="T99" fmla="*/ 3957 h 4546"/>
              <a:gd name="T100" fmla="*/ 835 w 3124"/>
              <a:gd name="T101" fmla="*/ 3645 h 4546"/>
              <a:gd name="T102" fmla="*/ 715 w 3124"/>
              <a:gd name="T103" fmla="*/ 3275 h 4546"/>
              <a:gd name="T104" fmla="*/ 536 w 3124"/>
              <a:gd name="T105" fmla="*/ 2888 h 4546"/>
              <a:gd name="T106" fmla="*/ 314 w 3124"/>
              <a:gd name="T107" fmla="*/ 2484 h 4546"/>
              <a:gd name="T108" fmla="*/ 115 w 3124"/>
              <a:gd name="T109" fmla="*/ 2073 h 4546"/>
              <a:gd name="T110" fmla="*/ 6 w 3124"/>
              <a:gd name="T111" fmla="*/ 1664 h 4546"/>
              <a:gd name="T112" fmla="*/ 38 w 3124"/>
              <a:gd name="T113" fmla="*/ 1220 h 4546"/>
              <a:gd name="T114" fmla="*/ 195 w 3124"/>
              <a:gd name="T115" fmla="*/ 805 h 4546"/>
              <a:gd name="T116" fmla="*/ 457 w 3124"/>
              <a:gd name="T117" fmla="*/ 458 h 4546"/>
              <a:gd name="T118" fmla="*/ 806 w 3124"/>
              <a:gd name="T119" fmla="*/ 195 h 4546"/>
              <a:gd name="T120" fmla="*/ 1220 w 3124"/>
              <a:gd name="T121" fmla="*/ 38 h 4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24" h="4546">
                <a:moveTo>
                  <a:pt x="1881" y="4008"/>
                </a:moveTo>
                <a:lnTo>
                  <a:pt x="1278" y="4084"/>
                </a:lnTo>
                <a:lnTo>
                  <a:pt x="1303" y="4132"/>
                </a:lnTo>
                <a:lnTo>
                  <a:pt x="1327" y="4171"/>
                </a:lnTo>
                <a:lnTo>
                  <a:pt x="1352" y="4201"/>
                </a:lnTo>
                <a:lnTo>
                  <a:pt x="1380" y="4225"/>
                </a:lnTo>
                <a:lnTo>
                  <a:pt x="1409" y="4241"/>
                </a:lnTo>
                <a:lnTo>
                  <a:pt x="1441" y="4251"/>
                </a:lnTo>
                <a:lnTo>
                  <a:pt x="1477" y="4258"/>
                </a:lnTo>
                <a:lnTo>
                  <a:pt x="1516" y="4261"/>
                </a:lnTo>
                <a:lnTo>
                  <a:pt x="1563" y="4261"/>
                </a:lnTo>
                <a:lnTo>
                  <a:pt x="1602" y="4261"/>
                </a:lnTo>
                <a:lnTo>
                  <a:pt x="1638" y="4260"/>
                </a:lnTo>
                <a:lnTo>
                  <a:pt x="1670" y="4255"/>
                </a:lnTo>
                <a:lnTo>
                  <a:pt x="1699" y="4248"/>
                </a:lnTo>
                <a:lnTo>
                  <a:pt x="1727" y="4238"/>
                </a:lnTo>
                <a:lnTo>
                  <a:pt x="1751" y="4223"/>
                </a:lnTo>
                <a:lnTo>
                  <a:pt x="1775" y="4203"/>
                </a:lnTo>
                <a:lnTo>
                  <a:pt x="1796" y="4178"/>
                </a:lnTo>
                <a:lnTo>
                  <a:pt x="1817" y="4146"/>
                </a:lnTo>
                <a:lnTo>
                  <a:pt x="1839" y="4108"/>
                </a:lnTo>
                <a:lnTo>
                  <a:pt x="1859" y="4062"/>
                </a:lnTo>
                <a:lnTo>
                  <a:pt x="1881" y="4008"/>
                </a:lnTo>
                <a:close/>
                <a:moveTo>
                  <a:pt x="2019" y="3565"/>
                </a:moveTo>
                <a:lnTo>
                  <a:pt x="1140" y="3674"/>
                </a:lnTo>
                <a:lnTo>
                  <a:pt x="1140" y="3677"/>
                </a:lnTo>
                <a:lnTo>
                  <a:pt x="1141" y="3680"/>
                </a:lnTo>
                <a:lnTo>
                  <a:pt x="1160" y="3742"/>
                </a:lnTo>
                <a:lnTo>
                  <a:pt x="1178" y="3801"/>
                </a:lnTo>
                <a:lnTo>
                  <a:pt x="1195" y="3854"/>
                </a:lnTo>
                <a:lnTo>
                  <a:pt x="1211" y="3902"/>
                </a:lnTo>
                <a:lnTo>
                  <a:pt x="1226" y="3947"/>
                </a:lnTo>
                <a:lnTo>
                  <a:pt x="1930" y="3860"/>
                </a:lnTo>
                <a:lnTo>
                  <a:pt x="1946" y="3808"/>
                </a:lnTo>
                <a:lnTo>
                  <a:pt x="1963" y="3751"/>
                </a:lnTo>
                <a:lnTo>
                  <a:pt x="1981" y="3690"/>
                </a:lnTo>
                <a:lnTo>
                  <a:pt x="2000" y="3629"/>
                </a:lnTo>
                <a:lnTo>
                  <a:pt x="2019" y="3565"/>
                </a:lnTo>
                <a:close/>
                <a:moveTo>
                  <a:pt x="1011" y="3267"/>
                </a:moveTo>
                <a:lnTo>
                  <a:pt x="1043" y="3360"/>
                </a:lnTo>
                <a:lnTo>
                  <a:pt x="1072" y="3450"/>
                </a:lnTo>
                <a:lnTo>
                  <a:pt x="1098" y="3538"/>
                </a:lnTo>
                <a:lnTo>
                  <a:pt x="2064" y="3417"/>
                </a:lnTo>
                <a:lnTo>
                  <a:pt x="2088" y="3343"/>
                </a:lnTo>
                <a:lnTo>
                  <a:pt x="2115" y="3267"/>
                </a:lnTo>
                <a:lnTo>
                  <a:pt x="1011" y="3267"/>
                </a:lnTo>
                <a:close/>
                <a:moveTo>
                  <a:pt x="1563" y="285"/>
                </a:moveTo>
                <a:lnTo>
                  <a:pt x="1458" y="289"/>
                </a:lnTo>
                <a:lnTo>
                  <a:pt x="1355" y="301"/>
                </a:lnTo>
                <a:lnTo>
                  <a:pt x="1255" y="321"/>
                </a:lnTo>
                <a:lnTo>
                  <a:pt x="1159" y="350"/>
                </a:lnTo>
                <a:lnTo>
                  <a:pt x="1065" y="385"/>
                </a:lnTo>
                <a:lnTo>
                  <a:pt x="974" y="427"/>
                </a:lnTo>
                <a:lnTo>
                  <a:pt x="889" y="477"/>
                </a:lnTo>
                <a:lnTo>
                  <a:pt x="807" y="532"/>
                </a:lnTo>
                <a:lnTo>
                  <a:pt x="730" y="593"/>
                </a:lnTo>
                <a:lnTo>
                  <a:pt x="659" y="660"/>
                </a:lnTo>
                <a:lnTo>
                  <a:pt x="593" y="731"/>
                </a:lnTo>
                <a:lnTo>
                  <a:pt x="532" y="808"/>
                </a:lnTo>
                <a:lnTo>
                  <a:pt x="476" y="889"/>
                </a:lnTo>
                <a:lnTo>
                  <a:pt x="427" y="975"/>
                </a:lnTo>
                <a:lnTo>
                  <a:pt x="385" y="1065"/>
                </a:lnTo>
                <a:lnTo>
                  <a:pt x="350" y="1159"/>
                </a:lnTo>
                <a:lnTo>
                  <a:pt x="321" y="1255"/>
                </a:lnTo>
                <a:lnTo>
                  <a:pt x="301" y="1356"/>
                </a:lnTo>
                <a:lnTo>
                  <a:pt x="289" y="1457"/>
                </a:lnTo>
                <a:lnTo>
                  <a:pt x="285" y="1563"/>
                </a:lnTo>
                <a:lnTo>
                  <a:pt x="288" y="1636"/>
                </a:lnTo>
                <a:lnTo>
                  <a:pt x="299" y="1711"/>
                </a:lnTo>
                <a:lnTo>
                  <a:pt x="317" y="1788"/>
                </a:lnTo>
                <a:lnTo>
                  <a:pt x="341" y="1867"/>
                </a:lnTo>
                <a:lnTo>
                  <a:pt x="370" y="1947"/>
                </a:lnTo>
                <a:lnTo>
                  <a:pt x="404" y="2028"/>
                </a:lnTo>
                <a:lnTo>
                  <a:pt x="440" y="2111"/>
                </a:lnTo>
                <a:lnTo>
                  <a:pt x="481" y="2192"/>
                </a:lnTo>
                <a:lnTo>
                  <a:pt x="524" y="2277"/>
                </a:lnTo>
                <a:lnTo>
                  <a:pt x="569" y="2359"/>
                </a:lnTo>
                <a:lnTo>
                  <a:pt x="614" y="2444"/>
                </a:lnTo>
                <a:lnTo>
                  <a:pt x="661" y="2526"/>
                </a:lnTo>
                <a:lnTo>
                  <a:pt x="745" y="2678"/>
                </a:lnTo>
                <a:lnTo>
                  <a:pt x="825" y="2830"/>
                </a:lnTo>
                <a:lnTo>
                  <a:pt x="900" y="2983"/>
                </a:lnTo>
                <a:lnTo>
                  <a:pt x="2226" y="2983"/>
                </a:lnTo>
                <a:lnTo>
                  <a:pt x="2300" y="2830"/>
                </a:lnTo>
                <a:lnTo>
                  <a:pt x="2380" y="2678"/>
                </a:lnTo>
                <a:lnTo>
                  <a:pt x="2463" y="2528"/>
                </a:lnTo>
                <a:lnTo>
                  <a:pt x="2510" y="2444"/>
                </a:lnTo>
                <a:lnTo>
                  <a:pt x="2556" y="2359"/>
                </a:lnTo>
                <a:lnTo>
                  <a:pt x="2600" y="2277"/>
                </a:lnTo>
                <a:lnTo>
                  <a:pt x="2643" y="2192"/>
                </a:lnTo>
                <a:lnTo>
                  <a:pt x="2684" y="2110"/>
                </a:lnTo>
                <a:lnTo>
                  <a:pt x="2722" y="2027"/>
                </a:lnTo>
                <a:lnTo>
                  <a:pt x="2755" y="1945"/>
                </a:lnTo>
                <a:lnTo>
                  <a:pt x="2784" y="1865"/>
                </a:lnTo>
                <a:lnTo>
                  <a:pt x="2807" y="1787"/>
                </a:lnTo>
                <a:lnTo>
                  <a:pt x="2825" y="1710"/>
                </a:lnTo>
                <a:lnTo>
                  <a:pt x="2836" y="1636"/>
                </a:lnTo>
                <a:lnTo>
                  <a:pt x="2841" y="1563"/>
                </a:lnTo>
                <a:lnTo>
                  <a:pt x="2836" y="1457"/>
                </a:lnTo>
                <a:lnTo>
                  <a:pt x="2823" y="1356"/>
                </a:lnTo>
                <a:lnTo>
                  <a:pt x="2803" y="1255"/>
                </a:lnTo>
                <a:lnTo>
                  <a:pt x="2775" y="1159"/>
                </a:lnTo>
                <a:lnTo>
                  <a:pt x="2739" y="1065"/>
                </a:lnTo>
                <a:lnTo>
                  <a:pt x="2697" y="975"/>
                </a:lnTo>
                <a:lnTo>
                  <a:pt x="2649" y="889"/>
                </a:lnTo>
                <a:lnTo>
                  <a:pt x="2594" y="808"/>
                </a:lnTo>
                <a:lnTo>
                  <a:pt x="2531" y="731"/>
                </a:lnTo>
                <a:lnTo>
                  <a:pt x="2466" y="660"/>
                </a:lnTo>
                <a:lnTo>
                  <a:pt x="2393" y="593"/>
                </a:lnTo>
                <a:lnTo>
                  <a:pt x="2316" y="532"/>
                </a:lnTo>
                <a:lnTo>
                  <a:pt x="2235" y="477"/>
                </a:lnTo>
                <a:lnTo>
                  <a:pt x="2149" y="427"/>
                </a:lnTo>
                <a:lnTo>
                  <a:pt x="2059" y="385"/>
                </a:lnTo>
                <a:lnTo>
                  <a:pt x="1965" y="350"/>
                </a:lnTo>
                <a:lnTo>
                  <a:pt x="1869" y="321"/>
                </a:lnTo>
                <a:lnTo>
                  <a:pt x="1769" y="301"/>
                </a:lnTo>
                <a:lnTo>
                  <a:pt x="1667" y="289"/>
                </a:lnTo>
                <a:lnTo>
                  <a:pt x="1563" y="285"/>
                </a:lnTo>
                <a:close/>
                <a:moveTo>
                  <a:pt x="1563" y="0"/>
                </a:moveTo>
                <a:lnTo>
                  <a:pt x="1679" y="5"/>
                </a:lnTo>
                <a:lnTo>
                  <a:pt x="1794" y="18"/>
                </a:lnTo>
                <a:lnTo>
                  <a:pt x="1904" y="38"/>
                </a:lnTo>
                <a:lnTo>
                  <a:pt x="2013" y="66"/>
                </a:lnTo>
                <a:lnTo>
                  <a:pt x="2119" y="102"/>
                </a:lnTo>
                <a:lnTo>
                  <a:pt x="2221" y="145"/>
                </a:lnTo>
                <a:lnTo>
                  <a:pt x="2319" y="195"/>
                </a:lnTo>
                <a:lnTo>
                  <a:pt x="2412" y="252"/>
                </a:lnTo>
                <a:lnTo>
                  <a:pt x="2502" y="314"/>
                </a:lnTo>
                <a:lnTo>
                  <a:pt x="2586" y="384"/>
                </a:lnTo>
                <a:lnTo>
                  <a:pt x="2666" y="458"/>
                </a:lnTo>
                <a:lnTo>
                  <a:pt x="2740" y="538"/>
                </a:lnTo>
                <a:lnTo>
                  <a:pt x="2810" y="622"/>
                </a:lnTo>
                <a:lnTo>
                  <a:pt x="2873" y="712"/>
                </a:lnTo>
                <a:lnTo>
                  <a:pt x="2929" y="805"/>
                </a:lnTo>
                <a:lnTo>
                  <a:pt x="2979" y="904"/>
                </a:lnTo>
                <a:lnTo>
                  <a:pt x="3022" y="1005"/>
                </a:lnTo>
                <a:lnTo>
                  <a:pt x="3058" y="1112"/>
                </a:lnTo>
                <a:lnTo>
                  <a:pt x="3086" y="1220"/>
                </a:lnTo>
                <a:lnTo>
                  <a:pt x="3108" y="1332"/>
                </a:lnTo>
                <a:lnTo>
                  <a:pt x="3119" y="1446"/>
                </a:lnTo>
                <a:lnTo>
                  <a:pt x="3124" y="1563"/>
                </a:lnTo>
                <a:lnTo>
                  <a:pt x="3119" y="1658"/>
                </a:lnTo>
                <a:lnTo>
                  <a:pt x="3106" y="1754"/>
                </a:lnTo>
                <a:lnTo>
                  <a:pt x="3085" y="1850"/>
                </a:lnTo>
                <a:lnTo>
                  <a:pt x="3056" y="1947"/>
                </a:lnTo>
                <a:lnTo>
                  <a:pt x="3022" y="2044"/>
                </a:lnTo>
                <a:lnTo>
                  <a:pt x="2982" y="2142"/>
                </a:lnTo>
                <a:lnTo>
                  <a:pt x="2936" y="2239"/>
                </a:lnTo>
                <a:lnTo>
                  <a:pt x="2889" y="2336"/>
                </a:lnTo>
                <a:lnTo>
                  <a:pt x="2839" y="2434"/>
                </a:lnTo>
                <a:lnTo>
                  <a:pt x="2787" y="2529"/>
                </a:lnTo>
                <a:lnTo>
                  <a:pt x="2733" y="2627"/>
                </a:lnTo>
                <a:lnTo>
                  <a:pt x="2679" y="2723"/>
                </a:lnTo>
                <a:lnTo>
                  <a:pt x="2627" y="2817"/>
                </a:lnTo>
                <a:lnTo>
                  <a:pt x="2576" y="2911"/>
                </a:lnTo>
                <a:lnTo>
                  <a:pt x="2528" y="3004"/>
                </a:lnTo>
                <a:lnTo>
                  <a:pt x="2485" y="3097"/>
                </a:lnTo>
                <a:lnTo>
                  <a:pt x="2444" y="3187"/>
                </a:lnTo>
                <a:lnTo>
                  <a:pt x="2409" y="3278"/>
                </a:lnTo>
                <a:lnTo>
                  <a:pt x="2377" y="3372"/>
                </a:lnTo>
                <a:lnTo>
                  <a:pt x="2347" y="3462"/>
                </a:lnTo>
                <a:lnTo>
                  <a:pt x="2319" y="3549"/>
                </a:lnTo>
                <a:lnTo>
                  <a:pt x="2295" y="3633"/>
                </a:lnTo>
                <a:lnTo>
                  <a:pt x="2270" y="3715"/>
                </a:lnTo>
                <a:lnTo>
                  <a:pt x="2248" y="3792"/>
                </a:lnTo>
                <a:lnTo>
                  <a:pt x="2226" y="3866"/>
                </a:lnTo>
                <a:lnTo>
                  <a:pt x="2205" y="3937"/>
                </a:lnTo>
                <a:lnTo>
                  <a:pt x="2183" y="4004"/>
                </a:lnTo>
                <a:lnTo>
                  <a:pt x="2162" y="4068"/>
                </a:lnTo>
                <a:lnTo>
                  <a:pt x="2141" y="4127"/>
                </a:lnTo>
                <a:lnTo>
                  <a:pt x="2117" y="4183"/>
                </a:lnTo>
                <a:lnTo>
                  <a:pt x="2093" y="4235"/>
                </a:lnTo>
                <a:lnTo>
                  <a:pt x="2067" y="4284"/>
                </a:lnTo>
                <a:lnTo>
                  <a:pt x="2039" y="4328"/>
                </a:lnTo>
                <a:lnTo>
                  <a:pt x="2008" y="4369"/>
                </a:lnTo>
                <a:lnTo>
                  <a:pt x="1975" y="4405"/>
                </a:lnTo>
                <a:lnTo>
                  <a:pt x="1939" y="4438"/>
                </a:lnTo>
                <a:lnTo>
                  <a:pt x="1898" y="4466"/>
                </a:lnTo>
                <a:lnTo>
                  <a:pt x="1855" y="4491"/>
                </a:lnTo>
                <a:lnTo>
                  <a:pt x="1807" y="4509"/>
                </a:lnTo>
                <a:lnTo>
                  <a:pt x="1753" y="4525"/>
                </a:lnTo>
                <a:lnTo>
                  <a:pt x="1695" y="4537"/>
                </a:lnTo>
                <a:lnTo>
                  <a:pt x="1631" y="4543"/>
                </a:lnTo>
                <a:lnTo>
                  <a:pt x="1563" y="4546"/>
                </a:lnTo>
                <a:lnTo>
                  <a:pt x="1491" y="4543"/>
                </a:lnTo>
                <a:lnTo>
                  <a:pt x="1426" y="4536"/>
                </a:lnTo>
                <a:lnTo>
                  <a:pt x="1367" y="4524"/>
                </a:lnTo>
                <a:lnTo>
                  <a:pt x="1313" y="4507"/>
                </a:lnTo>
                <a:lnTo>
                  <a:pt x="1263" y="4485"/>
                </a:lnTo>
                <a:lnTo>
                  <a:pt x="1218" y="4459"/>
                </a:lnTo>
                <a:lnTo>
                  <a:pt x="1178" y="4428"/>
                </a:lnTo>
                <a:lnTo>
                  <a:pt x="1141" y="4393"/>
                </a:lnTo>
                <a:lnTo>
                  <a:pt x="1108" y="4354"/>
                </a:lnTo>
                <a:lnTo>
                  <a:pt x="1076" y="4309"/>
                </a:lnTo>
                <a:lnTo>
                  <a:pt x="1049" y="4261"/>
                </a:lnTo>
                <a:lnTo>
                  <a:pt x="1022" y="4209"/>
                </a:lnTo>
                <a:lnTo>
                  <a:pt x="998" y="4152"/>
                </a:lnTo>
                <a:lnTo>
                  <a:pt x="973" y="4091"/>
                </a:lnTo>
                <a:lnTo>
                  <a:pt x="951" y="4027"/>
                </a:lnTo>
                <a:lnTo>
                  <a:pt x="928" y="3957"/>
                </a:lnTo>
                <a:lnTo>
                  <a:pt x="906" y="3885"/>
                </a:lnTo>
                <a:lnTo>
                  <a:pt x="883" y="3809"/>
                </a:lnTo>
                <a:lnTo>
                  <a:pt x="860" y="3729"/>
                </a:lnTo>
                <a:lnTo>
                  <a:pt x="835" y="3645"/>
                </a:lnTo>
                <a:lnTo>
                  <a:pt x="807" y="3558"/>
                </a:lnTo>
                <a:lnTo>
                  <a:pt x="780" y="3466"/>
                </a:lnTo>
                <a:lnTo>
                  <a:pt x="748" y="3373"/>
                </a:lnTo>
                <a:lnTo>
                  <a:pt x="715" y="3275"/>
                </a:lnTo>
                <a:lnTo>
                  <a:pt x="677" y="3180"/>
                </a:lnTo>
                <a:lnTo>
                  <a:pt x="635" y="3084"/>
                </a:lnTo>
                <a:lnTo>
                  <a:pt x="587" y="2987"/>
                </a:lnTo>
                <a:lnTo>
                  <a:pt x="536" y="2888"/>
                </a:lnTo>
                <a:lnTo>
                  <a:pt x="481" y="2788"/>
                </a:lnTo>
                <a:lnTo>
                  <a:pt x="426" y="2688"/>
                </a:lnTo>
                <a:lnTo>
                  <a:pt x="369" y="2586"/>
                </a:lnTo>
                <a:lnTo>
                  <a:pt x="314" y="2484"/>
                </a:lnTo>
                <a:lnTo>
                  <a:pt x="259" y="2383"/>
                </a:lnTo>
                <a:lnTo>
                  <a:pt x="206" y="2280"/>
                </a:lnTo>
                <a:lnTo>
                  <a:pt x="158" y="2176"/>
                </a:lnTo>
                <a:lnTo>
                  <a:pt x="115" y="2073"/>
                </a:lnTo>
                <a:lnTo>
                  <a:pt x="76" y="1972"/>
                </a:lnTo>
                <a:lnTo>
                  <a:pt x="44" y="1868"/>
                </a:lnTo>
                <a:lnTo>
                  <a:pt x="20" y="1765"/>
                </a:lnTo>
                <a:lnTo>
                  <a:pt x="6" y="1664"/>
                </a:lnTo>
                <a:lnTo>
                  <a:pt x="0" y="1563"/>
                </a:lnTo>
                <a:lnTo>
                  <a:pt x="4" y="1446"/>
                </a:lnTo>
                <a:lnTo>
                  <a:pt x="17" y="1332"/>
                </a:lnTo>
                <a:lnTo>
                  <a:pt x="38" y="1220"/>
                </a:lnTo>
                <a:lnTo>
                  <a:pt x="67" y="1112"/>
                </a:lnTo>
                <a:lnTo>
                  <a:pt x="102" y="1005"/>
                </a:lnTo>
                <a:lnTo>
                  <a:pt x="145" y="904"/>
                </a:lnTo>
                <a:lnTo>
                  <a:pt x="195" y="805"/>
                </a:lnTo>
                <a:lnTo>
                  <a:pt x="251" y="712"/>
                </a:lnTo>
                <a:lnTo>
                  <a:pt x="314" y="622"/>
                </a:lnTo>
                <a:lnTo>
                  <a:pt x="383" y="538"/>
                </a:lnTo>
                <a:lnTo>
                  <a:pt x="457" y="458"/>
                </a:lnTo>
                <a:lnTo>
                  <a:pt x="537" y="384"/>
                </a:lnTo>
                <a:lnTo>
                  <a:pt x="622" y="314"/>
                </a:lnTo>
                <a:lnTo>
                  <a:pt x="712" y="252"/>
                </a:lnTo>
                <a:lnTo>
                  <a:pt x="806" y="195"/>
                </a:lnTo>
                <a:lnTo>
                  <a:pt x="903" y="145"/>
                </a:lnTo>
                <a:lnTo>
                  <a:pt x="1005" y="102"/>
                </a:lnTo>
                <a:lnTo>
                  <a:pt x="1111" y="66"/>
                </a:lnTo>
                <a:lnTo>
                  <a:pt x="1220" y="38"/>
                </a:lnTo>
                <a:lnTo>
                  <a:pt x="1332" y="18"/>
                </a:lnTo>
                <a:lnTo>
                  <a:pt x="1445" y="5"/>
                </a:lnTo>
                <a:lnTo>
                  <a:pt x="1563"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6" name="Freeform 6"/>
          <p:cNvSpPr>
            <a:spLocks noEditPoints="1"/>
          </p:cNvSpPr>
          <p:nvPr/>
        </p:nvSpPr>
        <p:spPr bwMode="auto">
          <a:xfrm>
            <a:off x="6668613" y="4841171"/>
            <a:ext cx="500393" cy="519204"/>
          </a:xfrm>
          <a:custGeom>
            <a:avLst/>
            <a:gdLst>
              <a:gd name="T0" fmla="*/ 707 w 3592"/>
              <a:gd name="T1" fmla="*/ 2691 h 3726"/>
              <a:gd name="T2" fmla="*/ 614 w 3592"/>
              <a:gd name="T3" fmla="*/ 2760 h 3726"/>
              <a:gd name="T4" fmla="*/ 564 w 3592"/>
              <a:gd name="T5" fmla="*/ 2868 h 3726"/>
              <a:gd name="T6" fmla="*/ 575 w 3592"/>
              <a:gd name="T7" fmla="*/ 2991 h 3726"/>
              <a:gd name="T8" fmla="*/ 641 w 3592"/>
              <a:gd name="T9" fmla="*/ 3089 h 3726"/>
              <a:gd name="T10" fmla="*/ 745 w 3592"/>
              <a:gd name="T11" fmla="*/ 3139 h 3726"/>
              <a:gd name="T12" fmla="*/ 864 w 3592"/>
              <a:gd name="T13" fmla="*/ 3128 h 3726"/>
              <a:gd name="T14" fmla="*/ 957 w 3592"/>
              <a:gd name="T15" fmla="*/ 3060 h 3726"/>
              <a:gd name="T16" fmla="*/ 1007 w 3592"/>
              <a:gd name="T17" fmla="*/ 2952 h 3726"/>
              <a:gd name="T18" fmla="*/ 997 w 3592"/>
              <a:gd name="T19" fmla="*/ 2830 h 3726"/>
              <a:gd name="T20" fmla="*/ 931 w 3592"/>
              <a:gd name="T21" fmla="*/ 2732 h 3726"/>
              <a:gd name="T22" fmla="*/ 826 w 3592"/>
              <a:gd name="T23" fmla="*/ 2681 h 3726"/>
              <a:gd name="T24" fmla="*/ 2469 w 3592"/>
              <a:gd name="T25" fmla="*/ 0 h 3726"/>
              <a:gd name="T26" fmla="*/ 2665 w 3592"/>
              <a:gd name="T27" fmla="*/ 21 h 3726"/>
              <a:gd name="T28" fmla="*/ 2825 w 3592"/>
              <a:gd name="T29" fmla="*/ 68 h 3726"/>
              <a:gd name="T30" fmla="*/ 2872 w 3592"/>
              <a:gd name="T31" fmla="*/ 120 h 3726"/>
              <a:gd name="T32" fmla="*/ 2880 w 3592"/>
              <a:gd name="T33" fmla="*/ 190 h 3726"/>
              <a:gd name="T34" fmla="*/ 2849 w 3592"/>
              <a:gd name="T35" fmla="*/ 253 h 3726"/>
              <a:gd name="T36" fmla="*/ 2771 w 3592"/>
              <a:gd name="T37" fmla="*/ 1388 h 3726"/>
              <a:gd name="T38" fmla="*/ 3396 w 3592"/>
              <a:gd name="T39" fmla="*/ 765 h 3726"/>
              <a:gd name="T40" fmla="*/ 3465 w 3592"/>
              <a:gd name="T41" fmla="*/ 763 h 3726"/>
              <a:gd name="T42" fmla="*/ 3522 w 3592"/>
              <a:gd name="T43" fmla="*/ 801 h 3726"/>
              <a:gd name="T44" fmla="*/ 3561 w 3592"/>
              <a:gd name="T45" fmla="*/ 911 h 3726"/>
              <a:gd name="T46" fmla="*/ 3591 w 3592"/>
              <a:gd name="T47" fmla="*/ 1104 h 3726"/>
              <a:gd name="T48" fmla="*/ 3578 w 3592"/>
              <a:gd name="T49" fmla="*/ 1353 h 3726"/>
              <a:gd name="T50" fmla="*/ 3504 w 3592"/>
              <a:gd name="T51" fmla="*/ 1617 h 3726"/>
              <a:gd name="T52" fmla="*/ 3375 w 3592"/>
              <a:gd name="T53" fmla="*/ 1852 h 3726"/>
              <a:gd name="T54" fmla="*/ 3199 w 3592"/>
              <a:gd name="T55" fmla="*/ 2048 h 3726"/>
              <a:gd name="T56" fmla="*/ 2985 w 3592"/>
              <a:gd name="T57" fmla="*/ 2199 h 3726"/>
              <a:gd name="T58" fmla="*/ 2738 w 3592"/>
              <a:gd name="T59" fmla="*/ 2294 h 3726"/>
              <a:gd name="T60" fmla="*/ 2469 w 3592"/>
              <a:gd name="T61" fmla="*/ 2328 h 3726"/>
              <a:gd name="T62" fmla="*/ 2301 w 3592"/>
              <a:gd name="T63" fmla="*/ 2312 h 3726"/>
              <a:gd name="T64" fmla="*/ 2126 w 3592"/>
              <a:gd name="T65" fmla="*/ 2452 h 3726"/>
              <a:gd name="T66" fmla="*/ 1955 w 3592"/>
              <a:gd name="T67" fmla="*/ 2688 h 3726"/>
              <a:gd name="T68" fmla="*/ 1829 w 3592"/>
              <a:gd name="T69" fmla="*/ 2860 h 3726"/>
              <a:gd name="T70" fmla="*/ 1685 w 3592"/>
              <a:gd name="T71" fmla="*/ 3053 h 3726"/>
              <a:gd name="T72" fmla="*/ 1516 w 3592"/>
              <a:gd name="T73" fmla="*/ 3272 h 3726"/>
              <a:gd name="T74" fmla="*/ 1336 w 3592"/>
              <a:gd name="T75" fmla="*/ 3488 h 3726"/>
              <a:gd name="T76" fmla="*/ 1174 w 3592"/>
              <a:gd name="T77" fmla="*/ 3616 h 3726"/>
              <a:gd name="T78" fmla="*/ 987 w 3592"/>
              <a:gd name="T79" fmla="*/ 3697 h 3726"/>
              <a:gd name="T80" fmla="*/ 786 w 3592"/>
              <a:gd name="T81" fmla="*/ 3726 h 3726"/>
              <a:gd name="T82" fmla="*/ 566 w 3592"/>
              <a:gd name="T83" fmla="*/ 3693 h 3726"/>
              <a:gd name="T84" fmla="*/ 369 w 3592"/>
              <a:gd name="T85" fmla="*/ 3601 h 3726"/>
              <a:gd name="T86" fmla="*/ 206 w 3592"/>
              <a:gd name="T87" fmla="*/ 3459 h 3726"/>
              <a:gd name="T88" fmla="*/ 85 w 3592"/>
              <a:gd name="T89" fmla="*/ 3278 h 3726"/>
              <a:gd name="T90" fmla="*/ 14 w 3592"/>
              <a:gd name="T91" fmla="*/ 3064 h 3726"/>
              <a:gd name="T92" fmla="*/ 2 w 3592"/>
              <a:gd name="T93" fmla="*/ 2839 h 3726"/>
              <a:gd name="T94" fmla="*/ 46 w 3592"/>
              <a:gd name="T95" fmla="*/ 2636 h 3726"/>
              <a:gd name="T96" fmla="*/ 139 w 3592"/>
              <a:gd name="T97" fmla="*/ 2449 h 3726"/>
              <a:gd name="T98" fmla="*/ 277 w 3592"/>
              <a:gd name="T99" fmla="*/ 2289 h 3726"/>
              <a:gd name="T100" fmla="*/ 506 w 3592"/>
              <a:gd name="T101" fmla="*/ 2093 h 3726"/>
              <a:gd name="T102" fmla="*/ 706 w 3592"/>
              <a:gd name="T103" fmla="*/ 1930 h 3726"/>
              <a:gd name="T104" fmla="*/ 882 w 3592"/>
              <a:gd name="T105" fmla="*/ 1790 h 3726"/>
              <a:gd name="T106" fmla="*/ 1072 w 3592"/>
              <a:gd name="T107" fmla="*/ 1643 h 3726"/>
              <a:gd name="T108" fmla="*/ 1299 w 3592"/>
              <a:gd name="T109" fmla="*/ 1463 h 3726"/>
              <a:gd name="T110" fmla="*/ 1354 w 3592"/>
              <a:gd name="T111" fmla="*/ 1279 h 3726"/>
              <a:gd name="T112" fmla="*/ 1351 w 3592"/>
              <a:gd name="T113" fmla="*/ 1069 h 3726"/>
              <a:gd name="T114" fmla="*/ 1405 w 3592"/>
              <a:gd name="T115" fmla="*/ 796 h 3726"/>
              <a:gd name="T116" fmla="*/ 1516 w 3592"/>
              <a:gd name="T117" fmla="*/ 552 h 3726"/>
              <a:gd name="T118" fmla="*/ 1676 w 3592"/>
              <a:gd name="T119" fmla="*/ 341 h 3726"/>
              <a:gd name="T120" fmla="*/ 1879 w 3592"/>
              <a:gd name="T121" fmla="*/ 175 h 3726"/>
              <a:gd name="T122" fmla="*/ 2116 w 3592"/>
              <a:gd name="T123" fmla="*/ 59 h 3726"/>
              <a:gd name="T124" fmla="*/ 2378 w 3592"/>
              <a:gd name="T125" fmla="*/ 4 h 3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92" h="3726">
                <a:moveTo>
                  <a:pt x="786" y="2677"/>
                </a:moveTo>
                <a:lnTo>
                  <a:pt x="745" y="2681"/>
                </a:lnTo>
                <a:lnTo>
                  <a:pt x="707" y="2691"/>
                </a:lnTo>
                <a:lnTo>
                  <a:pt x="673" y="2709"/>
                </a:lnTo>
                <a:lnTo>
                  <a:pt x="641" y="2732"/>
                </a:lnTo>
                <a:lnTo>
                  <a:pt x="614" y="2760"/>
                </a:lnTo>
                <a:lnTo>
                  <a:pt x="592" y="2793"/>
                </a:lnTo>
                <a:lnTo>
                  <a:pt x="575" y="2830"/>
                </a:lnTo>
                <a:lnTo>
                  <a:pt x="564" y="2868"/>
                </a:lnTo>
                <a:lnTo>
                  <a:pt x="561" y="2910"/>
                </a:lnTo>
                <a:lnTo>
                  <a:pt x="564" y="2952"/>
                </a:lnTo>
                <a:lnTo>
                  <a:pt x="575" y="2991"/>
                </a:lnTo>
                <a:lnTo>
                  <a:pt x="592" y="3027"/>
                </a:lnTo>
                <a:lnTo>
                  <a:pt x="614" y="3060"/>
                </a:lnTo>
                <a:lnTo>
                  <a:pt x="641" y="3089"/>
                </a:lnTo>
                <a:lnTo>
                  <a:pt x="673" y="3111"/>
                </a:lnTo>
                <a:lnTo>
                  <a:pt x="707" y="3128"/>
                </a:lnTo>
                <a:lnTo>
                  <a:pt x="745" y="3139"/>
                </a:lnTo>
                <a:lnTo>
                  <a:pt x="786" y="3143"/>
                </a:lnTo>
                <a:lnTo>
                  <a:pt x="826" y="3139"/>
                </a:lnTo>
                <a:lnTo>
                  <a:pt x="864" y="3128"/>
                </a:lnTo>
                <a:lnTo>
                  <a:pt x="899" y="3111"/>
                </a:lnTo>
                <a:lnTo>
                  <a:pt x="931" y="3089"/>
                </a:lnTo>
                <a:lnTo>
                  <a:pt x="957" y="3060"/>
                </a:lnTo>
                <a:lnTo>
                  <a:pt x="980" y="3027"/>
                </a:lnTo>
                <a:lnTo>
                  <a:pt x="997" y="2991"/>
                </a:lnTo>
                <a:lnTo>
                  <a:pt x="1007" y="2952"/>
                </a:lnTo>
                <a:lnTo>
                  <a:pt x="1011" y="2910"/>
                </a:lnTo>
                <a:lnTo>
                  <a:pt x="1007" y="2868"/>
                </a:lnTo>
                <a:lnTo>
                  <a:pt x="997" y="2830"/>
                </a:lnTo>
                <a:lnTo>
                  <a:pt x="980" y="2793"/>
                </a:lnTo>
                <a:lnTo>
                  <a:pt x="957" y="2760"/>
                </a:lnTo>
                <a:lnTo>
                  <a:pt x="931" y="2732"/>
                </a:lnTo>
                <a:lnTo>
                  <a:pt x="899" y="2709"/>
                </a:lnTo>
                <a:lnTo>
                  <a:pt x="864" y="2691"/>
                </a:lnTo>
                <a:lnTo>
                  <a:pt x="826" y="2681"/>
                </a:lnTo>
                <a:lnTo>
                  <a:pt x="786" y="2677"/>
                </a:lnTo>
                <a:close/>
                <a:moveTo>
                  <a:pt x="2469" y="0"/>
                </a:moveTo>
                <a:lnTo>
                  <a:pt x="2469" y="0"/>
                </a:lnTo>
                <a:lnTo>
                  <a:pt x="2534" y="2"/>
                </a:lnTo>
                <a:lnTo>
                  <a:pt x="2598" y="10"/>
                </a:lnTo>
                <a:lnTo>
                  <a:pt x="2665" y="21"/>
                </a:lnTo>
                <a:lnTo>
                  <a:pt x="2734" y="37"/>
                </a:lnTo>
                <a:lnTo>
                  <a:pt x="2804" y="58"/>
                </a:lnTo>
                <a:lnTo>
                  <a:pt x="2825" y="68"/>
                </a:lnTo>
                <a:lnTo>
                  <a:pt x="2844" y="82"/>
                </a:lnTo>
                <a:lnTo>
                  <a:pt x="2860" y="99"/>
                </a:lnTo>
                <a:lnTo>
                  <a:pt x="2872" y="120"/>
                </a:lnTo>
                <a:lnTo>
                  <a:pt x="2880" y="142"/>
                </a:lnTo>
                <a:lnTo>
                  <a:pt x="2882" y="167"/>
                </a:lnTo>
                <a:lnTo>
                  <a:pt x="2880" y="190"/>
                </a:lnTo>
                <a:lnTo>
                  <a:pt x="2874" y="212"/>
                </a:lnTo>
                <a:lnTo>
                  <a:pt x="2863" y="235"/>
                </a:lnTo>
                <a:lnTo>
                  <a:pt x="2849" y="253"/>
                </a:lnTo>
                <a:lnTo>
                  <a:pt x="2255" y="854"/>
                </a:lnTo>
                <a:lnTo>
                  <a:pt x="2341" y="1299"/>
                </a:lnTo>
                <a:lnTo>
                  <a:pt x="2771" y="1388"/>
                </a:lnTo>
                <a:lnTo>
                  <a:pt x="3357" y="793"/>
                </a:lnTo>
                <a:lnTo>
                  <a:pt x="3375" y="777"/>
                </a:lnTo>
                <a:lnTo>
                  <a:pt x="3396" y="765"/>
                </a:lnTo>
                <a:lnTo>
                  <a:pt x="3418" y="761"/>
                </a:lnTo>
                <a:lnTo>
                  <a:pt x="3441" y="759"/>
                </a:lnTo>
                <a:lnTo>
                  <a:pt x="3465" y="763"/>
                </a:lnTo>
                <a:lnTo>
                  <a:pt x="3486" y="772"/>
                </a:lnTo>
                <a:lnTo>
                  <a:pt x="3505" y="784"/>
                </a:lnTo>
                <a:lnTo>
                  <a:pt x="3522" y="801"/>
                </a:lnTo>
                <a:lnTo>
                  <a:pt x="3535" y="821"/>
                </a:lnTo>
                <a:lnTo>
                  <a:pt x="3544" y="843"/>
                </a:lnTo>
                <a:lnTo>
                  <a:pt x="3561" y="911"/>
                </a:lnTo>
                <a:lnTo>
                  <a:pt x="3575" y="978"/>
                </a:lnTo>
                <a:lnTo>
                  <a:pt x="3585" y="1041"/>
                </a:lnTo>
                <a:lnTo>
                  <a:pt x="3591" y="1104"/>
                </a:lnTo>
                <a:lnTo>
                  <a:pt x="3592" y="1164"/>
                </a:lnTo>
                <a:lnTo>
                  <a:pt x="3588" y="1259"/>
                </a:lnTo>
                <a:lnTo>
                  <a:pt x="3578" y="1353"/>
                </a:lnTo>
                <a:lnTo>
                  <a:pt x="3560" y="1443"/>
                </a:lnTo>
                <a:lnTo>
                  <a:pt x="3535" y="1532"/>
                </a:lnTo>
                <a:lnTo>
                  <a:pt x="3504" y="1617"/>
                </a:lnTo>
                <a:lnTo>
                  <a:pt x="3467" y="1699"/>
                </a:lnTo>
                <a:lnTo>
                  <a:pt x="3424" y="1777"/>
                </a:lnTo>
                <a:lnTo>
                  <a:pt x="3375" y="1852"/>
                </a:lnTo>
                <a:lnTo>
                  <a:pt x="3322" y="1921"/>
                </a:lnTo>
                <a:lnTo>
                  <a:pt x="3263" y="1988"/>
                </a:lnTo>
                <a:lnTo>
                  <a:pt x="3199" y="2048"/>
                </a:lnTo>
                <a:lnTo>
                  <a:pt x="3132" y="2104"/>
                </a:lnTo>
                <a:lnTo>
                  <a:pt x="3060" y="2153"/>
                </a:lnTo>
                <a:lnTo>
                  <a:pt x="2985" y="2199"/>
                </a:lnTo>
                <a:lnTo>
                  <a:pt x="2906" y="2237"/>
                </a:lnTo>
                <a:lnTo>
                  <a:pt x="2824" y="2269"/>
                </a:lnTo>
                <a:lnTo>
                  <a:pt x="2738" y="2294"/>
                </a:lnTo>
                <a:lnTo>
                  <a:pt x="2651" y="2314"/>
                </a:lnTo>
                <a:lnTo>
                  <a:pt x="2562" y="2325"/>
                </a:lnTo>
                <a:lnTo>
                  <a:pt x="2469" y="2328"/>
                </a:lnTo>
                <a:lnTo>
                  <a:pt x="2415" y="2326"/>
                </a:lnTo>
                <a:lnTo>
                  <a:pt x="2359" y="2321"/>
                </a:lnTo>
                <a:lnTo>
                  <a:pt x="2301" y="2312"/>
                </a:lnTo>
                <a:lnTo>
                  <a:pt x="2243" y="2301"/>
                </a:lnTo>
                <a:lnTo>
                  <a:pt x="2184" y="2377"/>
                </a:lnTo>
                <a:lnTo>
                  <a:pt x="2126" y="2452"/>
                </a:lnTo>
                <a:lnTo>
                  <a:pt x="2069" y="2528"/>
                </a:lnTo>
                <a:lnTo>
                  <a:pt x="2013" y="2606"/>
                </a:lnTo>
                <a:lnTo>
                  <a:pt x="1955" y="2688"/>
                </a:lnTo>
                <a:lnTo>
                  <a:pt x="1913" y="2743"/>
                </a:lnTo>
                <a:lnTo>
                  <a:pt x="1872" y="2801"/>
                </a:lnTo>
                <a:lnTo>
                  <a:pt x="1829" y="2860"/>
                </a:lnTo>
                <a:lnTo>
                  <a:pt x="1784" y="2922"/>
                </a:lnTo>
                <a:lnTo>
                  <a:pt x="1735" y="2986"/>
                </a:lnTo>
                <a:lnTo>
                  <a:pt x="1685" y="3053"/>
                </a:lnTo>
                <a:lnTo>
                  <a:pt x="1631" y="3122"/>
                </a:lnTo>
                <a:lnTo>
                  <a:pt x="1575" y="3195"/>
                </a:lnTo>
                <a:lnTo>
                  <a:pt x="1516" y="3272"/>
                </a:lnTo>
                <a:lnTo>
                  <a:pt x="1451" y="3351"/>
                </a:lnTo>
                <a:lnTo>
                  <a:pt x="1383" y="3435"/>
                </a:lnTo>
                <a:lnTo>
                  <a:pt x="1336" y="3488"/>
                </a:lnTo>
                <a:lnTo>
                  <a:pt x="1286" y="3536"/>
                </a:lnTo>
                <a:lnTo>
                  <a:pt x="1231" y="3579"/>
                </a:lnTo>
                <a:lnTo>
                  <a:pt x="1174" y="3616"/>
                </a:lnTo>
                <a:lnTo>
                  <a:pt x="1114" y="3649"/>
                </a:lnTo>
                <a:lnTo>
                  <a:pt x="1052" y="3677"/>
                </a:lnTo>
                <a:lnTo>
                  <a:pt x="987" y="3697"/>
                </a:lnTo>
                <a:lnTo>
                  <a:pt x="922" y="3712"/>
                </a:lnTo>
                <a:lnTo>
                  <a:pt x="854" y="3722"/>
                </a:lnTo>
                <a:lnTo>
                  <a:pt x="786" y="3726"/>
                </a:lnTo>
                <a:lnTo>
                  <a:pt x="711" y="3721"/>
                </a:lnTo>
                <a:lnTo>
                  <a:pt x="637" y="3711"/>
                </a:lnTo>
                <a:lnTo>
                  <a:pt x="566" y="3693"/>
                </a:lnTo>
                <a:lnTo>
                  <a:pt x="498" y="3668"/>
                </a:lnTo>
                <a:lnTo>
                  <a:pt x="431" y="3637"/>
                </a:lnTo>
                <a:lnTo>
                  <a:pt x="369" y="3601"/>
                </a:lnTo>
                <a:lnTo>
                  <a:pt x="311" y="3559"/>
                </a:lnTo>
                <a:lnTo>
                  <a:pt x="256" y="3511"/>
                </a:lnTo>
                <a:lnTo>
                  <a:pt x="206" y="3459"/>
                </a:lnTo>
                <a:lnTo>
                  <a:pt x="161" y="3402"/>
                </a:lnTo>
                <a:lnTo>
                  <a:pt x="120" y="3342"/>
                </a:lnTo>
                <a:lnTo>
                  <a:pt x="85" y="3278"/>
                </a:lnTo>
                <a:lnTo>
                  <a:pt x="55" y="3210"/>
                </a:lnTo>
                <a:lnTo>
                  <a:pt x="31" y="3138"/>
                </a:lnTo>
                <a:lnTo>
                  <a:pt x="14" y="3064"/>
                </a:lnTo>
                <a:lnTo>
                  <a:pt x="4" y="2989"/>
                </a:lnTo>
                <a:lnTo>
                  <a:pt x="0" y="2910"/>
                </a:lnTo>
                <a:lnTo>
                  <a:pt x="2" y="2839"/>
                </a:lnTo>
                <a:lnTo>
                  <a:pt x="12" y="2770"/>
                </a:lnTo>
                <a:lnTo>
                  <a:pt x="26" y="2702"/>
                </a:lnTo>
                <a:lnTo>
                  <a:pt x="46" y="2636"/>
                </a:lnTo>
                <a:lnTo>
                  <a:pt x="73" y="2572"/>
                </a:lnTo>
                <a:lnTo>
                  <a:pt x="104" y="2509"/>
                </a:lnTo>
                <a:lnTo>
                  <a:pt x="139" y="2449"/>
                </a:lnTo>
                <a:lnTo>
                  <a:pt x="181" y="2393"/>
                </a:lnTo>
                <a:lnTo>
                  <a:pt x="226" y="2338"/>
                </a:lnTo>
                <a:lnTo>
                  <a:pt x="277" y="2289"/>
                </a:lnTo>
                <a:lnTo>
                  <a:pt x="357" y="2219"/>
                </a:lnTo>
                <a:lnTo>
                  <a:pt x="433" y="2154"/>
                </a:lnTo>
                <a:lnTo>
                  <a:pt x="506" y="2093"/>
                </a:lnTo>
                <a:lnTo>
                  <a:pt x="575" y="2035"/>
                </a:lnTo>
                <a:lnTo>
                  <a:pt x="642" y="1980"/>
                </a:lnTo>
                <a:lnTo>
                  <a:pt x="706" y="1930"/>
                </a:lnTo>
                <a:lnTo>
                  <a:pt x="767" y="1880"/>
                </a:lnTo>
                <a:lnTo>
                  <a:pt x="826" y="1835"/>
                </a:lnTo>
                <a:lnTo>
                  <a:pt x="882" y="1790"/>
                </a:lnTo>
                <a:lnTo>
                  <a:pt x="938" y="1747"/>
                </a:lnTo>
                <a:lnTo>
                  <a:pt x="992" y="1705"/>
                </a:lnTo>
                <a:lnTo>
                  <a:pt x="1072" y="1643"/>
                </a:lnTo>
                <a:lnTo>
                  <a:pt x="1149" y="1583"/>
                </a:lnTo>
                <a:lnTo>
                  <a:pt x="1224" y="1523"/>
                </a:lnTo>
                <a:lnTo>
                  <a:pt x="1299" y="1463"/>
                </a:lnTo>
                <a:lnTo>
                  <a:pt x="1374" y="1400"/>
                </a:lnTo>
                <a:lnTo>
                  <a:pt x="1362" y="1338"/>
                </a:lnTo>
                <a:lnTo>
                  <a:pt x="1354" y="1279"/>
                </a:lnTo>
                <a:lnTo>
                  <a:pt x="1349" y="1221"/>
                </a:lnTo>
                <a:lnTo>
                  <a:pt x="1348" y="1164"/>
                </a:lnTo>
                <a:lnTo>
                  <a:pt x="1351" y="1069"/>
                </a:lnTo>
                <a:lnTo>
                  <a:pt x="1362" y="975"/>
                </a:lnTo>
                <a:lnTo>
                  <a:pt x="1380" y="885"/>
                </a:lnTo>
                <a:lnTo>
                  <a:pt x="1405" y="796"/>
                </a:lnTo>
                <a:lnTo>
                  <a:pt x="1436" y="711"/>
                </a:lnTo>
                <a:lnTo>
                  <a:pt x="1473" y="630"/>
                </a:lnTo>
                <a:lnTo>
                  <a:pt x="1516" y="552"/>
                </a:lnTo>
                <a:lnTo>
                  <a:pt x="1564" y="477"/>
                </a:lnTo>
                <a:lnTo>
                  <a:pt x="1618" y="407"/>
                </a:lnTo>
                <a:lnTo>
                  <a:pt x="1676" y="341"/>
                </a:lnTo>
                <a:lnTo>
                  <a:pt x="1739" y="280"/>
                </a:lnTo>
                <a:lnTo>
                  <a:pt x="1807" y="225"/>
                </a:lnTo>
                <a:lnTo>
                  <a:pt x="1879" y="175"/>
                </a:lnTo>
                <a:lnTo>
                  <a:pt x="1954" y="130"/>
                </a:lnTo>
                <a:lnTo>
                  <a:pt x="2034" y="91"/>
                </a:lnTo>
                <a:lnTo>
                  <a:pt x="2116" y="59"/>
                </a:lnTo>
                <a:lnTo>
                  <a:pt x="2200" y="35"/>
                </a:lnTo>
                <a:lnTo>
                  <a:pt x="2288" y="15"/>
                </a:lnTo>
                <a:lnTo>
                  <a:pt x="2378" y="4"/>
                </a:lnTo>
                <a:lnTo>
                  <a:pt x="2469" y="0"/>
                </a:lnTo>
                <a:close/>
              </a:path>
            </a:pathLst>
          </a:custGeom>
          <a:noFill/>
          <a:ln w="38100">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3"/>
          <p:cNvSpPr>
            <a:spLocks noEditPoints="1"/>
          </p:cNvSpPr>
          <p:nvPr/>
        </p:nvSpPr>
        <p:spPr bwMode="auto">
          <a:xfrm>
            <a:off x="6643022" y="6301428"/>
            <a:ext cx="551051" cy="391055"/>
          </a:xfrm>
          <a:custGeom>
            <a:avLst/>
            <a:gdLst>
              <a:gd name="T0" fmla="*/ 2217 w 4349"/>
              <a:gd name="T1" fmla="*/ 2114 h 3087"/>
              <a:gd name="T2" fmla="*/ 3707 w 4349"/>
              <a:gd name="T3" fmla="*/ 1941 h 3087"/>
              <a:gd name="T4" fmla="*/ 3718 w 4349"/>
              <a:gd name="T5" fmla="*/ 2004 h 3087"/>
              <a:gd name="T6" fmla="*/ 3726 w 4349"/>
              <a:gd name="T7" fmla="*/ 2044 h 3087"/>
              <a:gd name="T8" fmla="*/ 3729 w 4349"/>
              <a:gd name="T9" fmla="*/ 2072 h 3087"/>
              <a:gd name="T10" fmla="*/ 3713 w 4349"/>
              <a:gd name="T11" fmla="*/ 2125 h 3087"/>
              <a:gd name="T12" fmla="*/ 3674 w 4349"/>
              <a:gd name="T13" fmla="*/ 2187 h 3087"/>
              <a:gd name="T14" fmla="*/ 3609 w 4349"/>
              <a:gd name="T15" fmla="*/ 2259 h 3087"/>
              <a:gd name="T16" fmla="*/ 3525 w 4349"/>
              <a:gd name="T17" fmla="*/ 2336 h 3087"/>
              <a:gd name="T18" fmla="*/ 3424 w 4349"/>
              <a:gd name="T19" fmla="*/ 2418 h 3087"/>
              <a:gd name="T20" fmla="*/ 3310 w 4349"/>
              <a:gd name="T21" fmla="*/ 2503 h 3087"/>
              <a:gd name="T22" fmla="*/ 3185 w 4349"/>
              <a:gd name="T23" fmla="*/ 2589 h 3087"/>
              <a:gd name="T24" fmla="*/ 3053 w 4349"/>
              <a:gd name="T25" fmla="*/ 2674 h 3087"/>
              <a:gd name="T26" fmla="*/ 2917 w 4349"/>
              <a:gd name="T27" fmla="*/ 2755 h 3087"/>
              <a:gd name="T28" fmla="*/ 2779 w 4349"/>
              <a:gd name="T29" fmla="*/ 2833 h 3087"/>
              <a:gd name="T30" fmla="*/ 2644 w 4349"/>
              <a:gd name="T31" fmla="*/ 2902 h 3087"/>
              <a:gd name="T32" fmla="*/ 2516 w 4349"/>
              <a:gd name="T33" fmla="*/ 2964 h 3087"/>
              <a:gd name="T34" fmla="*/ 2395 w 4349"/>
              <a:gd name="T35" fmla="*/ 3015 h 3087"/>
              <a:gd name="T36" fmla="*/ 2286 w 4349"/>
              <a:gd name="T37" fmla="*/ 3054 h 3087"/>
              <a:gd name="T38" fmla="*/ 2193 w 4349"/>
              <a:gd name="T39" fmla="*/ 3079 h 3087"/>
              <a:gd name="T40" fmla="*/ 2118 w 4349"/>
              <a:gd name="T41" fmla="*/ 3087 h 3087"/>
              <a:gd name="T42" fmla="*/ 2040 w 4349"/>
              <a:gd name="T43" fmla="*/ 3077 h 3087"/>
              <a:gd name="T44" fmla="*/ 1946 w 4349"/>
              <a:gd name="T45" fmla="*/ 3050 h 3087"/>
              <a:gd name="T46" fmla="*/ 1840 w 4349"/>
              <a:gd name="T47" fmla="*/ 3005 h 3087"/>
              <a:gd name="T48" fmla="*/ 1726 w 4349"/>
              <a:gd name="T49" fmla="*/ 2949 h 3087"/>
              <a:gd name="T50" fmla="*/ 1605 w 4349"/>
              <a:gd name="T51" fmla="*/ 2880 h 3087"/>
              <a:gd name="T52" fmla="*/ 1481 w 4349"/>
              <a:gd name="T53" fmla="*/ 2802 h 3087"/>
              <a:gd name="T54" fmla="*/ 1357 w 4349"/>
              <a:gd name="T55" fmla="*/ 2716 h 3087"/>
              <a:gd name="T56" fmla="*/ 1236 w 4349"/>
              <a:gd name="T57" fmla="*/ 2628 h 3087"/>
              <a:gd name="T58" fmla="*/ 1120 w 4349"/>
              <a:gd name="T59" fmla="*/ 2537 h 3087"/>
              <a:gd name="T60" fmla="*/ 1014 w 4349"/>
              <a:gd name="T61" fmla="*/ 2445 h 3087"/>
              <a:gd name="T62" fmla="*/ 922 w 4349"/>
              <a:gd name="T63" fmla="*/ 2357 h 3087"/>
              <a:gd name="T64" fmla="*/ 844 w 4349"/>
              <a:gd name="T65" fmla="*/ 2273 h 3087"/>
              <a:gd name="T66" fmla="*/ 785 w 4349"/>
              <a:gd name="T67" fmla="*/ 2197 h 3087"/>
              <a:gd name="T68" fmla="*/ 746 w 4349"/>
              <a:gd name="T69" fmla="*/ 2129 h 3087"/>
              <a:gd name="T70" fmla="*/ 732 w 4349"/>
              <a:gd name="T71" fmla="*/ 2072 h 3087"/>
              <a:gd name="T72" fmla="*/ 745 w 4349"/>
              <a:gd name="T73" fmla="*/ 2017 h 3087"/>
              <a:gd name="T74" fmla="*/ 756 w 4349"/>
              <a:gd name="T75" fmla="*/ 1991 h 3087"/>
              <a:gd name="T76" fmla="*/ 867 w 4349"/>
              <a:gd name="T77" fmla="*/ 1288 h 3087"/>
              <a:gd name="T78" fmla="*/ 245 w 4349"/>
              <a:gd name="T79" fmla="*/ 2205 h 3087"/>
              <a:gd name="T80" fmla="*/ 0 w 4349"/>
              <a:gd name="T81" fmla="*/ 2205 h 3087"/>
              <a:gd name="T82" fmla="*/ 127 w 4349"/>
              <a:gd name="T83" fmla="*/ 793 h 3087"/>
              <a:gd name="T84" fmla="*/ 4349 w 4349"/>
              <a:gd name="T85" fmla="*/ 670 h 3087"/>
              <a:gd name="T86" fmla="*/ 113 w 4349"/>
              <a:gd name="T87" fmla="*/ 680 h 3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49" h="3087">
                <a:moveTo>
                  <a:pt x="867" y="1288"/>
                </a:moveTo>
                <a:lnTo>
                  <a:pt x="2217" y="2114"/>
                </a:lnTo>
                <a:lnTo>
                  <a:pt x="3594" y="1288"/>
                </a:lnTo>
                <a:lnTo>
                  <a:pt x="3707" y="1941"/>
                </a:lnTo>
                <a:lnTo>
                  <a:pt x="3712" y="1975"/>
                </a:lnTo>
                <a:lnTo>
                  <a:pt x="3718" y="2004"/>
                </a:lnTo>
                <a:lnTo>
                  <a:pt x="3722" y="2027"/>
                </a:lnTo>
                <a:lnTo>
                  <a:pt x="3726" y="2044"/>
                </a:lnTo>
                <a:lnTo>
                  <a:pt x="3727" y="2058"/>
                </a:lnTo>
                <a:lnTo>
                  <a:pt x="3729" y="2072"/>
                </a:lnTo>
                <a:lnTo>
                  <a:pt x="3724" y="2097"/>
                </a:lnTo>
                <a:lnTo>
                  <a:pt x="3713" y="2125"/>
                </a:lnTo>
                <a:lnTo>
                  <a:pt x="3697" y="2155"/>
                </a:lnTo>
                <a:lnTo>
                  <a:pt x="3674" y="2187"/>
                </a:lnTo>
                <a:lnTo>
                  <a:pt x="3643" y="2221"/>
                </a:lnTo>
                <a:lnTo>
                  <a:pt x="3609" y="2259"/>
                </a:lnTo>
                <a:lnTo>
                  <a:pt x="3569" y="2296"/>
                </a:lnTo>
                <a:lnTo>
                  <a:pt x="3525" y="2336"/>
                </a:lnTo>
                <a:lnTo>
                  <a:pt x="3477" y="2376"/>
                </a:lnTo>
                <a:lnTo>
                  <a:pt x="3424" y="2418"/>
                </a:lnTo>
                <a:lnTo>
                  <a:pt x="3369" y="2461"/>
                </a:lnTo>
                <a:lnTo>
                  <a:pt x="3310" y="2503"/>
                </a:lnTo>
                <a:lnTo>
                  <a:pt x="3248" y="2546"/>
                </a:lnTo>
                <a:lnTo>
                  <a:pt x="3185" y="2589"/>
                </a:lnTo>
                <a:lnTo>
                  <a:pt x="3120" y="2631"/>
                </a:lnTo>
                <a:lnTo>
                  <a:pt x="3053" y="2674"/>
                </a:lnTo>
                <a:lnTo>
                  <a:pt x="2985" y="2715"/>
                </a:lnTo>
                <a:lnTo>
                  <a:pt x="2917" y="2755"/>
                </a:lnTo>
                <a:lnTo>
                  <a:pt x="2848" y="2794"/>
                </a:lnTo>
                <a:lnTo>
                  <a:pt x="2779" y="2833"/>
                </a:lnTo>
                <a:lnTo>
                  <a:pt x="2711" y="2868"/>
                </a:lnTo>
                <a:lnTo>
                  <a:pt x="2644" y="2902"/>
                </a:lnTo>
                <a:lnTo>
                  <a:pt x="2579" y="2933"/>
                </a:lnTo>
                <a:lnTo>
                  <a:pt x="2516" y="2964"/>
                </a:lnTo>
                <a:lnTo>
                  <a:pt x="2454" y="2990"/>
                </a:lnTo>
                <a:lnTo>
                  <a:pt x="2395" y="3015"/>
                </a:lnTo>
                <a:lnTo>
                  <a:pt x="2338" y="3036"/>
                </a:lnTo>
                <a:lnTo>
                  <a:pt x="2286" y="3054"/>
                </a:lnTo>
                <a:lnTo>
                  <a:pt x="2238" y="3068"/>
                </a:lnTo>
                <a:lnTo>
                  <a:pt x="2193" y="3079"/>
                </a:lnTo>
                <a:lnTo>
                  <a:pt x="2153" y="3086"/>
                </a:lnTo>
                <a:lnTo>
                  <a:pt x="2118" y="3087"/>
                </a:lnTo>
                <a:lnTo>
                  <a:pt x="2081" y="3084"/>
                </a:lnTo>
                <a:lnTo>
                  <a:pt x="2040" y="3077"/>
                </a:lnTo>
                <a:lnTo>
                  <a:pt x="1994" y="3066"/>
                </a:lnTo>
                <a:lnTo>
                  <a:pt x="1946" y="3050"/>
                </a:lnTo>
                <a:lnTo>
                  <a:pt x="1895" y="3029"/>
                </a:lnTo>
                <a:lnTo>
                  <a:pt x="1840" y="3005"/>
                </a:lnTo>
                <a:lnTo>
                  <a:pt x="1784" y="2978"/>
                </a:lnTo>
                <a:lnTo>
                  <a:pt x="1726" y="2949"/>
                </a:lnTo>
                <a:lnTo>
                  <a:pt x="1665" y="2915"/>
                </a:lnTo>
                <a:lnTo>
                  <a:pt x="1605" y="2880"/>
                </a:lnTo>
                <a:lnTo>
                  <a:pt x="1543" y="2841"/>
                </a:lnTo>
                <a:lnTo>
                  <a:pt x="1481" y="2802"/>
                </a:lnTo>
                <a:lnTo>
                  <a:pt x="1419" y="2761"/>
                </a:lnTo>
                <a:lnTo>
                  <a:pt x="1357" y="2716"/>
                </a:lnTo>
                <a:lnTo>
                  <a:pt x="1295" y="2674"/>
                </a:lnTo>
                <a:lnTo>
                  <a:pt x="1236" y="2628"/>
                </a:lnTo>
                <a:lnTo>
                  <a:pt x="1177" y="2582"/>
                </a:lnTo>
                <a:lnTo>
                  <a:pt x="1120" y="2537"/>
                </a:lnTo>
                <a:lnTo>
                  <a:pt x="1067" y="2491"/>
                </a:lnTo>
                <a:lnTo>
                  <a:pt x="1014" y="2445"/>
                </a:lnTo>
                <a:lnTo>
                  <a:pt x="966" y="2401"/>
                </a:lnTo>
                <a:lnTo>
                  <a:pt x="922" y="2357"/>
                </a:lnTo>
                <a:lnTo>
                  <a:pt x="881" y="2314"/>
                </a:lnTo>
                <a:lnTo>
                  <a:pt x="844" y="2273"/>
                </a:lnTo>
                <a:lnTo>
                  <a:pt x="812" y="2234"/>
                </a:lnTo>
                <a:lnTo>
                  <a:pt x="785" y="2197"/>
                </a:lnTo>
                <a:lnTo>
                  <a:pt x="763" y="2161"/>
                </a:lnTo>
                <a:lnTo>
                  <a:pt x="746" y="2129"/>
                </a:lnTo>
                <a:lnTo>
                  <a:pt x="736" y="2098"/>
                </a:lnTo>
                <a:lnTo>
                  <a:pt x="732" y="2072"/>
                </a:lnTo>
                <a:lnTo>
                  <a:pt x="735" y="2044"/>
                </a:lnTo>
                <a:lnTo>
                  <a:pt x="745" y="2017"/>
                </a:lnTo>
                <a:lnTo>
                  <a:pt x="757" y="1989"/>
                </a:lnTo>
                <a:lnTo>
                  <a:pt x="756" y="1991"/>
                </a:lnTo>
                <a:lnTo>
                  <a:pt x="756" y="1992"/>
                </a:lnTo>
                <a:lnTo>
                  <a:pt x="867" y="1288"/>
                </a:lnTo>
                <a:close/>
                <a:moveTo>
                  <a:pt x="127" y="793"/>
                </a:moveTo>
                <a:lnTo>
                  <a:pt x="245" y="2205"/>
                </a:lnTo>
                <a:lnTo>
                  <a:pt x="127" y="2628"/>
                </a:lnTo>
                <a:lnTo>
                  <a:pt x="0" y="2205"/>
                </a:lnTo>
                <a:lnTo>
                  <a:pt x="0" y="2205"/>
                </a:lnTo>
                <a:lnTo>
                  <a:pt x="127" y="793"/>
                </a:lnTo>
                <a:close/>
                <a:moveTo>
                  <a:pt x="2234" y="0"/>
                </a:moveTo>
                <a:lnTo>
                  <a:pt x="4349" y="670"/>
                </a:lnTo>
                <a:lnTo>
                  <a:pt x="2228" y="1967"/>
                </a:lnTo>
                <a:lnTo>
                  <a:pt x="113" y="680"/>
                </a:lnTo>
                <a:lnTo>
                  <a:pt x="2234" y="0"/>
                </a:lnTo>
                <a:close/>
              </a:path>
            </a:pathLst>
          </a:custGeom>
          <a:noFill/>
          <a:ln w="38100">
            <a:solidFill>
              <a:schemeClr val="accent3"/>
            </a:solid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8" name="Group 17"/>
          <p:cNvGrpSpPr/>
          <p:nvPr/>
        </p:nvGrpSpPr>
        <p:grpSpPr>
          <a:xfrm>
            <a:off x="6743423" y="7509913"/>
            <a:ext cx="413014" cy="429291"/>
            <a:chOff x="10843534" y="6639198"/>
            <a:chExt cx="2087563" cy="2169840"/>
          </a:xfrm>
          <a:noFill/>
        </p:grpSpPr>
        <p:sp>
          <p:nvSpPr>
            <p:cNvPr id="19" name="Freeform 11"/>
            <p:cNvSpPr>
              <a:spLocks noEditPoints="1"/>
            </p:cNvSpPr>
            <p:nvPr/>
          </p:nvSpPr>
          <p:spPr bwMode="auto">
            <a:xfrm>
              <a:off x="11137222" y="7146924"/>
              <a:ext cx="1492250" cy="1662114"/>
            </a:xfrm>
            <a:custGeom>
              <a:avLst/>
              <a:gdLst>
                <a:gd name="T0" fmla="*/ 651 w 2819"/>
                <a:gd name="T1" fmla="*/ 2101 h 3141"/>
                <a:gd name="T2" fmla="*/ 605 w 2819"/>
                <a:gd name="T3" fmla="*/ 2127 h 3141"/>
                <a:gd name="T4" fmla="*/ 578 w 2819"/>
                <a:gd name="T5" fmla="*/ 2172 h 3141"/>
                <a:gd name="T6" fmla="*/ 574 w 2819"/>
                <a:gd name="T7" fmla="*/ 2561 h 3141"/>
                <a:gd name="T8" fmla="*/ 589 w 2819"/>
                <a:gd name="T9" fmla="*/ 2613 h 3141"/>
                <a:gd name="T10" fmla="*/ 626 w 2819"/>
                <a:gd name="T11" fmla="*/ 2650 h 3141"/>
                <a:gd name="T12" fmla="*/ 678 w 2819"/>
                <a:gd name="T13" fmla="*/ 2665 h 3141"/>
                <a:gd name="T14" fmla="*/ 1066 w 2819"/>
                <a:gd name="T15" fmla="*/ 2661 h 3141"/>
                <a:gd name="T16" fmla="*/ 1113 w 2819"/>
                <a:gd name="T17" fmla="*/ 2635 h 3141"/>
                <a:gd name="T18" fmla="*/ 1139 w 2819"/>
                <a:gd name="T19" fmla="*/ 2589 h 3141"/>
                <a:gd name="T20" fmla="*/ 1143 w 2819"/>
                <a:gd name="T21" fmla="*/ 2200 h 3141"/>
                <a:gd name="T22" fmla="*/ 1128 w 2819"/>
                <a:gd name="T23" fmla="*/ 2148 h 3141"/>
                <a:gd name="T24" fmla="*/ 1091 w 2819"/>
                <a:gd name="T25" fmla="*/ 2110 h 3141"/>
                <a:gd name="T26" fmla="*/ 1039 w 2819"/>
                <a:gd name="T27" fmla="*/ 2097 h 3141"/>
                <a:gd name="T28" fmla="*/ 1409 w 2819"/>
                <a:gd name="T29" fmla="*/ 0 h 3141"/>
                <a:gd name="T30" fmla="*/ 1485 w 2819"/>
                <a:gd name="T31" fmla="*/ 10 h 3141"/>
                <a:gd name="T32" fmla="*/ 1553 w 2819"/>
                <a:gd name="T33" fmla="*/ 42 h 3141"/>
                <a:gd name="T34" fmla="*/ 1609 w 2819"/>
                <a:gd name="T35" fmla="*/ 92 h 3141"/>
                <a:gd name="T36" fmla="*/ 2759 w 2819"/>
                <a:gd name="T37" fmla="*/ 1445 h 3141"/>
                <a:gd name="T38" fmla="*/ 2800 w 2819"/>
                <a:gd name="T39" fmla="*/ 1527 h 3141"/>
                <a:gd name="T40" fmla="*/ 2818 w 2819"/>
                <a:gd name="T41" fmla="*/ 1614 h 3141"/>
                <a:gd name="T42" fmla="*/ 2814 w 2819"/>
                <a:gd name="T43" fmla="*/ 1705 h 3141"/>
                <a:gd name="T44" fmla="*/ 2600 w 2819"/>
                <a:gd name="T45" fmla="*/ 2963 h 3141"/>
                <a:gd name="T46" fmla="*/ 2562 w 2819"/>
                <a:gd name="T47" fmla="*/ 3035 h 3141"/>
                <a:gd name="T48" fmla="*/ 2505 w 2819"/>
                <a:gd name="T49" fmla="*/ 3091 h 3141"/>
                <a:gd name="T50" fmla="*/ 2432 w 2819"/>
                <a:gd name="T51" fmla="*/ 3128 h 3141"/>
                <a:gd name="T52" fmla="*/ 2351 w 2819"/>
                <a:gd name="T53" fmla="*/ 3141 h 3141"/>
                <a:gd name="T54" fmla="*/ 2126 w 2819"/>
                <a:gd name="T55" fmla="*/ 2247 h 3141"/>
                <a:gd name="T56" fmla="*/ 2115 w 2819"/>
                <a:gd name="T57" fmla="*/ 2201 h 3141"/>
                <a:gd name="T58" fmla="*/ 2087 w 2819"/>
                <a:gd name="T59" fmla="*/ 2165 h 3141"/>
                <a:gd name="T60" fmla="*/ 2046 w 2819"/>
                <a:gd name="T61" fmla="*/ 2145 h 3141"/>
                <a:gd name="T62" fmla="*/ 1551 w 2819"/>
                <a:gd name="T63" fmla="*/ 2142 h 3141"/>
                <a:gd name="T64" fmla="*/ 1505 w 2819"/>
                <a:gd name="T65" fmla="*/ 2153 h 3141"/>
                <a:gd name="T66" fmla="*/ 1469 w 2819"/>
                <a:gd name="T67" fmla="*/ 2182 h 3141"/>
                <a:gd name="T68" fmla="*/ 1450 w 2819"/>
                <a:gd name="T69" fmla="*/ 2223 h 3141"/>
                <a:gd name="T70" fmla="*/ 1448 w 2819"/>
                <a:gd name="T71" fmla="*/ 3131 h 3141"/>
                <a:gd name="T72" fmla="*/ 1447 w 2819"/>
                <a:gd name="T73" fmla="*/ 3135 h 3141"/>
                <a:gd name="T74" fmla="*/ 1447 w 2819"/>
                <a:gd name="T75" fmla="*/ 3141 h 3141"/>
                <a:gd name="T76" fmla="*/ 426 w 2819"/>
                <a:gd name="T77" fmla="*/ 3138 h 3141"/>
                <a:gd name="T78" fmla="*/ 348 w 2819"/>
                <a:gd name="T79" fmla="*/ 3113 h 3141"/>
                <a:gd name="T80" fmla="*/ 284 w 2819"/>
                <a:gd name="T81" fmla="*/ 3066 h 3141"/>
                <a:gd name="T82" fmla="*/ 235 w 2819"/>
                <a:gd name="T83" fmla="*/ 3001 h 3141"/>
                <a:gd name="T84" fmla="*/ 208 w 2819"/>
                <a:gd name="T85" fmla="*/ 2922 h 3141"/>
                <a:gd name="T86" fmla="*/ 0 w 2819"/>
                <a:gd name="T87" fmla="*/ 1660 h 3141"/>
                <a:gd name="T88" fmla="*/ 7 w 2819"/>
                <a:gd name="T89" fmla="*/ 1570 h 3141"/>
                <a:gd name="T90" fmla="*/ 37 w 2819"/>
                <a:gd name="T91" fmla="*/ 1485 h 3141"/>
                <a:gd name="T92" fmla="*/ 86 w 2819"/>
                <a:gd name="T93" fmla="*/ 1409 h 3141"/>
                <a:gd name="T94" fmla="*/ 1236 w 2819"/>
                <a:gd name="T95" fmla="*/ 64 h 3141"/>
                <a:gd name="T96" fmla="*/ 1299 w 2819"/>
                <a:gd name="T97" fmla="*/ 24 h 3141"/>
                <a:gd name="T98" fmla="*/ 1371 w 2819"/>
                <a:gd name="T99" fmla="*/ 2 h 3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19" h="3141">
                  <a:moveTo>
                    <a:pt x="678" y="2097"/>
                  </a:moveTo>
                  <a:lnTo>
                    <a:pt x="651" y="2101"/>
                  </a:lnTo>
                  <a:lnTo>
                    <a:pt x="626" y="2110"/>
                  </a:lnTo>
                  <a:lnTo>
                    <a:pt x="605" y="2127"/>
                  </a:lnTo>
                  <a:lnTo>
                    <a:pt x="589" y="2148"/>
                  </a:lnTo>
                  <a:lnTo>
                    <a:pt x="578" y="2172"/>
                  </a:lnTo>
                  <a:lnTo>
                    <a:pt x="574" y="2200"/>
                  </a:lnTo>
                  <a:lnTo>
                    <a:pt x="574" y="2561"/>
                  </a:lnTo>
                  <a:lnTo>
                    <a:pt x="578" y="2589"/>
                  </a:lnTo>
                  <a:lnTo>
                    <a:pt x="589" y="2613"/>
                  </a:lnTo>
                  <a:lnTo>
                    <a:pt x="605" y="2635"/>
                  </a:lnTo>
                  <a:lnTo>
                    <a:pt x="626" y="2650"/>
                  </a:lnTo>
                  <a:lnTo>
                    <a:pt x="651" y="2661"/>
                  </a:lnTo>
                  <a:lnTo>
                    <a:pt x="678" y="2665"/>
                  </a:lnTo>
                  <a:lnTo>
                    <a:pt x="1039" y="2665"/>
                  </a:lnTo>
                  <a:lnTo>
                    <a:pt x="1066" y="2661"/>
                  </a:lnTo>
                  <a:lnTo>
                    <a:pt x="1091" y="2650"/>
                  </a:lnTo>
                  <a:lnTo>
                    <a:pt x="1113" y="2635"/>
                  </a:lnTo>
                  <a:lnTo>
                    <a:pt x="1128" y="2613"/>
                  </a:lnTo>
                  <a:lnTo>
                    <a:pt x="1139" y="2589"/>
                  </a:lnTo>
                  <a:lnTo>
                    <a:pt x="1143" y="2561"/>
                  </a:lnTo>
                  <a:lnTo>
                    <a:pt x="1143" y="2200"/>
                  </a:lnTo>
                  <a:lnTo>
                    <a:pt x="1139" y="2172"/>
                  </a:lnTo>
                  <a:lnTo>
                    <a:pt x="1128" y="2148"/>
                  </a:lnTo>
                  <a:lnTo>
                    <a:pt x="1113" y="2127"/>
                  </a:lnTo>
                  <a:lnTo>
                    <a:pt x="1091" y="2110"/>
                  </a:lnTo>
                  <a:lnTo>
                    <a:pt x="1066" y="2101"/>
                  </a:lnTo>
                  <a:lnTo>
                    <a:pt x="1039" y="2097"/>
                  </a:lnTo>
                  <a:lnTo>
                    <a:pt x="678" y="2097"/>
                  </a:lnTo>
                  <a:close/>
                  <a:moveTo>
                    <a:pt x="1409" y="0"/>
                  </a:moveTo>
                  <a:lnTo>
                    <a:pt x="1448" y="2"/>
                  </a:lnTo>
                  <a:lnTo>
                    <a:pt x="1485" y="10"/>
                  </a:lnTo>
                  <a:lnTo>
                    <a:pt x="1519" y="24"/>
                  </a:lnTo>
                  <a:lnTo>
                    <a:pt x="1553" y="42"/>
                  </a:lnTo>
                  <a:lnTo>
                    <a:pt x="1583" y="64"/>
                  </a:lnTo>
                  <a:lnTo>
                    <a:pt x="1609" y="92"/>
                  </a:lnTo>
                  <a:lnTo>
                    <a:pt x="2731" y="1409"/>
                  </a:lnTo>
                  <a:lnTo>
                    <a:pt x="2759" y="1445"/>
                  </a:lnTo>
                  <a:lnTo>
                    <a:pt x="2782" y="1485"/>
                  </a:lnTo>
                  <a:lnTo>
                    <a:pt x="2800" y="1527"/>
                  </a:lnTo>
                  <a:lnTo>
                    <a:pt x="2812" y="1570"/>
                  </a:lnTo>
                  <a:lnTo>
                    <a:pt x="2818" y="1614"/>
                  </a:lnTo>
                  <a:lnTo>
                    <a:pt x="2819" y="1660"/>
                  </a:lnTo>
                  <a:lnTo>
                    <a:pt x="2814" y="1705"/>
                  </a:lnTo>
                  <a:lnTo>
                    <a:pt x="2611" y="2922"/>
                  </a:lnTo>
                  <a:lnTo>
                    <a:pt x="2600" y="2963"/>
                  </a:lnTo>
                  <a:lnTo>
                    <a:pt x="2584" y="3001"/>
                  </a:lnTo>
                  <a:lnTo>
                    <a:pt x="2562" y="3035"/>
                  </a:lnTo>
                  <a:lnTo>
                    <a:pt x="2535" y="3066"/>
                  </a:lnTo>
                  <a:lnTo>
                    <a:pt x="2505" y="3091"/>
                  </a:lnTo>
                  <a:lnTo>
                    <a:pt x="2471" y="3113"/>
                  </a:lnTo>
                  <a:lnTo>
                    <a:pt x="2432" y="3128"/>
                  </a:lnTo>
                  <a:lnTo>
                    <a:pt x="2393" y="3138"/>
                  </a:lnTo>
                  <a:lnTo>
                    <a:pt x="2351" y="3141"/>
                  </a:lnTo>
                  <a:lnTo>
                    <a:pt x="2126" y="3141"/>
                  </a:lnTo>
                  <a:lnTo>
                    <a:pt x="2126" y="2247"/>
                  </a:lnTo>
                  <a:lnTo>
                    <a:pt x="2124" y="2223"/>
                  </a:lnTo>
                  <a:lnTo>
                    <a:pt x="2115" y="2201"/>
                  </a:lnTo>
                  <a:lnTo>
                    <a:pt x="2103" y="2182"/>
                  </a:lnTo>
                  <a:lnTo>
                    <a:pt x="2087" y="2165"/>
                  </a:lnTo>
                  <a:lnTo>
                    <a:pt x="2067" y="2153"/>
                  </a:lnTo>
                  <a:lnTo>
                    <a:pt x="2046" y="2145"/>
                  </a:lnTo>
                  <a:lnTo>
                    <a:pt x="2022" y="2142"/>
                  </a:lnTo>
                  <a:lnTo>
                    <a:pt x="1551" y="2142"/>
                  </a:lnTo>
                  <a:lnTo>
                    <a:pt x="1527" y="2145"/>
                  </a:lnTo>
                  <a:lnTo>
                    <a:pt x="1505" y="2153"/>
                  </a:lnTo>
                  <a:lnTo>
                    <a:pt x="1486" y="2165"/>
                  </a:lnTo>
                  <a:lnTo>
                    <a:pt x="1469" y="2182"/>
                  </a:lnTo>
                  <a:lnTo>
                    <a:pt x="1457" y="2201"/>
                  </a:lnTo>
                  <a:lnTo>
                    <a:pt x="1450" y="2223"/>
                  </a:lnTo>
                  <a:lnTo>
                    <a:pt x="1448" y="2247"/>
                  </a:lnTo>
                  <a:lnTo>
                    <a:pt x="1448" y="3131"/>
                  </a:lnTo>
                  <a:lnTo>
                    <a:pt x="1448" y="3133"/>
                  </a:lnTo>
                  <a:lnTo>
                    <a:pt x="1447" y="3135"/>
                  </a:lnTo>
                  <a:lnTo>
                    <a:pt x="1447" y="3138"/>
                  </a:lnTo>
                  <a:lnTo>
                    <a:pt x="1447" y="3141"/>
                  </a:lnTo>
                  <a:lnTo>
                    <a:pt x="468" y="3141"/>
                  </a:lnTo>
                  <a:lnTo>
                    <a:pt x="426" y="3138"/>
                  </a:lnTo>
                  <a:lnTo>
                    <a:pt x="385" y="3128"/>
                  </a:lnTo>
                  <a:lnTo>
                    <a:pt x="348" y="3113"/>
                  </a:lnTo>
                  <a:lnTo>
                    <a:pt x="314" y="3091"/>
                  </a:lnTo>
                  <a:lnTo>
                    <a:pt x="284" y="3066"/>
                  </a:lnTo>
                  <a:lnTo>
                    <a:pt x="257" y="3035"/>
                  </a:lnTo>
                  <a:lnTo>
                    <a:pt x="235" y="3001"/>
                  </a:lnTo>
                  <a:lnTo>
                    <a:pt x="219" y="2963"/>
                  </a:lnTo>
                  <a:lnTo>
                    <a:pt x="208" y="2922"/>
                  </a:lnTo>
                  <a:lnTo>
                    <a:pt x="5" y="1705"/>
                  </a:lnTo>
                  <a:lnTo>
                    <a:pt x="0" y="1660"/>
                  </a:lnTo>
                  <a:lnTo>
                    <a:pt x="1" y="1614"/>
                  </a:lnTo>
                  <a:lnTo>
                    <a:pt x="7" y="1570"/>
                  </a:lnTo>
                  <a:lnTo>
                    <a:pt x="19" y="1527"/>
                  </a:lnTo>
                  <a:lnTo>
                    <a:pt x="37" y="1485"/>
                  </a:lnTo>
                  <a:lnTo>
                    <a:pt x="60" y="1445"/>
                  </a:lnTo>
                  <a:lnTo>
                    <a:pt x="86" y="1409"/>
                  </a:lnTo>
                  <a:lnTo>
                    <a:pt x="1210" y="92"/>
                  </a:lnTo>
                  <a:lnTo>
                    <a:pt x="1236" y="64"/>
                  </a:lnTo>
                  <a:lnTo>
                    <a:pt x="1266" y="42"/>
                  </a:lnTo>
                  <a:lnTo>
                    <a:pt x="1299" y="24"/>
                  </a:lnTo>
                  <a:lnTo>
                    <a:pt x="1334" y="10"/>
                  </a:lnTo>
                  <a:lnTo>
                    <a:pt x="1371" y="2"/>
                  </a:lnTo>
                  <a:lnTo>
                    <a:pt x="1409" y="0"/>
                  </a:lnTo>
                  <a:close/>
                </a:path>
              </a:pathLst>
            </a:custGeom>
            <a:grpFill/>
            <a:ln w="3810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2"/>
            <p:cNvSpPr>
              <a:spLocks/>
            </p:cNvSpPr>
            <p:nvPr/>
          </p:nvSpPr>
          <p:spPr bwMode="auto">
            <a:xfrm>
              <a:off x="10843534" y="6639198"/>
              <a:ext cx="2087563" cy="1139823"/>
            </a:xfrm>
            <a:custGeom>
              <a:avLst/>
              <a:gdLst>
                <a:gd name="T0" fmla="*/ 2031 w 3946"/>
                <a:gd name="T1" fmla="*/ 2 h 2153"/>
                <a:gd name="T2" fmla="*/ 2162 w 3946"/>
                <a:gd name="T3" fmla="*/ 26 h 2153"/>
                <a:gd name="T4" fmla="*/ 2285 w 3946"/>
                <a:gd name="T5" fmla="*/ 74 h 2153"/>
                <a:gd name="T6" fmla="*/ 2396 w 3946"/>
                <a:gd name="T7" fmla="*/ 145 h 2153"/>
                <a:gd name="T8" fmla="*/ 2494 w 3946"/>
                <a:gd name="T9" fmla="*/ 236 h 2153"/>
                <a:gd name="T10" fmla="*/ 3911 w 3946"/>
                <a:gd name="T11" fmla="*/ 1817 h 2153"/>
                <a:gd name="T12" fmla="*/ 3938 w 3946"/>
                <a:gd name="T13" fmla="*/ 1879 h 2153"/>
                <a:gd name="T14" fmla="*/ 3946 w 3946"/>
                <a:gd name="T15" fmla="*/ 1946 h 2153"/>
                <a:gd name="T16" fmla="*/ 3931 w 3946"/>
                <a:gd name="T17" fmla="*/ 2012 h 2153"/>
                <a:gd name="T18" fmla="*/ 3898 w 3946"/>
                <a:gd name="T19" fmla="*/ 2071 h 2153"/>
                <a:gd name="T20" fmla="*/ 3845 w 3946"/>
                <a:gd name="T21" fmla="*/ 2118 h 2153"/>
                <a:gd name="T22" fmla="*/ 3782 w 3946"/>
                <a:gd name="T23" fmla="*/ 2146 h 2153"/>
                <a:gd name="T24" fmla="*/ 3716 w 3946"/>
                <a:gd name="T25" fmla="*/ 2153 h 2153"/>
                <a:gd name="T26" fmla="*/ 3650 w 3946"/>
                <a:gd name="T27" fmla="*/ 2139 h 2153"/>
                <a:gd name="T28" fmla="*/ 3590 w 3946"/>
                <a:gd name="T29" fmla="*/ 2105 h 2153"/>
                <a:gd name="T30" fmla="*/ 2170 w 3946"/>
                <a:gd name="T31" fmla="*/ 528 h 2153"/>
                <a:gd name="T32" fmla="*/ 2112 w 3946"/>
                <a:gd name="T33" fmla="*/ 479 h 2153"/>
                <a:gd name="T34" fmla="*/ 2042 w 3946"/>
                <a:gd name="T35" fmla="*/ 449 h 2153"/>
                <a:gd name="T36" fmla="*/ 1966 w 3946"/>
                <a:gd name="T37" fmla="*/ 438 h 2153"/>
                <a:gd name="T38" fmla="*/ 1927 w 3946"/>
                <a:gd name="T39" fmla="*/ 440 h 2153"/>
                <a:gd name="T40" fmla="*/ 1853 w 3946"/>
                <a:gd name="T41" fmla="*/ 462 h 2153"/>
                <a:gd name="T42" fmla="*/ 1789 w 3946"/>
                <a:gd name="T43" fmla="*/ 503 h 2153"/>
                <a:gd name="T44" fmla="*/ 382 w 3946"/>
                <a:gd name="T45" fmla="*/ 2079 h 2153"/>
                <a:gd name="T46" fmla="*/ 334 w 3946"/>
                <a:gd name="T47" fmla="*/ 2120 h 2153"/>
                <a:gd name="T48" fmla="*/ 278 w 3946"/>
                <a:gd name="T49" fmla="*/ 2145 h 2153"/>
                <a:gd name="T50" fmla="*/ 218 w 3946"/>
                <a:gd name="T51" fmla="*/ 2153 h 2153"/>
                <a:gd name="T52" fmla="*/ 157 w 3946"/>
                <a:gd name="T53" fmla="*/ 2144 h 2153"/>
                <a:gd name="T54" fmla="*/ 99 w 3946"/>
                <a:gd name="T55" fmla="*/ 2117 h 2153"/>
                <a:gd name="T56" fmla="*/ 49 w 3946"/>
                <a:gd name="T57" fmla="*/ 2072 h 2153"/>
                <a:gd name="T58" fmla="*/ 14 w 3946"/>
                <a:gd name="T59" fmla="*/ 2012 h 2153"/>
                <a:gd name="T60" fmla="*/ 0 w 3946"/>
                <a:gd name="T61" fmla="*/ 1947 h 2153"/>
                <a:gd name="T62" fmla="*/ 7 w 3946"/>
                <a:gd name="T63" fmla="*/ 1880 h 2153"/>
                <a:gd name="T64" fmla="*/ 33 w 3946"/>
                <a:gd name="T65" fmla="*/ 1817 h 2153"/>
                <a:gd name="T66" fmla="*/ 1434 w 3946"/>
                <a:gd name="T67" fmla="*/ 238 h 2153"/>
                <a:gd name="T68" fmla="*/ 1533 w 3946"/>
                <a:gd name="T69" fmla="*/ 147 h 2153"/>
                <a:gd name="T70" fmla="*/ 1645 w 3946"/>
                <a:gd name="T71" fmla="*/ 76 h 2153"/>
                <a:gd name="T72" fmla="*/ 1767 w 3946"/>
                <a:gd name="T73" fmla="*/ 27 h 2153"/>
                <a:gd name="T74" fmla="*/ 1897 w 3946"/>
                <a:gd name="T75" fmla="*/ 2 h 2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946" h="2153">
                  <a:moveTo>
                    <a:pt x="1964" y="0"/>
                  </a:moveTo>
                  <a:lnTo>
                    <a:pt x="2031" y="2"/>
                  </a:lnTo>
                  <a:lnTo>
                    <a:pt x="2097" y="10"/>
                  </a:lnTo>
                  <a:lnTo>
                    <a:pt x="2162" y="26"/>
                  </a:lnTo>
                  <a:lnTo>
                    <a:pt x="2224" y="46"/>
                  </a:lnTo>
                  <a:lnTo>
                    <a:pt x="2285" y="74"/>
                  </a:lnTo>
                  <a:lnTo>
                    <a:pt x="2342" y="106"/>
                  </a:lnTo>
                  <a:lnTo>
                    <a:pt x="2396" y="145"/>
                  </a:lnTo>
                  <a:lnTo>
                    <a:pt x="2448" y="188"/>
                  </a:lnTo>
                  <a:lnTo>
                    <a:pt x="2494" y="236"/>
                  </a:lnTo>
                  <a:lnTo>
                    <a:pt x="3889" y="1788"/>
                  </a:lnTo>
                  <a:lnTo>
                    <a:pt x="3911" y="1817"/>
                  </a:lnTo>
                  <a:lnTo>
                    <a:pt x="3928" y="1847"/>
                  </a:lnTo>
                  <a:lnTo>
                    <a:pt x="3938" y="1879"/>
                  </a:lnTo>
                  <a:lnTo>
                    <a:pt x="3944" y="1912"/>
                  </a:lnTo>
                  <a:lnTo>
                    <a:pt x="3946" y="1946"/>
                  </a:lnTo>
                  <a:lnTo>
                    <a:pt x="3941" y="1979"/>
                  </a:lnTo>
                  <a:lnTo>
                    <a:pt x="3931" y="2012"/>
                  </a:lnTo>
                  <a:lnTo>
                    <a:pt x="3917" y="2042"/>
                  </a:lnTo>
                  <a:lnTo>
                    <a:pt x="3898" y="2071"/>
                  </a:lnTo>
                  <a:lnTo>
                    <a:pt x="3873" y="2097"/>
                  </a:lnTo>
                  <a:lnTo>
                    <a:pt x="3845" y="2118"/>
                  </a:lnTo>
                  <a:lnTo>
                    <a:pt x="3814" y="2135"/>
                  </a:lnTo>
                  <a:lnTo>
                    <a:pt x="3782" y="2146"/>
                  </a:lnTo>
                  <a:lnTo>
                    <a:pt x="3749" y="2152"/>
                  </a:lnTo>
                  <a:lnTo>
                    <a:pt x="3716" y="2153"/>
                  </a:lnTo>
                  <a:lnTo>
                    <a:pt x="3682" y="2148"/>
                  </a:lnTo>
                  <a:lnTo>
                    <a:pt x="3650" y="2139"/>
                  </a:lnTo>
                  <a:lnTo>
                    <a:pt x="3619" y="2124"/>
                  </a:lnTo>
                  <a:lnTo>
                    <a:pt x="3590" y="2105"/>
                  </a:lnTo>
                  <a:lnTo>
                    <a:pt x="3565" y="2080"/>
                  </a:lnTo>
                  <a:lnTo>
                    <a:pt x="2170" y="528"/>
                  </a:lnTo>
                  <a:lnTo>
                    <a:pt x="2143" y="501"/>
                  </a:lnTo>
                  <a:lnTo>
                    <a:pt x="2112" y="479"/>
                  </a:lnTo>
                  <a:lnTo>
                    <a:pt x="2078" y="462"/>
                  </a:lnTo>
                  <a:lnTo>
                    <a:pt x="2042" y="449"/>
                  </a:lnTo>
                  <a:lnTo>
                    <a:pt x="2005" y="440"/>
                  </a:lnTo>
                  <a:lnTo>
                    <a:pt x="1966" y="438"/>
                  </a:lnTo>
                  <a:lnTo>
                    <a:pt x="1966" y="438"/>
                  </a:lnTo>
                  <a:lnTo>
                    <a:pt x="1927" y="440"/>
                  </a:lnTo>
                  <a:lnTo>
                    <a:pt x="1889" y="449"/>
                  </a:lnTo>
                  <a:lnTo>
                    <a:pt x="1853" y="462"/>
                  </a:lnTo>
                  <a:lnTo>
                    <a:pt x="1820" y="480"/>
                  </a:lnTo>
                  <a:lnTo>
                    <a:pt x="1789" y="503"/>
                  </a:lnTo>
                  <a:lnTo>
                    <a:pt x="1761" y="529"/>
                  </a:lnTo>
                  <a:lnTo>
                    <a:pt x="382" y="2079"/>
                  </a:lnTo>
                  <a:lnTo>
                    <a:pt x="359" y="2102"/>
                  </a:lnTo>
                  <a:lnTo>
                    <a:pt x="334" y="2120"/>
                  </a:lnTo>
                  <a:lnTo>
                    <a:pt x="306" y="2134"/>
                  </a:lnTo>
                  <a:lnTo>
                    <a:pt x="278" y="2145"/>
                  </a:lnTo>
                  <a:lnTo>
                    <a:pt x="249" y="2151"/>
                  </a:lnTo>
                  <a:lnTo>
                    <a:pt x="218" y="2153"/>
                  </a:lnTo>
                  <a:lnTo>
                    <a:pt x="188" y="2151"/>
                  </a:lnTo>
                  <a:lnTo>
                    <a:pt x="157" y="2144"/>
                  </a:lnTo>
                  <a:lnTo>
                    <a:pt x="127" y="2133"/>
                  </a:lnTo>
                  <a:lnTo>
                    <a:pt x="99" y="2117"/>
                  </a:lnTo>
                  <a:lnTo>
                    <a:pt x="73" y="2097"/>
                  </a:lnTo>
                  <a:lnTo>
                    <a:pt x="49" y="2072"/>
                  </a:lnTo>
                  <a:lnTo>
                    <a:pt x="29" y="2043"/>
                  </a:lnTo>
                  <a:lnTo>
                    <a:pt x="14" y="2012"/>
                  </a:lnTo>
                  <a:lnTo>
                    <a:pt x="5" y="1979"/>
                  </a:lnTo>
                  <a:lnTo>
                    <a:pt x="0" y="1947"/>
                  </a:lnTo>
                  <a:lnTo>
                    <a:pt x="1" y="1914"/>
                  </a:lnTo>
                  <a:lnTo>
                    <a:pt x="7" y="1880"/>
                  </a:lnTo>
                  <a:lnTo>
                    <a:pt x="18" y="1848"/>
                  </a:lnTo>
                  <a:lnTo>
                    <a:pt x="33" y="1817"/>
                  </a:lnTo>
                  <a:lnTo>
                    <a:pt x="55" y="1789"/>
                  </a:lnTo>
                  <a:lnTo>
                    <a:pt x="1434" y="238"/>
                  </a:lnTo>
                  <a:lnTo>
                    <a:pt x="1482" y="190"/>
                  </a:lnTo>
                  <a:lnTo>
                    <a:pt x="1533" y="147"/>
                  </a:lnTo>
                  <a:lnTo>
                    <a:pt x="1588" y="109"/>
                  </a:lnTo>
                  <a:lnTo>
                    <a:pt x="1645" y="76"/>
                  </a:lnTo>
                  <a:lnTo>
                    <a:pt x="1705" y="49"/>
                  </a:lnTo>
                  <a:lnTo>
                    <a:pt x="1767" y="27"/>
                  </a:lnTo>
                  <a:lnTo>
                    <a:pt x="1832" y="12"/>
                  </a:lnTo>
                  <a:lnTo>
                    <a:pt x="1897" y="2"/>
                  </a:lnTo>
                  <a:lnTo>
                    <a:pt x="1964" y="0"/>
                  </a:lnTo>
                  <a:close/>
                </a:path>
              </a:pathLst>
            </a:custGeom>
            <a:grpFill/>
            <a:ln w="3810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21" name="Group 20"/>
          <p:cNvGrpSpPr/>
          <p:nvPr/>
        </p:nvGrpSpPr>
        <p:grpSpPr>
          <a:xfrm>
            <a:off x="7309477" y="3234981"/>
            <a:ext cx="4129918" cy="1099407"/>
            <a:chOff x="2674512" y="7470730"/>
            <a:chExt cx="4129918" cy="1099407"/>
          </a:xfrm>
        </p:grpSpPr>
        <p:sp>
          <p:nvSpPr>
            <p:cNvPr id="22" name="Rectangle 21"/>
            <p:cNvSpPr/>
            <p:nvPr/>
          </p:nvSpPr>
          <p:spPr>
            <a:xfrm>
              <a:off x="2674512" y="7862251"/>
              <a:ext cx="4129918" cy="707886"/>
            </a:xfrm>
            <a:prstGeom prst="rect">
              <a:avLst/>
            </a:prstGeom>
          </p:spPr>
          <p:txBody>
            <a:bodyPr wrap="square">
              <a:spAutoFit/>
            </a:bodyPr>
            <a:lstStyle/>
            <a:p>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t>
              </a:r>
              <a:r>
                <a:rPr lang="en-GB" sz="2000" dirty="0" smtClean="0">
                  <a:latin typeface="+mj-lt"/>
                  <a:cs typeface="Segoe UI Light" panose="020B0502040204020203" pitchFamily="34" charset="0"/>
                </a:rPr>
                <a:t>are.</a:t>
              </a:r>
              <a:endParaRPr lang="en-GB" sz="2000" dirty="0">
                <a:latin typeface="+mj-lt"/>
                <a:cs typeface="Segoe UI Light" panose="020B0502040204020203" pitchFamily="34" charset="0"/>
              </a:endParaRPr>
            </a:p>
          </p:txBody>
        </p:sp>
        <p:sp>
          <p:nvSpPr>
            <p:cNvPr id="23" name="Rectangle 22"/>
            <p:cNvSpPr/>
            <p:nvPr/>
          </p:nvSpPr>
          <p:spPr>
            <a:xfrm>
              <a:off x="2674512" y="7470730"/>
              <a:ext cx="3265638" cy="461665"/>
            </a:xfrm>
            <a:prstGeom prst="rect">
              <a:avLst/>
            </a:prstGeom>
          </p:spPr>
          <p:txBody>
            <a:bodyPr wrap="none">
              <a:spAutoFit/>
            </a:bodyPr>
            <a:lstStyle/>
            <a:p>
              <a:r>
                <a:rPr lang="en-GB" sz="2400" dirty="0" smtClean="0">
                  <a:latin typeface="Open Sans" panose="020B0606030504020204" pitchFamily="34" charset="0"/>
                  <a:ea typeface="Open Sans" panose="020B0606030504020204" pitchFamily="34" charset="0"/>
                  <a:cs typeface="Open Sans" panose="020B0606030504020204" pitchFamily="34" charset="0"/>
                </a:rPr>
                <a:t>Analysis Object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7" name="Group 26"/>
          <p:cNvGrpSpPr/>
          <p:nvPr/>
        </p:nvGrpSpPr>
        <p:grpSpPr>
          <a:xfrm>
            <a:off x="7309477" y="4549734"/>
            <a:ext cx="4129918" cy="1099407"/>
            <a:chOff x="2674512" y="7470730"/>
            <a:chExt cx="4129918" cy="1099407"/>
          </a:xfrm>
        </p:grpSpPr>
        <p:sp>
          <p:nvSpPr>
            <p:cNvPr id="28" name="Rectangle 27"/>
            <p:cNvSpPr/>
            <p:nvPr/>
          </p:nvSpPr>
          <p:spPr>
            <a:xfrm>
              <a:off x="2674512" y="7862251"/>
              <a:ext cx="4129918" cy="707886"/>
            </a:xfrm>
            <a:prstGeom prst="rect">
              <a:avLst/>
            </a:prstGeom>
          </p:spPr>
          <p:txBody>
            <a:bodyPr wrap="square">
              <a:spAutoFit/>
            </a:bodyPr>
            <a:lstStyle/>
            <a:p>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t>
              </a:r>
              <a:r>
                <a:rPr lang="en-GB" sz="2000" dirty="0" smtClean="0">
                  <a:latin typeface="+mj-lt"/>
                  <a:cs typeface="Segoe UI Light" panose="020B0502040204020203" pitchFamily="34" charset="0"/>
                </a:rPr>
                <a:t>are.</a:t>
              </a:r>
              <a:endParaRPr lang="en-GB" sz="2000" dirty="0">
                <a:latin typeface="+mj-lt"/>
                <a:cs typeface="Segoe UI Light" panose="020B0502040204020203" pitchFamily="34" charset="0"/>
              </a:endParaRPr>
            </a:p>
          </p:txBody>
        </p:sp>
        <p:sp>
          <p:nvSpPr>
            <p:cNvPr id="29" name="Rectangle 28"/>
            <p:cNvSpPr/>
            <p:nvPr/>
          </p:nvSpPr>
          <p:spPr>
            <a:xfrm>
              <a:off x="2674512" y="7470730"/>
              <a:ext cx="3265638" cy="461665"/>
            </a:xfrm>
            <a:prstGeom prst="rect">
              <a:avLst/>
            </a:prstGeom>
          </p:spPr>
          <p:txBody>
            <a:bodyPr wrap="none">
              <a:spAutoFit/>
            </a:bodyPr>
            <a:lstStyle/>
            <a:p>
              <a:r>
                <a:rPr lang="en-GB" sz="2400" dirty="0" smtClean="0">
                  <a:latin typeface="Open Sans" panose="020B0606030504020204" pitchFamily="34" charset="0"/>
                  <a:ea typeface="Open Sans" panose="020B0606030504020204" pitchFamily="34" charset="0"/>
                  <a:cs typeface="Open Sans" panose="020B0606030504020204" pitchFamily="34" charset="0"/>
                </a:rPr>
                <a:t>Analysis Object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0" name="Group 29"/>
          <p:cNvGrpSpPr/>
          <p:nvPr/>
        </p:nvGrpSpPr>
        <p:grpSpPr>
          <a:xfrm>
            <a:off x="7309477" y="5864487"/>
            <a:ext cx="4129918" cy="1099407"/>
            <a:chOff x="2674512" y="7470730"/>
            <a:chExt cx="4129918" cy="1099407"/>
          </a:xfrm>
        </p:grpSpPr>
        <p:sp>
          <p:nvSpPr>
            <p:cNvPr id="31" name="Rectangle 30"/>
            <p:cNvSpPr/>
            <p:nvPr/>
          </p:nvSpPr>
          <p:spPr>
            <a:xfrm>
              <a:off x="2674512" y="7862251"/>
              <a:ext cx="4129918" cy="707886"/>
            </a:xfrm>
            <a:prstGeom prst="rect">
              <a:avLst/>
            </a:prstGeom>
          </p:spPr>
          <p:txBody>
            <a:bodyPr wrap="square">
              <a:spAutoFit/>
            </a:bodyPr>
            <a:lstStyle/>
            <a:p>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t>
              </a:r>
              <a:r>
                <a:rPr lang="en-GB" sz="2000" dirty="0" smtClean="0">
                  <a:latin typeface="+mj-lt"/>
                  <a:cs typeface="Segoe UI Light" panose="020B0502040204020203" pitchFamily="34" charset="0"/>
                </a:rPr>
                <a:t>are.</a:t>
              </a:r>
              <a:endParaRPr lang="en-GB" sz="2000" dirty="0">
                <a:latin typeface="+mj-lt"/>
                <a:cs typeface="Segoe UI Light" panose="020B0502040204020203" pitchFamily="34" charset="0"/>
              </a:endParaRPr>
            </a:p>
          </p:txBody>
        </p:sp>
        <p:sp>
          <p:nvSpPr>
            <p:cNvPr id="32" name="Rectangle 31"/>
            <p:cNvSpPr/>
            <p:nvPr/>
          </p:nvSpPr>
          <p:spPr>
            <a:xfrm>
              <a:off x="2674512" y="7470730"/>
              <a:ext cx="3265638" cy="461665"/>
            </a:xfrm>
            <a:prstGeom prst="rect">
              <a:avLst/>
            </a:prstGeom>
          </p:spPr>
          <p:txBody>
            <a:bodyPr wrap="none">
              <a:spAutoFit/>
            </a:bodyPr>
            <a:lstStyle/>
            <a:p>
              <a:r>
                <a:rPr lang="en-GB" sz="2400" dirty="0" smtClean="0">
                  <a:latin typeface="Open Sans" panose="020B0606030504020204" pitchFamily="34" charset="0"/>
                  <a:ea typeface="Open Sans" panose="020B0606030504020204" pitchFamily="34" charset="0"/>
                  <a:cs typeface="Open Sans" panose="020B0606030504020204" pitchFamily="34" charset="0"/>
                </a:rPr>
                <a:t>Analysis Object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3" name="Group 32"/>
          <p:cNvGrpSpPr/>
          <p:nvPr/>
        </p:nvGrpSpPr>
        <p:grpSpPr>
          <a:xfrm>
            <a:off x="7309477" y="7179240"/>
            <a:ext cx="4129918" cy="1099407"/>
            <a:chOff x="2674512" y="7470730"/>
            <a:chExt cx="4129918" cy="1099407"/>
          </a:xfrm>
        </p:grpSpPr>
        <p:sp>
          <p:nvSpPr>
            <p:cNvPr id="34" name="Rectangle 33"/>
            <p:cNvSpPr/>
            <p:nvPr/>
          </p:nvSpPr>
          <p:spPr>
            <a:xfrm>
              <a:off x="2674512" y="7862251"/>
              <a:ext cx="4129918" cy="707886"/>
            </a:xfrm>
            <a:prstGeom prst="rect">
              <a:avLst/>
            </a:prstGeom>
          </p:spPr>
          <p:txBody>
            <a:bodyPr wrap="square">
              <a:spAutoFit/>
            </a:bodyPr>
            <a:lstStyle/>
            <a:p>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t>
              </a:r>
              <a:r>
                <a:rPr lang="en-GB" sz="2000" dirty="0" smtClean="0">
                  <a:latin typeface="+mj-lt"/>
                  <a:cs typeface="Segoe UI Light" panose="020B0502040204020203" pitchFamily="34" charset="0"/>
                </a:rPr>
                <a:t>are.</a:t>
              </a:r>
              <a:endParaRPr lang="en-GB" sz="2000" dirty="0">
                <a:latin typeface="+mj-lt"/>
                <a:cs typeface="Segoe UI Light" panose="020B0502040204020203" pitchFamily="34" charset="0"/>
              </a:endParaRPr>
            </a:p>
          </p:txBody>
        </p:sp>
        <p:sp>
          <p:nvSpPr>
            <p:cNvPr id="35" name="Rectangle 34"/>
            <p:cNvSpPr/>
            <p:nvPr/>
          </p:nvSpPr>
          <p:spPr>
            <a:xfrm>
              <a:off x="2674512" y="7470730"/>
              <a:ext cx="3265638" cy="461665"/>
            </a:xfrm>
            <a:prstGeom prst="rect">
              <a:avLst/>
            </a:prstGeom>
          </p:spPr>
          <p:txBody>
            <a:bodyPr wrap="none">
              <a:spAutoFit/>
            </a:bodyPr>
            <a:lstStyle/>
            <a:p>
              <a:r>
                <a:rPr lang="en-GB" sz="2400" dirty="0" smtClean="0">
                  <a:latin typeface="Open Sans" panose="020B0606030504020204" pitchFamily="34" charset="0"/>
                  <a:ea typeface="Open Sans" panose="020B0606030504020204" pitchFamily="34" charset="0"/>
                  <a:cs typeface="Open Sans" panose="020B0606030504020204" pitchFamily="34" charset="0"/>
                </a:rPr>
                <a:t>Analysis Object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51" name="Group 50"/>
          <p:cNvGrpSpPr/>
          <p:nvPr/>
        </p:nvGrpSpPr>
        <p:grpSpPr>
          <a:xfrm>
            <a:off x="12454571" y="4292304"/>
            <a:ext cx="5101982" cy="3137890"/>
            <a:chOff x="8886825" y="3583657"/>
            <a:chExt cx="5101982" cy="3137890"/>
          </a:xfrm>
        </p:grpSpPr>
        <p:sp>
          <p:nvSpPr>
            <p:cNvPr id="52" name="Rectangle 51"/>
            <p:cNvSpPr/>
            <p:nvPr/>
          </p:nvSpPr>
          <p:spPr>
            <a:xfrm>
              <a:off x="8886825" y="4167002"/>
              <a:ext cx="5101982" cy="2554545"/>
            </a:xfrm>
            <a:prstGeom prst="rect">
              <a:avLst/>
            </a:prstGeom>
          </p:spPr>
          <p:txBody>
            <a:bodyPr wrap="square">
              <a:spAutoFit/>
            </a:bodyPr>
            <a:lstStyle/>
            <a:p>
              <a:r>
                <a:rPr lang="en-GB" sz="2000" dirty="0">
                  <a:latin typeface="+mj-lt"/>
                  <a:cs typeface="Segoe UI Light" panose="020B0502040204020203" pitchFamily="34" charset="0"/>
                </a:rPr>
                <a:t>This is the text box here. You can put some text here. The text we are going to put here is not important. So please avoid to read this thing</a:t>
              </a:r>
              <a:r>
                <a:rPr lang="en-GB" sz="2000" dirty="0" smtClean="0">
                  <a:latin typeface="+mj-lt"/>
                  <a:cs typeface="Segoe UI Light" panose="020B0502040204020203" pitchFamily="34" charset="0"/>
                </a:rPr>
                <a:t>.</a:t>
              </a:r>
            </a:p>
            <a:p>
              <a:pPr algn="ctr"/>
              <a:endParaRPr lang="en-GB" sz="2000" dirty="0">
                <a:latin typeface="+mj-lt"/>
                <a:cs typeface="Segoe UI Light" panose="020B0502040204020203" pitchFamily="34" charset="0"/>
              </a:endParaRPr>
            </a:p>
            <a:p>
              <a:r>
                <a:rPr lang="en-GB" sz="2000" dirty="0" smtClean="0">
                  <a:latin typeface="+mj-lt"/>
                  <a:cs typeface="Segoe UI Light" panose="020B0502040204020203" pitchFamily="34" charset="0"/>
                </a:rPr>
                <a:t> </a:t>
              </a:r>
              <a:r>
                <a:rPr lang="en-GB" sz="2000" dirty="0">
                  <a:latin typeface="+mj-lt"/>
                  <a:cs typeface="Segoe UI Light" panose="020B0502040204020203" pitchFamily="34" charset="0"/>
                </a:rPr>
                <a:t>We are really sorry if you feel board with these text here</a:t>
              </a:r>
              <a:r>
                <a:rPr lang="en-GB" sz="2000" dirty="0" smtClean="0">
                  <a:latin typeface="+mj-lt"/>
                  <a:cs typeface="Segoe UI Light" panose="020B0502040204020203" pitchFamily="34" charset="0"/>
                </a:rPr>
                <a:t>.</a:t>
              </a:r>
              <a:r>
                <a:rPr lang="en-GB" sz="2000" dirty="0">
                  <a:latin typeface="+mj-lt"/>
                  <a:cs typeface="Segoe UI Light" panose="020B0502040204020203" pitchFamily="34" charset="0"/>
                </a:rPr>
                <a:t> This is the text box here. You can put some text here. The text we are going to put here is not important. </a:t>
              </a:r>
            </a:p>
          </p:txBody>
        </p:sp>
        <p:sp>
          <p:nvSpPr>
            <p:cNvPr id="53" name="Rectangle 52"/>
            <p:cNvSpPr/>
            <p:nvPr/>
          </p:nvSpPr>
          <p:spPr>
            <a:xfrm>
              <a:off x="8902100" y="3583657"/>
              <a:ext cx="2642070" cy="523220"/>
            </a:xfrm>
            <a:prstGeom prst="rect">
              <a:avLst/>
            </a:prstGeom>
          </p:spPr>
          <p:txBody>
            <a:bodyPr wrap="none">
              <a:spAutoFit/>
            </a:bodyPr>
            <a:lstStyle/>
            <a:p>
              <a:r>
                <a:rPr lang="en-GB" sz="2800" dirty="0" smtClean="0">
                  <a:latin typeface="Open Sans" panose="020B0606030504020204" pitchFamily="34" charset="0"/>
                  <a:ea typeface="Open Sans" panose="020B0606030504020204" pitchFamily="34" charset="0"/>
                  <a:cs typeface="Open Sans" panose="020B0606030504020204" pitchFamily="34" charset="0"/>
                </a:rPr>
                <a:t>About Analysis</a:t>
              </a:r>
              <a:endParaRPr lang="en-GB" sz="2800"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55" name="Freeform 453"/>
          <p:cNvSpPr>
            <a:spLocks noEditPoints="1"/>
          </p:cNvSpPr>
          <p:nvPr/>
        </p:nvSpPr>
        <p:spPr bwMode="auto">
          <a:xfrm>
            <a:off x="1677061" y="3490804"/>
            <a:ext cx="2665509" cy="3876199"/>
          </a:xfrm>
          <a:custGeom>
            <a:avLst/>
            <a:gdLst>
              <a:gd name="T0" fmla="*/ 1136 w 2674"/>
              <a:gd name="T1" fmla="*/ 3567 h 3887"/>
              <a:gd name="T2" fmla="*/ 1233 w 2674"/>
              <a:gd name="T3" fmla="*/ 3635 h 3887"/>
              <a:gd name="T4" fmla="*/ 1371 w 2674"/>
              <a:gd name="T5" fmla="*/ 3644 h 3887"/>
              <a:gd name="T6" fmla="*/ 1478 w 2674"/>
              <a:gd name="T7" fmla="*/ 3624 h 3887"/>
              <a:gd name="T8" fmla="*/ 1555 w 2674"/>
              <a:gd name="T9" fmla="*/ 3546 h 3887"/>
              <a:gd name="T10" fmla="*/ 1728 w 2674"/>
              <a:gd name="T11" fmla="*/ 3049 h 3887"/>
              <a:gd name="T12" fmla="*/ 993 w 2674"/>
              <a:gd name="T13" fmla="*/ 3200 h 3887"/>
              <a:gd name="T14" fmla="*/ 1049 w 2674"/>
              <a:gd name="T15" fmla="*/ 3376 h 3887"/>
              <a:gd name="T16" fmla="*/ 1696 w 2674"/>
              <a:gd name="T17" fmla="*/ 3156 h 3887"/>
              <a:gd name="T18" fmla="*/ 893 w 2674"/>
              <a:gd name="T19" fmla="*/ 2874 h 3887"/>
              <a:gd name="T20" fmla="*/ 1788 w 2674"/>
              <a:gd name="T21" fmla="*/ 2859 h 3887"/>
              <a:gd name="T22" fmla="*/ 1248 w 2674"/>
              <a:gd name="T23" fmla="*/ 247 h 3887"/>
              <a:gd name="T24" fmla="*/ 911 w 2674"/>
              <a:gd name="T25" fmla="*/ 329 h 3887"/>
              <a:gd name="T26" fmla="*/ 625 w 2674"/>
              <a:gd name="T27" fmla="*/ 507 h 3887"/>
              <a:gd name="T28" fmla="*/ 408 w 2674"/>
              <a:gd name="T29" fmla="*/ 760 h 3887"/>
              <a:gd name="T30" fmla="*/ 275 w 2674"/>
              <a:gd name="T31" fmla="*/ 1073 h 3887"/>
              <a:gd name="T32" fmla="*/ 246 w 2674"/>
              <a:gd name="T33" fmla="*/ 1399 h 3887"/>
              <a:gd name="T34" fmla="*/ 317 w 2674"/>
              <a:gd name="T35" fmla="*/ 1665 h 3887"/>
              <a:gd name="T36" fmla="*/ 449 w 2674"/>
              <a:gd name="T37" fmla="*/ 1947 h 3887"/>
              <a:gd name="T38" fmla="*/ 638 w 2674"/>
              <a:gd name="T39" fmla="*/ 2290 h 3887"/>
              <a:gd name="T40" fmla="*/ 1969 w 2674"/>
              <a:gd name="T41" fmla="*/ 2420 h 3887"/>
              <a:gd name="T42" fmla="*/ 2188 w 2674"/>
              <a:gd name="T43" fmla="*/ 2018 h 3887"/>
              <a:gd name="T44" fmla="*/ 2330 w 2674"/>
              <a:gd name="T45" fmla="*/ 1733 h 3887"/>
              <a:gd name="T46" fmla="*/ 2418 w 2674"/>
              <a:gd name="T47" fmla="*/ 1462 h 3887"/>
              <a:gd name="T48" fmla="*/ 2417 w 2674"/>
              <a:gd name="T49" fmla="*/ 1159 h 3887"/>
              <a:gd name="T50" fmla="*/ 2309 w 2674"/>
              <a:gd name="T51" fmla="*/ 834 h 3887"/>
              <a:gd name="T52" fmla="*/ 2111 w 2674"/>
              <a:gd name="T53" fmla="*/ 564 h 3887"/>
              <a:gd name="T54" fmla="*/ 1840 w 2674"/>
              <a:gd name="T55" fmla="*/ 365 h 3887"/>
              <a:gd name="T56" fmla="*/ 1514 w 2674"/>
              <a:gd name="T57" fmla="*/ 257 h 3887"/>
              <a:gd name="T58" fmla="*/ 1437 w 2674"/>
              <a:gd name="T59" fmla="*/ 4 h 3887"/>
              <a:gd name="T60" fmla="*/ 1814 w 2674"/>
              <a:gd name="T61" fmla="*/ 87 h 3887"/>
              <a:gd name="T62" fmla="*/ 2142 w 2674"/>
              <a:gd name="T63" fmla="*/ 268 h 3887"/>
              <a:gd name="T64" fmla="*/ 2406 w 2674"/>
              <a:gd name="T65" fmla="*/ 532 h 3887"/>
              <a:gd name="T66" fmla="*/ 2587 w 2674"/>
              <a:gd name="T67" fmla="*/ 860 h 3887"/>
              <a:gd name="T68" fmla="*/ 2670 w 2674"/>
              <a:gd name="T69" fmla="*/ 1236 h 3887"/>
              <a:gd name="T70" fmla="*/ 2641 w 2674"/>
              <a:gd name="T71" fmla="*/ 1581 h 3887"/>
              <a:gd name="T72" fmla="*/ 2514 w 2674"/>
              <a:gd name="T73" fmla="*/ 1914 h 3887"/>
              <a:gd name="T74" fmla="*/ 2340 w 2674"/>
              <a:gd name="T75" fmla="*/ 2246 h 3887"/>
              <a:gd name="T76" fmla="*/ 2164 w 2674"/>
              <a:gd name="T77" fmla="*/ 2569 h 3887"/>
              <a:gd name="T78" fmla="*/ 2035 w 2674"/>
              <a:gd name="T79" fmla="*/ 2884 h 3887"/>
              <a:gd name="T80" fmla="*/ 1943 w 2674"/>
              <a:gd name="T81" fmla="*/ 3177 h 3887"/>
              <a:gd name="T82" fmla="*/ 1869 w 2674"/>
              <a:gd name="T83" fmla="*/ 3424 h 3887"/>
              <a:gd name="T84" fmla="*/ 1791 w 2674"/>
              <a:gd name="T85" fmla="*/ 3622 h 3887"/>
              <a:gd name="T86" fmla="*/ 1691 w 2674"/>
              <a:gd name="T87" fmla="*/ 3767 h 3887"/>
              <a:gd name="T88" fmla="*/ 1547 w 2674"/>
              <a:gd name="T89" fmla="*/ 3856 h 3887"/>
              <a:gd name="T90" fmla="*/ 1338 w 2674"/>
              <a:gd name="T91" fmla="*/ 3887 h 3887"/>
              <a:gd name="T92" fmla="*/ 1124 w 2674"/>
              <a:gd name="T93" fmla="*/ 3854 h 3887"/>
              <a:gd name="T94" fmla="*/ 977 w 2674"/>
              <a:gd name="T95" fmla="*/ 3757 h 3887"/>
              <a:gd name="T96" fmla="*/ 875 w 2674"/>
              <a:gd name="T97" fmla="*/ 3599 h 3887"/>
              <a:gd name="T98" fmla="*/ 794 w 2674"/>
              <a:gd name="T99" fmla="*/ 3384 h 3887"/>
              <a:gd name="T100" fmla="*/ 715 w 2674"/>
              <a:gd name="T101" fmla="*/ 3117 h 3887"/>
              <a:gd name="T102" fmla="*/ 612 w 2674"/>
              <a:gd name="T103" fmla="*/ 2800 h 3887"/>
              <a:gd name="T104" fmla="*/ 459 w 2674"/>
              <a:gd name="T105" fmla="*/ 2470 h 3887"/>
              <a:gd name="T106" fmla="*/ 269 w 2674"/>
              <a:gd name="T107" fmla="*/ 2124 h 3887"/>
              <a:gd name="T108" fmla="*/ 98 w 2674"/>
              <a:gd name="T109" fmla="*/ 1773 h 3887"/>
              <a:gd name="T110" fmla="*/ 5 w 2674"/>
              <a:gd name="T111" fmla="*/ 1422 h 3887"/>
              <a:gd name="T112" fmla="*/ 32 w 2674"/>
              <a:gd name="T113" fmla="*/ 1044 h 3887"/>
              <a:gd name="T114" fmla="*/ 167 w 2674"/>
              <a:gd name="T115" fmla="*/ 688 h 3887"/>
              <a:gd name="T116" fmla="*/ 392 w 2674"/>
              <a:gd name="T117" fmla="*/ 391 h 3887"/>
              <a:gd name="T118" fmla="*/ 690 w 2674"/>
              <a:gd name="T119" fmla="*/ 166 h 3887"/>
              <a:gd name="T120" fmla="*/ 1044 w 2674"/>
              <a:gd name="T121" fmla="*/ 32 h 3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74" h="3887">
                <a:moveTo>
                  <a:pt x="1610" y="3428"/>
                </a:moveTo>
                <a:lnTo>
                  <a:pt x="1094" y="3492"/>
                </a:lnTo>
                <a:lnTo>
                  <a:pt x="1115" y="3533"/>
                </a:lnTo>
                <a:lnTo>
                  <a:pt x="1136" y="3567"/>
                </a:lnTo>
                <a:lnTo>
                  <a:pt x="1157" y="3593"/>
                </a:lnTo>
                <a:lnTo>
                  <a:pt x="1181" y="3613"/>
                </a:lnTo>
                <a:lnTo>
                  <a:pt x="1206" y="3627"/>
                </a:lnTo>
                <a:lnTo>
                  <a:pt x="1233" y="3635"/>
                </a:lnTo>
                <a:lnTo>
                  <a:pt x="1264" y="3641"/>
                </a:lnTo>
                <a:lnTo>
                  <a:pt x="1298" y="3644"/>
                </a:lnTo>
                <a:lnTo>
                  <a:pt x="1338" y="3644"/>
                </a:lnTo>
                <a:lnTo>
                  <a:pt x="1371" y="3644"/>
                </a:lnTo>
                <a:lnTo>
                  <a:pt x="1402" y="3643"/>
                </a:lnTo>
                <a:lnTo>
                  <a:pt x="1430" y="3639"/>
                </a:lnTo>
                <a:lnTo>
                  <a:pt x="1455" y="3633"/>
                </a:lnTo>
                <a:lnTo>
                  <a:pt x="1478" y="3624"/>
                </a:lnTo>
                <a:lnTo>
                  <a:pt x="1499" y="3612"/>
                </a:lnTo>
                <a:lnTo>
                  <a:pt x="1519" y="3594"/>
                </a:lnTo>
                <a:lnTo>
                  <a:pt x="1538" y="3573"/>
                </a:lnTo>
                <a:lnTo>
                  <a:pt x="1555" y="3546"/>
                </a:lnTo>
                <a:lnTo>
                  <a:pt x="1574" y="3513"/>
                </a:lnTo>
                <a:lnTo>
                  <a:pt x="1591" y="3474"/>
                </a:lnTo>
                <a:lnTo>
                  <a:pt x="1610" y="3428"/>
                </a:lnTo>
                <a:close/>
                <a:moveTo>
                  <a:pt x="1728" y="3049"/>
                </a:moveTo>
                <a:lnTo>
                  <a:pt x="976" y="3142"/>
                </a:lnTo>
                <a:lnTo>
                  <a:pt x="976" y="3144"/>
                </a:lnTo>
                <a:lnTo>
                  <a:pt x="977" y="3147"/>
                </a:lnTo>
                <a:lnTo>
                  <a:pt x="993" y="3200"/>
                </a:lnTo>
                <a:lnTo>
                  <a:pt x="1008" y="3250"/>
                </a:lnTo>
                <a:lnTo>
                  <a:pt x="1023" y="3296"/>
                </a:lnTo>
                <a:lnTo>
                  <a:pt x="1037" y="3337"/>
                </a:lnTo>
                <a:lnTo>
                  <a:pt x="1049" y="3376"/>
                </a:lnTo>
                <a:lnTo>
                  <a:pt x="1652" y="3301"/>
                </a:lnTo>
                <a:lnTo>
                  <a:pt x="1666" y="3256"/>
                </a:lnTo>
                <a:lnTo>
                  <a:pt x="1681" y="3208"/>
                </a:lnTo>
                <a:lnTo>
                  <a:pt x="1696" y="3156"/>
                </a:lnTo>
                <a:lnTo>
                  <a:pt x="1712" y="3103"/>
                </a:lnTo>
                <a:lnTo>
                  <a:pt x="1728" y="3049"/>
                </a:lnTo>
                <a:close/>
                <a:moveTo>
                  <a:pt x="865" y="2794"/>
                </a:moveTo>
                <a:lnTo>
                  <a:pt x="893" y="2874"/>
                </a:lnTo>
                <a:lnTo>
                  <a:pt x="917" y="2951"/>
                </a:lnTo>
                <a:lnTo>
                  <a:pt x="940" y="3025"/>
                </a:lnTo>
                <a:lnTo>
                  <a:pt x="1767" y="2922"/>
                </a:lnTo>
                <a:lnTo>
                  <a:pt x="1788" y="2859"/>
                </a:lnTo>
                <a:lnTo>
                  <a:pt x="1810" y="2794"/>
                </a:lnTo>
                <a:lnTo>
                  <a:pt x="865" y="2794"/>
                </a:lnTo>
                <a:close/>
                <a:moveTo>
                  <a:pt x="1338" y="243"/>
                </a:moveTo>
                <a:lnTo>
                  <a:pt x="1248" y="247"/>
                </a:lnTo>
                <a:lnTo>
                  <a:pt x="1160" y="257"/>
                </a:lnTo>
                <a:lnTo>
                  <a:pt x="1074" y="274"/>
                </a:lnTo>
                <a:lnTo>
                  <a:pt x="992" y="299"/>
                </a:lnTo>
                <a:lnTo>
                  <a:pt x="911" y="329"/>
                </a:lnTo>
                <a:lnTo>
                  <a:pt x="834" y="365"/>
                </a:lnTo>
                <a:lnTo>
                  <a:pt x="761" y="407"/>
                </a:lnTo>
                <a:lnTo>
                  <a:pt x="691" y="455"/>
                </a:lnTo>
                <a:lnTo>
                  <a:pt x="625" y="507"/>
                </a:lnTo>
                <a:lnTo>
                  <a:pt x="564" y="564"/>
                </a:lnTo>
                <a:lnTo>
                  <a:pt x="507" y="625"/>
                </a:lnTo>
                <a:lnTo>
                  <a:pt x="455" y="691"/>
                </a:lnTo>
                <a:lnTo>
                  <a:pt x="408" y="760"/>
                </a:lnTo>
                <a:lnTo>
                  <a:pt x="365" y="834"/>
                </a:lnTo>
                <a:lnTo>
                  <a:pt x="329" y="911"/>
                </a:lnTo>
                <a:lnTo>
                  <a:pt x="300" y="991"/>
                </a:lnTo>
                <a:lnTo>
                  <a:pt x="275" y="1073"/>
                </a:lnTo>
                <a:lnTo>
                  <a:pt x="257" y="1159"/>
                </a:lnTo>
                <a:lnTo>
                  <a:pt x="247" y="1246"/>
                </a:lnTo>
                <a:lnTo>
                  <a:pt x="244" y="1337"/>
                </a:lnTo>
                <a:lnTo>
                  <a:pt x="246" y="1399"/>
                </a:lnTo>
                <a:lnTo>
                  <a:pt x="256" y="1463"/>
                </a:lnTo>
                <a:lnTo>
                  <a:pt x="271" y="1529"/>
                </a:lnTo>
                <a:lnTo>
                  <a:pt x="292" y="1596"/>
                </a:lnTo>
                <a:lnTo>
                  <a:pt x="317" y="1665"/>
                </a:lnTo>
                <a:lnTo>
                  <a:pt x="346" y="1734"/>
                </a:lnTo>
                <a:lnTo>
                  <a:pt x="377" y="1805"/>
                </a:lnTo>
                <a:lnTo>
                  <a:pt x="411" y="1875"/>
                </a:lnTo>
                <a:lnTo>
                  <a:pt x="449" y="1947"/>
                </a:lnTo>
                <a:lnTo>
                  <a:pt x="487" y="2018"/>
                </a:lnTo>
                <a:lnTo>
                  <a:pt x="526" y="2090"/>
                </a:lnTo>
                <a:lnTo>
                  <a:pt x="566" y="2160"/>
                </a:lnTo>
                <a:lnTo>
                  <a:pt x="638" y="2290"/>
                </a:lnTo>
                <a:lnTo>
                  <a:pt x="706" y="2420"/>
                </a:lnTo>
                <a:lnTo>
                  <a:pt x="771" y="2551"/>
                </a:lnTo>
                <a:lnTo>
                  <a:pt x="1906" y="2551"/>
                </a:lnTo>
                <a:lnTo>
                  <a:pt x="1969" y="2420"/>
                </a:lnTo>
                <a:lnTo>
                  <a:pt x="2038" y="2290"/>
                </a:lnTo>
                <a:lnTo>
                  <a:pt x="2108" y="2162"/>
                </a:lnTo>
                <a:lnTo>
                  <a:pt x="2148" y="2090"/>
                </a:lnTo>
                <a:lnTo>
                  <a:pt x="2188" y="2018"/>
                </a:lnTo>
                <a:lnTo>
                  <a:pt x="2225" y="1947"/>
                </a:lnTo>
                <a:lnTo>
                  <a:pt x="2263" y="1875"/>
                </a:lnTo>
                <a:lnTo>
                  <a:pt x="2297" y="1804"/>
                </a:lnTo>
                <a:lnTo>
                  <a:pt x="2330" y="1733"/>
                </a:lnTo>
                <a:lnTo>
                  <a:pt x="2358" y="1663"/>
                </a:lnTo>
                <a:lnTo>
                  <a:pt x="2383" y="1595"/>
                </a:lnTo>
                <a:lnTo>
                  <a:pt x="2403" y="1528"/>
                </a:lnTo>
                <a:lnTo>
                  <a:pt x="2418" y="1462"/>
                </a:lnTo>
                <a:lnTo>
                  <a:pt x="2428" y="1399"/>
                </a:lnTo>
                <a:lnTo>
                  <a:pt x="2432" y="1337"/>
                </a:lnTo>
                <a:lnTo>
                  <a:pt x="2428" y="1246"/>
                </a:lnTo>
                <a:lnTo>
                  <a:pt x="2417" y="1159"/>
                </a:lnTo>
                <a:lnTo>
                  <a:pt x="2399" y="1073"/>
                </a:lnTo>
                <a:lnTo>
                  <a:pt x="2376" y="991"/>
                </a:lnTo>
                <a:lnTo>
                  <a:pt x="2345" y="911"/>
                </a:lnTo>
                <a:lnTo>
                  <a:pt x="2309" y="834"/>
                </a:lnTo>
                <a:lnTo>
                  <a:pt x="2268" y="760"/>
                </a:lnTo>
                <a:lnTo>
                  <a:pt x="2220" y="691"/>
                </a:lnTo>
                <a:lnTo>
                  <a:pt x="2167" y="625"/>
                </a:lnTo>
                <a:lnTo>
                  <a:pt x="2111" y="564"/>
                </a:lnTo>
                <a:lnTo>
                  <a:pt x="2049" y="507"/>
                </a:lnTo>
                <a:lnTo>
                  <a:pt x="1983" y="455"/>
                </a:lnTo>
                <a:lnTo>
                  <a:pt x="1913" y="407"/>
                </a:lnTo>
                <a:lnTo>
                  <a:pt x="1840" y="365"/>
                </a:lnTo>
                <a:lnTo>
                  <a:pt x="1763" y="329"/>
                </a:lnTo>
                <a:lnTo>
                  <a:pt x="1682" y="299"/>
                </a:lnTo>
                <a:lnTo>
                  <a:pt x="1600" y="274"/>
                </a:lnTo>
                <a:lnTo>
                  <a:pt x="1514" y="257"/>
                </a:lnTo>
                <a:lnTo>
                  <a:pt x="1427" y="247"/>
                </a:lnTo>
                <a:lnTo>
                  <a:pt x="1338" y="243"/>
                </a:lnTo>
                <a:close/>
                <a:moveTo>
                  <a:pt x="1338" y="0"/>
                </a:moveTo>
                <a:lnTo>
                  <a:pt x="1437" y="4"/>
                </a:lnTo>
                <a:lnTo>
                  <a:pt x="1535" y="15"/>
                </a:lnTo>
                <a:lnTo>
                  <a:pt x="1630" y="32"/>
                </a:lnTo>
                <a:lnTo>
                  <a:pt x="1723" y="56"/>
                </a:lnTo>
                <a:lnTo>
                  <a:pt x="1814" y="87"/>
                </a:lnTo>
                <a:lnTo>
                  <a:pt x="1901" y="124"/>
                </a:lnTo>
                <a:lnTo>
                  <a:pt x="1985" y="166"/>
                </a:lnTo>
                <a:lnTo>
                  <a:pt x="2065" y="215"/>
                </a:lnTo>
                <a:lnTo>
                  <a:pt x="2142" y="268"/>
                </a:lnTo>
                <a:lnTo>
                  <a:pt x="2214" y="328"/>
                </a:lnTo>
                <a:lnTo>
                  <a:pt x="2282" y="391"/>
                </a:lnTo>
                <a:lnTo>
                  <a:pt x="2346" y="460"/>
                </a:lnTo>
                <a:lnTo>
                  <a:pt x="2406" y="532"/>
                </a:lnTo>
                <a:lnTo>
                  <a:pt x="2459" y="609"/>
                </a:lnTo>
                <a:lnTo>
                  <a:pt x="2507" y="688"/>
                </a:lnTo>
                <a:lnTo>
                  <a:pt x="2550" y="773"/>
                </a:lnTo>
                <a:lnTo>
                  <a:pt x="2587" y="860"/>
                </a:lnTo>
                <a:lnTo>
                  <a:pt x="2618" y="950"/>
                </a:lnTo>
                <a:lnTo>
                  <a:pt x="2642" y="1044"/>
                </a:lnTo>
                <a:lnTo>
                  <a:pt x="2660" y="1139"/>
                </a:lnTo>
                <a:lnTo>
                  <a:pt x="2670" y="1236"/>
                </a:lnTo>
                <a:lnTo>
                  <a:pt x="2674" y="1337"/>
                </a:lnTo>
                <a:lnTo>
                  <a:pt x="2670" y="1417"/>
                </a:lnTo>
                <a:lnTo>
                  <a:pt x="2659" y="1499"/>
                </a:lnTo>
                <a:lnTo>
                  <a:pt x="2641" y="1581"/>
                </a:lnTo>
                <a:lnTo>
                  <a:pt x="2616" y="1665"/>
                </a:lnTo>
                <a:lnTo>
                  <a:pt x="2587" y="1748"/>
                </a:lnTo>
                <a:lnTo>
                  <a:pt x="2552" y="1831"/>
                </a:lnTo>
                <a:lnTo>
                  <a:pt x="2514" y="1914"/>
                </a:lnTo>
                <a:lnTo>
                  <a:pt x="2473" y="1998"/>
                </a:lnTo>
                <a:lnTo>
                  <a:pt x="2430" y="2081"/>
                </a:lnTo>
                <a:lnTo>
                  <a:pt x="2386" y="2163"/>
                </a:lnTo>
                <a:lnTo>
                  <a:pt x="2340" y="2246"/>
                </a:lnTo>
                <a:lnTo>
                  <a:pt x="2294" y="2328"/>
                </a:lnTo>
                <a:lnTo>
                  <a:pt x="2249" y="2409"/>
                </a:lnTo>
                <a:lnTo>
                  <a:pt x="2205" y="2490"/>
                </a:lnTo>
                <a:lnTo>
                  <a:pt x="2164" y="2569"/>
                </a:lnTo>
                <a:lnTo>
                  <a:pt x="2127" y="2649"/>
                </a:lnTo>
                <a:lnTo>
                  <a:pt x="2092" y="2726"/>
                </a:lnTo>
                <a:lnTo>
                  <a:pt x="2062" y="2803"/>
                </a:lnTo>
                <a:lnTo>
                  <a:pt x="2035" y="2884"/>
                </a:lnTo>
                <a:lnTo>
                  <a:pt x="2009" y="2961"/>
                </a:lnTo>
                <a:lnTo>
                  <a:pt x="1985" y="3035"/>
                </a:lnTo>
                <a:lnTo>
                  <a:pt x="1964" y="3107"/>
                </a:lnTo>
                <a:lnTo>
                  <a:pt x="1943" y="3177"/>
                </a:lnTo>
                <a:lnTo>
                  <a:pt x="1924" y="3243"/>
                </a:lnTo>
                <a:lnTo>
                  <a:pt x="1906" y="3306"/>
                </a:lnTo>
                <a:lnTo>
                  <a:pt x="1887" y="3367"/>
                </a:lnTo>
                <a:lnTo>
                  <a:pt x="1869" y="3424"/>
                </a:lnTo>
                <a:lnTo>
                  <a:pt x="1851" y="3479"/>
                </a:lnTo>
                <a:lnTo>
                  <a:pt x="1832" y="3530"/>
                </a:lnTo>
                <a:lnTo>
                  <a:pt x="1813" y="3577"/>
                </a:lnTo>
                <a:lnTo>
                  <a:pt x="1791" y="3622"/>
                </a:lnTo>
                <a:lnTo>
                  <a:pt x="1769" y="3664"/>
                </a:lnTo>
                <a:lnTo>
                  <a:pt x="1745" y="3701"/>
                </a:lnTo>
                <a:lnTo>
                  <a:pt x="1719" y="3736"/>
                </a:lnTo>
                <a:lnTo>
                  <a:pt x="1691" y="3767"/>
                </a:lnTo>
                <a:lnTo>
                  <a:pt x="1660" y="3795"/>
                </a:lnTo>
                <a:lnTo>
                  <a:pt x="1625" y="3819"/>
                </a:lnTo>
                <a:lnTo>
                  <a:pt x="1588" y="3840"/>
                </a:lnTo>
                <a:lnTo>
                  <a:pt x="1547" y="3856"/>
                </a:lnTo>
                <a:lnTo>
                  <a:pt x="1501" y="3870"/>
                </a:lnTo>
                <a:lnTo>
                  <a:pt x="1451" y="3880"/>
                </a:lnTo>
                <a:lnTo>
                  <a:pt x="1396" y="3885"/>
                </a:lnTo>
                <a:lnTo>
                  <a:pt x="1338" y="3887"/>
                </a:lnTo>
                <a:lnTo>
                  <a:pt x="1277" y="3885"/>
                </a:lnTo>
                <a:lnTo>
                  <a:pt x="1221" y="3879"/>
                </a:lnTo>
                <a:lnTo>
                  <a:pt x="1170" y="3869"/>
                </a:lnTo>
                <a:lnTo>
                  <a:pt x="1124" y="3854"/>
                </a:lnTo>
                <a:lnTo>
                  <a:pt x="1082" y="3835"/>
                </a:lnTo>
                <a:lnTo>
                  <a:pt x="1043" y="3813"/>
                </a:lnTo>
                <a:lnTo>
                  <a:pt x="1008" y="3787"/>
                </a:lnTo>
                <a:lnTo>
                  <a:pt x="977" y="3757"/>
                </a:lnTo>
                <a:lnTo>
                  <a:pt x="949" y="3723"/>
                </a:lnTo>
                <a:lnTo>
                  <a:pt x="921" y="3685"/>
                </a:lnTo>
                <a:lnTo>
                  <a:pt x="898" y="3644"/>
                </a:lnTo>
                <a:lnTo>
                  <a:pt x="875" y="3599"/>
                </a:lnTo>
                <a:lnTo>
                  <a:pt x="854" y="3551"/>
                </a:lnTo>
                <a:lnTo>
                  <a:pt x="833" y="3499"/>
                </a:lnTo>
                <a:lnTo>
                  <a:pt x="814" y="3444"/>
                </a:lnTo>
                <a:lnTo>
                  <a:pt x="794" y="3384"/>
                </a:lnTo>
                <a:lnTo>
                  <a:pt x="776" y="3322"/>
                </a:lnTo>
                <a:lnTo>
                  <a:pt x="756" y="3258"/>
                </a:lnTo>
                <a:lnTo>
                  <a:pt x="736" y="3189"/>
                </a:lnTo>
                <a:lnTo>
                  <a:pt x="715" y="3117"/>
                </a:lnTo>
                <a:lnTo>
                  <a:pt x="691" y="3043"/>
                </a:lnTo>
                <a:lnTo>
                  <a:pt x="668" y="2964"/>
                </a:lnTo>
                <a:lnTo>
                  <a:pt x="640" y="2885"/>
                </a:lnTo>
                <a:lnTo>
                  <a:pt x="612" y="2800"/>
                </a:lnTo>
                <a:lnTo>
                  <a:pt x="579" y="2720"/>
                </a:lnTo>
                <a:lnTo>
                  <a:pt x="543" y="2638"/>
                </a:lnTo>
                <a:lnTo>
                  <a:pt x="502" y="2554"/>
                </a:lnTo>
                <a:lnTo>
                  <a:pt x="459" y="2470"/>
                </a:lnTo>
                <a:lnTo>
                  <a:pt x="411" y="2384"/>
                </a:lnTo>
                <a:lnTo>
                  <a:pt x="364" y="2298"/>
                </a:lnTo>
                <a:lnTo>
                  <a:pt x="316" y="2211"/>
                </a:lnTo>
                <a:lnTo>
                  <a:pt x="269" y="2124"/>
                </a:lnTo>
                <a:lnTo>
                  <a:pt x="221" y="2037"/>
                </a:lnTo>
                <a:lnTo>
                  <a:pt x="177" y="1949"/>
                </a:lnTo>
                <a:lnTo>
                  <a:pt x="136" y="1861"/>
                </a:lnTo>
                <a:lnTo>
                  <a:pt x="98" y="1773"/>
                </a:lnTo>
                <a:lnTo>
                  <a:pt x="65" y="1686"/>
                </a:lnTo>
                <a:lnTo>
                  <a:pt x="37" y="1598"/>
                </a:lnTo>
                <a:lnTo>
                  <a:pt x="17" y="1509"/>
                </a:lnTo>
                <a:lnTo>
                  <a:pt x="5" y="1422"/>
                </a:lnTo>
                <a:lnTo>
                  <a:pt x="0" y="1337"/>
                </a:lnTo>
                <a:lnTo>
                  <a:pt x="4" y="1236"/>
                </a:lnTo>
                <a:lnTo>
                  <a:pt x="15" y="1139"/>
                </a:lnTo>
                <a:lnTo>
                  <a:pt x="32" y="1044"/>
                </a:lnTo>
                <a:lnTo>
                  <a:pt x="57" y="950"/>
                </a:lnTo>
                <a:lnTo>
                  <a:pt x="87" y="860"/>
                </a:lnTo>
                <a:lnTo>
                  <a:pt x="124" y="773"/>
                </a:lnTo>
                <a:lnTo>
                  <a:pt x="167" y="688"/>
                </a:lnTo>
                <a:lnTo>
                  <a:pt x="215" y="609"/>
                </a:lnTo>
                <a:lnTo>
                  <a:pt x="269" y="532"/>
                </a:lnTo>
                <a:lnTo>
                  <a:pt x="328" y="460"/>
                </a:lnTo>
                <a:lnTo>
                  <a:pt x="392" y="391"/>
                </a:lnTo>
                <a:lnTo>
                  <a:pt x="460" y="328"/>
                </a:lnTo>
                <a:lnTo>
                  <a:pt x="532" y="268"/>
                </a:lnTo>
                <a:lnTo>
                  <a:pt x="609" y="215"/>
                </a:lnTo>
                <a:lnTo>
                  <a:pt x="690" y="166"/>
                </a:lnTo>
                <a:lnTo>
                  <a:pt x="773" y="124"/>
                </a:lnTo>
                <a:lnTo>
                  <a:pt x="860" y="87"/>
                </a:lnTo>
                <a:lnTo>
                  <a:pt x="951" y="56"/>
                </a:lnTo>
                <a:lnTo>
                  <a:pt x="1044" y="32"/>
                </a:lnTo>
                <a:lnTo>
                  <a:pt x="1140" y="15"/>
                </a:lnTo>
                <a:lnTo>
                  <a:pt x="1237" y="4"/>
                </a:lnTo>
                <a:lnTo>
                  <a:pt x="1338" y="0"/>
                </a:lnTo>
                <a:close/>
              </a:path>
            </a:pathLst>
          </a:custGeom>
          <a:solidFill>
            <a:schemeClr val="tx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57" name="Group 56"/>
          <p:cNvGrpSpPr/>
          <p:nvPr/>
        </p:nvGrpSpPr>
        <p:grpSpPr>
          <a:xfrm>
            <a:off x="2733185" y="4530539"/>
            <a:ext cx="545068" cy="690221"/>
            <a:chOff x="12195175" y="674688"/>
            <a:chExt cx="1168400" cy="1479550"/>
          </a:xfrm>
          <a:solidFill>
            <a:schemeClr val="accent3"/>
          </a:solidFill>
        </p:grpSpPr>
        <p:sp>
          <p:nvSpPr>
            <p:cNvPr id="58" name="Freeform 31"/>
            <p:cNvSpPr>
              <a:spLocks/>
            </p:cNvSpPr>
            <p:nvPr/>
          </p:nvSpPr>
          <p:spPr bwMode="auto">
            <a:xfrm>
              <a:off x="12195175" y="674688"/>
              <a:ext cx="531813" cy="1479550"/>
            </a:xfrm>
            <a:custGeom>
              <a:avLst/>
              <a:gdLst>
                <a:gd name="T0" fmla="*/ 160 w 1338"/>
                <a:gd name="T1" fmla="*/ 2 h 3729"/>
                <a:gd name="T2" fmla="*/ 227 w 1338"/>
                <a:gd name="T3" fmla="*/ 39 h 3729"/>
                <a:gd name="T4" fmla="*/ 265 w 1338"/>
                <a:gd name="T5" fmla="*/ 106 h 3729"/>
                <a:gd name="T6" fmla="*/ 270 w 1338"/>
                <a:gd name="T7" fmla="*/ 1024 h 3729"/>
                <a:gd name="T8" fmla="*/ 308 w 1338"/>
                <a:gd name="T9" fmla="*/ 1093 h 3729"/>
                <a:gd name="T10" fmla="*/ 375 w 1338"/>
                <a:gd name="T11" fmla="*/ 1129 h 3729"/>
                <a:gd name="T12" fmla="*/ 452 w 1338"/>
                <a:gd name="T13" fmla="*/ 1122 h 3729"/>
                <a:gd name="T14" fmla="*/ 513 w 1338"/>
                <a:gd name="T15" fmla="*/ 1071 h 3729"/>
                <a:gd name="T16" fmla="*/ 535 w 1338"/>
                <a:gd name="T17" fmla="*/ 999 h 3729"/>
                <a:gd name="T18" fmla="*/ 545 w 1338"/>
                <a:gd name="T19" fmla="*/ 82 h 3729"/>
                <a:gd name="T20" fmla="*/ 596 w 1338"/>
                <a:gd name="T21" fmla="*/ 22 h 3729"/>
                <a:gd name="T22" fmla="*/ 669 w 1338"/>
                <a:gd name="T23" fmla="*/ 0 h 3729"/>
                <a:gd name="T24" fmla="*/ 720 w 1338"/>
                <a:gd name="T25" fmla="*/ 9 h 3729"/>
                <a:gd name="T26" fmla="*/ 780 w 1338"/>
                <a:gd name="T27" fmla="*/ 59 h 3729"/>
                <a:gd name="T28" fmla="*/ 803 w 1338"/>
                <a:gd name="T29" fmla="*/ 132 h 3729"/>
                <a:gd name="T30" fmla="*/ 813 w 1338"/>
                <a:gd name="T31" fmla="*/ 1049 h 3729"/>
                <a:gd name="T32" fmla="*/ 863 w 1338"/>
                <a:gd name="T33" fmla="*/ 1110 h 3729"/>
                <a:gd name="T34" fmla="*/ 937 w 1338"/>
                <a:gd name="T35" fmla="*/ 1131 h 3729"/>
                <a:gd name="T36" fmla="*/ 1010 w 1338"/>
                <a:gd name="T37" fmla="*/ 1110 h 3729"/>
                <a:gd name="T38" fmla="*/ 1061 w 1338"/>
                <a:gd name="T39" fmla="*/ 1049 h 3729"/>
                <a:gd name="T40" fmla="*/ 1071 w 1338"/>
                <a:gd name="T41" fmla="*/ 132 h 3729"/>
                <a:gd name="T42" fmla="*/ 1093 w 1338"/>
                <a:gd name="T43" fmla="*/ 59 h 3729"/>
                <a:gd name="T44" fmla="*/ 1153 w 1338"/>
                <a:gd name="T45" fmla="*/ 9 h 3729"/>
                <a:gd name="T46" fmla="*/ 1205 w 1338"/>
                <a:gd name="T47" fmla="*/ 0 h 3729"/>
                <a:gd name="T48" fmla="*/ 1277 w 1338"/>
                <a:gd name="T49" fmla="*/ 22 h 3729"/>
                <a:gd name="T50" fmla="*/ 1328 w 1338"/>
                <a:gd name="T51" fmla="*/ 82 h 3729"/>
                <a:gd name="T52" fmla="*/ 1338 w 1338"/>
                <a:gd name="T53" fmla="*/ 1465 h 3729"/>
                <a:gd name="T54" fmla="*/ 1312 w 1338"/>
                <a:gd name="T55" fmla="*/ 1609 h 3729"/>
                <a:gd name="T56" fmla="*/ 1233 w 1338"/>
                <a:gd name="T57" fmla="*/ 1734 h 3729"/>
                <a:gd name="T58" fmla="*/ 1117 w 1338"/>
                <a:gd name="T59" fmla="*/ 1822 h 3729"/>
                <a:gd name="T60" fmla="*/ 1067 w 1338"/>
                <a:gd name="T61" fmla="*/ 3505 h 3729"/>
                <a:gd name="T62" fmla="*/ 1020 w 1338"/>
                <a:gd name="T63" fmla="*/ 3617 h 3729"/>
                <a:gd name="T64" fmla="*/ 923 w 1338"/>
                <a:gd name="T65" fmla="*/ 3700 h 3729"/>
                <a:gd name="T66" fmla="*/ 802 w 1338"/>
                <a:gd name="T67" fmla="*/ 3729 h 3729"/>
                <a:gd name="T68" fmla="*/ 452 w 1338"/>
                <a:gd name="T69" fmla="*/ 3716 h 3729"/>
                <a:gd name="T70" fmla="*/ 347 w 1338"/>
                <a:gd name="T71" fmla="*/ 3650 h 3729"/>
                <a:gd name="T72" fmla="*/ 280 w 1338"/>
                <a:gd name="T73" fmla="*/ 3544 h 3729"/>
                <a:gd name="T74" fmla="*/ 267 w 1338"/>
                <a:gd name="T75" fmla="*/ 1842 h 3729"/>
                <a:gd name="T76" fmla="*/ 140 w 1338"/>
                <a:gd name="T77" fmla="*/ 1769 h 3729"/>
                <a:gd name="T78" fmla="*/ 47 w 1338"/>
                <a:gd name="T79" fmla="*/ 1653 h 3729"/>
                <a:gd name="T80" fmla="*/ 2 w 1338"/>
                <a:gd name="T81" fmla="*/ 1515 h 3729"/>
                <a:gd name="T82" fmla="*/ 2 w 1338"/>
                <a:gd name="T83" fmla="*/ 106 h 3729"/>
                <a:gd name="T84" fmla="*/ 39 w 1338"/>
                <a:gd name="T85" fmla="*/ 39 h 3729"/>
                <a:gd name="T86" fmla="*/ 107 w 1338"/>
                <a:gd name="T87" fmla="*/ 2 h 3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38" h="3729">
                  <a:moveTo>
                    <a:pt x="133" y="0"/>
                  </a:moveTo>
                  <a:lnTo>
                    <a:pt x="133" y="0"/>
                  </a:lnTo>
                  <a:lnTo>
                    <a:pt x="160" y="2"/>
                  </a:lnTo>
                  <a:lnTo>
                    <a:pt x="184" y="9"/>
                  </a:lnTo>
                  <a:lnTo>
                    <a:pt x="207" y="22"/>
                  </a:lnTo>
                  <a:lnTo>
                    <a:pt x="227" y="39"/>
                  </a:lnTo>
                  <a:lnTo>
                    <a:pt x="244" y="59"/>
                  </a:lnTo>
                  <a:lnTo>
                    <a:pt x="257" y="82"/>
                  </a:lnTo>
                  <a:lnTo>
                    <a:pt x="265" y="106"/>
                  </a:lnTo>
                  <a:lnTo>
                    <a:pt x="267" y="132"/>
                  </a:lnTo>
                  <a:lnTo>
                    <a:pt x="267" y="999"/>
                  </a:lnTo>
                  <a:lnTo>
                    <a:pt x="270" y="1024"/>
                  </a:lnTo>
                  <a:lnTo>
                    <a:pt x="278" y="1049"/>
                  </a:lnTo>
                  <a:lnTo>
                    <a:pt x="289" y="1071"/>
                  </a:lnTo>
                  <a:lnTo>
                    <a:pt x="308" y="1093"/>
                  </a:lnTo>
                  <a:lnTo>
                    <a:pt x="328" y="1110"/>
                  </a:lnTo>
                  <a:lnTo>
                    <a:pt x="350" y="1122"/>
                  </a:lnTo>
                  <a:lnTo>
                    <a:pt x="375" y="1129"/>
                  </a:lnTo>
                  <a:lnTo>
                    <a:pt x="402" y="1131"/>
                  </a:lnTo>
                  <a:lnTo>
                    <a:pt x="427" y="1129"/>
                  </a:lnTo>
                  <a:lnTo>
                    <a:pt x="452" y="1122"/>
                  </a:lnTo>
                  <a:lnTo>
                    <a:pt x="474" y="1110"/>
                  </a:lnTo>
                  <a:lnTo>
                    <a:pt x="496" y="1093"/>
                  </a:lnTo>
                  <a:lnTo>
                    <a:pt x="513" y="1071"/>
                  </a:lnTo>
                  <a:lnTo>
                    <a:pt x="526" y="1049"/>
                  </a:lnTo>
                  <a:lnTo>
                    <a:pt x="533" y="1024"/>
                  </a:lnTo>
                  <a:lnTo>
                    <a:pt x="535" y="999"/>
                  </a:lnTo>
                  <a:lnTo>
                    <a:pt x="535" y="132"/>
                  </a:lnTo>
                  <a:lnTo>
                    <a:pt x="537" y="106"/>
                  </a:lnTo>
                  <a:lnTo>
                    <a:pt x="545" y="82"/>
                  </a:lnTo>
                  <a:lnTo>
                    <a:pt x="558" y="59"/>
                  </a:lnTo>
                  <a:lnTo>
                    <a:pt x="575" y="39"/>
                  </a:lnTo>
                  <a:lnTo>
                    <a:pt x="596" y="22"/>
                  </a:lnTo>
                  <a:lnTo>
                    <a:pt x="619" y="9"/>
                  </a:lnTo>
                  <a:lnTo>
                    <a:pt x="643" y="2"/>
                  </a:lnTo>
                  <a:lnTo>
                    <a:pt x="669" y="0"/>
                  </a:lnTo>
                  <a:lnTo>
                    <a:pt x="669" y="0"/>
                  </a:lnTo>
                  <a:lnTo>
                    <a:pt x="696" y="2"/>
                  </a:lnTo>
                  <a:lnTo>
                    <a:pt x="720" y="9"/>
                  </a:lnTo>
                  <a:lnTo>
                    <a:pt x="743" y="22"/>
                  </a:lnTo>
                  <a:lnTo>
                    <a:pt x="763" y="39"/>
                  </a:lnTo>
                  <a:lnTo>
                    <a:pt x="780" y="59"/>
                  </a:lnTo>
                  <a:lnTo>
                    <a:pt x="793" y="82"/>
                  </a:lnTo>
                  <a:lnTo>
                    <a:pt x="800" y="106"/>
                  </a:lnTo>
                  <a:lnTo>
                    <a:pt x="803" y="132"/>
                  </a:lnTo>
                  <a:lnTo>
                    <a:pt x="803" y="999"/>
                  </a:lnTo>
                  <a:lnTo>
                    <a:pt x="806" y="1024"/>
                  </a:lnTo>
                  <a:lnTo>
                    <a:pt x="813" y="1049"/>
                  </a:lnTo>
                  <a:lnTo>
                    <a:pt x="825" y="1071"/>
                  </a:lnTo>
                  <a:lnTo>
                    <a:pt x="842" y="1093"/>
                  </a:lnTo>
                  <a:lnTo>
                    <a:pt x="863" y="1110"/>
                  </a:lnTo>
                  <a:lnTo>
                    <a:pt x="886" y="1122"/>
                  </a:lnTo>
                  <a:lnTo>
                    <a:pt x="910" y="1129"/>
                  </a:lnTo>
                  <a:lnTo>
                    <a:pt x="937" y="1131"/>
                  </a:lnTo>
                  <a:lnTo>
                    <a:pt x="963" y="1129"/>
                  </a:lnTo>
                  <a:lnTo>
                    <a:pt x="987" y="1122"/>
                  </a:lnTo>
                  <a:lnTo>
                    <a:pt x="1010" y="1110"/>
                  </a:lnTo>
                  <a:lnTo>
                    <a:pt x="1031" y="1093"/>
                  </a:lnTo>
                  <a:lnTo>
                    <a:pt x="1048" y="1071"/>
                  </a:lnTo>
                  <a:lnTo>
                    <a:pt x="1061" y="1049"/>
                  </a:lnTo>
                  <a:lnTo>
                    <a:pt x="1069" y="1024"/>
                  </a:lnTo>
                  <a:lnTo>
                    <a:pt x="1071" y="999"/>
                  </a:lnTo>
                  <a:lnTo>
                    <a:pt x="1071" y="132"/>
                  </a:lnTo>
                  <a:lnTo>
                    <a:pt x="1073" y="106"/>
                  </a:lnTo>
                  <a:lnTo>
                    <a:pt x="1081" y="82"/>
                  </a:lnTo>
                  <a:lnTo>
                    <a:pt x="1093" y="59"/>
                  </a:lnTo>
                  <a:lnTo>
                    <a:pt x="1111" y="39"/>
                  </a:lnTo>
                  <a:lnTo>
                    <a:pt x="1132" y="22"/>
                  </a:lnTo>
                  <a:lnTo>
                    <a:pt x="1153" y="9"/>
                  </a:lnTo>
                  <a:lnTo>
                    <a:pt x="1179" y="2"/>
                  </a:lnTo>
                  <a:lnTo>
                    <a:pt x="1205" y="0"/>
                  </a:lnTo>
                  <a:lnTo>
                    <a:pt x="1205" y="0"/>
                  </a:lnTo>
                  <a:lnTo>
                    <a:pt x="1230" y="2"/>
                  </a:lnTo>
                  <a:lnTo>
                    <a:pt x="1256" y="9"/>
                  </a:lnTo>
                  <a:lnTo>
                    <a:pt x="1277" y="22"/>
                  </a:lnTo>
                  <a:lnTo>
                    <a:pt x="1299" y="39"/>
                  </a:lnTo>
                  <a:lnTo>
                    <a:pt x="1316" y="59"/>
                  </a:lnTo>
                  <a:lnTo>
                    <a:pt x="1328" y="82"/>
                  </a:lnTo>
                  <a:lnTo>
                    <a:pt x="1336" y="106"/>
                  </a:lnTo>
                  <a:lnTo>
                    <a:pt x="1338" y="132"/>
                  </a:lnTo>
                  <a:lnTo>
                    <a:pt x="1338" y="1465"/>
                  </a:lnTo>
                  <a:lnTo>
                    <a:pt x="1336" y="1515"/>
                  </a:lnTo>
                  <a:lnTo>
                    <a:pt x="1327" y="1563"/>
                  </a:lnTo>
                  <a:lnTo>
                    <a:pt x="1312" y="1609"/>
                  </a:lnTo>
                  <a:lnTo>
                    <a:pt x="1291" y="1653"/>
                  </a:lnTo>
                  <a:lnTo>
                    <a:pt x="1264" y="1695"/>
                  </a:lnTo>
                  <a:lnTo>
                    <a:pt x="1233" y="1734"/>
                  </a:lnTo>
                  <a:lnTo>
                    <a:pt x="1197" y="1769"/>
                  </a:lnTo>
                  <a:lnTo>
                    <a:pt x="1159" y="1798"/>
                  </a:lnTo>
                  <a:lnTo>
                    <a:pt x="1117" y="1822"/>
                  </a:lnTo>
                  <a:lnTo>
                    <a:pt x="1071" y="1842"/>
                  </a:lnTo>
                  <a:lnTo>
                    <a:pt x="1071" y="3463"/>
                  </a:lnTo>
                  <a:lnTo>
                    <a:pt x="1067" y="3505"/>
                  </a:lnTo>
                  <a:lnTo>
                    <a:pt x="1058" y="3544"/>
                  </a:lnTo>
                  <a:lnTo>
                    <a:pt x="1042" y="3582"/>
                  </a:lnTo>
                  <a:lnTo>
                    <a:pt x="1020" y="3617"/>
                  </a:lnTo>
                  <a:lnTo>
                    <a:pt x="992" y="3650"/>
                  </a:lnTo>
                  <a:lnTo>
                    <a:pt x="958" y="3679"/>
                  </a:lnTo>
                  <a:lnTo>
                    <a:pt x="923" y="3700"/>
                  </a:lnTo>
                  <a:lnTo>
                    <a:pt x="885" y="3716"/>
                  </a:lnTo>
                  <a:lnTo>
                    <a:pt x="845" y="3726"/>
                  </a:lnTo>
                  <a:lnTo>
                    <a:pt x="802" y="3729"/>
                  </a:lnTo>
                  <a:lnTo>
                    <a:pt x="535" y="3729"/>
                  </a:lnTo>
                  <a:lnTo>
                    <a:pt x="492" y="3726"/>
                  </a:lnTo>
                  <a:lnTo>
                    <a:pt x="452" y="3716"/>
                  </a:lnTo>
                  <a:lnTo>
                    <a:pt x="415" y="3700"/>
                  </a:lnTo>
                  <a:lnTo>
                    <a:pt x="380" y="3679"/>
                  </a:lnTo>
                  <a:lnTo>
                    <a:pt x="347" y="3650"/>
                  </a:lnTo>
                  <a:lnTo>
                    <a:pt x="318" y="3617"/>
                  </a:lnTo>
                  <a:lnTo>
                    <a:pt x="296" y="3582"/>
                  </a:lnTo>
                  <a:lnTo>
                    <a:pt x="280" y="3544"/>
                  </a:lnTo>
                  <a:lnTo>
                    <a:pt x="271" y="3505"/>
                  </a:lnTo>
                  <a:lnTo>
                    <a:pt x="267" y="3463"/>
                  </a:lnTo>
                  <a:lnTo>
                    <a:pt x="267" y="1842"/>
                  </a:lnTo>
                  <a:lnTo>
                    <a:pt x="222" y="1822"/>
                  </a:lnTo>
                  <a:lnTo>
                    <a:pt x="179" y="1798"/>
                  </a:lnTo>
                  <a:lnTo>
                    <a:pt x="140" y="1769"/>
                  </a:lnTo>
                  <a:lnTo>
                    <a:pt x="106" y="1734"/>
                  </a:lnTo>
                  <a:lnTo>
                    <a:pt x="73" y="1695"/>
                  </a:lnTo>
                  <a:lnTo>
                    <a:pt x="47" y="1653"/>
                  </a:lnTo>
                  <a:lnTo>
                    <a:pt x="26" y="1609"/>
                  </a:lnTo>
                  <a:lnTo>
                    <a:pt x="11" y="1563"/>
                  </a:lnTo>
                  <a:lnTo>
                    <a:pt x="2" y="1515"/>
                  </a:lnTo>
                  <a:lnTo>
                    <a:pt x="0" y="1465"/>
                  </a:lnTo>
                  <a:lnTo>
                    <a:pt x="0" y="132"/>
                  </a:lnTo>
                  <a:lnTo>
                    <a:pt x="2" y="106"/>
                  </a:lnTo>
                  <a:lnTo>
                    <a:pt x="9" y="82"/>
                  </a:lnTo>
                  <a:lnTo>
                    <a:pt x="22" y="59"/>
                  </a:lnTo>
                  <a:lnTo>
                    <a:pt x="39" y="39"/>
                  </a:lnTo>
                  <a:lnTo>
                    <a:pt x="60" y="22"/>
                  </a:lnTo>
                  <a:lnTo>
                    <a:pt x="83" y="9"/>
                  </a:lnTo>
                  <a:lnTo>
                    <a:pt x="107" y="2"/>
                  </a:lnTo>
                  <a:lnTo>
                    <a:pt x="1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9" name="Freeform 32"/>
            <p:cNvSpPr>
              <a:spLocks/>
            </p:cNvSpPr>
            <p:nvPr/>
          </p:nvSpPr>
          <p:spPr bwMode="auto">
            <a:xfrm>
              <a:off x="12833350" y="674688"/>
              <a:ext cx="530225" cy="1479550"/>
            </a:xfrm>
            <a:custGeom>
              <a:avLst/>
              <a:gdLst>
                <a:gd name="T0" fmla="*/ 669 w 1338"/>
                <a:gd name="T1" fmla="*/ 0 h 3729"/>
                <a:gd name="T2" fmla="*/ 1204 w 1338"/>
                <a:gd name="T3" fmla="*/ 0 h 3729"/>
                <a:gd name="T4" fmla="*/ 1230 w 1338"/>
                <a:gd name="T5" fmla="*/ 2 h 3729"/>
                <a:gd name="T6" fmla="*/ 1255 w 1338"/>
                <a:gd name="T7" fmla="*/ 9 h 3729"/>
                <a:gd name="T8" fmla="*/ 1277 w 1338"/>
                <a:gd name="T9" fmla="*/ 22 h 3729"/>
                <a:gd name="T10" fmla="*/ 1298 w 1338"/>
                <a:gd name="T11" fmla="*/ 39 h 3729"/>
                <a:gd name="T12" fmla="*/ 1316 w 1338"/>
                <a:gd name="T13" fmla="*/ 59 h 3729"/>
                <a:gd name="T14" fmla="*/ 1328 w 1338"/>
                <a:gd name="T15" fmla="*/ 82 h 3729"/>
                <a:gd name="T16" fmla="*/ 1336 w 1338"/>
                <a:gd name="T17" fmla="*/ 106 h 3729"/>
                <a:gd name="T18" fmla="*/ 1338 w 1338"/>
                <a:gd name="T19" fmla="*/ 132 h 3729"/>
                <a:gd name="T20" fmla="*/ 1338 w 1338"/>
                <a:gd name="T21" fmla="*/ 3463 h 3729"/>
                <a:gd name="T22" fmla="*/ 1335 w 1338"/>
                <a:gd name="T23" fmla="*/ 3505 h 3729"/>
                <a:gd name="T24" fmla="*/ 1325 w 1338"/>
                <a:gd name="T25" fmla="*/ 3544 h 3729"/>
                <a:gd name="T26" fmla="*/ 1309 w 1338"/>
                <a:gd name="T27" fmla="*/ 3582 h 3729"/>
                <a:gd name="T28" fmla="*/ 1288 w 1338"/>
                <a:gd name="T29" fmla="*/ 3617 h 3729"/>
                <a:gd name="T30" fmla="*/ 1259 w 1338"/>
                <a:gd name="T31" fmla="*/ 3650 h 3729"/>
                <a:gd name="T32" fmla="*/ 1226 w 1338"/>
                <a:gd name="T33" fmla="*/ 3679 h 3729"/>
                <a:gd name="T34" fmla="*/ 1190 w 1338"/>
                <a:gd name="T35" fmla="*/ 3700 h 3729"/>
                <a:gd name="T36" fmla="*/ 1153 w 1338"/>
                <a:gd name="T37" fmla="*/ 3716 h 3729"/>
                <a:gd name="T38" fmla="*/ 1113 w 1338"/>
                <a:gd name="T39" fmla="*/ 3726 h 3729"/>
                <a:gd name="T40" fmla="*/ 1071 w 1338"/>
                <a:gd name="T41" fmla="*/ 3729 h 3729"/>
                <a:gd name="T42" fmla="*/ 802 w 1338"/>
                <a:gd name="T43" fmla="*/ 3729 h 3729"/>
                <a:gd name="T44" fmla="*/ 761 w 1338"/>
                <a:gd name="T45" fmla="*/ 3726 h 3729"/>
                <a:gd name="T46" fmla="*/ 721 w 1338"/>
                <a:gd name="T47" fmla="*/ 3716 h 3729"/>
                <a:gd name="T48" fmla="*/ 683 w 1338"/>
                <a:gd name="T49" fmla="*/ 3700 h 3729"/>
                <a:gd name="T50" fmla="*/ 647 w 1338"/>
                <a:gd name="T51" fmla="*/ 3679 h 3729"/>
                <a:gd name="T52" fmla="*/ 614 w 1338"/>
                <a:gd name="T53" fmla="*/ 3650 h 3729"/>
                <a:gd name="T54" fmla="*/ 585 w 1338"/>
                <a:gd name="T55" fmla="*/ 3617 h 3729"/>
                <a:gd name="T56" fmla="*/ 563 w 1338"/>
                <a:gd name="T57" fmla="*/ 3582 h 3729"/>
                <a:gd name="T58" fmla="*/ 547 w 1338"/>
                <a:gd name="T59" fmla="*/ 3544 h 3729"/>
                <a:gd name="T60" fmla="*/ 538 w 1338"/>
                <a:gd name="T61" fmla="*/ 3505 h 3729"/>
                <a:gd name="T62" fmla="*/ 535 w 1338"/>
                <a:gd name="T63" fmla="*/ 3463 h 3729"/>
                <a:gd name="T64" fmla="*/ 535 w 1338"/>
                <a:gd name="T65" fmla="*/ 2397 h 3729"/>
                <a:gd name="T66" fmla="*/ 66 w 1338"/>
                <a:gd name="T67" fmla="*/ 2397 h 3729"/>
                <a:gd name="T68" fmla="*/ 49 w 1338"/>
                <a:gd name="T69" fmla="*/ 2395 h 3729"/>
                <a:gd name="T70" fmla="*/ 33 w 1338"/>
                <a:gd name="T71" fmla="*/ 2389 h 3729"/>
                <a:gd name="T72" fmla="*/ 19 w 1338"/>
                <a:gd name="T73" fmla="*/ 2377 h 3729"/>
                <a:gd name="T74" fmla="*/ 8 w 1338"/>
                <a:gd name="T75" fmla="*/ 2363 h 3729"/>
                <a:gd name="T76" fmla="*/ 1 w 1338"/>
                <a:gd name="T77" fmla="*/ 2347 h 3729"/>
                <a:gd name="T78" fmla="*/ 0 w 1338"/>
                <a:gd name="T79" fmla="*/ 2330 h 3729"/>
                <a:gd name="T80" fmla="*/ 0 w 1338"/>
                <a:gd name="T81" fmla="*/ 666 h 3729"/>
                <a:gd name="T82" fmla="*/ 2 w 1338"/>
                <a:gd name="T83" fmla="*/ 598 h 3729"/>
                <a:gd name="T84" fmla="*/ 11 w 1338"/>
                <a:gd name="T85" fmla="*/ 533 h 3729"/>
                <a:gd name="T86" fmla="*/ 27 w 1338"/>
                <a:gd name="T87" fmla="*/ 470 h 3729"/>
                <a:gd name="T88" fmla="*/ 48 w 1338"/>
                <a:gd name="T89" fmla="*/ 411 h 3729"/>
                <a:gd name="T90" fmla="*/ 76 w 1338"/>
                <a:gd name="T91" fmla="*/ 353 h 3729"/>
                <a:gd name="T92" fmla="*/ 110 w 1338"/>
                <a:gd name="T93" fmla="*/ 298 h 3729"/>
                <a:gd name="T94" fmla="*/ 150 w 1338"/>
                <a:gd name="T95" fmla="*/ 245 h 3729"/>
                <a:gd name="T96" fmla="*/ 196 w 1338"/>
                <a:gd name="T97" fmla="*/ 195 h 3729"/>
                <a:gd name="T98" fmla="*/ 247 w 1338"/>
                <a:gd name="T99" fmla="*/ 149 h 3729"/>
                <a:gd name="T100" fmla="*/ 299 w 1338"/>
                <a:gd name="T101" fmla="*/ 109 h 3729"/>
                <a:gd name="T102" fmla="*/ 354 w 1338"/>
                <a:gd name="T103" fmla="*/ 76 h 3729"/>
                <a:gd name="T104" fmla="*/ 413 w 1338"/>
                <a:gd name="T105" fmla="*/ 48 h 3729"/>
                <a:gd name="T106" fmla="*/ 473 w 1338"/>
                <a:gd name="T107" fmla="*/ 27 h 3729"/>
                <a:gd name="T108" fmla="*/ 536 w 1338"/>
                <a:gd name="T109" fmla="*/ 11 h 3729"/>
                <a:gd name="T110" fmla="*/ 601 w 1338"/>
                <a:gd name="T111" fmla="*/ 2 h 3729"/>
                <a:gd name="T112" fmla="*/ 669 w 1338"/>
                <a:gd name="T113" fmla="*/ 0 h 3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38" h="3729">
                  <a:moveTo>
                    <a:pt x="669" y="0"/>
                  </a:moveTo>
                  <a:lnTo>
                    <a:pt x="1204" y="0"/>
                  </a:lnTo>
                  <a:lnTo>
                    <a:pt x="1230" y="2"/>
                  </a:lnTo>
                  <a:lnTo>
                    <a:pt x="1255" y="9"/>
                  </a:lnTo>
                  <a:lnTo>
                    <a:pt x="1277" y="22"/>
                  </a:lnTo>
                  <a:lnTo>
                    <a:pt x="1298" y="39"/>
                  </a:lnTo>
                  <a:lnTo>
                    <a:pt x="1316" y="59"/>
                  </a:lnTo>
                  <a:lnTo>
                    <a:pt x="1328" y="82"/>
                  </a:lnTo>
                  <a:lnTo>
                    <a:pt x="1336" y="106"/>
                  </a:lnTo>
                  <a:lnTo>
                    <a:pt x="1338" y="132"/>
                  </a:lnTo>
                  <a:lnTo>
                    <a:pt x="1338" y="3463"/>
                  </a:lnTo>
                  <a:lnTo>
                    <a:pt x="1335" y="3505"/>
                  </a:lnTo>
                  <a:lnTo>
                    <a:pt x="1325" y="3544"/>
                  </a:lnTo>
                  <a:lnTo>
                    <a:pt x="1309" y="3582"/>
                  </a:lnTo>
                  <a:lnTo>
                    <a:pt x="1288" y="3617"/>
                  </a:lnTo>
                  <a:lnTo>
                    <a:pt x="1259" y="3650"/>
                  </a:lnTo>
                  <a:lnTo>
                    <a:pt x="1226" y="3679"/>
                  </a:lnTo>
                  <a:lnTo>
                    <a:pt x="1190" y="3700"/>
                  </a:lnTo>
                  <a:lnTo>
                    <a:pt x="1153" y="3716"/>
                  </a:lnTo>
                  <a:lnTo>
                    <a:pt x="1113" y="3726"/>
                  </a:lnTo>
                  <a:lnTo>
                    <a:pt x="1071" y="3729"/>
                  </a:lnTo>
                  <a:lnTo>
                    <a:pt x="802" y="3729"/>
                  </a:lnTo>
                  <a:lnTo>
                    <a:pt x="761" y="3726"/>
                  </a:lnTo>
                  <a:lnTo>
                    <a:pt x="721" y="3716"/>
                  </a:lnTo>
                  <a:lnTo>
                    <a:pt x="683" y="3700"/>
                  </a:lnTo>
                  <a:lnTo>
                    <a:pt x="647" y="3679"/>
                  </a:lnTo>
                  <a:lnTo>
                    <a:pt x="614" y="3650"/>
                  </a:lnTo>
                  <a:lnTo>
                    <a:pt x="585" y="3617"/>
                  </a:lnTo>
                  <a:lnTo>
                    <a:pt x="563" y="3582"/>
                  </a:lnTo>
                  <a:lnTo>
                    <a:pt x="547" y="3544"/>
                  </a:lnTo>
                  <a:lnTo>
                    <a:pt x="538" y="3505"/>
                  </a:lnTo>
                  <a:lnTo>
                    <a:pt x="535" y="3463"/>
                  </a:lnTo>
                  <a:lnTo>
                    <a:pt x="535" y="2397"/>
                  </a:lnTo>
                  <a:lnTo>
                    <a:pt x="66" y="2397"/>
                  </a:lnTo>
                  <a:lnTo>
                    <a:pt x="49" y="2395"/>
                  </a:lnTo>
                  <a:lnTo>
                    <a:pt x="33" y="2389"/>
                  </a:lnTo>
                  <a:lnTo>
                    <a:pt x="19" y="2377"/>
                  </a:lnTo>
                  <a:lnTo>
                    <a:pt x="8" y="2363"/>
                  </a:lnTo>
                  <a:lnTo>
                    <a:pt x="1" y="2347"/>
                  </a:lnTo>
                  <a:lnTo>
                    <a:pt x="0" y="2330"/>
                  </a:lnTo>
                  <a:lnTo>
                    <a:pt x="0" y="666"/>
                  </a:lnTo>
                  <a:lnTo>
                    <a:pt x="2" y="598"/>
                  </a:lnTo>
                  <a:lnTo>
                    <a:pt x="11" y="533"/>
                  </a:lnTo>
                  <a:lnTo>
                    <a:pt x="27" y="470"/>
                  </a:lnTo>
                  <a:lnTo>
                    <a:pt x="48" y="411"/>
                  </a:lnTo>
                  <a:lnTo>
                    <a:pt x="76" y="353"/>
                  </a:lnTo>
                  <a:lnTo>
                    <a:pt x="110" y="298"/>
                  </a:lnTo>
                  <a:lnTo>
                    <a:pt x="150" y="245"/>
                  </a:lnTo>
                  <a:lnTo>
                    <a:pt x="196" y="195"/>
                  </a:lnTo>
                  <a:lnTo>
                    <a:pt x="247" y="149"/>
                  </a:lnTo>
                  <a:lnTo>
                    <a:pt x="299" y="109"/>
                  </a:lnTo>
                  <a:lnTo>
                    <a:pt x="354" y="76"/>
                  </a:lnTo>
                  <a:lnTo>
                    <a:pt x="413" y="48"/>
                  </a:lnTo>
                  <a:lnTo>
                    <a:pt x="473" y="27"/>
                  </a:lnTo>
                  <a:lnTo>
                    <a:pt x="536" y="11"/>
                  </a:lnTo>
                  <a:lnTo>
                    <a:pt x="601" y="2"/>
                  </a:lnTo>
                  <a:lnTo>
                    <a:pt x="6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054025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6541834" y="276820"/>
            <a:ext cx="5232523"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Phone Mock up A</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13" name="Rectangle 12"/>
          <p:cNvSpPr/>
          <p:nvPr/>
        </p:nvSpPr>
        <p:spPr>
          <a:xfrm>
            <a:off x="0" y="6019800"/>
            <a:ext cx="18288000" cy="4267200"/>
          </a:xfrm>
          <a:prstGeom prst="rect">
            <a:avLst/>
          </a:prstGeom>
          <a:solidFill>
            <a:schemeClr val="tx1">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r>
              <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Image in Background</a:t>
            </a:r>
            <a:endParaRPr lang="en-GB" sz="36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2" name="Group 11"/>
          <p:cNvGrpSpPr/>
          <p:nvPr/>
        </p:nvGrpSpPr>
        <p:grpSpPr>
          <a:xfrm>
            <a:off x="7522603" y="2904738"/>
            <a:ext cx="3270891" cy="5553317"/>
            <a:chOff x="7465453" y="3114288"/>
            <a:chExt cx="3270891" cy="5553317"/>
          </a:xfrm>
        </p:grpSpPr>
        <p:sp>
          <p:nvSpPr>
            <p:cNvPr id="3" name="Rounded Rectangle 2"/>
            <p:cNvSpPr/>
            <p:nvPr/>
          </p:nvSpPr>
          <p:spPr>
            <a:xfrm>
              <a:off x="7465453" y="3114288"/>
              <a:ext cx="3270891" cy="5553317"/>
            </a:xfrm>
            <a:prstGeom prst="roundRect">
              <a:avLst>
                <a:gd name="adj" fmla="val 6184"/>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ounded Rectangle 40"/>
            <p:cNvSpPr/>
            <p:nvPr/>
          </p:nvSpPr>
          <p:spPr>
            <a:xfrm>
              <a:off x="7614129" y="3443787"/>
              <a:ext cx="2973537" cy="4589518"/>
            </a:xfrm>
            <a:prstGeom prst="roundRect">
              <a:avLst>
                <a:gd name="adj" fmla="val 127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Image</a:t>
              </a:r>
              <a:endParaRPr lang="en-GB" sz="32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8" name="Group 7"/>
            <p:cNvGrpSpPr/>
            <p:nvPr/>
          </p:nvGrpSpPr>
          <p:grpSpPr>
            <a:xfrm>
              <a:off x="7993274" y="8210196"/>
              <a:ext cx="2240887" cy="262621"/>
              <a:chOff x="11468230" y="8286396"/>
              <a:chExt cx="2240887" cy="262621"/>
            </a:xfrm>
          </p:grpSpPr>
          <p:grpSp>
            <p:nvGrpSpPr>
              <p:cNvPr id="7" name="Group 6"/>
              <p:cNvGrpSpPr/>
              <p:nvPr/>
            </p:nvGrpSpPr>
            <p:grpSpPr>
              <a:xfrm>
                <a:off x="11468230" y="8311280"/>
                <a:ext cx="318290" cy="230457"/>
                <a:chOff x="13373787" y="8313923"/>
                <a:chExt cx="318290" cy="230457"/>
              </a:xfrm>
              <a:solidFill>
                <a:schemeClr val="bg1">
                  <a:alpha val="20000"/>
                </a:schemeClr>
              </a:solidFill>
            </p:grpSpPr>
            <p:sp>
              <p:nvSpPr>
                <p:cNvPr id="4" name="Rounded Rectangle 3"/>
                <p:cNvSpPr/>
                <p:nvPr/>
              </p:nvSpPr>
              <p:spPr>
                <a:xfrm>
                  <a:off x="13482527" y="8315280"/>
                  <a:ext cx="209550"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ounded Rectangle 21"/>
                <p:cNvSpPr/>
                <p:nvPr/>
              </p:nvSpPr>
              <p:spPr>
                <a:xfrm>
                  <a:off x="13482527" y="8408230"/>
                  <a:ext cx="209550"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ounded Rectangle 22"/>
                <p:cNvSpPr/>
                <p:nvPr/>
              </p:nvSpPr>
              <p:spPr>
                <a:xfrm>
                  <a:off x="13482527" y="8501180"/>
                  <a:ext cx="209550"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ounded Rectangle 23"/>
                <p:cNvSpPr/>
                <p:nvPr/>
              </p:nvSpPr>
              <p:spPr>
                <a:xfrm>
                  <a:off x="13373787" y="8313923"/>
                  <a:ext cx="83454"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ounded Rectangle 24"/>
                <p:cNvSpPr/>
                <p:nvPr/>
              </p:nvSpPr>
              <p:spPr>
                <a:xfrm>
                  <a:off x="13373787" y="8407912"/>
                  <a:ext cx="83454"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ounded Rectangle 25"/>
                <p:cNvSpPr/>
                <p:nvPr/>
              </p:nvSpPr>
              <p:spPr>
                <a:xfrm>
                  <a:off x="13373787" y="8499520"/>
                  <a:ext cx="83454"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0" name="Freeform 97"/>
              <p:cNvSpPr>
                <a:spLocks/>
              </p:cNvSpPr>
              <p:nvPr/>
            </p:nvSpPr>
            <p:spPr bwMode="auto">
              <a:xfrm rot="10800000" flipH="1">
                <a:off x="13441936" y="8305566"/>
                <a:ext cx="267181" cy="237844"/>
              </a:xfrm>
              <a:custGeom>
                <a:avLst/>
                <a:gdLst>
                  <a:gd name="T0" fmla="*/ 1228 w 3737"/>
                  <a:gd name="T1" fmla="*/ 3 h 3330"/>
                  <a:gd name="T2" fmla="*/ 1296 w 3737"/>
                  <a:gd name="T3" fmla="*/ 39 h 3330"/>
                  <a:gd name="T4" fmla="*/ 1332 w 3737"/>
                  <a:gd name="T5" fmla="*/ 107 h 3330"/>
                  <a:gd name="T6" fmla="*/ 1802 w 3737"/>
                  <a:gd name="T7" fmla="*/ 666 h 3330"/>
                  <a:gd name="T8" fmla="*/ 2203 w 3737"/>
                  <a:gd name="T9" fmla="*/ 683 h 3330"/>
                  <a:gd name="T10" fmla="*/ 2558 w 3737"/>
                  <a:gd name="T11" fmla="*/ 734 h 3330"/>
                  <a:gd name="T12" fmla="*/ 2866 w 3737"/>
                  <a:gd name="T13" fmla="*/ 820 h 3330"/>
                  <a:gd name="T14" fmla="*/ 3127 w 3737"/>
                  <a:gd name="T15" fmla="*/ 940 h 3330"/>
                  <a:gd name="T16" fmla="*/ 3340 w 3737"/>
                  <a:gd name="T17" fmla="*/ 1094 h 3330"/>
                  <a:gd name="T18" fmla="*/ 3507 w 3737"/>
                  <a:gd name="T19" fmla="*/ 1282 h 3330"/>
                  <a:gd name="T20" fmla="*/ 3627 w 3737"/>
                  <a:gd name="T21" fmla="*/ 1505 h 3330"/>
                  <a:gd name="T22" fmla="*/ 3694 w 3737"/>
                  <a:gd name="T23" fmla="*/ 1733 h 3330"/>
                  <a:gd name="T24" fmla="*/ 3730 w 3737"/>
                  <a:gd name="T25" fmla="*/ 1999 h 3330"/>
                  <a:gd name="T26" fmla="*/ 3735 w 3737"/>
                  <a:gd name="T27" fmla="*/ 2263 h 3330"/>
                  <a:gd name="T28" fmla="*/ 3703 w 3737"/>
                  <a:gd name="T29" fmla="*/ 2482 h 3330"/>
                  <a:gd name="T30" fmla="*/ 3631 w 3737"/>
                  <a:gd name="T31" fmla="*/ 2738 h 3330"/>
                  <a:gd name="T32" fmla="*/ 3518 w 3737"/>
                  <a:gd name="T33" fmla="*/ 3030 h 3330"/>
                  <a:gd name="T34" fmla="*/ 3460 w 3737"/>
                  <a:gd name="T35" fmla="*/ 3165 h 3330"/>
                  <a:gd name="T36" fmla="*/ 3423 w 3737"/>
                  <a:gd name="T37" fmla="*/ 3249 h 3330"/>
                  <a:gd name="T38" fmla="*/ 3382 w 3737"/>
                  <a:gd name="T39" fmla="*/ 3310 h 3330"/>
                  <a:gd name="T40" fmla="*/ 3337 w 3737"/>
                  <a:gd name="T41" fmla="*/ 3330 h 3330"/>
                  <a:gd name="T42" fmla="*/ 3288 w 3737"/>
                  <a:gd name="T43" fmla="*/ 3309 h 3330"/>
                  <a:gd name="T44" fmla="*/ 3271 w 3737"/>
                  <a:gd name="T45" fmla="*/ 3257 h 3330"/>
                  <a:gd name="T46" fmla="*/ 3275 w 3737"/>
                  <a:gd name="T47" fmla="*/ 3202 h 3330"/>
                  <a:gd name="T48" fmla="*/ 3281 w 3737"/>
                  <a:gd name="T49" fmla="*/ 3153 h 3330"/>
                  <a:gd name="T50" fmla="*/ 3291 w 3737"/>
                  <a:gd name="T51" fmla="*/ 2897 h 3330"/>
                  <a:gd name="T52" fmla="*/ 3278 w 3737"/>
                  <a:gd name="T53" fmla="*/ 2660 h 3330"/>
                  <a:gd name="T54" fmla="*/ 3239 w 3737"/>
                  <a:gd name="T55" fmla="*/ 2455 h 3330"/>
                  <a:gd name="T56" fmla="*/ 3178 w 3737"/>
                  <a:gd name="T57" fmla="*/ 2283 h 3330"/>
                  <a:gd name="T58" fmla="*/ 3079 w 3737"/>
                  <a:gd name="T59" fmla="*/ 2119 h 3330"/>
                  <a:gd name="T60" fmla="*/ 2935 w 3737"/>
                  <a:gd name="T61" fmla="*/ 1980 h 3330"/>
                  <a:gd name="T62" fmla="*/ 2767 w 3737"/>
                  <a:gd name="T63" fmla="*/ 1878 h 3330"/>
                  <a:gd name="T64" fmla="*/ 2566 w 3737"/>
                  <a:gd name="T65" fmla="*/ 1806 h 3330"/>
                  <a:gd name="T66" fmla="*/ 2276 w 3737"/>
                  <a:gd name="T67" fmla="*/ 1754 h 3330"/>
                  <a:gd name="T68" fmla="*/ 1996 w 3737"/>
                  <a:gd name="T69" fmla="*/ 1735 h 3330"/>
                  <a:gd name="T70" fmla="*/ 1335 w 3737"/>
                  <a:gd name="T71" fmla="*/ 1732 h 3330"/>
                  <a:gd name="T72" fmla="*/ 1325 w 3737"/>
                  <a:gd name="T73" fmla="*/ 2315 h 3330"/>
                  <a:gd name="T74" fmla="*/ 1274 w 3737"/>
                  <a:gd name="T75" fmla="*/ 2375 h 3330"/>
                  <a:gd name="T76" fmla="*/ 1201 w 3737"/>
                  <a:gd name="T77" fmla="*/ 2397 h 3330"/>
                  <a:gd name="T78" fmla="*/ 1128 w 3737"/>
                  <a:gd name="T79" fmla="*/ 2375 h 3330"/>
                  <a:gd name="T80" fmla="*/ 23 w 3737"/>
                  <a:gd name="T81" fmla="*/ 1272 h 3330"/>
                  <a:gd name="T82" fmla="*/ 0 w 3737"/>
                  <a:gd name="T83" fmla="*/ 1198 h 3330"/>
                  <a:gd name="T84" fmla="*/ 23 w 3737"/>
                  <a:gd name="T85" fmla="*/ 1126 h 3330"/>
                  <a:gd name="T86" fmla="*/ 1128 w 3737"/>
                  <a:gd name="T87" fmla="*/ 22 h 3330"/>
                  <a:gd name="T88" fmla="*/ 1201 w 3737"/>
                  <a:gd name="T89" fmla="*/ 0 h 3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737" h="3330">
                    <a:moveTo>
                      <a:pt x="1201" y="0"/>
                    </a:moveTo>
                    <a:lnTo>
                      <a:pt x="1201" y="0"/>
                    </a:lnTo>
                    <a:lnTo>
                      <a:pt x="1228" y="3"/>
                    </a:lnTo>
                    <a:lnTo>
                      <a:pt x="1251" y="10"/>
                    </a:lnTo>
                    <a:lnTo>
                      <a:pt x="1274" y="22"/>
                    </a:lnTo>
                    <a:lnTo>
                      <a:pt x="1296" y="39"/>
                    </a:lnTo>
                    <a:lnTo>
                      <a:pt x="1313" y="61"/>
                    </a:lnTo>
                    <a:lnTo>
                      <a:pt x="1325" y="82"/>
                    </a:lnTo>
                    <a:lnTo>
                      <a:pt x="1332" y="107"/>
                    </a:lnTo>
                    <a:lnTo>
                      <a:pt x="1335" y="133"/>
                    </a:lnTo>
                    <a:lnTo>
                      <a:pt x="1335" y="666"/>
                    </a:lnTo>
                    <a:lnTo>
                      <a:pt x="1802" y="666"/>
                    </a:lnTo>
                    <a:lnTo>
                      <a:pt x="1941" y="667"/>
                    </a:lnTo>
                    <a:lnTo>
                      <a:pt x="2075" y="673"/>
                    </a:lnTo>
                    <a:lnTo>
                      <a:pt x="2203" y="683"/>
                    </a:lnTo>
                    <a:lnTo>
                      <a:pt x="2327" y="697"/>
                    </a:lnTo>
                    <a:lnTo>
                      <a:pt x="2445" y="714"/>
                    </a:lnTo>
                    <a:lnTo>
                      <a:pt x="2558" y="734"/>
                    </a:lnTo>
                    <a:lnTo>
                      <a:pt x="2666" y="759"/>
                    </a:lnTo>
                    <a:lnTo>
                      <a:pt x="2768" y="787"/>
                    </a:lnTo>
                    <a:lnTo>
                      <a:pt x="2866" y="820"/>
                    </a:lnTo>
                    <a:lnTo>
                      <a:pt x="2958" y="857"/>
                    </a:lnTo>
                    <a:lnTo>
                      <a:pt x="3045" y="896"/>
                    </a:lnTo>
                    <a:lnTo>
                      <a:pt x="3127" y="940"/>
                    </a:lnTo>
                    <a:lnTo>
                      <a:pt x="3203" y="988"/>
                    </a:lnTo>
                    <a:lnTo>
                      <a:pt x="3274" y="1039"/>
                    </a:lnTo>
                    <a:lnTo>
                      <a:pt x="3340" y="1094"/>
                    </a:lnTo>
                    <a:lnTo>
                      <a:pt x="3401" y="1153"/>
                    </a:lnTo>
                    <a:lnTo>
                      <a:pt x="3457" y="1215"/>
                    </a:lnTo>
                    <a:lnTo>
                      <a:pt x="3507" y="1282"/>
                    </a:lnTo>
                    <a:lnTo>
                      <a:pt x="3552" y="1352"/>
                    </a:lnTo>
                    <a:lnTo>
                      <a:pt x="3592" y="1427"/>
                    </a:lnTo>
                    <a:lnTo>
                      <a:pt x="3627" y="1505"/>
                    </a:lnTo>
                    <a:lnTo>
                      <a:pt x="3653" y="1577"/>
                    </a:lnTo>
                    <a:lnTo>
                      <a:pt x="3676" y="1652"/>
                    </a:lnTo>
                    <a:lnTo>
                      <a:pt x="3694" y="1733"/>
                    </a:lnTo>
                    <a:lnTo>
                      <a:pt x="3710" y="1818"/>
                    </a:lnTo>
                    <a:lnTo>
                      <a:pt x="3722" y="1906"/>
                    </a:lnTo>
                    <a:lnTo>
                      <a:pt x="3730" y="1999"/>
                    </a:lnTo>
                    <a:lnTo>
                      <a:pt x="3736" y="2096"/>
                    </a:lnTo>
                    <a:lnTo>
                      <a:pt x="3737" y="2198"/>
                    </a:lnTo>
                    <a:lnTo>
                      <a:pt x="3735" y="2263"/>
                    </a:lnTo>
                    <a:lnTo>
                      <a:pt x="3729" y="2332"/>
                    </a:lnTo>
                    <a:lnTo>
                      <a:pt x="3718" y="2404"/>
                    </a:lnTo>
                    <a:lnTo>
                      <a:pt x="3703" y="2482"/>
                    </a:lnTo>
                    <a:lnTo>
                      <a:pt x="3683" y="2563"/>
                    </a:lnTo>
                    <a:lnTo>
                      <a:pt x="3659" y="2649"/>
                    </a:lnTo>
                    <a:lnTo>
                      <a:pt x="3631" y="2738"/>
                    </a:lnTo>
                    <a:lnTo>
                      <a:pt x="3598" y="2831"/>
                    </a:lnTo>
                    <a:lnTo>
                      <a:pt x="3560" y="2928"/>
                    </a:lnTo>
                    <a:lnTo>
                      <a:pt x="3518" y="3030"/>
                    </a:lnTo>
                    <a:lnTo>
                      <a:pt x="3473" y="3137"/>
                    </a:lnTo>
                    <a:lnTo>
                      <a:pt x="3467" y="3148"/>
                    </a:lnTo>
                    <a:lnTo>
                      <a:pt x="3460" y="3165"/>
                    </a:lnTo>
                    <a:lnTo>
                      <a:pt x="3451" y="3187"/>
                    </a:lnTo>
                    <a:lnTo>
                      <a:pt x="3437" y="3219"/>
                    </a:lnTo>
                    <a:lnTo>
                      <a:pt x="3423" y="3249"/>
                    </a:lnTo>
                    <a:lnTo>
                      <a:pt x="3409" y="3274"/>
                    </a:lnTo>
                    <a:lnTo>
                      <a:pt x="3396" y="3294"/>
                    </a:lnTo>
                    <a:lnTo>
                      <a:pt x="3382" y="3310"/>
                    </a:lnTo>
                    <a:lnTo>
                      <a:pt x="3368" y="3321"/>
                    </a:lnTo>
                    <a:lnTo>
                      <a:pt x="3354" y="3328"/>
                    </a:lnTo>
                    <a:lnTo>
                      <a:pt x="3337" y="3330"/>
                    </a:lnTo>
                    <a:lnTo>
                      <a:pt x="3317" y="3328"/>
                    </a:lnTo>
                    <a:lnTo>
                      <a:pt x="3302" y="3320"/>
                    </a:lnTo>
                    <a:lnTo>
                      <a:pt x="3288" y="3309"/>
                    </a:lnTo>
                    <a:lnTo>
                      <a:pt x="3279" y="3294"/>
                    </a:lnTo>
                    <a:lnTo>
                      <a:pt x="3272" y="3277"/>
                    </a:lnTo>
                    <a:lnTo>
                      <a:pt x="3271" y="3257"/>
                    </a:lnTo>
                    <a:lnTo>
                      <a:pt x="3271" y="3243"/>
                    </a:lnTo>
                    <a:lnTo>
                      <a:pt x="3273" y="3224"/>
                    </a:lnTo>
                    <a:lnTo>
                      <a:pt x="3275" y="3202"/>
                    </a:lnTo>
                    <a:lnTo>
                      <a:pt x="3279" y="3181"/>
                    </a:lnTo>
                    <a:lnTo>
                      <a:pt x="3280" y="3164"/>
                    </a:lnTo>
                    <a:lnTo>
                      <a:pt x="3281" y="3153"/>
                    </a:lnTo>
                    <a:lnTo>
                      <a:pt x="3287" y="3062"/>
                    </a:lnTo>
                    <a:lnTo>
                      <a:pt x="3290" y="2976"/>
                    </a:lnTo>
                    <a:lnTo>
                      <a:pt x="3291" y="2897"/>
                    </a:lnTo>
                    <a:lnTo>
                      <a:pt x="3290" y="2815"/>
                    </a:lnTo>
                    <a:lnTo>
                      <a:pt x="3286" y="2736"/>
                    </a:lnTo>
                    <a:lnTo>
                      <a:pt x="3278" y="2660"/>
                    </a:lnTo>
                    <a:lnTo>
                      <a:pt x="3267" y="2589"/>
                    </a:lnTo>
                    <a:lnTo>
                      <a:pt x="3255" y="2521"/>
                    </a:lnTo>
                    <a:lnTo>
                      <a:pt x="3239" y="2455"/>
                    </a:lnTo>
                    <a:lnTo>
                      <a:pt x="3221" y="2394"/>
                    </a:lnTo>
                    <a:lnTo>
                      <a:pt x="3201" y="2336"/>
                    </a:lnTo>
                    <a:lnTo>
                      <a:pt x="3178" y="2283"/>
                    </a:lnTo>
                    <a:lnTo>
                      <a:pt x="3154" y="2232"/>
                    </a:lnTo>
                    <a:lnTo>
                      <a:pt x="3119" y="2173"/>
                    </a:lnTo>
                    <a:lnTo>
                      <a:pt x="3079" y="2119"/>
                    </a:lnTo>
                    <a:lnTo>
                      <a:pt x="3036" y="2068"/>
                    </a:lnTo>
                    <a:lnTo>
                      <a:pt x="2987" y="2022"/>
                    </a:lnTo>
                    <a:lnTo>
                      <a:pt x="2935" y="1980"/>
                    </a:lnTo>
                    <a:lnTo>
                      <a:pt x="2881" y="1941"/>
                    </a:lnTo>
                    <a:lnTo>
                      <a:pt x="2825" y="1907"/>
                    </a:lnTo>
                    <a:lnTo>
                      <a:pt x="2767" y="1878"/>
                    </a:lnTo>
                    <a:lnTo>
                      <a:pt x="2705" y="1851"/>
                    </a:lnTo>
                    <a:lnTo>
                      <a:pt x="2639" y="1827"/>
                    </a:lnTo>
                    <a:lnTo>
                      <a:pt x="2566" y="1806"/>
                    </a:lnTo>
                    <a:lnTo>
                      <a:pt x="2489" y="1788"/>
                    </a:lnTo>
                    <a:lnTo>
                      <a:pt x="2383" y="1769"/>
                    </a:lnTo>
                    <a:lnTo>
                      <a:pt x="2276" y="1754"/>
                    </a:lnTo>
                    <a:lnTo>
                      <a:pt x="2168" y="1744"/>
                    </a:lnTo>
                    <a:lnTo>
                      <a:pt x="2084" y="1738"/>
                    </a:lnTo>
                    <a:lnTo>
                      <a:pt x="1996" y="1735"/>
                    </a:lnTo>
                    <a:lnTo>
                      <a:pt x="1901" y="1733"/>
                    </a:lnTo>
                    <a:lnTo>
                      <a:pt x="1802" y="1732"/>
                    </a:lnTo>
                    <a:lnTo>
                      <a:pt x="1335" y="1732"/>
                    </a:lnTo>
                    <a:lnTo>
                      <a:pt x="1335" y="2264"/>
                    </a:lnTo>
                    <a:lnTo>
                      <a:pt x="1332" y="2291"/>
                    </a:lnTo>
                    <a:lnTo>
                      <a:pt x="1325" y="2315"/>
                    </a:lnTo>
                    <a:lnTo>
                      <a:pt x="1313" y="2337"/>
                    </a:lnTo>
                    <a:lnTo>
                      <a:pt x="1296" y="2358"/>
                    </a:lnTo>
                    <a:lnTo>
                      <a:pt x="1274" y="2375"/>
                    </a:lnTo>
                    <a:lnTo>
                      <a:pt x="1251" y="2387"/>
                    </a:lnTo>
                    <a:lnTo>
                      <a:pt x="1228" y="2395"/>
                    </a:lnTo>
                    <a:lnTo>
                      <a:pt x="1201" y="2397"/>
                    </a:lnTo>
                    <a:lnTo>
                      <a:pt x="1175" y="2395"/>
                    </a:lnTo>
                    <a:lnTo>
                      <a:pt x="1150" y="2387"/>
                    </a:lnTo>
                    <a:lnTo>
                      <a:pt x="1128" y="2375"/>
                    </a:lnTo>
                    <a:lnTo>
                      <a:pt x="1107" y="2358"/>
                    </a:lnTo>
                    <a:lnTo>
                      <a:pt x="40" y="1292"/>
                    </a:lnTo>
                    <a:lnTo>
                      <a:pt x="23" y="1272"/>
                    </a:lnTo>
                    <a:lnTo>
                      <a:pt x="10" y="1249"/>
                    </a:lnTo>
                    <a:lnTo>
                      <a:pt x="2" y="1224"/>
                    </a:lnTo>
                    <a:lnTo>
                      <a:pt x="0" y="1198"/>
                    </a:lnTo>
                    <a:lnTo>
                      <a:pt x="2" y="1172"/>
                    </a:lnTo>
                    <a:lnTo>
                      <a:pt x="10" y="1149"/>
                    </a:lnTo>
                    <a:lnTo>
                      <a:pt x="23" y="1126"/>
                    </a:lnTo>
                    <a:lnTo>
                      <a:pt x="40" y="1106"/>
                    </a:lnTo>
                    <a:lnTo>
                      <a:pt x="1107" y="39"/>
                    </a:lnTo>
                    <a:lnTo>
                      <a:pt x="1128" y="22"/>
                    </a:lnTo>
                    <a:lnTo>
                      <a:pt x="1150" y="10"/>
                    </a:lnTo>
                    <a:lnTo>
                      <a:pt x="1175" y="3"/>
                    </a:lnTo>
                    <a:lnTo>
                      <a:pt x="1201" y="0"/>
                    </a:lnTo>
                    <a:close/>
                  </a:path>
                </a:pathLst>
              </a:custGeom>
              <a:solidFill>
                <a:schemeClr val="bg1">
                  <a:alpha val="20000"/>
                </a:schemeClr>
              </a:solidFill>
              <a:ln w="0">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35"/>
              <p:cNvSpPr/>
              <p:nvPr/>
            </p:nvSpPr>
            <p:spPr>
              <a:xfrm>
                <a:off x="12435195" y="8286396"/>
                <a:ext cx="319415" cy="262621"/>
              </a:xfrm>
              <a:custGeom>
                <a:avLst/>
                <a:gdLst>
                  <a:gd name="connsiteX0" fmla="*/ 2204400 w 5135225"/>
                  <a:gd name="connsiteY0" fmla="*/ 2557157 h 4437848"/>
                  <a:gd name="connsiteX1" fmla="*/ 1954202 w 5135225"/>
                  <a:gd name="connsiteY1" fmla="*/ 2807355 h 4437848"/>
                  <a:gd name="connsiteX2" fmla="*/ 1954202 w 5135225"/>
                  <a:gd name="connsiteY2" fmla="*/ 3802721 h 4437848"/>
                  <a:gd name="connsiteX3" fmla="*/ 2204400 w 5135225"/>
                  <a:gd name="connsiteY3" fmla="*/ 4052919 h 4437848"/>
                  <a:gd name="connsiteX4" fmla="*/ 2930824 w 5135225"/>
                  <a:gd name="connsiteY4" fmla="*/ 4052919 h 4437848"/>
                  <a:gd name="connsiteX5" fmla="*/ 3181022 w 5135225"/>
                  <a:gd name="connsiteY5" fmla="*/ 3802721 h 4437848"/>
                  <a:gd name="connsiteX6" fmla="*/ 3181022 w 5135225"/>
                  <a:gd name="connsiteY6" fmla="*/ 2807355 h 4437848"/>
                  <a:gd name="connsiteX7" fmla="*/ 2930824 w 5135225"/>
                  <a:gd name="connsiteY7" fmla="*/ 2557157 h 4437848"/>
                  <a:gd name="connsiteX8" fmla="*/ 51395 w 5135225"/>
                  <a:gd name="connsiteY8" fmla="*/ 2538161 h 4437848"/>
                  <a:gd name="connsiteX9" fmla="*/ 51396 w 5135225"/>
                  <a:gd name="connsiteY9" fmla="*/ 2538161 h 4437848"/>
                  <a:gd name="connsiteX10" fmla="*/ 51396 w 5135225"/>
                  <a:gd name="connsiteY10" fmla="*/ 2538162 h 4437848"/>
                  <a:gd name="connsiteX11" fmla="*/ 2570296 w 5135225"/>
                  <a:gd name="connsiteY11" fmla="*/ 823051 h 4437848"/>
                  <a:gd name="connsiteX12" fmla="*/ 4795096 w 5135225"/>
                  <a:gd name="connsiteY12" fmla="*/ 2890035 h 4437848"/>
                  <a:gd name="connsiteX13" fmla="*/ 4804039 w 5135225"/>
                  <a:gd name="connsiteY13" fmla="*/ 2890035 h 4437848"/>
                  <a:gd name="connsiteX14" fmla="*/ 4804039 w 5135225"/>
                  <a:gd name="connsiteY14" fmla="*/ 3804435 h 4437848"/>
                  <a:gd name="connsiteX15" fmla="*/ 4801448 w 5135225"/>
                  <a:gd name="connsiteY15" fmla="*/ 3804435 h 4437848"/>
                  <a:gd name="connsiteX16" fmla="*/ 4801448 w 5135225"/>
                  <a:gd name="connsiteY16" fmla="*/ 3875366 h 4437848"/>
                  <a:gd name="connsiteX17" fmla="*/ 4238966 w 5135225"/>
                  <a:gd name="connsiteY17" fmla="*/ 4437848 h 4437848"/>
                  <a:gd name="connsiteX18" fmla="*/ 914330 w 5135225"/>
                  <a:gd name="connsiteY18" fmla="*/ 4437848 h 4437848"/>
                  <a:gd name="connsiteX19" fmla="*/ 351848 w 5135225"/>
                  <a:gd name="connsiteY19" fmla="*/ 3875366 h 4437848"/>
                  <a:gd name="connsiteX20" fmla="*/ 351848 w 5135225"/>
                  <a:gd name="connsiteY20" fmla="*/ 3466805 h 4437848"/>
                  <a:gd name="connsiteX21" fmla="*/ 354439 w 5135225"/>
                  <a:gd name="connsiteY21" fmla="*/ 3441103 h 4437848"/>
                  <a:gd name="connsiteX22" fmla="*/ 354439 w 5135225"/>
                  <a:gd name="connsiteY22" fmla="*/ 2890035 h 4437848"/>
                  <a:gd name="connsiteX23" fmla="*/ 345496 w 5135225"/>
                  <a:gd name="connsiteY23" fmla="*/ 2890035 h 4437848"/>
                  <a:gd name="connsiteX24" fmla="*/ 2423053 w 5135225"/>
                  <a:gd name="connsiteY24" fmla="*/ 95238 h 4437848"/>
                  <a:gd name="connsiteX25" fmla="*/ 2423053 w 5135225"/>
                  <a:gd name="connsiteY25" fmla="*/ 95239 h 4437848"/>
                  <a:gd name="connsiteX26" fmla="*/ 2423052 w 5135225"/>
                  <a:gd name="connsiteY26" fmla="*/ 95239 h 4437848"/>
                  <a:gd name="connsiteX27" fmla="*/ 3970290 w 5135225"/>
                  <a:gd name="connsiteY27" fmla="*/ 0 h 4437848"/>
                  <a:gd name="connsiteX28" fmla="*/ 4194654 w 5135225"/>
                  <a:gd name="connsiteY28" fmla="*/ 0 h 4437848"/>
                  <a:gd name="connsiteX29" fmla="*/ 4393622 w 5135225"/>
                  <a:gd name="connsiteY29" fmla="*/ 198968 h 4437848"/>
                  <a:gd name="connsiteX30" fmla="*/ 4393622 w 5135225"/>
                  <a:gd name="connsiteY30" fmla="*/ 1260731 h 4437848"/>
                  <a:gd name="connsiteX31" fmla="*/ 4387272 w 5135225"/>
                  <a:gd name="connsiteY31" fmla="*/ 1292184 h 4437848"/>
                  <a:gd name="connsiteX32" fmla="*/ 4387272 w 5135225"/>
                  <a:gd name="connsiteY32" fmla="*/ 1637736 h 4437848"/>
                  <a:gd name="connsiteX33" fmla="*/ 5072588 w 5135225"/>
                  <a:gd name="connsiteY33" fmla="*/ 2267757 h 4437848"/>
                  <a:gd name="connsiteX34" fmla="*/ 5084099 w 5135225"/>
                  <a:gd name="connsiteY34" fmla="*/ 2541577 h 4437848"/>
                  <a:gd name="connsiteX35" fmla="*/ 5084098 w 5135225"/>
                  <a:gd name="connsiteY35" fmla="*/ 2541576 h 4437848"/>
                  <a:gd name="connsiteX36" fmla="*/ 4810278 w 5135225"/>
                  <a:gd name="connsiteY36" fmla="*/ 2553088 h 4437848"/>
                  <a:gd name="connsiteX37" fmla="*/ 2560975 w 5135225"/>
                  <a:gd name="connsiteY37" fmla="*/ 485270 h 4437848"/>
                  <a:gd name="connsiteX38" fmla="*/ 325238 w 5135225"/>
                  <a:gd name="connsiteY38" fmla="*/ 2549109 h 4437848"/>
                  <a:gd name="connsiteX39" fmla="*/ 113751 w 5135225"/>
                  <a:gd name="connsiteY39" fmla="*/ 2583258 h 4437848"/>
                  <a:gd name="connsiteX40" fmla="*/ 51396 w 5135225"/>
                  <a:gd name="connsiteY40" fmla="*/ 2538161 h 4437848"/>
                  <a:gd name="connsiteX41" fmla="*/ 11421 w 5135225"/>
                  <a:gd name="connsiteY41" fmla="*/ 2472405 h 4437848"/>
                  <a:gd name="connsiteX42" fmla="*/ 62344 w 5135225"/>
                  <a:gd name="connsiteY42" fmla="*/ 2264319 h 4437848"/>
                  <a:gd name="connsiteX43" fmla="*/ 2372862 w 5135225"/>
                  <a:gd name="connsiteY43" fmla="*/ 131447 h 4437848"/>
                  <a:gd name="connsiteX44" fmla="*/ 2417601 w 5135225"/>
                  <a:gd name="connsiteY44" fmla="*/ 104249 h 4437848"/>
                  <a:gd name="connsiteX45" fmla="*/ 2423053 w 5135225"/>
                  <a:gd name="connsiteY45" fmla="*/ 95239 h 4437848"/>
                  <a:gd name="connsiteX46" fmla="*/ 2485315 w 5135225"/>
                  <a:gd name="connsiteY46" fmla="*/ 50014 h 4437848"/>
                  <a:gd name="connsiteX47" fmla="*/ 2557578 w 5135225"/>
                  <a:gd name="connsiteY47" fmla="*/ 32773 h 4437848"/>
                  <a:gd name="connsiteX48" fmla="*/ 2696872 w 5135225"/>
                  <a:gd name="connsiteY48" fmla="*/ 83728 h 4437848"/>
                  <a:gd name="connsiteX49" fmla="*/ 3771322 w 5135225"/>
                  <a:gd name="connsiteY49" fmla="*/ 1071485 h 4437848"/>
                  <a:gd name="connsiteX50" fmla="*/ 3771322 w 5135225"/>
                  <a:gd name="connsiteY50" fmla="*/ 198968 h 4437848"/>
                  <a:gd name="connsiteX51" fmla="*/ 3970290 w 5135225"/>
                  <a:gd name="connsiteY51" fmla="*/ 0 h 443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135225" h="4437848">
                    <a:moveTo>
                      <a:pt x="2204400" y="2557157"/>
                    </a:moveTo>
                    <a:cubicBezTo>
                      <a:pt x="2066219" y="2557157"/>
                      <a:pt x="1954202" y="2669174"/>
                      <a:pt x="1954202" y="2807355"/>
                    </a:cubicBezTo>
                    <a:lnTo>
                      <a:pt x="1954202" y="3802721"/>
                    </a:lnTo>
                    <a:cubicBezTo>
                      <a:pt x="1954202" y="3940902"/>
                      <a:pt x="2066219" y="4052919"/>
                      <a:pt x="2204400" y="4052919"/>
                    </a:cubicBezTo>
                    <a:lnTo>
                      <a:pt x="2930824" y="4052919"/>
                    </a:lnTo>
                    <a:cubicBezTo>
                      <a:pt x="3069005" y="4052919"/>
                      <a:pt x="3181022" y="3940902"/>
                      <a:pt x="3181022" y="3802721"/>
                    </a:cubicBezTo>
                    <a:lnTo>
                      <a:pt x="3181022" y="2807355"/>
                    </a:lnTo>
                    <a:cubicBezTo>
                      <a:pt x="3181022" y="2669174"/>
                      <a:pt x="3069005" y="2557157"/>
                      <a:pt x="2930824" y="2557157"/>
                    </a:cubicBezTo>
                    <a:close/>
                    <a:moveTo>
                      <a:pt x="51395" y="2538161"/>
                    </a:moveTo>
                    <a:lnTo>
                      <a:pt x="51396" y="2538161"/>
                    </a:lnTo>
                    <a:lnTo>
                      <a:pt x="51396" y="2538162"/>
                    </a:lnTo>
                    <a:close/>
                    <a:moveTo>
                      <a:pt x="2570296" y="823051"/>
                    </a:moveTo>
                    <a:lnTo>
                      <a:pt x="4795096" y="2890035"/>
                    </a:lnTo>
                    <a:lnTo>
                      <a:pt x="4804039" y="2890035"/>
                    </a:lnTo>
                    <a:lnTo>
                      <a:pt x="4804039" y="3804435"/>
                    </a:lnTo>
                    <a:lnTo>
                      <a:pt x="4801448" y="3804435"/>
                    </a:lnTo>
                    <a:lnTo>
                      <a:pt x="4801448" y="3875366"/>
                    </a:lnTo>
                    <a:cubicBezTo>
                      <a:pt x="4801448" y="4186016"/>
                      <a:pt x="4549616" y="4437848"/>
                      <a:pt x="4238966" y="4437848"/>
                    </a:cubicBezTo>
                    <a:lnTo>
                      <a:pt x="914330" y="4437848"/>
                    </a:lnTo>
                    <a:cubicBezTo>
                      <a:pt x="603680" y="4437848"/>
                      <a:pt x="351848" y="4186016"/>
                      <a:pt x="351848" y="3875366"/>
                    </a:cubicBezTo>
                    <a:lnTo>
                      <a:pt x="351848" y="3466805"/>
                    </a:lnTo>
                    <a:lnTo>
                      <a:pt x="354439" y="3441103"/>
                    </a:lnTo>
                    <a:lnTo>
                      <a:pt x="354439" y="2890035"/>
                    </a:lnTo>
                    <a:lnTo>
                      <a:pt x="345496" y="2890035"/>
                    </a:lnTo>
                    <a:close/>
                    <a:moveTo>
                      <a:pt x="2423053" y="95238"/>
                    </a:moveTo>
                    <a:lnTo>
                      <a:pt x="2423053" y="95239"/>
                    </a:lnTo>
                    <a:lnTo>
                      <a:pt x="2423052" y="95239"/>
                    </a:lnTo>
                    <a:close/>
                    <a:moveTo>
                      <a:pt x="3970290" y="0"/>
                    </a:moveTo>
                    <a:lnTo>
                      <a:pt x="4194654" y="0"/>
                    </a:lnTo>
                    <a:cubicBezTo>
                      <a:pt x="4304541" y="0"/>
                      <a:pt x="4393622" y="89081"/>
                      <a:pt x="4393622" y="198968"/>
                    </a:cubicBezTo>
                    <a:lnTo>
                      <a:pt x="4393622" y="1260731"/>
                    </a:lnTo>
                    <a:lnTo>
                      <a:pt x="4387272" y="1292184"/>
                    </a:lnTo>
                    <a:lnTo>
                      <a:pt x="4387272" y="1637736"/>
                    </a:lnTo>
                    <a:lnTo>
                      <a:pt x="5072588" y="2267757"/>
                    </a:lnTo>
                    <a:cubicBezTo>
                      <a:pt x="5151380" y="2340192"/>
                      <a:pt x="5156534" y="2462785"/>
                      <a:pt x="5084099" y="2541577"/>
                    </a:cubicBezTo>
                    <a:lnTo>
                      <a:pt x="5084098" y="2541576"/>
                    </a:lnTo>
                    <a:cubicBezTo>
                      <a:pt x="5011663" y="2620369"/>
                      <a:pt x="4889070" y="2625522"/>
                      <a:pt x="4810278" y="2553088"/>
                    </a:cubicBezTo>
                    <a:lnTo>
                      <a:pt x="2560975" y="485270"/>
                    </a:lnTo>
                    <a:lnTo>
                      <a:pt x="325238" y="2549109"/>
                    </a:lnTo>
                    <a:cubicBezTo>
                      <a:pt x="266256" y="2603557"/>
                      <a:pt x="182546" y="2614411"/>
                      <a:pt x="113751" y="2583258"/>
                    </a:cubicBezTo>
                    <a:lnTo>
                      <a:pt x="51396" y="2538161"/>
                    </a:lnTo>
                    <a:lnTo>
                      <a:pt x="11421" y="2472405"/>
                    </a:lnTo>
                    <a:cubicBezTo>
                      <a:pt x="-14141" y="2401343"/>
                      <a:pt x="3362" y="2318767"/>
                      <a:pt x="62344" y="2264319"/>
                    </a:cubicBezTo>
                    <a:lnTo>
                      <a:pt x="2372862" y="131447"/>
                    </a:lnTo>
                    <a:lnTo>
                      <a:pt x="2417601" y="104249"/>
                    </a:lnTo>
                    <a:lnTo>
                      <a:pt x="2423053" y="95239"/>
                    </a:lnTo>
                    <a:lnTo>
                      <a:pt x="2485315" y="50014"/>
                    </a:lnTo>
                    <a:cubicBezTo>
                      <a:pt x="2508225" y="39582"/>
                      <a:pt x="2532803" y="33815"/>
                      <a:pt x="2557578" y="32773"/>
                    </a:cubicBezTo>
                    <a:cubicBezTo>
                      <a:pt x="2607130" y="30690"/>
                      <a:pt x="2657476" y="47511"/>
                      <a:pt x="2696872" y="83728"/>
                    </a:cubicBezTo>
                    <a:lnTo>
                      <a:pt x="3771322" y="1071485"/>
                    </a:lnTo>
                    <a:lnTo>
                      <a:pt x="3771322" y="198968"/>
                    </a:lnTo>
                    <a:cubicBezTo>
                      <a:pt x="3771322" y="89081"/>
                      <a:pt x="3860403" y="0"/>
                      <a:pt x="3970290" y="0"/>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05" dirty="0"/>
              </a:p>
            </p:txBody>
          </p:sp>
        </p:grpSp>
        <p:grpSp>
          <p:nvGrpSpPr>
            <p:cNvPr id="11" name="Group 10"/>
            <p:cNvGrpSpPr/>
            <p:nvPr/>
          </p:nvGrpSpPr>
          <p:grpSpPr>
            <a:xfrm>
              <a:off x="7821693" y="3206750"/>
              <a:ext cx="144000" cy="142875"/>
              <a:chOff x="11296649" y="3282950"/>
              <a:chExt cx="144000" cy="142875"/>
            </a:xfrm>
          </p:grpSpPr>
          <p:sp>
            <p:nvSpPr>
              <p:cNvPr id="10" name="Oval 9"/>
              <p:cNvSpPr/>
              <p:nvPr/>
            </p:nvSpPr>
            <p:spPr>
              <a:xfrm>
                <a:off x="11296649" y="3282950"/>
                <a:ext cx="144000" cy="142875"/>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p:cNvSpPr/>
              <p:nvPr/>
            </p:nvSpPr>
            <p:spPr>
              <a:xfrm>
                <a:off x="11328007" y="3314063"/>
                <a:ext cx="81285" cy="80649"/>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69" name="Freeform 12"/>
          <p:cNvSpPr>
            <a:spLocks noEditPoints="1"/>
          </p:cNvSpPr>
          <p:nvPr/>
        </p:nvSpPr>
        <p:spPr bwMode="auto">
          <a:xfrm>
            <a:off x="1726089" y="7098487"/>
            <a:ext cx="621388" cy="379152"/>
          </a:xfrm>
          <a:custGeom>
            <a:avLst/>
            <a:gdLst>
              <a:gd name="T0" fmla="*/ 152 w 400"/>
              <a:gd name="T1" fmla="*/ 7 h 244"/>
              <a:gd name="T2" fmla="*/ 127 w 400"/>
              <a:gd name="T3" fmla="*/ 7 h 244"/>
              <a:gd name="T4" fmla="*/ 0 w 400"/>
              <a:gd name="T5" fmla="*/ 122 h 244"/>
              <a:gd name="T6" fmla="*/ 127 w 400"/>
              <a:gd name="T7" fmla="*/ 237 h 244"/>
              <a:gd name="T8" fmla="*/ 152 w 400"/>
              <a:gd name="T9" fmla="*/ 237 h 244"/>
              <a:gd name="T10" fmla="*/ 152 w 400"/>
              <a:gd name="T11" fmla="*/ 212 h 244"/>
              <a:gd name="T12" fmla="*/ 53 w 400"/>
              <a:gd name="T13" fmla="*/ 122 h 244"/>
              <a:gd name="T14" fmla="*/ 152 w 400"/>
              <a:gd name="T15" fmla="*/ 32 h 244"/>
              <a:gd name="T16" fmla="*/ 152 w 400"/>
              <a:gd name="T17" fmla="*/ 7 h 244"/>
              <a:gd name="T18" fmla="*/ 272 w 400"/>
              <a:gd name="T19" fmla="*/ 7 h 244"/>
              <a:gd name="T20" fmla="*/ 248 w 400"/>
              <a:gd name="T21" fmla="*/ 7 h 244"/>
              <a:gd name="T22" fmla="*/ 248 w 400"/>
              <a:gd name="T23" fmla="*/ 32 h 244"/>
              <a:gd name="T24" fmla="*/ 347 w 400"/>
              <a:gd name="T25" fmla="*/ 122 h 244"/>
              <a:gd name="T26" fmla="*/ 248 w 400"/>
              <a:gd name="T27" fmla="*/ 212 h 244"/>
              <a:gd name="T28" fmla="*/ 248 w 400"/>
              <a:gd name="T29" fmla="*/ 237 h 244"/>
              <a:gd name="T30" fmla="*/ 272 w 400"/>
              <a:gd name="T31" fmla="*/ 237 h 244"/>
              <a:gd name="T32" fmla="*/ 400 w 400"/>
              <a:gd name="T33" fmla="*/ 122 h 244"/>
              <a:gd name="T34" fmla="*/ 272 w 400"/>
              <a:gd name="T35" fmla="*/ 7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44">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solidFill>
            <a:schemeClr val="bg1"/>
          </a:solidFill>
          <a:ln>
            <a:noFill/>
          </a:ln>
        </p:spPr>
        <p:txBody>
          <a:bodyPr vert="horz" wrap="square" lIns="96772" tIns="48386" rIns="96772" bIns="48386" numCol="1" anchor="t" anchorCtr="0" compatLnSpc="1">
            <a:prstTxWarp prst="textNoShape">
              <a:avLst/>
            </a:prstTxWarp>
          </a:bodyPr>
          <a:lstStyle/>
          <a:p>
            <a:endParaRPr lang="en-US" sz="2688" dirty="0"/>
          </a:p>
        </p:txBody>
      </p:sp>
      <p:sp>
        <p:nvSpPr>
          <p:cNvPr id="72" name="Freeform 41"/>
          <p:cNvSpPr>
            <a:spLocks noEditPoints="1"/>
          </p:cNvSpPr>
          <p:nvPr/>
        </p:nvSpPr>
        <p:spPr bwMode="auto">
          <a:xfrm>
            <a:off x="4919870" y="7024888"/>
            <a:ext cx="525968" cy="526349"/>
          </a:xfrm>
          <a:custGeom>
            <a:avLst/>
            <a:gdLst>
              <a:gd name="T0" fmla="*/ 2961 w 4152"/>
              <a:gd name="T1" fmla="*/ 3538 h 4155"/>
              <a:gd name="T2" fmla="*/ 3226 w 4152"/>
              <a:gd name="T3" fmla="*/ 3461 h 4155"/>
              <a:gd name="T4" fmla="*/ 3179 w 4152"/>
              <a:gd name="T5" fmla="*/ 3047 h 4155"/>
              <a:gd name="T6" fmla="*/ 2464 w 4152"/>
              <a:gd name="T7" fmla="*/ 3728 h 4155"/>
              <a:gd name="T8" fmla="*/ 2774 w 4152"/>
              <a:gd name="T9" fmla="*/ 3325 h 4155"/>
              <a:gd name="T10" fmla="*/ 1296 w 4152"/>
              <a:gd name="T11" fmla="*/ 3145 h 4155"/>
              <a:gd name="T12" fmla="*/ 1574 w 4152"/>
              <a:gd name="T13" fmla="*/ 3619 h 4155"/>
              <a:gd name="T14" fmla="*/ 1939 w 4152"/>
              <a:gd name="T15" fmla="*/ 3860 h 4155"/>
              <a:gd name="T16" fmla="*/ 764 w 4152"/>
              <a:gd name="T17" fmla="*/ 3310 h 4155"/>
              <a:gd name="T18" fmla="*/ 1300 w 4152"/>
              <a:gd name="T19" fmla="*/ 3702 h 4155"/>
              <a:gd name="T20" fmla="*/ 1009 w 4152"/>
              <a:gd name="T21" fmla="*/ 3154 h 4155"/>
              <a:gd name="T22" fmla="*/ 3289 w 4152"/>
              <a:gd name="T23" fmla="*/ 2555 h 4155"/>
              <a:gd name="T24" fmla="*/ 3825 w 4152"/>
              <a:gd name="T25" fmla="*/ 2502 h 4155"/>
              <a:gd name="T26" fmla="*/ 2213 w 4152"/>
              <a:gd name="T27" fmla="*/ 2770 h 4155"/>
              <a:gd name="T28" fmla="*/ 3042 w 4152"/>
              <a:gd name="T29" fmla="*/ 2215 h 4155"/>
              <a:gd name="T30" fmla="*/ 1160 w 4152"/>
              <a:gd name="T31" fmla="*/ 2664 h 4155"/>
              <a:gd name="T32" fmla="*/ 292 w 4152"/>
              <a:gd name="T33" fmla="*/ 2313 h 4155"/>
              <a:gd name="T34" fmla="*/ 901 w 4152"/>
              <a:gd name="T35" fmla="*/ 2770 h 4155"/>
              <a:gd name="T36" fmla="*/ 282 w 4152"/>
              <a:gd name="T37" fmla="*/ 2215 h 4155"/>
              <a:gd name="T38" fmla="*/ 3319 w 4152"/>
              <a:gd name="T39" fmla="*/ 1940 h 4155"/>
              <a:gd name="T40" fmla="*/ 3771 w 4152"/>
              <a:gd name="T41" fmla="*/ 1473 h 4155"/>
              <a:gd name="T42" fmla="*/ 3035 w 4152"/>
              <a:gd name="T43" fmla="*/ 1823 h 4155"/>
              <a:gd name="T44" fmla="*/ 1181 w 4152"/>
              <a:gd name="T45" fmla="*/ 1385 h 4155"/>
              <a:gd name="T46" fmla="*/ 1939 w 4152"/>
              <a:gd name="T47" fmla="*/ 1940 h 4155"/>
              <a:gd name="T48" fmla="*/ 327 w 4152"/>
              <a:gd name="T49" fmla="*/ 1653 h 4155"/>
              <a:gd name="T50" fmla="*/ 849 w 4152"/>
              <a:gd name="T51" fmla="*/ 1711 h 4155"/>
              <a:gd name="T52" fmla="*/ 2908 w 4152"/>
              <a:gd name="T53" fmla="*/ 531 h 4155"/>
              <a:gd name="T54" fmla="*/ 3179 w 4152"/>
              <a:gd name="T55" fmla="*/ 1108 h 4155"/>
              <a:gd name="T56" fmla="*/ 3226 w 4152"/>
              <a:gd name="T57" fmla="*/ 694 h 4155"/>
              <a:gd name="T58" fmla="*/ 1200 w 4152"/>
              <a:gd name="T59" fmla="*/ 505 h 4155"/>
              <a:gd name="T60" fmla="*/ 691 w 4152"/>
              <a:gd name="T61" fmla="*/ 928 h 4155"/>
              <a:gd name="T62" fmla="*/ 1095 w 4152"/>
              <a:gd name="T63" fmla="*/ 800 h 4155"/>
              <a:gd name="T64" fmla="*/ 2213 w 4152"/>
              <a:gd name="T65" fmla="*/ 1108 h 4155"/>
              <a:gd name="T66" fmla="*/ 2681 w 4152"/>
              <a:gd name="T67" fmla="*/ 671 h 4155"/>
              <a:gd name="T68" fmla="*/ 2343 w 4152"/>
              <a:gd name="T69" fmla="*/ 346 h 4155"/>
              <a:gd name="T70" fmla="*/ 1748 w 4152"/>
              <a:gd name="T71" fmla="*/ 383 h 4155"/>
              <a:gd name="T72" fmla="*/ 1423 w 4152"/>
              <a:gd name="T73" fmla="*/ 748 h 4155"/>
              <a:gd name="T74" fmla="*/ 1939 w 4152"/>
              <a:gd name="T75" fmla="*/ 295 h 4155"/>
              <a:gd name="T76" fmla="*/ 2577 w 4152"/>
              <a:gd name="T77" fmla="*/ 60 h 4155"/>
              <a:gd name="T78" fmla="*/ 3227 w 4152"/>
              <a:gd name="T79" fmla="*/ 349 h 4155"/>
              <a:gd name="T80" fmla="*/ 3736 w 4152"/>
              <a:gd name="T81" fmla="*/ 830 h 4155"/>
              <a:gd name="T82" fmla="*/ 4058 w 4152"/>
              <a:gd name="T83" fmla="*/ 1459 h 4155"/>
              <a:gd name="T84" fmla="*/ 4152 w 4152"/>
              <a:gd name="T85" fmla="*/ 2215 h 4155"/>
              <a:gd name="T86" fmla="*/ 4019 w 4152"/>
              <a:gd name="T87" fmla="*/ 2809 h 4155"/>
              <a:gd name="T88" fmla="*/ 3663 w 4152"/>
              <a:gd name="T89" fmla="*/ 3417 h 4155"/>
              <a:gd name="T90" fmla="*/ 3127 w 4152"/>
              <a:gd name="T91" fmla="*/ 3869 h 4155"/>
              <a:gd name="T92" fmla="*/ 2458 w 4152"/>
              <a:gd name="T93" fmla="*/ 4118 h 4155"/>
              <a:gd name="T94" fmla="*/ 1814 w 4152"/>
              <a:gd name="T95" fmla="*/ 4137 h 4155"/>
              <a:gd name="T96" fmla="*/ 1129 w 4152"/>
              <a:gd name="T97" fmla="*/ 3926 h 4155"/>
              <a:gd name="T98" fmla="*/ 567 w 4152"/>
              <a:gd name="T99" fmla="*/ 3504 h 4155"/>
              <a:gd name="T100" fmla="*/ 177 w 4152"/>
              <a:gd name="T101" fmla="*/ 2919 h 4155"/>
              <a:gd name="T102" fmla="*/ 4 w 4152"/>
              <a:gd name="T103" fmla="*/ 2215 h 4155"/>
              <a:gd name="T104" fmla="*/ 60 w 4152"/>
              <a:gd name="T105" fmla="*/ 1576 h 4155"/>
              <a:gd name="T106" fmla="*/ 349 w 4152"/>
              <a:gd name="T107" fmla="*/ 925 h 4155"/>
              <a:gd name="T108" fmla="*/ 829 w 4152"/>
              <a:gd name="T109" fmla="*/ 417 h 4155"/>
              <a:gd name="T110" fmla="*/ 1458 w 4152"/>
              <a:gd name="T111" fmla="*/ 93 h 4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152" h="4155">
                <a:moveTo>
                  <a:pt x="3179" y="3047"/>
                </a:moveTo>
                <a:lnTo>
                  <a:pt x="3143" y="3154"/>
                </a:lnTo>
                <a:lnTo>
                  <a:pt x="3101" y="3257"/>
                </a:lnTo>
                <a:lnTo>
                  <a:pt x="3059" y="3355"/>
                </a:lnTo>
                <a:lnTo>
                  <a:pt x="3011" y="3450"/>
                </a:lnTo>
                <a:lnTo>
                  <a:pt x="2961" y="3538"/>
                </a:lnTo>
                <a:lnTo>
                  <a:pt x="2908" y="3622"/>
                </a:lnTo>
                <a:lnTo>
                  <a:pt x="2852" y="3702"/>
                </a:lnTo>
                <a:lnTo>
                  <a:pt x="2952" y="3650"/>
                </a:lnTo>
                <a:lnTo>
                  <a:pt x="3047" y="3593"/>
                </a:lnTo>
                <a:lnTo>
                  <a:pt x="3139" y="3530"/>
                </a:lnTo>
                <a:lnTo>
                  <a:pt x="3226" y="3461"/>
                </a:lnTo>
                <a:lnTo>
                  <a:pt x="3310" y="3388"/>
                </a:lnTo>
                <a:lnTo>
                  <a:pt x="3388" y="3310"/>
                </a:lnTo>
                <a:lnTo>
                  <a:pt x="3461" y="3227"/>
                </a:lnTo>
                <a:lnTo>
                  <a:pt x="3529" y="3139"/>
                </a:lnTo>
                <a:lnTo>
                  <a:pt x="3592" y="3047"/>
                </a:lnTo>
                <a:lnTo>
                  <a:pt x="3179" y="3047"/>
                </a:lnTo>
                <a:close/>
                <a:moveTo>
                  <a:pt x="2213" y="3047"/>
                </a:moveTo>
                <a:lnTo>
                  <a:pt x="2213" y="3860"/>
                </a:lnTo>
                <a:lnTo>
                  <a:pt x="2279" y="3839"/>
                </a:lnTo>
                <a:lnTo>
                  <a:pt x="2343" y="3809"/>
                </a:lnTo>
                <a:lnTo>
                  <a:pt x="2404" y="3772"/>
                </a:lnTo>
                <a:lnTo>
                  <a:pt x="2464" y="3728"/>
                </a:lnTo>
                <a:lnTo>
                  <a:pt x="2521" y="3677"/>
                </a:lnTo>
                <a:lnTo>
                  <a:pt x="2578" y="3619"/>
                </a:lnTo>
                <a:lnTo>
                  <a:pt x="2631" y="3554"/>
                </a:lnTo>
                <a:lnTo>
                  <a:pt x="2681" y="3484"/>
                </a:lnTo>
                <a:lnTo>
                  <a:pt x="2729" y="3407"/>
                </a:lnTo>
                <a:lnTo>
                  <a:pt x="2774" y="3325"/>
                </a:lnTo>
                <a:lnTo>
                  <a:pt x="2817" y="3237"/>
                </a:lnTo>
                <a:lnTo>
                  <a:pt x="2856" y="3145"/>
                </a:lnTo>
                <a:lnTo>
                  <a:pt x="2893" y="3047"/>
                </a:lnTo>
                <a:lnTo>
                  <a:pt x="2213" y="3047"/>
                </a:lnTo>
                <a:close/>
                <a:moveTo>
                  <a:pt x="1259" y="3047"/>
                </a:moveTo>
                <a:lnTo>
                  <a:pt x="1296" y="3145"/>
                </a:lnTo>
                <a:lnTo>
                  <a:pt x="1335" y="3237"/>
                </a:lnTo>
                <a:lnTo>
                  <a:pt x="1378" y="3325"/>
                </a:lnTo>
                <a:lnTo>
                  <a:pt x="1423" y="3407"/>
                </a:lnTo>
                <a:lnTo>
                  <a:pt x="1471" y="3484"/>
                </a:lnTo>
                <a:lnTo>
                  <a:pt x="1521" y="3554"/>
                </a:lnTo>
                <a:lnTo>
                  <a:pt x="1574" y="3619"/>
                </a:lnTo>
                <a:lnTo>
                  <a:pt x="1631" y="3677"/>
                </a:lnTo>
                <a:lnTo>
                  <a:pt x="1688" y="3728"/>
                </a:lnTo>
                <a:lnTo>
                  <a:pt x="1748" y="3772"/>
                </a:lnTo>
                <a:lnTo>
                  <a:pt x="1809" y="3809"/>
                </a:lnTo>
                <a:lnTo>
                  <a:pt x="1873" y="3839"/>
                </a:lnTo>
                <a:lnTo>
                  <a:pt x="1939" y="3860"/>
                </a:lnTo>
                <a:lnTo>
                  <a:pt x="1939" y="3047"/>
                </a:lnTo>
                <a:lnTo>
                  <a:pt x="1259" y="3047"/>
                </a:lnTo>
                <a:close/>
                <a:moveTo>
                  <a:pt x="560" y="3047"/>
                </a:moveTo>
                <a:lnTo>
                  <a:pt x="623" y="3139"/>
                </a:lnTo>
                <a:lnTo>
                  <a:pt x="691" y="3227"/>
                </a:lnTo>
                <a:lnTo>
                  <a:pt x="764" y="3310"/>
                </a:lnTo>
                <a:lnTo>
                  <a:pt x="842" y="3388"/>
                </a:lnTo>
                <a:lnTo>
                  <a:pt x="926" y="3461"/>
                </a:lnTo>
                <a:lnTo>
                  <a:pt x="1013" y="3530"/>
                </a:lnTo>
                <a:lnTo>
                  <a:pt x="1105" y="3593"/>
                </a:lnTo>
                <a:lnTo>
                  <a:pt x="1200" y="3650"/>
                </a:lnTo>
                <a:lnTo>
                  <a:pt x="1300" y="3702"/>
                </a:lnTo>
                <a:lnTo>
                  <a:pt x="1244" y="3624"/>
                </a:lnTo>
                <a:lnTo>
                  <a:pt x="1190" y="3539"/>
                </a:lnTo>
                <a:lnTo>
                  <a:pt x="1140" y="3450"/>
                </a:lnTo>
                <a:lnTo>
                  <a:pt x="1093" y="3355"/>
                </a:lnTo>
                <a:lnTo>
                  <a:pt x="1049" y="3257"/>
                </a:lnTo>
                <a:lnTo>
                  <a:pt x="1009" y="3154"/>
                </a:lnTo>
                <a:lnTo>
                  <a:pt x="973" y="3047"/>
                </a:lnTo>
                <a:lnTo>
                  <a:pt x="560" y="3047"/>
                </a:lnTo>
                <a:close/>
                <a:moveTo>
                  <a:pt x="3319" y="2215"/>
                </a:moveTo>
                <a:lnTo>
                  <a:pt x="3313" y="2331"/>
                </a:lnTo>
                <a:lnTo>
                  <a:pt x="3303" y="2444"/>
                </a:lnTo>
                <a:lnTo>
                  <a:pt x="3289" y="2555"/>
                </a:lnTo>
                <a:lnTo>
                  <a:pt x="3271" y="2664"/>
                </a:lnTo>
                <a:lnTo>
                  <a:pt x="3251" y="2770"/>
                </a:lnTo>
                <a:lnTo>
                  <a:pt x="3737" y="2770"/>
                </a:lnTo>
                <a:lnTo>
                  <a:pt x="3771" y="2682"/>
                </a:lnTo>
                <a:lnTo>
                  <a:pt x="3800" y="2592"/>
                </a:lnTo>
                <a:lnTo>
                  <a:pt x="3825" y="2502"/>
                </a:lnTo>
                <a:lnTo>
                  <a:pt x="3845" y="2407"/>
                </a:lnTo>
                <a:lnTo>
                  <a:pt x="3860" y="2313"/>
                </a:lnTo>
                <a:lnTo>
                  <a:pt x="3870" y="2215"/>
                </a:lnTo>
                <a:lnTo>
                  <a:pt x="3319" y="2215"/>
                </a:lnTo>
                <a:close/>
                <a:moveTo>
                  <a:pt x="2213" y="2215"/>
                </a:moveTo>
                <a:lnTo>
                  <a:pt x="2213" y="2770"/>
                </a:lnTo>
                <a:lnTo>
                  <a:pt x="2971" y="2770"/>
                </a:lnTo>
                <a:lnTo>
                  <a:pt x="2992" y="2664"/>
                </a:lnTo>
                <a:lnTo>
                  <a:pt x="3011" y="2556"/>
                </a:lnTo>
                <a:lnTo>
                  <a:pt x="3025" y="2445"/>
                </a:lnTo>
                <a:lnTo>
                  <a:pt x="3036" y="2332"/>
                </a:lnTo>
                <a:lnTo>
                  <a:pt x="3042" y="2215"/>
                </a:lnTo>
                <a:lnTo>
                  <a:pt x="2213" y="2215"/>
                </a:lnTo>
                <a:close/>
                <a:moveTo>
                  <a:pt x="1110" y="2215"/>
                </a:moveTo>
                <a:lnTo>
                  <a:pt x="1116" y="2332"/>
                </a:lnTo>
                <a:lnTo>
                  <a:pt x="1127" y="2445"/>
                </a:lnTo>
                <a:lnTo>
                  <a:pt x="1141" y="2556"/>
                </a:lnTo>
                <a:lnTo>
                  <a:pt x="1160" y="2664"/>
                </a:lnTo>
                <a:lnTo>
                  <a:pt x="1181" y="2770"/>
                </a:lnTo>
                <a:lnTo>
                  <a:pt x="1939" y="2770"/>
                </a:lnTo>
                <a:lnTo>
                  <a:pt x="1939" y="2215"/>
                </a:lnTo>
                <a:lnTo>
                  <a:pt x="1110" y="2215"/>
                </a:lnTo>
                <a:close/>
                <a:moveTo>
                  <a:pt x="282" y="2215"/>
                </a:moveTo>
                <a:lnTo>
                  <a:pt x="292" y="2313"/>
                </a:lnTo>
                <a:lnTo>
                  <a:pt x="307" y="2407"/>
                </a:lnTo>
                <a:lnTo>
                  <a:pt x="327" y="2502"/>
                </a:lnTo>
                <a:lnTo>
                  <a:pt x="352" y="2592"/>
                </a:lnTo>
                <a:lnTo>
                  <a:pt x="381" y="2682"/>
                </a:lnTo>
                <a:lnTo>
                  <a:pt x="415" y="2770"/>
                </a:lnTo>
                <a:lnTo>
                  <a:pt x="901" y="2770"/>
                </a:lnTo>
                <a:lnTo>
                  <a:pt x="881" y="2664"/>
                </a:lnTo>
                <a:lnTo>
                  <a:pt x="863" y="2555"/>
                </a:lnTo>
                <a:lnTo>
                  <a:pt x="849" y="2444"/>
                </a:lnTo>
                <a:lnTo>
                  <a:pt x="839" y="2331"/>
                </a:lnTo>
                <a:lnTo>
                  <a:pt x="833" y="2215"/>
                </a:lnTo>
                <a:lnTo>
                  <a:pt x="282" y="2215"/>
                </a:lnTo>
                <a:close/>
                <a:moveTo>
                  <a:pt x="3251" y="1385"/>
                </a:moveTo>
                <a:lnTo>
                  <a:pt x="3271" y="1491"/>
                </a:lnTo>
                <a:lnTo>
                  <a:pt x="3289" y="1600"/>
                </a:lnTo>
                <a:lnTo>
                  <a:pt x="3303" y="1711"/>
                </a:lnTo>
                <a:lnTo>
                  <a:pt x="3313" y="1824"/>
                </a:lnTo>
                <a:lnTo>
                  <a:pt x="3319" y="1940"/>
                </a:lnTo>
                <a:lnTo>
                  <a:pt x="3870" y="1940"/>
                </a:lnTo>
                <a:lnTo>
                  <a:pt x="3860" y="1842"/>
                </a:lnTo>
                <a:lnTo>
                  <a:pt x="3845" y="1748"/>
                </a:lnTo>
                <a:lnTo>
                  <a:pt x="3825" y="1653"/>
                </a:lnTo>
                <a:lnTo>
                  <a:pt x="3800" y="1563"/>
                </a:lnTo>
                <a:lnTo>
                  <a:pt x="3771" y="1473"/>
                </a:lnTo>
                <a:lnTo>
                  <a:pt x="3737" y="1385"/>
                </a:lnTo>
                <a:lnTo>
                  <a:pt x="3251" y="1385"/>
                </a:lnTo>
                <a:close/>
                <a:moveTo>
                  <a:pt x="2213" y="1385"/>
                </a:moveTo>
                <a:lnTo>
                  <a:pt x="2213" y="1940"/>
                </a:lnTo>
                <a:lnTo>
                  <a:pt x="3042" y="1940"/>
                </a:lnTo>
                <a:lnTo>
                  <a:pt x="3035" y="1823"/>
                </a:lnTo>
                <a:lnTo>
                  <a:pt x="3025" y="1710"/>
                </a:lnTo>
                <a:lnTo>
                  <a:pt x="3010" y="1599"/>
                </a:lnTo>
                <a:lnTo>
                  <a:pt x="2992" y="1491"/>
                </a:lnTo>
                <a:lnTo>
                  <a:pt x="2971" y="1385"/>
                </a:lnTo>
                <a:lnTo>
                  <a:pt x="2213" y="1385"/>
                </a:lnTo>
                <a:close/>
                <a:moveTo>
                  <a:pt x="1181" y="1385"/>
                </a:moveTo>
                <a:lnTo>
                  <a:pt x="1160" y="1491"/>
                </a:lnTo>
                <a:lnTo>
                  <a:pt x="1141" y="1599"/>
                </a:lnTo>
                <a:lnTo>
                  <a:pt x="1127" y="1710"/>
                </a:lnTo>
                <a:lnTo>
                  <a:pt x="1116" y="1823"/>
                </a:lnTo>
                <a:lnTo>
                  <a:pt x="1110" y="1940"/>
                </a:lnTo>
                <a:lnTo>
                  <a:pt x="1939" y="1940"/>
                </a:lnTo>
                <a:lnTo>
                  <a:pt x="1939" y="1385"/>
                </a:lnTo>
                <a:lnTo>
                  <a:pt x="1181" y="1385"/>
                </a:lnTo>
                <a:close/>
                <a:moveTo>
                  <a:pt x="415" y="1385"/>
                </a:moveTo>
                <a:lnTo>
                  <a:pt x="381" y="1473"/>
                </a:lnTo>
                <a:lnTo>
                  <a:pt x="352" y="1563"/>
                </a:lnTo>
                <a:lnTo>
                  <a:pt x="327" y="1653"/>
                </a:lnTo>
                <a:lnTo>
                  <a:pt x="307" y="1748"/>
                </a:lnTo>
                <a:lnTo>
                  <a:pt x="292" y="1842"/>
                </a:lnTo>
                <a:lnTo>
                  <a:pt x="282" y="1940"/>
                </a:lnTo>
                <a:lnTo>
                  <a:pt x="833" y="1940"/>
                </a:lnTo>
                <a:lnTo>
                  <a:pt x="839" y="1824"/>
                </a:lnTo>
                <a:lnTo>
                  <a:pt x="849" y="1711"/>
                </a:lnTo>
                <a:lnTo>
                  <a:pt x="863" y="1600"/>
                </a:lnTo>
                <a:lnTo>
                  <a:pt x="881" y="1491"/>
                </a:lnTo>
                <a:lnTo>
                  <a:pt x="901" y="1385"/>
                </a:lnTo>
                <a:lnTo>
                  <a:pt x="415" y="1385"/>
                </a:lnTo>
                <a:close/>
                <a:moveTo>
                  <a:pt x="2852" y="453"/>
                </a:moveTo>
                <a:lnTo>
                  <a:pt x="2908" y="531"/>
                </a:lnTo>
                <a:lnTo>
                  <a:pt x="2962" y="616"/>
                </a:lnTo>
                <a:lnTo>
                  <a:pt x="3012" y="705"/>
                </a:lnTo>
                <a:lnTo>
                  <a:pt x="3059" y="800"/>
                </a:lnTo>
                <a:lnTo>
                  <a:pt x="3103" y="898"/>
                </a:lnTo>
                <a:lnTo>
                  <a:pt x="3143" y="1001"/>
                </a:lnTo>
                <a:lnTo>
                  <a:pt x="3179" y="1108"/>
                </a:lnTo>
                <a:lnTo>
                  <a:pt x="3592" y="1108"/>
                </a:lnTo>
                <a:lnTo>
                  <a:pt x="3529" y="1016"/>
                </a:lnTo>
                <a:lnTo>
                  <a:pt x="3461" y="928"/>
                </a:lnTo>
                <a:lnTo>
                  <a:pt x="3388" y="845"/>
                </a:lnTo>
                <a:lnTo>
                  <a:pt x="3310" y="767"/>
                </a:lnTo>
                <a:lnTo>
                  <a:pt x="3226" y="694"/>
                </a:lnTo>
                <a:lnTo>
                  <a:pt x="3139" y="625"/>
                </a:lnTo>
                <a:lnTo>
                  <a:pt x="3047" y="562"/>
                </a:lnTo>
                <a:lnTo>
                  <a:pt x="2952" y="505"/>
                </a:lnTo>
                <a:lnTo>
                  <a:pt x="2852" y="453"/>
                </a:lnTo>
                <a:close/>
                <a:moveTo>
                  <a:pt x="1300" y="453"/>
                </a:moveTo>
                <a:lnTo>
                  <a:pt x="1200" y="505"/>
                </a:lnTo>
                <a:lnTo>
                  <a:pt x="1105" y="562"/>
                </a:lnTo>
                <a:lnTo>
                  <a:pt x="1013" y="625"/>
                </a:lnTo>
                <a:lnTo>
                  <a:pt x="926" y="694"/>
                </a:lnTo>
                <a:lnTo>
                  <a:pt x="842" y="767"/>
                </a:lnTo>
                <a:lnTo>
                  <a:pt x="764" y="845"/>
                </a:lnTo>
                <a:lnTo>
                  <a:pt x="691" y="928"/>
                </a:lnTo>
                <a:lnTo>
                  <a:pt x="623" y="1016"/>
                </a:lnTo>
                <a:lnTo>
                  <a:pt x="560" y="1108"/>
                </a:lnTo>
                <a:lnTo>
                  <a:pt x="974" y="1108"/>
                </a:lnTo>
                <a:lnTo>
                  <a:pt x="1010" y="1001"/>
                </a:lnTo>
                <a:lnTo>
                  <a:pt x="1051" y="898"/>
                </a:lnTo>
                <a:lnTo>
                  <a:pt x="1095" y="800"/>
                </a:lnTo>
                <a:lnTo>
                  <a:pt x="1141" y="705"/>
                </a:lnTo>
                <a:lnTo>
                  <a:pt x="1191" y="616"/>
                </a:lnTo>
                <a:lnTo>
                  <a:pt x="1244" y="531"/>
                </a:lnTo>
                <a:lnTo>
                  <a:pt x="1300" y="453"/>
                </a:lnTo>
                <a:close/>
                <a:moveTo>
                  <a:pt x="2213" y="295"/>
                </a:moveTo>
                <a:lnTo>
                  <a:pt x="2213" y="1108"/>
                </a:lnTo>
                <a:lnTo>
                  <a:pt x="2893" y="1108"/>
                </a:lnTo>
                <a:lnTo>
                  <a:pt x="2856" y="1010"/>
                </a:lnTo>
                <a:lnTo>
                  <a:pt x="2817" y="918"/>
                </a:lnTo>
                <a:lnTo>
                  <a:pt x="2774" y="830"/>
                </a:lnTo>
                <a:lnTo>
                  <a:pt x="2729" y="748"/>
                </a:lnTo>
                <a:lnTo>
                  <a:pt x="2681" y="671"/>
                </a:lnTo>
                <a:lnTo>
                  <a:pt x="2631" y="601"/>
                </a:lnTo>
                <a:lnTo>
                  <a:pt x="2578" y="536"/>
                </a:lnTo>
                <a:lnTo>
                  <a:pt x="2521" y="478"/>
                </a:lnTo>
                <a:lnTo>
                  <a:pt x="2464" y="427"/>
                </a:lnTo>
                <a:lnTo>
                  <a:pt x="2404" y="383"/>
                </a:lnTo>
                <a:lnTo>
                  <a:pt x="2343" y="346"/>
                </a:lnTo>
                <a:lnTo>
                  <a:pt x="2279" y="316"/>
                </a:lnTo>
                <a:lnTo>
                  <a:pt x="2213" y="295"/>
                </a:lnTo>
                <a:close/>
                <a:moveTo>
                  <a:pt x="1939" y="295"/>
                </a:moveTo>
                <a:lnTo>
                  <a:pt x="1873" y="316"/>
                </a:lnTo>
                <a:lnTo>
                  <a:pt x="1809" y="346"/>
                </a:lnTo>
                <a:lnTo>
                  <a:pt x="1748" y="383"/>
                </a:lnTo>
                <a:lnTo>
                  <a:pt x="1688" y="427"/>
                </a:lnTo>
                <a:lnTo>
                  <a:pt x="1631" y="478"/>
                </a:lnTo>
                <a:lnTo>
                  <a:pt x="1574" y="536"/>
                </a:lnTo>
                <a:lnTo>
                  <a:pt x="1521" y="601"/>
                </a:lnTo>
                <a:lnTo>
                  <a:pt x="1471" y="671"/>
                </a:lnTo>
                <a:lnTo>
                  <a:pt x="1423" y="748"/>
                </a:lnTo>
                <a:lnTo>
                  <a:pt x="1378" y="830"/>
                </a:lnTo>
                <a:lnTo>
                  <a:pt x="1335" y="918"/>
                </a:lnTo>
                <a:lnTo>
                  <a:pt x="1296" y="1010"/>
                </a:lnTo>
                <a:lnTo>
                  <a:pt x="1259" y="1108"/>
                </a:lnTo>
                <a:lnTo>
                  <a:pt x="1939" y="1108"/>
                </a:lnTo>
                <a:lnTo>
                  <a:pt x="1939" y="295"/>
                </a:lnTo>
                <a:close/>
                <a:moveTo>
                  <a:pt x="1939" y="0"/>
                </a:moveTo>
                <a:lnTo>
                  <a:pt x="2213" y="0"/>
                </a:lnTo>
                <a:lnTo>
                  <a:pt x="2213" y="4"/>
                </a:lnTo>
                <a:lnTo>
                  <a:pt x="2338" y="16"/>
                </a:lnTo>
                <a:lnTo>
                  <a:pt x="2458" y="35"/>
                </a:lnTo>
                <a:lnTo>
                  <a:pt x="2577" y="60"/>
                </a:lnTo>
                <a:lnTo>
                  <a:pt x="2694" y="93"/>
                </a:lnTo>
                <a:lnTo>
                  <a:pt x="2807" y="132"/>
                </a:lnTo>
                <a:lnTo>
                  <a:pt x="2916" y="178"/>
                </a:lnTo>
                <a:lnTo>
                  <a:pt x="3023" y="229"/>
                </a:lnTo>
                <a:lnTo>
                  <a:pt x="3127" y="286"/>
                </a:lnTo>
                <a:lnTo>
                  <a:pt x="3227" y="349"/>
                </a:lnTo>
                <a:lnTo>
                  <a:pt x="3323" y="417"/>
                </a:lnTo>
                <a:lnTo>
                  <a:pt x="3415" y="490"/>
                </a:lnTo>
                <a:lnTo>
                  <a:pt x="3502" y="568"/>
                </a:lnTo>
                <a:lnTo>
                  <a:pt x="3585" y="651"/>
                </a:lnTo>
                <a:lnTo>
                  <a:pt x="3663" y="738"/>
                </a:lnTo>
                <a:lnTo>
                  <a:pt x="3736" y="830"/>
                </a:lnTo>
                <a:lnTo>
                  <a:pt x="3803" y="925"/>
                </a:lnTo>
                <a:lnTo>
                  <a:pt x="3866" y="1026"/>
                </a:lnTo>
                <a:lnTo>
                  <a:pt x="3923" y="1129"/>
                </a:lnTo>
                <a:lnTo>
                  <a:pt x="3975" y="1236"/>
                </a:lnTo>
                <a:lnTo>
                  <a:pt x="4019" y="1346"/>
                </a:lnTo>
                <a:lnTo>
                  <a:pt x="4058" y="1459"/>
                </a:lnTo>
                <a:lnTo>
                  <a:pt x="4090" y="1576"/>
                </a:lnTo>
                <a:lnTo>
                  <a:pt x="4116" y="1695"/>
                </a:lnTo>
                <a:lnTo>
                  <a:pt x="4134" y="1816"/>
                </a:lnTo>
                <a:lnTo>
                  <a:pt x="4147" y="1940"/>
                </a:lnTo>
                <a:lnTo>
                  <a:pt x="4152" y="1940"/>
                </a:lnTo>
                <a:lnTo>
                  <a:pt x="4152" y="2215"/>
                </a:lnTo>
                <a:lnTo>
                  <a:pt x="4147" y="2215"/>
                </a:lnTo>
                <a:lnTo>
                  <a:pt x="4134" y="2339"/>
                </a:lnTo>
                <a:lnTo>
                  <a:pt x="4116" y="2460"/>
                </a:lnTo>
                <a:lnTo>
                  <a:pt x="4090" y="2579"/>
                </a:lnTo>
                <a:lnTo>
                  <a:pt x="4058" y="2696"/>
                </a:lnTo>
                <a:lnTo>
                  <a:pt x="4019" y="2809"/>
                </a:lnTo>
                <a:lnTo>
                  <a:pt x="3975" y="2919"/>
                </a:lnTo>
                <a:lnTo>
                  <a:pt x="3923" y="3026"/>
                </a:lnTo>
                <a:lnTo>
                  <a:pt x="3866" y="3129"/>
                </a:lnTo>
                <a:lnTo>
                  <a:pt x="3803" y="3230"/>
                </a:lnTo>
                <a:lnTo>
                  <a:pt x="3736" y="3325"/>
                </a:lnTo>
                <a:lnTo>
                  <a:pt x="3663" y="3417"/>
                </a:lnTo>
                <a:lnTo>
                  <a:pt x="3585" y="3504"/>
                </a:lnTo>
                <a:lnTo>
                  <a:pt x="3502" y="3587"/>
                </a:lnTo>
                <a:lnTo>
                  <a:pt x="3415" y="3665"/>
                </a:lnTo>
                <a:lnTo>
                  <a:pt x="3323" y="3738"/>
                </a:lnTo>
                <a:lnTo>
                  <a:pt x="3227" y="3806"/>
                </a:lnTo>
                <a:lnTo>
                  <a:pt x="3127" y="3869"/>
                </a:lnTo>
                <a:lnTo>
                  <a:pt x="3023" y="3926"/>
                </a:lnTo>
                <a:lnTo>
                  <a:pt x="2916" y="3977"/>
                </a:lnTo>
                <a:lnTo>
                  <a:pt x="2807" y="4022"/>
                </a:lnTo>
                <a:lnTo>
                  <a:pt x="2694" y="4061"/>
                </a:lnTo>
                <a:lnTo>
                  <a:pt x="2577" y="4093"/>
                </a:lnTo>
                <a:lnTo>
                  <a:pt x="2458" y="4118"/>
                </a:lnTo>
                <a:lnTo>
                  <a:pt x="2338" y="4137"/>
                </a:lnTo>
                <a:lnTo>
                  <a:pt x="2213" y="4150"/>
                </a:lnTo>
                <a:lnTo>
                  <a:pt x="2213" y="4155"/>
                </a:lnTo>
                <a:lnTo>
                  <a:pt x="1939" y="4155"/>
                </a:lnTo>
                <a:lnTo>
                  <a:pt x="1939" y="4150"/>
                </a:lnTo>
                <a:lnTo>
                  <a:pt x="1814" y="4137"/>
                </a:lnTo>
                <a:lnTo>
                  <a:pt x="1694" y="4118"/>
                </a:lnTo>
                <a:lnTo>
                  <a:pt x="1575" y="4093"/>
                </a:lnTo>
                <a:lnTo>
                  <a:pt x="1458" y="4061"/>
                </a:lnTo>
                <a:lnTo>
                  <a:pt x="1345" y="4022"/>
                </a:lnTo>
                <a:lnTo>
                  <a:pt x="1236" y="3977"/>
                </a:lnTo>
                <a:lnTo>
                  <a:pt x="1129" y="3926"/>
                </a:lnTo>
                <a:lnTo>
                  <a:pt x="1025" y="3869"/>
                </a:lnTo>
                <a:lnTo>
                  <a:pt x="925" y="3806"/>
                </a:lnTo>
                <a:lnTo>
                  <a:pt x="829" y="3738"/>
                </a:lnTo>
                <a:lnTo>
                  <a:pt x="737" y="3665"/>
                </a:lnTo>
                <a:lnTo>
                  <a:pt x="650" y="3587"/>
                </a:lnTo>
                <a:lnTo>
                  <a:pt x="567" y="3504"/>
                </a:lnTo>
                <a:lnTo>
                  <a:pt x="489" y="3417"/>
                </a:lnTo>
                <a:lnTo>
                  <a:pt x="416" y="3325"/>
                </a:lnTo>
                <a:lnTo>
                  <a:pt x="349" y="3230"/>
                </a:lnTo>
                <a:lnTo>
                  <a:pt x="286" y="3129"/>
                </a:lnTo>
                <a:lnTo>
                  <a:pt x="229" y="3026"/>
                </a:lnTo>
                <a:lnTo>
                  <a:pt x="177" y="2919"/>
                </a:lnTo>
                <a:lnTo>
                  <a:pt x="132" y="2809"/>
                </a:lnTo>
                <a:lnTo>
                  <a:pt x="93" y="2696"/>
                </a:lnTo>
                <a:lnTo>
                  <a:pt x="60" y="2579"/>
                </a:lnTo>
                <a:lnTo>
                  <a:pt x="35" y="2460"/>
                </a:lnTo>
                <a:lnTo>
                  <a:pt x="16" y="2339"/>
                </a:lnTo>
                <a:lnTo>
                  <a:pt x="4" y="2215"/>
                </a:lnTo>
                <a:lnTo>
                  <a:pt x="0" y="2215"/>
                </a:lnTo>
                <a:lnTo>
                  <a:pt x="0" y="1940"/>
                </a:lnTo>
                <a:lnTo>
                  <a:pt x="4" y="1940"/>
                </a:lnTo>
                <a:lnTo>
                  <a:pt x="16" y="1816"/>
                </a:lnTo>
                <a:lnTo>
                  <a:pt x="35" y="1695"/>
                </a:lnTo>
                <a:lnTo>
                  <a:pt x="60" y="1576"/>
                </a:lnTo>
                <a:lnTo>
                  <a:pt x="93" y="1459"/>
                </a:lnTo>
                <a:lnTo>
                  <a:pt x="132" y="1346"/>
                </a:lnTo>
                <a:lnTo>
                  <a:pt x="177" y="1236"/>
                </a:lnTo>
                <a:lnTo>
                  <a:pt x="229" y="1129"/>
                </a:lnTo>
                <a:lnTo>
                  <a:pt x="286" y="1026"/>
                </a:lnTo>
                <a:lnTo>
                  <a:pt x="349" y="925"/>
                </a:lnTo>
                <a:lnTo>
                  <a:pt x="416" y="830"/>
                </a:lnTo>
                <a:lnTo>
                  <a:pt x="489" y="738"/>
                </a:lnTo>
                <a:lnTo>
                  <a:pt x="567" y="651"/>
                </a:lnTo>
                <a:lnTo>
                  <a:pt x="650" y="568"/>
                </a:lnTo>
                <a:lnTo>
                  <a:pt x="737" y="490"/>
                </a:lnTo>
                <a:lnTo>
                  <a:pt x="829" y="417"/>
                </a:lnTo>
                <a:lnTo>
                  <a:pt x="925" y="349"/>
                </a:lnTo>
                <a:lnTo>
                  <a:pt x="1025" y="286"/>
                </a:lnTo>
                <a:lnTo>
                  <a:pt x="1129" y="229"/>
                </a:lnTo>
                <a:lnTo>
                  <a:pt x="1236" y="178"/>
                </a:lnTo>
                <a:lnTo>
                  <a:pt x="1345" y="132"/>
                </a:lnTo>
                <a:lnTo>
                  <a:pt x="1458" y="93"/>
                </a:lnTo>
                <a:lnTo>
                  <a:pt x="1575" y="60"/>
                </a:lnTo>
                <a:lnTo>
                  <a:pt x="1694" y="35"/>
                </a:lnTo>
                <a:lnTo>
                  <a:pt x="1814" y="16"/>
                </a:lnTo>
                <a:lnTo>
                  <a:pt x="1939" y="4"/>
                </a:lnTo>
                <a:lnTo>
                  <a:pt x="193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8" name="Freeform 6"/>
          <p:cNvSpPr>
            <a:spLocks noEditPoints="1"/>
          </p:cNvSpPr>
          <p:nvPr/>
        </p:nvSpPr>
        <p:spPr bwMode="auto">
          <a:xfrm>
            <a:off x="16008898" y="7011747"/>
            <a:ext cx="703065" cy="438560"/>
          </a:xfrm>
          <a:custGeom>
            <a:avLst/>
            <a:gdLst>
              <a:gd name="T0" fmla="*/ 2131 w 3701"/>
              <a:gd name="T1" fmla="*/ 255 h 2308"/>
              <a:gd name="T2" fmla="*/ 1915 w 3701"/>
              <a:gd name="T3" fmla="*/ 360 h 2308"/>
              <a:gd name="T4" fmla="*/ 1744 w 3701"/>
              <a:gd name="T5" fmla="*/ 533 h 2308"/>
              <a:gd name="T6" fmla="*/ 1438 w 3701"/>
              <a:gd name="T7" fmla="*/ 696 h 2308"/>
              <a:gd name="T8" fmla="*/ 1284 w 3701"/>
              <a:gd name="T9" fmla="*/ 705 h 2308"/>
              <a:gd name="T10" fmla="*/ 1101 w 3701"/>
              <a:gd name="T11" fmla="*/ 793 h 2308"/>
              <a:gd name="T12" fmla="*/ 974 w 3701"/>
              <a:gd name="T13" fmla="*/ 955 h 2308"/>
              <a:gd name="T14" fmla="*/ 687 w 3701"/>
              <a:gd name="T15" fmla="*/ 1154 h 2308"/>
              <a:gd name="T16" fmla="*/ 473 w 3701"/>
              <a:gd name="T17" fmla="*/ 1210 h 2308"/>
              <a:gd name="T18" fmla="*/ 313 w 3701"/>
              <a:gd name="T19" fmla="*/ 1355 h 2308"/>
              <a:gd name="T20" fmla="*/ 235 w 3701"/>
              <a:gd name="T21" fmla="*/ 1558 h 2308"/>
              <a:gd name="T22" fmla="*/ 258 w 3701"/>
              <a:gd name="T23" fmla="*/ 1771 h 2308"/>
              <a:gd name="T24" fmla="*/ 367 w 3701"/>
              <a:gd name="T25" fmla="*/ 1942 h 2308"/>
              <a:gd name="T26" fmla="*/ 538 w 3701"/>
              <a:gd name="T27" fmla="*/ 2050 h 2308"/>
              <a:gd name="T28" fmla="*/ 3007 w 3701"/>
              <a:gd name="T29" fmla="*/ 2077 h 2308"/>
              <a:gd name="T30" fmla="*/ 3210 w 3701"/>
              <a:gd name="T31" fmla="*/ 2030 h 2308"/>
              <a:gd name="T32" fmla="*/ 3367 w 3701"/>
              <a:gd name="T33" fmla="*/ 1905 h 2308"/>
              <a:gd name="T34" fmla="*/ 3457 w 3701"/>
              <a:gd name="T35" fmla="*/ 1722 h 2308"/>
              <a:gd name="T36" fmla="*/ 3457 w 3701"/>
              <a:gd name="T37" fmla="*/ 1513 h 2308"/>
              <a:gd name="T38" fmla="*/ 3368 w 3701"/>
              <a:gd name="T39" fmla="*/ 1330 h 2308"/>
              <a:gd name="T40" fmla="*/ 3207 w 3701"/>
              <a:gd name="T41" fmla="*/ 1202 h 2308"/>
              <a:gd name="T42" fmla="*/ 3007 w 3701"/>
              <a:gd name="T43" fmla="*/ 914 h 2308"/>
              <a:gd name="T44" fmla="*/ 2950 w 3701"/>
              <a:gd name="T45" fmla="*/ 649 h 2308"/>
              <a:gd name="T46" fmla="*/ 2800 w 3701"/>
              <a:gd name="T47" fmla="*/ 431 h 2308"/>
              <a:gd name="T48" fmla="*/ 2580 w 3701"/>
              <a:gd name="T49" fmla="*/ 285 h 2308"/>
              <a:gd name="T50" fmla="*/ 2312 w 3701"/>
              <a:gd name="T51" fmla="*/ 231 h 2308"/>
              <a:gd name="T52" fmla="*/ 2547 w 3701"/>
              <a:gd name="T53" fmla="*/ 29 h 2308"/>
              <a:gd name="T54" fmla="*/ 2822 w 3701"/>
              <a:gd name="T55" fmla="*/ 152 h 2308"/>
              <a:gd name="T56" fmla="*/ 3042 w 3701"/>
              <a:gd name="T57" fmla="*/ 354 h 2308"/>
              <a:gd name="T58" fmla="*/ 3185 w 3701"/>
              <a:gd name="T59" fmla="*/ 617 h 2308"/>
              <a:gd name="T60" fmla="*/ 3238 w 3701"/>
              <a:gd name="T61" fmla="*/ 923 h 2308"/>
              <a:gd name="T62" fmla="*/ 3353 w 3701"/>
              <a:gd name="T63" fmla="*/ 1018 h 2308"/>
              <a:gd name="T64" fmla="*/ 3549 w 3701"/>
              <a:gd name="T65" fmla="*/ 1186 h 2308"/>
              <a:gd name="T66" fmla="*/ 3670 w 3701"/>
              <a:gd name="T67" fmla="*/ 1415 h 2308"/>
              <a:gd name="T68" fmla="*/ 3697 w 3701"/>
              <a:gd name="T69" fmla="*/ 1686 h 2308"/>
              <a:gd name="T70" fmla="*/ 3616 w 3701"/>
              <a:gd name="T71" fmla="*/ 1946 h 2308"/>
              <a:gd name="T72" fmla="*/ 3448 w 3701"/>
              <a:gd name="T73" fmla="*/ 2150 h 2308"/>
              <a:gd name="T74" fmla="*/ 3212 w 3701"/>
              <a:gd name="T75" fmla="*/ 2277 h 2308"/>
              <a:gd name="T76" fmla="*/ 694 w 3701"/>
              <a:gd name="T77" fmla="*/ 2308 h 2308"/>
              <a:gd name="T78" fmla="*/ 424 w 3701"/>
              <a:gd name="T79" fmla="*/ 2254 h 2308"/>
              <a:gd name="T80" fmla="*/ 203 w 3701"/>
              <a:gd name="T81" fmla="*/ 2105 h 2308"/>
              <a:gd name="T82" fmla="*/ 55 w 3701"/>
              <a:gd name="T83" fmla="*/ 1886 h 2308"/>
              <a:gd name="T84" fmla="*/ 0 w 3701"/>
              <a:gd name="T85" fmla="*/ 1616 h 2308"/>
              <a:gd name="T86" fmla="*/ 55 w 3701"/>
              <a:gd name="T87" fmla="*/ 1347 h 2308"/>
              <a:gd name="T88" fmla="*/ 203 w 3701"/>
              <a:gd name="T89" fmla="*/ 1126 h 2308"/>
              <a:gd name="T90" fmla="*/ 424 w 3701"/>
              <a:gd name="T91" fmla="*/ 978 h 2308"/>
              <a:gd name="T92" fmla="*/ 694 w 3701"/>
              <a:gd name="T93" fmla="*/ 923 h 2308"/>
              <a:gd name="T94" fmla="*/ 790 w 3701"/>
              <a:gd name="T95" fmla="*/ 808 h 2308"/>
              <a:gd name="T96" fmla="*/ 957 w 3701"/>
              <a:gd name="T97" fmla="*/ 613 h 2308"/>
              <a:gd name="T98" fmla="*/ 1186 w 3701"/>
              <a:gd name="T99" fmla="*/ 491 h 2308"/>
              <a:gd name="T100" fmla="*/ 1429 w 3701"/>
              <a:gd name="T101" fmla="*/ 463 h 2308"/>
              <a:gd name="T102" fmla="*/ 1592 w 3701"/>
              <a:gd name="T103" fmla="*/ 351 h 2308"/>
              <a:gd name="T104" fmla="*/ 1809 w 3701"/>
              <a:gd name="T105" fmla="*/ 151 h 2308"/>
              <a:gd name="T106" fmla="*/ 2082 w 3701"/>
              <a:gd name="T107" fmla="*/ 29 h 2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01" h="2308">
                <a:moveTo>
                  <a:pt x="2312" y="231"/>
                </a:moveTo>
                <a:lnTo>
                  <a:pt x="2252" y="233"/>
                </a:lnTo>
                <a:lnTo>
                  <a:pt x="2191" y="242"/>
                </a:lnTo>
                <a:lnTo>
                  <a:pt x="2131" y="255"/>
                </a:lnTo>
                <a:lnTo>
                  <a:pt x="2074" y="274"/>
                </a:lnTo>
                <a:lnTo>
                  <a:pt x="2019" y="298"/>
                </a:lnTo>
                <a:lnTo>
                  <a:pt x="1965" y="326"/>
                </a:lnTo>
                <a:lnTo>
                  <a:pt x="1915" y="360"/>
                </a:lnTo>
                <a:lnTo>
                  <a:pt x="1867" y="397"/>
                </a:lnTo>
                <a:lnTo>
                  <a:pt x="1823" y="438"/>
                </a:lnTo>
                <a:lnTo>
                  <a:pt x="1781" y="484"/>
                </a:lnTo>
                <a:lnTo>
                  <a:pt x="1744" y="533"/>
                </a:lnTo>
                <a:lnTo>
                  <a:pt x="1711" y="587"/>
                </a:lnTo>
                <a:lnTo>
                  <a:pt x="1631" y="730"/>
                </a:lnTo>
                <a:lnTo>
                  <a:pt x="1468" y="701"/>
                </a:lnTo>
                <a:lnTo>
                  <a:pt x="1438" y="696"/>
                </a:lnTo>
                <a:lnTo>
                  <a:pt x="1411" y="694"/>
                </a:lnTo>
                <a:lnTo>
                  <a:pt x="1387" y="692"/>
                </a:lnTo>
                <a:lnTo>
                  <a:pt x="1336" y="696"/>
                </a:lnTo>
                <a:lnTo>
                  <a:pt x="1284" y="705"/>
                </a:lnTo>
                <a:lnTo>
                  <a:pt x="1235" y="719"/>
                </a:lnTo>
                <a:lnTo>
                  <a:pt x="1188" y="738"/>
                </a:lnTo>
                <a:lnTo>
                  <a:pt x="1143" y="764"/>
                </a:lnTo>
                <a:lnTo>
                  <a:pt x="1101" y="793"/>
                </a:lnTo>
                <a:lnTo>
                  <a:pt x="1064" y="828"/>
                </a:lnTo>
                <a:lnTo>
                  <a:pt x="1029" y="866"/>
                </a:lnTo>
                <a:lnTo>
                  <a:pt x="999" y="909"/>
                </a:lnTo>
                <a:lnTo>
                  <a:pt x="974" y="955"/>
                </a:lnTo>
                <a:lnTo>
                  <a:pt x="954" y="1004"/>
                </a:lnTo>
                <a:lnTo>
                  <a:pt x="896" y="1169"/>
                </a:lnTo>
                <a:lnTo>
                  <a:pt x="719" y="1157"/>
                </a:lnTo>
                <a:lnTo>
                  <a:pt x="687" y="1154"/>
                </a:lnTo>
                <a:lnTo>
                  <a:pt x="630" y="1158"/>
                </a:lnTo>
                <a:lnTo>
                  <a:pt x="575" y="1170"/>
                </a:lnTo>
                <a:lnTo>
                  <a:pt x="522" y="1188"/>
                </a:lnTo>
                <a:lnTo>
                  <a:pt x="473" y="1210"/>
                </a:lnTo>
                <a:lnTo>
                  <a:pt x="427" y="1239"/>
                </a:lnTo>
                <a:lnTo>
                  <a:pt x="384" y="1273"/>
                </a:lnTo>
                <a:lnTo>
                  <a:pt x="346" y="1312"/>
                </a:lnTo>
                <a:lnTo>
                  <a:pt x="313" y="1355"/>
                </a:lnTo>
                <a:lnTo>
                  <a:pt x="285" y="1400"/>
                </a:lnTo>
                <a:lnTo>
                  <a:pt x="262" y="1451"/>
                </a:lnTo>
                <a:lnTo>
                  <a:pt x="245" y="1504"/>
                </a:lnTo>
                <a:lnTo>
                  <a:pt x="235" y="1558"/>
                </a:lnTo>
                <a:lnTo>
                  <a:pt x="231" y="1616"/>
                </a:lnTo>
                <a:lnTo>
                  <a:pt x="235" y="1669"/>
                </a:lnTo>
                <a:lnTo>
                  <a:pt x="244" y="1722"/>
                </a:lnTo>
                <a:lnTo>
                  <a:pt x="258" y="1771"/>
                </a:lnTo>
                <a:lnTo>
                  <a:pt x="278" y="1818"/>
                </a:lnTo>
                <a:lnTo>
                  <a:pt x="303" y="1863"/>
                </a:lnTo>
                <a:lnTo>
                  <a:pt x="333" y="1905"/>
                </a:lnTo>
                <a:lnTo>
                  <a:pt x="367" y="1942"/>
                </a:lnTo>
                <a:lnTo>
                  <a:pt x="405" y="1976"/>
                </a:lnTo>
                <a:lnTo>
                  <a:pt x="446" y="2005"/>
                </a:lnTo>
                <a:lnTo>
                  <a:pt x="490" y="2030"/>
                </a:lnTo>
                <a:lnTo>
                  <a:pt x="538" y="2050"/>
                </a:lnTo>
                <a:lnTo>
                  <a:pt x="588" y="2065"/>
                </a:lnTo>
                <a:lnTo>
                  <a:pt x="640" y="2074"/>
                </a:lnTo>
                <a:lnTo>
                  <a:pt x="694" y="2077"/>
                </a:lnTo>
                <a:lnTo>
                  <a:pt x="3007" y="2077"/>
                </a:lnTo>
                <a:lnTo>
                  <a:pt x="3061" y="2074"/>
                </a:lnTo>
                <a:lnTo>
                  <a:pt x="3112" y="2065"/>
                </a:lnTo>
                <a:lnTo>
                  <a:pt x="3163" y="2050"/>
                </a:lnTo>
                <a:lnTo>
                  <a:pt x="3210" y="2030"/>
                </a:lnTo>
                <a:lnTo>
                  <a:pt x="3254" y="2005"/>
                </a:lnTo>
                <a:lnTo>
                  <a:pt x="3295" y="1976"/>
                </a:lnTo>
                <a:lnTo>
                  <a:pt x="3334" y="1942"/>
                </a:lnTo>
                <a:lnTo>
                  <a:pt x="3367" y="1905"/>
                </a:lnTo>
                <a:lnTo>
                  <a:pt x="3398" y="1863"/>
                </a:lnTo>
                <a:lnTo>
                  <a:pt x="3422" y="1818"/>
                </a:lnTo>
                <a:lnTo>
                  <a:pt x="3442" y="1771"/>
                </a:lnTo>
                <a:lnTo>
                  <a:pt x="3457" y="1722"/>
                </a:lnTo>
                <a:lnTo>
                  <a:pt x="3466" y="1669"/>
                </a:lnTo>
                <a:lnTo>
                  <a:pt x="3469" y="1616"/>
                </a:lnTo>
                <a:lnTo>
                  <a:pt x="3466" y="1563"/>
                </a:lnTo>
                <a:lnTo>
                  <a:pt x="3457" y="1513"/>
                </a:lnTo>
                <a:lnTo>
                  <a:pt x="3442" y="1463"/>
                </a:lnTo>
                <a:lnTo>
                  <a:pt x="3422" y="1416"/>
                </a:lnTo>
                <a:lnTo>
                  <a:pt x="3398" y="1371"/>
                </a:lnTo>
                <a:lnTo>
                  <a:pt x="3368" y="1330"/>
                </a:lnTo>
                <a:lnTo>
                  <a:pt x="3334" y="1292"/>
                </a:lnTo>
                <a:lnTo>
                  <a:pt x="3295" y="1258"/>
                </a:lnTo>
                <a:lnTo>
                  <a:pt x="3253" y="1228"/>
                </a:lnTo>
                <a:lnTo>
                  <a:pt x="3207" y="1202"/>
                </a:lnTo>
                <a:lnTo>
                  <a:pt x="3157" y="1182"/>
                </a:lnTo>
                <a:lnTo>
                  <a:pt x="2997" y="1126"/>
                </a:lnTo>
                <a:lnTo>
                  <a:pt x="3002" y="957"/>
                </a:lnTo>
                <a:lnTo>
                  <a:pt x="3007" y="914"/>
                </a:lnTo>
                <a:lnTo>
                  <a:pt x="3002" y="845"/>
                </a:lnTo>
                <a:lnTo>
                  <a:pt x="2991" y="776"/>
                </a:lnTo>
                <a:lnTo>
                  <a:pt x="2973" y="711"/>
                </a:lnTo>
                <a:lnTo>
                  <a:pt x="2950" y="649"/>
                </a:lnTo>
                <a:lnTo>
                  <a:pt x="2921" y="588"/>
                </a:lnTo>
                <a:lnTo>
                  <a:pt x="2886" y="532"/>
                </a:lnTo>
                <a:lnTo>
                  <a:pt x="2845" y="480"/>
                </a:lnTo>
                <a:lnTo>
                  <a:pt x="2800" y="431"/>
                </a:lnTo>
                <a:lnTo>
                  <a:pt x="2751" y="387"/>
                </a:lnTo>
                <a:lnTo>
                  <a:pt x="2698" y="347"/>
                </a:lnTo>
                <a:lnTo>
                  <a:pt x="2641" y="313"/>
                </a:lnTo>
                <a:lnTo>
                  <a:pt x="2580" y="285"/>
                </a:lnTo>
                <a:lnTo>
                  <a:pt x="2518" y="261"/>
                </a:lnTo>
                <a:lnTo>
                  <a:pt x="2451" y="244"/>
                </a:lnTo>
                <a:lnTo>
                  <a:pt x="2383" y="234"/>
                </a:lnTo>
                <a:lnTo>
                  <a:pt x="2312" y="231"/>
                </a:lnTo>
                <a:close/>
                <a:moveTo>
                  <a:pt x="2312" y="0"/>
                </a:moveTo>
                <a:lnTo>
                  <a:pt x="2393" y="3"/>
                </a:lnTo>
                <a:lnTo>
                  <a:pt x="2470" y="13"/>
                </a:lnTo>
                <a:lnTo>
                  <a:pt x="2547" y="29"/>
                </a:lnTo>
                <a:lnTo>
                  <a:pt x="2620" y="52"/>
                </a:lnTo>
                <a:lnTo>
                  <a:pt x="2690" y="80"/>
                </a:lnTo>
                <a:lnTo>
                  <a:pt x="2758" y="113"/>
                </a:lnTo>
                <a:lnTo>
                  <a:pt x="2822" y="152"/>
                </a:lnTo>
                <a:lnTo>
                  <a:pt x="2882" y="196"/>
                </a:lnTo>
                <a:lnTo>
                  <a:pt x="2940" y="244"/>
                </a:lnTo>
                <a:lnTo>
                  <a:pt x="2992" y="297"/>
                </a:lnTo>
                <a:lnTo>
                  <a:pt x="3042" y="354"/>
                </a:lnTo>
                <a:lnTo>
                  <a:pt x="3086" y="415"/>
                </a:lnTo>
                <a:lnTo>
                  <a:pt x="3124" y="478"/>
                </a:lnTo>
                <a:lnTo>
                  <a:pt x="3157" y="547"/>
                </a:lnTo>
                <a:lnTo>
                  <a:pt x="3185" y="617"/>
                </a:lnTo>
                <a:lnTo>
                  <a:pt x="3208" y="690"/>
                </a:lnTo>
                <a:lnTo>
                  <a:pt x="3225" y="765"/>
                </a:lnTo>
                <a:lnTo>
                  <a:pt x="3235" y="844"/>
                </a:lnTo>
                <a:lnTo>
                  <a:pt x="3238" y="923"/>
                </a:lnTo>
                <a:lnTo>
                  <a:pt x="3236" y="943"/>
                </a:lnTo>
                <a:lnTo>
                  <a:pt x="3234" y="965"/>
                </a:lnTo>
                <a:lnTo>
                  <a:pt x="3295" y="988"/>
                </a:lnTo>
                <a:lnTo>
                  <a:pt x="3353" y="1018"/>
                </a:lnTo>
                <a:lnTo>
                  <a:pt x="3408" y="1053"/>
                </a:lnTo>
                <a:lnTo>
                  <a:pt x="3459" y="1093"/>
                </a:lnTo>
                <a:lnTo>
                  <a:pt x="3506" y="1137"/>
                </a:lnTo>
                <a:lnTo>
                  <a:pt x="3549" y="1186"/>
                </a:lnTo>
                <a:lnTo>
                  <a:pt x="3587" y="1238"/>
                </a:lnTo>
                <a:lnTo>
                  <a:pt x="3621" y="1294"/>
                </a:lnTo>
                <a:lnTo>
                  <a:pt x="3648" y="1353"/>
                </a:lnTo>
                <a:lnTo>
                  <a:pt x="3670" y="1415"/>
                </a:lnTo>
                <a:lnTo>
                  <a:pt x="3687" y="1480"/>
                </a:lnTo>
                <a:lnTo>
                  <a:pt x="3697" y="1547"/>
                </a:lnTo>
                <a:lnTo>
                  <a:pt x="3701" y="1616"/>
                </a:lnTo>
                <a:lnTo>
                  <a:pt x="3697" y="1686"/>
                </a:lnTo>
                <a:lnTo>
                  <a:pt x="3686" y="1756"/>
                </a:lnTo>
                <a:lnTo>
                  <a:pt x="3669" y="1822"/>
                </a:lnTo>
                <a:lnTo>
                  <a:pt x="3646" y="1886"/>
                </a:lnTo>
                <a:lnTo>
                  <a:pt x="3616" y="1946"/>
                </a:lnTo>
                <a:lnTo>
                  <a:pt x="3582" y="2003"/>
                </a:lnTo>
                <a:lnTo>
                  <a:pt x="3542" y="2056"/>
                </a:lnTo>
                <a:lnTo>
                  <a:pt x="3497" y="2105"/>
                </a:lnTo>
                <a:lnTo>
                  <a:pt x="3448" y="2150"/>
                </a:lnTo>
                <a:lnTo>
                  <a:pt x="3394" y="2190"/>
                </a:lnTo>
                <a:lnTo>
                  <a:pt x="3337" y="2225"/>
                </a:lnTo>
                <a:lnTo>
                  <a:pt x="3276" y="2254"/>
                </a:lnTo>
                <a:lnTo>
                  <a:pt x="3212" y="2277"/>
                </a:lnTo>
                <a:lnTo>
                  <a:pt x="3146" y="2295"/>
                </a:lnTo>
                <a:lnTo>
                  <a:pt x="3078" y="2305"/>
                </a:lnTo>
                <a:lnTo>
                  <a:pt x="3007" y="2308"/>
                </a:lnTo>
                <a:lnTo>
                  <a:pt x="694" y="2308"/>
                </a:lnTo>
                <a:lnTo>
                  <a:pt x="623" y="2305"/>
                </a:lnTo>
                <a:lnTo>
                  <a:pt x="554" y="2295"/>
                </a:lnTo>
                <a:lnTo>
                  <a:pt x="487" y="2277"/>
                </a:lnTo>
                <a:lnTo>
                  <a:pt x="424" y="2254"/>
                </a:lnTo>
                <a:lnTo>
                  <a:pt x="364" y="2225"/>
                </a:lnTo>
                <a:lnTo>
                  <a:pt x="306" y="2190"/>
                </a:lnTo>
                <a:lnTo>
                  <a:pt x="253" y="2150"/>
                </a:lnTo>
                <a:lnTo>
                  <a:pt x="203" y="2105"/>
                </a:lnTo>
                <a:lnTo>
                  <a:pt x="158" y="2056"/>
                </a:lnTo>
                <a:lnTo>
                  <a:pt x="119" y="2003"/>
                </a:lnTo>
                <a:lnTo>
                  <a:pt x="84" y="1946"/>
                </a:lnTo>
                <a:lnTo>
                  <a:pt x="55" y="1886"/>
                </a:lnTo>
                <a:lnTo>
                  <a:pt x="31" y="1822"/>
                </a:lnTo>
                <a:lnTo>
                  <a:pt x="15" y="1756"/>
                </a:lnTo>
                <a:lnTo>
                  <a:pt x="3" y="1686"/>
                </a:lnTo>
                <a:lnTo>
                  <a:pt x="0" y="1616"/>
                </a:lnTo>
                <a:lnTo>
                  <a:pt x="3" y="1545"/>
                </a:lnTo>
                <a:lnTo>
                  <a:pt x="15" y="1477"/>
                </a:lnTo>
                <a:lnTo>
                  <a:pt x="31" y="1409"/>
                </a:lnTo>
                <a:lnTo>
                  <a:pt x="55" y="1347"/>
                </a:lnTo>
                <a:lnTo>
                  <a:pt x="84" y="1286"/>
                </a:lnTo>
                <a:lnTo>
                  <a:pt x="119" y="1229"/>
                </a:lnTo>
                <a:lnTo>
                  <a:pt x="158" y="1175"/>
                </a:lnTo>
                <a:lnTo>
                  <a:pt x="203" y="1126"/>
                </a:lnTo>
                <a:lnTo>
                  <a:pt x="253" y="1081"/>
                </a:lnTo>
                <a:lnTo>
                  <a:pt x="306" y="1042"/>
                </a:lnTo>
                <a:lnTo>
                  <a:pt x="364" y="1007"/>
                </a:lnTo>
                <a:lnTo>
                  <a:pt x="424" y="978"/>
                </a:lnTo>
                <a:lnTo>
                  <a:pt x="487" y="955"/>
                </a:lnTo>
                <a:lnTo>
                  <a:pt x="554" y="937"/>
                </a:lnTo>
                <a:lnTo>
                  <a:pt x="623" y="927"/>
                </a:lnTo>
                <a:lnTo>
                  <a:pt x="694" y="923"/>
                </a:lnTo>
                <a:lnTo>
                  <a:pt x="715" y="924"/>
                </a:lnTo>
                <a:lnTo>
                  <a:pt x="735" y="928"/>
                </a:lnTo>
                <a:lnTo>
                  <a:pt x="760" y="866"/>
                </a:lnTo>
                <a:lnTo>
                  <a:pt x="790" y="808"/>
                </a:lnTo>
                <a:lnTo>
                  <a:pt x="825" y="753"/>
                </a:lnTo>
                <a:lnTo>
                  <a:pt x="864" y="702"/>
                </a:lnTo>
                <a:lnTo>
                  <a:pt x="909" y="655"/>
                </a:lnTo>
                <a:lnTo>
                  <a:pt x="957" y="613"/>
                </a:lnTo>
                <a:lnTo>
                  <a:pt x="1010" y="575"/>
                </a:lnTo>
                <a:lnTo>
                  <a:pt x="1065" y="541"/>
                </a:lnTo>
                <a:lnTo>
                  <a:pt x="1125" y="513"/>
                </a:lnTo>
                <a:lnTo>
                  <a:pt x="1186" y="491"/>
                </a:lnTo>
                <a:lnTo>
                  <a:pt x="1252" y="475"/>
                </a:lnTo>
                <a:lnTo>
                  <a:pt x="1319" y="465"/>
                </a:lnTo>
                <a:lnTo>
                  <a:pt x="1387" y="462"/>
                </a:lnTo>
                <a:lnTo>
                  <a:pt x="1429" y="463"/>
                </a:lnTo>
                <a:lnTo>
                  <a:pt x="1469" y="467"/>
                </a:lnTo>
                <a:lnTo>
                  <a:pt x="1510" y="474"/>
                </a:lnTo>
                <a:lnTo>
                  <a:pt x="1549" y="410"/>
                </a:lnTo>
                <a:lnTo>
                  <a:pt x="1592" y="351"/>
                </a:lnTo>
                <a:lnTo>
                  <a:pt x="1640" y="295"/>
                </a:lnTo>
                <a:lnTo>
                  <a:pt x="1693" y="242"/>
                </a:lnTo>
                <a:lnTo>
                  <a:pt x="1749" y="194"/>
                </a:lnTo>
                <a:lnTo>
                  <a:pt x="1809" y="151"/>
                </a:lnTo>
                <a:lnTo>
                  <a:pt x="1873" y="112"/>
                </a:lnTo>
                <a:lnTo>
                  <a:pt x="1940" y="80"/>
                </a:lnTo>
                <a:lnTo>
                  <a:pt x="2009" y="52"/>
                </a:lnTo>
                <a:lnTo>
                  <a:pt x="2082" y="29"/>
                </a:lnTo>
                <a:lnTo>
                  <a:pt x="2156" y="13"/>
                </a:lnTo>
                <a:lnTo>
                  <a:pt x="2234" y="3"/>
                </a:lnTo>
                <a:lnTo>
                  <a:pt x="231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79" name="Group 78"/>
          <p:cNvGrpSpPr/>
          <p:nvPr/>
        </p:nvGrpSpPr>
        <p:grpSpPr>
          <a:xfrm>
            <a:off x="12854721" y="6941343"/>
            <a:ext cx="528199" cy="528198"/>
            <a:chOff x="4843463" y="3155951"/>
            <a:chExt cx="1370013" cy="1370012"/>
          </a:xfrm>
          <a:solidFill>
            <a:schemeClr val="bg1"/>
          </a:solidFill>
        </p:grpSpPr>
        <p:sp>
          <p:nvSpPr>
            <p:cNvPr id="80"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1"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2"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95" name="Group 94"/>
          <p:cNvGrpSpPr/>
          <p:nvPr/>
        </p:nvGrpSpPr>
        <p:grpSpPr>
          <a:xfrm>
            <a:off x="173873" y="7726433"/>
            <a:ext cx="3725819" cy="1771020"/>
            <a:chOff x="2674512" y="7414670"/>
            <a:chExt cx="3725819" cy="1771020"/>
          </a:xfrm>
        </p:grpSpPr>
        <p:sp>
          <p:nvSpPr>
            <p:cNvPr id="96" name="Rectangle 95"/>
            <p:cNvSpPr/>
            <p:nvPr/>
          </p:nvSpPr>
          <p:spPr>
            <a:xfrm>
              <a:off x="2674512" y="7862251"/>
              <a:ext cx="3725819" cy="1323439"/>
            </a:xfrm>
            <a:prstGeom prst="rect">
              <a:avLst/>
            </a:prstGeom>
          </p:spPr>
          <p:txBody>
            <a:bodyPr wrap="square">
              <a:spAutoFit/>
            </a:bodyPr>
            <a:lstStyle/>
            <a:p>
              <a:pPr algn="ctr"/>
              <a:r>
                <a:rPr lang="en-GB" sz="2000" dirty="0">
                  <a:solidFill>
                    <a:schemeClr val="bg1"/>
                  </a:solidFill>
                  <a:latin typeface="+mj-lt"/>
                  <a:cs typeface="Segoe UI Light" panose="020B0502040204020203" pitchFamily="34" charset="0"/>
                </a:rPr>
                <a:t>This is the text box here. </a:t>
              </a:r>
              <a:endParaRPr lang="en-GB" sz="2000" dirty="0" smtClean="0">
                <a:solidFill>
                  <a:schemeClr val="bg1"/>
                </a:solidFill>
                <a:latin typeface="+mj-lt"/>
                <a:cs typeface="Segoe UI Light" panose="020B0502040204020203" pitchFamily="34" charset="0"/>
              </a:endParaRPr>
            </a:p>
            <a:p>
              <a:pPr algn="ctr"/>
              <a:r>
                <a:rPr lang="en-GB" sz="2000" dirty="0" smtClean="0">
                  <a:solidFill>
                    <a:schemeClr val="bg1"/>
                  </a:solidFill>
                  <a:latin typeface="+mj-lt"/>
                  <a:cs typeface="Segoe UI Light" panose="020B0502040204020203" pitchFamily="34" charset="0"/>
                </a:rPr>
                <a:t>You can </a:t>
              </a:r>
              <a:r>
                <a:rPr lang="en-GB" sz="2000" dirty="0">
                  <a:solidFill>
                    <a:schemeClr val="bg1"/>
                  </a:solidFill>
                  <a:latin typeface="+mj-lt"/>
                  <a:cs typeface="Segoe UI Light" panose="020B0502040204020203" pitchFamily="34" charset="0"/>
                </a:rPr>
                <a:t>put some text here. </a:t>
              </a:r>
              <a:endParaRPr lang="en-GB" sz="2000" dirty="0" smtClean="0">
                <a:solidFill>
                  <a:schemeClr val="bg1"/>
                </a:solidFill>
                <a:latin typeface="+mj-lt"/>
                <a:cs typeface="Segoe UI Light" panose="020B0502040204020203" pitchFamily="34" charset="0"/>
              </a:endParaRPr>
            </a:p>
            <a:p>
              <a:pPr algn="ctr"/>
              <a:r>
                <a:rPr lang="en-GB" sz="2000" dirty="0" smtClean="0">
                  <a:solidFill>
                    <a:schemeClr val="bg1"/>
                  </a:solidFill>
                  <a:latin typeface="+mj-lt"/>
                  <a:cs typeface="Segoe UI Light" panose="020B0502040204020203" pitchFamily="34" charset="0"/>
                </a:rPr>
                <a:t>The </a:t>
              </a:r>
              <a:r>
                <a:rPr lang="en-GB" sz="2000" dirty="0">
                  <a:solidFill>
                    <a:schemeClr val="bg1"/>
                  </a:solidFill>
                  <a:latin typeface="+mj-lt"/>
                  <a:cs typeface="Segoe UI Light" panose="020B0502040204020203" pitchFamily="34" charset="0"/>
                </a:rPr>
                <a:t>text we are going to </a:t>
              </a:r>
              <a:endParaRPr lang="en-GB" sz="2000" dirty="0" smtClean="0">
                <a:solidFill>
                  <a:schemeClr val="bg1"/>
                </a:solidFill>
                <a:latin typeface="+mj-lt"/>
                <a:cs typeface="Segoe UI Light" panose="020B0502040204020203" pitchFamily="34" charset="0"/>
              </a:endParaRPr>
            </a:p>
            <a:p>
              <a:pPr algn="ctr"/>
              <a:r>
                <a:rPr lang="en-GB" sz="2000" dirty="0" smtClean="0">
                  <a:solidFill>
                    <a:schemeClr val="bg1"/>
                  </a:solidFill>
                  <a:latin typeface="+mj-lt"/>
                  <a:cs typeface="Segoe UI Light" panose="020B0502040204020203" pitchFamily="34" charset="0"/>
                </a:rPr>
                <a:t>put here.</a:t>
              </a:r>
              <a:endParaRPr lang="en-GB" sz="2000" dirty="0">
                <a:solidFill>
                  <a:schemeClr val="bg1"/>
                </a:solidFill>
                <a:latin typeface="+mj-lt"/>
                <a:cs typeface="Segoe UI Light" panose="020B0502040204020203" pitchFamily="34" charset="0"/>
              </a:endParaRPr>
            </a:p>
          </p:txBody>
        </p:sp>
        <p:sp>
          <p:nvSpPr>
            <p:cNvPr id="97" name="Rectangle 96"/>
            <p:cNvSpPr/>
            <p:nvPr/>
          </p:nvSpPr>
          <p:spPr>
            <a:xfrm>
              <a:off x="3474345" y="7414670"/>
              <a:ext cx="2126159" cy="461665"/>
            </a:xfrm>
            <a:prstGeom prst="rect">
              <a:avLst/>
            </a:prstGeom>
          </p:spPr>
          <p:txBody>
            <a:bodyPr wrap="none">
              <a:spAutoFit/>
            </a:bodyPr>
            <a:lstStyle/>
            <a:p>
              <a:pPr algn="ctr"/>
              <a:r>
                <a:rPr lang="en-GB" sz="2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98" name="Group 97"/>
          <p:cNvGrpSpPr/>
          <p:nvPr/>
        </p:nvGrpSpPr>
        <p:grpSpPr>
          <a:xfrm>
            <a:off x="3313720" y="7726433"/>
            <a:ext cx="3725819" cy="1771020"/>
            <a:chOff x="2674512" y="7414670"/>
            <a:chExt cx="3725819" cy="1771020"/>
          </a:xfrm>
        </p:grpSpPr>
        <p:sp>
          <p:nvSpPr>
            <p:cNvPr id="99" name="Rectangle 98"/>
            <p:cNvSpPr/>
            <p:nvPr/>
          </p:nvSpPr>
          <p:spPr>
            <a:xfrm>
              <a:off x="2674512" y="7862251"/>
              <a:ext cx="3725819" cy="1323439"/>
            </a:xfrm>
            <a:prstGeom prst="rect">
              <a:avLst/>
            </a:prstGeom>
          </p:spPr>
          <p:txBody>
            <a:bodyPr wrap="square">
              <a:spAutoFit/>
            </a:bodyPr>
            <a:lstStyle/>
            <a:p>
              <a:pPr algn="ctr"/>
              <a:r>
                <a:rPr lang="en-GB" sz="2000" dirty="0">
                  <a:solidFill>
                    <a:schemeClr val="bg1"/>
                  </a:solidFill>
                  <a:latin typeface="+mj-lt"/>
                  <a:cs typeface="Segoe UI Light" panose="020B0502040204020203" pitchFamily="34" charset="0"/>
                </a:rPr>
                <a:t>This is the text box here. </a:t>
              </a:r>
              <a:endParaRPr lang="en-GB" sz="2000" dirty="0" smtClean="0">
                <a:solidFill>
                  <a:schemeClr val="bg1"/>
                </a:solidFill>
                <a:latin typeface="+mj-lt"/>
                <a:cs typeface="Segoe UI Light" panose="020B0502040204020203" pitchFamily="34" charset="0"/>
              </a:endParaRPr>
            </a:p>
            <a:p>
              <a:pPr algn="ctr"/>
              <a:r>
                <a:rPr lang="en-GB" sz="2000" dirty="0" smtClean="0">
                  <a:solidFill>
                    <a:schemeClr val="bg1"/>
                  </a:solidFill>
                  <a:latin typeface="+mj-lt"/>
                  <a:cs typeface="Segoe UI Light" panose="020B0502040204020203" pitchFamily="34" charset="0"/>
                </a:rPr>
                <a:t>You can </a:t>
              </a:r>
              <a:r>
                <a:rPr lang="en-GB" sz="2000" dirty="0">
                  <a:solidFill>
                    <a:schemeClr val="bg1"/>
                  </a:solidFill>
                  <a:latin typeface="+mj-lt"/>
                  <a:cs typeface="Segoe UI Light" panose="020B0502040204020203" pitchFamily="34" charset="0"/>
                </a:rPr>
                <a:t>put some text here</a:t>
              </a:r>
              <a:r>
                <a:rPr lang="en-GB" sz="2000" dirty="0" smtClean="0">
                  <a:solidFill>
                    <a:schemeClr val="bg1"/>
                  </a:solidFill>
                  <a:latin typeface="+mj-lt"/>
                  <a:cs typeface="Segoe UI Light" panose="020B0502040204020203" pitchFamily="34" charset="0"/>
                </a:rPr>
                <a:t>.</a:t>
              </a:r>
            </a:p>
            <a:p>
              <a:pPr algn="ctr"/>
              <a:r>
                <a:rPr lang="en-GB" sz="2000" dirty="0" smtClean="0">
                  <a:solidFill>
                    <a:schemeClr val="bg1"/>
                  </a:solidFill>
                  <a:latin typeface="+mj-lt"/>
                  <a:cs typeface="Segoe UI Light" panose="020B0502040204020203" pitchFamily="34" charset="0"/>
                </a:rPr>
                <a:t> </a:t>
              </a:r>
              <a:r>
                <a:rPr lang="en-GB" sz="2000" dirty="0">
                  <a:solidFill>
                    <a:schemeClr val="bg1"/>
                  </a:solidFill>
                  <a:latin typeface="+mj-lt"/>
                  <a:cs typeface="Segoe UI Light" panose="020B0502040204020203" pitchFamily="34" charset="0"/>
                </a:rPr>
                <a:t>The text we are going </a:t>
              </a:r>
              <a:r>
                <a:rPr lang="en-GB" sz="2000" dirty="0" smtClean="0">
                  <a:solidFill>
                    <a:schemeClr val="bg1"/>
                  </a:solidFill>
                  <a:latin typeface="+mj-lt"/>
                  <a:cs typeface="Segoe UI Light" panose="020B0502040204020203" pitchFamily="34" charset="0"/>
                </a:rPr>
                <a:t>to</a:t>
              </a:r>
            </a:p>
            <a:p>
              <a:pPr algn="ctr"/>
              <a:r>
                <a:rPr lang="en-GB" sz="2000" dirty="0" smtClean="0">
                  <a:solidFill>
                    <a:schemeClr val="bg1"/>
                  </a:solidFill>
                  <a:latin typeface="+mj-lt"/>
                  <a:cs typeface="Segoe UI Light" panose="020B0502040204020203" pitchFamily="34" charset="0"/>
                </a:rPr>
                <a:t> </a:t>
              </a:r>
              <a:r>
                <a:rPr lang="en-GB" sz="2000" dirty="0">
                  <a:solidFill>
                    <a:schemeClr val="bg1"/>
                  </a:solidFill>
                  <a:latin typeface="+mj-lt"/>
                  <a:cs typeface="Segoe UI Light" panose="020B0502040204020203" pitchFamily="34" charset="0"/>
                </a:rPr>
                <a:t>put </a:t>
              </a:r>
              <a:r>
                <a:rPr lang="en-GB" sz="2000" dirty="0" smtClean="0">
                  <a:solidFill>
                    <a:schemeClr val="bg1"/>
                  </a:solidFill>
                  <a:latin typeface="+mj-lt"/>
                  <a:cs typeface="Segoe UI Light" panose="020B0502040204020203" pitchFamily="34" charset="0"/>
                </a:rPr>
                <a:t>here.</a:t>
              </a:r>
              <a:endParaRPr lang="en-GB" sz="2000" dirty="0">
                <a:solidFill>
                  <a:schemeClr val="bg1"/>
                </a:solidFill>
                <a:latin typeface="+mj-lt"/>
                <a:cs typeface="Segoe UI Light" panose="020B0502040204020203" pitchFamily="34" charset="0"/>
              </a:endParaRPr>
            </a:p>
          </p:txBody>
        </p:sp>
        <p:sp>
          <p:nvSpPr>
            <p:cNvPr id="100" name="Rectangle 99"/>
            <p:cNvSpPr/>
            <p:nvPr/>
          </p:nvSpPr>
          <p:spPr>
            <a:xfrm>
              <a:off x="3474345" y="7414670"/>
              <a:ext cx="2126159" cy="461665"/>
            </a:xfrm>
            <a:prstGeom prst="rect">
              <a:avLst/>
            </a:prstGeom>
          </p:spPr>
          <p:txBody>
            <a:bodyPr wrap="none">
              <a:spAutoFit/>
            </a:bodyPr>
            <a:lstStyle/>
            <a:p>
              <a:pPr algn="ctr"/>
              <a:r>
                <a:rPr lang="en-GB" sz="2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01" name="Group 100"/>
          <p:cNvGrpSpPr/>
          <p:nvPr/>
        </p:nvGrpSpPr>
        <p:grpSpPr>
          <a:xfrm>
            <a:off x="11353104" y="7688704"/>
            <a:ext cx="3725819" cy="1771020"/>
            <a:chOff x="2674512" y="7414670"/>
            <a:chExt cx="3725819" cy="1771020"/>
          </a:xfrm>
        </p:grpSpPr>
        <p:sp>
          <p:nvSpPr>
            <p:cNvPr id="102" name="Rectangle 101"/>
            <p:cNvSpPr/>
            <p:nvPr/>
          </p:nvSpPr>
          <p:spPr>
            <a:xfrm>
              <a:off x="2674512" y="7862251"/>
              <a:ext cx="3725819" cy="1323439"/>
            </a:xfrm>
            <a:prstGeom prst="rect">
              <a:avLst/>
            </a:prstGeom>
          </p:spPr>
          <p:txBody>
            <a:bodyPr wrap="square">
              <a:spAutoFit/>
            </a:bodyPr>
            <a:lstStyle/>
            <a:p>
              <a:pPr algn="ctr"/>
              <a:r>
                <a:rPr lang="en-GB" sz="2000" dirty="0">
                  <a:solidFill>
                    <a:schemeClr val="bg1"/>
                  </a:solidFill>
                  <a:latin typeface="+mj-lt"/>
                  <a:cs typeface="Segoe UI Light" panose="020B0502040204020203" pitchFamily="34" charset="0"/>
                </a:rPr>
                <a:t>This is the text box here. </a:t>
              </a:r>
              <a:endParaRPr lang="en-GB" sz="2000" dirty="0" smtClean="0">
                <a:solidFill>
                  <a:schemeClr val="bg1"/>
                </a:solidFill>
                <a:latin typeface="+mj-lt"/>
                <a:cs typeface="Segoe UI Light" panose="020B0502040204020203" pitchFamily="34" charset="0"/>
              </a:endParaRPr>
            </a:p>
            <a:p>
              <a:pPr algn="ctr"/>
              <a:r>
                <a:rPr lang="en-GB" sz="2000" dirty="0" smtClean="0">
                  <a:solidFill>
                    <a:schemeClr val="bg1"/>
                  </a:solidFill>
                  <a:latin typeface="+mj-lt"/>
                  <a:cs typeface="Segoe UI Light" panose="020B0502040204020203" pitchFamily="34" charset="0"/>
                </a:rPr>
                <a:t>You can </a:t>
              </a:r>
              <a:r>
                <a:rPr lang="en-GB" sz="2000" dirty="0">
                  <a:solidFill>
                    <a:schemeClr val="bg1"/>
                  </a:solidFill>
                  <a:latin typeface="+mj-lt"/>
                  <a:cs typeface="Segoe UI Light" panose="020B0502040204020203" pitchFamily="34" charset="0"/>
                </a:rPr>
                <a:t>put some text here. </a:t>
              </a:r>
              <a:endParaRPr lang="en-GB" sz="2000" dirty="0" smtClean="0">
                <a:solidFill>
                  <a:schemeClr val="bg1"/>
                </a:solidFill>
                <a:latin typeface="+mj-lt"/>
                <a:cs typeface="Segoe UI Light" panose="020B0502040204020203" pitchFamily="34" charset="0"/>
              </a:endParaRPr>
            </a:p>
            <a:p>
              <a:pPr algn="ctr"/>
              <a:r>
                <a:rPr lang="en-GB" sz="2000" dirty="0" smtClean="0">
                  <a:solidFill>
                    <a:schemeClr val="bg1"/>
                  </a:solidFill>
                  <a:latin typeface="+mj-lt"/>
                  <a:cs typeface="Segoe UI Light" panose="020B0502040204020203" pitchFamily="34" charset="0"/>
                </a:rPr>
                <a:t>The </a:t>
              </a:r>
              <a:r>
                <a:rPr lang="en-GB" sz="2000" dirty="0">
                  <a:solidFill>
                    <a:schemeClr val="bg1"/>
                  </a:solidFill>
                  <a:latin typeface="+mj-lt"/>
                  <a:cs typeface="Segoe UI Light" panose="020B0502040204020203" pitchFamily="34" charset="0"/>
                </a:rPr>
                <a:t>text we are going to </a:t>
              </a:r>
              <a:endParaRPr lang="en-GB" sz="2000" dirty="0" smtClean="0">
                <a:solidFill>
                  <a:schemeClr val="bg1"/>
                </a:solidFill>
                <a:latin typeface="+mj-lt"/>
                <a:cs typeface="Segoe UI Light" panose="020B0502040204020203" pitchFamily="34" charset="0"/>
              </a:endParaRPr>
            </a:p>
            <a:p>
              <a:pPr algn="ctr"/>
              <a:r>
                <a:rPr lang="en-GB" sz="2000" dirty="0" smtClean="0">
                  <a:solidFill>
                    <a:schemeClr val="bg1"/>
                  </a:solidFill>
                  <a:latin typeface="+mj-lt"/>
                  <a:cs typeface="Segoe UI Light" panose="020B0502040204020203" pitchFamily="34" charset="0"/>
                </a:rPr>
                <a:t>put here.</a:t>
              </a:r>
              <a:endParaRPr lang="en-GB" sz="2000" dirty="0">
                <a:solidFill>
                  <a:schemeClr val="bg1"/>
                </a:solidFill>
                <a:latin typeface="+mj-lt"/>
                <a:cs typeface="Segoe UI Light" panose="020B0502040204020203" pitchFamily="34" charset="0"/>
              </a:endParaRPr>
            </a:p>
          </p:txBody>
        </p:sp>
        <p:sp>
          <p:nvSpPr>
            <p:cNvPr id="103" name="Rectangle 102"/>
            <p:cNvSpPr/>
            <p:nvPr/>
          </p:nvSpPr>
          <p:spPr>
            <a:xfrm>
              <a:off x="3474345" y="7414670"/>
              <a:ext cx="2126159" cy="461665"/>
            </a:xfrm>
            <a:prstGeom prst="rect">
              <a:avLst/>
            </a:prstGeom>
          </p:spPr>
          <p:txBody>
            <a:bodyPr wrap="none">
              <a:spAutoFit/>
            </a:bodyPr>
            <a:lstStyle/>
            <a:p>
              <a:pPr algn="ctr"/>
              <a:r>
                <a:rPr lang="en-GB" sz="2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04" name="Group 103"/>
          <p:cNvGrpSpPr/>
          <p:nvPr/>
        </p:nvGrpSpPr>
        <p:grpSpPr>
          <a:xfrm>
            <a:off x="14492951" y="7688704"/>
            <a:ext cx="3725819" cy="1771020"/>
            <a:chOff x="2674512" y="7414670"/>
            <a:chExt cx="3725819" cy="1771020"/>
          </a:xfrm>
        </p:grpSpPr>
        <p:sp>
          <p:nvSpPr>
            <p:cNvPr id="105" name="Rectangle 104"/>
            <p:cNvSpPr/>
            <p:nvPr/>
          </p:nvSpPr>
          <p:spPr>
            <a:xfrm>
              <a:off x="2674512" y="7862251"/>
              <a:ext cx="3725819" cy="1323439"/>
            </a:xfrm>
            <a:prstGeom prst="rect">
              <a:avLst/>
            </a:prstGeom>
          </p:spPr>
          <p:txBody>
            <a:bodyPr wrap="square">
              <a:spAutoFit/>
            </a:bodyPr>
            <a:lstStyle/>
            <a:p>
              <a:pPr algn="ctr"/>
              <a:r>
                <a:rPr lang="en-GB" sz="2000" dirty="0">
                  <a:solidFill>
                    <a:schemeClr val="bg1"/>
                  </a:solidFill>
                  <a:latin typeface="+mj-lt"/>
                  <a:cs typeface="Segoe UI Light" panose="020B0502040204020203" pitchFamily="34" charset="0"/>
                </a:rPr>
                <a:t>This is the text box here. </a:t>
              </a:r>
              <a:endParaRPr lang="en-GB" sz="2000" dirty="0" smtClean="0">
                <a:solidFill>
                  <a:schemeClr val="bg1"/>
                </a:solidFill>
                <a:latin typeface="+mj-lt"/>
                <a:cs typeface="Segoe UI Light" panose="020B0502040204020203" pitchFamily="34" charset="0"/>
              </a:endParaRPr>
            </a:p>
            <a:p>
              <a:pPr algn="ctr"/>
              <a:r>
                <a:rPr lang="en-GB" sz="2000" dirty="0" smtClean="0">
                  <a:solidFill>
                    <a:schemeClr val="bg1"/>
                  </a:solidFill>
                  <a:latin typeface="+mj-lt"/>
                  <a:cs typeface="Segoe UI Light" panose="020B0502040204020203" pitchFamily="34" charset="0"/>
                </a:rPr>
                <a:t>You can </a:t>
              </a:r>
              <a:r>
                <a:rPr lang="en-GB" sz="2000" dirty="0">
                  <a:solidFill>
                    <a:schemeClr val="bg1"/>
                  </a:solidFill>
                  <a:latin typeface="+mj-lt"/>
                  <a:cs typeface="Segoe UI Light" panose="020B0502040204020203" pitchFamily="34" charset="0"/>
                </a:rPr>
                <a:t>put some text here</a:t>
              </a:r>
              <a:r>
                <a:rPr lang="en-GB" sz="2000" dirty="0" smtClean="0">
                  <a:solidFill>
                    <a:schemeClr val="bg1"/>
                  </a:solidFill>
                  <a:latin typeface="+mj-lt"/>
                  <a:cs typeface="Segoe UI Light" panose="020B0502040204020203" pitchFamily="34" charset="0"/>
                </a:rPr>
                <a:t>.</a:t>
              </a:r>
            </a:p>
            <a:p>
              <a:pPr algn="ctr"/>
              <a:r>
                <a:rPr lang="en-GB" sz="2000" dirty="0" smtClean="0">
                  <a:solidFill>
                    <a:schemeClr val="bg1"/>
                  </a:solidFill>
                  <a:latin typeface="+mj-lt"/>
                  <a:cs typeface="Segoe UI Light" panose="020B0502040204020203" pitchFamily="34" charset="0"/>
                </a:rPr>
                <a:t> </a:t>
              </a:r>
              <a:r>
                <a:rPr lang="en-GB" sz="2000" dirty="0">
                  <a:solidFill>
                    <a:schemeClr val="bg1"/>
                  </a:solidFill>
                  <a:latin typeface="+mj-lt"/>
                  <a:cs typeface="Segoe UI Light" panose="020B0502040204020203" pitchFamily="34" charset="0"/>
                </a:rPr>
                <a:t>The text we are going </a:t>
              </a:r>
              <a:r>
                <a:rPr lang="en-GB" sz="2000" dirty="0" smtClean="0">
                  <a:solidFill>
                    <a:schemeClr val="bg1"/>
                  </a:solidFill>
                  <a:latin typeface="+mj-lt"/>
                  <a:cs typeface="Segoe UI Light" panose="020B0502040204020203" pitchFamily="34" charset="0"/>
                </a:rPr>
                <a:t>to</a:t>
              </a:r>
            </a:p>
            <a:p>
              <a:pPr algn="ctr"/>
              <a:r>
                <a:rPr lang="en-GB" sz="2000" dirty="0" smtClean="0">
                  <a:solidFill>
                    <a:schemeClr val="bg1"/>
                  </a:solidFill>
                  <a:latin typeface="+mj-lt"/>
                  <a:cs typeface="Segoe UI Light" panose="020B0502040204020203" pitchFamily="34" charset="0"/>
                </a:rPr>
                <a:t> </a:t>
              </a:r>
              <a:r>
                <a:rPr lang="en-GB" sz="2000" dirty="0">
                  <a:solidFill>
                    <a:schemeClr val="bg1"/>
                  </a:solidFill>
                  <a:latin typeface="+mj-lt"/>
                  <a:cs typeface="Segoe UI Light" panose="020B0502040204020203" pitchFamily="34" charset="0"/>
                </a:rPr>
                <a:t>put </a:t>
              </a:r>
              <a:r>
                <a:rPr lang="en-GB" sz="2000" dirty="0" smtClean="0">
                  <a:solidFill>
                    <a:schemeClr val="bg1"/>
                  </a:solidFill>
                  <a:latin typeface="+mj-lt"/>
                  <a:cs typeface="Segoe UI Light" panose="020B0502040204020203" pitchFamily="34" charset="0"/>
                </a:rPr>
                <a:t>here.</a:t>
              </a:r>
              <a:endParaRPr lang="en-GB" sz="2000" dirty="0">
                <a:solidFill>
                  <a:schemeClr val="bg1"/>
                </a:solidFill>
                <a:latin typeface="+mj-lt"/>
                <a:cs typeface="Segoe UI Light" panose="020B0502040204020203" pitchFamily="34" charset="0"/>
              </a:endParaRPr>
            </a:p>
          </p:txBody>
        </p:sp>
        <p:sp>
          <p:nvSpPr>
            <p:cNvPr id="106" name="Rectangle 105"/>
            <p:cNvSpPr/>
            <p:nvPr/>
          </p:nvSpPr>
          <p:spPr>
            <a:xfrm>
              <a:off x="3474345" y="7414670"/>
              <a:ext cx="2126159" cy="461665"/>
            </a:xfrm>
            <a:prstGeom prst="rect">
              <a:avLst/>
            </a:prstGeom>
          </p:spPr>
          <p:txBody>
            <a:bodyPr wrap="none">
              <a:spAutoFit/>
            </a:bodyPr>
            <a:lstStyle/>
            <a:p>
              <a:pPr algn="ctr"/>
              <a:r>
                <a:rPr lang="en-GB" sz="2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17138190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6013646" y="276820"/>
            <a:ext cx="6288901"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Computer Mock up A</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13" name="Rectangle 12"/>
          <p:cNvSpPr/>
          <p:nvPr/>
        </p:nvSpPr>
        <p:spPr>
          <a:xfrm>
            <a:off x="0" y="6019800"/>
            <a:ext cx="18288000" cy="4267200"/>
          </a:xfrm>
          <a:prstGeom prst="rect">
            <a:avLst/>
          </a:prstGeom>
          <a:solidFill>
            <a:schemeClr val="tx1">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r>
              <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Image in Background</a:t>
            </a:r>
            <a:endParaRPr lang="en-GB" sz="36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9" name="Freeform 12"/>
          <p:cNvSpPr>
            <a:spLocks noEditPoints="1"/>
          </p:cNvSpPr>
          <p:nvPr/>
        </p:nvSpPr>
        <p:spPr bwMode="auto">
          <a:xfrm>
            <a:off x="1726089" y="7098487"/>
            <a:ext cx="621388" cy="379152"/>
          </a:xfrm>
          <a:custGeom>
            <a:avLst/>
            <a:gdLst>
              <a:gd name="T0" fmla="*/ 152 w 400"/>
              <a:gd name="T1" fmla="*/ 7 h 244"/>
              <a:gd name="T2" fmla="*/ 127 w 400"/>
              <a:gd name="T3" fmla="*/ 7 h 244"/>
              <a:gd name="T4" fmla="*/ 0 w 400"/>
              <a:gd name="T5" fmla="*/ 122 h 244"/>
              <a:gd name="T6" fmla="*/ 127 w 400"/>
              <a:gd name="T7" fmla="*/ 237 h 244"/>
              <a:gd name="T8" fmla="*/ 152 w 400"/>
              <a:gd name="T9" fmla="*/ 237 h 244"/>
              <a:gd name="T10" fmla="*/ 152 w 400"/>
              <a:gd name="T11" fmla="*/ 212 h 244"/>
              <a:gd name="T12" fmla="*/ 53 w 400"/>
              <a:gd name="T13" fmla="*/ 122 h 244"/>
              <a:gd name="T14" fmla="*/ 152 w 400"/>
              <a:gd name="T15" fmla="*/ 32 h 244"/>
              <a:gd name="T16" fmla="*/ 152 w 400"/>
              <a:gd name="T17" fmla="*/ 7 h 244"/>
              <a:gd name="T18" fmla="*/ 272 w 400"/>
              <a:gd name="T19" fmla="*/ 7 h 244"/>
              <a:gd name="T20" fmla="*/ 248 w 400"/>
              <a:gd name="T21" fmla="*/ 7 h 244"/>
              <a:gd name="T22" fmla="*/ 248 w 400"/>
              <a:gd name="T23" fmla="*/ 32 h 244"/>
              <a:gd name="T24" fmla="*/ 347 w 400"/>
              <a:gd name="T25" fmla="*/ 122 h 244"/>
              <a:gd name="T26" fmla="*/ 248 w 400"/>
              <a:gd name="T27" fmla="*/ 212 h 244"/>
              <a:gd name="T28" fmla="*/ 248 w 400"/>
              <a:gd name="T29" fmla="*/ 237 h 244"/>
              <a:gd name="T30" fmla="*/ 272 w 400"/>
              <a:gd name="T31" fmla="*/ 237 h 244"/>
              <a:gd name="T32" fmla="*/ 400 w 400"/>
              <a:gd name="T33" fmla="*/ 122 h 244"/>
              <a:gd name="T34" fmla="*/ 272 w 400"/>
              <a:gd name="T35" fmla="*/ 7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44">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solidFill>
            <a:schemeClr val="bg1"/>
          </a:solidFill>
          <a:ln>
            <a:noFill/>
          </a:ln>
        </p:spPr>
        <p:txBody>
          <a:bodyPr vert="horz" wrap="square" lIns="96772" tIns="48386" rIns="96772" bIns="48386" numCol="1" anchor="t" anchorCtr="0" compatLnSpc="1">
            <a:prstTxWarp prst="textNoShape">
              <a:avLst/>
            </a:prstTxWarp>
          </a:bodyPr>
          <a:lstStyle/>
          <a:p>
            <a:endParaRPr lang="en-US" sz="2688" dirty="0"/>
          </a:p>
        </p:txBody>
      </p:sp>
      <p:sp>
        <p:nvSpPr>
          <p:cNvPr id="72" name="Freeform 41"/>
          <p:cNvSpPr>
            <a:spLocks noEditPoints="1"/>
          </p:cNvSpPr>
          <p:nvPr/>
        </p:nvSpPr>
        <p:spPr bwMode="auto">
          <a:xfrm>
            <a:off x="4919870" y="7024888"/>
            <a:ext cx="525968" cy="526349"/>
          </a:xfrm>
          <a:custGeom>
            <a:avLst/>
            <a:gdLst>
              <a:gd name="T0" fmla="*/ 2961 w 4152"/>
              <a:gd name="T1" fmla="*/ 3538 h 4155"/>
              <a:gd name="T2" fmla="*/ 3226 w 4152"/>
              <a:gd name="T3" fmla="*/ 3461 h 4155"/>
              <a:gd name="T4" fmla="*/ 3179 w 4152"/>
              <a:gd name="T5" fmla="*/ 3047 h 4155"/>
              <a:gd name="T6" fmla="*/ 2464 w 4152"/>
              <a:gd name="T7" fmla="*/ 3728 h 4155"/>
              <a:gd name="T8" fmla="*/ 2774 w 4152"/>
              <a:gd name="T9" fmla="*/ 3325 h 4155"/>
              <a:gd name="T10" fmla="*/ 1296 w 4152"/>
              <a:gd name="T11" fmla="*/ 3145 h 4155"/>
              <a:gd name="T12" fmla="*/ 1574 w 4152"/>
              <a:gd name="T13" fmla="*/ 3619 h 4155"/>
              <a:gd name="T14" fmla="*/ 1939 w 4152"/>
              <a:gd name="T15" fmla="*/ 3860 h 4155"/>
              <a:gd name="T16" fmla="*/ 764 w 4152"/>
              <a:gd name="T17" fmla="*/ 3310 h 4155"/>
              <a:gd name="T18" fmla="*/ 1300 w 4152"/>
              <a:gd name="T19" fmla="*/ 3702 h 4155"/>
              <a:gd name="T20" fmla="*/ 1009 w 4152"/>
              <a:gd name="T21" fmla="*/ 3154 h 4155"/>
              <a:gd name="T22" fmla="*/ 3289 w 4152"/>
              <a:gd name="T23" fmla="*/ 2555 h 4155"/>
              <a:gd name="T24" fmla="*/ 3825 w 4152"/>
              <a:gd name="T25" fmla="*/ 2502 h 4155"/>
              <a:gd name="T26" fmla="*/ 2213 w 4152"/>
              <a:gd name="T27" fmla="*/ 2770 h 4155"/>
              <a:gd name="T28" fmla="*/ 3042 w 4152"/>
              <a:gd name="T29" fmla="*/ 2215 h 4155"/>
              <a:gd name="T30" fmla="*/ 1160 w 4152"/>
              <a:gd name="T31" fmla="*/ 2664 h 4155"/>
              <a:gd name="T32" fmla="*/ 292 w 4152"/>
              <a:gd name="T33" fmla="*/ 2313 h 4155"/>
              <a:gd name="T34" fmla="*/ 901 w 4152"/>
              <a:gd name="T35" fmla="*/ 2770 h 4155"/>
              <a:gd name="T36" fmla="*/ 282 w 4152"/>
              <a:gd name="T37" fmla="*/ 2215 h 4155"/>
              <a:gd name="T38" fmla="*/ 3319 w 4152"/>
              <a:gd name="T39" fmla="*/ 1940 h 4155"/>
              <a:gd name="T40" fmla="*/ 3771 w 4152"/>
              <a:gd name="T41" fmla="*/ 1473 h 4155"/>
              <a:gd name="T42" fmla="*/ 3035 w 4152"/>
              <a:gd name="T43" fmla="*/ 1823 h 4155"/>
              <a:gd name="T44" fmla="*/ 1181 w 4152"/>
              <a:gd name="T45" fmla="*/ 1385 h 4155"/>
              <a:gd name="T46" fmla="*/ 1939 w 4152"/>
              <a:gd name="T47" fmla="*/ 1940 h 4155"/>
              <a:gd name="T48" fmla="*/ 327 w 4152"/>
              <a:gd name="T49" fmla="*/ 1653 h 4155"/>
              <a:gd name="T50" fmla="*/ 849 w 4152"/>
              <a:gd name="T51" fmla="*/ 1711 h 4155"/>
              <a:gd name="T52" fmla="*/ 2908 w 4152"/>
              <a:gd name="T53" fmla="*/ 531 h 4155"/>
              <a:gd name="T54" fmla="*/ 3179 w 4152"/>
              <a:gd name="T55" fmla="*/ 1108 h 4155"/>
              <a:gd name="T56" fmla="*/ 3226 w 4152"/>
              <a:gd name="T57" fmla="*/ 694 h 4155"/>
              <a:gd name="T58" fmla="*/ 1200 w 4152"/>
              <a:gd name="T59" fmla="*/ 505 h 4155"/>
              <a:gd name="T60" fmla="*/ 691 w 4152"/>
              <a:gd name="T61" fmla="*/ 928 h 4155"/>
              <a:gd name="T62" fmla="*/ 1095 w 4152"/>
              <a:gd name="T63" fmla="*/ 800 h 4155"/>
              <a:gd name="T64" fmla="*/ 2213 w 4152"/>
              <a:gd name="T65" fmla="*/ 1108 h 4155"/>
              <a:gd name="T66" fmla="*/ 2681 w 4152"/>
              <a:gd name="T67" fmla="*/ 671 h 4155"/>
              <a:gd name="T68" fmla="*/ 2343 w 4152"/>
              <a:gd name="T69" fmla="*/ 346 h 4155"/>
              <a:gd name="T70" fmla="*/ 1748 w 4152"/>
              <a:gd name="T71" fmla="*/ 383 h 4155"/>
              <a:gd name="T72" fmla="*/ 1423 w 4152"/>
              <a:gd name="T73" fmla="*/ 748 h 4155"/>
              <a:gd name="T74" fmla="*/ 1939 w 4152"/>
              <a:gd name="T75" fmla="*/ 295 h 4155"/>
              <a:gd name="T76" fmla="*/ 2577 w 4152"/>
              <a:gd name="T77" fmla="*/ 60 h 4155"/>
              <a:gd name="T78" fmla="*/ 3227 w 4152"/>
              <a:gd name="T79" fmla="*/ 349 h 4155"/>
              <a:gd name="T80" fmla="*/ 3736 w 4152"/>
              <a:gd name="T81" fmla="*/ 830 h 4155"/>
              <a:gd name="T82" fmla="*/ 4058 w 4152"/>
              <a:gd name="T83" fmla="*/ 1459 h 4155"/>
              <a:gd name="T84" fmla="*/ 4152 w 4152"/>
              <a:gd name="T85" fmla="*/ 2215 h 4155"/>
              <a:gd name="T86" fmla="*/ 4019 w 4152"/>
              <a:gd name="T87" fmla="*/ 2809 h 4155"/>
              <a:gd name="T88" fmla="*/ 3663 w 4152"/>
              <a:gd name="T89" fmla="*/ 3417 h 4155"/>
              <a:gd name="T90" fmla="*/ 3127 w 4152"/>
              <a:gd name="T91" fmla="*/ 3869 h 4155"/>
              <a:gd name="T92" fmla="*/ 2458 w 4152"/>
              <a:gd name="T93" fmla="*/ 4118 h 4155"/>
              <a:gd name="T94" fmla="*/ 1814 w 4152"/>
              <a:gd name="T95" fmla="*/ 4137 h 4155"/>
              <a:gd name="T96" fmla="*/ 1129 w 4152"/>
              <a:gd name="T97" fmla="*/ 3926 h 4155"/>
              <a:gd name="T98" fmla="*/ 567 w 4152"/>
              <a:gd name="T99" fmla="*/ 3504 h 4155"/>
              <a:gd name="T100" fmla="*/ 177 w 4152"/>
              <a:gd name="T101" fmla="*/ 2919 h 4155"/>
              <a:gd name="T102" fmla="*/ 4 w 4152"/>
              <a:gd name="T103" fmla="*/ 2215 h 4155"/>
              <a:gd name="T104" fmla="*/ 60 w 4152"/>
              <a:gd name="T105" fmla="*/ 1576 h 4155"/>
              <a:gd name="T106" fmla="*/ 349 w 4152"/>
              <a:gd name="T107" fmla="*/ 925 h 4155"/>
              <a:gd name="T108" fmla="*/ 829 w 4152"/>
              <a:gd name="T109" fmla="*/ 417 h 4155"/>
              <a:gd name="T110" fmla="*/ 1458 w 4152"/>
              <a:gd name="T111" fmla="*/ 93 h 4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152" h="4155">
                <a:moveTo>
                  <a:pt x="3179" y="3047"/>
                </a:moveTo>
                <a:lnTo>
                  <a:pt x="3143" y="3154"/>
                </a:lnTo>
                <a:lnTo>
                  <a:pt x="3101" y="3257"/>
                </a:lnTo>
                <a:lnTo>
                  <a:pt x="3059" y="3355"/>
                </a:lnTo>
                <a:lnTo>
                  <a:pt x="3011" y="3450"/>
                </a:lnTo>
                <a:lnTo>
                  <a:pt x="2961" y="3538"/>
                </a:lnTo>
                <a:lnTo>
                  <a:pt x="2908" y="3622"/>
                </a:lnTo>
                <a:lnTo>
                  <a:pt x="2852" y="3702"/>
                </a:lnTo>
                <a:lnTo>
                  <a:pt x="2952" y="3650"/>
                </a:lnTo>
                <a:lnTo>
                  <a:pt x="3047" y="3593"/>
                </a:lnTo>
                <a:lnTo>
                  <a:pt x="3139" y="3530"/>
                </a:lnTo>
                <a:lnTo>
                  <a:pt x="3226" y="3461"/>
                </a:lnTo>
                <a:lnTo>
                  <a:pt x="3310" y="3388"/>
                </a:lnTo>
                <a:lnTo>
                  <a:pt x="3388" y="3310"/>
                </a:lnTo>
                <a:lnTo>
                  <a:pt x="3461" y="3227"/>
                </a:lnTo>
                <a:lnTo>
                  <a:pt x="3529" y="3139"/>
                </a:lnTo>
                <a:lnTo>
                  <a:pt x="3592" y="3047"/>
                </a:lnTo>
                <a:lnTo>
                  <a:pt x="3179" y="3047"/>
                </a:lnTo>
                <a:close/>
                <a:moveTo>
                  <a:pt x="2213" y="3047"/>
                </a:moveTo>
                <a:lnTo>
                  <a:pt x="2213" y="3860"/>
                </a:lnTo>
                <a:lnTo>
                  <a:pt x="2279" y="3839"/>
                </a:lnTo>
                <a:lnTo>
                  <a:pt x="2343" y="3809"/>
                </a:lnTo>
                <a:lnTo>
                  <a:pt x="2404" y="3772"/>
                </a:lnTo>
                <a:lnTo>
                  <a:pt x="2464" y="3728"/>
                </a:lnTo>
                <a:lnTo>
                  <a:pt x="2521" y="3677"/>
                </a:lnTo>
                <a:lnTo>
                  <a:pt x="2578" y="3619"/>
                </a:lnTo>
                <a:lnTo>
                  <a:pt x="2631" y="3554"/>
                </a:lnTo>
                <a:lnTo>
                  <a:pt x="2681" y="3484"/>
                </a:lnTo>
                <a:lnTo>
                  <a:pt x="2729" y="3407"/>
                </a:lnTo>
                <a:lnTo>
                  <a:pt x="2774" y="3325"/>
                </a:lnTo>
                <a:lnTo>
                  <a:pt x="2817" y="3237"/>
                </a:lnTo>
                <a:lnTo>
                  <a:pt x="2856" y="3145"/>
                </a:lnTo>
                <a:lnTo>
                  <a:pt x="2893" y="3047"/>
                </a:lnTo>
                <a:lnTo>
                  <a:pt x="2213" y="3047"/>
                </a:lnTo>
                <a:close/>
                <a:moveTo>
                  <a:pt x="1259" y="3047"/>
                </a:moveTo>
                <a:lnTo>
                  <a:pt x="1296" y="3145"/>
                </a:lnTo>
                <a:lnTo>
                  <a:pt x="1335" y="3237"/>
                </a:lnTo>
                <a:lnTo>
                  <a:pt x="1378" y="3325"/>
                </a:lnTo>
                <a:lnTo>
                  <a:pt x="1423" y="3407"/>
                </a:lnTo>
                <a:lnTo>
                  <a:pt x="1471" y="3484"/>
                </a:lnTo>
                <a:lnTo>
                  <a:pt x="1521" y="3554"/>
                </a:lnTo>
                <a:lnTo>
                  <a:pt x="1574" y="3619"/>
                </a:lnTo>
                <a:lnTo>
                  <a:pt x="1631" y="3677"/>
                </a:lnTo>
                <a:lnTo>
                  <a:pt x="1688" y="3728"/>
                </a:lnTo>
                <a:lnTo>
                  <a:pt x="1748" y="3772"/>
                </a:lnTo>
                <a:lnTo>
                  <a:pt x="1809" y="3809"/>
                </a:lnTo>
                <a:lnTo>
                  <a:pt x="1873" y="3839"/>
                </a:lnTo>
                <a:lnTo>
                  <a:pt x="1939" y="3860"/>
                </a:lnTo>
                <a:lnTo>
                  <a:pt x="1939" y="3047"/>
                </a:lnTo>
                <a:lnTo>
                  <a:pt x="1259" y="3047"/>
                </a:lnTo>
                <a:close/>
                <a:moveTo>
                  <a:pt x="560" y="3047"/>
                </a:moveTo>
                <a:lnTo>
                  <a:pt x="623" y="3139"/>
                </a:lnTo>
                <a:lnTo>
                  <a:pt x="691" y="3227"/>
                </a:lnTo>
                <a:lnTo>
                  <a:pt x="764" y="3310"/>
                </a:lnTo>
                <a:lnTo>
                  <a:pt x="842" y="3388"/>
                </a:lnTo>
                <a:lnTo>
                  <a:pt x="926" y="3461"/>
                </a:lnTo>
                <a:lnTo>
                  <a:pt x="1013" y="3530"/>
                </a:lnTo>
                <a:lnTo>
                  <a:pt x="1105" y="3593"/>
                </a:lnTo>
                <a:lnTo>
                  <a:pt x="1200" y="3650"/>
                </a:lnTo>
                <a:lnTo>
                  <a:pt x="1300" y="3702"/>
                </a:lnTo>
                <a:lnTo>
                  <a:pt x="1244" y="3624"/>
                </a:lnTo>
                <a:lnTo>
                  <a:pt x="1190" y="3539"/>
                </a:lnTo>
                <a:lnTo>
                  <a:pt x="1140" y="3450"/>
                </a:lnTo>
                <a:lnTo>
                  <a:pt x="1093" y="3355"/>
                </a:lnTo>
                <a:lnTo>
                  <a:pt x="1049" y="3257"/>
                </a:lnTo>
                <a:lnTo>
                  <a:pt x="1009" y="3154"/>
                </a:lnTo>
                <a:lnTo>
                  <a:pt x="973" y="3047"/>
                </a:lnTo>
                <a:lnTo>
                  <a:pt x="560" y="3047"/>
                </a:lnTo>
                <a:close/>
                <a:moveTo>
                  <a:pt x="3319" y="2215"/>
                </a:moveTo>
                <a:lnTo>
                  <a:pt x="3313" y="2331"/>
                </a:lnTo>
                <a:lnTo>
                  <a:pt x="3303" y="2444"/>
                </a:lnTo>
                <a:lnTo>
                  <a:pt x="3289" y="2555"/>
                </a:lnTo>
                <a:lnTo>
                  <a:pt x="3271" y="2664"/>
                </a:lnTo>
                <a:lnTo>
                  <a:pt x="3251" y="2770"/>
                </a:lnTo>
                <a:lnTo>
                  <a:pt x="3737" y="2770"/>
                </a:lnTo>
                <a:lnTo>
                  <a:pt x="3771" y="2682"/>
                </a:lnTo>
                <a:lnTo>
                  <a:pt x="3800" y="2592"/>
                </a:lnTo>
                <a:lnTo>
                  <a:pt x="3825" y="2502"/>
                </a:lnTo>
                <a:lnTo>
                  <a:pt x="3845" y="2407"/>
                </a:lnTo>
                <a:lnTo>
                  <a:pt x="3860" y="2313"/>
                </a:lnTo>
                <a:lnTo>
                  <a:pt x="3870" y="2215"/>
                </a:lnTo>
                <a:lnTo>
                  <a:pt x="3319" y="2215"/>
                </a:lnTo>
                <a:close/>
                <a:moveTo>
                  <a:pt x="2213" y="2215"/>
                </a:moveTo>
                <a:lnTo>
                  <a:pt x="2213" y="2770"/>
                </a:lnTo>
                <a:lnTo>
                  <a:pt x="2971" y="2770"/>
                </a:lnTo>
                <a:lnTo>
                  <a:pt x="2992" y="2664"/>
                </a:lnTo>
                <a:lnTo>
                  <a:pt x="3011" y="2556"/>
                </a:lnTo>
                <a:lnTo>
                  <a:pt x="3025" y="2445"/>
                </a:lnTo>
                <a:lnTo>
                  <a:pt x="3036" y="2332"/>
                </a:lnTo>
                <a:lnTo>
                  <a:pt x="3042" y="2215"/>
                </a:lnTo>
                <a:lnTo>
                  <a:pt x="2213" y="2215"/>
                </a:lnTo>
                <a:close/>
                <a:moveTo>
                  <a:pt x="1110" y="2215"/>
                </a:moveTo>
                <a:lnTo>
                  <a:pt x="1116" y="2332"/>
                </a:lnTo>
                <a:lnTo>
                  <a:pt x="1127" y="2445"/>
                </a:lnTo>
                <a:lnTo>
                  <a:pt x="1141" y="2556"/>
                </a:lnTo>
                <a:lnTo>
                  <a:pt x="1160" y="2664"/>
                </a:lnTo>
                <a:lnTo>
                  <a:pt x="1181" y="2770"/>
                </a:lnTo>
                <a:lnTo>
                  <a:pt x="1939" y="2770"/>
                </a:lnTo>
                <a:lnTo>
                  <a:pt x="1939" y="2215"/>
                </a:lnTo>
                <a:lnTo>
                  <a:pt x="1110" y="2215"/>
                </a:lnTo>
                <a:close/>
                <a:moveTo>
                  <a:pt x="282" y="2215"/>
                </a:moveTo>
                <a:lnTo>
                  <a:pt x="292" y="2313"/>
                </a:lnTo>
                <a:lnTo>
                  <a:pt x="307" y="2407"/>
                </a:lnTo>
                <a:lnTo>
                  <a:pt x="327" y="2502"/>
                </a:lnTo>
                <a:lnTo>
                  <a:pt x="352" y="2592"/>
                </a:lnTo>
                <a:lnTo>
                  <a:pt x="381" y="2682"/>
                </a:lnTo>
                <a:lnTo>
                  <a:pt x="415" y="2770"/>
                </a:lnTo>
                <a:lnTo>
                  <a:pt x="901" y="2770"/>
                </a:lnTo>
                <a:lnTo>
                  <a:pt x="881" y="2664"/>
                </a:lnTo>
                <a:lnTo>
                  <a:pt x="863" y="2555"/>
                </a:lnTo>
                <a:lnTo>
                  <a:pt x="849" y="2444"/>
                </a:lnTo>
                <a:lnTo>
                  <a:pt x="839" y="2331"/>
                </a:lnTo>
                <a:lnTo>
                  <a:pt x="833" y="2215"/>
                </a:lnTo>
                <a:lnTo>
                  <a:pt x="282" y="2215"/>
                </a:lnTo>
                <a:close/>
                <a:moveTo>
                  <a:pt x="3251" y="1385"/>
                </a:moveTo>
                <a:lnTo>
                  <a:pt x="3271" y="1491"/>
                </a:lnTo>
                <a:lnTo>
                  <a:pt x="3289" y="1600"/>
                </a:lnTo>
                <a:lnTo>
                  <a:pt x="3303" y="1711"/>
                </a:lnTo>
                <a:lnTo>
                  <a:pt x="3313" y="1824"/>
                </a:lnTo>
                <a:lnTo>
                  <a:pt x="3319" y="1940"/>
                </a:lnTo>
                <a:lnTo>
                  <a:pt x="3870" y="1940"/>
                </a:lnTo>
                <a:lnTo>
                  <a:pt x="3860" y="1842"/>
                </a:lnTo>
                <a:lnTo>
                  <a:pt x="3845" y="1748"/>
                </a:lnTo>
                <a:lnTo>
                  <a:pt x="3825" y="1653"/>
                </a:lnTo>
                <a:lnTo>
                  <a:pt x="3800" y="1563"/>
                </a:lnTo>
                <a:lnTo>
                  <a:pt x="3771" y="1473"/>
                </a:lnTo>
                <a:lnTo>
                  <a:pt x="3737" y="1385"/>
                </a:lnTo>
                <a:lnTo>
                  <a:pt x="3251" y="1385"/>
                </a:lnTo>
                <a:close/>
                <a:moveTo>
                  <a:pt x="2213" y="1385"/>
                </a:moveTo>
                <a:lnTo>
                  <a:pt x="2213" y="1940"/>
                </a:lnTo>
                <a:lnTo>
                  <a:pt x="3042" y="1940"/>
                </a:lnTo>
                <a:lnTo>
                  <a:pt x="3035" y="1823"/>
                </a:lnTo>
                <a:lnTo>
                  <a:pt x="3025" y="1710"/>
                </a:lnTo>
                <a:lnTo>
                  <a:pt x="3010" y="1599"/>
                </a:lnTo>
                <a:lnTo>
                  <a:pt x="2992" y="1491"/>
                </a:lnTo>
                <a:lnTo>
                  <a:pt x="2971" y="1385"/>
                </a:lnTo>
                <a:lnTo>
                  <a:pt x="2213" y="1385"/>
                </a:lnTo>
                <a:close/>
                <a:moveTo>
                  <a:pt x="1181" y="1385"/>
                </a:moveTo>
                <a:lnTo>
                  <a:pt x="1160" y="1491"/>
                </a:lnTo>
                <a:lnTo>
                  <a:pt x="1141" y="1599"/>
                </a:lnTo>
                <a:lnTo>
                  <a:pt x="1127" y="1710"/>
                </a:lnTo>
                <a:lnTo>
                  <a:pt x="1116" y="1823"/>
                </a:lnTo>
                <a:lnTo>
                  <a:pt x="1110" y="1940"/>
                </a:lnTo>
                <a:lnTo>
                  <a:pt x="1939" y="1940"/>
                </a:lnTo>
                <a:lnTo>
                  <a:pt x="1939" y="1385"/>
                </a:lnTo>
                <a:lnTo>
                  <a:pt x="1181" y="1385"/>
                </a:lnTo>
                <a:close/>
                <a:moveTo>
                  <a:pt x="415" y="1385"/>
                </a:moveTo>
                <a:lnTo>
                  <a:pt x="381" y="1473"/>
                </a:lnTo>
                <a:lnTo>
                  <a:pt x="352" y="1563"/>
                </a:lnTo>
                <a:lnTo>
                  <a:pt x="327" y="1653"/>
                </a:lnTo>
                <a:lnTo>
                  <a:pt x="307" y="1748"/>
                </a:lnTo>
                <a:lnTo>
                  <a:pt x="292" y="1842"/>
                </a:lnTo>
                <a:lnTo>
                  <a:pt x="282" y="1940"/>
                </a:lnTo>
                <a:lnTo>
                  <a:pt x="833" y="1940"/>
                </a:lnTo>
                <a:lnTo>
                  <a:pt x="839" y="1824"/>
                </a:lnTo>
                <a:lnTo>
                  <a:pt x="849" y="1711"/>
                </a:lnTo>
                <a:lnTo>
                  <a:pt x="863" y="1600"/>
                </a:lnTo>
                <a:lnTo>
                  <a:pt x="881" y="1491"/>
                </a:lnTo>
                <a:lnTo>
                  <a:pt x="901" y="1385"/>
                </a:lnTo>
                <a:lnTo>
                  <a:pt x="415" y="1385"/>
                </a:lnTo>
                <a:close/>
                <a:moveTo>
                  <a:pt x="2852" y="453"/>
                </a:moveTo>
                <a:lnTo>
                  <a:pt x="2908" y="531"/>
                </a:lnTo>
                <a:lnTo>
                  <a:pt x="2962" y="616"/>
                </a:lnTo>
                <a:lnTo>
                  <a:pt x="3012" y="705"/>
                </a:lnTo>
                <a:lnTo>
                  <a:pt x="3059" y="800"/>
                </a:lnTo>
                <a:lnTo>
                  <a:pt x="3103" y="898"/>
                </a:lnTo>
                <a:lnTo>
                  <a:pt x="3143" y="1001"/>
                </a:lnTo>
                <a:lnTo>
                  <a:pt x="3179" y="1108"/>
                </a:lnTo>
                <a:lnTo>
                  <a:pt x="3592" y="1108"/>
                </a:lnTo>
                <a:lnTo>
                  <a:pt x="3529" y="1016"/>
                </a:lnTo>
                <a:lnTo>
                  <a:pt x="3461" y="928"/>
                </a:lnTo>
                <a:lnTo>
                  <a:pt x="3388" y="845"/>
                </a:lnTo>
                <a:lnTo>
                  <a:pt x="3310" y="767"/>
                </a:lnTo>
                <a:lnTo>
                  <a:pt x="3226" y="694"/>
                </a:lnTo>
                <a:lnTo>
                  <a:pt x="3139" y="625"/>
                </a:lnTo>
                <a:lnTo>
                  <a:pt x="3047" y="562"/>
                </a:lnTo>
                <a:lnTo>
                  <a:pt x="2952" y="505"/>
                </a:lnTo>
                <a:lnTo>
                  <a:pt x="2852" y="453"/>
                </a:lnTo>
                <a:close/>
                <a:moveTo>
                  <a:pt x="1300" y="453"/>
                </a:moveTo>
                <a:lnTo>
                  <a:pt x="1200" y="505"/>
                </a:lnTo>
                <a:lnTo>
                  <a:pt x="1105" y="562"/>
                </a:lnTo>
                <a:lnTo>
                  <a:pt x="1013" y="625"/>
                </a:lnTo>
                <a:lnTo>
                  <a:pt x="926" y="694"/>
                </a:lnTo>
                <a:lnTo>
                  <a:pt x="842" y="767"/>
                </a:lnTo>
                <a:lnTo>
                  <a:pt x="764" y="845"/>
                </a:lnTo>
                <a:lnTo>
                  <a:pt x="691" y="928"/>
                </a:lnTo>
                <a:lnTo>
                  <a:pt x="623" y="1016"/>
                </a:lnTo>
                <a:lnTo>
                  <a:pt x="560" y="1108"/>
                </a:lnTo>
                <a:lnTo>
                  <a:pt x="974" y="1108"/>
                </a:lnTo>
                <a:lnTo>
                  <a:pt x="1010" y="1001"/>
                </a:lnTo>
                <a:lnTo>
                  <a:pt x="1051" y="898"/>
                </a:lnTo>
                <a:lnTo>
                  <a:pt x="1095" y="800"/>
                </a:lnTo>
                <a:lnTo>
                  <a:pt x="1141" y="705"/>
                </a:lnTo>
                <a:lnTo>
                  <a:pt x="1191" y="616"/>
                </a:lnTo>
                <a:lnTo>
                  <a:pt x="1244" y="531"/>
                </a:lnTo>
                <a:lnTo>
                  <a:pt x="1300" y="453"/>
                </a:lnTo>
                <a:close/>
                <a:moveTo>
                  <a:pt x="2213" y="295"/>
                </a:moveTo>
                <a:lnTo>
                  <a:pt x="2213" y="1108"/>
                </a:lnTo>
                <a:lnTo>
                  <a:pt x="2893" y="1108"/>
                </a:lnTo>
                <a:lnTo>
                  <a:pt x="2856" y="1010"/>
                </a:lnTo>
                <a:lnTo>
                  <a:pt x="2817" y="918"/>
                </a:lnTo>
                <a:lnTo>
                  <a:pt x="2774" y="830"/>
                </a:lnTo>
                <a:lnTo>
                  <a:pt x="2729" y="748"/>
                </a:lnTo>
                <a:lnTo>
                  <a:pt x="2681" y="671"/>
                </a:lnTo>
                <a:lnTo>
                  <a:pt x="2631" y="601"/>
                </a:lnTo>
                <a:lnTo>
                  <a:pt x="2578" y="536"/>
                </a:lnTo>
                <a:lnTo>
                  <a:pt x="2521" y="478"/>
                </a:lnTo>
                <a:lnTo>
                  <a:pt x="2464" y="427"/>
                </a:lnTo>
                <a:lnTo>
                  <a:pt x="2404" y="383"/>
                </a:lnTo>
                <a:lnTo>
                  <a:pt x="2343" y="346"/>
                </a:lnTo>
                <a:lnTo>
                  <a:pt x="2279" y="316"/>
                </a:lnTo>
                <a:lnTo>
                  <a:pt x="2213" y="295"/>
                </a:lnTo>
                <a:close/>
                <a:moveTo>
                  <a:pt x="1939" y="295"/>
                </a:moveTo>
                <a:lnTo>
                  <a:pt x="1873" y="316"/>
                </a:lnTo>
                <a:lnTo>
                  <a:pt x="1809" y="346"/>
                </a:lnTo>
                <a:lnTo>
                  <a:pt x="1748" y="383"/>
                </a:lnTo>
                <a:lnTo>
                  <a:pt x="1688" y="427"/>
                </a:lnTo>
                <a:lnTo>
                  <a:pt x="1631" y="478"/>
                </a:lnTo>
                <a:lnTo>
                  <a:pt x="1574" y="536"/>
                </a:lnTo>
                <a:lnTo>
                  <a:pt x="1521" y="601"/>
                </a:lnTo>
                <a:lnTo>
                  <a:pt x="1471" y="671"/>
                </a:lnTo>
                <a:lnTo>
                  <a:pt x="1423" y="748"/>
                </a:lnTo>
                <a:lnTo>
                  <a:pt x="1378" y="830"/>
                </a:lnTo>
                <a:lnTo>
                  <a:pt x="1335" y="918"/>
                </a:lnTo>
                <a:lnTo>
                  <a:pt x="1296" y="1010"/>
                </a:lnTo>
                <a:lnTo>
                  <a:pt x="1259" y="1108"/>
                </a:lnTo>
                <a:lnTo>
                  <a:pt x="1939" y="1108"/>
                </a:lnTo>
                <a:lnTo>
                  <a:pt x="1939" y="295"/>
                </a:lnTo>
                <a:close/>
                <a:moveTo>
                  <a:pt x="1939" y="0"/>
                </a:moveTo>
                <a:lnTo>
                  <a:pt x="2213" y="0"/>
                </a:lnTo>
                <a:lnTo>
                  <a:pt x="2213" y="4"/>
                </a:lnTo>
                <a:lnTo>
                  <a:pt x="2338" y="16"/>
                </a:lnTo>
                <a:lnTo>
                  <a:pt x="2458" y="35"/>
                </a:lnTo>
                <a:lnTo>
                  <a:pt x="2577" y="60"/>
                </a:lnTo>
                <a:lnTo>
                  <a:pt x="2694" y="93"/>
                </a:lnTo>
                <a:lnTo>
                  <a:pt x="2807" y="132"/>
                </a:lnTo>
                <a:lnTo>
                  <a:pt x="2916" y="178"/>
                </a:lnTo>
                <a:lnTo>
                  <a:pt x="3023" y="229"/>
                </a:lnTo>
                <a:lnTo>
                  <a:pt x="3127" y="286"/>
                </a:lnTo>
                <a:lnTo>
                  <a:pt x="3227" y="349"/>
                </a:lnTo>
                <a:lnTo>
                  <a:pt x="3323" y="417"/>
                </a:lnTo>
                <a:lnTo>
                  <a:pt x="3415" y="490"/>
                </a:lnTo>
                <a:lnTo>
                  <a:pt x="3502" y="568"/>
                </a:lnTo>
                <a:lnTo>
                  <a:pt x="3585" y="651"/>
                </a:lnTo>
                <a:lnTo>
                  <a:pt x="3663" y="738"/>
                </a:lnTo>
                <a:lnTo>
                  <a:pt x="3736" y="830"/>
                </a:lnTo>
                <a:lnTo>
                  <a:pt x="3803" y="925"/>
                </a:lnTo>
                <a:lnTo>
                  <a:pt x="3866" y="1026"/>
                </a:lnTo>
                <a:lnTo>
                  <a:pt x="3923" y="1129"/>
                </a:lnTo>
                <a:lnTo>
                  <a:pt x="3975" y="1236"/>
                </a:lnTo>
                <a:lnTo>
                  <a:pt x="4019" y="1346"/>
                </a:lnTo>
                <a:lnTo>
                  <a:pt x="4058" y="1459"/>
                </a:lnTo>
                <a:lnTo>
                  <a:pt x="4090" y="1576"/>
                </a:lnTo>
                <a:lnTo>
                  <a:pt x="4116" y="1695"/>
                </a:lnTo>
                <a:lnTo>
                  <a:pt x="4134" y="1816"/>
                </a:lnTo>
                <a:lnTo>
                  <a:pt x="4147" y="1940"/>
                </a:lnTo>
                <a:lnTo>
                  <a:pt x="4152" y="1940"/>
                </a:lnTo>
                <a:lnTo>
                  <a:pt x="4152" y="2215"/>
                </a:lnTo>
                <a:lnTo>
                  <a:pt x="4147" y="2215"/>
                </a:lnTo>
                <a:lnTo>
                  <a:pt x="4134" y="2339"/>
                </a:lnTo>
                <a:lnTo>
                  <a:pt x="4116" y="2460"/>
                </a:lnTo>
                <a:lnTo>
                  <a:pt x="4090" y="2579"/>
                </a:lnTo>
                <a:lnTo>
                  <a:pt x="4058" y="2696"/>
                </a:lnTo>
                <a:lnTo>
                  <a:pt x="4019" y="2809"/>
                </a:lnTo>
                <a:lnTo>
                  <a:pt x="3975" y="2919"/>
                </a:lnTo>
                <a:lnTo>
                  <a:pt x="3923" y="3026"/>
                </a:lnTo>
                <a:lnTo>
                  <a:pt x="3866" y="3129"/>
                </a:lnTo>
                <a:lnTo>
                  <a:pt x="3803" y="3230"/>
                </a:lnTo>
                <a:lnTo>
                  <a:pt x="3736" y="3325"/>
                </a:lnTo>
                <a:lnTo>
                  <a:pt x="3663" y="3417"/>
                </a:lnTo>
                <a:lnTo>
                  <a:pt x="3585" y="3504"/>
                </a:lnTo>
                <a:lnTo>
                  <a:pt x="3502" y="3587"/>
                </a:lnTo>
                <a:lnTo>
                  <a:pt x="3415" y="3665"/>
                </a:lnTo>
                <a:lnTo>
                  <a:pt x="3323" y="3738"/>
                </a:lnTo>
                <a:lnTo>
                  <a:pt x="3227" y="3806"/>
                </a:lnTo>
                <a:lnTo>
                  <a:pt x="3127" y="3869"/>
                </a:lnTo>
                <a:lnTo>
                  <a:pt x="3023" y="3926"/>
                </a:lnTo>
                <a:lnTo>
                  <a:pt x="2916" y="3977"/>
                </a:lnTo>
                <a:lnTo>
                  <a:pt x="2807" y="4022"/>
                </a:lnTo>
                <a:lnTo>
                  <a:pt x="2694" y="4061"/>
                </a:lnTo>
                <a:lnTo>
                  <a:pt x="2577" y="4093"/>
                </a:lnTo>
                <a:lnTo>
                  <a:pt x="2458" y="4118"/>
                </a:lnTo>
                <a:lnTo>
                  <a:pt x="2338" y="4137"/>
                </a:lnTo>
                <a:lnTo>
                  <a:pt x="2213" y="4150"/>
                </a:lnTo>
                <a:lnTo>
                  <a:pt x="2213" y="4155"/>
                </a:lnTo>
                <a:lnTo>
                  <a:pt x="1939" y="4155"/>
                </a:lnTo>
                <a:lnTo>
                  <a:pt x="1939" y="4150"/>
                </a:lnTo>
                <a:lnTo>
                  <a:pt x="1814" y="4137"/>
                </a:lnTo>
                <a:lnTo>
                  <a:pt x="1694" y="4118"/>
                </a:lnTo>
                <a:lnTo>
                  <a:pt x="1575" y="4093"/>
                </a:lnTo>
                <a:lnTo>
                  <a:pt x="1458" y="4061"/>
                </a:lnTo>
                <a:lnTo>
                  <a:pt x="1345" y="4022"/>
                </a:lnTo>
                <a:lnTo>
                  <a:pt x="1236" y="3977"/>
                </a:lnTo>
                <a:lnTo>
                  <a:pt x="1129" y="3926"/>
                </a:lnTo>
                <a:lnTo>
                  <a:pt x="1025" y="3869"/>
                </a:lnTo>
                <a:lnTo>
                  <a:pt x="925" y="3806"/>
                </a:lnTo>
                <a:lnTo>
                  <a:pt x="829" y="3738"/>
                </a:lnTo>
                <a:lnTo>
                  <a:pt x="737" y="3665"/>
                </a:lnTo>
                <a:lnTo>
                  <a:pt x="650" y="3587"/>
                </a:lnTo>
                <a:lnTo>
                  <a:pt x="567" y="3504"/>
                </a:lnTo>
                <a:lnTo>
                  <a:pt x="489" y="3417"/>
                </a:lnTo>
                <a:lnTo>
                  <a:pt x="416" y="3325"/>
                </a:lnTo>
                <a:lnTo>
                  <a:pt x="349" y="3230"/>
                </a:lnTo>
                <a:lnTo>
                  <a:pt x="286" y="3129"/>
                </a:lnTo>
                <a:lnTo>
                  <a:pt x="229" y="3026"/>
                </a:lnTo>
                <a:lnTo>
                  <a:pt x="177" y="2919"/>
                </a:lnTo>
                <a:lnTo>
                  <a:pt x="132" y="2809"/>
                </a:lnTo>
                <a:lnTo>
                  <a:pt x="93" y="2696"/>
                </a:lnTo>
                <a:lnTo>
                  <a:pt x="60" y="2579"/>
                </a:lnTo>
                <a:lnTo>
                  <a:pt x="35" y="2460"/>
                </a:lnTo>
                <a:lnTo>
                  <a:pt x="16" y="2339"/>
                </a:lnTo>
                <a:lnTo>
                  <a:pt x="4" y="2215"/>
                </a:lnTo>
                <a:lnTo>
                  <a:pt x="0" y="2215"/>
                </a:lnTo>
                <a:lnTo>
                  <a:pt x="0" y="1940"/>
                </a:lnTo>
                <a:lnTo>
                  <a:pt x="4" y="1940"/>
                </a:lnTo>
                <a:lnTo>
                  <a:pt x="16" y="1816"/>
                </a:lnTo>
                <a:lnTo>
                  <a:pt x="35" y="1695"/>
                </a:lnTo>
                <a:lnTo>
                  <a:pt x="60" y="1576"/>
                </a:lnTo>
                <a:lnTo>
                  <a:pt x="93" y="1459"/>
                </a:lnTo>
                <a:lnTo>
                  <a:pt x="132" y="1346"/>
                </a:lnTo>
                <a:lnTo>
                  <a:pt x="177" y="1236"/>
                </a:lnTo>
                <a:lnTo>
                  <a:pt x="229" y="1129"/>
                </a:lnTo>
                <a:lnTo>
                  <a:pt x="286" y="1026"/>
                </a:lnTo>
                <a:lnTo>
                  <a:pt x="349" y="925"/>
                </a:lnTo>
                <a:lnTo>
                  <a:pt x="416" y="830"/>
                </a:lnTo>
                <a:lnTo>
                  <a:pt x="489" y="738"/>
                </a:lnTo>
                <a:lnTo>
                  <a:pt x="567" y="651"/>
                </a:lnTo>
                <a:lnTo>
                  <a:pt x="650" y="568"/>
                </a:lnTo>
                <a:lnTo>
                  <a:pt x="737" y="490"/>
                </a:lnTo>
                <a:lnTo>
                  <a:pt x="829" y="417"/>
                </a:lnTo>
                <a:lnTo>
                  <a:pt x="925" y="349"/>
                </a:lnTo>
                <a:lnTo>
                  <a:pt x="1025" y="286"/>
                </a:lnTo>
                <a:lnTo>
                  <a:pt x="1129" y="229"/>
                </a:lnTo>
                <a:lnTo>
                  <a:pt x="1236" y="178"/>
                </a:lnTo>
                <a:lnTo>
                  <a:pt x="1345" y="132"/>
                </a:lnTo>
                <a:lnTo>
                  <a:pt x="1458" y="93"/>
                </a:lnTo>
                <a:lnTo>
                  <a:pt x="1575" y="60"/>
                </a:lnTo>
                <a:lnTo>
                  <a:pt x="1694" y="35"/>
                </a:lnTo>
                <a:lnTo>
                  <a:pt x="1814" y="16"/>
                </a:lnTo>
                <a:lnTo>
                  <a:pt x="1939" y="4"/>
                </a:lnTo>
                <a:lnTo>
                  <a:pt x="193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8" name="Freeform 6"/>
          <p:cNvSpPr>
            <a:spLocks noEditPoints="1"/>
          </p:cNvSpPr>
          <p:nvPr/>
        </p:nvSpPr>
        <p:spPr bwMode="auto">
          <a:xfrm>
            <a:off x="16008898" y="7011747"/>
            <a:ext cx="703065" cy="438560"/>
          </a:xfrm>
          <a:custGeom>
            <a:avLst/>
            <a:gdLst>
              <a:gd name="T0" fmla="*/ 2131 w 3701"/>
              <a:gd name="T1" fmla="*/ 255 h 2308"/>
              <a:gd name="T2" fmla="*/ 1915 w 3701"/>
              <a:gd name="T3" fmla="*/ 360 h 2308"/>
              <a:gd name="T4" fmla="*/ 1744 w 3701"/>
              <a:gd name="T5" fmla="*/ 533 h 2308"/>
              <a:gd name="T6" fmla="*/ 1438 w 3701"/>
              <a:gd name="T7" fmla="*/ 696 h 2308"/>
              <a:gd name="T8" fmla="*/ 1284 w 3701"/>
              <a:gd name="T9" fmla="*/ 705 h 2308"/>
              <a:gd name="T10" fmla="*/ 1101 w 3701"/>
              <a:gd name="T11" fmla="*/ 793 h 2308"/>
              <a:gd name="T12" fmla="*/ 974 w 3701"/>
              <a:gd name="T13" fmla="*/ 955 h 2308"/>
              <a:gd name="T14" fmla="*/ 687 w 3701"/>
              <a:gd name="T15" fmla="*/ 1154 h 2308"/>
              <a:gd name="T16" fmla="*/ 473 w 3701"/>
              <a:gd name="T17" fmla="*/ 1210 h 2308"/>
              <a:gd name="T18" fmla="*/ 313 w 3701"/>
              <a:gd name="T19" fmla="*/ 1355 h 2308"/>
              <a:gd name="T20" fmla="*/ 235 w 3701"/>
              <a:gd name="T21" fmla="*/ 1558 h 2308"/>
              <a:gd name="T22" fmla="*/ 258 w 3701"/>
              <a:gd name="T23" fmla="*/ 1771 h 2308"/>
              <a:gd name="T24" fmla="*/ 367 w 3701"/>
              <a:gd name="T25" fmla="*/ 1942 h 2308"/>
              <a:gd name="T26" fmla="*/ 538 w 3701"/>
              <a:gd name="T27" fmla="*/ 2050 h 2308"/>
              <a:gd name="T28" fmla="*/ 3007 w 3701"/>
              <a:gd name="T29" fmla="*/ 2077 h 2308"/>
              <a:gd name="T30" fmla="*/ 3210 w 3701"/>
              <a:gd name="T31" fmla="*/ 2030 h 2308"/>
              <a:gd name="T32" fmla="*/ 3367 w 3701"/>
              <a:gd name="T33" fmla="*/ 1905 h 2308"/>
              <a:gd name="T34" fmla="*/ 3457 w 3701"/>
              <a:gd name="T35" fmla="*/ 1722 h 2308"/>
              <a:gd name="T36" fmla="*/ 3457 w 3701"/>
              <a:gd name="T37" fmla="*/ 1513 h 2308"/>
              <a:gd name="T38" fmla="*/ 3368 w 3701"/>
              <a:gd name="T39" fmla="*/ 1330 h 2308"/>
              <a:gd name="T40" fmla="*/ 3207 w 3701"/>
              <a:gd name="T41" fmla="*/ 1202 h 2308"/>
              <a:gd name="T42" fmla="*/ 3007 w 3701"/>
              <a:gd name="T43" fmla="*/ 914 h 2308"/>
              <a:gd name="T44" fmla="*/ 2950 w 3701"/>
              <a:gd name="T45" fmla="*/ 649 h 2308"/>
              <a:gd name="T46" fmla="*/ 2800 w 3701"/>
              <a:gd name="T47" fmla="*/ 431 h 2308"/>
              <a:gd name="T48" fmla="*/ 2580 w 3701"/>
              <a:gd name="T49" fmla="*/ 285 h 2308"/>
              <a:gd name="T50" fmla="*/ 2312 w 3701"/>
              <a:gd name="T51" fmla="*/ 231 h 2308"/>
              <a:gd name="T52" fmla="*/ 2547 w 3701"/>
              <a:gd name="T53" fmla="*/ 29 h 2308"/>
              <a:gd name="T54" fmla="*/ 2822 w 3701"/>
              <a:gd name="T55" fmla="*/ 152 h 2308"/>
              <a:gd name="T56" fmla="*/ 3042 w 3701"/>
              <a:gd name="T57" fmla="*/ 354 h 2308"/>
              <a:gd name="T58" fmla="*/ 3185 w 3701"/>
              <a:gd name="T59" fmla="*/ 617 h 2308"/>
              <a:gd name="T60" fmla="*/ 3238 w 3701"/>
              <a:gd name="T61" fmla="*/ 923 h 2308"/>
              <a:gd name="T62" fmla="*/ 3353 w 3701"/>
              <a:gd name="T63" fmla="*/ 1018 h 2308"/>
              <a:gd name="T64" fmla="*/ 3549 w 3701"/>
              <a:gd name="T65" fmla="*/ 1186 h 2308"/>
              <a:gd name="T66" fmla="*/ 3670 w 3701"/>
              <a:gd name="T67" fmla="*/ 1415 h 2308"/>
              <a:gd name="T68" fmla="*/ 3697 w 3701"/>
              <a:gd name="T69" fmla="*/ 1686 h 2308"/>
              <a:gd name="T70" fmla="*/ 3616 w 3701"/>
              <a:gd name="T71" fmla="*/ 1946 h 2308"/>
              <a:gd name="T72" fmla="*/ 3448 w 3701"/>
              <a:gd name="T73" fmla="*/ 2150 h 2308"/>
              <a:gd name="T74" fmla="*/ 3212 w 3701"/>
              <a:gd name="T75" fmla="*/ 2277 h 2308"/>
              <a:gd name="T76" fmla="*/ 694 w 3701"/>
              <a:gd name="T77" fmla="*/ 2308 h 2308"/>
              <a:gd name="T78" fmla="*/ 424 w 3701"/>
              <a:gd name="T79" fmla="*/ 2254 h 2308"/>
              <a:gd name="T80" fmla="*/ 203 w 3701"/>
              <a:gd name="T81" fmla="*/ 2105 h 2308"/>
              <a:gd name="T82" fmla="*/ 55 w 3701"/>
              <a:gd name="T83" fmla="*/ 1886 h 2308"/>
              <a:gd name="T84" fmla="*/ 0 w 3701"/>
              <a:gd name="T85" fmla="*/ 1616 h 2308"/>
              <a:gd name="T86" fmla="*/ 55 w 3701"/>
              <a:gd name="T87" fmla="*/ 1347 h 2308"/>
              <a:gd name="T88" fmla="*/ 203 w 3701"/>
              <a:gd name="T89" fmla="*/ 1126 h 2308"/>
              <a:gd name="T90" fmla="*/ 424 w 3701"/>
              <a:gd name="T91" fmla="*/ 978 h 2308"/>
              <a:gd name="T92" fmla="*/ 694 w 3701"/>
              <a:gd name="T93" fmla="*/ 923 h 2308"/>
              <a:gd name="T94" fmla="*/ 790 w 3701"/>
              <a:gd name="T95" fmla="*/ 808 h 2308"/>
              <a:gd name="T96" fmla="*/ 957 w 3701"/>
              <a:gd name="T97" fmla="*/ 613 h 2308"/>
              <a:gd name="T98" fmla="*/ 1186 w 3701"/>
              <a:gd name="T99" fmla="*/ 491 h 2308"/>
              <a:gd name="T100" fmla="*/ 1429 w 3701"/>
              <a:gd name="T101" fmla="*/ 463 h 2308"/>
              <a:gd name="T102" fmla="*/ 1592 w 3701"/>
              <a:gd name="T103" fmla="*/ 351 h 2308"/>
              <a:gd name="T104" fmla="*/ 1809 w 3701"/>
              <a:gd name="T105" fmla="*/ 151 h 2308"/>
              <a:gd name="T106" fmla="*/ 2082 w 3701"/>
              <a:gd name="T107" fmla="*/ 29 h 2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01" h="2308">
                <a:moveTo>
                  <a:pt x="2312" y="231"/>
                </a:moveTo>
                <a:lnTo>
                  <a:pt x="2252" y="233"/>
                </a:lnTo>
                <a:lnTo>
                  <a:pt x="2191" y="242"/>
                </a:lnTo>
                <a:lnTo>
                  <a:pt x="2131" y="255"/>
                </a:lnTo>
                <a:lnTo>
                  <a:pt x="2074" y="274"/>
                </a:lnTo>
                <a:lnTo>
                  <a:pt x="2019" y="298"/>
                </a:lnTo>
                <a:lnTo>
                  <a:pt x="1965" y="326"/>
                </a:lnTo>
                <a:lnTo>
                  <a:pt x="1915" y="360"/>
                </a:lnTo>
                <a:lnTo>
                  <a:pt x="1867" y="397"/>
                </a:lnTo>
                <a:lnTo>
                  <a:pt x="1823" y="438"/>
                </a:lnTo>
                <a:lnTo>
                  <a:pt x="1781" y="484"/>
                </a:lnTo>
                <a:lnTo>
                  <a:pt x="1744" y="533"/>
                </a:lnTo>
                <a:lnTo>
                  <a:pt x="1711" y="587"/>
                </a:lnTo>
                <a:lnTo>
                  <a:pt x="1631" y="730"/>
                </a:lnTo>
                <a:lnTo>
                  <a:pt x="1468" y="701"/>
                </a:lnTo>
                <a:lnTo>
                  <a:pt x="1438" y="696"/>
                </a:lnTo>
                <a:lnTo>
                  <a:pt x="1411" y="694"/>
                </a:lnTo>
                <a:lnTo>
                  <a:pt x="1387" y="692"/>
                </a:lnTo>
                <a:lnTo>
                  <a:pt x="1336" y="696"/>
                </a:lnTo>
                <a:lnTo>
                  <a:pt x="1284" y="705"/>
                </a:lnTo>
                <a:lnTo>
                  <a:pt x="1235" y="719"/>
                </a:lnTo>
                <a:lnTo>
                  <a:pt x="1188" y="738"/>
                </a:lnTo>
                <a:lnTo>
                  <a:pt x="1143" y="764"/>
                </a:lnTo>
                <a:lnTo>
                  <a:pt x="1101" y="793"/>
                </a:lnTo>
                <a:lnTo>
                  <a:pt x="1064" y="828"/>
                </a:lnTo>
                <a:lnTo>
                  <a:pt x="1029" y="866"/>
                </a:lnTo>
                <a:lnTo>
                  <a:pt x="999" y="909"/>
                </a:lnTo>
                <a:lnTo>
                  <a:pt x="974" y="955"/>
                </a:lnTo>
                <a:lnTo>
                  <a:pt x="954" y="1004"/>
                </a:lnTo>
                <a:lnTo>
                  <a:pt x="896" y="1169"/>
                </a:lnTo>
                <a:lnTo>
                  <a:pt x="719" y="1157"/>
                </a:lnTo>
                <a:lnTo>
                  <a:pt x="687" y="1154"/>
                </a:lnTo>
                <a:lnTo>
                  <a:pt x="630" y="1158"/>
                </a:lnTo>
                <a:lnTo>
                  <a:pt x="575" y="1170"/>
                </a:lnTo>
                <a:lnTo>
                  <a:pt x="522" y="1188"/>
                </a:lnTo>
                <a:lnTo>
                  <a:pt x="473" y="1210"/>
                </a:lnTo>
                <a:lnTo>
                  <a:pt x="427" y="1239"/>
                </a:lnTo>
                <a:lnTo>
                  <a:pt x="384" y="1273"/>
                </a:lnTo>
                <a:lnTo>
                  <a:pt x="346" y="1312"/>
                </a:lnTo>
                <a:lnTo>
                  <a:pt x="313" y="1355"/>
                </a:lnTo>
                <a:lnTo>
                  <a:pt x="285" y="1400"/>
                </a:lnTo>
                <a:lnTo>
                  <a:pt x="262" y="1451"/>
                </a:lnTo>
                <a:lnTo>
                  <a:pt x="245" y="1504"/>
                </a:lnTo>
                <a:lnTo>
                  <a:pt x="235" y="1558"/>
                </a:lnTo>
                <a:lnTo>
                  <a:pt x="231" y="1616"/>
                </a:lnTo>
                <a:lnTo>
                  <a:pt x="235" y="1669"/>
                </a:lnTo>
                <a:lnTo>
                  <a:pt x="244" y="1722"/>
                </a:lnTo>
                <a:lnTo>
                  <a:pt x="258" y="1771"/>
                </a:lnTo>
                <a:lnTo>
                  <a:pt x="278" y="1818"/>
                </a:lnTo>
                <a:lnTo>
                  <a:pt x="303" y="1863"/>
                </a:lnTo>
                <a:lnTo>
                  <a:pt x="333" y="1905"/>
                </a:lnTo>
                <a:lnTo>
                  <a:pt x="367" y="1942"/>
                </a:lnTo>
                <a:lnTo>
                  <a:pt x="405" y="1976"/>
                </a:lnTo>
                <a:lnTo>
                  <a:pt x="446" y="2005"/>
                </a:lnTo>
                <a:lnTo>
                  <a:pt x="490" y="2030"/>
                </a:lnTo>
                <a:lnTo>
                  <a:pt x="538" y="2050"/>
                </a:lnTo>
                <a:lnTo>
                  <a:pt x="588" y="2065"/>
                </a:lnTo>
                <a:lnTo>
                  <a:pt x="640" y="2074"/>
                </a:lnTo>
                <a:lnTo>
                  <a:pt x="694" y="2077"/>
                </a:lnTo>
                <a:lnTo>
                  <a:pt x="3007" y="2077"/>
                </a:lnTo>
                <a:lnTo>
                  <a:pt x="3061" y="2074"/>
                </a:lnTo>
                <a:lnTo>
                  <a:pt x="3112" y="2065"/>
                </a:lnTo>
                <a:lnTo>
                  <a:pt x="3163" y="2050"/>
                </a:lnTo>
                <a:lnTo>
                  <a:pt x="3210" y="2030"/>
                </a:lnTo>
                <a:lnTo>
                  <a:pt x="3254" y="2005"/>
                </a:lnTo>
                <a:lnTo>
                  <a:pt x="3295" y="1976"/>
                </a:lnTo>
                <a:lnTo>
                  <a:pt x="3334" y="1942"/>
                </a:lnTo>
                <a:lnTo>
                  <a:pt x="3367" y="1905"/>
                </a:lnTo>
                <a:lnTo>
                  <a:pt x="3398" y="1863"/>
                </a:lnTo>
                <a:lnTo>
                  <a:pt x="3422" y="1818"/>
                </a:lnTo>
                <a:lnTo>
                  <a:pt x="3442" y="1771"/>
                </a:lnTo>
                <a:lnTo>
                  <a:pt x="3457" y="1722"/>
                </a:lnTo>
                <a:lnTo>
                  <a:pt x="3466" y="1669"/>
                </a:lnTo>
                <a:lnTo>
                  <a:pt x="3469" y="1616"/>
                </a:lnTo>
                <a:lnTo>
                  <a:pt x="3466" y="1563"/>
                </a:lnTo>
                <a:lnTo>
                  <a:pt x="3457" y="1513"/>
                </a:lnTo>
                <a:lnTo>
                  <a:pt x="3442" y="1463"/>
                </a:lnTo>
                <a:lnTo>
                  <a:pt x="3422" y="1416"/>
                </a:lnTo>
                <a:lnTo>
                  <a:pt x="3398" y="1371"/>
                </a:lnTo>
                <a:lnTo>
                  <a:pt x="3368" y="1330"/>
                </a:lnTo>
                <a:lnTo>
                  <a:pt x="3334" y="1292"/>
                </a:lnTo>
                <a:lnTo>
                  <a:pt x="3295" y="1258"/>
                </a:lnTo>
                <a:lnTo>
                  <a:pt x="3253" y="1228"/>
                </a:lnTo>
                <a:lnTo>
                  <a:pt x="3207" y="1202"/>
                </a:lnTo>
                <a:lnTo>
                  <a:pt x="3157" y="1182"/>
                </a:lnTo>
                <a:lnTo>
                  <a:pt x="2997" y="1126"/>
                </a:lnTo>
                <a:lnTo>
                  <a:pt x="3002" y="957"/>
                </a:lnTo>
                <a:lnTo>
                  <a:pt x="3007" y="914"/>
                </a:lnTo>
                <a:lnTo>
                  <a:pt x="3002" y="845"/>
                </a:lnTo>
                <a:lnTo>
                  <a:pt x="2991" y="776"/>
                </a:lnTo>
                <a:lnTo>
                  <a:pt x="2973" y="711"/>
                </a:lnTo>
                <a:lnTo>
                  <a:pt x="2950" y="649"/>
                </a:lnTo>
                <a:lnTo>
                  <a:pt x="2921" y="588"/>
                </a:lnTo>
                <a:lnTo>
                  <a:pt x="2886" y="532"/>
                </a:lnTo>
                <a:lnTo>
                  <a:pt x="2845" y="480"/>
                </a:lnTo>
                <a:lnTo>
                  <a:pt x="2800" y="431"/>
                </a:lnTo>
                <a:lnTo>
                  <a:pt x="2751" y="387"/>
                </a:lnTo>
                <a:lnTo>
                  <a:pt x="2698" y="347"/>
                </a:lnTo>
                <a:lnTo>
                  <a:pt x="2641" y="313"/>
                </a:lnTo>
                <a:lnTo>
                  <a:pt x="2580" y="285"/>
                </a:lnTo>
                <a:lnTo>
                  <a:pt x="2518" y="261"/>
                </a:lnTo>
                <a:lnTo>
                  <a:pt x="2451" y="244"/>
                </a:lnTo>
                <a:lnTo>
                  <a:pt x="2383" y="234"/>
                </a:lnTo>
                <a:lnTo>
                  <a:pt x="2312" y="231"/>
                </a:lnTo>
                <a:close/>
                <a:moveTo>
                  <a:pt x="2312" y="0"/>
                </a:moveTo>
                <a:lnTo>
                  <a:pt x="2393" y="3"/>
                </a:lnTo>
                <a:lnTo>
                  <a:pt x="2470" y="13"/>
                </a:lnTo>
                <a:lnTo>
                  <a:pt x="2547" y="29"/>
                </a:lnTo>
                <a:lnTo>
                  <a:pt x="2620" y="52"/>
                </a:lnTo>
                <a:lnTo>
                  <a:pt x="2690" y="80"/>
                </a:lnTo>
                <a:lnTo>
                  <a:pt x="2758" y="113"/>
                </a:lnTo>
                <a:lnTo>
                  <a:pt x="2822" y="152"/>
                </a:lnTo>
                <a:lnTo>
                  <a:pt x="2882" y="196"/>
                </a:lnTo>
                <a:lnTo>
                  <a:pt x="2940" y="244"/>
                </a:lnTo>
                <a:lnTo>
                  <a:pt x="2992" y="297"/>
                </a:lnTo>
                <a:lnTo>
                  <a:pt x="3042" y="354"/>
                </a:lnTo>
                <a:lnTo>
                  <a:pt x="3086" y="415"/>
                </a:lnTo>
                <a:lnTo>
                  <a:pt x="3124" y="478"/>
                </a:lnTo>
                <a:lnTo>
                  <a:pt x="3157" y="547"/>
                </a:lnTo>
                <a:lnTo>
                  <a:pt x="3185" y="617"/>
                </a:lnTo>
                <a:lnTo>
                  <a:pt x="3208" y="690"/>
                </a:lnTo>
                <a:lnTo>
                  <a:pt x="3225" y="765"/>
                </a:lnTo>
                <a:lnTo>
                  <a:pt x="3235" y="844"/>
                </a:lnTo>
                <a:lnTo>
                  <a:pt x="3238" y="923"/>
                </a:lnTo>
                <a:lnTo>
                  <a:pt x="3236" y="943"/>
                </a:lnTo>
                <a:lnTo>
                  <a:pt x="3234" y="965"/>
                </a:lnTo>
                <a:lnTo>
                  <a:pt x="3295" y="988"/>
                </a:lnTo>
                <a:lnTo>
                  <a:pt x="3353" y="1018"/>
                </a:lnTo>
                <a:lnTo>
                  <a:pt x="3408" y="1053"/>
                </a:lnTo>
                <a:lnTo>
                  <a:pt x="3459" y="1093"/>
                </a:lnTo>
                <a:lnTo>
                  <a:pt x="3506" y="1137"/>
                </a:lnTo>
                <a:lnTo>
                  <a:pt x="3549" y="1186"/>
                </a:lnTo>
                <a:lnTo>
                  <a:pt x="3587" y="1238"/>
                </a:lnTo>
                <a:lnTo>
                  <a:pt x="3621" y="1294"/>
                </a:lnTo>
                <a:lnTo>
                  <a:pt x="3648" y="1353"/>
                </a:lnTo>
                <a:lnTo>
                  <a:pt x="3670" y="1415"/>
                </a:lnTo>
                <a:lnTo>
                  <a:pt x="3687" y="1480"/>
                </a:lnTo>
                <a:lnTo>
                  <a:pt x="3697" y="1547"/>
                </a:lnTo>
                <a:lnTo>
                  <a:pt x="3701" y="1616"/>
                </a:lnTo>
                <a:lnTo>
                  <a:pt x="3697" y="1686"/>
                </a:lnTo>
                <a:lnTo>
                  <a:pt x="3686" y="1756"/>
                </a:lnTo>
                <a:lnTo>
                  <a:pt x="3669" y="1822"/>
                </a:lnTo>
                <a:lnTo>
                  <a:pt x="3646" y="1886"/>
                </a:lnTo>
                <a:lnTo>
                  <a:pt x="3616" y="1946"/>
                </a:lnTo>
                <a:lnTo>
                  <a:pt x="3582" y="2003"/>
                </a:lnTo>
                <a:lnTo>
                  <a:pt x="3542" y="2056"/>
                </a:lnTo>
                <a:lnTo>
                  <a:pt x="3497" y="2105"/>
                </a:lnTo>
                <a:lnTo>
                  <a:pt x="3448" y="2150"/>
                </a:lnTo>
                <a:lnTo>
                  <a:pt x="3394" y="2190"/>
                </a:lnTo>
                <a:lnTo>
                  <a:pt x="3337" y="2225"/>
                </a:lnTo>
                <a:lnTo>
                  <a:pt x="3276" y="2254"/>
                </a:lnTo>
                <a:lnTo>
                  <a:pt x="3212" y="2277"/>
                </a:lnTo>
                <a:lnTo>
                  <a:pt x="3146" y="2295"/>
                </a:lnTo>
                <a:lnTo>
                  <a:pt x="3078" y="2305"/>
                </a:lnTo>
                <a:lnTo>
                  <a:pt x="3007" y="2308"/>
                </a:lnTo>
                <a:lnTo>
                  <a:pt x="694" y="2308"/>
                </a:lnTo>
                <a:lnTo>
                  <a:pt x="623" y="2305"/>
                </a:lnTo>
                <a:lnTo>
                  <a:pt x="554" y="2295"/>
                </a:lnTo>
                <a:lnTo>
                  <a:pt x="487" y="2277"/>
                </a:lnTo>
                <a:lnTo>
                  <a:pt x="424" y="2254"/>
                </a:lnTo>
                <a:lnTo>
                  <a:pt x="364" y="2225"/>
                </a:lnTo>
                <a:lnTo>
                  <a:pt x="306" y="2190"/>
                </a:lnTo>
                <a:lnTo>
                  <a:pt x="253" y="2150"/>
                </a:lnTo>
                <a:lnTo>
                  <a:pt x="203" y="2105"/>
                </a:lnTo>
                <a:lnTo>
                  <a:pt x="158" y="2056"/>
                </a:lnTo>
                <a:lnTo>
                  <a:pt x="119" y="2003"/>
                </a:lnTo>
                <a:lnTo>
                  <a:pt x="84" y="1946"/>
                </a:lnTo>
                <a:lnTo>
                  <a:pt x="55" y="1886"/>
                </a:lnTo>
                <a:lnTo>
                  <a:pt x="31" y="1822"/>
                </a:lnTo>
                <a:lnTo>
                  <a:pt x="15" y="1756"/>
                </a:lnTo>
                <a:lnTo>
                  <a:pt x="3" y="1686"/>
                </a:lnTo>
                <a:lnTo>
                  <a:pt x="0" y="1616"/>
                </a:lnTo>
                <a:lnTo>
                  <a:pt x="3" y="1545"/>
                </a:lnTo>
                <a:lnTo>
                  <a:pt x="15" y="1477"/>
                </a:lnTo>
                <a:lnTo>
                  <a:pt x="31" y="1409"/>
                </a:lnTo>
                <a:lnTo>
                  <a:pt x="55" y="1347"/>
                </a:lnTo>
                <a:lnTo>
                  <a:pt x="84" y="1286"/>
                </a:lnTo>
                <a:lnTo>
                  <a:pt x="119" y="1229"/>
                </a:lnTo>
                <a:lnTo>
                  <a:pt x="158" y="1175"/>
                </a:lnTo>
                <a:lnTo>
                  <a:pt x="203" y="1126"/>
                </a:lnTo>
                <a:lnTo>
                  <a:pt x="253" y="1081"/>
                </a:lnTo>
                <a:lnTo>
                  <a:pt x="306" y="1042"/>
                </a:lnTo>
                <a:lnTo>
                  <a:pt x="364" y="1007"/>
                </a:lnTo>
                <a:lnTo>
                  <a:pt x="424" y="978"/>
                </a:lnTo>
                <a:lnTo>
                  <a:pt x="487" y="955"/>
                </a:lnTo>
                <a:lnTo>
                  <a:pt x="554" y="937"/>
                </a:lnTo>
                <a:lnTo>
                  <a:pt x="623" y="927"/>
                </a:lnTo>
                <a:lnTo>
                  <a:pt x="694" y="923"/>
                </a:lnTo>
                <a:lnTo>
                  <a:pt x="715" y="924"/>
                </a:lnTo>
                <a:lnTo>
                  <a:pt x="735" y="928"/>
                </a:lnTo>
                <a:lnTo>
                  <a:pt x="760" y="866"/>
                </a:lnTo>
                <a:lnTo>
                  <a:pt x="790" y="808"/>
                </a:lnTo>
                <a:lnTo>
                  <a:pt x="825" y="753"/>
                </a:lnTo>
                <a:lnTo>
                  <a:pt x="864" y="702"/>
                </a:lnTo>
                <a:lnTo>
                  <a:pt x="909" y="655"/>
                </a:lnTo>
                <a:lnTo>
                  <a:pt x="957" y="613"/>
                </a:lnTo>
                <a:lnTo>
                  <a:pt x="1010" y="575"/>
                </a:lnTo>
                <a:lnTo>
                  <a:pt x="1065" y="541"/>
                </a:lnTo>
                <a:lnTo>
                  <a:pt x="1125" y="513"/>
                </a:lnTo>
                <a:lnTo>
                  <a:pt x="1186" y="491"/>
                </a:lnTo>
                <a:lnTo>
                  <a:pt x="1252" y="475"/>
                </a:lnTo>
                <a:lnTo>
                  <a:pt x="1319" y="465"/>
                </a:lnTo>
                <a:lnTo>
                  <a:pt x="1387" y="462"/>
                </a:lnTo>
                <a:lnTo>
                  <a:pt x="1429" y="463"/>
                </a:lnTo>
                <a:lnTo>
                  <a:pt x="1469" y="467"/>
                </a:lnTo>
                <a:lnTo>
                  <a:pt x="1510" y="474"/>
                </a:lnTo>
                <a:lnTo>
                  <a:pt x="1549" y="410"/>
                </a:lnTo>
                <a:lnTo>
                  <a:pt x="1592" y="351"/>
                </a:lnTo>
                <a:lnTo>
                  <a:pt x="1640" y="295"/>
                </a:lnTo>
                <a:lnTo>
                  <a:pt x="1693" y="242"/>
                </a:lnTo>
                <a:lnTo>
                  <a:pt x="1749" y="194"/>
                </a:lnTo>
                <a:lnTo>
                  <a:pt x="1809" y="151"/>
                </a:lnTo>
                <a:lnTo>
                  <a:pt x="1873" y="112"/>
                </a:lnTo>
                <a:lnTo>
                  <a:pt x="1940" y="80"/>
                </a:lnTo>
                <a:lnTo>
                  <a:pt x="2009" y="52"/>
                </a:lnTo>
                <a:lnTo>
                  <a:pt x="2082" y="29"/>
                </a:lnTo>
                <a:lnTo>
                  <a:pt x="2156" y="13"/>
                </a:lnTo>
                <a:lnTo>
                  <a:pt x="2234" y="3"/>
                </a:lnTo>
                <a:lnTo>
                  <a:pt x="231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79" name="Group 78"/>
          <p:cNvGrpSpPr/>
          <p:nvPr/>
        </p:nvGrpSpPr>
        <p:grpSpPr>
          <a:xfrm>
            <a:off x="12854721" y="6941343"/>
            <a:ext cx="528199" cy="528198"/>
            <a:chOff x="4843463" y="3155951"/>
            <a:chExt cx="1370013" cy="1370012"/>
          </a:xfrm>
          <a:solidFill>
            <a:schemeClr val="bg1"/>
          </a:solidFill>
        </p:grpSpPr>
        <p:sp>
          <p:nvSpPr>
            <p:cNvPr id="80"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1"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2"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95" name="Group 94"/>
          <p:cNvGrpSpPr/>
          <p:nvPr/>
        </p:nvGrpSpPr>
        <p:grpSpPr>
          <a:xfrm>
            <a:off x="173873" y="7726433"/>
            <a:ext cx="3725819" cy="1771020"/>
            <a:chOff x="2674512" y="7414670"/>
            <a:chExt cx="3725819" cy="1771020"/>
          </a:xfrm>
        </p:grpSpPr>
        <p:sp>
          <p:nvSpPr>
            <p:cNvPr id="96" name="Rectangle 95"/>
            <p:cNvSpPr/>
            <p:nvPr/>
          </p:nvSpPr>
          <p:spPr>
            <a:xfrm>
              <a:off x="2674512" y="7862251"/>
              <a:ext cx="3725819" cy="1323439"/>
            </a:xfrm>
            <a:prstGeom prst="rect">
              <a:avLst/>
            </a:prstGeom>
          </p:spPr>
          <p:txBody>
            <a:bodyPr wrap="square">
              <a:spAutoFit/>
            </a:bodyPr>
            <a:lstStyle/>
            <a:p>
              <a:pPr algn="ctr"/>
              <a:r>
                <a:rPr lang="en-GB" sz="2000" dirty="0">
                  <a:solidFill>
                    <a:schemeClr val="bg1"/>
                  </a:solidFill>
                  <a:latin typeface="+mj-lt"/>
                  <a:cs typeface="Segoe UI Light" panose="020B0502040204020203" pitchFamily="34" charset="0"/>
                </a:rPr>
                <a:t>This is the text box here. </a:t>
              </a:r>
              <a:endParaRPr lang="en-GB" sz="2000" dirty="0" smtClean="0">
                <a:solidFill>
                  <a:schemeClr val="bg1"/>
                </a:solidFill>
                <a:latin typeface="+mj-lt"/>
                <a:cs typeface="Segoe UI Light" panose="020B0502040204020203" pitchFamily="34" charset="0"/>
              </a:endParaRPr>
            </a:p>
            <a:p>
              <a:pPr algn="ctr"/>
              <a:r>
                <a:rPr lang="en-GB" sz="2000" dirty="0" smtClean="0">
                  <a:solidFill>
                    <a:schemeClr val="bg1"/>
                  </a:solidFill>
                  <a:latin typeface="+mj-lt"/>
                  <a:cs typeface="Segoe UI Light" panose="020B0502040204020203" pitchFamily="34" charset="0"/>
                </a:rPr>
                <a:t>You can </a:t>
              </a:r>
              <a:r>
                <a:rPr lang="en-GB" sz="2000" dirty="0">
                  <a:solidFill>
                    <a:schemeClr val="bg1"/>
                  </a:solidFill>
                  <a:latin typeface="+mj-lt"/>
                  <a:cs typeface="Segoe UI Light" panose="020B0502040204020203" pitchFamily="34" charset="0"/>
                </a:rPr>
                <a:t>put some text here. </a:t>
              </a:r>
              <a:endParaRPr lang="en-GB" sz="2000" dirty="0" smtClean="0">
                <a:solidFill>
                  <a:schemeClr val="bg1"/>
                </a:solidFill>
                <a:latin typeface="+mj-lt"/>
                <a:cs typeface="Segoe UI Light" panose="020B0502040204020203" pitchFamily="34" charset="0"/>
              </a:endParaRPr>
            </a:p>
            <a:p>
              <a:pPr algn="ctr"/>
              <a:r>
                <a:rPr lang="en-GB" sz="2000" dirty="0" smtClean="0">
                  <a:solidFill>
                    <a:schemeClr val="bg1"/>
                  </a:solidFill>
                  <a:latin typeface="+mj-lt"/>
                  <a:cs typeface="Segoe UI Light" panose="020B0502040204020203" pitchFamily="34" charset="0"/>
                </a:rPr>
                <a:t>The </a:t>
              </a:r>
              <a:r>
                <a:rPr lang="en-GB" sz="2000" dirty="0">
                  <a:solidFill>
                    <a:schemeClr val="bg1"/>
                  </a:solidFill>
                  <a:latin typeface="+mj-lt"/>
                  <a:cs typeface="Segoe UI Light" panose="020B0502040204020203" pitchFamily="34" charset="0"/>
                </a:rPr>
                <a:t>text we are going to </a:t>
              </a:r>
              <a:endParaRPr lang="en-GB" sz="2000" dirty="0" smtClean="0">
                <a:solidFill>
                  <a:schemeClr val="bg1"/>
                </a:solidFill>
                <a:latin typeface="+mj-lt"/>
                <a:cs typeface="Segoe UI Light" panose="020B0502040204020203" pitchFamily="34" charset="0"/>
              </a:endParaRPr>
            </a:p>
            <a:p>
              <a:pPr algn="ctr"/>
              <a:r>
                <a:rPr lang="en-GB" sz="2000" dirty="0" smtClean="0">
                  <a:solidFill>
                    <a:schemeClr val="bg1"/>
                  </a:solidFill>
                  <a:latin typeface="+mj-lt"/>
                  <a:cs typeface="Segoe UI Light" panose="020B0502040204020203" pitchFamily="34" charset="0"/>
                </a:rPr>
                <a:t>put here.</a:t>
              </a:r>
              <a:endParaRPr lang="en-GB" sz="2000" dirty="0">
                <a:solidFill>
                  <a:schemeClr val="bg1"/>
                </a:solidFill>
                <a:latin typeface="+mj-lt"/>
                <a:cs typeface="Segoe UI Light" panose="020B0502040204020203" pitchFamily="34" charset="0"/>
              </a:endParaRPr>
            </a:p>
          </p:txBody>
        </p:sp>
        <p:sp>
          <p:nvSpPr>
            <p:cNvPr id="97" name="Rectangle 96"/>
            <p:cNvSpPr/>
            <p:nvPr/>
          </p:nvSpPr>
          <p:spPr>
            <a:xfrm>
              <a:off x="3474345" y="7414670"/>
              <a:ext cx="2126159" cy="461665"/>
            </a:xfrm>
            <a:prstGeom prst="rect">
              <a:avLst/>
            </a:prstGeom>
          </p:spPr>
          <p:txBody>
            <a:bodyPr wrap="none">
              <a:spAutoFit/>
            </a:bodyPr>
            <a:lstStyle/>
            <a:p>
              <a:pPr algn="ctr"/>
              <a:r>
                <a:rPr lang="en-GB" sz="2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98" name="Group 97"/>
          <p:cNvGrpSpPr/>
          <p:nvPr/>
        </p:nvGrpSpPr>
        <p:grpSpPr>
          <a:xfrm>
            <a:off x="3313720" y="7726433"/>
            <a:ext cx="3725819" cy="1771020"/>
            <a:chOff x="2674512" y="7414670"/>
            <a:chExt cx="3725819" cy="1771020"/>
          </a:xfrm>
        </p:grpSpPr>
        <p:sp>
          <p:nvSpPr>
            <p:cNvPr id="99" name="Rectangle 98"/>
            <p:cNvSpPr/>
            <p:nvPr/>
          </p:nvSpPr>
          <p:spPr>
            <a:xfrm>
              <a:off x="2674512" y="7862251"/>
              <a:ext cx="3725819" cy="1323439"/>
            </a:xfrm>
            <a:prstGeom prst="rect">
              <a:avLst/>
            </a:prstGeom>
          </p:spPr>
          <p:txBody>
            <a:bodyPr wrap="square">
              <a:spAutoFit/>
            </a:bodyPr>
            <a:lstStyle/>
            <a:p>
              <a:pPr algn="ctr"/>
              <a:r>
                <a:rPr lang="en-GB" sz="2000" dirty="0">
                  <a:solidFill>
                    <a:schemeClr val="bg1"/>
                  </a:solidFill>
                  <a:latin typeface="+mj-lt"/>
                  <a:cs typeface="Segoe UI Light" panose="020B0502040204020203" pitchFamily="34" charset="0"/>
                </a:rPr>
                <a:t>This is the text box here. </a:t>
              </a:r>
              <a:endParaRPr lang="en-GB" sz="2000" dirty="0" smtClean="0">
                <a:solidFill>
                  <a:schemeClr val="bg1"/>
                </a:solidFill>
                <a:latin typeface="+mj-lt"/>
                <a:cs typeface="Segoe UI Light" panose="020B0502040204020203" pitchFamily="34" charset="0"/>
              </a:endParaRPr>
            </a:p>
            <a:p>
              <a:pPr algn="ctr"/>
              <a:r>
                <a:rPr lang="en-GB" sz="2000" dirty="0" smtClean="0">
                  <a:solidFill>
                    <a:schemeClr val="bg1"/>
                  </a:solidFill>
                  <a:latin typeface="+mj-lt"/>
                  <a:cs typeface="Segoe UI Light" panose="020B0502040204020203" pitchFamily="34" charset="0"/>
                </a:rPr>
                <a:t>You can </a:t>
              </a:r>
              <a:r>
                <a:rPr lang="en-GB" sz="2000" dirty="0">
                  <a:solidFill>
                    <a:schemeClr val="bg1"/>
                  </a:solidFill>
                  <a:latin typeface="+mj-lt"/>
                  <a:cs typeface="Segoe UI Light" panose="020B0502040204020203" pitchFamily="34" charset="0"/>
                </a:rPr>
                <a:t>put some text here</a:t>
              </a:r>
              <a:r>
                <a:rPr lang="en-GB" sz="2000" dirty="0" smtClean="0">
                  <a:solidFill>
                    <a:schemeClr val="bg1"/>
                  </a:solidFill>
                  <a:latin typeface="+mj-lt"/>
                  <a:cs typeface="Segoe UI Light" panose="020B0502040204020203" pitchFamily="34" charset="0"/>
                </a:rPr>
                <a:t>.</a:t>
              </a:r>
            </a:p>
            <a:p>
              <a:pPr algn="ctr"/>
              <a:r>
                <a:rPr lang="en-GB" sz="2000" dirty="0" smtClean="0">
                  <a:solidFill>
                    <a:schemeClr val="bg1"/>
                  </a:solidFill>
                  <a:latin typeface="+mj-lt"/>
                  <a:cs typeface="Segoe UI Light" panose="020B0502040204020203" pitchFamily="34" charset="0"/>
                </a:rPr>
                <a:t> </a:t>
              </a:r>
              <a:r>
                <a:rPr lang="en-GB" sz="2000" dirty="0">
                  <a:solidFill>
                    <a:schemeClr val="bg1"/>
                  </a:solidFill>
                  <a:latin typeface="+mj-lt"/>
                  <a:cs typeface="Segoe UI Light" panose="020B0502040204020203" pitchFamily="34" charset="0"/>
                </a:rPr>
                <a:t>The text we are going </a:t>
              </a:r>
              <a:r>
                <a:rPr lang="en-GB" sz="2000" dirty="0" smtClean="0">
                  <a:solidFill>
                    <a:schemeClr val="bg1"/>
                  </a:solidFill>
                  <a:latin typeface="+mj-lt"/>
                  <a:cs typeface="Segoe UI Light" panose="020B0502040204020203" pitchFamily="34" charset="0"/>
                </a:rPr>
                <a:t>to</a:t>
              </a:r>
            </a:p>
            <a:p>
              <a:pPr algn="ctr"/>
              <a:r>
                <a:rPr lang="en-GB" sz="2000" dirty="0" smtClean="0">
                  <a:solidFill>
                    <a:schemeClr val="bg1"/>
                  </a:solidFill>
                  <a:latin typeface="+mj-lt"/>
                  <a:cs typeface="Segoe UI Light" panose="020B0502040204020203" pitchFamily="34" charset="0"/>
                </a:rPr>
                <a:t> </a:t>
              </a:r>
              <a:r>
                <a:rPr lang="en-GB" sz="2000" dirty="0">
                  <a:solidFill>
                    <a:schemeClr val="bg1"/>
                  </a:solidFill>
                  <a:latin typeface="+mj-lt"/>
                  <a:cs typeface="Segoe UI Light" panose="020B0502040204020203" pitchFamily="34" charset="0"/>
                </a:rPr>
                <a:t>put </a:t>
              </a:r>
              <a:r>
                <a:rPr lang="en-GB" sz="2000" dirty="0" smtClean="0">
                  <a:solidFill>
                    <a:schemeClr val="bg1"/>
                  </a:solidFill>
                  <a:latin typeface="+mj-lt"/>
                  <a:cs typeface="Segoe UI Light" panose="020B0502040204020203" pitchFamily="34" charset="0"/>
                </a:rPr>
                <a:t>here.</a:t>
              </a:r>
              <a:endParaRPr lang="en-GB" sz="2000" dirty="0">
                <a:solidFill>
                  <a:schemeClr val="bg1"/>
                </a:solidFill>
                <a:latin typeface="+mj-lt"/>
                <a:cs typeface="Segoe UI Light" panose="020B0502040204020203" pitchFamily="34" charset="0"/>
              </a:endParaRPr>
            </a:p>
          </p:txBody>
        </p:sp>
        <p:sp>
          <p:nvSpPr>
            <p:cNvPr id="100" name="Rectangle 99"/>
            <p:cNvSpPr/>
            <p:nvPr/>
          </p:nvSpPr>
          <p:spPr>
            <a:xfrm>
              <a:off x="3474345" y="7414670"/>
              <a:ext cx="2126159" cy="461665"/>
            </a:xfrm>
            <a:prstGeom prst="rect">
              <a:avLst/>
            </a:prstGeom>
          </p:spPr>
          <p:txBody>
            <a:bodyPr wrap="none">
              <a:spAutoFit/>
            </a:bodyPr>
            <a:lstStyle/>
            <a:p>
              <a:pPr algn="ctr"/>
              <a:r>
                <a:rPr lang="en-GB" sz="2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01" name="Group 100"/>
          <p:cNvGrpSpPr/>
          <p:nvPr/>
        </p:nvGrpSpPr>
        <p:grpSpPr>
          <a:xfrm>
            <a:off x="11353104" y="7688704"/>
            <a:ext cx="3725819" cy="1771020"/>
            <a:chOff x="2674512" y="7414670"/>
            <a:chExt cx="3725819" cy="1771020"/>
          </a:xfrm>
        </p:grpSpPr>
        <p:sp>
          <p:nvSpPr>
            <p:cNvPr id="102" name="Rectangle 101"/>
            <p:cNvSpPr/>
            <p:nvPr/>
          </p:nvSpPr>
          <p:spPr>
            <a:xfrm>
              <a:off x="2674512" y="7862251"/>
              <a:ext cx="3725819" cy="1323439"/>
            </a:xfrm>
            <a:prstGeom prst="rect">
              <a:avLst/>
            </a:prstGeom>
          </p:spPr>
          <p:txBody>
            <a:bodyPr wrap="square">
              <a:spAutoFit/>
            </a:bodyPr>
            <a:lstStyle/>
            <a:p>
              <a:pPr algn="ctr"/>
              <a:r>
                <a:rPr lang="en-GB" sz="2000" dirty="0">
                  <a:solidFill>
                    <a:schemeClr val="bg1"/>
                  </a:solidFill>
                  <a:latin typeface="+mj-lt"/>
                  <a:cs typeface="Segoe UI Light" panose="020B0502040204020203" pitchFamily="34" charset="0"/>
                </a:rPr>
                <a:t>This is the text box here. </a:t>
              </a:r>
              <a:endParaRPr lang="en-GB" sz="2000" dirty="0" smtClean="0">
                <a:solidFill>
                  <a:schemeClr val="bg1"/>
                </a:solidFill>
                <a:latin typeface="+mj-lt"/>
                <a:cs typeface="Segoe UI Light" panose="020B0502040204020203" pitchFamily="34" charset="0"/>
              </a:endParaRPr>
            </a:p>
            <a:p>
              <a:pPr algn="ctr"/>
              <a:r>
                <a:rPr lang="en-GB" sz="2000" dirty="0" smtClean="0">
                  <a:solidFill>
                    <a:schemeClr val="bg1"/>
                  </a:solidFill>
                  <a:latin typeface="+mj-lt"/>
                  <a:cs typeface="Segoe UI Light" panose="020B0502040204020203" pitchFamily="34" charset="0"/>
                </a:rPr>
                <a:t>You can </a:t>
              </a:r>
              <a:r>
                <a:rPr lang="en-GB" sz="2000" dirty="0">
                  <a:solidFill>
                    <a:schemeClr val="bg1"/>
                  </a:solidFill>
                  <a:latin typeface="+mj-lt"/>
                  <a:cs typeface="Segoe UI Light" panose="020B0502040204020203" pitchFamily="34" charset="0"/>
                </a:rPr>
                <a:t>put some text here. </a:t>
              </a:r>
              <a:endParaRPr lang="en-GB" sz="2000" dirty="0" smtClean="0">
                <a:solidFill>
                  <a:schemeClr val="bg1"/>
                </a:solidFill>
                <a:latin typeface="+mj-lt"/>
                <a:cs typeface="Segoe UI Light" panose="020B0502040204020203" pitchFamily="34" charset="0"/>
              </a:endParaRPr>
            </a:p>
            <a:p>
              <a:pPr algn="ctr"/>
              <a:r>
                <a:rPr lang="en-GB" sz="2000" dirty="0" smtClean="0">
                  <a:solidFill>
                    <a:schemeClr val="bg1"/>
                  </a:solidFill>
                  <a:latin typeface="+mj-lt"/>
                  <a:cs typeface="Segoe UI Light" panose="020B0502040204020203" pitchFamily="34" charset="0"/>
                </a:rPr>
                <a:t>The </a:t>
              </a:r>
              <a:r>
                <a:rPr lang="en-GB" sz="2000" dirty="0">
                  <a:solidFill>
                    <a:schemeClr val="bg1"/>
                  </a:solidFill>
                  <a:latin typeface="+mj-lt"/>
                  <a:cs typeface="Segoe UI Light" panose="020B0502040204020203" pitchFamily="34" charset="0"/>
                </a:rPr>
                <a:t>text we are going to </a:t>
              </a:r>
              <a:endParaRPr lang="en-GB" sz="2000" dirty="0" smtClean="0">
                <a:solidFill>
                  <a:schemeClr val="bg1"/>
                </a:solidFill>
                <a:latin typeface="+mj-lt"/>
                <a:cs typeface="Segoe UI Light" panose="020B0502040204020203" pitchFamily="34" charset="0"/>
              </a:endParaRPr>
            </a:p>
            <a:p>
              <a:pPr algn="ctr"/>
              <a:r>
                <a:rPr lang="en-GB" sz="2000" dirty="0" smtClean="0">
                  <a:solidFill>
                    <a:schemeClr val="bg1"/>
                  </a:solidFill>
                  <a:latin typeface="+mj-lt"/>
                  <a:cs typeface="Segoe UI Light" panose="020B0502040204020203" pitchFamily="34" charset="0"/>
                </a:rPr>
                <a:t>put here.</a:t>
              </a:r>
              <a:endParaRPr lang="en-GB" sz="2000" dirty="0">
                <a:solidFill>
                  <a:schemeClr val="bg1"/>
                </a:solidFill>
                <a:latin typeface="+mj-lt"/>
                <a:cs typeface="Segoe UI Light" panose="020B0502040204020203" pitchFamily="34" charset="0"/>
              </a:endParaRPr>
            </a:p>
          </p:txBody>
        </p:sp>
        <p:sp>
          <p:nvSpPr>
            <p:cNvPr id="103" name="Rectangle 102"/>
            <p:cNvSpPr/>
            <p:nvPr/>
          </p:nvSpPr>
          <p:spPr>
            <a:xfrm>
              <a:off x="3474345" y="7414670"/>
              <a:ext cx="2126159" cy="461665"/>
            </a:xfrm>
            <a:prstGeom prst="rect">
              <a:avLst/>
            </a:prstGeom>
          </p:spPr>
          <p:txBody>
            <a:bodyPr wrap="none">
              <a:spAutoFit/>
            </a:bodyPr>
            <a:lstStyle/>
            <a:p>
              <a:pPr algn="ctr"/>
              <a:r>
                <a:rPr lang="en-GB" sz="2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04" name="Group 103"/>
          <p:cNvGrpSpPr/>
          <p:nvPr/>
        </p:nvGrpSpPr>
        <p:grpSpPr>
          <a:xfrm>
            <a:off x="14492951" y="7688704"/>
            <a:ext cx="3725819" cy="1771020"/>
            <a:chOff x="2674512" y="7414670"/>
            <a:chExt cx="3725819" cy="1771020"/>
          </a:xfrm>
        </p:grpSpPr>
        <p:sp>
          <p:nvSpPr>
            <p:cNvPr id="105" name="Rectangle 104"/>
            <p:cNvSpPr/>
            <p:nvPr/>
          </p:nvSpPr>
          <p:spPr>
            <a:xfrm>
              <a:off x="2674512" y="7862251"/>
              <a:ext cx="3725819" cy="1323439"/>
            </a:xfrm>
            <a:prstGeom prst="rect">
              <a:avLst/>
            </a:prstGeom>
          </p:spPr>
          <p:txBody>
            <a:bodyPr wrap="square">
              <a:spAutoFit/>
            </a:bodyPr>
            <a:lstStyle/>
            <a:p>
              <a:pPr algn="ctr"/>
              <a:r>
                <a:rPr lang="en-GB" sz="2000" dirty="0">
                  <a:solidFill>
                    <a:schemeClr val="bg1"/>
                  </a:solidFill>
                  <a:latin typeface="+mj-lt"/>
                  <a:cs typeface="Segoe UI Light" panose="020B0502040204020203" pitchFamily="34" charset="0"/>
                </a:rPr>
                <a:t>This is the text box here. </a:t>
              </a:r>
              <a:endParaRPr lang="en-GB" sz="2000" dirty="0" smtClean="0">
                <a:solidFill>
                  <a:schemeClr val="bg1"/>
                </a:solidFill>
                <a:latin typeface="+mj-lt"/>
                <a:cs typeface="Segoe UI Light" panose="020B0502040204020203" pitchFamily="34" charset="0"/>
              </a:endParaRPr>
            </a:p>
            <a:p>
              <a:pPr algn="ctr"/>
              <a:r>
                <a:rPr lang="en-GB" sz="2000" dirty="0" smtClean="0">
                  <a:solidFill>
                    <a:schemeClr val="bg1"/>
                  </a:solidFill>
                  <a:latin typeface="+mj-lt"/>
                  <a:cs typeface="Segoe UI Light" panose="020B0502040204020203" pitchFamily="34" charset="0"/>
                </a:rPr>
                <a:t>You can </a:t>
              </a:r>
              <a:r>
                <a:rPr lang="en-GB" sz="2000" dirty="0">
                  <a:solidFill>
                    <a:schemeClr val="bg1"/>
                  </a:solidFill>
                  <a:latin typeface="+mj-lt"/>
                  <a:cs typeface="Segoe UI Light" panose="020B0502040204020203" pitchFamily="34" charset="0"/>
                </a:rPr>
                <a:t>put some text here</a:t>
              </a:r>
              <a:r>
                <a:rPr lang="en-GB" sz="2000" dirty="0" smtClean="0">
                  <a:solidFill>
                    <a:schemeClr val="bg1"/>
                  </a:solidFill>
                  <a:latin typeface="+mj-lt"/>
                  <a:cs typeface="Segoe UI Light" panose="020B0502040204020203" pitchFamily="34" charset="0"/>
                </a:rPr>
                <a:t>.</a:t>
              </a:r>
            </a:p>
            <a:p>
              <a:pPr algn="ctr"/>
              <a:r>
                <a:rPr lang="en-GB" sz="2000" dirty="0" smtClean="0">
                  <a:solidFill>
                    <a:schemeClr val="bg1"/>
                  </a:solidFill>
                  <a:latin typeface="+mj-lt"/>
                  <a:cs typeface="Segoe UI Light" panose="020B0502040204020203" pitchFamily="34" charset="0"/>
                </a:rPr>
                <a:t> </a:t>
              </a:r>
              <a:r>
                <a:rPr lang="en-GB" sz="2000" dirty="0">
                  <a:solidFill>
                    <a:schemeClr val="bg1"/>
                  </a:solidFill>
                  <a:latin typeface="+mj-lt"/>
                  <a:cs typeface="Segoe UI Light" panose="020B0502040204020203" pitchFamily="34" charset="0"/>
                </a:rPr>
                <a:t>The text we are going </a:t>
              </a:r>
              <a:r>
                <a:rPr lang="en-GB" sz="2000" dirty="0" smtClean="0">
                  <a:solidFill>
                    <a:schemeClr val="bg1"/>
                  </a:solidFill>
                  <a:latin typeface="+mj-lt"/>
                  <a:cs typeface="Segoe UI Light" panose="020B0502040204020203" pitchFamily="34" charset="0"/>
                </a:rPr>
                <a:t>to</a:t>
              </a:r>
            </a:p>
            <a:p>
              <a:pPr algn="ctr"/>
              <a:r>
                <a:rPr lang="en-GB" sz="2000" dirty="0" smtClean="0">
                  <a:solidFill>
                    <a:schemeClr val="bg1"/>
                  </a:solidFill>
                  <a:latin typeface="+mj-lt"/>
                  <a:cs typeface="Segoe UI Light" panose="020B0502040204020203" pitchFamily="34" charset="0"/>
                </a:rPr>
                <a:t> </a:t>
              </a:r>
              <a:r>
                <a:rPr lang="en-GB" sz="2000" dirty="0">
                  <a:solidFill>
                    <a:schemeClr val="bg1"/>
                  </a:solidFill>
                  <a:latin typeface="+mj-lt"/>
                  <a:cs typeface="Segoe UI Light" panose="020B0502040204020203" pitchFamily="34" charset="0"/>
                </a:rPr>
                <a:t>put </a:t>
              </a:r>
              <a:r>
                <a:rPr lang="en-GB" sz="2000" dirty="0" smtClean="0">
                  <a:solidFill>
                    <a:schemeClr val="bg1"/>
                  </a:solidFill>
                  <a:latin typeface="+mj-lt"/>
                  <a:cs typeface="Segoe UI Light" panose="020B0502040204020203" pitchFamily="34" charset="0"/>
                </a:rPr>
                <a:t>here.</a:t>
              </a:r>
              <a:endParaRPr lang="en-GB" sz="2000" dirty="0">
                <a:solidFill>
                  <a:schemeClr val="bg1"/>
                </a:solidFill>
                <a:latin typeface="+mj-lt"/>
                <a:cs typeface="Segoe UI Light" panose="020B0502040204020203" pitchFamily="34" charset="0"/>
              </a:endParaRPr>
            </a:p>
          </p:txBody>
        </p:sp>
        <p:sp>
          <p:nvSpPr>
            <p:cNvPr id="106" name="Rectangle 105"/>
            <p:cNvSpPr/>
            <p:nvPr/>
          </p:nvSpPr>
          <p:spPr>
            <a:xfrm>
              <a:off x="3474345" y="7414670"/>
              <a:ext cx="2126159" cy="461665"/>
            </a:xfrm>
            <a:prstGeom prst="rect">
              <a:avLst/>
            </a:prstGeom>
          </p:spPr>
          <p:txBody>
            <a:bodyPr wrap="none">
              <a:spAutoFit/>
            </a:bodyPr>
            <a:lstStyle/>
            <a:p>
              <a:pPr algn="ctr"/>
              <a:r>
                <a:rPr lang="en-GB" sz="2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9" name="Group 8"/>
          <p:cNvGrpSpPr/>
          <p:nvPr/>
        </p:nvGrpSpPr>
        <p:grpSpPr>
          <a:xfrm>
            <a:off x="6390856" y="3053339"/>
            <a:ext cx="5540206" cy="3945585"/>
            <a:chOff x="6390856" y="3053339"/>
            <a:chExt cx="5540206" cy="3945585"/>
          </a:xfrm>
        </p:grpSpPr>
        <p:sp>
          <p:nvSpPr>
            <p:cNvPr id="2" name="Rounded Rectangle 1"/>
            <p:cNvSpPr/>
            <p:nvPr/>
          </p:nvSpPr>
          <p:spPr>
            <a:xfrm>
              <a:off x="6765379" y="3053339"/>
              <a:ext cx="4789799" cy="3264766"/>
            </a:xfrm>
            <a:prstGeom prst="roundRect">
              <a:avLst>
                <a:gd name="adj" fmla="val 2517"/>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ounded Rectangle 56"/>
            <p:cNvSpPr/>
            <p:nvPr/>
          </p:nvSpPr>
          <p:spPr>
            <a:xfrm>
              <a:off x="6981637" y="3273758"/>
              <a:ext cx="4339717" cy="2533698"/>
            </a:xfrm>
            <a:prstGeom prst="roundRect">
              <a:avLst>
                <a:gd name="adj" fmla="val 1128"/>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dirty="0" smtClean="0">
                  <a:solidFill>
                    <a:schemeClr val="tx1"/>
                  </a:solidFill>
                </a:rPr>
                <a:t>Image</a:t>
              </a:r>
              <a:endParaRPr lang="en-GB" sz="5400" dirty="0">
                <a:solidFill>
                  <a:schemeClr val="tx1"/>
                </a:solidFill>
              </a:endParaRPr>
            </a:p>
          </p:txBody>
        </p:sp>
        <p:grpSp>
          <p:nvGrpSpPr>
            <p:cNvPr id="6" name="Group 5"/>
            <p:cNvGrpSpPr/>
            <p:nvPr/>
          </p:nvGrpSpPr>
          <p:grpSpPr>
            <a:xfrm>
              <a:off x="6390856" y="6086943"/>
              <a:ext cx="5540206" cy="911981"/>
              <a:chOff x="6390856" y="6086943"/>
              <a:chExt cx="5540206" cy="911981"/>
            </a:xfrm>
          </p:grpSpPr>
          <p:sp>
            <p:nvSpPr>
              <p:cNvPr id="59" name="Freeform 7"/>
              <p:cNvSpPr>
                <a:spLocks/>
              </p:cNvSpPr>
              <p:nvPr/>
            </p:nvSpPr>
            <p:spPr bwMode="auto">
              <a:xfrm>
                <a:off x="8268915" y="6086943"/>
                <a:ext cx="1785450" cy="911981"/>
              </a:xfrm>
              <a:custGeom>
                <a:avLst/>
                <a:gdLst>
                  <a:gd name="T0" fmla="*/ 316 w 1311"/>
                  <a:gd name="T1" fmla="*/ 0 h 576"/>
                  <a:gd name="T2" fmla="*/ 993 w 1311"/>
                  <a:gd name="T3" fmla="*/ 0 h 576"/>
                  <a:gd name="T4" fmla="*/ 1311 w 1311"/>
                  <a:gd name="T5" fmla="*/ 576 h 576"/>
                  <a:gd name="T6" fmla="*/ 0 w 1311"/>
                  <a:gd name="T7" fmla="*/ 576 h 576"/>
                  <a:gd name="T8" fmla="*/ 316 w 1311"/>
                  <a:gd name="T9" fmla="*/ 0 h 576"/>
                </a:gdLst>
                <a:ahLst/>
                <a:cxnLst>
                  <a:cxn ang="0">
                    <a:pos x="T0" y="T1"/>
                  </a:cxn>
                  <a:cxn ang="0">
                    <a:pos x="T2" y="T3"/>
                  </a:cxn>
                  <a:cxn ang="0">
                    <a:pos x="T4" y="T5"/>
                  </a:cxn>
                  <a:cxn ang="0">
                    <a:pos x="T6" y="T7"/>
                  </a:cxn>
                  <a:cxn ang="0">
                    <a:pos x="T8" y="T9"/>
                  </a:cxn>
                </a:cxnLst>
                <a:rect l="0" t="0" r="r" b="b"/>
                <a:pathLst>
                  <a:path w="1311" h="576">
                    <a:moveTo>
                      <a:pt x="316" y="0"/>
                    </a:moveTo>
                    <a:lnTo>
                      <a:pt x="993" y="0"/>
                    </a:lnTo>
                    <a:lnTo>
                      <a:pt x="1311" y="576"/>
                    </a:lnTo>
                    <a:lnTo>
                      <a:pt x="0" y="576"/>
                    </a:lnTo>
                    <a:lnTo>
                      <a:pt x="316" y="0"/>
                    </a:lnTo>
                    <a:close/>
                  </a:path>
                </a:pathLst>
              </a:custGeom>
              <a:solidFill>
                <a:schemeClr val="tx1">
                  <a:lumMod val="50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905" dirty="0"/>
              </a:p>
            </p:txBody>
          </p:sp>
          <p:sp>
            <p:nvSpPr>
              <p:cNvPr id="66" name="Freeform 65"/>
              <p:cNvSpPr>
                <a:spLocks/>
              </p:cNvSpPr>
              <p:nvPr/>
            </p:nvSpPr>
            <p:spPr bwMode="auto">
              <a:xfrm>
                <a:off x="6390856" y="6723430"/>
                <a:ext cx="5540205" cy="275494"/>
              </a:xfrm>
              <a:custGeom>
                <a:avLst/>
                <a:gdLst>
                  <a:gd name="T0" fmla="*/ 87 w 4068"/>
                  <a:gd name="T1" fmla="*/ 0 h 174"/>
                  <a:gd name="T2" fmla="*/ 3980 w 4068"/>
                  <a:gd name="T3" fmla="*/ 0 h 174"/>
                  <a:gd name="T4" fmla="*/ 4008 w 4068"/>
                  <a:gd name="T5" fmla="*/ 4 h 174"/>
                  <a:gd name="T6" fmla="*/ 4033 w 4068"/>
                  <a:gd name="T7" fmla="*/ 17 h 174"/>
                  <a:gd name="T8" fmla="*/ 4050 w 4068"/>
                  <a:gd name="T9" fmla="*/ 35 h 174"/>
                  <a:gd name="T10" fmla="*/ 4064 w 4068"/>
                  <a:gd name="T11" fmla="*/ 60 h 174"/>
                  <a:gd name="T12" fmla="*/ 4068 w 4068"/>
                  <a:gd name="T13" fmla="*/ 87 h 174"/>
                  <a:gd name="T14" fmla="*/ 4064 w 4068"/>
                  <a:gd name="T15" fmla="*/ 114 h 174"/>
                  <a:gd name="T16" fmla="*/ 4050 w 4068"/>
                  <a:gd name="T17" fmla="*/ 138 h 174"/>
                  <a:gd name="T18" fmla="*/ 4033 w 4068"/>
                  <a:gd name="T19" fmla="*/ 157 h 174"/>
                  <a:gd name="T20" fmla="*/ 4008 w 4068"/>
                  <a:gd name="T21" fmla="*/ 169 h 174"/>
                  <a:gd name="T22" fmla="*/ 3980 w 4068"/>
                  <a:gd name="T23" fmla="*/ 174 h 174"/>
                  <a:gd name="T24" fmla="*/ 87 w 4068"/>
                  <a:gd name="T25" fmla="*/ 174 h 174"/>
                  <a:gd name="T26" fmla="*/ 60 w 4068"/>
                  <a:gd name="T27" fmla="*/ 169 h 174"/>
                  <a:gd name="T28" fmla="*/ 36 w 4068"/>
                  <a:gd name="T29" fmla="*/ 157 h 174"/>
                  <a:gd name="T30" fmla="*/ 17 w 4068"/>
                  <a:gd name="T31" fmla="*/ 138 h 174"/>
                  <a:gd name="T32" fmla="*/ 5 w 4068"/>
                  <a:gd name="T33" fmla="*/ 114 h 174"/>
                  <a:gd name="T34" fmla="*/ 0 w 4068"/>
                  <a:gd name="T35" fmla="*/ 87 h 174"/>
                  <a:gd name="T36" fmla="*/ 5 w 4068"/>
                  <a:gd name="T37" fmla="*/ 60 h 174"/>
                  <a:gd name="T38" fmla="*/ 17 w 4068"/>
                  <a:gd name="T39" fmla="*/ 35 h 174"/>
                  <a:gd name="T40" fmla="*/ 36 w 4068"/>
                  <a:gd name="T41" fmla="*/ 17 h 174"/>
                  <a:gd name="T42" fmla="*/ 60 w 4068"/>
                  <a:gd name="T43" fmla="*/ 4 h 174"/>
                  <a:gd name="T44" fmla="*/ 87 w 4068"/>
                  <a:gd name="T4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68" h="174">
                    <a:moveTo>
                      <a:pt x="87" y="0"/>
                    </a:moveTo>
                    <a:lnTo>
                      <a:pt x="3980" y="0"/>
                    </a:lnTo>
                    <a:lnTo>
                      <a:pt x="4008" y="4"/>
                    </a:lnTo>
                    <a:lnTo>
                      <a:pt x="4033" y="17"/>
                    </a:lnTo>
                    <a:lnTo>
                      <a:pt x="4050" y="35"/>
                    </a:lnTo>
                    <a:lnTo>
                      <a:pt x="4064" y="60"/>
                    </a:lnTo>
                    <a:lnTo>
                      <a:pt x="4068" y="87"/>
                    </a:lnTo>
                    <a:lnTo>
                      <a:pt x="4064" y="114"/>
                    </a:lnTo>
                    <a:lnTo>
                      <a:pt x="4050" y="138"/>
                    </a:lnTo>
                    <a:lnTo>
                      <a:pt x="4033" y="157"/>
                    </a:lnTo>
                    <a:lnTo>
                      <a:pt x="4008" y="169"/>
                    </a:lnTo>
                    <a:lnTo>
                      <a:pt x="3980" y="174"/>
                    </a:lnTo>
                    <a:lnTo>
                      <a:pt x="87" y="174"/>
                    </a:lnTo>
                    <a:lnTo>
                      <a:pt x="60" y="169"/>
                    </a:lnTo>
                    <a:lnTo>
                      <a:pt x="36" y="157"/>
                    </a:lnTo>
                    <a:lnTo>
                      <a:pt x="17" y="138"/>
                    </a:lnTo>
                    <a:lnTo>
                      <a:pt x="5" y="114"/>
                    </a:lnTo>
                    <a:lnTo>
                      <a:pt x="0" y="87"/>
                    </a:lnTo>
                    <a:lnTo>
                      <a:pt x="5" y="60"/>
                    </a:lnTo>
                    <a:lnTo>
                      <a:pt x="17" y="35"/>
                    </a:lnTo>
                    <a:lnTo>
                      <a:pt x="36" y="17"/>
                    </a:lnTo>
                    <a:lnTo>
                      <a:pt x="60" y="4"/>
                    </a:lnTo>
                    <a:lnTo>
                      <a:pt x="87" y="0"/>
                    </a:lnTo>
                    <a:close/>
                  </a:path>
                </a:pathLst>
              </a:custGeom>
              <a:solidFill>
                <a:schemeClr val="tx1">
                  <a:lumMod val="50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905" dirty="0"/>
              </a:p>
            </p:txBody>
          </p:sp>
          <p:sp>
            <p:nvSpPr>
              <p:cNvPr id="67" name="Freeform 15"/>
              <p:cNvSpPr>
                <a:spLocks/>
              </p:cNvSpPr>
              <p:nvPr/>
            </p:nvSpPr>
            <p:spPr bwMode="auto">
              <a:xfrm>
                <a:off x="8331563" y="6723430"/>
                <a:ext cx="3599499" cy="275494"/>
              </a:xfrm>
              <a:custGeom>
                <a:avLst/>
                <a:gdLst>
                  <a:gd name="T0" fmla="*/ 0 w 2643"/>
                  <a:gd name="T1" fmla="*/ 0 h 174"/>
                  <a:gd name="T2" fmla="*/ 2555 w 2643"/>
                  <a:gd name="T3" fmla="*/ 0 h 174"/>
                  <a:gd name="T4" fmla="*/ 2583 w 2643"/>
                  <a:gd name="T5" fmla="*/ 4 h 174"/>
                  <a:gd name="T6" fmla="*/ 2608 w 2643"/>
                  <a:gd name="T7" fmla="*/ 17 h 174"/>
                  <a:gd name="T8" fmla="*/ 2625 w 2643"/>
                  <a:gd name="T9" fmla="*/ 35 h 174"/>
                  <a:gd name="T10" fmla="*/ 2639 w 2643"/>
                  <a:gd name="T11" fmla="*/ 60 h 174"/>
                  <a:gd name="T12" fmla="*/ 2643 w 2643"/>
                  <a:gd name="T13" fmla="*/ 87 h 174"/>
                  <a:gd name="T14" fmla="*/ 2639 w 2643"/>
                  <a:gd name="T15" fmla="*/ 114 h 174"/>
                  <a:gd name="T16" fmla="*/ 2625 w 2643"/>
                  <a:gd name="T17" fmla="*/ 138 h 174"/>
                  <a:gd name="T18" fmla="*/ 2608 w 2643"/>
                  <a:gd name="T19" fmla="*/ 157 h 174"/>
                  <a:gd name="T20" fmla="*/ 2583 w 2643"/>
                  <a:gd name="T21" fmla="*/ 169 h 174"/>
                  <a:gd name="T22" fmla="*/ 2555 w 2643"/>
                  <a:gd name="T23" fmla="*/ 174 h 174"/>
                  <a:gd name="T24" fmla="*/ 20 w 2643"/>
                  <a:gd name="T25" fmla="*/ 174 h 174"/>
                  <a:gd name="T26" fmla="*/ 0 w 2643"/>
                  <a:gd name="T2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43" h="174">
                    <a:moveTo>
                      <a:pt x="0" y="0"/>
                    </a:moveTo>
                    <a:lnTo>
                      <a:pt x="2555" y="0"/>
                    </a:lnTo>
                    <a:lnTo>
                      <a:pt x="2583" y="4"/>
                    </a:lnTo>
                    <a:lnTo>
                      <a:pt x="2608" y="17"/>
                    </a:lnTo>
                    <a:lnTo>
                      <a:pt x="2625" y="35"/>
                    </a:lnTo>
                    <a:lnTo>
                      <a:pt x="2639" y="60"/>
                    </a:lnTo>
                    <a:lnTo>
                      <a:pt x="2643" y="87"/>
                    </a:lnTo>
                    <a:lnTo>
                      <a:pt x="2639" y="114"/>
                    </a:lnTo>
                    <a:lnTo>
                      <a:pt x="2625" y="138"/>
                    </a:lnTo>
                    <a:lnTo>
                      <a:pt x="2608" y="157"/>
                    </a:lnTo>
                    <a:lnTo>
                      <a:pt x="2583" y="169"/>
                    </a:lnTo>
                    <a:lnTo>
                      <a:pt x="2555" y="174"/>
                    </a:lnTo>
                    <a:lnTo>
                      <a:pt x="20" y="174"/>
                    </a:lnTo>
                    <a:lnTo>
                      <a:pt x="0" y="0"/>
                    </a:lnTo>
                    <a:close/>
                  </a:path>
                </a:pathLst>
              </a:custGeom>
              <a:solidFill>
                <a:schemeClr val="tx1">
                  <a:lumMod val="75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905" dirty="0"/>
              </a:p>
            </p:txBody>
          </p:sp>
          <p:sp>
            <p:nvSpPr>
              <p:cNvPr id="68" name="Freeform 316"/>
              <p:cNvSpPr>
                <a:spLocks/>
              </p:cNvSpPr>
              <p:nvPr/>
            </p:nvSpPr>
            <p:spPr bwMode="auto">
              <a:xfrm>
                <a:off x="6390856" y="6861176"/>
                <a:ext cx="5540205" cy="137748"/>
              </a:xfrm>
              <a:custGeom>
                <a:avLst/>
                <a:gdLst>
                  <a:gd name="T0" fmla="*/ 0 w 4068"/>
                  <a:gd name="T1" fmla="*/ 0 h 87"/>
                  <a:gd name="T2" fmla="*/ 4068 w 4068"/>
                  <a:gd name="T3" fmla="*/ 0 h 87"/>
                  <a:gd name="T4" fmla="*/ 4064 w 4068"/>
                  <a:gd name="T5" fmla="*/ 27 h 87"/>
                  <a:gd name="T6" fmla="*/ 4050 w 4068"/>
                  <a:gd name="T7" fmla="*/ 51 h 87"/>
                  <a:gd name="T8" fmla="*/ 4033 w 4068"/>
                  <a:gd name="T9" fmla="*/ 70 h 87"/>
                  <a:gd name="T10" fmla="*/ 4008 w 4068"/>
                  <a:gd name="T11" fmla="*/ 82 h 87"/>
                  <a:gd name="T12" fmla="*/ 3980 w 4068"/>
                  <a:gd name="T13" fmla="*/ 87 h 87"/>
                  <a:gd name="T14" fmla="*/ 87 w 4068"/>
                  <a:gd name="T15" fmla="*/ 87 h 87"/>
                  <a:gd name="T16" fmla="*/ 60 w 4068"/>
                  <a:gd name="T17" fmla="*/ 82 h 87"/>
                  <a:gd name="T18" fmla="*/ 36 w 4068"/>
                  <a:gd name="T19" fmla="*/ 70 h 87"/>
                  <a:gd name="T20" fmla="*/ 17 w 4068"/>
                  <a:gd name="T21" fmla="*/ 51 h 87"/>
                  <a:gd name="T22" fmla="*/ 5 w 4068"/>
                  <a:gd name="T23" fmla="*/ 27 h 87"/>
                  <a:gd name="T24" fmla="*/ 0 w 4068"/>
                  <a:gd name="T25"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68" h="87">
                    <a:moveTo>
                      <a:pt x="0" y="0"/>
                    </a:moveTo>
                    <a:lnTo>
                      <a:pt x="4068" y="0"/>
                    </a:lnTo>
                    <a:lnTo>
                      <a:pt x="4064" y="27"/>
                    </a:lnTo>
                    <a:lnTo>
                      <a:pt x="4050" y="51"/>
                    </a:lnTo>
                    <a:lnTo>
                      <a:pt x="4033" y="70"/>
                    </a:lnTo>
                    <a:lnTo>
                      <a:pt x="4008" y="82"/>
                    </a:lnTo>
                    <a:lnTo>
                      <a:pt x="3980" y="87"/>
                    </a:lnTo>
                    <a:lnTo>
                      <a:pt x="87" y="87"/>
                    </a:lnTo>
                    <a:lnTo>
                      <a:pt x="60" y="82"/>
                    </a:lnTo>
                    <a:lnTo>
                      <a:pt x="36" y="70"/>
                    </a:lnTo>
                    <a:lnTo>
                      <a:pt x="17" y="51"/>
                    </a:lnTo>
                    <a:lnTo>
                      <a:pt x="5" y="27"/>
                    </a:lnTo>
                    <a:lnTo>
                      <a:pt x="0" y="0"/>
                    </a:lnTo>
                    <a:close/>
                  </a:path>
                </a:pathLst>
              </a:custGeom>
              <a:solidFill>
                <a:schemeClr val="tx1">
                  <a:lumMod val="60000"/>
                  <a:lumOff val="40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905" dirty="0"/>
              </a:p>
            </p:txBody>
          </p:sp>
        </p:grpSp>
        <p:grpSp>
          <p:nvGrpSpPr>
            <p:cNvPr id="5" name="Group 4"/>
            <p:cNvGrpSpPr/>
            <p:nvPr/>
          </p:nvGrpSpPr>
          <p:grpSpPr>
            <a:xfrm>
              <a:off x="10911749" y="6040033"/>
              <a:ext cx="296500" cy="64545"/>
              <a:chOff x="10911749" y="6040033"/>
              <a:chExt cx="296500" cy="64545"/>
            </a:xfrm>
          </p:grpSpPr>
          <p:sp>
            <p:nvSpPr>
              <p:cNvPr id="71" name="Oval 70"/>
              <p:cNvSpPr/>
              <p:nvPr/>
            </p:nvSpPr>
            <p:spPr>
              <a:xfrm>
                <a:off x="10911749" y="6040033"/>
                <a:ext cx="64545" cy="6454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05" dirty="0"/>
              </a:p>
            </p:txBody>
          </p:sp>
          <p:sp>
            <p:nvSpPr>
              <p:cNvPr id="73" name="Oval 72"/>
              <p:cNvSpPr/>
              <p:nvPr/>
            </p:nvSpPr>
            <p:spPr>
              <a:xfrm>
                <a:off x="11027727" y="6040033"/>
                <a:ext cx="64545" cy="64545"/>
              </a:xfrm>
              <a:prstGeom prst="ellipse">
                <a:avLst/>
              </a:prstGeom>
              <a:solidFill>
                <a:srgbClr val="F8D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05" dirty="0"/>
              </a:p>
            </p:txBody>
          </p:sp>
          <p:sp>
            <p:nvSpPr>
              <p:cNvPr id="74" name="Oval 73"/>
              <p:cNvSpPr/>
              <p:nvPr/>
            </p:nvSpPr>
            <p:spPr>
              <a:xfrm>
                <a:off x="11143704" y="6040033"/>
                <a:ext cx="64545" cy="64545"/>
              </a:xfrm>
              <a:prstGeom prst="ellipse">
                <a:avLst/>
              </a:prstGeom>
              <a:solidFill>
                <a:srgbClr val="F37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05" dirty="0"/>
              </a:p>
            </p:txBody>
          </p:sp>
        </p:grpSp>
      </p:grpSp>
    </p:spTree>
    <p:extLst>
      <p:ext uri="{BB962C8B-B14F-4D97-AF65-F5344CB8AC3E}">
        <p14:creationId xmlns:p14="http://schemas.microsoft.com/office/powerpoint/2010/main" val="1186782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580530" y="276820"/>
            <a:ext cx="3155031"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Timeline A</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5" name="Rectangle 34"/>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4" name="Group 3"/>
          <p:cNvGrpSpPr/>
          <p:nvPr/>
        </p:nvGrpSpPr>
        <p:grpSpPr>
          <a:xfrm>
            <a:off x="17206106" y="-1"/>
            <a:ext cx="1081894" cy="1081895"/>
            <a:chOff x="17206106" y="-1"/>
            <a:chExt cx="1081894" cy="1081895"/>
          </a:xfrm>
        </p:grpSpPr>
        <p:sp>
          <p:nvSpPr>
            <p:cNvPr id="2" name="Isosceles Triangle 1"/>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Rectangle 2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cxnSp>
        <p:nvCxnSpPr>
          <p:cNvPr id="20" name="Straight Connector 19"/>
          <p:cNvCxnSpPr/>
          <p:nvPr/>
        </p:nvCxnSpPr>
        <p:spPr>
          <a:xfrm>
            <a:off x="9226549" y="2084480"/>
            <a:ext cx="0" cy="1800000"/>
          </a:xfrm>
          <a:prstGeom prst="line">
            <a:avLst/>
          </a:prstGeom>
          <a:ln w="31750" cap="rnd">
            <a:solidFill>
              <a:schemeClr val="tx1">
                <a:lumMod val="40000"/>
                <a:lumOff val="60000"/>
              </a:schemeClr>
            </a:solidFill>
            <a:prstDash val="sysDash"/>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226549" y="3937503"/>
            <a:ext cx="0" cy="2160000"/>
          </a:xfrm>
          <a:prstGeom prst="line">
            <a:avLst/>
          </a:prstGeom>
          <a:ln w="31750" cap="rnd">
            <a:solidFill>
              <a:schemeClr val="tx1">
                <a:lumMod val="40000"/>
                <a:lumOff val="60000"/>
              </a:schemeClr>
            </a:solidFill>
            <a:prstDash val="sysDash"/>
            <a:round/>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9226549" y="6146979"/>
            <a:ext cx="0" cy="2160000"/>
          </a:xfrm>
          <a:prstGeom prst="line">
            <a:avLst/>
          </a:prstGeom>
          <a:ln w="31750" cap="rnd">
            <a:solidFill>
              <a:schemeClr val="tx1">
                <a:lumMod val="40000"/>
                <a:lumOff val="60000"/>
              </a:schemeClr>
            </a:solidFill>
            <a:prstDash val="sysDash"/>
            <a:round/>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flipH="1">
            <a:off x="9229724" y="6123161"/>
            <a:ext cx="1440000" cy="0"/>
          </a:xfrm>
          <a:prstGeom prst="line">
            <a:avLst/>
          </a:prstGeom>
          <a:ln w="31750" cap="rnd">
            <a:solidFill>
              <a:schemeClr val="tx1">
                <a:lumMod val="40000"/>
                <a:lumOff val="60000"/>
              </a:schemeClr>
            </a:solidFill>
            <a:prstDash val="sysDash"/>
            <a:round/>
            <a:headEnd type="none" w="lg" len="lg"/>
            <a:tailEnd type="none"/>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rot="10800000">
            <a:off x="9137486" y="6033304"/>
            <a:ext cx="184477" cy="184477"/>
          </a:xfrm>
          <a:prstGeom prst="ellipse">
            <a:avLst/>
          </a:prstGeom>
          <a:solidFill>
            <a:schemeClr val="accent2"/>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0" name="Straight Connector 39"/>
          <p:cNvCxnSpPr/>
          <p:nvPr/>
        </p:nvCxnSpPr>
        <p:spPr>
          <a:xfrm>
            <a:off x="9226548" y="8306979"/>
            <a:ext cx="0" cy="1980021"/>
          </a:xfrm>
          <a:prstGeom prst="line">
            <a:avLst/>
          </a:prstGeom>
          <a:ln w="31750" cap="rnd">
            <a:solidFill>
              <a:schemeClr val="tx1">
                <a:lumMod val="40000"/>
                <a:lumOff val="60000"/>
              </a:schemeClr>
            </a:solidFill>
            <a:prstDash val="sysDash"/>
            <a:round/>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7786549" y="3925082"/>
            <a:ext cx="1440000" cy="0"/>
          </a:xfrm>
          <a:prstGeom prst="line">
            <a:avLst/>
          </a:prstGeom>
          <a:ln w="31750" cap="rnd">
            <a:solidFill>
              <a:schemeClr val="tx1">
                <a:lumMod val="40000"/>
                <a:lumOff val="60000"/>
              </a:schemeClr>
            </a:solidFill>
            <a:prstDash val="sysDash"/>
            <a:round/>
            <a:headEnd type="none" w="lg" len="lg"/>
            <a:tailEnd type="none"/>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9134311" y="3830463"/>
            <a:ext cx="184477" cy="184477"/>
          </a:xfrm>
          <a:prstGeom prst="ellipse">
            <a:avLst/>
          </a:prstGeom>
          <a:solidFill>
            <a:schemeClr val="accent1"/>
          </a:solidFill>
          <a:ln w="317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54" name="Straight Connector 53"/>
          <p:cNvCxnSpPr/>
          <p:nvPr/>
        </p:nvCxnSpPr>
        <p:spPr>
          <a:xfrm flipH="1">
            <a:off x="7786548" y="8322683"/>
            <a:ext cx="1440000" cy="0"/>
          </a:xfrm>
          <a:prstGeom prst="line">
            <a:avLst/>
          </a:prstGeom>
          <a:ln w="31750" cap="rnd">
            <a:solidFill>
              <a:schemeClr val="tx1">
                <a:lumMod val="40000"/>
                <a:lumOff val="60000"/>
              </a:schemeClr>
            </a:solidFill>
            <a:prstDash val="sysDash"/>
            <a:round/>
            <a:headEnd type="none" w="lg" len="lg"/>
            <a:tailEnd type="none"/>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9134310" y="8228064"/>
            <a:ext cx="184477" cy="184477"/>
          </a:xfrm>
          <a:prstGeom prst="ellipse">
            <a:avLst/>
          </a:prstGeom>
          <a:solidFill>
            <a:schemeClr val="accent3"/>
          </a:solidFill>
          <a:ln w="317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1" name="Group 10"/>
          <p:cNvGrpSpPr/>
          <p:nvPr/>
        </p:nvGrpSpPr>
        <p:grpSpPr>
          <a:xfrm>
            <a:off x="2419350" y="3183655"/>
            <a:ext cx="5367198" cy="1470437"/>
            <a:chOff x="2419350" y="3183655"/>
            <a:chExt cx="5367198" cy="1470437"/>
          </a:xfrm>
        </p:grpSpPr>
        <p:grpSp>
          <p:nvGrpSpPr>
            <p:cNvPr id="6" name="Group 5"/>
            <p:cNvGrpSpPr/>
            <p:nvPr/>
          </p:nvGrpSpPr>
          <p:grpSpPr>
            <a:xfrm>
              <a:off x="2419350" y="3183655"/>
              <a:ext cx="4024827" cy="1470437"/>
              <a:chOff x="2457450" y="3202705"/>
              <a:chExt cx="4024827" cy="1470437"/>
            </a:xfrm>
          </p:grpSpPr>
          <p:sp>
            <p:nvSpPr>
              <p:cNvPr id="3" name="Rectangle 2"/>
              <p:cNvSpPr/>
              <p:nvPr/>
            </p:nvSpPr>
            <p:spPr>
              <a:xfrm>
                <a:off x="4472700" y="3202705"/>
                <a:ext cx="1988366" cy="553998"/>
              </a:xfrm>
              <a:prstGeom prst="rect">
                <a:avLst/>
              </a:prstGeom>
            </p:spPr>
            <p:txBody>
              <a:bodyPr wrap="none">
                <a:spAutoFit/>
              </a:bodyPr>
              <a:lstStyle/>
              <a:p>
                <a:pPr algn="r"/>
                <a:r>
                  <a:rPr lang="en-GB" sz="3000" dirty="0" smtClean="0">
                    <a:latin typeface="Open Sans" panose="020B0606030504020204" pitchFamily="34" charset="0"/>
                    <a:ea typeface="Open Sans" panose="020B0606030504020204" pitchFamily="34" charset="0"/>
                    <a:cs typeface="Open Sans" panose="020B0606030504020204" pitchFamily="34" charset="0"/>
                  </a:rPr>
                  <a:t>Add event</a:t>
                </a:r>
                <a:endParaRPr lang="en-GB" sz="3000" dirty="0"/>
              </a:p>
            </p:txBody>
          </p:sp>
          <p:sp>
            <p:nvSpPr>
              <p:cNvPr id="71" name="Rectangle 70"/>
              <p:cNvSpPr/>
              <p:nvPr/>
            </p:nvSpPr>
            <p:spPr>
              <a:xfrm>
                <a:off x="2457450" y="3657479"/>
                <a:ext cx="4024827" cy="1015663"/>
              </a:xfrm>
              <a:prstGeom prst="rect">
                <a:avLst/>
              </a:prstGeom>
            </p:spPr>
            <p:txBody>
              <a:bodyPr wrap="square">
                <a:spAutoFit/>
              </a:bodyPr>
              <a:lstStyle/>
              <a:p>
                <a:pPr algn="r"/>
                <a:r>
                  <a:rPr lang="en-GB" sz="2000" dirty="0">
                    <a:latin typeface="+mj-lt"/>
                    <a:cs typeface="Segoe UI Light" panose="020B0502040204020203" pitchFamily="34" charset="0"/>
                  </a:rPr>
                  <a:t>This is the text box here. You can </a:t>
                </a:r>
                <a:r>
                  <a:rPr lang="en-GB" sz="2000" dirty="0" smtClean="0">
                    <a:latin typeface="+mj-lt"/>
                    <a:cs typeface="Segoe UI Light" panose="020B0502040204020203" pitchFamily="34" charset="0"/>
                  </a:rPr>
                  <a:t>put </a:t>
                </a:r>
                <a:r>
                  <a:rPr lang="en-GB" sz="2000" dirty="0">
                    <a:latin typeface="+mj-lt"/>
                    <a:cs typeface="Segoe UI Light" panose="020B0502040204020203" pitchFamily="34" charset="0"/>
                  </a:rPr>
                  <a:t>some text here. </a:t>
                </a:r>
                <a:r>
                  <a:rPr lang="en-GB" sz="2000" dirty="0" smtClean="0">
                    <a:latin typeface="+mj-lt"/>
                    <a:cs typeface="Segoe UI Light" panose="020B0502040204020203" pitchFamily="34" charset="0"/>
                  </a:rPr>
                  <a:t>The </a:t>
                </a:r>
                <a:r>
                  <a:rPr lang="en-GB" sz="2000" dirty="0">
                    <a:latin typeface="+mj-lt"/>
                    <a:cs typeface="Segoe UI Light" panose="020B0502040204020203" pitchFamily="34" charset="0"/>
                  </a:rPr>
                  <a:t>text we are going to put </a:t>
                </a:r>
                <a:r>
                  <a:rPr lang="en-GB" sz="2000" dirty="0" smtClean="0">
                    <a:latin typeface="+mj-lt"/>
                    <a:cs typeface="Segoe UI Light" panose="020B0502040204020203" pitchFamily="34" charset="0"/>
                  </a:rPr>
                  <a:t>here </a:t>
                </a:r>
                <a:r>
                  <a:rPr lang="en-GB" sz="2000" dirty="0">
                    <a:latin typeface="+mj-lt"/>
                    <a:cs typeface="Segoe UI Light" panose="020B0502040204020203" pitchFamily="34" charset="0"/>
                  </a:rPr>
                  <a:t>is not </a:t>
                </a:r>
                <a:r>
                  <a:rPr lang="en-GB" sz="2000" dirty="0" smtClean="0">
                    <a:latin typeface="+mj-lt"/>
                    <a:cs typeface="Segoe UI Light" panose="020B0502040204020203" pitchFamily="34" charset="0"/>
                  </a:rPr>
                  <a:t>important.</a:t>
                </a:r>
                <a:endParaRPr lang="en-GB" sz="2000" dirty="0">
                  <a:latin typeface="+mj-lt"/>
                  <a:cs typeface="Segoe UI Light" panose="020B0502040204020203" pitchFamily="34" charset="0"/>
                </a:endParaRPr>
              </a:p>
            </p:txBody>
          </p:sp>
        </p:grpSp>
        <p:grpSp>
          <p:nvGrpSpPr>
            <p:cNvPr id="10" name="Group 9"/>
            <p:cNvGrpSpPr/>
            <p:nvPr/>
          </p:nvGrpSpPr>
          <p:grpSpPr>
            <a:xfrm>
              <a:off x="6507488" y="3305957"/>
              <a:ext cx="1279060" cy="1238250"/>
              <a:chOff x="6507488" y="3305957"/>
              <a:chExt cx="1279060" cy="1238250"/>
            </a:xfrm>
          </p:grpSpPr>
          <p:sp>
            <p:nvSpPr>
              <p:cNvPr id="23" name="Rounded Rectangle 22"/>
              <p:cNvSpPr/>
              <p:nvPr/>
            </p:nvSpPr>
            <p:spPr>
              <a:xfrm>
                <a:off x="6507488" y="3305957"/>
                <a:ext cx="1279060" cy="1238250"/>
              </a:xfrm>
              <a:prstGeom prst="roundRect">
                <a:avLst>
                  <a:gd name="adj" fmla="val 493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2008</a:t>
                </a:r>
                <a:endParaRPr lang="en-GB" sz="2800" dirty="0">
                  <a:latin typeface="Open Sans" panose="020B0606030504020204" pitchFamily="34" charset="0"/>
                  <a:ea typeface="Open Sans" panose="020B0606030504020204" pitchFamily="34" charset="0"/>
                  <a:cs typeface="Open Sans" panose="020B0606030504020204" pitchFamily="34" charset="0"/>
                </a:endParaRPr>
              </a:p>
            </p:txBody>
          </p:sp>
          <p:sp>
            <p:nvSpPr>
              <p:cNvPr id="78" name="Round Same Side Corner Rectangle 77"/>
              <p:cNvSpPr/>
              <p:nvPr/>
            </p:nvSpPr>
            <p:spPr>
              <a:xfrm>
                <a:off x="6507488" y="4462462"/>
                <a:ext cx="1279060" cy="81743"/>
              </a:xfrm>
              <a:prstGeom prst="round2SameRect">
                <a:avLst>
                  <a:gd name="adj1" fmla="val 0"/>
                  <a:gd name="adj2" fmla="val 50000"/>
                </a:avLst>
              </a:prstGeom>
              <a:solidFill>
                <a:schemeClr val="tx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13" name="Group 12"/>
          <p:cNvGrpSpPr/>
          <p:nvPr/>
        </p:nvGrpSpPr>
        <p:grpSpPr>
          <a:xfrm>
            <a:off x="2360039" y="7571760"/>
            <a:ext cx="5445668" cy="1470437"/>
            <a:chOff x="2360039" y="7571760"/>
            <a:chExt cx="5445668" cy="1470437"/>
          </a:xfrm>
        </p:grpSpPr>
        <p:grpSp>
          <p:nvGrpSpPr>
            <p:cNvPr id="72" name="Group 71"/>
            <p:cNvGrpSpPr/>
            <p:nvPr/>
          </p:nvGrpSpPr>
          <p:grpSpPr>
            <a:xfrm>
              <a:off x="2360039" y="7571760"/>
              <a:ext cx="4024827" cy="1470437"/>
              <a:chOff x="2457450" y="3202705"/>
              <a:chExt cx="4024827" cy="1470437"/>
            </a:xfrm>
          </p:grpSpPr>
          <p:sp>
            <p:nvSpPr>
              <p:cNvPr id="73" name="Rectangle 72"/>
              <p:cNvSpPr/>
              <p:nvPr/>
            </p:nvSpPr>
            <p:spPr>
              <a:xfrm>
                <a:off x="4472701" y="3202705"/>
                <a:ext cx="1988365" cy="553998"/>
              </a:xfrm>
              <a:prstGeom prst="rect">
                <a:avLst/>
              </a:prstGeom>
            </p:spPr>
            <p:txBody>
              <a:bodyPr wrap="none">
                <a:spAutoFit/>
              </a:bodyPr>
              <a:lstStyle/>
              <a:p>
                <a:pPr algn="r"/>
                <a:r>
                  <a:rPr lang="en-GB" sz="3000" dirty="0">
                    <a:latin typeface="Open Sans" panose="020B0606030504020204" pitchFamily="34" charset="0"/>
                    <a:ea typeface="Open Sans" panose="020B0606030504020204" pitchFamily="34" charset="0"/>
                    <a:cs typeface="Open Sans" panose="020B0606030504020204" pitchFamily="34" charset="0"/>
                  </a:rPr>
                  <a:t>Add event</a:t>
                </a:r>
                <a:endParaRPr lang="en-GB" sz="3000" dirty="0"/>
              </a:p>
            </p:txBody>
          </p:sp>
          <p:sp>
            <p:nvSpPr>
              <p:cNvPr id="74" name="Rectangle 73"/>
              <p:cNvSpPr/>
              <p:nvPr/>
            </p:nvSpPr>
            <p:spPr>
              <a:xfrm>
                <a:off x="2457450" y="3657479"/>
                <a:ext cx="4024827" cy="1015663"/>
              </a:xfrm>
              <a:prstGeom prst="rect">
                <a:avLst/>
              </a:prstGeom>
            </p:spPr>
            <p:txBody>
              <a:bodyPr wrap="square">
                <a:spAutoFit/>
              </a:bodyPr>
              <a:lstStyle/>
              <a:p>
                <a:pPr algn="r"/>
                <a:r>
                  <a:rPr lang="en-GB" sz="2000" dirty="0">
                    <a:latin typeface="+mj-lt"/>
                    <a:cs typeface="Segoe UI Light" panose="020B0502040204020203" pitchFamily="34" charset="0"/>
                  </a:rPr>
                  <a:t>This is the text box here. You can </a:t>
                </a:r>
                <a:r>
                  <a:rPr lang="en-GB" sz="2000" dirty="0" smtClean="0">
                    <a:latin typeface="+mj-lt"/>
                    <a:cs typeface="Segoe UI Light" panose="020B0502040204020203" pitchFamily="34" charset="0"/>
                  </a:rPr>
                  <a:t>put </a:t>
                </a:r>
                <a:r>
                  <a:rPr lang="en-GB" sz="2000" dirty="0">
                    <a:latin typeface="+mj-lt"/>
                    <a:cs typeface="Segoe UI Light" panose="020B0502040204020203" pitchFamily="34" charset="0"/>
                  </a:rPr>
                  <a:t>some text here. </a:t>
                </a:r>
                <a:r>
                  <a:rPr lang="en-GB" sz="2000" dirty="0" smtClean="0">
                    <a:latin typeface="+mj-lt"/>
                    <a:cs typeface="Segoe UI Light" panose="020B0502040204020203" pitchFamily="34" charset="0"/>
                  </a:rPr>
                  <a:t>The </a:t>
                </a:r>
                <a:r>
                  <a:rPr lang="en-GB" sz="2000" dirty="0">
                    <a:latin typeface="+mj-lt"/>
                    <a:cs typeface="Segoe UI Light" panose="020B0502040204020203" pitchFamily="34" charset="0"/>
                  </a:rPr>
                  <a:t>text we are going to put </a:t>
                </a:r>
                <a:r>
                  <a:rPr lang="en-GB" sz="2000" dirty="0" smtClean="0">
                    <a:latin typeface="+mj-lt"/>
                    <a:cs typeface="Segoe UI Light" panose="020B0502040204020203" pitchFamily="34" charset="0"/>
                  </a:rPr>
                  <a:t>here </a:t>
                </a:r>
                <a:r>
                  <a:rPr lang="en-GB" sz="2000" dirty="0">
                    <a:latin typeface="+mj-lt"/>
                    <a:cs typeface="Segoe UI Light" panose="020B0502040204020203" pitchFamily="34" charset="0"/>
                  </a:rPr>
                  <a:t>is not </a:t>
                </a:r>
                <a:r>
                  <a:rPr lang="en-GB" sz="2000" dirty="0" smtClean="0">
                    <a:latin typeface="+mj-lt"/>
                    <a:cs typeface="Segoe UI Light" panose="020B0502040204020203" pitchFamily="34" charset="0"/>
                  </a:rPr>
                  <a:t>important.</a:t>
                </a:r>
                <a:endParaRPr lang="en-GB" sz="2000" dirty="0">
                  <a:latin typeface="+mj-lt"/>
                  <a:cs typeface="Segoe UI Light" panose="020B0502040204020203" pitchFamily="34" charset="0"/>
                </a:endParaRPr>
              </a:p>
            </p:txBody>
          </p:sp>
        </p:grpSp>
        <p:grpSp>
          <p:nvGrpSpPr>
            <p:cNvPr id="9" name="Group 8"/>
            <p:cNvGrpSpPr/>
            <p:nvPr/>
          </p:nvGrpSpPr>
          <p:grpSpPr>
            <a:xfrm>
              <a:off x="6526647" y="7701177"/>
              <a:ext cx="1279060" cy="1238250"/>
              <a:chOff x="6671602" y="5882292"/>
              <a:chExt cx="1279060" cy="1238250"/>
            </a:xfrm>
          </p:grpSpPr>
          <p:sp>
            <p:nvSpPr>
              <p:cNvPr id="79" name="Rounded Rectangle 78"/>
              <p:cNvSpPr/>
              <p:nvPr/>
            </p:nvSpPr>
            <p:spPr>
              <a:xfrm>
                <a:off x="6671602" y="5882292"/>
                <a:ext cx="1279060" cy="1238250"/>
              </a:xfrm>
              <a:prstGeom prst="roundRect">
                <a:avLst>
                  <a:gd name="adj" fmla="val 493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2010</a:t>
                </a:r>
                <a:endParaRPr lang="en-GB" sz="2800" dirty="0">
                  <a:latin typeface="Open Sans" panose="020B0606030504020204" pitchFamily="34" charset="0"/>
                  <a:ea typeface="Open Sans" panose="020B0606030504020204" pitchFamily="34" charset="0"/>
                  <a:cs typeface="Open Sans" panose="020B0606030504020204" pitchFamily="34" charset="0"/>
                </a:endParaRPr>
              </a:p>
            </p:txBody>
          </p:sp>
          <p:sp>
            <p:nvSpPr>
              <p:cNvPr id="80" name="Round Same Side Corner Rectangle 79"/>
              <p:cNvSpPr/>
              <p:nvPr/>
            </p:nvSpPr>
            <p:spPr>
              <a:xfrm>
                <a:off x="6671602" y="7038797"/>
                <a:ext cx="1279060" cy="81743"/>
              </a:xfrm>
              <a:prstGeom prst="round2SameRect">
                <a:avLst>
                  <a:gd name="adj1" fmla="val 0"/>
                  <a:gd name="adj2" fmla="val 50000"/>
                </a:avLst>
              </a:prstGeom>
              <a:solidFill>
                <a:schemeClr val="tx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12" name="Group 11"/>
          <p:cNvGrpSpPr/>
          <p:nvPr/>
        </p:nvGrpSpPr>
        <p:grpSpPr>
          <a:xfrm>
            <a:off x="10681863" y="5368892"/>
            <a:ext cx="5431174" cy="1470437"/>
            <a:chOff x="10681863" y="5368892"/>
            <a:chExt cx="5431174" cy="1470437"/>
          </a:xfrm>
        </p:grpSpPr>
        <p:grpSp>
          <p:nvGrpSpPr>
            <p:cNvPr id="75" name="Group 74"/>
            <p:cNvGrpSpPr/>
            <p:nvPr/>
          </p:nvGrpSpPr>
          <p:grpSpPr>
            <a:xfrm flipH="1">
              <a:off x="12085435" y="5368892"/>
              <a:ext cx="4027602" cy="1470437"/>
              <a:chOff x="2457450" y="3202705"/>
              <a:chExt cx="4024827" cy="1470437"/>
            </a:xfrm>
          </p:grpSpPr>
          <p:sp>
            <p:nvSpPr>
              <p:cNvPr id="76" name="Rectangle 75"/>
              <p:cNvSpPr/>
              <p:nvPr/>
            </p:nvSpPr>
            <p:spPr>
              <a:xfrm>
                <a:off x="4469557" y="3202705"/>
                <a:ext cx="1991480" cy="553998"/>
              </a:xfrm>
              <a:prstGeom prst="rect">
                <a:avLst/>
              </a:prstGeom>
            </p:spPr>
            <p:txBody>
              <a:bodyPr wrap="none">
                <a:spAutoFit/>
              </a:bodyPr>
              <a:lstStyle/>
              <a:p>
                <a:r>
                  <a:rPr lang="en-GB" sz="3000" dirty="0" smtClean="0">
                    <a:latin typeface="Open Sans" panose="020B0606030504020204" pitchFamily="34" charset="0"/>
                    <a:ea typeface="Open Sans" panose="020B0606030504020204" pitchFamily="34" charset="0"/>
                    <a:cs typeface="Open Sans" panose="020B0606030504020204" pitchFamily="34" charset="0"/>
                  </a:rPr>
                  <a:t>Add Event</a:t>
                </a:r>
                <a:endParaRPr lang="en-GB" sz="3000" dirty="0"/>
              </a:p>
            </p:txBody>
          </p:sp>
          <p:sp>
            <p:nvSpPr>
              <p:cNvPr id="77" name="Rectangle 76"/>
              <p:cNvSpPr/>
              <p:nvPr/>
            </p:nvSpPr>
            <p:spPr>
              <a:xfrm>
                <a:off x="2457450" y="3657479"/>
                <a:ext cx="4024827" cy="1015663"/>
              </a:xfrm>
              <a:prstGeom prst="rect">
                <a:avLst/>
              </a:prstGeom>
            </p:spPr>
            <p:txBody>
              <a:bodyPr wrap="square">
                <a:spAutoFit/>
              </a:bodyPr>
              <a:lstStyle/>
              <a:p>
                <a:r>
                  <a:rPr lang="en-GB" sz="2000" dirty="0">
                    <a:latin typeface="+mj-lt"/>
                    <a:cs typeface="Segoe UI Light" panose="020B0502040204020203" pitchFamily="34" charset="0"/>
                  </a:rPr>
                  <a:t>This is the text box here. You can </a:t>
                </a:r>
                <a:r>
                  <a:rPr lang="en-GB" sz="2000" dirty="0" smtClean="0">
                    <a:latin typeface="+mj-lt"/>
                    <a:cs typeface="Segoe UI Light" panose="020B0502040204020203" pitchFamily="34" charset="0"/>
                  </a:rPr>
                  <a:t>put </a:t>
                </a:r>
                <a:r>
                  <a:rPr lang="en-GB" sz="2000" dirty="0">
                    <a:latin typeface="+mj-lt"/>
                    <a:cs typeface="Segoe UI Light" panose="020B0502040204020203" pitchFamily="34" charset="0"/>
                  </a:rPr>
                  <a:t>some text here. </a:t>
                </a:r>
                <a:r>
                  <a:rPr lang="en-GB" sz="2000" dirty="0" smtClean="0">
                    <a:latin typeface="+mj-lt"/>
                    <a:cs typeface="Segoe UI Light" panose="020B0502040204020203" pitchFamily="34" charset="0"/>
                  </a:rPr>
                  <a:t>The </a:t>
                </a:r>
                <a:r>
                  <a:rPr lang="en-GB" sz="2000" dirty="0">
                    <a:latin typeface="+mj-lt"/>
                    <a:cs typeface="Segoe UI Light" panose="020B0502040204020203" pitchFamily="34" charset="0"/>
                  </a:rPr>
                  <a:t>text we are going to put </a:t>
                </a:r>
                <a:r>
                  <a:rPr lang="en-GB" sz="2000" dirty="0" smtClean="0">
                    <a:latin typeface="+mj-lt"/>
                    <a:cs typeface="Segoe UI Light" panose="020B0502040204020203" pitchFamily="34" charset="0"/>
                  </a:rPr>
                  <a:t>here </a:t>
                </a:r>
                <a:r>
                  <a:rPr lang="en-GB" sz="2000" dirty="0">
                    <a:latin typeface="+mj-lt"/>
                    <a:cs typeface="Segoe UI Light" panose="020B0502040204020203" pitchFamily="34" charset="0"/>
                  </a:rPr>
                  <a:t>is not </a:t>
                </a:r>
                <a:r>
                  <a:rPr lang="en-GB" sz="2000" dirty="0" smtClean="0">
                    <a:latin typeface="+mj-lt"/>
                    <a:cs typeface="Segoe UI Light" panose="020B0502040204020203" pitchFamily="34" charset="0"/>
                  </a:rPr>
                  <a:t>important.</a:t>
                </a:r>
                <a:endParaRPr lang="en-GB" sz="2000" dirty="0">
                  <a:latin typeface="+mj-lt"/>
                  <a:cs typeface="Segoe UI Light" panose="020B0502040204020203" pitchFamily="34" charset="0"/>
                </a:endParaRPr>
              </a:p>
            </p:txBody>
          </p:sp>
        </p:grpSp>
        <p:grpSp>
          <p:nvGrpSpPr>
            <p:cNvPr id="81" name="Group 80"/>
            <p:cNvGrpSpPr/>
            <p:nvPr/>
          </p:nvGrpSpPr>
          <p:grpSpPr>
            <a:xfrm>
              <a:off x="10681863" y="5478378"/>
              <a:ext cx="1279060" cy="1238250"/>
              <a:chOff x="6671602" y="5882292"/>
              <a:chExt cx="1279060" cy="1238250"/>
            </a:xfrm>
          </p:grpSpPr>
          <p:sp>
            <p:nvSpPr>
              <p:cNvPr id="82" name="Rounded Rectangle 81"/>
              <p:cNvSpPr/>
              <p:nvPr/>
            </p:nvSpPr>
            <p:spPr>
              <a:xfrm>
                <a:off x="6671602" y="5882292"/>
                <a:ext cx="1279060" cy="1238250"/>
              </a:xfrm>
              <a:prstGeom prst="roundRect">
                <a:avLst>
                  <a:gd name="adj" fmla="val 493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2009</a:t>
                </a:r>
                <a:endParaRPr lang="en-GB" sz="2800" dirty="0">
                  <a:latin typeface="Open Sans" panose="020B0606030504020204" pitchFamily="34" charset="0"/>
                  <a:ea typeface="Open Sans" panose="020B0606030504020204" pitchFamily="34" charset="0"/>
                  <a:cs typeface="Open Sans" panose="020B0606030504020204" pitchFamily="34" charset="0"/>
                </a:endParaRPr>
              </a:p>
            </p:txBody>
          </p:sp>
          <p:sp>
            <p:nvSpPr>
              <p:cNvPr id="83" name="Round Same Side Corner Rectangle 82"/>
              <p:cNvSpPr/>
              <p:nvPr/>
            </p:nvSpPr>
            <p:spPr>
              <a:xfrm>
                <a:off x="6671602" y="7038797"/>
                <a:ext cx="1279060" cy="81743"/>
              </a:xfrm>
              <a:prstGeom prst="round2SameRect">
                <a:avLst>
                  <a:gd name="adj1" fmla="val 0"/>
                  <a:gd name="adj2" fmla="val 50000"/>
                </a:avLst>
              </a:prstGeom>
              <a:solidFill>
                <a:schemeClr val="tx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spTree>
    <p:extLst>
      <p:ext uri="{BB962C8B-B14F-4D97-AF65-F5344CB8AC3E}">
        <p14:creationId xmlns:p14="http://schemas.microsoft.com/office/powerpoint/2010/main" val="38714531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6612399" y="276820"/>
            <a:ext cx="5091394"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Tablet Mock up A</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13" name="Rectangle 12"/>
          <p:cNvSpPr/>
          <p:nvPr/>
        </p:nvSpPr>
        <p:spPr>
          <a:xfrm>
            <a:off x="0" y="6019800"/>
            <a:ext cx="18288000" cy="4267200"/>
          </a:xfrm>
          <a:prstGeom prst="rect">
            <a:avLst/>
          </a:prstGeom>
          <a:solidFill>
            <a:schemeClr val="tx1">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r>
              <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Image in Background</a:t>
            </a:r>
            <a:endParaRPr lang="en-GB" sz="36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9" name="Freeform 12"/>
          <p:cNvSpPr>
            <a:spLocks noEditPoints="1"/>
          </p:cNvSpPr>
          <p:nvPr/>
        </p:nvSpPr>
        <p:spPr bwMode="auto">
          <a:xfrm>
            <a:off x="1726089" y="7098487"/>
            <a:ext cx="621388" cy="379152"/>
          </a:xfrm>
          <a:custGeom>
            <a:avLst/>
            <a:gdLst>
              <a:gd name="T0" fmla="*/ 152 w 400"/>
              <a:gd name="T1" fmla="*/ 7 h 244"/>
              <a:gd name="T2" fmla="*/ 127 w 400"/>
              <a:gd name="T3" fmla="*/ 7 h 244"/>
              <a:gd name="T4" fmla="*/ 0 w 400"/>
              <a:gd name="T5" fmla="*/ 122 h 244"/>
              <a:gd name="T6" fmla="*/ 127 w 400"/>
              <a:gd name="T7" fmla="*/ 237 h 244"/>
              <a:gd name="T8" fmla="*/ 152 w 400"/>
              <a:gd name="T9" fmla="*/ 237 h 244"/>
              <a:gd name="T10" fmla="*/ 152 w 400"/>
              <a:gd name="T11" fmla="*/ 212 h 244"/>
              <a:gd name="T12" fmla="*/ 53 w 400"/>
              <a:gd name="T13" fmla="*/ 122 h 244"/>
              <a:gd name="T14" fmla="*/ 152 w 400"/>
              <a:gd name="T15" fmla="*/ 32 h 244"/>
              <a:gd name="T16" fmla="*/ 152 w 400"/>
              <a:gd name="T17" fmla="*/ 7 h 244"/>
              <a:gd name="T18" fmla="*/ 272 w 400"/>
              <a:gd name="T19" fmla="*/ 7 h 244"/>
              <a:gd name="T20" fmla="*/ 248 w 400"/>
              <a:gd name="T21" fmla="*/ 7 h 244"/>
              <a:gd name="T22" fmla="*/ 248 w 400"/>
              <a:gd name="T23" fmla="*/ 32 h 244"/>
              <a:gd name="T24" fmla="*/ 347 w 400"/>
              <a:gd name="T25" fmla="*/ 122 h 244"/>
              <a:gd name="T26" fmla="*/ 248 w 400"/>
              <a:gd name="T27" fmla="*/ 212 h 244"/>
              <a:gd name="T28" fmla="*/ 248 w 400"/>
              <a:gd name="T29" fmla="*/ 237 h 244"/>
              <a:gd name="T30" fmla="*/ 272 w 400"/>
              <a:gd name="T31" fmla="*/ 237 h 244"/>
              <a:gd name="T32" fmla="*/ 400 w 400"/>
              <a:gd name="T33" fmla="*/ 122 h 244"/>
              <a:gd name="T34" fmla="*/ 272 w 400"/>
              <a:gd name="T35" fmla="*/ 7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44">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solidFill>
            <a:schemeClr val="bg1"/>
          </a:solidFill>
          <a:ln>
            <a:noFill/>
          </a:ln>
        </p:spPr>
        <p:txBody>
          <a:bodyPr vert="horz" wrap="square" lIns="96772" tIns="48386" rIns="96772" bIns="48386" numCol="1" anchor="t" anchorCtr="0" compatLnSpc="1">
            <a:prstTxWarp prst="textNoShape">
              <a:avLst/>
            </a:prstTxWarp>
          </a:bodyPr>
          <a:lstStyle/>
          <a:p>
            <a:endParaRPr lang="en-US" sz="2688" dirty="0"/>
          </a:p>
        </p:txBody>
      </p:sp>
      <p:sp>
        <p:nvSpPr>
          <p:cNvPr id="72" name="Freeform 41"/>
          <p:cNvSpPr>
            <a:spLocks noEditPoints="1"/>
          </p:cNvSpPr>
          <p:nvPr/>
        </p:nvSpPr>
        <p:spPr bwMode="auto">
          <a:xfrm>
            <a:off x="4919870" y="7024888"/>
            <a:ext cx="525968" cy="526349"/>
          </a:xfrm>
          <a:custGeom>
            <a:avLst/>
            <a:gdLst>
              <a:gd name="T0" fmla="*/ 2961 w 4152"/>
              <a:gd name="T1" fmla="*/ 3538 h 4155"/>
              <a:gd name="T2" fmla="*/ 3226 w 4152"/>
              <a:gd name="T3" fmla="*/ 3461 h 4155"/>
              <a:gd name="T4" fmla="*/ 3179 w 4152"/>
              <a:gd name="T5" fmla="*/ 3047 h 4155"/>
              <a:gd name="T6" fmla="*/ 2464 w 4152"/>
              <a:gd name="T7" fmla="*/ 3728 h 4155"/>
              <a:gd name="T8" fmla="*/ 2774 w 4152"/>
              <a:gd name="T9" fmla="*/ 3325 h 4155"/>
              <a:gd name="T10" fmla="*/ 1296 w 4152"/>
              <a:gd name="T11" fmla="*/ 3145 h 4155"/>
              <a:gd name="T12" fmla="*/ 1574 w 4152"/>
              <a:gd name="T13" fmla="*/ 3619 h 4155"/>
              <a:gd name="T14" fmla="*/ 1939 w 4152"/>
              <a:gd name="T15" fmla="*/ 3860 h 4155"/>
              <a:gd name="T16" fmla="*/ 764 w 4152"/>
              <a:gd name="T17" fmla="*/ 3310 h 4155"/>
              <a:gd name="T18" fmla="*/ 1300 w 4152"/>
              <a:gd name="T19" fmla="*/ 3702 h 4155"/>
              <a:gd name="T20" fmla="*/ 1009 w 4152"/>
              <a:gd name="T21" fmla="*/ 3154 h 4155"/>
              <a:gd name="T22" fmla="*/ 3289 w 4152"/>
              <a:gd name="T23" fmla="*/ 2555 h 4155"/>
              <a:gd name="T24" fmla="*/ 3825 w 4152"/>
              <a:gd name="T25" fmla="*/ 2502 h 4155"/>
              <a:gd name="T26" fmla="*/ 2213 w 4152"/>
              <a:gd name="T27" fmla="*/ 2770 h 4155"/>
              <a:gd name="T28" fmla="*/ 3042 w 4152"/>
              <a:gd name="T29" fmla="*/ 2215 h 4155"/>
              <a:gd name="T30" fmla="*/ 1160 w 4152"/>
              <a:gd name="T31" fmla="*/ 2664 h 4155"/>
              <a:gd name="T32" fmla="*/ 292 w 4152"/>
              <a:gd name="T33" fmla="*/ 2313 h 4155"/>
              <a:gd name="T34" fmla="*/ 901 w 4152"/>
              <a:gd name="T35" fmla="*/ 2770 h 4155"/>
              <a:gd name="T36" fmla="*/ 282 w 4152"/>
              <a:gd name="T37" fmla="*/ 2215 h 4155"/>
              <a:gd name="T38" fmla="*/ 3319 w 4152"/>
              <a:gd name="T39" fmla="*/ 1940 h 4155"/>
              <a:gd name="T40" fmla="*/ 3771 w 4152"/>
              <a:gd name="T41" fmla="*/ 1473 h 4155"/>
              <a:gd name="T42" fmla="*/ 3035 w 4152"/>
              <a:gd name="T43" fmla="*/ 1823 h 4155"/>
              <a:gd name="T44" fmla="*/ 1181 w 4152"/>
              <a:gd name="T45" fmla="*/ 1385 h 4155"/>
              <a:gd name="T46" fmla="*/ 1939 w 4152"/>
              <a:gd name="T47" fmla="*/ 1940 h 4155"/>
              <a:gd name="T48" fmla="*/ 327 w 4152"/>
              <a:gd name="T49" fmla="*/ 1653 h 4155"/>
              <a:gd name="T50" fmla="*/ 849 w 4152"/>
              <a:gd name="T51" fmla="*/ 1711 h 4155"/>
              <a:gd name="T52" fmla="*/ 2908 w 4152"/>
              <a:gd name="T53" fmla="*/ 531 h 4155"/>
              <a:gd name="T54" fmla="*/ 3179 w 4152"/>
              <a:gd name="T55" fmla="*/ 1108 h 4155"/>
              <a:gd name="T56" fmla="*/ 3226 w 4152"/>
              <a:gd name="T57" fmla="*/ 694 h 4155"/>
              <a:gd name="T58" fmla="*/ 1200 w 4152"/>
              <a:gd name="T59" fmla="*/ 505 h 4155"/>
              <a:gd name="T60" fmla="*/ 691 w 4152"/>
              <a:gd name="T61" fmla="*/ 928 h 4155"/>
              <a:gd name="T62" fmla="*/ 1095 w 4152"/>
              <a:gd name="T63" fmla="*/ 800 h 4155"/>
              <a:gd name="T64" fmla="*/ 2213 w 4152"/>
              <a:gd name="T65" fmla="*/ 1108 h 4155"/>
              <a:gd name="T66" fmla="*/ 2681 w 4152"/>
              <a:gd name="T67" fmla="*/ 671 h 4155"/>
              <a:gd name="T68" fmla="*/ 2343 w 4152"/>
              <a:gd name="T69" fmla="*/ 346 h 4155"/>
              <a:gd name="T70" fmla="*/ 1748 w 4152"/>
              <a:gd name="T71" fmla="*/ 383 h 4155"/>
              <a:gd name="T72" fmla="*/ 1423 w 4152"/>
              <a:gd name="T73" fmla="*/ 748 h 4155"/>
              <a:gd name="T74" fmla="*/ 1939 w 4152"/>
              <a:gd name="T75" fmla="*/ 295 h 4155"/>
              <a:gd name="T76" fmla="*/ 2577 w 4152"/>
              <a:gd name="T77" fmla="*/ 60 h 4155"/>
              <a:gd name="T78" fmla="*/ 3227 w 4152"/>
              <a:gd name="T79" fmla="*/ 349 h 4155"/>
              <a:gd name="T80" fmla="*/ 3736 w 4152"/>
              <a:gd name="T81" fmla="*/ 830 h 4155"/>
              <a:gd name="T82" fmla="*/ 4058 w 4152"/>
              <a:gd name="T83" fmla="*/ 1459 h 4155"/>
              <a:gd name="T84" fmla="*/ 4152 w 4152"/>
              <a:gd name="T85" fmla="*/ 2215 h 4155"/>
              <a:gd name="T86" fmla="*/ 4019 w 4152"/>
              <a:gd name="T87" fmla="*/ 2809 h 4155"/>
              <a:gd name="T88" fmla="*/ 3663 w 4152"/>
              <a:gd name="T89" fmla="*/ 3417 h 4155"/>
              <a:gd name="T90" fmla="*/ 3127 w 4152"/>
              <a:gd name="T91" fmla="*/ 3869 h 4155"/>
              <a:gd name="T92" fmla="*/ 2458 w 4152"/>
              <a:gd name="T93" fmla="*/ 4118 h 4155"/>
              <a:gd name="T94" fmla="*/ 1814 w 4152"/>
              <a:gd name="T95" fmla="*/ 4137 h 4155"/>
              <a:gd name="T96" fmla="*/ 1129 w 4152"/>
              <a:gd name="T97" fmla="*/ 3926 h 4155"/>
              <a:gd name="T98" fmla="*/ 567 w 4152"/>
              <a:gd name="T99" fmla="*/ 3504 h 4155"/>
              <a:gd name="T100" fmla="*/ 177 w 4152"/>
              <a:gd name="T101" fmla="*/ 2919 h 4155"/>
              <a:gd name="T102" fmla="*/ 4 w 4152"/>
              <a:gd name="T103" fmla="*/ 2215 h 4155"/>
              <a:gd name="T104" fmla="*/ 60 w 4152"/>
              <a:gd name="T105" fmla="*/ 1576 h 4155"/>
              <a:gd name="T106" fmla="*/ 349 w 4152"/>
              <a:gd name="T107" fmla="*/ 925 h 4155"/>
              <a:gd name="T108" fmla="*/ 829 w 4152"/>
              <a:gd name="T109" fmla="*/ 417 h 4155"/>
              <a:gd name="T110" fmla="*/ 1458 w 4152"/>
              <a:gd name="T111" fmla="*/ 93 h 4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152" h="4155">
                <a:moveTo>
                  <a:pt x="3179" y="3047"/>
                </a:moveTo>
                <a:lnTo>
                  <a:pt x="3143" y="3154"/>
                </a:lnTo>
                <a:lnTo>
                  <a:pt x="3101" y="3257"/>
                </a:lnTo>
                <a:lnTo>
                  <a:pt x="3059" y="3355"/>
                </a:lnTo>
                <a:lnTo>
                  <a:pt x="3011" y="3450"/>
                </a:lnTo>
                <a:lnTo>
                  <a:pt x="2961" y="3538"/>
                </a:lnTo>
                <a:lnTo>
                  <a:pt x="2908" y="3622"/>
                </a:lnTo>
                <a:lnTo>
                  <a:pt x="2852" y="3702"/>
                </a:lnTo>
                <a:lnTo>
                  <a:pt x="2952" y="3650"/>
                </a:lnTo>
                <a:lnTo>
                  <a:pt x="3047" y="3593"/>
                </a:lnTo>
                <a:lnTo>
                  <a:pt x="3139" y="3530"/>
                </a:lnTo>
                <a:lnTo>
                  <a:pt x="3226" y="3461"/>
                </a:lnTo>
                <a:lnTo>
                  <a:pt x="3310" y="3388"/>
                </a:lnTo>
                <a:lnTo>
                  <a:pt x="3388" y="3310"/>
                </a:lnTo>
                <a:lnTo>
                  <a:pt x="3461" y="3227"/>
                </a:lnTo>
                <a:lnTo>
                  <a:pt x="3529" y="3139"/>
                </a:lnTo>
                <a:lnTo>
                  <a:pt x="3592" y="3047"/>
                </a:lnTo>
                <a:lnTo>
                  <a:pt x="3179" y="3047"/>
                </a:lnTo>
                <a:close/>
                <a:moveTo>
                  <a:pt x="2213" y="3047"/>
                </a:moveTo>
                <a:lnTo>
                  <a:pt x="2213" y="3860"/>
                </a:lnTo>
                <a:lnTo>
                  <a:pt x="2279" y="3839"/>
                </a:lnTo>
                <a:lnTo>
                  <a:pt x="2343" y="3809"/>
                </a:lnTo>
                <a:lnTo>
                  <a:pt x="2404" y="3772"/>
                </a:lnTo>
                <a:lnTo>
                  <a:pt x="2464" y="3728"/>
                </a:lnTo>
                <a:lnTo>
                  <a:pt x="2521" y="3677"/>
                </a:lnTo>
                <a:lnTo>
                  <a:pt x="2578" y="3619"/>
                </a:lnTo>
                <a:lnTo>
                  <a:pt x="2631" y="3554"/>
                </a:lnTo>
                <a:lnTo>
                  <a:pt x="2681" y="3484"/>
                </a:lnTo>
                <a:lnTo>
                  <a:pt x="2729" y="3407"/>
                </a:lnTo>
                <a:lnTo>
                  <a:pt x="2774" y="3325"/>
                </a:lnTo>
                <a:lnTo>
                  <a:pt x="2817" y="3237"/>
                </a:lnTo>
                <a:lnTo>
                  <a:pt x="2856" y="3145"/>
                </a:lnTo>
                <a:lnTo>
                  <a:pt x="2893" y="3047"/>
                </a:lnTo>
                <a:lnTo>
                  <a:pt x="2213" y="3047"/>
                </a:lnTo>
                <a:close/>
                <a:moveTo>
                  <a:pt x="1259" y="3047"/>
                </a:moveTo>
                <a:lnTo>
                  <a:pt x="1296" y="3145"/>
                </a:lnTo>
                <a:lnTo>
                  <a:pt x="1335" y="3237"/>
                </a:lnTo>
                <a:lnTo>
                  <a:pt x="1378" y="3325"/>
                </a:lnTo>
                <a:lnTo>
                  <a:pt x="1423" y="3407"/>
                </a:lnTo>
                <a:lnTo>
                  <a:pt x="1471" y="3484"/>
                </a:lnTo>
                <a:lnTo>
                  <a:pt x="1521" y="3554"/>
                </a:lnTo>
                <a:lnTo>
                  <a:pt x="1574" y="3619"/>
                </a:lnTo>
                <a:lnTo>
                  <a:pt x="1631" y="3677"/>
                </a:lnTo>
                <a:lnTo>
                  <a:pt x="1688" y="3728"/>
                </a:lnTo>
                <a:lnTo>
                  <a:pt x="1748" y="3772"/>
                </a:lnTo>
                <a:lnTo>
                  <a:pt x="1809" y="3809"/>
                </a:lnTo>
                <a:lnTo>
                  <a:pt x="1873" y="3839"/>
                </a:lnTo>
                <a:lnTo>
                  <a:pt x="1939" y="3860"/>
                </a:lnTo>
                <a:lnTo>
                  <a:pt x="1939" y="3047"/>
                </a:lnTo>
                <a:lnTo>
                  <a:pt x="1259" y="3047"/>
                </a:lnTo>
                <a:close/>
                <a:moveTo>
                  <a:pt x="560" y="3047"/>
                </a:moveTo>
                <a:lnTo>
                  <a:pt x="623" y="3139"/>
                </a:lnTo>
                <a:lnTo>
                  <a:pt x="691" y="3227"/>
                </a:lnTo>
                <a:lnTo>
                  <a:pt x="764" y="3310"/>
                </a:lnTo>
                <a:lnTo>
                  <a:pt x="842" y="3388"/>
                </a:lnTo>
                <a:lnTo>
                  <a:pt x="926" y="3461"/>
                </a:lnTo>
                <a:lnTo>
                  <a:pt x="1013" y="3530"/>
                </a:lnTo>
                <a:lnTo>
                  <a:pt x="1105" y="3593"/>
                </a:lnTo>
                <a:lnTo>
                  <a:pt x="1200" y="3650"/>
                </a:lnTo>
                <a:lnTo>
                  <a:pt x="1300" y="3702"/>
                </a:lnTo>
                <a:lnTo>
                  <a:pt x="1244" y="3624"/>
                </a:lnTo>
                <a:lnTo>
                  <a:pt x="1190" y="3539"/>
                </a:lnTo>
                <a:lnTo>
                  <a:pt x="1140" y="3450"/>
                </a:lnTo>
                <a:lnTo>
                  <a:pt x="1093" y="3355"/>
                </a:lnTo>
                <a:lnTo>
                  <a:pt x="1049" y="3257"/>
                </a:lnTo>
                <a:lnTo>
                  <a:pt x="1009" y="3154"/>
                </a:lnTo>
                <a:lnTo>
                  <a:pt x="973" y="3047"/>
                </a:lnTo>
                <a:lnTo>
                  <a:pt x="560" y="3047"/>
                </a:lnTo>
                <a:close/>
                <a:moveTo>
                  <a:pt x="3319" y="2215"/>
                </a:moveTo>
                <a:lnTo>
                  <a:pt x="3313" y="2331"/>
                </a:lnTo>
                <a:lnTo>
                  <a:pt x="3303" y="2444"/>
                </a:lnTo>
                <a:lnTo>
                  <a:pt x="3289" y="2555"/>
                </a:lnTo>
                <a:lnTo>
                  <a:pt x="3271" y="2664"/>
                </a:lnTo>
                <a:lnTo>
                  <a:pt x="3251" y="2770"/>
                </a:lnTo>
                <a:lnTo>
                  <a:pt x="3737" y="2770"/>
                </a:lnTo>
                <a:lnTo>
                  <a:pt x="3771" y="2682"/>
                </a:lnTo>
                <a:lnTo>
                  <a:pt x="3800" y="2592"/>
                </a:lnTo>
                <a:lnTo>
                  <a:pt x="3825" y="2502"/>
                </a:lnTo>
                <a:lnTo>
                  <a:pt x="3845" y="2407"/>
                </a:lnTo>
                <a:lnTo>
                  <a:pt x="3860" y="2313"/>
                </a:lnTo>
                <a:lnTo>
                  <a:pt x="3870" y="2215"/>
                </a:lnTo>
                <a:lnTo>
                  <a:pt x="3319" y="2215"/>
                </a:lnTo>
                <a:close/>
                <a:moveTo>
                  <a:pt x="2213" y="2215"/>
                </a:moveTo>
                <a:lnTo>
                  <a:pt x="2213" y="2770"/>
                </a:lnTo>
                <a:lnTo>
                  <a:pt x="2971" y="2770"/>
                </a:lnTo>
                <a:lnTo>
                  <a:pt x="2992" y="2664"/>
                </a:lnTo>
                <a:lnTo>
                  <a:pt x="3011" y="2556"/>
                </a:lnTo>
                <a:lnTo>
                  <a:pt x="3025" y="2445"/>
                </a:lnTo>
                <a:lnTo>
                  <a:pt x="3036" y="2332"/>
                </a:lnTo>
                <a:lnTo>
                  <a:pt x="3042" y="2215"/>
                </a:lnTo>
                <a:lnTo>
                  <a:pt x="2213" y="2215"/>
                </a:lnTo>
                <a:close/>
                <a:moveTo>
                  <a:pt x="1110" y="2215"/>
                </a:moveTo>
                <a:lnTo>
                  <a:pt x="1116" y="2332"/>
                </a:lnTo>
                <a:lnTo>
                  <a:pt x="1127" y="2445"/>
                </a:lnTo>
                <a:lnTo>
                  <a:pt x="1141" y="2556"/>
                </a:lnTo>
                <a:lnTo>
                  <a:pt x="1160" y="2664"/>
                </a:lnTo>
                <a:lnTo>
                  <a:pt x="1181" y="2770"/>
                </a:lnTo>
                <a:lnTo>
                  <a:pt x="1939" y="2770"/>
                </a:lnTo>
                <a:lnTo>
                  <a:pt x="1939" y="2215"/>
                </a:lnTo>
                <a:lnTo>
                  <a:pt x="1110" y="2215"/>
                </a:lnTo>
                <a:close/>
                <a:moveTo>
                  <a:pt x="282" y="2215"/>
                </a:moveTo>
                <a:lnTo>
                  <a:pt x="292" y="2313"/>
                </a:lnTo>
                <a:lnTo>
                  <a:pt x="307" y="2407"/>
                </a:lnTo>
                <a:lnTo>
                  <a:pt x="327" y="2502"/>
                </a:lnTo>
                <a:lnTo>
                  <a:pt x="352" y="2592"/>
                </a:lnTo>
                <a:lnTo>
                  <a:pt x="381" y="2682"/>
                </a:lnTo>
                <a:lnTo>
                  <a:pt x="415" y="2770"/>
                </a:lnTo>
                <a:lnTo>
                  <a:pt x="901" y="2770"/>
                </a:lnTo>
                <a:lnTo>
                  <a:pt x="881" y="2664"/>
                </a:lnTo>
                <a:lnTo>
                  <a:pt x="863" y="2555"/>
                </a:lnTo>
                <a:lnTo>
                  <a:pt x="849" y="2444"/>
                </a:lnTo>
                <a:lnTo>
                  <a:pt x="839" y="2331"/>
                </a:lnTo>
                <a:lnTo>
                  <a:pt x="833" y="2215"/>
                </a:lnTo>
                <a:lnTo>
                  <a:pt x="282" y="2215"/>
                </a:lnTo>
                <a:close/>
                <a:moveTo>
                  <a:pt x="3251" y="1385"/>
                </a:moveTo>
                <a:lnTo>
                  <a:pt x="3271" y="1491"/>
                </a:lnTo>
                <a:lnTo>
                  <a:pt x="3289" y="1600"/>
                </a:lnTo>
                <a:lnTo>
                  <a:pt x="3303" y="1711"/>
                </a:lnTo>
                <a:lnTo>
                  <a:pt x="3313" y="1824"/>
                </a:lnTo>
                <a:lnTo>
                  <a:pt x="3319" y="1940"/>
                </a:lnTo>
                <a:lnTo>
                  <a:pt x="3870" y="1940"/>
                </a:lnTo>
                <a:lnTo>
                  <a:pt x="3860" y="1842"/>
                </a:lnTo>
                <a:lnTo>
                  <a:pt x="3845" y="1748"/>
                </a:lnTo>
                <a:lnTo>
                  <a:pt x="3825" y="1653"/>
                </a:lnTo>
                <a:lnTo>
                  <a:pt x="3800" y="1563"/>
                </a:lnTo>
                <a:lnTo>
                  <a:pt x="3771" y="1473"/>
                </a:lnTo>
                <a:lnTo>
                  <a:pt x="3737" y="1385"/>
                </a:lnTo>
                <a:lnTo>
                  <a:pt x="3251" y="1385"/>
                </a:lnTo>
                <a:close/>
                <a:moveTo>
                  <a:pt x="2213" y="1385"/>
                </a:moveTo>
                <a:lnTo>
                  <a:pt x="2213" y="1940"/>
                </a:lnTo>
                <a:lnTo>
                  <a:pt x="3042" y="1940"/>
                </a:lnTo>
                <a:lnTo>
                  <a:pt x="3035" y="1823"/>
                </a:lnTo>
                <a:lnTo>
                  <a:pt x="3025" y="1710"/>
                </a:lnTo>
                <a:lnTo>
                  <a:pt x="3010" y="1599"/>
                </a:lnTo>
                <a:lnTo>
                  <a:pt x="2992" y="1491"/>
                </a:lnTo>
                <a:lnTo>
                  <a:pt x="2971" y="1385"/>
                </a:lnTo>
                <a:lnTo>
                  <a:pt x="2213" y="1385"/>
                </a:lnTo>
                <a:close/>
                <a:moveTo>
                  <a:pt x="1181" y="1385"/>
                </a:moveTo>
                <a:lnTo>
                  <a:pt x="1160" y="1491"/>
                </a:lnTo>
                <a:lnTo>
                  <a:pt x="1141" y="1599"/>
                </a:lnTo>
                <a:lnTo>
                  <a:pt x="1127" y="1710"/>
                </a:lnTo>
                <a:lnTo>
                  <a:pt x="1116" y="1823"/>
                </a:lnTo>
                <a:lnTo>
                  <a:pt x="1110" y="1940"/>
                </a:lnTo>
                <a:lnTo>
                  <a:pt x="1939" y="1940"/>
                </a:lnTo>
                <a:lnTo>
                  <a:pt x="1939" y="1385"/>
                </a:lnTo>
                <a:lnTo>
                  <a:pt x="1181" y="1385"/>
                </a:lnTo>
                <a:close/>
                <a:moveTo>
                  <a:pt x="415" y="1385"/>
                </a:moveTo>
                <a:lnTo>
                  <a:pt x="381" y="1473"/>
                </a:lnTo>
                <a:lnTo>
                  <a:pt x="352" y="1563"/>
                </a:lnTo>
                <a:lnTo>
                  <a:pt x="327" y="1653"/>
                </a:lnTo>
                <a:lnTo>
                  <a:pt x="307" y="1748"/>
                </a:lnTo>
                <a:lnTo>
                  <a:pt x="292" y="1842"/>
                </a:lnTo>
                <a:lnTo>
                  <a:pt x="282" y="1940"/>
                </a:lnTo>
                <a:lnTo>
                  <a:pt x="833" y="1940"/>
                </a:lnTo>
                <a:lnTo>
                  <a:pt x="839" y="1824"/>
                </a:lnTo>
                <a:lnTo>
                  <a:pt x="849" y="1711"/>
                </a:lnTo>
                <a:lnTo>
                  <a:pt x="863" y="1600"/>
                </a:lnTo>
                <a:lnTo>
                  <a:pt x="881" y="1491"/>
                </a:lnTo>
                <a:lnTo>
                  <a:pt x="901" y="1385"/>
                </a:lnTo>
                <a:lnTo>
                  <a:pt x="415" y="1385"/>
                </a:lnTo>
                <a:close/>
                <a:moveTo>
                  <a:pt x="2852" y="453"/>
                </a:moveTo>
                <a:lnTo>
                  <a:pt x="2908" y="531"/>
                </a:lnTo>
                <a:lnTo>
                  <a:pt x="2962" y="616"/>
                </a:lnTo>
                <a:lnTo>
                  <a:pt x="3012" y="705"/>
                </a:lnTo>
                <a:lnTo>
                  <a:pt x="3059" y="800"/>
                </a:lnTo>
                <a:lnTo>
                  <a:pt x="3103" y="898"/>
                </a:lnTo>
                <a:lnTo>
                  <a:pt x="3143" y="1001"/>
                </a:lnTo>
                <a:lnTo>
                  <a:pt x="3179" y="1108"/>
                </a:lnTo>
                <a:lnTo>
                  <a:pt x="3592" y="1108"/>
                </a:lnTo>
                <a:lnTo>
                  <a:pt x="3529" y="1016"/>
                </a:lnTo>
                <a:lnTo>
                  <a:pt x="3461" y="928"/>
                </a:lnTo>
                <a:lnTo>
                  <a:pt x="3388" y="845"/>
                </a:lnTo>
                <a:lnTo>
                  <a:pt x="3310" y="767"/>
                </a:lnTo>
                <a:lnTo>
                  <a:pt x="3226" y="694"/>
                </a:lnTo>
                <a:lnTo>
                  <a:pt x="3139" y="625"/>
                </a:lnTo>
                <a:lnTo>
                  <a:pt x="3047" y="562"/>
                </a:lnTo>
                <a:lnTo>
                  <a:pt x="2952" y="505"/>
                </a:lnTo>
                <a:lnTo>
                  <a:pt x="2852" y="453"/>
                </a:lnTo>
                <a:close/>
                <a:moveTo>
                  <a:pt x="1300" y="453"/>
                </a:moveTo>
                <a:lnTo>
                  <a:pt x="1200" y="505"/>
                </a:lnTo>
                <a:lnTo>
                  <a:pt x="1105" y="562"/>
                </a:lnTo>
                <a:lnTo>
                  <a:pt x="1013" y="625"/>
                </a:lnTo>
                <a:lnTo>
                  <a:pt x="926" y="694"/>
                </a:lnTo>
                <a:lnTo>
                  <a:pt x="842" y="767"/>
                </a:lnTo>
                <a:lnTo>
                  <a:pt x="764" y="845"/>
                </a:lnTo>
                <a:lnTo>
                  <a:pt x="691" y="928"/>
                </a:lnTo>
                <a:lnTo>
                  <a:pt x="623" y="1016"/>
                </a:lnTo>
                <a:lnTo>
                  <a:pt x="560" y="1108"/>
                </a:lnTo>
                <a:lnTo>
                  <a:pt x="974" y="1108"/>
                </a:lnTo>
                <a:lnTo>
                  <a:pt x="1010" y="1001"/>
                </a:lnTo>
                <a:lnTo>
                  <a:pt x="1051" y="898"/>
                </a:lnTo>
                <a:lnTo>
                  <a:pt x="1095" y="800"/>
                </a:lnTo>
                <a:lnTo>
                  <a:pt x="1141" y="705"/>
                </a:lnTo>
                <a:lnTo>
                  <a:pt x="1191" y="616"/>
                </a:lnTo>
                <a:lnTo>
                  <a:pt x="1244" y="531"/>
                </a:lnTo>
                <a:lnTo>
                  <a:pt x="1300" y="453"/>
                </a:lnTo>
                <a:close/>
                <a:moveTo>
                  <a:pt x="2213" y="295"/>
                </a:moveTo>
                <a:lnTo>
                  <a:pt x="2213" y="1108"/>
                </a:lnTo>
                <a:lnTo>
                  <a:pt x="2893" y="1108"/>
                </a:lnTo>
                <a:lnTo>
                  <a:pt x="2856" y="1010"/>
                </a:lnTo>
                <a:lnTo>
                  <a:pt x="2817" y="918"/>
                </a:lnTo>
                <a:lnTo>
                  <a:pt x="2774" y="830"/>
                </a:lnTo>
                <a:lnTo>
                  <a:pt x="2729" y="748"/>
                </a:lnTo>
                <a:lnTo>
                  <a:pt x="2681" y="671"/>
                </a:lnTo>
                <a:lnTo>
                  <a:pt x="2631" y="601"/>
                </a:lnTo>
                <a:lnTo>
                  <a:pt x="2578" y="536"/>
                </a:lnTo>
                <a:lnTo>
                  <a:pt x="2521" y="478"/>
                </a:lnTo>
                <a:lnTo>
                  <a:pt x="2464" y="427"/>
                </a:lnTo>
                <a:lnTo>
                  <a:pt x="2404" y="383"/>
                </a:lnTo>
                <a:lnTo>
                  <a:pt x="2343" y="346"/>
                </a:lnTo>
                <a:lnTo>
                  <a:pt x="2279" y="316"/>
                </a:lnTo>
                <a:lnTo>
                  <a:pt x="2213" y="295"/>
                </a:lnTo>
                <a:close/>
                <a:moveTo>
                  <a:pt x="1939" y="295"/>
                </a:moveTo>
                <a:lnTo>
                  <a:pt x="1873" y="316"/>
                </a:lnTo>
                <a:lnTo>
                  <a:pt x="1809" y="346"/>
                </a:lnTo>
                <a:lnTo>
                  <a:pt x="1748" y="383"/>
                </a:lnTo>
                <a:lnTo>
                  <a:pt x="1688" y="427"/>
                </a:lnTo>
                <a:lnTo>
                  <a:pt x="1631" y="478"/>
                </a:lnTo>
                <a:lnTo>
                  <a:pt x="1574" y="536"/>
                </a:lnTo>
                <a:lnTo>
                  <a:pt x="1521" y="601"/>
                </a:lnTo>
                <a:lnTo>
                  <a:pt x="1471" y="671"/>
                </a:lnTo>
                <a:lnTo>
                  <a:pt x="1423" y="748"/>
                </a:lnTo>
                <a:lnTo>
                  <a:pt x="1378" y="830"/>
                </a:lnTo>
                <a:lnTo>
                  <a:pt x="1335" y="918"/>
                </a:lnTo>
                <a:lnTo>
                  <a:pt x="1296" y="1010"/>
                </a:lnTo>
                <a:lnTo>
                  <a:pt x="1259" y="1108"/>
                </a:lnTo>
                <a:lnTo>
                  <a:pt x="1939" y="1108"/>
                </a:lnTo>
                <a:lnTo>
                  <a:pt x="1939" y="295"/>
                </a:lnTo>
                <a:close/>
                <a:moveTo>
                  <a:pt x="1939" y="0"/>
                </a:moveTo>
                <a:lnTo>
                  <a:pt x="2213" y="0"/>
                </a:lnTo>
                <a:lnTo>
                  <a:pt x="2213" y="4"/>
                </a:lnTo>
                <a:lnTo>
                  <a:pt x="2338" y="16"/>
                </a:lnTo>
                <a:lnTo>
                  <a:pt x="2458" y="35"/>
                </a:lnTo>
                <a:lnTo>
                  <a:pt x="2577" y="60"/>
                </a:lnTo>
                <a:lnTo>
                  <a:pt x="2694" y="93"/>
                </a:lnTo>
                <a:lnTo>
                  <a:pt x="2807" y="132"/>
                </a:lnTo>
                <a:lnTo>
                  <a:pt x="2916" y="178"/>
                </a:lnTo>
                <a:lnTo>
                  <a:pt x="3023" y="229"/>
                </a:lnTo>
                <a:lnTo>
                  <a:pt x="3127" y="286"/>
                </a:lnTo>
                <a:lnTo>
                  <a:pt x="3227" y="349"/>
                </a:lnTo>
                <a:lnTo>
                  <a:pt x="3323" y="417"/>
                </a:lnTo>
                <a:lnTo>
                  <a:pt x="3415" y="490"/>
                </a:lnTo>
                <a:lnTo>
                  <a:pt x="3502" y="568"/>
                </a:lnTo>
                <a:lnTo>
                  <a:pt x="3585" y="651"/>
                </a:lnTo>
                <a:lnTo>
                  <a:pt x="3663" y="738"/>
                </a:lnTo>
                <a:lnTo>
                  <a:pt x="3736" y="830"/>
                </a:lnTo>
                <a:lnTo>
                  <a:pt x="3803" y="925"/>
                </a:lnTo>
                <a:lnTo>
                  <a:pt x="3866" y="1026"/>
                </a:lnTo>
                <a:lnTo>
                  <a:pt x="3923" y="1129"/>
                </a:lnTo>
                <a:lnTo>
                  <a:pt x="3975" y="1236"/>
                </a:lnTo>
                <a:lnTo>
                  <a:pt x="4019" y="1346"/>
                </a:lnTo>
                <a:lnTo>
                  <a:pt x="4058" y="1459"/>
                </a:lnTo>
                <a:lnTo>
                  <a:pt x="4090" y="1576"/>
                </a:lnTo>
                <a:lnTo>
                  <a:pt x="4116" y="1695"/>
                </a:lnTo>
                <a:lnTo>
                  <a:pt x="4134" y="1816"/>
                </a:lnTo>
                <a:lnTo>
                  <a:pt x="4147" y="1940"/>
                </a:lnTo>
                <a:lnTo>
                  <a:pt x="4152" y="1940"/>
                </a:lnTo>
                <a:lnTo>
                  <a:pt x="4152" y="2215"/>
                </a:lnTo>
                <a:lnTo>
                  <a:pt x="4147" y="2215"/>
                </a:lnTo>
                <a:lnTo>
                  <a:pt x="4134" y="2339"/>
                </a:lnTo>
                <a:lnTo>
                  <a:pt x="4116" y="2460"/>
                </a:lnTo>
                <a:lnTo>
                  <a:pt x="4090" y="2579"/>
                </a:lnTo>
                <a:lnTo>
                  <a:pt x="4058" y="2696"/>
                </a:lnTo>
                <a:lnTo>
                  <a:pt x="4019" y="2809"/>
                </a:lnTo>
                <a:lnTo>
                  <a:pt x="3975" y="2919"/>
                </a:lnTo>
                <a:lnTo>
                  <a:pt x="3923" y="3026"/>
                </a:lnTo>
                <a:lnTo>
                  <a:pt x="3866" y="3129"/>
                </a:lnTo>
                <a:lnTo>
                  <a:pt x="3803" y="3230"/>
                </a:lnTo>
                <a:lnTo>
                  <a:pt x="3736" y="3325"/>
                </a:lnTo>
                <a:lnTo>
                  <a:pt x="3663" y="3417"/>
                </a:lnTo>
                <a:lnTo>
                  <a:pt x="3585" y="3504"/>
                </a:lnTo>
                <a:lnTo>
                  <a:pt x="3502" y="3587"/>
                </a:lnTo>
                <a:lnTo>
                  <a:pt x="3415" y="3665"/>
                </a:lnTo>
                <a:lnTo>
                  <a:pt x="3323" y="3738"/>
                </a:lnTo>
                <a:lnTo>
                  <a:pt x="3227" y="3806"/>
                </a:lnTo>
                <a:lnTo>
                  <a:pt x="3127" y="3869"/>
                </a:lnTo>
                <a:lnTo>
                  <a:pt x="3023" y="3926"/>
                </a:lnTo>
                <a:lnTo>
                  <a:pt x="2916" y="3977"/>
                </a:lnTo>
                <a:lnTo>
                  <a:pt x="2807" y="4022"/>
                </a:lnTo>
                <a:lnTo>
                  <a:pt x="2694" y="4061"/>
                </a:lnTo>
                <a:lnTo>
                  <a:pt x="2577" y="4093"/>
                </a:lnTo>
                <a:lnTo>
                  <a:pt x="2458" y="4118"/>
                </a:lnTo>
                <a:lnTo>
                  <a:pt x="2338" y="4137"/>
                </a:lnTo>
                <a:lnTo>
                  <a:pt x="2213" y="4150"/>
                </a:lnTo>
                <a:lnTo>
                  <a:pt x="2213" y="4155"/>
                </a:lnTo>
                <a:lnTo>
                  <a:pt x="1939" y="4155"/>
                </a:lnTo>
                <a:lnTo>
                  <a:pt x="1939" y="4150"/>
                </a:lnTo>
                <a:lnTo>
                  <a:pt x="1814" y="4137"/>
                </a:lnTo>
                <a:lnTo>
                  <a:pt x="1694" y="4118"/>
                </a:lnTo>
                <a:lnTo>
                  <a:pt x="1575" y="4093"/>
                </a:lnTo>
                <a:lnTo>
                  <a:pt x="1458" y="4061"/>
                </a:lnTo>
                <a:lnTo>
                  <a:pt x="1345" y="4022"/>
                </a:lnTo>
                <a:lnTo>
                  <a:pt x="1236" y="3977"/>
                </a:lnTo>
                <a:lnTo>
                  <a:pt x="1129" y="3926"/>
                </a:lnTo>
                <a:lnTo>
                  <a:pt x="1025" y="3869"/>
                </a:lnTo>
                <a:lnTo>
                  <a:pt x="925" y="3806"/>
                </a:lnTo>
                <a:lnTo>
                  <a:pt x="829" y="3738"/>
                </a:lnTo>
                <a:lnTo>
                  <a:pt x="737" y="3665"/>
                </a:lnTo>
                <a:lnTo>
                  <a:pt x="650" y="3587"/>
                </a:lnTo>
                <a:lnTo>
                  <a:pt x="567" y="3504"/>
                </a:lnTo>
                <a:lnTo>
                  <a:pt x="489" y="3417"/>
                </a:lnTo>
                <a:lnTo>
                  <a:pt x="416" y="3325"/>
                </a:lnTo>
                <a:lnTo>
                  <a:pt x="349" y="3230"/>
                </a:lnTo>
                <a:lnTo>
                  <a:pt x="286" y="3129"/>
                </a:lnTo>
                <a:lnTo>
                  <a:pt x="229" y="3026"/>
                </a:lnTo>
                <a:lnTo>
                  <a:pt x="177" y="2919"/>
                </a:lnTo>
                <a:lnTo>
                  <a:pt x="132" y="2809"/>
                </a:lnTo>
                <a:lnTo>
                  <a:pt x="93" y="2696"/>
                </a:lnTo>
                <a:lnTo>
                  <a:pt x="60" y="2579"/>
                </a:lnTo>
                <a:lnTo>
                  <a:pt x="35" y="2460"/>
                </a:lnTo>
                <a:lnTo>
                  <a:pt x="16" y="2339"/>
                </a:lnTo>
                <a:lnTo>
                  <a:pt x="4" y="2215"/>
                </a:lnTo>
                <a:lnTo>
                  <a:pt x="0" y="2215"/>
                </a:lnTo>
                <a:lnTo>
                  <a:pt x="0" y="1940"/>
                </a:lnTo>
                <a:lnTo>
                  <a:pt x="4" y="1940"/>
                </a:lnTo>
                <a:lnTo>
                  <a:pt x="16" y="1816"/>
                </a:lnTo>
                <a:lnTo>
                  <a:pt x="35" y="1695"/>
                </a:lnTo>
                <a:lnTo>
                  <a:pt x="60" y="1576"/>
                </a:lnTo>
                <a:lnTo>
                  <a:pt x="93" y="1459"/>
                </a:lnTo>
                <a:lnTo>
                  <a:pt x="132" y="1346"/>
                </a:lnTo>
                <a:lnTo>
                  <a:pt x="177" y="1236"/>
                </a:lnTo>
                <a:lnTo>
                  <a:pt x="229" y="1129"/>
                </a:lnTo>
                <a:lnTo>
                  <a:pt x="286" y="1026"/>
                </a:lnTo>
                <a:lnTo>
                  <a:pt x="349" y="925"/>
                </a:lnTo>
                <a:lnTo>
                  <a:pt x="416" y="830"/>
                </a:lnTo>
                <a:lnTo>
                  <a:pt x="489" y="738"/>
                </a:lnTo>
                <a:lnTo>
                  <a:pt x="567" y="651"/>
                </a:lnTo>
                <a:lnTo>
                  <a:pt x="650" y="568"/>
                </a:lnTo>
                <a:lnTo>
                  <a:pt x="737" y="490"/>
                </a:lnTo>
                <a:lnTo>
                  <a:pt x="829" y="417"/>
                </a:lnTo>
                <a:lnTo>
                  <a:pt x="925" y="349"/>
                </a:lnTo>
                <a:lnTo>
                  <a:pt x="1025" y="286"/>
                </a:lnTo>
                <a:lnTo>
                  <a:pt x="1129" y="229"/>
                </a:lnTo>
                <a:lnTo>
                  <a:pt x="1236" y="178"/>
                </a:lnTo>
                <a:lnTo>
                  <a:pt x="1345" y="132"/>
                </a:lnTo>
                <a:lnTo>
                  <a:pt x="1458" y="93"/>
                </a:lnTo>
                <a:lnTo>
                  <a:pt x="1575" y="60"/>
                </a:lnTo>
                <a:lnTo>
                  <a:pt x="1694" y="35"/>
                </a:lnTo>
                <a:lnTo>
                  <a:pt x="1814" y="16"/>
                </a:lnTo>
                <a:lnTo>
                  <a:pt x="1939" y="4"/>
                </a:lnTo>
                <a:lnTo>
                  <a:pt x="193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8" name="Freeform 6"/>
          <p:cNvSpPr>
            <a:spLocks noEditPoints="1"/>
          </p:cNvSpPr>
          <p:nvPr/>
        </p:nvSpPr>
        <p:spPr bwMode="auto">
          <a:xfrm>
            <a:off x="16008898" y="7011747"/>
            <a:ext cx="703065" cy="438560"/>
          </a:xfrm>
          <a:custGeom>
            <a:avLst/>
            <a:gdLst>
              <a:gd name="T0" fmla="*/ 2131 w 3701"/>
              <a:gd name="T1" fmla="*/ 255 h 2308"/>
              <a:gd name="T2" fmla="*/ 1915 w 3701"/>
              <a:gd name="T3" fmla="*/ 360 h 2308"/>
              <a:gd name="T4" fmla="*/ 1744 w 3701"/>
              <a:gd name="T5" fmla="*/ 533 h 2308"/>
              <a:gd name="T6" fmla="*/ 1438 w 3701"/>
              <a:gd name="T7" fmla="*/ 696 h 2308"/>
              <a:gd name="T8" fmla="*/ 1284 w 3701"/>
              <a:gd name="T9" fmla="*/ 705 h 2308"/>
              <a:gd name="T10" fmla="*/ 1101 w 3701"/>
              <a:gd name="T11" fmla="*/ 793 h 2308"/>
              <a:gd name="T12" fmla="*/ 974 w 3701"/>
              <a:gd name="T13" fmla="*/ 955 h 2308"/>
              <a:gd name="T14" fmla="*/ 687 w 3701"/>
              <a:gd name="T15" fmla="*/ 1154 h 2308"/>
              <a:gd name="T16" fmla="*/ 473 w 3701"/>
              <a:gd name="T17" fmla="*/ 1210 h 2308"/>
              <a:gd name="T18" fmla="*/ 313 w 3701"/>
              <a:gd name="T19" fmla="*/ 1355 h 2308"/>
              <a:gd name="T20" fmla="*/ 235 w 3701"/>
              <a:gd name="T21" fmla="*/ 1558 h 2308"/>
              <a:gd name="T22" fmla="*/ 258 w 3701"/>
              <a:gd name="T23" fmla="*/ 1771 h 2308"/>
              <a:gd name="T24" fmla="*/ 367 w 3701"/>
              <a:gd name="T25" fmla="*/ 1942 h 2308"/>
              <a:gd name="T26" fmla="*/ 538 w 3701"/>
              <a:gd name="T27" fmla="*/ 2050 h 2308"/>
              <a:gd name="T28" fmla="*/ 3007 w 3701"/>
              <a:gd name="T29" fmla="*/ 2077 h 2308"/>
              <a:gd name="T30" fmla="*/ 3210 w 3701"/>
              <a:gd name="T31" fmla="*/ 2030 h 2308"/>
              <a:gd name="T32" fmla="*/ 3367 w 3701"/>
              <a:gd name="T33" fmla="*/ 1905 h 2308"/>
              <a:gd name="T34" fmla="*/ 3457 w 3701"/>
              <a:gd name="T35" fmla="*/ 1722 h 2308"/>
              <a:gd name="T36" fmla="*/ 3457 w 3701"/>
              <a:gd name="T37" fmla="*/ 1513 h 2308"/>
              <a:gd name="T38" fmla="*/ 3368 w 3701"/>
              <a:gd name="T39" fmla="*/ 1330 h 2308"/>
              <a:gd name="T40" fmla="*/ 3207 w 3701"/>
              <a:gd name="T41" fmla="*/ 1202 h 2308"/>
              <a:gd name="T42" fmla="*/ 3007 w 3701"/>
              <a:gd name="T43" fmla="*/ 914 h 2308"/>
              <a:gd name="T44" fmla="*/ 2950 w 3701"/>
              <a:gd name="T45" fmla="*/ 649 h 2308"/>
              <a:gd name="T46" fmla="*/ 2800 w 3701"/>
              <a:gd name="T47" fmla="*/ 431 h 2308"/>
              <a:gd name="T48" fmla="*/ 2580 w 3701"/>
              <a:gd name="T49" fmla="*/ 285 h 2308"/>
              <a:gd name="T50" fmla="*/ 2312 w 3701"/>
              <a:gd name="T51" fmla="*/ 231 h 2308"/>
              <a:gd name="T52" fmla="*/ 2547 w 3701"/>
              <a:gd name="T53" fmla="*/ 29 h 2308"/>
              <a:gd name="T54" fmla="*/ 2822 w 3701"/>
              <a:gd name="T55" fmla="*/ 152 h 2308"/>
              <a:gd name="T56" fmla="*/ 3042 w 3701"/>
              <a:gd name="T57" fmla="*/ 354 h 2308"/>
              <a:gd name="T58" fmla="*/ 3185 w 3701"/>
              <a:gd name="T59" fmla="*/ 617 h 2308"/>
              <a:gd name="T60" fmla="*/ 3238 w 3701"/>
              <a:gd name="T61" fmla="*/ 923 h 2308"/>
              <a:gd name="T62" fmla="*/ 3353 w 3701"/>
              <a:gd name="T63" fmla="*/ 1018 h 2308"/>
              <a:gd name="T64" fmla="*/ 3549 w 3701"/>
              <a:gd name="T65" fmla="*/ 1186 h 2308"/>
              <a:gd name="T66" fmla="*/ 3670 w 3701"/>
              <a:gd name="T67" fmla="*/ 1415 h 2308"/>
              <a:gd name="T68" fmla="*/ 3697 w 3701"/>
              <a:gd name="T69" fmla="*/ 1686 h 2308"/>
              <a:gd name="T70" fmla="*/ 3616 w 3701"/>
              <a:gd name="T71" fmla="*/ 1946 h 2308"/>
              <a:gd name="T72" fmla="*/ 3448 w 3701"/>
              <a:gd name="T73" fmla="*/ 2150 h 2308"/>
              <a:gd name="T74" fmla="*/ 3212 w 3701"/>
              <a:gd name="T75" fmla="*/ 2277 h 2308"/>
              <a:gd name="T76" fmla="*/ 694 w 3701"/>
              <a:gd name="T77" fmla="*/ 2308 h 2308"/>
              <a:gd name="T78" fmla="*/ 424 w 3701"/>
              <a:gd name="T79" fmla="*/ 2254 h 2308"/>
              <a:gd name="T80" fmla="*/ 203 w 3701"/>
              <a:gd name="T81" fmla="*/ 2105 h 2308"/>
              <a:gd name="T82" fmla="*/ 55 w 3701"/>
              <a:gd name="T83" fmla="*/ 1886 h 2308"/>
              <a:gd name="T84" fmla="*/ 0 w 3701"/>
              <a:gd name="T85" fmla="*/ 1616 h 2308"/>
              <a:gd name="T86" fmla="*/ 55 w 3701"/>
              <a:gd name="T87" fmla="*/ 1347 h 2308"/>
              <a:gd name="T88" fmla="*/ 203 w 3701"/>
              <a:gd name="T89" fmla="*/ 1126 h 2308"/>
              <a:gd name="T90" fmla="*/ 424 w 3701"/>
              <a:gd name="T91" fmla="*/ 978 h 2308"/>
              <a:gd name="T92" fmla="*/ 694 w 3701"/>
              <a:gd name="T93" fmla="*/ 923 h 2308"/>
              <a:gd name="T94" fmla="*/ 790 w 3701"/>
              <a:gd name="T95" fmla="*/ 808 h 2308"/>
              <a:gd name="T96" fmla="*/ 957 w 3701"/>
              <a:gd name="T97" fmla="*/ 613 h 2308"/>
              <a:gd name="T98" fmla="*/ 1186 w 3701"/>
              <a:gd name="T99" fmla="*/ 491 h 2308"/>
              <a:gd name="T100" fmla="*/ 1429 w 3701"/>
              <a:gd name="T101" fmla="*/ 463 h 2308"/>
              <a:gd name="T102" fmla="*/ 1592 w 3701"/>
              <a:gd name="T103" fmla="*/ 351 h 2308"/>
              <a:gd name="T104" fmla="*/ 1809 w 3701"/>
              <a:gd name="T105" fmla="*/ 151 h 2308"/>
              <a:gd name="T106" fmla="*/ 2082 w 3701"/>
              <a:gd name="T107" fmla="*/ 29 h 2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01" h="2308">
                <a:moveTo>
                  <a:pt x="2312" y="231"/>
                </a:moveTo>
                <a:lnTo>
                  <a:pt x="2252" y="233"/>
                </a:lnTo>
                <a:lnTo>
                  <a:pt x="2191" y="242"/>
                </a:lnTo>
                <a:lnTo>
                  <a:pt x="2131" y="255"/>
                </a:lnTo>
                <a:lnTo>
                  <a:pt x="2074" y="274"/>
                </a:lnTo>
                <a:lnTo>
                  <a:pt x="2019" y="298"/>
                </a:lnTo>
                <a:lnTo>
                  <a:pt x="1965" y="326"/>
                </a:lnTo>
                <a:lnTo>
                  <a:pt x="1915" y="360"/>
                </a:lnTo>
                <a:lnTo>
                  <a:pt x="1867" y="397"/>
                </a:lnTo>
                <a:lnTo>
                  <a:pt x="1823" y="438"/>
                </a:lnTo>
                <a:lnTo>
                  <a:pt x="1781" y="484"/>
                </a:lnTo>
                <a:lnTo>
                  <a:pt x="1744" y="533"/>
                </a:lnTo>
                <a:lnTo>
                  <a:pt x="1711" y="587"/>
                </a:lnTo>
                <a:lnTo>
                  <a:pt x="1631" y="730"/>
                </a:lnTo>
                <a:lnTo>
                  <a:pt x="1468" y="701"/>
                </a:lnTo>
                <a:lnTo>
                  <a:pt x="1438" y="696"/>
                </a:lnTo>
                <a:lnTo>
                  <a:pt x="1411" y="694"/>
                </a:lnTo>
                <a:lnTo>
                  <a:pt x="1387" y="692"/>
                </a:lnTo>
                <a:lnTo>
                  <a:pt x="1336" y="696"/>
                </a:lnTo>
                <a:lnTo>
                  <a:pt x="1284" y="705"/>
                </a:lnTo>
                <a:lnTo>
                  <a:pt x="1235" y="719"/>
                </a:lnTo>
                <a:lnTo>
                  <a:pt x="1188" y="738"/>
                </a:lnTo>
                <a:lnTo>
                  <a:pt x="1143" y="764"/>
                </a:lnTo>
                <a:lnTo>
                  <a:pt x="1101" y="793"/>
                </a:lnTo>
                <a:lnTo>
                  <a:pt x="1064" y="828"/>
                </a:lnTo>
                <a:lnTo>
                  <a:pt x="1029" y="866"/>
                </a:lnTo>
                <a:lnTo>
                  <a:pt x="999" y="909"/>
                </a:lnTo>
                <a:lnTo>
                  <a:pt x="974" y="955"/>
                </a:lnTo>
                <a:lnTo>
                  <a:pt x="954" y="1004"/>
                </a:lnTo>
                <a:lnTo>
                  <a:pt x="896" y="1169"/>
                </a:lnTo>
                <a:lnTo>
                  <a:pt x="719" y="1157"/>
                </a:lnTo>
                <a:lnTo>
                  <a:pt x="687" y="1154"/>
                </a:lnTo>
                <a:lnTo>
                  <a:pt x="630" y="1158"/>
                </a:lnTo>
                <a:lnTo>
                  <a:pt x="575" y="1170"/>
                </a:lnTo>
                <a:lnTo>
                  <a:pt x="522" y="1188"/>
                </a:lnTo>
                <a:lnTo>
                  <a:pt x="473" y="1210"/>
                </a:lnTo>
                <a:lnTo>
                  <a:pt x="427" y="1239"/>
                </a:lnTo>
                <a:lnTo>
                  <a:pt x="384" y="1273"/>
                </a:lnTo>
                <a:lnTo>
                  <a:pt x="346" y="1312"/>
                </a:lnTo>
                <a:lnTo>
                  <a:pt x="313" y="1355"/>
                </a:lnTo>
                <a:lnTo>
                  <a:pt x="285" y="1400"/>
                </a:lnTo>
                <a:lnTo>
                  <a:pt x="262" y="1451"/>
                </a:lnTo>
                <a:lnTo>
                  <a:pt x="245" y="1504"/>
                </a:lnTo>
                <a:lnTo>
                  <a:pt x="235" y="1558"/>
                </a:lnTo>
                <a:lnTo>
                  <a:pt x="231" y="1616"/>
                </a:lnTo>
                <a:lnTo>
                  <a:pt x="235" y="1669"/>
                </a:lnTo>
                <a:lnTo>
                  <a:pt x="244" y="1722"/>
                </a:lnTo>
                <a:lnTo>
                  <a:pt x="258" y="1771"/>
                </a:lnTo>
                <a:lnTo>
                  <a:pt x="278" y="1818"/>
                </a:lnTo>
                <a:lnTo>
                  <a:pt x="303" y="1863"/>
                </a:lnTo>
                <a:lnTo>
                  <a:pt x="333" y="1905"/>
                </a:lnTo>
                <a:lnTo>
                  <a:pt x="367" y="1942"/>
                </a:lnTo>
                <a:lnTo>
                  <a:pt x="405" y="1976"/>
                </a:lnTo>
                <a:lnTo>
                  <a:pt x="446" y="2005"/>
                </a:lnTo>
                <a:lnTo>
                  <a:pt x="490" y="2030"/>
                </a:lnTo>
                <a:lnTo>
                  <a:pt x="538" y="2050"/>
                </a:lnTo>
                <a:lnTo>
                  <a:pt x="588" y="2065"/>
                </a:lnTo>
                <a:lnTo>
                  <a:pt x="640" y="2074"/>
                </a:lnTo>
                <a:lnTo>
                  <a:pt x="694" y="2077"/>
                </a:lnTo>
                <a:lnTo>
                  <a:pt x="3007" y="2077"/>
                </a:lnTo>
                <a:lnTo>
                  <a:pt x="3061" y="2074"/>
                </a:lnTo>
                <a:lnTo>
                  <a:pt x="3112" y="2065"/>
                </a:lnTo>
                <a:lnTo>
                  <a:pt x="3163" y="2050"/>
                </a:lnTo>
                <a:lnTo>
                  <a:pt x="3210" y="2030"/>
                </a:lnTo>
                <a:lnTo>
                  <a:pt x="3254" y="2005"/>
                </a:lnTo>
                <a:lnTo>
                  <a:pt x="3295" y="1976"/>
                </a:lnTo>
                <a:lnTo>
                  <a:pt x="3334" y="1942"/>
                </a:lnTo>
                <a:lnTo>
                  <a:pt x="3367" y="1905"/>
                </a:lnTo>
                <a:lnTo>
                  <a:pt x="3398" y="1863"/>
                </a:lnTo>
                <a:lnTo>
                  <a:pt x="3422" y="1818"/>
                </a:lnTo>
                <a:lnTo>
                  <a:pt x="3442" y="1771"/>
                </a:lnTo>
                <a:lnTo>
                  <a:pt x="3457" y="1722"/>
                </a:lnTo>
                <a:lnTo>
                  <a:pt x="3466" y="1669"/>
                </a:lnTo>
                <a:lnTo>
                  <a:pt x="3469" y="1616"/>
                </a:lnTo>
                <a:lnTo>
                  <a:pt x="3466" y="1563"/>
                </a:lnTo>
                <a:lnTo>
                  <a:pt x="3457" y="1513"/>
                </a:lnTo>
                <a:lnTo>
                  <a:pt x="3442" y="1463"/>
                </a:lnTo>
                <a:lnTo>
                  <a:pt x="3422" y="1416"/>
                </a:lnTo>
                <a:lnTo>
                  <a:pt x="3398" y="1371"/>
                </a:lnTo>
                <a:lnTo>
                  <a:pt x="3368" y="1330"/>
                </a:lnTo>
                <a:lnTo>
                  <a:pt x="3334" y="1292"/>
                </a:lnTo>
                <a:lnTo>
                  <a:pt x="3295" y="1258"/>
                </a:lnTo>
                <a:lnTo>
                  <a:pt x="3253" y="1228"/>
                </a:lnTo>
                <a:lnTo>
                  <a:pt x="3207" y="1202"/>
                </a:lnTo>
                <a:lnTo>
                  <a:pt x="3157" y="1182"/>
                </a:lnTo>
                <a:lnTo>
                  <a:pt x="2997" y="1126"/>
                </a:lnTo>
                <a:lnTo>
                  <a:pt x="3002" y="957"/>
                </a:lnTo>
                <a:lnTo>
                  <a:pt x="3007" y="914"/>
                </a:lnTo>
                <a:lnTo>
                  <a:pt x="3002" y="845"/>
                </a:lnTo>
                <a:lnTo>
                  <a:pt x="2991" y="776"/>
                </a:lnTo>
                <a:lnTo>
                  <a:pt x="2973" y="711"/>
                </a:lnTo>
                <a:lnTo>
                  <a:pt x="2950" y="649"/>
                </a:lnTo>
                <a:lnTo>
                  <a:pt x="2921" y="588"/>
                </a:lnTo>
                <a:lnTo>
                  <a:pt x="2886" y="532"/>
                </a:lnTo>
                <a:lnTo>
                  <a:pt x="2845" y="480"/>
                </a:lnTo>
                <a:lnTo>
                  <a:pt x="2800" y="431"/>
                </a:lnTo>
                <a:lnTo>
                  <a:pt x="2751" y="387"/>
                </a:lnTo>
                <a:lnTo>
                  <a:pt x="2698" y="347"/>
                </a:lnTo>
                <a:lnTo>
                  <a:pt x="2641" y="313"/>
                </a:lnTo>
                <a:lnTo>
                  <a:pt x="2580" y="285"/>
                </a:lnTo>
                <a:lnTo>
                  <a:pt x="2518" y="261"/>
                </a:lnTo>
                <a:lnTo>
                  <a:pt x="2451" y="244"/>
                </a:lnTo>
                <a:lnTo>
                  <a:pt x="2383" y="234"/>
                </a:lnTo>
                <a:lnTo>
                  <a:pt x="2312" y="231"/>
                </a:lnTo>
                <a:close/>
                <a:moveTo>
                  <a:pt x="2312" y="0"/>
                </a:moveTo>
                <a:lnTo>
                  <a:pt x="2393" y="3"/>
                </a:lnTo>
                <a:lnTo>
                  <a:pt x="2470" y="13"/>
                </a:lnTo>
                <a:lnTo>
                  <a:pt x="2547" y="29"/>
                </a:lnTo>
                <a:lnTo>
                  <a:pt x="2620" y="52"/>
                </a:lnTo>
                <a:lnTo>
                  <a:pt x="2690" y="80"/>
                </a:lnTo>
                <a:lnTo>
                  <a:pt x="2758" y="113"/>
                </a:lnTo>
                <a:lnTo>
                  <a:pt x="2822" y="152"/>
                </a:lnTo>
                <a:lnTo>
                  <a:pt x="2882" y="196"/>
                </a:lnTo>
                <a:lnTo>
                  <a:pt x="2940" y="244"/>
                </a:lnTo>
                <a:lnTo>
                  <a:pt x="2992" y="297"/>
                </a:lnTo>
                <a:lnTo>
                  <a:pt x="3042" y="354"/>
                </a:lnTo>
                <a:lnTo>
                  <a:pt x="3086" y="415"/>
                </a:lnTo>
                <a:lnTo>
                  <a:pt x="3124" y="478"/>
                </a:lnTo>
                <a:lnTo>
                  <a:pt x="3157" y="547"/>
                </a:lnTo>
                <a:lnTo>
                  <a:pt x="3185" y="617"/>
                </a:lnTo>
                <a:lnTo>
                  <a:pt x="3208" y="690"/>
                </a:lnTo>
                <a:lnTo>
                  <a:pt x="3225" y="765"/>
                </a:lnTo>
                <a:lnTo>
                  <a:pt x="3235" y="844"/>
                </a:lnTo>
                <a:lnTo>
                  <a:pt x="3238" y="923"/>
                </a:lnTo>
                <a:lnTo>
                  <a:pt x="3236" y="943"/>
                </a:lnTo>
                <a:lnTo>
                  <a:pt x="3234" y="965"/>
                </a:lnTo>
                <a:lnTo>
                  <a:pt x="3295" y="988"/>
                </a:lnTo>
                <a:lnTo>
                  <a:pt x="3353" y="1018"/>
                </a:lnTo>
                <a:lnTo>
                  <a:pt x="3408" y="1053"/>
                </a:lnTo>
                <a:lnTo>
                  <a:pt x="3459" y="1093"/>
                </a:lnTo>
                <a:lnTo>
                  <a:pt x="3506" y="1137"/>
                </a:lnTo>
                <a:lnTo>
                  <a:pt x="3549" y="1186"/>
                </a:lnTo>
                <a:lnTo>
                  <a:pt x="3587" y="1238"/>
                </a:lnTo>
                <a:lnTo>
                  <a:pt x="3621" y="1294"/>
                </a:lnTo>
                <a:lnTo>
                  <a:pt x="3648" y="1353"/>
                </a:lnTo>
                <a:lnTo>
                  <a:pt x="3670" y="1415"/>
                </a:lnTo>
                <a:lnTo>
                  <a:pt x="3687" y="1480"/>
                </a:lnTo>
                <a:lnTo>
                  <a:pt x="3697" y="1547"/>
                </a:lnTo>
                <a:lnTo>
                  <a:pt x="3701" y="1616"/>
                </a:lnTo>
                <a:lnTo>
                  <a:pt x="3697" y="1686"/>
                </a:lnTo>
                <a:lnTo>
                  <a:pt x="3686" y="1756"/>
                </a:lnTo>
                <a:lnTo>
                  <a:pt x="3669" y="1822"/>
                </a:lnTo>
                <a:lnTo>
                  <a:pt x="3646" y="1886"/>
                </a:lnTo>
                <a:lnTo>
                  <a:pt x="3616" y="1946"/>
                </a:lnTo>
                <a:lnTo>
                  <a:pt x="3582" y="2003"/>
                </a:lnTo>
                <a:lnTo>
                  <a:pt x="3542" y="2056"/>
                </a:lnTo>
                <a:lnTo>
                  <a:pt x="3497" y="2105"/>
                </a:lnTo>
                <a:lnTo>
                  <a:pt x="3448" y="2150"/>
                </a:lnTo>
                <a:lnTo>
                  <a:pt x="3394" y="2190"/>
                </a:lnTo>
                <a:lnTo>
                  <a:pt x="3337" y="2225"/>
                </a:lnTo>
                <a:lnTo>
                  <a:pt x="3276" y="2254"/>
                </a:lnTo>
                <a:lnTo>
                  <a:pt x="3212" y="2277"/>
                </a:lnTo>
                <a:lnTo>
                  <a:pt x="3146" y="2295"/>
                </a:lnTo>
                <a:lnTo>
                  <a:pt x="3078" y="2305"/>
                </a:lnTo>
                <a:lnTo>
                  <a:pt x="3007" y="2308"/>
                </a:lnTo>
                <a:lnTo>
                  <a:pt x="694" y="2308"/>
                </a:lnTo>
                <a:lnTo>
                  <a:pt x="623" y="2305"/>
                </a:lnTo>
                <a:lnTo>
                  <a:pt x="554" y="2295"/>
                </a:lnTo>
                <a:lnTo>
                  <a:pt x="487" y="2277"/>
                </a:lnTo>
                <a:lnTo>
                  <a:pt x="424" y="2254"/>
                </a:lnTo>
                <a:lnTo>
                  <a:pt x="364" y="2225"/>
                </a:lnTo>
                <a:lnTo>
                  <a:pt x="306" y="2190"/>
                </a:lnTo>
                <a:lnTo>
                  <a:pt x="253" y="2150"/>
                </a:lnTo>
                <a:lnTo>
                  <a:pt x="203" y="2105"/>
                </a:lnTo>
                <a:lnTo>
                  <a:pt x="158" y="2056"/>
                </a:lnTo>
                <a:lnTo>
                  <a:pt x="119" y="2003"/>
                </a:lnTo>
                <a:lnTo>
                  <a:pt x="84" y="1946"/>
                </a:lnTo>
                <a:lnTo>
                  <a:pt x="55" y="1886"/>
                </a:lnTo>
                <a:lnTo>
                  <a:pt x="31" y="1822"/>
                </a:lnTo>
                <a:lnTo>
                  <a:pt x="15" y="1756"/>
                </a:lnTo>
                <a:lnTo>
                  <a:pt x="3" y="1686"/>
                </a:lnTo>
                <a:lnTo>
                  <a:pt x="0" y="1616"/>
                </a:lnTo>
                <a:lnTo>
                  <a:pt x="3" y="1545"/>
                </a:lnTo>
                <a:lnTo>
                  <a:pt x="15" y="1477"/>
                </a:lnTo>
                <a:lnTo>
                  <a:pt x="31" y="1409"/>
                </a:lnTo>
                <a:lnTo>
                  <a:pt x="55" y="1347"/>
                </a:lnTo>
                <a:lnTo>
                  <a:pt x="84" y="1286"/>
                </a:lnTo>
                <a:lnTo>
                  <a:pt x="119" y="1229"/>
                </a:lnTo>
                <a:lnTo>
                  <a:pt x="158" y="1175"/>
                </a:lnTo>
                <a:lnTo>
                  <a:pt x="203" y="1126"/>
                </a:lnTo>
                <a:lnTo>
                  <a:pt x="253" y="1081"/>
                </a:lnTo>
                <a:lnTo>
                  <a:pt x="306" y="1042"/>
                </a:lnTo>
                <a:lnTo>
                  <a:pt x="364" y="1007"/>
                </a:lnTo>
                <a:lnTo>
                  <a:pt x="424" y="978"/>
                </a:lnTo>
                <a:lnTo>
                  <a:pt x="487" y="955"/>
                </a:lnTo>
                <a:lnTo>
                  <a:pt x="554" y="937"/>
                </a:lnTo>
                <a:lnTo>
                  <a:pt x="623" y="927"/>
                </a:lnTo>
                <a:lnTo>
                  <a:pt x="694" y="923"/>
                </a:lnTo>
                <a:lnTo>
                  <a:pt x="715" y="924"/>
                </a:lnTo>
                <a:lnTo>
                  <a:pt x="735" y="928"/>
                </a:lnTo>
                <a:lnTo>
                  <a:pt x="760" y="866"/>
                </a:lnTo>
                <a:lnTo>
                  <a:pt x="790" y="808"/>
                </a:lnTo>
                <a:lnTo>
                  <a:pt x="825" y="753"/>
                </a:lnTo>
                <a:lnTo>
                  <a:pt x="864" y="702"/>
                </a:lnTo>
                <a:lnTo>
                  <a:pt x="909" y="655"/>
                </a:lnTo>
                <a:lnTo>
                  <a:pt x="957" y="613"/>
                </a:lnTo>
                <a:lnTo>
                  <a:pt x="1010" y="575"/>
                </a:lnTo>
                <a:lnTo>
                  <a:pt x="1065" y="541"/>
                </a:lnTo>
                <a:lnTo>
                  <a:pt x="1125" y="513"/>
                </a:lnTo>
                <a:lnTo>
                  <a:pt x="1186" y="491"/>
                </a:lnTo>
                <a:lnTo>
                  <a:pt x="1252" y="475"/>
                </a:lnTo>
                <a:lnTo>
                  <a:pt x="1319" y="465"/>
                </a:lnTo>
                <a:lnTo>
                  <a:pt x="1387" y="462"/>
                </a:lnTo>
                <a:lnTo>
                  <a:pt x="1429" y="463"/>
                </a:lnTo>
                <a:lnTo>
                  <a:pt x="1469" y="467"/>
                </a:lnTo>
                <a:lnTo>
                  <a:pt x="1510" y="474"/>
                </a:lnTo>
                <a:lnTo>
                  <a:pt x="1549" y="410"/>
                </a:lnTo>
                <a:lnTo>
                  <a:pt x="1592" y="351"/>
                </a:lnTo>
                <a:lnTo>
                  <a:pt x="1640" y="295"/>
                </a:lnTo>
                <a:lnTo>
                  <a:pt x="1693" y="242"/>
                </a:lnTo>
                <a:lnTo>
                  <a:pt x="1749" y="194"/>
                </a:lnTo>
                <a:lnTo>
                  <a:pt x="1809" y="151"/>
                </a:lnTo>
                <a:lnTo>
                  <a:pt x="1873" y="112"/>
                </a:lnTo>
                <a:lnTo>
                  <a:pt x="1940" y="80"/>
                </a:lnTo>
                <a:lnTo>
                  <a:pt x="2009" y="52"/>
                </a:lnTo>
                <a:lnTo>
                  <a:pt x="2082" y="29"/>
                </a:lnTo>
                <a:lnTo>
                  <a:pt x="2156" y="13"/>
                </a:lnTo>
                <a:lnTo>
                  <a:pt x="2234" y="3"/>
                </a:lnTo>
                <a:lnTo>
                  <a:pt x="231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79" name="Group 78"/>
          <p:cNvGrpSpPr/>
          <p:nvPr/>
        </p:nvGrpSpPr>
        <p:grpSpPr>
          <a:xfrm>
            <a:off x="12854721" y="6941343"/>
            <a:ext cx="528199" cy="528198"/>
            <a:chOff x="4843463" y="3155951"/>
            <a:chExt cx="1370013" cy="1370012"/>
          </a:xfrm>
          <a:solidFill>
            <a:schemeClr val="bg1"/>
          </a:solidFill>
        </p:grpSpPr>
        <p:sp>
          <p:nvSpPr>
            <p:cNvPr id="80"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1"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2"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95" name="Group 94"/>
          <p:cNvGrpSpPr/>
          <p:nvPr/>
        </p:nvGrpSpPr>
        <p:grpSpPr>
          <a:xfrm>
            <a:off x="173873" y="7726433"/>
            <a:ext cx="3725819" cy="1771020"/>
            <a:chOff x="2674512" y="7414670"/>
            <a:chExt cx="3725819" cy="1771020"/>
          </a:xfrm>
        </p:grpSpPr>
        <p:sp>
          <p:nvSpPr>
            <p:cNvPr id="96" name="Rectangle 95"/>
            <p:cNvSpPr/>
            <p:nvPr/>
          </p:nvSpPr>
          <p:spPr>
            <a:xfrm>
              <a:off x="2674512" y="7862251"/>
              <a:ext cx="3725819" cy="1323439"/>
            </a:xfrm>
            <a:prstGeom prst="rect">
              <a:avLst/>
            </a:prstGeom>
          </p:spPr>
          <p:txBody>
            <a:bodyPr wrap="square">
              <a:spAutoFit/>
            </a:bodyPr>
            <a:lstStyle/>
            <a:p>
              <a:pPr algn="ctr"/>
              <a:r>
                <a:rPr lang="en-GB" sz="2000" dirty="0">
                  <a:solidFill>
                    <a:schemeClr val="bg1"/>
                  </a:solidFill>
                  <a:latin typeface="+mj-lt"/>
                  <a:cs typeface="Segoe UI Light" panose="020B0502040204020203" pitchFamily="34" charset="0"/>
                </a:rPr>
                <a:t>This is the text box here. </a:t>
              </a:r>
              <a:endParaRPr lang="en-GB" sz="2000" dirty="0" smtClean="0">
                <a:solidFill>
                  <a:schemeClr val="bg1"/>
                </a:solidFill>
                <a:latin typeface="+mj-lt"/>
                <a:cs typeface="Segoe UI Light" panose="020B0502040204020203" pitchFamily="34" charset="0"/>
              </a:endParaRPr>
            </a:p>
            <a:p>
              <a:pPr algn="ctr"/>
              <a:r>
                <a:rPr lang="en-GB" sz="2000" dirty="0" smtClean="0">
                  <a:solidFill>
                    <a:schemeClr val="bg1"/>
                  </a:solidFill>
                  <a:latin typeface="+mj-lt"/>
                  <a:cs typeface="Segoe UI Light" panose="020B0502040204020203" pitchFamily="34" charset="0"/>
                </a:rPr>
                <a:t>You can </a:t>
              </a:r>
              <a:r>
                <a:rPr lang="en-GB" sz="2000" dirty="0">
                  <a:solidFill>
                    <a:schemeClr val="bg1"/>
                  </a:solidFill>
                  <a:latin typeface="+mj-lt"/>
                  <a:cs typeface="Segoe UI Light" panose="020B0502040204020203" pitchFamily="34" charset="0"/>
                </a:rPr>
                <a:t>put some text here. </a:t>
              </a:r>
              <a:endParaRPr lang="en-GB" sz="2000" dirty="0" smtClean="0">
                <a:solidFill>
                  <a:schemeClr val="bg1"/>
                </a:solidFill>
                <a:latin typeface="+mj-lt"/>
                <a:cs typeface="Segoe UI Light" panose="020B0502040204020203" pitchFamily="34" charset="0"/>
              </a:endParaRPr>
            </a:p>
            <a:p>
              <a:pPr algn="ctr"/>
              <a:r>
                <a:rPr lang="en-GB" sz="2000" dirty="0" smtClean="0">
                  <a:solidFill>
                    <a:schemeClr val="bg1"/>
                  </a:solidFill>
                  <a:latin typeface="+mj-lt"/>
                  <a:cs typeface="Segoe UI Light" panose="020B0502040204020203" pitchFamily="34" charset="0"/>
                </a:rPr>
                <a:t>The </a:t>
              </a:r>
              <a:r>
                <a:rPr lang="en-GB" sz="2000" dirty="0">
                  <a:solidFill>
                    <a:schemeClr val="bg1"/>
                  </a:solidFill>
                  <a:latin typeface="+mj-lt"/>
                  <a:cs typeface="Segoe UI Light" panose="020B0502040204020203" pitchFamily="34" charset="0"/>
                </a:rPr>
                <a:t>text we are going to </a:t>
              </a:r>
              <a:endParaRPr lang="en-GB" sz="2000" dirty="0" smtClean="0">
                <a:solidFill>
                  <a:schemeClr val="bg1"/>
                </a:solidFill>
                <a:latin typeface="+mj-lt"/>
                <a:cs typeface="Segoe UI Light" panose="020B0502040204020203" pitchFamily="34" charset="0"/>
              </a:endParaRPr>
            </a:p>
            <a:p>
              <a:pPr algn="ctr"/>
              <a:r>
                <a:rPr lang="en-GB" sz="2000" dirty="0" smtClean="0">
                  <a:solidFill>
                    <a:schemeClr val="bg1"/>
                  </a:solidFill>
                  <a:latin typeface="+mj-lt"/>
                  <a:cs typeface="Segoe UI Light" panose="020B0502040204020203" pitchFamily="34" charset="0"/>
                </a:rPr>
                <a:t>put here.</a:t>
              </a:r>
              <a:endParaRPr lang="en-GB" sz="2000" dirty="0">
                <a:solidFill>
                  <a:schemeClr val="bg1"/>
                </a:solidFill>
                <a:latin typeface="+mj-lt"/>
                <a:cs typeface="Segoe UI Light" panose="020B0502040204020203" pitchFamily="34" charset="0"/>
              </a:endParaRPr>
            </a:p>
          </p:txBody>
        </p:sp>
        <p:sp>
          <p:nvSpPr>
            <p:cNvPr id="97" name="Rectangle 96"/>
            <p:cNvSpPr/>
            <p:nvPr/>
          </p:nvSpPr>
          <p:spPr>
            <a:xfrm>
              <a:off x="3474345" y="7414670"/>
              <a:ext cx="2126159" cy="461665"/>
            </a:xfrm>
            <a:prstGeom prst="rect">
              <a:avLst/>
            </a:prstGeom>
          </p:spPr>
          <p:txBody>
            <a:bodyPr wrap="none">
              <a:spAutoFit/>
            </a:bodyPr>
            <a:lstStyle/>
            <a:p>
              <a:pPr algn="ctr"/>
              <a:r>
                <a:rPr lang="en-GB" sz="2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98" name="Group 97"/>
          <p:cNvGrpSpPr/>
          <p:nvPr/>
        </p:nvGrpSpPr>
        <p:grpSpPr>
          <a:xfrm>
            <a:off x="3313720" y="7726433"/>
            <a:ext cx="3725819" cy="1771020"/>
            <a:chOff x="2674512" y="7414670"/>
            <a:chExt cx="3725819" cy="1771020"/>
          </a:xfrm>
        </p:grpSpPr>
        <p:sp>
          <p:nvSpPr>
            <p:cNvPr id="99" name="Rectangle 98"/>
            <p:cNvSpPr/>
            <p:nvPr/>
          </p:nvSpPr>
          <p:spPr>
            <a:xfrm>
              <a:off x="2674512" y="7862251"/>
              <a:ext cx="3725819" cy="1323439"/>
            </a:xfrm>
            <a:prstGeom prst="rect">
              <a:avLst/>
            </a:prstGeom>
          </p:spPr>
          <p:txBody>
            <a:bodyPr wrap="square">
              <a:spAutoFit/>
            </a:bodyPr>
            <a:lstStyle/>
            <a:p>
              <a:pPr algn="ctr"/>
              <a:r>
                <a:rPr lang="en-GB" sz="2000" dirty="0">
                  <a:solidFill>
                    <a:schemeClr val="bg1"/>
                  </a:solidFill>
                  <a:latin typeface="+mj-lt"/>
                  <a:cs typeface="Segoe UI Light" panose="020B0502040204020203" pitchFamily="34" charset="0"/>
                </a:rPr>
                <a:t>This is the text box here. </a:t>
              </a:r>
              <a:endParaRPr lang="en-GB" sz="2000" dirty="0" smtClean="0">
                <a:solidFill>
                  <a:schemeClr val="bg1"/>
                </a:solidFill>
                <a:latin typeface="+mj-lt"/>
                <a:cs typeface="Segoe UI Light" panose="020B0502040204020203" pitchFamily="34" charset="0"/>
              </a:endParaRPr>
            </a:p>
            <a:p>
              <a:pPr algn="ctr"/>
              <a:r>
                <a:rPr lang="en-GB" sz="2000" dirty="0" smtClean="0">
                  <a:solidFill>
                    <a:schemeClr val="bg1"/>
                  </a:solidFill>
                  <a:latin typeface="+mj-lt"/>
                  <a:cs typeface="Segoe UI Light" panose="020B0502040204020203" pitchFamily="34" charset="0"/>
                </a:rPr>
                <a:t>You can </a:t>
              </a:r>
              <a:r>
                <a:rPr lang="en-GB" sz="2000" dirty="0">
                  <a:solidFill>
                    <a:schemeClr val="bg1"/>
                  </a:solidFill>
                  <a:latin typeface="+mj-lt"/>
                  <a:cs typeface="Segoe UI Light" panose="020B0502040204020203" pitchFamily="34" charset="0"/>
                </a:rPr>
                <a:t>put some text here</a:t>
              </a:r>
              <a:r>
                <a:rPr lang="en-GB" sz="2000" dirty="0" smtClean="0">
                  <a:solidFill>
                    <a:schemeClr val="bg1"/>
                  </a:solidFill>
                  <a:latin typeface="+mj-lt"/>
                  <a:cs typeface="Segoe UI Light" panose="020B0502040204020203" pitchFamily="34" charset="0"/>
                </a:rPr>
                <a:t>.</a:t>
              </a:r>
            </a:p>
            <a:p>
              <a:pPr algn="ctr"/>
              <a:r>
                <a:rPr lang="en-GB" sz="2000" dirty="0" smtClean="0">
                  <a:solidFill>
                    <a:schemeClr val="bg1"/>
                  </a:solidFill>
                  <a:latin typeface="+mj-lt"/>
                  <a:cs typeface="Segoe UI Light" panose="020B0502040204020203" pitchFamily="34" charset="0"/>
                </a:rPr>
                <a:t> </a:t>
              </a:r>
              <a:r>
                <a:rPr lang="en-GB" sz="2000" dirty="0">
                  <a:solidFill>
                    <a:schemeClr val="bg1"/>
                  </a:solidFill>
                  <a:latin typeface="+mj-lt"/>
                  <a:cs typeface="Segoe UI Light" panose="020B0502040204020203" pitchFamily="34" charset="0"/>
                </a:rPr>
                <a:t>The text we are going </a:t>
              </a:r>
              <a:r>
                <a:rPr lang="en-GB" sz="2000" dirty="0" smtClean="0">
                  <a:solidFill>
                    <a:schemeClr val="bg1"/>
                  </a:solidFill>
                  <a:latin typeface="+mj-lt"/>
                  <a:cs typeface="Segoe UI Light" panose="020B0502040204020203" pitchFamily="34" charset="0"/>
                </a:rPr>
                <a:t>to</a:t>
              </a:r>
            </a:p>
            <a:p>
              <a:pPr algn="ctr"/>
              <a:r>
                <a:rPr lang="en-GB" sz="2000" dirty="0" smtClean="0">
                  <a:solidFill>
                    <a:schemeClr val="bg1"/>
                  </a:solidFill>
                  <a:latin typeface="+mj-lt"/>
                  <a:cs typeface="Segoe UI Light" panose="020B0502040204020203" pitchFamily="34" charset="0"/>
                </a:rPr>
                <a:t> </a:t>
              </a:r>
              <a:r>
                <a:rPr lang="en-GB" sz="2000" dirty="0">
                  <a:solidFill>
                    <a:schemeClr val="bg1"/>
                  </a:solidFill>
                  <a:latin typeface="+mj-lt"/>
                  <a:cs typeface="Segoe UI Light" panose="020B0502040204020203" pitchFamily="34" charset="0"/>
                </a:rPr>
                <a:t>put </a:t>
              </a:r>
              <a:r>
                <a:rPr lang="en-GB" sz="2000" dirty="0" smtClean="0">
                  <a:solidFill>
                    <a:schemeClr val="bg1"/>
                  </a:solidFill>
                  <a:latin typeface="+mj-lt"/>
                  <a:cs typeface="Segoe UI Light" panose="020B0502040204020203" pitchFamily="34" charset="0"/>
                </a:rPr>
                <a:t>here.</a:t>
              </a:r>
              <a:endParaRPr lang="en-GB" sz="2000" dirty="0">
                <a:solidFill>
                  <a:schemeClr val="bg1"/>
                </a:solidFill>
                <a:latin typeface="+mj-lt"/>
                <a:cs typeface="Segoe UI Light" panose="020B0502040204020203" pitchFamily="34" charset="0"/>
              </a:endParaRPr>
            </a:p>
          </p:txBody>
        </p:sp>
        <p:sp>
          <p:nvSpPr>
            <p:cNvPr id="100" name="Rectangle 99"/>
            <p:cNvSpPr/>
            <p:nvPr/>
          </p:nvSpPr>
          <p:spPr>
            <a:xfrm>
              <a:off x="3474345" y="7414670"/>
              <a:ext cx="2126159" cy="461665"/>
            </a:xfrm>
            <a:prstGeom prst="rect">
              <a:avLst/>
            </a:prstGeom>
          </p:spPr>
          <p:txBody>
            <a:bodyPr wrap="none">
              <a:spAutoFit/>
            </a:bodyPr>
            <a:lstStyle/>
            <a:p>
              <a:pPr algn="ctr"/>
              <a:r>
                <a:rPr lang="en-GB" sz="2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01" name="Group 100"/>
          <p:cNvGrpSpPr/>
          <p:nvPr/>
        </p:nvGrpSpPr>
        <p:grpSpPr>
          <a:xfrm>
            <a:off x="11353104" y="7688704"/>
            <a:ext cx="3725819" cy="1771020"/>
            <a:chOff x="2674512" y="7414670"/>
            <a:chExt cx="3725819" cy="1771020"/>
          </a:xfrm>
        </p:grpSpPr>
        <p:sp>
          <p:nvSpPr>
            <p:cNvPr id="102" name="Rectangle 101"/>
            <p:cNvSpPr/>
            <p:nvPr/>
          </p:nvSpPr>
          <p:spPr>
            <a:xfrm>
              <a:off x="2674512" y="7862251"/>
              <a:ext cx="3725819" cy="1323439"/>
            </a:xfrm>
            <a:prstGeom prst="rect">
              <a:avLst/>
            </a:prstGeom>
          </p:spPr>
          <p:txBody>
            <a:bodyPr wrap="square">
              <a:spAutoFit/>
            </a:bodyPr>
            <a:lstStyle/>
            <a:p>
              <a:pPr algn="ctr"/>
              <a:r>
                <a:rPr lang="en-GB" sz="2000" dirty="0">
                  <a:solidFill>
                    <a:schemeClr val="bg1"/>
                  </a:solidFill>
                  <a:latin typeface="+mj-lt"/>
                  <a:cs typeface="Segoe UI Light" panose="020B0502040204020203" pitchFamily="34" charset="0"/>
                </a:rPr>
                <a:t>This is the text box here. </a:t>
              </a:r>
              <a:endParaRPr lang="en-GB" sz="2000" dirty="0" smtClean="0">
                <a:solidFill>
                  <a:schemeClr val="bg1"/>
                </a:solidFill>
                <a:latin typeface="+mj-lt"/>
                <a:cs typeface="Segoe UI Light" panose="020B0502040204020203" pitchFamily="34" charset="0"/>
              </a:endParaRPr>
            </a:p>
            <a:p>
              <a:pPr algn="ctr"/>
              <a:r>
                <a:rPr lang="en-GB" sz="2000" dirty="0" smtClean="0">
                  <a:solidFill>
                    <a:schemeClr val="bg1"/>
                  </a:solidFill>
                  <a:latin typeface="+mj-lt"/>
                  <a:cs typeface="Segoe UI Light" panose="020B0502040204020203" pitchFamily="34" charset="0"/>
                </a:rPr>
                <a:t>You can </a:t>
              </a:r>
              <a:r>
                <a:rPr lang="en-GB" sz="2000" dirty="0">
                  <a:solidFill>
                    <a:schemeClr val="bg1"/>
                  </a:solidFill>
                  <a:latin typeface="+mj-lt"/>
                  <a:cs typeface="Segoe UI Light" panose="020B0502040204020203" pitchFamily="34" charset="0"/>
                </a:rPr>
                <a:t>put some text here. </a:t>
              </a:r>
              <a:endParaRPr lang="en-GB" sz="2000" dirty="0" smtClean="0">
                <a:solidFill>
                  <a:schemeClr val="bg1"/>
                </a:solidFill>
                <a:latin typeface="+mj-lt"/>
                <a:cs typeface="Segoe UI Light" panose="020B0502040204020203" pitchFamily="34" charset="0"/>
              </a:endParaRPr>
            </a:p>
            <a:p>
              <a:pPr algn="ctr"/>
              <a:r>
                <a:rPr lang="en-GB" sz="2000" dirty="0" smtClean="0">
                  <a:solidFill>
                    <a:schemeClr val="bg1"/>
                  </a:solidFill>
                  <a:latin typeface="+mj-lt"/>
                  <a:cs typeface="Segoe UI Light" panose="020B0502040204020203" pitchFamily="34" charset="0"/>
                </a:rPr>
                <a:t>The </a:t>
              </a:r>
              <a:r>
                <a:rPr lang="en-GB" sz="2000" dirty="0">
                  <a:solidFill>
                    <a:schemeClr val="bg1"/>
                  </a:solidFill>
                  <a:latin typeface="+mj-lt"/>
                  <a:cs typeface="Segoe UI Light" panose="020B0502040204020203" pitchFamily="34" charset="0"/>
                </a:rPr>
                <a:t>text we are going to </a:t>
              </a:r>
              <a:endParaRPr lang="en-GB" sz="2000" dirty="0" smtClean="0">
                <a:solidFill>
                  <a:schemeClr val="bg1"/>
                </a:solidFill>
                <a:latin typeface="+mj-lt"/>
                <a:cs typeface="Segoe UI Light" panose="020B0502040204020203" pitchFamily="34" charset="0"/>
              </a:endParaRPr>
            </a:p>
            <a:p>
              <a:pPr algn="ctr"/>
              <a:r>
                <a:rPr lang="en-GB" sz="2000" dirty="0" smtClean="0">
                  <a:solidFill>
                    <a:schemeClr val="bg1"/>
                  </a:solidFill>
                  <a:latin typeface="+mj-lt"/>
                  <a:cs typeface="Segoe UI Light" panose="020B0502040204020203" pitchFamily="34" charset="0"/>
                </a:rPr>
                <a:t>put here.</a:t>
              </a:r>
              <a:endParaRPr lang="en-GB" sz="2000" dirty="0">
                <a:solidFill>
                  <a:schemeClr val="bg1"/>
                </a:solidFill>
                <a:latin typeface="+mj-lt"/>
                <a:cs typeface="Segoe UI Light" panose="020B0502040204020203" pitchFamily="34" charset="0"/>
              </a:endParaRPr>
            </a:p>
          </p:txBody>
        </p:sp>
        <p:sp>
          <p:nvSpPr>
            <p:cNvPr id="103" name="Rectangle 102"/>
            <p:cNvSpPr/>
            <p:nvPr/>
          </p:nvSpPr>
          <p:spPr>
            <a:xfrm>
              <a:off x="3474345" y="7414670"/>
              <a:ext cx="2126159" cy="461665"/>
            </a:xfrm>
            <a:prstGeom prst="rect">
              <a:avLst/>
            </a:prstGeom>
          </p:spPr>
          <p:txBody>
            <a:bodyPr wrap="none">
              <a:spAutoFit/>
            </a:bodyPr>
            <a:lstStyle/>
            <a:p>
              <a:pPr algn="ctr"/>
              <a:r>
                <a:rPr lang="en-GB" sz="2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04" name="Group 103"/>
          <p:cNvGrpSpPr/>
          <p:nvPr/>
        </p:nvGrpSpPr>
        <p:grpSpPr>
          <a:xfrm>
            <a:off x="14492951" y="7688704"/>
            <a:ext cx="3725819" cy="1771020"/>
            <a:chOff x="2674512" y="7414670"/>
            <a:chExt cx="3725819" cy="1771020"/>
          </a:xfrm>
        </p:grpSpPr>
        <p:sp>
          <p:nvSpPr>
            <p:cNvPr id="105" name="Rectangle 104"/>
            <p:cNvSpPr/>
            <p:nvPr/>
          </p:nvSpPr>
          <p:spPr>
            <a:xfrm>
              <a:off x="2674512" y="7862251"/>
              <a:ext cx="3725819" cy="1323439"/>
            </a:xfrm>
            <a:prstGeom prst="rect">
              <a:avLst/>
            </a:prstGeom>
          </p:spPr>
          <p:txBody>
            <a:bodyPr wrap="square">
              <a:spAutoFit/>
            </a:bodyPr>
            <a:lstStyle/>
            <a:p>
              <a:pPr algn="ctr"/>
              <a:r>
                <a:rPr lang="en-GB" sz="2000" dirty="0">
                  <a:solidFill>
                    <a:schemeClr val="bg1"/>
                  </a:solidFill>
                  <a:latin typeface="+mj-lt"/>
                  <a:cs typeface="Segoe UI Light" panose="020B0502040204020203" pitchFamily="34" charset="0"/>
                </a:rPr>
                <a:t>This is the text box here. </a:t>
              </a:r>
              <a:endParaRPr lang="en-GB" sz="2000" dirty="0" smtClean="0">
                <a:solidFill>
                  <a:schemeClr val="bg1"/>
                </a:solidFill>
                <a:latin typeface="+mj-lt"/>
                <a:cs typeface="Segoe UI Light" panose="020B0502040204020203" pitchFamily="34" charset="0"/>
              </a:endParaRPr>
            </a:p>
            <a:p>
              <a:pPr algn="ctr"/>
              <a:r>
                <a:rPr lang="en-GB" sz="2000" dirty="0" smtClean="0">
                  <a:solidFill>
                    <a:schemeClr val="bg1"/>
                  </a:solidFill>
                  <a:latin typeface="+mj-lt"/>
                  <a:cs typeface="Segoe UI Light" panose="020B0502040204020203" pitchFamily="34" charset="0"/>
                </a:rPr>
                <a:t>You can </a:t>
              </a:r>
              <a:r>
                <a:rPr lang="en-GB" sz="2000" dirty="0">
                  <a:solidFill>
                    <a:schemeClr val="bg1"/>
                  </a:solidFill>
                  <a:latin typeface="+mj-lt"/>
                  <a:cs typeface="Segoe UI Light" panose="020B0502040204020203" pitchFamily="34" charset="0"/>
                </a:rPr>
                <a:t>put some text here</a:t>
              </a:r>
              <a:r>
                <a:rPr lang="en-GB" sz="2000" dirty="0" smtClean="0">
                  <a:solidFill>
                    <a:schemeClr val="bg1"/>
                  </a:solidFill>
                  <a:latin typeface="+mj-lt"/>
                  <a:cs typeface="Segoe UI Light" panose="020B0502040204020203" pitchFamily="34" charset="0"/>
                </a:rPr>
                <a:t>.</a:t>
              </a:r>
            </a:p>
            <a:p>
              <a:pPr algn="ctr"/>
              <a:r>
                <a:rPr lang="en-GB" sz="2000" dirty="0" smtClean="0">
                  <a:solidFill>
                    <a:schemeClr val="bg1"/>
                  </a:solidFill>
                  <a:latin typeface="+mj-lt"/>
                  <a:cs typeface="Segoe UI Light" panose="020B0502040204020203" pitchFamily="34" charset="0"/>
                </a:rPr>
                <a:t> </a:t>
              </a:r>
              <a:r>
                <a:rPr lang="en-GB" sz="2000" dirty="0">
                  <a:solidFill>
                    <a:schemeClr val="bg1"/>
                  </a:solidFill>
                  <a:latin typeface="+mj-lt"/>
                  <a:cs typeface="Segoe UI Light" panose="020B0502040204020203" pitchFamily="34" charset="0"/>
                </a:rPr>
                <a:t>The text we are going </a:t>
              </a:r>
              <a:r>
                <a:rPr lang="en-GB" sz="2000" dirty="0" smtClean="0">
                  <a:solidFill>
                    <a:schemeClr val="bg1"/>
                  </a:solidFill>
                  <a:latin typeface="+mj-lt"/>
                  <a:cs typeface="Segoe UI Light" panose="020B0502040204020203" pitchFamily="34" charset="0"/>
                </a:rPr>
                <a:t>to</a:t>
              </a:r>
            </a:p>
            <a:p>
              <a:pPr algn="ctr"/>
              <a:r>
                <a:rPr lang="en-GB" sz="2000" dirty="0" smtClean="0">
                  <a:solidFill>
                    <a:schemeClr val="bg1"/>
                  </a:solidFill>
                  <a:latin typeface="+mj-lt"/>
                  <a:cs typeface="Segoe UI Light" panose="020B0502040204020203" pitchFamily="34" charset="0"/>
                </a:rPr>
                <a:t> </a:t>
              </a:r>
              <a:r>
                <a:rPr lang="en-GB" sz="2000" dirty="0">
                  <a:solidFill>
                    <a:schemeClr val="bg1"/>
                  </a:solidFill>
                  <a:latin typeface="+mj-lt"/>
                  <a:cs typeface="Segoe UI Light" panose="020B0502040204020203" pitchFamily="34" charset="0"/>
                </a:rPr>
                <a:t>put </a:t>
              </a:r>
              <a:r>
                <a:rPr lang="en-GB" sz="2000" dirty="0" smtClean="0">
                  <a:solidFill>
                    <a:schemeClr val="bg1"/>
                  </a:solidFill>
                  <a:latin typeface="+mj-lt"/>
                  <a:cs typeface="Segoe UI Light" panose="020B0502040204020203" pitchFamily="34" charset="0"/>
                </a:rPr>
                <a:t>here.</a:t>
              </a:r>
              <a:endParaRPr lang="en-GB" sz="2000" dirty="0">
                <a:solidFill>
                  <a:schemeClr val="bg1"/>
                </a:solidFill>
                <a:latin typeface="+mj-lt"/>
                <a:cs typeface="Segoe UI Light" panose="020B0502040204020203" pitchFamily="34" charset="0"/>
              </a:endParaRPr>
            </a:p>
          </p:txBody>
        </p:sp>
        <p:sp>
          <p:nvSpPr>
            <p:cNvPr id="106" name="Rectangle 105"/>
            <p:cNvSpPr/>
            <p:nvPr/>
          </p:nvSpPr>
          <p:spPr>
            <a:xfrm>
              <a:off x="3474345" y="7414670"/>
              <a:ext cx="2126159" cy="461665"/>
            </a:xfrm>
            <a:prstGeom prst="rect">
              <a:avLst/>
            </a:prstGeom>
          </p:spPr>
          <p:txBody>
            <a:bodyPr wrap="none">
              <a:spAutoFit/>
            </a:bodyPr>
            <a:lstStyle/>
            <a:p>
              <a:pPr algn="ctr"/>
              <a:r>
                <a:rPr lang="en-GB" sz="2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6" name="Group 5"/>
          <p:cNvGrpSpPr/>
          <p:nvPr/>
        </p:nvGrpSpPr>
        <p:grpSpPr>
          <a:xfrm>
            <a:off x="5359807" y="2455390"/>
            <a:ext cx="7527273" cy="4418182"/>
            <a:chOff x="5378857" y="2455390"/>
            <a:chExt cx="7527273" cy="4418182"/>
          </a:xfrm>
        </p:grpSpPr>
        <p:sp>
          <p:nvSpPr>
            <p:cNvPr id="74" name="Rounded Rectangle 73"/>
            <p:cNvSpPr/>
            <p:nvPr/>
          </p:nvSpPr>
          <p:spPr>
            <a:xfrm rot="16200000">
              <a:off x="6933403" y="900844"/>
              <a:ext cx="4418182" cy="7527273"/>
            </a:xfrm>
            <a:prstGeom prst="roundRect">
              <a:avLst>
                <a:gd name="adj" fmla="val 2604"/>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ounded Rectangle 74"/>
            <p:cNvSpPr/>
            <p:nvPr/>
          </p:nvSpPr>
          <p:spPr>
            <a:xfrm rot="16200000">
              <a:off x="7349846" y="1198493"/>
              <a:ext cx="3597980" cy="6719514"/>
            </a:xfrm>
            <a:prstGeom prst="roundRect">
              <a:avLst>
                <a:gd name="adj" fmla="val 127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GB" sz="32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Image</a:t>
              </a:r>
              <a:endParaRPr lang="en-GB" sz="32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09" name="Group 108"/>
            <p:cNvGrpSpPr/>
            <p:nvPr/>
          </p:nvGrpSpPr>
          <p:grpSpPr>
            <a:xfrm>
              <a:off x="8261869" y="6507800"/>
              <a:ext cx="2037170" cy="238746"/>
              <a:chOff x="11468230" y="8286396"/>
              <a:chExt cx="2240887" cy="262621"/>
            </a:xfrm>
          </p:grpSpPr>
          <p:grpSp>
            <p:nvGrpSpPr>
              <p:cNvPr id="113" name="Group 112"/>
              <p:cNvGrpSpPr/>
              <p:nvPr/>
            </p:nvGrpSpPr>
            <p:grpSpPr>
              <a:xfrm>
                <a:off x="11468230" y="8311280"/>
                <a:ext cx="318290" cy="230457"/>
                <a:chOff x="13373787" y="8313923"/>
                <a:chExt cx="318290" cy="230457"/>
              </a:xfrm>
              <a:solidFill>
                <a:schemeClr val="bg1">
                  <a:alpha val="20000"/>
                </a:schemeClr>
              </a:solidFill>
            </p:grpSpPr>
            <p:sp>
              <p:nvSpPr>
                <p:cNvPr id="116" name="Rounded Rectangle 115"/>
                <p:cNvSpPr/>
                <p:nvPr/>
              </p:nvSpPr>
              <p:spPr>
                <a:xfrm>
                  <a:off x="13482527" y="8315280"/>
                  <a:ext cx="209550"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Rounded Rectangle 116"/>
                <p:cNvSpPr/>
                <p:nvPr/>
              </p:nvSpPr>
              <p:spPr>
                <a:xfrm>
                  <a:off x="13482527" y="8408230"/>
                  <a:ext cx="209550"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Rounded Rectangle 117"/>
                <p:cNvSpPr/>
                <p:nvPr/>
              </p:nvSpPr>
              <p:spPr>
                <a:xfrm>
                  <a:off x="13482527" y="8501180"/>
                  <a:ext cx="209550"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Rounded Rectangle 118"/>
                <p:cNvSpPr/>
                <p:nvPr/>
              </p:nvSpPr>
              <p:spPr>
                <a:xfrm>
                  <a:off x="13373787" y="8313923"/>
                  <a:ext cx="83454"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Rounded Rectangle 119"/>
                <p:cNvSpPr/>
                <p:nvPr/>
              </p:nvSpPr>
              <p:spPr>
                <a:xfrm>
                  <a:off x="13373787" y="8407912"/>
                  <a:ext cx="83454"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Rounded Rectangle 120"/>
                <p:cNvSpPr/>
                <p:nvPr/>
              </p:nvSpPr>
              <p:spPr>
                <a:xfrm>
                  <a:off x="13373787" y="8499520"/>
                  <a:ext cx="83454"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4" name="Freeform 97"/>
              <p:cNvSpPr>
                <a:spLocks/>
              </p:cNvSpPr>
              <p:nvPr/>
            </p:nvSpPr>
            <p:spPr bwMode="auto">
              <a:xfrm rot="10800000" flipH="1">
                <a:off x="13441936" y="8305566"/>
                <a:ext cx="267181" cy="237844"/>
              </a:xfrm>
              <a:custGeom>
                <a:avLst/>
                <a:gdLst>
                  <a:gd name="T0" fmla="*/ 1228 w 3737"/>
                  <a:gd name="T1" fmla="*/ 3 h 3330"/>
                  <a:gd name="T2" fmla="*/ 1296 w 3737"/>
                  <a:gd name="T3" fmla="*/ 39 h 3330"/>
                  <a:gd name="T4" fmla="*/ 1332 w 3737"/>
                  <a:gd name="T5" fmla="*/ 107 h 3330"/>
                  <a:gd name="T6" fmla="*/ 1802 w 3737"/>
                  <a:gd name="T7" fmla="*/ 666 h 3330"/>
                  <a:gd name="T8" fmla="*/ 2203 w 3737"/>
                  <a:gd name="T9" fmla="*/ 683 h 3330"/>
                  <a:gd name="T10" fmla="*/ 2558 w 3737"/>
                  <a:gd name="T11" fmla="*/ 734 h 3330"/>
                  <a:gd name="T12" fmla="*/ 2866 w 3737"/>
                  <a:gd name="T13" fmla="*/ 820 h 3330"/>
                  <a:gd name="T14" fmla="*/ 3127 w 3737"/>
                  <a:gd name="T15" fmla="*/ 940 h 3330"/>
                  <a:gd name="T16" fmla="*/ 3340 w 3737"/>
                  <a:gd name="T17" fmla="*/ 1094 h 3330"/>
                  <a:gd name="T18" fmla="*/ 3507 w 3737"/>
                  <a:gd name="T19" fmla="*/ 1282 h 3330"/>
                  <a:gd name="T20" fmla="*/ 3627 w 3737"/>
                  <a:gd name="T21" fmla="*/ 1505 h 3330"/>
                  <a:gd name="T22" fmla="*/ 3694 w 3737"/>
                  <a:gd name="T23" fmla="*/ 1733 h 3330"/>
                  <a:gd name="T24" fmla="*/ 3730 w 3737"/>
                  <a:gd name="T25" fmla="*/ 1999 h 3330"/>
                  <a:gd name="T26" fmla="*/ 3735 w 3737"/>
                  <a:gd name="T27" fmla="*/ 2263 h 3330"/>
                  <a:gd name="T28" fmla="*/ 3703 w 3737"/>
                  <a:gd name="T29" fmla="*/ 2482 h 3330"/>
                  <a:gd name="T30" fmla="*/ 3631 w 3737"/>
                  <a:gd name="T31" fmla="*/ 2738 h 3330"/>
                  <a:gd name="T32" fmla="*/ 3518 w 3737"/>
                  <a:gd name="T33" fmla="*/ 3030 h 3330"/>
                  <a:gd name="T34" fmla="*/ 3460 w 3737"/>
                  <a:gd name="T35" fmla="*/ 3165 h 3330"/>
                  <a:gd name="T36" fmla="*/ 3423 w 3737"/>
                  <a:gd name="T37" fmla="*/ 3249 h 3330"/>
                  <a:gd name="T38" fmla="*/ 3382 w 3737"/>
                  <a:gd name="T39" fmla="*/ 3310 h 3330"/>
                  <a:gd name="T40" fmla="*/ 3337 w 3737"/>
                  <a:gd name="T41" fmla="*/ 3330 h 3330"/>
                  <a:gd name="T42" fmla="*/ 3288 w 3737"/>
                  <a:gd name="T43" fmla="*/ 3309 h 3330"/>
                  <a:gd name="T44" fmla="*/ 3271 w 3737"/>
                  <a:gd name="T45" fmla="*/ 3257 h 3330"/>
                  <a:gd name="T46" fmla="*/ 3275 w 3737"/>
                  <a:gd name="T47" fmla="*/ 3202 h 3330"/>
                  <a:gd name="T48" fmla="*/ 3281 w 3737"/>
                  <a:gd name="T49" fmla="*/ 3153 h 3330"/>
                  <a:gd name="T50" fmla="*/ 3291 w 3737"/>
                  <a:gd name="T51" fmla="*/ 2897 h 3330"/>
                  <a:gd name="T52" fmla="*/ 3278 w 3737"/>
                  <a:gd name="T53" fmla="*/ 2660 h 3330"/>
                  <a:gd name="T54" fmla="*/ 3239 w 3737"/>
                  <a:gd name="T55" fmla="*/ 2455 h 3330"/>
                  <a:gd name="T56" fmla="*/ 3178 w 3737"/>
                  <a:gd name="T57" fmla="*/ 2283 h 3330"/>
                  <a:gd name="T58" fmla="*/ 3079 w 3737"/>
                  <a:gd name="T59" fmla="*/ 2119 h 3330"/>
                  <a:gd name="T60" fmla="*/ 2935 w 3737"/>
                  <a:gd name="T61" fmla="*/ 1980 h 3330"/>
                  <a:gd name="T62" fmla="*/ 2767 w 3737"/>
                  <a:gd name="T63" fmla="*/ 1878 h 3330"/>
                  <a:gd name="T64" fmla="*/ 2566 w 3737"/>
                  <a:gd name="T65" fmla="*/ 1806 h 3330"/>
                  <a:gd name="T66" fmla="*/ 2276 w 3737"/>
                  <a:gd name="T67" fmla="*/ 1754 h 3330"/>
                  <a:gd name="T68" fmla="*/ 1996 w 3737"/>
                  <a:gd name="T69" fmla="*/ 1735 h 3330"/>
                  <a:gd name="T70" fmla="*/ 1335 w 3737"/>
                  <a:gd name="T71" fmla="*/ 1732 h 3330"/>
                  <a:gd name="T72" fmla="*/ 1325 w 3737"/>
                  <a:gd name="T73" fmla="*/ 2315 h 3330"/>
                  <a:gd name="T74" fmla="*/ 1274 w 3737"/>
                  <a:gd name="T75" fmla="*/ 2375 h 3330"/>
                  <a:gd name="T76" fmla="*/ 1201 w 3737"/>
                  <a:gd name="T77" fmla="*/ 2397 h 3330"/>
                  <a:gd name="T78" fmla="*/ 1128 w 3737"/>
                  <a:gd name="T79" fmla="*/ 2375 h 3330"/>
                  <a:gd name="T80" fmla="*/ 23 w 3737"/>
                  <a:gd name="T81" fmla="*/ 1272 h 3330"/>
                  <a:gd name="T82" fmla="*/ 0 w 3737"/>
                  <a:gd name="T83" fmla="*/ 1198 h 3330"/>
                  <a:gd name="T84" fmla="*/ 23 w 3737"/>
                  <a:gd name="T85" fmla="*/ 1126 h 3330"/>
                  <a:gd name="T86" fmla="*/ 1128 w 3737"/>
                  <a:gd name="T87" fmla="*/ 22 h 3330"/>
                  <a:gd name="T88" fmla="*/ 1201 w 3737"/>
                  <a:gd name="T89" fmla="*/ 0 h 3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737" h="3330">
                    <a:moveTo>
                      <a:pt x="1201" y="0"/>
                    </a:moveTo>
                    <a:lnTo>
                      <a:pt x="1201" y="0"/>
                    </a:lnTo>
                    <a:lnTo>
                      <a:pt x="1228" y="3"/>
                    </a:lnTo>
                    <a:lnTo>
                      <a:pt x="1251" y="10"/>
                    </a:lnTo>
                    <a:lnTo>
                      <a:pt x="1274" y="22"/>
                    </a:lnTo>
                    <a:lnTo>
                      <a:pt x="1296" y="39"/>
                    </a:lnTo>
                    <a:lnTo>
                      <a:pt x="1313" y="61"/>
                    </a:lnTo>
                    <a:lnTo>
                      <a:pt x="1325" y="82"/>
                    </a:lnTo>
                    <a:lnTo>
                      <a:pt x="1332" y="107"/>
                    </a:lnTo>
                    <a:lnTo>
                      <a:pt x="1335" y="133"/>
                    </a:lnTo>
                    <a:lnTo>
                      <a:pt x="1335" y="666"/>
                    </a:lnTo>
                    <a:lnTo>
                      <a:pt x="1802" y="666"/>
                    </a:lnTo>
                    <a:lnTo>
                      <a:pt x="1941" y="667"/>
                    </a:lnTo>
                    <a:lnTo>
                      <a:pt x="2075" y="673"/>
                    </a:lnTo>
                    <a:lnTo>
                      <a:pt x="2203" y="683"/>
                    </a:lnTo>
                    <a:lnTo>
                      <a:pt x="2327" y="697"/>
                    </a:lnTo>
                    <a:lnTo>
                      <a:pt x="2445" y="714"/>
                    </a:lnTo>
                    <a:lnTo>
                      <a:pt x="2558" y="734"/>
                    </a:lnTo>
                    <a:lnTo>
                      <a:pt x="2666" y="759"/>
                    </a:lnTo>
                    <a:lnTo>
                      <a:pt x="2768" y="787"/>
                    </a:lnTo>
                    <a:lnTo>
                      <a:pt x="2866" y="820"/>
                    </a:lnTo>
                    <a:lnTo>
                      <a:pt x="2958" y="857"/>
                    </a:lnTo>
                    <a:lnTo>
                      <a:pt x="3045" y="896"/>
                    </a:lnTo>
                    <a:lnTo>
                      <a:pt x="3127" y="940"/>
                    </a:lnTo>
                    <a:lnTo>
                      <a:pt x="3203" y="988"/>
                    </a:lnTo>
                    <a:lnTo>
                      <a:pt x="3274" y="1039"/>
                    </a:lnTo>
                    <a:lnTo>
                      <a:pt x="3340" y="1094"/>
                    </a:lnTo>
                    <a:lnTo>
                      <a:pt x="3401" y="1153"/>
                    </a:lnTo>
                    <a:lnTo>
                      <a:pt x="3457" y="1215"/>
                    </a:lnTo>
                    <a:lnTo>
                      <a:pt x="3507" y="1282"/>
                    </a:lnTo>
                    <a:lnTo>
                      <a:pt x="3552" y="1352"/>
                    </a:lnTo>
                    <a:lnTo>
                      <a:pt x="3592" y="1427"/>
                    </a:lnTo>
                    <a:lnTo>
                      <a:pt x="3627" y="1505"/>
                    </a:lnTo>
                    <a:lnTo>
                      <a:pt x="3653" y="1577"/>
                    </a:lnTo>
                    <a:lnTo>
                      <a:pt x="3676" y="1652"/>
                    </a:lnTo>
                    <a:lnTo>
                      <a:pt x="3694" y="1733"/>
                    </a:lnTo>
                    <a:lnTo>
                      <a:pt x="3710" y="1818"/>
                    </a:lnTo>
                    <a:lnTo>
                      <a:pt x="3722" y="1906"/>
                    </a:lnTo>
                    <a:lnTo>
                      <a:pt x="3730" y="1999"/>
                    </a:lnTo>
                    <a:lnTo>
                      <a:pt x="3736" y="2096"/>
                    </a:lnTo>
                    <a:lnTo>
                      <a:pt x="3737" y="2198"/>
                    </a:lnTo>
                    <a:lnTo>
                      <a:pt x="3735" y="2263"/>
                    </a:lnTo>
                    <a:lnTo>
                      <a:pt x="3729" y="2332"/>
                    </a:lnTo>
                    <a:lnTo>
                      <a:pt x="3718" y="2404"/>
                    </a:lnTo>
                    <a:lnTo>
                      <a:pt x="3703" y="2482"/>
                    </a:lnTo>
                    <a:lnTo>
                      <a:pt x="3683" y="2563"/>
                    </a:lnTo>
                    <a:lnTo>
                      <a:pt x="3659" y="2649"/>
                    </a:lnTo>
                    <a:lnTo>
                      <a:pt x="3631" y="2738"/>
                    </a:lnTo>
                    <a:lnTo>
                      <a:pt x="3598" y="2831"/>
                    </a:lnTo>
                    <a:lnTo>
                      <a:pt x="3560" y="2928"/>
                    </a:lnTo>
                    <a:lnTo>
                      <a:pt x="3518" y="3030"/>
                    </a:lnTo>
                    <a:lnTo>
                      <a:pt x="3473" y="3137"/>
                    </a:lnTo>
                    <a:lnTo>
                      <a:pt x="3467" y="3148"/>
                    </a:lnTo>
                    <a:lnTo>
                      <a:pt x="3460" y="3165"/>
                    </a:lnTo>
                    <a:lnTo>
                      <a:pt x="3451" y="3187"/>
                    </a:lnTo>
                    <a:lnTo>
                      <a:pt x="3437" y="3219"/>
                    </a:lnTo>
                    <a:lnTo>
                      <a:pt x="3423" y="3249"/>
                    </a:lnTo>
                    <a:lnTo>
                      <a:pt x="3409" y="3274"/>
                    </a:lnTo>
                    <a:lnTo>
                      <a:pt x="3396" y="3294"/>
                    </a:lnTo>
                    <a:lnTo>
                      <a:pt x="3382" y="3310"/>
                    </a:lnTo>
                    <a:lnTo>
                      <a:pt x="3368" y="3321"/>
                    </a:lnTo>
                    <a:lnTo>
                      <a:pt x="3354" y="3328"/>
                    </a:lnTo>
                    <a:lnTo>
                      <a:pt x="3337" y="3330"/>
                    </a:lnTo>
                    <a:lnTo>
                      <a:pt x="3317" y="3328"/>
                    </a:lnTo>
                    <a:lnTo>
                      <a:pt x="3302" y="3320"/>
                    </a:lnTo>
                    <a:lnTo>
                      <a:pt x="3288" y="3309"/>
                    </a:lnTo>
                    <a:lnTo>
                      <a:pt x="3279" y="3294"/>
                    </a:lnTo>
                    <a:lnTo>
                      <a:pt x="3272" y="3277"/>
                    </a:lnTo>
                    <a:lnTo>
                      <a:pt x="3271" y="3257"/>
                    </a:lnTo>
                    <a:lnTo>
                      <a:pt x="3271" y="3243"/>
                    </a:lnTo>
                    <a:lnTo>
                      <a:pt x="3273" y="3224"/>
                    </a:lnTo>
                    <a:lnTo>
                      <a:pt x="3275" y="3202"/>
                    </a:lnTo>
                    <a:lnTo>
                      <a:pt x="3279" y="3181"/>
                    </a:lnTo>
                    <a:lnTo>
                      <a:pt x="3280" y="3164"/>
                    </a:lnTo>
                    <a:lnTo>
                      <a:pt x="3281" y="3153"/>
                    </a:lnTo>
                    <a:lnTo>
                      <a:pt x="3287" y="3062"/>
                    </a:lnTo>
                    <a:lnTo>
                      <a:pt x="3290" y="2976"/>
                    </a:lnTo>
                    <a:lnTo>
                      <a:pt x="3291" y="2897"/>
                    </a:lnTo>
                    <a:lnTo>
                      <a:pt x="3290" y="2815"/>
                    </a:lnTo>
                    <a:lnTo>
                      <a:pt x="3286" y="2736"/>
                    </a:lnTo>
                    <a:lnTo>
                      <a:pt x="3278" y="2660"/>
                    </a:lnTo>
                    <a:lnTo>
                      <a:pt x="3267" y="2589"/>
                    </a:lnTo>
                    <a:lnTo>
                      <a:pt x="3255" y="2521"/>
                    </a:lnTo>
                    <a:lnTo>
                      <a:pt x="3239" y="2455"/>
                    </a:lnTo>
                    <a:lnTo>
                      <a:pt x="3221" y="2394"/>
                    </a:lnTo>
                    <a:lnTo>
                      <a:pt x="3201" y="2336"/>
                    </a:lnTo>
                    <a:lnTo>
                      <a:pt x="3178" y="2283"/>
                    </a:lnTo>
                    <a:lnTo>
                      <a:pt x="3154" y="2232"/>
                    </a:lnTo>
                    <a:lnTo>
                      <a:pt x="3119" y="2173"/>
                    </a:lnTo>
                    <a:lnTo>
                      <a:pt x="3079" y="2119"/>
                    </a:lnTo>
                    <a:lnTo>
                      <a:pt x="3036" y="2068"/>
                    </a:lnTo>
                    <a:lnTo>
                      <a:pt x="2987" y="2022"/>
                    </a:lnTo>
                    <a:lnTo>
                      <a:pt x="2935" y="1980"/>
                    </a:lnTo>
                    <a:lnTo>
                      <a:pt x="2881" y="1941"/>
                    </a:lnTo>
                    <a:lnTo>
                      <a:pt x="2825" y="1907"/>
                    </a:lnTo>
                    <a:lnTo>
                      <a:pt x="2767" y="1878"/>
                    </a:lnTo>
                    <a:lnTo>
                      <a:pt x="2705" y="1851"/>
                    </a:lnTo>
                    <a:lnTo>
                      <a:pt x="2639" y="1827"/>
                    </a:lnTo>
                    <a:lnTo>
                      <a:pt x="2566" y="1806"/>
                    </a:lnTo>
                    <a:lnTo>
                      <a:pt x="2489" y="1788"/>
                    </a:lnTo>
                    <a:lnTo>
                      <a:pt x="2383" y="1769"/>
                    </a:lnTo>
                    <a:lnTo>
                      <a:pt x="2276" y="1754"/>
                    </a:lnTo>
                    <a:lnTo>
                      <a:pt x="2168" y="1744"/>
                    </a:lnTo>
                    <a:lnTo>
                      <a:pt x="2084" y="1738"/>
                    </a:lnTo>
                    <a:lnTo>
                      <a:pt x="1996" y="1735"/>
                    </a:lnTo>
                    <a:lnTo>
                      <a:pt x="1901" y="1733"/>
                    </a:lnTo>
                    <a:lnTo>
                      <a:pt x="1802" y="1732"/>
                    </a:lnTo>
                    <a:lnTo>
                      <a:pt x="1335" y="1732"/>
                    </a:lnTo>
                    <a:lnTo>
                      <a:pt x="1335" y="2264"/>
                    </a:lnTo>
                    <a:lnTo>
                      <a:pt x="1332" y="2291"/>
                    </a:lnTo>
                    <a:lnTo>
                      <a:pt x="1325" y="2315"/>
                    </a:lnTo>
                    <a:lnTo>
                      <a:pt x="1313" y="2337"/>
                    </a:lnTo>
                    <a:lnTo>
                      <a:pt x="1296" y="2358"/>
                    </a:lnTo>
                    <a:lnTo>
                      <a:pt x="1274" y="2375"/>
                    </a:lnTo>
                    <a:lnTo>
                      <a:pt x="1251" y="2387"/>
                    </a:lnTo>
                    <a:lnTo>
                      <a:pt x="1228" y="2395"/>
                    </a:lnTo>
                    <a:lnTo>
                      <a:pt x="1201" y="2397"/>
                    </a:lnTo>
                    <a:lnTo>
                      <a:pt x="1175" y="2395"/>
                    </a:lnTo>
                    <a:lnTo>
                      <a:pt x="1150" y="2387"/>
                    </a:lnTo>
                    <a:lnTo>
                      <a:pt x="1128" y="2375"/>
                    </a:lnTo>
                    <a:lnTo>
                      <a:pt x="1107" y="2358"/>
                    </a:lnTo>
                    <a:lnTo>
                      <a:pt x="40" y="1292"/>
                    </a:lnTo>
                    <a:lnTo>
                      <a:pt x="23" y="1272"/>
                    </a:lnTo>
                    <a:lnTo>
                      <a:pt x="10" y="1249"/>
                    </a:lnTo>
                    <a:lnTo>
                      <a:pt x="2" y="1224"/>
                    </a:lnTo>
                    <a:lnTo>
                      <a:pt x="0" y="1198"/>
                    </a:lnTo>
                    <a:lnTo>
                      <a:pt x="2" y="1172"/>
                    </a:lnTo>
                    <a:lnTo>
                      <a:pt x="10" y="1149"/>
                    </a:lnTo>
                    <a:lnTo>
                      <a:pt x="23" y="1126"/>
                    </a:lnTo>
                    <a:lnTo>
                      <a:pt x="40" y="1106"/>
                    </a:lnTo>
                    <a:lnTo>
                      <a:pt x="1107" y="39"/>
                    </a:lnTo>
                    <a:lnTo>
                      <a:pt x="1128" y="22"/>
                    </a:lnTo>
                    <a:lnTo>
                      <a:pt x="1150" y="10"/>
                    </a:lnTo>
                    <a:lnTo>
                      <a:pt x="1175" y="3"/>
                    </a:lnTo>
                    <a:lnTo>
                      <a:pt x="1201" y="0"/>
                    </a:lnTo>
                    <a:close/>
                  </a:path>
                </a:pathLst>
              </a:custGeom>
              <a:solidFill>
                <a:schemeClr val="bg1">
                  <a:alpha val="20000"/>
                </a:schemeClr>
              </a:solidFill>
              <a:ln w="0">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15" name="Freeform 114"/>
              <p:cNvSpPr/>
              <p:nvPr/>
            </p:nvSpPr>
            <p:spPr>
              <a:xfrm>
                <a:off x="12435195" y="8286396"/>
                <a:ext cx="319415" cy="262621"/>
              </a:xfrm>
              <a:custGeom>
                <a:avLst/>
                <a:gdLst>
                  <a:gd name="connsiteX0" fmla="*/ 2204400 w 5135225"/>
                  <a:gd name="connsiteY0" fmla="*/ 2557157 h 4437848"/>
                  <a:gd name="connsiteX1" fmla="*/ 1954202 w 5135225"/>
                  <a:gd name="connsiteY1" fmla="*/ 2807355 h 4437848"/>
                  <a:gd name="connsiteX2" fmla="*/ 1954202 w 5135225"/>
                  <a:gd name="connsiteY2" fmla="*/ 3802721 h 4437848"/>
                  <a:gd name="connsiteX3" fmla="*/ 2204400 w 5135225"/>
                  <a:gd name="connsiteY3" fmla="*/ 4052919 h 4437848"/>
                  <a:gd name="connsiteX4" fmla="*/ 2930824 w 5135225"/>
                  <a:gd name="connsiteY4" fmla="*/ 4052919 h 4437848"/>
                  <a:gd name="connsiteX5" fmla="*/ 3181022 w 5135225"/>
                  <a:gd name="connsiteY5" fmla="*/ 3802721 h 4437848"/>
                  <a:gd name="connsiteX6" fmla="*/ 3181022 w 5135225"/>
                  <a:gd name="connsiteY6" fmla="*/ 2807355 h 4437848"/>
                  <a:gd name="connsiteX7" fmla="*/ 2930824 w 5135225"/>
                  <a:gd name="connsiteY7" fmla="*/ 2557157 h 4437848"/>
                  <a:gd name="connsiteX8" fmla="*/ 51395 w 5135225"/>
                  <a:gd name="connsiteY8" fmla="*/ 2538161 h 4437848"/>
                  <a:gd name="connsiteX9" fmla="*/ 51396 w 5135225"/>
                  <a:gd name="connsiteY9" fmla="*/ 2538161 h 4437848"/>
                  <a:gd name="connsiteX10" fmla="*/ 51396 w 5135225"/>
                  <a:gd name="connsiteY10" fmla="*/ 2538162 h 4437848"/>
                  <a:gd name="connsiteX11" fmla="*/ 2570296 w 5135225"/>
                  <a:gd name="connsiteY11" fmla="*/ 823051 h 4437848"/>
                  <a:gd name="connsiteX12" fmla="*/ 4795096 w 5135225"/>
                  <a:gd name="connsiteY12" fmla="*/ 2890035 h 4437848"/>
                  <a:gd name="connsiteX13" fmla="*/ 4804039 w 5135225"/>
                  <a:gd name="connsiteY13" fmla="*/ 2890035 h 4437848"/>
                  <a:gd name="connsiteX14" fmla="*/ 4804039 w 5135225"/>
                  <a:gd name="connsiteY14" fmla="*/ 3804435 h 4437848"/>
                  <a:gd name="connsiteX15" fmla="*/ 4801448 w 5135225"/>
                  <a:gd name="connsiteY15" fmla="*/ 3804435 h 4437848"/>
                  <a:gd name="connsiteX16" fmla="*/ 4801448 w 5135225"/>
                  <a:gd name="connsiteY16" fmla="*/ 3875366 h 4437848"/>
                  <a:gd name="connsiteX17" fmla="*/ 4238966 w 5135225"/>
                  <a:gd name="connsiteY17" fmla="*/ 4437848 h 4437848"/>
                  <a:gd name="connsiteX18" fmla="*/ 914330 w 5135225"/>
                  <a:gd name="connsiteY18" fmla="*/ 4437848 h 4437848"/>
                  <a:gd name="connsiteX19" fmla="*/ 351848 w 5135225"/>
                  <a:gd name="connsiteY19" fmla="*/ 3875366 h 4437848"/>
                  <a:gd name="connsiteX20" fmla="*/ 351848 w 5135225"/>
                  <a:gd name="connsiteY20" fmla="*/ 3466805 h 4437848"/>
                  <a:gd name="connsiteX21" fmla="*/ 354439 w 5135225"/>
                  <a:gd name="connsiteY21" fmla="*/ 3441103 h 4437848"/>
                  <a:gd name="connsiteX22" fmla="*/ 354439 w 5135225"/>
                  <a:gd name="connsiteY22" fmla="*/ 2890035 h 4437848"/>
                  <a:gd name="connsiteX23" fmla="*/ 345496 w 5135225"/>
                  <a:gd name="connsiteY23" fmla="*/ 2890035 h 4437848"/>
                  <a:gd name="connsiteX24" fmla="*/ 2423053 w 5135225"/>
                  <a:gd name="connsiteY24" fmla="*/ 95238 h 4437848"/>
                  <a:gd name="connsiteX25" fmla="*/ 2423053 w 5135225"/>
                  <a:gd name="connsiteY25" fmla="*/ 95239 h 4437848"/>
                  <a:gd name="connsiteX26" fmla="*/ 2423052 w 5135225"/>
                  <a:gd name="connsiteY26" fmla="*/ 95239 h 4437848"/>
                  <a:gd name="connsiteX27" fmla="*/ 3970290 w 5135225"/>
                  <a:gd name="connsiteY27" fmla="*/ 0 h 4437848"/>
                  <a:gd name="connsiteX28" fmla="*/ 4194654 w 5135225"/>
                  <a:gd name="connsiteY28" fmla="*/ 0 h 4437848"/>
                  <a:gd name="connsiteX29" fmla="*/ 4393622 w 5135225"/>
                  <a:gd name="connsiteY29" fmla="*/ 198968 h 4437848"/>
                  <a:gd name="connsiteX30" fmla="*/ 4393622 w 5135225"/>
                  <a:gd name="connsiteY30" fmla="*/ 1260731 h 4437848"/>
                  <a:gd name="connsiteX31" fmla="*/ 4387272 w 5135225"/>
                  <a:gd name="connsiteY31" fmla="*/ 1292184 h 4437848"/>
                  <a:gd name="connsiteX32" fmla="*/ 4387272 w 5135225"/>
                  <a:gd name="connsiteY32" fmla="*/ 1637736 h 4437848"/>
                  <a:gd name="connsiteX33" fmla="*/ 5072588 w 5135225"/>
                  <a:gd name="connsiteY33" fmla="*/ 2267757 h 4437848"/>
                  <a:gd name="connsiteX34" fmla="*/ 5084099 w 5135225"/>
                  <a:gd name="connsiteY34" fmla="*/ 2541577 h 4437848"/>
                  <a:gd name="connsiteX35" fmla="*/ 5084098 w 5135225"/>
                  <a:gd name="connsiteY35" fmla="*/ 2541576 h 4437848"/>
                  <a:gd name="connsiteX36" fmla="*/ 4810278 w 5135225"/>
                  <a:gd name="connsiteY36" fmla="*/ 2553088 h 4437848"/>
                  <a:gd name="connsiteX37" fmla="*/ 2560975 w 5135225"/>
                  <a:gd name="connsiteY37" fmla="*/ 485270 h 4437848"/>
                  <a:gd name="connsiteX38" fmla="*/ 325238 w 5135225"/>
                  <a:gd name="connsiteY38" fmla="*/ 2549109 h 4437848"/>
                  <a:gd name="connsiteX39" fmla="*/ 113751 w 5135225"/>
                  <a:gd name="connsiteY39" fmla="*/ 2583258 h 4437848"/>
                  <a:gd name="connsiteX40" fmla="*/ 51396 w 5135225"/>
                  <a:gd name="connsiteY40" fmla="*/ 2538161 h 4437848"/>
                  <a:gd name="connsiteX41" fmla="*/ 11421 w 5135225"/>
                  <a:gd name="connsiteY41" fmla="*/ 2472405 h 4437848"/>
                  <a:gd name="connsiteX42" fmla="*/ 62344 w 5135225"/>
                  <a:gd name="connsiteY42" fmla="*/ 2264319 h 4437848"/>
                  <a:gd name="connsiteX43" fmla="*/ 2372862 w 5135225"/>
                  <a:gd name="connsiteY43" fmla="*/ 131447 h 4437848"/>
                  <a:gd name="connsiteX44" fmla="*/ 2417601 w 5135225"/>
                  <a:gd name="connsiteY44" fmla="*/ 104249 h 4437848"/>
                  <a:gd name="connsiteX45" fmla="*/ 2423053 w 5135225"/>
                  <a:gd name="connsiteY45" fmla="*/ 95239 h 4437848"/>
                  <a:gd name="connsiteX46" fmla="*/ 2485315 w 5135225"/>
                  <a:gd name="connsiteY46" fmla="*/ 50014 h 4437848"/>
                  <a:gd name="connsiteX47" fmla="*/ 2557578 w 5135225"/>
                  <a:gd name="connsiteY47" fmla="*/ 32773 h 4437848"/>
                  <a:gd name="connsiteX48" fmla="*/ 2696872 w 5135225"/>
                  <a:gd name="connsiteY48" fmla="*/ 83728 h 4437848"/>
                  <a:gd name="connsiteX49" fmla="*/ 3771322 w 5135225"/>
                  <a:gd name="connsiteY49" fmla="*/ 1071485 h 4437848"/>
                  <a:gd name="connsiteX50" fmla="*/ 3771322 w 5135225"/>
                  <a:gd name="connsiteY50" fmla="*/ 198968 h 4437848"/>
                  <a:gd name="connsiteX51" fmla="*/ 3970290 w 5135225"/>
                  <a:gd name="connsiteY51" fmla="*/ 0 h 443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135225" h="4437848">
                    <a:moveTo>
                      <a:pt x="2204400" y="2557157"/>
                    </a:moveTo>
                    <a:cubicBezTo>
                      <a:pt x="2066219" y="2557157"/>
                      <a:pt x="1954202" y="2669174"/>
                      <a:pt x="1954202" y="2807355"/>
                    </a:cubicBezTo>
                    <a:lnTo>
                      <a:pt x="1954202" y="3802721"/>
                    </a:lnTo>
                    <a:cubicBezTo>
                      <a:pt x="1954202" y="3940902"/>
                      <a:pt x="2066219" y="4052919"/>
                      <a:pt x="2204400" y="4052919"/>
                    </a:cubicBezTo>
                    <a:lnTo>
                      <a:pt x="2930824" y="4052919"/>
                    </a:lnTo>
                    <a:cubicBezTo>
                      <a:pt x="3069005" y="4052919"/>
                      <a:pt x="3181022" y="3940902"/>
                      <a:pt x="3181022" y="3802721"/>
                    </a:cubicBezTo>
                    <a:lnTo>
                      <a:pt x="3181022" y="2807355"/>
                    </a:lnTo>
                    <a:cubicBezTo>
                      <a:pt x="3181022" y="2669174"/>
                      <a:pt x="3069005" y="2557157"/>
                      <a:pt x="2930824" y="2557157"/>
                    </a:cubicBezTo>
                    <a:close/>
                    <a:moveTo>
                      <a:pt x="51395" y="2538161"/>
                    </a:moveTo>
                    <a:lnTo>
                      <a:pt x="51396" y="2538161"/>
                    </a:lnTo>
                    <a:lnTo>
                      <a:pt x="51396" y="2538162"/>
                    </a:lnTo>
                    <a:close/>
                    <a:moveTo>
                      <a:pt x="2570296" y="823051"/>
                    </a:moveTo>
                    <a:lnTo>
                      <a:pt x="4795096" y="2890035"/>
                    </a:lnTo>
                    <a:lnTo>
                      <a:pt x="4804039" y="2890035"/>
                    </a:lnTo>
                    <a:lnTo>
                      <a:pt x="4804039" y="3804435"/>
                    </a:lnTo>
                    <a:lnTo>
                      <a:pt x="4801448" y="3804435"/>
                    </a:lnTo>
                    <a:lnTo>
                      <a:pt x="4801448" y="3875366"/>
                    </a:lnTo>
                    <a:cubicBezTo>
                      <a:pt x="4801448" y="4186016"/>
                      <a:pt x="4549616" y="4437848"/>
                      <a:pt x="4238966" y="4437848"/>
                    </a:cubicBezTo>
                    <a:lnTo>
                      <a:pt x="914330" y="4437848"/>
                    </a:lnTo>
                    <a:cubicBezTo>
                      <a:pt x="603680" y="4437848"/>
                      <a:pt x="351848" y="4186016"/>
                      <a:pt x="351848" y="3875366"/>
                    </a:cubicBezTo>
                    <a:lnTo>
                      <a:pt x="351848" y="3466805"/>
                    </a:lnTo>
                    <a:lnTo>
                      <a:pt x="354439" y="3441103"/>
                    </a:lnTo>
                    <a:lnTo>
                      <a:pt x="354439" y="2890035"/>
                    </a:lnTo>
                    <a:lnTo>
                      <a:pt x="345496" y="2890035"/>
                    </a:lnTo>
                    <a:close/>
                    <a:moveTo>
                      <a:pt x="2423053" y="95238"/>
                    </a:moveTo>
                    <a:lnTo>
                      <a:pt x="2423053" y="95239"/>
                    </a:lnTo>
                    <a:lnTo>
                      <a:pt x="2423052" y="95239"/>
                    </a:lnTo>
                    <a:close/>
                    <a:moveTo>
                      <a:pt x="3970290" y="0"/>
                    </a:moveTo>
                    <a:lnTo>
                      <a:pt x="4194654" y="0"/>
                    </a:lnTo>
                    <a:cubicBezTo>
                      <a:pt x="4304541" y="0"/>
                      <a:pt x="4393622" y="89081"/>
                      <a:pt x="4393622" y="198968"/>
                    </a:cubicBezTo>
                    <a:lnTo>
                      <a:pt x="4393622" y="1260731"/>
                    </a:lnTo>
                    <a:lnTo>
                      <a:pt x="4387272" y="1292184"/>
                    </a:lnTo>
                    <a:lnTo>
                      <a:pt x="4387272" y="1637736"/>
                    </a:lnTo>
                    <a:lnTo>
                      <a:pt x="5072588" y="2267757"/>
                    </a:lnTo>
                    <a:cubicBezTo>
                      <a:pt x="5151380" y="2340192"/>
                      <a:pt x="5156534" y="2462785"/>
                      <a:pt x="5084099" y="2541577"/>
                    </a:cubicBezTo>
                    <a:lnTo>
                      <a:pt x="5084098" y="2541576"/>
                    </a:lnTo>
                    <a:cubicBezTo>
                      <a:pt x="5011663" y="2620369"/>
                      <a:pt x="4889070" y="2625522"/>
                      <a:pt x="4810278" y="2553088"/>
                    </a:cubicBezTo>
                    <a:lnTo>
                      <a:pt x="2560975" y="485270"/>
                    </a:lnTo>
                    <a:lnTo>
                      <a:pt x="325238" y="2549109"/>
                    </a:lnTo>
                    <a:cubicBezTo>
                      <a:pt x="266256" y="2603557"/>
                      <a:pt x="182546" y="2614411"/>
                      <a:pt x="113751" y="2583258"/>
                    </a:cubicBezTo>
                    <a:lnTo>
                      <a:pt x="51396" y="2538161"/>
                    </a:lnTo>
                    <a:lnTo>
                      <a:pt x="11421" y="2472405"/>
                    </a:lnTo>
                    <a:cubicBezTo>
                      <a:pt x="-14141" y="2401343"/>
                      <a:pt x="3362" y="2318767"/>
                      <a:pt x="62344" y="2264319"/>
                    </a:cubicBezTo>
                    <a:lnTo>
                      <a:pt x="2372862" y="131447"/>
                    </a:lnTo>
                    <a:lnTo>
                      <a:pt x="2417601" y="104249"/>
                    </a:lnTo>
                    <a:lnTo>
                      <a:pt x="2423053" y="95239"/>
                    </a:lnTo>
                    <a:lnTo>
                      <a:pt x="2485315" y="50014"/>
                    </a:lnTo>
                    <a:cubicBezTo>
                      <a:pt x="2508225" y="39582"/>
                      <a:pt x="2532803" y="33815"/>
                      <a:pt x="2557578" y="32773"/>
                    </a:cubicBezTo>
                    <a:cubicBezTo>
                      <a:pt x="2607130" y="30690"/>
                      <a:pt x="2657476" y="47511"/>
                      <a:pt x="2696872" y="83728"/>
                    </a:cubicBezTo>
                    <a:lnTo>
                      <a:pt x="3771322" y="1071485"/>
                    </a:lnTo>
                    <a:lnTo>
                      <a:pt x="3771322" y="198968"/>
                    </a:lnTo>
                    <a:cubicBezTo>
                      <a:pt x="3771322" y="89081"/>
                      <a:pt x="3860403" y="0"/>
                      <a:pt x="3970290" y="0"/>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05" dirty="0"/>
              </a:p>
            </p:txBody>
          </p:sp>
        </p:grpSp>
      </p:grpSp>
    </p:spTree>
    <p:extLst>
      <p:ext uri="{BB962C8B-B14F-4D97-AF65-F5344CB8AC3E}">
        <p14:creationId xmlns:p14="http://schemas.microsoft.com/office/powerpoint/2010/main" val="35877143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6460883" y="276820"/>
            <a:ext cx="5394425"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Laptop Mock up A</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13" name="Rectangle 12"/>
          <p:cNvSpPr/>
          <p:nvPr/>
        </p:nvSpPr>
        <p:spPr>
          <a:xfrm>
            <a:off x="0" y="6019800"/>
            <a:ext cx="18288000" cy="4267200"/>
          </a:xfrm>
          <a:prstGeom prst="rect">
            <a:avLst/>
          </a:prstGeom>
          <a:solidFill>
            <a:schemeClr val="tx1">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r>
              <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Image in Background</a:t>
            </a:r>
            <a:endParaRPr lang="en-GB" sz="36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9" name="Freeform 12"/>
          <p:cNvSpPr>
            <a:spLocks noEditPoints="1"/>
          </p:cNvSpPr>
          <p:nvPr/>
        </p:nvSpPr>
        <p:spPr bwMode="auto">
          <a:xfrm>
            <a:off x="1726089" y="7098487"/>
            <a:ext cx="621388" cy="379152"/>
          </a:xfrm>
          <a:custGeom>
            <a:avLst/>
            <a:gdLst>
              <a:gd name="T0" fmla="*/ 152 w 400"/>
              <a:gd name="T1" fmla="*/ 7 h 244"/>
              <a:gd name="T2" fmla="*/ 127 w 400"/>
              <a:gd name="T3" fmla="*/ 7 h 244"/>
              <a:gd name="T4" fmla="*/ 0 w 400"/>
              <a:gd name="T5" fmla="*/ 122 h 244"/>
              <a:gd name="T6" fmla="*/ 127 w 400"/>
              <a:gd name="T7" fmla="*/ 237 h 244"/>
              <a:gd name="T8" fmla="*/ 152 w 400"/>
              <a:gd name="T9" fmla="*/ 237 h 244"/>
              <a:gd name="T10" fmla="*/ 152 w 400"/>
              <a:gd name="T11" fmla="*/ 212 h 244"/>
              <a:gd name="T12" fmla="*/ 53 w 400"/>
              <a:gd name="T13" fmla="*/ 122 h 244"/>
              <a:gd name="T14" fmla="*/ 152 w 400"/>
              <a:gd name="T15" fmla="*/ 32 h 244"/>
              <a:gd name="T16" fmla="*/ 152 w 400"/>
              <a:gd name="T17" fmla="*/ 7 h 244"/>
              <a:gd name="T18" fmla="*/ 272 w 400"/>
              <a:gd name="T19" fmla="*/ 7 h 244"/>
              <a:gd name="T20" fmla="*/ 248 w 400"/>
              <a:gd name="T21" fmla="*/ 7 h 244"/>
              <a:gd name="T22" fmla="*/ 248 w 400"/>
              <a:gd name="T23" fmla="*/ 32 h 244"/>
              <a:gd name="T24" fmla="*/ 347 w 400"/>
              <a:gd name="T25" fmla="*/ 122 h 244"/>
              <a:gd name="T26" fmla="*/ 248 w 400"/>
              <a:gd name="T27" fmla="*/ 212 h 244"/>
              <a:gd name="T28" fmla="*/ 248 w 400"/>
              <a:gd name="T29" fmla="*/ 237 h 244"/>
              <a:gd name="T30" fmla="*/ 272 w 400"/>
              <a:gd name="T31" fmla="*/ 237 h 244"/>
              <a:gd name="T32" fmla="*/ 400 w 400"/>
              <a:gd name="T33" fmla="*/ 122 h 244"/>
              <a:gd name="T34" fmla="*/ 272 w 400"/>
              <a:gd name="T35" fmla="*/ 7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44">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solidFill>
            <a:schemeClr val="bg1"/>
          </a:solidFill>
          <a:ln>
            <a:noFill/>
          </a:ln>
        </p:spPr>
        <p:txBody>
          <a:bodyPr vert="horz" wrap="square" lIns="96772" tIns="48386" rIns="96772" bIns="48386" numCol="1" anchor="t" anchorCtr="0" compatLnSpc="1">
            <a:prstTxWarp prst="textNoShape">
              <a:avLst/>
            </a:prstTxWarp>
          </a:bodyPr>
          <a:lstStyle/>
          <a:p>
            <a:endParaRPr lang="en-US" sz="2688" dirty="0"/>
          </a:p>
        </p:txBody>
      </p:sp>
      <p:sp>
        <p:nvSpPr>
          <p:cNvPr id="72" name="Freeform 41"/>
          <p:cNvSpPr>
            <a:spLocks noEditPoints="1"/>
          </p:cNvSpPr>
          <p:nvPr/>
        </p:nvSpPr>
        <p:spPr bwMode="auto">
          <a:xfrm>
            <a:off x="4919870" y="7024888"/>
            <a:ext cx="525968" cy="526349"/>
          </a:xfrm>
          <a:custGeom>
            <a:avLst/>
            <a:gdLst>
              <a:gd name="T0" fmla="*/ 2961 w 4152"/>
              <a:gd name="T1" fmla="*/ 3538 h 4155"/>
              <a:gd name="T2" fmla="*/ 3226 w 4152"/>
              <a:gd name="T3" fmla="*/ 3461 h 4155"/>
              <a:gd name="T4" fmla="*/ 3179 w 4152"/>
              <a:gd name="T5" fmla="*/ 3047 h 4155"/>
              <a:gd name="T6" fmla="*/ 2464 w 4152"/>
              <a:gd name="T7" fmla="*/ 3728 h 4155"/>
              <a:gd name="T8" fmla="*/ 2774 w 4152"/>
              <a:gd name="T9" fmla="*/ 3325 h 4155"/>
              <a:gd name="T10" fmla="*/ 1296 w 4152"/>
              <a:gd name="T11" fmla="*/ 3145 h 4155"/>
              <a:gd name="T12" fmla="*/ 1574 w 4152"/>
              <a:gd name="T13" fmla="*/ 3619 h 4155"/>
              <a:gd name="T14" fmla="*/ 1939 w 4152"/>
              <a:gd name="T15" fmla="*/ 3860 h 4155"/>
              <a:gd name="T16" fmla="*/ 764 w 4152"/>
              <a:gd name="T17" fmla="*/ 3310 h 4155"/>
              <a:gd name="T18" fmla="*/ 1300 w 4152"/>
              <a:gd name="T19" fmla="*/ 3702 h 4155"/>
              <a:gd name="T20" fmla="*/ 1009 w 4152"/>
              <a:gd name="T21" fmla="*/ 3154 h 4155"/>
              <a:gd name="T22" fmla="*/ 3289 w 4152"/>
              <a:gd name="T23" fmla="*/ 2555 h 4155"/>
              <a:gd name="T24" fmla="*/ 3825 w 4152"/>
              <a:gd name="T25" fmla="*/ 2502 h 4155"/>
              <a:gd name="T26" fmla="*/ 2213 w 4152"/>
              <a:gd name="T27" fmla="*/ 2770 h 4155"/>
              <a:gd name="T28" fmla="*/ 3042 w 4152"/>
              <a:gd name="T29" fmla="*/ 2215 h 4155"/>
              <a:gd name="T30" fmla="*/ 1160 w 4152"/>
              <a:gd name="T31" fmla="*/ 2664 h 4155"/>
              <a:gd name="T32" fmla="*/ 292 w 4152"/>
              <a:gd name="T33" fmla="*/ 2313 h 4155"/>
              <a:gd name="T34" fmla="*/ 901 w 4152"/>
              <a:gd name="T35" fmla="*/ 2770 h 4155"/>
              <a:gd name="T36" fmla="*/ 282 w 4152"/>
              <a:gd name="T37" fmla="*/ 2215 h 4155"/>
              <a:gd name="T38" fmla="*/ 3319 w 4152"/>
              <a:gd name="T39" fmla="*/ 1940 h 4155"/>
              <a:gd name="T40" fmla="*/ 3771 w 4152"/>
              <a:gd name="T41" fmla="*/ 1473 h 4155"/>
              <a:gd name="T42" fmla="*/ 3035 w 4152"/>
              <a:gd name="T43" fmla="*/ 1823 h 4155"/>
              <a:gd name="T44" fmla="*/ 1181 w 4152"/>
              <a:gd name="T45" fmla="*/ 1385 h 4155"/>
              <a:gd name="T46" fmla="*/ 1939 w 4152"/>
              <a:gd name="T47" fmla="*/ 1940 h 4155"/>
              <a:gd name="T48" fmla="*/ 327 w 4152"/>
              <a:gd name="T49" fmla="*/ 1653 h 4155"/>
              <a:gd name="T50" fmla="*/ 849 w 4152"/>
              <a:gd name="T51" fmla="*/ 1711 h 4155"/>
              <a:gd name="T52" fmla="*/ 2908 w 4152"/>
              <a:gd name="T53" fmla="*/ 531 h 4155"/>
              <a:gd name="T54" fmla="*/ 3179 w 4152"/>
              <a:gd name="T55" fmla="*/ 1108 h 4155"/>
              <a:gd name="T56" fmla="*/ 3226 w 4152"/>
              <a:gd name="T57" fmla="*/ 694 h 4155"/>
              <a:gd name="T58" fmla="*/ 1200 w 4152"/>
              <a:gd name="T59" fmla="*/ 505 h 4155"/>
              <a:gd name="T60" fmla="*/ 691 w 4152"/>
              <a:gd name="T61" fmla="*/ 928 h 4155"/>
              <a:gd name="T62" fmla="*/ 1095 w 4152"/>
              <a:gd name="T63" fmla="*/ 800 h 4155"/>
              <a:gd name="T64" fmla="*/ 2213 w 4152"/>
              <a:gd name="T65" fmla="*/ 1108 h 4155"/>
              <a:gd name="T66" fmla="*/ 2681 w 4152"/>
              <a:gd name="T67" fmla="*/ 671 h 4155"/>
              <a:gd name="T68" fmla="*/ 2343 w 4152"/>
              <a:gd name="T69" fmla="*/ 346 h 4155"/>
              <a:gd name="T70" fmla="*/ 1748 w 4152"/>
              <a:gd name="T71" fmla="*/ 383 h 4155"/>
              <a:gd name="T72" fmla="*/ 1423 w 4152"/>
              <a:gd name="T73" fmla="*/ 748 h 4155"/>
              <a:gd name="T74" fmla="*/ 1939 w 4152"/>
              <a:gd name="T75" fmla="*/ 295 h 4155"/>
              <a:gd name="T76" fmla="*/ 2577 w 4152"/>
              <a:gd name="T77" fmla="*/ 60 h 4155"/>
              <a:gd name="T78" fmla="*/ 3227 w 4152"/>
              <a:gd name="T79" fmla="*/ 349 h 4155"/>
              <a:gd name="T80" fmla="*/ 3736 w 4152"/>
              <a:gd name="T81" fmla="*/ 830 h 4155"/>
              <a:gd name="T82" fmla="*/ 4058 w 4152"/>
              <a:gd name="T83" fmla="*/ 1459 h 4155"/>
              <a:gd name="T84" fmla="*/ 4152 w 4152"/>
              <a:gd name="T85" fmla="*/ 2215 h 4155"/>
              <a:gd name="T86" fmla="*/ 4019 w 4152"/>
              <a:gd name="T87" fmla="*/ 2809 h 4155"/>
              <a:gd name="T88" fmla="*/ 3663 w 4152"/>
              <a:gd name="T89" fmla="*/ 3417 h 4155"/>
              <a:gd name="T90" fmla="*/ 3127 w 4152"/>
              <a:gd name="T91" fmla="*/ 3869 h 4155"/>
              <a:gd name="T92" fmla="*/ 2458 w 4152"/>
              <a:gd name="T93" fmla="*/ 4118 h 4155"/>
              <a:gd name="T94" fmla="*/ 1814 w 4152"/>
              <a:gd name="T95" fmla="*/ 4137 h 4155"/>
              <a:gd name="T96" fmla="*/ 1129 w 4152"/>
              <a:gd name="T97" fmla="*/ 3926 h 4155"/>
              <a:gd name="T98" fmla="*/ 567 w 4152"/>
              <a:gd name="T99" fmla="*/ 3504 h 4155"/>
              <a:gd name="T100" fmla="*/ 177 w 4152"/>
              <a:gd name="T101" fmla="*/ 2919 h 4155"/>
              <a:gd name="T102" fmla="*/ 4 w 4152"/>
              <a:gd name="T103" fmla="*/ 2215 h 4155"/>
              <a:gd name="T104" fmla="*/ 60 w 4152"/>
              <a:gd name="T105" fmla="*/ 1576 h 4155"/>
              <a:gd name="T106" fmla="*/ 349 w 4152"/>
              <a:gd name="T107" fmla="*/ 925 h 4155"/>
              <a:gd name="T108" fmla="*/ 829 w 4152"/>
              <a:gd name="T109" fmla="*/ 417 h 4155"/>
              <a:gd name="T110" fmla="*/ 1458 w 4152"/>
              <a:gd name="T111" fmla="*/ 93 h 4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152" h="4155">
                <a:moveTo>
                  <a:pt x="3179" y="3047"/>
                </a:moveTo>
                <a:lnTo>
                  <a:pt x="3143" y="3154"/>
                </a:lnTo>
                <a:lnTo>
                  <a:pt x="3101" y="3257"/>
                </a:lnTo>
                <a:lnTo>
                  <a:pt x="3059" y="3355"/>
                </a:lnTo>
                <a:lnTo>
                  <a:pt x="3011" y="3450"/>
                </a:lnTo>
                <a:lnTo>
                  <a:pt x="2961" y="3538"/>
                </a:lnTo>
                <a:lnTo>
                  <a:pt x="2908" y="3622"/>
                </a:lnTo>
                <a:lnTo>
                  <a:pt x="2852" y="3702"/>
                </a:lnTo>
                <a:lnTo>
                  <a:pt x="2952" y="3650"/>
                </a:lnTo>
                <a:lnTo>
                  <a:pt x="3047" y="3593"/>
                </a:lnTo>
                <a:lnTo>
                  <a:pt x="3139" y="3530"/>
                </a:lnTo>
                <a:lnTo>
                  <a:pt x="3226" y="3461"/>
                </a:lnTo>
                <a:lnTo>
                  <a:pt x="3310" y="3388"/>
                </a:lnTo>
                <a:lnTo>
                  <a:pt x="3388" y="3310"/>
                </a:lnTo>
                <a:lnTo>
                  <a:pt x="3461" y="3227"/>
                </a:lnTo>
                <a:lnTo>
                  <a:pt x="3529" y="3139"/>
                </a:lnTo>
                <a:lnTo>
                  <a:pt x="3592" y="3047"/>
                </a:lnTo>
                <a:lnTo>
                  <a:pt x="3179" y="3047"/>
                </a:lnTo>
                <a:close/>
                <a:moveTo>
                  <a:pt x="2213" y="3047"/>
                </a:moveTo>
                <a:lnTo>
                  <a:pt x="2213" y="3860"/>
                </a:lnTo>
                <a:lnTo>
                  <a:pt x="2279" y="3839"/>
                </a:lnTo>
                <a:lnTo>
                  <a:pt x="2343" y="3809"/>
                </a:lnTo>
                <a:lnTo>
                  <a:pt x="2404" y="3772"/>
                </a:lnTo>
                <a:lnTo>
                  <a:pt x="2464" y="3728"/>
                </a:lnTo>
                <a:lnTo>
                  <a:pt x="2521" y="3677"/>
                </a:lnTo>
                <a:lnTo>
                  <a:pt x="2578" y="3619"/>
                </a:lnTo>
                <a:lnTo>
                  <a:pt x="2631" y="3554"/>
                </a:lnTo>
                <a:lnTo>
                  <a:pt x="2681" y="3484"/>
                </a:lnTo>
                <a:lnTo>
                  <a:pt x="2729" y="3407"/>
                </a:lnTo>
                <a:lnTo>
                  <a:pt x="2774" y="3325"/>
                </a:lnTo>
                <a:lnTo>
                  <a:pt x="2817" y="3237"/>
                </a:lnTo>
                <a:lnTo>
                  <a:pt x="2856" y="3145"/>
                </a:lnTo>
                <a:lnTo>
                  <a:pt x="2893" y="3047"/>
                </a:lnTo>
                <a:lnTo>
                  <a:pt x="2213" y="3047"/>
                </a:lnTo>
                <a:close/>
                <a:moveTo>
                  <a:pt x="1259" y="3047"/>
                </a:moveTo>
                <a:lnTo>
                  <a:pt x="1296" y="3145"/>
                </a:lnTo>
                <a:lnTo>
                  <a:pt x="1335" y="3237"/>
                </a:lnTo>
                <a:lnTo>
                  <a:pt x="1378" y="3325"/>
                </a:lnTo>
                <a:lnTo>
                  <a:pt x="1423" y="3407"/>
                </a:lnTo>
                <a:lnTo>
                  <a:pt x="1471" y="3484"/>
                </a:lnTo>
                <a:lnTo>
                  <a:pt x="1521" y="3554"/>
                </a:lnTo>
                <a:lnTo>
                  <a:pt x="1574" y="3619"/>
                </a:lnTo>
                <a:lnTo>
                  <a:pt x="1631" y="3677"/>
                </a:lnTo>
                <a:lnTo>
                  <a:pt x="1688" y="3728"/>
                </a:lnTo>
                <a:lnTo>
                  <a:pt x="1748" y="3772"/>
                </a:lnTo>
                <a:lnTo>
                  <a:pt x="1809" y="3809"/>
                </a:lnTo>
                <a:lnTo>
                  <a:pt x="1873" y="3839"/>
                </a:lnTo>
                <a:lnTo>
                  <a:pt x="1939" y="3860"/>
                </a:lnTo>
                <a:lnTo>
                  <a:pt x="1939" y="3047"/>
                </a:lnTo>
                <a:lnTo>
                  <a:pt x="1259" y="3047"/>
                </a:lnTo>
                <a:close/>
                <a:moveTo>
                  <a:pt x="560" y="3047"/>
                </a:moveTo>
                <a:lnTo>
                  <a:pt x="623" y="3139"/>
                </a:lnTo>
                <a:lnTo>
                  <a:pt x="691" y="3227"/>
                </a:lnTo>
                <a:lnTo>
                  <a:pt x="764" y="3310"/>
                </a:lnTo>
                <a:lnTo>
                  <a:pt x="842" y="3388"/>
                </a:lnTo>
                <a:lnTo>
                  <a:pt x="926" y="3461"/>
                </a:lnTo>
                <a:lnTo>
                  <a:pt x="1013" y="3530"/>
                </a:lnTo>
                <a:lnTo>
                  <a:pt x="1105" y="3593"/>
                </a:lnTo>
                <a:lnTo>
                  <a:pt x="1200" y="3650"/>
                </a:lnTo>
                <a:lnTo>
                  <a:pt x="1300" y="3702"/>
                </a:lnTo>
                <a:lnTo>
                  <a:pt x="1244" y="3624"/>
                </a:lnTo>
                <a:lnTo>
                  <a:pt x="1190" y="3539"/>
                </a:lnTo>
                <a:lnTo>
                  <a:pt x="1140" y="3450"/>
                </a:lnTo>
                <a:lnTo>
                  <a:pt x="1093" y="3355"/>
                </a:lnTo>
                <a:lnTo>
                  <a:pt x="1049" y="3257"/>
                </a:lnTo>
                <a:lnTo>
                  <a:pt x="1009" y="3154"/>
                </a:lnTo>
                <a:lnTo>
                  <a:pt x="973" y="3047"/>
                </a:lnTo>
                <a:lnTo>
                  <a:pt x="560" y="3047"/>
                </a:lnTo>
                <a:close/>
                <a:moveTo>
                  <a:pt x="3319" y="2215"/>
                </a:moveTo>
                <a:lnTo>
                  <a:pt x="3313" y="2331"/>
                </a:lnTo>
                <a:lnTo>
                  <a:pt x="3303" y="2444"/>
                </a:lnTo>
                <a:lnTo>
                  <a:pt x="3289" y="2555"/>
                </a:lnTo>
                <a:lnTo>
                  <a:pt x="3271" y="2664"/>
                </a:lnTo>
                <a:lnTo>
                  <a:pt x="3251" y="2770"/>
                </a:lnTo>
                <a:lnTo>
                  <a:pt x="3737" y="2770"/>
                </a:lnTo>
                <a:lnTo>
                  <a:pt x="3771" y="2682"/>
                </a:lnTo>
                <a:lnTo>
                  <a:pt x="3800" y="2592"/>
                </a:lnTo>
                <a:lnTo>
                  <a:pt x="3825" y="2502"/>
                </a:lnTo>
                <a:lnTo>
                  <a:pt x="3845" y="2407"/>
                </a:lnTo>
                <a:lnTo>
                  <a:pt x="3860" y="2313"/>
                </a:lnTo>
                <a:lnTo>
                  <a:pt x="3870" y="2215"/>
                </a:lnTo>
                <a:lnTo>
                  <a:pt x="3319" y="2215"/>
                </a:lnTo>
                <a:close/>
                <a:moveTo>
                  <a:pt x="2213" y="2215"/>
                </a:moveTo>
                <a:lnTo>
                  <a:pt x="2213" y="2770"/>
                </a:lnTo>
                <a:lnTo>
                  <a:pt x="2971" y="2770"/>
                </a:lnTo>
                <a:lnTo>
                  <a:pt x="2992" y="2664"/>
                </a:lnTo>
                <a:lnTo>
                  <a:pt x="3011" y="2556"/>
                </a:lnTo>
                <a:lnTo>
                  <a:pt x="3025" y="2445"/>
                </a:lnTo>
                <a:lnTo>
                  <a:pt x="3036" y="2332"/>
                </a:lnTo>
                <a:lnTo>
                  <a:pt x="3042" y="2215"/>
                </a:lnTo>
                <a:lnTo>
                  <a:pt x="2213" y="2215"/>
                </a:lnTo>
                <a:close/>
                <a:moveTo>
                  <a:pt x="1110" y="2215"/>
                </a:moveTo>
                <a:lnTo>
                  <a:pt x="1116" y="2332"/>
                </a:lnTo>
                <a:lnTo>
                  <a:pt x="1127" y="2445"/>
                </a:lnTo>
                <a:lnTo>
                  <a:pt x="1141" y="2556"/>
                </a:lnTo>
                <a:lnTo>
                  <a:pt x="1160" y="2664"/>
                </a:lnTo>
                <a:lnTo>
                  <a:pt x="1181" y="2770"/>
                </a:lnTo>
                <a:lnTo>
                  <a:pt x="1939" y="2770"/>
                </a:lnTo>
                <a:lnTo>
                  <a:pt x="1939" y="2215"/>
                </a:lnTo>
                <a:lnTo>
                  <a:pt x="1110" y="2215"/>
                </a:lnTo>
                <a:close/>
                <a:moveTo>
                  <a:pt x="282" y="2215"/>
                </a:moveTo>
                <a:lnTo>
                  <a:pt x="292" y="2313"/>
                </a:lnTo>
                <a:lnTo>
                  <a:pt x="307" y="2407"/>
                </a:lnTo>
                <a:lnTo>
                  <a:pt x="327" y="2502"/>
                </a:lnTo>
                <a:lnTo>
                  <a:pt x="352" y="2592"/>
                </a:lnTo>
                <a:lnTo>
                  <a:pt x="381" y="2682"/>
                </a:lnTo>
                <a:lnTo>
                  <a:pt x="415" y="2770"/>
                </a:lnTo>
                <a:lnTo>
                  <a:pt x="901" y="2770"/>
                </a:lnTo>
                <a:lnTo>
                  <a:pt x="881" y="2664"/>
                </a:lnTo>
                <a:lnTo>
                  <a:pt x="863" y="2555"/>
                </a:lnTo>
                <a:lnTo>
                  <a:pt x="849" y="2444"/>
                </a:lnTo>
                <a:lnTo>
                  <a:pt x="839" y="2331"/>
                </a:lnTo>
                <a:lnTo>
                  <a:pt x="833" y="2215"/>
                </a:lnTo>
                <a:lnTo>
                  <a:pt x="282" y="2215"/>
                </a:lnTo>
                <a:close/>
                <a:moveTo>
                  <a:pt x="3251" y="1385"/>
                </a:moveTo>
                <a:lnTo>
                  <a:pt x="3271" y="1491"/>
                </a:lnTo>
                <a:lnTo>
                  <a:pt x="3289" y="1600"/>
                </a:lnTo>
                <a:lnTo>
                  <a:pt x="3303" y="1711"/>
                </a:lnTo>
                <a:lnTo>
                  <a:pt x="3313" y="1824"/>
                </a:lnTo>
                <a:lnTo>
                  <a:pt x="3319" y="1940"/>
                </a:lnTo>
                <a:lnTo>
                  <a:pt x="3870" y="1940"/>
                </a:lnTo>
                <a:lnTo>
                  <a:pt x="3860" y="1842"/>
                </a:lnTo>
                <a:lnTo>
                  <a:pt x="3845" y="1748"/>
                </a:lnTo>
                <a:lnTo>
                  <a:pt x="3825" y="1653"/>
                </a:lnTo>
                <a:lnTo>
                  <a:pt x="3800" y="1563"/>
                </a:lnTo>
                <a:lnTo>
                  <a:pt x="3771" y="1473"/>
                </a:lnTo>
                <a:lnTo>
                  <a:pt x="3737" y="1385"/>
                </a:lnTo>
                <a:lnTo>
                  <a:pt x="3251" y="1385"/>
                </a:lnTo>
                <a:close/>
                <a:moveTo>
                  <a:pt x="2213" y="1385"/>
                </a:moveTo>
                <a:lnTo>
                  <a:pt x="2213" y="1940"/>
                </a:lnTo>
                <a:lnTo>
                  <a:pt x="3042" y="1940"/>
                </a:lnTo>
                <a:lnTo>
                  <a:pt x="3035" y="1823"/>
                </a:lnTo>
                <a:lnTo>
                  <a:pt x="3025" y="1710"/>
                </a:lnTo>
                <a:lnTo>
                  <a:pt x="3010" y="1599"/>
                </a:lnTo>
                <a:lnTo>
                  <a:pt x="2992" y="1491"/>
                </a:lnTo>
                <a:lnTo>
                  <a:pt x="2971" y="1385"/>
                </a:lnTo>
                <a:lnTo>
                  <a:pt x="2213" y="1385"/>
                </a:lnTo>
                <a:close/>
                <a:moveTo>
                  <a:pt x="1181" y="1385"/>
                </a:moveTo>
                <a:lnTo>
                  <a:pt x="1160" y="1491"/>
                </a:lnTo>
                <a:lnTo>
                  <a:pt x="1141" y="1599"/>
                </a:lnTo>
                <a:lnTo>
                  <a:pt x="1127" y="1710"/>
                </a:lnTo>
                <a:lnTo>
                  <a:pt x="1116" y="1823"/>
                </a:lnTo>
                <a:lnTo>
                  <a:pt x="1110" y="1940"/>
                </a:lnTo>
                <a:lnTo>
                  <a:pt x="1939" y="1940"/>
                </a:lnTo>
                <a:lnTo>
                  <a:pt x="1939" y="1385"/>
                </a:lnTo>
                <a:lnTo>
                  <a:pt x="1181" y="1385"/>
                </a:lnTo>
                <a:close/>
                <a:moveTo>
                  <a:pt x="415" y="1385"/>
                </a:moveTo>
                <a:lnTo>
                  <a:pt x="381" y="1473"/>
                </a:lnTo>
                <a:lnTo>
                  <a:pt x="352" y="1563"/>
                </a:lnTo>
                <a:lnTo>
                  <a:pt x="327" y="1653"/>
                </a:lnTo>
                <a:lnTo>
                  <a:pt x="307" y="1748"/>
                </a:lnTo>
                <a:lnTo>
                  <a:pt x="292" y="1842"/>
                </a:lnTo>
                <a:lnTo>
                  <a:pt x="282" y="1940"/>
                </a:lnTo>
                <a:lnTo>
                  <a:pt x="833" y="1940"/>
                </a:lnTo>
                <a:lnTo>
                  <a:pt x="839" y="1824"/>
                </a:lnTo>
                <a:lnTo>
                  <a:pt x="849" y="1711"/>
                </a:lnTo>
                <a:lnTo>
                  <a:pt x="863" y="1600"/>
                </a:lnTo>
                <a:lnTo>
                  <a:pt x="881" y="1491"/>
                </a:lnTo>
                <a:lnTo>
                  <a:pt x="901" y="1385"/>
                </a:lnTo>
                <a:lnTo>
                  <a:pt x="415" y="1385"/>
                </a:lnTo>
                <a:close/>
                <a:moveTo>
                  <a:pt x="2852" y="453"/>
                </a:moveTo>
                <a:lnTo>
                  <a:pt x="2908" y="531"/>
                </a:lnTo>
                <a:lnTo>
                  <a:pt x="2962" y="616"/>
                </a:lnTo>
                <a:lnTo>
                  <a:pt x="3012" y="705"/>
                </a:lnTo>
                <a:lnTo>
                  <a:pt x="3059" y="800"/>
                </a:lnTo>
                <a:lnTo>
                  <a:pt x="3103" y="898"/>
                </a:lnTo>
                <a:lnTo>
                  <a:pt x="3143" y="1001"/>
                </a:lnTo>
                <a:lnTo>
                  <a:pt x="3179" y="1108"/>
                </a:lnTo>
                <a:lnTo>
                  <a:pt x="3592" y="1108"/>
                </a:lnTo>
                <a:lnTo>
                  <a:pt x="3529" y="1016"/>
                </a:lnTo>
                <a:lnTo>
                  <a:pt x="3461" y="928"/>
                </a:lnTo>
                <a:lnTo>
                  <a:pt x="3388" y="845"/>
                </a:lnTo>
                <a:lnTo>
                  <a:pt x="3310" y="767"/>
                </a:lnTo>
                <a:lnTo>
                  <a:pt x="3226" y="694"/>
                </a:lnTo>
                <a:lnTo>
                  <a:pt x="3139" y="625"/>
                </a:lnTo>
                <a:lnTo>
                  <a:pt x="3047" y="562"/>
                </a:lnTo>
                <a:lnTo>
                  <a:pt x="2952" y="505"/>
                </a:lnTo>
                <a:lnTo>
                  <a:pt x="2852" y="453"/>
                </a:lnTo>
                <a:close/>
                <a:moveTo>
                  <a:pt x="1300" y="453"/>
                </a:moveTo>
                <a:lnTo>
                  <a:pt x="1200" y="505"/>
                </a:lnTo>
                <a:lnTo>
                  <a:pt x="1105" y="562"/>
                </a:lnTo>
                <a:lnTo>
                  <a:pt x="1013" y="625"/>
                </a:lnTo>
                <a:lnTo>
                  <a:pt x="926" y="694"/>
                </a:lnTo>
                <a:lnTo>
                  <a:pt x="842" y="767"/>
                </a:lnTo>
                <a:lnTo>
                  <a:pt x="764" y="845"/>
                </a:lnTo>
                <a:lnTo>
                  <a:pt x="691" y="928"/>
                </a:lnTo>
                <a:lnTo>
                  <a:pt x="623" y="1016"/>
                </a:lnTo>
                <a:lnTo>
                  <a:pt x="560" y="1108"/>
                </a:lnTo>
                <a:lnTo>
                  <a:pt x="974" y="1108"/>
                </a:lnTo>
                <a:lnTo>
                  <a:pt x="1010" y="1001"/>
                </a:lnTo>
                <a:lnTo>
                  <a:pt x="1051" y="898"/>
                </a:lnTo>
                <a:lnTo>
                  <a:pt x="1095" y="800"/>
                </a:lnTo>
                <a:lnTo>
                  <a:pt x="1141" y="705"/>
                </a:lnTo>
                <a:lnTo>
                  <a:pt x="1191" y="616"/>
                </a:lnTo>
                <a:lnTo>
                  <a:pt x="1244" y="531"/>
                </a:lnTo>
                <a:lnTo>
                  <a:pt x="1300" y="453"/>
                </a:lnTo>
                <a:close/>
                <a:moveTo>
                  <a:pt x="2213" y="295"/>
                </a:moveTo>
                <a:lnTo>
                  <a:pt x="2213" y="1108"/>
                </a:lnTo>
                <a:lnTo>
                  <a:pt x="2893" y="1108"/>
                </a:lnTo>
                <a:lnTo>
                  <a:pt x="2856" y="1010"/>
                </a:lnTo>
                <a:lnTo>
                  <a:pt x="2817" y="918"/>
                </a:lnTo>
                <a:lnTo>
                  <a:pt x="2774" y="830"/>
                </a:lnTo>
                <a:lnTo>
                  <a:pt x="2729" y="748"/>
                </a:lnTo>
                <a:lnTo>
                  <a:pt x="2681" y="671"/>
                </a:lnTo>
                <a:lnTo>
                  <a:pt x="2631" y="601"/>
                </a:lnTo>
                <a:lnTo>
                  <a:pt x="2578" y="536"/>
                </a:lnTo>
                <a:lnTo>
                  <a:pt x="2521" y="478"/>
                </a:lnTo>
                <a:lnTo>
                  <a:pt x="2464" y="427"/>
                </a:lnTo>
                <a:lnTo>
                  <a:pt x="2404" y="383"/>
                </a:lnTo>
                <a:lnTo>
                  <a:pt x="2343" y="346"/>
                </a:lnTo>
                <a:lnTo>
                  <a:pt x="2279" y="316"/>
                </a:lnTo>
                <a:lnTo>
                  <a:pt x="2213" y="295"/>
                </a:lnTo>
                <a:close/>
                <a:moveTo>
                  <a:pt x="1939" y="295"/>
                </a:moveTo>
                <a:lnTo>
                  <a:pt x="1873" y="316"/>
                </a:lnTo>
                <a:lnTo>
                  <a:pt x="1809" y="346"/>
                </a:lnTo>
                <a:lnTo>
                  <a:pt x="1748" y="383"/>
                </a:lnTo>
                <a:lnTo>
                  <a:pt x="1688" y="427"/>
                </a:lnTo>
                <a:lnTo>
                  <a:pt x="1631" y="478"/>
                </a:lnTo>
                <a:lnTo>
                  <a:pt x="1574" y="536"/>
                </a:lnTo>
                <a:lnTo>
                  <a:pt x="1521" y="601"/>
                </a:lnTo>
                <a:lnTo>
                  <a:pt x="1471" y="671"/>
                </a:lnTo>
                <a:lnTo>
                  <a:pt x="1423" y="748"/>
                </a:lnTo>
                <a:lnTo>
                  <a:pt x="1378" y="830"/>
                </a:lnTo>
                <a:lnTo>
                  <a:pt x="1335" y="918"/>
                </a:lnTo>
                <a:lnTo>
                  <a:pt x="1296" y="1010"/>
                </a:lnTo>
                <a:lnTo>
                  <a:pt x="1259" y="1108"/>
                </a:lnTo>
                <a:lnTo>
                  <a:pt x="1939" y="1108"/>
                </a:lnTo>
                <a:lnTo>
                  <a:pt x="1939" y="295"/>
                </a:lnTo>
                <a:close/>
                <a:moveTo>
                  <a:pt x="1939" y="0"/>
                </a:moveTo>
                <a:lnTo>
                  <a:pt x="2213" y="0"/>
                </a:lnTo>
                <a:lnTo>
                  <a:pt x="2213" y="4"/>
                </a:lnTo>
                <a:lnTo>
                  <a:pt x="2338" y="16"/>
                </a:lnTo>
                <a:lnTo>
                  <a:pt x="2458" y="35"/>
                </a:lnTo>
                <a:lnTo>
                  <a:pt x="2577" y="60"/>
                </a:lnTo>
                <a:lnTo>
                  <a:pt x="2694" y="93"/>
                </a:lnTo>
                <a:lnTo>
                  <a:pt x="2807" y="132"/>
                </a:lnTo>
                <a:lnTo>
                  <a:pt x="2916" y="178"/>
                </a:lnTo>
                <a:lnTo>
                  <a:pt x="3023" y="229"/>
                </a:lnTo>
                <a:lnTo>
                  <a:pt x="3127" y="286"/>
                </a:lnTo>
                <a:lnTo>
                  <a:pt x="3227" y="349"/>
                </a:lnTo>
                <a:lnTo>
                  <a:pt x="3323" y="417"/>
                </a:lnTo>
                <a:lnTo>
                  <a:pt x="3415" y="490"/>
                </a:lnTo>
                <a:lnTo>
                  <a:pt x="3502" y="568"/>
                </a:lnTo>
                <a:lnTo>
                  <a:pt x="3585" y="651"/>
                </a:lnTo>
                <a:lnTo>
                  <a:pt x="3663" y="738"/>
                </a:lnTo>
                <a:lnTo>
                  <a:pt x="3736" y="830"/>
                </a:lnTo>
                <a:lnTo>
                  <a:pt x="3803" y="925"/>
                </a:lnTo>
                <a:lnTo>
                  <a:pt x="3866" y="1026"/>
                </a:lnTo>
                <a:lnTo>
                  <a:pt x="3923" y="1129"/>
                </a:lnTo>
                <a:lnTo>
                  <a:pt x="3975" y="1236"/>
                </a:lnTo>
                <a:lnTo>
                  <a:pt x="4019" y="1346"/>
                </a:lnTo>
                <a:lnTo>
                  <a:pt x="4058" y="1459"/>
                </a:lnTo>
                <a:lnTo>
                  <a:pt x="4090" y="1576"/>
                </a:lnTo>
                <a:lnTo>
                  <a:pt x="4116" y="1695"/>
                </a:lnTo>
                <a:lnTo>
                  <a:pt x="4134" y="1816"/>
                </a:lnTo>
                <a:lnTo>
                  <a:pt x="4147" y="1940"/>
                </a:lnTo>
                <a:lnTo>
                  <a:pt x="4152" y="1940"/>
                </a:lnTo>
                <a:lnTo>
                  <a:pt x="4152" y="2215"/>
                </a:lnTo>
                <a:lnTo>
                  <a:pt x="4147" y="2215"/>
                </a:lnTo>
                <a:lnTo>
                  <a:pt x="4134" y="2339"/>
                </a:lnTo>
                <a:lnTo>
                  <a:pt x="4116" y="2460"/>
                </a:lnTo>
                <a:lnTo>
                  <a:pt x="4090" y="2579"/>
                </a:lnTo>
                <a:lnTo>
                  <a:pt x="4058" y="2696"/>
                </a:lnTo>
                <a:lnTo>
                  <a:pt x="4019" y="2809"/>
                </a:lnTo>
                <a:lnTo>
                  <a:pt x="3975" y="2919"/>
                </a:lnTo>
                <a:lnTo>
                  <a:pt x="3923" y="3026"/>
                </a:lnTo>
                <a:lnTo>
                  <a:pt x="3866" y="3129"/>
                </a:lnTo>
                <a:lnTo>
                  <a:pt x="3803" y="3230"/>
                </a:lnTo>
                <a:lnTo>
                  <a:pt x="3736" y="3325"/>
                </a:lnTo>
                <a:lnTo>
                  <a:pt x="3663" y="3417"/>
                </a:lnTo>
                <a:lnTo>
                  <a:pt x="3585" y="3504"/>
                </a:lnTo>
                <a:lnTo>
                  <a:pt x="3502" y="3587"/>
                </a:lnTo>
                <a:lnTo>
                  <a:pt x="3415" y="3665"/>
                </a:lnTo>
                <a:lnTo>
                  <a:pt x="3323" y="3738"/>
                </a:lnTo>
                <a:lnTo>
                  <a:pt x="3227" y="3806"/>
                </a:lnTo>
                <a:lnTo>
                  <a:pt x="3127" y="3869"/>
                </a:lnTo>
                <a:lnTo>
                  <a:pt x="3023" y="3926"/>
                </a:lnTo>
                <a:lnTo>
                  <a:pt x="2916" y="3977"/>
                </a:lnTo>
                <a:lnTo>
                  <a:pt x="2807" y="4022"/>
                </a:lnTo>
                <a:lnTo>
                  <a:pt x="2694" y="4061"/>
                </a:lnTo>
                <a:lnTo>
                  <a:pt x="2577" y="4093"/>
                </a:lnTo>
                <a:lnTo>
                  <a:pt x="2458" y="4118"/>
                </a:lnTo>
                <a:lnTo>
                  <a:pt x="2338" y="4137"/>
                </a:lnTo>
                <a:lnTo>
                  <a:pt x="2213" y="4150"/>
                </a:lnTo>
                <a:lnTo>
                  <a:pt x="2213" y="4155"/>
                </a:lnTo>
                <a:lnTo>
                  <a:pt x="1939" y="4155"/>
                </a:lnTo>
                <a:lnTo>
                  <a:pt x="1939" y="4150"/>
                </a:lnTo>
                <a:lnTo>
                  <a:pt x="1814" y="4137"/>
                </a:lnTo>
                <a:lnTo>
                  <a:pt x="1694" y="4118"/>
                </a:lnTo>
                <a:lnTo>
                  <a:pt x="1575" y="4093"/>
                </a:lnTo>
                <a:lnTo>
                  <a:pt x="1458" y="4061"/>
                </a:lnTo>
                <a:lnTo>
                  <a:pt x="1345" y="4022"/>
                </a:lnTo>
                <a:lnTo>
                  <a:pt x="1236" y="3977"/>
                </a:lnTo>
                <a:lnTo>
                  <a:pt x="1129" y="3926"/>
                </a:lnTo>
                <a:lnTo>
                  <a:pt x="1025" y="3869"/>
                </a:lnTo>
                <a:lnTo>
                  <a:pt x="925" y="3806"/>
                </a:lnTo>
                <a:lnTo>
                  <a:pt x="829" y="3738"/>
                </a:lnTo>
                <a:lnTo>
                  <a:pt x="737" y="3665"/>
                </a:lnTo>
                <a:lnTo>
                  <a:pt x="650" y="3587"/>
                </a:lnTo>
                <a:lnTo>
                  <a:pt x="567" y="3504"/>
                </a:lnTo>
                <a:lnTo>
                  <a:pt x="489" y="3417"/>
                </a:lnTo>
                <a:lnTo>
                  <a:pt x="416" y="3325"/>
                </a:lnTo>
                <a:lnTo>
                  <a:pt x="349" y="3230"/>
                </a:lnTo>
                <a:lnTo>
                  <a:pt x="286" y="3129"/>
                </a:lnTo>
                <a:lnTo>
                  <a:pt x="229" y="3026"/>
                </a:lnTo>
                <a:lnTo>
                  <a:pt x="177" y="2919"/>
                </a:lnTo>
                <a:lnTo>
                  <a:pt x="132" y="2809"/>
                </a:lnTo>
                <a:lnTo>
                  <a:pt x="93" y="2696"/>
                </a:lnTo>
                <a:lnTo>
                  <a:pt x="60" y="2579"/>
                </a:lnTo>
                <a:lnTo>
                  <a:pt x="35" y="2460"/>
                </a:lnTo>
                <a:lnTo>
                  <a:pt x="16" y="2339"/>
                </a:lnTo>
                <a:lnTo>
                  <a:pt x="4" y="2215"/>
                </a:lnTo>
                <a:lnTo>
                  <a:pt x="0" y="2215"/>
                </a:lnTo>
                <a:lnTo>
                  <a:pt x="0" y="1940"/>
                </a:lnTo>
                <a:lnTo>
                  <a:pt x="4" y="1940"/>
                </a:lnTo>
                <a:lnTo>
                  <a:pt x="16" y="1816"/>
                </a:lnTo>
                <a:lnTo>
                  <a:pt x="35" y="1695"/>
                </a:lnTo>
                <a:lnTo>
                  <a:pt x="60" y="1576"/>
                </a:lnTo>
                <a:lnTo>
                  <a:pt x="93" y="1459"/>
                </a:lnTo>
                <a:lnTo>
                  <a:pt x="132" y="1346"/>
                </a:lnTo>
                <a:lnTo>
                  <a:pt x="177" y="1236"/>
                </a:lnTo>
                <a:lnTo>
                  <a:pt x="229" y="1129"/>
                </a:lnTo>
                <a:lnTo>
                  <a:pt x="286" y="1026"/>
                </a:lnTo>
                <a:lnTo>
                  <a:pt x="349" y="925"/>
                </a:lnTo>
                <a:lnTo>
                  <a:pt x="416" y="830"/>
                </a:lnTo>
                <a:lnTo>
                  <a:pt x="489" y="738"/>
                </a:lnTo>
                <a:lnTo>
                  <a:pt x="567" y="651"/>
                </a:lnTo>
                <a:lnTo>
                  <a:pt x="650" y="568"/>
                </a:lnTo>
                <a:lnTo>
                  <a:pt x="737" y="490"/>
                </a:lnTo>
                <a:lnTo>
                  <a:pt x="829" y="417"/>
                </a:lnTo>
                <a:lnTo>
                  <a:pt x="925" y="349"/>
                </a:lnTo>
                <a:lnTo>
                  <a:pt x="1025" y="286"/>
                </a:lnTo>
                <a:lnTo>
                  <a:pt x="1129" y="229"/>
                </a:lnTo>
                <a:lnTo>
                  <a:pt x="1236" y="178"/>
                </a:lnTo>
                <a:lnTo>
                  <a:pt x="1345" y="132"/>
                </a:lnTo>
                <a:lnTo>
                  <a:pt x="1458" y="93"/>
                </a:lnTo>
                <a:lnTo>
                  <a:pt x="1575" y="60"/>
                </a:lnTo>
                <a:lnTo>
                  <a:pt x="1694" y="35"/>
                </a:lnTo>
                <a:lnTo>
                  <a:pt x="1814" y="16"/>
                </a:lnTo>
                <a:lnTo>
                  <a:pt x="1939" y="4"/>
                </a:lnTo>
                <a:lnTo>
                  <a:pt x="193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8" name="Freeform 6"/>
          <p:cNvSpPr>
            <a:spLocks noEditPoints="1"/>
          </p:cNvSpPr>
          <p:nvPr/>
        </p:nvSpPr>
        <p:spPr bwMode="auto">
          <a:xfrm>
            <a:off x="16008898" y="7011747"/>
            <a:ext cx="703065" cy="438560"/>
          </a:xfrm>
          <a:custGeom>
            <a:avLst/>
            <a:gdLst>
              <a:gd name="T0" fmla="*/ 2131 w 3701"/>
              <a:gd name="T1" fmla="*/ 255 h 2308"/>
              <a:gd name="T2" fmla="*/ 1915 w 3701"/>
              <a:gd name="T3" fmla="*/ 360 h 2308"/>
              <a:gd name="T4" fmla="*/ 1744 w 3701"/>
              <a:gd name="T5" fmla="*/ 533 h 2308"/>
              <a:gd name="T6" fmla="*/ 1438 w 3701"/>
              <a:gd name="T7" fmla="*/ 696 h 2308"/>
              <a:gd name="T8" fmla="*/ 1284 w 3701"/>
              <a:gd name="T9" fmla="*/ 705 h 2308"/>
              <a:gd name="T10" fmla="*/ 1101 w 3701"/>
              <a:gd name="T11" fmla="*/ 793 h 2308"/>
              <a:gd name="T12" fmla="*/ 974 w 3701"/>
              <a:gd name="T13" fmla="*/ 955 h 2308"/>
              <a:gd name="T14" fmla="*/ 687 w 3701"/>
              <a:gd name="T15" fmla="*/ 1154 h 2308"/>
              <a:gd name="T16" fmla="*/ 473 w 3701"/>
              <a:gd name="T17" fmla="*/ 1210 h 2308"/>
              <a:gd name="T18" fmla="*/ 313 w 3701"/>
              <a:gd name="T19" fmla="*/ 1355 h 2308"/>
              <a:gd name="T20" fmla="*/ 235 w 3701"/>
              <a:gd name="T21" fmla="*/ 1558 h 2308"/>
              <a:gd name="T22" fmla="*/ 258 w 3701"/>
              <a:gd name="T23" fmla="*/ 1771 h 2308"/>
              <a:gd name="T24" fmla="*/ 367 w 3701"/>
              <a:gd name="T25" fmla="*/ 1942 h 2308"/>
              <a:gd name="T26" fmla="*/ 538 w 3701"/>
              <a:gd name="T27" fmla="*/ 2050 h 2308"/>
              <a:gd name="T28" fmla="*/ 3007 w 3701"/>
              <a:gd name="T29" fmla="*/ 2077 h 2308"/>
              <a:gd name="T30" fmla="*/ 3210 w 3701"/>
              <a:gd name="T31" fmla="*/ 2030 h 2308"/>
              <a:gd name="T32" fmla="*/ 3367 w 3701"/>
              <a:gd name="T33" fmla="*/ 1905 h 2308"/>
              <a:gd name="T34" fmla="*/ 3457 w 3701"/>
              <a:gd name="T35" fmla="*/ 1722 h 2308"/>
              <a:gd name="T36" fmla="*/ 3457 w 3701"/>
              <a:gd name="T37" fmla="*/ 1513 h 2308"/>
              <a:gd name="T38" fmla="*/ 3368 w 3701"/>
              <a:gd name="T39" fmla="*/ 1330 h 2308"/>
              <a:gd name="T40" fmla="*/ 3207 w 3701"/>
              <a:gd name="T41" fmla="*/ 1202 h 2308"/>
              <a:gd name="T42" fmla="*/ 3007 w 3701"/>
              <a:gd name="T43" fmla="*/ 914 h 2308"/>
              <a:gd name="T44" fmla="*/ 2950 w 3701"/>
              <a:gd name="T45" fmla="*/ 649 h 2308"/>
              <a:gd name="T46" fmla="*/ 2800 w 3701"/>
              <a:gd name="T47" fmla="*/ 431 h 2308"/>
              <a:gd name="T48" fmla="*/ 2580 w 3701"/>
              <a:gd name="T49" fmla="*/ 285 h 2308"/>
              <a:gd name="T50" fmla="*/ 2312 w 3701"/>
              <a:gd name="T51" fmla="*/ 231 h 2308"/>
              <a:gd name="T52" fmla="*/ 2547 w 3701"/>
              <a:gd name="T53" fmla="*/ 29 h 2308"/>
              <a:gd name="T54" fmla="*/ 2822 w 3701"/>
              <a:gd name="T55" fmla="*/ 152 h 2308"/>
              <a:gd name="T56" fmla="*/ 3042 w 3701"/>
              <a:gd name="T57" fmla="*/ 354 h 2308"/>
              <a:gd name="T58" fmla="*/ 3185 w 3701"/>
              <a:gd name="T59" fmla="*/ 617 h 2308"/>
              <a:gd name="T60" fmla="*/ 3238 w 3701"/>
              <a:gd name="T61" fmla="*/ 923 h 2308"/>
              <a:gd name="T62" fmla="*/ 3353 w 3701"/>
              <a:gd name="T63" fmla="*/ 1018 h 2308"/>
              <a:gd name="T64" fmla="*/ 3549 w 3701"/>
              <a:gd name="T65" fmla="*/ 1186 h 2308"/>
              <a:gd name="T66" fmla="*/ 3670 w 3701"/>
              <a:gd name="T67" fmla="*/ 1415 h 2308"/>
              <a:gd name="T68" fmla="*/ 3697 w 3701"/>
              <a:gd name="T69" fmla="*/ 1686 h 2308"/>
              <a:gd name="T70" fmla="*/ 3616 w 3701"/>
              <a:gd name="T71" fmla="*/ 1946 h 2308"/>
              <a:gd name="T72" fmla="*/ 3448 w 3701"/>
              <a:gd name="T73" fmla="*/ 2150 h 2308"/>
              <a:gd name="T74" fmla="*/ 3212 w 3701"/>
              <a:gd name="T75" fmla="*/ 2277 h 2308"/>
              <a:gd name="T76" fmla="*/ 694 w 3701"/>
              <a:gd name="T77" fmla="*/ 2308 h 2308"/>
              <a:gd name="T78" fmla="*/ 424 w 3701"/>
              <a:gd name="T79" fmla="*/ 2254 h 2308"/>
              <a:gd name="T80" fmla="*/ 203 w 3701"/>
              <a:gd name="T81" fmla="*/ 2105 h 2308"/>
              <a:gd name="T82" fmla="*/ 55 w 3701"/>
              <a:gd name="T83" fmla="*/ 1886 h 2308"/>
              <a:gd name="T84" fmla="*/ 0 w 3701"/>
              <a:gd name="T85" fmla="*/ 1616 h 2308"/>
              <a:gd name="T86" fmla="*/ 55 w 3701"/>
              <a:gd name="T87" fmla="*/ 1347 h 2308"/>
              <a:gd name="T88" fmla="*/ 203 w 3701"/>
              <a:gd name="T89" fmla="*/ 1126 h 2308"/>
              <a:gd name="T90" fmla="*/ 424 w 3701"/>
              <a:gd name="T91" fmla="*/ 978 h 2308"/>
              <a:gd name="T92" fmla="*/ 694 w 3701"/>
              <a:gd name="T93" fmla="*/ 923 h 2308"/>
              <a:gd name="T94" fmla="*/ 790 w 3701"/>
              <a:gd name="T95" fmla="*/ 808 h 2308"/>
              <a:gd name="T96" fmla="*/ 957 w 3701"/>
              <a:gd name="T97" fmla="*/ 613 h 2308"/>
              <a:gd name="T98" fmla="*/ 1186 w 3701"/>
              <a:gd name="T99" fmla="*/ 491 h 2308"/>
              <a:gd name="T100" fmla="*/ 1429 w 3701"/>
              <a:gd name="T101" fmla="*/ 463 h 2308"/>
              <a:gd name="T102" fmla="*/ 1592 w 3701"/>
              <a:gd name="T103" fmla="*/ 351 h 2308"/>
              <a:gd name="T104" fmla="*/ 1809 w 3701"/>
              <a:gd name="T105" fmla="*/ 151 h 2308"/>
              <a:gd name="T106" fmla="*/ 2082 w 3701"/>
              <a:gd name="T107" fmla="*/ 29 h 2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01" h="2308">
                <a:moveTo>
                  <a:pt x="2312" y="231"/>
                </a:moveTo>
                <a:lnTo>
                  <a:pt x="2252" y="233"/>
                </a:lnTo>
                <a:lnTo>
                  <a:pt x="2191" y="242"/>
                </a:lnTo>
                <a:lnTo>
                  <a:pt x="2131" y="255"/>
                </a:lnTo>
                <a:lnTo>
                  <a:pt x="2074" y="274"/>
                </a:lnTo>
                <a:lnTo>
                  <a:pt x="2019" y="298"/>
                </a:lnTo>
                <a:lnTo>
                  <a:pt x="1965" y="326"/>
                </a:lnTo>
                <a:lnTo>
                  <a:pt x="1915" y="360"/>
                </a:lnTo>
                <a:lnTo>
                  <a:pt x="1867" y="397"/>
                </a:lnTo>
                <a:lnTo>
                  <a:pt x="1823" y="438"/>
                </a:lnTo>
                <a:lnTo>
                  <a:pt x="1781" y="484"/>
                </a:lnTo>
                <a:lnTo>
                  <a:pt x="1744" y="533"/>
                </a:lnTo>
                <a:lnTo>
                  <a:pt x="1711" y="587"/>
                </a:lnTo>
                <a:lnTo>
                  <a:pt x="1631" y="730"/>
                </a:lnTo>
                <a:lnTo>
                  <a:pt x="1468" y="701"/>
                </a:lnTo>
                <a:lnTo>
                  <a:pt x="1438" y="696"/>
                </a:lnTo>
                <a:lnTo>
                  <a:pt x="1411" y="694"/>
                </a:lnTo>
                <a:lnTo>
                  <a:pt x="1387" y="692"/>
                </a:lnTo>
                <a:lnTo>
                  <a:pt x="1336" y="696"/>
                </a:lnTo>
                <a:lnTo>
                  <a:pt x="1284" y="705"/>
                </a:lnTo>
                <a:lnTo>
                  <a:pt x="1235" y="719"/>
                </a:lnTo>
                <a:lnTo>
                  <a:pt x="1188" y="738"/>
                </a:lnTo>
                <a:lnTo>
                  <a:pt x="1143" y="764"/>
                </a:lnTo>
                <a:lnTo>
                  <a:pt x="1101" y="793"/>
                </a:lnTo>
                <a:lnTo>
                  <a:pt x="1064" y="828"/>
                </a:lnTo>
                <a:lnTo>
                  <a:pt x="1029" y="866"/>
                </a:lnTo>
                <a:lnTo>
                  <a:pt x="999" y="909"/>
                </a:lnTo>
                <a:lnTo>
                  <a:pt x="974" y="955"/>
                </a:lnTo>
                <a:lnTo>
                  <a:pt x="954" y="1004"/>
                </a:lnTo>
                <a:lnTo>
                  <a:pt x="896" y="1169"/>
                </a:lnTo>
                <a:lnTo>
                  <a:pt x="719" y="1157"/>
                </a:lnTo>
                <a:lnTo>
                  <a:pt x="687" y="1154"/>
                </a:lnTo>
                <a:lnTo>
                  <a:pt x="630" y="1158"/>
                </a:lnTo>
                <a:lnTo>
                  <a:pt x="575" y="1170"/>
                </a:lnTo>
                <a:lnTo>
                  <a:pt x="522" y="1188"/>
                </a:lnTo>
                <a:lnTo>
                  <a:pt x="473" y="1210"/>
                </a:lnTo>
                <a:lnTo>
                  <a:pt x="427" y="1239"/>
                </a:lnTo>
                <a:lnTo>
                  <a:pt x="384" y="1273"/>
                </a:lnTo>
                <a:lnTo>
                  <a:pt x="346" y="1312"/>
                </a:lnTo>
                <a:lnTo>
                  <a:pt x="313" y="1355"/>
                </a:lnTo>
                <a:lnTo>
                  <a:pt x="285" y="1400"/>
                </a:lnTo>
                <a:lnTo>
                  <a:pt x="262" y="1451"/>
                </a:lnTo>
                <a:lnTo>
                  <a:pt x="245" y="1504"/>
                </a:lnTo>
                <a:lnTo>
                  <a:pt x="235" y="1558"/>
                </a:lnTo>
                <a:lnTo>
                  <a:pt x="231" y="1616"/>
                </a:lnTo>
                <a:lnTo>
                  <a:pt x="235" y="1669"/>
                </a:lnTo>
                <a:lnTo>
                  <a:pt x="244" y="1722"/>
                </a:lnTo>
                <a:lnTo>
                  <a:pt x="258" y="1771"/>
                </a:lnTo>
                <a:lnTo>
                  <a:pt x="278" y="1818"/>
                </a:lnTo>
                <a:lnTo>
                  <a:pt x="303" y="1863"/>
                </a:lnTo>
                <a:lnTo>
                  <a:pt x="333" y="1905"/>
                </a:lnTo>
                <a:lnTo>
                  <a:pt x="367" y="1942"/>
                </a:lnTo>
                <a:lnTo>
                  <a:pt x="405" y="1976"/>
                </a:lnTo>
                <a:lnTo>
                  <a:pt x="446" y="2005"/>
                </a:lnTo>
                <a:lnTo>
                  <a:pt x="490" y="2030"/>
                </a:lnTo>
                <a:lnTo>
                  <a:pt x="538" y="2050"/>
                </a:lnTo>
                <a:lnTo>
                  <a:pt x="588" y="2065"/>
                </a:lnTo>
                <a:lnTo>
                  <a:pt x="640" y="2074"/>
                </a:lnTo>
                <a:lnTo>
                  <a:pt x="694" y="2077"/>
                </a:lnTo>
                <a:lnTo>
                  <a:pt x="3007" y="2077"/>
                </a:lnTo>
                <a:lnTo>
                  <a:pt x="3061" y="2074"/>
                </a:lnTo>
                <a:lnTo>
                  <a:pt x="3112" y="2065"/>
                </a:lnTo>
                <a:lnTo>
                  <a:pt x="3163" y="2050"/>
                </a:lnTo>
                <a:lnTo>
                  <a:pt x="3210" y="2030"/>
                </a:lnTo>
                <a:lnTo>
                  <a:pt x="3254" y="2005"/>
                </a:lnTo>
                <a:lnTo>
                  <a:pt x="3295" y="1976"/>
                </a:lnTo>
                <a:lnTo>
                  <a:pt x="3334" y="1942"/>
                </a:lnTo>
                <a:lnTo>
                  <a:pt x="3367" y="1905"/>
                </a:lnTo>
                <a:lnTo>
                  <a:pt x="3398" y="1863"/>
                </a:lnTo>
                <a:lnTo>
                  <a:pt x="3422" y="1818"/>
                </a:lnTo>
                <a:lnTo>
                  <a:pt x="3442" y="1771"/>
                </a:lnTo>
                <a:lnTo>
                  <a:pt x="3457" y="1722"/>
                </a:lnTo>
                <a:lnTo>
                  <a:pt x="3466" y="1669"/>
                </a:lnTo>
                <a:lnTo>
                  <a:pt x="3469" y="1616"/>
                </a:lnTo>
                <a:lnTo>
                  <a:pt x="3466" y="1563"/>
                </a:lnTo>
                <a:lnTo>
                  <a:pt x="3457" y="1513"/>
                </a:lnTo>
                <a:lnTo>
                  <a:pt x="3442" y="1463"/>
                </a:lnTo>
                <a:lnTo>
                  <a:pt x="3422" y="1416"/>
                </a:lnTo>
                <a:lnTo>
                  <a:pt x="3398" y="1371"/>
                </a:lnTo>
                <a:lnTo>
                  <a:pt x="3368" y="1330"/>
                </a:lnTo>
                <a:lnTo>
                  <a:pt x="3334" y="1292"/>
                </a:lnTo>
                <a:lnTo>
                  <a:pt x="3295" y="1258"/>
                </a:lnTo>
                <a:lnTo>
                  <a:pt x="3253" y="1228"/>
                </a:lnTo>
                <a:lnTo>
                  <a:pt x="3207" y="1202"/>
                </a:lnTo>
                <a:lnTo>
                  <a:pt x="3157" y="1182"/>
                </a:lnTo>
                <a:lnTo>
                  <a:pt x="2997" y="1126"/>
                </a:lnTo>
                <a:lnTo>
                  <a:pt x="3002" y="957"/>
                </a:lnTo>
                <a:lnTo>
                  <a:pt x="3007" y="914"/>
                </a:lnTo>
                <a:lnTo>
                  <a:pt x="3002" y="845"/>
                </a:lnTo>
                <a:lnTo>
                  <a:pt x="2991" y="776"/>
                </a:lnTo>
                <a:lnTo>
                  <a:pt x="2973" y="711"/>
                </a:lnTo>
                <a:lnTo>
                  <a:pt x="2950" y="649"/>
                </a:lnTo>
                <a:lnTo>
                  <a:pt x="2921" y="588"/>
                </a:lnTo>
                <a:lnTo>
                  <a:pt x="2886" y="532"/>
                </a:lnTo>
                <a:lnTo>
                  <a:pt x="2845" y="480"/>
                </a:lnTo>
                <a:lnTo>
                  <a:pt x="2800" y="431"/>
                </a:lnTo>
                <a:lnTo>
                  <a:pt x="2751" y="387"/>
                </a:lnTo>
                <a:lnTo>
                  <a:pt x="2698" y="347"/>
                </a:lnTo>
                <a:lnTo>
                  <a:pt x="2641" y="313"/>
                </a:lnTo>
                <a:lnTo>
                  <a:pt x="2580" y="285"/>
                </a:lnTo>
                <a:lnTo>
                  <a:pt x="2518" y="261"/>
                </a:lnTo>
                <a:lnTo>
                  <a:pt x="2451" y="244"/>
                </a:lnTo>
                <a:lnTo>
                  <a:pt x="2383" y="234"/>
                </a:lnTo>
                <a:lnTo>
                  <a:pt x="2312" y="231"/>
                </a:lnTo>
                <a:close/>
                <a:moveTo>
                  <a:pt x="2312" y="0"/>
                </a:moveTo>
                <a:lnTo>
                  <a:pt x="2393" y="3"/>
                </a:lnTo>
                <a:lnTo>
                  <a:pt x="2470" y="13"/>
                </a:lnTo>
                <a:lnTo>
                  <a:pt x="2547" y="29"/>
                </a:lnTo>
                <a:lnTo>
                  <a:pt x="2620" y="52"/>
                </a:lnTo>
                <a:lnTo>
                  <a:pt x="2690" y="80"/>
                </a:lnTo>
                <a:lnTo>
                  <a:pt x="2758" y="113"/>
                </a:lnTo>
                <a:lnTo>
                  <a:pt x="2822" y="152"/>
                </a:lnTo>
                <a:lnTo>
                  <a:pt x="2882" y="196"/>
                </a:lnTo>
                <a:lnTo>
                  <a:pt x="2940" y="244"/>
                </a:lnTo>
                <a:lnTo>
                  <a:pt x="2992" y="297"/>
                </a:lnTo>
                <a:lnTo>
                  <a:pt x="3042" y="354"/>
                </a:lnTo>
                <a:lnTo>
                  <a:pt x="3086" y="415"/>
                </a:lnTo>
                <a:lnTo>
                  <a:pt x="3124" y="478"/>
                </a:lnTo>
                <a:lnTo>
                  <a:pt x="3157" y="547"/>
                </a:lnTo>
                <a:lnTo>
                  <a:pt x="3185" y="617"/>
                </a:lnTo>
                <a:lnTo>
                  <a:pt x="3208" y="690"/>
                </a:lnTo>
                <a:lnTo>
                  <a:pt x="3225" y="765"/>
                </a:lnTo>
                <a:lnTo>
                  <a:pt x="3235" y="844"/>
                </a:lnTo>
                <a:lnTo>
                  <a:pt x="3238" y="923"/>
                </a:lnTo>
                <a:lnTo>
                  <a:pt x="3236" y="943"/>
                </a:lnTo>
                <a:lnTo>
                  <a:pt x="3234" y="965"/>
                </a:lnTo>
                <a:lnTo>
                  <a:pt x="3295" y="988"/>
                </a:lnTo>
                <a:lnTo>
                  <a:pt x="3353" y="1018"/>
                </a:lnTo>
                <a:lnTo>
                  <a:pt x="3408" y="1053"/>
                </a:lnTo>
                <a:lnTo>
                  <a:pt x="3459" y="1093"/>
                </a:lnTo>
                <a:lnTo>
                  <a:pt x="3506" y="1137"/>
                </a:lnTo>
                <a:lnTo>
                  <a:pt x="3549" y="1186"/>
                </a:lnTo>
                <a:lnTo>
                  <a:pt x="3587" y="1238"/>
                </a:lnTo>
                <a:lnTo>
                  <a:pt x="3621" y="1294"/>
                </a:lnTo>
                <a:lnTo>
                  <a:pt x="3648" y="1353"/>
                </a:lnTo>
                <a:lnTo>
                  <a:pt x="3670" y="1415"/>
                </a:lnTo>
                <a:lnTo>
                  <a:pt x="3687" y="1480"/>
                </a:lnTo>
                <a:lnTo>
                  <a:pt x="3697" y="1547"/>
                </a:lnTo>
                <a:lnTo>
                  <a:pt x="3701" y="1616"/>
                </a:lnTo>
                <a:lnTo>
                  <a:pt x="3697" y="1686"/>
                </a:lnTo>
                <a:lnTo>
                  <a:pt x="3686" y="1756"/>
                </a:lnTo>
                <a:lnTo>
                  <a:pt x="3669" y="1822"/>
                </a:lnTo>
                <a:lnTo>
                  <a:pt x="3646" y="1886"/>
                </a:lnTo>
                <a:lnTo>
                  <a:pt x="3616" y="1946"/>
                </a:lnTo>
                <a:lnTo>
                  <a:pt x="3582" y="2003"/>
                </a:lnTo>
                <a:lnTo>
                  <a:pt x="3542" y="2056"/>
                </a:lnTo>
                <a:lnTo>
                  <a:pt x="3497" y="2105"/>
                </a:lnTo>
                <a:lnTo>
                  <a:pt x="3448" y="2150"/>
                </a:lnTo>
                <a:lnTo>
                  <a:pt x="3394" y="2190"/>
                </a:lnTo>
                <a:lnTo>
                  <a:pt x="3337" y="2225"/>
                </a:lnTo>
                <a:lnTo>
                  <a:pt x="3276" y="2254"/>
                </a:lnTo>
                <a:lnTo>
                  <a:pt x="3212" y="2277"/>
                </a:lnTo>
                <a:lnTo>
                  <a:pt x="3146" y="2295"/>
                </a:lnTo>
                <a:lnTo>
                  <a:pt x="3078" y="2305"/>
                </a:lnTo>
                <a:lnTo>
                  <a:pt x="3007" y="2308"/>
                </a:lnTo>
                <a:lnTo>
                  <a:pt x="694" y="2308"/>
                </a:lnTo>
                <a:lnTo>
                  <a:pt x="623" y="2305"/>
                </a:lnTo>
                <a:lnTo>
                  <a:pt x="554" y="2295"/>
                </a:lnTo>
                <a:lnTo>
                  <a:pt x="487" y="2277"/>
                </a:lnTo>
                <a:lnTo>
                  <a:pt x="424" y="2254"/>
                </a:lnTo>
                <a:lnTo>
                  <a:pt x="364" y="2225"/>
                </a:lnTo>
                <a:lnTo>
                  <a:pt x="306" y="2190"/>
                </a:lnTo>
                <a:lnTo>
                  <a:pt x="253" y="2150"/>
                </a:lnTo>
                <a:lnTo>
                  <a:pt x="203" y="2105"/>
                </a:lnTo>
                <a:lnTo>
                  <a:pt x="158" y="2056"/>
                </a:lnTo>
                <a:lnTo>
                  <a:pt x="119" y="2003"/>
                </a:lnTo>
                <a:lnTo>
                  <a:pt x="84" y="1946"/>
                </a:lnTo>
                <a:lnTo>
                  <a:pt x="55" y="1886"/>
                </a:lnTo>
                <a:lnTo>
                  <a:pt x="31" y="1822"/>
                </a:lnTo>
                <a:lnTo>
                  <a:pt x="15" y="1756"/>
                </a:lnTo>
                <a:lnTo>
                  <a:pt x="3" y="1686"/>
                </a:lnTo>
                <a:lnTo>
                  <a:pt x="0" y="1616"/>
                </a:lnTo>
                <a:lnTo>
                  <a:pt x="3" y="1545"/>
                </a:lnTo>
                <a:lnTo>
                  <a:pt x="15" y="1477"/>
                </a:lnTo>
                <a:lnTo>
                  <a:pt x="31" y="1409"/>
                </a:lnTo>
                <a:lnTo>
                  <a:pt x="55" y="1347"/>
                </a:lnTo>
                <a:lnTo>
                  <a:pt x="84" y="1286"/>
                </a:lnTo>
                <a:lnTo>
                  <a:pt x="119" y="1229"/>
                </a:lnTo>
                <a:lnTo>
                  <a:pt x="158" y="1175"/>
                </a:lnTo>
                <a:lnTo>
                  <a:pt x="203" y="1126"/>
                </a:lnTo>
                <a:lnTo>
                  <a:pt x="253" y="1081"/>
                </a:lnTo>
                <a:lnTo>
                  <a:pt x="306" y="1042"/>
                </a:lnTo>
                <a:lnTo>
                  <a:pt x="364" y="1007"/>
                </a:lnTo>
                <a:lnTo>
                  <a:pt x="424" y="978"/>
                </a:lnTo>
                <a:lnTo>
                  <a:pt x="487" y="955"/>
                </a:lnTo>
                <a:lnTo>
                  <a:pt x="554" y="937"/>
                </a:lnTo>
                <a:lnTo>
                  <a:pt x="623" y="927"/>
                </a:lnTo>
                <a:lnTo>
                  <a:pt x="694" y="923"/>
                </a:lnTo>
                <a:lnTo>
                  <a:pt x="715" y="924"/>
                </a:lnTo>
                <a:lnTo>
                  <a:pt x="735" y="928"/>
                </a:lnTo>
                <a:lnTo>
                  <a:pt x="760" y="866"/>
                </a:lnTo>
                <a:lnTo>
                  <a:pt x="790" y="808"/>
                </a:lnTo>
                <a:lnTo>
                  <a:pt x="825" y="753"/>
                </a:lnTo>
                <a:lnTo>
                  <a:pt x="864" y="702"/>
                </a:lnTo>
                <a:lnTo>
                  <a:pt x="909" y="655"/>
                </a:lnTo>
                <a:lnTo>
                  <a:pt x="957" y="613"/>
                </a:lnTo>
                <a:lnTo>
                  <a:pt x="1010" y="575"/>
                </a:lnTo>
                <a:lnTo>
                  <a:pt x="1065" y="541"/>
                </a:lnTo>
                <a:lnTo>
                  <a:pt x="1125" y="513"/>
                </a:lnTo>
                <a:lnTo>
                  <a:pt x="1186" y="491"/>
                </a:lnTo>
                <a:lnTo>
                  <a:pt x="1252" y="475"/>
                </a:lnTo>
                <a:lnTo>
                  <a:pt x="1319" y="465"/>
                </a:lnTo>
                <a:lnTo>
                  <a:pt x="1387" y="462"/>
                </a:lnTo>
                <a:lnTo>
                  <a:pt x="1429" y="463"/>
                </a:lnTo>
                <a:lnTo>
                  <a:pt x="1469" y="467"/>
                </a:lnTo>
                <a:lnTo>
                  <a:pt x="1510" y="474"/>
                </a:lnTo>
                <a:lnTo>
                  <a:pt x="1549" y="410"/>
                </a:lnTo>
                <a:lnTo>
                  <a:pt x="1592" y="351"/>
                </a:lnTo>
                <a:lnTo>
                  <a:pt x="1640" y="295"/>
                </a:lnTo>
                <a:lnTo>
                  <a:pt x="1693" y="242"/>
                </a:lnTo>
                <a:lnTo>
                  <a:pt x="1749" y="194"/>
                </a:lnTo>
                <a:lnTo>
                  <a:pt x="1809" y="151"/>
                </a:lnTo>
                <a:lnTo>
                  <a:pt x="1873" y="112"/>
                </a:lnTo>
                <a:lnTo>
                  <a:pt x="1940" y="80"/>
                </a:lnTo>
                <a:lnTo>
                  <a:pt x="2009" y="52"/>
                </a:lnTo>
                <a:lnTo>
                  <a:pt x="2082" y="29"/>
                </a:lnTo>
                <a:lnTo>
                  <a:pt x="2156" y="13"/>
                </a:lnTo>
                <a:lnTo>
                  <a:pt x="2234" y="3"/>
                </a:lnTo>
                <a:lnTo>
                  <a:pt x="231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79" name="Group 78"/>
          <p:cNvGrpSpPr/>
          <p:nvPr/>
        </p:nvGrpSpPr>
        <p:grpSpPr>
          <a:xfrm>
            <a:off x="12854721" y="6941343"/>
            <a:ext cx="528199" cy="528198"/>
            <a:chOff x="4843463" y="3155951"/>
            <a:chExt cx="1370013" cy="1370012"/>
          </a:xfrm>
          <a:solidFill>
            <a:schemeClr val="bg1"/>
          </a:solidFill>
        </p:grpSpPr>
        <p:sp>
          <p:nvSpPr>
            <p:cNvPr id="80"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1"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2"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95" name="Group 94"/>
          <p:cNvGrpSpPr/>
          <p:nvPr/>
        </p:nvGrpSpPr>
        <p:grpSpPr>
          <a:xfrm>
            <a:off x="173873" y="7726433"/>
            <a:ext cx="3725819" cy="1771020"/>
            <a:chOff x="2674512" y="7414670"/>
            <a:chExt cx="3725819" cy="1771020"/>
          </a:xfrm>
        </p:grpSpPr>
        <p:sp>
          <p:nvSpPr>
            <p:cNvPr id="96" name="Rectangle 95"/>
            <p:cNvSpPr/>
            <p:nvPr/>
          </p:nvSpPr>
          <p:spPr>
            <a:xfrm>
              <a:off x="2674512" y="7862251"/>
              <a:ext cx="3725819" cy="1323439"/>
            </a:xfrm>
            <a:prstGeom prst="rect">
              <a:avLst/>
            </a:prstGeom>
          </p:spPr>
          <p:txBody>
            <a:bodyPr wrap="square">
              <a:spAutoFit/>
            </a:bodyPr>
            <a:lstStyle/>
            <a:p>
              <a:pPr algn="ctr"/>
              <a:r>
                <a:rPr lang="en-GB" sz="2000" dirty="0">
                  <a:solidFill>
                    <a:schemeClr val="bg1"/>
                  </a:solidFill>
                  <a:latin typeface="+mj-lt"/>
                  <a:cs typeface="Segoe UI Light" panose="020B0502040204020203" pitchFamily="34" charset="0"/>
                </a:rPr>
                <a:t>This is the text box here. </a:t>
              </a:r>
              <a:endParaRPr lang="en-GB" sz="2000" dirty="0" smtClean="0">
                <a:solidFill>
                  <a:schemeClr val="bg1"/>
                </a:solidFill>
                <a:latin typeface="+mj-lt"/>
                <a:cs typeface="Segoe UI Light" panose="020B0502040204020203" pitchFamily="34" charset="0"/>
              </a:endParaRPr>
            </a:p>
            <a:p>
              <a:pPr algn="ctr"/>
              <a:r>
                <a:rPr lang="en-GB" sz="2000" dirty="0" smtClean="0">
                  <a:solidFill>
                    <a:schemeClr val="bg1"/>
                  </a:solidFill>
                  <a:latin typeface="+mj-lt"/>
                  <a:cs typeface="Segoe UI Light" panose="020B0502040204020203" pitchFamily="34" charset="0"/>
                </a:rPr>
                <a:t>You can </a:t>
              </a:r>
              <a:r>
                <a:rPr lang="en-GB" sz="2000" dirty="0">
                  <a:solidFill>
                    <a:schemeClr val="bg1"/>
                  </a:solidFill>
                  <a:latin typeface="+mj-lt"/>
                  <a:cs typeface="Segoe UI Light" panose="020B0502040204020203" pitchFamily="34" charset="0"/>
                </a:rPr>
                <a:t>put some text here. </a:t>
              </a:r>
              <a:endParaRPr lang="en-GB" sz="2000" dirty="0" smtClean="0">
                <a:solidFill>
                  <a:schemeClr val="bg1"/>
                </a:solidFill>
                <a:latin typeface="+mj-lt"/>
                <a:cs typeface="Segoe UI Light" panose="020B0502040204020203" pitchFamily="34" charset="0"/>
              </a:endParaRPr>
            </a:p>
            <a:p>
              <a:pPr algn="ctr"/>
              <a:r>
                <a:rPr lang="en-GB" sz="2000" dirty="0" smtClean="0">
                  <a:solidFill>
                    <a:schemeClr val="bg1"/>
                  </a:solidFill>
                  <a:latin typeface="+mj-lt"/>
                  <a:cs typeface="Segoe UI Light" panose="020B0502040204020203" pitchFamily="34" charset="0"/>
                </a:rPr>
                <a:t>The </a:t>
              </a:r>
              <a:r>
                <a:rPr lang="en-GB" sz="2000" dirty="0">
                  <a:solidFill>
                    <a:schemeClr val="bg1"/>
                  </a:solidFill>
                  <a:latin typeface="+mj-lt"/>
                  <a:cs typeface="Segoe UI Light" panose="020B0502040204020203" pitchFamily="34" charset="0"/>
                </a:rPr>
                <a:t>text we are going to </a:t>
              </a:r>
              <a:endParaRPr lang="en-GB" sz="2000" dirty="0" smtClean="0">
                <a:solidFill>
                  <a:schemeClr val="bg1"/>
                </a:solidFill>
                <a:latin typeface="+mj-lt"/>
                <a:cs typeface="Segoe UI Light" panose="020B0502040204020203" pitchFamily="34" charset="0"/>
              </a:endParaRPr>
            </a:p>
            <a:p>
              <a:pPr algn="ctr"/>
              <a:r>
                <a:rPr lang="en-GB" sz="2000" dirty="0" smtClean="0">
                  <a:solidFill>
                    <a:schemeClr val="bg1"/>
                  </a:solidFill>
                  <a:latin typeface="+mj-lt"/>
                  <a:cs typeface="Segoe UI Light" panose="020B0502040204020203" pitchFamily="34" charset="0"/>
                </a:rPr>
                <a:t>put here.</a:t>
              </a:r>
              <a:endParaRPr lang="en-GB" sz="2000" dirty="0">
                <a:solidFill>
                  <a:schemeClr val="bg1"/>
                </a:solidFill>
                <a:latin typeface="+mj-lt"/>
                <a:cs typeface="Segoe UI Light" panose="020B0502040204020203" pitchFamily="34" charset="0"/>
              </a:endParaRPr>
            </a:p>
          </p:txBody>
        </p:sp>
        <p:sp>
          <p:nvSpPr>
            <p:cNvPr id="97" name="Rectangle 96"/>
            <p:cNvSpPr/>
            <p:nvPr/>
          </p:nvSpPr>
          <p:spPr>
            <a:xfrm>
              <a:off x="3474345" y="7414670"/>
              <a:ext cx="2126159" cy="461665"/>
            </a:xfrm>
            <a:prstGeom prst="rect">
              <a:avLst/>
            </a:prstGeom>
          </p:spPr>
          <p:txBody>
            <a:bodyPr wrap="none">
              <a:spAutoFit/>
            </a:bodyPr>
            <a:lstStyle/>
            <a:p>
              <a:pPr algn="ctr"/>
              <a:r>
                <a:rPr lang="en-GB" sz="2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98" name="Group 97"/>
          <p:cNvGrpSpPr/>
          <p:nvPr/>
        </p:nvGrpSpPr>
        <p:grpSpPr>
          <a:xfrm>
            <a:off x="3313720" y="7726433"/>
            <a:ext cx="3725819" cy="1771020"/>
            <a:chOff x="2674512" y="7414670"/>
            <a:chExt cx="3725819" cy="1771020"/>
          </a:xfrm>
        </p:grpSpPr>
        <p:sp>
          <p:nvSpPr>
            <p:cNvPr id="99" name="Rectangle 98"/>
            <p:cNvSpPr/>
            <p:nvPr/>
          </p:nvSpPr>
          <p:spPr>
            <a:xfrm>
              <a:off x="2674512" y="7862251"/>
              <a:ext cx="3725819" cy="1323439"/>
            </a:xfrm>
            <a:prstGeom prst="rect">
              <a:avLst/>
            </a:prstGeom>
          </p:spPr>
          <p:txBody>
            <a:bodyPr wrap="square">
              <a:spAutoFit/>
            </a:bodyPr>
            <a:lstStyle/>
            <a:p>
              <a:pPr algn="ctr"/>
              <a:r>
                <a:rPr lang="en-GB" sz="2000" dirty="0">
                  <a:solidFill>
                    <a:schemeClr val="bg1"/>
                  </a:solidFill>
                  <a:latin typeface="+mj-lt"/>
                  <a:cs typeface="Segoe UI Light" panose="020B0502040204020203" pitchFamily="34" charset="0"/>
                </a:rPr>
                <a:t>This is the text box here. </a:t>
              </a:r>
              <a:endParaRPr lang="en-GB" sz="2000" dirty="0" smtClean="0">
                <a:solidFill>
                  <a:schemeClr val="bg1"/>
                </a:solidFill>
                <a:latin typeface="+mj-lt"/>
                <a:cs typeface="Segoe UI Light" panose="020B0502040204020203" pitchFamily="34" charset="0"/>
              </a:endParaRPr>
            </a:p>
            <a:p>
              <a:pPr algn="ctr"/>
              <a:r>
                <a:rPr lang="en-GB" sz="2000" dirty="0" smtClean="0">
                  <a:solidFill>
                    <a:schemeClr val="bg1"/>
                  </a:solidFill>
                  <a:latin typeface="+mj-lt"/>
                  <a:cs typeface="Segoe UI Light" panose="020B0502040204020203" pitchFamily="34" charset="0"/>
                </a:rPr>
                <a:t>You can </a:t>
              </a:r>
              <a:r>
                <a:rPr lang="en-GB" sz="2000" dirty="0">
                  <a:solidFill>
                    <a:schemeClr val="bg1"/>
                  </a:solidFill>
                  <a:latin typeface="+mj-lt"/>
                  <a:cs typeface="Segoe UI Light" panose="020B0502040204020203" pitchFamily="34" charset="0"/>
                </a:rPr>
                <a:t>put some text here</a:t>
              </a:r>
              <a:r>
                <a:rPr lang="en-GB" sz="2000" dirty="0" smtClean="0">
                  <a:solidFill>
                    <a:schemeClr val="bg1"/>
                  </a:solidFill>
                  <a:latin typeface="+mj-lt"/>
                  <a:cs typeface="Segoe UI Light" panose="020B0502040204020203" pitchFamily="34" charset="0"/>
                </a:rPr>
                <a:t>.</a:t>
              </a:r>
            </a:p>
            <a:p>
              <a:pPr algn="ctr"/>
              <a:r>
                <a:rPr lang="en-GB" sz="2000" dirty="0" smtClean="0">
                  <a:solidFill>
                    <a:schemeClr val="bg1"/>
                  </a:solidFill>
                  <a:latin typeface="+mj-lt"/>
                  <a:cs typeface="Segoe UI Light" panose="020B0502040204020203" pitchFamily="34" charset="0"/>
                </a:rPr>
                <a:t> </a:t>
              </a:r>
              <a:r>
                <a:rPr lang="en-GB" sz="2000" dirty="0">
                  <a:solidFill>
                    <a:schemeClr val="bg1"/>
                  </a:solidFill>
                  <a:latin typeface="+mj-lt"/>
                  <a:cs typeface="Segoe UI Light" panose="020B0502040204020203" pitchFamily="34" charset="0"/>
                </a:rPr>
                <a:t>The text we are going </a:t>
              </a:r>
              <a:r>
                <a:rPr lang="en-GB" sz="2000" dirty="0" smtClean="0">
                  <a:solidFill>
                    <a:schemeClr val="bg1"/>
                  </a:solidFill>
                  <a:latin typeface="+mj-lt"/>
                  <a:cs typeface="Segoe UI Light" panose="020B0502040204020203" pitchFamily="34" charset="0"/>
                </a:rPr>
                <a:t>to</a:t>
              </a:r>
            </a:p>
            <a:p>
              <a:pPr algn="ctr"/>
              <a:r>
                <a:rPr lang="en-GB" sz="2000" dirty="0" smtClean="0">
                  <a:solidFill>
                    <a:schemeClr val="bg1"/>
                  </a:solidFill>
                  <a:latin typeface="+mj-lt"/>
                  <a:cs typeface="Segoe UI Light" panose="020B0502040204020203" pitchFamily="34" charset="0"/>
                </a:rPr>
                <a:t> </a:t>
              </a:r>
              <a:r>
                <a:rPr lang="en-GB" sz="2000" dirty="0">
                  <a:solidFill>
                    <a:schemeClr val="bg1"/>
                  </a:solidFill>
                  <a:latin typeface="+mj-lt"/>
                  <a:cs typeface="Segoe UI Light" panose="020B0502040204020203" pitchFamily="34" charset="0"/>
                </a:rPr>
                <a:t>put </a:t>
              </a:r>
              <a:r>
                <a:rPr lang="en-GB" sz="2000" dirty="0" smtClean="0">
                  <a:solidFill>
                    <a:schemeClr val="bg1"/>
                  </a:solidFill>
                  <a:latin typeface="+mj-lt"/>
                  <a:cs typeface="Segoe UI Light" panose="020B0502040204020203" pitchFamily="34" charset="0"/>
                </a:rPr>
                <a:t>here.</a:t>
              </a:r>
              <a:endParaRPr lang="en-GB" sz="2000" dirty="0">
                <a:solidFill>
                  <a:schemeClr val="bg1"/>
                </a:solidFill>
                <a:latin typeface="+mj-lt"/>
                <a:cs typeface="Segoe UI Light" panose="020B0502040204020203" pitchFamily="34" charset="0"/>
              </a:endParaRPr>
            </a:p>
          </p:txBody>
        </p:sp>
        <p:sp>
          <p:nvSpPr>
            <p:cNvPr id="100" name="Rectangle 99"/>
            <p:cNvSpPr/>
            <p:nvPr/>
          </p:nvSpPr>
          <p:spPr>
            <a:xfrm>
              <a:off x="3474345" y="7414670"/>
              <a:ext cx="2126159" cy="461665"/>
            </a:xfrm>
            <a:prstGeom prst="rect">
              <a:avLst/>
            </a:prstGeom>
          </p:spPr>
          <p:txBody>
            <a:bodyPr wrap="none">
              <a:spAutoFit/>
            </a:bodyPr>
            <a:lstStyle/>
            <a:p>
              <a:pPr algn="ctr"/>
              <a:r>
                <a:rPr lang="en-GB" sz="2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01" name="Group 100"/>
          <p:cNvGrpSpPr/>
          <p:nvPr/>
        </p:nvGrpSpPr>
        <p:grpSpPr>
          <a:xfrm>
            <a:off x="11353104" y="7688704"/>
            <a:ext cx="3725819" cy="1771020"/>
            <a:chOff x="2674512" y="7414670"/>
            <a:chExt cx="3725819" cy="1771020"/>
          </a:xfrm>
        </p:grpSpPr>
        <p:sp>
          <p:nvSpPr>
            <p:cNvPr id="102" name="Rectangle 101"/>
            <p:cNvSpPr/>
            <p:nvPr/>
          </p:nvSpPr>
          <p:spPr>
            <a:xfrm>
              <a:off x="2674512" y="7862251"/>
              <a:ext cx="3725819" cy="1323439"/>
            </a:xfrm>
            <a:prstGeom prst="rect">
              <a:avLst/>
            </a:prstGeom>
          </p:spPr>
          <p:txBody>
            <a:bodyPr wrap="square">
              <a:spAutoFit/>
            </a:bodyPr>
            <a:lstStyle/>
            <a:p>
              <a:pPr algn="ctr"/>
              <a:r>
                <a:rPr lang="en-GB" sz="2000" dirty="0">
                  <a:solidFill>
                    <a:schemeClr val="bg1"/>
                  </a:solidFill>
                  <a:latin typeface="+mj-lt"/>
                  <a:cs typeface="Segoe UI Light" panose="020B0502040204020203" pitchFamily="34" charset="0"/>
                </a:rPr>
                <a:t>This is the text box here. </a:t>
              </a:r>
              <a:endParaRPr lang="en-GB" sz="2000" dirty="0" smtClean="0">
                <a:solidFill>
                  <a:schemeClr val="bg1"/>
                </a:solidFill>
                <a:latin typeface="+mj-lt"/>
                <a:cs typeface="Segoe UI Light" panose="020B0502040204020203" pitchFamily="34" charset="0"/>
              </a:endParaRPr>
            </a:p>
            <a:p>
              <a:pPr algn="ctr"/>
              <a:r>
                <a:rPr lang="en-GB" sz="2000" dirty="0" smtClean="0">
                  <a:solidFill>
                    <a:schemeClr val="bg1"/>
                  </a:solidFill>
                  <a:latin typeface="+mj-lt"/>
                  <a:cs typeface="Segoe UI Light" panose="020B0502040204020203" pitchFamily="34" charset="0"/>
                </a:rPr>
                <a:t>You can </a:t>
              </a:r>
              <a:r>
                <a:rPr lang="en-GB" sz="2000" dirty="0">
                  <a:solidFill>
                    <a:schemeClr val="bg1"/>
                  </a:solidFill>
                  <a:latin typeface="+mj-lt"/>
                  <a:cs typeface="Segoe UI Light" panose="020B0502040204020203" pitchFamily="34" charset="0"/>
                </a:rPr>
                <a:t>put some text here. </a:t>
              </a:r>
              <a:endParaRPr lang="en-GB" sz="2000" dirty="0" smtClean="0">
                <a:solidFill>
                  <a:schemeClr val="bg1"/>
                </a:solidFill>
                <a:latin typeface="+mj-lt"/>
                <a:cs typeface="Segoe UI Light" panose="020B0502040204020203" pitchFamily="34" charset="0"/>
              </a:endParaRPr>
            </a:p>
            <a:p>
              <a:pPr algn="ctr"/>
              <a:r>
                <a:rPr lang="en-GB" sz="2000" dirty="0" smtClean="0">
                  <a:solidFill>
                    <a:schemeClr val="bg1"/>
                  </a:solidFill>
                  <a:latin typeface="+mj-lt"/>
                  <a:cs typeface="Segoe UI Light" panose="020B0502040204020203" pitchFamily="34" charset="0"/>
                </a:rPr>
                <a:t>The </a:t>
              </a:r>
              <a:r>
                <a:rPr lang="en-GB" sz="2000" dirty="0">
                  <a:solidFill>
                    <a:schemeClr val="bg1"/>
                  </a:solidFill>
                  <a:latin typeface="+mj-lt"/>
                  <a:cs typeface="Segoe UI Light" panose="020B0502040204020203" pitchFamily="34" charset="0"/>
                </a:rPr>
                <a:t>text we are going to </a:t>
              </a:r>
              <a:endParaRPr lang="en-GB" sz="2000" dirty="0" smtClean="0">
                <a:solidFill>
                  <a:schemeClr val="bg1"/>
                </a:solidFill>
                <a:latin typeface="+mj-lt"/>
                <a:cs typeface="Segoe UI Light" panose="020B0502040204020203" pitchFamily="34" charset="0"/>
              </a:endParaRPr>
            </a:p>
            <a:p>
              <a:pPr algn="ctr"/>
              <a:r>
                <a:rPr lang="en-GB" sz="2000" dirty="0" smtClean="0">
                  <a:solidFill>
                    <a:schemeClr val="bg1"/>
                  </a:solidFill>
                  <a:latin typeface="+mj-lt"/>
                  <a:cs typeface="Segoe UI Light" panose="020B0502040204020203" pitchFamily="34" charset="0"/>
                </a:rPr>
                <a:t>put here.</a:t>
              </a:r>
              <a:endParaRPr lang="en-GB" sz="2000" dirty="0">
                <a:solidFill>
                  <a:schemeClr val="bg1"/>
                </a:solidFill>
                <a:latin typeface="+mj-lt"/>
                <a:cs typeface="Segoe UI Light" panose="020B0502040204020203" pitchFamily="34" charset="0"/>
              </a:endParaRPr>
            </a:p>
          </p:txBody>
        </p:sp>
        <p:sp>
          <p:nvSpPr>
            <p:cNvPr id="103" name="Rectangle 102"/>
            <p:cNvSpPr/>
            <p:nvPr/>
          </p:nvSpPr>
          <p:spPr>
            <a:xfrm>
              <a:off x="3474345" y="7414670"/>
              <a:ext cx="2126159" cy="461665"/>
            </a:xfrm>
            <a:prstGeom prst="rect">
              <a:avLst/>
            </a:prstGeom>
          </p:spPr>
          <p:txBody>
            <a:bodyPr wrap="none">
              <a:spAutoFit/>
            </a:bodyPr>
            <a:lstStyle/>
            <a:p>
              <a:pPr algn="ctr"/>
              <a:r>
                <a:rPr lang="en-GB" sz="2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04" name="Group 103"/>
          <p:cNvGrpSpPr/>
          <p:nvPr/>
        </p:nvGrpSpPr>
        <p:grpSpPr>
          <a:xfrm>
            <a:off x="14492951" y="7688704"/>
            <a:ext cx="3725819" cy="1771020"/>
            <a:chOff x="2674512" y="7414670"/>
            <a:chExt cx="3725819" cy="1771020"/>
          </a:xfrm>
        </p:grpSpPr>
        <p:sp>
          <p:nvSpPr>
            <p:cNvPr id="105" name="Rectangle 104"/>
            <p:cNvSpPr/>
            <p:nvPr/>
          </p:nvSpPr>
          <p:spPr>
            <a:xfrm>
              <a:off x="2674512" y="7862251"/>
              <a:ext cx="3725819" cy="1323439"/>
            </a:xfrm>
            <a:prstGeom prst="rect">
              <a:avLst/>
            </a:prstGeom>
          </p:spPr>
          <p:txBody>
            <a:bodyPr wrap="square">
              <a:spAutoFit/>
            </a:bodyPr>
            <a:lstStyle/>
            <a:p>
              <a:pPr algn="ctr"/>
              <a:r>
                <a:rPr lang="en-GB" sz="2000" dirty="0">
                  <a:solidFill>
                    <a:schemeClr val="bg1"/>
                  </a:solidFill>
                  <a:latin typeface="+mj-lt"/>
                  <a:cs typeface="Segoe UI Light" panose="020B0502040204020203" pitchFamily="34" charset="0"/>
                </a:rPr>
                <a:t>This is the text box here. </a:t>
              </a:r>
              <a:endParaRPr lang="en-GB" sz="2000" dirty="0" smtClean="0">
                <a:solidFill>
                  <a:schemeClr val="bg1"/>
                </a:solidFill>
                <a:latin typeface="+mj-lt"/>
                <a:cs typeface="Segoe UI Light" panose="020B0502040204020203" pitchFamily="34" charset="0"/>
              </a:endParaRPr>
            </a:p>
            <a:p>
              <a:pPr algn="ctr"/>
              <a:r>
                <a:rPr lang="en-GB" sz="2000" dirty="0" smtClean="0">
                  <a:solidFill>
                    <a:schemeClr val="bg1"/>
                  </a:solidFill>
                  <a:latin typeface="+mj-lt"/>
                  <a:cs typeface="Segoe UI Light" panose="020B0502040204020203" pitchFamily="34" charset="0"/>
                </a:rPr>
                <a:t>You can </a:t>
              </a:r>
              <a:r>
                <a:rPr lang="en-GB" sz="2000" dirty="0">
                  <a:solidFill>
                    <a:schemeClr val="bg1"/>
                  </a:solidFill>
                  <a:latin typeface="+mj-lt"/>
                  <a:cs typeface="Segoe UI Light" panose="020B0502040204020203" pitchFamily="34" charset="0"/>
                </a:rPr>
                <a:t>put some text here</a:t>
              </a:r>
              <a:r>
                <a:rPr lang="en-GB" sz="2000" dirty="0" smtClean="0">
                  <a:solidFill>
                    <a:schemeClr val="bg1"/>
                  </a:solidFill>
                  <a:latin typeface="+mj-lt"/>
                  <a:cs typeface="Segoe UI Light" panose="020B0502040204020203" pitchFamily="34" charset="0"/>
                </a:rPr>
                <a:t>.</a:t>
              </a:r>
            </a:p>
            <a:p>
              <a:pPr algn="ctr"/>
              <a:r>
                <a:rPr lang="en-GB" sz="2000" dirty="0" smtClean="0">
                  <a:solidFill>
                    <a:schemeClr val="bg1"/>
                  </a:solidFill>
                  <a:latin typeface="+mj-lt"/>
                  <a:cs typeface="Segoe UI Light" panose="020B0502040204020203" pitchFamily="34" charset="0"/>
                </a:rPr>
                <a:t> </a:t>
              </a:r>
              <a:r>
                <a:rPr lang="en-GB" sz="2000" dirty="0">
                  <a:solidFill>
                    <a:schemeClr val="bg1"/>
                  </a:solidFill>
                  <a:latin typeface="+mj-lt"/>
                  <a:cs typeface="Segoe UI Light" panose="020B0502040204020203" pitchFamily="34" charset="0"/>
                </a:rPr>
                <a:t>The text we are going </a:t>
              </a:r>
              <a:r>
                <a:rPr lang="en-GB" sz="2000" dirty="0" smtClean="0">
                  <a:solidFill>
                    <a:schemeClr val="bg1"/>
                  </a:solidFill>
                  <a:latin typeface="+mj-lt"/>
                  <a:cs typeface="Segoe UI Light" panose="020B0502040204020203" pitchFamily="34" charset="0"/>
                </a:rPr>
                <a:t>to</a:t>
              </a:r>
            </a:p>
            <a:p>
              <a:pPr algn="ctr"/>
              <a:r>
                <a:rPr lang="en-GB" sz="2000" dirty="0" smtClean="0">
                  <a:solidFill>
                    <a:schemeClr val="bg1"/>
                  </a:solidFill>
                  <a:latin typeface="+mj-lt"/>
                  <a:cs typeface="Segoe UI Light" panose="020B0502040204020203" pitchFamily="34" charset="0"/>
                </a:rPr>
                <a:t> </a:t>
              </a:r>
              <a:r>
                <a:rPr lang="en-GB" sz="2000" dirty="0">
                  <a:solidFill>
                    <a:schemeClr val="bg1"/>
                  </a:solidFill>
                  <a:latin typeface="+mj-lt"/>
                  <a:cs typeface="Segoe UI Light" panose="020B0502040204020203" pitchFamily="34" charset="0"/>
                </a:rPr>
                <a:t>put </a:t>
              </a:r>
              <a:r>
                <a:rPr lang="en-GB" sz="2000" dirty="0" smtClean="0">
                  <a:solidFill>
                    <a:schemeClr val="bg1"/>
                  </a:solidFill>
                  <a:latin typeface="+mj-lt"/>
                  <a:cs typeface="Segoe UI Light" panose="020B0502040204020203" pitchFamily="34" charset="0"/>
                </a:rPr>
                <a:t>here.</a:t>
              </a:r>
              <a:endParaRPr lang="en-GB" sz="2000" dirty="0">
                <a:solidFill>
                  <a:schemeClr val="bg1"/>
                </a:solidFill>
                <a:latin typeface="+mj-lt"/>
                <a:cs typeface="Segoe UI Light" panose="020B0502040204020203" pitchFamily="34" charset="0"/>
              </a:endParaRPr>
            </a:p>
          </p:txBody>
        </p:sp>
        <p:sp>
          <p:nvSpPr>
            <p:cNvPr id="106" name="Rectangle 105"/>
            <p:cNvSpPr/>
            <p:nvPr/>
          </p:nvSpPr>
          <p:spPr>
            <a:xfrm>
              <a:off x="3474345" y="7414670"/>
              <a:ext cx="2126159" cy="461665"/>
            </a:xfrm>
            <a:prstGeom prst="rect">
              <a:avLst/>
            </a:prstGeom>
          </p:spPr>
          <p:txBody>
            <a:bodyPr wrap="none">
              <a:spAutoFit/>
            </a:bodyPr>
            <a:lstStyle/>
            <a:p>
              <a:pPr algn="ctr"/>
              <a:r>
                <a:rPr lang="en-GB" sz="2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5" name="Group 4"/>
          <p:cNvGrpSpPr/>
          <p:nvPr/>
        </p:nvGrpSpPr>
        <p:grpSpPr>
          <a:xfrm>
            <a:off x="6099363" y="2648496"/>
            <a:ext cx="6051175" cy="4202061"/>
            <a:chOff x="6023163" y="2648496"/>
            <a:chExt cx="6051175" cy="4202061"/>
          </a:xfrm>
        </p:grpSpPr>
        <p:sp>
          <p:nvSpPr>
            <p:cNvPr id="44" name="Freeform 44"/>
            <p:cNvSpPr>
              <a:spLocks noEditPoints="1"/>
            </p:cNvSpPr>
            <p:nvPr/>
          </p:nvSpPr>
          <p:spPr bwMode="auto">
            <a:xfrm>
              <a:off x="6023163" y="6439109"/>
              <a:ext cx="6051175" cy="411448"/>
            </a:xfrm>
            <a:custGeom>
              <a:avLst/>
              <a:gdLst>
                <a:gd name="T0" fmla="*/ 1707 w 4009"/>
                <a:gd name="T1" fmla="*/ 268 h 398"/>
                <a:gd name="T2" fmla="*/ 2303 w 4009"/>
                <a:gd name="T3" fmla="*/ 130 h 398"/>
                <a:gd name="T4" fmla="*/ 21 w 4009"/>
                <a:gd name="T5" fmla="*/ 0 h 398"/>
                <a:gd name="T6" fmla="*/ 3995 w 4009"/>
                <a:gd name="T7" fmla="*/ 1 h 398"/>
                <a:gd name="T8" fmla="*/ 4004 w 4009"/>
                <a:gd name="T9" fmla="*/ 7 h 398"/>
                <a:gd name="T10" fmla="*/ 4009 w 4009"/>
                <a:gd name="T11" fmla="*/ 18 h 398"/>
                <a:gd name="T12" fmla="*/ 4008 w 4009"/>
                <a:gd name="T13" fmla="*/ 27 h 398"/>
                <a:gd name="T14" fmla="*/ 4004 w 4009"/>
                <a:gd name="T15" fmla="*/ 44 h 398"/>
                <a:gd name="T16" fmla="*/ 3996 w 4009"/>
                <a:gd name="T17" fmla="*/ 75 h 398"/>
                <a:gd name="T18" fmla="*/ 3979 w 4009"/>
                <a:gd name="T19" fmla="*/ 115 h 398"/>
                <a:gd name="T20" fmla="*/ 3954 w 4009"/>
                <a:gd name="T21" fmla="*/ 162 h 398"/>
                <a:gd name="T22" fmla="*/ 3920 w 4009"/>
                <a:gd name="T23" fmla="*/ 212 h 398"/>
                <a:gd name="T24" fmla="*/ 3874 w 4009"/>
                <a:gd name="T25" fmla="*/ 262 h 398"/>
                <a:gd name="T26" fmla="*/ 3816 w 4009"/>
                <a:gd name="T27" fmla="*/ 308 h 398"/>
                <a:gd name="T28" fmla="*/ 3742 w 4009"/>
                <a:gd name="T29" fmla="*/ 349 h 398"/>
                <a:gd name="T30" fmla="*/ 3653 w 4009"/>
                <a:gd name="T31" fmla="*/ 379 h 398"/>
                <a:gd name="T32" fmla="*/ 3544 w 4009"/>
                <a:gd name="T33" fmla="*/ 395 h 398"/>
                <a:gd name="T34" fmla="*/ 525 w 4009"/>
                <a:gd name="T35" fmla="*/ 398 h 398"/>
                <a:gd name="T36" fmla="*/ 409 w 4009"/>
                <a:gd name="T37" fmla="*/ 389 h 398"/>
                <a:gd name="T38" fmla="*/ 310 w 4009"/>
                <a:gd name="T39" fmla="*/ 366 h 398"/>
                <a:gd name="T40" fmla="*/ 229 w 4009"/>
                <a:gd name="T41" fmla="*/ 330 h 398"/>
                <a:gd name="T42" fmla="*/ 163 w 4009"/>
                <a:gd name="T43" fmla="*/ 286 h 398"/>
                <a:gd name="T44" fmla="*/ 111 w 4009"/>
                <a:gd name="T45" fmla="*/ 237 h 398"/>
                <a:gd name="T46" fmla="*/ 71 w 4009"/>
                <a:gd name="T47" fmla="*/ 187 h 398"/>
                <a:gd name="T48" fmla="*/ 41 w 4009"/>
                <a:gd name="T49" fmla="*/ 138 h 398"/>
                <a:gd name="T50" fmla="*/ 21 w 4009"/>
                <a:gd name="T51" fmla="*/ 94 h 398"/>
                <a:gd name="T52" fmla="*/ 9 w 4009"/>
                <a:gd name="T53" fmla="*/ 58 h 398"/>
                <a:gd name="T54" fmla="*/ 2 w 4009"/>
                <a:gd name="T55" fmla="*/ 33 h 398"/>
                <a:gd name="T56" fmla="*/ 0 w 4009"/>
                <a:gd name="T57" fmla="*/ 25 h 398"/>
                <a:gd name="T58" fmla="*/ 1 w 4009"/>
                <a:gd name="T59" fmla="*/ 16 h 398"/>
                <a:gd name="T60" fmla="*/ 5 w 4009"/>
                <a:gd name="T61" fmla="*/ 7 h 398"/>
                <a:gd name="T62" fmla="*/ 15 w 4009"/>
                <a:gd name="T63" fmla="*/ 1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9" h="398">
                  <a:moveTo>
                    <a:pt x="1707" y="130"/>
                  </a:moveTo>
                  <a:lnTo>
                    <a:pt x="1707" y="268"/>
                  </a:lnTo>
                  <a:lnTo>
                    <a:pt x="2303" y="268"/>
                  </a:lnTo>
                  <a:lnTo>
                    <a:pt x="2303" y="130"/>
                  </a:lnTo>
                  <a:lnTo>
                    <a:pt x="1707" y="130"/>
                  </a:lnTo>
                  <a:close/>
                  <a:moveTo>
                    <a:pt x="21" y="0"/>
                  </a:moveTo>
                  <a:lnTo>
                    <a:pt x="3988" y="0"/>
                  </a:lnTo>
                  <a:lnTo>
                    <a:pt x="3995" y="1"/>
                  </a:lnTo>
                  <a:lnTo>
                    <a:pt x="3999" y="4"/>
                  </a:lnTo>
                  <a:lnTo>
                    <a:pt x="4004" y="7"/>
                  </a:lnTo>
                  <a:lnTo>
                    <a:pt x="4008" y="12"/>
                  </a:lnTo>
                  <a:lnTo>
                    <a:pt x="4009" y="18"/>
                  </a:lnTo>
                  <a:lnTo>
                    <a:pt x="4009" y="25"/>
                  </a:lnTo>
                  <a:lnTo>
                    <a:pt x="4008" y="27"/>
                  </a:lnTo>
                  <a:lnTo>
                    <a:pt x="4007" y="33"/>
                  </a:lnTo>
                  <a:lnTo>
                    <a:pt x="4004" y="44"/>
                  </a:lnTo>
                  <a:lnTo>
                    <a:pt x="4001" y="58"/>
                  </a:lnTo>
                  <a:lnTo>
                    <a:pt x="3996" y="75"/>
                  </a:lnTo>
                  <a:lnTo>
                    <a:pt x="3988" y="94"/>
                  </a:lnTo>
                  <a:lnTo>
                    <a:pt x="3979" y="115"/>
                  </a:lnTo>
                  <a:lnTo>
                    <a:pt x="3968" y="138"/>
                  </a:lnTo>
                  <a:lnTo>
                    <a:pt x="3954" y="162"/>
                  </a:lnTo>
                  <a:lnTo>
                    <a:pt x="3939" y="187"/>
                  </a:lnTo>
                  <a:lnTo>
                    <a:pt x="3920" y="212"/>
                  </a:lnTo>
                  <a:lnTo>
                    <a:pt x="3900" y="237"/>
                  </a:lnTo>
                  <a:lnTo>
                    <a:pt x="3874" y="262"/>
                  </a:lnTo>
                  <a:lnTo>
                    <a:pt x="3847" y="286"/>
                  </a:lnTo>
                  <a:lnTo>
                    <a:pt x="3816" y="308"/>
                  </a:lnTo>
                  <a:lnTo>
                    <a:pt x="3780" y="330"/>
                  </a:lnTo>
                  <a:lnTo>
                    <a:pt x="3742" y="349"/>
                  </a:lnTo>
                  <a:lnTo>
                    <a:pt x="3699" y="366"/>
                  </a:lnTo>
                  <a:lnTo>
                    <a:pt x="3653" y="379"/>
                  </a:lnTo>
                  <a:lnTo>
                    <a:pt x="3600" y="389"/>
                  </a:lnTo>
                  <a:lnTo>
                    <a:pt x="3544" y="395"/>
                  </a:lnTo>
                  <a:lnTo>
                    <a:pt x="3484" y="398"/>
                  </a:lnTo>
                  <a:lnTo>
                    <a:pt x="525" y="398"/>
                  </a:lnTo>
                  <a:lnTo>
                    <a:pt x="465" y="395"/>
                  </a:lnTo>
                  <a:lnTo>
                    <a:pt x="409" y="389"/>
                  </a:lnTo>
                  <a:lnTo>
                    <a:pt x="356" y="379"/>
                  </a:lnTo>
                  <a:lnTo>
                    <a:pt x="310" y="366"/>
                  </a:lnTo>
                  <a:lnTo>
                    <a:pt x="268" y="349"/>
                  </a:lnTo>
                  <a:lnTo>
                    <a:pt x="229" y="330"/>
                  </a:lnTo>
                  <a:lnTo>
                    <a:pt x="193" y="308"/>
                  </a:lnTo>
                  <a:lnTo>
                    <a:pt x="163" y="286"/>
                  </a:lnTo>
                  <a:lnTo>
                    <a:pt x="135" y="262"/>
                  </a:lnTo>
                  <a:lnTo>
                    <a:pt x="111" y="237"/>
                  </a:lnTo>
                  <a:lnTo>
                    <a:pt x="89" y="212"/>
                  </a:lnTo>
                  <a:lnTo>
                    <a:pt x="71" y="187"/>
                  </a:lnTo>
                  <a:lnTo>
                    <a:pt x="55" y="162"/>
                  </a:lnTo>
                  <a:lnTo>
                    <a:pt x="41" y="138"/>
                  </a:lnTo>
                  <a:lnTo>
                    <a:pt x="30" y="115"/>
                  </a:lnTo>
                  <a:lnTo>
                    <a:pt x="21" y="94"/>
                  </a:lnTo>
                  <a:lnTo>
                    <a:pt x="13" y="75"/>
                  </a:lnTo>
                  <a:lnTo>
                    <a:pt x="9" y="58"/>
                  </a:lnTo>
                  <a:lnTo>
                    <a:pt x="5" y="44"/>
                  </a:lnTo>
                  <a:lnTo>
                    <a:pt x="2" y="33"/>
                  </a:lnTo>
                  <a:lnTo>
                    <a:pt x="1" y="27"/>
                  </a:lnTo>
                  <a:lnTo>
                    <a:pt x="0" y="25"/>
                  </a:lnTo>
                  <a:lnTo>
                    <a:pt x="0" y="20"/>
                  </a:lnTo>
                  <a:lnTo>
                    <a:pt x="1" y="16"/>
                  </a:lnTo>
                  <a:lnTo>
                    <a:pt x="2" y="11"/>
                  </a:lnTo>
                  <a:lnTo>
                    <a:pt x="5" y="7"/>
                  </a:lnTo>
                  <a:lnTo>
                    <a:pt x="10" y="4"/>
                  </a:lnTo>
                  <a:lnTo>
                    <a:pt x="15" y="1"/>
                  </a:lnTo>
                  <a:lnTo>
                    <a:pt x="21" y="0"/>
                  </a:lnTo>
                  <a:close/>
                </a:path>
              </a:pathLst>
            </a:custGeom>
            <a:solidFill>
              <a:schemeClr val="tx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2" name="Group 1"/>
            <p:cNvGrpSpPr/>
            <p:nvPr/>
          </p:nvGrpSpPr>
          <p:grpSpPr>
            <a:xfrm>
              <a:off x="6370755" y="2648496"/>
              <a:ext cx="5268779" cy="3591243"/>
              <a:chOff x="13960280" y="2645630"/>
              <a:chExt cx="4789799" cy="3264766"/>
            </a:xfrm>
          </p:grpSpPr>
          <p:sp>
            <p:nvSpPr>
              <p:cNvPr id="47" name="Rounded Rectangle 46"/>
              <p:cNvSpPr/>
              <p:nvPr/>
            </p:nvSpPr>
            <p:spPr>
              <a:xfrm>
                <a:off x="13960280" y="2645630"/>
                <a:ext cx="4789799" cy="3264766"/>
              </a:xfrm>
              <a:prstGeom prst="roundRect">
                <a:avLst>
                  <a:gd name="adj" fmla="val 2517"/>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ounded Rectangle 47"/>
              <p:cNvSpPr/>
              <p:nvPr/>
            </p:nvSpPr>
            <p:spPr>
              <a:xfrm>
                <a:off x="14176538" y="2866049"/>
                <a:ext cx="4339717" cy="2533698"/>
              </a:xfrm>
              <a:prstGeom prst="roundRect">
                <a:avLst>
                  <a:gd name="adj" fmla="val 1128"/>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dirty="0" smtClean="0">
                    <a:solidFill>
                      <a:schemeClr val="tx1"/>
                    </a:solidFill>
                  </a:rPr>
                  <a:t>Image</a:t>
                </a:r>
                <a:endParaRPr lang="en-GB" sz="5400" dirty="0">
                  <a:solidFill>
                    <a:schemeClr val="tx1"/>
                  </a:solidFill>
                </a:endParaRPr>
              </a:p>
            </p:txBody>
          </p:sp>
        </p:grpSp>
        <p:grpSp>
          <p:nvGrpSpPr>
            <p:cNvPr id="51" name="Group 50"/>
            <p:cNvGrpSpPr/>
            <p:nvPr/>
          </p:nvGrpSpPr>
          <p:grpSpPr>
            <a:xfrm>
              <a:off x="8881450" y="5912833"/>
              <a:ext cx="296500" cy="64545"/>
              <a:chOff x="10911749" y="6040033"/>
              <a:chExt cx="296500" cy="64545"/>
            </a:xfrm>
          </p:grpSpPr>
          <p:sp>
            <p:nvSpPr>
              <p:cNvPr id="52" name="Oval 51"/>
              <p:cNvSpPr/>
              <p:nvPr/>
            </p:nvSpPr>
            <p:spPr>
              <a:xfrm>
                <a:off x="10911749" y="6040033"/>
                <a:ext cx="64545" cy="6454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05" dirty="0"/>
              </a:p>
            </p:txBody>
          </p:sp>
          <p:sp>
            <p:nvSpPr>
              <p:cNvPr id="53" name="Oval 52"/>
              <p:cNvSpPr/>
              <p:nvPr/>
            </p:nvSpPr>
            <p:spPr>
              <a:xfrm>
                <a:off x="11027727" y="6040033"/>
                <a:ext cx="64545" cy="64545"/>
              </a:xfrm>
              <a:prstGeom prst="ellipse">
                <a:avLst/>
              </a:prstGeom>
              <a:solidFill>
                <a:srgbClr val="F8D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05" dirty="0"/>
              </a:p>
            </p:txBody>
          </p:sp>
          <p:sp>
            <p:nvSpPr>
              <p:cNvPr id="54" name="Oval 53"/>
              <p:cNvSpPr/>
              <p:nvPr/>
            </p:nvSpPr>
            <p:spPr>
              <a:xfrm>
                <a:off x="11143704" y="6040033"/>
                <a:ext cx="64545" cy="64545"/>
              </a:xfrm>
              <a:prstGeom prst="ellipse">
                <a:avLst/>
              </a:prstGeom>
              <a:solidFill>
                <a:srgbClr val="F37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05" dirty="0"/>
              </a:p>
            </p:txBody>
          </p:sp>
        </p:grpSp>
      </p:grpSp>
    </p:spTree>
    <p:extLst>
      <p:ext uri="{BB962C8B-B14F-4D97-AF65-F5344CB8AC3E}">
        <p14:creationId xmlns:p14="http://schemas.microsoft.com/office/powerpoint/2010/main" val="1960401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8191500" cy="10287000"/>
          </a:xfrm>
          <a:prstGeom prst="rect">
            <a:avLst/>
          </a:prstGeom>
          <a:solidFill>
            <a:schemeClr val="tx1">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r>
              <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Image in Background</a:t>
            </a:r>
            <a:endParaRPr lang="en-GB" sz="36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0" name="Rectangle 59"/>
          <p:cNvSpPr/>
          <p:nvPr/>
        </p:nvSpPr>
        <p:spPr>
          <a:xfrm>
            <a:off x="1276130" y="334731"/>
            <a:ext cx="5232523" cy="861774"/>
          </a:xfrm>
          <a:prstGeom prst="rect">
            <a:avLst/>
          </a:prstGeom>
        </p:spPr>
        <p:txBody>
          <a:bodyPr wrap="none">
            <a:spAutoFit/>
          </a:bodyPr>
          <a:lstStyle/>
          <a:p>
            <a:pPr algn="ctr"/>
            <a:r>
              <a:rPr lang="en-GB" sz="5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Phone Mock up B</a:t>
            </a:r>
            <a:endParaRPr lang="en-GB" sz="5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652900" y="1196505"/>
            <a:ext cx="6478890" cy="523220"/>
          </a:xfrm>
          <a:prstGeom prst="rect">
            <a:avLst/>
          </a:prstGeom>
        </p:spPr>
        <p:txBody>
          <a:bodyPr wrap="none">
            <a:spAutoFit/>
          </a:bodyPr>
          <a:lstStyle/>
          <a:p>
            <a:pPr algn="ctr"/>
            <a:r>
              <a:rPr lang="en-GB" sz="2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pSp>
        <p:nvGrpSpPr>
          <p:cNvPr id="12" name="Group 11"/>
          <p:cNvGrpSpPr/>
          <p:nvPr/>
        </p:nvGrpSpPr>
        <p:grpSpPr>
          <a:xfrm>
            <a:off x="2078191" y="2366841"/>
            <a:ext cx="3270891" cy="5553317"/>
            <a:chOff x="7465453" y="3114288"/>
            <a:chExt cx="3270891" cy="5553317"/>
          </a:xfrm>
        </p:grpSpPr>
        <p:sp>
          <p:nvSpPr>
            <p:cNvPr id="3" name="Rounded Rectangle 2"/>
            <p:cNvSpPr/>
            <p:nvPr/>
          </p:nvSpPr>
          <p:spPr>
            <a:xfrm>
              <a:off x="7465453" y="3114288"/>
              <a:ext cx="3270891" cy="5553317"/>
            </a:xfrm>
            <a:prstGeom prst="roundRect">
              <a:avLst>
                <a:gd name="adj" fmla="val 6184"/>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ounded Rectangle 40"/>
            <p:cNvSpPr/>
            <p:nvPr/>
          </p:nvSpPr>
          <p:spPr>
            <a:xfrm>
              <a:off x="7614129" y="3443787"/>
              <a:ext cx="2973537" cy="4589518"/>
            </a:xfrm>
            <a:prstGeom prst="roundRect">
              <a:avLst>
                <a:gd name="adj" fmla="val 127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Image</a:t>
              </a:r>
              <a:endParaRPr lang="en-GB" sz="32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8" name="Group 7"/>
            <p:cNvGrpSpPr/>
            <p:nvPr/>
          </p:nvGrpSpPr>
          <p:grpSpPr>
            <a:xfrm>
              <a:off x="7993274" y="8210196"/>
              <a:ext cx="2240887" cy="262621"/>
              <a:chOff x="11468230" y="8286396"/>
              <a:chExt cx="2240887" cy="262621"/>
            </a:xfrm>
          </p:grpSpPr>
          <p:grpSp>
            <p:nvGrpSpPr>
              <p:cNvPr id="7" name="Group 6"/>
              <p:cNvGrpSpPr/>
              <p:nvPr/>
            </p:nvGrpSpPr>
            <p:grpSpPr>
              <a:xfrm>
                <a:off x="11468230" y="8311280"/>
                <a:ext cx="318290" cy="230457"/>
                <a:chOff x="13373787" y="8313923"/>
                <a:chExt cx="318290" cy="230457"/>
              </a:xfrm>
              <a:solidFill>
                <a:schemeClr val="bg1">
                  <a:alpha val="20000"/>
                </a:schemeClr>
              </a:solidFill>
            </p:grpSpPr>
            <p:sp>
              <p:nvSpPr>
                <p:cNvPr id="4" name="Rounded Rectangle 3"/>
                <p:cNvSpPr/>
                <p:nvPr/>
              </p:nvSpPr>
              <p:spPr>
                <a:xfrm>
                  <a:off x="13482527" y="8315280"/>
                  <a:ext cx="209550"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ounded Rectangle 21"/>
                <p:cNvSpPr/>
                <p:nvPr/>
              </p:nvSpPr>
              <p:spPr>
                <a:xfrm>
                  <a:off x="13482527" y="8408230"/>
                  <a:ext cx="209550"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ounded Rectangle 22"/>
                <p:cNvSpPr/>
                <p:nvPr/>
              </p:nvSpPr>
              <p:spPr>
                <a:xfrm>
                  <a:off x="13482527" y="8501180"/>
                  <a:ext cx="209550"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ounded Rectangle 23"/>
                <p:cNvSpPr/>
                <p:nvPr/>
              </p:nvSpPr>
              <p:spPr>
                <a:xfrm>
                  <a:off x="13373787" y="8313923"/>
                  <a:ext cx="83454"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ounded Rectangle 24"/>
                <p:cNvSpPr/>
                <p:nvPr/>
              </p:nvSpPr>
              <p:spPr>
                <a:xfrm>
                  <a:off x="13373787" y="8407912"/>
                  <a:ext cx="83454"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ounded Rectangle 25"/>
                <p:cNvSpPr/>
                <p:nvPr/>
              </p:nvSpPr>
              <p:spPr>
                <a:xfrm>
                  <a:off x="13373787" y="8499520"/>
                  <a:ext cx="83454"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0" name="Freeform 97"/>
              <p:cNvSpPr>
                <a:spLocks/>
              </p:cNvSpPr>
              <p:nvPr/>
            </p:nvSpPr>
            <p:spPr bwMode="auto">
              <a:xfrm rot="10800000" flipH="1">
                <a:off x="13441936" y="8305566"/>
                <a:ext cx="267181" cy="237844"/>
              </a:xfrm>
              <a:custGeom>
                <a:avLst/>
                <a:gdLst>
                  <a:gd name="T0" fmla="*/ 1228 w 3737"/>
                  <a:gd name="T1" fmla="*/ 3 h 3330"/>
                  <a:gd name="T2" fmla="*/ 1296 w 3737"/>
                  <a:gd name="T3" fmla="*/ 39 h 3330"/>
                  <a:gd name="T4" fmla="*/ 1332 w 3737"/>
                  <a:gd name="T5" fmla="*/ 107 h 3330"/>
                  <a:gd name="T6" fmla="*/ 1802 w 3737"/>
                  <a:gd name="T7" fmla="*/ 666 h 3330"/>
                  <a:gd name="T8" fmla="*/ 2203 w 3737"/>
                  <a:gd name="T9" fmla="*/ 683 h 3330"/>
                  <a:gd name="T10" fmla="*/ 2558 w 3737"/>
                  <a:gd name="T11" fmla="*/ 734 h 3330"/>
                  <a:gd name="T12" fmla="*/ 2866 w 3737"/>
                  <a:gd name="T13" fmla="*/ 820 h 3330"/>
                  <a:gd name="T14" fmla="*/ 3127 w 3737"/>
                  <a:gd name="T15" fmla="*/ 940 h 3330"/>
                  <a:gd name="T16" fmla="*/ 3340 w 3737"/>
                  <a:gd name="T17" fmla="*/ 1094 h 3330"/>
                  <a:gd name="T18" fmla="*/ 3507 w 3737"/>
                  <a:gd name="T19" fmla="*/ 1282 h 3330"/>
                  <a:gd name="T20" fmla="*/ 3627 w 3737"/>
                  <a:gd name="T21" fmla="*/ 1505 h 3330"/>
                  <a:gd name="T22" fmla="*/ 3694 w 3737"/>
                  <a:gd name="T23" fmla="*/ 1733 h 3330"/>
                  <a:gd name="T24" fmla="*/ 3730 w 3737"/>
                  <a:gd name="T25" fmla="*/ 1999 h 3330"/>
                  <a:gd name="T26" fmla="*/ 3735 w 3737"/>
                  <a:gd name="T27" fmla="*/ 2263 h 3330"/>
                  <a:gd name="T28" fmla="*/ 3703 w 3737"/>
                  <a:gd name="T29" fmla="*/ 2482 h 3330"/>
                  <a:gd name="T30" fmla="*/ 3631 w 3737"/>
                  <a:gd name="T31" fmla="*/ 2738 h 3330"/>
                  <a:gd name="T32" fmla="*/ 3518 w 3737"/>
                  <a:gd name="T33" fmla="*/ 3030 h 3330"/>
                  <a:gd name="T34" fmla="*/ 3460 w 3737"/>
                  <a:gd name="T35" fmla="*/ 3165 h 3330"/>
                  <a:gd name="T36" fmla="*/ 3423 w 3737"/>
                  <a:gd name="T37" fmla="*/ 3249 h 3330"/>
                  <a:gd name="T38" fmla="*/ 3382 w 3737"/>
                  <a:gd name="T39" fmla="*/ 3310 h 3330"/>
                  <a:gd name="T40" fmla="*/ 3337 w 3737"/>
                  <a:gd name="T41" fmla="*/ 3330 h 3330"/>
                  <a:gd name="T42" fmla="*/ 3288 w 3737"/>
                  <a:gd name="T43" fmla="*/ 3309 h 3330"/>
                  <a:gd name="T44" fmla="*/ 3271 w 3737"/>
                  <a:gd name="T45" fmla="*/ 3257 h 3330"/>
                  <a:gd name="T46" fmla="*/ 3275 w 3737"/>
                  <a:gd name="T47" fmla="*/ 3202 h 3330"/>
                  <a:gd name="T48" fmla="*/ 3281 w 3737"/>
                  <a:gd name="T49" fmla="*/ 3153 h 3330"/>
                  <a:gd name="T50" fmla="*/ 3291 w 3737"/>
                  <a:gd name="T51" fmla="*/ 2897 h 3330"/>
                  <a:gd name="T52" fmla="*/ 3278 w 3737"/>
                  <a:gd name="T53" fmla="*/ 2660 h 3330"/>
                  <a:gd name="T54" fmla="*/ 3239 w 3737"/>
                  <a:gd name="T55" fmla="*/ 2455 h 3330"/>
                  <a:gd name="T56" fmla="*/ 3178 w 3737"/>
                  <a:gd name="T57" fmla="*/ 2283 h 3330"/>
                  <a:gd name="T58" fmla="*/ 3079 w 3737"/>
                  <a:gd name="T59" fmla="*/ 2119 h 3330"/>
                  <a:gd name="T60" fmla="*/ 2935 w 3737"/>
                  <a:gd name="T61" fmla="*/ 1980 h 3330"/>
                  <a:gd name="T62" fmla="*/ 2767 w 3737"/>
                  <a:gd name="T63" fmla="*/ 1878 h 3330"/>
                  <a:gd name="T64" fmla="*/ 2566 w 3737"/>
                  <a:gd name="T65" fmla="*/ 1806 h 3330"/>
                  <a:gd name="T66" fmla="*/ 2276 w 3737"/>
                  <a:gd name="T67" fmla="*/ 1754 h 3330"/>
                  <a:gd name="T68" fmla="*/ 1996 w 3737"/>
                  <a:gd name="T69" fmla="*/ 1735 h 3330"/>
                  <a:gd name="T70" fmla="*/ 1335 w 3737"/>
                  <a:gd name="T71" fmla="*/ 1732 h 3330"/>
                  <a:gd name="T72" fmla="*/ 1325 w 3737"/>
                  <a:gd name="T73" fmla="*/ 2315 h 3330"/>
                  <a:gd name="T74" fmla="*/ 1274 w 3737"/>
                  <a:gd name="T75" fmla="*/ 2375 h 3330"/>
                  <a:gd name="T76" fmla="*/ 1201 w 3737"/>
                  <a:gd name="T77" fmla="*/ 2397 h 3330"/>
                  <a:gd name="T78" fmla="*/ 1128 w 3737"/>
                  <a:gd name="T79" fmla="*/ 2375 h 3330"/>
                  <a:gd name="T80" fmla="*/ 23 w 3737"/>
                  <a:gd name="T81" fmla="*/ 1272 h 3330"/>
                  <a:gd name="T82" fmla="*/ 0 w 3737"/>
                  <a:gd name="T83" fmla="*/ 1198 h 3330"/>
                  <a:gd name="T84" fmla="*/ 23 w 3737"/>
                  <a:gd name="T85" fmla="*/ 1126 h 3330"/>
                  <a:gd name="T86" fmla="*/ 1128 w 3737"/>
                  <a:gd name="T87" fmla="*/ 22 h 3330"/>
                  <a:gd name="T88" fmla="*/ 1201 w 3737"/>
                  <a:gd name="T89" fmla="*/ 0 h 3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737" h="3330">
                    <a:moveTo>
                      <a:pt x="1201" y="0"/>
                    </a:moveTo>
                    <a:lnTo>
                      <a:pt x="1201" y="0"/>
                    </a:lnTo>
                    <a:lnTo>
                      <a:pt x="1228" y="3"/>
                    </a:lnTo>
                    <a:lnTo>
                      <a:pt x="1251" y="10"/>
                    </a:lnTo>
                    <a:lnTo>
                      <a:pt x="1274" y="22"/>
                    </a:lnTo>
                    <a:lnTo>
                      <a:pt x="1296" y="39"/>
                    </a:lnTo>
                    <a:lnTo>
                      <a:pt x="1313" y="61"/>
                    </a:lnTo>
                    <a:lnTo>
                      <a:pt x="1325" y="82"/>
                    </a:lnTo>
                    <a:lnTo>
                      <a:pt x="1332" y="107"/>
                    </a:lnTo>
                    <a:lnTo>
                      <a:pt x="1335" y="133"/>
                    </a:lnTo>
                    <a:lnTo>
                      <a:pt x="1335" y="666"/>
                    </a:lnTo>
                    <a:lnTo>
                      <a:pt x="1802" y="666"/>
                    </a:lnTo>
                    <a:lnTo>
                      <a:pt x="1941" y="667"/>
                    </a:lnTo>
                    <a:lnTo>
                      <a:pt x="2075" y="673"/>
                    </a:lnTo>
                    <a:lnTo>
                      <a:pt x="2203" y="683"/>
                    </a:lnTo>
                    <a:lnTo>
                      <a:pt x="2327" y="697"/>
                    </a:lnTo>
                    <a:lnTo>
                      <a:pt x="2445" y="714"/>
                    </a:lnTo>
                    <a:lnTo>
                      <a:pt x="2558" y="734"/>
                    </a:lnTo>
                    <a:lnTo>
                      <a:pt x="2666" y="759"/>
                    </a:lnTo>
                    <a:lnTo>
                      <a:pt x="2768" y="787"/>
                    </a:lnTo>
                    <a:lnTo>
                      <a:pt x="2866" y="820"/>
                    </a:lnTo>
                    <a:lnTo>
                      <a:pt x="2958" y="857"/>
                    </a:lnTo>
                    <a:lnTo>
                      <a:pt x="3045" y="896"/>
                    </a:lnTo>
                    <a:lnTo>
                      <a:pt x="3127" y="940"/>
                    </a:lnTo>
                    <a:lnTo>
                      <a:pt x="3203" y="988"/>
                    </a:lnTo>
                    <a:lnTo>
                      <a:pt x="3274" y="1039"/>
                    </a:lnTo>
                    <a:lnTo>
                      <a:pt x="3340" y="1094"/>
                    </a:lnTo>
                    <a:lnTo>
                      <a:pt x="3401" y="1153"/>
                    </a:lnTo>
                    <a:lnTo>
                      <a:pt x="3457" y="1215"/>
                    </a:lnTo>
                    <a:lnTo>
                      <a:pt x="3507" y="1282"/>
                    </a:lnTo>
                    <a:lnTo>
                      <a:pt x="3552" y="1352"/>
                    </a:lnTo>
                    <a:lnTo>
                      <a:pt x="3592" y="1427"/>
                    </a:lnTo>
                    <a:lnTo>
                      <a:pt x="3627" y="1505"/>
                    </a:lnTo>
                    <a:lnTo>
                      <a:pt x="3653" y="1577"/>
                    </a:lnTo>
                    <a:lnTo>
                      <a:pt x="3676" y="1652"/>
                    </a:lnTo>
                    <a:lnTo>
                      <a:pt x="3694" y="1733"/>
                    </a:lnTo>
                    <a:lnTo>
                      <a:pt x="3710" y="1818"/>
                    </a:lnTo>
                    <a:lnTo>
                      <a:pt x="3722" y="1906"/>
                    </a:lnTo>
                    <a:lnTo>
                      <a:pt x="3730" y="1999"/>
                    </a:lnTo>
                    <a:lnTo>
                      <a:pt x="3736" y="2096"/>
                    </a:lnTo>
                    <a:lnTo>
                      <a:pt x="3737" y="2198"/>
                    </a:lnTo>
                    <a:lnTo>
                      <a:pt x="3735" y="2263"/>
                    </a:lnTo>
                    <a:lnTo>
                      <a:pt x="3729" y="2332"/>
                    </a:lnTo>
                    <a:lnTo>
                      <a:pt x="3718" y="2404"/>
                    </a:lnTo>
                    <a:lnTo>
                      <a:pt x="3703" y="2482"/>
                    </a:lnTo>
                    <a:lnTo>
                      <a:pt x="3683" y="2563"/>
                    </a:lnTo>
                    <a:lnTo>
                      <a:pt x="3659" y="2649"/>
                    </a:lnTo>
                    <a:lnTo>
                      <a:pt x="3631" y="2738"/>
                    </a:lnTo>
                    <a:lnTo>
                      <a:pt x="3598" y="2831"/>
                    </a:lnTo>
                    <a:lnTo>
                      <a:pt x="3560" y="2928"/>
                    </a:lnTo>
                    <a:lnTo>
                      <a:pt x="3518" y="3030"/>
                    </a:lnTo>
                    <a:lnTo>
                      <a:pt x="3473" y="3137"/>
                    </a:lnTo>
                    <a:lnTo>
                      <a:pt x="3467" y="3148"/>
                    </a:lnTo>
                    <a:lnTo>
                      <a:pt x="3460" y="3165"/>
                    </a:lnTo>
                    <a:lnTo>
                      <a:pt x="3451" y="3187"/>
                    </a:lnTo>
                    <a:lnTo>
                      <a:pt x="3437" y="3219"/>
                    </a:lnTo>
                    <a:lnTo>
                      <a:pt x="3423" y="3249"/>
                    </a:lnTo>
                    <a:lnTo>
                      <a:pt x="3409" y="3274"/>
                    </a:lnTo>
                    <a:lnTo>
                      <a:pt x="3396" y="3294"/>
                    </a:lnTo>
                    <a:lnTo>
                      <a:pt x="3382" y="3310"/>
                    </a:lnTo>
                    <a:lnTo>
                      <a:pt x="3368" y="3321"/>
                    </a:lnTo>
                    <a:lnTo>
                      <a:pt x="3354" y="3328"/>
                    </a:lnTo>
                    <a:lnTo>
                      <a:pt x="3337" y="3330"/>
                    </a:lnTo>
                    <a:lnTo>
                      <a:pt x="3317" y="3328"/>
                    </a:lnTo>
                    <a:lnTo>
                      <a:pt x="3302" y="3320"/>
                    </a:lnTo>
                    <a:lnTo>
                      <a:pt x="3288" y="3309"/>
                    </a:lnTo>
                    <a:lnTo>
                      <a:pt x="3279" y="3294"/>
                    </a:lnTo>
                    <a:lnTo>
                      <a:pt x="3272" y="3277"/>
                    </a:lnTo>
                    <a:lnTo>
                      <a:pt x="3271" y="3257"/>
                    </a:lnTo>
                    <a:lnTo>
                      <a:pt x="3271" y="3243"/>
                    </a:lnTo>
                    <a:lnTo>
                      <a:pt x="3273" y="3224"/>
                    </a:lnTo>
                    <a:lnTo>
                      <a:pt x="3275" y="3202"/>
                    </a:lnTo>
                    <a:lnTo>
                      <a:pt x="3279" y="3181"/>
                    </a:lnTo>
                    <a:lnTo>
                      <a:pt x="3280" y="3164"/>
                    </a:lnTo>
                    <a:lnTo>
                      <a:pt x="3281" y="3153"/>
                    </a:lnTo>
                    <a:lnTo>
                      <a:pt x="3287" y="3062"/>
                    </a:lnTo>
                    <a:lnTo>
                      <a:pt x="3290" y="2976"/>
                    </a:lnTo>
                    <a:lnTo>
                      <a:pt x="3291" y="2897"/>
                    </a:lnTo>
                    <a:lnTo>
                      <a:pt x="3290" y="2815"/>
                    </a:lnTo>
                    <a:lnTo>
                      <a:pt x="3286" y="2736"/>
                    </a:lnTo>
                    <a:lnTo>
                      <a:pt x="3278" y="2660"/>
                    </a:lnTo>
                    <a:lnTo>
                      <a:pt x="3267" y="2589"/>
                    </a:lnTo>
                    <a:lnTo>
                      <a:pt x="3255" y="2521"/>
                    </a:lnTo>
                    <a:lnTo>
                      <a:pt x="3239" y="2455"/>
                    </a:lnTo>
                    <a:lnTo>
                      <a:pt x="3221" y="2394"/>
                    </a:lnTo>
                    <a:lnTo>
                      <a:pt x="3201" y="2336"/>
                    </a:lnTo>
                    <a:lnTo>
                      <a:pt x="3178" y="2283"/>
                    </a:lnTo>
                    <a:lnTo>
                      <a:pt x="3154" y="2232"/>
                    </a:lnTo>
                    <a:lnTo>
                      <a:pt x="3119" y="2173"/>
                    </a:lnTo>
                    <a:lnTo>
                      <a:pt x="3079" y="2119"/>
                    </a:lnTo>
                    <a:lnTo>
                      <a:pt x="3036" y="2068"/>
                    </a:lnTo>
                    <a:lnTo>
                      <a:pt x="2987" y="2022"/>
                    </a:lnTo>
                    <a:lnTo>
                      <a:pt x="2935" y="1980"/>
                    </a:lnTo>
                    <a:lnTo>
                      <a:pt x="2881" y="1941"/>
                    </a:lnTo>
                    <a:lnTo>
                      <a:pt x="2825" y="1907"/>
                    </a:lnTo>
                    <a:lnTo>
                      <a:pt x="2767" y="1878"/>
                    </a:lnTo>
                    <a:lnTo>
                      <a:pt x="2705" y="1851"/>
                    </a:lnTo>
                    <a:lnTo>
                      <a:pt x="2639" y="1827"/>
                    </a:lnTo>
                    <a:lnTo>
                      <a:pt x="2566" y="1806"/>
                    </a:lnTo>
                    <a:lnTo>
                      <a:pt x="2489" y="1788"/>
                    </a:lnTo>
                    <a:lnTo>
                      <a:pt x="2383" y="1769"/>
                    </a:lnTo>
                    <a:lnTo>
                      <a:pt x="2276" y="1754"/>
                    </a:lnTo>
                    <a:lnTo>
                      <a:pt x="2168" y="1744"/>
                    </a:lnTo>
                    <a:lnTo>
                      <a:pt x="2084" y="1738"/>
                    </a:lnTo>
                    <a:lnTo>
                      <a:pt x="1996" y="1735"/>
                    </a:lnTo>
                    <a:lnTo>
                      <a:pt x="1901" y="1733"/>
                    </a:lnTo>
                    <a:lnTo>
                      <a:pt x="1802" y="1732"/>
                    </a:lnTo>
                    <a:lnTo>
                      <a:pt x="1335" y="1732"/>
                    </a:lnTo>
                    <a:lnTo>
                      <a:pt x="1335" y="2264"/>
                    </a:lnTo>
                    <a:lnTo>
                      <a:pt x="1332" y="2291"/>
                    </a:lnTo>
                    <a:lnTo>
                      <a:pt x="1325" y="2315"/>
                    </a:lnTo>
                    <a:lnTo>
                      <a:pt x="1313" y="2337"/>
                    </a:lnTo>
                    <a:lnTo>
                      <a:pt x="1296" y="2358"/>
                    </a:lnTo>
                    <a:lnTo>
                      <a:pt x="1274" y="2375"/>
                    </a:lnTo>
                    <a:lnTo>
                      <a:pt x="1251" y="2387"/>
                    </a:lnTo>
                    <a:lnTo>
                      <a:pt x="1228" y="2395"/>
                    </a:lnTo>
                    <a:lnTo>
                      <a:pt x="1201" y="2397"/>
                    </a:lnTo>
                    <a:lnTo>
                      <a:pt x="1175" y="2395"/>
                    </a:lnTo>
                    <a:lnTo>
                      <a:pt x="1150" y="2387"/>
                    </a:lnTo>
                    <a:lnTo>
                      <a:pt x="1128" y="2375"/>
                    </a:lnTo>
                    <a:lnTo>
                      <a:pt x="1107" y="2358"/>
                    </a:lnTo>
                    <a:lnTo>
                      <a:pt x="40" y="1292"/>
                    </a:lnTo>
                    <a:lnTo>
                      <a:pt x="23" y="1272"/>
                    </a:lnTo>
                    <a:lnTo>
                      <a:pt x="10" y="1249"/>
                    </a:lnTo>
                    <a:lnTo>
                      <a:pt x="2" y="1224"/>
                    </a:lnTo>
                    <a:lnTo>
                      <a:pt x="0" y="1198"/>
                    </a:lnTo>
                    <a:lnTo>
                      <a:pt x="2" y="1172"/>
                    </a:lnTo>
                    <a:lnTo>
                      <a:pt x="10" y="1149"/>
                    </a:lnTo>
                    <a:lnTo>
                      <a:pt x="23" y="1126"/>
                    </a:lnTo>
                    <a:lnTo>
                      <a:pt x="40" y="1106"/>
                    </a:lnTo>
                    <a:lnTo>
                      <a:pt x="1107" y="39"/>
                    </a:lnTo>
                    <a:lnTo>
                      <a:pt x="1128" y="22"/>
                    </a:lnTo>
                    <a:lnTo>
                      <a:pt x="1150" y="10"/>
                    </a:lnTo>
                    <a:lnTo>
                      <a:pt x="1175" y="3"/>
                    </a:lnTo>
                    <a:lnTo>
                      <a:pt x="1201" y="0"/>
                    </a:lnTo>
                    <a:close/>
                  </a:path>
                </a:pathLst>
              </a:custGeom>
              <a:solidFill>
                <a:schemeClr val="bg1">
                  <a:alpha val="20000"/>
                </a:schemeClr>
              </a:solidFill>
              <a:ln w="0">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35"/>
              <p:cNvSpPr/>
              <p:nvPr/>
            </p:nvSpPr>
            <p:spPr>
              <a:xfrm>
                <a:off x="12435195" y="8286396"/>
                <a:ext cx="319415" cy="262621"/>
              </a:xfrm>
              <a:custGeom>
                <a:avLst/>
                <a:gdLst>
                  <a:gd name="connsiteX0" fmla="*/ 2204400 w 5135225"/>
                  <a:gd name="connsiteY0" fmla="*/ 2557157 h 4437848"/>
                  <a:gd name="connsiteX1" fmla="*/ 1954202 w 5135225"/>
                  <a:gd name="connsiteY1" fmla="*/ 2807355 h 4437848"/>
                  <a:gd name="connsiteX2" fmla="*/ 1954202 w 5135225"/>
                  <a:gd name="connsiteY2" fmla="*/ 3802721 h 4437848"/>
                  <a:gd name="connsiteX3" fmla="*/ 2204400 w 5135225"/>
                  <a:gd name="connsiteY3" fmla="*/ 4052919 h 4437848"/>
                  <a:gd name="connsiteX4" fmla="*/ 2930824 w 5135225"/>
                  <a:gd name="connsiteY4" fmla="*/ 4052919 h 4437848"/>
                  <a:gd name="connsiteX5" fmla="*/ 3181022 w 5135225"/>
                  <a:gd name="connsiteY5" fmla="*/ 3802721 h 4437848"/>
                  <a:gd name="connsiteX6" fmla="*/ 3181022 w 5135225"/>
                  <a:gd name="connsiteY6" fmla="*/ 2807355 h 4437848"/>
                  <a:gd name="connsiteX7" fmla="*/ 2930824 w 5135225"/>
                  <a:gd name="connsiteY7" fmla="*/ 2557157 h 4437848"/>
                  <a:gd name="connsiteX8" fmla="*/ 51395 w 5135225"/>
                  <a:gd name="connsiteY8" fmla="*/ 2538161 h 4437848"/>
                  <a:gd name="connsiteX9" fmla="*/ 51396 w 5135225"/>
                  <a:gd name="connsiteY9" fmla="*/ 2538161 h 4437848"/>
                  <a:gd name="connsiteX10" fmla="*/ 51396 w 5135225"/>
                  <a:gd name="connsiteY10" fmla="*/ 2538162 h 4437848"/>
                  <a:gd name="connsiteX11" fmla="*/ 2570296 w 5135225"/>
                  <a:gd name="connsiteY11" fmla="*/ 823051 h 4437848"/>
                  <a:gd name="connsiteX12" fmla="*/ 4795096 w 5135225"/>
                  <a:gd name="connsiteY12" fmla="*/ 2890035 h 4437848"/>
                  <a:gd name="connsiteX13" fmla="*/ 4804039 w 5135225"/>
                  <a:gd name="connsiteY13" fmla="*/ 2890035 h 4437848"/>
                  <a:gd name="connsiteX14" fmla="*/ 4804039 w 5135225"/>
                  <a:gd name="connsiteY14" fmla="*/ 3804435 h 4437848"/>
                  <a:gd name="connsiteX15" fmla="*/ 4801448 w 5135225"/>
                  <a:gd name="connsiteY15" fmla="*/ 3804435 h 4437848"/>
                  <a:gd name="connsiteX16" fmla="*/ 4801448 w 5135225"/>
                  <a:gd name="connsiteY16" fmla="*/ 3875366 h 4437848"/>
                  <a:gd name="connsiteX17" fmla="*/ 4238966 w 5135225"/>
                  <a:gd name="connsiteY17" fmla="*/ 4437848 h 4437848"/>
                  <a:gd name="connsiteX18" fmla="*/ 914330 w 5135225"/>
                  <a:gd name="connsiteY18" fmla="*/ 4437848 h 4437848"/>
                  <a:gd name="connsiteX19" fmla="*/ 351848 w 5135225"/>
                  <a:gd name="connsiteY19" fmla="*/ 3875366 h 4437848"/>
                  <a:gd name="connsiteX20" fmla="*/ 351848 w 5135225"/>
                  <a:gd name="connsiteY20" fmla="*/ 3466805 h 4437848"/>
                  <a:gd name="connsiteX21" fmla="*/ 354439 w 5135225"/>
                  <a:gd name="connsiteY21" fmla="*/ 3441103 h 4437848"/>
                  <a:gd name="connsiteX22" fmla="*/ 354439 w 5135225"/>
                  <a:gd name="connsiteY22" fmla="*/ 2890035 h 4437848"/>
                  <a:gd name="connsiteX23" fmla="*/ 345496 w 5135225"/>
                  <a:gd name="connsiteY23" fmla="*/ 2890035 h 4437848"/>
                  <a:gd name="connsiteX24" fmla="*/ 2423053 w 5135225"/>
                  <a:gd name="connsiteY24" fmla="*/ 95238 h 4437848"/>
                  <a:gd name="connsiteX25" fmla="*/ 2423053 w 5135225"/>
                  <a:gd name="connsiteY25" fmla="*/ 95239 h 4437848"/>
                  <a:gd name="connsiteX26" fmla="*/ 2423052 w 5135225"/>
                  <a:gd name="connsiteY26" fmla="*/ 95239 h 4437848"/>
                  <a:gd name="connsiteX27" fmla="*/ 3970290 w 5135225"/>
                  <a:gd name="connsiteY27" fmla="*/ 0 h 4437848"/>
                  <a:gd name="connsiteX28" fmla="*/ 4194654 w 5135225"/>
                  <a:gd name="connsiteY28" fmla="*/ 0 h 4437848"/>
                  <a:gd name="connsiteX29" fmla="*/ 4393622 w 5135225"/>
                  <a:gd name="connsiteY29" fmla="*/ 198968 h 4437848"/>
                  <a:gd name="connsiteX30" fmla="*/ 4393622 w 5135225"/>
                  <a:gd name="connsiteY30" fmla="*/ 1260731 h 4437848"/>
                  <a:gd name="connsiteX31" fmla="*/ 4387272 w 5135225"/>
                  <a:gd name="connsiteY31" fmla="*/ 1292184 h 4437848"/>
                  <a:gd name="connsiteX32" fmla="*/ 4387272 w 5135225"/>
                  <a:gd name="connsiteY32" fmla="*/ 1637736 h 4437848"/>
                  <a:gd name="connsiteX33" fmla="*/ 5072588 w 5135225"/>
                  <a:gd name="connsiteY33" fmla="*/ 2267757 h 4437848"/>
                  <a:gd name="connsiteX34" fmla="*/ 5084099 w 5135225"/>
                  <a:gd name="connsiteY34" fmla="*/ 2541577 h 4437848"/>
                  <a:gd name="connsiteX35" fmla="*/ 5084098 w 5135225"/>
                  <a:gd name="connsiteY35" fmla="*/ 2541576 h 4437848"/>
                  <a:gd name="connsiteX36" fmla="*/ 4810278 w 5135225"/>
                  <a:gd name="connsiteY36" fmla="*/ 2553088 h 4437848"/>
                  <a:gd name="connsiteX37" fmla="*/ 2560975 w 5135225"/>
                  <a:gd name="connsiteY37" fmla="*/ 485270 h 4437848"/>
                  <a:gd name="connsiteX38" fmla="*/ 325238 w 5135225"/>
                  <a:gd name="connsiteY38" fmla="*/ 2549109 h 4437848"/>
                  <a:gd name="connsiteX39" fmla="*/ 113751 w 5135225"/>
                  <a:gd name="connsiteY39" fmla="*/ 2583258 h 4437848"/>
                  <a:gd name="connsiteX40" fmla="*/ 51396 w 5135225"/>
                  <a:gd name="connsiteY40" fmla="*/ 2538161 h 4437848"/>
                  <a:gd name="connsiteX41" fmla="*/ 11421 w 5135225"/>
                  <a:gd name="connsiteY41" fmla="*/ 2472405 h 4437848"/>
                  <a:gd name="connsiteX42" fmla="*/ 62344 w 5135225"/>
                  <a:gd name="connsiteY42" fmla="*/ 2264319 h 4437848"/>
                  <a:gd name="connsiteX43" fmla="*/ 2372862 w 5135225"/>
                  <a:gd name="connsiteY43" fmla="*/ 131447 h 4437848"/>
                  <a:gd name="connsiteX44" fmla="*/ 2417601 w 5135225"/>
                  <a:gd name="connsiteY44" fmla="*/ 104249 h 4437848"/>
                  <a:gd name="connsiteX45" fmla="*/ 2423053 w 5135225"/>
                  <a:gd name="connsiteY45" fmla="*/ 95239 h 4437848"/>
                  <a:gd name="connsiteX46" fmla="*/ 2485315 w 5135225"/>
                  <a:gd name="connsiteY46" fmla="*/ 50014 h 4437848"/>
                  <a:gd name="connsiteX47" fmla="*/ 2557578 w 5135225"/>
                  <a:gd name="connsiteY47" fmla="*/ 32773 h 4437848"/>
                  <a:gd name="connsiteX48" fmla="*/ 2696872 w 5135225"/>
                  <a:gd name="connsiteY48" fmla="*/ 83728 h 4437848"/>
                  <a:gd name="connsiteX49" fmla="*/ 3771322 w 5135225"/>
                  <a:gd name="connsiteY49" fmla="*/ 1071485 h 4437848"/>
                  <a:gd name="connsiteX50" fmla="*/ 3771322 w 5135225"/>
                  <a:gd name="connsiteY50" fmla="*/ 198968 h 4437848"/>
                  <a:gd name="connsiteX51" fmla="*/ 3970290 w 5135225"/>
                  <a:gd name="connsiteY51" fmla="*/ 0 h 443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135225" h="4437848">
                    <a:moveTo>
                      <a:pt x="2204400" y="2557157"/>
                    </a:moveTo>
                    <a:cubicBezTo>
                      <a:pt x="2066219" y="2557157"/>
                      <a:pt x="1954202" y="2669174"/>
                      <a:pt x="1954202" y="2807355"/>
                    </a:cubicBezTo>
                    <a:lnTo>
                      <a:pt x="1954202" y="3802721"/>
                    </a:lnTo>
                    <a:cubicBezTo>
                      <a:pt x="1954202" y="3940902"/>
                      <a:pt x="2066219" y="4052919"/>
                      <a:pt x="2204400" y="4052919"/>
                    </a:cubicBezTo>
                    <a:lnTo>
                      <a:pt x="2930824" y="4052919"/>
                    </a:lnTo>
                    <a:cubicBezTo>
                      <a:pt x="3069005" y="4052919"/>
                      <a:pt x="3181022" y="3940902"/>
                      <a:pt x="3181022" y="3802721"/>
                    </a:cubicBezTo>
                    <a:lnTo>
                      <a:pt x="3181022" y="2807355"/>
                    </a:lnTo>
                    <a:cubicBezTo>
                      <a:pt x="3181022" y="2669174"/>
                      <a:pt x="3069005" y="2557157"/>
                      <a:pt x="2930824" y="2557157"/>
                    </a:cubicBezTo>
                    <a:close/>
                    <a:moveTo>
                      <a:pt x="51395" y="2538161"/>
                    </a:moveTo>
                    <a:lnTo>
                      <a:pt x="51396" y="2538161"/>
                    </a:lnTo>
                    <a:lnTo>
                      <a:pt x="51396" y="2538162"/>
                    </a:lnTo>
                    <a:close/>
                    <a:moveTo>
                      <a:pt x="2570296" y="823051"/>
                    </a:moveTo>
                    <a:lnTo>
                      <a:pt x="4795096" y="2890035"/>
                    </a:lnTo>
                    <a:lnTo>
                      <a:pt x="4804039" y="2890035"/>
                    </a:lnTo>
                    <a:lnTo>
                      <a:pt x="4804039" y="3804435"/>
                    </a:lnTo>
                    <a:lnTo>
                      <a:pt x="4801448" y="3804435"/>
                    </a:lnTo>
                    <a:lnTo>
                      <a:pt x="4801448" y="3875366"/>
                    </a:lnTo>
                    <a:cubicBezTo>
                      <a:pt x="4801448" y="4186016"/>
                      <a:pt x="4549616" y="4437848"/>
                      <a:pt x="4238966" y="4437848"/>
                    </a:cubicBezTo>
                    <a:lnTo>
                      <a:pt x="914330" y="4437848"/>
                    </a:lnTo>
                    <a:cubicBezTo>
                      <a:pt x="603680" y="4437848"/>
                      <a:pt x="351848" y="4186016"/>
                      <a:pt x="351848" y="3875366"/>
                    </a:cubicBezTo>
                    <a:lnTo>
                      <a:pt x="351848" y="3466805"/>
                    </a:lnTo>
                    <a:lnTo>
                      <a:pt x="354439" y="3441103"/>
                    </a:lnTo>
                    <a:lnTo>
                      <a:pt x="354439" y="2890035"/>
                    </a:lnTo>
                    <a:lnTo>
                      <a:pt x="345496" y="2890035"/>
                    </a:lnTo>
                    <a:close/>
                    <a:moveTo>
                      <a:pt x="2423053" y="95238"/>
                    </a:moveTo>
                    <a:lnTo>
                      <a:pt x="2423053" y="95239"/>
                    </a:lnTo>
                    <a:lnTo>
                      <a:pt x="2423052" y="95239"/>
                    </a:lnTo>
                    <a:close/>
                    <a:moveTo>
                      <a:pt x="3970290" y="0"/>
                    </a:moveTo>
                    <a:lnTo>
                      <a:pt x="4194654" y="0"/>
                    </a:lnTo>
                    <a:cubicBezTo>
                      <a:pt x="4304541" y="0"/>
                      <a:pt x="4393622" y="89081"/>
                      <a:pt x="4393622" y="198968"/>
                    </a:cubicBezTo>
                    <a:lnTo>
                      <a:pt x="4393622" y="1260731"/>
                    </a:lnTo>
                    <a:lnTo>
                      <a:pt x="4387272" y="1292184"/>
                    </a:lnTo>
                    <a:lnTo>
                      <a:pt x="4387272" y="1637736"/>
                    </a:lnTo>
                    <a:lnTo>
                      <a:pt x="5072588" y="2267757"/>
                    </a:lnTo>
                    <a:cubicBezTo>
                      <a:pt x="5151380" y="2340192"/>
                      <a:pt x="5156534" y="2462785"/>
                      <a:pt x="5084099" y="2541577"/>
                    </a:cubicBezTo>
                    <a:lnTo>
                      <a:pt x="5084098" y="2541576"/>
                    </a:lnTo>
                    <a:cubicBezTo>
                      <a:pt x="5011663" y="2620369"/>
                      <a:pt x="4889070" y="2625522"/>
                      <a:pt x="4810278" y="2553088"/>
                    </a:cubicBezTo>
                    <a:lnTo>
                      <a:pt x="2560975" y="485270"/>
                    </a:lnTo>
                    <a:lnTo>
                      <a:pt x="325238" y="2549109"/>
                    </a:lnTo>
                    <a:cubicBezTo>
                      <a:pt x="266256" y="2603557"/>
                      <a:pt x="182546" y="2614411"/>
                      <a:pt x="113751" y="2583258"/>
                    </a:cubicBezTo>
                    <a:lnTo>
                      <a:pt x="51396" y="2538161"/>
                    </a:lnTo>
                    <a:lnTo>
                      <a:pt x="11421" y="2472405"/>
                    </a:lnTo>
                    <a:cubicBezTo>
                      <a:pt x="-14141" y="2401343"/>
                      <a:pt x="3362" y="2318767"/>
                      <a:pt x="62344" y="2264319"/>
                    </a:cubicBezTo>
                    <a:lnTo>
                      <a:pt x="2372862" y="131447"/>
                    </a:lnTo>
                    <a:lnTo>
                      <a:pt x="2417601" y="104249"/>
                    </a:lnTo>
                    <a:lnTo>
                      <a:pt x="2423053" y="95239"/>
                    </a:lnTo>
                    <a:lnTo>
                      <a:pt x="2485315" y="50014"/>
                    </a:lnTo>
                    <a:cubicBezTo>
                      <a:pt x="2508225" y="39582"/>
                      <a:pt x="2532803" y="33815"/>
                      <a:pt x="2557578" y="32773"/>
                    </a:cubicBezTo>
                    <a:cubicBezTo>
                      <a:pt x="2607130" y="30690"/>
                      <a:pt x="2657476" y="47511"/>
                      <a:pt x="2696872" y="83728"/>
                    </a:cubicBezTo>
                    <a:lnTo>
                      <a:pt x="3771322" y="1071485"/>
                    </a:lnTo>
                    <a:lnTo>
                      <a:pt x="3771322" y="198968"/>
                    </a:lnTo>
                    <a:cubicBezTo>
                      <a:pt x="3771322" y="89081"/>
                      <a:pt x="3860403" y="0"/>
                      <a:pt x="3970290" y="0"/>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05" dirty="0"/>
              </a:p>
            </p:txBody>
          </p:sp>
        </p:grpSp>
        <p:grpSp>
          <p:nvGrpSpPr>
            <p:cNvPr id="11" name="Group 10"/>
            <p:cNvGrpSpPr/>
            <p:nvPr/>
          </p:nvGrpSpPr>
          <p:grpSpPr>
            <a:xfrm>
              <a:off x="7821693" y="3206750"/>
              <a:ext cx="144000" cy="142875"/>
              <a:chOff x="11296649" y="3282950"/>
              <a:chExt cx="144000" cy="142875"/>
            </a:xfrm>
          </p:grpSpPr>
          <p:sp>
            <p:nvSpPr>
              <p:cNvPr id="10" name="Oval 9"/>
              <p:cNvSpPr/>
              <p:nvPr/>
            </p:nvSpPr>
            <p:spPr>
              <a:xfrm>
                <a:off x="11296649" y="3282950"/>
                <a:ext cx="144000" cy="142875"/>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p:cNvSpPr/>
              <p:nvPr/>
            </p:nvSpPr>
            <p:spPr>
              <a:xfrm>
                <a:off x="11328007" y="3314063"/>
                <a:ext cx="81285" cy="80649"/>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43" name="Rectangle 42"/>
          <p:cNvSpPr/>
          <p:nvPr/>
        </p:nvSpPr>
        <p:spPr>
          <a:xfrm>
            <a:off x="10862210" y="334731"/>
            <a:ext cx="4089582"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About Project</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4" name="Rectangle 43"/>
          <p:cNvSpPr/>
          <p:nvPr/>
        </p:nvSpPr>
        <p:spPr>
          <a:xfrm>
            <a:off x="9667506" y="1196505"/>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cxnSp>
        <p:nvCxnSpPr>
          <p:cNvPr id="5" name="Straight Connector 4"/>
          <p:cNvCxnSpPr/>
          <p:nvPr/>
        </p:nvCxnSpPr>
        <p:spPr>
          <a:xfrm>
            <a:off x="4846899" y="3886200"/>
            <a:ext cx="4659051" cy="0"/>
          </a:xfrm>
          <a:prstGeom prst="line">
            <a:avLst/>
          </a:prstGeom>
          <a:ln w="31750">
            <a:solidFill>
              <a:schemeClr val="accent4"/>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846899" y="4724400"/>
            <a:ext cx="4201851" cy="0"/>
          </a:xfrm>
          <a:prstGeom prst="line">
            <a:avLst/>
          </a:prstGeom>
          <a:ln w="31750">
            <a:solidFill>
              <a:schemeClr val="accent3"/>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9529969" y="3879624"/>
            <a:ext cx="0" cy="3465868"/>
          </a:xfrm>
          <a:prstGeom prst="line">
            <a:avLst/>
          </a:prstGeom>
          <a:ln w="31750">
            <a:solidFill>
              <a:schemeClr val="accent4"/>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58" name="Freeform 57"/>
          <p:cNvSpPr/>
          <p:nvPr/>
        </p:nvSpPr>
        <p:spPr>
          <a:xfrm>
            <a:off x="13503416" y="6938969"/>
            <a:ext cx="885607" cy="885607"/>
          </a:xfrm>
          <a:custGeom>
            <a:avLst/>
            <a:gdLst>
              <a:gd name="connsiteX0" fmla="*/ 587014 w 1178743"/>
              <a:gd name="connsiteY0" fmla="*/ 1 h 1178743"/>
              <a:gd name="connsiteX1" fmla="*/ 696053 w 1178743"/>
              <a:gd name="connsiteY1" fmla="*/ 44656 h 1178743"/>
              <a:gd name="connsiteX2" fmla="*/ 1133216 w 1178743"/>
              <a:gd name="connsiteY2" fmla="*/ 478336 h 1178743"/>
              <a:gd name="connsiteX3" fmla="*/ 1134087 w 1178743"/>
              <a:gd name="connsiteY3" fmla="*/ 696054 h 1178743"/>
              <a:gd name="connsiteX4" fmla="*/ 700408 w 1178743"/>
              <a:gd name="connsiteY4" fmla="*/ 1133216 h 1178743"/>
              <a:gd name="connsiteX5" fmla="*/ 482690 w 1178743"/>
              <a:gd name="connsiteY5" fmla="*/ 1134087 h 1178743"/>
              <a:gd name="connsiteX6" fmla="*/ 45527 w 1178743"/>
              <a:gd name="connsiteY6" fmla="*/ 700408 h 1178743"/>
              <a:gd name="connsiteX7" fmla="*/ 44656 w 1178743"/>
              <a:gd name="connsiteY7" fmla="*/ 482690 h 1178743"/>
              <a:gd name="connsiteX8" fmla="*/ 478335 w 1178743"/>
              <a:gd name="connsiteY8" fmla="*/ 45527 h 1178743"/>
              <a:gd name="connsiteX9" fmla="*/ 587014 w 1178743"/>
              <a:gd name="connsiteY9" fmla="*/ 1 h 117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8743" h="1178743">
                <a:moveTo>
                  <a:pt x="587014" y="1"/>
                </a:moveTo>
                <a:cubicBezTo>
                  <a:pt x="626413" y="-157"/>
                  <a:pt x="665872" y="14716"/>
                  <a:pt x="696053" y="44656"/>
                </a:cubicBezTo>
                <a:lnTo>
                  <a:pt x="1133216" y="478336"/>
                </a:lnTo>
                <a:cubicBezTo>
                  <a:pt x="1193578" y="538216"/>
                  <a:pt x="1193968" y="635692"/>
                  <a:pt x="1134087" y="696054"/>
                </a:cubicBezTo>
                <a:lnTo>
                  <a:pt x="700408" y="1133216"/>
                </a:lnTo>
                <a:cubicBezTo>
                  <a:pt x="640527" y="1193578"/>
                  <a:pt x="543051" y="1193968"/>
                  <a:pt x="482690" y="1134087"/>
                </a:cubicBezTo>
                <a:lnTo>
                  <a:pt x="45527" y="700408"/>
                </a:lnTo>
                <a:cubicBezTo>
                  <a:pt x="-14835" y="640527"/>
                  <a:pt x="-15225" y="543052"/>
                  <a:pt x="44656" y="482690"/>
                </a:cubicBezTo>
                <a:lnTo>
                  <a:pt x="478335" y="45527"/>
                </a:lnTo>
                <a:cubicBezTo>
                  <a:pt x="508276" y="15346"/>
                  <a:pt x="547615" y="158"/>
                  <a:pt x="587014" y="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Freeform 58"/>
          <p:cNvSpPr/>
          <p:nvPr/>
        </p:nvSpPr>
        <p:spPr>
          <a:xfrm>
            <a:off x="13475123" y="3053651"/>
            <a:ext cx="885607" cy="885607"/>
          </a:xfrm>
          <a:custGeom>
            <a:avLst/>
            <a:gdLst>
              <a:gd name="connsiteX0" fmla="*/ 587014 w 1178743"/>
              <a:gd name="connsiteY0" fmla="*/ 1 h 1178743"/>
              <a:gd name="connsiteX1" fmla="*/ 696053 w 1178743"/>
              <a:gd name="connsiteY1" fmla="*/ 44656 h 1178743"/>
              <a:gd name="connsiteX2" fmla="*/ 1133216 w 1178743"/>
              <a:gd name="connsiteY2" fmla="*/ 478336 h 1178743"/>
              <a:gd name="connsiteX3" fmla="*/ 1134087 w 1178743"/>
              <a:gd name="connsiteY3" fmla="*/ 696054 h 1178743"/>
              <a:gd name="connsiteX4" fmla="*/ 700408 w 1178743"/>
              <a:gd name="connsiteY4" fmla="*/ 1133216 h 1178743"/>
              <a:gd name="connsiteX5" fmla="*/ 482690 w 1178743"/>
              <a:gd name="connsiteY5" fmla="*/ 1134087 h 1178743"/>
              <a:gd name="connsiteX6" fmla="*/ 45527 w 1178743"/>
              <a:gd name="connsiteY6" fmla="*/ 700408 h 1178743"/>
              <a:gd name="connsiteX7" fmla="*/ 44656 w 1178743"/>
              <a:gd name="connsiteY7" fmla="*/ 482690 h 1178743"/>
              <a:gd name="connsiteX8" fmla="*/ 478335 w 1178743"/>
              <a:gd name="connsiteY8" fmla="*/ 45527 h 1178743"/>
              <a:gd name="connsiteX9" fmla="*/ 587014 w 1178743"/>
              <a:gd name="connsiteY9" fmla="*/ 1 h 117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8743" h="1178743">
                <a:moveTo>
                  <a:pt x="587014" y="1"/>
                </a:moveTo>
                <a:cubicBezTo>
                  <a:pt x="626413" y="-157"/>
                  <a:pt x="665872" y="14716"/>
                  <a:pt x="696053" y="44656"/>
                </a:cubicBezTo>
                <a:lnTo>
                  <a:pt x="1133216" y="478336"/>
                </a:lnTo>
                <a:cubicBezTo>
                  <a:pt x="1193578" y="538216"/>
                  <a:pt x="1193968" y="635692"/>
                  <a:pt x="1134087" y="696054"/>
                </a:cubicBezTo>
                <a:lnTo>
                  <a:pt x="700408" y="1133216"/>
                </a:lnTo>
                <a:cubicBezTo>
                  <a:pt x="640527" y="1193578"/>
                  <a:pt x="543051" y="1193968"/>
                  <a:pt x="482690" y="1134087"/>
                </a:cubicBezTo>
                <a:lnTo>
                  <a:pt x="45527" y="700408"/>
                </a:lnTo>
                <a:cubicBezTo>
                  <a:pt x="-14835" y="640527"/>
                  <a:pt x="-15225" y="543052"/>
                  <a:pt x="44656" y="482690"/>
                </a:cubicBezTo>
                <a:lnTo>
                  <a:pt x="478335" y="45527"/>
                </a:lnTo>
                <a:cubicBezTo>
                  <a:pt x="508276" y="15346"/>
                  <a:pt x="547615" y="158"/>
                  <a:pt x="587014" y="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6" name="Group 65"/>
          <p:cNvGrpSpPr/>
          <p:nvPr/>
        </p:nvGrpSpPr>
        <p:grpSpPr>
          <a:xfrm>
            <a:off x="12128234" y="7920158"/>
            <a:ext cx="3725819" cy="1463244"/>
            <a:chOff x="2674512" y="7414670"/>
            <a:chExt cx="3725819" cy="1463244"/>
          </a:xfrm>
        </p:grpSpPr>
        <p:sp>
          <p:nvSpPr>
            <p:cNvPr id="67" name="Rectangle 66"/>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68" name="Rectangle 67"/>
            <p:cNvSpPr/>
            <p:nvPr/>
          </p:nvSpPr>
          <p:spPr>
            <a:xfrm>
              <a:off x="3474345" y="7414670"/>
              <a:ext cx="2126159"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0" name="Group 69"/>
          <p:cNvGrpSpPr/>
          <p:nvPr/>
        </p:nvGrpSpPr>
        <p:grpSpPr>
          <a:xfrm>
            <a:off x="12056884" y="4005468"/>
            <a:ext cx="3725819" cy="1463244"/>
            <a:chOff x="2674512" y="7414670"/>
            <a:chExt cx="3725819" cy="1463244"/>
          </a:xfrm>
        </p:grpSpPr>
        <p:sp>
          <p:nvSpPr>
            <p:cNvPr id="71" name="Rectangle 70"/>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73" name="Rectangle 72"/>
            <p:cNvSpPr/>
            <p:nvPr/>
          </p:nvSpPr>
          <p:spPr>
            <a:xfrm>
              <a:off x="3474345" y="7414670"/>
              <a:ext cx="2126159"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7" name="Group 76"/>
          <p:cNvGrpSpPr/>
          <p:nvPr/>
        </p:nvGrpSpPr>
        <p:grpSpPr>
          <a:xfrm>
            <a:off x="13763969" y="7201389"/>
            <a:ext cx="360767" cy="360766"/>
            <a:chOff x="4843463" y="3155951"/>
            <a:chExt cx="1370013" cy="1370012"/>
          </a:xfrm>
          <a:solidFill>
            <a:schemeClr val="bg1"/>
          </a:solidFill>
        </p:grpSpPr>
        <p:sp>
          <p:nvSpPr>
            <p:cNvPr id="83"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4"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5"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86" name="Freeform 162"/>
          <p:cNvSpPr>
            <a:spLocks noEditPoints="1"/>
          </p:cNvSpPr>
          <p:nvPr/>
        </p:nvSpPr>
        <p:spPr bwMode="auto">
          <a:xfrm>
            <a:off x="13749268" y="3317053"/>
            <a:ext cx="335685" cy="293880"/>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cxnSp>
        <p:nvCxnSpPr>
          <p:cNvPr id="88" name="Straight Connector 87"/>
          <p:cNvCxnSpPr/>
          <p:nvPr/>
        </p:nvCxnSpPr>
        <p:spPr>
          <a:xfrm>
            <a:off x="9499585" y="7356711"/>
            <a:ext cx="3729657" cy="0"/>
          </a:xfrm>
          <a:prstGeom prst="line">
            <a:avLst/>
          </a:prstGeom>
          <a:ln w="31750">
            <a:solidFill>
              <a:schemeClr val="accent4"/>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9048750" y="3491665"/>
            <a:ext cx="7250" cy="1232736"/>
          </a:xfrm>
          <a:prstGeom prst="line">
            <a:avLst/>
          </a:prstGeom>
          <a:ln w="31750">
            <a:solidFill>
              <a:schemeClr val="accent3"/>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9036122" y="3508291"/>
            <a:ext cx="4191688" cy="0"/>
          </a:xfrm>
          <a:prstGeom prst="line">
            <a:avLst/>
          </a:prstGeom>
          <a:ln w="31750">
            <a:solidFill>
              <a:schemeClr val="accent3"/>
            </a:solidFill>
            <a:prstDash val="sysDash"/>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19884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8191500" cy="10287000"/>
          </a:xfrm>
          <a:prstGeom prst="rect">
            <a:avLst/>
          </a:prstGeom>
          <a:solidFill>
            <a:schemeClr val="tx1">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r>
              <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Image in Background</a:t>
            </a:r>
            <a:endParaRPr lang="en-GB" sz="36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0" name="Rectangle 59"/>
          <p:cNvSpPr/>
          <p:nvPr/>
        </p:nvSpPr>
        <p:spPr>
          <a:xfrm>
            <a:off x="739126" y="334731"/>
            <a:ext cx="6306535" cy="861774"/>
          </a:xfrm>
          <a:prstGeom prst="rect">
            <a:avLst/>
          </a:prstGeom>
        </p:spPr>
        <p:txBody>
          <a:bodyPr wrap="none">
            <a:spAutoFit/>
          </a:bodyPr>
          <a:lstStyle/>
          <a:p>
            <a:pPr algn="ctr"/>
            <a:r>
              <a:rPr lang="en-GB" sz="5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Computer Mock up B</a:t>
            </a:r>
            <a:endParaRPr lang="en-GB" sz="5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652900" y="1196505"/>
            <a:ext cx="6478890" cy="523220"/>
          </a:xfrm>
          <a:prstGeom prst="rect">
            <a:avLst/>
          </a:prstGeom>
        </p:spPr>
        <p:txBody>
          <a:bodyPr wrap="none">
            <a:spAutoFit/>
          </a:bodyPr>
          <a:lstStyle/>
          <a:p>
            <a:pPr algn="ctr"/>
            <a:r>
              <a:rPr lang="en-GB" sz="2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43" name="Rectangle 42"/>
          <p:cNvSpPr/>
          <p:nvPr/>
        </p:nvSpPr>
        <p:spPr>
          <a:xfrm>
            <a:off x="10862210" y="334731"/>
            <a:ext cx="4089582"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About Project</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4" name="Rectangle 43"/>
          <p:cNvSpPr/>
          <p:nvPr/>
        </p:nvSpPr>
        <p:spPr>
          <a:xfrm>
            <a:off x="9667506" y="1196505"/>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45" name="Group 44"/>
          <p:cNvGrpSpPr/>
          <p:nvPr/>
        </p:nvGrpSpPr>
        <p:grpSpPr>
          <a:xfrm>
            <a:off x="1091517" y="3007137"/>
            <a:ext cx="5540206" cy="3945585"/>
            <a:chOff x="6390856" y="3053339"/>
            <a:chExt cx="5540206" cy="3945585"/>
          </a:xfrm>
        </p:grpSpPr>
        <p:sp>
          <p:nvSpPr>
            <p:cNvPr id="46" name="Rounded Rectangle 45"/>
            <p:cNvSpPr/>
            <p:nvPr/>
          </p:nvSpPr>
          <p:spPr>
            <a:xfrm>
              <a:off x="6765379" y="3053339"/>
              <a:ext cx="4789799" cy="3264766"/>
            </a:xfrm>
            <a:prstGeom prst="roundRect">
              <a:avLst>
                <a:gd name="adj" fmla="val 2517"/>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ounded Rectangle 47"/>
            <p:cNvSpPr/>
            <p:nvPr/>
          </p:nvSpPr>
          <p:spPr>
            <a:xfrm>
              <a:off x="6981637" y="3273758"/>
              <a:ext cx="4339717" cy="2533698"/>
            </a:xfrm>
            <a:prstGeom prst="roundRect">
              <a:avLst>
                <a:gd name="adj" fmla="val 1128"/>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dirty="0" smtClean="0">
                  <a:solidFill>
                    <a:schemeClr val="tx1"/>
                  </a:solidFill>
                </a:rPr>
                <a:t>Image</a:t>
              </a:r>
              <a:endParaRPr lang="en-GB" sz="5400" dirty="0">
                <a:solidFill>
                  <a:schemeClr val="tx1"/>
                </a:solidFill>
              </a:endParaRPr>
            </a:p>
          </p:txBody>
        </p:sp>
        <p:grpSp>
          <p:nvGrpSpPr>
            <p:cNvPr id="50" name="Group 49"/>
            <p:cNvGrpSpPr/>
            <p:nvPr/>
          </p:nvGrpSpPr>
          <p:grpSpPr>
            <a:xfrm>
              <a:off x="6390856" y="6086943"/>
              <a:ext cx="5540206" cy="911981"/>
              <a:chOff x="6390856" y="6086943"/>
              <a:chExt cx="5540206" cy="911981"/>
            </a:xfrm>
          </p:grpSpPr>
          <p:sp>
            <p:nvSpPr>
              <p:cNvPr id="56" name="Freeform 7"/>
              <p:cNvSpPr>
                <a:spLocks/>
              </p:cNvSpPr>
              <p:nvPr/>
            </p:nvSpPr>
            <p:spPr bwMode="auto">
              <a:xfrm>
                <a:off x="8268915" y="6086943"/>
                <a:ext cx="1785450" cy="911981"/>
              </a:xfrm>
              <a:custGeom>
                <a:avLst/>
                <a:gdLst>
                  <a:gd name="T0" fmla="*/ 316 w 1311"/>
                  <a:gd name="T1" fmla="*/ 0 h 576"/>
                  <a:gd name="T2" fmla="*/ 993 w 1311"/>
                  <a:gd name="T3" fmla="*/ 0 h 576"/>
                  <a:gd name="T4" fmla="*/ 1311 w 1311"/>
                  <a:gd name="T5" fmla="*/ 576 h 576"/>
                  <a:gd name="T6" fmla="*/ 0 w 1311"/>
                  <a:gd name="T7" fmla="*/ 576 h 576"/>
                  <a:gd name="T8" fmla="*/ 316 w 1311"/>
                  <a:gd name="T9" fmla="*/ 0 h 576"/>
                </a:gdLst>
                <a:ahLst/>
                <a:cxnLst>
                  <a:cxn ang="0">
                    <a:pos x="T0" y="T1"/>
                  </a:cxn>
                  <a:cxn ang="0">
                    <a:pos x="T2" y="T3"/>
                  </a:cxn>
                  <a:cxn ang="0">
                    <a:pos x="T4" y="T5"/>
                  </a:cxn>
                  <a:cxn ang="0">
                    <a:pos x="T6" y="T7"/>
                  </a:cxn>
                  <a:cxn ang="0">
                    <a:pos x="T8" y="T9"/>
                  </a:cxn>
                </a:cxnLst>
                <a:rect l="0" t="0" r="r" b="b"/>
                <a:pathLst>
                  <a:path w="1311" h="576">
                    <a:moveTo>
                      <a:pt x="316" y="0"/>
                    </a:moveTo>
                    <a:lnTo>
                      <a:pt x="993" y="0"/>
                    </a:lnTo>
                    <a:lnTo>
                      <a:pt x="1311" y="576"/>
                    </a:lnTo>
                    <a:lnTo>
                      <a:pt x="0" y="576"/>
                    </a:lnTo>
                    <a:lnTo>
                      <a:pt x="316" y="0"/>
                    </a:lnTo>
                    <a:close/>
                  </a:path>
                </a:pathLst>
              </a:custGeom>
              <a:solidFill>
                <a:schemeClr val="tx1">
                  <a:lumMod val="50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905" dirty="0"/>
              </a:p>
            </p:txBody>
          </p:sp>
          <p:sp>
            <p:nvSpPr>
              <p:cNvPr id="57" name="Freeform 56"/>
              <p:cNvSpPr>
                <a:spLocks/>
              </p:cNvSpPr>
              <p:nvPr/>
            </p:nvSpPr>
            <p:spPr bwMode="auto">
              <a:xfrm>
                <a:off x="6390856" y="6723430"/>
                <a:ext cx="5540205" cy="275494"/>
              </a:xfrm>
              <a:custGeom>
                <a:avLst/>
                <a:gdLst>
                  <a:gd name="T0" fmla="*/ 87 w 4068"/>
                  <a:gd name="T1" fmla="*/ 0 h 174"/>
                  <a:gd name="T2" fmla="*/ 3980 w 4068"/>
                  <a:gd name="T3" fmla="*/ 0 h 174"/>
                  <a:gd name="T4" fmla="*/ 4008 w 4068"/>
                  <a:gd name="T5" fmla="*/ 4 h 174"/>
                  <a:gd name="T6" fmla="*/ 4033 w 4068"/>
                  <a:gd name="T7" fmla="*/ 17 h 174"/>
                  <a:gd name="T8" fmla="*/ 4050 w 4068"/>
                  <a:gd name="T9" fmla="*/ 35 h 174"/>
                  <a:gd name="T10" fmla="*/ 4064 w 4068"/>
                  <a:gd name="T11" fmla="*/ 60 h 174"/>
                  <a:gd name="T12" fmla="*/ 4068 w 4068"/>
                  <a:gd name="T13" fmla="*/ 87 h 174"/>
                  <a:gd name="T14" fmla="*/ 4064 w 4068"/>
                  <a:gd name="T15" fmla="*/ 114 h 174"/>
                  <a:gd name="T16" fmla="*/ 4050 w 4068"/>
                  <a:gd name="T17" fmla="*/ 138 h 174"/>
                  <a:gd name="T18" fmla="*/ 4033 w 4068"/>
                  <a:gd name="T19" fmla="*/ 157 h 174"/>
                  <a:gd name="T20" fmla="*/ 4008 w 4068"/>
                  <a:gd name="T21" fmla="*/ 169 h 174"/>
                  <a:gd name="T22" fmla="*/ 3980 w 4068"/>
                  <a:gd name="T23" fmla="*/ 174 h 174"/>
                  <a:gd name="T24" fmla="*/ 87 w 4068"/>
                  <a:gd name="T25" fmla="*/ 174 h 174"/>
                  <a:gd name="T26" fmla="*/ 60 w 4068"/>
                  <a:gd name="T27" fmla="*/ 169 h 174"/>
                  <a:gd name="T28" fmla="*/ 36 w 4068"/>
                  <a:gd name="T29" fmla="*/ 157 h 174"/>
                  <a:gd name="T30" fmla="*/ 17 w 4068"/>
                  <a:gd name="T31" fmla="*/ 138 h 174"/>
                  <a:gd name="T32" fmla="*/ 5 w 4068"/>
                  <a:gd name="T33" fmla="*/ 114 h 174"/>
                  <a:gd name="T34" fmla="*/ 0 w 4068"/>
                  <a:gd name="T35" fmla="*/ 87 h 174"/>
                  <a:gd name="T36" fmla="*/ 5 w 4068"/>
                  <a:gd name="T37" fmla="*/ 60 h 174"/>
                  <a:gd name="T38" fmla="*/ 17 w 4068"/>
                  <a:gd name="T39" fmla="*/ 35 h 174"/>
                  <a:gd name="T40" fmla="*/ 36 w 4068"/>
                  <a:gd name="T41" fmla="*/ 17 h 174"/>
                  <a:gd name="T42" fmla="*/ 60 w 4068"/>
                  <a:gd name="T43" fmla="*/ 4 h 174"/>
                  <a:gd name="T44" fmla="*/ 87 w 4068"/>
                  <a:gd name="T4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68" h="174">
                    <a:moveTo>
                      <a:pt x="87" y="0"/>
                    </a:moveTo>
                    <a:lnTo>
                      <a:pt x="3980" y="0"/>
                    </a:lnTo>
                    <a:lnTo>
                      <a:pt x="4008" y="4"/>
                    </a:lnTo>
                    <a:lnTo>
                      <a:pt x="4033" y="17"/>
                    </a:lnTo>
                    <a:lnTo>
                      <a:pt x="4050" y="35"/>
                    </a:lnTo>
                    <a:lnTo>
                      <a:pt x="4064" y="60"/>
                    </a:lnTo>
                    <a:lnTo>
                      <a:pt x="4068" y="87"/>
                    </a:lnTo>
                    <a:lnTo>
                      <a:pt x="4064" y="114"/>
                    </a:lnTo>
                    <a:lnTo>
                      <a:pt x="4050" y="138"/>
                    </a:lnTo>
                    <a:lnTo>
                      <a:pt x="4033" y="157"/>
                    </a:lnTo>
                    <a:lnTo>
                      <a:pt x="4008" y="169"/>
                    </a:lnTo>
                    <a:lnTo>
                      <a:pt x="3980" y="174"/>
                    </a:lnTo>
                    <a:lnTo>
                      <a:pt x="87" y="174"/>
                    </a:lnTo>
                    <a:lnTo>
                      <a:pt x="60" y="169"/>
                    </a:lnTo>
                    <a:lnTo>
                      <a:pt x="36" y="157"/>
                    </a:lnTo>
                    <a:lnTo>
                      <a:pt x="17" y="138"/>
                    </a:lnTo>
                    <a:lnTo>
                      <a:pt x="5" y="114"/>
                    </a:lnTo>
                    <a:lnTo>
                      <a:pt x="0" y="87"/>
                    </a:lnTo>
                    <a:lnTo>
                      <a:pt x="5" y="60"/>
                    </a:lnTo>
                    <a:lnTo>
                      <a:pt x="17" y="35"/>
                    </a:lnTo>
                    <a:lnTo>
                      <a:pt x="36" y="17"/>
                    </a:lnTo>
                    <a:lnTo>
                      <a:pt x="60" y="4"/>
                    </a:lnTo>
                    <a:lnTo>
                      <a:pt x="87" y="0"/>
                    </a:lnTo>
                    <a:close/>
                  </a:path>
                </a:pathLst>
              </a:custGeom>
              <a:solidFill>
                <a:schemeClr val="tx1">
                  <a:lumMod val="50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905" dirty="0"/>
              </a:p>
            </p:txBody>
          </p:sp>
          <p:sp>
            <p:nvSpPr>
              <p:cNvPr id="65" name="Freeform 15"/>
              <p:cNvSpPr>
                <a:spLocks/>
              </p:cNvSpPr>
              <p:nvPr/>
            </p:nvSpPr>
            <p:spPr bwMode="auto">
              <a:xfrm>
                <a:off x="8331563" y="6723430"/>
                <a:ext cx="3599499" cy="275494"/>
              </a:xfrm>
              <a:custGeom>
                <a:avLst/>
                <a:gdLst>
                  <a:gd name="T0" fmla="*/ 0 w 2643"/>
                  <a:gd name="T1" fmla="*/ 0 h 174"/>
                  <a:gd name="T2" fmla="*/ 2555 w 2643"/>
                  <a:gd name="T3" fmla="*/ 0 h 174"/>
                  <a:gd name="T4" fmla="*/ 2583 w 2643"/>
                  <a:gd name="T5" fmla="*/ 4 h 174"/>
                  <a:gd name="T6" fmla="*/ 2608 w 2643"/>
                  <a:gd name="T7" fmla="*/ 17 h 174"/>
                  <a:gd name="T8" fmla="*/ 2625 w 2643"/>
                  <a:gd name="T9" fmla="*/ 35 h 174"/>
                  <a:gd name="T10" fmla="*/ 2639 w 2643"/>
                  <a:gd name="T11" fmla="*/ 60 h 174"/>
                  <a:gd name="T12" fmla="*/ 2643 w 2643"/>
                  <a:gd name="T13" fmla="*/ 87 h 174"/>
                  <a:gd name="T14" fmla="*/ 2639 w 2643"/>
                  <a:gd name="T15" fmla="*/ 114 h 174"/>
                  <a:gd name="T16" fmla="*/ 2625 w 2643"/>
                  <a:gd name="T17" fmla="*/ 138 h 174"/>
                  <a:gd name="T18" fmla="*/ 2608 w 2643"/>
                  <a:gd name="T19" fmla="*/ 157 h 174"/>
                  <a:gd name="T20" fmla="*/ 2583 w 2643"/>
                  <a:gd name="T21" fmla="*/ 169 h 174"/>
                  <a:gd name="T22" fmla="*/ 2555 w 2643"/>
                  <a:gd name="T23" fmla="*/ 174 h 174"/>
                  <a:gd name="T24" fmla="*/ 20 w 2643"/>
                  <a:gd name="T25" fmla="*/ 174 h 174"/>
                  <a:gd name="T26" fmla="*/ 0 w 2643"/>
                  <a:gd name="T2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43" h="174">
                    <a:moveTo>
                      <a:pt x="0" y="0"/>
                    </a:moveTo>
                    <a:lnTo>
                      <a:pt x="2555" y="0"/>
                    </a:lnTo>
                    <a:lnTo>
                      <a:pt x="2583" y="4"/>
                    </a:lnTo>
                    <a:lnTo>
                      <a:pt x="2608" y="17"/>
                    </a:lnTo>
                    <a:lnTo>
                      <a:pt x="2625" y="35"/>
                    </a:lnTo>
                    <a:lnTo>
                      <a:pt x="2639" y="60"/>
                    </a:lnTo>
                    <a:lnTo>
                      <a:pt x="2643" y="87"/>
                    </a:lnTo>
                    <a:lnTo>
                      <a:pt x="2639" y="114"/>
                    </a:lnTo>
                    <a:lnTo>
                      <a:pt x="2625" y="138"/>
                    </a:lnTo>
                    <a:lnTo>
                      <a:pt x="2608" y="157"/>
                    </a:lnTo>
                    <a:lnTo>
                      <a:pt x="2583" y="169"/>
                    </a:lnTo>
                    <a:lnTo>
                      <a:pt x="2555" y="174"/>
                    </a:lnTo>
                    <a:lnTo>
                      <a:pt x="20" y="174"/>
                    </a:lnTo>
                    <a:lnTo>
                      <a:pt x="0" y="0"/>
                    </a:lnTo>
                    <a:close/>
                  </a:path>
                </a:pathLst>
              </a:custGeom>
              <a:solidFill>
                <a:schemeClr val="tx1">
                  <a:lumMod val="75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905" dirty="0"/>
              </a:p>
            </p:txBody>
          </p:sp>
          <p:sp>
            <p:nvSpPr>
              <p:cNvPr id="69" name="Freeform 316"/>
              <p:cNvSpPr>
                <a:spLocks/>
              </p:cNvSpPr>
              <p:nvPr/>
            </p:nvSpPr>
            <p:spPr bwMode="auto">
              <a:xfrm>
                <a:off x="6390856" y="6861176"/>
                <a:ext cx="5540205" cy="137748"/>
              </a:xfrm>
              <a:custGeom>
                <a:avLst/>
                <a:gdLst>
                  <a:gd name="T0" fmla="*/ 0 w 4068"/>
                  <a:gd name="T1" fmla="*/ 0 h 87"/>
                  <a:gd name="T2" fmla="*/ 4068 w 4068"/>
                  <a:gd name="T3" fmla="*/ 0 h 87"/>
                  <a:gd name="T4" fmla="*/ 4064 w 4068"/>
                  <a:gd name="T5" fmla="*/ 27 h 87"/>
                  <a:gd name="T6" fmla="*/ 4050 w 4068"/>
                  <a:gd name="T7" fmla="*/ 51 h 87"/>
                  <a:gd name="T8" fmla="*/ 4033 w 4068"/>
                  <a:gd name="T9" fmla="*/ 70 h 87"/>
                  <a:gd name="T10" fmla="*/ 4008 w 4068"/>
                  <a:gd name="T11" fmla="*/ 82 h 87"/>
                  <a:gd name="T12" fmla="*/ 3980 w 4068"/>
                  <a:gd name="T13" fmla="*/ 87 h 87"/>
                  <a:gd name="T14" fmla="*/ 87 w 4068"/>
                  <a:gd name="T15" fmla="*/ 87 h 87"/>
                  <a:gd name="T16" fmla="*/ 60 w 4068"/>
                  <a:gd name="T17" fmla="*/ 82 h 87"/>
                  <a:gd name="T18" fmla="*/ 36 w 4068"/>
                  <a:gd name="T19" fmla="*/ 70 h 87"/>
                  <a:gd name="T20" fmla="*/ 17 w 4068"/>
                  <a:gd name="T21" fmla="*/ 51 h 87"/>
                  <a:gd name="T22" fmla="*/ 5 w 4068"/>
                  <a:gd name="T23" fmla="*/ 27 h 87"/>
                  <a:gd name="T24" fmla="*/ 0 w 4068"/>
                  <a:gd name="T25"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68" h="87">
                    <a:moveTo>
                      <a:pt x="0" y="0"/>
                    </a:moveTo>
                    <a:lnTo>
                      <a:pt x="4068" y="0"/>
                    </a:lnTo>
                    <a:lnTo>
                      <a:pt x="4064" y="27"/>
                    </a:lnTo>
                    <a:lnTo>
                      <a:pt x="4050" y="51"/>
                    </a:lnTo>
                    <a:lnTo>
                      <a:pt x="4033" y="70"/>
                    </a:lnTo>
                    <a:lnTo>
                      <a:pt x="4008" y="82"/>
                    </a:lnTo>
                    <a:lnTo>
                      <a:pt x="3980" y="87"/>
                    </a:lnTo>
                    <a:lnTo>
                      <a:pt x="87" y="87"/>
                    </a:lnTo>
                    <a:lnTo>
                      <a:pt x="60" y="82"/>
                    </a:lnTo>
                    <a:lnTo>
                      <a:pt x="36" y="70"/>
                    </a:lnTo>
                    <a:lnTo>
                      <a:pt x="17" y="51"/>
                    </a:lnTo>
                    <a:lnTo>
                      <a:pt x="5" y="27"/>
                    </a:lnTo>
                    <a:lnTo>
                      <a:pt x="0" y="0"/>
                    </a:lnTo>
                    <a:close/>
                  </a:path>
                </a:pathLst>
              </a:custGeom>
              <a:solidFill>
                <a:schemeClr val="tx1">
                  <a:lumMod val="60000"/>
                  <a:lumOff val="40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905" dirty="0"/>
              </a:p>
            </p:txBody>
          </p:sp>
        </p:grpSp>
        <p:grpSp>
          <p:nvGrpSpPr>
            <p:cNvPr id="52" name="Group 51"/>
            <p:cNvGrpSpPr/>
            <p:nvPr/>
          </p:nvGrpSpPr>
          <p:grpSpPr>
            <a:xfrm>
              <a:off x="10911749" y="6040033"/>
              <a:ext cx="296500" cy="64545"/>
              <a:chOff x="10911749" y="6040033"/>
              <a:chExt cx="296500" cy="64545"/>
            </a:xfrm>
          </p:grpSpPr>
          <p:sp>
            <p:nvSpPr>
              <p:cNvPr id="53" name="Oval 52"/>
              <p:cNvSpPr/>
              <p:nvPr/>
            </p:nvSpPr>
            <p:spPr>
              <a:xfrm>
                <a:off x="10911749" y="6040033"/>
                <a:ext cx="64545" cy="6454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05" dirty="0"/>
              </a:p>
            </p:txBody>
          </p:sp>
          <p:sp>
            <p:nvSpPr>
              <p:cNvPr id="54" name="Oval 53"/>
              <p:cNvSpPr/>
              <p:nvPr/>
            </p:nvSpPr>
            <p:spPr>
              <a:xfrm>
                <a:off x="11027727" y="6040033"/>
                <a:ext cx="64545" cy="64545"/>
              </a:xfrm>
              <a:prstGeom prst="ellipse">
                <a:avLst/>
              </a:prstGeom>
              <a:solidFill>
                <a:srgbClr val="F8D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05" dirty="0"/>
              </a:p>
            </p:txBody>
          </p:sp>
          <p:sp>
            <p:nvSpPr>
              <p:cNvPr id="55" name="Oval 54"/>
              <p:cNvSpPr/>
              <p:nvPr/>
            </p:nvSpPr>
            <p:spPr>
              <a:xfrm>
                <a:off x="11143704" y="6040033"/>
                <a:ext cx="64545" cy="64545"/>
              </a:xfrm>
              <a:prstGeom prst="ellipse">
                <a:avLst/>
              </a:prstGeom>
              <a:solidFill>
                <a:srgbClr val="F37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05" dirty="0"/>
              </a:p>
            </p:txBody>
          </p:sp>
        </p:grpSp>
      </p:grpSp>
      <p:cxnSp>
        <p:nvCxnSpPr>
          <p:cNvPr id="5" name="Straight Connector 4"/>
          <p:cNvCxnSpPr/>
          <p:nvPr/>
        </p:nvCxnSpPr>
        <p:spPr>
          <a:xfrm>
            <a:off x="5644682" y="3886200"/>
            <a:ext cx="3861268" cy="0"/>
          </a:xfrm>
          <a:prstGeom prst="line">
            <a:avLst/>
          </a:prstGeom>
          <a:ln w="31750">
            <a:solidFill>
              <a:schemeClr val="accent2"/>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612410" y="4724400"/>
            <a:ext cx="3436340" cy="0"/>
          </a:xfrm>
          <a:prstGeom prst="line">
            <a:avLst/>
          </a:prstGeom>
          <a:ln w="31750">
            <a:solidFill>
              <a:schemeClr val="accent5"/>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9529969" y="3879624"/>
            <a:ext cx="0" cy="3465868"/>
          </a:xfrm>
          <a:prstGeom prst="line">
            <a:avLst/>
          </a:prstGeom>
          <a:ln w="31750">
            <a:solidFill>
              <a:schemeClr val="accent2"/>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58" name="Freeform 57"/>
          <p:cNvSpPr/>
          <p:nvPr/>
        </p:nvSpPr>
        <p:spPr>
          <a:xfrm>
            <a:off x="13503416" y="6938969"/>
            <a:ext cx="885607" cy="885607"/>
          </a:xfrm>
          <a:custGeom>
            <a:avLst/>
            <a:gdLst>
              <a:gd name="connsiteX0" fmla="*/ 587014 w 1178743"/>
              <a:gd name="connsiteY0" fmla="*/ 1 h 1178743"/>
              <a:gd name="connsiteX1" fmla="*/ 696053 w 1178743"/>
              <a:gd name="connsiteY1" fmla="*/ 44656 h 1178743"/>
              <a:gd name="connsiteX2" fmla="*/ 1133216 w 1178743"/>
              <a:gd name="connsiteY2" fmla="*/ 478336 h 1178743"/>
              <a:gd name="connsiteX3" fmla="*/ 1134087 w 1178743"/>
              <a:gd name="connsiteY3" fmla="*/ 696054 h 1178743"/>
              <a:gd name="connsiteX4" fmla="*/ 700408 w 1178743"/>
              <a:gd name="connsiteY4" fmla="*/ 1133216 h 1178743"/>
              <a:gd name="connsiteX5" fmla="*/ 482690 w 1178743"/>
              <a:gd name="connsiteY5" fmla="*/ 1134087 h 1178743"/>
              <a:gd name="connsiteX6" fmla="*/ 45527 w 1178743"/>
              <a:gd name="connsiteY6" fmla="*/ 700408 h 1178743"/>
              <a:gd name="connsiteX7" fmla="*/ 44656 w 1178743"/>
              <a:gd name="connsiteY7" fmla="*/ 482690 h 1178743"/>
              <a:gd name="connsiteX8" fmla="*/ 478335 w 1178743"/>
              <a:gd name="connsiteY8" fmla="*/ 45527 h 1178743"/>
              <a:gd name="connsiteX9" fmla="*/ 587014 w 1178743"/>
              <a:gd name="connsiteY9" fmla="*/ 1 h 117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8743" h="1178743">
                <a:moveTo>
                  <a:pt x="587014" y="1"/>
                </a:moveTo>
                <a:cubicBezTo>
                  <a:pt x="626413" y="-157"/>
                  <a:pt x="665872" y="14716"/>
                  <a:pt x="696053" y="44656"/>
                </a:cubicBezTo>
                <a:lnTo>
                  <a:pt x="1133216" y="478336"/>
                </a:lnTo>
                <a:cubicBezTo>
                  <a:pt x="1193578" y="538216"/>
                  <a:pt x="1193968" y="635692"/>
                  <a:pt x="1134087" y="696054"/>
                </a:cubicBezTo>
                <a:lnTo>
                  <a:pt x="700408" y="1133216"/>
                </a:lnTo>
                <a:cubicBezTo>
                  <a:pt x="640527" y="1193578"/>
                  <a:pt x="543051" y="1193968"/>
                  <a:pt x="482690" y="1134087"/>
                </a:cubicBezTo>
                <a:lnTo>
                  <a:pt x="45527" y="700408"/>
                </a:lnTo>
                <a:cubicBezTo>
                  <a:pt x="-14835" y="640527"/>
                  <a:pt x="-15225" y="543052"/>
                  <a:pt x="44656" y="482690"/>
                </a:cubicBezTo>
                <a:lnTo>
                  <a:pt x="478335" y="45527"/>
                </a:lnTo>
                <a:cubicBezTo>
                  <a:pt x="508276" y="15346"/>
                  <a:pt x="547615" y="158"/>
                  <a:pt x="587014" y="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Freeform 58"/>
          <p:cNvSpPr/>
          <p:nvPr/>
        </p:nvSpPr>
        <p:spPr>
          <a:xfrm>
            <a:off x="13475123" y="3053651"/>
            <a:ext cx="885607" cy="885607"/>
          </a:xfrm>
          <a:custGeom>
            <a:avLst/>
            <a:gdLst>
              <a:gd name="connsiteX0" fmla="*/ 587014 w 1178743"/>
              <a:gd name="connsiteY0" fmla="*/ 1 h 1178743"/>
              <a:gd name="connsiteX1" fmla="*/ 696053 w 1178743"/>
              <a:gd name="connsiteY1" fmla="*/ 44656 h 1178743"/>
              <a:gd name="connsiteX2" fmla="*/ 1133216 w 1178743"/>
              <a:gd name="connsiteY2" fmla="*/ 478336 h 1178743"/>
              <a:gd name="connsiteX3" fmla="*/ 1134087 w 1178743"/>
              <a:gd name="connsiteY3" fmla="*/ 696054 h 1178743"/>
              <a:gd name="connsiteX4" fmla="*/ 700408 w 1178743"/>
              <a:gd name="connsiteY4" fmla="*/ 1133216 h 1178743"/>
              <a:gd name="connsiteX5" fmla="*/ 482690 w 1178743"/>
              <a:gd name="connsiteY5" fmla="*/ 1134087 h 1178743"/>
              <a:gd name="connsiteX6" fmla="*/ 45527 w 1178743"/>
              <a:gd name="connsiteY6" fmla="*/ 700408 h 1178743"/>
              <a:gd name="connsiteX7" fmla="*/ 44656 w 1178743"/>
              <a:gd name="connsiteY7" fmla="*/ 482690 h 1178743"/>
              <a:gd name="connsiteX8" fmla="*/ 478335 w 1178743"/>
              <a:gd name="connsiteY8" fmla="*/ 45527 h 1178743"/>
              <a:gd name="connsiteX9" fmla="*/ 587014 w 1178743"/>
              <a:gd name="connsiteY9" fmla="*/ 1 h 117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8743" h="1178743">
                <a:moveTo>
                  <a:pt x="587014" y="1"/>
                </a:moveTo>
                <a:cubicBezTo>
                  <a:pt x="626413" y="-157"/>
                  <a:pt x="665872" y="14716"/>
                  <a:pt x="696053" y="44656"/>
                </a:cubicBezTo>
                <a:lnTo>
                  <a:pt x="1133216" y="478336"/>
                </a:lnTo>
                <a:cubicBezTo>
                  <a:pt x="1193578" y="538216"/>
                  <a:pt x="1193968" y="635692"/>
                  <a:pt x="1134087" y="696054"/>
                </a:cubicBezTo>
                <a:lnTo>
                  <a:pt x="700408" y="1133216"/>
                </a:lnTo>
                <a:cubicBezTo>
                  <a:pt x="640527" y="1193578"/>
                  <a:pt x="543051" y="1193968"/>
                  <a:pt x="482690" y="1134087"/>
                </a:cubicBezTo>
                <a:lnTo>
                  <a:pt x="45527" y="700408"/>
                </a:lnTo>
                <a:cubicBezTo>
                  <a:pt x="-14835" y="640527"/>
                  <a:pt x="-15225" y="543052"/>
                  <a:pt x="44656" y="482690"/>
                </a:cubicBezTo>
                <a:lnTo>
                  <a:pt x="478335" y="45527"/>
                </a:lnTo>
                <a:cubicBezTo>
                  <a:pt x="508276" y="15346"/>
                  <a:pt x="547615" y="158"/>
                  <a:pt x="587014" y="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6" name="Group 65"/>
          <p:cNvGrpSpPr/>
          <p:nvPr/>
        </p:nvGrpSpPr>
        <p:grpSpPr>
          <a:xfrm>
            <a:off x="12128234" y="7920158"/>
            <a:ext cx="3725819" cy="1463244"/>
            <a:chOff x="2674512" y="7414670"/>
            <a:chExt cx="3725819" cy="1463244"/>
          </a:xfrm>
        </p:grpSpPr>
        <p:sp>
          <p:nvSpPr>
            <p:cNvPr id="67" name="Rectangle 66"/>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68" name="Rectangle 67"/>
            <p:cNvSpPr/>
            <p:nvPr/>
          </p:nvSpPr>
          <p:spPr>
            <a:xfrm>
              <a:off x="3474345" y="7414670"/>
              <a:ext cx="2126159"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0" name="Group 69"/>
          <p:cNvGrpSpPr/>
          <p:nvPr/>
        </p:nvGrpSpPr>
        <p:grpSpPr>
          <a:xfrm>
            <a:off x="12056884" y="4005468"/>
            <a:ext cx="3725819" cy="1463244"/>
            <a:chOff x="2674512" y="7414670"/>
            <a:chExt cx="3725819" cy="1463244"/>
          </a:xfrm>
        </p:grpSpPr>
        <p:sp>
          <p:nvSpPr>
            <p:cNvPr id="71" name="Rectangle 70"/>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73" name="Rectangle 72"/>
            <p:cNvSpPr/>
            <p:nvPr/>
          </p:nvSpPr>
          <p:spPr>
            <a:xfrm>
              <a:off x="3474345" y="7414670"/>
              <a:ext cx="2126159"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7" name="Group 76"/>
          <p:cNvGrpSpPr/>
          <p:nvPr/>
        </p:nvGrpSpPr>
        <p:grpSpPr>
          <a:xfrm>
            <a:off x="13763969" y="7201389"/>
            <a:ext cx="360767" cy="360766"/>
            <a:chOff x="4843463" y="3155951"/>
            <a:chExt cx="1370013" cy="1370012"/>
          </a:xfrm>
          <a:solidFill>
            <a:schemeClr val="bg1"/>
          </a:solidFill>
        </p:grpSpPr>
        <p:sp>
          <p:nvSpPr>
            <p:cNvPr id="83"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4"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5"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86" name="Freeform 162"/>
          <p:cNvSpPr>
            <a:spLocks noEditPoints="1"/>
          </p:cNvSpPr>
          <p:nvPr/>
        </p:nvSpPr>
        <p:spPr bwMode="auto">
          <a:xfrm>
            <a:off x="13749268" y="3317053"/>
            <a:ext cx="335685" cy="293880"/>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cxnSp>
        <p:nvCxnSpPr>
          <p:cNvPr id="88" name="Straight Connector 87"/>
          <p:cNvCxnSpPr/>
          <p:nvPr/>
        </p:nvCxnSpPr>
        <p:spPr>
          <a:xfrm>
            <a:off x="9499585" y="7356711"/>
            <a:ext cx="3729657" cy="0"/>
          </a:xfrm>
          <a:prstGeom prst="line">
            <a:avLst/>
          </a:prstGeom>
          <a:ln w="31750">
            <a:solidFill>
              <a:schemeClr val="accent2"/>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9048750" y="3491665"/>
            <a:ext cx="7250" cy="1232736"/>
          </a:xfrm>
          <a:prstGeom prst="line">
            <a:avLst/>
          </a:prstGeom>
          <a:ln w="31750">
            <a:solidFill>
              <a:schemeClr val="accent5"/>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9036122" y="3508291"/>
            <a:ext cx="4191688" cy="0"/>
          </a:xfrm>
          <a:prstGeom prst="line">
            <a:avLst/>
          </a:prstGeom>
          <a:ln w="31750">
            <a:solidFill>
              <a:schemeClr val="accent5"/>
            </a:solidFill>
            <a:prstDash val="sysDash"/>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60302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 y="0"/>
            <a:ext cx="8574781" cy="10287000"/>
          </a:xfrm>
          <a:prstGeom prst="rect">
            <a:avLst/>
          </a:prstGeom>
          <a:solidFill>
            <a:schemeClr val="tx1">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r>
              <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Image in Background</a:t>
            </a:r>
            <a:endParaRPr lang="en-GB" sz="36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0" name="Rectangle 59"/>
          <p:cNvSpPr/>
          <p:nvPr/>
        </p:nvSpPr>
        <p:spPr>
          <a:xfrm>
            <a:off x="1346695" y="334731"/>
            <a:ext cx="5091395" cy="861774"/>
          </a:xfrm>
          <a:prstGeom prst="rect">
            <a:avLst/>
          </a:prstGeom>
        </p:spPr>
        <p:txBody>
          <a:bodyPr wrap="none">
            <a:spAutoFit/>
          </a:bodyPr>
          <a:lstStyle/>
          <a:p>
            <a:pPr algn="ctr"/>
            <a:r>
              <a:rPr lang="en-GB" sz="5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Tablet Mock up B</a:t>
            </a:r>
            <a:endParaRPr lang="en-GB" sz="5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652900" y="1196505"/>
            <a:ext cx="6478890" cy="523220"/>
          </a:xfrm>
          <a:prstGeom prst="rect">
            <a:avLst/>
          </a:prstGeom>
        </p:spPr>
        <p:txBody>
          <a:bodyPr wrap="none">
            <a:spAutoFit/>
          </a:bodyPr>
          <a:lstStyle/>
          <a:p>
            <a:pPr algn="ctr"/>
            <a:r>
              <a:rPr lang="en-GB" sz="2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43" name="Rectangle 42"/>
          <p:cNvSpPr/>
          <p:nvPr/>
        </p:nvSpPr>
        <p:spPr>
          <a:xfrm>
            <a:off x="10862210" y="334731"/>
            <a:ext cx="4089582"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About Project</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4" name="Rectangle 43"/>
          <p:cNvSpPr/>
          <p:nvPr/>
        </p:nvSpPr>
        <p:spPr>
          <a:xfrm>
            <a:off x="9667506" y="1196505"/>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45" name="Group 44"/>
          <p:cNvGrpSpPr/>
          <p:nvPr/>
        </p:nvGrpSpPr>
        <p:grpSpPr>
          <a:xfrm>
            <a:off x="545603" y="2581499"/>
            <a:ext cx="7527273" cy="4418182"/>
            <a:chOff x="5378857" y="2455390"/>
            <a:chExt cx="7527273" cy="4418182"/>
          </a:xfrm>
        </p:grpSpPr>
        <p:sp>
          <p:nvSpPr>
            <p:cNvPr id="46" name="Rounded Rectangle 45"/>
            <p:cNvSpPr/>
            <p:nvPr/>
          </p:nvSpPr>
          <p:spPr>
            <a:xfrm rot="16200000">
              <a:off x="6933403" y="900844"/>
              <a:ext cx="4418182" cy="7527273"/>
            </a:xfrm>
            <a:prstGeom prst="roundRect">
              <a:avLst>
                <a:gd name="adj" fmla="val 2604"/>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ounded Rectangle 47"/>
            <p:cNvSpPr/>
            <p:nvPr/>
          </p:nvSpPr>
          <p:spPr>
            <a:xfrm rot="16200000">
              <a:off x="7349846" y="1198493"/>
              <a:ext cx="3597980" cy="6719514"/>
            </a:xfrm>
            <a:prstGeom prst="roundRect">
              <a:avLst>
                <a:gd name="adj" fmla="val 127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GB" sz="32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Image</a:t>
              </a:r>
              <a:endParaRPr lang="en-GB" sz="32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50" name="Group 49"/>
            <p:cNvGrpSpPr/>
            <p:nvPr/>
          </p:nvGrpSpPr>
          <p:grpSpPr>
            <a:xfrm>
              <a:off x="8261869" y="6507800"/>
              <a:ext cx="2037170" cy="238746"/>
              <a:chOff x="11468230" y="8286396"/>
              <a:chExt cx="2240887" cy="262621"/>
            </a:xfrm>
          </p:grpSpPr>
          <p:grpSp>
            <p:nvGrpSpPr>
              <p:cNvPr id="52" name="Group 51"/>
              <p:cNvGrpSpPr/>
              <p:nvPr/>
            </p:nvGrpSpPr>
            <p:grpSpPr>
              <a:xfrm>
                <a:off x="11468230" y="8311280"/>
                <a:ext cx="318290" cy="230457"/>
                <a:chOff x="13373787" y="8313923"/>
                <a:chExt cx="318290" cy="230457"/>
              </a:xfrm>
              <a:solidFill>
                <a:schemeClr val="bg1">
                  <a:alpha val="20000"/>
                </a:schemeClr>
              </a:solidFill>
            </p:grpSpPr>
            <p:sp>
              <p:nvSpPr>
                <p:cNvPr id="55" name="Rounded Rectangle 54"/>
                <p:cNvSpPr/>
                <p:nvPr/>
              </p:nvSpPr>
              <p:spPr>
                <a:xfrm>
                  <a:off x="13482527" y="8315280"/>
                  <a:ext cx="209550"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ounded Rectangle 55"/>
                <p:cNvSpPr/>
                <p:nvPr/>
              </p:nvSpPr>
              <p:spPr>
                <a:xfrm>
                  <a:off x="13482527" y="8408230"/>
                  <a:ext cx="209550"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ounded Rectangle 56"/>
                <p:cNvSpPr/>
                <p:nvPr/>
              </p:nvSpPr>
              <p:spPr>
                <a:xfrm>
                  <a:off x="13482527" y="8501180"/>
                  <a:ext cx="209550"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ounded Rectangle 64"/>
                <p:cNvSpPr/>
                <p:nvPr/>
              </p:nvSpPr>
              <p:spPr>
                <a:xfrm>
                  <a:off x="13373787" y="8313923"/>
                  <a:ext cx="83454"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ounded Rectangle 68"/>
                <p:cNvSpPr/>
                <p:nvPr/>
              </p:nvSpPr>
              <p:spPr>
                <a:xfrm>
                  <a:off x="13373787" y="8407912"/>
                  <a:ext cx="83454"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ounded Rectangle 71"/>
                <p:cNvSpPr/>
                <p:nvPr/>
              </p:nvSpPr>
              <p:spPr>
                <a:xfrm>
                  <a:off x="13373787" y="8499520"/>
                  <a:ext cx="83454"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3" name="Freeform 97"/>
              <p:cNvSpPr>
                <a:spLocks/>
              </p:cNvSpPr>
              <p:nvPr/>
            </p:nvSpPr>
            <p:spPr bwMode="auto">
              <a:xfrm rot="10800000" flipH="1">
                <a:off x="13441936" y="8305566"/>
                <a:ext cx="267181" cy="237844"/>
              </a:xfrm>
              <a:custGeom>
                <a:avLst/>
                <a:gdLst>
                  <a:gd name="T0" fmla="*/ 1228 w 3737"/>
                  <a:gd name="T1" fmla="*/ 3 h 3330"/>
                  <a:gd name="T2" fmla="*/ 1296 w 3737"/>
                  <a:gd name="T3" fmla="*/ 39 h 3330"/>
                  <a:gd name="T4" fmla="*/ 1332 w 3737"/>
                  <a:gd name="T5" fmla="*/ 107 h 3330"/>
                  <a:gd name="T6" fmla="*/ 1802 w 3737"/>
                  <a:gd name="T7" fmla="*/ 666 h 3330"/>
                  <a:gd name="T8" fmla="*/ 2203 w 3737"/>
                  <a:gd name="T9" fmla="*/ 683 h 3330"/>
                  <a:gd name="T10" fmla="*/ 2558 w 3737"/>
                  <a:gd name="T11" fmla="*/ 734 h 3330"/>
                  <a:gd name="T12" fmla="*/ 2866 w 3737"/>
                  <a:gd name="T13" fmla="*/ 820 h 3330"/>
                  <a:gd name="T14" fmla="*/ 3127 w 3737"/>
                  <a:gd name="T15" fmla="*/ 940 h 3330"/>
                  <a:gd name="T16" fmla="*/ 3340 w 3737"/>
                  <a:gd name="T17" fmla="*/ 1094 h 3330"/>
                  <a:gd name="T18" fmla="*/ 3507 w 3737"/>
                  <a:gd name="T19" fmla="*/ 1282 h 3330"/>
                  <a:gd name="T20" fmla="*/ 3627 w 3737"/>
                  <a:gd name="T21" fmla="*/ 1505 h 3330"/>
                  <a:gd name="T22" fmla="*/ 3694 w 3737"/>
                  <a:gd name="T23" fmla="*/ 1733 h 3330"/>
                  <a:gd name="T24" fmla="*/ 3730 w 3737"/>
                  <a:gd name="T25" fmla="*/ 1999 h 3330"/>
                  <a:gd name="T26" fmla="*/ 3735 w 3737"/>
                  <a:gd name="T27" fmla="*/ 2263 h 3330"/>
                  <a:gd name="T28" fmla="*/ 3703 w 3737"/>
                  <a:gd name="T29" fmla="*/ 2482 h 3330"/>
                  <a:gd name="T30" fmla="*/ 3631 w 3737"/>
                  <a:gd name="T31" fmla="*/ 2738 h 3330"/>
                  <a:gd name="T32" fmla="*/ 3518 w 3737"/>
                  <a:gd name="T33" fmla="*/ 3030 h 3330"/>
                  <a:gd name="T34" fmla="*/ 3460 w 3737"/>
                  <a:gd name="T35" fmla="*/ 3165 h 3330"/>
                  <a:gd name="T36" fmla="*/ 3423 w 3737"/>
                  <a:gd name="T37" fmla="*/ 3249 h 3330"/>
                  <a:gd name="T38" fmla="*/ 3382 w 3737"/>
                  <a:gd name="T39" fmla="*/ 3310 h 3330"/>
                  <a:gd name="T40" fmla="*/ 3337 w 3737"/>
                  <a:gd name="T41" fmla="*/ 3330 h 3330"/>
                  <a:gd name="T42" fmla="*/ 3288 w 3737"/>
                  <a:gd name="T43" fmla="*/ 3309 h 3330"/>
                  <a:gd name="T44" fmla="*/ 3271 w 3737"/>
                  <a:gd name="T45" fmla="*/ 3257 h 3330"/>
                  <a:gd name="T46" fmla="*/ 3275 w 3737"/>
                  <a:gd name="T47" fmla="*/ 3202 h 3330"/>
                  <a:gd name="T48" fmla="*/ 3281 w 3737"/>
                  <a:gd name="T49" fmla="*/ 3153 h 3330"/>
                  <a:gd name="T50" fmla="*/ 3291 w 3737"/>
                  <a:gd name="T51" fmla="*/ 2897 h 3330"/>
                  <a:gd name="T52" fmla="*/ 3278 w 3737"/>
                  <a:gd name="T53" fmla="*/ 2660 h 3330"/>
                  <a:gd name="T54" fmla="*/ 3239 w 3737"/>
                  <a:gd name="T55" fmla="*/ 2455 h 3330"/>
                  <a:gd name="T56" fmla="*/ 3178 w 3737"/>
                  <a:gd name="T57" fmla="*/ 2283 h 3330"/>
                  <a:gd name="T58" fmla="*/ 3079 w 3737"/>
                  <a:gd name="T59" fmla="*/ 2119 h 3330"/>
                  <a:gd name="T60" fmla="*/ 2935 w 3737"/>
                  <a:gd name="T61" fmla="*/ 1980 h 3330"/>
                  <a:gd name="T62" fmla="*/ 2767 w 3737"/>
                  <a:gd name="T63" fmla="*/ 1878 h 3330"/>
                  <a:gd name="T64" fmla="*/ 2566 w 3737"/>
                  <a:gd name="T65" fmla="*/ 1806 h 3330"/>
                  <a:gd name="T66" fmla="*/ 2276 w 3737"/>
                  <a:gd name="T67" fmla="*/ 1754 h 3330"/>
                  <a:gd name="T68" fmla="*/ 1996 w 3737"/>
                  <a:gd name="T69" fmla="*/ 1735 h 3330"/>
                  <a:gd name="T70" fmla="*/ 1335 w 3737"/>
                  <a:gd name="T71" fmla="*/ 1732 h 3330"/>
                  <a:gd name="T72" fmla="*/ 1325 w 3737"/>
                  <a:gd name="T73" fmla="*/ 2315 h 3330"/>
                  <a:gd name="T74" fmla="*/ 1274 w 3737"/>
                  <a:gd name="T75" fmla="*/ 2375 h 3330"/>
                  <a:gd name="T76" fmla="*/ 1201 w 3737"/>
                  <a:gd name="T77" fmla="*/ 2397 h 3330"/>
                  <a:gd name="T78" fmla="*/ 1128 w 3737"/>
                  <a:gd name="T79" fmla="*/ 2375 h 3330"/>
                  <a:gd name="T80" fmla="*/ 23 w 3737"/>
                  <a:gd name="T81" fmla="*/ 1272 h 3330"/>
                  <a:gd name="T82" fmla="*/ 0 w 3737"/>
                  <a:gd name="T83" fmla="*/ 1198 h 3330"/>
                  <a:gd name="T84" fmla="*/ 23 w 3737"/>
                  <a:gd name="T85" fmla="*/ 1126 h 3330"/>
                  <a:gd name="T86" fmla="*/ 1128 w 3737"/>
                  <a:gd name="T87" fmla="*/ 22 h 3330"/>
                  <a:gd name="T88" fmla="*/ 1201 w 3737"/>
                  <a:gd name="T89" fmla="*/ 0 h 3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737" h="3330">
                    <a:moveTo>
                      <a:pt x="1201" y="0"/>
                    </a:moveTo>
                    <a:lnTo>
                      <a:pt x="1201" y="0"/>
                    </a:lnTo>
                    <a:lnTo>
                      <a:pt x="1228" y="3"/>
                    </a:lnTo>
                    <a:lnTo>
                      <a:pt x="1251" y="10"/>
                    </a:lnTo>
                    <a:lnTo>
                      <a:pt x="1274" y="22"/>
                    </a:lnTo>
                    <a:lnTo>
                      <a:pt x="1296" y="39"/>
                    </a:lnTo>
                    <a:lnTo>
                      <a:pt x="1313" y="61"/>
                    </a:lnTo>
                    <a:lnTo>
                      <a:pt x="1325" y="82"/>
                    </a:lnTo>
                    <a:lnTo>
                      <a:pt x="1332" y="107"/>
                    </a:lnTo>
                    <a:lnTo>
                      <a:pt x="1335" y="133"/>
                    </a:lnTo>
                    <a:lnTo>
                      <a:pt x="1335" y="666"/>
                    </a:lnTo>
                    <a:lnTo>
                      <a:pt x="1802" y="666"/>
                    </a:lnTo>
                    <a:lnTo>
                      <a:pt x="1941" y="667"/>
                    </a:lnTo>
                    <a:lnTo>
                      <a:pt x="2075" y="673"/>
                    </a:lnTo>
                    <a:lnTo>
                      <a:pt x="2203" y="683"/>
                    </a:lnTo>
                    <a:lnTo>
                      <a:pt x="2327" y="697"/>
                    </a:lnTo>
                    <a:lnTo>
                      <a:pt x="2445" y="714"/>
                    </a:lnTo>
                    <a:lnTo>
                      <a:pt x="2558" y="734"/>
                    </a:lnTo>
                    <a:lnTo>
                      <a:pt x="2666" y="759"/>
                    </a:lnTo>
                    <a:lnTo>
                      <a:pt x="2768" y="787"/>
                    </a:lnTo>
                    <a:lnTo>
                      <a:pt x="2866" y="820"/>
                    </a:lnTo>
                    <a:lnTo>
                      <a:pt x="2958" y="857"/>
                    </a:lnTo>
                    <a:lnTo>
                      <a:pt x="3045" y="896"/>
                    </a:lnTo>
                    <a:lnTo>
                      <a:pt x="3127" y="940"/>
                    </a:lnTo>
                    <a:lnTo>
                      <a:pt x="3203" y="988"/>
                    </a:lnTo>
                    <a:lnTo>
                      <a:pt x="3274" y="1039"/>
                    </a:lnTo>
                    <a:lnTo>
                      <a:pt x="3340" y="1094"/>
                    </a:lnTo>
                    <a:lnTo>
                      <a:pt x="3401" y="1153"/>
                    </a:lnTo>
                    <a:lnTo>
                      <a:pt x="3457" y="1215"/>
                    </a:lnTo>
                    <a:lnTo>
                      <a:pt x="3507" y="1282"/>
                    </a:lnTo>
                    <a:lnTo>
                      <a:pt x="3552" y="1352"/>
                    </a:lnTo>
                    <a:lnTo>
                      <a:pt x="3592" y="1427"/>
                    </a:lnTo>
                    <a:lnTo>
                      <a:pt x="3627" y="1505"/>
                    </a:lnTo>
                    <a:lnTo>
                      <a:pt x="3653" y="1577"/>
                    </a:lnTo>
                    <a:lnTo>
                      <a:pt x="3676" y="1652"/>
                    </a:lnTo>
                    <a:lnTo>
                      <a:pt x="3694" y="1733"/>
                    </a:lnTo>
                    <a:lnTo>
                      <a:pt x="3710" y="1818"/>
                    </a:lnTo>
                    <a:lnTo>
                      <a:pt x="3722" y="1906"/>
                    </a:lnTo>
                    <a:lnTo>
                      <a:pt x="3730" y="1999"/>
                    </a:lnTo>
                    <a:lnTo>
                      <a:pt x="3736" y="2096"/>
                    </a:lnTo>
                    <a:lnTo>
                      <a:pt x="3737" y="2198"/>
                    </a:lnTo>
                    <a:lnTo>
                      <a:pt x="3735" y="2263"/>
                    </a:lnTo>
                    <a:lnTo>
                      <a:pt x="3729" y="2332"/>
                    </a:lnTo>
                    <a:lnTo>
                      <a:pt x="3718" y="2404"/>
                    </a:lnTo>
                    <a:lnTo>
                      <a:pt x="3703" y="2482"/>
                    </a:lnTo>
                    <a:lnTo>
                      <a:pt x="3683" y="2563"/>
                    </a:lnTo>
                    <a:lnTo>
                      <a:pt x="3659" y="2649"/>
                    </a:lnTo>
                    <a:lnTo>
                      <a:pt x="3631" y="2738"/>
                    </a:lnTo>
                    <a:lnTo>
                      <a:pt x="3598" y="2831"/>
                    </a:lnTo>
                    <a:lnTo>
                      <a:pt x="3560" y="2928"/>
                    </a:lnTo>
                    <a:lnTo>
                      <a:pt x="3518" y="3030"/>
                    </a:lnTo>
                    <a:lnTo>
                      <a:pt x="3473" y="3137"/>
                    </a:lnTo>
                    <a:lnTo>
                      <a:pt x="3467" y="3148"/>
                    </a:lnTo>
                    <a:lnTo>
                      <a:pt x="3460" y="3165"/>
                    </a:lnTo>
                    <a:lnTo>
                      <a:pt x="3451" y="3187"/>
                    </a:lnTo>
                    <a:lnTo>
                      <a:pt x="3437" y="3219"/>
                    </a:lnTo>
                    <a:lnTo>
                      <a:pt x="3423" y="3249"/>
                    </a:lnTo>
                    <a:lnTo>
                      <a:pt x="3409" y="3274"/>
                    </a:lnTo>
                    <a:lnTo>
                      <a:pt x="3396" y="3294"/>
                    </a:lnTo>
                    <a:lnTo>
                      <a:pt x="3382" y="3310"/>
                    </a:lnTo>
                    <a:lnTo>
                      <a:pt x="3368" y="3321"/>
                    </a:lnTo>
                    <a:lnTo>
                      <a:pt x="3354" y="3328"/>
                    </a:lnTo>
                    <a:lnTo>
                      <a:pt x="3337" y="3330"/>
                    </a:lnTo>
                    <a:lnTo>
                      <a:pt x="3317" y="3328"/>
                    </a:lnTo>
                    <a:lnTo>
                      <a:pt x="3302" y="3320"/>
                    </a:lnTo>
                    <a:lnTo>
                      <a:pt x="3288" y="3309"/>
                    </a:lnTo>
                    <a:lnTo>
                      <a:pt x="3279" y="3294"/>
                    </a:lnTo>
                    <a:lnTo>
                      <a:pt x="3272" y="3277"/>
                    </a:lnTo>
                    <a:lnTo>
                      <a:pt x="3271" y="3257"/>
                    </a:lnTo>
                    <a:lnTo>
                      <a:pt x="3271" y="3243"/>
                    </a:lnTo>
                    <a:lnTo>
                      <a:pt x="3273" y="3224"/>
                    </a:lnTo>
                    <a:lnTo>
                      <a:pt x="3275" y="3202"/>
                    </a:lnTo>
                    <a:lnTo>
                      <a:pt x="3279" y="3181"/>
                    </a:lnTo>
                    <a:lnTo>
                      <a:pt x="3280" y="3164"/>
                    </a:lnTo>
                    <a:lnTo>
                      <a:pt x="3281" y="3153"/>
                    </a:lnTo>
                    <a:lnTo>
                      <a:pt x="3287" y="3062"/>
                    </a:lnTo>
                    <a:lnTo>
                      <a:pt x="3290" y="2976"/>
                    </a:lnTo>
                    <a:lnTo>
                      <a:pt x="3291" y="2897"/>
                    </a:lnTo>
                    <a:lnTo>
                      <a:pt x="3290" y="2815"/>
                    </a:lnTo>
                    <a:lnTo>
                      <a:pt x="3286" y="2736"/>
                    </a:lnTo>
                    <a:lnTo>
                      <a:pt x="3278" y="2660"/>
                    </a:lnTo>
                    <a:lnTo>
                      <a:pt x="3267" y="2589"/>
                    </a:lnTo>
                    <a:lnTo>
                      <a:pt x="3255" y="2521"/>
                    </a:lnTo>
                    <a:lnTo>
                      <a:pt x="3239" y="2455"/>
                    </a:lnTo>
                    <a:lnTo>
                      <a:pt x="3221" y="2394"/>
                    </a:lnTo>
                    <a:lnTo>
                      <a:pt x="3201" y="2336"/>
                    </a:lnTo>
                    <a:lnTo>
                      <a:pt x="3178" y="2283"/>
                    </a:lnTo>
                    <a:lnTo>
                      <a:pt x="3154" y="2232"/>
                    </a:lnTo>
                    <a:lnTo>
                      <a:pt x="3119" y="2173"/>
                    </a:lnTo>
                    <a:lnTo>
                      <a:pt x="3079" y="2119"/>
                    </a:lnTo>
                    <a:lnTo>
                      <a:pt x="3036" y="2068"/>
                    </a:lnTo>
                    <a:lnTo>
                      <a:pt x="2987" y="2022"/>
                    </a:lnTo>
                    <a:lnTo>
                      <a:pt x="2935" y="1980"/>
                    </a:lnTo>
                    <a:lnTo>
                      <a:pt x="2881" y="1941"/>
                    </a:lnTo>
                    <a:lnTo>
                      <a:pt x="2825" y="1907"/>
                    </a:lnTo>
                    <a:lnTo>
                      <a:pt x="2767" y="1878"/>
                    </a:lnTo>
                    <a:lnTo>
                      <a:pt x="2705" y="1851"/>
                    </a:lnTo>
                    <a:lnTo>
                      <a:pt x="2639" y="1827"/>
                    </a:lnTo>
                    <a:lnTo>
                      <a:pt x="2566" y="1806"/>
                    </a:lnTo>
                    <a:lnTo>
                      <a:pt x="2489" y="1788"/>
                    </a:lnTo>
                    <a:lnTo>
                      <a:pt x="2383" y="1769"/>
                    </a:lnTo>
                    <a:lnTo>
                      <a:pt x="2276" y="1754"/>
                    </a:lnTo>
                    <a:lnTo>
                      <a:pt x="2168" y="1744"/>
                    </a:lnTo>
                    <a:lnTo>
                      <a:pt x="2084" y="1738"/>
                    </a:lnTo>
                    <a:lnTo>
                      <a:pt x="1996" y="1735"/>
                    </a:lnTo>
                    <a:lnTo>
                      <a:pt x="1901" y="1733"/>
                    </a:lnTo>
                    <a:lnTo>
                      <a:pt x="1802" y="1732"/>
                    </a:lnTo>
                    <a:lnTo>
                      <a:pt x="1335" y="1732"/>
                    </a:lnTo>
                    <a:lnTo>
                      <a:pt x="1335" y="2264"/>
                    </a:lnTo>
                    <a:lnTo>
                      <a:pt x="1332" y="2291"/>
                    </a:lnTo>
                    <a:lnTo>
                      <a:pt x="1325" y="2315"/>
                    </a:lnTo>
                    <a:lnTo>
                      <a:pt x="1313" y="2337"/>
                    </a:lnTo>
                    <a:lnTo>
                      <a:pt x="1296" y="2358"/>
                    </a:lnTo>
                    <a:lnTo>
                      <a:pt x="1274" y="2375"/>
                    </a:lnTo>
                    <a:lnTo>
                      <a:pt x="1251" y="2387"/>
                    </a:lnTo>
                    <a:lnTo>
                      <a:pt x="1228" y="2395"/>
                    </a:lnTo>
                    <a:lnTo>
                      <a:pt x="1201" y="2397"/>
                    </a:lnTo>
                    <a:lnTo>
                      <a:pt x="1175" y="2395"/>
                    </a:lnTo>
                    <a:lnTo>
                      <a:pt x="1150" y="2387"/>
                    </a:lnTo>
                    <a:lnTo>
                      <a:pt x="1128" y="2375"/>
                    </a:lnTo>
                    <a:lnTo>
                      <a:pt x="1107" y="2358"/>
                    </a:lnTo>
                    <a:lnTo>
                      <a:pt x="40" y="1292"/>
                    </a:lnTo>
                    <a:lnTo>
                      <a:pt x="23" y="1272"/>
                    </a:lnTo>
                    <a:lnTo>
                      <a:pt x="10" y="1249"/>
                    </a:lnTo>
                    <a:lnTo>
                      <a:pt x="2" y="1224"/>
                    </a:lnTo>
                    <a:lnTo>
                      <a:pt x="0" y="1198"/>
                    </a:lnTo>
                    <a:lnTo>
                      <a:pt x="2" y="1172"/>
                    </a:lnTo>
                    <a:lnTo>
                      <a:pt x="10" y="1149"/>
                    </a:lnTo>
                    <a:lnTo>
                      <a:pt x="23" y="1126"/>
                    </a:lnTo>
                    <a:lnTo>
                      <a:pt x="40" y="1106"/>
                    </a:lnTo>
                    <a:lnTo>
                      <a:pt x="1107" y="39"/>
                    </a:lnTo>
                    <a:lnTo>
                      <a:pt x="1128" y="22"/>
                    </a:lnTo>
                    <a:lnTo>
                      <a:pt x="1150" y="10"/>
                    </a:lnTo>
                    <a:lnTo>
                      <a:pt x="1175" y="3"/>
                    </a:lnTo>
                    <a:lnTo>
                      <a:pt x="1201" y="0"/>
                    </a:lnTo>
                    <a:close/>
                  </a:path>
                </a:pathLst>
              </a:custGeom>
              <a:solidFill>
                <a:schemeClr val="bg1">
                  <a:alpha val="20000"/>
                </a:schemeClr>
              </a:solidFill>
              <a:ln w="0">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4" name="Freeform 53"/>
              <p:cNvSpPr/>
              <p:nvPr/>
            </p:nvSpPr>
            <p:spPr>
              <a:xfrm>
                <a:off x="12435195" y="8286396"/>
                <a:ext cx="319415" cy="262621"/>
              </a:xfrm>
              <a:custGeom>
                <a:avLst/>
                <a:gdLst>
                  <a:gd name="connsiteX0" fmla="*/ 2204400 w 5135225"/>
                  <a:gd name="connsiteY0" fmla="*/ 2557157 h 4437848"/>
                  <a:gd name="connsiteX1" fmla="*/ 1954202 w 5135225"/>
                  <a:gd name="connsiteY1" fmla="*/ 2807355 h 4437848"/>
                  <a:gd name="connsiteX2" fmla="*/ 1954202 w 5135225"/>
                  <a:gd name="connsiteY2" fmla="*/ 3802721 h 4437848"/>
                  <a:gd name="connsiteX3" fmla="*/ 2204400 w 5135225"/>
                  <a:gd name="connsiteY3" fmla="*/ 4052919 h 4437848"/>
                  <a:gd name="connsiteX4" fmla="*/ 2930824 w 5135225"/>
                  <a:gd name="connsiteY4" fmla="*/ 4052919 h 4437848"/>
                  <a:gd name="connsiteX5" fmla="*/ 3181022 w 5135225"/>
                  <a:gd name="connsiteY5" fmla="*/ 3802721 h 4437848"/>
                  <a:gd name="connsiteX6" fmla="*/ 3181022 w 5135225"/>
                  <a:gd name="connsiteY6" fmla="*/ 2807355 h 4437848"/>
                  <a:gd name="connsiteX7" fmla="*/ 2930824 w 5135225"/>
                  <a:gd name="connsiteY7" fmla="*/ 2557157 h 4437848"/>
                  <a:gd name="connsiteX8" fmla="*/ 51395 w 5135225"/>
                  <a:gd name="connsiteY8" fmla="*/ 2538161 h 4437848"/>
                  <a:gd name="connsiteX9" fmla="*/ 51396 w 5135225"/>
                  <a:gd name="connsiteY9" fmla="*/ 2538161 h 4437848"/>
                  <a:gd name="connsiteX10" fmla="*/ 51396 w 5135225"/>
                  <a:gd name="connsiteY10" fmla="*/ 2538162 h 4437848"/>
                  <a:gd name="connsiteX11" fmla="*/ 2570296 w 5135225"/>
                  <a:gd name="connsiteY11" fmla="*/ 823051 h 4437848"/>
                  <a:gd name="connsiteX12" fmla="*/ 4795096 w 5135225"/>
                  <a:gd name="connsiteY12" fmla="*/ 2890035 h 4437848"/>
                  <a:gd name="connsiteX13" fmla="*/ 4804039 w 5135225"/>
                  <a:gd name="connsiteY13" fmla="*/ 2890035 h 4437848"/>
                  <a:gd name="connsiteX14" fmla="*/ 4804039 w 5135225"/>
                  <a:gd name="connsiteY14" fmla="*/ 3804435 h 4437848"/>
                  <a:gd name="connsiteX15" fmla="*/ 4801448 w 5135225"/>
                  <a:gd name="connsiteY15" fmla="*/ 3804435 h 4437848"/>
                  <a:gd name="connsiteX16" fmla="*/ 4801448 w 5135225"/>
                  <a:gd name="connsiteY16" fmla="*/ 3875366 h 4437848"/>
                  <a:gd name="connsiteX17" fmla="*/ 4238966 w 5135225"/>
                  <a:gd name="connsiteY17" fmla="*/ 4437848 h 4437848"/>
                  <a:gd name="connsiteX18" fmla="*/ 914330 w 5135225"/>
                  <a:gd name="connsiteY18" fmla="*/ 4437848 h 4437848"/>
                  <a:gd name="connsiteX19" fmla="*/ 351848 w 5135225"/>
                  <a:gd name="connsiteY19" fmla="*/ 3875366 h 4437848"/>
                  <a:gd name="connsiteX20" fmla="*/ 351848 w 5135225"/>
                  <a:gd name="connsiteY20" fmla="*/ 3466805 h 4437848"/>
                  <a:gd name="connsiteX21" fmla="*/ 354439 w 5135225"/>
                  <a:gd name="connsiteY21" fmla="*/ 3441103 h 4437848"/>
                  <a:gd name="connsiteX22" fmla="*/ 354439 w 5135225"/>
                  <a:gd name="connsiteY22" fmla="*/ 2890035 h 4437848"/>
                  <a:gd name="connsiteX23" fmla="*/ 345496 w 5135225"/>
                  <a:gd name="connsiteY23" fmla="*/ 2890035 h 4437848"/>
                  <a:gd name="connsiteX24" fmla="*/ 2423053 w 5135225"/>
                  <a:gd name="connsiteY24" fmla="*/ 95238 h 4437848"/>
                  <a:gd name="connsiteX25" fmla="*/ 2423053 w 5135225"/>
                  <a:gd name="connsiteY25" fmla="*/ 95239 h 4437848"/>
                  <a:gd name="connsiteX26" fmla="*/ 2423052 w 5135225"/>
                  <a:gd name="connsiteY26" fmla="*/ 95239 h 4437848"/>
                  <a:gd name="connsiteX27" fmla="*/ 3970290 w 5135225"/>
                  <a:gd name="connsiteY27" fmla="*/ 0 h 4437848"/>
                  <a:gd name="connsiteX28" fmla="*/ 4194654 w 5135225"/>
                  <a:gd name="connsiteY28" fmla="*/ 0 h 4437848"/>
                  <a:gd name="connsiteX29" fmla="*/ 4393622 w 5135225"/>
                  <a:gd name="connsiteY29" fmla="*/ 198968 h 4437848"/>
                  <a:gd name="connsiteX30" fmla="*/ 4393622 w 5135225"/>
                  <a:gd name="connsiteY30" fmla="*/ 1260731 h 4437848"/>
                  <a:gd name="connsiteX31" fmla="*/ 4387272 w 5135225"/>
                  <a:gd name="connsiteY31" fmla="*/ 1292184 h 4437848"/>
                  <a:gd name="connsiteX32" fmla="*/ 4387272 w 5135225"/>
                  <a:gd name="connsiteY32" fmla="*/ 1637736 h 4437848"/>
                  <a:gd name="connsiteX33" fmla="*/ 5072588 w 5135225"/>
                  <a:gd name="connsiteY33" fmla="*/ 2267757 h 4437848"/>
                  <a:gd name="connsiteX34" fmla="*/ 5084099 w 5135225"/>
                  <a:gd name="connsiteY34" fmla="*/ 2541577 h 4437848"/>
                  <a:gd name="connsiteX35" fmla="*/ 5084098 w 5135225"/>
                  <a:gd name="connsiteY35" fmla="*/ 2541576 h 4437848"/>
                  <a:gd name="connsiteX36" fmla="*/ 4810278 w 5135225"/>
                  <a:gd name="connsiteY36" fmla="*/ 2553088 h 4437848"/>
                  <a:gd name="connsiteX37" fmla="*/ 2560975 w 5135225"/>
                  <a:gd name="connsiteY37" fmla="*/ 485270 h 4437848"/>
                  <a:gd name="connsiteX38" fmla="*/ 325238 w 5135225"/>
                  <a:gd name="connsiteY38" fmla="*/ 2549109 h 4437848"/>
                  <a:gd name="connsiteX39" fmla="*/ 113751 w 5135225"/>
                  <a:gd name="connsiteY39" fmla="*/ 2583258 h 4437848"/>
                  <a:gd name="connsiteX40" fmla="*/ 51396 w 5135225"/>
                  <a:gd name="connsiteY40" fmla="*/ 2538161 h 4437848"/>
                  <a:gd name="connsiteX41" fmla="*/ 11421 w 5135225"/>
                  <a:gd name="connsiteY41" fmla="*/ 2472405 h 4437848"/>
                  <a:gd name="connsiteX42" fmla="*/ 62344 w 5135225"/>
                  <a:gd name="connsiteY42" fmla="*/ 2264319 h 4437848"/>
                  <a:gd name="connsiteX43" fmla="*/ 2372862 w 5135225"/>
                  <a:gd name="connsiteY43" fmla="*/ 131447 h 4437848"/>
                  <a:gd name="connsiteX44" fmla="*/ 2417601 w 5135225"/>
                  <a:gd name="connsiteY44" fmla="*/ 104249 h 4437848"/>
                  <a:gd name="connsiteX45" fmla="*/ 2423053 w 5135225"/>
                  <a:gd name="connsiteY45" fmla="*/ 95239 h 4437848"/>
                  <a:gd name="connsiteX46" fmla="*/ 2485315 w 5135225"/>
                  <a:gd name="connsiteY46" fmla="*/ 50014 h 4437848"/>
                  <a:gd name="connsiteX47" fmla="*/ 2557578 w 5135225"/>
                  <a:gd name="connsiteY47" fmla="*/ 32773 h 4437848"/>
                  <a:gd name="connsiteX48" fmla="*/ 2696872 w 5135225"/>
                  <a:gd name="connsiteY48" fmla="*/ 83728 h 4437848"/>
                  <a:gd name="connsiteX49" fmla="*/ 3771322 w 5135225"/>
                  <a:gd name="connsiteY49" fmla="*/ 1071485 h 4437848"/>
                  <a:gd name="connsiteX50" fmla="*/ 3771322 w 5135225"/>
                  <a:gd name="connsiteY50" fmla="*/ 198968 h 4437848"/>
                  <a:gd name="connsiteX51" fmla="*/ 3970290 w 5135225"/>
                  <a:gd name="connsiteY51" fmla="*/ 0 h 443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135225" h="4437848">
                    <a:moveTo>
                      <a:pt x="2204400" y="2557157"/>
                    </a:moveTo>
                    <a:cubicBezTo>
                      <a:pt x="2066219" y="2557157"/>
                      <a:pt x="1954202" y="2669174"/>
                      <a:pt x="1954202" y="2807355"/>
                    </a:cubicBezTo>
                    <a:lnTo>
                      <a:pt x="1954202" y="3802721"/>
                    </a:lnTo>
                    <a:cubicBezTo>
                      <a:pt x="1954202" y="3940902"/>
                      <a:pt x="2066219" y="4052919"/>
                      <a:pt x="2204400" y="4052919"/>
                    </a:cubicBezTo>
                    <a:lnTo>
                      <a:pt x="2930824" y="4052919"/>
                    </a:lnTo>
                    <a:cubicBezTo>
                      <a:pt x="3069005" y="4052919"/>
                      <a:pt x="3181022" y="3940902"/>
                      <a:pt x="3181022" y="3802721"/>
                    </a:cubicBezTo>
                    <a:lnTo>
                      <a:pt x="3181022" y="2807355"/>
                    </a:lnTo>
                    <a:cubicBezTo>
                      <a:pt x="3181022" y="2669174"/>
                      <a:pt x="3069005" y="2557157"/>
                      <a:pt x="2930824" y="2557157"/>
                    </a:cubicBezTo>
                    <a:close/>
                    <a:moveTo>
                      <a:pt x="51395" y="2538161"/>
                    </a:moveTo>
                    <a:lnTo>
                      <a:pt x="51396" y="2538161"/>
                    </a:lnTo>
                    <a:lnTo>
                      <a:pt x="51396" y="2538162"/>
                    </a:lnTo>
                    <a:close/>
                    <a:moveTo>
                      <a:pt x="2570296" y="823051"/>
                    </a:moveTo>
                    <a:lnTo>
                      <a:pt x="4795096" y="2890035"/>
                    </a:lnTo>
                    <a:lnTo>
                      <a:pt x="4804039" y="2890035"/>
                    </a:lnTo>
                    <a:lnTo>
                      <a:pt x="4804039" y="3804435"/>
                    </a:lnTo>
                    <a:lnTo>
                      <a:pt x="4801448" y="3804435"/>
                    </a:lnTo>
                    <a:lnTo>
                      <a:pt x="4801448" y="3875366"/>
                    </a:lnTo>
                    <a:cubicBezTo>
                      <a:pt x="4801448" y="4186016"/>
                      <a:pt x="4549616" y="4437848"/>
                      <a:pt x="4238966" y="4437848"/>
                    </a:cubicBezTo>
                    <a:lnTo>
                      <a:pt x="914330" y="4437848"/>
                    </a:lnTo>
                    <a:cubicBezTo>
                      <a:pt x="603680" y="4437848"/>
                      <a:pt x="351848" y="4186016"/>
                      <a:pt x="351848" y="3875366"/>
                    </a:cubicBezTo>
                    <a:lnTo>
                      <a:pt x="351848" y="3466805"/>
                    </a:lnTo>
                    <a:lnTo>
                      <a:pt x="354439" y="3441103"/>
                    </a:lnTo>
                    <a:lnTo>
                      <a:pt x="354439" y="2890035"/>
                    </a:lnTo>
                    <a:lnTo>
                      <a:pt x="345496" y="2890035"/>
                    </a:lnTo>
                    <a:close/>
                    <a:moveTo>
                      <a:pt x="2423053" y="95238"/>
                    </a:moveTo>
                    <a:lnTo>
                      <a:pt x="2423053" y="95239"/>
                    </a:lnTo>
                    <a:lnTo>
                      <a:pt x="2423052" y="95239"/>
                    </a:lnTo>
                    <a:close/>
                    <a:moveTo>
                      <a:pt x="3970290" y="0"/>
                    </a:moveTo>
                    <a:lnTo>
                      <a:pt x="4194654" y="0"/>
                    </a:lnTo>
                    <a:cubicBezTo>
                      <a:pt x="4304541" y="0"/>
                      <a:pt x="4393622" y="89081"/>
                      <a:pt x="4393622" y="198968"/>
                    </a:cubicBezTo>
                    <a:lnTo>
                      <a:pt x="4393622" y="1260731"/>
                    </a:lnTo>
                    <a:lnTo>
                      <a:pt x="4387272" y="1292184"/>
                    </a:lnTo>
                    <a:lnTo>
                      <a:pt x="4387272" y="1637736"/>
                    </a:lnTo>
                    <a:lnTo>
                      <a:pt x="5072588" y="2267757"/>
                    </a:lnTo>
                    <a:cubicBezTo>
                      <a:pt x="5151380" y="2340192"/>
                      <a:pt x="5156534" y="2462785"/>
                      <a:pt x="5084099" y="2541577"/>
                    </a:cubicBezTo>
                    <a:lnTo>
                      <a:pt x="5084098" y="2541576"/>
                    </a:lnTo>
                    <a:cubicBezTo>
                      <a:pt x="5011663" y="2620369"/>
                      <a:pt x="4889070" y="2625522"/>
                      <a:pt x="4810278" y="2553088"/>
                    </a:cubicBezTo>
                    <a:lnTo>
                      <a:pt x="2560975" y="485270"/>
                    </a:lnTo>
                    <a:lnTo>
                      <a:pt x="325238" y="2549109"/>
                    </a:lnTo>
                    <a:cubicBezTo>
                      <a:pt x="266256" y="2603557"/>
                      <a:pt x="182546" y="2614411"/>
                      <a:pt x="113751" y="2583258"/>
                    </a:cubicBezTo>
                    <a:lnTo>
                      <a:pt x="51396" y="2538161"/>
                    </a:lnTo>
                    <a:lnTo>
                      <a:pt x="11421" y="2472405"/>
                    </a:lnTo>
                    <a:cubicBezTo>
                      <a:pt x="-14141" y="2401343"/>
                      <a:pt x="3362" y="2318767"/>
                      <a:pt x="62344" y="2264319"/>
                    </a:cubicBezTo>
                    <a:lnTo>
                      <a:pt x="2372862" y="131447"/>
                    </a:lnTo>
                    <a:lnTo>
                      <a:pt x="2417601" y="104249"/>
                    </a:lnTo>
                    <a:lnTo>
                      <a:pt x="2423053" y="95239"/>
                    </a:lnTo>
                    <a:lnTo>
                      <a:pt x="2485315" y="50014"/>
                    </a:lnTo>
                    <a:cubicBezTo>
                      <a:pt x="2508225" y="39582"/>
                      <a:pt x="2532803" y="33815"/>
                      <a:pt x="2557578" y="32773"/>
                    </a:cubicBezTo>
                    <a:cubicBezTo>
                      <a:pt x="2607130" y="30690"/>
                      <a:pt x="2657476" y="47511"/>
                      <a:pt x="2696872" y="83728"/>
                    </a:cubicBezTo>
                    <a:lnTo>
                      <a:pt x="3771322" y="1071485"/>
                    </a:lnTo>
                    <a:lnTo>
                      <a:pt x="3771322" y="198968"/>
                    </a:lnTo>
                    <a:cubicBezTo>
                      <a:pt x="3771322" y="89081"/>
                      <a:pt x="3860403" y="0"/>
                      <a:pt x="3970290" y="0"/>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05" dirty="0"/>
              </a:p>
            </p:txBody>
          </p:sp>
        </p:grpSp>
      </p:grpSp>
      <p:cxnSp>
        <p:nvCxnSpPr>
          <p:cNvPr id="5" name="Straight Connector 4"/>
          <p:cNvCxnSpPr/>
          <p:nvPr/>
        </p:nvCxnSpPr>
        <p:spPr>
          <a:xfrm>
            <a:off x="6947824" y="3886200"/>
            <a:ext cx="2558126" cy="0"/>
          </a:xfrm>
          <a:prstGeom prst="line">
            <a:avLst/>
          </a:prstGeom>
          <a:ln w="31750">
            <a:solidFill>
              <a:schemeClr val="accent4"/>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947824" y="4724400"/>
            <a:ext cx="2100926" cy="0"/>
          </a:xfrm>
          <a:prstGeom prst="line">
            <a:avLst/>
          </a:prstGeom>
          <a:ln w="31750">
            <a:solidFill>
              <a:schemeClr val="accent5"/>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9529969" y="3879624"/>
            <a:ext cx="0" cy="3465868"/>
          </a:xfrm>
          <a:prstGeom prst="line">
            <a:avLst/>
          </a:prstGeom>
          <a:ln w="31750">
            <a:solidFill>
              <a:schemeClr val="accent4"/>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58" name="Freeform 57"/>
          <p:cNvSpPr/>
          <p:nvPr/>
        </p:nvSpPr>
        <p:spPr>
          <a:xfrm>
            <a:off x="13503416" y="6938969"/>
            <a:ext cx="885607" cy="885607"/>
          </a:xfrm>
          <a:custGeom>
            <a:avLst/>
            <a:gdLst>
              <a:gd name="connsiteX0" fmla="*/ 587014 w 1178743"/>
              <a:gd name="connsiteY0" fmla="*/ 1 h 1178743"/>
              <a:gd name="connsiteX1" fmla="*/ 696053 w 1178743"/>
              <a:gd name="connsiteY1" fmla="*/ 44656 h 1178743"/>
              <a:gd name="connsiteX2" fmla="*/ 1133216 w 1178743"/>
              <a:gd name="connsiteY2" fmla="*/ 478336 h 1178743"/>
              <a:gd name="connsiteX3" fmla="*/ 1134087 w 1178743"/>
              <a:gd name="connsiteY3" fmla="*/ 696054 h 1178743"/>
              <a:gd name="connsiteX4" fmla="*/ 700408 w 1178743"/>
              <a:gd name="connsiteY4" fmla="*/ 1133216 h 1178743"/>
              <a:gd name="connsiteX5" fmla="*/ 482690 w 1178743"/>
              <a:gd name="connsiteY5" fmla="*/ 1134087 h 1178743"/>
              <a:gd name="connsiteX6" fmla="*/ 45527 w 1178743"/>
              <a:gd name="connsiteY6" fmla="*/ 700408 h 1178743"/>
              <a:gd name="connsiteX7" fmla="*/ 44656 w 1178743"/>
              <a:gd name="connsiteY7" fmla="*/ 482690 h 1178743"/>
              <a:gd name="connsiteX8" fmla="*/ 478335 w 1178743"/>
              <a:gd name="connsiteY8" fmla="*/ 45527 h 1178743"/>
              <a:gd name="connsiteX9" fmla="*/ 587014 w 1178743"/>
              <a:gd name="connsiteY9" fmla="*/ 1 h 117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8743" h="1178743">
                <a:moveTo>
                  <a:pt x="587014" y="1"/>
                </a:moveTo>
                <a:cubicBezTo>
                  <a:pt x="626413" y="-157"/>
                  <a:pt x="665872" y="14716"/>
                  <a:pt x="696053" y="44656"/>
                </a:cubicBezTo>
                <a:lnTo>
                  <a:pt x="1133216" y="478336"/>
                </a:lnTo>
                <a:cubicBezTo>
                  <a:pt x="1193578" y="538216"/>
                  <a:pt x="1193968" y="635692"/>
                  <a:pt x="1134087" y="696054"/>
                </a:cubicBezTo>
                <a:lnTo>
                  <a:pt x="700408" y="1133216"/>
                </a:lnTo>
                <a:cubicBezTo>
                  <a:pt x="640527" y="1193578"/>
                  <a:pt x="543051" y="1193968"/>
                  <a:pt x="482690" y="1134087"/>
                </a:cubicBezTo>
                <a:lnTo>
                  <a:pt x="45527" y="700408"/>
                </a:lnTo>
                <a:cubicBezTo>
                  <a:pt x="-14835" y="640527"/>
                  <a:pt x="-15225" y="543052"/>
                  <a:pt x="44656" y="482690"/>
                </a:cubicBezTo>
                <a:lnTo>
                  <a:pt x="478335" y="45527"/>
                </a:lnTo>
                <a:cubicBezTo>
                  <a:pt x="508276" y="15346"/>
                  <a:pt x="547615" y="158"/>
                  <a:pt x="587014" y="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Freeform 58"/>
          <p:cNvSpPr/>
          <p:nvPr/>
        </p:nvSpPr>
        <p:spPr>
          <a:xfrm>
            <a:off x="13475123" y="3053651"/>
            <a:ext cx="885607" cy="885607"/>
          </a:xfrm>
          <a:custGeom>
            <a:avLst/>
            <a:gdLst>
              <a:gd name="connsiteX0" fmla="*/ 587014 w 1178743"/>
              <a:gd name="connsiteY0" fmla="*/ 1 h 1178743"/>
              <a:gd name="connsiteX1" fmla="*/ 696053 w 1178743"/>
              <a:gd name="connsiteY1" fmla="*/ 44656 h 1178743"/>
              <a:gd name="connsiteX2" fmla="*/ 1133216 w 1178743"/>
              <a:gd name="connsiteY2" fmla="*/ 478336 h 1178743"/>
              <a:gd name="connsiteX3" fmla="*/ 1134087 w 1178743"/>
              <a:gd name="connsiteY3" fmla="*/ 696054 h 1178743"/>
              <a:gd name="connsiteX4" fmla="*/ 700408 w 1178743"/>
              <a:gd name="connsiteY4" fmla="*/ 1133216 h 1178743"/>
              <a:gd name="connsiteX5" fmla="*/ 482690 w 1178743"/>
              <a:gd name="connsiteY5" fmla="*/ 1134087 h 1178743"/>
              <a:gd name="connsiteX6" fmla="*/ 45527 w 1178743"/>
              <a:gd name="connsiteY6" fmla="*/ 700408 h 1178743"/>
              <a:gd name="connsiteX7" fmla="*/ 44656 w 1178743"/>
              <a:gd name="connsiteY7" fmla="*/ 482690 h 1178743"/>
              <a:gd name="connsiteX8" fmla="*/ 478335 w 1178743"/>
              <a:gd name="connsiteY8" fmla="*/ 45527 h 1178743"/>
              <a:gd name="connsiteX9" fmla="*/ 587014 w 1178743"/>
              <a:gd name="connsiteY9" fmla="*/ 1 h 117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8743" h="1178743">
                <a:moveTo>
                  <a:pt x="587014" y="1"/>
                </a:moveTo>
                <a:cubicBezTo>
                  <a:pt x="626413" y="-157"/>
                  <a:pt x="665872" y="14716"/>
                  <a:pt x="696053" y="44656"/>
                </a:cubicBezTo>
                <a:lnTo>
                  <a:pt x="1133216" y="478336"/>
                </a:lnTo>
                <a:cubicBezTo>
                  <a:pt x="1193578" y="538216"/>
                  <a:pt x="1193968" y="635692"/>
                  <a:pt x="1134087" y="696054"/>
                </a:cubicBezTo>
                <a:lnTo>
                  <a:pt x="700408" y="1133216"/>
                </a:lnTo>
                <a:cubicBezTo>
                  <a:pt x="640527" y="1193578"/>
                  <a:pt x="543051" y="1193968"/>
                  <a:pt x="482690" y="1134087"/>
                </a:cubicBezTo>
                <a:lnTo>
                  <a:pt x="45527" y="700408"/>
                </a:lnTo>
                <a:cubicBezTo>
                  <a:pt x="-14835" y="640527"/>
                  <a:pt x="-15225" y="543052"/>
                  <a:pt x="44656" y="482690"/>
                </a:cubicBezTo>
                <a:lnTo>
                  <a:pt x="478335" y="45527"/>
                </a:lnTo>
                <a:cubicBezTo>
                  <a:pt x="508276" y="15346"/>
                  <a:pt x="547615" y="158"/>
                  <a:pt x="587014" y="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6" name="Group 65"/>
          <p:cNvGrpSpPr/>
          <p:nvPr/>
        </p:nvGrpSpPr>
        <p:grpSpPr>
          <a:xfrm>
            <a:off x="12128234" y="7920158"/>
            <a:ext cx="3725819" cy="1463244"/>
            <a:chOff x="2674512" y="7414670"/>
            <a:chExt cx="3725819" cy="1463244"/>
          </a:xfrm>
        </p:grpSpPr>
        <p:sp>
          <p:nvSpPr>
            <p:cNvPr id="67" name="Rectangle 66"/>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68" name="Rectangle 67"/>
            <p:cNvSpPr/>
            <p:nvPr/>
          </p:nvSpPr>
          <p:spPr>
            <a:xfrm>
              <a:off x="3474345" y="7414670"/>
              <a:ext cx="2126159"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0" name="Group 69"/>
          <p:cNvGrpSpPr/>
          <p:nvPr/>
        </p:nvGrpSpPr>
        <p:grpSpPr>
          <a:xfrm>
            <a:off x="12056884" y="4005468"/>
            <a:ext cx="3725819" cy="1463244"/>
            <a:chOff x="2674512" y="7414670"/>
            <a:chExt cx="3725819" cy="1463244"/>
          </a:xfrm>
        </p:grpSpPr>
        <p:sp>
          <p:nvSpPr>
            <p:cNvPr id="71" name="Rectangle 70"/>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73" name="Rectangle 72"/>
            <p:cNvSpPr/>
            <p:nvPr/>
          </p:nvSpPr>
          <p:spPr>
            <a:xfrm>
              <a:off x="3474345" y="7414670"/>
              <a:ext cx="2126159"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7" name="Group 76"/>
          <p:cNvGrpSpPr/>
          <p:nvPr/>
        </p:nvGrpSpPr>
        <p:grpSpPr>
          <a:xfrm>
            <a:off x="13763969" y="7201389"/>
            <a:ext cx="360767" cy="360766"/>
            <a:chOff x="4843463" y="3155951"/>
            <a:chExt cx="1370013" cy="1370012"/>
          </a:xfrm>
          <a:solidFill>
            <a:schemeClr val="bg1"/>
          </a:solidFill>
        </p:grpSpPr>
        <p:sp>
          <p:nvSpPr>
            <p:cNvPr id="83"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4"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5"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86" name="Freeform 162"/>
          <p:cNvSpPr>
            <a:spLocks noEditPoints="1"/>
          </p:cNvSpPr>
          <p:nvPr/>
        </p:nvSpPr>
        <p:spPr bwMode="auto">
          <a:xfrm>
            <a:off x="13749268" y="3317053"/>
            <a:ext cx="335685" cy="293880"/>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cxnSp>
        <p:nvCxnSpPr>
          <p:cNvPr id="88" name="Straight Connector 87"/>
          <p:cNvCxnSpPr/>
          <p:nvPr/>
        </p:nvCxnSpPr>
        <p:spPr>
          <a:xfrm>
            <a:off x="9499585" y="7356711"/>
            <a:ext cx="3729657" cy="0"/>
          </a:xfrm>
          <a:prstGeom prst="line">
            <a:avLst/>
          </a:prstGeom>
          <a:ln w="31750">
            <a:solidFill>
              <a:schemeClr val="accent4"/>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9048750" y="3491665"/>
            <a:ext cx="7250" cy="1232736"/>
          </a:xfrm>
          <a:prstGeom prst="line">
            <a:avLst/>
          </a:prstGeom>
          <a:ln w="31750">
            <a:solidFill>
              <a:schemeClr val="accent5"/>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9036122" y="3508291"/>
            <a:ext cx="4191688" cy="0"/>
          </a:xfrm>
          <a:prstGeom prst="line">
            <a:avLst/>
          </a:prstGeom>
          <a:ln w="31750">
            <a:solidFill>
              <a:schemeClr val="accent5"/>
            </a:solidFill>
            <a:prstDash val="sysDash"/>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8659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8191500" cy="10287000"/>
          </a:xfrm>
          <a:prstGeom prst="rect">
            <a:avLst/>
          </a:prstGeom>
          <a:solidFill>
            <a:schemeClr val="tx1">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r>
              <a:rPr lang="en-GB" sz="36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Image in Background</a:t>
            </a:r>
            <a:endParaRPr lang="en-GB" sz="36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0" name="Rectangle 59"/>
          <p:cNvSpPr/>
          <p:nvPr/>
        </p:nvSpPr>
        <p:spPr>
          <a:xfrm>
            <a:off x="1195179" y="334731"/>
            <a:ext cx="5394425" cy="861774"/>
          </a:xfrm>
          <a:prstGeom prst="rect">
            <a:avLst/>
          </a:prstGeom>
        </p:spPr>
        <p:txBody>
          <a:bodyPr wrap="none">
            <a:spAutoFit/>
          </a:bodyPr>
          <a:lstStyle/>
          <a:p>
            <a:pPr algn="ctr"/>
            <a:r>
              <a:rPr lang="en-GB" sz="5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Laptop Mock up B</a:t>
            </a:r>
            <a:endParaRPr lang="en-GB" sz="5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652900" y="1196505"/>
            <a:ext cx="6478890" cy="523220"/>
          </a:xfrm>
          <a:prstGeom prst="rect">
            <a:avLst/>
          </a:prstGeom>
        </p:spPr>
        <p:txBody>
          <a:bodyPr wrap="none">
            <a:spAutoFit/>
          </a:bodyPr>
          <a:lstStyle/>
          <a:p>
            <a:pPr algn="ctr"/>
            <a:r>
              <a:rPr lang="en-GB" sz="2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43" name="Rectangle 42"/>
          <p:cNvSpPr/>
          <p:nvPr/>
        </p:nvSpPr>
        <p:spPr>
          <a:xfrm>
            <a:off x="10862210" y="334731"/>
            <a:ext cx="4089582"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About Project</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4" name="Rectangle 43"/>
          <p:cNvSpPr/>
          <p:nvPr/>
        </p:nvSpPr>
        <p:spPr>
          <a:xfrm>
            <a:off x="9667506" y="1196505"/>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45" name="Group 44"/>
          <p:cNvGrpSpPr/>
          <p:nvPr/>
        </p:nvGrpSpPr>
        <p:grpSpPr>
          <a:xfrm>
            <a:off x="1047797" y="2736908"/>
            <a:ext cx="6051175" cy="4202061"/>
            <a:chOff x="6023163" y="2648496"/>
            <a:chExt cx="6051175" cy="4202061"/>
          </a:xfrm>
        </p:grpSpPr>
        <p:sp>
          <p:nvSpPr>
            <p:cNvPr id="46" name="Freeform 44"/>
            <p:cNvSpPr>
              <a:spLocks noEditPoints="1"/>
            </p:cNvSpPr>
            <p:nvPr/>
          </p:nvSpPr>
          <p:spPr bwMode="auto">
            <a:xfrm>
              <a:off x="6023163" y="6439109"/>
              <a:ext cx="6051175" cy="411448"/>
            </a:xfrm>
            <a:custGeom>
              <a:avLst/>
              <a:gdLst>
                <a:gd name="T0" fmla="*/ 1707 w 4009"/>
                <a:gd name="T1" fmla="*/ 268 h 398"/>
                <a:gd name="T2" fmla="*/ 2303 w 4009"/>
                <a:gd name="T3" fmla="*/ 130 h 398"/>
                <a:gd name="T4" fmla="*/ 21 w 4009"/>
                <a:gd name="T5" fmla="*/ 0 h 398"/>
                <a:gd name="T6" fmla="*/ 3995 w 4009"/>
                <a:gd name="T7" fmla="*/ 1 h 398"/>
                <a:gd name="T8" fmla="*/ 4004 w 4009"/>
                <a:gd name="T9" fmla="*/ 7 h 398"/>
                <a:gd name="T10" fmla="*/ 4009 w 4009"/>
                <a:gd name="T11" fmla="*/ 18 h 398"/>
                <a:gd name="T12" fmla="*/ 4008 w 4009"/>
                <a:gd name="T13" fmla="*/ 27 h 398"/>
                <a:gd name="T14" fmla="*/ 4004 w 4009"/>
                <a:gd name="T15" fmla="*/ 44 h 398"/>
                <a:gd name="T16" fmla="*/ 3996 w 4009"/>
                <a:gd name="T17" fmla="*/ 75 h 398"/>
                <a:gd name="T18" fmla="*/ 3979 w 4009"/>
                <a:gd name="T19" fmla="*/ 115 h 398"/>
                <a:gd name="T20" fmla="*/ 3954 w 4009"/>
                <a:gd name="T21" fmla="*/ 162 h 398"/>
                <a:gd name="T22" fmla="*/ 3920 w 4009"/>
                <a:gd name="T23" fmla="*/ 212 h 398"/>
                <a:gd name="T24" fmla="*/ 3874 w 4009"/>
                <a:gd name="T25" fmla="*/ 262 h 398"/>
                <a:gd name="T26" fmla="*/ 3816 w 4009"/>
                <a:gd name="T27" fmla="*/ 308 h 398"/>
                <a:gd name="T28" fmla="*/ 3742 w 4009"/>
                <a:gd name="T29" fmla="*/ 349 h 398"/>
                <a:gd name="T30" fmla="*/ 3653 w 4009"/>
                <a:gd name="T31" fmla="*/ 379 h 398"/>
                <a:gd name="T32" fmla="*/ 3544 w 4009"/>
                <a:gd name="T33" fmla="*/ 395 h 398"/>
                <a:gd name="T34" fmla="*/ 525 w 4009"/>
                <a:gd name="T35" fmla="*/ 398 h 398"/>
                <a:gd name="T36" fmla="*/ 409 w 4009"/>
                <a:gd name="T37" fmla="*/ 389 h 398"/>
                <a:gd name="T38" fmla="*/ 310 w 4009"/>
                <a:gd name="T39" fmla="*/ 366 h 398"/>
                <a:gd name="T40" fmla="*/ 229 w 4009"/>
                <a:gd name="T41" fmla="*/ 330 h 398"/>
                <a:gd name="T42" fmla="*/ 163 w 4009"/>
                <a:gd name="T43" fmla="*/ 286 h 398"/>
                <a:gd name="T44" fmla="*/ 111 w 4009"/>
                <a:gd name="T45" fmla="*/ 237 h 398"/>
                <a:gd name="T46" fmla="*/ 71 w 4009"/>
                <a:gd name="T47" fmla="*/ 187 h 398"/>
                <a:gd name="T48" fmla="*/ 41 w 4009"/>
                <a:gd name="T49" fmla="*/ 138 h 398"/>
                <a:gd name="T50" fmla="*/ 21 w 4009"/>
                <a:gd name="T51" fmla="*/ 94 h 398"/>
                <a:gd name="T52" fmla="*/ 9 w 4009"/>
                <a:gd name="T53" fmla="*/ 58 h 398"/>
                <a:gd name="T54" fmla="*/ 2 w 4009"/>
                <a:gd name="T55" fmla="*/ 33 h 398"/>
                <a:gd name="T56" fmla="*/ 0 w 4009"/>
                <a:gd name="T57" fmla="*/ 25 h 398"/>
                <a:gd name="T58" fmla="*/ 1 w 4009"/>
                <a:gd name="T59" fmla="*/ 16 h 398"/>
                <a:gd name="T60" fmla="*/ 5 w 4009"/>
                <a:gd name="T61" fmla="*/ 7 h 398"/>
                <a:gd name="T62" fmla="*/ 15 w 4009"/>
                <a:gd name="T63" fmla="*/ 1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9" h="398">
                  <a:moveTo>
                    <a:pt x="1707" y="130"/>
                  </a:moveTo>
                  <a:lnTo>
                    <a:pt x="1707" y="268"/>
                  </a:lnTo>
                  <a:lnTo>
                    <a:pt x="2303" y="268"/>
                  </a:lnTo>
                  <a:lnTo>
                    <a:pt x="2303" y="130"/>
                  </a:lnTo>
                  <a:lnTo>
                    <a:pt x="1707" y="130"/>
                  </a:lnTo>
                  <a:close/>
                  <a:moveTo>
                    <a:pt x="21" y="0"/>
                  </a:moveTo>
                  <a:lnTo>
                    <a:pt x="3988" y="0"/>
                  </a:lnTo>
                  <a:lnTo>
                    <a:pt x="3995" y="1"/>
                  </a:lnTo>
                  <a:lnTo>
                    <a:pt x="3999" y="4"/>
                  </a:lnTo>
                  <a:lnTo>
                    <a:pt x="4004" y="7"/>
                  </a:lnTo>
                  <a:lnTo>
                    <a:pt x="4008" y="12"/>
                  </a:lnTo>
                  <a:lnTo>
                    <a:pt x="4009" y="18"/>
                  </a:lnTo>
                  <a:lnTo>
                    <a:pt x="4009" y="25"/>
                  </a:lnTo>
                  <a:lnTo>
                    <a:pt x="4008" y="27"/>
                  </a:lnTo>
                  <a:lnTo>
                    <a:pt x="4007" y="33"/>
                  </a:lnTo>
                  <a:lnTo>
                    <a:pt x="4004" y="44"/>
                  </a:lnTo>
                  <a:lnTo>
                    <a:pt x="4001" y="58"/>
                  </a:lnTo>
                  <a:lnTo>
                    <a:pt x="3996" y="75"/>
                  </a:lnTo>
                  <a:lnTo>
                    <a:pt x="3988" y="94"/>
                  </a:lnTo>
                  <a:lnTo>
                    <a:pt x="3979" y="115"/>
                  </a:lnTo>
                  <a:lnTo>
                    <a:pt x="3968" y="138"/>
                  </a:lnTo>
                  <a:lnTo>
                    <a:pt x="3954" y="162"/>
                  </a:lnTo>
                  <a:lnTo>
                    <a:pt x="3939" y="187"/>
                  </a:lnTo>
                  <a:lnTo>
                    <a:pt x="3920" y="212"/>
                  </a:lnTo>
                  <a:lnTo>
                    <a:pt x="3900" y="237"/>
                  </a:lnTo>
                  <a:lnTo>
                    <a:pt x="3874" y="262"/>
                  </a:lnTo>
                  <a:lnTo>
                    <a:pt x="3847" y="286"/>
                  </a:lnTo>
                  <a:lnTo>
                    <a:pt x="3816" y="308"/>
                  </a:lnTo>
                  <a:lnTo>
                    <a:pt x="3780" y="330"/>
                  </a:lnTo>
                  <a:lnTo>
                    <a:pt x="3742" y="349"/>
                  </a:lnTo>
                  <a:lnTo>
                    <a:pt x="3699" y="366"/>
                  </a:lnTo>
                  <a:lnTo>
                    <a:pt x="3653" y="379"/>
                  </a:lnTo>
                  <a:lnTo>
                    <a:pt x="3600" y="389"/>
                  </a:lnTo>
                  <a:lnTo>
                    <a:pt x="3544" y="395"/>
                  </a:lnTo>
                  <a:lnTo>
                    <a:pt x="3484" y="398"/>
                  </a:lnTo>
                  <a:lnTo>
                    <a:pt x="525" y="398"/>
                  </a:lnTo>
                  <a:lnTo>
                    <a:pt x="465" y="395"/>
                  </a:lnTo>
                  <a:lnTo>
                    <a:pt x="409" y="389"/>
                  </a:lnTo>
                  <a:lnTo>
                    <a:pt x="356" y="379"/>
                  </a:lnTo>
                  <a:lnTo>
                    <a:pt x="310" y="366"/>
                  </a:lnTo>
                  <a:lnTo>
                    <a:pt x="268" y="349"/>
                  </a:lnTo>
                  <a:lnTo>
                    <a:pt x="229" y="330"/>
                  </a:lnTo>
                  <a:lnTo>
                    <a:pt x="193" y="308"/>
                  </a:lnTo>
                  <a:lnTo>
                    <a:pt x="163" y="286"/>
                  </a:lnTo>
                  <a:lnTo>
                    <a:pt x="135" y="262"/>
                  </a:lnTo>
                  <a:lnTo>
                    <a:pt x="111" y="237"/>
                  </a:lnTo>
                  <a:lnTo>
                    <a:pt x="89" y="212"/>
                  </a:lnTo>
                  <a:lnTo>
                    <a:pt x="71" y="187"/>
                  </a:lnTo>
                  <a:lnTo>
                    <a:pt x="55" y="162"/>
                  </a:lnTo>
                  <a:lnTo>
                    <a:pt x="41" y="138"/>
                  </a:lnTo>
                  <a:lnTo>
                    <a:pt x="30" y="115"/>
                  </a:lnTo>
                  <a:lnTo>
                    <a:pt x="21" y="94"/>
                  </a:lnTo>
                  <a:lnTo>
                    <a:pt x="13" y="75"/>
                  </a:lnTo>
                  <a:lnTo>
                    <a:pt x="9" y="58"/>
                  </a:lnTo>
                  <a:lnTo>
                    <a:pt x="5" y="44"/>
                  </a:lnTo>
                  <a:lnTo>
                    <a:pt x="2" y="33"/>
                  </a:lnTo>
                  <a:lnTo>
                    <a:pt x="1" y="27"/>
                  </a:lnTo>
                  <a:lnTo>
                    <a:pt x="0" y="25"/>
                  </a:lnTo>
                  <a:lnTo>
                    <a:pt x="0" y="20"/>
                  </a:lnTo>
                  <a:lnTo>
                    <a:pt x="1" y="16"/>
                  </a:lnTo>
                  <a:lnTo>
                    <a:pt x="2" y="11"/>
                  </a:lnTo>
                  <a:lnTo>
                    <a:pt x="5" y="7"/>
                  </a:lnTo>
                  <a:lnTo>
                    <a:pt x="10" y="4"/>
                  </a:lnTo>
                  <a:lnTo>
                    <a:pt x="15" y="1"/>
                  </a:lnTo>
                  <a:lnTo>
                    <a:pt x="21" y="0"/>
                  </a:lnTo>
                  <a:close/>
                </a:path>
              </a:pathLst>
            </a:custGeom>
            <a:solidFill>
              <a:schemeClr val="tx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48" name="Group 47"/>
            <p:cNvGrpSpPr/>
            <p:nvPr/>
          </p:nvGrpSpPr>
          <p:grpSpPr>
            <a:xfrm>
              <a:off x="6370755" y="2648496"/>
              <a:ext cx="5268779" cy="3591243"/>
              <a:chOff x="13960280" y="2645630"/>
              <a:chExt cx="4789799" cy="3264766"/>
            </a:xfrm>
          </p:grpSpPr>
          <p:sp>
            <p:nvSpPr>
              <p:cNvPr id="55" name="Rounded Rectangle 54"/>
              <p:cNvSpPr/>
              <p:nvPr/>
            </p:nvSpPr>
            <p:spPr>
              <a:xfrm>
                <a:off x="13960280" y="2645630"/>
                <a:ext cx="4789799" cy="3264766"/>
              </a:xfrm>
              <a:prstGeom prst="roundRect">
                <a:avLst>
                  <a:gd name="adj" fmla="val 2517"/>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ounded Rectangle 55"/>
              <p:cNvSpPr/>
              <p:nvPr/>
            </p:nvSpPr>
            <p:spPr>
              <a:xfrm>
                <a:off x="14176538" y="2866049"/>
                <a:ext cx="4339717" cy="2533698"/>
              </a:xfrm>
              <a:prstGeom prst="roundRect">
                <a:avLst>
                  <a:gd name="adj" fmla="val 1128"/>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dirty="0" smtClean="0">
                    <a:solidFill>
                      <a:schemeClr val="tx1"/>
                    </a:solidFill>
                  </a:rPr>
                  <a:t>Image</a:t>
                </a:r>
                <a:endParaRPr lang="en-GB" sz="5400" dirty="0">
                  <a:solidFill>
                    <a:schemeClr val="tx1"/>
                  </a:solidFill>
                </a:endParaRPr>
              </a:p>
            </p:txBody>
          </p:sp>
        </p:grpSp>
        <p:grpSp>
          <p:nvGrpSpPr>
            <p:cNvPr id="50" name="Group 49"/>
            <p:cNvGrpSpPr/>
            <p:nvPr/>
          </p:nvGrpSpPr>
          <p:grpSpPr>
            <a:xfrm>
              <a:off x="8881450" y="5912833"/>
              <a:ext cx="296500" cy="64545"/>
              <a:chOff x="10911749" y="6040033"/>
              <a:chExt cx="296500" cy="64545"/>
            </a:xfrm>
          </p:grpSpPr>
          <p:sp>
            <p:nvSpPr>
              <p:cNvPr id="52" name="Oval 51"/>
              <p:cNvSpPr/>
              <p:nvPr/>
            </p:nvSpPr>
            <p:spPr>
              <a:xfrm>
                <a:off x="10911749" y="6040033"/>
                <a:ext cx="64545" cy="6454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05" dirty="0"/>
              </a:p>
            </p:txBody>
          </p:sp>
          <p:sp>
            <p:nvSpPr>
              <p:cNvPr id="53" name="Oval 52"/>
              <p:cNvSpPr/>
              <p:nvPr/>
            </p:nvSpPr>
            <p:spPr>
              <a:xfrm>
                <a:off x="11027727" y="6040033"/>
                <a:ext cx="64545" cy="64545"/>
              </a:xfrm>
              <a:prstGeom prst="ellipse">
                <a:avLst/>
              </a:prstGeom>
              <a:solidFill>
                <a:srgbClr val="F8D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05" dirty="0"/>
              </a:p>
            </p:txBody>
          </p:sp>
          <p:sp>
            <p:nvSpPr>
              <p:cNvPr id="54" name="Oval 53"/>
              <p:cNvSpPr/>
              <p:nvPr/>
            </p:nvSpPr>
            <p:spPr>
              <a:xfrm>
                <a:off x="11143704" y="6040033"/>
                <a:ext cx="64545" cy="64545"/>
              </a:xfrm>
              <a:prstGeom prst="ellipse">
                <a:avLst/>
              </a:prstGeom>
              <a:solidFill>
                <a:srgbClr val="F37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05" dirty="0"/>
              </a:p>
            </p:txBody>
          </p:sp>
        </p:grpSp>
      </p:grpSp>
      <p:cxnSp>
        <p:nvCxnSpPr>
          <p:cNvPr id="5" name="Straight Connector 4"/>
          <p:cNvCxnSpPr/>
          <p:nvPr/>
        </p:nvCxnSpPr>
        <p:spPr>
          <a:xfrm>
            <a:off x="6076950" y="3886200"/>
            <a:ext cx="3429000" cy="0"/>
          </a:xfrm>
          <a:prstGeom prst="line">
            <a:avLst/>
          </a:prstGeom>
          <a:ln w="31750">
            <a:solidFill>
              <a:schemeClr val="accent6"/>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076950" y="4724400"/>
            <a:ext cx="2971800" cy="0"/>
          </a:xfrm>
          <a:prstGeom prst="line">
            <a:avLst/>
          </a:prstGeom>
          <a:ln w="31750">
            <a:solidFill>
              <a:schemeClr val="accent3"/>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9529969" y="3879624"/>
            <a:ext cx="0" cy="3465868"/>
          </a:xfrm>
          <a:prstGeom prst="line">
            <a:avLst/>
          </a:prstGeom>
          <a:ln w="31750">
            <a:solidFill>
              <a:schemeClr val="accent6"/>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58" name="Freeform 57"/>
          <p:cNvSpPr/>
          <p:nvPr/>
        </p:nvSpPr>
        <p:spPr>
          <a:xfrm>
            <a:off x="13503416" y="6938969"/>
            <a:ext cx="885607" cy="885607"/>
          </a:xfrm>
          <a:custGeom>
            <a:avLst/>
            <a:gdLst>
              <a:gd name="connsiteX0" fmla="*/ 587014 w 1178743"/>
              <a:gd name="connsiteY0" fmla="*/ 1 h 1178743"/>
              <a:gd name="connsiteX1" fmla="*/ 696053 w 1178743"/>
              <a:gd name="connsiteY1" fmla="*/ 44656 h 1178743"/>
              <a:gd name="connsiteX2" fmla="*/ 1133216 w 1178743"/>
              <a:gd name="connsiteY2" fmla="*/ 478336 h 1178743"/>
              <a:gd name="connsiteX3" fmla="*/ 1134087 w 1178743"/>
              <a:gd name="connsiteY3" fmla="*/ 696054 h 1178743"/>
              <a:gd name="connsiteX4" fmla="*/ 700408 w 1178743"/>
              <a:gd name="connsiteY4" fmla="*/ 1133216 h 1178743"/>
              <a:gd name="connsiteX5" fmla="*/ 482690 w 1178743"/>
              <a:gd name="connsiteY5" fmla="*/ 1134087 h 1178743"/>
              <a:gd name="connsiteX6" fmla="*/ 45527 w 1178743"/>
              <a:gd name="connsiteY6" fmla="*/ 700408 h 1178743"/>
              <a:gd name="connsiteX7" fmla="*/ 44656 w 1178743"/>
              <a:gd name="connsiteY7" fmla="*/ 482690 h 1178743"/>
              <a:gd name="connsiteX8" fmla="*/ 478335 w 1178743"/>
              <a:gd name="connsiteY8" fmla="*/ 45527 h 1178743"/>
              <a:gd name="connsiteX9" fmla="*/ 587014 w 1178743"/>
              <a:gd name="connsiteY9" fmla="*/ 1 h 117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8743" h="1178743">
                <a:moveTo>
                  <a:pt x="587014" y="1"/>
                </a:moveTo>
                <a:cubicBezTo>
                  <a:pt x="626413" y="-157"/>
                  <a:pt x="665872" y="14716"/>
                  <a:pt x="696053" y="44656"/>
                </a:cubicBezTo>
                <a:lnTo>
                  <a:pt x="1133216" y="478336"/>
                </a:lnTo>
                <a:cubicBezTo>
                  <a:pt x="1193578" y="538216"/>
                  <a:pt x="1193968" y="635692"/>
                  <a:pt x="1134087" y="696054"/>
                </a:cubicBezTo>
                <a:lnTo>
                  <a:pt x="700408" y="1133216"/>
                </a:lnTo>
                <a:cubicBezTo>
                  <a:pt x="640527" y="1193578"/>
                  <a:pt x="543051" y="1193968"/>
                  <a:pt x="482690" y="1134087"/>
                </a:cubicBezTo>
                <a:lnTo>
                  <a:pt x="45527" y="700408"/>
                </a:lnTo>
                <a:cubicBezTo>
                  <a:pt x="-14835" y="640527"/>
                  <a:pt x="-15225" y="543052"/>
                  <a:pt x="44656" y="482690"/>
                </a:cubicBezTo>
                <a:lnTo>
                  <a:pt x="478335" y="45527"/>
                </a:lnTo>
                <a:cubicBezTo>
                  <a:pt x="508276" y="15346"/>
                  <a:pt x="547615" y="158"/>
                  <a:pt x="587014" y="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Freeform 58"/>
          <p:cNvSpPr/>
          <p:nvPr/>
        </p:nvSpPr>
        <p:spPr>
          <a:xfrm>
            <a:off x="13475123" y="3053651"/>
            <a:ext cx="885607" cy="885607"/>
          </a:xfrm>
          <a:custGeom>
            <a:avLst/>
            <a:gdLst>
              <a:gd name="connsiteX0" fmla="*/ 587014 w 1178743"/>
              <a:gd name="connsiteY0" fmla="*/ 1 h 1178743"/>
              <a:gd name="connsiteX1" fmla="*/ 696053 w 1178743"/>
              <a:gd name="connsiteY1" fmla="*/ 44656 h 1178743"/>
              <a:gd name="connsiteX2" fmla="*/ 1133216 w 1178743"/>
              <a:gd name="connsiteY2" fmla="*/ 478336 h 1178743"/>
              <a:gd name="connsiteX3" fmla="*/ 1134087 w 1178743"/>
              <a:gd name="connsiteY3" fmla="*/ 696054 h 1178743"/>
              <a:gd name="connsiteX4" fmla="*/ 700408 w 1178743"/>
              <a:gd name="connsiteY4" fmla="*/ 1133216 h 1178743"/>
              <a:gd name="connsiteX5" fmla="*/ 482690 w 1178743"/>
              <a:gd name="connsiteY5" fmla="*/ 1134087 h 1178743"/>
              <a:gd name="connsiteX6" fmla="*/ 45527 w 1178743"/>
              <a:gd name="connsiteY6" fmla="*/ 700408 h 1178743"/>
              <a:gd name="connsiteX7" fmla="*/ 44656 w 1178743"/>
              <a:gd name="connsiteY7" fmla="*/ 482690 h 1178743"/>
              <a:gd name="connsiteX8" fmla="*/ 478335 w 1178743"/>
              <a:gd name="connsiteY8" fmla="*/ 45527 h 1178743"/>
              <a:gd name="connsiteX9" fmla="*/ 587014 w 1178743"/>
              <a:gd name="connsiteY9" fmla="*/ 1 h 117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8743" h="1178743">
                <a:moveTo>
                  <a:pt x="587014" y="1"/>
                </a:moveTo>
                <a:cubicBezTo>
                  <a:pt x="626413" y="-157"/>
                  <a:pt x="665872" y="14716"/>
                  <a:pt x="696053" y="44656"/>
                </a:cubicBezTo>
                <a:lnTo>
                  <a:pt x="1133216" y="478336"/>
                </a:lnTo>
                <a:cubicBezTo>
                  <a:pt x="1193578" y="538216"/>
                  <a:pt x="1193968" y="635692"/>
                  <a:pt x="1134087" y="696054"/>
                </a:cubicBezTo>
                <a:lnTo>
                  <a:pt x="700408" y="1133216"/>
                </a:lnTo>
                <a:cubicBezTo>
                  <a:pt x="640527" y="1193578"/>
                  <a:pt x="543051" y="1193968"/>
                  <a:pt x="482690" y="1134087"/>
                </a:cubicBezTo>
                <a:lnTo>
                  <a:pt x="45527" y="700408"/>
                </a:lnTo>
                <a:cubicBezTo>
                  <a:pt x="-14835" y="640527"/>
                  <a:pt x="-15225" y="543052"/>
                  <a:pt x="44656" y="482690"/>
                </a:cubicBezTo>
                <a:lnTo>
                  <a:pt x="478335" y="45527"/>
                </a:lnTo>
                <a:cubicBezTo>
                  <a:pt x="508276" y="15346"/>
                  <a:pt x="547615" y="158"/>
                  <a:pt x="587014" y="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6" name="Group 65"/>
          <p:cNvGrpSpPr/>
          <p:nvPr/>
        </p:nvGrpSpPr>
        <p:grpSpPr>
          <a:xfrm>
            <a:off x="12128234" y="7920158"/>
            <a:ext cx="3725819" cy="1463244"/>
            <a:chOff x="2674512" y="7414670"/>
            <a:chExt cx="3725819" cy="1463244"/>
          </a:xfrm>
        </p:grpSpPr>
        <p:sp>
          <p:nvSpPr>
            <p:cNvPr id="67" name="Rectangle 66"/>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68" name="Rectangle 67"/>
            <p:cNvSpPr/>
            <p:nvPr/>
          </p:nvSpPr>
          <p:spPr>
            <a:xfrm>
              <a:off x="3474345" y="7414670"/>
              <a:ext cx="2126159"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0" name="Group 69"/>
          <p:cNvGrpSpPr/>
          <p:nvPr/>
        </p:nvGrpSpPr>
        <p:grpSpPr>
          <a:xfrm>
            <a:off x="12056884" y="4005468"/>
            <a:ext cx="3725819" cy="1463244"/>
            <a:chOff x="2674512" y="7414670"/>
            <a:chExt cx="3725819" cy="1463244"/>
          </a:xfrm>
        </p:grpSpPr>
        <p:sp>
          <p:nvSpPr>
            <p:cNvPr id="71" name="Rectangle 70"/>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73" name="Rectangle 72"/>
            <p:cNvSpPr/>
            <p:nvPr/>
          </p:nvSpPr>
          <p:spPr>
            <a:xfrm>
              <a:off x="3474345" y="7414670"/>
              <a:ext cx="2126159"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7" name="Group 76"/>
          <p:cNvGrpSpPr/>
          <p:nvPr/>
        </p:nvGrpSpPr>
        <p:grpSpPr>
          <a:xfrm>
            <a:off x="13763969" y="7201389"/>
            <a:ext cx="360767" cy="360766"/>
            <a:chOff x="4843463" y="3155951"/>
            <a:chExt cx="1370013" cy="1370012"/>
          </a:xfrm>
          <a:solidFill>
            <a:schemeClr val="bg1"/>
          </a:solidFill>
        </p:grpSpPr>
        <p:sp>
          <p:nvSpPr>
            <p:cNvPr id="83"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4"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5"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86" name="Freeform 162"/>
          <p:cNvSpPr>
            <a:spLocks noEditPoints="1"/>
          </p:cNvSpPr>
          <p:nvPr/>
        </p:nvSpPr>
        <p:spPr bwMode="auto">
          <a:xfrm>
            <a:off x="13749268" y="3317053"/>
            <a:ext cx="335685" cy="293880"/>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cxnSp>
        <p:nvCxnSpPr>
          <p:cNvPr id="88" name="Straight Connector 87"/>
          <p:cNvCxnSpPr/>
          <p:nvPr/>
        </p:nvCxnSpPr>
        <p:spPr>
          <a:xfrm>
            <a:off x="9499585" y="7356711"/>
            <a:ext cx="3729657" cy="0"/>
          </a:xfrm>
          <a:prstGeom prst="line">
            <a:avLst/>
          </a:prstGeom>
          <a:ln w="31750">
            <a:solidFill>
              <a:schemeClr val="accent6"/>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9048750" y="3491665"/>
            <a:ext cx="7250" cy="1232736"/>
          </a:xfrm>
          <a:prstGeom prst="line">
            <a:avLst/>
          </a:prstGeom>
          <a:ln w="31750">
            <a:solidFill>
              <a:schemeClr val="accent3"/>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9036122" y="3508291"/>
            <a:ext cx="4191688" cy="0"/>
          </a:xfrm>
          <a:prstGeom prst="line">
            <a:avLst/>
          </a:prstGeom>
          <a:ln w="31750">
            <a:solidFill>
              <a:schemeClr val="accent3"/>
            </a:solidFill>
            <a:prstDash val="sysDash"/>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99545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1"/>
            <a:ext cx="18288000" cy="4971694"/>
          </a:xfrm>
          <a:prstGeom prst="rect">
            <a:avLst/>
          </a:prstGeom>
          <a:solidFill>
            <a:schemeClr val="tx1">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6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p:cNvSpPr/>
          <p:nvPr/>
        </p:nvSpPr>
        <p:spPr>
          <a:xfrm>
            <a:off x="5543550" y="0"/>
            <a:ext cx="7224145" cy="4960188"/>
          </a:xfrm>
          <a:prstGeom prst="rect">
            <a:avLst/>
          </a:prstGeom>
          <a:solidFill>
            <a:schemeClr val="tx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p:cNvSpPr/>
          <p:nvPr/>
        </p:nvSpPr>
        <p:spPr>
          <a:xfrm>
            <a:off x="6452004" y="455698"/>
            <a:ext cx="5232523" cy="861774"/>
          </a:xfrm>
          <a:prstGeom prst="rect">
            <a:avLst/>
          </a:prstGeom>
        </p:spPr>
        <p:txBody>
          <a:bodyPr wrap="none">
            <a:spAutoFit/>
          </a:bodyPr>
          <a:lstStyle/>
          <a:p>
            <a:pPr algn="ctr"/>
            <a:r>
              <a:rPr lang="en-GB" sz="5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Phone Mock up C</a:t>
            </a:r>
            <a:endParaRPr lang="en-GB" sz="5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5880504" y="1317472"/>
            <a:ext cx="6478890" cy="523220"/>
          </a:xfrm>
          <a:prstGeom prst="rect">
            <a:avLst/>
          </a:prstGeom>
        </p:spPr>
        <p:txBody>
          <a:bodyPr wrap="none">
            <a:spAutoFit/>
          </a:bodyPr>
          <a:lstStyle/>
          <a:p>
            <a:pPr algn="ctr"/>
            <a:r>
              <a:rPr lang="en-GB" sz="2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12" name="Group 11"/>
          <p:cNvGrpSpPr/>
          <p:nvPr/>
        </p:nvGrpSpPr>
        <p:grpSpPr>
          <a:xfrm>
            <a:off x="1235891" y="3234525"/>
            <a:ext cx="3270891" cy="5553317"/>
            <a:chOff x="7465453" y="3114288"/>
            <a:chExt cx="3270891" cy="5553317"/>
          </a:xfrm>
        </p:grpSpPr>
        <p:sp>
          <p:nvSpPr>
            <p:cNvPr id="3" name="Rounded Rectangle 2"/>
            <p:cNvSpPr/>
            <p:nvPr/>
          </p:nvSpPr>
          <p:spPr>
            <a:xfrm>
              <a:off x="7465453" y="3114288"/>
              <a:ext cx="3270891" cy="5553317"/>
            </a:xfrm>
            <a:prstGeom prst="roundRect">
              <a:avLst>
                <a:gd name="adj" fmla="val 6184"/>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ounded Rectangle 40"/>
            <p:cNvSpPr/>
            <p:nvPr/>
          </p:nvSpPr>
          <p:spPr>
            <a:xfrm>
              <a:off x="7614129" y="3443787"/>
              <a:ext cx="2973537" cy="4589518"/>
            </a:xfrm>
            <a:prstGeom prst="roundRect">
              <a:avLst>
                <a:gd name="adj" fmla="val 127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Image</a:t>
              </a:r>
              <a:endParaRPr lang="en-GB" sz="32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8" name="Group 7"/>
            <p:cNvGrpSpPr/>
            <p:nvPr/>
          </p:nvGrpSpPr>
          <p:grpSpPr>
            <a:xfrm>
              <a:off x="7993274" y="8210196"/>
              <a:ext cx="2240887" cy="262621"/>
              <a:chOff x="11468230" y="8286396"/>
              <a:chExt cx="2240887" cy="262621"/>
            </a:xfrm>
          </p:grpSpPr>
          <p:grpSp>
            <p:nvGrpSpPr>
              <p:cNvPr id="7" name="Group 6"/>
              <p:cNvGrpSpPr/>
              <p:nvPr/>
            </p:nvGrpSpPr>
            <p:grpSpPr>
              <a:xfrm>
                <a:off x="11468230" y="8311280"/>
                <a:ext cx="318290" cy="230457"/>
                <a:chOff x="13373787" y="8313923"/>
                <a:chExt cx="318290" cy="230457"/>
              </a:xfrm>
              <a:solidFill>
                <a:schemeClr val="bg1">
                  <a:alpha val="20000"/>
                </a:schemeClr>
              </a:solidFill>
            </p:grpSpPr>
            <p:sp>
              <p:nvSpPr>
                <p:cNvPr id="4" name="Rounded Rectangle 3"/>
                <p:cNvSpPr/>
                <p:nvPr/>
              </p:nvSpPr>
              <p:spPr>
                <a:xfrm>
                  <a:off x="13482527" y="8315280"/>
                  <a:ext cx="209550"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ounded Rectangle 21"/>
                <p:cNvSpPr/>
                <p:nvPr/>
              </p:nvSpPr>
              <p:spPr>
                <a:xfrm>
                  <a:off x="13482527" y="8408230"/>
                  <a:ext cx="209550"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ounded Rectangle 22"/>
                <p:cNvSpPr/>
                <p:nvPr/>
              </p:nvSpPr>
              <p:spPr>
                <a:xfrm>
                  <a:off x="13482527" y="8501180"/>
                  <a:ext cx="209550"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ounded Rectangle 23"/>
                <p:cNvSpPr/>
                <p:nvPr/>
              </p:nvSpPr>
              <p:spPr>
                <a:xfrm>
                  <a:off x="13373787" y="8313923"/>
                  <a:ext cx="83454"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ounded Rectangle 24"/>
                <p:cNvSpPr/>
                <p:nvPr/>
              </p:nvSpPr>
              <p:spPr>
                <a:xfrm>
                  <a:off x="13373787" y="8407912"/>
                  <a:ext cx="83454"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ounded Rectangle 25"/>
                <p:cNvSpPr/>
                <p:nvPr/>
              </p:nvSpPr>
              <p:spPr>
                <a:xfrm>
                  <a:off x="13373787" y="8499520"/>
                  <a:ext cx="83454"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0" name="Freeform 97"/>
              <p:cNvSpPr>
                <a:spLocks/>
              </p:cNvSpPr>
              <p:nvPr/>
            </p:nvSpPr>
            <p:spPr bwMode="auto">
              <a:xfrm rot="10800000" flipH="1">
                <a:off x="13441936" y="8305566"/>
                <a:ext cx="267181" cy="237844"/>
              </a:xfrm>
              <a:custGeom>
                <a:avLst/>
                <a:gdLst>
                  <a:gd name="T0" fmla="*/ 1228 w 3737"/>
                  <a:gd name="T1" fmla="*/ 3 h 3330"/>
                  <a:gd name="T2" fmla="*/ 1296 w 3737"/>
                  <a:gd name="T3" fmla="*/ 39 h 3330"/>
                  <a:gd name="T4" fmla="*/ 1332 w 3737"/>
                  <a:gd name="T5" fmla="*/ 107 h 3330"/>
                  <a:gd name="T6" fmla="*/ 1802 w 3737"/>
                  <a:gd name="T7" fmla="*/ 666 h 3330"/>
                  <a:gd name="T8" fmla="*/ 2203 w 3737"/>
                  <a:gd name="T9" fmla="*/ 683 h 3330"/>
                  <a:gd name="T10" fmla="*/ 2558 w 3737"/>
                  <a:gd name="T11" fmla="*/ 734 h 3330"/>
                  <a:gd name="T12" fmla="*/ 2866 w 3737"/>
                  <a:gd name="T13" fmla="*/ 820 h 3330"/>
                  <a:gd name="T14" fmla="*/ 3127 w 3737"/>
                  <a:gd name="T15" fmla="*/ 940 h 3330"/>
                  <a:gd name="T16" fmla="*/ 3340 w 3737"/>
                  <a:gd name="T17" fmla="*/ 1094 h 3330"/>
                  <a:gd name="T18" fmla="*/ 3507 w 3737"/>
                  <a:gd name="T19" fmla="*/ 1282 h 3330"/>
                  <a:gd name="T20" fmla="*/ 3627 w 3737"/>
                  <a:gd name="T21" fmla="*/ 1505 h 3330"/>
                  <a:gd name="T22" fmla="*/ 3694 w 3737"/>
                  <a:gd name="T23" fmla="*/ 1733 h 3330"/>
                  <a:gd name="T24" fmla="*/ 3730 w 3737"/>
                  <a:gd name="T25" fmla="*/ 1999 h 3330"/>
                  <a:gd name="T26" fmla="*/ 3735 w 3737"/>
                  <a:gd name="T27" fmla="*/ 2263 h 3330"/>
                  <a:gd name="T28" fmla="*/ 3703 w 3737"/>
                  <a:gd name="T29" fmla="*/ 2482 h 3330"/>
                  <a:gd name="T30" fmla="*/ 3631 w 3737"/>
                  <a:gd name="T31" fmla="*/ 2738 h 3330"/>
                  <a:gd name="T32" fmla="*/ 3518 w 3737"/>
                  <a:gd name="T33" fmla="*/ 3030 h 3330"/>
                  <a:gd name="T34" fmla="*/ 3460 w 3737"/>
                  <a:gd name="T35" fmla="*/ 3165 h 3330"/>
                  <a:gd name="T36" fmla="*/ 3423 w 3737"/>
                  <a:gd name="T37" fmla="*/ 3249 h 3330"/>
                  <a:gd name="T38" fmla="*/ 3382 w 3737"/>
                  <a:gd name="T39" fmla="*/ 3310 h 3330"/>
                  <a:gd name="T40" fmla="*/ 3337 w 3737"/>
                  <a:gd name="T41" fmla="*/ 3330 h 3330"/>
                  <a:gd name="T42" fmla="*/ 3288 w 3737"/>
                  <a:gd name="T43" fmla="*/ 3309 h 3330"/>
                  <a:gd name="T44" fmla="*/ 3271 w 3737"/>
                  <a:gd name="T45" fmla="*/ 3257 h 3330"/>
                  <a:gd name="T46" fmla="*/ 3275 w 3737"/>
                  <a:gd name="T47" fmla="*/ 3202 h 3330"/>
                  <a:gd name="T48" fmla="*/ 3281 w 3737"/>
                  <a:gd name="T49" fmla="*/ 3153 h 3330"/>
                  <a:gd name="T50" fmla="*/ 3291 w 3737"/>
                  <a:gd name="T51" fmla="*/ 2897 h 3330"/>
                  <a:gd name="T52" fmla="*/ 3278 w 3737"/>
                  <a:gd name="T53" fmla="*/ 2660 h 3330"/>
                  <a:gd name="T54" fmla="*/ 3239 w 3737"/>
                  <a:gd name="T55" fmla="*/ 2455 h 3330"/>
                  <a:gd name="T56" fmla="*/ 3178 w 3737"/>
                  <a:gd name="T57" fmla="*/ 2283 h 3330"/>
                  <a:gd name="T58" fmla="*/ 3079 w 3737"/>
                  <a:gd name="T59" fmla="*/ 2119 h 3330"/>
                  <a:gd name="T60" fmla="*/ 2935 w 3737"/>
                  <a:gd name="T61" fmla="*/ 1980 h 3330"/>
                  <a:gd name="T62" fmla="*/ 2767 w 3737"/>
                  <a:gd name="T63" fmla="*/ 1878 h 3330"/>
                  <a:gd name="T64" fmla="*/ 2566 w 3737"/>
                  <a:gd name="T65" fmla="*/ 1806 h 3330"/>
                  <a:gd name="T66" fmla="*/ 2276 w 3737"/>
                  <a:gd name="T67" fmla="*/ 1754 h 3330"/>
                  <a:gd name="T68" fmla="*/ 1996 w 3737"/>
                  <a:gd name="T69" fmla="*/ 1735 h 3330"/>
                  <a:gd name="T70" fmla="*/ 1335 w 3737"/>
                  <a:gd name="T71" fmla="*/ 1732 h 3330"/>
                  <a:gd name="T72" fmla="*/ 1325 w 3737"/>
                  <a:gd name="T73" fmla="*/ 2315 h 3330"/>
                  <a:gd name="T74" fmla="*/ 1274 w 3737"/>
                  <a:gd name="T75" fmla="*/ 2375 h 3330"/>
                  <a:gd name="T76" fmla="*/ 1201 w 3737"/>
                  <a:gd name="T77" fmla="*/ 2397 h 3330"/>
                  <a:gd name="T78" fmla="*/ 1128 w 3737"/>
                  <a:gd name="T79" fmla="*/ 2375 h 3330"/>
                  <a:gd name="T80" fmla="*/ 23 w 3737"/>
                  <a:gd name="T81" fmla="*/ 1272 h 3330"/>
                  <a:gd name="T82" fmla="*/ 0 w 3737"/>
                  <a:gd name="T83" fmla="*/ 1198 h 3330"/>
                  <a:gd name="T84" fmla="*/ 23 w 3737"/>
                  <a:gd name="T85" fmla="*/ 1126 h 3330"/>
                  <a:gd name="T86" fmla="*/ 1128 w 3737"/>
                  <a:gd name="T87" fmla="*/ 22 h 3330"/>
                  <a:gd name="T88" fmla="*/ 1201 w 3737"/>
                  <a:gd name="T89" fmla="*/ 0 h 3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737" h="3330">
                    <a:moveTo>
                      <a:pt x="1201" y="0"/>
                    </a:moveTo>
                    <a:lnTo>
                      <a:pt x="1201" y="0"/>
                    </a:lnTo>
                    <a:lnTo>
                      <a:pt x="1228" y="3"/>
                    </a:lnTo>
                    <a:lnTo>
                      <a:pt x="1251" y="10"/>
                    </a:lnTo>
                    <a:lnTo>
                      <a:pt x="1274" y="22"/>
                    </a:lnTo>
                    <a:lnTo>
                      <a:pt x="1296" y="39"/>
                    </a:lnTo>
                    <a:lnTo>
                      <a:pt x="1313" y="61"/>
                    </a:lnTo>
                    <a:lnTo>
                      <a:pt x="1325" y="82"/>
                    </a:lnTo>
                    <a:lnTo>
                      <a:pt x="1332" y="107"/>
                    </a:lnTo>
                    <a:lnTo>
                      <a:pt x="1335" y="133"/>
                    </a:lnTo>
                    <a:lnTo>
                      <a:pt x="1335" y="666"/>
                    </a:lnTo>
                    <a:lnTo>
                      <a:pt x="1802" y="666"/>
                    </a:lnTo>
                    <a:lnTo>
                      <a:pt x="1941" y="667"/>
                    </a:lnTo>
                    <a:lnTo>
                      <a:pt x="2075" y="673"/>
                    </a:lnTo>
                    <a:lnTo>
                      <a:pt x="2203" y="683"/>
                    </a:lnTo>
                    <a:lnTo>
                      <a:pt x="2327" y="697"/>
                    </a:lnTo>
                    <a:lnTo>
                      <a:pt x="2445" y="714"/>
                    </a:lnTo>
                    <a:lnTo>
                      <a:pt x="2558" y="734"/>
                    </a:lnTo>
                    <a:lnTo>
                      <a:pt x="2666" y="759"/>
                    </a:lnTo>
                    <a:lnTo>
                      <a:pt x="2768" y="787"/>
                    </a:lnTo>
                    <a:lnTo>
                      <a:pt x="2866" y="820"/>
                    </a:lnTo>
                    <a:lnTo>
                      <a:pt x="2958" y="857"/>
                    </a:lnTo>
                    <a:lnTo>
                      <a:pt x="3045" y="896"/>
                    </a:lnTo>
                    <a:lnTo>
                      <a:pt x="3127" y="940"/>
                    </a:lnTo>
                    <a:lnTo>
                      <a:pt x="3203" y="988"/>
                    </a:lnTo>
                    <a:lnTo>
                      <a:pt x="3274" y="1039"/>
                    </a:lnTo>
                    <a:lnTo>
                      <a:pt x="3340" y="1094"/>
                    </a:lnTo>
                    <a:lnTo>
                      <a:pt x="3401" y="1153"/>
                    </a:lnTo>
                    <a:lnTo>
                      <a:pt x="3457" y="1215"/>
                    </a:lnTo>
                    <a:lnTo>
                      <a:pt x="3507" y="1282"/>
                    </a:lnTo>
                    <a:lnTo>
                      <a:pt x="3552" y="1352"/>
                    </a:lnTo>
                    <a:lnTo>
                      <a:pt x="3592" y="1427"/>
                    </a:lnTo>
                    <a:lnTo>
                      <a:pt x="3627" y="1505"/>
                    </a:lnTo>
                    <a:lnTo>
                      <a:pt x="3653" y="1577"/>
                    </a:lnTo>
                    <a:lnTo>
                      <a:pt x="3676" y="1652"/>
                    </a:lnTo>
                    <a:lnTo>
                      <a:pt x="3694" y="1733"/>
                    </a:lnTo>
                    <a:lnTo>
                      <a:pt x="3710" y="1818"/>
                    </a:lnTo>
                    <a:lnTo>
                      <a:pt x="3722" y="1906"/>
                    </a:lnTo>
                    <a:lnTo>
                      <a:pt x="3730" y="1999"/>
                    </a:lnTo>
                    <a:lnTo>
                      <a:pt x="3736" y="2096"/>
                    </a:lnTo>
                    <a:lnTo>
                      <a:pt x="3737" y="2198"/>
                    </a:lnTo>
                    <a:lnTo>
                      <a:pt x="3735" y="2263"/>
                    </a:lnTo>
                    <a:lnTo>
                      <a:pt x="3729" y="2332"/>
                    </a:lnTo>
                    <a:lnTo>
                      <a:pt x="3718" y="2404"/>
                    </a:lnTo>
                    <a:lnTo>
                      <a:pt x="3703" y="2482"/>
                    </a:lnTo>
                    <a:lnTo>
                      <a:pt x="3683" y="2563"/>
                    </a:lnTo>
                    <a:lnTo>
                      <a:pt x="3659" y="2649"/>
                    </a:lnTo>
                    <a:lnTo>
                      <a:pt x="3631" y="2738"/>
                    </a:lnTo>
                    <a:lnTo>
                      <a:pt x="3598" y="2831"/>
                    </a:lnTo>
                    <a:lnTo>
                      <a:pt x="3560" y="2928"/>
                    </a:lnTo>
                    <a:lnTo>
                      <a:pt x="3518" y="3030"/>
                    </a:lnTo>
                    <a:lnTo>
                      <a:pt x="3473" y="3137"/>
                    </a:lnTo>
                    <a:lnTo>
                      <a:pt x="3467" y="3148"/>
                    </a:lnTo>
                    <a:lnTo>
                      <a:pt x="3460" y="3165"/>
                    </a:lnTo>
                    <a:lnTo>
                      <a:pt x="3451" y="3187"/>
                    </a:lnTo>
                    <a:lnTo>
                      <a:pt x="3437" y="3219"/>
                    </a:lnTo>
                    <a:lnTo>
                      <a:pt x="3423" y="3249"/>
                    </a:lnTo>
                    <a:lnTo>
                      <a:pt x="3409" y="3274"/>
                    </a:lnTo>
                    <a:lnTo>
                      <a:pt x="3396" y="3294"/>
                    </a:lnTo>
                    <a:lnTo>
                      <a:pt x="3382" y="3310"/>
                    </a:lnTo>
                    <a:lnTo>
                      <a:pt x="3368" y="3321"/>
                    </a:lnTo>
                    <a:lnTo>
                      <a:pt x="3354" y="3328"/>
                    </a:lnTo>
                    <a:lnTo>
                      <a:pt x="3337" y="3330"/>
                    </a:lnTo>
                    <a:lnTo>
                      <a:pt x="3317" y="3328"/>
                    </a:lnTo>
                    <a:lnTo>
                      <a:pt x="3302" y="3320"/>
                    </a:lnTo>
                    <a:lnTo>
                      <a:pt x="3288" y="3309"/>
                    </a:lnTo>
                    <a:lnTo>
                      <a:pt x="3279" y="3294"/>
                    </a:lnTo>
                    <a:lnTo>
                      <a:pt x="3272" y="3277"/>
                    </a:lnTo>
                    <a:lnTo>
                      <a:pt x="3271" y="3257"/>
                    </a:lnTo>
                    <a:lnTo>
                      <a:pt x="3271" y="3243"/>
                    </a:lnTo>
                    <a:lnTo>
                      <a:pt x="3273" y="3224"/>
                    </a:lnTo>
                    <a:lnTo>
                      <a:pt x="3275" y="3202"/>
                    </a:lnTo>
                    <a:lnTo>
                      <a:pt x="3279" y="3181"/>
                    </a:lnTo>
                    <a:lnTo>
                      <a:pt x="3280" y="3164"/>
                    </a:lnTo>
                    <a:lnTo>
                      <a:pt x="3281" y="3153"/>
                    </a:lnTo>
                    <a:lnTo>
                      <a:pt x="3287" y="3062"/>
                    </a:lnTo>
                    <a:lnTo>
                      <a:pt x="3290" y="2976"/>
                    </a:lnTo>
                    <a:lnTo>
                      <a:pt x="3291" y="2897"/>
                    </a:lnTo>
                    <a:lnTo>
                      <a:pt x="3290" y="2815"/>
                    </a:lnTo>
                    <a:lnTo>
                      <a:pt x="3286" y="2736"/>
                    </a:lnTo>
                    <a:lnTo>
                      <a:pt x="3278" y="2660"/>
                    </a:lnTo>
                    <a:lnTo>
                      <a:pt x="3267" y="2589"/>
                    </a:lnTo>
                    <a:lnTo>
                      <a:pt x="3255" y="2521"/>
                    </a:lnTo>
                    <a:lnTo>
                      <a:pt x="3239" y="2455"/>
                    </a:lnTo>
                    <a:lnTo>
                      <a:pt x="3221" y="2394"/>
                    </a:lnTo>
                    <a:lnTo>
                      <a:pt x="3201" y="2336"/>
                    </a:lnTo>
                    <a:lnTo>
                      <a:pt x="3178" y="2283"/>
                    </a:lnTo>
                    <a:lnTo>
                      <a:pt x="3154" y="2232"/>
                    </a:lnTo>
                    <a:lnTo>
                      <a:pt x="3119" y="2173"/>
                    </a:lnTo>
                    <a:lnTo>
                      <a:pt x="3079" y="2119"/>
                    </a:lnTo>
                    <a:lnTo>
                      <a:pt x="3036" y="2068"/>
                    </a:lnTo>
                    <a:lnTo>
                      <a:pt x="2987" y="2022"/>
                    </a:lnTo>
                    <a:lnTo>
                      <a:pt x="2935" y="1980"/>
                    </a:lnTo>
                    <a:lnTo>
                      <a:pt x="2881" y="1941"/>
                    </a:lnTo>
                    <a:lnTo>
                      <a:pt x="2825" y="1907"/>
                    </a:lnTo>
                    <a:lnTo>
                      <a:pt x="2767" y="1878"/>
                    </a:lnTo>
                    <a:lnTo>
                      <a:pt x="2705" y="1851"/>
                    </a:lnTo>
                    <a:lnTo>
                      <a:pt x="2639" y="1827"/>
                    </a:lnTo>
                    <a:lnTo>
                      <a:pt x="2566" y="1806"/>
                    </a:lnTo>
                    <a:lnTo>
                      <a:pt x="2489" y="1788"/>
                    </a:lnTo>
                    <a:lnTo>
                      <a:pt x="2383" y="1769"/>
                    </a:lnTo>
                    <a:lnTo>
                      <a:pt x="2276" y="1754"/>
                    </a:lnTo>
                    <a:lnTo>
                      <a:pt x="2168" y="1744"/>
                    </a:lnTo>
                    <a:lnTo>
                      <a:pt x="2084" y="1738"/>
                    </a:lnTo>
                    <a:lnTo>
                      <a:pt x="1996" y="1735"/>
                    </a:lnTo>
                    <a:lnTo>
                      <a:pt x="1901" y="1733"/>
                    </a:lnTo>
                    <a:lnTo>
                      <a:pt x="1802" y="1732"/>
                    </a:lnTo>
                    <a:lnTo>
                      <a:pt x="1335" y="1732"/>
                    </a:lnTo>
                    <a:lnTo>
                      <a:pt x="1335" y="2264"/>
                    </a:lnTo>
                    <a:lnTo>
                      <a:pt x="1332" y="2291"/>
                    </a:lnTo>
                    <a:lnTo>
                      <a:pt x="1325" y="2315"/>
                    </a:lnTo>
                    <a:lnTo>
                      <a:pt x="1313" y="2337"/>
                    </a:lnTo>
                    <a:lnTo>
                      <a:pt x="1296" y="2358"/>
                    </a:lnTo>
                    <a:lnTo>
                      <a:pt x="1274" y="2375"/>
                    </a:lnTo>
                    <a:lnTo>
                      <a:pt x="1251" y="2387"/>
                    </a:lnTo>
                    <a:lnTo>
                      <a:pt x="1228" y="2395"/>
                    </a:lnTo>
                    <a:lnTo>
                      <a:pt x="1201" y="2397"/>
                    </a:lnTo>
                    <a:lnTo>
                      <a:pt x="1175" y="2395"/>
                    </a:lnTo>
                    <a:lnTo>
                      <a:pt x="1150" y="2387"/>
                    </a:lnTo>
                    <a:lnTo>
                      <a:pt x="1128" y="2375"/>
                    </a:lnTo>
                    <a:lnTo>
                      <a:pt x="1107" y="2358"/>
                    </a:lnTo>
                    <a:lnTo>
                      <a:pt x="40" y="1292"/>
                    </a:lnTo>
                    <a:lnTo>
                      <a:pt x="23" y="1272"/>
                    </a:lnTo>
                    <a:lnTo>
                      <a:pt x="10" y="1249"/>
                    </a:lnTo>
                    <a:lnTo>
                      <a:pt x="2" y="1224"/>
                    </a:lnTo>
                    <a:lnTo>
                      <a:pt x="0" y="1198"/>
                    </a:lnTo>
                    <a:lnTo>
                      <a:pt x="2" y="1172"/>
                    </a:lnTo>
                    <a:lnTo>
                      <a:pt x="10" y="1149"/>
                    </a:lnTo>
                    <a:lnTo>
                      <a:pt x="23" y="1126"/>
                    </a:lnTo>
                    <a:lnTo>
                      <a:pt x="40" y="1106"/>
                    </a:lnTo>
                    <a:lnTo>
                      <a:pt x="1107" y="39"/>
                    </a:lnTo>
                    <a:lnTo>
                      <a:pt x="1128" y="22"/>
                    </a:lnTo>
                    <a:lnTo>
                      <a:pt x="1150" y="10"/>
                    </a:lnTo>
                    <a:lnTo>
                      <a:pt x="1175" y="3"/>
                    </a:lnTo>
                    <a:lnTo>
                      <a:pt x="1201" y="0"/>
                    </a:lnTo>
                    <a:close/>
                  </a:path>
                </a:pathLst>
              </a:custGeom>
              <a:solidFill>
                <a:schemeClr val="bg1">
                  <a:alpha val="20000"/>
                </a:schemeClr>
              </a:solidFill>
              <a:ln w="0">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35"/>
              <p:cNvSpPr/>
              <p:nvPr/>
            </p:nvSpPr>
            <p:spPr>
              <a:xfrm>
                <a:off x="12435195" y="8286396"/>
                <a:ext cx="319415" cy="262621"/>
              </a:xfrm>
              <a:custGeom>
                <a:avLst/>
                <a:gdLst>
                  <a:gd name="connsiteX0" fmla="*/ 2204400 w 5135225"/>
                  <a:gd name="connsiteY0" fmla="*/ 2557157 h 4437848"/>
                  <a:gd name="connsiteX1" fmla="*/ 1954202 w 5135225"/>
                  <a:gd name="connsiteY1" fmla="*/ 2807355 h 4437848"/>
                  <a:gd name="connsiteX2" fmla="*/ 1954202 w 5135225"/>
                  <a:gd name="connsiteY2" fmla="*/ 3802721 h 4437848"/>
                  <a:gd name="connsiteX3" fmla="*/ 2204400 w 5135225"/>
                  <a:gd name="connsiteY3" fmla="*/ 4052919 h 4437848"/>
                  <a:gd name="connsiteX4" fmla="*/ 2930824 w 5135225"/>
                  <a:gd name="connsiteY4" fmla="*/ 4052919 h 4437848"/>
                  <a:gd name="connsiteX5" fmla="*/ 3181022 w 5135225"/>
                  <a:gd name="connsiteY5" fmla="*/ 3802721 h 4437848"/>
                  <a:gd name="connsiteX6" fmla="*/ 3181022 w 5135225"/>
                  <a:gd name="connsiteY6" fmla="*/ 2807355 h 4437848"/>
                  <a:gd name="connsiteX7" fmla="*/ 2930824 w 5135225"/>
                  <a:gd name="connsiteY7" fmla="*/ 2557157 h 4437848"/>
                  <a:gd name="connsiteX8" fmla="*/ 51395 w 5135225"/>
                  <a:gd name="connsiteY8" fmla="*/ 2538161 h 4437848"/>
                  <a:gd name="connsiteX9" fmla="*/ 51396 w 5135225"/>
                  <a:gd name="connsiteY9" fmla="*/ 2538161 h 4437848"/>
                  <a:gd name="connsiteX10" fmla="*/ 51396 w 5135225"/>
                  <a:gd name="connsiteY10" fmla="*/ 2538162 h 4437848"/>
                  <a:gd name="connsiteX11" fmla="*/ 2570296 w 5135225"/>
                  <a:gd name="connsiteY11" fmla="*/ 823051 h 4437848"/>
                  <a:gd name="connsiteX12" fmla="*/ 4795096 w 5135225"/>
                  <a:gd name="connsiteY12" fmla="*/ 2890035 h 4437848"/>
                  <a:gd name="connsiteX13" fmla="*/ 4804039 w 5135225"/>
                  <a:gd name="connsiteY13" fmla="*/ 2890035 h 4437848"/>
                  <a:gd name="connsiteX14" fmla="*/ 4804039 w 5135225"/>
                  <a:gd name="connsiteY14" fmla="*/ 3804435 h 4437848"/>
                  <a:gd name="connsiteX15" fmla="*/ 4801448 w 5135225"/>
                  <a:gd name="connsiteY15" fmla="*/ 3804435 h 4437848"/>
                  <a:gd name="connsiteX16" fmla="*/ 4801448 w 5135225"/>
                  <a:gd name="connsiteY16" fmla="*/ 3875366 h 4437848"/>
                  <a:gd name="connsiteX17" fmla="*/ 4238966 w 5135225"/>
                  <a:gd name="connsiteY17" fmla="*/ 4437848 h 4437848"/>
                  <a:gd name="connsiteX18" fmla="*/ 914330 w 5135225"/>
                  <a:gd name="connsiteY18" fmla="*/ 4437848 h 4437848"/>
                  <a:gd name="connsiteX19" fmla="*/ 351848 w 5135225"/>
                  <a:gd name="connsiteY19" fmla="*/ 3875366 h 4437848"/>
                  <a:gd name="connsiteX20" fmla="*/ 351848 w 5135225"/>
                  <a:gd name="connsiteY20" fmla="*/ 3466805 h 4437848"/>
                  <a:gd name="connsiteX21" fmla="*/ 354439 w 5135225"/>
                  <a:gd name="connsiteY21" fmla="*/ 3441103 h 4437848"/>
                  <a:gd name="connsiteX22" fmla="*/ 354439 w 5135225"/>
                  <a:gd name="connsiteY22" fmla="*/ 2890035 h 4437848"/>
                  <a:gd name="connsiteX23" fmla="*/ 345496 w 5135225"/>
                  <a:gd name="connsiteY23" fmla="*/ 2890035 h 4437848"/>
                  <a:gd name="connsiteX24" fmla="*/ 2423053 w 5135225"/>
                  <a:gd name="connsiteY24" fmla="*/ 95238 h 4437848"/>
                  <a:gd name="connsiteX25" fmla="*/ 2423053 w 5135225"/>
                  <a:gd name="connsiteY25" fmla="*/ 95239 h 4437848"/>
                  <a:gd name="connsiteX26" fmla="*/ 2423052 w 5135225"/>
                  <a:gd name="connsiteY26" fmla="*/ 95239 h 4437848"/>
                  <a:gd name="connsiteX27" fmla="*/ 3970290 w 5135225"/>
                  <a:gd name="connsiteY27" fmla="*/ 0 h 4437848"/>
                  <a:gd name="connsiteX28" fmla="*/ 4194654 w 5135225"/>
                  <a:gd name="connsiteY28" fmla="*/ 0 h 4437848"/>
                  <a:gd name="connsiteX29" fmla="*/ 4393622 w 5135225"/>
                  <a:gd name="connsiteY29" fmla="*/ 198968 h 4437848"/>
                  <a:gd name="connsiteX30" fmla="*/ 4393622 w 5135225"/>
                  <a:gd name="connsiteY30" fmla="*/ 1260731 h 4437848"/>
                  <a:gd name="connsiteX31" fmla="*/ 4387272 w 5135225"/>
                  <a:gd name="connsiteY31" fmla="*/ 1292184 h 4437848"/>
                  <a:gd name="connsiteX32" fmla="*/ 4387272 w 5135225"/>
                  <a:gd name="connsiteY32" fmla="*/ 1637736 h 4437848"/>
                  <a:gd name="connsiteX33" fmla="*/ 5072588 w 5135225"/>
                  <a:gd name="connsiteY33" fmla="*/ 2267757 h 4437848"/>
                  <a:gd name="connsiteX34" fmla="*/ 5084099 w 5135225"/>
                  <a:gd name="connsiteY34" fmla="*/ 2541577 h 4437848"/>
                  <a:gd name="connsiteX35" fmla="*/ 5084098 w 5135225"/>
                  <a:gd name="connsiteY35" fmla="*/ 2541576 h 4437848"/>
                  <a:gd name="connsiteX36" fmla="*/ 4810278 w 5135225"/>
                  <a:gd name="connsiteY36" fmla="*/ 2553088 h 4437848"/>
                  <a:gd name="connsiteX37" fmla="*/ 2560975 w 5135225"/>
                  <a:gd name="connsiteY37" fmla="*/ 485270 h 4437848"/>
                  <a:gd name="connsiteX38" fmla="*/ 325238 w 5135225"/>
                  <a:gd name="connsiteY38" fmla="*/ 2549109 h 4437848"/>
                  <a:gd name="connsiteX39" fmla="*/ 113751 w 5135225"/>
                  <a:gd name="connsiteY39" fmla="*/ 2583258 h 4437848"/>
                  <a:gd name="connsiteX40" fmla="*/ 51396 w 5135225"/>
                  <a:gd name="connsiteY40" fmla="*/ 2538161 h 4437848"/>
                  <a:gd name="connsiteX41" fmla="*/ 11421 w 5135225"/>
                  <a:gd name="connsiteY41" fmla="*/ 2472405 h 4437848"/>
                  <a:gd name="connsiteX42" fmla="*/ 62344 w 5135225"/>
                  <a:gd name="connsiteY42" fmla="*/ 2264319 h 4437848"/>
                  <a:gd name="connsiteX43" fmla="*/ 2372862 w 5135225"/>
                  <a:gd name="connsiteY43" fmla="*/ 131447 h 4437848"/>
                  <a:gd name="connsiteX44" fmla="*/ 2417601 w 5135225"/>
                  <a:gd name="connsiteY44" fmla="*/ 104249 h 4437848"/>
                  <a:gd name="connsiteX45" fmla="*/ 2423053 w 5135225"/>
                  <a:gd name="connsiteY45" fmla="*/ 95239 h 4437848"/>
                  <a:gd name="connsiteX46" fmla="*/ 2485315 w 5135225"/>
                  <a:gd name="connsiteY46" fmla="*/ 50014 h 4437848"/>
                  <a:gd name="connsiteX47" fmla="*/ 2557578 w 5135225"/>
                  <a:gd name="connsiteY47" fmla="*/ 32773 h 4437848"/>
                  <a:gd name="connsiteX48" fmla="*/ 2696872 w 5135225"/>
                  <a:gd name="connsiteY48" fmla="*/ 83728 h 4437848"/>
                  <a:gd name="connsiteX49" fmla="*/ 3771322 w 5135225"/>
                  <a:gd name="connsiteY49" fmla="*/ 1071485 h 4437848"/>
                  <a:gd name="connsiteX50" fmla="*/ 3771322 w 5135225"/>
                  <a:gd name="connsiteY50" fmla="*/ 198968 h 4437848"/>
                  <a:gd name="connsiteX51" fmla="*/ 3970290 w 5135225"/>
                  <a:gd name="connsiteY51" fmla="*/ 0 h 443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135225" h="4437848">
                    <a:moveTo>
                      <a:pt x="2204400" y="2557157"/>
                    </a:moveTo>
                    <a:cubicBezTo>
                      <a:pt x="2066219" y="2557157"/>
                      <a:pt x="1954202" y="2669174"/>
                      <a:pt x="1954202" y="2807355"/>
                    </a:cubicBezTo>
                    <a:lnTo>
                      <a:pt x="1954202" y="3802721"/>
                    </a:lnTo>
                    <a:cubicBezTo>
                      <a:pt x="1954202" y="3940902"/>
                      <a:pt x="2066219" y="4052919"/>
                      <a:pt x="2204400" y="4052919"/>
                    </a:cubicBezTo>
                    <a:lnTo>
                      <a:pt x="2930824" y="4052919"/>
                    </a:lnTo>
                    <a:cubicBezTo>
                      <a:pt x="3069005" y="4052919"/>
                      <a:pt x="3181022" y="3940902"/>
                      <a:pt x="3181022" y="3802721"/>
                    </a:cubicBezTo>
                    <a:lnTo>
                      <a:pt x="3181022" y="2807355"/>
                    </a:lnTo>
                    <a:cubicBezTo>
                      <a:pt x="3181022" y="2669174"/>
                      <a:pt x="3069005" y="2557157"/>
                      <a:pt x="2930824" y="2557157"/>
                    </a:cubicBezTo>
                    <a:close/>
                    <a:moveTo>
                      <a:pt x="51395" y="2538161"/>
                    </a:moveTo>
                    <a:lnTo>
                      <a:pt x="51396" y="2538161"/>
                    </a:lnTo>
                    <a:lnTo>
                      <a:pt x="51396" y="2538162"/>
                    </a:lnTo>
                    <a:close/>
                    <a:moveTo>
                      <a:pt x="2570296" y="823051"/>
                    </a:moveTo>
                    <a:lnTo>
                      <a:pt x="4795096" y="2890035"/>
                    </a:lnTo>
                    <a:lnTo>
                      <a:pt x="4804039" y="2890035"/>
                    </a:lnTo>
                    <a:lnTo>
                      <a:pt x="4804039" y="3804435"/>
                    </a:lnTo>
                    <a:lnTo>
                      <a:pt x="4801448" y="3804435"/>
                    </a:lnTo>
                    <a:lnTo>
                      <a:pt x="4801448" y="3875366"/>
                    </a:lnTo>
                    <a:cubicBezTo>
                      <a:pt x="4801448" y="4186016"/>
                      <a:pt x="4549616" y="4437848"/>
                      <a:pt x="4238966" y="4437848"/>
                    </a:cubicBezTo>
                    <a:lnTo>
                      <a:pt x="914330" y="4437848"/>
                    </a:lnTo>
                    <a:cubicBezTo>
                      <a:pt x="603680" y="4437848"/>
                      <a:pt x="351848" y="4186016"/>
                      <a:pt x="351848" y="3875366"/>
                    </a:cubicBezTo>
                    <a:lnTo>
                      <a:pt x="351848" y="3466805"/>
                    </a:lnTo>
                    <a:lnTo>
                      <a:pt x="354439" y="3441103"/>
                    </a:lnTo>
                    <a:lnTo>
                      <a:pt x="354439" y="2890035"/>
                    </a:lnTo>
                    <a:lnTo>
                      <a:pt x="345496" y="2890035"/>
                    </a:lnTo>
                    <a:close/>
                    <a:moveTo>
                      <a:pt x="2423053" y="95238"/>
                    </a:moveTo>
                    <a:lnTo>
                      <a:pt x="2423053" y="95239"/>
                    </a:lnTo>
                    <a:lnTo>
                      <a:pt x="2423052" y="95239"/>
                    </a:lnTo>
                    <a:close/>
                    <a:moveTo>
                      <a:pt x="3970290" y="0"/>
                    </a:moveTo>
                    <a:lnTo>
                      <a:pt x="4194654" y="0"/>
                    </a:lnTo>
                    <a:cubicBezTo>
                      <a:pt x="4304541" y="0"/>
                      <a:pt x="4393622" y="89081"/>
                      <a:pt x="4393622" y="198968"/>
                    </a:cubicBezTo>
                    <a:lnTo>
                      <a:pt x="4393622" y="1260731"/>
                    </a:lnTo>
                    <a:lnTo>
                      <a:pt x="4387272" y="1292184"/>
                    </a:lnTo>
                    <a:lnTo>
                      <a:pt x="4387272" y="1637736"/>
                    </a:lnTo>
                    <a:lnTo>
                      <a:pt x="5072588" y="2267757"/>
                    </a:lnTo>
                    <a:cubicBezTo>
                      <a:pt x="5151380" y="2340192"/>
                      <a:pt x="5156534" y="2462785"/>
                      <a:pt x="5084099" y="2541577"/>
                    </a:cubicBezTo>
                    <a:lnTo>
                      <a:pt x="5084098" y="2541576"/>
                    </a:lnTo>
                    <a:cubicBezTo>
                      <a:pt x="5011663" y="2620369"/>
                      <a:pt x="4889070" y="2625522"/>
                      <a:pt x="4810278" y="2553088"/>
                    </a:cubicBezTo>
                    <a:lnTo>
                      <a:pt x="2560975" y="485270"/>
                    </a:lnTo>
                    <a:lnTo>
                      <a:pt x="325238" y="2549109"/>
                    </a:lnTo>
                    <a:cubicBezTo>
                      <a:pt x="266256" y="2603557"/>
                      <a:pt x="182546" y="2614411"/>
                      <a:pt x="113751" y="2583258"/>
                    </a:cubicBezTo>
                    <a:lnTo>
                      <a:pt x="51396" y="2538161"/>
                    </a:lnTo>
                    <a:lnTo>
                      <a:pt x="11421" y="2472405"/>
                    </a:lnTo>
                    <a:cubicBezTo>
                      <a:pt x="-14141" y="2401343"/>
                      <a:pt x="3362" y="2318767"/>
                      <a:pt x="62344" y="2264319"/>
                    </a:cubicBezTo>
                    <a:lnTo>
                      <a:pt x="2372862" y="131447"/>
                    </a:lnTo>
                    <a:lnTo>
                      <a:pt x="2417601" y="104249"/>
                    </a:lnTo>
                    <a:lnTo>
                      <a:pt x="2423053" y="95239"/>
                    </a:lnTo>
                    <a:lnTo>
                      <a:pt x="2485315" y="50014"/>
                    </a:lnTo>
                    <a:cubicBezTo>
                      <a:pt x="2508225" y="39582"/>
                      <a:pt x="2532803" y="33815"/>
                      <a:pt x="2557578" y="32773"/>
                    </a:cubicBezTo>
                    <a:cubicBezTo>
                      <a:pt x="2607130" y="30690"/>
                      <a:pt x="2657476" y="47511"/>
                      <a:pt x="2696872" y="83728"/>
                    </a:cubicBezTo>
                    <a:lnTo>
                      <a:pt x="3771322" y="1071485"/>
                    </a:lnTo>
                    <a:lnTo>
                      <a:pt x="3771322" y="198968"/>
                    </a:lnTo>
                    <a:cubicBezTo>
                      <a:pt x="3771322" y="89081"/>
                      <a:pt x="3860403" y="0"/>
                      <a:pt x="3970290" y="0"/>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05" dirty="0"/>
              </a:p>
            </p:txBody>
          </p:sp>
        </p:grpSp>
        <p:grpSp>
          <p:nvGrpSpPr>
            <p:cNvPr id="11" name="Group 10"/>
            <p:cNvGrpSpPr/>
            <p:nvPr/>
          </p:nvGrpSpPr>
          <p:grpSpPr>
            <a:xfrm>
              <a:off x="7821693" y="3206750"/>
              <a:ext cx="144000" cy="142875"/>
              <a:chOff x="11296649" y="3282950"/>
              <a:chExt cx="144000" cy="142875"/>
            </a:xfrm>
          </p:grpSpPr>
          <p:sp>
            <p:nvSpPr>
              <p:cNvPr id="10" name="Oval 9"/>
              <p:cNvSpPr/>
              <p:nvPr/>
            </p:nvSpPr>
            <p:spPr>
              <a:xfrm>
                <a:off x="11296649" y="3282950"/>
                <a:ext cx="144000" cy="142875"/>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p:cNvSpPr/>
              <p:nvPr/>
            </p:nvSpPr>
            <p:spPr>
              <a:xfrm>
                <a:off x="11328007" y="3314063"/>
                <a:ext cx="81285" cy="80649"/>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43" name="Rectangle 42"/>
          <p:cNvSpPr/>
          <p:nvPr/>
        </p:nvSpPr>
        <p:spPr>
          <a:xfrm>
            <a:off x="5901304" y="2080363"/>
            <a:ext cx="6866391" cy="2308324"/>
          </a:xfrm>
          <a:prstGeom prst="rect">
            <a:avLst/>
          </a:prstGeom>
        </p:spPr>
        <p:txBody>
          <a:bodyPr wrap="square">
            <a:spAutoFit/>
          </a:bodyPr>
          <a:lstStyle/>
          <a:p>
            <a:pPr marL="342900" indent="-342900">
              <a:buFont typeface="Wingdings" panose="05000000000000000000" pitchFamily="2" charset="2"/>
              <a:buChar char="ü"/>
            </a:pPr>
            <a:r>
              <a:rPr lang="en-GB" sz="2400" dirty="0" smtClean="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rPr>
              <a:t>This is something about this project</a:t>
            </a:r>
          </a:p>
          <a:p>
            <a:pPr marL="342900" indent="-342900">
              <a:buFont typeface="Wingdings" panose="05000000000000000000" pitchFamily="2" charset="2"/>
              <a:buChar char="ü"/>
            </a:pPr>
            <a:r>
              <a:rPr lang="en-GB" sz="2400" dirty="0" smtClean="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rPr>
              <a:t>You can add something more here</a:t>
            </a:r>
          </a:p>
          <a:p>
            <a:pPr marL="342900" indent="-342900">
              <a:buFont typeface="Wingdings" panose="05000000000000000000" pitchFamily="2" charset="2"/>
              <a:buChar char="ü"/>
            </a:pPr>
            <a:r>
              <a:rPr lang="en-GB" sz="2400" dirty="0" smtClean="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rPr>
              <a:t>You can add description that is useful for you</a:t>
            </a:r>
          </a:p>
          <a:p>
            <a:pPr marL="342900" indent="-342900">
              <a:buFont typeface="Wingdings" panose="05000000000000000000" pitchFamily="2" charset="2"/>
              <a:buChar char="ü"/>
            </a:pPr>
            <a:r>
              <a:rPr lang="en-GB" sz="2400" dirty="0" smtClean="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rPr>
              <a:t>If you are feeling so good getting my work</a:t>
            </a:r>
          </a:p>
          <a:p>
            <a:pPr marL="342900" indent="-342900">
              <a:buFont typeface="Wingdings" panose="05000000000000000000" pitchFamily="2" charset="2"/>
              <a:buChar char="ü"/>
            </a:pPr>
            <a:r>
              <a:rPr lang="en-GB" sz="2400" dirty="0" smtClean="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rPr>
              <a:t>Please give me five star ratings</a:t>
            </a:r>
          </a:p>
          <a:p>
            <a:pPr marL="342900" indent="-342900">
              <a:buFont typeface="Wingdings" panose="05000000000000000000" pitchFamily="2" charset="2"/>
              <a:buChar char="ü"/>
            </a:pPr>
            <a:r>
              <a:rPr lang="en-GB" sz="2400" dirty="0" smtClean="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rPr>
              <a:t>This will increase my energy to make more like this</a:t>
            </a:r>
            <a:endParaRPr lang="en-GB" sz="2400" dirty="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endParaRPr>
          </a:p>
        </p:txBody>
      </p:sp>
      <p:sp>
        <p:nvSpPr>
          <p:cNvPr id="45" name="Freeform 23"/>
          <p:cNvSpPr>
            <a:spLocks noEditPoints="1"/>
          </p:cNvSpPr>
          <p:nvPr/>
        </p:nvSpPr>
        <p:spPr bwMode="auto">
          <a:xfrm>
            <a:off x="6825038" y="6251065"/>
            <a:ext cx="1040153" cy="1040153"/>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6" name="Group 45"/>
          <p:cNvGrpSpPr/>
          <p:nvPr/>
        </p:nvGrpSpPr>
        <p:grpSpPr>
          <a:xfrm>
            <a:off x="15623148" y="6552878"/>
            <a:ext cx="436528" cy="436527"/>
            <a:chOff x="4843463" y="3155951"/>
            <a:chExt cx="1370013" cy="1370012"/>
          </a:xfrm>
          <a:solidFill>
            <a:schemeClr val="accent5"/>
          </a:solidFill>
        </p:grpSpPr>
        <p:sp>
          <p:nvSpPr>
            <p:cNvPr id="47"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8"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51" name="Freeform 162"/>
          <p:cNvSpPr>
            <a:spLocks noEditPoints="1"/>
          </p:cNvSpPr>
          <p:nvPr/>
        </p:nvSpPr>
        <p:spPr bwMode="auto">
          <a:xfrm>
            <a:off x="11369865" y="6578016"/>
            <a:ext cx="446796" cy="391155"/>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Freeform 18"/>
          <p:cNvSpPr>
            <a:spLocks noEditPoints="1"/>
          </p:cNvSpPr>
          <p:nvPr/>
        </p:nvSpPr>
        <p:spPr bwMode="auto">
          <a:xfrm>
            <a:off x="7135969" y="6558234"/>
            <a:ext cx="429493" cy="425814"/>
          </a:xfrm>
          <a:custGeom>
            <a:avLst/>
            <a:gdLst>
              <a:gd name="T0" fmla="*/ 1796 w 3737"/>
              <a:gd name="T1" fmla="*/ 422 h 3704"/>
              <a:gd name="T2" fmla="*/ 1738 w 3737"/>
              <a:gd name="T3" fmla="*/ 507 h 3704"/>
              <a:gd name="T4" fmla="*/ 1757 w 3737"/>
              <a:gd name="T5" fmla="*/ 607 h 3704"/>
              <a:gd name="T6" fmla="*/ 1843 w 3737"/>
              <a:gd name="T7" fmla="*/ 665 h 3704"/>
              <a:gd name="T8" fmla="*/ 1942 w 3737"/>
              <a:gd name="T9" fmla="*/ 644 h 3704"/>
              <a:gd name="T10" fmla="*/ 2000 w 3737"/>
              <a:gd name="T11" fmla="*/ 560 h 3704"/>
              <a:gd name="T12" fmla="*/ 1980 w 3737"/>
              <a:gd name="T13" fmla="*/ 461 h 3704"/>
              <a:gd name="T14" fmla="*/ 1895 w 3737"/>
              <a:gd name="T15" fmla="*/ 403 h 3704"/>
              <a:gd name="T16" fmla="*/ 1931 w 3737"/>
              <a:gd name="T17" fmla="*/ 3 h 3704"/>
              <a:gd name="T18" fmla="*/ 2152 w 3737"/>
              <a:gd name="T19" fmla="*/ 79 h 3704"/>
              <a:gd name="T20" fmla="*/ 2322 w 3737"/>
              <a:gd name="T21" fmla="*/ 251 h 3704"/>
              <a:gd name="T22" fmla="*/ 2400 w 3737"/>
              <a:gd name="T23" fmla="*/ 472 h 3704"/>
              <a:gd name="T24" fmla="*/ 2377 w 3737"/>
              <a:gd name="T25" fmla="*/ 700 h 3704"/>
              <a:gd name="T26" fmla="*/ 2263 w 3737"/>
              <a:gd name="T27" fmla="*/ 892 h 3704"/>
              <a:gd name="T28" fmla="*/ 2135 w 3737"/>
              <a:gd name="T29" fmla="*/ 1334 h 3704"/>
              <a:gd name="T30" fmla="*/ 2609 w 3737"/>
              <a:gd name="T31" fmla="*/ 1357 h 3704"/>
              <a:gd name="T32" fmla="*/ 2667 w 3737"/>
              <a:gd name="T33" fmla="*/ 1442 h 3704"/>
              <a:gd name="T34" fmla="*/ 2659 w 3737"/>
              <a:gd name="T35" fmla="*/ 1786 h 3704"/>
              <a:gd name="T36" fmla="*/ 2587 w 3737"/>
              <a:gd name="T37" fmla="*/ 1858 h 3704"/>
              <a:gd name="T38" fmla="*/ 2135 w 3737"/>
              <a:gd name="T39" fmla="*/ 3218 h 3704"/>
              <a:gd name="T40" fmla="*/ 2525 w 3737"/>
              <a:gd name="T41" fmla="*/ 3123 h 3704"/>
              <a:gd name="T42" fmla="*/ 2839 w 3737"/>
              <a:gd name="T43" fmla="*/ 2967 h 3704"/>
              <a:gd name="T44" fmla="*/ 3055 w 3737"/>
              <a:gd name="T45" fmla="*/ 2778 h 3704"/>
              <a:gd name="T46" fmla="*/ 2869 w 3737"/>
              <a:gd name="T47" fmla="*/ 2482 h 3704"/>
              <a:gd name="T48" fmla="*/ 2898 w 3737"/>
              <a:gd name="T49" fmla="*/ 2413 h 3704"/>
              <a:gd name="T50" fmla="*/ 3690 w 3737"/>
              <a:gd name="T51" fmla="*/ 2404 h 3704"/>
              <a:gd name="T52" fmla="*/ 3736 w 3737"/>
              <a:gd name="T53" fmla="*/ 2451 h 3704"/>
              <a:gd name="T54" fmla="*/ 3727 w 3737"/>
              <a:gd name="T55" fmla="*/ 3242 h 3704"/>
              <a:gd name="T56" fmla="*/ 3671 w 3737"/>
              <a:gd name="T57" fmla="*/ 3270 h 3704"/>
              <a:gd name="T58" fmla="*/ 3429 w 3737"/>
              <a:gd name="T59" fmla="*/ 3058 h 3704"/>
              <a:gd name="T60" fmla="*/ 3176 w 3737"/>
              <a:gd name="T61" fmla="*/ 3298 h 3704"/>
              <a:gd name="T62" fmla="*/ 2855 w 3737"/>
              <a:gd name="T63" fmla="*/ 3490 h 3704"/>
              <a:gd name="T64" fmla="*/ 2444 w 3737"/>
              <a:gd name="T65" fmla="*/ 3636 h 3704"/>
              <a:gd name="T66" fmla="*/ 1988 w 3737"/>
              <a:gd name="T67" fmla="*/ 3701 h 3704"/>
              <a:gd name="T68" fmla="*/ 1518 w 3737"/>
              <a:gd name="T69" fmla="*/ 3679 h 3704"/>
              <a:gd name="T70" fmla="*/ 1078 w 3737"/>
              <a:gd name="T71" fmla="*/ 3570 h 3704"/>
              <a:gd name="T72" fmla="*/ 715 w 3737"/>
              <a:gd name="T73" fmla="*/ 3400 h 3704"/>
              <a:gd name="T74" fmla="*/ 428 w 3737"/>
              <a:gd name="T75" fmla="*/ 3183 h 3704"/>
              <a:gd name="T76" fmla="*/ 101 w 3737"/>
              <a:gd name="T77" fmla="*/ 3262 h 3704"/>
              <a:gd name="T78" fmla="*/ 42 w 3737"/>
              <a:gd name="T79" fmla="*/ 3266 h 3704"/>
              <a:gd name="T80" fmla="*/ 0 w 3737"/>
              <a:gd name="T81" fmla="*/ 3204 h 3704"/>
              <a:gd name="T82" fmla="*/ 19 w 3737"/>
              <a:gd name="T83" fmla="*/ 2421 h 3704"/>
              <a:gd name="T84" fmla="*/ 801 w 3737"/>
              <a:gd name="T85" fmla="*/ 2403 h 3704"/>
              <a:gd name="T86" fmla="*/ 863 w 3737"/>
              <a:gd name="T87" fmla="*/ 2444 h 3704"/>
              <a:gd name="T88" fmla="*/ 849 w 3737"/>
              <a:gd name="T89" fmla="*/ 2517 h 3704"/>
              <a:gd name="T90" fmla="*/ 782 w 3737"/>
              <a:gd name="T91" fmla="*/ 2877 h 3704"/>
              <a:gd name="T92" fmla="*/ 1036 w 3737"/>
              <a:gd name="T93" fmla="*/ 3046 h 3704"/>
              <a:gd name="T94" fmla="*/ 1401 w 3737"/>
              <a:gd name="T95" fmla="*/ 3180 h 3704"/>
              <a:gd name="T96" fmla="*/ 1201 w 3737"/>
              <a:gd name="T97" fmla="*/ 1869 h 3704"/>
              <a:gd name="T98" fmla="*/ 1107 w 3737"/>
              <a:gd name="T99" fmla="*/ 1829 h 3704"/>
              <a:gd name="T100" fmla="*/ 1068 w 3737"/>
              <a:gd name="T101" fmla="*/ 1735 h 3704"/>
              <a:gd name="T102" fmla="*/ 1090 w 3737"/>
              <a:gd name="T103" fmla="*/ 1395 h 3704"/>
              <a:gd name="T104" fmla="*/ 1175 w 3737"/>
              <a:gd name="T105" fmla="*/ 1338 h 3704"/>
              <a:gd name="T106" fmla="*/ 1555 w 3737"/>
              <a:gd name="T107" fmla="*/ 964 h 3704"/>
              <a:gd name="T108" fmla="*/ 1408 w 3737"/>
              <a:gd name="T109" fmla="*/ 802 h 3704"/>
              <a:gd name="T110" fmla="*/ 1338 w 3737"/>
              <a:gd name="T111" fmla="*/ 591 h 3704"/>
              <a:gd name="T112" fmla="*/ 1364 w 3737"/>
              <a:gd name="T113" fmla="*/ 356 h 3704"/>
              <a:gd name="T114" fmla="*/ 1491 w 3737"/>
              <a:gd name="T115" fmla="*/ 157 h 3704"/>
              <a:gd name="T116" fmla="*/ 1692 w 3737"/>
              <a:gd name="T117" fmla="*/ 28 h 3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37" h="3704">
                <a:moveTo>
                  <a:pt x="1869" y="400"/>
                </a:moveTo>
                <a:lnTo>
                  <a:pt x="1843" y="403"/>
                </a:lnTo>
                <a:lnTo>
                  <a:pt x="1819" y="411"/>
                </a:lnTo>
                <a:lnTo>
                  <a:pt x="1796" y="422"/>
                </a:lnTo>
                <a:lnTo>
                  <a:pt x="1774" y="440"/>
                </a:lnTo>
                <a:lnTo>
                  <a:pt x="1757" y="461"/>
                </a:lnTo>
                <a:lnTo>
                  <a:pt x="1745" y="483"/>
                </a:lnTo>
                <a:lnTo>
                  <a:pt x="1738" y="507"/>
                </a:lnTo>
                <a:lnTo>
                  <a:pt x="1735" y="534"/>
                </a:lnTo>
                <a:lnTo>
                  <a:pt x="1738" y="560"/>
                </a:lnTo>
                <a:lnTo>
                  <a:pt x="1745" y="584"/>
                </a:lnTo>
                <a:lnTo>
                  <a:pt x="1757" y="607"/>
                </a:lnTo>
                <a:lnTo>
                  <a:pt x="1774" y="627"/>
                </a:lnTo>
                <a:lnTo>
                  <a:pt x="1796" y="644"/>
                </a:lnTo>
                <a:lnTo>
                  <a:pt x="1819" y="657"/>
                </a:lnTo>
                <a:lnTo>
                  <a:pt x="1843" y="665"/>
                </a:lnTo>
                <a:lnTo>
                  <a:pt x="1869" y="667"/>
                </a:lnTo>
                <a:lnTo>
                  <a:pt x="1895" y="665"/>
                </a:lnTo>
                <a:lnTo>
                  <a:pt x="1920" y="657"/>
                </a:lnTo>
                <a:lnTo>
                  <a:pt x="1942" y="644"/>
                </a:lnTo>
                <a:lnTo>
                  <a:pt x="1963" y="627"/>
                </a:lnTo>
                <a:lnTo>
                  <a:pt x="1980" y="607"/>
                </a:lnTo>
                <a:lnTo>
                  <a:pt x="1992" y="584"/>
                </a:lnTo>
                <a:lnTo>
                  <a:pt x="2000" y="560"/>
                </a:lnTo>
                <a:lnTo>
                  <a:pt x="2002" y="534"/>
                </a:lnTo>
                <a:lnTo>
                  <a:pt x="2000" y="507"/>
                </a:lnTo>
                <a:lnTo>
                  <a:pt x="1992" y="483"/>
                </a:lnTo>
                <a:lnTo>
                  <a:pt x="1980" y="461"/>
                </a:lnTo>
                <a:lnTo>
                  <a:pt x="1963" y="440"/>
                </a:lnTo>
                <a:lnTo>
                  <a:pt x="1942" y="422"/>
                </a:lnTo>
                <a:lnTo>
                  <a:pt x="1920" y="411"/>
                </a:lnTo>
                <a:lnTo>
                  <a:pt x="1895" y="403"/>
                </a:lnTo>
                <a:lnTo>
                  <a:pt x="1869" y="400"/>
                </a:lnTo>
                <a:close/>
                <a:moveTo>
                  <a:pt x="1869" y="0"/>
                </a:moveTo>
                <a:lnTo>
                  <a:pt x="1869" y="0"/>
                </a:lnTo>
                <a:lnTo>
                  <a:pt x="1931" y="3"/>
                </a:lnTo>
                <a:lnTo>
                  <a:pt x="1990" y="12"/>
                </a:lnTo>
                <a:lnTo>
                  <a:pt x="2047" y="28"/>
                </a:lnTo>
                <a:lnTo>
                  <a:pt x="2100" y="51"/>
                </a:lnTo>
                <a:lnTo>
                  <a:pt x="2152" y="79"/>
                </a:lnTo>
                <a:lnTo>
                  <a:pt x="2200" y="115"/>
                </a:lnTo>
                <a:lnTo>
                  <a:pt x="2246" y="157"/>
                </a:lnTo>
                <a:lnTo>
                  <a:pt x="2288" y="202"/>
                </a:lnTo>
                <a:lnTo>
                  <a:pt x="2322" y="251"/>
                </a:lnTo>
                <a:lnTo>
                  <a:pt x="2352" y="302"/>
                </a:lnTo>
                <a:lnTo>
                  <a:pt x="2373" y="356"/>
                </a:lnTo>
                <a:lnTo>
                  <a:pt x="2390" y="413"/>
                </a:lnTo>
                <a:lnTo>
                  <a:pt x="2400" y="472"/>
                </a:lnTo>
                <a:lnTo>
                  <a:pt x="2403" y="534"/>
                </a:lnTo>
                <a:lnTo>
                  <a:pt x="2400" y="591"/>
                </a:lnTo>
                <a:lnTo>
                  <a:pt x="2392" y="647"/>
                </a:lnTo>
                <a:lnTo>
                  <a:pt x="2377" y="700"/>
                </a:lnTo>
                <a:lnTo>
                  <a:pt x="2356" y="752"/>
                </a:lnTo>
                <a:lnTo>
                  <a:pt x="2329" y="802"/>
                </a:lnTo>
                <a:lnTo>
                  <a:pt x="2299" y="849"/>
                </a:lnTo>
                <a:lnTo>
                  <a:pt x="2263" y="892"/>
                </a:lnTo>
                <a:lnTo>
                  <a:pt x="2225" y="930"/>
                </a:lnTo>
                <a:lnTo>
                  <a:pt x="2182" y="964"/>
                </a:lnTo>
                <a:lnTo>
                  <a:pt x="2135" y="995"/>
                </a:lnTo>
                <a:lnTo>
                  <a:pt x="2135" y="1334"/>
                </a:lnTo>
                <a:lnTo>
                  <a:pt x="2536" y="1334"/>
                </a:lnTo>
                <a:lnTo>
                  <a:pt x="2563" y="1338"/>
                </a:lnTo>
                <a:lnTo>
                  <a:pt x="2587" y="1344"/>
                </a:lnTo>
                <a:lnTo>
                  <a:pt x="2609" y="1357"/>
                </a:lnTo>
                <a:lnTo>
                  <a:pt x="2630" y="1374"/>
                </a:lnTo>
                <a:lnTo>
                  <a:pt x="2647" y="1395"/>
                </a:lnTo>
                <a:lnTo>
                  <a:pt x="2659" y="1417"/>
                </a:lnTo>
                <a:lnTo>
                  <a:pt x="2667" y="1442"/>
                </a:lnTo>
                <a:lnTo>
                  <a:pt x="2670" y="1468"/>
                </a:lnTo>
                <a:lnTo>
                  <a:pt x="2670" y="1735"/>
                </a:lnTo>
                <a:lnTo>
                  <a:pt x="2667" y="1761"/>
                </a:lnTo>
                <a:lnTo>
                  <a:pt x="2659" y="1786"/>
                </a:lnTo>
                <a:lnTo>
                  <a:pt x="2647" y="1808"/>
                </a:lnTo>
                <a:lnTo>
                  <a:pt x="2630" y="1829"/>
                </a:lnTo>
                <a:lnTo>
                  <a:pt x="2609" y="1846"/>
                </a:lnTo>
                <a:lnTo>
                  <a:pt x="2587" y="1858"/>
                </a:lnTo>
                <a:lnTo>
                  <a:pt x="2563" y="1866"/>
                </a:lnTo>
                <a:lnTo>
                  <a:pt x="2536" y="1869"/>
                </a:lnTo>
                <a:lnTo>
                  <a:pt x="2135" y="1869"/>
                </a:lnTo>
                <a:lnTo>
                  <a:pt x="2135" y="3218"/>
                </a:lnTo>
                <a:lnTo>
                  <a:pt x="2237" y="3202"/>
                </a:lnTo>
                <a:lnTo>
                  <a:pt x="2337" y="3180"/>
                </a:lnTo>
                <a:lnTo>
                  <a:pt x="2432" y="3154"/>
                </a:lnTo>
                <a:lnTo>
                  <a:pt x="2525" y="3123"/>
                </a:lnTo>
                <a:lnTo>
                  <a:pt x="2615" y="3087"/>
                </a:lnTo>
                <a:lnTo>
                  <a:pt x="2702" y="3046"/>
                </a:lnTo>
                <a:lnTo>
                  <a:pt x="2773" y="3008"/>
                </a:lnTo>
                <a:lnTo>
                  <a:pt x="2839" y="2967"/>
                </a:lnTo>
                <a:lnTo>
                  <a:pt x="2900" y="2924"/>
                </a:lnTo>
                <a:lnTo>
                  <a:pt x="2957" y="2877"/>
                </a:lnTo>
                <a:lnTo>
                  <a:pt x="3008" y="2829"/>
                </a:lnTo>
                <a:lnTo>
                  <a:pt x="3055" y="2778"/>
                </a:lnTo>
                <a:lnTo>
                  <a:pt x="3097" y="2726"/>
                </a:lnTo>
                <a:lnTo>
                  <a:pt x="2889" y="2517"/>
                </a:lnTo>
                <a:lnTo>
                  <a:pt x="2876" y="2500"/>
                </a:lnTo>
                <a:lnTo>
                  <a:pt x="2869" y="2482"/>
                </a:lnTo>
                <a:lnTo>
                  <a:pt x="2869" y="2464"/>
                </a:lnTo>
                <a:lnTo>
                  <a:pt x="2874" y="2444"/>
                </a:lnTo>
                <a:lnTo>
                  <a:pt x="2884" y="2426"/>
                </a:lnTo>
                <a:lnTo>
                  <a:pt x="2898" y="2413"/>
                </a:lnTo>
                <a:lnTo>
                  <a:pt x="2916" y="2405"/>
                </a:lnTo>
                <a:lnTo>
                  <a:pt x="2936" y="2403"/>
                </a:lnTo>
                <a:lnTo>
                  <a:pt x="3671" y="2403"/>
                </a:lnTo>
                <a:lnTo>
                  <a:pt x="3690" y="2404"/>
                </a:lnTo>
                <a:lnTo>
                  <a:pt x="3705" y="2411"/>
                </a:lnTo>
                <a:lnTo>
                  <a:pt x="3719" y="2421"/>
                </a:lnTo>
                <a:lnTo>
                  <a:pt x="3729" y="2435"/>
                </a:lnTo>
                <a:lnTo>
                  <a:pt x="3736" y="2451"/>
                </a:lnTo>
                <a:lnTo>
                  <a:pt x="3737" y="2469"/>
                </a:lnTo>
                <a:lnTo>
                  <a:pt x="3737" y="3204"/>
                </a:lnTo>
                <a:lnTo>
                  <a:pt x="3735" y="3224"/>
                </a:lnTo>
                <a:lnTo>
                  <a:pt x="3727" y="3242"/>
                </a:lnTo>
                <a:lnTo>
                  <a:pt x="3715" y="3256"/>
                </a:lnTo>
                <a:lnTo>
                  <a:pt x="3696" y="3266"/>
                </a:lnTo>
                <a:lnTo>
                  <a:pt x="3682" y="3269"/>
                </a:lnTo>
                <a:lnTo>
                  <a:pt x="3671" y="3270"/>
                </a:lnTo>
                <a:lnTo>
                  <a:pt x="3653" y="3269"/>
                </a:lnTo>
                <a:lnTo>
                  <a:pt x="3637" y="3262"/>
                </a:lnTo>
                <a:lnTo>
                  <a:pt x="3623" y="3252"/>
                </a:lnTo>
                <a:lnTo>
                  <a:pt x="3429" y="3058"/>
                </a:lnTo>
                <a:lnTo>
                  <a:pt x="3372" y="3122"/>
                </a:lnTo>
                <a:lnTo>
                  <a:pt x="3311" y="3183"/>
                </a:lnTo>
                <a:lnTo>
                  <a:pt x="3245" y="3242"/>
                </a:lnTo>
                <a:lnTo>
                  <a:pt x="3176" y="3298"/>
                </a:lnTo>
                <a:lnTo>
                  <a:pt x="3101" y="3350"/>
                </a:lnTo>
                <a:lnTo>
                  <a:pt x="3024" y="3400"/>
                </a:lnTo>
                <a:lnTo>
                  <a:pt x="2941" y="3447"/>
                </a:lnTo>
                <a:lnTo>
                  <a:pt x="2855" y="3490"/>
                </a:lnTo>
                <a:lnTo>
                  <a:pt x="2765" y="3530"/>
                </a:lnTo>
                <a:lnTo>
                  <a:pt x="2659" y="3570"/>
                </a:lnTo>
                <a:lnTo>
                  <a:pt x="2553" y="3606"/>
                </a:lnTo>
                <a:lnTo>
                  <a:pt x="2444" y="3636"/>
                </a:lnTo>
                <a:lnTo>
                  <a:pt x="2333" y="3660"/>
                </a:lnTo>
                <a:lnTo>
                  <a:pt x="2219" y="3679"/>
                </a:lnTo>
                <a:lnTo>
                  <a:pt x="2105" y="3693"/>
                </a:lnTo>
                <a:lnTo>
                  <a:pt x="1988" y="3701"/>
                </a:lnTo>
                <a:lnTo>
                  <a:pt x="1869" y="3704"/>
                </a:lnTo>
                <a:lnTo>
                  <a:pt x="1749" y="3701"/>
                </a:lnTo>
                <a:lnTo>
                  <a:pt x="1633" y="3693"/>
                </a:lnTo>
                <a:lnTo>
                  <a:pt x="1518" y="3679"/>
                </a:lnTo>
                <a:lnTo>
                  <a:pt x="1405" y="3660"/>
                </a:lnTo>
                <a:lnTo>
                  <a:pt x="1295" y="3636"/>
                </a:lnTo>
                <a:lnTo>
                  <a:pt x="1184" y="3606"/>
                </a:lnTo>
                <a:lnTo>
                  <a:pt x="1078" y="3570"/>
                </a:lnTo>
                <a:lnTo>
                  <a:pt x="973" y="3530"/>
                </a:lnTo>
                <a:lnTo>
                  <a:pt x="883" y="3490"/>
                </a:lnTo>
                <a:lnTo>
                  <a:pt x="796" y="3447"/>
                </a:lnTo>
                <a:lnTo>
                  <a:pt x="715" y="3400"/>
                </a:lnTo>
                <a:lnTo>
                  <a:pt x="636" y="3350"/>
                </a:lnTo>
                <a:lnTo>
                  <a:pt x="563" y="3298"/>
                </a:lnTo>
                <a:lnTo>
                  <a:pt x="492" y="3242"/>
                </a:lnTo>
                <a:lnTo>
                  <a:pt x="428" y="3183"/>
                </a:lnTo>
                <a:lnTo>
                  <a:pt x="365" y="3122"/>
                </a:lnTo>
                <a:lnTo>
                  <a:pt x="309" y="3058"/>
                </a:lnTo>
                <a:lnTo>
                  <a:pt x="115" y="3252"/>
                </a:lnTo>
                <a:lnTo>
                  <a:pt x="101" y="3262"/>
                </a:lnTo>
                <a:lnTo>
                  <a:pt x="85" y="3269"/>
                </a:lnTo>
                <a:lnTo>
                  <a:pt x="67" y="3270"/>
                </a:lnTo>
                <a:lnTo>
                  <a:pt x="57" y="3269"/>
                </a:lnTo>
                <a:lnTo>
                  <a:pt x="42" y="3266"/>
                </a:lnTo>
                <a:lnTo>
                  <a:pt x="24" y="3256"/>
                </a:lnTo>
                <a:lnTo>
                  <a:pt x="10" y="3242"/>
                </a:lnTo>
                <a:lnTo>
                  <a:pt x="2" y="3224"/>
                </a:lnTo>
                <a:lnTo>
                  <a:pt x="0" y="3204"/>
                </a:lnTo>
                <a:lnTo>
                  <a:pt x="0" y="2469"/>
                </a:lnTo>
                <a:lnTo>
                  <a:pt x="2" y="2451"/>
                </a:lnTo>
                <a:lnTo>
                  <a:pt x="8" y="2435"/>
                </a:lnTo>
                <a:lnTo>
                  <a:pt x="19" y="2421"/>
                </a:lnTo>
                <a:lnTo>
                  <a:pt x="33" y="2411"/>
                </a:lnTo>
                <a:lnTo>
                  <a:pt x="49" y="2404"/>
                </a:lnTo>
                <a:lnTo>
                  <a:pt x="67" y="2403"/>
                </a:lnTo>
                <a:lnTo>
                  <a:pt x="801" y="2403"/>
                </a:lnTo>
                <a:lnTo>
                  <a:pt x="823" y="2405"/>
                </a:lnTo>
                <a:lnTo>
                  <a:pt x="840" y="2413"/>
                </a:lnTo>
                <a:lnTo>
                  <a:pt x="853" y="2426"/>
                </a:lnTo>
                <a:lnTo>
                  <a:pt x="863" y="2444"/>
                </a:lnTo>
                <a:lnTo>
                  <a:pt x="869" y="2464"/>
                </a:lnTo>
                <a:lnTo>
                  <a:pt x="868" y="2482"/>
                </a:lnTo>
                <a:lnTo>
                  <a:pt x="861" y="2500"/>
                </a:lnTo>
                <a:lnTo>
                  <a:pt x="849" y="2517"/>
                </a:lnTo>
                <a:lnTo>
                  <a:pt x="640" y="2726"/>
                </a:lnTo>
                <a:lnTo>
                  <a:pt x="683" y="2778"/>
                </a:lnTo>
                <a:lnTo>
                  <a:pt x="730" y="2829"/>
                </a:lnTo>
                <a:lnTo>
                  <a:pt x="782" y="2877"/>
                </a:lnTo>
                <a:lnTo>
                  <a:pt x="837" y="2924"/>
                </a:lnTo>
                <a:lnTo>
                  <a:pt x="899" y="2967"/>
                </a:lnTo>
                <a:lnTo>
                  <a:pt x="965" y="3008"/>
                </a:lnTo>
                <a:lnTo>
                  <a:pt x="1036" y="3046"/>
                </a:lnTo>
                <a:lnTo>
                  <a:pt x="1122" y="3087"/>
                </a:lnTo>
                <a:lnTo>
                  <a:pt x="1212" y="3123"/>
                </a:lnTo>
                <a:lnTo>
                  <a:pt x="1305" y="3154"/>
                </a:lnTo>
                <a:lnTo>
                  <a:pt x="1401" y="3180"/>
                </a:lnTo>
                <a:lnTo>
                  <a:pt x="1500" y="3202"/>
                </a:lnTo>
                <a:lnTo>
                  <a:pt x="1602" y="3218"/>
                </a:lnTo>
                <a:lnTo>
                  <a:pt x="1602" y="1869"/>
                </a:lnTo>
                <a:lnTo>
                  <a:pt x="1201" y="1869"/>
                </a:lnTo>
                <a:lnTo>
                  <a:pt x="1175" y="1866"/>
                </a:lnTo>
                <a:lnTo>
                  <a:pt x="1150" y="1858"/>
                </a:lnTo>
                <a:lnTo>
                  <a:pt x="1128" y="1846"/>
                </a:lnTo>
                <a:lnTo>
                  <a:pt x="1107" y="1829"/>
                </a:lnTo>
                <a:lnTo>
                  <a:pt x="1090" y="1808"/>
                </a:lnTo>
                <a:lnTo>
                  <a:pt x="1078" y="1786"/>
                </a:lnTo>
                <a:lnTo>
                  <a:pt x="1070" y="1761"/>
                </a:lnTo>
                <a:lnTo>
                  <a:pt x="1068" y="1735"/>
                </a:lnTo>
                <a:lnTo>
                  <a:pt x="1068" y="1468"/>
                </a:lnTo>
                <a:lnTo>
                  <a:pt x="1070" y="1442"/>
                </a:lnTo>
                <a:lnTo>
                  <a:pt x="1078" y="1417"/>
                </a:lnTo>
                <a:lnTo>
                  <a:pt x="1090" y="1395"/>
                </a:lnTo>
                <a:lnTo>
                  <a:pt x="1107" y="1374"/>
                </a:lnTo>
                <a:lnTo>
                  <a:pt x="1128" y="1357"/>
                </a:lnTo>
                <a:lnTo>
                  <a:pt x="1150" y="1344"/>
                </a:lnTo>
                <a:lnTo>
                  <a:pt x="1175" y="1338"/>
                </a:lnTo>
                <a:lnTo>
                  <a:pt x="1201" y="1334"/>
                </a:lnTo>
                <a:lnTo>
                  <a:pt x="1602" y="1334"/>
                </a:lnTo>
                <a:lnTo>
                  <a:pt x="1602" y="995"/>
                </a:lnTo>
                <a:lnTo>
                  <a:pt x="1555" y="964"/>
                </a:lnTo>
                <a:lnTo>
                  <a:pt x="1512" y="930"/>
                </a:lnTo>
                <a:lnTo>
                  <a:pt x="1474" y="892"/>
                </a:lnTo>
                <a:lnTo>
                  <a:pt x="1439" y="849"/>
                </a:lnTo>
                <a:lnTo>
                  <a:pt x="1408" y="802"/>
                </a:lnTo>
                <a:lnTo>
                  <a:pt x="1382" y="752"/>
                </a:lnTo>
                <a:lnTo>
                  <a:pt x="1361" y="700"/>
                </a:lnTo>
                <a:lnTo>
                  <a:pt x="1347" y="647"/>
                </a:lnTo>
                <a:lnTo>
                  <a:pt x="1338" y="591"/>
                </a:lnTo>
                <a:lnTo>
                  <a:pt x="1335" y="534"/>
                </a:lnTo>
                <a:lnTo>
                  <a:pt x="1338" y="472"/>
                </a:lnTo>
                <a:lnTo>
                  <a:pt x="1348" y="413"/>
                </a:lnTo>
                <a:lnTo>
                  <a:pt x="1364" y="356"/>
                </a:lnTo>
                <a:lnTo>
                  <a:pt x="1386" y="302"/>
                </a:lnTo>
                <a:lnTo>
                  <a:pt x="1415" y="251"/>
                </a:lnTo>
                <a:lnTo>
                  <a:pt x="1450" y="202"/>
                </a:lnTo>
                <a:lnTo>
                  <a:pt x="1491" y="157"/>
                </a:lnTo>
                <a:lnTo>
                  <a:pt x="1537" y="115"/>
                </a:lnTo>
                <a:lnTo>
                  <a:pt x="1586" y="79"/>
                </a:lnTo>
                <a:lnTo>
                  <a:pt x="1637" y="51"/>
                </a:lnTo>
                <a:lnTo>
                  <a:pt x="1692" y="28"/>
                </a:lnTo>
                <a:lnTo>
                  <a:pt x="1747" y="12"/>
                </a:lnTo>
                <a:lnTo>
                  <a:pt x="1807" y="3"/>
                </a:lnTo>
                <a:lnTo>
                  <a:pt x="1869"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53" name="Group 52"/>
          <p:cNvGrpSpPr/>
          <p:nvPr/>
        </p:nvGrpSpPr>
        <p:grpSpPr>
          <a:xfrm>
            <a:off x="5482204" y="7421920"/>
            <a:ext cx="3725819" cy="1463244"/>
            <a:chOff x="2674512" y="7414670"/>
            <a:chExt cx="3725819" cy="1463244"/>
          </a:xfrm>
        </p:grpSpPr>
        <p:sp>
          <p:nvSpPr>
            <p:cNvPr id="54" name="Rectangle 53"/>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55" name="Rectangle 54"/>
            <p:cNvSpPr/>
            <p:nvPr/>
          </p:nvSpPr>
          <p:spPr>
            <a:xfrm>
              <a:off x="3474345" y="7414670"/>
              <a:ext cx="2126159"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56" name="Freeform 23"/>
          <p:cNvSpPr>
            <a:spLocks noEditPoints="1"/>
          </p:cNvSpPr>
          <p:nvPr/>
        </p:nvSpPr>
        <p:spPr bwMode="auto">
          <a:xfrm>
            <a:off x="11073188" y="6251065"/>
            <a:ext cx="1040153" cy="1040153"/>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p:cNvGrpSpPr/>
          <p:nvPr/>
        </p:nvGrpSpPr>
        <p:grpSpPr>
          <a:xfrm>
            <a:off x="9730354" y="7421920"/>
            <a:ext cx="3725819" cy="1463244"/>
            <a:chOff x="2674512" y="7414670"/>
            <a:chExt cx="3725819" cy="1463244"/>
          </a:xfrm>
        </p:grpSpPr>
        <p:sp>
          <p:nvSpPr>
            <p:cNvPr id="59" name="Rectangle 58"/>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65" name="Rectangle 64"/>
            <p:cNvSpPr/>
            <p:nvPr/>
          </p:nvSpPr>
          <p:spPr>
            <a:xfrm>
              <a:off x="3474345" y="7414670"/>
              <a:ext cx="2126159"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66" name="Freeform 23"/>
          <p:cNvSpPr>
            <a:spLocks noEditPoints="1"/>
          </p:cNvSpPr>
          <p:nvPr/>
        </p:nvSpPr>
        <p:spPr bwMode="auto">
          <a:xfrm>
            <a:off x="15321338" y="6251065"/>
            <a:ext cx="1040153" cy="1040153"/>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68" name="Group 67"/>
          <p:cNvGrpSpPr/>
          <p:nvPr/>
        </p:nvGrpSpPr>
        <p:grpSpPr>
          <a:xfrm>
            <a:off x="13978504" y="7421920"/>
            <a:ext cx="3725819" cy="1463244"/>
            <a:chOff x="2674512" y="7414670"/>
            <a:chExt cx="3725819" cy="1463244"/>
          </a:xfrm>
        </p:grpSpPr>
        <p:sp>
          <p:nvSpPr>
            <p:cNvPr id="70" name="Rectangle 69"/>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71" name="Rectangle 70"/>
            <p:cNvSpPr/>
            <p:nvPr/>
          </p:nvSpPr>
          <p:spPr>
            <a:xfrm>
              <a:off x="3474345" y="7414670"/>
              <a:ext cx="2126159"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99920707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1"/>
            <a:ext cx="18288000" cy="4971694"/>
          </a:xfrm>
          <a:prstGeom prst="rect">
            <a:avLst/>
          </a:prstGeom>
          <a:solidFill>
            <a:schemeClr val="tx1">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6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p:cNvSpPr/>
          <p:nvPr/>
        </p:nvSpPr>
        <p:spPr>
          <a:xfrm>
            <a:off x="9208023" y="0"/>
            <a:ext cx="9079977" cy="4960188"/>
          </a:xfrm>
          <a:prstGeom prst="rect">
            <a:avLst/>
          </a:prstGeom>
          <a:solidFill>
            <a:schemeClr val="tx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p:cNvSpPr/>
          <p:nvPr/>
        </p:nvSpPr>
        <p:spPr>
          <a:xfrm>
            <a:off x="10663071" y="455698"/>
            <a:ext cx="6288901" cy="861774"/>
          </a:xfrm>
          <a:prstGeom prst="rect">
            <a:avLst/>
          </a:prstGeom>
        </p:spPr>
        <p:txBody>
          <a:bodyPr wrap="none">
            <a:spAutoFit/>
          </a:bodyPr>
          <a:lstStyle/>
          <a:p>
            <a:pPr algn="ctr"/>
            <a:r>
              <a:rPr lang="en-GB" sz="5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Computer Mock up C</a:t>
            </a:r>
            <a:endParaRPr lang="en-GB" sz="5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10619759" y="1317472"/>
            <a:ext cx="6478890" cy="523220"/>
          </a:xfrm>
          <a:prstGeom prst="rect">
            <a:avLst/>
          </a:prstGeom>
        </p:spPr>
        <p:txBody>
          <a:bodyPr wrap="none">
            <a:spAutoFit/>
          </a:bodyPr>
          <a:lstStyle/>
          <a:p>
            <a:pPr algn="ctr"/>
            <a:r>
              <a:rPr lang="en-GB" sz="2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sp>
        <p:nvSpPr>
          <p:cNvPr id="43" name="Rectangle 42"/>
          <p:cNvSpPr/>
          <p:nvPr/>
        </p:nvSpPr>
        <p:spPr>
          <a:xfrm>
            <a:off x="10640559" y="2080363"/>
            <a:ext cx="6866391" cy="2308324"/>
          </a:xfrm>
          <a:prstGeom prst="rect">
            <a:avLst/>
          </a:prstGeom>
        </p:spPr>
        <p:txBody>
          <a:bodyPr wrap="square">
            <a:spAutoFit/>
          </a:bodyPr>
          <a:lstStyle/>
          <a:p>
            <a:pPr marL="342900" indent="-342900">
              <a:buFont typeface="Wingdings" panose="05000000000000000000" pitchFamily="2" charset="2"/>
              <a:buChar char="ü"/>
            </a:pPr>
            <a:r>
              <a:rPr lang="en-GB" sz="2400" dirty="0" smtClean="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rPr>
              <a:t>This is something about this project</a:t>
            </a:r>
          </a:p>
          <a:p>
            <a:pPr marL="342900" indent="-342900">
              <a:buFont typeface="Wingdings" panose="05000000000000000000" pitchFamily="2" charset="2"/>
              <a:buChar char="ü"/>
            </a:pPr>
            <a:r>
              <a:rPr lang="en-GB" sz="2400" dirty="0" smtClean="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rPr>
              <a:t>You can add something more here</a:t>
            </a:r>
          </a:p>
          <a:p>
            <a:pPr marL="342900" indent="-342900">
              <a:buFont typeface="Wingdings" panose="05000000000000000000" pitchFamily="2" charset="2"/>
              <a:buChar char="ü"/>
            </a:pPr>
            <a:r>
              <a:rPr lang="en-GB" sz="2400" dirty="0" smtClean="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rPr>
              <a:t>You can add description that is useful for you</a:t>
            </a:r>
          </a:p>
          <a:p>
            <a:pPr marL="342900" indent="-342900">
              <a:buFont typeface="Wingdings" panose="05000000000000000000" pitchFamily="2" charset="2"/>
              <a:buChar char="ü"/>
            </a:pPr>
            <a:r>
              <a:rPr lang="en-GB" sz="2400" dirty="0" smtClean="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rPr>
              <a:t>If you are feeling so good getting my work</a:t>
            </a:r>
          </a:p>
          <a:p>
            <a:pPr marL="342900" indent="-342900">
              <a:buFont typeface="Wingdings" panose="05000000000000000000" pitchFamily="2" charset="2"/>
              <a:buChar char="ü"/>
            </a:pPr>
            <a:r>
              <a:rPr lang="en-GB" sz="2400" dirty="0" smtClean="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rPr>
              <a:t>Please give me five star ratings</a:t>
            </a:r>
          </a:p>
          <a:p>
            <a:pPr marL="342900" indent="-342900">
              <a:buFont typeface="Wingdings" panose="05000000000000000000" pitchFamily="2" charset="2"/>
              <a:buChar char="ü"/>
            </a:pPr>
            <a:r>
              <a:rPr lang="en-GB" sz="2400" dirty="0" smtClean="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rPr>
              <a:t>This will increase my energy to make more like this</a:t>
            </a:r>
            <a:endParaRPr lang="en-GB" sz="2400" dirty="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endParaRPr>
          </a:p>
        </p:txBody>
      </p:sp>
      <p:sp>
        <p:nvSpPr>
          <p:cNvPr id="45" name="Freeform 23"/>
          <p:cNvSpPr>
            <a:spLocks noEditPoints="1"/>
          </p:cNvSpPr>
          <p:nvPr/>
        </p:nvSpPr>
        <p:spPr bwMode="auto">
          <a:xfrm>
            <a:off x="6825038" y="6251065"/>
            <a:ext cx="1040153" cy="1040153"/>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6" name="Group 45"/>
          <p:cNvGrpSpPr/>
          <p:nvPr/>
        </p:nvGrpSpPr>
        <p:grpSpPr>
          <a:xfrm>
            <a:off x="15623148" y="6552878"/>
            <a:ext cx="436528" cy="436527"/>
            <a:chOff x="4843463" y="3155951"/>
            <a:chExt cx="1370013" cy="1370012"/>
          </a:xfrm>
          <a:solidFill>
            <a:schemeClr val="accent5"/>
          </a:solidFill>
        </p:grpSpPr>
        <p:sp>
          <p:nvSpPr>
            <p:cNvPr id="47"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8"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51" name="Freeform 162"/>
          <p:cNvSpPr>
            <a:spLocks noEditPoints="1"/>
          </p:cNvSpPr>
          <p:nvPr/>
        </p:nvSpPr>
        <p:spPr bwMode="auto">
          <a:xfrm>
            <a:off x="11369865" y="6578016"/>
            <a:ext cx="446796" cy="391155"/>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Freeform 18"/>
          <p:cNvSpPr>
            <a:spLocks noEditPoints="1"/>
          </p:cNvSpPr>
          <p:nvPr/>
        </p:nvSpPr>
        <p:spPr bwMode="auto">
          <a:xfrm>
            <a:off x="7135969" y="6558234"/>
            <a:ext cx="429493" cy="425814"/>
          </a:xfrm>
          <a:custGeom>
            <a:avLst/>
            <a:gdLst>
              <a:gd name="T0" fmla="*/ 1796 w 3737"/>
              <a:gd name="T1" fmla="*/ 422 h 3704"/>
              <a:gd name="T2" fmla="*/ 1738 w 3737"/>
              <a:gd name="T3" fmla="*/ 507 h 3704"/>
              <a:gd name="T4" fmla="*/ 1757 w 3737"/>
              <a:gd name="T5" fmla="*/ 607 h 3704"/>
              <a:gd name="T6" fmla="*/ 1843 w 3737"/>
              <a:gd name="T7" fmla="*/ 665 h 3704"/>
              <a:gd name="T8" fmla="*/ 1942 w 3737"/>
              <a:gd name="T9" fmla="*/ 644 h 3704"/>
              <a:gd name="T10" fmla="*/ 2000 w 3737"/>
              <a:gd name="T11" fmla="*/ 560 h 3704"/>
              <a:gd name="T12" fmla="*/ 1980 w 3737"/>
              <a:gd name="T13" fmla="*/ 461 h 3704"/>
              <a:gd name="T14" fmla="*/ 1895 w 3737"/>
              <a:gd name="T15" fmla="*/ 403 h 3704"/>
              <a:gd name="T16" fmla="*/ 1931 w 3737"/>
              <a:gd name="T17" fmla="*/ 3 h 3704"/>
              <a:gd name="T18" fmla="*/ 2152 w 3737"/>
              <a:gd name="T19" fmla="*/ 79 h 3704"/>
              <a:gd name="T20" fmla="*/ 2322 w 3737"/>
              <a:gd name="T21" fmla="*/ 251 h 3704"/>
              <a:gd name="T22" fmla="*/ 2400 w 3737"/>
              <a:gd name="T23" fmla="*/ 472 h 3704"/>
              <a:gd name="T24" fmla="*/ 2377 w 3737"/>
              <a:gd name="T25" fmla="*/ 700 h 3704"/>
              <a:gd name="T26" fmla="*/ 2263 w 3737"/>
              <a:gd name="T27" fmla="*/ 892 h 3704"/>
              <a:gd name="T28" fmla="*/ 2135 w 3737"/>
              <a:gd name="T29" fmla="*/ 1334 h 3704"/>
              <a:gd name="T30" fmla="*/ 2609 w 3737"/>
              <a:gd name="T31" fmla="*/ 1357 h 3704"/>
              <a:gd name="T32" fmla="*/ 2667 w 3737"/>
              <a:gd name="T33" fmla="*/ 1442 h 3704"/>
              <a:gd name="T34" fmla="*/ 2659 w 3737"/>
              <a:gd name="T35" fmla="*/ 1786 h 3704"/>
              <a:gd name="T36" fmla="*/ 2587 w 3737"/>
              <a:gd name="T37" fmla="*/ 1858 h 3704"/>
              <a:gd name="T38" fmla="*/ 2135 w 3737"/>
              <a:gd name="T39" fmla="*/ 3218 h 3704"/>
              <a:gd name="T40" fmla="*/ 2525 w 3737"/>
              <a:gd name="T41" fmla="*/ 3123 h 3704"/>
              <a:gd name="T42" fmla="*/ 2839 w 3737"/>
              <a:gd name="T43" fmla="*/ 2967 h 3704"/>
              <a:gd name="T44" fmla="*/ 3055 w 3737"/>
              <a:gd name="T45" fmla="*/ 2778 h 3704"/>
              <a:gd name="T46" fmla="*/ 2869 w 3737"/>
              <a:gd name="T47" fmla="*/ 2482 h 3704"/>
              <a:gd name="T48" fmla="*/ 2898 w 3737"/>
              <a:gd name="T49" fmla="*/ 2413 h 3704"/>
              <a:gd name="T50" fmla="*/ 3690 w 3737"/>
              <a:gd name="T51" fmla="*/ 2404 h 3704"/>
              <a:gd name="T52" fmla="*/ 3736 w 3737"/>
              <a:gd name="T53" fmla="*/ 2451 h 3704"/>
              <a:gd name="T54" fmla="*/ 3727 w 3737"/>
              <a:gd name="T55" fmla="*/ 3242 h 3704"/>
              <a:gd name="T56" fmla="*/ 3671 w 3737"/>
              <a:gd name="T57" fmla="*/ 3270 h 3704"/>
              <a:gd name="T58" fmla="*/ 3429 w 3737"/>
              <a:gd name="T59" fmla="*/ 3058 h 3704"/>
              <a:gd name="T60" fmla="*/ 3176 w 3737"/>
              <a:gd name="T61" fmla="*/ 3298 h 3704"/>
              <a:gd name="T62" fmla="*/ 2855 w 3737"/>
              <a:gd name="T63" fmla="*/ 3490 h 3704"/>
              <a:gd name="T64" fmla="*/ 2444 w 3737"/>
              <a:gd name="T65" fmla="*/ 3636 h 3704"/>
              <a:gd name="T66" fmla="*/ 1988 w 3737"/>
              <a:gd name="T67" fmla="*/ 3701 h 3704"/>
              <a:gd name="T68" fmla="*/ 1518 w 3737"/>
              <a:gd name="T69" fmla="*/ 3679 h 3704"/>
              <a:gd name="T70" fmla="*/ 1078 w 3737"/>
              <a:gd name="T71" fmla="*/ 3570 h 3704"/>
              <a:gd name="T72" fmla="*/ 715 w 3737"/>
              <a:gd name="T73" fmla="*/ 3400 h 3704"/>
              <a:gd name="T74" fmla="*/ 428 w 3737"/>
              <a:gd name="T75" fmla="*/ 3183 h 3704"/>
              <a:gd name="T76" fmla="*/ 101 w 3737"/>
              <a:gd name="T77" fmla="*/ 3262 h 3704"/>
              <a:gd name="T78" fmla="*/ 42 w 3737"/>
              <a:gd name="T79" fmla="*/ 3266 h 3704"/>
              <a:gd name="T80" fmla="*/ 0 w 3737"/>
              <a:gd name="T81" fmla="*/ 3204 h 3704"/>
              <a:gd name="T82" fmla="*/ 19 w 3737"/>
              <a:gd name="T83" fmla="*/ 2421 h 3704"/>
              <a:gd name="T84" fmla="*/ 801 w 3737"/>
              <a:gd name="T85" fmla="*/ 2403 h 3704"/>
              <a:gd name="T86" fmla="*/ 863 w 3737"/>
              <a:gd name="T87" fmla="*/ 2444 h 3704"/>
              <a:gd name="T88" fmla="*/ 849 w 3737"/>
              <a:gd name="T89" fmla="*/ 2517 h 3704"/>
              <a:gd name="T90" fmla="*/ 782 w 3737"/>
              <a:gd name="T91" fmla="*/ 2877 h 3704"/>
              <a:gd name="T92" fmla="*/ 1036 w 3737"/>
              <a:gd name="T93" fmla="*/ 3046 h 3704"/>
              <a:gd name="T94" fmla="*/ 1401 w 3737"/>
              <a:gd name="T95" fmla="*/ 3180 h 3704"/>
              <a:gd name="T96" fmla="*/ 1201 w 3737"/>
              <a:gd name="T97" fmla="*/ 1869 h 3704"/>
              <a:gd name="T98" fmla="*/ 1107 w 3737"/>
              <a:gd name="T99" fmla="*/ 1829 h 3704"/>
              <a:gd name="T100" fmla="*/ 1068 w 3737"/>
              <a:gd name="T101" fmla="*/ 1735 h 3704"/>
              <a:gd name="T102" fmla="*/ 1090 w 3737"/>
              <a:gd name="T103" fmla="*/ 1395 h 3704"/>
              <a:gd name="T104" fmla="*/ 1175 w 3737"/>
              <a:gd name="T105" fmla="*/ 1338 h 3704"/>
              <a:gd name="T106" fmla="*/ 1555 w 3737"/>
              <a:gd name="T107" fmla="*/ 964 h 3704"/>
              <a:gd name="T108" fmla="*/ 1408 w 3737"/>
              <a:gd name="T109" fmla="*/ 802 h 3704"/>
              <a:gd name="T110" fmla="*/ 1338 w 3737"/>
              <a:gd name="T111" fmla="*/ 591 h 3704"/>
              <a:gd name="T112" fmla="*/ 1364 w 3737"/>
              <a:gd name="T113" fmla="*/ 356 h 3704"/>
              <a:gd name="T114" fmla="*/ 1491 w 3737"/>
              <a:gd name="T115" fmla="*/ 157 h 3704"/>
              <a:gd name="T116" fmla="*/ 1692 w 3737"/>
              <a:gd name="T117" fmla="*/ 28 h 3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37" h="3704">
                <a:moveTo>
                  <a:pt x="1869" y="400"/>
                </a:moveTo>
                <a:lnTo>
                  <a:pt x="1843" y="403"/>
                </a:lnTo>
                <a:lnTo>
                  <a:pt x="1819" y="411"/>
                </a:lnTo>
                <a:lnTo>
                  <a:pt x="1796" y="422"/>
                </a:lnTo>
                <a:lnTo>
                  <a:pt x="1774" y="440"/>
                </a:lnTo>
                <a:lnTo>
                  <a:pt x="1757" y="461"/>
                </a:lnTo>
                <a:lnTo>
                  <a:pt x="1745" y="483"/>
                </a:lnTo>
                <a:lnTo>
                  <a:pt x="1738" y="507"/>
                </a:lnTo>
                <a:lnTo>
                  <a:pt x="1735" y="534"/>
                </a:lnTo>
                <a:lnTo>
                  <a:pt x="1738" y="560"/>
                </a:lnTo>
                <a:lnTo>
                  <a:pt x="1745" y="584"/>
                </a:lnTo>
                <a:lnTo>
                  <a:pt x="1757" y="607"/>
                </a:lnTo>
                <a:lnTo>
                  <a:pt x="1774" y="627"/>
                </a:lnTo>
                <a:lnTo>
                  <a:pt x="1796" y="644"/>
                </a:lnTo>
                <a:lnTo>
                  <a:pt x="1819" y="657"/>
                </a:lnTo>
                <a:lnTo>
                  <a:pt x="1843" y="665"/>
                </a:lnTo>
                <a:lnTo>
                  <a:pt x="1869" y="667"/>
                </a:lnTo>
                <a:lnTo>
                  <a:pt x="1895" y="665"/>
                </a:lnTo>
                <a:lnTo>
                  <a:pt x="1920" y="657"/>
                </a:lnTo>
                <a:lnTo>
                  <a:pt x="1942" y="644"/>
                </a:lnTo>
                <a:lnTo>
                  <a:pt x="1963" y="627"/>
                </a:lnTo>
                <a:lnTo>
                  <a:pt x="1980" y="607"/>
                </a:lnTo>
                <a:lnTo>
                  <a:pt x="1992" y="584"/>
                </a:lnTo>
                <a:lnTo>
                  <a:pt x="2000" y="560"/>
                </a:lnTo>
                <a:lnTo>
                  <a:pt x="2002" y="534"/>
                </a:lnTo>
                <a:lnTo>
                  <a:pt x="2000" y="507"/>
                </a:lnTo>
                <a:lnTo>
                  <a:pt x="1992" y="483"/>
                </a:lnTo>
                <a:lnTo>
                  <a:pt x="1980" y="461"/>
                </a:lnTo>
                <a:lnTo>
                  <a:pt x="1963" y="440"/>
                </a:lnTo>
                <a:lnTo>
                  <a:pt x="1942" y="422"/>
                </a:lnTo>
                <a:lnTo>
                  <a:pt x="1920" y="411"/>
                </a:lnTo>
                <a:lnTo>
                  <a:pt x="1895" y="403"/>
                </a:lnTo>
                <a:lnTo>
                  <a:pt x="1869" y="400"/>
                </a:lnTo>
                <a:close/>
                <a:moveTo>
                  <a:pt x="1869" y="0"/>
                </a:moveTo>
                <a:lnTo>
                  <a:pt x="1869" y="0"/>
                </a:lnTo>
                <a:lnTo>
                  <a:pt x="1931" y="3"/>
                </a:lnTo>
                <a:lnTo>
                  <a:pt x="1990" y="12"/>
                </a:lnTo>
                <a:lnTo>
                  <a:pt x="2047" y="28"/>
                </a:lnTo>
                <a:lnTo>
                  <a:pt x="2100" y="51"/>
                </a:lnTo>
                <a:lnTo>
                  <a:pt x="2152" y="79"/>
                </a:lnTo>
                <a:lnTo>
                  <a:pt x="2200" y="115"/>
                </a:lnTo>
                <a:lnTo>
                  <a:pt x="2246" y="157"/>
                </a:lnTo>
                <a:lnTo>
                  <a:pt x="2288" y="202"/>
                </a:lnTo>
                <a:lnTo>
                  <a:pt x="2322" y="251"/>
                </a:lnTo>
                <a:lnTo>
                  <a:pt x="2352" y="302"/>
                </a:lnTo>
                <a:lnTo>
                  <a:pt x="2373" y="356"/>
                </a:lnTo>
                <a:lnTo>
                  <a:pt x="2390" y="413"/>
                </a:lnTo>
                <a:lnTo>
                  <a:pt x="2400" y="472"/>
                </a:lnTo>
                <a:lnTo>
                  <a:pt x="2403" y="534"/>
                </a:lnTo>
                <a:lnTo>
                  <a:pt x="2400" y="591"/>
                </a:lnTo>
                <a:lnTo>
                  <a:pt x="2392" y="647"/>
                </a:lnTo>
                <a:lnTo>
                  <a:pt x="2377" y="700"/>
                </a:lnTo>
                <a:lnTo>
                  <a:pt x="2356" y="752"/>
                </a:lnTo>
                <a:lnTo>
                  <a:pt x="2329" y="802"/>
                </a:lnTo>
                <a:lnTo>
                  <a:pt x="2299" y="849"/>
                </a:lnTo>
                <a:lnTo>
                  <a:pt x="2263" y="892"/>
                </a:lnTo>
                <a:lnTo>
                  <a:pt x="2225" y="930"/>
                </a:lnTo>
                <a:lnTo>
                  <a:pt x="2182" y="964"/>
                </a:lnTo>
                <a:lnTo>
                  <a:pt x="2135" y="995"/>
                </a:lnTo>
                <a:lnTo>
                  <a:pt x="2135" y="1334"/>
                </a:lnTo>
                <a:lnTo>
                  <a:pt x="2536" y="1334"/>
                </a:lnTo>
                <a:lnTo>
                  <a:pt x="2563" y="1338"/>
                </a:lnTo>
                <a:lnTo>
                  <a:pt x="2587" y="1344"/>
                </a:lnTo>
                <a:lnTo>
                  <a:pt x="2609" y="1357"/>
                </a:lnTo>
                <a:lnTo>
                  <a:pt x="2630" y="1374"/>
                </a:lnTo>
                <a:lnTo>
                  <a:pt x="2647" y="1395"/>
                </a:lnTo>
                <a:lnTo>
                  <a:pt x="2659" y="1417"/>
                </a:lnTo>
                <a:lnTo>
                  <a:pt x="2667" y="1442"/>
                </a:lnTo>
                <a:lnTo>
                  <a:pt x="2670" y="1468"/>
                </a:lnTo>
                <a:lnTo>
                  <a:pt x="2670" y="1735"/>
                </a:lnTo>
                <a:lnTo>
                  <a:pt x="2667" y="1761"/>
                </a:lnTo>
                <a:lnTo>
                  <a:pt x="2659" y="1786"/>
                </a:lnTo>
                <a:lnTo>
                  <a:pt x="2647" y="1808"/>
                </a:lnTo>
                <a:lnTo>
                  <a:pt x="2630" y="1829"/>
                </a:lnTo>
                <a:lnTo>
                  <a:pt x="2609" y="1846"/>
                </a:lnTo>
                <a:lnTo>
                  <a:pt x="2587" y="1858"/>
                </a:lnTo>
                <a:lnTo>
                  <a:pt x="2563" y="1866"/>
                </a:lnTo>
                <a:lnTo>
                  <a:pt x="2536" y="1869"/>
                </a:lnTo>
                <a:lnTo>
                  <a:pt x="2135" y="1869"/>
                </a:lnTo>
                <a:lnTo>
                  <a:pt x="2135" y="3218"/>
                </a:lnTo>
                <a:lnTo>
                  <a:pt x="2237" y="3202"/>
                </a:lnTo>
                <a:lnTo>
                  <a:pt x="2337" y="3180"/>
                </a:lnTo>
                <a:lnTo>
                  <a:pt x="2432" y="3154"/>
                </a:lnTo>
                <a:lnTo>
                  <a:pt x="2525" y="3123"/>
                </a:lnTo>
                <a:lnTo>
                  <a:pt x="2615" y="3087"/>
                </a:lnTo>
                <a:lnTo>
                  <a:pt x="2702" y="3046"/>
                </a:lnTo>
                <a:lnTo>
                  <a:pt x="2773" y="3008"/>
                </a:lnTo>
                <a:lnTo>
                  <a:pt x="2839" y="2967"/>
                </a:lnTo>
                <a:lnTo>
                  <a:pt x="2900" y="2924"/>
                </a:lnTo>
                <a:lnTo>
                  <a:pt x="2957" y="2877"/>
                </a:lnTo>
                <a:lnTo>
                  <a:pt x="3008" y="2829"/>
                </a:lnTo>
                <a:lnTo>
                  <a:pt x="3055" y="2778"/>
                </a:lnTo>
                <a:lnTo>
                  <a:pt x="3097" y="2726"/>
                </a:lnTo>
                <a:lnTo>
                  <a:pt x="2889" y="2517"/>
                </a:lnTo>
                <a:lnTo>
                  <a:pt x="2876" y="2500"/>
                </a:lnTo>
                <a:lnTo>
                  <a:pt x="2869" y="2482"/>
                </a:lnTo>
                <a:lnTo>
                  <a:pt x="2869" y="2464"/>
                </a:lnTo>
                <a:lnTo>
                  <a:pt x="2874" y="2444"/>
                </a:lnTo>
                <a:lnTo>
                  <a:pt x="2884" y="2426"/>
                </a:lnTo>
                <a:lnTo>
                  <a:pt x="2898" y="2413"/>
                </a:lnTo>
                <a:lnTo>
                  <a:pt x="2916" y="2405"/>
                </a:lnTo>
                <a:lnTo>
                  <a:pt x="2936" y="2403"/>
                </a:lnTo>
                <a:lnTo>
                  <a:pt x="3671" y="2403"/>
                </a:lnTo>
                <a:lnTo>
                  <a:pt x="3690" y="2404"/>
                </a:lnTo>
                <a:lnTo>
                  <a:pt x="3705" y="2411"/>
                </a:lnTo>
                <a:lnTo>
                  <a:pt x="3719" y="2421"/>
                </a:lnTo>
                <a:lnTo>
                  <a:pt x="3729" y="2435"/>
                </a:lnTo>
                <a:lnTo>
                  <a:pt x="3736" y="2451"/>
                </a:lnTo>
                <a:lnTo>
                  <a:pt x="3737" y="2469"/>
                </a:lnTo>
                <a:lnTo>
                  <a:pt x="3737" y="3204"/>
                </a:lnTo>
                <a:lnTo>
                  <a:pt x="3735" y="3224"/>
                </a:lnTo>
                <a:lnTo>
                  <a:pt x="3727" y="3242"/>
                </a:lnTo>
                <a:lnTo>
                  <a:pt x="3715" y="3256"/>
                </a:lnTo>
                <a:lnTo>
                  <a:pt x="3696" y="3266"/>
                </a:lnTo>
                <a:lnTo>
                  <a:pt x="3682" y="3269"/>
                </a:lnTo>
                <a:lnTo>
                  <a:pt x="3671" y="3270"/>
                </a:lnTo>
                <a:lnTo>
                  <a:pt x="3653" y="3269"/>
                </a:lnTo>
                <a:lnTo>
                  <a:pt x="3637" y="3262"/>
                </a:lnTo>
                <a:lnTo>
                  <a:pt x="3623" y="3252"/>
                </a:lnTo>
                <a:lnTo>
                  <a:pt x="3429" y="3058"/>
                </a:lnTo>
                <a:lnTo>
                  <a:pt x="3372" y="3122"/>
                </a:lnTo>
                <a:lnTo>
                  <a:pt x="3311" y="3183"/>
                </a:lnTo>
                <a:lnTo>
                  <a:pt x="3245" y="3242"/>
                </a:lnTo>
                <a:lnTo>
                  <a:pt x="3176" y="3298"/>
                </a:lnTo>
                <a:lnTo>
                  <a:pt x="3101" y="3350"/>
                </a:lnTo>
                <a:lnTo>
                  <a:pt x="3024" y="3400"/>
                </a:lnTo>
                <a:lnTo>
                  <a:pt x="2941" y="3447"/>
                </a:lnTo>
                <a:lnTo>
                  <a:pt x="2855" y="3490"/>
                </a:lnTo>
                <a:lnTo>
                  <a:pt x="2765" y="3530"/>
                </a:lnTo>
                <a:lnTo>
                  <a:pt x="2659" y="3570"/>
                </a:lnTo>
                <a:lnTo>
                  <a:pt x="2553" y="3606"/>
                </a:lnTo>
                <a:lnTo>
                  <a:pt x="2444" y="3636"/>
                </a:lnTo>
                <a:lnTo>
                  <a:pt x="2333" y="3660"/>
                </a:lnTo>
                <a:lnTo>
                  <a:pt x="2219" y="3679"/>
                </a:lnTo>
                <a:lnTo>
                  <a:pt x="2105" y="3693"/>
                </a:lnTo>
                <a:lnTo>
                  <a:pt x="1988" y="3701"/>
                </a:lnTo>
                <a:lnTo>
                  <a:pt x="1869" y="3704"/>
                </a:lnTo>
                <a:lnTo>
                  <a:pt x="1749" y="3701"/>
                </a:lnTo>
                <a:lnTo>
                  <a:pt x="1633" y="3693"/>
                </a:lnTo>
                <a:lnTo>
                  <a:pt x="1518" y="3679"/>
                </a:lnTo>
                <a:lnTo>
                  <a:pt x="1405" y="3660"/>
                </a:lnTo>
                <a:lnTo>
                  <a:pt x="1295" y="3636"/>
                </a:lnTo>
                <a:lnTo>
                  <a:pt x="1184" y="3606"/>
                </a:lnTo>
                <a:lnTo>
                  <a:pt x="1078" y="3570"/>
                </a:lnTo>
                <a:lnTo>
                  <a:pt x="973" y="3530"/>
                </a:lnTo>
                <a:lnTo>
                  <a:pt x="883" y="3490"/>
                </a:lnTo>
                <a:lnTo>
                  <a:pt x="796" y="3447"/>
                </a:lnTo>
                <a:lnTo>
                  <a:pt x="715" y="3400"/>
                </a:lnTo>
                <a:lnTo>
                  <a:pt x="636" y="3350"/>
                </a:lnTo>
                <a:lnTo>
                  <a:pt x="563" y="3298"/>
                </a:lnTo>
                <a:lnTo>
                  <a:pt x="492" y="3242"/>
                </a:lnTo>
                <a:lnTo>
                  <a:pt x="428" y="3183"/>
                </a:lnTo>
                <a:lnTo>
                  <a:pt x="365" y="3122"/>
                </a:lnTo>
                <a:lnTo>
                  <a:pt x="309" y="3058"/>
                </a:lnTo>
                <a:lnTo>
                  <a:pt x="115" y="3252"/>
                </a:lnTo>
                <a:lnTo>
                  <a:pt x="101" y="3262"/>
                </a:lnTo>
                <a:lnTo>
                  <a:pt x="85" y="3269"/>
                </a:lnTo>
                <a:lnTo>
                  <a:pt x="67" y="3270"/>
                </a:lnTo>
                <a:lnTo>
                  <a:pt x="57" y="3269"/>
                </a:lnTo>
                <a:lnTo>
                  <a:pt x="42" y="3266"/>
                </a:lnTo>
                <a:lnTo>
                  <a:pt x="24" y="3256"/>
                </a:lnTo>
                <a:lnTo>
                  <a:pt x="10" y="3242"/>
                </a:lnTo>
                <a:lnTo>
                  <a:pt x="2" y="3224"/>
                </a:lnTo>
                <a:lnTo>
                  <a:pt x="0" y="3204"/>
                </a:lnTo>
                <a:lnTo>
                  <a:pt x="0" y="2469"/>
                </a:lnTo>
                <a:lnTo>
                  <a:pt x="2" y="2451"/>
                </a:lnTo>
                <a:lnTo>
                  <a:pt x="8" y="2435"/>
                </a:lnTo>
                <a:lnTo>
                  <a:pt x="19" y="2421"/>
                </a:lnTo>
                <a:lnTo>
                  <a:pt x="33" y="2411"/>
                </a:lnTo>
                <a:lnTo>
                  <a:pt x="49" y="2404"/>
                </a:lnTo>
                <a:lnTo>
                  <a:pt x="67" y="2403"/>
                </a:lnTo>
                <a:lnTo>
                  <a:pt x="801" y="2403"/>
                </a:lnTo>
                <a:lnTo>
                  <a:pt x="823" y="2405"/>
                </a:lnTo>
                <a:lnTo>
                  <a:pt x="840" y="2413"/>
                </a:lnTo>
                <a:lnTo>
                  <a:pt x="853" y="2426"/>
                </a:lnTo>
                <a:lnTo>
                  <a:pt x="863" y="2444"/>
                </a:lnTo>
                <a:lnTo>
                  <a:pt x="869" y="2464"/>
                </a:lnTo>
                <a:lnTo>
                  <a:pt x="868" y="2482"/>
                </a:lnTo>
                <a:lnTo>
                  <a:pt x="861" y="2500"/>
                </a:lnTo>
                <a:lnTo>
                  <a:pt x="849" y="2517"/>
                </a:lnTo>
                <a:lnTo>
                  <a:pt x="640" y="2726"/>
                </a:lnTo>
                <a:lnTo>
                  <a:pt x="683" y="2778"/>
                </a:lnTo>
                <a:lnTo>
                  <a:pt x="730" y="2829"/>
                </a:lnTo>
                <a:lnTo>
                  <a:pt x="782" y="2877"/>
                </a:lnTo>
                <a:lnTo>
                  <a:pt x="837" y="2924"/>
                </a:lnTo>
                <a:lnTo>
                  <a:pt x="899" y="2967"/>
                </a:lnTo>
                <a:lnTo>
                  <a:pt x="965" y="3008"/>
                </a:lnTo>
                <a:lnTo>
                  <a:pt x="1036" y="3046"/>
                </a:lnTo>
                <a:lnTo>
                  <a:pt x="1122" y="3087"/>
                </a:lnTo>
                <a:lnTo>
                  <a:pt x="1212" y="3123"/>
                </a:lnTo>
                <a:lnTo>
                  <a:pt x="1305" y="3154"/>
                </a:lnTo>
                <a:lnTo>
                  <a:pt x="1401" y="3180"/>
                </a:lnTo>
                <a:lnTo>
                  <a:pt x="1500" y="3202"/>
                </a:lnTo>
                <a:lnTo>
                  <a:pt x="1602" y="3218"/>
                </a:lnTo>
                <a:lnTo>
                  <a:pt x="1602" y="1869"/>
                </a:lnTo>
                <a:lnTo>
                  <a:pt x="1201" y="1869"/>
                </a:lnTo>
                <a:lnTo>
                  <a:pt x="1175" y="1866"/>
                </a:lnTo>
                <a:lnTo>
                  <a:pt x="1150" y="1858"/>
                </a:lnTo>
                <a:lnTo>
                  <a:pt x="1128" y="1846"/>
                </a:lnTo>
                <a:lnTo>
                  <a:pt x="1107" y="1829"/>
                </a:lnTo>
                <a:lnTo>
                  <a:pt x="1090" y="1808"/>
                </a:lnTo>
                <a:lnTo>
                  <a:pt x="1078" y="1786"/>
                </a:lnTo>
                <a:lnTo>
                  <a:pt x="1070" y="1761"/>
                </a:lnTo>
                <a:lnTo>
                  <a:pt x="1068" y="1735"/>
                </a:lnTo>
                <a:lnTo>
                  <a:pt x="1068" y="1468"/>
                </a:lnTo>
                <a:lnTo>
                  <a:pt x="1070" y="1442"/>
                </a:lnTo>
                <a:lnTo>
                  <a:pt x="1078" y="1417"/>
                </a:lnTo>
                <a:lnTo>
                  <a:pt x="1090" y="1395"/>
                </a:lnTo>
                <a:lnTo>
                  <a:pt x="1107" y="1374"/>
                </a:lnTo>
                <a:lnTo>
                  <a:pt x="1128" y="1357"/>
                </a:lnTo>
                <a:lnTo>
                  <a:pt x="1150" y="1344"/>
                </a:lnTo>
                <a:lnTo>
                  <a:pt x="1175" y="1338"/>
                </a:lnTo>
                <a:lnTo>
                  <a:pt x="1201" y="1334"/>
                </a:lnTo>
                <a:lnTo>
                  <a:pt x="1602" y="1334"/>
                </a:lnTo>
                <a:lnTo>
                  <a:pt x="1602" y="995"/>
                </a:lnTo>
                <a:lnTo>
                  <a:pt x="1555" y="964"/>
                </a:lnTo>
                <a:lnTo>
                  <a:pt x="1512" y="930"/>
                </a:lnTo>
                <a:lnTo>
                  <a:pt x="1474" y="892"/>
                </a:lnTo>
                <a:lnTo>
                  <a:pt x="1439" y="849"/>
                </a:lnTo>
                <a:lnTo>
                  <a:pt x="1408" y="802"/>
                </a:lnTo>
                <a:lnTo>
                  <a:pt x="1382" y="752"/>
                </a:lnTo>
                <a:lnTo>
                  <a:pt x="1361" y="700"/>
                </a:lnTo>
                <a:lnTo>
                  <a:pt x="1347" y="647"/>
                </a:lnTo>
                <a:lnTo>
                  <a:pt x="1338" y="591"/>
                </a:lnTo>
                <a:lnTo>
                  <a:pt x="1335" y="534"/>
                </a:lnTo>
                <a:lnTo>
                  <a:pt x="1338" y="472"/>
                </a:lnTo>
                <a:lnTo>
                  <a:pt x="1348" y="413"/>
                </a:lnTo>
                <a:lnTo>
                  <a:pt x="1364" y="356"/>
                </a:lnTo>
                <a:lnTo>
                  <a:pt x="1386" y="302"/>
                </a:lnTo>
                <a:lnTo>
                  <a:pt x="1415" y="251"/>
                </a:lnTo>
                <a:lnTo>
                  <a:pt x="1450" y="202"/>
                </a:lnTo>
                <a:lnTo>
                  <a:pt x="1491" y="157"/>
                </a:lnTo>
                <a:lnTo>
                  <a:pt x="1537" y="115"/>
                </a:lnTo>
                <a:lnTo>
                  <a:pt x="1586" y="79"/>
                </a:lnTo>
                <a:lnTo>
                  <a:pt x="1637" y="51"/>
                </a:lnTo>
                <a:lnTo>
                  <a:pt x="1692" y="28"/>
                </a:lnTo>
                <a:lnTo>
                  <a:pt x="1747" y="12"/>
                </a:lnTo>
                <a:lnTo>
                  <a:pt x="1807" y="3"/>
                </a:lnTo>
                <a:lnTo>
                  <a:pt x="1869"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53" name="Group 52"/>
          <p:cNvGrpSpPr/>
          <p:nvPr/>
        </p:nvGrpSpPr>
        <p:grpSpPr>
          <a:xfrm>
            <a:off x="5482204" y="7421920"/>
            <a:ext cx="3725819" cy="1463244"/>
            <a:chOff x="2674512" y="7414670"/>
            <a:chExt cx="3725819" cy="1463244"/>
          </a:xfrm>
        </p:grpSpPr>
        <p:sp>
          <p:nvSpPr>
            <p:cNvPr id="54" name="Rectangle 53"/>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55" name="Rectangle 54"/>
            <p:cNvSpPr/>
            <p:nvPr/>
          </p:nvSpPr>
          <p:spPr>
            <a:xfrm>
              <a:off x="3474345" y="7414670"/>
              <a:ext cx="2126159"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56" name="Freeform 23"/>
          <p:cNvSpPr>
            <a:spLocks noEditPoints="1"/>
          </p:cNvSpPr>
          <p:nvPr/>
        </p:nvSpPr>
        <p:spPr bwMode="auto">
          <a:xfrm>
            <a:off x="11073188" y="6251065"/>
            <a:ext cx="1040153" cy="1040153"/>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p:cNvGrpSpPr/>
          <p:nvPr/>
        </p:nvGrpSpPr>
        <p:grpSpPr>
          <a:xfrm>
            <a:off x="9730354" y="7421920"/>
            <a:ext cx="3725819" cy="1463244"/>
            <a:chOff x="2674512" y="7414670"/>
            <a:chExt cx="3725819" cy="1463244"/>
          </a:xfrm>
        </p:grpSpPr>
        <p:sp>
          <p:nvSpPr>
            <p:cNvPr id="59" name="Rectangle 58"/>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65" name="Rectangle 64"/>
            <p:cNvSpPr/>
            <p:nvPr/>
          </p:nvSpPr>
          <p:spPr>
            <a:xfrm>
              <a:off x="3474345" y="7414670"/>
              <a:ext cx="2126159"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66" name="Freeform 23"/>
          <p:cNvSpPr>
            <a:spLocks noEditPoints="1"/>
          </p:cNvSpPr>
          <p:nvPr/>
        </p:nvSpPr>
        <p:spPr bwMode="auto">
          <a:xfrm>
            <a:off x="15321338" y="6251065"/>
            <a:ext cx="1040153" cy="1040153"/>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68" name="Group 67"/>
          <p:cNvGrpSpPr/>
          <p:nvPr/>
        </p:nvGrpSpPr>
        <p:grpSpPr>
          <a:xfrm>
            <a:off x="13978504" y="7421920"/>
            <a:ext cx="3725819" cy="1463244"/>
            <a:chOff x="2674512" y="7414670"/>
            <a:chExt cx="3725819" cy="1463244"/>
          </a:xfrm>
        </p:grpSpPr>
        <p:sp>
          <p:nvSpPr>
            <p:cNvPr id="70" name="Rectangle 69"/>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71" name="Rectangle 70"/>
            <p:cNvSpPr/>
            <p:nvPr/>
          </p:nvSpPr>
          <p:spPr>
            <a:xfrm>
              <a:off x="3474345" y="7414670"/>
              <a:ext cx="2126159"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4" name="Group 43"/>
          <p:cNvGrpSpPr/>
          <p:nvPr/>
        </p:nvGrpSpPr>
        <p:grpSpPr>
          <a:xfrm>
            <a:off x="837866" y="3025140"/>
            <a:ext cx="5540206" cy="3945585"/>
            <a:chOff x="6390856" y="3053339"/>
            <a:chExt cx="5540206" cy="3945585"/>
          </a:xfrm>
        </p:grpSpPr>
        <p:sp>
          <p:nvSpPr>
            <p:cNvPr id="57" name="Rounded Rectangle 56"/>
            <p:cNvSpPr/>
            <p:nvPr/>
          </p:nvSpPr>
          <p:spPr>
            <a:xfrm>
              <a:off x="6765379" y="3053339"/>
              <a:ext cx="4789799" cy="3264766"/>
            </a:xfrm>
            <a:prstGeom prst="roundRect">
              <a:avLst>
                <a:gd name="adj" fmla="val 2517"/>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ounded Rectangle 66"/>
            <p:cNvSpPr/>
            <p:nvPr/>
          </p:nvSpPr>
          <p:spPr>
            <a:xfrm>
              <a:off x="6981637" y="3273758"/>
              <a:ext cx="4339717" cy="2533698"/>
            </a:xfrm>
            <a:prstGeom prst="roundRect">
              <a:avLst>
                <a:gd name="adj" fmla="val 1128"/>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dirty="0" smtClean="0">
                  <a:solidFill>
                    <a:schemeClr val="tx1"/>
                  </a:solidFill>
                </a:rPr>
                <a:t>Image</a:t>
              </a:r>
              <a:endParaRPr lang="en-GB" sz="5400" dirty="0">
                <a:solidFill>
                  <a:schemeClr val="tx1"/>
                </a:solidFill>
              </a:endParaRPr>
            </a:p>
          </p:txBody>
        </p:sp>
        <p:grpSp>
          <p:nvGrpSpPr>
            <p:cNvPr id="69" name="Group 68"/>
            <p:cNvGrpSpPr/>
            <p:nvPr/>
          </p:nvGrpSpPr>
          <p:grpSpPr>
            <a:xfrm>
              <a:off x="6390856" y="6086943"/>
              <a:ext cx="5540206" cy="911981"/>
              <a:chOff x="6390856" y="6086943"/>
              <a:chExt cx="5540206" cy="911981"/>
            </a:xfrm>
          </p:grpSpPr>
          <p:sp>
            <p:nvSpPr>
              <p:cNvPr id="76" name="Freeform 7"/>
              <p:cNvSpPr>
                <a:spLocks/>
              </p:cNvSpPr>
              <p:nvPr/>
            </p:nvSpPr>
            <p:spPr bwMode="auto">
              <a:xfrm>
                <a:off x="8268915" y="6086943"/>
                <a:ext cx="1785450" cy="911981"/>
              </a:xfrm>
              <a:custGeom>
                <a:avLst/>
                <a:gdLst>
                  <a:gd name="T0" fmla="*/ 316 w 1311"/>
                  <a:gd name="T1" fmla="*/ 0 h 576"/>
                  <a:gd name="T2" fmla="*/ 993 w 1311"/>
                  <a:gd name="T3" fmla="*/ 0 h 576"/>
                  <a:gd name="T4" fmla="*/ 1311 w 1311"/>
                  <a:gd name="T5" fmla="*/ 576 h 576"/>
                  <a:gd name="T6" fmla="*/ 0 w 1311"/>
                  <a:gd name="T7" fmla="*/ 576 h 576"/>
                  <a:gd name="T8" fmla="*/ 316 w 1311"/>
                  <a:gd name="T9" fmla="*/ 0 h 576"/>
                </a:gdLst>
                <a:ahLst/>
                <a:cxnLst>
                  <a:cxn ang="0">
                    <a:pos x="T0" y="T1"/>
                  </a:cxn>
                  <a:cxn ang="0">
                    <a:pos x="T2" y="T3"/>
                  </a:cxn>
                  <a:cxn ang="0">
                    <a:pos x="T4" y="T5"/>
                  </a:cxn>
                  <a:cxn ang="0">
                    <a:pos x="T6" y="T7"/>
                  </a:cxn>
                  <a:cxn ang="0">
                    <a:pos x="T8" y="T9"/>
                  </a:cxn>
                </a:cxnLst>
                <a:rect l="0" t="0" r="r" b="b"/>
                <a:pathLst>
                  <a:path w="1311" h="576">
                    <a:moveTo>
                      <a:pt x="316" y="0"/>
                    </a:moveTo>
                    <a:lnTo>
                      <a:pt x="993" y="0"/>
                    </a:lnTo>
                    <a:lnTo>
                      <a:pt x="1311" y="576"/>
                    </a:lnTo>
                    <a:lnTo>
                      <a:pt x="0" y="576"/>
                    </a:lnTo>
                    <a:lnTo>
                      <a:pt x="316" y="0"/>
                    </a:lnTo>
                    <a:close/>
                  </a:path>
                </a:pathLst>
              </a:custGeom>
              <a:solidFill>
                <a:schemeClr val="tx1">
                  <a:lumMod val="50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905" dirty="0"/>
              </a:p>
            </p:txBody>
          </p:sp>
          <p:sp>
            <p:nvSpPr>
              <p:cNvPr id="77" name="Freeform 76"/>
              <p:cNvSpPr>
                <a:spLocks/>
              </p:cNvSpPr>
              <p:nvPr/>
            </p:nvSpPr>
            <p:spPr bwMode="auto">
              <a:xfrm>
                <a:off x="6390856" y="6723430"/>
                <a:ext cx="5540205" cy="275494"/>
              </a:xfrm>
              <a:custGeom>
                <a:avLst/>
                <a:gdLst>
                  <a:gd name="T0" fmla="*/ 87 w 4068"/>
                  <a:gd name="T1" fmla="*/ 0 h 174"/>
                  <a:gd name="T2" fmla="*/ 3980 w 4068"/>
                  <a:gd name="T3" fmla="*/ 0 h 174"/>
                  <a:gd name="T4" fmla="*/ 4008 w 4068"/>
                  <a:gd name="T5" fmla="*/ 4 h 174"/>
                  <a:gd name="T6" fmla="*/ 4033 w 4068"/>
                  <a:gd name="T7" fmla="*/ 17 h 174"/>
                  <a:gd name="T8" fmla="*/ 4050 w 4068"/>
                  <a:gd name="T9" fmla="*/ 35 h 174"/>
                  <a:gd name="T10" fmla="*/ 4064 w 4068"/>
                  <a:gd name="T11" fmla="*/ 60 h 174"/>
                  <a:gd name="T12" fmla="*/ 4068 w 4068"/>
                  <a:gd name="T13" fmla="*/ 87 h 174"/>
                  <a:gd name="T14" fmla="*/ 4064 w 4068"/>
                  <a:gd name="T15" fmla="*/ 114 h 174"/>
                  <a:gd name="T16" fmla="*/ 4050 w 4068"/>
                  <a:gd name="T17" fmla="*/ 138 h 174"/>
                  <a:gd name="T18" fmla="*/ 4033 w 4068"/>
                  <a:gd name="T19" fmla="*/ 157 h 174"/>
                  <a:gd name="T20" fmla="*/ 4008 w 4068"/>
                  <a:gd name="T21" fmla="*/ 169 h 174"/>
                  <a:gd name="T22" fmla="*/ 3980 w 4068"/>
                  <a:gd name="T23" fmla="*/ 174 h 174"/>
                  <a:gd name="T24" fmla="*/ 87 w 4068"/>
                  <a:gd name="T25" fmla="*/ 174 h 174"/>
                  <a:gd name="T26" fmla="*/ 60 w 4068"/>
                  <a:gd name="T27" fmla="*/ 169 h 174"/>
                  <a:gd name="T28" fmla="*/ 36 w 4068"/>
                  <a:gd name="T29" fmla="*/ 157 h 174"/>
                  <a:gd name="T30" fmla="*/ 17 w 4068"/>
                  <a:gd name="T31" fmla="*/ 138 h 174"/>
                  <a:gd name="T32" fmla="*/ 5 w 4068"/>
                  <a:gd name="T33" fmla="*/ 114 h 174"/>
                  <a:gd name="T34" fmla="*/ 0 w 4068"/>
                  <a:gd name="T35" fmla="*/ 87 h 174"/>
                  <a:gd name="T36" fmla="*/ 5 w 4068"/>
                  <a:gd name="T37" fmla="*/ 60 h 174"/>
                  <a:gd name="T38" fmla="*/ 17 w 4068"/>
                  <a:gd name="T39" fmla="*/ 35 h 174"/>
                  <a:gd name="T40" fmla="*/ 36 w 4068"/>
                  <a:gd name="T41" fmla="*/ 17 h 174"/>
                  <a:gd name="T42" fmla="*/ 60 w 4068"/>
                  <a:gd name="T43" fmla="*/ 4 h 174"/>
                  <a:gd name="T44" fmla="*/ 87 w 4068"/>
                  <a:gd name="T4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68" h="174">
                    <a:moveTo>
                      <a:pt x="87" y="0"/>
                    </a:moveTo>
                    <a:lnTo>
                      <a:pt x="3980" y="0"/>
                    </a:lnTo>
                    <a:lnTo>
                      <a:pt x="4008" y="4"/>
                    </a:lnTo>
                    <a:lnTo>
                      <a:pt x="4033" y="17"/>
                    </a:lnTo>
                    <a:lnTo>
                      <a:pt x="4050" y="35"/>
                    </a:lnTo>
                    <a:lnTo>
                      <a:pt x="4064" y="60"/>
                    </a:lnTo>
                    <a:lnTo>
                      <a:pt x="4068" y="87"/>
                    </a:lnTo>
                    <a:lnTo>
                      <a:pt x="4064" y="114"/>
                    </a:lnTo>
                    <a:lnTo>
                      <a:pt x="4050" y="138"/>
                    </a:lnTo>
                    <a:lnTo>
                      <a:pt x="4033" y="157"/>
                    </a:lnTo>
                    <a:lnTo>
                      <a:pt x="4008" y="169"/>
                    </a:lnTo>
                    <a:lnTo>
                      <a:pt x="3980" y="174"/>
                    </a:lnTo>
                    <a:lnTo>
                      <a:pt x="87" y="174"/>
                    </a:lnTo>
                    <a:lnTo>
                      <a:pt x="60" y="169"/>
                    </a:lnTo>
                    <a:lnTo>
                      <a:pt x="36" y="157"/>
                    </a:lnTo>
                    <a:lnTo>
                      <a:pt x="17" y="138"/>
                    </a:lnTo>
                    <a:lnTo>
                      <a:pt x="5" y="114"/>
                    </a:lnTo>
                    <a:lnTo>
                      <a:pt x="0" y="87"/>
                    </a:lnTo>
                    <a:lnTo>
                      <a:pt x="5" y="60"/>
                    </a:lnTo>
                    <a:lnTo>
                      <a:pt x="17" y="35"/>
                    </a:lnTo>
                    <a:lnTo>
                      <a:pt x="36" y="17"/>
                    </a:lnTo>
                    <a:lnTo>
                      <a:pt x="60" y="4"/>
                    </a:lnTo>
                    <a:lnTo>
                      <a:pt x="87" y="0"/>
                    </a:lnTo>
                    <a:close/>
                  </a:path>
                </a:pathLst>
              </a:custGeom>
              <a:solidFill>
                <a:schemeClr val="tx1">
                  <a:lumMod val="50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905" dirty="0"/>
              </a:p>
            </p:txBody>
          </p:sp>
          <p:sp>
            <p:nvSpPr>
              <p:cNvPr id="78" name="Freeform 15"/>
              <p:cNvSpPr>
                <a:spLocks/>
              </p:cNvSpPr>
              <p:nvPr/>
            </p:nvSpPr>
            <p:spPr bwMode="auto">
              <a:xfrm>
                <a:off x="8331563" y="6723430"/>
                <a:ext cx="3599499" cy="275494"/>
              </a:xfrm>
              <a:custGeom>
                <a:avLst/>
                <a:gdLst>
                  <a:gd name="T0" fmla="*/ 0 w 2643"/>
                  <a:gd name="T1" fmla="*/ 0 h 174"/>
                  <a:gd name="T2" fmla="*/ 2555 w 2643"/>
                  <a:gd name="T3" fmla="*/ 0 h 174"/>
                  <a:gd name="T4" fmla="*/ 2583 w 2643"/>
                  <a:gd name="T5" fmla="*/ 4 h 174"/>
                  <a:gd name="T6" fmla="*/ 2608 w 2643"/>
                  <a:gd name="T7" fmla="*/ 17 h 174"/>
                  <a:gd name="T8" fmla="*/ 2625 w 2643"/>
                  <a:gd name="T9" fmla="*/ 35 h 174"/>
                  <a:gd name="T10" fmla="*/ 2639 w 2643"/>
                  <a:gd name="T11" fmla="*/ 60 h 174"/>
                  <a:gd name="T12" fmla="*/ 2643 w 2643"/>
                  <a:gd name="T13" fmla="*/ 87 h 174"/>
                  <a:gd name="T14" fmla="*/ 2639 w 2643"/>
                  <a:gd name="T15" fmla="*/ 114 h 174"/>
                  <a:gd name="T16" fmla="*/ 2625 w 2643"/>
                  <a:gd name="T17" fmla="*/ 138 h 174"/>
                  <a:gd name="T18" fmla="*/ 2608 w 2643"/>
                  <a:gd name="T19" fmla="*/ 157 h 174"/>
                  <a:gd name="T20" fmla="*/ 2583 w 2643"/>
                  <a:gd name="T21" fmla="*/ 169 h 174"/>
                  <a:gd name="T22" fmla="*/ 2555 w 2643"/>
                  <a:gd name="T23" fmla="*/ 174 h 174"/>
                  <a:gd name="T24" fmla="*/ 20 w 2643"/>
                  <a:gd name="T25" fmla="*/ 174 h 174"/>
                  <a:gd name="T26" fmla="*/ 0 w 2643"/>
                  <a:gd name="T2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43" h="174">
                    <a:moveTo>
                      <a:pt x="0" y="0"/>
                    </a:moveTo>
                    <a:lnTo>
                      <a:pt x="2555" y="0"/>
                    </a:lnTo>
                    <a:lnTo>
                      <a:pt x="2583" y="4"/>
                    </a:lnTo>
                    <a:lnTo>
                      <a:pt x="2608" y="17"/>
                    </a:lnTo>
                    <a:lnTo>
                      <a:pt x="2625" y="35"/>
                    </a:lnTo>
                    <a:lnTo>
                      <a:pt x="2639" y="60"/>
                    </a:lnTo>
                    <a:lnTo>
                      <a:pt x="2643" y="87"/>
                    </a:lnTo>
                    <a:lnTo>
                      <a:pt x="2639" y="114"/>
                    </a:lnTo>
                    <a:lnTo>
                      <a:pt x="2625" y="138"/>
                    </a:lnTo>
                    <a:lnTo>
                      <a:pt x="2608" y="157"/>
                    </a:lnTo>
                    <a:lnTo>
                      <a:pt x="2583" y="169"/>
                    </a:lnTo>
                    <a:lnTo>
                      <a:pt x="2555" y="174"/>
                    </a:lnTo>
                    <a:lnTo>
                      <a:pt x="20" y="174"/>
                    </a:lnTo>
                    <a:lnTo>
                      <a:pt x="0" y="0"/>
                    </a:lnTo>
                    <a:close/>
                  </a:path>
                </a:pathLst>
              </a:custGeom>
              <a:solidFill>
                <a:schemeClr val="tx1">
                  <a:lumMod val="75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905" dirty="0"/>
              </a:p>
            </p:txBody>
          </p:sp>
          <p:sp>
            <p:nvSpPr>
              <p:cNvPr id="79" name="Freeform 316"/>
              <p:cNvSpPr>
                <a:spLocks/>
              </p:cNvSpPr>
              <p:nvPr/>
            </p:nvSpPr>
            <p:spPr bwMode="auto">
              <a:xfrm>
                <a:off x="6390856" y="6861176"/>
                <a:ext cx="5540205" cy="137748"/>
              </a:xfrm>
              <a:custGeom>
                <a:avLst/>
                <a:gdLst>
                  <a:gd name="T0" fmla="*/ 0 w 4068"/>
                  <a:gd name="T1" fmla="*/ 0 h 87"/>
                  <a:gd name="T2" fmla="*/ 4068 w 4068"/>
                  <a:gd name="T3" fmla="*/ 0 h 87"/>
                  <a:gd name="T4" fmla="*/ 4064 w 4068"/>
                  <a:gd name="T5" fmla="*/ 27 h 87"/>
                  <a:gd name="T6" fmla="*/ 4050 w 4068"/>
                  <a:gd name="T7" fmla="*/ 51 h 87"/>
                  <a:gd name="T8" fmla="*/ 4033 w 4068"/>
                  <a:gd name="T9" fmla="*/ 70 h 87"/>
                  <a:gd name="T10" fmla="*/ 4008 w 4068"/>
                  <a:gd name="T11" fmla="*/ 82 h 87"/>
                  <a:gd name="T12" fmla="*/ 3980 w 4068"/>
                  <a:gd name="T13" fmla="*/ 87 h 87"/>
                  <a:gd name="T14" fmla="*/ 87 w 4068"/>
                  <a:gd name="T15" fmla="*/ 87 h 87"/>
                  <a:gd name="T16" fmla="*/ 60 w 4068"/>
                  <a:gd name="T17" fmla="*/ 82 h 87"/>
                  <a:gd name="T18" fmla="*/ 36 w 4068"/>
                  <a:gd name="T19" fmla="*/ 70 h 87"/>
                  <a:gd name="T20" fmla="*/ 17 w 4068"/>
                  <a:gd name="T21" fmla="*/ 51 h 87"/>
                  <a:gd name="T22" fmla="*/ 5 w 4068"/>
                  <a:gd name="T23" fmla="*/ 27 h 87"/>
                  <a:gd name="T24" fmla="*/ 0 w 4068"/>
                  <a:gd name="T25"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68" h="87">
                    <a:moveTo>
                      <a:pt x="0" y="0"/>
                    </a:moveTo>
                    <a:lnTo>
                      <a:pt x="4068" y="0"/>
                    </a:lnTo>
                    <a:lnTo>
                      <a:pt x="4064" y="27"/>
                    </a:lnTo>
                    <a:lnTo>
                      <a:pt x="4050" y="51"/>
                    </a:lnTo>
                    <a:lnTo>
                      <a:pt x="4033" y="70"/>
                    </a:lnTo>
                    <a:lnTo>
                      <a:pt x="4008" y="82"/>
                    </a:lnTo>
                    <a:lnTo>
                      <a:pt x="3980" y="87"/>
                    </a:lnTo>
                    <a:lnTo>
                      <a:pt x="87" y="87"/>
                    </a:lnTo>
                    <a:lnTo>
                      <a:pt x="60" y="82"/>
                    </a:lnTo>
                    <a:lnTo>
                      <a:pt x="36" y="70"/>
                    </a:lnTo>
                    <a:lnTo>
                      <a:pt x="17" y="51"/>
                    </a:lnTo>
                    <a:lnTo>
                      <a:pt x="5" y="27"/>
                    </a:lnTo>
                    <a:lnTo>
                      <a:pt x="0" y="0"/>
                    </a:lnTo>
                    <a:close/>
                  </a:path>
                </a:pathLst>
              </a:custGeom>
              <a:solidFill>
                <a:schemeClr val="tx1">
                  <a:lumMod val="60000"/>
                  <a:lumOff val="40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905" dirty="0"/>
              </a:p>
            </p:txBody>
          </p:sp>
        </p:grpSp>
        <p:grpSp>
          <p:nvGrpSpPr>
            <p:cNvPr id="72" name="Group 71"/>
            <p:cNvGrpSpPr/>
            <p:nvPr/>
          </p:nvGrpSpPr>
          <p:grpSpPr>
            <a:xfrm>
              <a:off x="10911749" y="6040033"/>
              <a:ext cx="296500" cy="64545"/>
              <a:chOff x="10911749" y="6040033"/>
              <a:chExt cx="296500" cy="64545"/>
            </a:xfrm>
          </p:grpSpPr>
          <p:sp>
            <p:nvSpPr>
              <p:cNvPr id="73" name="Oval 72"/>
              <p:cNvSpPr/>
              <p:nvPr/>
            </p:nvSpPr>
            <p:spPr>
              <a:xfrm>
                <a:off x="10911749" y="6040033"/>
                <a:ext cx="64545" cy="6454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05" dirty="0"/>
              </a:p>
            </p:txBody>
          </p:sp>
          <p:sp>
            <p:nvSpPr>
              <p:cNvPr id="74" name="Oval 73"/>
              <p:cNvSpPr/>
              <p:nvPr/>
            </p:nvSpPr>
            <p:spPr>
              <a:xfrm>
                <a:off x="11027727" y="6040033"/>
                <a:ext cx="64545" cy="64545"/>
              </a:xfrm>
              <a:prstGeom prst="ellipse">
                <a:avLst/>
              </a:prstGeom>
              <a:solidFill>
                <a:srgbClr val="F8D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05" dirty="0"/>
              </a:p>
            </p:txBody>
          </p:sp>
          <p:sp>
            <p:nvSpPr>
              <p:cNvPr id="75" name="Oval 74"/>
              <p:cNvSpPr/>
              <p:nvPr/>
            </p:nvSpPr>
            <p:spPr>
              <a:xfrm>
                <a:off x="11143704" y="6040033"/>
                <a:ext cx="64545" cy="64545"/>
              </a:xfrm>
              <a:prstGeom prst="ellipse">
                <a:avLst/>
              </a:prstGeom>
              <a:solidFill>
                <a:srgbClr val="F37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05" dirty="0"/>
              </a:p>
            </p:txBody>
          </p:sp>
        </p:grpSp>
      </p:grpSp>
    </p:spTree>
    <p:extLst>
      <p:ext uri="{BB962C8B-B14F-4D97-AF65-F5344CB8AC3E}">
        <p14:creationId xmlns:p14="http://schemas.microsoft.com/office/powerpoint/2010/main" val="25637900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1"/>
            <a:ext cx="18288000" cy="4971694"/>
          </a:xfrm>
          <a:prstGeom prst="rect">
            <a:avLst/>
          </a:prstGeom>
          <a:solidFill>
            <a:schemeClr val="tx1">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6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p:cNvSpPr/>
          <p:nvPr/>
        </p:nvSpPr>
        <p:spPr>
          <a:xfrm>
            <a:off x="9730355" y="0"/>
            <a:ext cx="8557646" cy="4960188"/>
          </a:xfrm>
          <a:prstGeom prst="rect">
            <a:avLst/>
          </a:prstGeom>
          <a:solidFill>
            <a:schemeClr val="tx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p:cNvSpPr/>
          <p:nvPr/>
        </p:nvSpPr>
        <p:spPr>
          <a:xfrm>
            <a:off x="11414224" y="455698"/>
            <a:ext cx="5091395" cy="861774"/>
          </a:xfrm>
          <a:prstGeom prst="rect">
            <a:avLst/>
          </a:prstGeom>
        </p:spPr>
        <p:txBody>
          <a:bodyPr wrap="none">
            <a:spAutoFit/>
          </a:bodyPr>
          <a:lstStyle/>
          <a:p>
            <a:pPr algn="ctr"/>
            <a:r>
              <a:rPr lang="en-GB" sz="5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Tablet Mock up A</a:t>
            </a:r>
            <a:endParaRPr lang="en-GB" sz="5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10772159" y="1317472"/>
            <a:ext cx="6478890" cy="523220"/>
          </a:xfrm>
          <a:prstGeom prst="rect">
            <a:avLst/>
          </a:prstGeom>
        </p:spPr>
        <p:txBody>
          <a:bodyPr wrap="none">
            <a:spAutoFit/>
          </a:bodyPr>
          <a:lstStyle/>
          <a:p>
            <a:pPr algn="ctr"/>
            <a:r>
              <a:rPr lang="en-GB" sz="2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sp>
        <p:nvSpPr>
          <p:cNvPr id="43" name="Rectangle 42"/>
          <p:cNvSpPr/>
          <p:nvPr/>
        </p:nvSpPr>
        <p:spPr>
          <a:xfrm>
            <a:off x="10792959" y="2080363"/>
            <a:ext cx="6866391" cy="2308324"/>
          </a:xfrm>
          <a:prstGeom prst="rect">
            <a:avLst/>
          </a:prstGeom>
        </p:spPr>
        <p:txBody>
          <a:bodyPr wrap="square">
            <a:spAutoFit/>
          </a:bodyPr>
          <a:lstStyle/>
          <a:p>
            <a:pPr marL="342900" indent="-342900">
              <a:buFont typeface="Wingdings" panose="05000000000000000000" pitchFamily="2" charset="2"/>
              <a:buChar char="ü"/>
            </a:pPr>
            <a:r>
              <a:rPr lang="en-GB" sz="2400" dirty="0" smtClean="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rPr>
              <a:t>This is something about this project</a:t>
            </a:r>
          </a:p>
          <a:p>
            <a:pPr marL="342900" indent="-342900">
              <a:buFont typeface="Wingdings" panose="05000000000000000000" pitchFamily="2" charset="2"/>
              <a:buChar char="ü"/>
            </a:pPr>
            <a:r>
              <a:rPr lang="en-GB" sz="2400" dirty="0" smtClean="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rPr>
              <a:t>You can add something more here</a:t>
            </a:r>
          </a:p>
          <a:p>
            <a:pPr marL="342900" indent="-342900">
              <a:buFont typeface="Wingdings" panose="05000000000000000000" pitchFamily="2" charset="2"/>
              <a:buChar char="ü"/>
            </a:pPr>
            <a:r>
              <a:rPr lang="en-GB" sz="2400" dirty="0" smtClean="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rPr>
              <a:t>You can add description that is useful for you</a:t>
            </a:r>
          </a:p>
          <a:p>
            <a:pPr marL="342900" indent="-342900">
              <a:buFont typeface="Wingdings" panose="05000000000000000000" pitchFamily="2" charset="2"/>
              <a:buChar char="ü"/>
            </a:pPr>
            <a:r>
              <a:rPr lang="en-GB" sz="2400" dirty="0" smtClean="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rPr>
              <a:t>If you are feeling so good getting my work</a:t>
            </a:r>
          </a:p>
          <a:p>
            <a:pPr marL="342900" indent="-342900">
              <a:buFont typeface="Wingdings" panose="05000000000000000000" pitchFamily="2" charset="2"/>
              <a:buChar char="ü"/>
            </a:pPr>
            <a:r>
              <a:rPr lang="en-GB" sz="2400" dirty="0" smtClean="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rPr>
              <a:t>Please give me five star ratings</a:t>
            </a:r>
          </a:p>
          <a:p>
            <a:pPr marL="342900" indent="-342900">
              <a:buFont typeface="Wingdings" panose="05000000000000000000" pitchFamily="2" charset="2"/>
              <a:buChar char="ü"/>
            </a:pPr>
            <a:r>
              <a:rPr lang="en-GB" sz="2400" dirty="0" smtClean="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rPr>
              <a:t>This will increase my energy to make more like this</a:t>
            </a:r>
            <a:endParaRPr lang="en-GB" sz="2400" dirty="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endParaRPr>
          </a:p>
        </p:txBody>
      </p:sp>
      <p:grpSp>
        <p:nvGrpSpPr>
          <p:cNvPr id="46" name="Group 45"/>
          <p:cNvGrpSpPr/>
          <p:nvPr/>
        </p:nvGrpSpPr>
        <p:grpSpPr>
          <a:xfrm>
            <a:off x="15623148" y="6552878"/>
            <a:ext cx="436528" cy="436527"/>
            <a:chOff x="4843463" y="3155951"/>
            <a:chExt cx="1370013" cy="1370012"/>
          </a:xfrm>
          <a:solidFill>
            <a:schemeClr val="accent5"/>
          </a:solidFill>
        </p:grpSpPr>
        <p:sp>
          <p:nvSpPr>
            <p:cNvPr id="47"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8"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51" name="Freeform 162"/>
          <p:cNvSpPr>
            <a:spLocks noEditPoints="1"/>
          </p:cNvSpPr>
          <p:nvPr/>
        </p:nvSpPr>
        <p:spPr bwMode="auto">
          <a:xfrm>
            <a:off x="11369865" y="6578016"/>
            <a:ext cx="446796" cy="391155"/>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6" name="Freeform 23"/>
          <p:cNvSpPr>
            <a:spLocks noEditPoints="1"/>
          </p:cNvSpPr>
          <p:nvPr/>
        </p:nvSpPr>
        <p:spPr bwMode="auto">
          <a:xfrm>
            <a:off x="11073188" y="6251065"/>
            <a:ext cx="1040153" cy="1040153"/>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p:cNvGrpSpPr/>
          <p:nvPr/>
        </p:nvGrpSpPr>
        <p:grpSpPr>
          <a:xfrm>
            <a:off x="9730354" y="7421920"/>
            <a:ext cx="3725819" cy="1463244"/>
            <a:chOff x="2674512" y="7414670"/>
            <a:chExt cx="3725819" cy="1463244"/>
          </a:xfrm>
        </p:grpSpPr>
        <p:sp>
          <p:nvSpPr>
            <p:cNvPr id="59" name="Rectangle 58"/>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65" name="Rectangle 64"/>
            <p:cNvSpPr/>
            <p:nvPr/>
          </p:nvSpPr>
          <p:spPr>
            <a:xfrm>
              <a:off x="3474345" y="7414670"/>
              <a:ext cx="2126159"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66" name="Freeform 23"/>
          <p:cNvSpPr>
            <a:spLocks noEditPoints="1"/>
          </p:cNvSpPr>
          <p:nvPr/>
        </p:nvSpPr>
        <p:spPr bwMode="auto">
          <a:xfrm>
            <a:off x="15321338" y="6251065"/>
            <a:ext cx="1040153" cy="1040153"/>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68" name="Group 67"/>
          <p:cNvGrpSpPr/>
          <p:nvPr/>
        </p:nvGrpSpPr>
        <p:grpSpPr>
          <a:xfrm>
            <a:off x="13978504" y="7421920"/>
            <a:ext cx="3725819" cy="1463244"/>
            <a:chOff x="2674512" y="7414670"/>
            <a:chExt cx="3725819" cy="1463244"/>
          </a:xfrm>
        </p:grpSpPr>
        <p:sp>
          <p:nvSpPr>
            <p:cNvPr id="70" name="Rectangle 69"/>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71" name="Rectangle 70"/>
            <p:cNvSpPr/>
            <p:nvPr/>
          </p:nvSpPr>
          <p:spPr>
            <a:xfrm>
              <a:off x="3474345" y="7414670"/>
              <a:ext cx="2126159"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8" name="Group 27"/>
          <p:cNvGrpSpPr/>
          <p:nvPr/>
        </p:nvGrpSpPr>
        <p:grpSpPr>
          <a:xfrm>
            <a:off x="710354" y="2895631"/>
            <a:ext cx="7527273" cy="4418182"/>
            <a:chOff x="5378857" y="2455390"/>
            <a:chExt cx="7527273" cy="4418182"/>
          </a:xfrm>
        </p:grpSpPr>
        <p:sp>
          <p:nvSpPr>
            <p:cNvPr id="29" name="Rounded Rectangle 28"/>
            <p:cNvSpPr/>
            <p:nvPr/>
          </p:nvSpPr>
          <p:spPr>
            <a:xfrm rot="16200000">
              <a:off x="6933403" y="900844"/>
              <a:ext cx="4418182" cy="7527273"/>
            </a:xfrm>
            <a:prstGeom prst="roundRect">
              <a:avLst>
                <a:gd name="adj" fmla="val 2604"/>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ounded Rectangle 29"/>
            <p:cNvSpPr/>
            <p:nvPr/>
          </p:nvSpPr>
          <p:spPr>
            <a:xfrm rot="16200000">
              <a:off x="7349846" y="1198493"/>
              <a:ext cx="3597980" cy="6719514"/>
            </a:xfrm>
            <a:prstGeom prst="roundRect">
              <a:avLst>
                <a:gd name="adj" fmla="val 127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GB" sz="32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Image</a:t>
              </a:r>
              <a:endParaRPr lang="en-GB" sz="32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31" name="Group 30"/>
            <p:cNvGrpSpPr/>
            <p:nvPr/>
          </p:nvGrpSpPr>
          <p:grpSpPr>
            <a:xfrm>
              <a:off x="8261869" y="6507800"/>
              <a:ext cx="2037170" cy="238746"/>
              <a:chOff x="11468230" y="8286396"/>
              <a:chExt cx="2240887" cy="262621"/>
            </a:xfrm>
          </p:grpSpPr>
          <p:grpSp>
            <p:nvGrpSpPr>
              <p:cNvPr id="32" name="Group 31"/>
              <p:cNvGrpSpPr/>
              <p:nvPr/>
            </p:nvGrpSpPr>
            <p:grpSpPr>
              <a:xfrm>
                <a:off x="11468230" y="8311280"/>
                <a:ext cx="318290" cy="230457"/>
                <a:chOff x="13373787" y="8313923"/>
                <a:chExt cx="318290" cy="230457"/>
              </a:xfrm>
              <a:solidFill>
                <a:schemeClr val="bg1">
                  <a:alpha val="20000"/>
                </a:schemeClr>
              </a:solidFill>
            </p:grpSpPr>
            <p:sp>
              <p:nvSpPr>
                <p:cNvPr id="35" name="Rounded Rectangle 34"/>
                <p:cNvSpPr/>
                <p:nvPr/>
              </p:nvSpPr>
              <p:spPr>
                <a:xfrm>
                  <a:off x="13482527" y="8315280"/>
                  <a:ext cx="209550"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ounded Rectangle 35"/>
                <p:cNvSpPr/>
                <p:nvPr/>
              </p:nvSpPr>
              <p:spPr>
                <a:xfrm>
                  <a:off x="13482527" y="8408230"/>
                  <a:ext cx="209550"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ounded Rectangle 36"/>
                <p:cNvSpPr/>
                <p:nvPr/>
              </p:nvSpPr>
              <p:spPr>
                <a:xfrm>
                  <a:off x="13482527" y="8501180"/>
                  <a:ext cx="209550"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ounded Rectangle 37"/>
                <p:cNvSpPr/>
                <p:nvPr/>
              </p:nvSpPr>
              <p:spPr>
                <a:xfrm>
                  <a:off x="13373787" y="8313923"/>
                  <a:ext cx="83454"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ounded Rectangle 38"/>
                <p:cNvSpPr/>
                <p:nvPr/>
              </p:nvSpPr>
              <p:spPr>
                <a:xfrm>
                  <a:off x="13373787" y="8407912"/>
                  <a:ext cx="83454"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ounded Rectangle 39"/>
                <p:cNvSpPr/>
                <p:nvPr/>
              </p:nvSpPr>
              <p:spPr>
                <a:xfrm>
                  <a:off x="13373787" y="8499520"/>
                  <a:ext cx="83454"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3" name="Freeform 97"/>
              <p:cNvSpPr>
                <a:spLocks/>
              </p:cNvSpPr>
              <p:nvPr/>
            </p:nvSpPr>
            <p:spPr bwMode="auto">
              <a:xfrm rot="10800000" flipH="1">
                <a:off x="13441936" y="8305566"/>
                <a:ext cx="267181" cy="237844"/>
              </a:xfrm>
              <a:custGeom>
                <a:avLst/>
                <a:gdLst>
                  <a:gd name="T0" fmla="*/ 1228 w 3737"/>
                  <a:gd name="T1" fmla="*/ 3 h 3330"/>
                  <a:gd name="T2" fmla="*/ 1296 w 3737"/>
                  <a:gd name="T3" fmla="*/ 39 h 3330"/>
                  <a:gd name="T4" fmla="*/ 1332 w 3737"/>
                  <a:gd name="T5" fmla="*/ 107 h 3330"/>
                  <a:gd name="T6" fmla="*/ 1802 w 3737"/>
                  <a:gd name="T7" fmla="*/ 666 h 3330"/>
                  <a:gd name="T8" fmla="*/ 2203 w 3737"/>
                  <a:gd name="T9" fmla="*/ 683 h 3330"/>
                  <a:gd name="T10" fmla="*/ 2558 w 3737"/>
                  <a:gd name="T11" fmla="*/ 734 h 3330"/>
                  <a:gd name="T12" fmla="*/ 2866 w 3737"/>
                  <a:gd name="T13" fmla="*/ 820 h 3330"/>
                  <a:gd name="T14" fmla="*/ 3127 w 3737"/>
                  <a:gd name="T15" fmla="*/ 940 h 3330"/>
                  <a:gd name="T16" fmla="*/ 3340 w 3737"/>
                  <a:gd name="T17" fmla="*/ 1094 h 3330"/>
                  <a:gd name="T18" fmla="*/ 3507 w 3737"/>
                  <a:gd name="T19" fmla="*/ 1282 h 3330"/>
                  <a:gd name="T20" fmla="*/ 3627 w 3737"/>
                  <a:gd name="T21" fmla="*/ 1505 h 3330"/>
                  <a:gd name="T22" fmla="*/ 3694 w 3737"/>
                  <a:gd name="T23" fmla="*/ 1733 h 3330"/>
                  <a:gd name="T24" fmla="*/ 3730 w 3737"/>
                  <a:gd name="T25" fmla="*/ 1999 h 3330"/>
                  <a:gd name="T26" fmla="*/ 3735 w 3737"/>
                  <a:gd name="T27" fmla="*/ 2263 h 3330"/>
                  <a:gd name="T28" fmla="*/ 3703 w 3737"/>
                  <a:gd name="T29" fmla="*/ 2482 h 3330"/>
                  <a:gd name="T30" fmla="*/ 3631 w 3737"/>
                  <a:gd name="T31" fmla="*/ 2738 h 3330"/>
                  <a:gd name="T32" fmla="*/ 3518 w 3737"/>
                  <a:gd name="T33" fmla="*/ 3030 h 3330"/>
                  <a:gd name="T34" fmla="*/ 3460 w 3737"/>
                  <a:gd name="T35" fmla="*/ 3165 h 3330"/>
                  <a:gd name="T36" fmla="*/ 3423 w 3737"/>
                  <a:gd name="T37" fmla="*/ 3249 h 3330"/>
                  <a:gd name="T38" fmla="*/ 3382 w 3737"/>
                  <a:gd name="T39" fmla="*/ 3310 h 3330"/>
                  <a:gd name="T40" fmla="*/ 3337 w 3737"/>
                  <a:gd name="T41" fmla="*/ 3330 h 3330"/>
                  <a:gd name="T42" fmla="*/ 3288 w 3737"/>
                  <a:gd name="T43" fmla="*/ 3309 h 3330"/>
                  <a:gd name="T44" fmla="*/ 3271 w 3737"/>
                  <a:gd name="T45" fmla="*/ 3257 h 3330"/>
                  <a:gd name="T46" fmla="*/ 3275 w 3737"/>
                  <a:gd name="T47" fmla="*/ 3202 h 3330"/>
                  <a:gd name="T48" fmla="*/ 3281 w 3737"/>
                  <a:gd name="T49" fmla="*/ 3153 h 3330"/>
                  <a:gd name="T50" fmla="*/ 3291 w 3737"/>
                  <a:gd name="T51" fmla="*/ 2897 h 3330"/>
                  <a:gd name="T52" fmla="*/ 3278 w 3737"/>
                  <a:gd name="T53" fmla="*/ 2660 h 3330"/>
                  <a:gd name="T54" fmla="*/ 3239 w 3737"/>
                  <a:gd name="T55" fmla="*/ 2455 h 3330"/>
                  <a:gd name="T56" fmla="*/ 3178 w 3737"/>
                  <a:gd name="T57" fmla="*/ 2283 h 3330"/>
                  <a:gd name="T58" fmla="*/ 3079 w 3737"/>
                  <a:gd name="T59" fmla="*/ 2119 h 3330"/>
                  <a:gd name="T60" fmla="*/ 2935 w 3737"/>
                  <a:gd name="T61" fmla="*/ 1980 h 3330"/>
                  <a:gd name="T62" fmla="*/ 2767 w 3737"/>
                  <a:gd name="T63" fmla="*/ 1878 h 3330"/>
                  <a:gd name="T64" fmla="*/ 2566 w 3737"/>
                  <a:gd name="T65" fmla="*/ 1806 h 3330"/>
                  <a:gd name="T66" fmla="*/ 2276 w 3737"/>
                  <a:gd name="T67" fmla="*/ 1754 h 3330"/>
                  <a:gd name="T68" fmla="*/ 1996 w 3737"/>
                  <a:gd name="T69" fmla="*/ 1735 h 3330"/>
                  <a:gd name="T70" fmla="*/ 1335 w 3737"/>
                  <a:gd name="T71" fmla="*/ 1732 h 3330"/>
                  <a:gd name="T72" fmla="*/ 1325 w 3737"/>
                  <a:gd name="T73" fmla="*/ 2315 h 3330"/>
                  <a:gd name="T74" fmla="*/ 1274 w 3737"/>
                  <a:gd name="T75" fmla="*/ 2375 h 3330"/>
                  <a:gd name="T76" fmla="*/ 1201 w 3737"/>
                  <a:gd name="T77" fmla="*/ 2397 h 3330"/>
                  <a:gd name="T78" fmla="*/ 1128 w 3737"/>
                  <a:gd name="T79" fmla="*/ 2375 h 3330"/>
                  <a:gd name="T80" fmla="*/ 23 w 3737"/>
                  <a:gd name="T81" fmla="*/ 1272 h 3330"/>
                  <a:gd name="T82" fmla="*/ 0 w 3737"/>
                  <a:gd name="T83" fmla="*/ 1198 h 3330"/>
                  <a:gd name="T84" fmla="*/ 23 w 3737"/>
                  <a:gd name="T85" fmla="*/ 1126 h 3330"/>
                  <a:gd name="T86" fmla="*/ 1128 w 3737"/>
                  <a:gd name="T87" fmla="*/ 22 h 3330"/>
                  <a:gd name="T88" fmla="*/ 1201 w 3737"/>
                  <a:gd name="T89" fmla="*/ 0 h 3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737" h="3330">
                    <a:moveTo>
                      <a:pt x="1201" y="0"/>
                    </a:moveTo>
                    <a:lnTo>
                      <a:pt x="1201" y="0"/>
                    </a:lnTo>
                    <a:lnTo>
                      <a:pt x="1228" y="3"/>
                    </a:lnTo>
                    <a:lnTo>
                      <a:pt x="1251" y="10"/>
                    </a:lnTo>
                    <a:lnTo>
                      <a:pt x="1274" y="22"/>
                    </a:lnTo>
                    <a:lnTo>
                      <a:pt x="1296" y="39"/>
                    </a:lnTo>
                    <a:lnTo>
                      <a:pt x="1313" y="61"/>
                    </a:lnTo>
                    <a:lnTo>
                      <a:pt x="1325" y="82"/>
                    </a:lnTo>
                    <a:lnTo>
                      <a:pt x="1332" y="107"/>
                    </a:lnTo>
                    <a:lnTo>
                      <a:pt x="1335" y="133"/>
                    </a:lnTo>
                    <a:lnTo>
                      <a:pt x="1335" y="666"/>
                    </a:lnTo>
                    <a:lnTo>
                      <a:pt x="1802" y="666"/>
                    </a:lnTo>
                    <a:lnTo>
                      <a:pt x="1941" y="667"/>
                    </a:lnTo>
                    <a:lnTo>
                      <a:pt x="2075" y="673"/>
                    </a:lnTo>
                    <a:lnTo>
                      <a:pt x="2203" y="683"/>
                    </a:lnTo>
                    <a:lnTo>
                      <a:pt x="2327" y="697"/>
                    </a:lnTo>
                    <a:lnTo>
                      <a:pt x="2445" y="714"/>
                    </a:lnTo>
                    <a:lnTo>
                      <a:pt x="2558" y="734"/>
                    </a:lnTo>
                    <a:lnTo>
                      <a:pt x="2666" y="759"/>
                    </a:lnTo>
                    <a:lnTo>
                      <a:pt x="2768" y="787"/>
                    </a:lnTo>
                    <a:lnTo>
                      <a:pt x="2866" y="820"/>
                    </a:lnTo>
                    <a:lnTo>
                      <a:pt x="2958" y="857"/>
                    </a:lnTo>
                    <a:lnTo>
                      <a:pt x="3045" y="896"/>
                    </a:lnTo>
                    <a:lnTo>
                      <a:pt x="3127" y="940"/>
                    </a:lnTo>
                    <a:lnTo>
                      <a:pt x="3203" y="988"/>
                    </a:lnTo>
                    <a:lnTo>
                      <a:pt x="3274" y="1039"/>
                    </a:lnTo>
                    <a:lnTo>
                      <a:pt x="3340" y="1094"/>
                    </a:lnTo>
                    <a:lnTo>
                      <a:pt x="3401" y="1153"/>
                    </a:lnTo>
                    <a:lnTo>
                      <a:pt x="3457" y="1215"/>
                    </a:lnTo>
                    <a:lnTo>
                      <a:pt x="3507" y="1282"/>
                    </a:lnTo>
                    <a:lnTo>
                      <a:pt x="3552" y="1352"/>
                    </a:lnTo>
                    <a:lnTo>
                      <a:pt x="3592" y="1427"/>
                    </a:lnTo>
                    <a:lnTo>
                      <a:pt x="3627" y="1505"/>
                    </a:lnTo>
                    <a:lnTo>
                      <a:pt x="3653" y="1577"/>
                    </a:lnTo>
                    <a:lnTo>
                      <a:pt x="3676" y="1652"/>
                    </a:lnTo>
                    <a:lnTo>
                      <a:pt x="3694" y="1733"/>
                    </a:lnTo>
                    <a:lnTo>
                      <a:pt x="3710" y="1818"/>
                    </a:lnTo>
                    <a:lnTo>
                      <a:pt x="3722" y="1906"/>
                    </a:lnTo>
                    <a:lnTo>
                      <a:pt x="3730" y="1999"/>
                    </a:lnTo>
                    <a:lnTo>
                      <a:pt x="3736" y="2096"/>
                    </a:lnTo>
                    <a:lnTo>
                      <a:pt x="3737" y="2198"/>
                    </a:lnTo>
                    <a:lnTo>
                      <a:pt x="3735" y="2263"/>
                    </a:lnTo>
                    <a:lnTo>
                      <a:pt x="3729" y="2332"/>
                    </a:lnTo>
                    <a:lnTo>
                      <a:pt x="3718" y="2404"/>
                    </a:lnTo>
                    <a:lnTo>
                      <a:pt x="3703" y="2482"/>
                    </a:lnTo>
                    <a:lnTo>
                      <a:pt x="3683" y="2563"/>
                    </a:lnTo>
                    <a:lnTo>
                      <a:pt x="3659" y="2649"/>
                    </a:lnTo>
                    <a:lnTo>
                      <a:pt x="3631" y="2738"/>
                    </a:lnTo>
                    <a:lnTo>
                      <a:pt x="3598" y="2831"/>
                    </a:lnTo>
                    <a:lnTo>
                      <a:pt x="3560" y="2928"/>
                    </a:lnTo>
                    <a:lnTo>
                      <a:pt x="3518" y="3030"/>
                    </a:lnTo>
                    <a:lnTo>
                      <a:pt x="3473" y="3137"/>
                    </a:lnTo>
                    <a:lnTo>
                      <a:pt x="3467" y="3148"/>
                    </a:lnTo>
                    <a:lnTo>
                      <a:pt x="3460" y="3165"/>
                    </a:lnTo>
                    <a:lnTo>
                      <a:pt x="3451" y="3187"/>
                    </a:lnTo>
                    <a:lnTo>
                      <a:pt x="3437" y="3219"/>
                    </a:lnTo>
                    <a:lnTo>
                      <a:pt x="3423" y="3249"/>
                    </a:lnTo>
                    <a:lnTo>
                      <a:pt x="3409" y="3274"/>
                    </a:lnTo>
                    <a:lnTo>
                      <a:pt x="3396" y="3294"/>
                    </a:lnTo>
                    <a:lnTo>
                      <a:pt x="3382" y="3310"/>
                    </a:lnTo>
                    <a:lnTo>
                      <a:pt x="3368" y="3321"/>
                    </a:lnTo>
                    <a:lnTo>
                      <a:pt x="3354" y="3328"/>
                    </a:lnTo>
                    <a:lnTo>
                      <a:pt x="3337" y="3330"/>
                    </a:lnTo>
                    <a:lnTo>
                      <a:pt x="3317" y="3328"/>
                    </a:lnTo>
                    <a:lnTo>
                      <a:pt x="3302" y="3320"/>
                    </a:lnTo>
                    <a:lnTo>
                      <a:pt x="3288" y="3309"/>
                    </a:lnTo>
                    <a:lnTo>
                      <a:pt x="3279" y="3294"/>
                    </a:lnTo>
                    <a:lnTo>
                      <a:pt x="3272" y="3277"/>
                    </a:lnTo>
                    <a:lnTo>
                      <a:pt x="3271" y="3257"/>
                    </a:lnTo>
                    <a:lnTo>
                      <a:pt x="3271" y="3243"/>
                    </a:lnTo>
                    <a:lnTo>
                      <a:pt x="3273" y="3224"/>
                    </a:lnTo>
                    <a:lnTo>
                      <a:pt x="3275" y="3202"/>
                    </a:lnTo>
                    <a:lnTo>
                      <a:pt x="3279" y="3181"/>
                    </a:lnTo>
                    <a:lnTo>
                      <a:pt x="3280" y="3164"/>
                    </a:lnTo>
                    <a:lnTo>
                      <a:pt x="3281" y="3153"/>
                    </a:lnTo>
                    <a:lnTo>
                      <a:pt x="3287" y="3062"/>
                    </a:lnTo>
                    <a:lnTo>
                      <a:pt x="3290" y="2976"/>
                    </a:lnTo>
                    <a:lnTo>
                      <a:pt x="3291" y="2897"/>
                    </a:lnTo>
                    <a:lnTo>
                      <a:pt x="3290" y="2815"/>
                    </a:lnTo>
                    <a:lnTo>
                      <a:pt x="3286" y="2736"/>
                    </a:lnTo>
                    <a:lnTo>
                      <a:pt x="3278" y="2660"/>
                    </a:lnTo>
                    <a:lnTo>
                      <a:pt x="3267" y="2589"/>
                    </a:lnTo>
                    <a:lnTo>
                      <a:pt x="3255" y="2521"/>
                    </a:lnTo>
                    <a:lnTo>
                      <a:pt x="3239" y="2455"/>
                    </a:lnTo>
                    <a:lnTo>
                      <a:pt x="3221" y="2394"/>
                    </a:lnTo>
                    <a:lnTo>
                      <a:pt x="3201" y="2336"/>
                    </a:lnTo>
                    <a:lnTo>
                      <a:pt x="3178" y="2283"/>
                    </a:lnTo>
                    <a:lnTo>
                      <a:pt x="3154" y="2232"/>
                    </a:lnTo>
                    <a:lnTo>
                      <a:pt x="3119" y="2173"/>
                    </a:lnTo>
                    <a:lnTo>
                      <a:pt x="3079" y="2119"/>
                    </a:lnTo>
                    <a:lnTo>
                      <a:pt x="3036" y="2068"/>
                    </a:lnTo>
                    <a:lnTo>
                      <a:pt x="2987" y="2022"/>
                    </a:lnTo>
                    <a:lnTo>
                      <a:pt x="2935" y="1980"/>
                    </a:lnTo>
                    <a:lnTo>
                      <a:pt x="2881" y="1941"/>
                    </a:lnTo>
                    <a:lnTo>
                      <a:pt x="2825" y="1907"/>
                    </a:lnTo>
                    <a:lnTo>
                      <a:pt x="2767" y="1878"/>
                    </a:lnTo>
                    <a:lnTo>
                      <a:pt x="2705" y="1851"/>
                    </a:lnTo>
                    <a:lnTo>
                      <a:pt x="2639" y="1827"/>
                    </a:lnTo>
                    <a:lnTo>
                      <a:pt x="2566" y="1806"/>
                    </a:lnTo>
                    <a:lnTo>
                      <a:pt x="2489" y="1788"/>
                    </a:lnTo>
                    <a:lnTo>
                      <a:pt x="2383" y="1769"/>
                    </a:lnTo>
                    <a:lnTo>
                      <a:pt x="2276" y="1754"/>
                    </a:lnTo>
                    <a:lnTo>
                      <a:pt x="2168" y="1744"/>
                    </a:lnTo>
                    <a:lnTo>
                      <a:pt x="2084" y="1738"/>
                    </a:lnTo>
                    <a:lnTo>
                      <a:pt x="1996" y="1735"/>
                    </a:lnTo>
                    <a:lnTo>
                      <a:pt x="1901" y="1733"/>
                    </a:lnTo>
                    <a:lnTo>
                      <a:pt x="1802" y="1732"/>
                    </a:lnTo>
                    <a:lnTo>
                      <a:pt x="1335" y="1732"/>
                    </a:lnTo>
                    <a:lnTo>
                      <a:pt x="1335" y="2264"/>
                    </a:lnTo>
                    <a:lnTo>
                      <a:pt x="1332" y="2291"/>
                    </a:lnTo>
                    <a:lnTo>
                      <a:pt x="1325" y="2315"/>
                    </a:lnTo>
                    <a:lnTo>
                      <a:pt x="1313" y="2337"/>
                    </a:lnTo>
                    <a:lnTo>
                      <a:pt x="1296" y="2358"/>
                    </a:lnTo>
                    <a:lnTo>
                      <a:pt x="1274" y="2375"/>
                    </a:lnTo>
                    <a:lnTo>
                      <a:pt x="1251" y="2387"/>
                    </a:lnTo>
                    <a:lnTo>
                      <a:pt x="1228" y="2395"/>
                    </a:lnTo>
                    <a:lnTo>
                      <a:pt x="1201" y="2397"/>
                    </a:lnTo>
                    <a:lnTo>
                      <a:pt x="1175" y="2395"/>
                    </a:lnTo>
                    <a:lnTo>
                      <a:pt x="1150" y="2387"/>
                    </a:lnTo>
                    <a:lnTo>
                      <a:pt x="1128" y="2375"/>
                    </a:lnTo>
                    <a:lnTo>
                      <a:pt x="1107" y="2358"/>
                    </a:lnTo>
                    <a:lnTo>
                      <a:pt x="40" y="1292"/>
                    </a:lnTo>
                    <a:lnTo>
                      <a:pt x="23" y="1272"/>
                    </a:lnTo>
                    <a:lnTo>
                      <a:pt x="10" y="1249"/>
                    </a:lnTo>
                    <a:lnTo>
                      <a:pt x="2" y="1224"/>
                    </a:lnTo>
                    <a:lnTo>
                      <a:pt x="0" y="1198"/>
                    </a:lnTo>
                    <a:lnTo>
                      <a:pt x="2" y="1172"/>
                    </a:lnTo>
                    <a:lnTo>
                      <a:pt x="10" y="1149"/>
                    </a:lnTo>
                    <a:lnTo>
                      <a:pt x="23" y="1126"/>
                    </a:lnTo>
                    <a:lnTo>
                      <a:pt x="40" y="1106"/>
                    </a:lnTo>
                    <a:lnTo>
                      <a:pt x="1107" y="39"/>
                    </a:lnTo>
                    <a:lnTo>
                      <a:pt x="1128" y="22"/>
                    </a:lnTo>
                    <a:lnTo>
                      <a:pt x="1150" y="10"/>
                    </a:lnTo>
                    <a:lnTo>
                      <a:pt x="1175" y="3"/>
                    </a:lnTo>
                    <a:lnTo>
                      <a:pt x="1201" y="0"/>
                    </a:lnTo>
                    <a:close/>
                  </a:path>
                </a:pathLst>
              </a:custGeom>
              <a:solidFill>
                <a:schemeClr val="bg1">
                  <a:alpha val="20000"/>
                </a:schemeClr>
              </a:solidFill>
              <a:ln w="0">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33"/>
              <p:cNvSpPr/>
              <p:nvPr/>
            </p:nvSpPr>
            <p:spPr>
              <a:xfrm>
                <a:off x="12435195" y="8286396"/>
                <a:ext cx="319415" cy="262621"/>
              </a:xfrm>
              <a:custGeom>
                <a:avLst/>
                <a:gdLst>
                  <a:gd name="connsiteX0" fmla="*/ 2204400 w 5135225"/>
                  <a:gd name="connsiteY0" fmla="*/ 2557157 h 4437848"/>
                  <a:gd name="connsiteX1" fmla="*/ 1954202 w 5135225"/>
                  <a:gd name="connsiteY1" fmla="*/ 2807355 h 4437848"/>
                  <a:gd name="connsiteX2" fmla="*/ 1954202 w 5135225"/>
                  <a:gd name="connsiteY2" fmla="*/ 3802721 h 4437848"/>
                  <a:gd name="connsiteX3" fmla="*/ 2204400 w 5135225"/>
                  <a:gd name="connsiteY3" fmla="*/ 4052919 h 4437848"/>
                  <a:gd name="connsiteX4" fmla="*/ 2930824 w 5135225"/>
                  <a:gd name="connsiteY4" fmla="*/ 4052919 h 4437848"/>
                  <a:gd name="connsiteX5" fmla="*/ 3181022 w 5135225"/>
                  <a:gd name="connsiteY5" fmla="*/ 3802721 h 4437848"/>
                  <a:gd name="connsiteX6" fmla="*/ 3181022 w 5135225"/>
                  <a:gd name="connsiteY6" fmla="*/ 2807355 h 4437848"/>
                  <a:gd name="connsiteX7" fmla="*/ 2930824 w 5135225"/>
                  <a:gd name="connsiteY7" fmla="*/ 2557157 h 4437848"/>
                  <a:gd name="connsiteX8" fmla="*/ 51395 w 5135225"/>
                  <a:gd name="connsiteY8" fmla="*/ 2538161 h 4437848"/>
                  <a:gd name="connsiteX9" fmla="*/ 51396 w 5135225"/>
                  <a:gd name="connsiteY9" fmla="*/ 2538161 h 4437848"/>
                  <a:gd name="connsiteX10" fmla="*/ 51396 w 5135225"/>
                  <a:gd name="connsiteY10" fmla="*/ 2538162 h 4437848"/>
                  <a:gd name="connsiteX11" fmla="*/ 2570296 w 5135225"/>
                  <a:gd name="connsiteY11" fmla="*/ 823051 h 4437848"/>
                  <a:gd name="connsiteX12" fmla="*/ 4795096 w 5135225"/>
                  <a:gd name="connsiteY12" fmla="*/ 2890035 h 4437848"/>
                  <a:gd name="connsiteX13" fmla="*/ 4804039 w 5135225"/>
                  <a:gd name="connsiteY13" fmla="*/ 2890035 h 4437848"/>
                  <a:gd name="connsiteX14" fmla="*/ 4804039 w 5135225"/>
                  <a:gd name="connsiteY14" fmla="*/ 3804435 h 4437848"/>
                  <a:gd name="connsiteX15" fmla="*/ 4801448 w 5135225"/>
                  <a:gd name="connsiteY15" fmla="*/ 3804435 h 4437848"/>
                  <a:gd name="connsiteX16" fmla="*/ 4801448 w 5135225"/>
                  <a:gd name="connsiteY16" fmla="*/ 3875366 h 4437848"/>
                  <a:gd name="connsiteX17" fmla="*/ 4238966 w 5135225"/>
                  <a:gd name="connsiteY17" fmla="*/ 4437848 h 4437848"/>
                  <a:gd name="connsiteX18" fmla="*/ 914330 w 5135225"/>
                  <a:gd name="connsiteY18" fmla="*/ 4437848 h 4437848"/>
                  <a:gd name="connsiteX19" fmla="*/ 351848 w 5135225"/>
                  <a:gd name="connsiteY19" fmla="*/ 3875366 h 4437848"/>
                  <a:gd name="connsiteX20" fmla="*/ 351848 w 5135225"/>
                  <a:gd name="connsiteY20" fmla="*/ 3466805 h 4437848"/>
                  <a:gd name="connsiteX21" fmla="*/ 354439 w 5135225"/>
                  <a:gd name="connsiteY21" fmla="*/ 3441103 h 4437848"/>
                  <a:gd name="connsiteX22" fmla="*/ 354439 w 5135225"/>
                  <a:gd name="connsiteY22" fmla="*/ 2890035 h 4437848"/>
                  <a:gd name="connsiteX23" fmla="*/ 345496 w 5135225"/>
                  <a:gd name="connsiteY23" fmla="*/ 2890035 h 4437848"/>
                  <a:gd name="connsiteX24" fmla="*/ 2423053 w 5135225"/>
                  <a:gd name="connsiteY24" fmla="*/ 95238 h 4437848"/>
                  <a:gd name="connsiteX25" fmla="*/ 2423053 w 5135225"/>
                  <a:gd name="connsiteY25" fmla="*/ 95239 h 4437848"/>
                  <a:gd name="connsiteX26" fmla="*/ 2423052 w 5135225"/>
                  <a:gd name="connsiteY26" fmla="*/ 95239 h 4437848"/>
                  <a:gd name="connsiteX27" fmla="*/ 3970290 w 5135225"/>
                  <a:gd name="connsiteY27" fmla="*/ 0 h 4437848"/>
                  <a:gd name="connsiteX28" fmla="*/ 4194654 w 5135225"/>
                  <a:gd name="connsiteY28" fmla="*/ 0 h 4437848"/>
                  <a:gd name="connsiteX29" fmla="*/ 4393622 w 5135225"/>
                  <a:gd name="connsiteY29" fmla="*/ 198968 h 4437848"/>
                  <a:gd name="connsiteX30" fmla="*/ 4393622 w 5135225"/>
                  <a:gd name="connsiteY30" fmla="*/ 1260731 h 4437848"/>
                  <a:gd name="connsiteX31" fmla="*/ 4387272 w 5135225"/>
                  <a:gd name="connsiteY31" fmla="*/ 1292184 h 4437848"/>
                  <a:gd name="connsiteX32" fmla="*/ 4387272 w 5135225"/>
                  <a:gd name="connsiteY32" fmla="*/ 1637736 h 4437848"/>
                  <a:gd name="connsiteX33" fmla="*/ 5072588 w 5135225"/>
                  <a:gd name="connsiteY33" fmla="*/ 2267757 h 4437848"/>
                  <a:gd name="connsiteX34" fmla="*/ 5084099 w 5135225"/>
                  <a:gd name="connsiteY34" fmla="*/ 2541577 h 4437848"/>
                  <a:gd name="connsiteX35" fmla="*/ 5084098 w 5135225"/>
                  <a:gd name="connsiteY35" fmla="*/ 2541576 h 4437848"/>
                  <a:gd name="connsiteX36" fmla="*/ 4810278 w 5135225"/>
                  <a:gd name="connsiteY36" fmla="*/ 2553088 h 4437848"/>
                  <a:gd name="connsiteX37" fmla="*/ 2560975 w 5135225"/>
                  <a:gd name="connsiteY37" fmla="*/ 485270 h 4437848"/>
                  <a:gd name="connsiteX38" fmla="*/ 325238 w 5135225"/>
                  <a:gd name="connsiteY38" fmla="*/ 2549109 h 4437848"/>
                  <a:gd name="connsiteX39" fmla="*/ 113751 w 5135225"/>
                  <a:gd name="connsiteY39" fmla="*/ 2583258 h 4437848"/>
                  <a:gd name="connsiteX40" fmla="*/ 51396 w 5135225"/>
                  <a:gd name="connsiteY40" fmla="*/ 2538161 h 4437848"/>
                  <a:gd name="connsiteX41" fmla="*/ 11421 w 5135225"/>
                  <a:gd name="connsiteY41" fmla="*/ 2472405 h 4437848"/>
                  <a:gd name="connsiteX42" fmla="*/ 62344 w 5135225"/>
                  <a:gd name="connsiteY42" fmla="*/ 2264319 h 4437848"/>
                  <a:gd name="connsiteX43" fmla="*/ 2372862 w 5135225"/>
                  <a:gd name="connsiteY43" fmla="*/ 131447 h 4437848"/>
                  <a:gd name="connsiteX44" fmla="*/ 2417601 w 5135225"/>
                  <a:gd name="connsiteY44" fmla="*/ 104249 h 4437848"/>
                  <a:gd name="connsiteX45" fmla="*/ 2423053 w 5135225"/>
                  <a:gd name="connsiteY45" fmla="*/ 95239 h 4437848"/>
                  <a:gd name="connsiteX46" fmla="*/ 2485315 w 5135225"/>
                  <a:gd name="connsiteY46" fmla="*/ 50014 h 4437848"/>
                  <a:gd name="connsiteX47" fmla="*/ 2557578 w 5135225"/>
                  <a:gd name="connsiteY47" fmla="*/ 32773 h 4437848"/>
                  <a:gd name="connsiteX48" fmla="*/ 2696872 w 5135225"/>
                  <a:gd name="connsiteY48" fmla="*/ 83728 h 4437848"/>
                  <a:gd name="connsiteX49" fmla="*/ 3771322 w 5135225"/>
                  <a:gd name="connsiteY49" fmla="*/ 1071485 h 4437848"/>
                  <a:gd name="connsiteX50" fmla="*/ 3771322 w 5135225"/>
                  <a:gd name="connsiteY50" fmla="*/ 198968 h 4437848"/>
                  <a:gd name="connsiteX51" fmla="*/ 3970290 w 5135225"/>
                  <a:gd name="connsiteY51" fmla="*/ 0 h 443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135225" h="4437848">
                    <a:moveTo>
                      <a:pt x="2204400" y="2557157"/>
                    </a:moveTo>
                    <a:cubicBezTo>
                      <a:pt x="2066219" y="2557157"/>
                      <a:pt x="1954202" y="2669174"/>
                      <a:pt x="1954202" y="2807355"/>
                    </a:cubicBezTo>
                    <a:lnTo>
                      <a:pt x="1954202" y="3802721"/>
                    </a:lnTo>
                    <a:cubicBezTo>
                      <a:pt x="1954202" y="3940902"/>
                      <a:pt x="2066219" y="4052919"/>
                      <a:pt x="2204400" y="4052919"/>
                    </a:cubicBezTo>
                    <a:lnTo>
                      <a:pt x="2930824" y="4052919"/>
                    </a:lnTo>
                    <a:cubicBezTo>
                      <a:pt x="3069005" y="4052919"/>
                      <a:pt x="3181022" y="3940902"/>
                      <a:pt x="3181022" y="3802721"/>
                    </a:cubicBezTo>
                    <a:lnTo>
                      <a:pt x="3181022" y="2807355"/>
                    </a:lnTo>
                    <a:cubicBezTo>
                      <a:pt x="3181022" y="2669174"/>
                      <a:pt x="3069005" y="2557157"/>
                      <a:pt x="2930824" y="2557157"/>
                    </a:cubicBezTo>
                    <a:close/>
                    <a:moveTo>
                      <a:pt x="51395" y="2538161"/>
                    </a:moveTo>
                    <a:lnTo>
                      <a:pt x="51396" y="2538161"/>
                    </a:lnTo>
                    <a:lnTo>
                      <a:pt x="51396" y="2538162"/>
                    </a:lnTo>
                    <a:close/>
                    <a:moveTo>
                      <a:pt x="2570296" y="823051"/>
                    </a:moveTo>
                    <a:lnTo>
                      <a:pt x="4795096" y="2890035"/>
                    </a:lnTo>
                    <a:lnTo>
                      <a:pt x="4804039" y="2890035"/>
                    </a:lnTo>
                    <a:lnTo>
                      <a:pt x="4804039" y="3804435"/>
                    </a:lnTo>
                    <a:lnTo>
                      <a:pt x="4801448" y="3804435"/>
                    </a:lnTo>
                    <a:lnTo>
                      <a:pt x="4801448" y="3875366"/>
                    </a:lnTo>
                    <a:cubicBezTo>
                      <a:pt x="4801448" y="4186016"/>
                      <a:pt x="4549616" y="4437848"/>
                      <a:pt x="4238966" y="4437848"/>
                    </a:cubicBezTo>
                    <a:lnTo>
                      <a:pt x="914330" y="4437848"/>
                    </a:lnTo>
                    <a:cubicBezTo>
                      <a:pt x="603680" y="4437848"/>
                      <a:pt x="351848" y="4186016"/>
                      <a:pt x="351848" y="3875366"/>
                    </a:cubicBezTo>
                    <a:lnTo>
                      <a:pt x="351848" y="3466805"/>
                    </a:lnTo>
                    <a:lnTo>
                      <a:pt x="354439" y="3441103"/>
                    </a:lnTo>
                    <a:lnTo>
                      <a:pt x="354439" y="2890035"/>
                    </a:lnTo>
                    <a:lnTo>
                      <a:pt x="345496" y="2890035"/>
                    </a:lnTo>
                    <a:close/>
                    <a:moveTo>
                      <a:pt x="2423053" y="95238"/>
                    </a:moveTo>
                    <a:lnTo>
                      <a:pt x="2423053" y="95239"/>
                    </a:lnTo>
                    <a:lnTo>
                      <a:pt x="2423052" y="95239"/>
                    </a:lnTo>
                    <a:close/>
                    <a:moveTo>
                      <a:pt x="3970290" y="0"/>
                    </a:moveTo>
                    <a:lnTo>
                      <a:pt x="4194654" y="0"/>
                    </a:lnTo>
                    <a:cubicBezTo>
                      <a:pt x="4304541" y="0"/>
                      <a:pt x="4393622" y="89081"/>
                      <a:pt x="4393622" y="198968"/>
                    </a:cubicBezTo>
                    <a:lnTo>
                      <a:pt x="4393622" y="1260731"/>
                    </a:lnTo>
                    <a:lnTo>
                      <a:pt x="4387272" y="1292184"/>
                    </a:lnTo>
                    <a:lnTo>
                      <a:pt x="4387272" y="1637736"/>
                    </a:lnTo>
                    <a:lnTo>
                      <a:pt x="5072588" y="2267757"/>
                    </a:lnTo>
                    <a:cubicBezTo>
                      <a:pt x="5151380" y="2340192"/>
                      <a:pt x="5156534" y="2462785"/>
                      <a:pt x="5084099" y="2541577"/>
                    </a:cubicBezTo>
                    <a:lnTo>
                      <a:pt x="5084098" y="2541576"/>
                    </a:lnTo>
                    <a:cubicBezTo>
                      <a:pt x="5011663" y="2620369"/>
                      <a:pt x="4889070" y="2625522"/>
                      <a:pt x="4810278" y="2553088"/>
                    </a:cubicBezTo>
                    <a:lnTo>
                      <a:pt x="2560975" y="485270"/>
                    </a:lnTo>
                    <a:lnTo>
                      <a:pt x="325238" y="2549109"/>
                    </a:lnTo>
                    <a:cubicBezTo>
                      <a:pt x="266256" y="2603557"/>
                      <a:pt x="182546" y="2614411"/>
                      <a:pt x="113751" y="2583258"/>
                    </a:cubicBezTo>
                    <a:lnTo>
                      <a:pt x="51396" y="2538161"/>
                    </a:lnTo>
                    <a:lnTo>
                      <a:pt x="11421" y="2472405"/>
                    </a:lnTo>
                    <a:cubicBezTo>
                      <a:pt x="-14141" y="2401343"/>
                      <a:pt x="3362" y="2318767"/>
                      <a:pt x="62344" y="2264319"/>
                    </a:cubicBezTo>
                    <a:lnTo>
                      <a:pt x="2372862" y="131447"/>
                    </a:lnTo>
                    <a:lnTo>
                      <a:pt x="2417601" y="104249"/>
                    </a:lnTo>
                    <a:lnTo>
                      <a:pt x="2423053" y="95239"/>
                    </a:lnTo>
                    <a:lnTo>
                      <a:pt x="2485315" y="50014"/>
                    </a:lnTo>
                    <a:cubicBezTo>
                      <a:pt x="2508225" y="39582"/>
                      <a:pt x="2532803" y="33815"/>
                      <a:pt x="2557578" y="32773"/>
                    </a:cubicBezTo>
                    <a:cubicBezTo>
                      <a:pt x="2607130" y="30690"/>
                      <a:pt x="2657476" y="47511"/>
                      <a:pt x="2696872" y="83728"/>
                    </a:cubicBezTo>
                    <a:lnTo>
                      <a:pt x="3771322" y="1071485"/>
                    </a:lnTo>
                    <a:lnTo>
                      <a:pt x="3771322" y="198968"/>
                    </a:lnTo>
                    <a:cubicBezTo>
                      <a:pt x="3771322" y="89081"/>
                      <a:pt x="3860403" y="0"/>
                      <a:pt x="3970290" y="0"/>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05" dirty="0"/>
              </a:p>
            </p:txBody>
          </p:sp>
        </p:grpSp>
      </p:grpSp>
    </p:spTree>
    <p:extLst>
      <p:ext uri="{BB962C8B-B14F-4D97-AF65-F5344CB8AC3E}">
        <p14:creationId xmlns:p14="http://schemas.microsoft.com/office/powerpoint/2010/main" val="15650314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1"/>
            <a:ext cx="18288000" cy="4971694"/>
          </a:xfrm>
          <a:prstGeom prst="rect">
            <a:avLst/>
          </a:prstGeom>
          <a:solidFill>
            <a:schemeClr val="tx1">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6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p:cNvSpPr/>
          <p:nvPr/>
        </p:nvSpPr>
        <p:spPr>
          <a:xfrm>
            <a:off x="9208023" y="0"/>
            <a:ext cx="9106183" cy="4960188"/>
          </a:xfrm>
          <a:prstGeom prst="rect">
            <a:avLst/>
          </a:prstGeom>
          <a:solidFill>
            <a:schemeClr val="tx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p:cNvSpPr/>
          <p:nvPr/>
        </p:nvSpPr>
        <p:spPr>
          <a:xfrm>
            <a:off x="11098414" y="455698"/>
            <a:ext cx="5394425" cy="861774"/>
          </a:xfrm>
          <a:prstGeom prst="rect">
            <a:avLst/>
          </a:prstGeom>
        </p:spPr>
        <p:txBody>
          <a:bodyPr wrap="none">
            <a:spAutoFit/>
          </a:bodyPr>
          <a:lstStyle/>
          <a:p>
            <a:pPr algn="ctr"/>
            <a:r>
              <a:rPr lang="en-GB" sz="5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Laptop Mock up A</a:t>
            </a:r>
            <a:endParaRPr lang="en-GB" sz="5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10588815" y="1317472"/>
            <a:ext cx="6478890" cy="523220"/>
          </a:xfrm>
          <a:prstGeom prst="rect">
            <a:avLst/>
          </a:prstGeom>
        </p:spPr>
        <p:txBody>
          <a:bodyPr wrap="none">
            <a:spAutoFit/>
          </a:bodyPr>
          <a:lstStyle/>
          <a:p>
            <a:pPr algn="ctr"/>
            <a:r>
              <a:rPr lang="en-GB" sz="2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sp>
        <p:nvSpPr>
          <p:cNvPr id="43" name="Rectangle 42"/>
          <p:cNvSpPr/>
          <p:nvPr/>
        </p:nvSpPr>
        <p:spPr>
          <a:xfrm>
            <a:off x="10609615" y="2080363"/>
            <a:ext cx="6866391" cy="2308324"/>
          </a:xfrm>
          <a:prstGeom prst="rect">
            <a:avLst/>
          </a:prstGeom>
        </p:spPr>
        <p:txBody>
          <a:bodyPr wrap="square">
            <a:spAutoFit/>
          </a:bodyPr>
          <a:lstStyle/>
          <a:p>
            <a:pPr marL="342900" indent="-342900">
              <a:buFont typeface="Wingdings" panose="05000000000000000000" pitchFamily="2" charset="2"/>
              <a:buChar char="ü"/>
            </a:pPr>
            <a:r>
              <a:rPr lang="en-GB" sz="2400" dirty="0" smtClean="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rPr>
              <a:t>This is something about this project</a:t>
            </a:r>
          </a:p>
          <a:p>
            <a:pPr marL="342900" indent="-342900">
              <a:buFont typeface="Wingdings" panose="05000000000000000000" pitchFamily="2" charset="2"/>
              <a:buChar char="ü"/>
            </a:pPr>
            <a:r>
              <a:rPr lang="en-GB" sz="2400" dirty="0" smtClean="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rPr>
              <a:t>You can add something more here</a:t>
            </a:r>
          </a:p>
          <a:p>
            <a:pPr marL="342900" indent="-342900">
              <a:buFont typeface="Wingdings" panose="05000000000000000000" pitchFamily="2" charset="2"/>
              <a:buChar char="ü"/>
            </a:pPr>
            <a:r>
              <a:rPr lang="en-GB" sz="2400" dirty="0" smtClean="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rPr>
              <a:t>You can add description that is useful for you</a:t>
            </a:r>
          </a:p>
          <a:p>
            <a:pPr marL="342900" indent="-342900">
              <a:buFont typeface="Wingdings" panose="05000000000000000000" pitchFamily="2" charset="2"/>
              <a:buChar char="ü"/>
            </a:pPr>
            <a:r>
              <a:rPr lang="en-GB" sz="2400" dirty="0" smtClean="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rPr>
              <a:t>If you are feeling so good getting my work</a:t>
            </a:r>
          </a:p>
          <a:p>
            <a:pPr marL="342900" indent="-342900">
              <a:buFont typeface="Wingdings" panose="05000000000000000000" pitchFamily="2" charset="2"/>
              <a:buChar char="ü"/>
            </a:pPr>
            <a:r>
              <a:rPr lang="en-GB" sz="2400" dirty="0" smtClean="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rPr>
              <a:t>Please give me five star ratings</a:t>
            </a:r>
          </a:p>
          <a:p>
            <a:pPr marL="342900" indent="-342900">
              <a:buFont typeface="Wingdings" panose="05000000000000000000" pitchFamily="2" charset="2"/>
              <a:buChar char="ü"/>
            </a:pPr>
            <a:r>
              <a:rPr lang="en-GB" sz="2400" dirty="0" smtClean="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rPr>
              <a:t>This will increase my energy to make more like this</a:t>
            </a:r>
            <a:endParaRPr lang="en-GB" sz="2400" dirty="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endParaRPr>
          </a:p>
        </p:txBody>
      </p:sp>
      <p:sp>
        <p:nvSpPr>
          <p:cNvPr id="45" name="Freeform 23"/>
          <p:cNvSpPr>
            <a:spLocks noEditPoints="1"/>
          </p:cNvSpPr>
          <p:nvPr/>
        </p:nvSpPr>
        <p:spPr bwMode="auto">
          <a:xfrm>
            <a:off x="6825038" y="6251065"/>
            <a:ext cx="1040153" cy="1040153"/>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6" name="Group 45"/>
          <p:cNvGrpSpPr/>
          <p:nvPr/>
        </p:nvGrpSpPr>
        <p:grpSpPr>
          <a:xfrm>
            <a:off x="15623148" y="6552878"/>
            <a:ext cx="436528" cy="436527"/>
            <a:chOff x="4843463" y="3155951"/>
            <a:chExt cx="1370013" cy="1370012"/>
          </a:xfrm>
          <a:solidFill>
            <a:schemeClr val="accent5"/>
          </a:solidFill>
        </p:grpSpPr>
        <p:sp>
          <p:nvSpPr>
            <p:cNvPr id="47"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8"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51" name="Freeform 162"/>
          <p:cNvSpPr>
            <a:spLocks noEditPoints="1"/>
          </p:cNvSpPr>
          <p:nvPr/>
        </p:nvSpPr>
        <p:spPr bwMode="auto">
          <a:xfrm>
            <a:off x="11369865" y="6578016"/>
            <a:ext cx="446796" cy="391155"/>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Freeform 18"/>
          <p:cNvSpPr>
            <a:spLocks noEditPoints="1"/>
          </p:cNvSpPr>
          <p:nvPr/>
        </p:nvSpPr>
        <p:spPr bwMode="auto">
          <a:xfrm>
            <a:off x="7135969" y="6558234"/>
            <a:ext cx="429493" cy="425814"/>
          </a:xfrm>
          <a:custGeom>
            <a:avLst/>
            <a:gdLst>
              <a:gd name="T0" fmla="*/ 1796 w 3737"/>
              <a:gd name="T1" fmla="*/ 422 h 3704"/>
              <a:gd name="T2" fmla="*/ 1738 w 3737"/>
              <a:gd name="T3" fmla="*/ 507 h 3704"/>
              <a:gd name="T4" fmla="*/ 1757 w 3737"/>
              <a:gd name="T5" fmla="*/ 607 h 3704"/>
              <a:gd name="T6" fmla="*/ 1843 w 3737"/>
              <a:gd name="T7" fmla="*/ 665 h 3704"/>
              <a:gd name="T8" fmla="*/ 1942 w 3737"/>
              <a:gd name="T9" fmla="*/ 644 h 3704"/>
              <a:gd name="T10" fmla="*/ 2000 w 3737"/>
              <a:gd name="T11" fmla="*/ 560 h 3704"/>
              <a:gd name="T12" fmla="*/ 1980 w 3737"/>
              <a:gd name="T13" fmla="*/ 461 h 3704"/>
              <a:gd name="T14" fmla="*/ 1895 w 3737"/>
              <a:gd name="T15" fmla="*/ 403 h 3704"/>
              <a:gd name="T16" fmla="*/ 1931 w 3737"/>
              <a:gd name="T17" fmla="*/ 3 h 3704"/>
              <a:gd name="T18" fmla="*/ 2152 w 3737"/>
              <a:gd name="T19" fmla="*/ 79 h 3704"/>
              <a:gd name="T20" fmla="*/ 2322 w 3737"/>
              <a:gd name="T21" fmla="*/ 251 h 3704"/>
              <a:gd name="T22" fmla="*/ 2400 w 3737"/>
              <a:gd name="T23" fmla="*/ 472 h 3704"/>
              <a:gd name="T24" fmla="*/ 2377 w 3737"/>
              <a:gd name="T25" fmla="*/ 700 h 3704"/>
              <a:gd name="T26" fmla="*/ 2263 w 3737"/>
              <a:gd name="T27" fmla="*/ 892 h 3704"/>
              <a:gd name="T28" fmla="*/ 2135 w 3737"/>
              <a:gd name="T29" fmla="*/ 1334 h 3704"/>
              <a:gd name="T30" fmla="*/ 2609 w 3737"/>
              <a:gd name="T31" fmla="*/ 1357 h 3704"/>
              <a:gd name="T32" fmla="*/ 2667 w 3737"/>
              <a:gd name="T33" fmla="*/ 1442 h 3704"/>
              <a:gd name="T34" fmla="*/ 2659 w 3737"/>
              <a:gd name="T35" fmla="*/ 1786 h 3704"/>
              <a:gd name="T36" fmla="*/ 2587 w 3737"/>
              <a:gd name="T37" fmla="*/ 1858 h 3704"/>
              <a:gd name="T38" fmla="*/ 2135 w 3737"/>
              <a:gd name="T39" fmla="*/ 3218 h 3704"/>
              <a:gd name="T40" fmla="*/ 2525 w 3737"/>
              <a:gd name="T41" fmla="*/ 3123 h 3704"/>
              <a:gd name="T42" fmla="*/ 2839 w 3737"/>
              <a:gd name="T43" fmla="*/ 2967 h 3704"/>
              <a:gd name="T44" fmla="*/ 3055 w 3737"/>
              <a:gd name="T45" fmla="*/ 2778 h 3704"/>
              <a:gd name="T46" fmla="*/ 2869 w 3737"/>
              <a:gd name="T47" fmla="*/ 2482 h 3704"/>
              <a:gd name="T48" fmla="*/ 2898 w 3737"/>
              <a:gd name="T49" fmla="*/ 2413 h 3704"/>
              <a:gd name="T50" fmla="*/ 3690 w 3737"/>
              <a:gd name="T51" fmla="*/ 2404 h 3704"/>
              <a:gd name="T52" fmla="*/ 3736 w 3737"/>
              <a:gd name="T53" fmla="*/ 2451 h 3704"/>
              <a:gd name="T54" fmla="*/ 3727 w 3737"/>
              <a:gd name="T55" fmla="*/ 3242 h 3704"/>
              <a:gd name="T56" fmla="*/ 3671 w 3737"/>
              <a:gd name="T57" fmla="*/ 3270 h 3704"/>
              <a:gd name="T58" fmla="*/ 3429 w 3737"/>
              <a:gd name="T59" fmla="*/ 3058 h 3704"/>
              <a:gd name="T60" fmla="*/ 3176 w 3737"/>
              <a:gd name="T61" fmla="*/ 3298 h 3704"/>
              <a:gd name="T62" fmla="*/ 2855 w 3737"/>
              <a:gd name="T63" fmla="*/ 3490 h 3704"/>
              <a:gd name="T64" fmla="*/ 2444 w 3737"/>
              <a:gd name="T65" fmla="*/ 3636 h 3704"/>
              <a:gd name="T66" fmla="*/ 1988 w 3737"/>
              <a:gd name="T67" fmla="*/ 3701 h 3704"/>
              <a:gd name="T68" fmla="*/ 1518 w 3737"/>
              <a:gd name="T69" fmla="*/ 3679 h 3704"/>
              <a:gd name="T70" fmla="*/ 1078 w 3737"/>
              <a:gd name="T71" fmla="*/ 3570 h 3704"/>
              <a:gd name="T72" fmla="*/ 715 w 3737"/>
              <a:gd name="T73" fmla="*/ 3400 h 3704"/>
              <a:gd name="T74" fmla="*/ 428 w 3737"/>
              <a:gd name="T75" fmla="*/ 3183 h 3704"/>
              <a:gd name="T76" fmla="*/ 101 w 3737"/>
              <a:gd name="T77" fmla="*/ 3262 h 3704"/>
              <a:gd name="T78" fmla="*/ 42 w 3737"/>
              <a:gd name="T79" fmla="*/ 3266 h 3704"/>
              <a:gd name="T80" fmla="*/ 0 w 3737"/>
              <a:gd name="T81" fmla="*/ 3204 h 3704"/>
              <a:gd name="T82" fmla="*/ 19 w 3737"/>
              <a:gd name="T83" fmla="*/ 2421 h 3704"/>
              <a:gd name="T84" fmla="*/ 801 w 3737"/>
              <a:gd name="T85" fmla="*/ 2403 h 3704"/>
              <a:gd name="T86" fmla="*/ 863 w 3737"/>
              <a:gd name="T87" fmla="*/ 2444 h 3704"/>
              <a:gd name="T88" fmla="*/ 849 w 3737"/>
              <a:gd name="T89" fmla="*/ 2517 h 3704"/>
              <a:gd name="T90" fmla="*/ 782 w 3737"/>
              <a:gd name="T91" fmla="*/ 2877 h 3704"/>
              <a:gd name="T92" fmla="*/ 1036 w 3737"/>
              <a:gd name="T93" fmla="*/ 3046 h 3704"/>
              <a:gd name="T94" fmla="*/ 1401 w 3737"/>
              <a:gd name="T95" fmla="*/ 3180 h 3704"/>
              <a:gd name="T96" fmla="*/ 1201 w 3737"/>
              <a:gd name="T97" fmla="*/ 1869 h 3704"/>
              <a:gd name="T98" fmla="*/ 1107 w 3737"/>
              <a:gd name="T99" fmla="*/ 1829 h 3704"/>
              <a:gd name="T100" fmla="*/ 1068 w 3737"/>
              <a:gd name="T101" fmla="*/ 1735 h 3704"/>
              <a:gd name="T102" fmla="*/ 1090 w 3737"/>
              <a:gd name="T103" fmla="*/ 1395 h 3704"/>
              <a:gd name="T104" fmla="*/ 1175 w 3737"/>
              <a:gd name="T105" fmla="*/ 1338 h 3704"/>
              <a:gd name="T106" fmla="*/ 1555 w 3737"/>
              <a:gd name="T107" fmla="*/ 964 h 3704"/>
              <a:gd name="T108" fmla="*/ 1408 w 3737"/>
              <a:gd name="T109" fmla="*/ 802 h 3704"/>
              <a:gd name="T110" fmla="*/ 1338 w 3737"/>
              <a:gd name="T111" fmla="*/ 591 h 3704"/>
              <a:gd name="T112" fmla="*/ 1364 w 3737"/>
              <a:gd name="T113" fmla="*/ 356 h 3704"/>
              <a:gd name="T114" fmla="*/ 1491 w 3737"/>
              <a:gd name="T115" fmla="*/ 157 h 3704"/>
              <a:gd name="T116" fmla="*/ 1692 w 3737"/>
              <a:gd name="T117" fmla="*/ 28 h 3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37" h="3704">
                <a:moveTo>
                  <a:pt x="1869" y="400"/>
                </a:moveTo>
                <a:lnTo>
                  <a:pt x="1843" y="403"/>
                </a:lnTo>
                <a:lnTo>
                  <a:pt x="1819" y="411"/>
                </a:lnTo>
                <a:lnTo>
                  <a:pt x="1796" y="422"/>
                </a:lnTo>
                <a:lnTo>
                  <a:pt x="1774" y="440"/>
                </a:lnTo>
                <a:lnTo>
                  <a:pt x="1757" y="461"/>
                </a:lnTo>
                <a:lnTo>
                  <a:pt x="1745" y="483"/>
                </a:lnTo>
                <a:lnTo>
                  <a:pt x="1738" y="507"/>
                </a:lnTo>
                <a:lnTo>
                  <a:pt x="1735" y="534"/>
                </a:lnTo>
                <a:lnTo>
                  <a:pt x="1738" y="560"/>
                </a:lnTo>
                <a:lnTo>
                  <a:pt x="1745" y="584"/>
                </a:lnTo>
                <a:lnTo>
                  <a:pt x="1757" y="607"/>
                </a:lnTo>
                <a:lnTo>
                  <a:pt x="1774" y="627"/>
                </a:lnTo>
                <a:lnTo>
                  <a:pt x="1796" y="644"/>
                </a:lnTo>
                <a:lnTo>
                  <a:pt x="1819" y="657"/>
                </a:lnTo>
                <a:lnTo>
                  <a:pt x="1843" y="665"/>
                </a:lnTo>
                <a:lnTo>
                  <a:pt x="1869" y="667"/>
                </a:lnTo>
                <a:lnTo>
                  <a:pt x="1895" y="665"/>
                </a:lnTo>
                <a:lnTo>
                  <a:pt x="1920" y="657"/>
                </a:lnTo>
                <a:lnTo>
                  <a:pt x="1942" y="644"/>
                </a:lnTo>
                <a:lnTo>
                  <a:pt x="1963" y="627"/>
                </a:lnTo>
                <a:lnTo>
                  <a:pt x="1980" y="607"/>
                </a:lnTo>
                <a:lnTo>
                  <a:pt x="1992" y="584"/>
                </a:lnTo>
                <a:lnTo>
                  <a:pt x="2000" y="560"/>
                </a:lnTo>
                <a:lnTo>
                  <a:pt x="2002" y="534"/>
                </a:lnTo>
                <a:lnTo>
                  <a:pt x="2000" y="507"/>
                </a:lnTo>
                <a:lnTo>
                  <a:pt x="1992" y="483"/>
                </a:lnTo>
                <a:lnTo>
                  <a:pt x="1980" y="461"/>
                </a:lnTo>
                <a:lnTo>
                  <a:pt x="1963" y="440"/>
                </a:lnTo>
                <a:lnTo>
                  <a:pt x="1942" y="422"/>
                </a:lnTo>
                <a:lnTo>
                  <a:pt x="1920" y="411"/>
                </a:lnTo>
                <a:lnTo>
                  <a:pt x="1895" y="403"/>
                </a:lnTo>
                <a:lnTo>
                  <a:pt x="1869" y="400"/>
                </a:lnTo>
                <a:close/>
                <a:moveTo>
                  <a:pt x="1869" y="0"/>
                </a:moveTo>
                <a:lnTo>
                  <a:pt x="1869" y="0"/>
                </a:lnTo>
                <a:lnTo>
                  <a:pt x="1931" y="3"/>
                </a:lnTo>
                <a:lnTo>
                  <a:pt x="1990" y="12"/>
                </a:lnTo>
                <a:lnTo>
                  <a:pt x="2047" y="28"/>
                </a:lnTo>
                <a:lnTo>
                  <a:pt x="2100" y="51"/>
                </a:lnTo>
                <a:lnTo>
                  <a:pt x="2152" y="79"/>
                </a:lnTo>
                <a:lnTo>
                  <a:pt x="2200" y="115"/>
                </a:lnTo>
                <a:lnTo>
                  <a:pt x="2246" y="157"/>
                </a:lnTo>
                <a:lnTo>
                  <a:pt x="2288" y="202"/>
                </a:lnTo>
                <a:lnTo>
                  <a:pt x="2322" y="251"/>
                </a:lnTo>
                <a:lnTo>
                  <a:pt x="2352" y="302"/>
                </a:lnTo>
                <a:lnTo>
                  <a:pt x="2373" y="356"/>
                </a:lnTo>
                <a:lnTo>
                  <a:pt x="2390" y="413"/>
                </a:lnTo>
                <a:lnTo>
                  <a:pt x="2400" y="472"/>
                </a:lnTo>
                <a:lnTo>
                  <a:pt x="2403" y="534"/>
                </a:lnTo>
                <a:lnTo>
                  <a:pt x="2400" y="591"/>
                </a:lnTo>
                <a:lnTo>
                  <a:pt x="2392" y="647"/>
                </a:lnTo>
                <a:lnTo>
                  <a:pt x="2377" y="700"/>
                </a:lnTo>
                <a:lnTo>
                  <a:pt x="2356" y="752"/>
                </a:lnTo>
                <a:lnTo>
                  <a:pt x="2329" y="802"/>
                </a:lnTo>
                <a:lnTo>
                  <a:pt x="2299" y="849"/>
                </a:lnTo>
                <a:lnTo>
                  <a:pt x="2263" y="892"/>
                </a:lnTo>
                <a:lnTo>
                  <a:pt x="2225" y="930"/>
                </a:lnTo>
                <a:lnTo>
                  <a:pt x="2182" y="964"/>
                </a:lnTo>
                <a:lnTo>
                  <a:pt x="2135" y="995"/>
                </a:lnTo>
                <a:lnTo>
                  <a:pt x="2135" y="1334"/>
                </a:lnTo>
                <a:lnTo>
                  <a:pt x="2536" y="1334"/>
                </a:lnTo>
                <a:lnTo>
                  <a:pt x="2563" y="1338"/>
                </a:lnTo>
                <a:lnTo>
                  <a:pt x="2587" y="1344"/>
                </a:lnTo>
                <a:lnTo>
                  <a:pt x="2609" y="1357"/>
                </a:lnTo>
                <a:lnTo>
                  <a:pt x="2630" y="1374"/>
                </a:lnTo>
                <a:lnTo>
                  <a:pt x="2647" y="1395"/>
                </a:lnTo>
                <a:lnTo>
                  <a:pt x="2659" y="1417"/>
                </a:lnTo>
                <a:lnTo>
                  <a:pt x="2667" y="1442"/>
                </a:lnTo>
                <a:lnTo>
                  <a:pt x="2670" y="1468"/>
                </a:lnTo>
                <a:lnTo>
                  <a:pt x="2670" y="1735"/>
                </a:lnTo>
                <a:lnTo>
                  <a:pt x="2667" y="1761"/>
                </a:lnTo>
                <a:lnTo>
                  <a:pt x="2659" y="1786"/>
                </a:lnTo>
                <a:lnTo>
                  <a:pt x="2647" y="1808"/>
                </a:lnTo>
                <a:lnTo>
                  <a:pt x="2630" y="1829"/>
                </a:lnTo>
                <a:lnTo>
                  <a:pt x="2609" y="1846"/>
                </a:lnTo>
                <a:lnTo>
                  <a:pt x="2587" y="1858"/>
                </a:lnTo>
                <a:lnTo>
                  <a:pt x="2563" y="1866"/>
                </a:lnTo>
                <a:lnTo>
                  <a:pt x="2536" y="1869"/>
                </a:lnTo>
                <a:lnTo>
                  <a:pt x="2135" y="1869"/>
                </a:lnTo>
                <a:lnTo>
                  <a:pt x="2135" y="3218"/>
                </a:lnTo>
                <a:lnTo>
                  <a:pt x="2237" y="3202"/>
                </a:lnTo>
                <a:lnTo>
                  <a:pt x="2337" y="3180"/>
                </a:lnTo>
                <a:lnTo>
                  <a:pt x="2432" y="3154"/>
                </a:lnTo>
                <a:lnTo>
                  <a:pt x="2525" y="3123"/>
                </a:lnTo>
                <a:lnTo>
                  <a:pt x="2615" y="3087"/>
                </a:lnTo>
                <a:lnTo>
                  <a:pt x="2702" y="3046"/>
                </a:lnTo>
                <a:lnTo>
                  <a:pt x="2773" y="3008"/>
                </a:lnTo>
                <a:lnTo>
                  <a:pt x="2839" y="2967"/>
                </a:lnTo>
                <a:lnTo>
                  <a:pt x="2900" y="2924"/>
                </a:lnTo>
                <a:lnTo>
                  <a:pt x="2957" y="2877"/>
                </a:lnTo>
                <a:lnTo>
                  <a:pt x="3008" y="2829"/>
                </a:lnTo>
                <a:lnTo>
                  <a:pt x="3055" y="2778"/>
                </a:lnTo>
                <a:lnTo>
                  <a:pt x="3097" y="2726"/>
                </a:lnTo>
                <a:lnTo>
                  <a:pt x="2889" y="2517"/>
                </a:lnTo>
                <a:lnTo>
                  <a:pt x="2876" y="2500"/>
                </a:lnTo>
                <a:lnTo>
                  <a:pt x="2869" y="2482"/>
                </a:lnTo>
                <a:lnTo>
                  <a:pt x="2869" y="2464"/>
                </a:lnTo>
                <a:lnTo>
                  <a:pt x="2874" y="2444"/>
                </a:lnTo>
                <a:lnTo>
                  <a:pt x="2884" y="2426"/>
                </a:lnTo>
                <a:lnTo>
                  <a:pt x="2898" y="2413"/>
                </a:lnTo>
                <a:lnTo>
                  <a:pt x="2916" y="2405"/>
                </a:lnTo>
                <a:lnTo>
                  <a:pt x="2936" y="2403"/>
                </a:lnTo>
                <a:lnTo>
                  <a:pt x="3671" y="2403"/>
                </a:lnTo>
                <a:lnTo>
                  <a:pt x="3690" y="2404"/>
                </a:lnTo>
                <a:lnTo>
                  <a:pt x="3705" y="2411"/>
                </a:lnTo>
                <a:lnTo>
                  <a:pt x="3719" y="2421"/>
                </a:lnTo>
                <a:lnTo>
                  <a:pt x="3729" y="2435"/>
                </a:lnTo>
                <a:lnTo>
                  <a:pt x="3736" y="2451"/>
                </a:lnTo>
                <a:lnTo>
                  <a:pt x="3737" y="2469"/>
                </a:lnTo>
                <a:lnTo>
                  <a:pt x="3737" y="3204"/>
                </a:lnTo>
                <a:lnTo>
                  <a:pt x="3735" y="3224"/>
                </a:lnTo>
                <a:lnTo>
                  <a:pt x="3727" y="3242"/>
                </a:lnTo>
                <a:lnTo>
                  <a:pt x="3715" y="3256"/>
                </a:lnTo>
                <a:lnTo>
                  <a:pt x="3696" y="3266"/>
                </a:lnTo>
                <a:lnTo>
                  <a:pt x="3682" y="3269"/>
                </a:lnTo>
                <a:lnTo>
                  <a:pt x="3671" y="3270"/>
                </a:lnTo>
                <a:lnTo>
                  <a:pt x="3653" y="3269"/>
                </a:lnTo>
                <a:lnTo>
                  <a:pt x="3637" y="3262"/>
                </a:lnTo>
                <a:lnTo>
                  <a:pt x="3623" y="3252"/>
                </a:lnTo>
                <a:lnTo>
                  <a:pt x="3429" y="3058"/>
                </a:lnTo>
                <a:lnTo>
                  <a:pt x="3372" y="3122"/>
                </a:lnTo>
                <a:lnTo>
                  <a:pt x="3311" y="3183"/>
                </a:lnTo>
                <a:lnTo>
                  <a:pt x="3245" y="3242"/>
                </a:lnTo>
                <a:lnTo>
                  <a:pt x="3176" y="3298"/>
                </a:lnTo>
                <a:lnTo>
                  <a:pt x="3101" y="3350"/>
                </a:lnTo>
                <a:lnTo>
                  <a:pt x="3024" y="3400"/>
                </a:lnTo>
                <a:lnTo>
                  <a:pt x="2941" y="3447"/>
                </a:lnTo>
                <a:lnTo>
                  <a:pt x="2855" y="3490"/>
                </a:lnTo>
                <a:lnTo>
                  <a:pt x="2765" y="3530"/>
                </a:lnTo>
                <a:lnTo>
                  <a:pt x="2659" y="3570"/>
                </a:lnTo>
                <a:lnTo>
                  <a:pt x="2553" y="3606"/>
                </a:lnTo>
                <a:lnTo>
                  <a:pt x="2444" y="3636"/>
                </a:lnTo>
                <a:lnTo>
                  <a:pt x="2333" y="3660"/>
                </a:lnTo>
                <a:lnTo>
                  <a:pt x="2219" y="3679"/>
                </a:lnTo>
                <a:lnTo>
                  <a:pt x="2105" y="3693"/>
                </a:lnTo>
                <a:lnTo>
                  <a:pt x="1988" y="3701"/>
                </a:lnTo>
                <a:lnTo>
                  <a:pt x="1869" y="3704"/>
                </a:lnTo>
                <a:lnTo>
                  <a:pt x="1749" y="3701"/>
                </a:lnTo>
                <a:lnTo>
                  <a:pt x="1633" y="3693"/>
                </a:lnTo>
                <a:lnTo>
                  <a:pt x="1518" y="3679"/>
                </a:lnTo>
                <a:lnTo>
                  <a:pt x="1405" y="3660"/>
                </a:lnTo>
                <a:lnTo>
                  <a:pt x="1295" y="3636"/>
                </a:lnTo>
                <a:lnTo>
                  <a:pt x="1184" y="3606"/>
                </a:lnTo>
                <a:lnTo>
                  <a:pt x="1078" y="3570"/>
                </a:lnTo>
                <a:lnTo>
                  <a:pt x="973" y="3530"/>
                </a:lnTo>
                <a:lnTo>
                  <a:pt x="883" y="3490"/>
                </a:lnTo>
                <a:lnTo>
                  <a:pt x="796" y="3447"/>
                </a:lnTo>
                <a:lnTo>
                  <a:pt x="715" y="3400"/>
                </a:lnTo>
                <a:lnTo>
                  <a:pt x="636" y="3350"/>
                </a:lnTo>
                <a:lnTo>
                  <a:pt x="563" y="3298"/>
                </a:lnTo>
                <a:lnTo>
                  <a:pt x="492" y="3242"/>
                </a:lnTo>
                <a:lnTo>
                  <a:pt x="428" y="3183"/>
                </a:lnTo>
                <a:lnTo>
                  <a:pt x="365" y="3122"/>
                </a:lnTo>
                <a:lnTo>
                  <a:pt x="309" y="3058"/>
                </a:lnTo>
                <a:lnTo>
                  <a:pt x="115" y="3252"/>
                </a:lnTo>
                <a:lnTo>
                  <a:pt x="101" y="3262"/>
                </a:lnTo>
                <a:lnTo>
                  <a:pt x="85" y="3269"/>
                </a:lnTo>
                <a:lnTo>
                  <a:pt x="67" y="3270"/>
                </a:lnTo>
                <a:lnTo>
                  <a:pt x="57" y="3269"/>
                </a:lnTo>
                <a:lnTo>
                  <a:pt x="42" y="3266"/>
                </a:lnTo>
                <a:lnTo>
                  <a:pt x="24" y="3256"/>
                </a:lnTo>
                <a:lnTo>
                  <a:pt x="10" y="3242"/>
                </a:lnTo>
                <a:lnTo>
                  <a:pt x="2" y="3224"/>
                </a:lnTo>
                <a:lnTo>
                  <a:pt x="0" y="3204"/>
                </a:lnTo>
                <a:lnTo>
                  <a:pt x="0" y="2469"/>
                </a:lnTo>
                <a:lnTo>
                  <a:pt x="2" y="2451"/>
                </a:lnTo>
                <a:lnTo>
                  <a:pt x="8" y="2435"/>
                </a:lnTo>
                <a:lnTo>
                  <a:pt x="19" y="2421"/>
                </a:lnTo>
                <a:lnTo>
                  <a:pt x="33" y="2411"/>
                </a:lnTo>
                <a:lnTo>
                  <a:pt x="49" y="2404"/>
                </a:lnTo>
                <a:lnTo>
                  <a:pt x="67" y="2403"/>
                </a:lnTo>
                <a:lnTo>
                  <a:pt x="801" y="2403"/>
                </a:lnTo>
                <a:lnTo>
                  <a:pt x="823" y="2405"/>
                </a:lnTo>
                <a:lnTo>
                  <a:pt x="840" y="2413"/>
                </a:lnTo>
                <a:lnTo>
                  <a:pt x="853" y="2426"/>
                </a:lnTo>
                <a:lnTo>
                  <a:pt x="863" y="2444"/>
                </a:lnTo>
                <a:lnTo>
                  <a:pt x="869" y="2464"/>
                </a:lnTo>
                <a:lnTo>
                  <a:pt x="868" y="2482"/>
                </a:lnTo>
                <a:lnTo>
                  <a:pt x="861" y="2500"/>
                </a:lnTo>
                <a:lnTo>
                  <a:pt x="849" y="2517"/>
                </a:lnTo>
                <a:lnTo>
                  <a:pt x="640" y="2726"/>
                </a:lnTo>
                <a:lnTo>
                  <a:pt x="683" y="2778"/>
                </a:lnTo>
                <a:lnTo>
                  <a:pt x="730" y="2829"/>
                </a:lnTo>
                <a:lnTo>
                  <a:pt x="782" y="2877"/>
                </a:lnTo>
                <a:lnTo>
                  <a:pt x="837" y="2924"/>
                </a:lnTo>
                <a:lnTo>
                  <a:pt x="899" y="2967"/>
                </a:lnTo>
                <a:lnTo>
                  <a:pt x="965" y="3008"/>
                </a:lnTo>
                <a:lnTo>
                  <a:pt x="1036" y="3046"/>
                </a:lnTo>
                <a:lnTo>
                  <a:pt x="1122" y="3087"/>
                </a:lnTo>
                <a:lnTo>
                  <a:pt x="1212" y="3123"/>
                </a:lnTo>
                <a:lnTo>
                  <a:pt x="1305" y="3154"/>
                </a:lnTo>
                <a:lnTo>
                  <a:pt x="1401" y="3180"/>
                </a:lnTo>
                <a:lnTo>
                  <a:pt x="1500" y="3202"/>
                </a:lnTo>
                <a:lnTo>
                  <a:pt x="1602" y="3218"/>
                </a:lnTo>
                <a:lnTo>
                  <a:pt x="1602" y="1869"/>
                </a:lnTo>
                <a:lnTo>
                  <a:pt x="1201" y="1869"/>
                </a:lnTo>
                <a:lnTo>
                  <a:pt x="1175" y="1866"/>
                </a:lnTo>
                <a:lnTo>
                  <a:pt x="1150" y="1858"/>
                </a:lnTo>
                <a:lnTo>
                  <a:pt x="1128" y="1846"/>
                </a:lnTo>
                <a:lnTo>
                  <a:pt x="1107" y="1829"/>
                </a:lnTo>
                <a:lnTo>
                  <a:pt x="1090" y="1808"/>
                </a:lnTo>
                <a:lnTo>
                  <a:pt x="1078" y="1786"/>
                </a:lnTo>
                <a:lnTo>
                  <a:pt x="1070" y="1761"/>
                </a:lnTo>
                <a:lnTo>
                  <a:pt x="1068" y="1735"/>
                </a:lnTo>
                <a:lnTo>
                  <a:pt x="1068" y="1468"/>
                </a:lnTo>
                <a:lnTo>
                  <a:pt x="1070" y="1442"/>
                </a:lnTo>
                <a:lnTo>
                  <a:pt x="1078" y="1417"/>
                </a:lnTo>
                <a:lnTo>
                  <a:pt x="1090" y="1395"/>
                </a:lnTo>
                <a:lnTo>
                  <a:pt x="1107" y="1374"/>
                </a:lnTo>
                <a:lnTo>
                  <a:pt x="1128" y="1357"/>
                </a:lnTo>
                <a:lnTo>
                  <a:pt x="1150" y="1344"/>
                </a:lnTo>
                <a:lnTo>
                  <a:pt x="1175" y="1338"/>
                </a:lnTo>
                <a:lnTo>
                  <a:pt x="1201" y="1334"/>
                </a:lnTo>
                <a:lnTo>
                  <a:pt x="1602" y="1334"/>
                </a:lnTo>
                <a:lnTo>
                  <a:pt x="1602" y="995"/>
                </a:lnTo>
                <a:lnTo>
                  <a:pt x="1555" y="964"/>
                </a:lnTo>
                <a:lnTo>
                  <a:pt x="1512" y="930"/>
                </a:lnTo>
                <a:lnTo>
                  <a:pt x="1474" y="892"/>
                </a:lnTo>
                <a:lnTo>
                  <a:pt x="1439" y="849"/>
                </a:lnTo>
                <a:lnTo>
                  <a:pt x="1408" y="802"/>
                </a:lnTo>
                <a:lnTo>
                  <a:pt x="1382" y="752"/>
                </a:lnTo>
                <a:lnTo>
                  <a:pt x="1361" y="700"/>
                </a:lnTo>
                <a:lnTo>
                  <a:pt x="1347" y="647"/>
                </a:lnTo>
                <a:lnTo>
                  <a:pt x="1338" y="591"/>
                </a:lnTo>
                <a:lnTo>
                  <a:pt x="1335" y="534"/>
                </a:lnTo>
                <a:lnTo>
                  <a:pt x="1338" y="472"/>
                </a:lnTo>
                <a:lnTo>
                  <a:pt x="1348" y="413"/>
                </a:lnTo>
                <a:lnTo>
                  <a:pt x="1364" y="356"/>
                </a:lnTo>
                <a:lnTo>
                  <a:pt x="1386" y="302"/>
                </a:lnTo>
                <a:lnTo>
                  <a:pt x="1415" y="251"/>
                </a:lnTo>
                <a:lnTo>
                  <a:pt x="1450" y="202"/>
                </a:lnTo>
                <a:lnTo>
                  <a:pt x="1491" y="157"/>
                </a:lnTo>
                <a:lnTo>
                  <a:pt x="1537" y="115"/>
                </a:lnTo>
                <a:lnTo>
                  <a:pt x="1586" y="79"/>
                </a:lnTo>
                <a:lnTo>
                  <a:pt x="1637" y="51"/>
                </a:lnTo>
                <a:lnTo>
                  <a:pt x="1692" y="28"/>
                </a:lnTo>
                <a:lnTo>
                  <a:pt x="1747" y="12"/>
                </a:lnTo>
                <a:lnTo>
                  <a:pt x="1807" y="3"/>
                </a:lnTo>
                <a:lnTo>
                  <a:pt x="1869"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53" name="Group 52"/>
          <p:cNvGrpSpPr/>
          <p:nvPr/>
        </p:nvGrpSpPr>
        <p:grpSpPr>
          <a:xfrm>
            <a:off x="5482204" y="7421920"/>
            <a:ext cx="3725819" cy="1463244"/>
            <a:chOff x="2674512" y="7414670"/>
            <a:chExt cx="3725819" cy="1463244"/>
          </a:xfrm>
        </p:grpSpPr>
        <p:sp>
          <p:nvSpPr>
            <p:cNvPr id="54" name="Rectangle 53"/>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55" name="Rectangle 54"/>
            <p:cNvSpPr/>
            <p:nvPr/>
          </p:nvSpPr>
          <p:spPr>
            <a:xfrm>
              <a:off x="3474345" y="7414670"/>
              <a:ext cx="2126159"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56" name="Freeform 23"/>
          <p:cNvSpPr>
            <a:spLocks noEditPoints="1"/>
          </p:cNvSpPr>
          <p:nvPr/>
        </p:nvSpPr>
        <p:spPr bwMode="auto">
          <a:xfrm>
            <a:off x="11073188" y="6251065"/>
            <a:ext cx="1040153" cy="1040153"/>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p:cNvGrpSpPr/>
          <p:nvPr/>
        </p:nvGrpSpPr>
        <p:grpSpPr>
          <a:xfrm>
            <a:off x="9730354" y="7421920"/>
            <a:ext cx="3725819" cy="1463244"/>
            <a:chOff x="2674512" y="7414670"/>
            <a:chExt cx="3725819" cy="1463244"/>
          </a:xfrm>
        </p:grpSpPr>
        <p:sp>
          <p:nvSpPr>
            <p:cNvPr id="59" name="Rectangle 58"/>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65" name="Rectangle 64"/>
            <p:cNvSpPr/>
            <p:nvPr/>
          </p:nvSpPr>
          <p:spPr>
            <a:xfrm>
              <a:off x="3474345" y="7414670"/>
              <a:ext cx="2126159"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66" name="Freeform 23"/>
          <p:cNvSpPr>
            <a:spLocks noEditPoints="1"/>
          </p:cNvSpPr>
          <p:nvPr/>
        </p:nvSpPr>
        <p:spPr bwMode="auto">
          <a:xfrm>
            <a:off x="15321338" y="6251065"/>
            <a:ext cx="1040153" cy="1040153"/>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68" name="Group 67"/>
          <p:cNvGrpSpPr/>
          <p:nvPr/>
        </p:nvGrpSpPr>
        <p:grpSpPr>
          <a:xfrm>
            <a:off x="13978504" y="7421920"/>
            <a:ext cx="3725819" cy="1463244"/>
            <a:chOff x="2674512" y="7414670"/>
            <a:chExt cx="3725819" cy="1463244"/>
          </a:xfrm>
        </p:grpSpPr>
        <p:sp>
          <p:nvSpPr>
            <p:cNvPr id="70" name="Rectangle 69"/>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71" name="Rectangle 70"/>
            <p:cNvSpPr/>
            <p:nvPr/>
          </p:nvSpPr>
          <p:spPr>
            <a:xfrm>
              <a:off x="3474345" y="7414670"/>
              <a:ext cx="2126159"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8" name="Group 27"/>
          <p:cNvGrpSpPr/>
          <p:nvPr/>
        </p:nvGrpSpPr>
        <p:grpSpPr>
          <a:xfrm>
            <a:off x="773863" y="1840692"/>
            <a:ext cx="6051175" cy="4202061"/>
            <a:chOff x="6023163" y="2648496"/>
            <a:chExt cx="6051175" cy="4202061"/>
          </a:xfrm>
        </p:grpSpPr>
        <p:sp>
          <p:nvSpPr>
            <p:cNvPr id="29" name="Freeform 44"/>
            <p:cNvSpPr>
              <a:spLocks noEditPoints="1"/>
            </p:cNvSpPr>
            <p:nvPr/>
          </p:nvSpPr>
          <p:spPr bwMode="auto">
            <a:xfrm>
              <a:off x="6023163" y="6439109"/>
              <a:ext cx="6051175" cy="411448"/>
            </a:xfrm>
            <a:custGeom>
              <a:avLst/>
              <a:gdLst>
                <a:gd name="T0" fmla="*/ 1707 w 4009"/>
                <a:gd name="T1" fmla="*/ 268 h 398"/>
                <a:gd name="T2" fmla="*/ 2303 w 4009"/>
                <a:gd name="T3" fmla="*/ 130 h 398"/>
                <a:gd name="T4" fmla="*/ 21 w 4009"/>
                <a:gd name="T5" fmla="*/ 0 h 398"/>
                <a:gd name="T6" fmla="*/ 3995 w 4009"/>
                <a:gd name="T7" fmla="*/ 1 h 398"/>
                <a:gd name="T8" fmla="*/ 4004 w 4009"/>
                <a:gd name="T9" fmla="*/ 7 h 398"/>
                <a:gd name="T10" fmla="*/ 4009 w 4009"/>
                <a:gd name="T11" fmla="*/ 18 h 398"/>
                <a:gd name="T12" fmla="*/ 4008 w 4009"/>
                <a:gd name="T13" fmla="*/ 27 h 398"/>
                <a:gd name="T14" fmla="*/ 4004 w 4009"/>
                <a:gd name="T15" fmla="*/ 44 h 398"/>
                <a:gd name="T16" fmla="*/ 3996 w 4009"/>
                <a:gd name="T17" fmla="*/ 75 h 398"/>
                <a:gd name="T18" fmla="*/ 3979 w 4009"/>
                <a:gd name="T19" fmla="*/ 115 h 398"/>
                <a:gd name="T20" fmla="*/ 3954 w 4009"/>
                <a:gd name="T21" fmla="*/ 162 h 398"/>
                <a:gd name="T22" fmla="*/ 3920 w 4009"/>
                <a:gd name="T23" fmla="*/ 212 h 398"/>
                <a:gd name="T24" fmla="*/ 3874 w 4009"/>
                <a:gd name="T25" fmla="*/ 262 h 398"/>
                <a:gd name="T26" fmla="*/ 3816 w 4009"/>
                <a:gd name="T27" fmla="*/ 308 h 398"/>
                <a:gd name="T28" fmla="*/ 3742 w 4009"/>
                <a:gd name="T29" fmla="*/ 349 h 398"/>
                <a:gd name="T30" fmla="*/ 3653 w 4009"/>
                <a:gd name="T31" fmla="*/ 379 h 398"/>
                <a:gd name="T32" fmla="*/ 3544 w 4009"/>
                <a:gd name="T33" fmla="*/ 395 h 398"/>
                <a:gd name="T34" fmla="*/ 525 w 4009"/>
                <a:gd name="T35" fmla="*/ 398 h 398"/>
                <a:gd name="T36" fmla="*/ 409 w 4009"/>
                <a:gd name="T37" fmla="*/ 389 h 398"/>
                <a:gd name="T38" fmla="*/ 310 w 4009"/>
                <a:gd name="T39" fmla="*/ 366 h 398"/>
                <a:gd name="T40" fmla="*/ 229 w 4009"/>
                <a:gd name="T41" fmla="*/ 330 h 398"/>
                <a:gd name="T42" fmla="*/ 163 w 4009"/>
                <a:gd name="T43" fmla="*/ 286 h 398"/>
                <a:gd name="T44" fmla="*/ 111 w 4009"/>
                <a:gd name="T45" fmla="*/ 237 h 398"/>
                <a:gd name="T46" fmla="*/ 71 w 4009"/>
                <a:gd name="T47" fmla="*/ 187 h 398"/>
                <a:gd name="T48" fmla="*/ 41 w 4009"/>
                <a:gd name="T49" fmla="*/ 138 h 398"/>
                <a:gd name="T50" fmla="*/ 21 w 4009"/>
                <a:gd name="T51" fmla="*/ 94 h 398"/>
                <a:gd name="T52" fmla="*/ 9 w 4009"/>
                <a:gd name="T53" fmla="*/ 58 h 398"/>
                <a:gd name="T54" fmla="*/ 2 w 4009"/>
                <a:gd name="T55" fmla="*/ 33 h 398"/>
                <a:gd name="T56" fmla="*/ 0 w 4009"/>
                <a:gd name="T57" fmla="*/ 25 h 398"/>
                <a:gd name="T58" fmla="*/ 1 w 4009"/>
                <a:gd name="T59" fmla="*/ 16 h 398"/>
                <a:gd name="T60" fmla="*/ 5 w 4009"/>
                <a:gd name="T61" fmla="*/ 7 h 398"/>
                <a:gd name="T62" fmla="*/ 15 w 4009"/>
                <a:gd name="T63" fmla="*/ 1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9" h="398">
                  <a:moveTo>
                    <a:pt x="1707" y="130"/>
                  </a:moveTo>
                  <a:lnTo>
                    <a:pt x="1707" y="268"/>
                  </a:lnTo>
                  <a:lnTo>
                    <a:pt x="2303" y="268"/>
                  </a:lnTo>
                  <a:lnTo>
                    <a:pt x="2303" y="130"/>
                  </a:lnTo>
                  <a:lnTo>
                    <a:pt x="1707" y="130"/>
                  </a:lnTo>
                  <a:close/>
                  <a:moveTo>
                    <a:pt x="21" y="0"/>
                  </a:moveTo>
                  <a:lnTo>
                    <a:pt x="3988" y="0"/>
                  </a:lnTo>
                  <a:lnTo>
                    <a:pt x="3995" y="1"/>
                  </a:lnTo>
                  <a:lnTo>
                    <a:pt x="3999" y="4"/>
                  </a:lnTo>
                  <a:lnTo>
                    <a:pt x="4004" y="7"/>
                  </a:lnTo>
                  <a:lnTo>
                    <a:pt x="4008" y="12"/>
                  </a:lnTo>
                  <a:lnTo>
                    <a:pt x="4009" y="18"/>
                  </a:lnTo>
                  <a:lnTo>
                    <a:pt x="4009" y="25"/>
                  </a:lnTo>
                  <a:lnTo>
                    <a:pt x="4008" y="27"/>
                  </a:lnTo>
                  <a:lnTo>
                    <a:pt x="4007" y="33"/>
                  </a:lnTo>
                  <a:lnTo>
                    <a:pt x="4004" y="44"/>
                  </a:lnTo>
                  <a:lnTo>
                    <a:pt x="4001" y="58"/>
                  </a:lnTo>
                  <a:lnTo>
                    <a:pt x="3996" y="75"/>
                  </a:lnTo>
                  <a:lnTo>
                    <a:pt x="3988" y="94"/>
                  </a:lnTo>
                  <a:lnTo>
                    <a:pt x="3979" y="115"/>
                  </a:lnTo>
                  <a:lnTo>
                    <a:pt x="3968" y="138"/>
                  </a:lnTo>
                  <a:lnTo>
                    <a:pt x="3954" y="162"/>
                  </a:lnTo>
                  <a:lnTo>
                    <a:pt x="3939" y="187"/>
                  </a:lnTo>
                  <a:lnTo>
                    <a:pt x="3920" y="212"/>
                  </a:lnTo>
                  <a:lnTo>
                    <a:pt x="3900" y="237"/>
                  </a:lnTo>
                  <a:lnTo>
                    <a:pt x="3874" y="262"/>
                  </a:lnTo>
                  <a:lnTo>
                    <a:pt x="3847" y="286"/>
                  </a:lnTo>
                  <a:lnTo>
                    <a:pt x="3816" y="308"/>
                  </a:lnTo>
                  <a:lnTo>
                    <a:pt x="3780" y="330"/>
                  </a:lnTo>
                  <a:lnTo>
                    <a:pt x="3742" y="349"/>
                  </a:lnTo>
                  <a:lnTo>
                    <a:pt x="3699" y="366"/>
                  </a:lnTo>
                  <a:lnTo>
                    <a:pt x="3653" y="379"/>
                  </a:lnTo>
                  <a:lnTo>
                    <a:pt x="3600" y="389"/>
                  </a:lnTo>
                  <a:lnTo>
                    <a:pt x="3544" y="395"/>
                  </a:lnTo>
                  <a:lnTo>
                    <a:pt x="3484" y="398"/>
                  </a:lnTo>
                  <a:lnTo>
                    <a:pt x="525" y="398"/>
                  </a:lnTo>
                  <a:lnTo>
                    <a:pt x="465" y="395"/>
                  </a:lnTo>
                  <a:lnTo>
                    <a:pt x="409" y="389"/>
                  </a:lnTo>
                  <a:lnTo>
                    <a:pt x="356" y="379"/>
                  </a:lnTo>
                  <a:lnTo>
                    <a:pt x="310" y="366"/>
                  </a:lnTo>
                  <a:lnTo>
                    <a:pt x="268" y="349"/>
                  </a:lnTo>
                  <a:lnTo>
                    <a:pt x="229" y="330"/>
                  </a:lnTo>
                  <a:lnTo>
                    <a:pt x="193" y="308"/>
                  </a:lnTo>
                  <a:lnTo>
                    <a:pt x="163" y="286"/>
                  </a:lnTo>
                  <a:lnTo>
                    <a:pt x="135" y="262"/>
                  </a:lnTo>
                  <a:lnTo>
                    <a:pt x="111" y="237"/>
                  </a:lnTo>
                  <a:lnTo>
                    <a:pt x="89" y="212"/>
                  </a:lnTo>
                  <a:lnTo>
                    <a:pt x="71" y="187"/>
                  </a:lnTo>
                  <a:lnTo>
                    <a:pt x="55" y="162"/>
                  </a:lnTo>
                  <a:lnTo>
                    <a:pt x="41" y="138"/>
                  </a:lnTo>
                  <a:lnTo>
                    <a:pt x="30" y="115"/>
                  </a:lnTo>
                  <a:lnTo>
                    <a:pt x="21" y="94"/>
                  </a:lnTo>
                  <a:lnTo>
                    <a:pt x="13" y="75"/>
                  </a:lnTo>
                  <a:lnTo>
                    <a:pt x="9" y="58"/>
                  </a:lnTo>
                  <a:lnTo>
                    <a:pt x="5" y="44"/>
                  </a:lnTo>
                  <a:lnTo>
                    <a:pt x="2" y="33"/>
                  </a:lnTo>
                  <a:lnTo>
                    <a:pt x="1" y="27"/>
                  </a:lnTo>
                  <a:lnTo>
                    <a:pt x="0" y="25"/>
                  </a:lnTo>
                  <a:lnTo>
                    <a:pt x="0" y="20"/>
                  </a:lnTo>
                  <a:lnTo>
                    <a:pt x="1" y="16"/>
                  </a:lnTo>
                  <a:lnTo>
                    <a:pt x="2" y="11"/>
                  </a:lnTo>
                  <a:lnTo>
                    <a:pt x="5" y="7"/>
                  </a:lnTo>
                  <a:lnTo>
                    <a:pt x="10" y="4"/>
                  </a:lnTo>
                  <a:lnTo>
                    <a:pt x="15" y="1"/>
                  </a:lnTo>
                  <a:lnTo>
                    <a:pt x="21" y="0"/>
                  </a:lnTo>
                  <a:close/>
                </a:path>
              </a:pathLst>
            </a:custGeom>
            <a:solidFill>
              <a:schemeClr val="tx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30" name="Group 29"/>
            <p:cNvGrpSpPr/>
            <p:nvPr/>
          </p:nvGrpSpPr>
          <p:grpSpPr>
            <a:xfrm>
              <a:off x="6370755" y="2648496"/>
              <a:ext cx="5268779" cy="3591243"/>
              <a:chOff x="13960280" y="2645630"/>
              <a:chExt cx="4789799" cy="3264766"/>
            </a:xfrm>
          </p:grpSpPr>
          <p:sp>
            <p:nvSpPr>
              <p:cNvPr id="35" name="Rounded Rectangle 34"/>
              <p:cNvSpPr/>
              <p:nvPr/>
            </p:nvSpPr>
            <p:spPr>
              <a:xfrm>
                <a:off x="13960280" y="2645630"/>
                <a:ext cx="4789799" cy="3264766"/>
              </a:xfrm>
              <a:prstGeom prst="roundRect">
                <a:avLst>
                  <a:gd name="adj" fmla="val 2517"/>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ounded Rectangle 35"/>
              <p:cNvSpPr/>
              <p:nvPr/>
            </p:nvSpPr>
            <p:spPr>
              <a:xfrm>
                <a:off x="14176538" y="2866049"/>
                <a:ext cx="4339717" cy="2533698"/>
              </a:xfrm>
              <a:prstGeom prst="roundRect">
                <a:avLst>
                  <a:gd name="adj" fmla="val 1128"/>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dirty="0" smtClean="0">
                    <a:solidFill>
                      <a:schemeClr val="tx1"/>
                    </a:solidFill>
                  </a:rPr>
                  <a:t>Image</a:t>
                </a:r>
                <a:endParaRPr lang="en-GB" sz="5400" dirty="0">
                  <a:solidFill>
                    <a:schemeClr val="tx1"/>
                  </a:solidFill>
                </a:endParaRPr>
              </a:p>
            </p:txBody>
          </p:sp>
        </p:grpSp>
        <p:grpSp>
          <p:nvGrpSpPr>
            <p:cNvPr id="31" name="Group 30"/>
            <p:cNvGrpSpPr/>
            <p:nvPr/>
          </p:nvGrpSpPr>
          <p:grpSpPr>
            <a:xfrm>
              <a:off x="8881450" y="5912833"/>
              <a:ext cx="296500" cy="64545"/>
              <a:chOff x="10911749" y="6040033"/>
              <a:chExt cx="296500" cy="64545"/>
            </a:xfrm>
          </p:grpSpPr>
          <p:sp>
            <p:nvSpPr>
              <p:cNvPr id="32" name="Oval 31"/>
              <p:cNvSpPr/>
              <p:nvPr/>
            </p:nvSpPr>
            <p:spPr>
              <a:xfrm>
                <a:off x="10911749" y="6040033"/>
                <a:ext cx="64545" cy="6454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05" dirty="0"/>
              </a:p>
            </p:txBody>
          </p:sp>
          <p:sp>
            <p:nvSpPr>
              <p:cNvPr id="33" name="Oval 32"/>
              <p:cNvSpPr/>
              <p:nvPr/>
            </p:nvSpPr>
            <p:spPr>
              <a:xfrm>
                <a:off x="11027727" y="6040033"/>
                <a:ext cx="64545" cy="64545"/>
              </a:xfrm>
              <a:prstGeom prst="ellipse">
                <a:avLst/>
              </a:prstGeom>
              <a:solidFill>
                <a:srgbClr val="F8D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05" dirty="0"/>
              </a:p>
            </p:txBody>
          </p:sp>
          <p:sp>
            <p:nvSpPr>
              <p:cNvPr id="34" name="Oval 33"/>
              <p:cNvSpPr/>
              <p:nvPr/>
            </p:nvSpPr>
            <p:spPr>
              <a:xfrm>
                <a:off x="11143704" y="6040033"/>
                <a:ext cx="64545" cy="64545"/>
              </a:xfrm>
              <a:prstGeom prst="ellipse">
                <a:avLst/>
              </a:prstGeom>
              <a:solidFill>
                <a:srgbClr val="F37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05" dirty="0"/>
              </a:p>
            </p:txBody>
          </p:sp>
        </p:grpSp>
      </p:grpSp>
    </p:spTree>
    <p:extLst>
      <p:ext uri="{BB962C8B-B14F-4D97-AF65-F5344CB8AC3E}">
        <p14:creationId xmlns:p14="http://schemas.microsoft.com/office/powerpoint/2010/main" val="343695986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7206106" y="-1"/>
            <a:ext cx="1081894" cy="1081895"/>
            <a:chOff x="17206106" y="-1"/>
            <a:chExt cx="1081894" cy="1081895"/>
          </a:xfrm>
        </p:grpSpPr>
        <p:sp>
          <p:nvSpPr>
            <p:cNvPr id="2" name="Isosceles Triangle 1"/>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Rectangle 2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cxnSp>
        <p:nvCxnSpPr>
          <p:cNvPr id="20" name="Straight Connector 19"/>
          <p:cNvCxnSpPr/>
          <p:nvPr/>
        </p:nvCxnSpPr>
        <p:spPr>
          <a:xfrm>
            <a:off x="9226549" y="-152400"/>
            <a:ext cx="0" cy="2013756"/>
          </a:xfrm>
          <a:prstGeom prst="line">
            <a:avLst/>
          </a:prstGeom>
          <a:ln w="31750" cap="rnd">
            <a:solidFill>
              <a:schemeClr val="tx1">
                <a:lumMod val="40000"/>
                <a:lumOff val="60000"/>
              </a:schemeClr>
            </a:solidFill>
            <a:prstDash val="sysDash"/>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226549" y="3937503"/>
            <a:ext cx="0" cy="2160000"/>
          </a:xfrm>
          <a:prstGeom prst="line">
            <a:avLst/>
          </a:prstGeom>
          <a:ln w="31750" cap="rnd">
            <a:solidFill>
              <a:schemeClr val="tx1">
                <a:lumMod val="40000"/>
                <a:lumOff val="60000"/>
              </a:schemeClr>
            </a:solidFill>
            <a:prstDash val="sysDash"/>
            <a:round/>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9226548" y="1777503"/>
            <a:ext cx="0" cy="2160000"/>
          </a:xfrm>
          <a:prstGeom prst="line">
            <a:avLst/>
          </a:prstGeom>
          <a:ln w="31750" cap="rnd">
            <a:solidFill>
              <a:schemeClr val="tx1">
                <a:lumMod val="40000"/>
                <a:lumOff val="60000"/>
              </a:schemeClr>
            </a:solidFill>
            <a:prstDash val="sysDash"/>
            <a:round/>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9226549" y="6146979"/>
            <a:ext cx="0" cy="2160000"/>
          </a:xfrm>
          <a:prstGeom prst="line">
            <a:avLst/>
          </a:prstGeom>
          <a:ln w="31750" cap="rnd">
            <a:solidFill>
              <a:schemeClr val="tx1">
                <a:lumMod val="40000"/>
                <a:lumOff val="60000"/>
              </a:schemeClr>
            </a:solidFill>
            <a:prstDash val="sysDash"/>
            <a:round/>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flipH="1">
            <a:off x="9229724" y="6123161"/>
            <a:ext cx="1440000" cy="0"/>
          </a:xfrm>
          <a:prstGeom prst="line">
            <a:avLst/>
          </a:prstGeom>
          <a:ln w="31750" cap="rnd">
            <a:solidFill>
              <a:schemeClr val="tx1">
                <a:lumMod val="40000"/>
                <a:lumOff val="60000"/>
              </a:schemeClr>
            </a:solidFill>
            <a:prstDash val="sysDash"/>
            <a:round/>
            <a:headEnd type="none" w="lg" len="lg"/>
            <a:tailEnd type="none"/>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rot="10800000">
            <a:off x="9137486" y="6033304"/>
            <a:ext cx="184477" cy="184477"/>
          </a:xfrm>
          <a:prstGeom prst="ellipse">
            <a:avLst/>
          </a:prstGeom>
          <a:solidFill>
            <a:schemeClr val="accent6"/>
          </a:solidFill>
          <a:ln w="317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3" name="Straight Connector 42"/>
          <p:cNvCxnSpPr/>
          <p:nvPr/>
        </p:nvCxnSpPr>
        <p:spPr>
          <a:xfrm flipH="1">
            <a:off x="7786549" y="3925082"/>
            <a:ext cx="1440000" cy="0"/>
          </a:xfrm>
          <a:prstGeom prst="line">
            <a:avLst/>
          </a:prstGeom>
          <a:ln w="31750" cap="rnd">
            <a:solidFill>
              <a:schemeClr val="tx1">
                <a:lumMod val="40000"/>
                <a:lumOff val="60000"/>
              </a:schemeClr>
            </a:solidFill>
            <a:prstDash val="sysDash"/>
            <a:round/>
            <a:headEnd type="none" w="lg" len="lg"/>
            <a:tailEnd type="none"/>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9134311" y="3830463"/>
            <a:ext cx="184477" cy="184477"/>
          </a:xfrm>
          <a:prstGeom prst="ellipse">
            <a:avLst/>
          </a:prstGeom>
          <a:solidFill>
            <a:schemeClr val="accent5"/>
          </a:solidFill>
          <a:ln w="317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54" name="Straight Connector 53"/>
          <p:cNvCxnSpPr/>
          <p:nvPr/>
        </p:nvCxnSpPr>
        <p:spPr>
          <a:xfrm flipH="1">
            <a:off x="7786548" y="8322683"/>
            <a:ext cx="1440000" cy="0"/>
          </a:xfrm>
          <a:prstGeom prst="line">
            <a:avLst/>
          </a:prstGeom>
          <a:ln w="31750" cap="rnd">
            <a:solidFill>
              <a:schemeClr val="tx1">
                <a:lumMod val="40000"/>
                <a:lumOff val="60000"/>
              </a:schemeClr>
            </a:solidFill>
            <a:prstDash val="sysDash"/>
            <a:round/>
            <a:headEnd type="none" w="lg" len="lg"/>
            <a:tailEnd type="none"/>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9134310" y="8228064"/>
            <a:ext cx="184477" cy="184477"/>
          </a:xfrm>
          <a:prstGeom prst="ellipse">
            <a:avLst/>
          </a:prstGeom>
          <a:solidFill>
            <a:schemeClr val="accent1"/>
          </a:solidFill>
          <a:ln w="317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8" name="Group 7"/>
          <p:cNvGrpSpPr/>
          <p:nvPr/>
        </p:nvGrpSpPr>
        <p:grpSpPr>
          <a:xfrm>
            <a:off x="2419350" y="3183655"/>
            <a:ext cx="5367198" cy="1470437"/>
            <a:chOff x="2419350" y="3183655"/>
            <a:chExt cx="5367198" cy="1470437"/>
          </a:xfrm>
        </p:grpSpPr>
        <p:grpSp>
          <p:nvGrpSpPr>
            <p:cNvPr id="6" name="Group 5"/>
            <p:cNvGrpSpPr/>
            <p:nvPr/>
          </p:nvGrpSpPr>
          <p:grpSpPr>
            <a:xfrm>
              <a:off x="2419350" y="3183655"/>
              <a:ext cx="4024827" cy="1470437"/>
              <a:chOff x="2457450" y="3202705"/>
              <a:chExt cx="4024827" cy="1470437"/>
            </a:xfrm>
          </p:grpSpPr>
          <p:sp>
            <p:nvSpPr>
              <p:cNvPr id="3" name="Rectangle 2"/>
              <p:cNvSpPr/>
              <p:nvPr/>
            </p:nvSpPr>
            <p:spPr>
              <a:xfrm>
                <a:off x="4472700" y="3202705"/>
                <a:ext cx="1988366" cy="553998"/>
              </a:xfrm>
              <a:prstGeom prst="rect">
                <a:avLst/>
              </a:prstGeom>
            </p:spPr>
            <p:txBody>
              <a:bodyPr wrap="none">
                <a:spAutoFit/>
              </a:bodyPr>
              <a:lstStyle/>
              <a:p>
                <a:pPr algn="r"/>
                <a:r>
                  <a:rPr lang="en-GB" sz="3000" dirty="0" smtClean="0">
                    <a:latin typeface="Open Sans" panose="020B0606030504020204" pitchFamily="34" charset="0"/>
                    <a:ea typeface="Open Sans" panose="020B0606030504020204" pitchFamily="34" charset="0"/>
                    <a:cs typeface="Open Sans" panose="020B0606030504020204" pitchFamily="34" charset="0"/>
                  </a:rPr>
                  <a:t>Add event</a:t>
                </a:r>
                <a:endParaRPr lang="en-GB" sz="3000" dirty="0"/>
              </a:p>
            </p:txBody>
          </p:sp>
          <p:sp>
            <p:nvSpPr>
              <p:cNvPr id="71" name="Rectangle 70"/>
              <p:cNvSpPr/>
              <p:nvPr/>
            </p:nvSpPr>
            <p:spPr>
              <a:xfrm>
                <a:off x="2457450" y="3657479"/>
                <a:ext cx="4024827" cy="1015663"/>
              </a:xfrm>
              <a:prstGeom prst="rect">
                <a:avLst/>
              </a:prstGeom>
            </p:spPr>
            <p:txBody>
              <a:bodyPr wrap="square">
                <a:spAutoFit/>
              </a:bodyPr>
              <a:lstStyle/>
              <a:p>
                <a:pPr algn="r"/>
                <a:r>
                  <a:rPr lang="en-GB" sz="2000" dirty="0">
                    <a:latin typeface="+mj-lt"/>
                    <a:cs typeface="Segoe UI Light" panose="020B0502040204020203" pitchFamily="34" charset="0"/>
                  </a:rPr>
                  <a:t>This is the text box here. You can </a:t>
                </a:r>
                <a:r>
                  <a:rPr lang="en-GB" sz="2000" dirty="0" smtClean="0">
                    <a:latin typeface="+mj-lt"/>
                    <a:cs typeface="Segoe UI Light" panose="020B0502040204020203" pitchFamily="34" charset="0"/>
                  </a:rPr>
                  <a:t>put </a:t>
                </a:r>
                <a:r>
                  <a:rPr lang="en-GB" sz="2000" dirty="0">
                    <a:latin typeface="+mj-lt"/>
                    <a:cs typeface="Segoe UI Light" panose="020B0502040204020203" pitchFamily="34" charset="0"/>
                  </a:rPr>
                  <a:t>some text here. </a:t>
                </a:r>
                <a:r>
                  <a:rPr lang="en-GB" sz="2000" dirty="0" smtClean="0">
                    <a:latin typeface="+mj-lt"/>
                    <a:cs typeface="Segoe UI Light" panose="020B0502040204020203" pitchFamily="34" charset="0"/>
                  </a:rPr>
                  <a:t>The </a:t>
                </a:r>
                <a:r>
                  <a:rPr lang="en-GB" sz="2000" dirty="0">
                    <a:latin typeface="+mj-lt"/>
                    <a:cs typeface="Segoe UI Light" panose="020B0502040204020203" pitchFamily="34" charset="0"/>
                  </a:rPr>
                  <a:t>text we are going to put </a:t>
                </a:r>
                <a:r>
                  <a:rPr lang="en-GB" sz="2000" dirty="0" smtClean="0">
                    <a:latin typeface="+mj-lt"/>
                    <a:cs typeface="Segoe UI Light" panose="020B0502040204020203" pitchFamily="34" charset="0"/>
                  </a:rPr>
                  <a:t>here </a:t>
                </a:r>
                <a:r>
                  <a:rPr lang="en-GB" sz="2000" dirty="0">
                    <a:latin typeface="+mj-lt"/>
                    <a:cs typeface="Segoe UI Light" panose="020B0502040204020203" pitchFamily="34" charset="0"/>
                  </a:rPr>
                  <a:t>is not </a:t>
                </a:r>
                <a:r>
                  <a:rPr lang="en-GB" sz="2000" dirty="0" smtClean="0">
                    <a:latin typeface="+mj-lt"/>
                    <a:cs typeface="Segoe UI Light" panose="020B0502040204020203" pitchFamily="34" charset="0"/>
                  </a:rPr>
                  <a:t>important.</a:t>
                </a:r>
                <a:endParaRPr lang="en-GB" sz="2000" dirty="0">
                  <a:latin typeface="+mj-lt"/>
                  <a:cs typeface="Segoe UI Light" panose="020B0502040204020203" pitchFamily="34" charset="0"/>
                </a:endParaRPr>
              </a:p>
            </p:txBody>
          </p:sp>
        </p:grpSp>
        <p:grpSp>
          <p:nvGrpSpPr>
            <p:cNvPr id="10" name="Group 9"/>
            <p:cNvGrpSpPr/>
            <p:nvPr/>
          </p:nvGrpSpPr>
          <p:grpSpPr>
            <a:xfrm>
              <a:off x="6507488" y="3305957"/>
              <a:ext cx="1279060" cy="1238250"/>
              <a:chOff x="6507488" y="3305957"/>
              <a:chExt cx="1279060" cy="1238250"/>
            </a:xfrm>
          </p:grpSpPr>
          <p:sp>
            <p:nvSpPr>
              <p:cNvPr id="23" name="Rounded Rectangle 22"/>
              <p:cNvSpPr/>
              <p:nvPr/>
            </p:nvSpPr>
            <p:spPr>
              <a:xfrm>
                <a:off x="6507488" y="3305957"/>
                <a:ext cx="1279060" cy="1238250"/>
              </a:xfrm>
              <a:prstGeom prst="roundRect">
                <a:avLst>
                  <a:gd name="adj" fmla="val 493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2014</a:t>
                </a:r>
                <a:endParaRPr lang="en-GB" sz="2800" dirty="0">
                  <a:latin typeface="Open Sans" panose="020B0606030504020204" pitchFamily="34" charset="0"/>
                  <a:ea typeface="Open Sans" panose="020B0606030504020204" pitchFamily="34" charset="0"/>
                  <a:cs typeface="Open Sans" panose="020B0606030504020204" pitchFamily="34" charset="0"/>
                </a:endParaRPr>
              </a:p>
            </p:txBody>
          </p:sp>
          <p:sp>
            <p:nvSpPr>
              <p:cNvPr id="78" name="Round Same Side Corner Rectangle 77"/>
              <p:cNvSpPr/>
              <p:nvPr/>
            </p:nvSpPr>
            <p:spPr>
              <a:xfrm>
                <a:off x="6507488" y="4462462"/>
                <a:ext cx="1279060" cy="81743"/>
              </a:xfrm>
              <a:prstGeom prst="round2SameRect">
                <a:avLst>
                  <a:gd name="adj1" fmla="val 0"/>
                  <a:gd name="adj2" fmla="val 50000"/>
                </a:avLst>
              </a:prstGeom>
              <a:solidFill>
                <a:schemeClr val="tx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13" name="Group 12"/>
          <p:cNvGrpSpPr/>
          <p:nvPr/>
        </p:nvGrpSpPr>
        <p:grpSpPr>
          <a:xfrm>
            <a:off x="2360039" y="7571760"/>
            <a:ext cx="5445668" cy="1470437"/>
            <a:chOff x="2360039" y="7571760"/>
            <a:chExt cx="5445668" cy="1470437"/>
          </a:xfrm>
        </p:grpSpPr>
        <p:grpSp>
          <p:nvGrpSpPr>
            <p:cNvPr id="72" name="Group 71"/>
            <p:cNvGrpSpPr/>
            <p:nvPr/>
          </p:nvGrpSpPr>
          <p:grpSpPr>
            <a:xfrm>
              <a:off x="2360039" y="7571760"/>
              <a:ext cx="4024827" cy="1470437"/>
              <a:chOff x="2457450" y="3202705"/>
              <a:chExt cx="4024827" cy="1470437"/>
            </a:xfrm>
          </p:grpSpPr>
          <p:sp>
            <p:nvSpPr>
              <p:cNvPr id="73" name="Rectangle 72"/>
              <p:cNvSpPr/>
              <p:nvPr/>
            </p:nvSpPr>
            <p:spPr>
              <a:xfrm>
                <a:off x="4472701" y="3202705"/>
                <a:ext cx="1988365" cy="553998"/>
              </a:xfrm>
              <a:prstGeom prst="rect">
                <a:avLst/>
              </a:prstGeom>
            </p:spPr>
            <p:txBody>
              <a:bodyPr wrap="none">
                <a:spAutoFit/>
              </a:bodyPr>
              <a:lstStyle/>
              <a:p>
                <a:pPr algn="r"/>
                <a:r>
                  <a:rPr lang="en-GB" sz="3000" dirty="0">
                    <a:latin typeface="Open Sans" panose="020B0606030504020204" pitchFamily="34" charset="0"/>
                    <a:ea typeface="Open Sans" panose="020B0606030504020204" pitchFamily="34" charset="0"/>
                    <a:cs typeface="Open Sans" panose="020B0606030504020204" pitchFamily="34" charset="0"/>
                  </a:rPr>
                  <a:t>Add event</a:t>
                </a:r>
                <a:endParaRPr lang="en-GB" sz="3000" dirty="0"/>
              </a:p>
            </p:txBody>
          </p:sp>
          <p:sp>
            <p:nvSpPr>
              <p:cNvPr id="74" name="Rectangle 73"/>
              <p:cNvSpPr/>
              <p:nvPr/>
            </p:nvSpPr>
            <p:spPr>
              <a:xfrm>
                <a:off x="2457450" y="3657479"/>
                <a:ext cx="4024827" cy="1015663"/>
              </a:xfrm>
              <a:prstGeom prst="rect">
                <a:avLst/>
              </a:prstGeom>
            </p:spPr>
            <p:txBody>
              <a:bodyPr wrap="square">
                <a:spAutoFit/>
              </a:bodyPr>
              <a:lstStyle/>
              <a:p>
                <a:pPr algn="r"/>
                <a:r>
                  <a:rPr lang="en-GB" sz="2000" dirty="0">
                    <a:latin typeface="+mj-lt"/>
                    <a:cs typeface="Segoe UI Light" panose="020B0502040204020203" pitchFamily="34" charset="0"/>
                  </a:rPr>
                  <a:t>This is the text box here. You can </a:t>
                </a:r>
                <a:r>
                  <a:rPr lang="en-GB" sz="2000" dirty="0" smtClean="0">
                    <a:latin typeface="+mj-lt"/>
                    <a:cs typeface="Segoe UI Light" panose="020B0502040204020203" pitchFamily="34" charset="0"/>
                  </a:rPr>
                  <a:t>put </a:t>
                </a:r>
                <a:r>
                  <a:rPr lang="en-GB" sz="2000" dirty="0">
                    <a:latin typeface="+mj-lt"/>
                    <a:cs typeface="Segoe UI Light" panose="020B0502040204020203" pitchFamily="34" charset="0"/>
                  </a:rPr>
                  <a:t>some text here. </a:t>
                </a:r>
                <a:r>
                  <a:rPr lang="en-GB" sz="2000" dirty="0" smtClean="0">
                    <a:latin typeface="+mj-lt"/>
                    <a:cs typeface="Segoe UI Light" panose="020B0502040204020203" pitchFamily="34" charset="0"/>
                  </a:rPr>
                  <a:t>The </a:t>
                </a:r>
                <a:r>
                  <a:rPr lang="en-GB" sz="2000" dirty="0">
                    <a:latin typeface="+mj-lt"/>
                    <a:cs typeface="Segoe UI Light" panose="020B0502040204020203" pitchFamily="34" charset="0"/>
                  </a:rPr>
                  <a:t>text we are going to put </a:t>
                </a:r>
                <a:r>
                  <a:rPr lang="en-GB" sz="2000" dirty="0" smtClean="0">
                    <a:latin typeface="+mj-lt"/>
                    <a:cs typeface="Segoe UI Light" panose="020B0502040204020203" pitchFamily="34" charset="0"/>
                  </a:rPr>
                  <a:t>here </a:t>
                </a:r>
                <a:r>
                  <a:rPr lang="en-GB" sz="2000" dirty="0">
                    <a:latin typeface="+mj-lt"/>
                    <a:cs typeface="Segoe UI Light" panose="020B0502040204020203" pitchFamily="34" charset="0"/>
                  </a:rPr>
                  <a:t>is not </a:t>
                </a:r>
                <a:r>
                  <a:rPr lang="en-GB" sz="2000" dirty="0" smtClean="0">
                    <a:latin typeface="+mj-lt"/>
                    <a:cs typeface="Segoe UI Light" panose="020B0502040204020203" pitchFamily="34" charset="0"/>
                  </a:rPr>
                  <a:t>important.</a:t>
                </a:r>
                <a:endParaRPr lang="en-GB" sz="2000" dirty="0">
                  <a:latin typeface="+mj-lt"/>
                  <a:cs typeface="Segoe UI Light" panose="020B0502040204020203" pitchFamily="34" charset="0"/>
                </a:endParaRPr>
              </a:p>
            </p:txBody>
          </p:sp>
        </p:grpSp>
        <p:grpSp>
          <p:nvGrpSpPr>
            <p:cNvPr id="9" name="Group 8"/>
            <p:cNvGrpSpPr/>
            <p:nvPr/>
          </p:nvGrpSpPr>
          <p:grpSpPr>
            <a:xfrm>
              <a:off x="6526647" y="7701177"/>
              <a:ext cx="1279060" cy="1238250"/>
              <a:chOff x="6671602" y="5882292"/>
              <a:chExt cx="1279060" cy="1238250"/>
            </a:xfrm>
          </p:grpSpPr>
          <p:sp>
            <p:nvSpPr>
              <p:cNvPr id="79" name="Rounded Rectangle 78"/>
              <p:cNvSpPr/>
              <p:nvPr/>
            </p:nvSpPr>
            <p:spPr>
              <a:xfrm>
                <a:off x="6671602" y="5882292"/>
                <a:ext cx="1279060" cy="1238250"/>
              </a:xfrm>
              <a:prstGeom prst="roundRect">
                <a:avLst>
                  <a:gd name="adj" fmla="val 493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2016</a:t>
                </a:r>
                <a:endParaRPr lang="en-GB" sz="2800" dirty="0">
                  <a:latin typeface="Open Sans" panose="020B0606030504020204" pitchFamily="34" charset="0"/>
                  <a:ea typeface="Open Sans" panose="020B0606030504020204" pitchFamily="34" charset="0"/>
                  <a:cs typeface="Open Sans" panose="020B0606030504020204" pitchFamily="34" charset="0"/>
                </a:endParaRPr>
              </a:p>
            </p:txBody>
          </p:sp>
          <p:sp>
            <p:nvSpPr>
              <p:cNvPr id="80" name="Round Same Side Corner Rectangle 79"/>
              <p:cNvSpPr/>
              <p:nvPr/>
            </p:nvSpPr>
            <p:spPr>
              <a:xfrm>
                <a:off x="6671602" y="7038797"/>
                <a:ext cx="1279060" cy="81743"/>
              </a:xfrm>
              <a:prstGeom prst="round2SameRect">
                <a:avLst>
                  <a:gd name="adj1" fmla="val 0"/>
                  <a:gd name="adj2" fmla="val 50000"/>
                </a:avLst>
              </a:prstGeom>
              <a:solidFill>
                <a:schemeClr val="tx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12" name="Group 11"/>
          <p:cNvGrpSpPr/>
          <p:nvPr/>
        </p:nvGrpSpPr>
        <p:grpSpPr>
          <a:xfrm>
            <a:off x="10681863" y="5368892"/>
            <a:ext cx="5431174" cy="1470437"/>
            <a:chOff x="10681863" y="5368892"/>
            <a:chExt cx="5431174" cy="1470437"/>
          </a:xfrm>
        </p:grpSpPr>
        <p:grpSp>
          <p:nvGrpSpPr>
            <p:cNvPr id="75" name="Group 74"/>
            <p:cNvGrpSpPr/>
            <p:nvPr/>
          </p:nvGrpSpPr>
          <p:grpSpPr>
            <a:xfrm flipH="1">
              <a:off x="12085435" y="5368892"/>
              <a:ext cx="4027602" cy="1470437"/>
              <a:chOff x="2457450" y="3202705"/>
              <a:chExt cx="4024827" cy="1470437"/>
            </a:xfrm>
          </p:grpSpPr>
          <p:sp>
            <p:nvSpPr>
              <p:cNvPr id="76" name="Rectangle 75"/>
              <p:cNvSpPr/>
              <p:nvPr/>
            </p:nvSpPr>
            <p:spPr>
              <a:xfrm>
                <a:off x="4469557" y="3202705"/>
                <a:ext cx="1991480" cy="553998"/>
              </a:xfrm>
              <a:prstGeom prst="rect">
                <a:avLst/>
              </a:prstGeom>
            </p:spPr>
            <p:txBody>
              <a:bodyPr wrap="none">
                <a:spAutoFit/>
              </a:bodyPr>
              <a:lstStyle/>
              <a:p>
                <a:r>
                  <a:rPr lang="en-GB" sz="3000" dirty="0" smtClean="0">
                    <a:latin typeface="Open Sans" panose="020B0606030504020204" pitchFamily="34" charset="0"/>
                    <a:ea typeface="Open Sans" panose="020B0606030504020204" pitchFamily="34" charset="0"/>
                    <a:cs typeface="Open Sans" panose="020B0606030504020204" pitchFamily="34" charset="0"/>
                  </a:rPr>
                  <a:t>Add Event</a:t>
                </a:r>
                <a:endParaRPr lang="en-GB" sz="3000" dirty="0"/>
              </a:p>
            </p:txBody>
          </p:sp>
          <p:sp>
            <p:nvSpPr>
              <p:cNvPr id="77" name="Rectangle 76"/>
              <p:cNvSpPr/>
              <p:nvPr/>
            </p:nvSpPr>
            <p:spPr>
              <a:xfrm>
                <a:off x="2457450" y="3657479"/>
                <a:ext cx="4024827" cy="1015663"/>
              </a:xfrm>
              <a:prstGeom prst="rect">
                <a:avLst/>
              </a:prstGeom>
            </p:spPr>
            <p:txBody>
              <a:bodyPr wrap="square">
                <a:spAutoFit/>
              </a:bodyPr>
              <a:lstStyle/>
              <a:p>
                <a:r>
                  <a:rPr lang="en-GB" sz="2000" dirty="0">
                    <a:latin typeface="+mj-lt"/>
                    <a:cs typeface="Segoe UI Light" panose="020B0502040204020203" pitchFamily="34" charset="0"/>
                  </a:rPr>
                  <a:t>This is the text box here. You can </a:t>
                </a:r>
                <a:r>
                  <a:rPr lang="en-GB" sz="2000" dirty="0" smtClean="0">
                    <a:latin typeface="+mj-lt"/>
                    <a:cs typeface="Segoe UI Light" panose="020B0502040204020203" pitchFamily="34" charset="0"/>
                  </a:rPr>
                  <a:t>put </a:t>
                </a:r>
                <a:r>
                  <a:rPr lang="en-GB" sz="2000" dirty="0">
                    <a:latin typeface="+mj-lt"/>
                    <a:cs typeface="Segoe UI Light" panose="020B0502040204020203" pitchFamily="34" charset="0"/>
                  </a:rPr>
                  <a:t>some text here. </a:t>
                </a:r>
                <a:r>
                  <a:rPr lang="en-GB" sz="2000" dirty="0" smtClean="0">
                    <a:latin typeface="+mj-lt"/>
                    <a:cs typeface="Segoe UI Light" panose="020B0502040204020203" pitchFamily="34" charset="0"/>
                  </a:rPr>
                  <a:t>The </a:t>
                </a:r>
                <a:r>
                  <a:rPr lang="en-GB" sz="2000" dirty="0">
                    <a:latin typeface="+mj-lt"/>
                    <a:cs typeface="Segoe UI Light" panose="020B0502040204020203" pitchFamily="34" charset="0"/>
                  </a:rPr>
                  <a:t>text we are going to put </a:t>
                </a:r>
                <a:r>
                  <a:rPr lang="en-GB" sz="2000" dirty="0" smtClean="0">
                    <a:latin typeface="+mj-lt"/>
                    <a:cs typeface="Segoe UI Light" panose="020B0502040204020203" pitchFamily="34" charset="0"/>
                  </a:rPr>
                  <a:t>here </a:t>
                </a:r>
                <a:r>
                  <a:rPr lang="en-GB" sz="2000" dirty="0">
                    <a:latin typeface="+mj-lt"/>
                    <a:cs typeface="Segoe UI Light" panose="020B0502040204020203" pitchFamily="34" charset="0"/>
                  </a:rPr>
                  <a:t>is not </a:t>
                </a:r>
                <a:r>
                  <a:rPr lang="en-GB" sz="2000" dirty="0" smtClean="0">
                    <a:latin typeface="+mj-lt"/>
                    <a:cs typeface="Segoe UI Light" panose="020B0502040204020203" pitchFamily="34" charset="0"/>
                  </a:rPr>
                  <a:t>important.</a:t>
                </a:r>
                <a:endParaRPr lang="en-GB" sz="2000" dirty="0">
                  <a:latin typeface="+mj-lt"/>
                  <a:cs typeface="Segoe UI Light" panose="020B0502040204020203" pitchFamily="34" charset="0"/>
                </a:endParaRPr>
              </a:p>
            </p:txBody>
          </p:sp>
        </p:grpSp>
        <p:grpSp>
          <p:nvGrpSpPr>
            <p:cNvPr id="81" name="Group 80"/>
            <p:cNvGrpSpPr/>
            <p:nvPr/>
          </p:nvGrpSpPr>
          <p:grpSpPr>
            <a:xfrm>
              <a:off x="10681863" y="5478378"/>
              <a:ext cx="1279060" cy="1238250"/>
              <a:chOff x="6671602" y="5882292"/>
              <a:chExt cx="1279060" cy="1238250"/>
            </a:xfrm>
          </p:grpSpPr>
          <p:sp>
            <p:nvSpPr>
              <p:cNvPr id="82" name="Rounded Rectangle 81"/>
              <p:cNvSpPr/>
              <p:nvPr/>
            </p:nvSpPr>
            <p:spPr>
              <a:xfrm>
                <a:off x="6671602" y="5882292"/>
                <a:ext cx="1279060" cy="1238250"/>
              </a:xfrm>
              <a:prstGeom prst="roundRect">
                <a:avLst>
                  <a:gd name="adj" fmla="val 493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2015</a:t>
                </a:r>
                <a:endParaRPr lang="en-GB" sz="2800" dirty="0">
                  <a:latin typeface="Open Sans" panose="020B0606030504020204" pitchFamily="34" charset="0"/>
                  <a:ea typeface="Open Sans" panose="020B0606030504020204" pitchFamily="34" charset="0"/>
                  <a:cs typeface="Open Sans" panose="020B0606030504020204" pitchFamily="34" charset="0"/>
                </a:endParaRPr>
              </a:p>
            </p:txBody>
          </p:sp>
          <p:sp>
            <p:nvSpPr>
              <p:cNvPr id="83" name="Round Same Side Corner Rectangle 82"/>
              <p:cNvSpPr/>
              <p:nvPr/>
            </p:nvSpPr>
            <p:spPr>
              <a:xfrm>
                <a:off x="6671602" y="7038797"/>
                <a:ext cx="1279060" cy="81743"/>
              </a:xfrm>
              <a:prstGeom prst="round2SameRect">
                <a:avLst>
                  <a:gd name="adj1" fmla="val 0"/>
                  <a:gd name="adj2" fmla="val 50000"/>
                </a:avLst>
              </a:prstGeom>
              <a:solidFill>
                <a:schemeClr val="tx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cxnSp>
        <p:nvCxnSpPr>
          <p:cNvPr id="37" name="Straight Connector 36"/>
          <p:cNvCxnSpPr/>
          <p:nvPr/>
        </p:nvCxnSpPr>
        <p:spPr>
          <a:xfrm rot="10800000" flipH="1">
            <a:off x="9229724" y="1861356"/>
            <a:ext cx="1440000" cy="0"/>
          </a:xfrm>
          <a:prstGeom prst="line">
            <a:avLst/>
          </a:prstGeom>
          <a:ln w="31750" cap="rnd">
            <a:solidFill>
              <a:schemeClr val="tx1">
                <a:lumMod val="40000"/>
                <a:lumOff val="60000"/>
              </a:schemeClr>
            </a:solidFill>
            <a:prstDash val="sysDash"/>
            <a:round/>
            <a:headEnd type="none" w="lg" len="lg"/>
            <a:tailEnd type="none"/>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rot="10800000">
            <a:off x="9137486" y="1771499"/>
            <a:ext cx="184477" cy="184477"/>
          </a:xfrm>
          <a:prstGeom prst="ellipse">
            <a:avLst/>
          </a:prstGeom>
          <a:solidFill>
            <a:schemeClr val="accent4"/>
          </a:solidFill>
          <a:ln w="317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1" name="Group 10"/>
          <p:cNvGrpSpPr/>
          <p:nvPr/>
        </p:nvGrpSpPr>
        <p:grpSpPr>
          <a:xfrm>
            <a:off x="10681863" y="1107087"/>
            <a:ext cx="5431174" cy="1470437"/>
            <a:chOff x="10681863" y="1107087"/>
            <a:chExt cx="5431174" cy="1470437"/>
          </a:xfrm>
        </p:grpSpPr>
        <p:grpSp>
          <p:nvGrpSpPr>
            <p:cNvPr id="42" name="Group 41"/>
            <p:cNvGrpSpPr/>
            <p:nvPr/>
          </p:nvGrpSpPr>
          <p:grpSpPr>
            <a:xfrm flipH="1">
              <a:off x="12085435" y="1107087"/>
              <a:ext cx="4027602" cy="1470437"/>
              <a:chOff x="2457450" y="3202705"/>
              <a:chExt cx="4024827" cy="1470437"/>
            </a:xfrm>
          </p:grpSpPr>
          <p:sp>
            <p:nvSpPr>
              <p:cNvPr id="44" name="Rectangle 43"/>
              <p:cNvSpPr/>
              <p:nvPr/>
            </p:nvSpPr>
            <p:spPr>
              <a:xfrm>
                <a:off x="4469557" y="3202705"/>
                <a:ext cx="1991480" cy="553998"/>
              </a:xfrm>
              <a:prstGeom prst="rect">
                <a:avLst/>
              </a:prstGeom>
            </p:spPr>
            <p:txBody>
              <a:bodyPr wrap="none">
                <a:spAutoFit/>
              </a:bodyPr>
              <a:lstStyle/>
              <a:p>
                <a:r>
                  <a:rPr lang="en-GB" sz="3000" dirty="0" smtClean="0">
                    <a:latin typeface="Open Sans" panose="020B0606030504020204" pitchFamily="34" charset="0"/>
                    <a:ea typeface="Open Sans" panose="020B0606030504020204" pitchFamily="34" charset="0"/>
                    <a:cs typeface="Open Sans" panose="020B0606030504020204" pitchFamily="34" charset="0"/>
                  </a:rPr>
                  <a:t>Add Event</a:t>
                </a:r>
                <a:endParaRPr lang="en-GB" sz="3000" dirty="0"/>
              </a:p>
            </p:txBody>
          </p:sp>
          <p:sp>
            <p:nvSpPr>
              <p:cNvPr id="45" name="Rectangle 44"/>
              <p:cNvSpPr/>
              <p:nvPr/>
            </p:nvSpPr>
            <p:spPr>
              <a:xfrm>
                <a:off x="2457450" y="3657479"/>
                <a:ext cx="4024827" cy="1015663"/>
              </a:xfrm>
              <a:prstGeom prst="rect">
                <a:avLst/>
              </a:prstGeom>
            </p:spPr>
            <p:txBody>
              <a:bodyPr wrap="square">
                <a:spAutoFit/>
              </a:bodyPr>
              <a:lstStyle/>
              <a:p>
                <a:r>
                  <a:rPr lang="en-GB" sz="2000" dirty="0">
                    <a:latin typeface="+mj-lt"/>
                    <a:cs typeface="Segoe UI Light" panose="020B0502040204020203" pitchFamily="34" charset="0"/>
                  </a:rPr>
                  <a:t>This is the text box here. You can </a:t>
                </a:r>
                <a:r>
                  <a:rPr lang="en-GB" sz="2000" dirty="0" smtClean="0">
                    <a:latin typeface="+mj-lt"/>
                    <a:cs typeface="Segoe UI Light" panose="020B0502040204020203" pitchFamily="34" charset="0"/>
                  </a:rPr>
                  <a:t>put </a:t>
                </a:r>
                <a:r>
                  <a:rPr lang="en-GB" sz="2000" dirty="0">
                    <a:latin typeface="+mj-lt"/>
                    <a:cs typeface="Segoe UI Light" panose="020B0502040204020203" pitchFamily="34" charset="0"/>
                  </a:rPr>
                  <a:t>some text here. </a:t>
                </a:r>
                <a:r>
                  <a:rPr lang="en-GB" sz="2000" dirty="0" smtClean="0">
                    <a:latin typeface="+mj-lt"/>
                    <a:cs typeface="Segoe UI Light" panose="020B0502040204020203" pitchFamily="34" charset="0"/>
                  </a:rPr>
                  <a:t>The </a:t>
                </a:r>
                <a:r>
                  <a:rPr lang="en-GB" sz="2000" dirty="0">
                    <a:latin typeface="+mj-lt"/>
                    <a:cs typeface="Segoe UI Light" panose="020B0502040204020203" pitchFamily="34" charset="0"/>
                  </a:rPr>
                  <a:t>text we are going to put </a:t>
                </a:r>
                <a:r>
                  <a:rPr lang="en-GB" sz="2000" dirty="0" smtClean="0">
                    <a:latin typeface="+mj-lt"/>
                    <a:cs typeface="Segoe UI Light" panose="020B0502040204020203" pitchFamily="34" charset="0"/>
                  </a:rPr>
                  <a:t>here </a:t>
                </a:r>
                <a:r>
                  <a:rPr lang="en-GB" sz="2000" dirty="0">
                    <a:latin typeface="+mj-lt"/>
                    <a:cs typeface="Segoe UI Light" panose="020B0502040204020203" pitchFamily="34" charset="0"/>
                  </a:rPr>
                  <a:t>is not </a:t>
                </a:r>
                <a:r>
                  <a:rPr lang="en-GB" sz="2000" dirty="0" smtClean="0">
                    <a:latin typeface="+mj-lt"/>
                    <a:cs typeface="Segoe UI Light" panose="020B0502040204020203" pitchFamily="34" charset="0"/>
                  </a:rPr>
                  <a:t>important.</a:t>
                </a:r>
                <a:endParaRPr lang="en-GB" sz="2000" dirty="0">
                  <a:latin typeface="+mj-lt"/>
                  <a:cs typeface="Segoe UI Light" panose="020B0502040204020203" pitchFamily="34" charset="0"/>
                </a:endParaRPr>
              </a:p>
            </p:txBody>
          </p:sp>
        </p:grpSp>
        <p:grpSp>
          <p:nvGrpSpPr>
            <p:cNvPr id="46" name="Group 45"/>
            <p:cNvGrpSpPr/>
            <p:nvPr/>
          </p:nvGrpSpPr>
          <p:grpSpPr>
            <a:xfrm>
              <a:off x="10681863" y="1216573"/>
              <a:ext cx="1279060" cy="1238250"/>
              <a:chOff x="6671602" y="5882292"/>
              <a:chExt cx="1279060" cy="1238250"/>
            </a:xfrm>
          </p:grpSpPr>
          <p:sp>
            <p:nvSpPr>
              <p:cNvPr id="47" name="Rounded Rectangle 46"/>
              <p:cNvSpPr/>
              <p:nvPr/>
            </p:nvSpPr>
            <p:spPr>
              <a:xfrm>
                <a:off x="6671602" y="5882292"/>
                <a:ext cx="1279060" cy="1238250"/>
              </a:xfrm>
              <a:prstGeom prst="roundRect">
                <a:avLst>
                  <a:gd name="adj" fmla="val 493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2011</a:t>
                </a:r>
                <a:endParaRPr lang="en-GB" sz="2800" dirty="0">
                  <a:latin typeface="Open Sans" panose="020B0606030504020204" pitchFamily="34" charset="0"/>
                  <a:ea typeface="Open Sans" panose="020B0606030504020204" pitchFamily="34" charset="0"/>
                  <a:cs typeface="Open Sans" panose="020B0606030504020204" pitchFamily="34" charset="0"/>
                </a:endParaRPr>
              </a:p>
            </p:txBody>
          </p:sp>
          <p:sp>
            <p:nvSpPr>
              <p:cNvPr id="48" name="Round Same Side Corner Rectangle 47"/>
              <p:cNvSpPr/>
              <p:nvPr/>
            </p:nvSpPr>
            <p:spPr>
              <a:xfrm>
                <a:off x="6671602" y="7038797"/>
                <a:ext cx="1279060" cy="81743"/>
              </a:xfrm>
              <a:prstGeom prst="round2SameRect">
                <a:avLst>
                  <a:gd name="adj1" fmla="val 0"/>
                  <a:gd name="adj2" fmla="val 50000"/>
                </a:avLst>
              </a:prstGeom>
              <a:solidFill>
                <a:schemeClr val="tx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spTree>
    <p:extLst>
      <p:ext uri="{BB962C8B-B14F-4D97-AF65-F5344CB8AC3E}">
        <p14:creationId xmlns:p14="http://schemas.microsoft.com/office/powerpoint/2010/main" val="921212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0" y="0"/>
            <a:ext cx="18288000" cy="527685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6000" dirty="0">
              <a:solidFill>
                <a:schemeClr val="tx1"/>
              </a:solidFill>
            </a:endParaRPr>
          </a:p>
          <a:p>
            <a:pPr algn="ctr"/>
            <a:r>
              <a:rPr lang="en-GB" sz="6000" dirty="0" smtClean="0">
                <a:solidFill>
                  <a:schemeClr val="tx1"/>
                </a:solidFill>
              </a:rPr>
              <a:t>Add Image</a:t>
            </a:r>
          </a:p>
          <a:p>
            <a:pPr algn="ctr"/>
            <a:r>
              <a:rPr lang="en-GB" sz="6000" dirty="0" smtClean="0">
                <a:solidFill>
                  <a:schemeClr val="tx1"/>
                </a:solidFill>
              </a:rPr>
              <a:t>In background</a:t>
            </a:r>
            <a:endParaRPr lang="en-GB" sz="6000" dirty="0">
              <a:solidFill>
                <a:schemeClr val="tx1"/>
              </a:solidFill>
            </a:endParaRPr>
          </a:p>
        </p:txBody>
      </p:sp>
      <p:sp>
        <p:nvSpPr>
          <p:cNvPr id="38" name="Rectangle 37"/>
          <p:cNvSpPr/>
          <p:nvPr/>
        </p:nvSpPr>
        <p:spPr>
          <a:xfrm>
            <a:off x="-4527" y="0"/>
            <a:ext cx="18288000" cy="5275908"/>
          </a:xfrm>
          <a:prstGeom prst="rect">
            <a:avLst/>
          </a:prstGeom>
          <a:solidFill>
            <a:srgbClr val="222A35">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solidFill>
                <a:schemeClr val="tx1"/>
              </a:solidFill>
            </a:endParaRPr>
          </a:p>
        </p:txBody>
      </p:sp>
      <p:grpSp>
        <p:nvGrpSpPr>
          <p:cNvPr id="95" name="Group 94"/>
          <p:cNvGrpSpPr/>
          <p:nvPr/>
        </p:nvGrpSpPr>
        <p:grpSpPr>
          <a:xfrm>
            <a:off x="13306696" y="2334820"/>
            <a:ext cx="3270891" cy="5553317"/>
            <a:chOff x="7465453" y="3114288"/>
            <a:chExt cx="3270891" cy="5553317"/>
          </a:xfrm>
        </p:grpSpPr>
        <p:sp>
          <p:nvSpPr>
            <p:cNvPr id="96" name="Rounded Rectangle 95"/>
            <p:cNvSpPr/>
            <p:nvPr/>
          </p:nvSpPr>
          <p:spPr>
            <a:xfrm>
              <a:off x="7465453" y="3114288"/>
              <a:ext cx="3270891" cy="5553317"/>
            </a:xfrm>
            <a:prstGeom prst="roundRect">
              <a:avLst>
                <a:gd name="adj" fmla="val 6184"/>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Rounded Rectangle 96"/>
            <p:cNvSpPr/>
            <p:nvPr/>
          </p:nvSpPr>
          <p:spPr>
            <a:xfrm>
              <a:off x="7614129" y="3443787"/>
              <a:ext cx="2973537" cy="4589518"/>
            </a:xfrm>
            <a:prstGeom prst="roundRect">
              <a:avLst>
                <a:gd name="adj" fmla="val 127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Image</a:t>
              </a:r>
              <a:endParaRPr lang="en-GB" sz="32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98" name="Group 97"/>
            <p:cNvGrpSpPr/>
            <p:nvPr/>
          </p:nvGrpSpPr>
          <p:grpSpPr>
            <a:xfrm>
              <a:off x="7993274" y="8210196"/>
              <a:ext cx="2240887" cy="262621"/>
              <a:chOff x="11468230" y="8286396"/>
              <a:chExt cx="2240887" cy="262621"/>
            </a:xfrm>
          </p:grpSpPr>
          <p:grpSp>
            <p:nvGrpSpPr>
              <p:cNvPr id="102" name="Group 101"/>
              <p:cNvGrpSpPr/>
              <p:nvPr/>
            </p:nvGrpSpPr>
            <p:grpSpPr>
              <a:xfrm>
                <a:off x="11468230" y="8311280"/>
                <a:ext cx="318290" cy="230457"/>
                <a:chOff x="13373787" y="8313923"/>
                <a:chExt cx="318290" cy="230457"/>
              </a:xfrm>
              <a:solidFill>
                <a:schemeClr val="bg1">
                  <a:alpha val="20000"/>
                </a:schemeClr>
              </a:solidFill>
            </p:grpSpPr>
            <p:sp>
              <p:nvSpPr>
                <p:cNvPr id="105" name="Rounded Rectangle 104"/>
                <p:cNvSpPr/>
                <p:nvPr/>
              </p:nvSpPr>
              <p:spPr>
                <a:xfrm>
                  <a:off x="13482527" y="8315280"/>
                  <a:ext cx="209550"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Rounded Rectangle 105"/>
                <p:cNvSpPr/>
                <p:nvPr/>
              </p:nvSpPr>
              <p:spPr>
                <a:xfrm>
                  <a:off x="13482527" y="8408230"/>
                  <a:ext cx="209550"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Rounded Rectangle 106"/>
                <p:cNvSpPr/>
                <p:nvPr/>
              </p:nvSpPr>
              <p:spPr>
                <a:xfrm>
                  <a:off x="13482527" y="8501180"/>
                  <a:ext cx="209550"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Rounded Rectangle 107"/>
                <p:cNvSpPr/>
                <p:nvPr/>
              </p:nvSpPr>
              <p:spPr>
                <a:xfrm>
                  <a:off x="13373787" y="8313923"/>
                  <a:ext cx="83454"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Rounded Rectangle 108"/>
                <p:cNvSpPr/>
                <p:nvPr/>
              </p:nvSpPr>
              <p:spPr>
                <a:xfrm>
                  <a:off x="13373787" y="8407912"/>
                  <a:ext cx="83454"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Rounded Rectangle 109"/>
                <p:cNvSpPr/>
                <p:nvPr/>
              </p:nvSpPr>
              <p:spPr>
                <a:xfrm>
                  <a:off x="13373787" y="8499520"/>
                  <a:ext cx="83454"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3" name="Freeform 97"/>
              <p:cNvSpPr>
                <a:spLocks/>
              </p:cNvSpPr>
              <p:nvPr/>
            </p:nvSpPr>
            <p:spPr bwMode="auto">
              <a:xfrm rot="10800000" flipH="1">
                <a:off x="13441936" y="8305566"/>
                <a:ext cx="267181" cy="237844"/>
              </a:xfrm>
              <a:custGeom>
                <a:avLst/>
                <a:gdLst>
                  <a:gd name="T0" fmla="*/ 1228 w 3737"/>
                  <a:gd name="T1" fmla="*/ 3 h 3330"/>
                  <a:gd name="T2" fmla="*/ 1296 w 3737"/>
                  <a:gd name="T3" fmla="*/ 39 h 3330"/>
                  <a:gd name="T4" fmla="*/ 1332 w 3737"/>
                  <a:gd name="T5" fmla="*/ 107 h 3330"/>
                  <a:gd name="T6" fmla="*/ 1802 w 3737"/>
                  <a:gd name="T7" fmla="*/ 666 h 3330"/>
                  <a:gd name="T8" fmla="*/ 2203 w 3737"/>
                  <a:gd name="T9" fmla="*/ 683 h 3330"/>
                  <a:gd name="T10" fmla="*/ 2558 w 3737"/>
                  <a:gd name="T11" fmla="*/ 734 h 3330"/>
                  <a:gd name="T12" fmla="*/ 2866 w 3737"/>
                  <a:gd name="T13" fmla="*/ 820 h 3330"/>
                  <a:gd name="T14" fmla="*/ 3127 w 3737"/>
                  <a:gd name="T15" fmla="*/ 940 h 3330"/>
                  <a:gd name="T16" fmla="*/ 3340 w 3737"/>
                  <a:gd name="T17" fmla="*/ 1094 h 3330"/>
                  <a:gd name="T18" fmla="*/ 3507 w 3737"/>
                  <a:gd name="T19" fmla="*/ 1282 h 3330"/>
                  <a:gd name="T20" fmla="*/ 3627 w 3737"/>
                  <a:gd name="T21" fmla="*/ 1505 h 3330"/>
                  <a:gd name="T22" fmla="*/ 3694 w 3737"/>
                  <a:gd name="T23" fmla="*/ 1733 h 3330"/>
                  <a:gd name="T24" fmla="*/ 3730 w 3737"/>
                  <a:gd name="T25" fmla="*/ 1999 h 3330"/>
                  <a:gd name="T26" fmla="*/ 3735 w 3737"/>
                  <a:gd name="T27" fmla="*/ 2263 h 3330"/>
                  <a:gd name="T28" fmla="*/ 3703 w 3737"/>
                  <a:gd name="T29" fmla="*/ 2482 h 3330"/>
                  <a:gd name="T30" fmla="*/ 3631 w 3737"/>
                  <a:gd name="T31" fmla="*/ 2738 h 3330"/>
                  <a:gd name="T32" fmla="*/ 3518 w 3737"/>
                  <a:gd name="T33" fmla="*/ 3030 h 3330"/>
                  <a:gd name="T34" fmla="*/ 3460 w 3737"/>
                  <a:gd name="T35" fmla="*/ 3165 h 3330"/>
                  <a:gd name="T36" fmla="*/ 3423 w 3737"/>
                  <a:gd name="T37" fmla="*/ 3249 h 3330"/>
                  <a:gd name="T38" fmla="*/ 3382 w 3737"/>
                  <a:gd name="T39" fmla="*/ 3310 h 3330"/>
                  <a:gd name="T40" fmla="*/ 3337 w 3737"/>
                  <a:gd name="T41" fmla="*/ 3330 h 3330"/>
                  <a:gd name="T42" fmla="*/ 3288 w 3737"/>
                  <a:gd name="T43" fmla="*/ 3309 h 3330"/>
                  <a:gd name="T44" fmla="*/ 3271 w 3737"/>
                  <a:gd name="T45" fmla="*/ 3257 h 3330"/>
                  <a:gd name="T46" fmla="*/ 3275 w 3737"/>
                  <a:gd name="T47" fmla="*/ 3202 h 3330"/>
                  <a:gd name="T48" fmla="*/ 3281 w 3737"/>
                  <a:gd name="T49" fmla="*/ 3153 h 3330"/>
                  <a:gd name="T50" fmla="*/ 3291 w 3737"/>
                  <a:gd name="T51" fmla="*/ 2897 h 3330"/>
                  <a:gd name="T52" fmla="*/ 3278 w 3737"/>
                  <a:gd name="T53" fmla="*/ 2660 h 3330"/>
                  <a:gd name="T54" fmla="*/ 3239 w 3737"/>
                  <a:gd name="T55" fmla="*/ 2455 h 3330"/>
                  <a:gd name="T56" fmla="*/ 3178 w 3737"/>
                  <a:gd name="T57" fmla="*/ 2283 h 3330"/>
                  <a:gd name="T58" fmla="*/ 3079 w 3737"/>
                  <a:gd name="T59" fmla="*/ 2119 h 3330"/>
                  <a:gd name="T60" fmla="*/ 2935 w 3737"/>
                  <a:gd name="T61" fmla="*/ 1980 h 3330"/>
                  <a:gd name="T62" fmla="*/ 2767 w 3737"/>
                  <a:gd name="T63" fmla="*/ 1878 h 3330"/>
                  <a:gd name="T64" fmla="*/ 2566 w 3737"/>
                  <a:gd name="T65" fmla="*/ 1806 h 3330"/>
                  <a:gd name="T66" fmla="*/ 2276 w 3737"/>
                  <a:gd name="T67" fmla="*/ 1754 h 3330"/>
                  <a:gd name="T68" fmla="*/ 1996 w 3737"/>
                  <a:gd name="T69" fmla="*/ 1735 h 3330"/>
                  <a:gd name="T70" fmla="*/ 1335 w 3737"/>
                  <a:gd name="T71" fmla="*/ 1732 h 3330"/>
                  <a:gd name="T72" fmla="*/ 1325 w 3737"/>
                  <a:gd name="T73" fmla="*/ 2315 h 3330"/>
                  <a:gd name="T74" fmla="*/ 1274 w 3737"/>
                  <a:gd name="T75" fmla="*/ 2375 h 3330"/>
                  <a:gd name="T76" fmla="*/ 1201 w 3737"/>
                  <a:gd name="T77" fmla="*/ 2397 h 3330"/>
                  <a:gd name="T78" fmla="*/ 1128 w 3737"/>
                  <a:gd name="T79" fmla="*/ 2375 h 3330"/>
                  <a:gd name="T80" fmla="*/ 23 w 3737"/>
                  <a:gd name="T81" fmla="*/ 1272 h 3330"/>
                  <a:gd name="T82" fmla="*/ 0 w 3737"/>
                  <a:gd name="T83" fmla="*/ 1198 h 3330"/>
                  <a:gd name="T84" fmla="*/ 23 w 3737"/>
                  <a:gd name="T85" fmla="*/ 1126 h 3330"/>
                  <a:gd name="T86" fmla="*/ 1128 w 3737"/>
                  <a:gd name="T87" fmla="*/ 22 h 3330"/>
                  <a:gd name="T88" fmla="*/ 1201 w 3737"/>
                  <a:gd name="T89" fmla="*/ 0 h 3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737" h="3330">
                    <a:moveTo>
                      <a:pt x="1201" y="0"/>
                    </a:moveTo>
                    <a:lnTo>
                      <a:pt x="1201" y="0"/>
                    </a:lnTo>
                    <a:lnTo>
                      <a:pt x="1228" y="3"/>
                    </a:lnTo>
                    <a:lnTo>
                      <a:pt x="1251" y="10"/>
                    </a:lnTo>
                    <a:lnTo>
                      <a:pt x="1274" y="22"/>
                    </a:lnTo>
                    <a:lnTo>
                      <a:pt x="1296" y="39"/>
                    </a:lnTo>
                    <a:lnTo>
                      <a:pt x="1313" y="61"/>
                    </a:lnTo>
                    <a:lnTo>
                      <a:pt x="1325" y="82"/>
                    </a:lnTo>
                    <a:lnTo>
                      <a:pt x="1332" y="107"/>
                    </a:lnTo>
                    <a:lnTo>
                      <a:pt x="1335" y="133"/>
                    </a:lnTo>
                    <a:lnTo>
                      <a:pt x="1335" y="666"/>
                    </a:lnTo>
                    <a:lnTo>
                      <a:pt x="1802" y="666"/>
                    </a:lnTo>
                    <a:lnTo>
                      <a:pt x="1941" y="667"/>
                    </a:lnTo>
                    <a:lnTo>
                      <a:pt x="2075" y="673"/>
                    </a:lnTo>
                    <a:lnTo>
                      <a:pt x="2203" y="683"/>
                    </a:lnTo>
                    <a:lnTo>
                      <a:pt x="2327" y="697"/>
                    </a:lnTo>
                    <a:lnTo>
                      <a:pt x="2445" y="714"/>
                    </a:lnTo>
                    <a:lnTo>
                      <a:pt x="2558" y="734"/>
                    </a:lnTo>
                    <a:lnTo>
                      <a:pt x="2666" y="759"/>
                    </a:lnTo>
                    <a:lnTo>
                      <a:pt x="2768" y="787"/>
                    </a:lnTo>
                    <a:lnTo>
                      <a:pt x="2866" y="820"/>
                    </a:lnTo>
                    <a:lnTo>
                      <a:pt x="2958" y="857"/>
                    </a:lnTo>
                    <a:lnTo>
                      <a:pt x="3045" y="896"/>
                    </a:lnTo>
                    <a:lnTo>
                      <a:pt x="3127" y="940"/>
                    </a:lnTo>
                    <a:lnTo>
                      <a:pt x="3203" y="988"/>
                    </a:lnTo>
                    <a:lnTo>
                      <a:pt x="3274" y="1039"/>
                    </a:lnTo>
                    <a:lnTo>
                      <a:pt x="3340" y="1094"/>
                    </a:lnTo>
                    <a:lnTo>
                      <a:pt x="3401" y="1153"/>
                    </a:lnTo>
                    <a:lnTo>
                      <a:pt x="3457" y="1215"/>
                    </a:lnTo>
                    <a:lnTo>
                      <a:pt x="3507" y="1282"/>
                    </a:lnTo>
                    <a:lnTo>
                      <a:pt x="3552" y="1352"/>
                    </a:lnTo>
                    <a:lnTo>
                      <a:pt x="3592" y="1427"/>
                    </a:lnTo>
                    <a:lnTo>
                      <a:pt x="3627" y="1505"/>
                    </a:lnTo>
                    <a:lnTo>
                      <a:pt x="3653" y="1577"/>
                    </a:lnTo>
                    <a:lnTo>
                      <a:pt x="3676" y="1652"/>
                    </a:lnTo>
                    <a:lnTo>
                      <a:pt x="3694" y="1733"/>
                    </a:lnTo>
                    <a:lnTo>
                      <a:pt x="3710" y="1818"/>
                    </a:lnTo>
                    <a:lnTo>
                      <a:pt x="3722" y="1906"/>
                    </a:lnTo>
                    <a:lnTo>
                      <a:pt x="3730" y="1999"/>
                    </a:lnTo>
                    <a:lnTo>
                      <a:pt x="3736" y="2096"/>
                    </a:lnTo>
                    <a:lnTo>
                      <a:pt x="3737" y="2198"/>
                    </a:lnTo>
                    <a:lnTo>
                      <a:pt x="3735" y="2263"/>
                    </a:lnTo>
                    <a:lnTo>
                      <a:pt x="3729" y="2332"/>
                    </a:lnTo>
                    <a:lnTo>
                      <a:pt x="3718" y="2404"/>
                    </a:lnTo>
                    <a:lnTo>
                      <a:pt x="3703" y="2482"/>
                    </a:lnTo>
                    <a:lnTo>
                      <a:pt x="3683" y="2563"/>
                    </a:lnTo>
                    <a:lnTo>
                      <a:pt x="3659" y="2649"/>
                    </a:lnTo>
                    <a:lnTo>
                      <a:pt x="3631" y="2738"/>
                    </a:lnTo>
                    <a:lnTo>
                      <a:pt x="3598" y="2831"/>
                    </a:lnTo>
                    <a:lnTo>
                      <a:pt x="3560" y="2928"/>
                    </a:lnTo>
                    <a:lnTo>
                      <a:pt x="3518" y="3030"/>
                    </a:lnTo>
                    <a:lnTo>
                      <a:pt x="3473" y="3137"/>
                    </a:lnTo>
                    <a:lnTo>
                      <a:pt x="3467" y="3148"/>
                    </a:lnTo>
                    <a:lnTo>
                      <a:pt x="3460" y="3165"/>
                    </a:lnTo>
                    <a:lnTo>
                      <a:pt x="3451" y="3187"/>
                    </a:lnTo>
                    <a:lnTo>
                      <a:pt x="3437" y="3219"/>
                    </a:lnTo>
                    <a:lnTo>
                      <a:pt x="3423" y="3249"/>
                    </a:lnTo>
                    <a:lnTo>
                      <a:pt x="3409" y="3274"/>
                    </a:lnTo>
                    <a:lnTo>
                      <a:pt x="3396" y="3294"/>
                    </a:lnTo>
                    <a:lnTo>
                      <a:pt x="3382" y="3310"/>
                    </a:lnTo>
                    <a:lnTo>
                      <a:pt x="3368" y="3321"/>
                    </a:lnTo>
                    <a:lnTo>
                      <a:pt x="3354" y="3328"/>
                    </a:lnTo>
                    <a:lnTo>
                      <a:pt x="3337" y="3330"/>
                    </a:lnTo>
                    <a:lnTo>
                      <a:pt x="3317" y="3328"/>
                    </a:lnTo>
                    <a:lnTo>
                      <a:pt x="3302" y="3320"/>
                    </a:lnTo>
                    <a:lnTo>
                      <a:pt x="3288" y="3309"/>
                    </a:lnTo>
                    <a:lnTo>
                      <a:pt x="3279" y="3294"/>
                    </a:lnTo>
                    <a:lnTo>
                      <a:pt x="3272" y="3277"/>
                    </a:lnTo>
                    <a:lnTo>
                      <a:pt x="3271" y="3257"/>
                    </a:lnTo>
                    <a:lnTo>
                      <a:pt x="3271" y="3243"/>
                    </a:lnTo>
                    <a:lnTo>
                      <a:pt x="3273" y="3224"/>
                    </a:lnTo>
                    <a:lnTo>
                      <a:pt x="3275" y="3202"/>
                    </a:lnTo>
                    <a:lnTo>
                      <a:pt x="3279" y="3181"/>
                    </a:lnTo>
                    <a:lnTo>
                      <a:pt x="3280" y="3164"/>
                    </a:lnTo>
                    <a:lnTo>
                      <a:pt x="3281" y="3153"/>
                    </a:lnTo>
                    <a:lnTo>
                      <a:pt x="3287" y="3062"/>
                    </a:lnTo>
                    <a:lnTo>
                      <a:pt x="3290" y="2976"/>
                    </a:lnTo>
                    <a:lnTo>
                      <a:pt x="3291" y="2897"/>
                    </a:lnTo>
                    <a:lnTo>
                      <a:pt x="3290" y="2815"/>
                    </a:lnTo>
                    <a:lnTo>
                      <a:pt x="3286" y="2736"/>
                    </a:lnTo>
                    <a:lnTo>
                      <a:pt x="3278" y="2660"/>
                    </a:lnTo>
                    <a:lnTo>
                      <a:pt x="3267" y="2589"/>
                    </a:lnTo>
                    <a:lnTo>
                      <a:pt x="3255" y="2521"/>
                    </a:lnTo>
                    <a:lnTo>
                      <a:pt x="3239" y="2455"/>
                    </a:lnTo>
                    <a:lnTo>
                      <a:pt x="3221" y="2394"/>
                    </a:lnTo>
                    <a:lnTo>
                      <a:pt x="3201" y="2336"/>
                    </a:lnTo>
                    <a:lnTo>
                      <a:pt x="3178" y="2283"/>
                    </a:lnTo>
                    <a:lnTo>
                      <a:pt x="3154" y="2232"/>
                    </a:lnTo>
                    <a:lnTo>
                      <a:pt x="3119" y="2173"/>
                    </a:lnTo>
                    <a:lnTo>
                      <a:pt x="3079" y="2119"/>
                    </a:lnTo>
                    <a:lnTo>
                      <a:pt x="3036" y="2068"/>
                    </a:lnTo>
                    <a:lnTo>
                      <a:pt x="2987" y="2022"/>
                    </a:lnTo>
                    <a:lnTo>
                      <a:pt x="2935" y="1980"/>
                    </a:lnTo>
                    <a:lnTo>
                      <a:pt x="2881" y="1941"/>
                    </a:lnTo>
                    <a:lnTo>
                      <a:pt x="2825" y="1907"/>
                    </a:lnTo>
                    <a:lnTo>
                      <a:pt x="2767" y="1878"/>
                    </a:lnTo>
                    <a:lnTo>
                      <a:pt x="2705" y="1851"/>
                    </a:lnTo>
                    <a:lnTo>
                      <a:pt x="2639" y="1827"/>
                    </a:lnTo>
                    <a:lnTo>
                      <a:pt x="2566" y="1806"/>
                    </a:lnTo>
                    <a:lnTo>
                      <a:pt x="2489" y="1788"/>
                    </a:lnTo>
                    <a:lnTo>
                      <a:pt x="2383" y="1769"/>
                    </a:lnTo>
                    <a:lnTo>
                      <a:pt x="2276" y="1754"/>
                    </a:lnTo>
                    <a:lnTo>
                      <a:pt x="2168" y="1744"/>
                    </a:lnTo>
                    <a:lnTo>
                      <a:pt x="2084" y="1738"/>
                    </a:lnTo>
                    <a:lnTo>
                      <a:pt x="1996" y="1735"/>
                    </a:lnTo>
                    <a:lnTo>
                      <a:pt x="1901" y="1733"/>
                    </a:lnTo>
                    <a:lnTo>
                      <a:pt x="1802" y="1732"/>
                    </a:lnTo>
                    <a:lnTo>
                      <a:pt x="1335" y="1732"/>
                    </a:lnTo>
                    <a:lnTo>
                      <a:pt x="1335" y="2264"/>
                    </a:lnTo>
                    <a:lnTo>
                      <a:pt x="1332" y="2291"/>
                    </a:lnTo>
                    <a:lnTo>
                      <a:pt x="1325" y="2315"/>
                    </a:lnTo>
                    <a:lnTo>
                      <a:pt x="1313" y="2337"/>
                    </a:lnTo>
                    <a:lnTo>
                      <a:pt x="1296" y="2358"/>
                    </a:lnTo>
                    <a:lnTo>
                      <a:pt x="1274" y="2375"/>
                    </a:lnTo>
                    <a:lnTo>
                      <a:pt x="1251" y="2387"/>
                    </a:lnTo>
                    <a:lnTo>
                      <a:pt x="1228" y="2395"/>
                    </a:lnTo>
                    <a:lnTo>
                      <a:pt x="1201" y="2397"/>
                    </a:lnTo>
                    <a:lnTo>
                      <a:pt x="1175" y="2395"/>
                    </a:lnTo>
                    <a:lnTo>
                      <a:pt x="1150" y="2387"/>
                    </a:lnTo>
                    <a:lnTo>
                      <a:pt x="1128" y="2375"/>
                    </a:lnTo>
                    <a:lnTo>
                      <a:pt x="1107" y="2358"/>
                    </a:lnTo>
                    <a:lnTo>
                      <a:pt x="40" y="1292"/>
                    </a:lnTo>
                    <a:lnTo>
                      <a:pt x="23" y="1272"/>
                    </a:lnTo>
                    <a:lnTo>
                      <a:pt x="10" y="1249"/>
                    </a:lnTo>
                    <a:lnTo>
                      <a:pt x="2" y="1224"/>
                    </a:lnTo>
                    <a:lnTo>
                      <a:pt x="0" y="1198"/>
                    </a:lnTo>
                    <a:lnTo>
                      <a:pt x="2" y="1172"/>
                    </a:lnTo>
                    <a:lnTo>
                      <a:pt x="10" y="1149"/>
                    </a:lnTo>
                    <a:lnTo>
                      <a:pt x="23" y="1126"/>
                    </a:lnTo>
                    <a:lnTo>
                      <a:pt x="40" y="1106"/>
                    </a:lnTo>
                    <a:lnTo>
                      <a:pt x="1107" y="39"/>
                    </a:lnTo>
                    <a:lnTo>
                      <a:pt x="1128" y="22"/>
                    </a:lnTo>
                    <a:lnTo>
                      <a:pt x="1150" y="10"/>
                    </a:lnTo>
                    <a:lnTo>
                      <a:pt x="1175" y="3"/>
                    </a:lnTo>
                    <a:lnTo>
                      <a:pt x="1201" y="0"/>
                    </a:lnTo>
                    <a:close/>
                  </a:path>
                </a:pathLst>
              </a:custGeom>
              <a:solidFill>
                <a:schemeClr val="bg1">
                  <a:alpha val="20000"/>
                </a:schemeClr>
              </a:solidFill>
              <a:ln w="0">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04" name="Freeform 103"/>
              <p:cNvSpPr/>
              <p:nvPr/>
            </p:nvSpPr>
            <p:spPr>
              <a:xfrm>
                <a:off x="12435195" y="8286396"/>
                <a:ext cx="319415" cy="262621"/>
              </a:xfrm>
              <a:custGeom>
                <a:avLst/>
                <a:gdLst>
                  <a:gd name="connsiteX0" fmla="*/ 2204400 w 5135225"/>
                  <a:gd name="connsiteY0" fmla="*/ 2557157 h 4437848"/>
                  <a:gd name="connsiteX1" fmla="*/ 1954202 w 5135225"/>
                  <a:gd name="connsiteY1" fmla="*/ 2807355 h 4437848"/>
                  <a:gd name="connsiteX2" fmla="*/ 1954202 w 5135225"/>
                  <a:gd name="connsiteY2" fmla="*/ 3802721 h 4437848"/>
                  <a:gd name="connsiteX3" fmla="*/ 2204400 w 5135225"/>
                  <a:gd name="connsiteY3" fmla="*/ 4052919 h 4437848"/>
                  <a:gd name="connsiteX4" fmla="*/ 2930824 w 5135225"/>
                  <a:gd name="connsiteY4" fmla="*/ 4052919 h 4437848"/>
                  <a:gd name="connsiteX5" fmla="*/ 3181022 w 5135225"/>
                  <a:gd name="connsiteY5" fmla="*/ 3802721 h 4437848"/>
                  <a:gd name="connsiteX6" fmla="*/ 3181022 w 5135225"/>
                  <a:gd name="connsiteY6" fmla="*/ 2807355 h 4437848"/>
                  <a:gd name="connsiteX7" fmla="*/ 2930824 w 5135225"/>
                  <a:gd name="connsiteY7" fmla="*/ 2557157 h 4437848"/>
                  <a:gd name="connsiteX8" fmla="*/ 51395 w 5135225"/>
                  <a:gd name="connsiteY8" fmla="*/ 2538161 h 4437848"/>
                  <a:gd name="connsiteX9" fmla="*/ 51396 w 5135225"/>
                  <a:gd name="connsiteY9" fmla="*/ 2538161 h 4437848"/>
                  <a:gd name="connsiteX10" fmla="*/ 51396 w 5135225"/>
                  <a:gd name="connsiteY10" fmla="*/ 2538162 h 4437848"/>
                  <a:gd name="connsiteX11" fmla="*/ 2570296 w 5135225"/>
                  <a:gd name="connsiteY11" fmla="*/ 823051 h 4437848"/>
                  <a:gd name="connsiteX12" fmla="*/ 4795096 w 5135225"/>
                  <a:gd name="connsiteY12" fmla="*/ 2890035 h 4437848"/>
                  <a:gd name="connsiteX13" fmla="*/ 4804039 w 5135225"/>
                  <a:gd name="connsiteY13" fmla="*/ 2890035 h 4437848"/>
                  <a:gd name="connsiteX14" fmla="*/ 4804039 w 5135225"/>
                  <a:gd name="connsiteY14" fmla="*/ 3804435 h 4437848"/>
                  <a:gd name="connsiteX15" fmla="*/ 4801448 w 5135225"/>
                  <a:gd name="connsiteY15" fmla="*/ 3804435 h 4437848"/>
                  <a:gd name="connsiteX16" fmla="*/ 4801448 w 5135225"/>
                  <a:gd name="connsiteY16" fmla="*/ 3875366 h 4437848"/>
                  <a:gd name="connsiteX17" fmla="*/ 4238966 w 5135225"/>
                  <a:gd name="connsiteY17" fmla="*/ 4437848 h 4437848"/>
                  <a:gd name="connsiteX18" fmla="*/ 914330 w 5135225"/>
                  <a:gd name="connsiteY18" fmla="*/ 4437848 h 4437848"/>
                  <a:gd name="connsiteX19" fmla="*/ 351848 w 5135225"/>
                  <a:gd name="connsiteY19" fmla="*/ 3875366 h 4437848"/>
                  <a:gd name="connsiteX20" fmla="*/ 351848 w 5135225"/>
                  <a:gd name="connsiteY20" fmla="*/ 3466805 h 4437848"/>
                  <a:gd name="connsiteX21" fmla="*/ 354439 w 5135225"/>
                  <a:gd name="connsiteY21" fmla="*/ 3441103 h 4437848"/>
                  <a:gd name="connsiteX22" fmla="*/ 354439 w 5135225"/>
                  <a:gd name="connsiteY22" fmla="*/ 2890035 h 4437848"/>
                  <a:gd name="connsiteX23" fmla="*/ 345496 w 5135225"/>
                  <a:gd name="connsiteY23" fmla="*/ 2890035 h 4437848"/>
                  <a:gd name="connsiteX24" fmla="*/ 2423053 w 5135225"/>
                  <a:gd name="connsiteY24" fmla="*/ 95238 h 4437848"/>
                  <a:gd name="connsiteX25" fmla="*/ 2423053 w 5135225"/>
                  <a:gd name="connsiteY25" fmla="*/ 95239 h 4437848"/>
                  <a:gd name="connsiteX26" fmla="*/ 2423052 w 5135225"/>
                  <a:gd name="connsiteY26" fmla="*/ 95239 h 4437848"/>
                  <a:gd name="connsiteX27" fmla="*/ 3970290 w 5135225"/>
                  <a:gd name="connsiteY27" fmla="*/ 0 h 4437848"/>
                  <a:gd name="connsiteX28" fmla="*/ 4194654 w 5135225"/>
                  <a:gd name="connsiteY28" fmla="*/ 0 h 4437848"/>
                  <a:gd name="connsiteX29" fmla="*/ 4393622 w 5135225"/>
                  <a:gd name="connsiteY29" fmla="*/ 198968 h 4437848"/>
                  <a:gd name="connsiteX30" fmla="*/ 4393622 w 5135225"/>
                  <a:gd name="connsiteY30" fmla="*/ 1260731 h 4437848"/>
                  <a:gd name="connsiteX31" fmla="*/ 4387272 w 5135225"/>
                  <a:gd name="connsiteY31" fmla="*/ 1292184 h 4437848"/>
                  <a:gd name="connsiteX32" fmla="*/ 4387272 w 5135225"/>
                  <a:gd name="connsiteY32" fmla="*/ 1637736 h 4437848"/>
                  <a:gd name="connsiteX33" fmla="*/ 5072588 w 5135225"/>
                  <a:gd name="connsiteY33" fmla="*/ 2267757 h 4437848"/>
                  <a:gd name="connsiteX34" fmla="*/ 5084099 w 5135225"/>
                  <a:gd name="connsiteY34" fmla="*/ 2541577 h 4437848"/>
                  <a:gd name="connsiteX35" fmla="*/ 5084098 w 5135225"/>
                  <a:gd name="connsiteY35" fmla="*/ 2541576 h 4437848"/>
                  <a:gd name="connsiteX36" fmla="*/ 4810278 w 5135225"/>
                  <a:gd name="connsiteY36" fmla="*/ 2553088 h 4437848"/>
                  <a:gd name="connsiteX37" fmla="*/ 2560975 w 5135225"/>
                  <a:gd name="connsiteY37" fmla="*/ 485270 h 4437848"/>
                  <a:gd name="connsiteX38" fmla="*/ 325238 w 5135225"/>
                  <a:gd name="connsiteY38" fmla="*/ 2549109 h 4437848"/>
                  <a:gd name="connsiteX39" fmla="*/ 113751 w 5135225"/>
                  <a:gd name="connsiteY39" fmla="*/ 2583258 h 4437848"/>
                  <a:gd name="connsiteX40" fmla="*/ 51396 w 5135225"/>
                  <a:gd name="connsiteY40" fmla="*/ 2538161 h 4437848"/>
                  <a:gd name="connsiteX41" fmla="*/ 11421 w 5135225"/>
                  <a:gd name="connsiteY41" fmla="*/ 2472405 h 4437848"/>
                  <a:gd name="connsiteX42" fmla="*/ 62344 w 5135225"/>
                  <a:gd name="connsiteY42" fmla="*/ 2264319 h 4437848"/>
                  <a:gd name="connsiteX43" fmla="*/ 2372862 w 5135225"/>
                  <a:gd name="connsiteY43" fmla="*/ 131447 h 4437848"/>
                  <a:gd name="connsiteX44" fmla="*/ 2417601 w 5135225"/>
                  <a:gd name="connsiteY44" fmla="*/ 104249 h 4437848"/>
                  <a:gd name="connsiteX45" fmla="*/ 2423053 w 5135225"/>
                  <a:gd name="connsiteY45" fmla="*/ 95239 h 4437848"/>
                  <a:gd name="connsiteX46" fmla="*/ 2485315 w 5135225"/>
                  <a:gd name="connsiteY46" fmla="*/ 50014 h 4437848"/>
                  <a:gd name="connsiteX47" fmla="*/ 2557578 w 5135225"/>
                  <a:gd name="connsiteY47" fmla="*/ 32773 h 4437848"/>
                  <a:gd name="connsiteX48" fmla="*/ 2696872 w 5135225"/>
                  <a:gd name="connsiteY48" fmla="*/ 83728 h 4437848"/>
                  <a:gd name="connsiteX49" fmla="*/ 3771322 w 5135225"/>
                  <a:gd name="connsiteY49" fmla="*/ 1071485 h 4437848"/>
                  <a:gd name="connsiteX50" fmla="*/ 3771322 w 5135225"/>
                  <a:gd name="connsiteY50" fmla="*/ 198968 h 4437848"/>
                  <a:gd name="connsiteX51" fmla="*/ 3970290 w 5135225"/>
                  <a:gd name="connsiteY51" fmla="*/ 0 h 443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135225" h="4437848">
                    <a:moveTo>
                      <a:pt x="2204400" y="2557157"/>
                    </a:moveTo>
                    <a:cubicBezTo>
                      <a:pt x="2066219" y="2557157"/>
                      <a:pt x="1954202" y="2669174"/>
                      <a:pt x="1954202" y="2807355"/>
                    </a:cubicBezTo>
                    <a:lnTo>
                      <a:pt x="1954202" y="3802721"/>
                    </a:lnTo>
                    <a:cubicBezTo>
                      <a:pt x="1954202" y="3940902"/>
                      <a:pt x="2066219" y="4052919"/>
                      <a:pt x="2204400" y="4052919"/>
                    </a:cubicBezTo>
                    <a:lnTo>
                      <a:pt x="2930824" y="4052919"/>
                    </a:lnTo>
                    <a:cubicBezTo>
                      <a:pt x="3069005" y="4052919"/>
                      <a:pt x="3181022" y="3940902"/>
                      <a:pt x="3181022" y="3802721"/>
                    </a:cubicBezTo>
                    <a:lnTo>
                      <a:pt x="3181022" y="2807355"/>
                    </a:lnTo>
                    <a:cubicBezTo>
                      <a:pt x="3181022" y="2669174"/>
                      <a:pt x="3069005" y="2557157"/>
                      <a:pt x="2930824" y="2557157"/>
                    </a:cubicBezTo>
                    <a:close/>
                    <a:moveTo>
                      <a:pt x="51395" y="2538161"/>
                    </a:moveTo>
                    <a:lnTo>
                      <a:pt x="51396" y="2538161"/>
                    </a:lnTo>
                    <a:lnTo>
                      <a:pt x="51396" y="2538162"/>
                    </a:lnTo>
                    <a:close/>
                    <a:moveTo>
                      <a:pt x="2570296" y="823051"/>
                    </a:moveTo>
                    <a:lnTo>
                      <a:pt x="4795096" y="2890035"/>
                    </a:lnTo>
                    <a:lnTo>
                      <a:pt x="4804039" y="2890035"/>
                    </a:lnTo>
                    <a:lnTo>
                      <a:pt x="4804039" y="3804435"/>
                    </a:lnTo>
                    <a:lnTo>
                      <a:pt x="4801448" y="3804435"/>
                    </a:lnTo>
                    <a:lnTo>
                      <a:pt x="4801448" y="3875366"/>
                    </a:lnTo>
                    <a:cubicBezTo>
                      <a:pt x="4801448" y="4186016"/>
                      <a:pt x="4549616" y="4437848"/>
                      <a:pt x="4238966" y="4437848"/>
                    </a:cubicBezTo>
                    <a:lnTo>
                      <a:pt x="914330" y="4437848"/>
                    </a:lnTo>
                    <a:cubicBezTo>
                      <a:pt x="603680" y="4437848"/>
                      <a:pt x="351848" y="4186016"/>
                      <a:pt x="351848" y="3875366"/>
                    </a:cubicBezTo>
                    <a:lnTo>
                      <a:pt x="351848" y="3466805"/>
                    </a:lnTo>
                    <a:lnTo>
                      <a:pt x="354439" y="3441103"/>
                    </a:lnTo>
                    <a:lnTo>
                      <a:pt x="354439" y="2890035"/>
                    </a:lnTo>
                    <a:lnTo>
                      <a:pt x="345496" y="2890035"/>
                    </a:lnTo>
                    <a:close/>
                    <a:moveTo>
                      <a:pt x="2423053" y="95238"/>
                    </a:moveTo>
                    <a:lnTo>
                      <a:pt x="2423053" y="95239"/>
                    </a:lnTo>
                    <a:lnTo>
                      <a:pt x="2423052" y="95239"/>
                    </a:lnTo>
                    <a:close/>
                    <a:moveTo>
                      <a:pt x="3970290" y="0"/>
                    </a:moveTo>
                    <a:lnTo>
                      <a:pt x="4194654" y="0"/>
                    </a:lnTo>
                    <a:cubicBezTo>
                      <a:pt x="4304541" y="0"/>
                      <a:pt x="4393622" y="89081"/>
                      <a:pt x="4393622" y="198968"/>
                    </a:cubicBezTo>
                    <a:lnTo>
                      <a:pt x="4393622" y="1260731"/>
                    </a:lnTo>
                    <a:lnTo>
                      <a:pt x="4387272" y="1292184"/>
                    </a:lnTo>
                    <a:lnTo>
                      <a:pt x="4387272" y="1637736"/>
                    </a:lnTo>
                    <a:lnTo>
                      <a:pt x="5072588" y="2267757"/>
                    </a:lnTo>
                    <a:cubicBezTo>
                      <a:pt x="5151380" y="2340192"/>
                      <a:pt x="5156534" y="2462785"/>
                      <a:pt x="5084099" y="2541577"/>
                    </a:cubicBezTo>
                    <a:lnTo>
                      <a:pt x="5084098" y="2541576"/>
                    </a:lnTo>
                    <a:cubicBezTo>
                      <a:pt x="5011663" y="2620369"/>
                      <a:pt x="4889070" y="2625522"/>
                      <a:pt x="4810278" y="2553088"/>
                    </a:cubicBezTo>
                    <a:lnTo>
                      <a:pt x="2560975" y="485270"/>
                    </a:lnTo>
                    <a:lnTo>
                      <a:pt x="325238" y="2549109"/>
                    </a:lnTo>
                    <a:cubicBezTo>
                      <a:pt x="266256" y="2603557"/>
                      <a:pt x="182546" y="2614411"/>
                      <a:pt x="113751" y="2583258"/>
                    </a:cubicBezTo>
                    <a:lnTo>
                      <a:pt x="51396" y="2538161"/>
                    </a:lnTo>
                    <a:lnTo>
                      <a:pt x="11421" y="2472405"/>
                    </a:lnTo>
                    <a:cubicBezTo>
                      <a:pt x="-14141" y="2401343"/>
                      <a:pt x="3362" y="2318767"/>
                      <a:pt x="62344" y="2264319"/>
                    </a:cubicBezTo>
                    <a:lnTo>
                      <a:pt x="2372862" y="131447"/>
                    </a:lnTo>
                    <a:lnTo>
                      <a:pt x="2417601" y="104249"/>
                    </a:lnTo>
                    <a:lnTo>
                      <a:pt x="2423053" y="95239"/>
                    </a:lnTo>
                    <a:lnTo>
                      <a:pt x="2485315" y="50014"/>
                    </a:lnTo>
                    <a:cubicBezTo>
                      <a:pt x="2508225" y="39582"/>
                      <a:pt x="2532803" y="33815"/>
                      <a:pt x="2557578" y="32773"/>
                    </a:cubicBezTo>
                    <a:cubicBezTo>
                      <a:pt x="2607130" y="30690"/>
                      <a:pt x="2657476" y="47511"/>
                      <a:pt x="2696872" y="83728"/>
                    </a:cubicBezTo>
                    <a:lnTo>
                      <a:pt x="3771322" y="1071485"/>
                    </a:lnTo>
                    <a:lnTo>
                      <a:pt x="3771322" y="198968"/>
                    </a:lnTo>
                    <a:cubicBezTo>
                      <a:pt x="3771322" y="89081"/>
                      <a:pt x="3860403" y="0"/>
                      <a:pt x="3970290" y="0"/>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05" dirty="0"/>
              </a:p>
            </p:txBody>
          </p:sp>
        </p:grpSp>
        <p:grpSp>
          <p:nvGrpSpPr>
            <p:cNvPr id="99" name="Group 98"/>
            <p:cNvGrpSpPr/>
            <p:nvPr/>
          </p:nvGrpSpPr>
          <p:grpSpPr>
            <a:xfrm>
              <a:off x="7821693" y="3206750"/>
              <a:ext cx="144000" cy="142875"/>
              <a:chOff x="11296649" y="3282950"/>
              <a:chExt cx="144000" cy="142875"/>
            </a:xfrm>
          </p:grpSpPr>
          <p:sp>
            <p:nvSpPr>
              <p:cNvPr id="100" name="Oval 99"/>
              <p:cNvSpPr/>
              <p:nvPr/>
            </p:nvSpPr>
            <p:spPr>
              <a:xfrm>
                <a:off x="11296649" y="3282950"/>
                <a:ext cx="144000" cy="142875"/>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p:cNvSpPr/>
              <p:nvPr/>
            </p:nvSpPr>
            <p:spPr>
              <a:xfrm>
                <a:off x="11328007" y="3314063"/>
                <a:ext cx="81285" cy="80649"/>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49" name="Group 48"/>
          <p:cNvGrpSpPr/>
          <p:nvPr/>
        </p:nvGrpSpPr>
        <p:grpSpPr>
          <a:xfrm>
            <a:off x="14801482" y="3842744"/>
            <a:ext cx="4510486" cy="3502512"/>
            <a:chOff x="12989038" y="3714271"/>
            <a:chExt cx="4510486" cy="3502512"/>
          </a:xfrm>
        </p:grpSpPr>
        <p:sp>
          <p:nvSpPr>
            <p:cNvPr id="57" name="Freeform 146"/>
            <p:cNvSpPr>
              <a:spLocks/>
            </p:cNvSpPr>
            <p:nvPr/>
          </p:nvSpPr>
          <p:spPr bwMode="auto">
            <a:xfrm rot="19696416">
              <a:off x="13868531" y="4787011"/>
              <a:ext cx="1019177" cy="1300162"/>
            </a:xfrm>
            <a:custGeom>
              <a:avLst/>
              <a:gdLst>
                <a:gd name="T0" fmla="*/ 559 w 642"/>
                <a:gd name="T1" fmla="*/ 0 h 819"/>
                <a:gd name="T2" fmla="*/ 541 w 642"/>
                <a:gd name="T3" fmla="*/ 379 h 819"/>
                <a:gd name="T4" fmla="*/ 642 w 642"/>
                <a:gd name="T5" fmla="*/ 693 h 819"/>
                <a:gd name="T6" fmla="*/ 243 w 642"/>
                <a:gd name="T7" fmla="*/ 819 h 819"/>
                <a:gd name="T8" fmla="*/ 0 w 642"/>
                <a:gd name="T9" fmla="*/ 61 h 819"/>
                <a:gd name="T10" fmla="*/ 559 w 642"/>
                <a:gd name="T11" fmla="*/ 0 h 819"/>
              </a:gdLst>
              <a:ahLst/>
              <a:cxnLst>
                <a:cxn ang="0">
                  <a:pos x="T0" y="T1"/>
                </a:cxn>
                <a:cxn ang="0">
                  <a:pos x="T2" y="T3"/>
                </a:cxn>
                <a:cxn ang="0">
                  <a:pos x="T4" y="T5"/>
                </a:cxn>
                <a:cxn ang="0">
                  <a:pos x="T6" y="T7"/>
                </a:cxn>
                <a:cxn ang="0">
                  <a:pos x="T8" y="T9"/>
                </a:cxn>
                <a:cxn ang="0">
                  <a:pos x="T10" y="T11"/>
                </a:cxn>
              </a:cxnLst>
              <a:rect l="0" t="0" r="r" b="b"/>
              <a:pathLst>
                <a:path w="642" h="819">
                  <a:moveTo>
                    <a:pt x="559" y="0"/>
                  </a:moveTo>
                  <a:lnTo>
                    <a:pt x="541" y="379"/>
                  </a:lnTo>
                  <a:lnTo>
                    <a:pt x="642" y="693"/>
                  </a:lnTo>
                  <a:lnTo>
                    <a:pt x="243" y="819"/>
                  </a:lnTo>
                  <a:lnTo>
                    <a:pt x="0" y="61"/>
                  </a:lnTo>
                  <a:lnTo>
                    <a:pt x="559" y="0"/>
                  </a:lnTo>
                  <a:close/>
                </a:path>
              </a:pathLst>
            </a:custGeom>
            <a:solidFill>
              <a:srgbClr val="FFD7B7"/>
            </a:solidFill>
            <a:ln w="0">
              <a:solidFill>
                <a:srgbClr val="FFD7B7"/>
              </a:solid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2" name="Freeform 147"/>
            <p:cNvSpPr>
              <a:spLocks/>
            </p:cNvSpPr>
            <p:nvPr/>
          </p:nvSpPr>
          <p:spPr bwMode="auto">
            <a:xfrm rot="19696416">
              <a:off x="13793084" y="4060688"/>
              <a:ext cx="838200" cy="1998664"/>
            </a:xfrm>
            <a:custGeom>
              <a:avLst/>
              <a:gdLst>
                <a:gd name="T0" fmla="*/ 99 w 528"/>
                <a:gd name="T1" fmla="*/ 0 h 1259"/>
                <a:gd name="T2" fmla="*/ 130 w 528"/>
                <a:gd name="T3" fmla="*/ 4 h 1259"/>
                <a:gd name="T4" fmla="*/ 159 w 528"/>
                <a:gd name="T5" fmla="*/ 16 h 1259"/>
                <a:gd name="T6" fmla="*/ 185 w 528"/>
                <a:gd name="T7" fmla="*/ 35 h 1259"/>
                <a:gd name="T8" fmla="*/ 202 w 528"/>
                <a:gd name="T9" fmla="*/ 62 h 1259"/>
                <a:gd name="T10" fmla="*/ 210 w 528"/>
                <a:gd name="T11" fmla="*/ 93 h 1259"/>
                <a:gd name="T12" fmla="*/ 231 w 528"/>
                <a:gd name="T13" fmla="*/ 84 h 1259"/>
                <a:gd name="T14" fmla="*/ 254 w 528"/>
                <a:gd name="T15" fmla="*/ 80 h 1259"/>
                <a:gd name="T16" fmla="*/ 285 w 528"/>
                <a:gd name="T17" fmla="*/ 82 h 1259"/>
                <a:gd name="T18" fmla="*/ 313 w 528"/>
                <a:gd name="T19" fmla="*/ 95 h 1259"/>
                <a:gd name="T20" fmla="*/ 336 w 528"/>
                <a:gd name="T21" fmla="*/ 115 h 1259"/>
                <a:gd name="T22" fmla="*/ 351 w 528"/>
                <a:gd name="T23" fmla="*/ 140 h 1259"/>
                <a:gd name="T24" fmla="*/ 359 w 528"/>
                <a:gd name="T25" fmla="*/ 171 h 1259"/>
                <a:gd name="T26" fmla="*/ 359 w 528"/>
                <a:gd name="T27" fmla="*/ 177 h 1259"/>
                <a:gd name="T28" fmla="*/ 367 w 528"/>
                <a:gd name="T29" fmla="*/ 175 h 1259"/>
                <a:gd name="T30" fmla="*/ 377 w 528"/>
                <a:gd name="T31" fmla="*/ 173 h 1259"/>
                <a:gd name="T32" fmla="*/ 406 w 528"/>
                <a:gd name="T33" fmla="*/ 177 h 1259"/>
                <a:gd name="T34" fmla="*/ 433 w 528"/>
                <a:gd name="T35" fmla="*/ 188 h 1259"/>
                <a:gd name="T36" fmla="*/ 454 w 528"/>
                <a:gd name="T37" fmla="*/ 208 h 1259"/>
                <a:gd name="T38" fmla="*/ 470 w 528"/>
                <a:gd name="T39" fmla="*/ 233 h 1259"/>
                <a:gd name="T40" fmla="*/ 476 w 528"/>
                <a:gd name="T41" fmla="*/ 262 h 1259"/>
                <a:gd name="T42" fmla="*/ 528 w 528"/>
                <a:gd name="T43" fmla="*/ 1001 h 1259"/>
                <a:gd name="T44" fmla="*/ 526 w 528"/>
                <a:gd name="T45" fmla="*/ 1030 h 1259"/>
                <a:gd name="T46" fmla="*/ 514 w 528"/>
                <a:gd name="T47" fmla="*/ 1057 h 1259"/>
                <a:gd name="T48" fmla="*/ 495 w 528"/>
                <a:gd name="T49" fmla="*/ 1079 h 1259"/>
                <a:gd name="T50" fmla="*/ 470 w 528"/>
                <a:gd name="T51" fmla="*/ 1092 h 1259"/>
                <a:gd name="T52" fmla="*/ 441 w 528"/>
                <a:gd name="T53" fmla="*/ 1100 h 1259"/>
                <a:gd name="T54" fmla="*/ 427 w 528"/>
                <a:gd name="T55" fmla="*/ 1100 h 1259"/>
                <a:gd name="T56" fmla="*/ 431 w 528"/>
                <a:gd name="T57" fmla="*/ 1154 h 1259"/>
                <a:gd name="T58" fmla="*/ 427 w 528"/>
                <a:gd name="T59" fmla="*/ 1185 h 1259"/>
                <a:gd name="T60" fmla="*/ 415 w 528"/>
                <a:gd name="T61" fmla="*/ 1215 h 1259"/>
                <a:gd name="T62" fmla="*/ 396 w 528"/>
                <a:gd name="T63" fmla="*/ 1236 h 1259"/>
                <a:gd name="T64" fmla="*/ 369 w 528"/>
                <a:gd name="T65" fmla="*/ 1251 h 1259"/>
                <a:gd name="T66" fmla="*/ 338 w 528"/>
                <a:gd name="T67" fmla="*/ 1259 h 1259"/>
                <a:gd name="T68" fmla="*/ 311 w 528"/>
                <a:gd name="T69" fmla="*/ 1257 h 1259"/>
                <a:gd name="T70" fmla="*/ 287 w 528"/>
                <a:gd name="T71" fmla="*/ 1248 h 1259"/>
                <a:gd name="T72" fmla="*/ 266 w 528"/>
                <a:gd name="T73" fmla="*/ 1232 h 1259"/>
                <a:gd name="T74" fmla="*/ 249 w 528"/>
                <a:gd name="T75" fmla="*/ 1211 h 1259"/>
                <a:gd name="T76" fmla="*/ 219 w 528"/>
                <a:gd name="T77" fmla="*/ 1230 h 1259"/>
                <a:gd name="T78" fmla="*/ 186 w 528"/>
                <a:gd name="T79" fmla="*/ 1238 h 1259"/>
                <a:gd name="T80" fmla="*/ 152 w 528"/>
                <a:gd name="T81" fmla="*/ 1234 h 1259"/>
                <a:gd name="T82" fmla="*/ 122 w 528"/>
                <a:gd name="T83" fmla="*/ 1220 h 1259"/>
                <a:gd name="T84" fmla="*/ 99 w 528"/>
                <a:gd name="T85" fmla="*/ 1199 h 1259"/>
                <a:gd name="T86" fmla="*/ 82 w 528"/>
                <a:gd name="T87" fmla="*/ 1170 h 1259"/>
                <a:gd name="T88" fmla="*/ 74 w 528"/>
                <a:gd name="T89" fmla="*/ 1137 h 1259"/>
                <a:gd name="T90" fmla="*/ 0 w 528"/>
                <a:gd name="T91" fmla="*/ 113 h 1259"/>
                <a:gd name="T92" fmla="*/ 2 w 528"/>
                <a:gd name="T93" fmla="*/ 80 h 1259"/>
                <a:gd name="T94" fmla="*/ 16 w 528"/>
                <a:gd name="T95" fmla="*/ 51 h 1259"/>
                <a:gd name="T96" fmla="*/ 37 w 528"/>
                <a:gd name="T97" fmla="*/ 25 h 1259"/>
                <a:gd name="T98" fmla="*/ 66 w 528"/>
                <a:gd name="T99" fmla="*/ 8 h 1259"/>
                <a:gd name="T100" fmla="*/ 99 w 528"/>
                <a:gd name="T101" fmla="*/ 0 h 1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8" h="1259">
                  <a:moveTo>
                    <a:pt x="99" y="0"/>
                  </a:moveTo>
                  <a:lnTo>
                    <a:pt x="130" y="4"/>
                  </a:lnTo>
                  <a:lnTo>
                    <a:pt x="159" y="16"/>
                  </a:lnTo>
                  <a:lnTo>
                    <a:pt x="185" y="35"/>
                  </a:lnTo>
                  <a:lnTo>
                    <a:pt x="202" y="62"/>
                  </a:lnTo>
                  <a:lnTo>
                    <a:pt x="210" y="93"/>
                  </a:lnTo>
                  <a:lnTo>
                    <a:pt x="231" y="84"/>
                  </a:lnTo>
                  <a:lnTo>
                    <a:pt x="254" y="80"/>
                  </a:lnTo>
                  <a:lnTo>
                    <a:pt x="285" y="82"/>
                  </a:lnTo>
                  <a:lnTo>
                    <a:pt x="313" y="95"/>
                  </a:lnTo>
                  <a:lnTo>
                    <a:pt x="336" y="115"/>
                  </a:lnTo>
                  <a:lnTo>
                    <a:pt x="351" y="140"/>
                  </a:lnTo>
                  <a:lnTo>
                    <a:pt x="359" y="171"/>
                  </a:lnTo>
                  <a:lnTo>
                    <a:pt x="359" y="177"/>
                  </a:lnTo>
                  <a:lnTo>
                    <a:pt x="367" y="175"/>
                  </a:lnTo>
                  <a:lnTo>
                    <a:pt x="377" y="173"/>
                  </a:lnTo>
                  <a:lnTo>
                    <a:pt x="406" y="177"/>
                  </a:lnTo>
                  <a:lnTo>
                    <a:pt x="433" y="188"/>
                  </a:lnTo>
                  <a:lnTo>
                    <a:pt x="454" y="208"/>
                  </a:lnTo>
                  <a:lnTo>
                    <a:pt x="470" y="233"/>
                  </a:lnTo>
                  <a:lnTo>
                    <a:pt x="476" y="262"/>
                  </a:lnTo>
                  <a:lnTo>
                    <a:pt x="528" y="1001"/>
                  </a:lnTo>
                  <a:lnTo>
                    <a:pt x="526" y="1030"/>
                  </a:lnTo>
                  <a:lnTo>
                    <a:pt x="514" y="1057"/>
                  </a:lnTo>
                  <a:lnTo>
                    <a:pt x="495" y="1079"/>
                  </a:lnTo>
                  <a:lnTo>
                    <a:pt x="470" y="1092"/>
                  </a:lnTo>
                  <a:lnTo>
                    <a:pt x="441" y="1100"/>
                  </a:lnTo>
                  <a:lnTo>
                    <a:pt x="427" y="1100"/>
                  </a:lnTo>
                  <a:lnTo>
                    <a:pt x="431" y="1154"/>
                  </a:lnTo>
                  <a:lnTo>
                    <a:pt x="427" y="1185"/>
                  </a:lnTo>
                  <a:lnTo>
                    <a:pt x="415" y="1215"/>
                  </a:lnTo>
                  <a:lnTo>
                    <a:pt x="396" y="1236"/>
                  </a:lnTo>
                  <a:lnTo>
                    <a:pt x="369" y="1251"/>
                  </a:lnTo>
                  <a:lnTo>
                    <a:pt x="338" y="1259"/>
                  </a:lnTo>
                  <a:lnTo>
                    <a:pt x="311" y="1257"/>
                  </a:lnTo>
                  <a:lnTo>
                    <a:pt x="287" y="1248"/>
                  </a:lnTo>
                  <a:lnTo>
                    <a:pt x="266" y="1232"/>
                  </a:lnTo>
                  <a:lnTo>
                    <a:pt x="249" y="1211"/>
                  </a:lnTo>
                  <a:lnTo>
                    <a:pt x="219" y="1230"/>
                  </a:lnTo>
                  <a:lnTo>
                    <a:pt x="186" y="1238"/>
                  </a:lnTo>
                  <a:lnTo>
                    <a:pt x="152" y="1234"/>
                  </a:lnTo>
                  <a:lnTo>
                    <a:pt x="122" y="1220"/>
                  </a:lnTo>
                  <a:lnTo>
                    <a:pt x="99" y="1199"/>
                  </a:lnTo>
                  <a:lnTo>
                    <a:pt x="82" y="1170"/>
                  </a:lnTo>
                  <a:lnTo>
                    <a:pt x="74" y="1137"/>
                  </a:lnTo>
                  <a:lnTo>
                    <a:pt x="0" y="113"/>
                  </a:lnTo>
                  <a:lnTo>
                    <a:pt x="2" y="80"/>
                  </a:lnTo>
                  <a:lnTo>
                    <a:pt x="16" y="51"/>
                  </a:lnTo>
                  <a:lnTo>
                    <a:pt x="37" y="25"/>
                  </a:lnTo>
                  <a:lnTo>
                    <a:pt x="66" y="8"/>
                  </a:lnTo>
                  <a:lnTo>
                    <a:pt x="99" y="0"/>
                  </a:lnTo>
                  <a:close/>
                </a:path>
              </a:pathLst>
            </a:custGeom>
            <a:solidFill>
              <a:srgbClr val="F2CAA9"/>
            </a:solidFill>
            <a:ln w="0">
              <a:solidFill>
                <a:srgbClr val="F2CAA9"/>
              </a:solid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3" name="Freeform 148"/>
            <p:cNvSpPr>
              <a:spLocks/>
            </p:cNvSpPr>
            <p:nvPr/>
          </p:nvSpPr>
          <p:spPr bwMode="auto">
            <a:xfrm rot="19696416">
              <a:off x="12989038" y="3714271"/>
              <a:ext cx="623888" cy="990600"/>
            </a:xfrm>
            <a:custGeom>
              <a:avLst/>
              <a:gdLst>
                <a:gd name="T0" fmla="*/ 65 w 393"/>
                <a:gd name="T1" fmla="*/ 0 h 624"/>
                <a:gd name="T2" fmla="*/ 87 w 393"/>
                <a:gd name="T3" fmla="*/ 0 h 624"/>
                <a:gd name="T4" fmla="*/ 108 w 393"/>
                <a:gd name="T5" fmla="*/ 8 h 624"/>
                <a:gd name="T6" fmla="*/ 126 w 393"/>
                <a:gd name="T7" fmla="*/ 23 h 624"/>
                <a:gd name="T8" fmla="*/ 139 w 393"/>
                <a:gd name="T9" fmla="*/ 42 h 624"/>
                <a:gd name="T10" fmla="*/ 388 w 393"/>
                <a:gd name="T11" fmla="*/ 619 h 624"/>
                <a:gd name="T12" fmla="*/ 393 w 393"/>
                <a:gd name="T13" fmla="*/ 622 h 624"/>
                <a:gd name="T14" fmla="*/ 228 w 393"/>
                <a:gd name="T15" fmla="*/ 624 h 624"/>
                <a:gd name="T16" fmla="*/ 7 w 393"/>
                <a:gd name="T17" fmla="*/ 103 h 624"/>
                <a:gd name="T18" fmla="*/ 0 w 393"/>
                <a:gd name="T19" fmla="*/ 79 h 624"/>
                <a:gd name="T20" fmla="*/ 1 w 393"/>
                <a:gd name="T21" fmla="*/ 58 h 624"/>
                <a:gd name="T22" fmla="*/ 9 w 393"/>
                <a:gd name="T23" fmla="*/ 37 h 624"/>
                <a:gd name="T24" fmla="*/ 23 w 393"/>
                <a:gd name="T25" fmla="*/ 19 h 624"/>
                <a:gd name="T26" fmla="*/ 42 w 393"/>
                <a:gd name="T27" fmla="*/ 6 h 624"/>
                <a:gd name="T28" fmla="*/ 65 w 393"/>
                <a:gd name="T29" fmla="*/ 0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3" h="624">
                  <a:moveTo>
                    <a:pt x="65" y="0"/>
                  </a:moveTo>
                  <a:lnTo>
                    <a:pt x="87" y="0"/>
                  </a:lnTo>
                  <a:lnTo>
                    <a:pt x="108" y="8"/>
                  </a:lnTo>
                  <a:lnTo>
                    <a:pt x="126" y="23"/>
                  </a:lnTo>
                  <a:lnTo>
                    <a:pt x="139" y="42"/>
                  </a:lnTo>
                  <a:lnTo>
                    <a:pt x="388" y="619"/>
                  </a:lnTo>
                  <a:lnTo>
                    <a:pt x="393" y="622"/>
                  </a:lnTo>
                  <a:lnTo>
                    <a:pt x="228" y="624"/>
                  </a:lnTo>
                  <a:lnTo>
                    <a:pt x="7" y="103"/>
                  </a:lnTo>
                  <a:lnTo>
                    <a:pt x="0" y="79"/>
                  </a:lnTo>
                  <a:lnTo>
                    <a:pt x="1" y="58"/>
                  </a:lnTo>
                  <a:lnTo>
                    <a:pt x="9" y="37"/>
                  </a:lnTo>
                  <a:lnTo>
                    <a:pt x="23" y="19"/>
                  </a:lnTo>
                  <a:lnTo>
                    <a:pt x="42" y="6"/>
                  </a:lnTo>
                  <a:lnTo>
                    <a:pt x="65" y="0"/>
                  </a:lnTo>
                  <a:close/>
                </a:path>
              </a:pathLst>
            </a:custGeom>
            <a:solidFill>
              <a:srgbClr val="F2CAA9"/>
            </a:solidFill>
            <a:ln w="0">
              <a:solidFill>
                <a:srgbClr val="F2CAA9"/>
              </a:solid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4" name="Freeform 189"/>
            <p:cNvSpPr>
              <a:spLocks/>
            </p:cNvSpPr>
            <p:nvPr/>
          </p:nvSpPr>
          <p:spPr bwMode="auto">
            <a:xfrm rot="19696416">
              <a:off x="14201726" y="5212937"/>
              <a:ext cx="661988" cy="1054099"/>
            </a:xfrm>
            <a:custGeom>
              <a:avLst/>
              <a:gdLst>
                <a:gd name="T0" fmla="*/ 78 w 417"/>
                <a:gd name="T1" fmla="*/ 0 h 664"/>
                <a:gd name="T2" fmla="*/ 103 w 417"/>
                <a:gd name="T3" fmla="*/ 4 h 664"/>
                <a:gd name="T4" fmla="*/ 126 w 417"/>
                <a:gd name="T5" fmla="*/ 14 h 664"/>
                <a:gd name="T6" fmla="*/ 150 w 417"/>
                <a:gd name="T7" fmla="*/ 29 h 664"/>
                <a:gd name="T8" fmla="*/ 169 w 417"/>
                <a:gd name="T9" fmla="*/ 55 h 664"/>
                <a:gd name="T10" fmla="*/ 186 w 417"/>
                <a:gd name="T11" fmla="*/ 88 h 664"/>
                <a:gd name="T12" fmla="*/ 392 w 417"/>
                <a:gd name="T13" fmla="*/ 580 h 664"/>
                <a:gd name="T14" fmla="*/ 417 w 417"/>
                <a:gd name="T15" fmla="*/ 643 h 664"/>
                <a:gd name="T16" fmla="*/ 367 w 417"/>
                <a:gd name="T17" fmla="*/ 658 h 664"/>
                <a:gd name="T18" fmla="*/ 338 w 417"/>
                <a:gd name="T19" fmla="*/ 664 h 664"/>
                <a:gd name="T20" fmla="*/ 309 w 417"/>
                <a:gd name="T21" fmla="*/ 658 h 664"/>
                <a:gd name="T22" fmla="*/ 281 w 417"/>
                <a:gd name="T23" fmla="*/ 644 h 664"/>
                <a:gd name="T24" fmla="*/ 260 w 417"/>
                <a:gd name="T25" fmla="*/ 623 h 664"/>
                <a:gd name="T26" fmla="*/ 243 w 417"/>
                <a:gd name="T27" fmla="*/ 598 h 664"/>
                <a:gd name="T28" fmla="*/ 0 w 417"/>
                <a:gd name="T29" fmla="*/ 14 h 664"/>
                <a:gd name="T30" fmla="*/ 25 w 417"/>
                <a:gd name="T31" fmla="*/ 8 h 664"/>
                <a:gd name="T32" fmla="*/ 53 w 417"/>
                <a:gd name="T33" fmla="*/ 2 h 664"/>
                <a:gd name="T34" fmla="*/ 78 w 417"/>
                <a:gd name="T35" fmla="*/ 0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7" h="664">
                  <a:moveTo>
                    <a:pt x="78" y="0"/>
                  </a:moveTo>
                  <a:lnTo>
                    <a:pt x="103" y="4"/>
                  </a:lnTo>
                  <a:lnTo>
                    <a:pt x="126" y="14"/>
                  </a:lnTo>
                  <a:lnTo>
                    <a:pt x="150" y="29"/>
                  </a:lnTo>
                  <a:lnTo>
                    <a:pt x="169" y="55"/>
                  </a:lnTo>
                  <a:lnTo>
                    <a:pt x="186" y="88"/>
                  </a:lnTo>
                  <a:lnTo>
                    <a:pt x="392" y="580"/>
                  </a:lnTo>
                  <a:lnTo>
                    <a:pt x="417" y="643"/>
                  </a:lnTo>
                  <a:lnTo>
                    <a:pt x="367" y="658"/>
                  </a:lnTo>
                  <a:lnTo>
                    <a:pt x="338" y="664"/>
                  </a:lnTo>
                  <a:lnTo>
                    <a:pt x="309" y="658"/>
                  </a:lnTo>
                  <a:lnTo>
                    <a:pt x="281" y="644"/>
                  </a:lnTo>
                  <a:lnTo>
                    <a:pt x="260" y="623"/>
                  </a:lnTo>
                  <a:lnTo>
                    <a:pt x="243" y="598"/>
                  </a:lnTo>
                  <a:lnTo>
                    <a:pt x="0" y="14"/>
                  </a:lnTo>
                  <a:lnTo>
                    <a:pt x="25" y="8"/>
                  </a:lnTo>
                  <a:lnTo>
                    <a:pt x="53" y="2"/>
                  </a:lnTo>
                  <a:lnTo>
                    <a:pt x="78" y="0"/>
                  </a:lnTo>
                  <a:close/>
                </a:path>
              </a:pathLst>
            </a:custGeom>
            <a:solidFill>
              <a:srgbClr val="F2CAA9"/>
            </a:solidFill>
            <a:ln w="0">
              <a:solidFill>
                <a:srgbClr val="F2CAA9"/>
              </a:solid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7" name="Freeform 190"/>
            <p:cNvSpPr>
              <a:spLocks/>
            </p:cNvSpPr>
            <p:nvPr/>
          </p:nvSpPr>
          <p:spPr bwMode="auto">
            <a:xfrm rot="19696416">
              <a:off x="14374588" y="5481415"/>
              <a:ext cx="930275" cy="661988"/>
            </a:xfrm>
            <a:custGeom>
              <a:avLst/>
              <a:gdLst>
                <a:gd name="T0" fmla="*/ 505 w 586"/>
                <a:gd name="T1" fmla="*/ 0 h 417"/>
                <a:gd name="T2" fmla="*/ 586 w 586"/>
                <a:gd name="T3" fmla="*/ 256 h 417"/>
                <a:gd name="T4" fmla="*/ 82 w 586"/>
                <a:gd name="T5" fmla="*/ 417 h 417"/>
                <a:gd name="T6" fmla="*/ 0 w 586"/>
                <a:gd name="T7" fmla="*/ 161 h 417"/>
                <a:gd name="T8" fmla="*/ 505 w 586"/>
                <a:gd name="T9" fmla="*/ 0 h 417"/>
              </a:gdLst>
              <a:ahLst/>
              <a:cxnLst>
                <a:cxn ang="0">
                  <a:pos x="T0" y="T1"/>
                </a:cxn>
                <a:cxn ang="0">
                  <a:pos x="T2" y="T3"/>
                </a:cxn>
                <a:cxn ang="0">
                  <a:pos x="T4" y="T5"/>
                </a:cxn>
                <a:cxn ang="0">
                  <a:pos x="T6" y="T7"/>
                </a:cxn>
                <a:cxn ang="0">
                  <a:pos x="T8" y="T9"/>
                </a:cxn>
              </a:cxnLst>
              <a:rect l="0" t="0" r="r" b="b"/>
              <a:pathLst>
                <a:path w="586" h="417">
                  <a:moveTo>
                    <a:pt x="505" y="0"/>
                  </a:moveTo>
                  <a:lnTo>
                    <a:pt x="586" y="256"/>
                  </a:lnTo>
                  <a:lnTo>
                    <a:pt x="82" y="417"/>
                  </a:lnTo>
                  <a:lnTo>
                    <a:pt x="0" y="161"/>
                  </a:lnTo>
                  <a:lnTo>
                    <a:pt x="505"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9" name="Freeform 193"/>
            <p:cNvSpPr>
              <a:spLocks/>
            </p:cNvSpPr>
            <p:nvPr/>
          </p:nvSpPr>
          <p:spPr bwMode="auto">
            <a:xfrm rot="19696416">
              <a:off x="13435502" y="4643739"/>
              <a:ext cx="1127126" cy="1314449"/>
            </a:xfrm>
            <a:custGeom>
              <a:avLst/>
              <a:gdLst>
                <a:gd name="T0" fmla="*/ 70 w 710"/>
                <a:gd name="T1" fmla="*/ 0 h 828"/>
                <a:gd name="T2" fmla="*/ 95 w 710"/>
                <a:gd name="T3" fmla="*/ 2 h 828"/>
                <a:gd name="T4" fmla="*/ 116 w 710"/>
                <a:gd name="T5" fmla="*/ 9 h 828"/>
                <a:gd name="T6" fmla="*/ 136 w 710"/>
                <a:gd name="T7" fmla="*/ 25 h 828"/>
                <a:gd name="T8" fmla="*/ 149 w 710"/>
                <a:gd name="T9" fmla="*/ 46 h 828"/>
                <a:gd name="T10" fmla="*/ 250 w 710"/>
                <a:gd name="T11" fmla="*/ 264 h 828"/>
                <a:gd name="T12" fmla="*/ 438 w 710"/>
                <a:gd name="T13" fmla="*/ 401 h 828"/>
                <a:gd name="T14" fmla="*/ 710 w 710"/>
                <a:gd name="T15" fmla="*/ 558 h 828"/>
                <a:gd name="T16" fmla="*/ 576 w 710"/>
                <a:gd name="T17" fmla="*/ 828 h 828"/>
                <a:gd name="T18" fmla="*/ 382 w 710"/>
                <a:gd name="T19" fmla="*/ 692 h 828"/>
                <a:gd name="T20" fmla="*/ 353 w 710"/>
                <a:gd name="T21" fmla="*/ 696 h 828"/>
                <a:gd name="T22" fmla="*/ 324 w 710"/>
                <a:gd name="T23" fmla="*/ 686 h 828"/>
                <a:gd name="T24" fmla="*/ 297 w 710"/>
                <a:gd name="T25" fmla="*/ 669 h 828"/>
                <a:gd name="T26" fmla="*/ 270 w 710"/>
                <a:gd name="T27" fmla="*/ 646 h 828"/>
                <a:gd name="T28" fmla="*/ 248 w 710"/>
                <a:gd name="T29" fmla="*/ 619 h 828"/>
                <a:gd name="T30" fmla="*/ 229 w 710"/>
                <a:gd name="T31" fmla="*/ 591 h 828"/>
                <a:gd name="T32" fmla="*/ 215 w 710"/>
                <a:gd name="T33" fmla="*/ 566 h 828"/>
                <a:gd name="T34" fmla="*/ 6 w 710"/>
                <a:gd name="T35" fmla="*/ 110 h 828"/>
                <a:gd name="T36" fmla="*/ 0 w 710"/>
                <a:gd name="T37" fmla="*/ 87 h 828"/>
                <a:gd name="T38" fmla="*/ 2 w 710"/>
                <a:gd name="T39" fmla="*/ 62 h 828"/>
                <a:gd name="T40" fmla="*/ 10 w 710"/>
                <a:gd name="T41" fmla="*/ 38 h 828"/>
                <a:gd name="T42" fmla="*/ 25 w 710"/>
                <a:gd name="T43" fmla="*/ 21 h 828"/>
                <a:gd name="T44" fmla="*/ 47 w 710"/>
                <a:gd name="T45" fmla="*/ 7 h 828"/>
                <a:gd name="T46" fmla="*/ 70 w 710"/>
                <a:gd name="T47" fmla="*/ 0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0" h="828">
                  <a:moveTo>
                    <a:pt x="70" y="0"/>
                  </a:moveTo>
                  <a:lnTo>
                    <a:pt x="95" y="2"/>
                  </a:lnTo>
                  <a:lnTo>
                    <a:pt x="116" y="9"/>
                  </a:lnTo>
                  <a:lnTo>
                    <a:pt x="136" y="25"/>
                  </a:lnTo>
                  <a:lnTo>
                    <a:pt x="149" y="46"/>
                  </a:lnTo>
                  <a:lnTo>
                    <a:pt x="250" y="264"/>
                  </a:lnTo>
                  <a:lnTo>
                    <a:pt x="438" y="401"/>
                  </a:lnTo>
                  <a:lnTo>
                    <a:pt x="710" y="558"/>
                  </a:lnTo>
                  <a:lnTo>
                    <a:pt x="576" y="828"/>
                  </a:lnTo>
                  <a:lnTo>
                    <a:pt x="382" y="692"/>
                  </a:lnTo>
                  <a:lnTo>
                    <a:pt x="353" y="696"/>
                  </a:lnTo>
                  <a:lnTo>
                    <a:pt x="324" y="686"/>
                  </a:lnTo>
                  <a:lnTo>
                    <a:pt x="297" y="669"/>
                  </a:lnTo>
                  <a:lnTo>
                    <a:pt x="270" y="646"/>
                  </a:lnTo>
                  <a:lnTo>
                    <a:pt x="248" y="619"/>
                  </a:lnTo>
                  <a:lnTo>
                    <a:pt x="229" y="591"/>
                  </a:lnTo>
                  <a:lnTo>
                    <a:pt x="215" y="566"/>
                  </a:lnTo>
                  <a:lnTo>
                    <a:pt x="6" y="110"/>
                  </a:lnTo>
                  <a:lnTo>
                    <a:pt x="0" y="87"/>
                  </a:lnTo>
                  <a:lnTo>
                    <a:pt x="2" y="62"/>
                  </a:lnTo>
                  <a:lnTo>
                    <a:pt x="10" y="38"/>
                  </a:lnTo>
                  <a:lnTo>
                    <a:pt x="25" y="21"/>
                  </a:lnTo>
                  <a:lnTo>
                    <a:pt x="47" y="7"/>
                  </a:lnTo>
                  <a:lnTo>
                    <a:pt x="70" y="0"/>
                  </a:lnTo>
                  <a:close/>
                </a:path>
              </a:pathLst>
            </a:custGeom>
            <a:solidFill>
              <a:srgbClr val="F2CAA9"/>
            </a:solidFill>
            <a:ln w="0">
              <a:solidFill>
                <a:srgbClr val="F2CAA9"/>
              </a:solid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72" name="Group 71"/>
            <p:cNvGrpSpPr/>
            <p:nvPr/>
          </p:nvGrpSpPr>
          <p:grpSpPr>
            <a:xfrm>
              <a:off x="14561947" y="6261954"/>
              <a:ext cx="2937577" cy="954829"/>
              <a:chOff x="14612294" y="6335701"/>
              <a:chExt cx="2937577" cy="954829"/>
            </a:xfrm>
          </p:grpSpPr>
          <p:sp>
            <p:nvSpPr>
              <p:cNvPr id="73" name="Rectangle 72"/>
              <p:cNvSpPr/>
              <p:nvPr/>
            </p:nvSpPr>
            <p:spPr>
              <a:xfrm rot="18605290">
                <a:off x="15544481" y="5403514"/>
                <a:ext cx="954829" cy="28192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4" name="Rectangle 73"/>
              <p:cNvSpPr/>
              <p:nvPr/>
            </p:nvSpPr>
            <p:spPr>
              <a:xfrm rot="18605290">
                <a:off x="15917690" y="5232930"/>
                <a:ext cx="483125" cy="278123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sp>
        <p:nvSpPr>
          <p:cNvPr id="111" name="Freeform 23"/>
          <p:cNvSpPr>
            <a:spLocks noEditPoints="1"/>
          </p:cNvSpPr>
          <p:nvPr/>
        </p:nvSpPr>
        <p:spPr bwMode="auto">
          <a:xfrm>
            <a:off x="1889804" y="6470354"/>
            <a:ext cx="1040153" cy="1040153"/>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12" name="Group 111"/>
          <p:cNvGrpSpPr/>
          <p:nvPr/>
        </p:nvGrpSpPr>
        <p:grpSpPr>
          <a:xfrm>
            <a:off x="10687914" y="6772167"/>
            <a:ext cx="436528" cy="436527"/>
            <a:chOff x="4843463" y="3155951"/>
            <a:chExt cx="1370013" cy="1370012"/>
          </a:xfrm>
          <a:solidFill>
            <a:schemeClr val="accent5"/>
          </a:solidFill>
        </p:grpSpPr>
        <p:sp>
          <p:nvSpPr>
            <p:cNvPr id="113"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14"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15"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16" name="Freeform 162"/>
          <p:cNvSpPr>
            <a:spLocks noEditPoints="1"/>
          </p:cNvSpPr>
          <p:nvPr/>
        </p:nvSpPr>
        <p:spPr bwMode="auto">
          <a:xfrm>
            <a:off x="6434631" y="6797305"/>
            <a:ext cx="446796" cy="391155"/>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17" name="Freeform 18"/>
          <p:cNvSpPr>
            <a:spLocks noEditPoints="1"/>
          </p:cNvSpPr>
          <p:nvPr/>
        </p:nvSpPr>
        <p:spPr bwMode="auto">
          <a:xfrm>
            <a:off x="2200735" y="6777523"/>
            <a:ext cx="429493" cy="425814"/>
          </a:xfrm>
          <a:custGeom>
            <a:avLst/>
            <a:gdLst>
              <a:gd name="T0" fmla="*/ 1796 w 3737"/>
              <a:gd name="T1" fmla="*/ 422 h 3704"/>
              <a:gd name="T2" fmla="*/ 1738 w 3737"/>
              <a:gd name="T3" fmla="*/ 507 h 3704"/>
              <a:gd name="T4" fmla="*/ 1757 w 3737"/>
              <a:gd name="T5" fmla="*/ 607 h 3704"/>
              <a:gd name="T6" fmla="*/ 1843 w 3737"/>
              <a:gd name="T7" fmla="*/ 665 h 3704"/>
              <a:gd name="T8" fmla="*/ 1942 w 3737"/>
              <a:gd name="T9" fmla="*/ 644 h 3704"/>
              <a:gd name="T10" fmla="*/ 2000 w 3737"/>
              <a:gd name="T11" fmla="*/ 560 h 3704"/>
              <a:gd name="T12" fmla="*/ 1980 w 3737"/>
              <a:gd name="T13" fmla="*/ 461 h 3704"/>
              <a:gd name="T14" fmla="*/ 1895 w 3737"/>
              <a:gd name="T15" fmla="*/ 403 h 3704"/>
              <a:gd name="T16" fmla="*/ 1931 w 3737"/>
              <a:gd name="T17" fmla="*/ 3 h 3704"/>
              <a:gd name="T18" fmla="*/ 2152 w 3737"/>
              <a:gd name="T19" fmla="*/ 79 h 3704"/>
              <a:gd name="T20" fmla="*/ 2322 w 3737"/>
              <a:gd name="T21" fmla="*/ 251 h 3704"/>
              <a:gd name="T22" fmla="*/ 2400 w 3737"/>
              <a:gd name="T23" fmla="*/ 472 h 3704"/>
              <a:gd name="T24" fmla="*/ 2377 w 3737"/>
              <a:gd name="T25" fmla="*/ 700 h 3704"/>
              <a:gd name="T26" fmla="*/ 2263 w 3737"/>
              <a:gd name="T27" fmla="*/ 892 h 3704"/>
              <a:gd name="T28" fmla="*/ 2135 w 3737"/>
              <a:gd name="T29" fmla="*/ 1334 h 3704"/>
              <a:gd name="T30" fmla="*/ 2609 w 3737"/>
              <a:gd name="T31" fmla="*/ 1357 h 3704"/>
              <a:gd name="T32" fmla="*/ 2667 w 3737"/>
              <a:gd name="T33" fmla="*/ 1442 h 3704"/>
              <a:gd name="T34" fmla="*/ 2659 w 3737"/>
              <a:gd name="T35" fmla="*/ 1786 h 3704"/>
              <a:gd name="T36" fmla="*/ 2587 w 3737"/>
              <a:gd name="T37" fmla="*/ 1858 h 3704"/>
              <a:gd name="T38" fmla="*/ 2135 w 3737"/>
              <a:gd name="T39" fmla="*/ 3218 h 3704"/>
              <a:gd name="T40" fmla="*/ 2525 w 3737"/>
              <a:gd name="T41" fmla="*/ 3123 h 3704"/>
              <a:gd name="T42" fmla="*/ 2839 w 3737"/>
              <a:gd name="T43" fmla="*/ 2967 h 3704"/>
              <a:gd name="T44" fmla="*/ 3055 w 3737"/>
              <a:gd name="T45" fmla="*/ 2778 h 3704"/>
              <a:gd name="T46" fmla="*/ 2869 w 3737"/>
              <a:gd name="T47" fmla="*/ 2482 h 3704"/>
              <a:gd name="T48" fmla="*/ 2898 w 3737"/>
              <a:gd name="T49" fmla="*/ 2413 h 3704"/>
              <a:gd name="T50" fmla="*/ 3690 w 3737"/>
              <a:gd name="T51" fmla="*/ 2404 h 3704"/>
              <a:gd name="T52" fmla="*/ 3736 w 3737"/>
              <a:gd name="T53" fmla="*/ 2451 h 3704"/>
              <a:gd name="T54" fmla="*/ 3727 w 3737"/>
              <a:gd name="T55" fmla="*/ 3242 h 3704"/>
              <a:gd name="T56" fmla="*/ 3671 w 3737"/>
              <a:gd name="T57" fmla="*/ 3270 h 3704"/>
              <a:gd name="T58" fmla="*/ 3429 w 3737"/>
              <a:gd name="T59" fmla="*/ 3058 h 3704"/>
              <a:gd name="T60" fmla="*/ 3176 w 3737"/>
              <a:gd name="T61" fmla="*/ 3298 h 3704"/>
              <a:gd name="T62" fmla="*/ 2855 w 3737"/>
              <a:gd name="T63" fmla="*/ 3490 h 3704"/>
              <a:gd name="T64" fmla="*/ 2444 w 3737"/>
              <a:gd name="T65" fmla="*/ 3636 h 3704"/>
              <a:gd name="T66" fmla="*/ 1988 w 3737"/>
              <a:gd name="T67" fmla="*/ 3701 h 3704"/>
              <a:gd name="T68" fmla="*/ 1518 w 3737"/>
              <a:gd name="T69" fmla="*/ 3679 h 3704"/>
              <a:gd name="T70" fmla="*/ 1078 w 3737"/>
              <a:gd name="T71" fmla="*/ 3570 h 3704"/>
              <a:gd name="T72" fmla="*/ 715 w 3737"/>
              <a:gd name="T73" fmla="*/ 3400 h 3704"/>
              <a:gd name="T74" fmla="*/ 428 w 3737"/>
              <a:gd name="T75" fmla="*/ 3183 h 3704"/>
              <a:gd name="T76" fmla="*/ 101 w 3737"/>
              <a:gd name="T77" fmla="*/ 3262 h 3704"/>
              <a:gd name="T78" fmla="*/ 42 w 3737"/>
              <a:gd name="T79" fmla="*/ 3266 h 3704"/>
              <a:gd name="T80" fmla="*/ 0 w 3737"/>
              <a:gd name="T81" fmla="*/ 3204 h 3704"/>
              <a:gd name="T82" fmla="*/ 19 w 3737"/>
              <a:gd name="T83" fmla="*/ 2421 h 3704"/>
              <a:gd name="T84" fmla="*/ 801 w 3737"/>
              <a:gd name="T85" fmla="*/ 2403 h 3704"/>
              <a:gd name="T86" fmla="*/ 863 w 3737"/>
              <a:gd name="T87" fmla="*/ 2444 h 3704"/>
              <a:gd name="T88" fmla="*/ 849 w 3737"/>
              <a:gd name="T89" fmla="*/ 2517 h 3704"/>
              <a:gd name="T90" fmla="*/ 782 w 3737"/>
              <a:gd name="T91" fmla="*/ 2877 h 3704"/>
              <a:gd name="T92" fmla="*/ 1036 w 3737"/>
              <a:gd name="T93" fmla="*/ 3046 h 3704"/>
              <a:gd name="T94" fmla="*/ 1401 w 3737"/>
              <a:gd name="T95" fmla="*/ 3180 h 3704"/>
              <a:gd name="T96" fmla="*/ 1201 w 3737"/>
              <a:gd name="T97" fmla="*/ 1869 h 3704"/>
              <a:gd name="T98" fmla="*/ 1107 w 3737"/>
              <a:gd name="T99" fmla="*/ 1829 h 3704"/>
              <a:gd name="T100" fmla="*/ 1068 w 3737"/>
              <a:gd name="T101" fmla="*/ 1735 h 3704"/>
              <a:gd name="T102" fmla="*/ 1090 w 3737"/>
              <a:gd name="T103" fmla="*/ 1395 h 3704"/>
              <a:gd name="T104" fmla="*/ 1175 w 3737"/>
              <a:gd name="T105" fmla="*/ 1338 h 3704"/>
              <a:gd name="T106" fmla="*/ 1555 w 3737"/>
              <a:gd name="T107" fmla="*/ 964 h 3704"/>
              <a:gd name="T108" fmla="*/ 1408 w 3737"/>
              <a:gd name="T109" fmla="*/ 802 h 3704"/>
              <a:gd name="T110" fmla="*/ 1338 w 3737"/>
              <a:gd name="T111" fmla="*/ 591 h 3704"/>
              <a:gd name="T112" fmla="*/ 1364 w 3737"/>
              <a:gd name="T113" fmla="*/ 356 h 3704"/>
              <a:gd name="T114" fmla="*/ 1491 w 3737"/>
              <a:gd name="T115" fmla="*/ 157 h 3704"/>
              <a:gd name="T116" fmla="*/ 1692 w 3737"/>
              <a:gd name="T117" fmla="*/ 28 h 3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37" h="3704">
                <a:moveTo>
                  <a:pt x="1869" y="400"/>
                </a:moveTo>
                <a:lnTo>
                  <a:pt x="1843" y="403"/>
                </a:lnTo>
                <a:lnTo>
                  <a:pt x="1819" y="411"/>
                </a:lnTo>
                <a:lnTo>
                  <a:pt x="1796" y="422"/>
                </a:lnTo>
                <a:lnTo>
                  <a:pt x="1774" y="440"/>
                </a:lnTo>
                <a:lnTo>
                  <a:pt x="1757" y="461"/>
                </a:lnTo>
                <a:lnTo>
                  <a:pt x="1745" y="483"/>
                </a:lnTo>
                <a:lnTo>
                  <a:pt x="1738" y="507"/>
                </a:lnTo>
                <a:lnTo>
                  <a:pt x="1735" y="534"/>
                </a:lnTo>
                <a:lnTo>
                  <a:pt x="1738" y="560"/>
                </a:lnTo>
                <a:lnTo>
                  <a:pt x="1745" y="584"/>
                </a:lnTo>
                <a:lnTo>
                  <a:pt x="1757" y="607"/>
                </a:lnTo>
                <a:lnTo>
                  <a:pt x="1774" y="627"/>
                </a:lnTo>
                <a:lnTo>
                  <a:pt x="1796" y="644"/>
                </a:lnTo>
                <a:lnTo>
                  <a:pt x="1819" y="657"/>
                </a:lnTo>
                <a:lnTo>
                  <a:pt x="1843" y="665"/>
                </a:lnTo>
                <a:lnTo>
                  <a:pt x="1869" y="667"/>
                </a:lnTo>
                <a:lnTo>
                  <a:pt x="1895" y="665"/>
                </a:lnTo>
                <a:lnTo>
                  <a:pt x="1920" y="657"/>
                </a:lnTo>
                <a:lnTo>
                  <a:pt x="1942" y="644"/>
                </a:lnTo>
                <a:lnTo>
                  <a:pt x="1963" y="627"/>
                </a:lnTo>
                <a:lnTo>
                  <a:pt x="1980" y="607"/>
                </a:lnTo>
                <a:lnTo>
                  <a:pt x="1992" y="584"/>
                </a:lnTo>
                <a:lnTo>
                  <a:pt x="2000" y="560"/>
                </a:lnTo>
                <a:lnTo>
                  <a:pt x="2002" y="534"/>
                </a:lnTo>
                <a:lnTo>
                  <a:pt x="2000" y="507"/>
                </a:lnTo>
                <a:lnTo>
                  <a:pt x="1992" y="483"/>
                </a:lnTo>
                <a:lnTo>
                  <a:pt x="1980" y="461"/>
                </a:lnTo>
                <a:lnTo>
                  <a:pt x="1963" y="440"/>
                </a:lnTo>
                <a:lnTo>
                  <a:pt x="1942" y="422"/>
                </a:lnTo>
                <a:lnTo>
                  <a:pt x="1920" y="411"/>
                </a:lnTo>
                <a:lnTo>
                  <a:pt x="1895" y="403"/>
                </a:lnTo>
                <a:lnTo>
                  <a:pt x="1869" y="400"/>
                </a:lnTo>
                <a:close/>
                <a:moveTo>
                  <a:pt x="1869" y="0"/>
                </a:moveTo>
                <a:lnTo>
                  <a:pt x="1869" y="0"/>
                </a:lnTo>
                <a:lnTo>
                  <a:pt x="1931" y="3"/>
                </a:lnTo>
                <a:lnTo>
                  <a:pt x="1990" y="12"/>
                </a:lnTo>
                <a:lnTo>
                  <a:pt x="2047" y="28"/>
                </a:lnTo>
                <a:lnTo>
                  <a:pt x="2100" y="51"/>
                </a:lnTo>
                <a:lnTo>
                  <a:pt x="2152" y="79"/>
                </a:lnTo>
                <a:lnTo>
                  <a:pt x="2200" y="115"/>
                </a:lnTo>
                <a:lnTo>
                  <a:pt x="2246" y="157"/>
                </a:lnTo>
                <a:lnTo>
                  <a:pt x="2288" y="202"/>
                </a:lnTo>
                <a:lnTo>
                  <a:pt x="2322" y="251"/>
                </a:lnTo>
                <a:lnTo>
                  <a:pt x="2352" y="302"/>
                </a:lnTo>
                <a:lnTo>
                  <a:pt x="2373" y="356"/>
                </a:lnTo>
                <a:lnTo>
                  <a:pt x="2390" y="413"/>
                </a:lnTo>
                <a:lnTo>
                  <a:pt x="2400" y="472"/>
                </a:lnTo>
                <a:lnTo>
                  <a:pt x="2403" y="534"/>
                </a:lnTo>
                <a:lnTo>
                  <a:pt x="2400" y="591"/>
                </a:lnTo>
                <a:lnTo>
                  <a:pt x="2392" y="647"/>
                </a:lnTo>
                <a:lnTo>
                  <a:pt x="2377" y="700"/>
                </a:lnTo>
                <a:lnTo>
                  <a:pt x="2356" y="752"/>
                </a:lnTo>
                <a:lnTo>
                  <a:pt x="2329" y="802"/>
                </a:lnTo>
                <a:lnTo>
                  <a:pt x="2299" y="849"/>
                </a:lnTo>
                <a:lnTo>
                  <a:pt x="2263" y="892"/>
                </a:lnTo>
                <a:lnTo>
                  <a:pt x="2225" y="930"/>
                </a:lnTo>
                <a:lnTo>
                  <a:pt x="2182" y="964"/>
                </a:lnTo>
                <a:lnTo>
                  <a:pt x="2135" y="995"/>
                </a:lnTo>
                <a:lnTo>
                  <a:pt x="2135" y="1334"/>
                </a:lnTo>
                <a:lnTo>
                  <a:pt x="2536" y="1334"/>
                </a:lnTo>
                <a:lnTo>
                  <a:pt x="2563" y="1338"/>
                </a:lnTo>
                <a:lnTo>
                  <a:pt x="2587" y="1344"/>
                </a:lnTo>
                <a:lnTo>
                  <a:pt x="2609" y="1357"/>
                </a:lnTo>
                <a:lnTo>
                  <a:pt x="2630" y="1374"/>
                </a:lnTo>
                <a:lnTo>
                  <a:pt x="2647" y="1395"/>
                </a:lnTo>
                <a:lnTo>
                  <a:pt x="2659" y="1417"/>
                </a:lnTo>
                <a:lnTo>
                  <a:pt x="2667" y="1442"/>
                </a:lnTo>
                <a:lnTo>
                  <a:pt x="2670" y="1468"/>
                </a:lnTo>
                <a:lnTo>
                  <a:pt x="2670" y="1735"/>
                </a:lnTo>
                <a:lnTo>
                  <a:pt x="2667" y="1761"/>
                </a:lnTo>
                <a:lnTo>
                  <a:pt x="2659" y="1786"/>
                </a:lnTo>
                <a:lnTo>
                  <a:pt x="2647" y="1808"/>
                </a:lnTo>
                <a:lnTo>
                  <a:pt x="2630" y="1829"/>
                </a:lnTo>
                <a:lnTo>
                  <a:pt x="2609" y="1846"/>
                </a:lnTo>
                <a:lnTo>
                  <a:pt x="2587" y="1858"/>
                </a:lnTo>
                <a:lnTo>
                  <a:pt x="2563" y="1866"/>
                </a:lnTo>
                <a:lnTo>
                  <a:pt x="2536" y="1869"/>
                </a:lnTo>
                <a:lnTo>
                  <a:pt x="2135" y="1869"/>
                </a:lnTo>
                <a:lnTo>
                  <a:pt x="2135" y="3218"/>
                </a:lnTo>
                <a:lnTo>
                  <a:pt x="2237" y="3202"/>
                </a:lnTo>
                <a:lnTo>
                  <a:pt x="2337" y="3180"/>
                </a:lnTo>
                <a:lnTo>
                  <a:pt x="2432" y="3154"/>
                </a:lnTo>
                <a:lnTo>
                  <a:pt x="2525" y="3123"/>
                </a:lnTo>
                <a:lnTo>
                  <a:pt x="2615" y="3087"/>
                </a:lnTo>
                <a:lnTo>
                  <a:pt x="2702" y="3046"/>
                </a:lnTo>
                <a:lnTo>
                  <a:pt x="2773" y="3008"/>
                </a:lnTo>
                <a:lnTo>
                  <a:pt x="2839" y="2967"/>
                </a:lnTo>
                <a:lnTo>
                  <a:pt x="2900" y="2924"/>
                </a:lnTo>
                <a:lnTo>
                  <a:pt x="2957" y="2877"/>
                </a:lnTo>
                <a:lnTo>
                  <a:pt x="3008" y="2829"/>
                </a:lnTo>
                <a:lnTo>
                  <a:pt x="3055" y="2778"/>
                </a:lnTo>
                <a:lnTo>
                  <a:pt x="3097" y="2726"/>
                </a:lnTo>
                <a:lnTo>
                  <a:pt x="2889" y="2517"/>
                </a:lnTo>
                <a:lnTo>
                  <a:pt x="2876" y="2500"/>
                </a:lnTo>
                <a:lnTo>
                  <a:pt x="2869" y="2482"/>
                </a:lnTo>
                <a:lnTo>
                  <a:pt x="2869" y="2464"/>
                </a:lnTo>
                <a:lnTo>
                  <a:pt x="2874" y="2444"/>
                </a:lnTo>
                <a:lnTo>
                  <a:pt x="2884" y="2426"/>
                </a:lnTo>
                <a:lnTo>
                  <a:pt x="2898" y="2413"/>
                </a:lnTo>
                <a:lnTo>
                  <a:pt x="2916" y="2405"/>
                </a:lnTo>
                <a:lnTo>
                  <a:pt x="2936" y="2403"/>
                </a:lnTo>
                <a:lnTo>
                  <a:pt x="3671" y="2403"/>
                </a:lnTo>
                <a:lnTo>
                  <a:pt x="3690" y="2404"/>
                </a:lnTo>
                <a:lnTo>
                  <a:pt x="3705" y="2411"/>
                </a:lnTo>
                <a:lnTo>
                  <a:pt x="3719" y="2421"/>
                </a:lnTo>
                <a:lnTo>
                  <a:pt x="3729" y="2435"/>
                </a:lnTo>
                <a:lnTo>
                  <a:pt x="3736" y="2451"/>
                </a:lnTo>
                <a:lnTo>
                  <a:pt x="3737" y="2469"/>
                </a:lnTo>
                <a:lnTo>
                  <a:pt x="3737" y="3204"/>
                </a:lnTo>
                <a:lnTo>
                  <a:pt x="3735" y="3224"/>
                </a:lnTo>
                <a:lnTo>
                  <a:pt x="3727" y="3242"/>
                </a:lnTo>
                <a:lnTo>
                  <a:pt x="3715" y="3256"/>
                </a:lnTo>
                <a:lnTo>
                  <a:pt x="3696" y="3266"/>
                </a:lnTo>
                <a:lnTo>
                  <a:pt x="3682" y="3269"/>
                </a:lnTo>
                <a:lnTo>
                  <a:pt x="3671" y="3270"/>
                </a:lnTo>
                <a:lnTo>
                  <a:pt x="3653" y="3269"/>
                </a:lnTo>
                <a:lnTo>
                  <a:pt x="3637" y="3262"/>
                </a:lnTo>
                <a:lnTo>
                  <a:pt x="3623" y="3252"/>
                </a:lnTo>
                <a:lnTo>
                  <a:pt x="3429" y="3058"/>
                </a:lnTo>
                <a:lnTo>
                  <a:pt x="3372" y="3122"/>
                </a:lnTo>
                <a:lnTo>
                  <a:pt x="3311" y="3183"/>
                </a:lnTo>
                <a:lnTo>
                  <a:pt x="3245" y="3242"/>
                </a:lnTo>
                <a:lnTo>
                  <a:pt x="3176" y="3298"/>
                </a:lnTo>
                <a:lnTo>
                  <a:pt x="3101" y="3350"/>
                </a:lnTo>
                <a:lnTo>
                  <a:pt x="3024" y="3400"/>
                </a:lnTo>
                <a:lnTo>
                  <a:pt x="2941" y="3447"/>
                </a:lnTo>
                <a:lnTo>
                  <a:pt x="2855" y="3490"/>
                </a:lnTo>
                <a:lnTo>
                  <a:pt x="2765" y="3530"/>
                </a:lnTo>
                <a:lnTo>
                  <a:pt x="2659" y="3570"/>
                </a:lnTo>
                <a:lnTo>
                  <a:pt x="2553" y="3606"/>
                </a:lnTo>
                <a:lnTo>
                  <a:pt x="2444" y="3636"/>
                </a:lnTo>
                <a:lnTo>
                  <a:pt x="2333" y="3660"/>
                </a:lnTo>
                <a:lnTo>
                  <a:pt x="2219" y="3679"/>
                </a:lnTo>
                <a:lnTo>
                  <a:pt x="2105" y="3693"/>
                </a:lnTo>
                <a:lnTo>
                  <a:pt x="1988" y="3701"/>
                </a:lnTo>
                <a:lnTo>
                  <a:pt x="1869" y="3704"/>
                </a:lnTo>
                <a:lnTo>
                  <a:pt x="1749" y="3701"/>
                </a:lnTo>
                <a:lnTo>
                  <a:pt x="1633" y="3693"/>
                </a:lnTo>
                <a:lnTo>
                  <a:pt x="1518" y="3679"/>
                </a:lnTo>
                <a:lnTo>
                  <a:pt x="1405" y="3660"/>
                </a:lnTo>
                <a:lnTo>
                  <a:pt x="1295" y="3636"/>
                </a:lnTo>
                <a:lnTo>
                  <a:pt x="1184" y="3606"/>
                </a:lnTo>
                <a:lnTo>
                  <a:pt x="1078" y="3570"/>
                </a:lnTo>
                <a:lnTo>
                  <a:pt x="973" y="3530"/>
                </a:lnTo>
                <a:lnTo>
                  <a:pt x="883" y="3490"/>
                </a:lnTo>
                <a:lnTo>
                  <a:pt x="796" y="3447"/>
                </a:lnTo>
                <a:lnTo>
                  <a:pt x="715" y="3400"/>
                </a:lnTo>
                <a:lnTo>
                  <a:pt x="636" y="3350"/>
                </a:lnTo>
                <a:lnTo>
                  <a:pt x="563" y="3298"/>
                </a:lnTo>
                <a:lnTo>
                  <a:pt x="492" y="3242"/>
                </a:lnTo>
                <a:lnTo>
                  <a:pt x="428" y="3183"/>
                </a:lnTo>
                <a:lnTo>
                  <a:pt x="365" y="3122"/>
                </a:lnTo>
                <a:lnTo>
                  <a:pt x="309" y="3058"/>
                </a:lnTo>
                <a:lnTo>
                  <a:pt x="115" y="3252"/>
                </a:lnTo>
                <a:lnTo>
                  <a:pt x="101" y="3262"/>
                </a:lnTo>
                <a:lnTo>
                  <a:pt x="85" y="3269"/>
                </a:lnTo>
                <a:lnTo>
                  <a:pt x="67" y="3270"/>
                </a:lnTo>
                <a:lnTo>
                  <a:pt x="57" y="3269"/>
                </a:lnTo>
                <a:lnTo>
                  <a:pt x="42" y="3266"/>
                </a:lnTo>
                <a:lnTo>
                  <a:pt x="24" y="3256"/>
                </a:lnTo>
                <a:lnTo>
                  <a:pt x="10" y="3242"/>
                </a:lnTo>
                <a:lnTo>
                  <a:pt x="2" y="3224"/>
                </a:lnTo>
                <a:lnTo>
                  <a:pt x="0" y="3204"/>
                </a:lnTo>
                <a:lnTo>
                  <a:pt x="0" y="2469"/>
                </a:lnTo>
                <a:lnTo>
                  <a:pt x="2" y="2451"/>
                </a:lnTo>
                <a:lnTo>
                  <a:pt x="8" y="2435"/>
                </a:lnTo>
                <a:lnTo>
                  <a:pt x="19" y="2421"/>
                </a:lnTo>
                <a:lnTo>
                  <a:pt x="33" y="2411"/>
                </a:lnTo>
                <a:lnTo>
                  <a:pt x="49" y="2404"/>
                </a:lnTo>
                <a:lnTo>
                  <a:pt x="67" y="2403"/>
                </a:lnTo>
                <a:lnTo>
                  <a:pt x="801" y="2403"/>
                </a:lnTo>
                <a:lnTo>
                  <a:pt x="823" y="2405"/>
                </a:lnTo>
                <a:lnTo>
                  <a:pt x="840" y="2413"/>
                </a:lnTo>
                <a:lnTo>
                  <a:pt x="853" y="2426"/>
                </a:lnTo>
                <a:lnTo>
                  <a:pt x="863" y="2444"/>
                </a:lnTo>
                <a:lnTo>
                  <a:pt x="869" y="2464"/>
                </a:lnTo>
                <a:lnTo>
                  <a:pt x="868" y="2482"/>
                </a:lnTo>
                <a:lnTo>
                  <a:pt x="861" y="2500"/>
                </a:lnTo>
                <a:lnTo>
                  <a:pt x="849" y="2517"/>
                </a:lnTo>
                <a:lnTo>
                  <a:pt x="640" y="2726"/>
                </a:lnTo>
                <a:lnTo>
                  <a:pt x="683" y="2778"/>
                </a:lnTo>
                <a:lnTo>
                  <a:pt x="730" y="2829"/>
                </a:lnTo>
                <a:lnTo>
                  <a:pt x="782" y="2877"/>
                </a:lnTo>
                <a:lnTo>
                  <a:pt x="837" y="2924"/>
                </a:lnTo>
                <a:lnTo>
                  <a:pt x="899" y="2967"/>
                </a:lnTo>
                <a:lnTo>
                  <a:pt x="965" y="3008"/>
                </a:lnTo>
                <a:lnTo>
                  <a:pt x="1036" y="3046"/>
                </a:lnTo>
                <a:lnTo>
                  <a:pt x="1122" y="3087"/>
                </a:lnTo>
                <a:lnTo>
                  <a:pt x="1212" y="3123"/>
                </a:lnTo>
                <a:lnTo>
                  <a:pt x="1305" y="3154"/>
                </a:lnTo>
                <a:lnTo>
                  <a:pt x="1401" y="3180"/>
                </a:lnTo>
                <a:lnTo>
                  <a:pt x="1500" y="3202"/>
                </a:lnTo>
                <a:lnTo>
                  <a:pt x="1602" y="3218"/>
                </a:lnTo>
                <a:lnTo>
                  <a:pt x="1602" y="1869"/>
                </a:lnTo>
                <a:lnTo>
                  <a:pt x="1201" y="1869"/>
                </a:lnTo>
                <a:lnTo>
                  <a:pt x="1175" y="1866"/>
                </a:lnTo>
                <a:lnTo>
                  <a:pt x="1150" y="1858"/>
                </a:lnTo>
                <a:lnTo>
                  <a:pt x="1128" y="1846"/>
                </a:lnTo>
                <a:lnTo>
                  <a:pt x="1107" y="1829"/>
                </a:lnTo>
                <a:lnTo>
                  <a:pt x="1090" y="1808"/>
                </a:lnTo>
                <a:lnTo>
                  <a:pt x="1078" y="1786"/>
                </a:lnTo>
                <a:lnTo>
                  <a:pt x="1070" y="1761"/>
                </a:lnTo>
                <a:lnTo>
                  <a:pt x="1068" y="1735"/>
                </a:lnTo>
                <a:lnTo>
                  <a:pt x="1068" y="1468"/>
                </a:lnTo>
                <a:lnTo>
                  <a:pt x="1070" y="1442"/>
                </a:lnTo>
                <a:lnTo>
                  <a:pt x="1078" y="1417"/>
                </a:lnTo>
                <a:lnTo>
                  <a:pt x="1090" y="1395"/>
                </a:lnTo>
                <a:lnTo>
                  <a:pt x="1107" y="1374"/>
                </a:lnTo>
                <a:lnTo>
                  <a:pt x="1128" y="1357"/>
                </a:lnTo>
                <a:lnTo>
                  <a:pt x="1150" y="1344"/>
                </a:lnTo>
                <a:lnTo>
                  <a:pt x="1175" y="1338"/>
                </a:lnTo>
                <a:lnTo>
                  <a:pt x="1201" y="1334"/>
                </a:lnTo>
                <a:lnTo>
                  <a:pt x="1602" y="1334"/>
                </a:lnTo>
                <a:lnTo>
                  <a:pt x="1602" y="995"/>
                </a:lnTo>
                <a:lnTo>
                  <a:pt x="1555" y="964"/>
                </a:lnTo>
                <a:lnTo>
                  <a:pt x="1512" y="930"/>
                </a:lnTo>
                <a:lnTo>
                  <a:pt x="1474" y="892"/>
                </a:lnTo>
                <a:lnTo>
                  <a:pt x="1439" y="849"/>
                </a:lnTo>
                <a:lnTo>
                  <a:pt x="1408" y="802"/>
                </a:lnTo>
                <a:lnTo>
                  <a:pt x="1382" y="752"/>
                </a:lnTo>
                <a:lnTo>
                  <a:pt x="1361" y="700"/>
                </a:lnTo>
                <a:lnTo>
                  <a:pt x="1347" y="647"/>
                </a:lnTo>
                <a:lnTo>
                  <a:pt x="1338" y="591"/>
                </a:lnTo>
                <a:lnTo>
                  <a:pt x="1335" y="534"/>
                </a:lnTo>
                <a:lnTo>
                  <a:pt x="1338" y="472"/>
                </a:lnTo>
                <a:lnTo>
                  <a:pt x="1348" y="413"/>
                </a:lnTo>
                <a:lnTo>
                  <a:pt x="1364" y="356"/>
                </a:lnTo>
                <a:lnTo>
                  <a:pt x="1386" y="302"/>
                </a:lnTo>
                <a:lnTo>
                  <a:pt x="1415" y="251"/>
                </a:lnTo>
                <a:lnTo>
                  <a:pt x="1450" y="202"/>
                </a:lnTo>
                <a:lnTo>
                  <a:pt x="1491" y="157"/>
                </a:lnTo>
                <a:lnTo>
                  <a:pt x="1537" y="115"/>
                </a:lnTo>
                <a:lnTo>
                  <a:pt x="1586" y="79"/>
                </a:lnTo>
                <a:lnTo>
                  <a:pt x="1637" y="51"/>
                </a:lnTo>
                <a:lnTo>
                  <a:pt x="1692" y="28"/>
                </a:lnTo>
                <a:lnTo>
                  <a:pt x="1747" y="12"/>
                </a:lnTo>
                <a:lnTo>
                  <a:pt x="1807" y="3"/>
                </a:lnTo>
                <a:lnTo>
                  <a:pt x="1869"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18" name="Group 117"/>
          <p:cNvGrpSpPr/>
          <p:nvPr/>
        </p:nvGrpSpPr>
        <p:grpSpPr>
          <a:xfrm>
            <a:off x="546970" y="7641209"/>
            <a:ext cx="3725819" cy="1463244"/>
            <a:chOff x="2674512" y="7414670"/>
            <a:chExt cx="3725819" cy="1463244"/>
          </a:xfrm>
        </p:grpSpPr>
        <p:sp>
          <p:nvSpPr>
            <p:cNvPr id="119" name="Rectangle 118"/>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120" name="Rectangle 119"/>
            <p:cNvSpPr/>
            <p:nvPr/>
          </p:nvSpPr>
          <p:spPr>
            <a:xfrm>
              <a:off x="3474345" y="7414670"/>
              <a:ext cx="2126159"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121" name="Freeform 23"/>
          <p:cNvSpPr>
            <a:spLocks noEditPoints="1"/>
          </p:cNvSpPr>
          <p:nvPr/>
        </p:nvSpPr>
        <p:spPr bwMode="auto">
          <a:xfrm>
            <a:off x="6137954" y="6470354"/>
            <a:ext cx="1040153" cy="1040153"/>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22" name="Group 121"/>
          <p:cNvGrpSpPr/>
          <p:nvPr/>
        </p:nvGrpSpPr>
        <p:grpSpPr>
          <a:xfrm>
            <a:off x="4795120" y="7641209"/>
            <a:ext cx="3725819" cy="1463244"/>
            <a:chOff x="2674512" y="7414670"/>
            <a:chExt cx="3725819" cy="1463244"/>
          </a:xfrm>
        </p:grpSpPr>
        <p:sp>
          <p:nvSpPr>
            <p:cNvPr id="123" name="Rectangle 122"/>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124" name="Rectangle 123"/>
            <p:cNvSpPr/>
            <p:nvPr/>
          </p:nvSpPr>
          <p:spPr>
            <a:xfrm>
              <a:off x="3474345" y="7414670"/>
              <a:ext cx="2126159"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125" name="Freeform 23"/>
          <p:cNvSpPr>
            <a:spLocks noEditPoints="1"/>
          </p:cNvSpPr>
          <p:nvPr/>
        </p:nvSpPr>
        <p:spPr bwMode="auto">
          <a:xfrm>
            <a:off x="10386104" y="6470354"/>
            <a:ext cx="1040153" cy="1040153"/>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26" name="Group 125"/>
          <p:cNvGrpSpPr/>
          <p:nvPr/>
        </p:nvGrpSpPr>
        <p:grpSpPr>
          <a:xfrm>
            <a:off x="9043270" y="7641209"/>
            <a:ext cx="3725819" cy="1463244"/>
            <a:chOff x="2674512" y="7414670"/>
            <a:chExt cx="3725819" cy="1463244"/>
          </a:xfrm>
        </p:grpSpPr>
        <p:sp>
          <p:nvSpPr>
            <p:cNvPr id="127" name="Rectangle 126"/>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128" name="Rectangle 127"/>
            <p:cNvSpPr/>
            <p:nvPr/>
          </p:nvSpPr>
          <p:spPr>
            <a:xfrm>
              <a:off x="3474345" y="7414670"/>
              <a:ext cx="2126159"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Project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6" name="Group 5"/>
          <p:cNvGrpSpPr/>
          <p:nvPr/>
        </p:nvGrpSpPr>
        <p:grpSpPr>
          <a:xfrm>
            <a:off x="1442053" y="2577084"/>
            <a:ext cx="1980000" cy="3703915"/>
            <a:chOff x="1442053" y="2580894"/>
            <a:chExt cx="1980000" cy="3703915"/>
          </a:xfrm>
        </p:grpSpPr>
        <p:sp>
          <p:nvSpPr>
            <p:cNvPr id="130" name="Oval 129"/>
            <p:cNvSpPr/>
            <p:nvPr/>
          </p:nvSpPr>
          <p:spPr>
            <a:xfrm>
              <a:off x="1442053" y="2580894"/>
              <a:ext cx="1980000" cy="198000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29" name="Straight Connector 128"/>
            <p:cNvCxnSpPr/>
            <p:nvPr/>
          </p:nvCxnSpPr>
          <p:spPr>
            <a:xfrm>
              <a:off x="2420679" y="5280894"/>
              <a:ext cx="0" cy="1003915"/>
            </a:xfrm>
            <a:prstGeom prst="line">
              <a:avLst/>
            </a:prstGeom>
            <a:ln w="38100" cap="flat">
              <a:solidFill>
                <a:schemeClr val="accent3"/>
              </a:solidFill>
              <a:tailEnd type="ova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2420679" y="4560894"/>
              <a:ext cx="0" cy="720000"/>
            </a:xfrm>
            <a:prstGeom prst="line">
              <a:avLst/>
            </a:prstGeom>
            <a:ln w="38100" cap="flat">
              <a:solidFill>
                <a:schemeClr val="bg1"/>
              </a:solidFill>
              <a:headEnd type="none"/>
            </a:ln>
          </p:spPr>
          <p:style>
            <a:lnRef idx="1">
              <a:schemeClr val="accent1"/>
            </a:lnRef>
            <a:fillRef idx="0">
              <a:schemeClr val="accent1"/>
            </a:fillRef>
            <a:effectRef idx="0">
              <a:schemeClr val="accent1"/>
            </a:effectRef>
            <a:fontRef idx="minor">
              <a:schemeClr val="tx1"/>
            </a:fontRef>
          </p:style>
        </p:cxnSp>
        <p:sp>
          <p:nvSpPr>
            <p:cNvPr id="132" name="Rectangle 131"/>
            <p:cNvSpPr/>
            <p:nvPr/>
          </p:nvSpPr>
          <p:spPr>
            <a:xfrm>
              <a:off x="1921627" y="3311913"/>
              <a:ext cx="982961" cy="646331"/>
            </a:xfrm>
            <a:prstGeom prst="rect">
              <a:avLst/>
            </a:prstGeom>
          </p:spPr>
          <p:txBody>
            <a:bodyPr wrap="none">
              <a:spAutoFit/>
            </a:bodyPr>
            <a:lstStyle/>
            <a:p>
              <a:pPr algn="ctr"/>
              <a:r>
                <a:rPr lang="en-GB" sz="3600" dirty="0" smtClean="0">
                  <a:solidFill>
                    <a:schemeClr val="bg1"/>
                  </a:solidFill>
                  <a:ea typeface="Open Sans" panose="020B0606030504020204" pitchFamily="34" charset="0"/>
                  <a:cs typeface="Open Sans" panose="020B0606030504020204" pitchFamily="34" charset="0"/>
                </a:rPr>
                <a:t>65%</a:t>
              </a:r>
              <a:endParaRPr lang="en-GB" sz="3600" dirty="0">
                <a:solidFill>
                  <a:schemeClr val="bg1"/>
                </a:solidFill>
                <a:ea typeface="Open Sans" panose="020B0606030504020204" pitchFamily="34" charset="0"/>
                <a:cs typeface="Open Sans" panose="020B0606030504020204" pitchFamily="34" charset="0"/>
              </a:endParaRPr>
            </a:p>
          </p:txBody>
        </p:sp>
      </p:grpSp>
      <p:grpSp>
        <p:nvGrpSpPr>
          <p:cNvPr id="133" name="Group 132"/>
          <p:cNvGrpSpPr/>
          <p:nvPr/>
        </p:nvGrpSpPr>
        <p:grpSpPr>
          <a:xfrm>
            <a:off x="5687079" y="2573274"/>
            <a:ext cx="1980000" cy="3703915"/>
            <a:chOff x="1442053" y="2580894"/>
            <a:chExt cx="1980000" cy="3703915"/>
          </a:xfrm>
        </p:grpSpPr>
        <p:sp>
          <p:nvSpPr>
            <p:cNvPr id="134" name="Oval 133"/>
            <p:cNvSpPr/>
            <p:nvPr/>
          </p:nvSpPr>
          <p:spPr>
            <a:xfrm>
              <a:off x="1442053" y="2580894"/>
              <a:ext cx="1980000" cy="198000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35" name="Straight Connector 134"/>
            <p:cNvCxnSpPr/>
            <p:nvPr/>
          </p:nvCxnSpPr>
          <p:spPr>
            <a:xfrm>
              <a:off x="2420679" y="5280894"/>
              <a:ext cx="0" cy="1003915"/>
            </a:xfrm>
            <a:prstGeom prst="line">
              <a:avLst/>
            </a:prstGeom>
            <a:ln w="38100" cap="flat">
              <a:solidFill>
                <a:schemeClr val="accent4"/>
              </a:solidFill>
              <a:tailEnd type="ova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420679" y="4560894"/>
              <a:ext cx="0" cy="720000"/>
            </a:xfrm>
            <a:prstGeom prst="line">
              <a:avLst/>
            </a:prstGeom>
            <a:ln w="38100" cap="flat">
              <a:solidFill>
                <a:schemeClr val="bg1"/>
              </a:solidFill>
              <a:headEnd type="none"/>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1921627" y="3311913"/>
              <a:ext cx="982962" cy="646331"/>
            </a:xfrm>
            <a:prstGeom prst="rect">
              <a:avLst/>
            </a:prstGeom>
          </p:spPr>
          <p:txBody>
            <a:bodyPr wrap="none">
              <a:spAutoFit/>
            </a:bodyPr>
            <a:lstStyle/>
            <a:p>
              <a:pPr algn="ctr"/>
              <a:r>
                <a:rPr lang="en-GB" sz="3600" dirty="0" smtClean="0">
                  <a:solidFill>
                    <a:schemeClr val="bg1"/>
                  </a:solidFill>
                  <a:ea typeface="Open Sans" panose="020B0606030504020204" pitchFamily="34" charset="0"/>
                  <a:cs typeface="Open Sans" panose="020B0606030504020204" pitchFamily="34" charset="0"/>
                </a:rPr>
                <a:t>75%</a:t>
              </a:r>
              <a:endParaRPr lang="en-GB" sz="3600" dirty="0">
                <a:solidFill>
                  <a:schemeClr val="bg1"/>
                </a:solidFill>
                <a:ea typeface="Open Sans" panose="020B0606030504020204" pitchFamily="34" charset="0"/>
                <a:cs typeface="Open Sans" panose="020B0606030504020204" pitchFamily="34" charset="0"/>
              </a:endParaRPr>
            </a:p>
          </p:txBody>
        </p:sp>
      </p:grpSp>
      <p:grpSp>
        <p:nvGrpSpPr>
          <p:cNvPr id="138" name="Group 137"/>
          <p:cNvGrpSpPr/>
          <p:nvPr/>
        </p:nvGrpSpPr>
        <p:grpSpPr>
          <a:xfrm>
            <a:off x="9913055" y="2577084"/>
            <a:ext cx="1980000" cy="3703915"/>
            <a:chOff x="1442053" y="2580894"/>
            <a:chExt cx="1980000" cy="3703915"/>
          </a:xfrm>
        </p:grpSpPr>
        <p:sp>
          <p:nvSpPr>
            <p:cNvPr id="139" name="Oval 138"/>
            <p:cNvSpPr/>
            <p:nvPr/>
          </p:nvSpPr>
          <p:spPr>
            <a:xfrm>
              <a:off x="1442053" y="2580894"/>
              <a:ext cx="1980000" cy="198000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40" name="Straight Connector 139"/>
            <p:cNvCxnSpPr/>
            <p:nvPr/>
          </p:nvCxnSpPr>
          <p:spPr>
            <a:xfrm>
              <a:off x="2420679" y="5280894"/>
              <a:ext cx="0" cy="1003915"/>
            </a:xfrm>
            <a:prstGeom prst="line">
              <a:avLst/>
            </a:prstGeom>
            <a:ln w="38100" cap="flat">
              <a:solidFill>
                <a:schemeClr val="accent5"/>
              </a:solidFill>
              <a:tailEnd type="ova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2420679" y="4560894"/>
              <a:ext cx="0" cy="720000"/>
            </a:xfrm>
            <a:prstGeom prst="line">
              <a:avLst/>
            </a:prstGeom>
            <a:ln w="38100" cap="flat">
              <a:solidFill>
                <a:schemeClr val="bg1"/>
              </a:solidFill>
              <a:headEnd type="none"/>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1921627" y="3311913"/>
              <a:ext cx="982962" cy="646331"/>
            </a:xfrm>
            <a:prstGeom prst="rect">
              <a:avLst/>
            </a:prstGeom>
          </p:spPr>
          <p:txBody>
            <a:bodyPr wrap="none">
              <a:spAutoFit/>
            </a:bodyPr>
            <a:lstStyle/>
            <a:p>
              <a:pPr algn="ctr"/>
              <a:r>
                <a:rPr lang="en-GB" sz="3600" dirty="0" smtClean="0">
                  <a:solidFill>
                    <a:schemeClr val="bg1"/>
                  </a:solidFill>
                  <a:ea typeface="Open Sans" panose="020B0606030504020204" pitchFamily="34" charset="0"/>
                  <a:cs typeface="Open Sans" panose="020B0606030504020204" pitchFamily="34" charset="0"/>
                </a:rPr>
                <a:t>15%</a:t>
              </a:r>
              <a:endParaRPr lang="en-GB" sz="3600" dirty="0">
                <a:solidFill>
                  <a:schemeClr val="bg1"/>
                </a:solidFill>
                <a:ea typeface="Open Sans" panose="020B0606030504020204" pitchFamily="34" charset="0"/>
                <a:cs typeface="Open Sans" panose="020B0606030504020204" pitchFamily="34" charset="0"/>
              </a:endParaRPr>
            </a:p>
          </p:txBody>
        </p:sp>
      </p:grpSp>
      <p:sp>
        <p:nvSpPr>
          <p:cNvPr id="143" name="Rectangle 142"/>
          <p:cNvSpPr/>
          <p:nvPr/>
        </p:nvSpPr>
        <p:spPr>
          <a:xfrm>
            <a:off x="6896902" y="276820"/>
            <a:ext cx="4522392" cy="861774"/>
          </a:xfrm>
          <a:prstGeom prst="rect">
            <a:avLst/>
          </a:prstGeom>
        </p:spPr>
        <p:txBody>
          <a:bodyPr wrap="none">
            <a:spAutoFit/>
          </a:bodyPr>
          <a:lstStyle/>
          <a:p>
            <a:pPr algn="ctr"/>
            <a:r>
              <a:rPr lang="en-GB" sz="5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Device Analysis</a:t>
            </a:r>
            <a:endParaRPr lang="en-GB" sz="5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4" name="Rectangle 143"/>
          <p:cNvSpPr/>
          <p:nvPr/>
        </p:nvSpPr>
        <p:spPr>
          <a:xfrm>
            <a:off x="5918604" y="1138594"/>
            <a:ext cx="6478890" cy="523220"/>
          </a:xfrm>
          <a:prstGeom prst="rect">
            <a:avLst/>
          </a:prstGeom>
        </p:spPr>
        <p:txBody>
          <a:bodyPr wrap="none">
            <a:spAutoFit/>
          </a:bodyPr>
          <a:lstStyle/>
          <a:p>
            <a:pPr algn="ctr"/>
            <a:r>
              <a:rPr lang="en-GB" sz="2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spTree>
    <p:extLst>
      <p:ext uri="{BB962C8B-B14F-4D97-AF65-F5344CB8AC3E}">
        <p14:creationId xmlns:p14="http://schemas.microsoft.com/office/powerpoint/2010/main" val="1909437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6" name="Straight Connector 45"/>
          <p:cNvCxnSpPr/>
          <p:nvPr/>
        </p:nvCxnSpPr>
        <p:spPr>
          <a:xfrm>
            <a:off x="9143999" y="4664697"/>
            <a:ext cx="0" cy="1307454"/>
          </a:xfrm>
          <a:prstGeom prst="line">
            <a:avLst/>
          </a:prstGeom>
          <a:ln w="31750">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9143999" y="7943634"/>
            <a:ext cx="0" cy="2634225"/>
          </a:xfrm>
          <a:prstGeom prst="line">
            <a:avLst/>
          </a:prstGeom>
          <a:ln w="31750">
            <a:solidFill>
              <a:schemeClr val="bg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6974874" y="619720"/>
            <a:ext cx="4366452" cy="923330"/>
          </a:xfrm>
          <a:prstGeom prst="rect">
            <a:avLst/>
          </a:prstGeom>
        </p:spPr>
        <p:txBody>
          <a:bodyPr wrap="none">
            <a:spAutoFit/>
          </a:bodyPr>
          <a:lstStyle/>
          <a:p>
            <a:pPr algn="ctr"/>
            <a:r>
              <a:rPr lang="en-GB" sz="5400" dirty="0" smtClean="0">
                <a:solidFill>
                  <a:schemeClr val="bg1"/>
                </a:solidFill>
                <a:latin typeface="Dosis" panose="02010503020202060003" pitchFamily="50" charset="0"/>
                <a:ea typeface="Open Sans Light" panose="020B0306030504020204" pitchFamily="34" charset="0"/>
                <a:cs typeface="Open Sans Light" panose="020B0306030504020204" pitchFamily="34" charset="0"/>
              </a:rPr>
              <a:t>Full Background</a:t>
            </a:r>
            <a:endParaRPr lang="en-GB" sz="5400" dirty="0">
              <a:solidFill>
                <a:schemeClr val="bg1"/>
              </a:solidFill>
              <a:latin typeface="Dosis" panose="02010503020202060003" pitchFamily="50" charset="0"/>
              <a:ea typeface="Open Sans Light" panose="020B0306030504020204" pitchFamily="34" charset="0"/>
              <a:cs typeface="Open Sans Light" panose="020B0306030504020204" pitchFamily="34" charset="0"/>
            </a:endParaRPr>
          </a:p>
        </p:txBody>
      </p:sp>
      <p:sp>
        <p:nvSpPr>
          <p:cNvPr id="50" name="Rectangle 49"/>
          <p:cNvSpPr/>
          <p:nvPr/>
        </p:nvSpPr>
        <p:spPr>
          <a:xfrm>
            <a:off x="5793378" y="1519594"/>
            <a:ext cx="6729343" cy="646331"/>
          </a:xfrm>
          <a:prstGeom prst="rect">
            <a:avLst/>
          </a:prstGeom>
        </p:spPr>
        <p:txBody>
          <a:bodyPr wrap="none">
            <a:spAutoFit/>
          </a:bodyPr>
          <a:lstStyle/>
          <a:p>
            <a:pPr algn="ctr"/>
            <a:r>
              <a:rPr lang="en-GB" sz="3600" dirty="0" smtClean="0">
                <a:solidFill>
                  <a:schemeClr val="bg1"/>
                </a:solidFill>
                <a:latin typeface="Dosis" panose="02010503020202060003" pitchFamily="50" charset="0"/>
                <a:ea typeface="Open Sans" panose="020B0606030504020204" pitchFamily="34" charset="0"/>
                <a:cs typeface="Open Sans" panose="020B0606030504020204" pitchFamily="34" charset="0"/>
              </a:rPr>
              <a:t>Please add something Awesome here</a:t>
            </a:r>
          </a:p>
        </p:txBody>
      </p:sp>
      <p:grpSp>
        <p:nvGrpSpPr>
          <p:cNvPr id="54" name="Group 53"/>
          <p:cNvGrpSpPr/>
          <p:nvPr/>
        </p:nvGrpSpPr>
        <p:grpSpPr>
          <a:xfrm>
            <a:off x="14812095" y="159646"/>
            <a:ext cx="3172189" cy="2619054"/>
            <a:chOff x="14812095" y="159646"/>
            <a:chExt cx="3172189" cy="2619054"/>
          </a:xfrm>
        </p:grpSpPr>
        <p:sp>
          <p:nvSpPr>
            <p:cNvPr id="56" name="Freeform 29"/>
            <p:cNvSpPr>
              <a:spLocks/>
            </p:cNvSpPr>
            <p:nvPr/>
          </p:nvSpPr>
          <p:spPr bwMode="auto">
            <a:xfrm>
              <a:off x="15623637" y="2368894"/>
              <a:ext cx="245410" cy="235971"/>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5" name="Freeform 29"/>
            <p:cNvSpPr>
              <a:spLocks/>
            </p:cNvSpPr>
            <p:nvPr/>
          </p:nvSpPr>
          <p:spPr bwMode="auto">
            <a:xfrm>
              <a:off x="15322655" y="1487406"/>
              <a:ext cx="359305" cy="345486"/>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6" name="Freeform 29"/>
            <p:cNvSpPr>
              <a:spLocks/>
            </p:cNvSpPr>
            <p:nvPr/>
          </p:nvSpPr>
          <p:spPr bwMode="auto">
            <a:xfrm>
              <a:off x="16004403" y="751993"/>
              <a:ext cx="526059" cy="505827"/>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7" name="Freeform 29"/>
            <p:cNvSpPr>
              <a:spLocks/>
            </p:cNvSpPr>
            <p:nvPr/>
          </p:nvSpPr>
          <p:spPr bwMode="auto">
            <a:xfrm>
              <a:off x="16069815" y="1660149"/>
              <a:ext cx="526059" cy="505827"/>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8" name="Freeform 29"/>
            <p:cNvSpPr>
              <a:spLocks/>
            </p:cNvSpPr>
            <p:nvPr/>
          </p:nvSpPr>
          <p:spPr bwMode="auto">
            <a:xfrm>
              <a:off x="15806785" y="159646"/>
              <a:ext cx="395235" cy="380035"/>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9" name="Freeform 29"/>
            <p:cNvSpPr>
              <a:spLocks/>
            </p:cNvSpPr>
            <p:nvPr/>
          </p:nvSpPr>
          <p:spPr bwMode="auto">
            <a:xfrm>
              <a:off x="16983729" y="268256"/>
              <a:ext cx="770204" cy="740582"/>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0" name="Freeform 29"/>
            <p:cNvSpPr>
              <a:spLocks/>
            </p:cNvSpPr>
            <p:nvPr/>
          </p:nvSpPr>
          <p:spPr bwMode="auto">
            <a:xfrm>
              <a:off x="15083748" y="545063"/>
              <a:ext cx="478235" cy="459843"/>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1" name="Freeform 29"/>
            <p:cNvSpPr>
              <a:spLocks/>
            </p:cNvSpPr>
            <p:nvPr/>
          </p:nvSpPr>
          <p:spPr bwMode="auto">
            <a:xfrm>
              <a:off x="16936920" y="1936054"/>
              <a:ext cx="478235" cy="459843"/>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2" name="Freeform 29"/>
            <p:cNvSpPr>
              <a:spLocks/>
            </p:cNvSpPr>
            <p:nvPr/>
          </p:nvSpPr>
          <p:spPr bwMode="auto">
            <a:xfrm>
              <a:off x="16473169" y="2485579"/>
              <a:ext cx="245410" cy="235971"/>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3" name="Freeform 29"/>
            <p:cNvSpPr>
              <a:spLocks/>
            </p:cNvSpPr>
            <p:nvPr/>
          </p:nvSpPr>
          <p:spPr bwMode="auto">
            <a:xfrm>
              <a:off x="14812095" y="1336204"/>
              <a:ext cx="245410" cy="235971"/>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4" name="Freeform 29"/>
            <p:cNvSpPr>
              <a:spLocks/>
            </p:cNvSpPr>
            <p:nvPr/>
          </p:nvSpPr>
          <p:spPr bwMode="auto">
            <a:xfrm>
              <a:off x="15057505" y="2132923"/>
              <a:ext cx="245410" cy="235971"/>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5" name="Freeform 29"/>
            <p:cNvSpPr>
              <a:spLocks/>
            </p:cNvSpPr>
            <p:nvPr/>
          </p:nvSpPr>
          <p:spPr bwMode="auto">
            <a:xfrm>
              <a:off x="17624979" y="1598555"/>
              <a:ext cx="359305" cy="345486"/>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6" name="Freeform 29"/>
            <p:cNvSpPr>
              <a:spLocks/>
            </p:cNvSpPr>
            <p:nvPr/>
          </p:nvSpPr>
          <p:spPr bwMode="auto">
            <a:xfrm>
              <a:off x="17502274" y="2542729"/>
              <a:ext cx="245410" cy="235971"/>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7" name="Freeform 29"/>
            <p:cNvSpPr>
              <a:spLocks/>
            </p:cNvSpPr>
            <p:nvPr/>
          </p:nvSpPr>
          <p:spPr bwMode="auto">
            <a:xfrm>
              <a:off x="16847653" y="1287801"/>
              <a:ext cx="296946" cy="285525"/>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78" name="Freeform 162"/>
          <p:cNvSpPr>
            <a:spLocks noEditPoints="1"/>
          </p:cNvSpPr>
          <p:nvPr/>
        </p:nvSpPr>
        <p:spPr bwMode="auto">
          <a:xfrm>
            <a:off x="8748235" y="3244420"/>
            <a:ext cx="791528" cy="692956"/>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 name="Oval 3"/>
          <p:cNvSpPr/>
          <p:nvPr/>
        </p:nvSpPr>
        <p:spPr>
          <a:xfrm>
            <a:off x="8401050" y="2873927"/>
            <a:ext cx="1440000" cy="1440000"/>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9" name="Group 78"/>
          <p:cNvGrpSpPr/>
          <p:nvPr/>
        </p:nvGrpSpPr>
        <p:grpSpPr>
          <a:xfrm>
            <a:off x="8653181" y="6542086"/>
            <a:ext cx="935737" cy="935736"/>
            <a:chOff x="4843463" y="3155951"/>
            <a:chExt cx="1370013" cy="1370012"/>
          </a:xfrm>
          <a:solidFill>
            <a:schemeClr val="bg1"/>
          </a:solidFill>
        </p:grpSpPr>
        <p:sp>
          <p:nvSpPr>
            <p:cNvPr id="80"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1"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2"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83" name="Group 82"/>
          <p:cNvGrpSpPr/>
          <p:nvPr/>
        </p:nvGrpSpPr>
        <p:grpSpPr>
          <a:xfrm>
            <a:off x="10104480" y="7912482"/>
            <a:ext cx="3725819" cy="1463244"/>
            <a:chOff x="2674512" y="7414670"/>
            <a:chExt cx="3725819" cy="1463244"/>
          </a:xfrm>
        </p:grpSpPr>
        <p:sp>
          <p:nvSpPr>
            <p:cNvPr id="84" name="Rectangle 83"/>
            <p:cNvSpPr/>
            <p:nvPr/>
          </p:nvSpPr>
          <p:spPr>
            <a:xfrm>
              <a:off x="2674512" y="7862251"/>
              <a:ext cx="3725819" cy="1015663"/>
            </a:xfrm>
            <a:prstGeom prst="rect">
              <a:avLst/>
            </a:prstGeom>
          </p:spPr>
          <p:txBody>
            <a:bodyPr wrap="square">
              <a:spAutoFit/>
            </a:bodyPr>
            <a:lstStyle/>
            <a:p>
              <a:r>
                <a:rPr lang="en-GB" sz="2000" dirty="0">
                  <a:solidFill>
                    <a:schemeClr val="bg1"/>
                  </a:solidFill>
                  <a:latin typeface="+mj-lt"/>
                  <a:cs typeface="Segoe UI Light" panose="020B0502040204020203" pitchFamily="34" charset="0"/>
                </a:rPr>
                <a:t>This is the text box here. You </a:t>
              </a:r>
              <a:endParaRPr lang="en-GB" sz="2000" dirty="0" smtClean="0">
                <a:solidFill>
                  <a:schemeClr val="bg1"/>
                </a:solidFill>
                <a:latin typeface="+mj-lt"/>
                <a:cs typeface="Segoe UI Light" panose="020B0502040204020203" pitchFamily="34" charset="0"/>
              </a:endParaRPr>
            </a:p>
            <a:p>
              <a:r>
                <a:rPr lang="en-GB" sz="2000" dirty="0" smtClean="0">
                  <a:solidFill>
                    <a:schemeClr val="bg1"/>
                  </a:solidFill>
                  <a:latin typeface="+mj-lt"/>
                  <a:cs typeface="Segoe UI Light" panose="020B0502040204020203" pitchFamily="34" charset="0"/>
                </a:rPr>
                <a:t>can </a:t>
              </a:r>
              <a:r>
                <a:rPr lang="en-GB" sz="2000" dirty="0">
                  <a:solidFill>
                    <a:schemeClr val="bg1"/>
                  </a:solidFill>
                  <a:latin typeface="+mj-lt"/>
                  <a:cs typeface="Segoe UI Light" panose="020B0502040204020203" pitchFamily="34" charset="0"/>
                </a:rPr>
                <a:t>put some text here. The text we are going to put </a:t>
              </a:r>
              <a:r>
                <a:rPr lang="en-GB" sz="2000" dirty="0" smtClean="0">
                  <a:solidFill>
                    <a:schemeClr val="bg1"/>
                  </a:solidFill>
                  <a:latin typeface="+mj-lt"/>
                  <a:cs typeface="Segoe UI Light" panose="020B0502040204020203" pitchFamily="34" charset="0"/>
                </a:rPr>
                <a:t>here.</a:t>
              </a:r>
              <a:endParaRPr lang="en-GB" sz="2000" dirty="0">
                <a:solidFill>
                  <a:schemeClr val="bg1"/>
                </a:solidFill>
                <a:latin typeface="+mj-lt"/>
                <a:cs typeface="Segoe UI Light" panose="020B0502040204020203" pitchFamily="34" charset="0"/>
              </a:endParaRPr>
            </a:p>
          </p:txBody>
        </p:sp>
        <p:sp>
          <p:nvSpPr>
            <p:cNvPr id="85" name="Rectangle 84"/>
            <p:cNvSpPr/>
            <p:nvPr/>
          </p:nvSpPr>
          <p:spPr>
            <a:xfrm>
              <a:off x="2674512" y="7414670"/>
              <a:ext cx="3211392" cy="461665"/>
            </a:xfrm>
            <a:prstGeom prst="rect">
              <a:avLst/>
            </a:prstGeom>
          </p:spPr>
          <p:txBody>
            <a:bodyPr wrap="none">
              <a:spAutoFit/>
            </a:bodyPr>
            <a:lstStyle/>
            <a:p>
              <a:r>
                <a:rPr lang="en-GB" sz="2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Process title or name</a:t>
              </a:r>
              <a:endPar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86" name="Group 85"/>
          <p:cNvGrpSpPr/>
          <p:nvPr/>
        </p:nvGrpSpPr>
        <p:grpSpPr>
          <a:xfrm flipH="1">
            <a:off x="4457701" y="4506354"/>
            <a:ext cx="3726000" cy="1463244"/>
            <a:chOff x="2674512" y="7414670"/>
            <a:chExt cx="3725819" cy="1463244"/>
          </a:xfrm>
        </p:grpSpPr>
        <p:sp>
          <p:nvSpPr>
            <p:cNvPr id="87" name="Rectangle 86"/>
            <p:cNvSpPr/>
            <p:nvPr/>
          </p:nvSpPr>
          <p:spPr>
            <a:xfrm>
              <a:off x="2674512" y="7862251"/>
              <a:ext cx="3725819" cy="1015663"/>
            </a:xfrm>
            <a:prstGeom prst="rect">
              <a:avLst/>
            </a:prstGeom>
          </p:spPr>
          <p:txBody>
            <a:bodyPr wrap="square">
              <a:spAutoFit/>
            </a:bodyPr>
            <a:lstStyle/>
            <a:p>
              <a:pPr algn="r"/>
              <a:r>
                <a:rPr lang="en-GB" sz="2000" dirty="0">
                  <a:solidFill>
                    <a:schemeClr val="bg1"/>
                  </a:solidFill>
                  <a:latin typeface="+mj-lt"/>
                  <a:cs typeface="Segoe UI Light" panose="020B0502040204020203" pitchFamily="34" charset="0"/>
                </a:rPr>
                <a:t>This is the text box here. You </a:t>
              </a:r>
              <a:endParaRPr lang="en-GB" sz="2000" dirty="0" smtClean="0">
                <a:solidFill>
                  <a:schemeClr val="bg1"/>
                </a:solidFill>
                <a:latin typeface="+mj-lt"/>
                <a:cs typeface="Segoe UI Light" panose="020B0502040204020203" pitchFamily="34" charset="0"/>
              </a:endParaRPr>
            </a:p>
            <a:p>
              <a:pPr algn="r"/>
              <a:r>
                <a:rPr lang="en-GB" sz="2000" dirty="0" smtClean="0">
                  <a:solidFill>
                    <a:schemeClr val="bg1"/>
                  </a:solidFill>
                  <a:latin typeface="+mj-lt"/>
                  <a:cs typeface="Segoe UI Light" panose="020B0502040204020203" pitchFamily="34" charset="0"/>
                </a:rPr>
                <a:t>can </a:t>
              </a:r>
              <a:r>
                <a:rPr lang="en-GB" sz="2000" dirty="0">
                  <a:solidFill>
                    <a:schemeClr val="bg1"/>
                  </a:solidFill>
                  <a:latin typeface="+mj-lt"/>
                  <a:cs typeface="Segoe UI Light" panose="020B0502040204020203" pitchFamily="34" charset="0"/>
                </a:rPr>
                <a:t>put some text here. The text we are going to put </a:t>
              </a:r>
              <a:r>
                <a:rPr lang="en-GB" sz="2000" dirty="0" smtClean="0">
                  <a:solidFill>
                    <a:schemeClr val="bg1"/>
                  </a:solidFill>
                  <a:latin typeface="+mj-lt"/>
                  <a:cs typeface="Segoe UI Light" panose="020B0502040204020203" pitchFamily="34" charset="0"/>
                </a:rPr>
                <a:t>here.</a:t>
              </a:r>
              <a:endParaRPr lang="en-GB" sz="2000" dirty="0">
                <a:solidFill>
                  <a:schemeClr val="bg1"/>
                </a:solidFill>
                <a:latin typeface="+mj-lt"/>
                <a:cs typeface="Segoe UI Light" panose="020B0502040204020203" pitchFamily="34" charset="0"/>
              </a:endParaRPr>
            </a:p>
          </p:txBody>
        </p:sp>
        <p:sp>
          <p:nvSpPr>
            <p:cNvPr id="88" name="Rectangle 87"/>
            <p:cNvSpPr/>
            <p:nvPr/>
          </p:nvSpPr>
          <p:spPr>
            <a:xfrm>
              <a:off x="2674512" y="7414670"/>
              <a:ext cx="3209633" cy="461665"/>
            </a:xfrm>
            <a:prstGeom prst="rect">
              <a:avLst/>
            </a:prstGeom>
          </p:spPr>
          <p:txBody>
            <a:bodyPr wrap="none">
              <a:spAutoFit/>
            </a:bodyPr>
            <a:lstStyle/>
            <a:p>
              <a:pPr algn="r"/>
              <a:r>
                <a:rPr lang="en-GB" sz="2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Process title or name</a:t>
              </a:r>
              <a:endPar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18788187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6" name="Straight Connector 45"/>
          <p:cNvCxnSpPr/>
          <p:nvPr/>
        </p:nvCxnSpPr>
        <p:spPr>
          <a:xfrm>
            <a:off x="9143999" y="6169647"/>
            <a:ext cx="0" cy="1307454"/>
          </a:xfrm>
          <a:prstGeom prst="line">
            <a:avLst/>
          </a:prstGeom>
          <a:ln w="31750">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9143999" y="8801100"/>
            <a:ext cx="0" cy="1776759"/>
          </a:xfrm>
          <a:prstGeom prst="line">
            <a:avLst/>
          </a:prstGeom>
          <a:ln w="31750">
            <a:solidFill>
              <a:schemeClr val="bg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14812095" y="159646"/>
            <a:ext cx="3172189" cy="2619054"/>
            <a:chOff x="14812095" y="159646"/>
            <a:chExt cx="3172189" cy="2619054"/>
          </a:xfrm>
        </p:grpSpPr>
        <p:sp>
          <p:nvSpPr>
            <p:cNvPr id="56" name="Freeform 29"/>
            <p:cNvSpPr>
              <a:spLocks/>
            </p:cNvSpPr>
            <p:nvPr/>
          </p:nvSpPr>
          <p:spPr bwMode="auto">
            <a:xfrm>
              <a:off x="15623637" y="2368894"/>
              <a:ext cx="245410" cy="235971"/>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5" name="Freeform 29"/>
            <p:cNvSpPr>
              <a:spLocks/>
            </p:cNvSpPr>
            <p:nvPr/>
          </p:nvSpPr>
          <p:spPr bwMode="auto">
            <a:xfrm>
              <a:off x="15322655" y="1487406"/>
              <a:ext cx="359305" cy="345486"/>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6" name="Freeform 29"/>
            <p:cNvSpPr>
              <a:spLocks/>
            </p:cNvSpPr>
            <p:nvPr/>
          </p:nvSpPr>
          <p:spPr bwMode="auto">
            <a:xfrm>
              <a:off x="16004403" y="751993"/>
              <a:ext cx="526059" cy="505827"/>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7" name="Freeform 29"/>
            <p:cNvSpPr>
              <a:spLocks/>
            </p:cNvSpPr>
            <p:nvPr/>
          </p:nvSpPr>
          <p:spPr bwMode="auto">
            <a:xfrm>
              <a:off x="16069815" y="1660149"/>
              <a:ext cx="526059" cy="505827"/>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8" name="Freeform 29"/>
            <p:cNvSpPr>
              <a:spLocks/>
            </p:cNvSpPr>
            <p:nvPr/>
          </p:nvSpPr>
          <p:spPr bwMode="auto">
            <a:xfrm>
              <a:off x="15806785" y="159646"/>
              <a:ext cx="395235" cy="380035"/>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9" name="Freeform 29"/>
            <p:cNvSpPr>
              <a:spLocks/>
            </p:cNvSpPr>
            <p:nvPr/>
          </p:nvSpPr>
          <p:spPr bwMode="auto">
            <a:xfrm>
              <a:off x="16983729" y="268256"/>
              <a:ext cx="770204" cy="740582"/>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0" name="Freeform 29"/>
            <p:cNvSpPr>
              <a:spLocks/>
            </p:cNvSpPr>
            <p:nvPr/>
          </p:nvSpPr>
          <p:spPr bwMode="auto">
            <a:xfrm>
              <a:off x="15083748" y="545063"/>
              <a:ext cx="478235" cy="459843"/>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1" name="Freeform 29"/>
            <p:cNvSpPr>
              <a:spLocks/>
            </p:cNvSpPr>
            <p:nvPr/>
          </p:nvSpPr>
          <p:spPr bwMode="auto">
            <a:xfrm>
              <a:off x="16936920" y="1936054"/>
              <a:ext cx="478235" cy="459843"/>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2" name="Freeform 29"/>
            <p:cNvSpPr>
              <a:spLocks/>
            </p:cNvSpPr>
            <p:nvPr/>
          </p:nvSpPr>
          <p:spPr bwMode="auto">
            <a:xfrm>
              <a:off x="16473169" y="2485579"/>
              <a:ext cx="245410" cy="235971"/>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3" name="Freeform 29"/>
            <p:cNvSpPr>
              <a:spLocks/>
            </p:cNvSpPr>
            <p:nvPr/>
          </p:nvSpPr>
          <p:spPr bwMode="auto">
            <a:xfrm>
              <a:off x="14812095" y="1336204"/>
              <a:ext cx="245410" cy="235971"/>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4" name="Freeform 29"/>
            <p:cNvSpPr>
              <a:spLocks/>
            </p:cNvSpPr>
            <p:nvPr/>
          </p:nvSpPr>
          <p:spPr bwMode="auto">
            <a:xfrm>
              <a:off x="15057505" y="2132923"/>
              <a:ext cx="245410" cy="235971"/>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5" name="Freeform 29"/>
            <p:cNvSpPr>
              <a:spLocks/>
            </p:cNvSpPr>
            <p:nvPr/>
          </p:nvSpPr>
          <p:spPr bwMode="auto">
            <a:xfrm>
              <a:off x="17624979" y="1598555"/>
              <a:ext cx="359305" cy="345486"/>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6" name="Freeform 29"/>
            <p:cNvSpPr>
              <a:spLocks/>
            </p:cNvSpPr>
            <p:nvPr/>
          </p:nvSpPr>
          <p:spPr bwMode="auto">
            <a:xfrm>
              <a:off x="17502274" y="2542729"/>
              <a:ext cx="245410" cy="235971"/>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7" name="Freeform 29"/>
            <p:cNvSpPr>
              <a:spLocks/>
            </p:cNvSpPr>
            <p:nvPr/>
          </p:nvSpPr>
          <p:spPr bwMode="auto">
            <a:xfrm>
              <a:off x="16847653" y="1287801"/>
              <a:ext cx="296946" cy="285525"/>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4" name="Oval 3"/>
          <p:cNvSpPr/>
          <p:nvPr/>
        </p:nvSpPr>
        <p:spPr>
          <a:xfrm>
            <a:off x="8401050" y="4397927"/>
            <a:ext cx="1440000" cy="1440000"/>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5" name="Straight Connector 34"/>
          <p:cNvCxnSpPr/>
          <p:nvPr/>
        </p:nvCxnSpPr>
        <p:spPr>
          <a:xfrm>
            <a:off x="9143999" y="2603953"/>
            <a:ext cx="0" cy="1438199"/>
          </a:xfrm>
          <a:prstGeom prst="line">
            <a:avLst/>
          </a:prstGeom>
          <a:ln w="31750">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9143999" y="-114046"/>
            <a:ext cx="0" cy="1307454"/>
          </a:xfrm>
          <a:prstGeom prst="line">
            <a:avLst/>
          </a:prstGeom>
          <a:ln w="31750">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8" name="Freeform 285"/>
          <p:cNvSpPr>
            <a:spLocks/>
          </p:cNvSpPr>
          <p:nvPr/>
        </p:nvSpPr>
        <p:spPr bwMode="auto">
          <a:xfrm>
            <a:off x="8816738" y="4813952"/>
            <a:ext cx="608623" cy="607950"/>
          </a:xfrm>
          <a:custGeom>
            <a:avLst/>
            <a:gdLst>
              <a:gd name="T0" fmla="*/ 1681 w 3618"/>
              <a:gd name="T1" fmla="*/ 21 h 3610"/>
              <a:gd name="T2" fmla="*/ 2621 w 3618"/>
              <a:gd name="T3" fmla="*/ 960 h 3610"/>
              <a:gd name="T4" fmla="*/ 2633 w 3618"/>
              <a:gd name="T5" fmla="*/ 1105 h 3610"/>
              <a:gd name="T6" fmla="*/ 2582 w 3618"/>
              <a:gd name="T7" fmla="*/ 1197 h 3610"/>
              <a:gd name="T8" fmla="*/ 2524 w 3618"/>
              <a:gd name="T9" fmla="*/ 1259 h 3610"/>
              <a:gd name="T10" fmla="*/ 2467 w 3618"/>
              <a:gd name="T11" fmla="*/ 1309 h 3610"/>
              <a:gd name="T12" fmla="*/ 2325 w 3618"/>
              <a:gd name="T13" fmla="*/ 1368 h 3610"/>
              <a:gd name="T14" fmla="*/ 2237 w 3618"/>
              <a:gd name="T15" fmla="*/ 1346 h 3610"/>
              <a:gd name="T16" fmla="*/ 2186 w 3618"/>
              <a:gd name="T17" fmla="*/ 1311 h 3610"/>
              <a:gd name="T18" fmla="*/ 2145 w 3618"/>
              <a:gd name="T19" fmla="*/ 1273 h 3610"/>
              <a:gd name="T20" fmla="*/ 2141 w 3618"/>
              <a:gd name="T21" fmla="*/ 1280 h 3610"/>
              <a:gd name="T22" fmla="*/ 2133 w 3618"/>
              <a:gd name="T23" fmla="*/ 1374 h 3610"/>
              <a:gd name="T24" fmla="*/ 2454 w 3618"/>
              <a:gd name="T25" fmla="*/ 2135 h 3610"/>
              <a:gd name="T26" fmla="*/ 2635 w 3618"/>
              <a:gd name="T27" fmla="*/ 2099 h 3610"/>
              <a:gd name="T28" fmla="*/ 3541 w 3618"/>
              <a:gd name="T29" fmla="*/ 2930 h 3610"/>
              <a:gd name="T30" fmla="*/ 3618 w 3618"/>
              <a:gd name="T31" fmla="*/ 3120 h 3610"/>
              <a:gd name="T32" fmla="*/ 3565 w 3618"/>
              <a:gd name="T33" fmla="*/ 3281 h 3610"/>
              <a:gd name="T34" fmla="*/ 3211 w 3618"/>
              <a:gd name="T35" fmla="*/ 3598 h 3610"/>
              <a:gd name="T36" fmla="*/ 3026 w 3618"/>
              <a:gd name="T37" fmla="*/ 3591 h 3610"/>
              <a:gd name="T38" fmla="*/ 2156 w 3618"/>
              <a:gd name="T39" fmla="*/ 2748 h 3610"/>
              <a:gd name="T40" fmla="*/ 2102 w 3618"/>
              <a:gd name="T41" fmla="*/ 2586 h 3610"/>
              <a:gd name="T42" fmla="*/ 2164 w 3618"/>
              <a:gd name="T43" fmla="*/ 2416 h 3610"/>
              <a:gd name="T44" fmla="*/ 1360 w 3618"/>
              <a:gd name="T45" fmla="*/ 2136 h 3610"/>
              <a:gd name="T46" fmla="*/ 1266 w 3618"/>
              <a:gd name="T47" fmla="*/ 2128 h 3610"/>
              <a:gd name="T48" fmla="*/ 1290 w 3618"/>
              <a:gd name="T49" fmla="*/ 2152 h 3610"/>
              <a:gd name="T50" fmla="*/ 1324 w 3618"/>
              <a:gd name="T51" fmla="*/ 2191 h 3610"/>
              <a:gd name="T52" fmla="*/ 1357 w 3618"/>
              <a:gd name="T53" fmla="*/ 2247 h 3610"/>
              <a:gd name="T54" fmla="*/ 1369 w 3618"/>
              <a:gd name="T55" fmla="*/ 2350 h 3610"/>
              <a:gd name="T56" fmla="*/ 1308 w 3618"/>
              <a:gd name="T57" fmla="*/ 2466 h 3610"/>
              <a:gd name="T58" fmla="*/ 1249 w 3618"/>
              <a:gd name="T59" fmla="*/ 2531 h 3610"/>
              <a:gd name="T60" fmla="*/ 1183 w 3618"/>
              <a:gd name="T61" fmla="*/ 2590 h 3610"/>
              <a:gd name="T62" fmla="*/ 1081 w 3618"/>
              <a:gd name="T63" fmla="*/ 2634 h 3610"/>
              <a:gd name="T64" fmla="*/ 936 w 3618"/>
              <a:gd name="T65" fmla="*/ 2598 h 3610"/>
              <a:gd name="T66" fmla="*/ 10 w 3618"/>
              <a:gd name="T67" fmla="*/ 1648 h 3610"/>
              <a:gd name="T68" fmla="*/ 19 w 3618"/>
              <a:gd name="T69" fmla="*/ 1506 h 3610"/>
              <a:gd name="T70" fmla="*/ 75 w 3618"/>
              <a:gd name="T71" fmla="*/ 1422 h 3610"/>
              <a:gd name="T72" fmla="*/ 138 w 3618"/>
              <a:gd name="T73" fmla="*/ 1360 h 3610"/>
              <a:gd name="T74" fmla="*/ 202 w 3618"/>
              <a:gd name="T75" fmla="*/ 1305 h 3610"/>
              <a:gd name="T76" fmla="*/ 338 w 3618"/>
              <a:gd name="T77" fmla="*/ 1269 h 3610"/>
              <a:gd name="T78" fmla="*/ 419 w 3618"/>
              <a:gd name="T79" fmla="*/ 1295 h 3610"/>
              <a:gd name="T80" fmla="*/ 465 w 3618"/>
              <a:gd name="T81" fmla="*/ 1333 h 3610"/>
              <a:gd name="T82" fmla="*/ 510 w 3618"/>
              <a:gd name="T83" fmla="*/ 1376 h 3610"/>
              <a:gd name="T84" fmla="*/ 495 w 3618"/>
              <a:gd name="T85" fmla="*/ 1338 h 3610"/>
              <a:gd name="T86" fmla="*/ 523 w 3618"/>
              <a:gd name="T87" fmla="*/ 1248 h 3610"/>
              <a:gd name="T88" fmla="*/ 1322 w 3618"/>
              <a:gd name="T89" fmla="*/ 491 h 3610"/>
              <a:gd name="T90" fmla="*/ 1388 w 3618"/>
              <a:gd name="T91" fmla="*/ 517 h 3610"/>
              <a:gd name="T92" fmla="*/ 1340 w 3618"/>
              <a:gd name="T93" fmla="*/ 469 h 3610"/>
              <a:gd name="T94" fmla="*/ 1303 w 3618"/>
              <a:gd name="T95" fmla="*/ 425 h 3610"/>
              <a:gd name="T96" fmla="*/ 1275 w 3618"/>
              <a:gd name="T97" fmla="*/ 354 h 3610"/>
              <a:gd name="T98" fmla="*/ 1293 w 3618"/>
              <a:gd name="T99" fmla="*/ 227 h 3610"/>
              <a:gd name="T100" fmla="*/ 1352 w 3618"/>
              <a:gd name="T101" fmla="*/ 151 h 3610"/>
              <a:gd name="T102" fmla="*/ 1414 w 3618"/>
              <a:gd name="T103" fmla="*/ 86 h 3610"/>
              <a:gd name="T104" fmla="*/ 1489 w 3618"/>
              <a:gd name="T105" fmla="*/ 28 h 3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18" h="3610">
                <a:moveTo>
                  <a:pt x="1589" y="0"/>
                </a:moveTo>
                <a:lnTo>
                  <a:pt x="1589" y="0"/>
                </a:lnTo>
                <a:lnTo>
                  <a:pt x="1622" y="2"/>
                </a:lnTo>
                <a:lnTo>
                  <a:pt x="1652" y="9"/>
                </a:lnTo>
                <a:lnTo>
                  <a:pt x="1681" y="21"/>
                </a:lnTo>
                <a:lnTo>
                  <a:pt x="1707" y="37"/>
                </a:lnTo>
                <a:lnTo>
                  <a:pt x="1732" y="58"/>
                </a:lnTo>
                <a:lnTo>
                  <a:pt x="2585" y="909"/>
                </a:lnTo>
                <a:lnTo>
                  <a:pt x="2606" y="934"/>
                </a:lnTo>
                <a:lnTo>
                  <a:pt x="2621" y="960"/>
                </a:lnTo>
                <a:lnTo>
                  <a:pt x="2633" y="988"/>
                </a:lnTo>
                <a:lnTo>
                  <a:pt x="2640" y="1019"/>
                </a:lnTo>
                <a:lnTo>
                  <a:pt x="2642" y="1051"/>
                </a:lnTo>
                <a:lnTo>
                  <a:pt x="2640" y="1078"/>
                </a:lnTo>
                <a:lnTo>
                  <a:pt x="2633" y="1105"/>
                </a:lnTo>
                <a:lnTo>
                  <a:pt x="2623" y="1130"/>
                </a:lnTo>
                <a:lnTo>
                  <a:pt x="2615" y="1151"/>
                </a:lnTo>
                <a:lnTo>
                  <a:pt x="2607" y="1165"/>
                </a:lnTo>
                <a:lnTo>
                  <a:pt x="2596" y="1180"/>
                </a:lnTo>
                <a:lnTo>
                  <a:pt x="2582" y="1197"/>
                </a:lnTo>
                <a:lnTo>
                  <a:pt x="2568" y="1213"/>
                </a:lnTo>
                <a:lnTo>
                  <a:pt x="2557" y="1227"/>
                </a:lnTo>
                <a:lnTo>
                  <a:pt x="2548" y="1235"/>
                </a:lnTo>
                <a:lnTo>
                  <a:pt x="2538" y="1245"/>
                </a:lnTo>
                <a:lnTo>
                  <a:pt x="2524" y="1259"/>
                </a:lnTo>
                <a:lnTo>
                  <a:pt x="2505" y="1275"/>
                </a:lnTo>
                <a:lnTo>
                  <a:pt x="2490" y="1287"/>
                </a:lnTo>
                <a:lnTo>
                  <a:pt x="2479" y="1297"/>
                </a:lnTo>
                <a:lnTo>
                  <a:pt x="2472" y="1305"/>
                </a:lnTo>
                <a:lnTo>
                  <a:pt x="2467" y="1309"/>
                </a:lnTo>
                <a:lnTo>
                  <a:pt x="2442" y="1330"/>
                </a:lnTo>
                <a:lnTo>
                  <a:pt x="2414" y="1347"/>
                </a:lnTo>
                <a:lnTo>
                  <a:pt x="2386" y="1358"/>
                </a:lnTo>
                <a:lnTo>
                  <a:pt x="2356" y="1366"/>
                </a:lnTo>
                <a:lnTo>
                  <a:pt x="2325" y="1368"/>
                </a:lnTo>
                <a:lnTo>
                  <a:pt x="2305" y="1367"/>
                </a:lnTo>
                <a:lnTo>
                  <a:pt x="2288" y="1365"/>
                </a:lnTo>
                <a:lnTo>
                  <a:pt x="2270" y="1360"/>
                </a:lnTo>
                <a:lnTo>
                  <a:pt x="2253" y="1354"/>
                </a:lnTo>
                <a:lnTo>
                  <a:pt x="2237" y="1346"/>
                </a:lnTo>
                <a:lnTo>
                  <a:pt x="2225" y="1340"/>
                </a:lnTo>
                <a:lnTo>
                  <a:pt x="2217" y="1337"/>
                </a:lnTo>
                <a:lnTo>
                  <a:pt x="2207" y="1329"/>
                </a:lnTo>
                <a:lnTo>
                  <a:pt x="2196" y="1319"/>
                </a:lnTo>
                <a:lnTo>
                  <a:pt x="2186" y="1311"/>
                </a:lnTo>
                <a:lnTo>
                  <a:pt x="2178" y="1303"/>
                </a:lnTo>
                <a:lnTo>
                  <a:pt x="2173" y="1300"/>
                </a:lnTo>
                <a:lnTo>
                  <a:pt x="2167" y="1294"/>
                </a:lnTo>
                <a:lnTo>
                  <a:pt x="2157" y="1286"/>
                </a:lnTo>
                <a:lnTo>
                  <a:pt x="2145" y="1273"/>
                </a:lnTo>
                <a:lnTo>
                  <a:pt x="2133" y="1261"/>
                </a:lnTo>
                <a:lnTo>
                  <a:pt x="2125" y="1252"/>
                </a:lnTo>
                <a:lnTo>
                  <a:pt x="2120" y="1246"/>
                </a:lnTo>
                <a:lnTo>
                  <a:pt x="2133" y="1262"/>
                </a:lnTo>
                <a:lnTo>
                  <a:pt x="2141" y="1280"/>
                </a:lnTo>
                <a:lnTo>
                  <a:pt x="2147" y="1297"/>
                </a:lnTo>
                <a:lnTo>
                  <a:pt x="2149" y="1318"/>
                </a:lnTo>
                <a:lnTo>
                  <a:pt x="2147" y="1338"/>
                </a:lnTo>
                <a:lnTo>
                  <a:pt x="2141" y="1357"/>
                </a:lnTo>
                <a:lnTo>
                  <a:pt x="2133" y="1374"/>
                </a:lnTo>
                <a:lnTo>
                  <a:pt x="2120" y="1389"/>
                </a:lnTo>
                <a:lnTo>
                  <a:pt x="1857" y="1651"/>
                </a:lnTo>
                <a:lnTo>
                  <a:pt x="2392" y="2186"/>
                </a:lnTo>
                <a:lnTo>
                  <a:pt x="2422" y="2158"/>
                </a:lnTo>
                <a:lnTo>
                  <a:pt x="2454" y="2135"/>
                </a:lnTo>
                <a:lnTo>
                  <a:pt x="2487" y="2119"/>
                </a:lnTo>
                <a:lnTo>
                  <a:pt x="2520" y="2105"/>
                </a:lnTo>
                <a:lnTo>
                  <a:pt x="2556" y="2099"/>
                </a:lnTo>
                <a:lnTo>
                  <a:pt x="2592" y="2095"/>
                </a:lnTo>
                <a:lnTo>
                  <a:pt x="2635" y="2099"/>
                </a:lnTo>
                <a:lnTo>
                  <a:pt x="2676" y="2109"/>
                </a:lnTo>
                <a:lnTo>
                  <a:pt x="2713" y="2124"/>
                </a:lnTo>
                <a:lnTo>
                  <a:pt x="2749" y="2145"/>
                </a:lnTo>
                <a:lnTo>
                  <a:pt x="2783" y="2173"/>
                </a:lnTo>
                <a:lnTo>
                  <a:pt x="3541" y="2930"/>
                </a:lnTo>
                <a:lnTo>
                  <a:pt x="3570" y="2963"/>
                </a:lnTo>
                <a:lnTo>
                  <a:pt x="3591" y="3000"/>
                </a:lnTo>
                <a:lnTo>
                  <a:pt x="3606" y="3037"/>
                </a:lnTo>
                <a:lnTo>
                  <a:pt x="3616" y="3077"/>
                </a:lnTo>
                <a:lnTo>
                  <a:pt x="3618" y="3120"/>
                </a:lnTo>
                <a:lnTo>
                  <a:pt x="3616" y="3156"/>
                </a:lnTo>
                <a:lnTo>
                  <a:pt x="3611" y="3190"/>
                </a:lnTo>
                <a:lnTo>
                  <a:pt x="3600" y="3222"/>
                </a:lnTo>
                <a:lnTo>
                  <a:pt x="3584" y="3253"/>
                </a:lnTo>
                <a:lnTo>
                  <a:pt x="3565" y="3281"/>
                </a:lnTo>
                <a:lnTo>
                  <a:pt x="3542" y="3307"/>
                </a:lnTo>
                <a:lnTo>
                  <a:pt x="3318" y="3533"/>
                </a:lnTo>
                <a:lnTo>
                  <a:pt x="3284" y="3560"/>
                </a:lnTo>
                <a:lnTo>
                  <a:pt x="3248" y="3582"/>
                </a:lnTo>
                <a:lnTo>
                  <a:pt x="3211" y="3598"/>
                </a:lnTo>
                <a:lnTo>
                  <a:pt x="3170" y="3607"/>
                </a:lnTo>
                <a:lnTo>
                  <a:pt x="3128" y="3610"/>
                </a:lnTo>
                <a:lnTo>
                  <a:pt x="3092" y="3608"/>
                </a:lnTo>
                <a:lnTo>
                  <a:pt x="3058" y="3601"/>
                </a:lnTo>
                <a:lnTo>
                  <a:pt x="3026" y="3591"/>
                </a:lnTo>
                <a:lnTo>
                  <a:pt x="2995" y="3576"/>
                </a:lnTo>
                <a:lnTo>
                  <a:pt x="2966" y="3557"/>
                </a:lnTo>
                <a:lnTo>
                  <a:pt x="2939" y="3533"/>
                </a:lnTo>
                <a:lnTo>
                  <a:pt x="2180" y="2773"/>
                </a:lnTo>
                <a:lnTo>
                  <a:pt x="2156" y="2748"/>
                </a:lnTo>
                <a:lnTo>
                  <a:pt x="2136" y="2719"/>
                </a:lnTo>
                <a:lnTo>
                  <a:pt x="2122" y="2689"/>
                </a:lnTo>
                <a:lnTo>
                  <a:pt x="2110" y="2657"/>
                </a:lnTo>
                <a:lnTo>
                  <a:pt x="2104" y="2623"/>
                </a:lnTo>
                <a:lnTo>
                  <a:pt x="2102" y="2586"/>
                </a:lnTo>
                <a:lnTo>
                  <a:pt x="2104" y="2550"/>
                </a:lnTo>
                <a:lnTo>
                  <a:pt x="2112" y="2514"/>
                </a:lnTo>
                <a:lnTo>
                  <a:pt x="2124" y="2480"/>
                </a:lnTo>
                <a:lnTo>
                  <a:pt x="2141" y="2448"/>
                </a:lnTo>
                <a:lnTo>
                  <a:pt x="2164" y="2416"/>
                </a:lnTo>
                <a:lnTo>
                  <a:pt x="2191" y="2386"/>
                </a:lnTo>
                <a:lnTo>
                  <a:pt x="1656" y="1852"/>
                </a:lnTo>
                <a:lnTo>
                  <a:pt x="1393" y="2114"/>
                </a:lnTo>
                <a:lnTo>
                  <a:pt x="1377" y="2128"/>
                </a:lnTo>
                <a:lnTo>
                  <a:pt x="1360" y="2136"/>
                </a:lnTo>
                <a:lnTo>
                  <a:pt x="1342" y="2142"/>
                </a:lnTo>
                <a:lnTo>
                  <a:pt x="1322" y="2144"/>
                </a:lnTo>
                <a:lnTo>
                  <a:pt x="1302" y="2142"/>
                </a:lnTo>
                <a:lnTo>
                  <a:pt x="1283" y="2136"/>
                </a:lnTo>
                <a:lnTo>
                  <a:pt x="1266" y="2128"/>
                </a:lnTo>
                <a:lnTo>
                  <a:pt x="1251" y="2114"/>
                </a:lnTo>
                <a:lnTo>
                  <a:pt x="1255" y="2119"/>
                </a:lnTo>
                <a:lnTo>
                  <a:pt x="1264" y="2128"/>
                </a:lnTo>
                <a:lnTo>
                  <a:pt x="1276" y="2140"/>
                </a:lnTo>
                <a:lnTo>
                  <a:pt x="1290" y="2152"/>
                </a:lnTo>
                <a:lnTo>
                  <a:pt x="1298" y="2161"/>
                </a:lnTo>
                <a:lnTo>
                  <a:pt x="1303" y="2167"/>
                </a:lnTo>
                <a:lnTo>
                  <a:pt x="1307" y="2172"/>
                </a:lnTo>
                <a:lnTo>
                  <a:pt x="1314" y="2181"/>
                </a:lnTo>
                <a:lnTo>
                  <a:pt x="1324" y="2191"/>
                </a:lnTo>
                <a:lnTo>
                  <a:pt x="1334" y="2202"/>
                </a:lnTo>
                <a:lnTo>
                  <a:pt x="1340" y="2212"/>
                </a:lnTo>
                <a:lnTo>
                  <a:pt x="1345" y="2219"/>
                </a:lnTo>
                <a:lnTo>
                  <a:pt x="1349" y="2231"/>
                </a:lnTo>
                <a:lnTo>
                  <a:pt x="1357" y="2247"/>
                </a:lnTo>
                <a:lnTo>
                  <a:pt x="1364" y="2265"/>
                </a:lnTo>
                <a:lnTo>
                  <a:pt x="1368" y="2281"/>
                </a:lnTo>
                <a:lnTo>
                  <a:pt x="1370" y="2299"/>
                </a:lnTo>
                <a:lnTo>
                  <a:pt x="1371" y="2319"/>
                </a:lnTo>
                <a:lnTo>
                  <a:pt x="1369" y="2350"/>
                </a:lnTo>
                <a:lnTo>
                  <a:pt x="1363" y="2380"/>
                </a:lnTo>
                <a:lnTo>
                  <a:pt x="1350" y="2408"/>
                </a:lnTo>
                <a:lnTo>
                  <a:pt x="1334" y="2435"/>
                </a:lnTo>
                <a:lnTo>
                  <a:pt x="1313" y="2461"/>
                </a:lnTo>
                <a:lnTo>
                  <a:pt x="1308" y="2466"/>
                </a:lnTo>
                <a:lnTo>
                  <a:pt x="1302" y="2474"/>
                </a:lnTo>
                <a:lnTo>
                  <a:pt x="1292" y="2485"/>
                </a:lnTo>
                <a:lnTo>
                  <a:pt x="1278" y="2499"/>
                </a:lnTo>
                <a:lnTo>
                  <a:pt x="1262" y="2517"/>
                </a:lnTo>
                <a:lnTo>
                  <a:pt x="1249" y="2531"/>
                </a:lnTo>
                <a:lnTo>
                  <a:pt x="1239" y="2541"/>
                </a:lnTo>
                <a:lnTo>
                  <a:pt x="1230" y="2550"/>
                </a:lnTo>
                <a:lnTo>
                  <a:pt x="1216" y="2562"/>
                </a:lnTo>
                <a:lnTo>
                  <a:pt x="1200" y="2575"/>
                </a:lnTo>
                <a:lnTo>
                  <a:pt x="1183" y="2590"/>
                </a:lnTo>
                <a:lnTo>
                  <a:pt x="1168" y="2601"/>
                </a:lnTo>
                <a:lnTo>
                  <a:pt x="1154" y="2608"/>
                </a:lnTo>
                <a:lnTo>
                  <a:pt x="1133" y="2617"/>
                </a:lnTo>
                <a:lnTo>
                  <a:pt x="1108" y="2627"/>
                </a:lnTo>
                <a:lnTo>
                  <a:pt x="1081" y="2634"/>
                </a:lnTo>
                <a:lnTo>
                  <a:pt x="1054" y="2636"/>
                </a:lnTo>
                <a:lnTo>
                  <a:pt x="1021" y="2634"/>
                </a:lnTo>
                <a:lnTo>
                  <a:pt x="991" y="2627"/>
                </a:lnTo>
                <a:lnTo>
                  <a:pt x="963" y="2615"/>
                </a:lnTo>
                <a:lnTo>
                  <a:pt x="936" y="2598"/>
                </a:lnTo>
                <a:lnTo>
                  <a:pt x="912" y="2577"/>
                </a:lnTo>
                <a:lnTo>
                  <a:pt x="59" y="1727"/>
                </a:lnTo>
                <a:lnTo>
                  <a:pt x="38" y="1702"/>
                </a:lnTo>
                <a:lnTo>
                  <a:pt x="21" y="1677"/>
                </a:lnTo>
                <a:lnTo>
                  <a:pt x="10" y="1648"/>
                </a:lnTo>
                <a:lnTo>
                  <a:pt x="3" y="1617"/>
                </a:lnTo>
                <a:lnTo>
                  <a:pt x="0" y="1585"/>
                </a:lnTo>
                <a:lnTo>
                  <a:pt x="3" y="1558"/>
                </a:lnTo>
                <a:lnTo>
                  <a:pt x="10" y="1531"/>
                </a:lnTo>
                <a:lnTo>
                  <a:pt x="19" y="1506"/>
                </a:lnTo>
                <a:lnTo>
                  <a:pt x="29" y="1485"/>
                </a:lnTo>
                <a:lnTo>
                  <a:pt x="36" y="1471"/>
                </a:lnTo>
                <a:lnTo>
                  <a:pt x="48" y="1457"/>
                </a:lnTo>
                <a:lnTo>
                  <a:pt x="61" y="1439"/>
                </a:lnTo>
                <a:lnTo>
                  <a:pt x="75" y="1422"/>
                </a:lnTo>
                <a:lnTo>
                  <a:pt x="86" y="1410"/>
                </a:lnTo>
                <a:lnTo>
                  <a:pt x="95" y="1400"/>
                </a:lnTo>
                <a:lnTo>
                  <a:pt x="105" y="1391"/>
                </a:lnTo>
                <a:lnTo>
                  <a:pt x="120" y="1378"/>
                </a:lnTo>
                <a:lnTo>
                  <a:pt x="138" y="1360"/>
                </a:lnTo>
                <a:lnTo>
                  <a:pt x="153" y="1348"/>
                </a:lnTo>
                <a:lnTo>
                  <a:pt x="164" y="1338"/>
                </a:lnTo>
                <a:lnTo>
                  <a:pt x="172" y="1330"/>
                </a:lnTo>
                <a:lnTo>
                  <a:pt x="176" y="1326"/>
                </a:lnTo>
                <a:lnTo>
                  <a:pt x="202" y="1305"/>
                </a:lnTo>
                <a:lnTo>
                  <a:pt x="229" y="1288"/>
                </a:lnTo>
                <a:lnTo>
                  <a:pt x="257" y="1277"/>
                </a:lnTo>
                <a:lnTo>
                  <a:pt x="287" y="1271"/>
                </a:lnTo>
                <a:lnTo>
                  <a:pt x="318" y="1267"/>
                </a:lnTo>
                <a:lnTo>
                  <a:pt x="338" y="1269"/>
                </a:lnTo>
                <a:lnTo>
                  <a:pt x="356" y="1271"/>
                </a:lnTo>
                <a:lnTo>
                  <a:pt x="373" y="1275"/>
                </a:lnTo>
                <a:lnTo>
                  <a:pt x="390" y="1283"/>
                </a:lnTo>
                <a:lnTo>
                  <a:pt x="406" y="1290"/>
                </a:lnTo>
                <a:lnTo>
                  <a:pt x="419" y="1295"/>
                </a:lnTo>
                <a:lnTo>
                  <a:pt x="426" y="1300"/>
                </a:lnTo>
                <a:lnTo>
                  <a:pt x="435" y="1306"/>
                </a:lnTo>
                <a:lnTo>
                  <a:pt x="446" y="1316"/>
                </a:lnTo>
                <a:lnTo>
                  <a:pt x="457" y="1326"/>
                </a:lnTo>
                <a:lnTo>
                  <a:pt x="465" y="1333"/>
                </a:lnTo>
                <a:lnTo>
                  <a:pt x="471" y="1337"/>
                </a:lnTo>
                <a:lnTo>
                  <a:pt x="476" y="1342"/>
                </a:lnTo>
                <a:lnTo>
                  <a:pt x="485" y="1350"/>
                </a:lnTo>
                <a:lnTo>
                  <a:pt x="498" y="1363"/>
                </a:lnTo>
                <a:lnTo>
                  <a:pt x="510" y="1376"/>
                </a:lnTo>
                <a:lnTo>
                  <a:pt x="518" y="1385"/>
                </a:lnTo>
                <a:lnTo>
                  <a:pt x="523" y="1389"/>
                </a:lnTo>
                <a:lnTo>
                  <a:pt x="511" y="1374"/>
                </a:lnTo>
                <a:lnTo>
                  <a:pt x="501" y="1357"/>
                </a:lnTo>
                <a:lnTo>
                  <a:pt x="495" y="1338"/>
                </a:lnTo>
                <a:lnTo>
                  <a:pt x="494" y="1318"/>
                </a:lnTo>
                <a:lnTo>
                  <a:pt x="495" y="1298"/>
                </a:lnTo>
                <a:lnTo>
                  <a:pt x="501" y="1280"/>
                </a:lnTo>
                <a:lnTo>
                  <a:pt x="511" y="1263"/>
                </a:lnTo>
                <a:lnTo>
                  <a:pt x="523" y="1248"/>
                </a:lnTo>
                <a:lnTo>
                  <a:pt x="1251" y="521"/>
                </a:lnTo>
                <a:lnTo>
                  <a:pt x="1266" y="508"/>
                </a:lnTo>
                <a:lnTo>
                  <a:pt x="1283" y="499"/>
                </a:lnTo>
                <a:lnTo>
                  <a:pt x="1302" y="494"/>
                </a:lnTo>
                <a:lnTo>
                  <a:pt x="1322" y="491"/>
                </a:lnTo>
                <a:lnTo>
                  <a:pt x="1342" y="494"/>
                </a:lnTo>
                <a:lnTo>
                  <a:pt x="1360" y="499"/>
                </a:lnTo>
                <a:lnTo>
                  <a:pt x="1377" y="508"/>
                </a:lnTo>
                <a:lnTo>
                  <a:pt x="1393" y="521"/>
                </a:lnTo>
                <a:lnTo>
                  <a:pt x="1388" y="517"/>
                </a:lnTo>
                <a:lnTo>
                  <a:pt x="1379" y="508"/>
                </a:lnTo>
                <a:lnTo>
                  <a:pt x="1367" y="496"/>
                </a:lnTo>
                <a:lnTo>
                  <a:pt x="1354" y="484"/>
                </a:lnTo>
                <a:lnTo>
                  <a:pt x="1345" y="475"/>
                </a:lnTo>
                <a:lnTo>
                  <a:pt x="1340" y="469"/>
                </a:lnTo>
                <a:lnTo>
                  <a:pt x="1336" y="464"/>
                </a:lnTo>
                <a:lnTo>
                  <a:pt x="1329" y="456"/>
                </a:lnTo>
                <a:lnTo>
                  <a:pt x="1319" y="445"/>
                </a:lnTo>
                <a:lnTo>
                  <a:pt x="1309" y="434"/>
                </a:lnTo>
                <a:lnTo>
                  <a:pt x="1303" y="425"/>
                </a:lnTo>
                <a:lnTo>
                  <a:pt x="1298" y="417"/>
                </a:lnTo>
                <a:lnTo>
                  <a:pt x="1294" y="405"/>
                </a:lnTo>
                <a:lnTo>
                  <a:pt x="1286" y="389"/>
                </a:lnTo>
                <a:lnTo>
                  <a:pt x="1280" y="371"/>
                </a:lnTo>
                <a:lnTo>
                  <a:pt x="1275" y="354"/>
                </a:lnTo>
                <a:lnTo>
                  <a:pt x="1272" y="337"/>
                </a:lnTo>
                <a:lnTo>
                  <a:pt x="1272" y="317"/>
                </a:lnTo>
                <a:lnTo>
                  <a:pt x="1274" y="286"/>
                </a:lnTo>
                <a:lnTo>
                  <a:pt x="1281" y="256"/>
                </a:lnTo>
                <a:lnTo>
                  <a:pt x="1293" y="227"/>
                </a:lnTo>
                <a:lnTo>
                  <a:pt x="1309" y="201"/>
                </a:lnTo>
                <a:lnTo>
                  <a:pt x="1331" y="175"/>
                </a:lnTo>
                <a:lnTo>
                  <a:pt x="1335" y="170"/>
                </a:lnTo>
                <a:lnTo>
                  <a:pt x="1342" y="162"/>
                </a:lnTo>
                <a:lnTo>
                  <a:pt x="1352" y="151"/>
                </a:lnTo>
                <a:lnTo>
                  <a:pt x="1365" y="138"/>
                </a:lnTo>
                <a:lnTo>
                  <a:pt x="1381" y="119"/>
                </a:lnTo>
                <a:lnTo>
                  <a:pt x="1395" y="105"/>
                </a:lnTo>
                <a:lnTo>
                  <a:pt x="1405" y="95"/>
                </a:lnTo>
                <a:lnTo>
                  <a:pt x="1414" y="86"/>
                </a:lnTo>
                <a:lnTo>
                  <a:pt x="1427" y="75"/>
                </a:lnTo>
                <a:lnTo>
                  <a:pt x="1442" y="60"/>
                </a:lnTo>
                <a:lnTo>
                  <a:pt x="1460" y="46"/>
                </a:lnTo>
                <a:lnTo>
                  <a:pt x="1476" y="36"/>
                </a:lnTo>
                <a:lnTo>
                  <a:pt x="1489" y="28"/>
                </a:lnTo>
                <a:lnTo>
                  <a:pt x="1510" y="18"/>
                </a:lnTo>
                <a:lnTo>
                  <a:pt x="1534" y="9"/>
                </a:lnTo>
                <a:lnTo>
                  <a:pt x="1562" y="2"/>
                </a:lnTo>
                <a:lnTo>
                  <a:pt x="158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48" name="Group 47"/>
          <p:cNvGrpSpPr/>
          <p:nvPr/>
        </p:nvGrpSpPr>
        <p:grpSpPr>
          <a:xfrm>
            <a:off x="8850210" y="7816940"/>
            <a:ext cx="549880" cy="513223"/>
            <a:chOff x="5402263" y="5524500"/>
            <a:chExt cx="1071562" cy="1000126"/>
          </a:xfrm>
          <a:solidFill>
            <a:schemeClr val="bg1"/>
          </a:solidFill>
        </p:grpSpPr>
        <p:sp>
          <p:nvSpPr>
            <p:cNvPr id="51" name="Freeform 424"/>
            <p:cNvSpPr>
              <a:spLocks noEditPoints="1"/>
            </p:cNvSpPr>
            <p:nvPr/>
          </p:nvSpPr>
          <p:spPr bwMode="auto">
            <a:xfrm>
              <a:off x="5402263" y="5524500"/>
              <a:ext cx="1071562" cy="777875"/>
            </a:xfrm>
            <a:custGeom>
              <a:avLst/>
              <a:gdLst>
                <a:gd name="T0" fmla="*/ 2323 w 3373"/>
                <a:gd name="T1" fmla="*/ 1575 h 2450"/>
                <a:gd name="T2" fmla="*/ 2922 w 3373"/>
                <a:gd name="T3" fmla="*/ 1225 h 2450"/>
                <a:gd name="T4" fmla="*/ 1621 w 3373"/>
                <a:gd name="T5" fmla="*/ 1225 h 2450"/>
                <a:gd name="T6" fmla="*/ 2147 w 3373"/>
                <a:gd name="T7" fmla="*/ 1575 h 2450"/>
                <a:gd name="T8" fmla="*/ 1621 w 3373"/>
                <a:gd name="T9" fmla="*/ 1225 h 2450"/>
                <a:gd name="T10" fmla="*/ 980 w 3373"/>
                <a:gd name="T11" fmla="*/ 1575 h 2450"/>
                <a:gd name="T12" fmla="*/ 1447 w 3373"/>
                <a:gd name="T13" fmla="*/ 1225 h 2450"/>
                <a:gd name="T14" fmla="*/ 2323 w 3373"/>
                <a:gd name="T15" fmla="*/ 700 h 2450"/>
                <a:gd name="T16" fmla="*/ 2946 w 3373"/>
                <a:gd name="T17" fmla="*/ 1050 h 2450"/>
                <a:gd name="T18" fmla="*/ 2323 w 3373"/>
                <a:gd name="T19" fmla="*/ 700 h 2450"/>
                <a:gd name="T20" fmla="*/ 1621 w 3373"/>
                <a:gd name="T21" fmla="*/ 1050 h 2450"/>
                <a:gd name="T22" fmla="*/ 2147 w 3373"/>
                <a:gd name="T23" fmla="*/ 700 h 2450"/>
                <a:gd name="T24" fmla="*/ 835 w 3373"/>
                <a:gd name="T25" fmla="*/ 700 h 2450"/>
                <a:gd name="T26" fmla="*/ 907 w 3373"/>
                <a:gd name="T27" fmla="*/ 1051 h 2450"/>
                <a:gd name="T28" fmla="*/ 1447 w 3373"/>
                <a:gd name="T29" fmla="*/ 1050 h 2450"/>
                <a:gd name="T30" fmla="*/ 835 w 3373"/>
                <a:gd name="T31" fmla="*/ 700 h 2450"/>
                <a:gd name="T32" fmla="*/ 570 w 3373"/>
                <a:gd name="T33" fmla="*/ 0 h 2450"/>
                <a:gd name="T34" fmla="*/ 631 w 3373"/>
                <a:gd name="T35" fmla="*/ 10 h 2450"/>
                <a:gd name="T36" fmla="*/ 683 w 3373"/>
                <a:gd name="T37" fmla="*/ 41 h 2450"/>
                <a:gd name="T38" fmla="*/ 721 w 3373"/>
                <a:gd name="T39" fmla="*/ 86 h 2450"/>
                <a:gd name="T40" fmla="*/ 742 w 3373"/>
                <a:gd name="T41" fmla="*/ 146 h 2450"/>
                <a:gd name="T42" fmla="*/ 3199 w 3373"/>
                <a:gd name="T43" fmla="*/ 350 h 2450"/>
                <a:gd name="T44" fmla="*/ 3258 w 3373"/>
                <a:gd name="T45" fmla="*/ 360 h 2450"/>
                <a:gd name="T46" fmla="*/ 3309 w 3373"/>
                <a:gd name="T47" fmla="*/ 389 h 2450"/>
                <a:gd name="T48" fmla="*/ 3348 w 3373"/>
                <a:gd name="T49" fmla="*/ 433 h 2450"/>
                <a:gd name="T50" fmla="*/ 3370 w 3373"/>
                <a:gd name="T51" fmla="*/ 488 h 2450"/>
                <a:gd name="T52" fmla="*/ 3371 w 3373"/>
                <a:gd name="T53" fmla="*/ 549 h 2450"/>
                <a:gd name="T54" fmla="*/ 3190 w 3373"/>
                <a:gd name="T55" fmla="*/ 1806 h 2450"/>
                <a:gd name="T56" fmla="*/ 3160 w 3373"/>
                <a:gd name="T57" fmla="*/ 1860 h 2450"/>
                <a:gd name="T58" fmla="*/ 3113 w 3373"/>
                <a:gd name="T59" fmla="*/ 1900 h 2450"/>
                <a:gd name="T60" fmla="*/ 3056 w 3373"/>
                <a:gd name="T61" fmla="*/ 1921 h 2450"/>
                <a:gd name="T62" fmla="*/ 1040 w 3373"/>
                <a:gd name="T63" fmla="*/ 1925 h 2450"/>
                <a:gd name="T64" fmla="*/ 2848 w 3373"/>
                <a:gd name="T65" fmla="*/ 2100 h 2450"/>
                <a:gd name="T66" fmla="*/ 2909 w 3373"/>
                <a:gd name="T67" fmla="*/ 2110 h 2450"/>
                <a:gd name="T68" fmla="*/ 2961 w 3373"/>
                <a:gd name="T69" fmla="*/ 2141 h 2450"/>
                <a:gd name="T70" fmla="*/ 2999 w 3373"/>
                <a:gd name="T71" fmla="*/ 2185 h 2450"/>
                <a:gd name="T72" fmla="*/ 3021 w 3373"/>
                <a:gd name="T73" fmla="*/ 2243 h 2450"/>
                <a:gd name="T74" fmla="*/ 3021 w 3373"/>
                <a:gd name="T75" fmla="*/ 2305 h 2450"/>
                <a:gd name="T76" fmla="*/ 2999 w 3373"/>
                <a:gd name="T77" fmla="*/ 2363 h 2450"/>
                <a:gd name="T78" fmla="*/ 2961 w 3373"/>
                <a:gd name="T79" fmla="*/ 2408 h 2450"/>
                <a:gd name="T80" fmla="*/ 2909 w 3373"/>
                <a:gd name="T81" fmla="*/ 2438 h 2450"/>
                <a:gd name="T82" fmla="*/ 2848 w 3373"/>
                <a:gd name="T83" fmla="*/ 2450 h 2450"/>
                <a:gd name="T84" fmla="*/ 897 w 3373"/>
                <a:gd name="T85" fmla="*/ 2447 h 2450"/>
                <a:gd name="T86" fmla="*/ 856 w 3373"/>
                <a:gd name="T87" fmla="*/ 2437 h 2450"/>
                <a:gd name="T88" fmla="*/ 836 w 3373"/>
                <a:gd name="T89" fmla="*/ 2425 h 2450"/>
                <a:gd name="T90" fmla="*/ 802 w 3373"/>
                <a:gd name="T91" fmla="*/ 2402 h 2450"/>
                <a:gd name="T92" fmla="*/ 786 w 3373"/>
                <a:gd name="T93" fmla="*/ 2383 h 2450"/>
                <a:gd name="T94" fmla="*/ 764 w 3373"/>
                <a:gd name="T95" fmla="*/ 2351 h 2450"/>
                <a:gd name="T96" fmla="*/ 755 w 3373"/>
                <a:gd name="T97" fmla="*/ 2324 h 2450"/>
                <a:gd name="T98" fmla="*/ 747 w 3373"/>
                <a:gd name="T99" fmla="*/ 2303 h 2450"/>
                <a:gd name="T100" fmla="*/ 175 w 3373"/>
                <a:gd name="T101" fmla="*/ 350 h 2450"/>
                <a:gd name="T102" fmla="*/ 115 w 3373"/>
                <a:gd name="T103" fmla="*/ 339 h 2450"/>
                <a:gd name="T104" fmla="*/ 63 w 3373"/>
                <a:gd name="T105" fmla="*/ 308 h 2450"/>
                <a:gd name="T106" fmla="*/ 24 w 3373"/>
                <a:gd name="T107" fmla="*/ 263 h 2450"/>
                <a:gd name="T108" fmla="*/ 3 w 3373"/>
                <a:gd name="T109" fmla="*/ 206 h 2450"/>
                <a:gd name="T110" fmla="*/ 3 w 3373"/>
                <a:gd name="T111" fmla="*/ 143 h 2450"/>
                <a:gd name="T112" fmla="*/ 24 w 3373"/>
                <a:gd name="T113" fmla="*/ 86 h 2450"/>
                <a:gd name="T114" fmla="*/ 63 w 3373"/>
                <a:gd name="T115" fmla="*/ 41 h 2450"/>
                <a:gd name="T116" fmla="*/ 115 w 3373"/>
                <a:gd name="T117" fmla="*/ 10 h 2450"/>
                <a:gd name="T118" fmla="*/ 175 w 3373"/>
                <a:gd name="T119" fmla="*/ 0 h 2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73" h="2450">
                  <a:moveTo>
                    <a:pt x="2323" y="1225"/>
                  </a:moveTo>
                  <a:lnTo>
                    <a:pt x="2323" y="1575"/>
                  </a:lnTo>
                  <a:lnTo>
                    <a:pt x="2871" y="1575"/>
                  </a:lnTo>
                  <a:lnTo>
                    <a:pt x="2922" y="1225"/>
                  </a:lnTo>
                  <a:lnTo>
                    <a:pt x="2323" y="1225"/>
                  </a:lnTo>
                  <a:close/>
                  <a:moveTo>
                    <a:pt x="1621" y="1225"/>
                  </a:moveTo>
                  <a:lnTo>
                    <a:pt x="1621" y="1575"/>
                  </a:lnTo>
                  <a:lnTo>
                    <a:pt x="2147" y="1575"/>
                  </a:lnTo>
                  <a:lnTo>
                    <a:pt x="2147" y="1225"/>
                  </a:lnTo>
                  <a:lnTo>
                    <a:pt x="1621" y="1225"/>
                  </a:lnTo>
                  <a:close/>
                  <a:moveTo>
                    <a:pt x="923" y="1225"/>
                  </a:moveTo>
                  <a:lnTo>
                    <a:pt x="980" y="1575"/>
                  </a:lnTo>
                  <a:lnTo>
                    <a:pt x="1447" y="1575"/>
                  </a:lnTo>
                  <a:lnTo>
                    <a:pt x="1447" y="1225"/>
                  </a:lnTo>
                  <a:lnTo>
                    <a:pt x="923" y="1225"/>
                  </a:lnTo>
                  <a:close/>
                  <a:moveTo>
                    <a:pt x="2323" y="700"/>
                  </a:moveTo>
                  <a:lnTo>
                    <a:pt x="2323" y="1050"/>
                  </a:lnTo>
                  <a:lnTo>
                    <a:pt x="2946" y="1050"/>
                  </a:lnTo>
                  <a:lnTo>
                    <a:pt x="2996" y="700"/>
                  </a:lnTo>
                  <a:lnTo>
                    <a:pt x="2323" y="700"/>
                  </a:lnTo>
                  <a:close/>
                  <a:moveTo>
                    <a:pt x="1621" y="700"/>
                  </a:moveTo>
                  <a:lnTo>
                    <a:pt x="1621" y="1050"/>
                  </a:lnTo>
                  <a:lnTo>
                    <a:pt x="2147" y="1050"/>
                  </a:lnTo>
                  <a:lnTo>
                    <a:pt x="2147" y="700"/>
                  </a:lnTo>
                  <a:lnTo>
                    <a:pt x="1621" y="700"/>
                  </a:lnTo>
                  <a:close/>
                  <a:moveTo>
                    <a:pt x="835" y="700"/>
                  </a:moveTo>
                  <a:lnTo>
                    <a:pt x="894" y="1055"/>
                  </a:lnTo>
                  <a:lnTo>
                    <a:pt x="907" y="1051"/>
                  </a:lnTo>
                  <a:lnTo>
                    <a:pt x="920" y="1050"/>
                  </a:lnTo>
                  <a:lnTo>
                    <a:pt x="1447" y="1050"/>
                  </a:lnTo>
                  <a:lnTo>
                    <a:pt x="1447" y="700"/>
                  </a:lnTo>
                  <a:lnTo>
                    <a:pt x="835" y="700"/>
                  </a:lnTo>
                  <a:close/>
                  <a:moveTo>
                    <a:pt x="175" y="0"/>
                  </a:moveTo>
                  <a:lnTo>
                    <a:pt x="570" y="0"/>
                  </a:lnTo>
                  <a:lnTo>
                    <a:pt x="601" y="2"/>
                  </a:lnTo>
                  <a:lnTo>
                    <a:pt x="631" y="10"/>
                  </a:lnTo>
                  <a:lnTo>
                    <a:pt x="659" y="23"/>
                  </a:lnTo>
                  <a:lnTo>
                    <a:pt x="683" y="41"/>
                  </a:lnTo>
                  <a:lnTo>
                    <a:pt x="704" y="62"/>
                  </a:lnTo>
                  <a:lnTo>
                    <a:pt x="721" y="86"/>
                  </a:lnTo>
                  <a:lnTo>
                    <a:pt x="735" y="115"/>
                  </a:lnTo>
                  <a:lnTo>
                    <a:pt x="742" y="146"/>
                  </a:lnTo>
                  <a:lnTo>
                    <a:pt x="776" y="350"/>
                  </a:lnTo>
                  <a:lnTo>
                    <a:pt x="3199" y="350"/>
                  </a:lnTo>
                  <a:lnTo>
                    <a:pt x="3229" y="353"/>
                  </a:lnTo>
                  <a:lnTo>
                    <a:pt x="3258" y="360"/>
                  </a:lnTo>
                  <a:lnTo>
                    <a:pt x="3284" y="372"/>
                  </a:lnTo>
                  <a:lnTo>
                    <a:pt x="3309" y="389"/>
                  </a:lnTo>
                  <a:lnTo>
                    <a:pt x="3331" y="409"/>
                  </a:lnTo>
                  <a:lnTo>
                    <a:pt x="3348" y="433"/>
                  </a:lnTo>
                  <a:lnTo>
                    <a:pt x="3362" y="461"/>
                  </a:lnTo>
                  <a:lnTo>
                    <a:pt x="3370" y="488"/>
                  </a:lnTo>
                  <a:lnTo>
                    <a:pt x="3373" y="518"/>
                  </a:lnTo>
                  <a:lnTo>
                    <a:pt x="3371" y="549"/>
                  </a:lnTo>
                  <a:lnTo>
                    <a:pt x="3197" y="1774"/>
                  </a:lnTo>
                  <a:lnTo>
                    <a:pt x="3190" y="1806"/>
                  </a:lnTo>
                  <a:lnTo>
                    <a:pt x="3177" y="1834"/>
                  </a:lnTo>
                  <a:lnTo>
                    <a:pt x="3160" y="1860"/>
                  </a:lnTo>
                  <a:lnTo>
                    <a:pt x="3138" y="1882"/>
                  </a:lnTo>
                  <a:lnTo>
                    <a:pt x="3113" y="1900"/>
                  </a:lnTo>
                  <a:lnTo>
                    <a:pt x="3085" y="1913"/>
                  </a:lnTo>
                  <a:lnTo>
                    <a:pt x="3056" y="1921"/>
                  </a:lnTo>
                  <a:lnTo>
                    <a:pt x="3023" y="1925"/>
                  </a:lnTo>
                  <a:lnTo>
                    <a:pt x="1040" y="1925"/>
                  </a:lnTo>
                  <a:lnTo>
                    <a:pt x="1068" y="2100"/>
                  </a:lnTo>
                  <a:lnTo>
                    <a:pt x="2848" y="2100"/>
                  </a:lnTo>
                  <a:lnTo>
                    <a:pt x="2879" y="2103"/>
                  </a:lnTo>
                  <a:lnTo>
                    <a:pt x="2909" y="2110"/>
                  </a:lnTo>
                  <a:lnTo>
                    <a:pt x="2937" y="2124"/>
                  </a:lnTo>
                  <a:lnTo>
                    <a:pt x="2961" y="2141"/>
                  </a:lnTo>
                  <a:lnTo>
                    <a:pt x="2982" y="2161"/>
                  </a:lnTo>
                  <a:lnTo>
                    <a:pt x="2999" y="2185"/>
                  </a:lnTo>
                  <a:lnTo>
                    <a:pt x="3012" y="2213"/>
                  </a:lnTo>
                  <a:lnTo>
                    <a:pt x="3021" y="2243"/>
                  </a:lnTo>
                  <a:lnTo>
                    <a:pt x="3023" y="2273"/>
                  </a:lnTo>
                  <a:lnTo>
                    <a:pt x="3021" y="2305"/>
                  </a:lnTo>
                  <a:lnTo>
                    <a:pt x="3012" y="2335"/>
                  </a:lnTo>
                  <a:lnTo>
                    <a:pt x="2999" y="2363"/>
                  </a:lnTo>
                  <a:lnTo>
                    <a:pt x="2982" y="2387"/>
                  </a:lnTo>
                  <a:lnTo>
                    <a:pt x="2961" y="2408"/>
                  </a:lnTo>
                  <a:lnTo>
                    <a:pt x="2937" y="2425"/>
                  </a:lnTo>
                  <a:lnTo>
                    <a:pt x="2909" y="2438"/>
                  </a:lnTo>
                  <a:lnTo>
                    <a:pt x="2879" y="2446"/>
                  </a:lnTo>
                  <a:lnTo>
                    <a:pt x="2848" y="2450"/>
                  </a:lnTo>
                  <a:lnTo>
                    <a:pt x="920" y="2450"/>
                  </a:lnTo>
                  <a:lnTo>
                    <a:pt x="897" y="2447"/>
                  </a:lnTo>
                  <a:lnTo>
                    <a:pt x="876" y="2443"/>
                  </a:lnTo>
                  <a:lnTo>
                    <a:pt x="856" y="2437"/>
                  </a:lnTo>
                  <a:lnTo>
                    <a:pt x="845" y="2431"/>
                  </a:lnTo>
                  <a:lnTo>
                    <a:pt x="836" y="2425"/>
                  </a:lnTo>
                  <a:lnTo>
                    <a:pt x="818" y="2415"/>
                  </a:lnTo>
                  <a:lnTo>
                    <a:pt x="802" y="2402"/>
                  </a:lnTo>
                  <a:lnTo>
                    <a:pt x="793" y="2392"/>
                  </a:lnTo>
                  <a:lnTo>
                    <a:pt x="786" y="2383"/>
                  </a:lnTo>
                  <a:lnTo>
                    <a:pt x="774" y="2368"/>
                  </a:lnTo>
                  <a:lnTo>
                    <a:pt x="764" y="2351"/>
                  </a:lnTo>
                  <a:lnTo>
                    <a:pt x="759" y="2338"/>
                  </a:lnTo>
                  <a:lnTo>
                    <a:pt x="755" y="2324"/>
                  </a:lnTo>
                  <a:lnTo>
                    <a:pt x="751" y="2314"/>
                  </a:lnTo>
                  <a:lnTo>
                    <a:pt x="747" y="2303"/>
                  </a:lnTo>
                  <a:lnTo>
                    <a:pt x="421" y="350"/>
                  </a:lnTo>
                  <a:lnTo>
                    <a:pt x="175" y="350"/>
                  </a:lnTo>
                  <a:lnTo>
                    <a:pt x="144" y="346"/>
                  </a:lnTo>
                  <a:lnTo>
                    <a:pt x="115" y="339"/>
                  </a:lnTo>
                  <a:lnTo>
                    <a:pt x="87" y="326"/>
                  </a:lnTo>
                  <a:lnTo>
                    <a:pt x="63" y="308"/>
                  </a:lnTo>
                  <a:lnTo>
                    <a:pt x="41" y="287"/>
                  </a:lnTo>
                  <a:lnTo>
                    <a:pt x="24" y="263"/>
                  </a:lnTo>
                  <a:lnTo>
                    <a:pt x="11" y="235"/>
                  </a:lnTo>
                  <a:lnTo>
                    <a:pt x="3" y="206"/>
                  </a:lnTo>
                  <a:lnTo>
                    <a:pt x="0" y="175"/>
                  </a:lnTo>
                  <a:lnTo>
                    <a:pt x="3" y="143"/>
                  </a:lnTo>
                  <a:lnTo>
                    <a:pt x="11" y="113"/>
                  </a:lnTo>
                  <a:lnTo>
                    <a:pt x="24" y="86"/>
                  </a:lnTo>
                  <a:lnTo>
                    <a:pt x="41" y="62"/>
                  </a:lnTo>
                  <a:lnTo>
                    <a:pt x="63" y="41"/>
                  </a:lnTo>
                  <a:lnTo>
                    <a:pt x="87" y="23"/>
                  </a:lnTo>
                  <a:lnTo>
                    <a:pt x="115" y="10"/>
                  </a:lnTo>
                  <a:lnTo>
                    <a:pt x="144" y="2"/>
                  </a:lnTo>
                  <a:lnTo>
                    <a:pt x="1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Freeform 425"/>
            <p:cNvSpPr>
              <a:spLocks/>
            </p:cNvSpPr>
            <p:nvPr/>
          </p:nvSpPr>
          <p:spPr bwMode="auto">
            <a:xfrm>
              <a:off x="5694363" y="6357938"/>
              <a:ext cx="166687" cy="166688"/>
            </a:xfrm>
            <a:custGeom>
              <a:avLst/>
              <a:gdLst>
                <a:gd name="T0" fmla="*/ 262 w 527"/>
                <a:gd name="T1" fmla="*/ 0 h 523"/>
                <a:gd name="T2" fmla="*/ 301 w 527"/>
                <a:gd name="T3" fmla="*/ 2 h 523"/>
                <a:gd name="T4" fmla="*/ 339 w 527"/>
                <a:gd name="T5" fmla="*/ 10 h 523"/>
                <a:gd name="T6" fmla="*/ 374 w 527"/>
                <a:gd name="T7" fmla="*/ 24 h 523"/>
                <a:gd name="T8" fmla="*/ 406 w 527"/>
                <a:gd name="T9" fmla="*/ 42 h 523"/>
                <a:gd name="T10" fmla="*/ 435 w 527"/>
                <a:gd name="T11" fmla="*/ 64 h 523"/>
                <a:gd name="T12" fmla="*/ 462 w 527"/>
                <a:gd name="T13" fmla="*/ 90 h 523"/>
                <a:gd name="T14" fmla="*/ 484 w 527"/>
                <a:gd name="T15" fmla="*/ 119 h 523"/>
                <a:gd name="T16" fmla="*/ 502 w 527"/>
                <a:gd name="T17" fmla="*/ 151 h 523"/>
                <a:gd name="T18" fmla="*/ 515 w 527"/>
                <a:gd name="T19" fmla="*/ 186 h 523"/>
                <a:gd name="T20" fmla="*/ 523 w 527"/>
                <a:gd name="T21" fmla="*/ 223 h 523"/>
                <a:gd name="T22" fmla="*/ 527 w 527"/>
                <a:gd name="T23" fmla="*/ 261 h 523"/>
                <a:gd name="T24" fmla="*/ 523 w 527"/>
                <a:gd name="T25" fmla="*/ 301 h 523"/>
                <a:gd name="T26" fmla="*/ 515 w 527"/>
                <a:gd name="T27" fmla="*/ 338 h 523"/>
                <a:gd name="T28" fmla="*/ 502 w 527"/>
                <a:gd name="T29" fmla="*/ 372 h 523"/>
                <a:gd name="T30" fmla="*/ 484 w 527"/>
                <a:gd name="T31" fmla="*/ 405 h 523"/>
                <a:gd name="T32" fmla="*/ 462 w 527"/>
                <a:gd name="T33" fmla="*/ 433 h 523"/>
                <a:gd name="T34" fmla="*/ 435 w 527"/>
                <a:gd name="T35" fmla="*/ 460 h 523"/>
                <a:gd name="T36" fmla="*/ 406 w 527"/>
                <a:gd name="T37" fmla="*/ 482 h 523"/>
                <a:gd name="T38" fmla="*/ 374 w 527"/>
                <a:gd name="T39" fmla="*/ 499 h 523"/>
                <a:gd name="T40" fmla="*/ 339 w 527"/>
                <a:gd name="T41" fmla="*/ 513 h 523"/>
                <a:gd name="T42" fmla="*/ 301 w 527"/>
                <a:gd name="T43" fmla="*/ 521 h 523"/>
                <a:gd name="T44" fmla="*/ 262 w 527"/>
                <a:gd name="T45" fmla="*/ 523 h 523"/>
                <a:gd name="T46" fmla="*/ 224 w 527"/>
                <a:gd name="T47" fmla="*/ 521 h 523"/>
                <a:gd name="T48" fmla="*/ 187 w 527"/>
                <a:gd name="T49" fmla="*/ 513 h 523"/>
                <a:gd name="T50" fmla="*/ 152 w 527"/>
                <a:gd name="T51" fmla="*/ 499 h 523"/>
                <a:gd name="T52" fmla="*/ 120 w 527"/>
                <a:gd name="T53" fmla="*/ 482 h 523"/>
                <a:gd name="T54" fmla="*/ 90 w 527"/>
                <a:gd name="T55" fmla="*/ 460 h 523"/>
                <a:gd name="T56" fmla="*/ 65 w 527"/>
                <a:gd name="T57" fmla="*/ 433 h 523"/>
                <a:gd name="T58" fmla="*/ 42 w 527"/>
                <a:gd name="T59" fmla="*/ 405 h 523"/>
                <a:gd name="T60" fmla="*/ 24 w 527"/>
                <a:gd name="T61" fmla="*/ 372 h 523"/>
                <a:gd name="T62" fmla="*/ 11 w 527"/>
                <a:gd name="T63" fmla="*/ 338 h 523"/>
                <a:gd name="T64" fmla="*/ 3 w 527"/>
                <a:gd name="T65" fmla="*/ 301 h 523"/>
                <a:gd name="T66" fmla="*/ 0 w 527"/>
                <a:gd name="T67" fmla="*/ 261 h 523"/>
                <a:gd name="T68" fmla="*/ 3 w 527"/>
                <a:gd name="T69" fmla="*/ 223 h 523"/>
                <a:gd name="T70" fmla="*/ 11 w 527"/>
                <a:gd name="T71" fmla="*/ 186 h 523"/>
                <a:gd name="T72" fmla="*/ 24 w 527"/>
                <a:gd name="T73" fmla="*/ 151 h 523"/>
                <a:gd name="T74" fmla="*/ 42 w 527"/>
                <a:gd name="T75" fmla="*/ 119 h 523"/>
                <a:gd name="T76" fmla="*/ 65 w 527"/>
                <a:gd name="T77" fmla="*/ 90 h 523"/>
                <a:gd name="T78" fmla="*/ 90 w 527"/>
                <a:gd name="T79" fmla="*/ 64 h 523"/>
                <a:gd name="T80" fmla="*/ 120 w 527"/>
                <a:gd name="T81" fmla="*/ 42 h 523"/>
                <a:gd name="T82" fmla="*/ 152 w 527"/>
                <a:gd name="T83" fmla="*/ 24 h 523"/>
                <a:gd name="T84" fmla="*/ 187 w 527"/>
                <a:gd name="T85" fmla="*/ 10 h 523"/>
                <a:gd name="T86" fmla="*/ 224 w 527"/>
                <a:gd name="T87" fmla="*/ 2 h 523"/>
                <a:gd name="T88" fmla="*/ 262 w 527"/>
                <a:gd name="T89" fmla="*/ 0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7" h="523">
                  <a:moveTo>
                    <a:pt x="262" y="0"/>
                  </a:moveTo>
                  <a:lnTo>
                    <a:pt x="301" y="2"/>
                  </a:lnTo>
                  <a:lnTo>
                    <a:pt x="339" y="10"/>
                  </a:lnTo>
                  <a:lnTo>
                    <a:pt x="374" y="24"/>
                  </a:lnTo>
                  <a:lnTo>
                    <a:pt x="406" y="42"/>
                  </a:lnTo>
                  <a:lnTo>
                    <a:pt x="435" y="64"/>
                  </a:lnTo>
                  <a:lnTo>
                    <a:pt x="462" y="90"/>
                  </a:lnTo>
                  <a:lnTo>
                    <a:pt x="484" y="119"/>
                  </a:lnTo>
                  <a:lnTo>
                    <a:pt x="502" y="151"/>
                  </a:lnTo>
                  <a:lnTo>
                    <a:pt x="515" y="186"/>
                  </a:lnTo>
                  <a:lnTo>
                    <a:pt x="523" y="223"/>
                  </a:lnTo>
                  <a:lnTo>
                    <a:pt x="527" y="261"/>
                  </a:lnTo>
                  <a:lnTo>
                    <a:pt x="523" y="301"/>
                  </a:lnTo>
                  <a:lnTo>
                    <a:pt x="515" y="338"/>
                  </a:lnTo>
                  <a:lnTo>
                    <a:pt x="502" y="372"/>
                  </a:lnTo>
                  <a:lnTo>
                    <a:pt x="484" y="405"/>
                  </a:lnTo>
                  <a:lnTo>
                    <a:pt x="462" y="433"/>
                  </a:lnTo>
                  <a:lnTo>
                    <a:pt x="435" y="460"/>
                  </a:lnTo>
                  <a:lnTo>
                    <a:pt x="406" y="482"/>
                  </a:lnTo>
                  <a:lnTo>
                    <a:pt x="374" y="499"/>
                  </a:lnTo>
                  <a:lnTo>
                    <a:pt x="339" y="513"/>
                  </a:lnTo>
                  <a:lnTo>
                    <a:pt x="301" y="521"/>
                  </a:lnTo>
                  <a:lnTo>
                    <a:pt x="262" y="523"/>
                  </a:lnTo>
                  <a:lnTo>
                    <a:pt x="224" y="521"/>
                  </a:lnTo>
                  <a:lnTo>
                    <a:pt x="187" y="513"/>
                  </a:lnTo>
                  <a:lnTo>
                    <a:pt x="152" y="499"/>
                  </a:lnTo>
                  <a:lnTo>
                    <a:pt x="120" y="482"/>
                  </a:lnTo>
                  <a:lnTo>
                    <a:pt x="90" y="460"/>
                  </a:lnTo>
                  <a:lnTo>
                    <a:pt x="65" y="433"/>
                  </a:lnTo>
                  <a:lnTo>
                    <a:pt x="42" y="405"/>
                  </a:lnTo>
                  <a:lnTo>
                    <a:pt x="24" y="372"/>
                  </a:lnTo>
                  <a:lnTo>
                    <a:pt x="11" y="338"/>
                  </a:lnTo>
                  <a:lnTo>
                    <a:pt x="3" y="301"/>
                  </a:lnTo>
                  <a:lnTo>
                    <a:pt x="0" y="261"/>
                  </a:lnTo>
                  <a:lnTo>
                    <a:pt x="3" y="223"/>
                  </a:lnTo>
                  <a:lnTo>
                    <a:pt x="11" y="186"/>
                  </a:lnTo>
                  <a:lnTo>
                    <a:pt x="24" y="151"/>
                  </a:lnTo>
                  <a:lnTo>
                    <a:pt x="42" y="119"/>
                  </a:lnTo>
                  <a:lnTo>
                    <a:pt x="65" y="90"/>
                  </a:lnTo>
                  <a:lnTo>
                    <a:pt x="90" y="64"/>
                  </a:lnTo>
                  <a:lnTo>
                    <a:pt x="120" y="42"/>
                  </a:lnTo>
                  <a:lnTo>
                    <a:pt x="152" y="24"/>
                  </a:lnTo>
                  <a:lnTo>
                    <a:pt x="187" y="10"/>
                  </a:lnTo>
                  <a:lnTo>
                    <a:pt x="224" y="2"/>
                  </a:lnTo>
                  <a:lnTo>
                    <a:pt x="2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3" name="Freeform 426"/>
            <p:cNvSpPr>
              <a:spLocks/>
            </p:cNvSpPr>
            <p:nvPr/>
          </p:nvSpPr>
          <p:spPr bwMode="auto">
            <a:xfrm>
              <a:off x="6194425" y="6357938"/>
              <a:ext cx="168275" cy="166688"/>
            </a:xfrm>
            <a:custGeom>
              <a:avLst/>
              <a:gdLst>
                <a:gd name="T0" fmla="*/ 263 w 526"/>
                <a:gd name="T1" fmla="*/ 0 h 523"/>
                <a:gd name="T2" fmla="*/ 303 w 526"/>
                <a:gd name="T3" fmla="*/ 2 h 523"/>
                <a:gd name="T4" fmla="*/ 339 w 526"/>
                <a:gd name="T5" fmla="*/ 10 h 523"/>
                <a:gd name="T6" fmla="*/ 374 w 526"/>
                <a:gd name="T7" fmla="*/ 24 h 523"/>
                <a:gd name="T8" fmla="*/ 407 w 526"/>
                <a:gd name="T9" fmla="*/ 42 h 523"/>
                <a:gd name="T10" fmla="*/ 436 w 526"/>
                <a:gd name="T11" fmla="*/ 64 h 523"/>
                <a:gd name="T12" fmla="*/ 462 w 526"/>
                <a:gd name="T13" fmla="*/ 90 h 523"/>
                <a:gd name="T14" fmla="*/ 484 w 526"/>
                <a:gd name="T15" fmla="*/ 119 h 523"/>
                <a:gd name="T16" fmla="*/ 501 w 526"/>
                <a:gd name="T17" fmla="*/ 151 h 523"/>
                <a:gd name="T18" fmla="*/ 515 w 526"/>
                <a:gd name="T19" fmla="*/ 186 h 523"/>
                <a:gd name="T20" fmla="*/ 524 w 526"/>
                <a:gd name="T21" fmla="*/ 223 h 523"/>
                <a:gd name="T22" fmla="*/ 526 w 526"/>
                <a:gd name="T23" fmla="*/ 261 h 523"/>
                <a:gd name="T24" fmla="*/ 524 w 526"/>
                <a:gd name="T25" fmla="*/ 301 h 523"/>
                <a:gd name="T26" fmla="*/ 515 w 526"/>
                <a:gd name="T27" fmla="*/ 338 h 523"/>
                <a:gd name="T28" fmla="*/ 501 w 526"/>
                <a:gd name="T29" fmla="*/ 372 h 523"/>
                <a:gd name="T30" fmla="*/ 484 w 526"/>
                <a:gd name="T31" fmla="*/ 405 h 523"/>
                <a:gd name="T32" fmla="*/ 462 w 526"/>
                <a:gd name="T33" fmla="*/ 433 h 523"/>
                <a:gd name="T34" fmla="*/ 436 w 526"/>
                <a:gd name="T35" fmla="*/ 460 h 523"/>
                <a:gd name="T36" fmla="*/ 407 w 526"/>
                <a:gd name="T37" fmla="*/ 482 h 523"/>
                <a:gd name="T38" fmla="*/ 374 w 526"/>
                <a:gd name="T39" fmla="*/ 499 h 523"/>
                <a:gd name="T40" fmla="*/ 339 w 526"/>
                <a:gd name="T41" fmla="*/ 513 h 523"/>
                <a:gd name="T42" fmla="*/ 303 w 526"/>
                <a:gd name="T43" fmla="*/ 521 h 523"/>
                <a:gd name="T44" fmla="*/ 263 w 526"/>
                <a:gd name="T45" fmla="*/ 523 h 523"/>
                <a:gd name="T46" fmla="*/ 225 w 526"/>
                <a:gd name="T47" fmla="*/ 521 h 523"/>
                <a:gd name="T48" fmla="*/ 188 w 526"/>
                <a:gd name="T49" fmla="*/ 513 h 523"/>
                <a:gd name="T50" fmla="*/ 153 w 526"/>
                <a:gd name="T51" fmla="*/ 499 h 523"/>
                <a:gd name="T52" fmla="*/ 120 w 526"/>
                <a:gd name="T53" fmla="*/ 482 h 523"/>
                <a:gd name="T54" fmla="*/ 90 w 526"/>
                <a:gd name="T55" fmla="*/ 460 h 523"/>
                <a:gd name="T56" fmla="*/ 65 w 526"/>
                <a:gd name="T57" fmla="*/ 433 h 523"/>
                <a:gd name="T58" fmla="*/ 43 w 526"/>
                <a:gd name="T59" fmla="*/ 405 h 523"/>
                <a:gd name="T60" fmla="*/ 24 w 526"/>
                <a:gd name="T61" fmla="*/ 372 h 523"/>
                <a:gd name="T62" fmla="*/ 11 w 526"/>
                <a:gd name="T63" fmla="*/ 338 h 523"/>
                <a:gd name="T64" fmla="*/ 3 w 526"/>
                <a:gd name="T65" fmla="*/ 301 h 523"/>
                <a:gd name="T66" fmla="*/ 0 w 526"/>
                <a:gd name="T67" fmla="*/ 261 h 523"/>
                <a:gd name="T68" fmla="*/ 3 w 526"/>
                <a:gd name="T69" fmla="*/ 223 h 523"/>
                <a:gd name="T70" fmla="*/ 11 w 526"/>
                <a:gd name="T71" fmla="*/ 186 h 523"/>
                <a:gd name="T72" fmla="*/ 24 w 526"/>
                <a:gd name="T73" fmla="*/ 151 h 523"/>
                <a:gd name="T74" fmla="*/ 43 w 526"/>
                <a:gd name="T75" fmla="*/ 119 h 523"/>
                <a:gd name="T76" fmla="*/ 65 w 526"/>
                <a:gd name="T77" fmla="*/ 90 h 523"/>
                <a:gd name="T78" fmla="*/ 90 w 526"/>
                <a:gd name="T79" fmla="*/ 64 h 523"/>
                <a:gd name="T80" fmla="*/ 120 w 526"/>
                <a:gd name="T81" fmla="*/ 42 h 523"/>
                <a:gd name="T82" fmla="*/ 153 w 526"/>
                <a:gd name="T83" fmla="*/ 24 h 523"/>
                <a:gd name="T84" fmla="*/ 188 w 526"/>
                <a:gd name="T85" fmla="*/ 10 h 523"/>
                <a:gd name="T86" fmla="*/ 225 w 526"/>
                <a:gd name="T87" fmla="*/ 2 h 523"/>
                <a:gd name="T88" fmla="*/ 263 w 526"/>
                <a:gd name="T89" fmla="*/ 0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6" h="523">
                  <a:moveTo>
                    <a:pt x="263" y="0"/>
                  </a:moveTo>
                  <a:lnTo>
                    <a:pt x="303" y="2"/>
                  </a:lnTo>
                  <a:lnTo>
                    <a:pt x="339" y="10"/>
                  </a:lnTo>
                  <a:lnTo>
                    <a:pt x="374" y="24"/>
                  </a:lnTo>
                  <a:lnTo>
                    <a:pt x="407" y="42"/>
                  </a:lnTo>
                  <a:lnTo>
                    <a:pt x="436" y="64"/>
                  </a:lnTo>
                  <a:lnTo>
                    <a:pt x="462" y="90"/>
                  </a:lnTo>
                  <a:lnTo>
                    <a:pt x="484" y="119"/>
                  </a:lnTo>
                  <a:lnTo>
                    <a:pt x="501" y="151"/>
                  </a:lnTo>
                  <a:lnTo>
                    <a:pt x="515" y="186"/>
                  </a:lnTo>
                  <a:lnTo>
                    <a:pt x="524" y="223"/>
                  </a:lnTo>
                  <a:lnTo>
                    <a:pt x="526" y="261"/>
                  </a:lnTo>
                  <a:lnTo>
                    <a:pt x="524" y="301"/>
                  </a:lnTo>
                  <a:lnTo>
                    <a:pt x="515" y="338"/>
                  </a:lnTo>
                  <a:lnTo>
                    <a:pt x="501" y="372"/>
                  </a:lnTo>
                  <a:lnTo>
                    <a:pt x="484" y="405"/>
                  </a:lnTo>
                  <a:lnTo>
                    <a:pt x="462" y="433"/>
                  </a:lnTo>
                  <a:lnTo>
                    <a:pt x="436" y="460"/>
                  </a:lnTo>
                  <a:lnTo>
                    <a:pt x="407" y="482"/>
                  </a:lnTo>
                  <a:lnTo>
                    <a:pt x="374" y="499"/>
                  </a:lnTo>
                  <a:lnTo>
                    <a:pt x="339" y="513"/>
                  </a:lnTo>
                  <a:lnTo>
                    <a:pt x="303" y="521"/>
                  </a:lnTo>
                  <a:lnTo>
                    <a:pt x="263" y="523"/>
                  </a:lnTo>
                  <a:lnTo>
                    <a:pt x="225" y="521"/>
                  </a:lnTo>
                  <a:lnTo>
                    <a:pt x="188" y="513"/>
                  </a:lnTo>
                  <a:lnTo>
                    <a:pt x="153" y="499"/>
                  </a:lnTo>
                  <a:lnTo>
                    <a:pt x="120" y="482"/>
                  </a:lnTo>
                  <a:lnTo>
                    <a:pt x="90" y="460"/>
                  </a:lnTo>
                  <a:lnTo>
                    <a:pt x="65" y="433"/>
                  </a:lnTo>
                  <a:lnTo>
                    <a:pt x="43" y="405"/>
                  </a:lnTo>
                  <a:lnTo>
                    <a:pt x="24" y="372"/>
                  </a:lnTo>
                  <a:lnTo>
                    <a:pt x="11" y="338"/>
                  </a:lnTo>
                  <a:lnTo>
                    <a:pt x="3" y="301"/>
                  </a:lnTo>
                  <a:lnTo>
                    <a:pt x="0" y="261"/>
                  </a:lnTo>
                  <a:lnTo>
                    <a:pt x="3" y="223"/>
                  </a:lnTo>
                  <a:lnTo>
                    <a:pt x="11" y="186"/>
                  </a:lnTo>
                  <a:lnTo>
                    <a:pt x="24" y="151"/>
                  </a:lnTo>
                  <a:lnTo>
                    <a:pt x="43" y="119"/>
                  </a:lnTo>
                  <a:lnTo>
                    <a:pt x="65" y="90"/>
                  </a:lnTo>
                  <a:lnTo>
                    <a:pt x="90" y="64"/>
                  </a:lnTo>
                  <a:lnTo>
                    <a:pt x="120" y="42"/>
                  </a:lnTo>
                  <a:lnTo>
                    <a:pt x="153" y="24"/>
                  </a:lnTo>
                  <a:lnTo>
                    <a:pt x="188" y="10"/>
                  </a:lnTo>
                  <a:lnTo>
                    <a:pt x="225" y="2"/>
                  </a:lnTo>
                  <a:lnTo>
                    <a:pt x="2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55" name="Freeform 224"/>
          <p:cNvSpPr>
            <a:spLocks/>
          </p:cNvSpPr>
          <p:nvPr/>
        </p:nvSpPr>
        <p:spPr bwMode="auto">
          <a:xfrm>
            <a:off x="8860362" y="1702984"/>
            <a:ext cx="491476" cy="532484"/>
          </a:xfrm>
          <a:custGeom>
            <a:avLst/>
            <a:gdLst>
              <a:gd name="T0" fmla="*/ 3074 w 3211"/>
              <a:gd name="T1" fmla="*/ 10 h 3479"/>
              <a:gd name="T2" fmla="*/ 3153 w 3211"/>
              <a:gd name="T3" fmla="*/ 59 h 3479"/>
              <a:gd name="T4" fmla="*/ 3203 w 3211"/>
              <a:gd name="T5" fmla="*/ 138 h 3479"/>
              <a:gd name="T6" fmla="*/ 3211 w 3211"/>
              <a:gd name="T7" fmla="*/ 2542 h 3479"/>
              <a:gd name="T8" fmla="*/ 3187 w 3211"/>
              <a:gd name="T9" fmla="*/ 2660 h 3479"/>
              <a:gd name="T10" fmla="*/ 3111 w 3211"/>
              <a:gd name="T11" fmla="*/ 2759 h 3479"/>
              <a:gd name="T12" fmla="*/ 3003 w 3211"/>
              <a:gd name="T13" fmla="*/ 2835 h 3479"/>
              <a:gd name="T14" fmla="*/ 2817 w 3211"/>
              <a:gd name="T15" fmla="*/ 2905 h 3479"/>
              <a:gd name="T16" fmla="*/ 2607 w 3211"/>
              <a:gd name="T17" fmla="*/ 2941 h 3479"/>
              <a:gd name="T18" fmla="*/ 2411 w 3211"/>
              <a:gd name="T19" fmla="*/ 2934 h 3479"/>
              <a:gd name="T20" fmla="*/ 2196 w 3211"/>
              <a:gd name="T21" fmla="*/ 2882 h 3479"/>
              <a:gd name="T22" fmla="*/ 2043 w 3211"/>
              <a:gd name="T23" fmla="*/ 2813 h 3479"/>
              <a:gd name="T24" fmla="*/ 1945 w 3211"/>
              <a:gd name="T25" fmla="*/ 2728 h 3479"/>
              <a:gd name="T26" fmla="*/ 1885 w 3211"/>
              <a:gd name="T27" fmla="*/ 2623 h 3479"/>
              <a:gd name="T28" fmla="*/ 1877 w 3211"/>
              <a:gd name="T29" fmla="*/ 2502 h 3479"/>
              <a:gd name="T30" fmla="*/ 1919 w 3211"/>
              <a:gd name="T31" fmla="*/ 2390 h 3479"/>
              <a:gd name="T32" fmla="*/ 2007 w 3211"/>
              <a:gd name="T33" fmla="*/ 2298 h 3479"/>
              <a:gd name="T34" fmla="*/ 2125 w 3211"/>
              <a:gd name="T35" fmla="*/ 2230 h 3479"/>
              <a:gd name="T36" fmla="*/ 2341 w 3211"/>
              <a:gd name="T37" fmla="*/ 2163 h 3479"/>
              <a:gd name="T38" fmla="*/ 2543 w 3211"/>
              <a:gd name="T39" fmla="*/ 2141 h 3479"/>
              <a:gd name="T40" fmla="*/ 2752 w 3211"/>
              <a:gd name="T41" fmla="*/ 2162 h 3479"/>
              <a:gd name="T42" fmla="*/ 2944 w 3211"/>
              <a:gd name="T43" fmla="*/ 2223 h 3479"/>
              <a:gd name="T44" fmla="*/ 1338 w 3211"/>
              <a:gd name="T45" fmla="*/ 3078 h 3479"/>
              <a:gd name="T46" fmla="*/ 1313 w 3211"/>
              <a:gd name="T47" fmla="*/ 3195 h 3479"/>
              <a:gd name="T48" fmla="*/ 1237 w 3211"/>
              <a:gd name="T49" fmla="*/ 3295 h 3479"/>
              <a:gd name="T50" fmla="*/ 1129 w 3211"/>
              <a:gd name="T51" fmla="*/ 3371 h 3479"/>
              <a:gd name="T52" fmla="*/ 943 w 3211"/>
              <a:gd name="T53" fmla="*/ 3439 h 3479"/>
              <a:gd name="T54" fmla="*/ 734 w 3211"/>
              <a:gd name="T55" fmla="*/ 3477 h 3479"/>
              <a:gd name="T56" fmla="*/ 538 w 3211"/>
              <a:gd name="T57" fmla="*/ 3469 h 3479"/>
              <a:gd name="T58" fmla="*/ 323 w 3211"/>
              <a:gd name="T59" fmla="*/ 3418 h 3479"/>
              <a:gd name="T60" fmla="*/ 170 w 3211"/>
              <a:gd name="T61" fmla="*/ 3348 h 3479"/>
              <a:gd name="T62" fmla="*/ 71 w 3211"/>
              <a:gd name="T63" fmla="*/ 3264 h 3479"/>
              <a:gd name="T64" fmla="*/ 12 w 3211"/>
              <a:gd name="T65" fmla="*/ 3157 h 3479"/>
              <a:gd name="T66" fmla="*/ 3 w 3211"/>
              <a:gd name="T67" fmla="*/ 3036 h 3479"/>
              <a:gd name="T68" fmla="*/ 46 w 3211"/>
              <a:gd name="T69" fmla="*/ 2925 h 3479"/>
              <a:gd name="T70" fmla="*/ 134 w 3211"/>
              <a:gd name="T71" fmla="*/ 2832 h 3479"/>
              <a:gd name="T72" fmla="*/ 251 w 3211"/>
              <a:gd name="T73" fmla="*/ 2765 h 3479"/>
              <a:gd name="T74" fmla="*/ 467 w 3211"/>
              <a:gd name="T75" fmla="*/ 2698 h 3479"/>
              <a:gd name="T76" fmla="*/ 669 w 3211"/>
              <a:gd name="T77" fmla="*/ 2676 h 3479"/>
              <a:gd name="T78" fmla="*/ 879 w 3211"/>
              <a:gd name="T79" fmla="*/ 2696 h 3479"/>
              <a:gd name="T80" fmla="*/ 1070 w 3211"/>
              <a:gd name="T81" fmla="*/ 2758 h 3479"/>
              <a:gd name="T82" fmla="*/ 1080 w 3211"/>
              <a:gd name="T83" fmla="*/ 675 h 3479"/>
              <a:gd name="T84" fmla="*/ 1131 w 3211"/>
              <a:gd name="T85" fmla="*/ 593 h 3479"/>
              <a:gd name="T86" fmla="*/ 1213 w 3211"/>
              <a:gd name="T87" fmla="*/ 544 h 3479"/>
              <a:gd name="T88" fmla="*/ 3011 w 3211"/>
              <a:gd name="T89" fmla="*/ 0 h 3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11" h="3479">
                <a:moveTo>
                  <a:pt x="3011" y="0"/>
                </a:moveTo>
                <a:lnTo>
                  <a:pt x="3043" y="3"/>
                </a:lnTo>
                <a:lnTo>
                  <a:pt x="3074" y="10"/>
                </a:lnTo>
                <a:lnTo>
                  <a:pt x="3102" y="21"/>
                </a:lnTo>
                <a:lnTo>
                  <a:pt x="3129" y="38"/>
                </a:lnTo>
                <a:lnTo>
                  <a:pt x="3153" y="59"/>
                </a:lnTo>
                <a:lnTo>
                  <a:pt x="3174" y="83"/>
                </a:lnTo>
                <a:lnTo>
                  <a:pt x="3191" y="110"/>
                </a:lnTo>
                <a:lnTo>
                  <a:pt x="3203" y="138"/>
                </a:lnTo>
                <a:lnTo>
                  <a:pt x="3209" y="169"/>
                </a:lnTo>
                <a:lnTo>
                  <a:pt x="3211" y="201"/>
                </a:lnTo>
                <a:lnTo>
                  <a:pt x="3211" y="2542"/>
                </a:lnTo>
                <a:lnTo>
                  <a:pt x="3209" y="2583"/>
                </a:lnTo>
                <a:lnTo>
                  <a:pt x="3200" y="2623"/>
                </a:lnTo>
                <a:lnTo>
                  <a:pt x="3187" y="2660"/>
                </a:lnTo>
                <a:lnTo>
                  <a:pt x="3166" y="2695"/>
                </a:lnTo>
                <a:lnTo>
                  <a:pt x="3141" y="2728"/>
                </a:lnTo>
                <a:lnTo>
                  <a:pt x="3111" y="2759"/>
                </a:lnTo>
                <a:lnTo>
                  <a:pt x="3077" y="2788"/>
                </a:lnTo>
                <a:lnTo>
                  <a:pt x="3042" y="2813"/>
                </a:lnTo>
                <a:lnTo>
                  <a:pt x="3003" y="2835"/>
                </a:lnTo>
                <a:lnTo>
                  <a:pt x="2961" y="2855"/>
                </a:lnTo>
                <a:lnTo>
                  <a:pt x="2888" y="2882"/>
                </a:lnTo>
                <a:lnTo>
                  <a:pt x="2817" y="2905"/>
                </a:lnTo>
                <a:lnTo>
                  <a:pt x="2744" y="2922"/>
                </a:lnTo>
                <a:lnTo>
                  <a:pt x="2674" y="2934"/>
                </a:lnTo>
                <a:lnTo>
                  <a:pt x="2607" y="2941"/>
                </a:lnTo>
                <a:lnTo>
                  <a:pt x="2543" y="2943"/>
                </a:lnTo>
                <a:lnTo>
                  <a:pt x="2479" y="2941"/>
                </a:lnTo>
                <a:lnTo>
                  <a:pt x="2411" y="2934"/>
                </a:lnTo>
                <a:lnTo>
                  <a:pt x="2341" y="2922"/>
                </a:lnTo>
                <a:lnTo>
                  <a:pt x="2269" y="2905"/>
                </a:lnTo>
                <a:lnTo>
                  <a:pt x="2196" y="2882"/>
                </a:lnTo>
                <a:lnTo>
                  <a:pt x="2125" y="2855"/>
                </a:lnTo>
                <a:lnTo>
                  <a:pt x="2082" y="2835"/>
                </a:lnTo>
                <a:lnTo>
                  <a:pt x="2043" y="2813"/>
                </a:lnTo>
                <a:lnTo>
                  <a:pt x="2007" y="2788"/>
                </a:lnTo>
                <a:lnTo>
                  <a:pt x="1975" y="2759"/>
                </a:lnTo>
                <a:lnTo>
                  <a:pt x="1945" y="2728"/>
                </a:lnTo>
                <a:lnTo>
                  <a:pt x="1919" y="2695"/>
                </a:lnTo>
                <a:lnTo>
                  <a:pt x="1899" y="2660"/>
                </a:lnTo>
                <a:lnTo>
                  <a:pt x="1885" y="2623"/>
                </a:lnTo>
                <a:lnTo>
                  <a:pt x="1877" y="2583"/>
                </a:lnTo>
                <a:lnTo>
                  <a:pt x="1873" y="2542"/>
                </a:lnTo>
                <a:lnTo>
                  <a:pt x="1877" y="2502"/>
                </a:lnTo>
                <a:lnTo>
                  <a:pt x="1885" y="2462"/>
                </a:lnTo>
                <a:lnTo>
                  <a:pt x="1899" y="2425"/>
                </a:lnTo>
                <a:lnTo>
                  <a:pt x="1919" y="2390"/>
                </a:lnTo>
                <a:lnTo>
                  <a:pt x="1945" y="2356"/>
                </a:lnTo>
                <a:lnTo>
                  <a:pt x="1975" y="2325"/>
                </a:lnTo>
                <a:lnTo>
                  <a:pt x="2007" y="2298"/>
                </a:lnTo>
                <a:lnTo>
                  <a:pt x="2043" y="2272"/>
                </a:lnTo>
                <a:lnTo>
                  <a:pt x="2082" y="2249"/>
                </a:lnTo>
                <a:lnTo>
                  <a:pt x="2125" y="2230"/>
                </a:lnTo>
                <a:lnTo>
                  <a:pt x="2196" y="2202"/>
                </a:lnTo>
                <a:lnTo>
                  <a:pt x="2269" y="2180"/>
                </a:lnTo>
                <a:lnTo>
                  <a:pt x="2341" y="2163"/>
                </a:lnTo>
                <a:lnTo>
                  <a:pt x="2411" y="2151"/>
                </a:lnTo>
                <a:lnTo>
                  <a:pt x="2479" y="2144"/>
                </a:lnTo>
                <a:lnTo>
                  <a:pt x="2543" y="2141"/>
                </a:lnTo>
                <a:lnTo>
                  <a:pt x="2614" y="2144"/>
                </a:lnTo>
                <a:lnTo>
                  <a:pt x="2685" y="2150"/>
                </a:lnTo>
                <a:lnTo>
                  <a:pt x="2752" y="2162"/>
                </a:lnTo>
                <a:lnTo>
                  <a:pt x="2819" y="2178"/>
                </a:lnTo>
                <a:lnTo>
                  <a:pt x="2882" y="2198"/>
                </a:lnTo>
                <a:lnTo>
                  <a:pt x="2944" y="2223"/>
                </a:lnTo>
                <a:lnTo>
                  <a:pt x="2944" y="1100"/>
                </a:lnTo>
                <a:lnTo>
                  <a:pt x="1338" y="1595"/>
                </a:lnTo>
                <a:lnTo>
                  <a:pt x="1338" y="3078"/>
                </a:lnTo>
                <a:lnTo>
                  <a:pt x="1336" y="3119"/>
                </a:lnTo>
                <a:lnTo>
                  <a:pt x="1327" y="3157"/>
                </a:lnTo>
                <a:lnTo>
                  <a:pt x="1313" y="3195"/>
                </a:lnTo>
                <a:lnTo>
                  <a:pt x="1293" y="3230"/>
                </a:lnTo>
                <a:lnTo>
                  <a:pt x="1267" y="3264"/>
                </a:lnTo>
                <a:lnTo>
                  <a:pt x="1237" y="3295"/>
                </a:lnTo>
                <a:lnTo>
                  <a:pt x="1204" y="3323"/>
                </a:lnTo>
                <a:lnTo>
                  <a:pt x="1169" y="3348"/>
                </a:lnTo>
                <a:lnTo>
                  <a:pt x="1129" y="3371"/>
                </a:lnTo>
                <a:lnTo>
                  <a:pt x="1087" y="3390"/>
                </a:lnTo>
                <a:lnTo>
                  <a:pt x="1015" y="3418"/>
                </a:lnTo>
                <a:lnTo>
                  <a:pt x="943" y="3439"/>
                </a:lnTo>
                <a:lnTo>
                  <a:pt x="870" y="3456"/>
                </a:lnTo>
                <a:lnTo>
                  <a:pt x="801" y="3469"/>
                </a:lnTo>
                <a:lnTo>
                  <a:pt x="734" y="3477"/>
                </a:lnTo>
                <a:lnTo>
                  <a:pt x="669" y="3479"/>
                </a:lnTo>
                <a:lnTo>
                  <a:pt x="605" y="3477"/>
                </a:lnTo>
                <a:lnTo>
                  <a:pt x="538" y="3469"/>
                </a:lnTo>
                <a:lnTo>
                  <a:pt x="467" y="3456"/>
                </a:lnTo>
                <a:lnTo>
                  <a:pt x="396" y="3439"/>
                </a:lnTo>
                <a:lnTo>
                  <a:pt x="323" y="3418"/>
                </a:lnTo>
                <a:lnTo>
                  <a:pt x="251" y="3390"/>
                </a:lnTo>
                <a:lnTo>
                  <a:pt x="209" y="3371"/>
                </a:lnTo>
                <a:lnTo>
                  <a:pt x="170" y="3348"/>
                </a:lnTo>
                <a:lnTo>
                  <a:pt x="134" y="3323"/>
                </a:lnTo>
                <a:lnTo>
                  <a:pt x="101" y="3295"/>
                </a:lnTo>
                <a:lnTo>
                  <a:pt x="71" y="3264"/>
                </a:lnTo>
                <a:lnTo>
                  <a:pt x="46" y="3230"/>
                </a:lnTo>
                <a:lnTo>
                  <a:pt x="26" y="3195"/>
                </a:lnTo>
                <a:lnTo>
                  <a:pt x="12" y="3157"/>
                </a:lnTo>
                <a:lnTo>
                  <a:pt x="3" y="3119"/>
                </a:lnTo>
                <a:lnTo>
                  <a:pt x="0" y="3078"/>
                </a:lnTo>
                <a:lnTo>
                  <a:pt x="3" y="3036"/>
                </a:lnTo>
                <a:lnTo>
                  <a:pt x="12" y="2998"/>
                </a:lnTo>
                <a:lnTo>
                  <a:pt x="26" y="2960"/>
                </a:lnTo>
                <a:lnTo>
                  <a:pt x="46" y="2925"/>
                </a:lnTo>
                <a:lnTo>
                  <a:pt x="71" y="2892"/>
                </a:lnTo>
                <a:lnTo>
                  <a:pt x="101" y="2860"/>
                </a:lnTo>
                <a:lnTo>
                  <a:pt x="134" y="2832"/>
                </a:lnTo>
                <a:lnTo>
                  <a:pt x="170" y="2806"/>
                </a:lnTo>
                <a:lnTo>
                  <a:pt x="209" y="2785"/>
                </a:lnTo>
                <a:lnTo>
                  <a:pt x="251" y="2765"/>
                </a:lnTo>
                <a:lnTo>
                  <a:pt x="323" y="2738"/>
                </a:lnTo>
                <a:lnTo>
                  <a:pt x="396" y="2716"/>
                </a:lnTo>
                <a:lnTo>
                  <a:pt x="467" y="2698"/>
                </a:lnTo>
                <a:lnTo>
                  <a:pt x="538" y="2686"/>
                </a:lnTo>
                <a:lnTo>
                  <a:pt x="605" y="2679"/>
                </a:lnTo>
                <a:lnTo>
                  <a:pt x="669" y="2676"/>
                </a:lnTo>
                <a:lnTo>
                  <a:pt x="741" y="2678"/>
                </a:lnTo>
                <a:lnTo>
                  <a:pt x="812" y="2686"/>
                </a:lnTo>
                <a:lnTo>
                  <a:pt x="879" y="2696"/>
                </a:lnTo>
                <a:lnTo>
                  <a:pt x="945" y="2712"/>
                </a:lnTo>
                <a:lnTo>
                  <a:pt x="1008" y="2733"/>
                </a:lnTo>
                <a:lnTo>
                  <a:pt x="1070" y="2758"/>
                </a:lnTo>
                <a:lnTo>
                  <a:pt x="1070" y="737"/>
                </a:lnTo>
                <a:lnTo>
                  <a:pt x="1073" y="705"/>
                </a:lnTo>
                <a:lnTo>
                  <a:pt x="1080" y="675"/>
                </a:lnTo>
                <a:lnTo>
                  <a:pt x="1093" y="646"/>
                </a:lnTo>
                <a:lnTo>
                  <a:pt x="1110" y="618"/>
                </a:lnTo>
                <a:lnTo>
                  <a:pt x="1131" y="593"/>
                </a:lnTo>
                <a:lnTo>
                  <a:pt x="1156" y="573"/>
                </a:lnTo>
                <a:lnTo>
                  <a:pt x="1183" y="556"/>
                </a:lnTo>
                <a:lnTo>
                  <a:pt x="1213" y="544"/>
                </a:lnTo>
                <a:lnTo>
                  <a:pt x="2952" y="9"/>
                </a:lnTo>
                <a:lnTo>
                  <a:pt x="2979" y="2"/>
                </a:lnTo>
                <a:lnTo>
                  <a:pt x="301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cxnSp>
        <p:nvCxnSpPr>
          <p:cNvPr id="57" name="Straight Connector 56"/>
          <p:cNvCxnSpPr/>
          <p:nvPr/>
        </p:nvCxnSpPr>
        <p:spPr>
          <a:xfrm flipH="1">
            <a:off x="10200321" y="5105400"/>
            <a:ext cx="1487806" cy="0"/>
          </a:xfrm>
          <a:prstGeom prst="line">
            <a:avLst/>
          </a:prstGeom>
          <a:ln w="31750">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6570343" y="5086350"/>
            <a:ext cx="1487806" cy="0"/>
          </a:xfrm>
          <a:prstGeom prst="line">
            <a:avLst/>
          </a:prstGeom>
          <a:ln w="31750">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12047398" y="4821021"/>
            <a:ext cx="530035" cy="509226"/>
            <a:chOff x="6443663" y="7507288"/>
            <a:chExt cx="1374775" cy="1320801"/>
          </a:xfrm>
          <a:solidFill>
            <a:schemeClr val="bg1"/>
          </a:solidFill>
        </p:grpSpPr>
        <p:sp>
          <p:nvSpPr>
            <p:cNvPr id="60" name="Freeform 156"/>
            <p:cNvSpPr>
              <a:spLocks/>
            </p:cNvSpPr>
            <p:nvPr/>
          </p:nvSpPr>
          <p:spPr bwMode="auto">
            <a:xfrm>
              <a:off x="6761163" y="8128001"/>
              <a:ext cx="422275" cy="700088"/>
            </a:xfrm>
            <a:custGeom>
              <a:avLst/>
              <a:gdLst>
                <a:gd name="T0" fmla="*/ 976 w 1065"/>
                <a:gd name="T1" fmla="*/ 2 h 1762"/>
                <a:gd name="T2" fmla="*/ 1065 w 1065"/>
                <a:gd name="T3" fmla="*/ 23 h 1762"/>
                <a:gd name="T4" fmla="*/ 1063 w 1065"/>
                <a:gd name="T5" fmla="*/ 1284 h 1762"/>
                <a:gd name="T6" fmla="*/ 1043 w 1065"/>
                <a:gd name="T7" fmla="*/ 1384 h 1762"/>
                <a:gd name="T8" fmla="*/ 1004 w 1065"/>
                <a:gd name="T9" fmla="*/ 1478 h 1762"/>
                <a:gd name="T10" fmla="*/ 944 w 1065"/>
                <a:gd name="T11" fmla="*/ 1564 h 1762"/>
                <a:gd name="T12" fmla="*/ 867 w 1065"/>
                <a:gd name="T13" fmla="*/ 1642 h 1762"/>
                <a:gd name="T14" fmla="*/ 781 w 1065"/>
                <a:gd name="T15" fmla="*/ 1701 h 1762"/>
                <a:gd name="T16" fmla="*/ 687 w 1065"/>
                <a:gd name="T17" fmla="*/ 1740 h 1762"/>
                <a:gd name="T18" fmla="*/ 586 w 1065"/>
                <a:gd name="T19" fmla="*/ 1760 h 1762"/>
                <a:gd name="T20" fmla="*/ 480 w 1065"/>
                <a:gd name="T21" fmla="*/ 1760 h 1762"/>
                <a:gd name="T22" fmla="*/ 379 w 1065"/>
                <a:gd name="T23" fmla="*/ 1740 h 1762"/>
                <a:gd name="T24" fmla="*/ 285 w 1065"/>
                <a:gd name="T25" fmla="*/ 1701 h 1762"/>
                <a:gd name="T26" fmla="*/ 199 w 1065"/>
                <a:gd name="T27" fmla="*/ 1642 h 1762"/>
                <a:gd name="T28" fmla="*/ 122 w 1065"/>
                <a:gd name="T29" fmla="*/ 1564 h 1762"/>
                <a:gd name="T30" fmla="*/ 62 w 1065"/>
                <a:gd name="T31" fmla="*/ 1478 h 1762"/>
                <a:gd name="T32" fmla="*/ 22 w 1065"/>
                <a:gd name="T33" fmla="*/ 1384 h 1762"/>
                <a:gd name="T34" fmla="*/ 2 w 1065"/>
                <a:gd name="T35" fmla="*/ 1284 h 1762"/>
                <a:gd name="T36" fmla="*/ 2 w 1065"/>
                <a:gd name="T37" fmla="*/ 1203 h 1762"/>
                <a:gd name="T38" fmla="*/ 22 w 1065"/>
                <a:gd name="T39" fmla="*/ 1157 h 1762"/>
                <a:gd name="T40" fmla="*/ 60 w 1065"/>
                <a:gd name="T41" fmla="*/ 1119 h 1762"/>
                <a:gd name="T42" fmla="*/ 107 w 1065"/>
                <a:gd name="T43" fmla="*/ 1099 h 1762"/>
                <a:gd name="T44" fmla="*/ 160 w 1065"/>
                <a:gd name="T45" fmla="*/ 1099 h 1762"/>
                <a:gd name="T46" fmla="*/ 206 w 1065"/>
                <a:gd name="T47" fmla="*/ 1119 h 1762"/>
                <a:gd name="T48" fmla="*/ 244 w 1065"/>
                <a:gd name="T49" fmla="*/ 1157 h 1762"/>
                <a:gd name="T50" fmla="*/ 264 w 1065"/>
                <a:gd name="T51" fmla="*/ 1203 h 1762"/>
                <a:gd name="T52" fmla="*/ 270 w 1065"/>
                <a:gd name="T53" fmla="*/ 1271 h 1762"/>
                <a:gd name="T54" fmla="*/ 296 w 1065"/>
                <a:gd name="T55" fmla="*/ 1347 h 1762"/>
                <a:gd name="T56" fmla="*/ 347 w 1065"/>
                <a:gd name="T57" fmla="*/ 1415 h 1762"/>
                <a:gd name="T58" fmla="*/ 416 w 1065"/>
                <a:gd name="T59" fmla="*/ 1467 h 1762"/>
                <a:gd name="T60" fmla="*/ 492 w 1065"/>
                <a:gd name="T61" fmla="*/ 1493 h 1762"/>
                <a:gd name="T62" fmla="*/ 574 w 1065"/>
                <a:gd name="T63" fmla="*/ 1493 h 1762"/>
                <a:gd name="T64" fmla="*/ 650 w 1065"/>
                <a:gd name="T65" fmla="*/ 1467 h 1762"/>
                <a:gd name="T66" fmla="*/ 718 w 1065"/>
                <a:gd name="T67" fmla="*/ 1415 h 1762"/>
                <a:gd name="T68" fmla="*/ 770 w 1065"/>
                <a:gd name="T69" fmla="*/ 1347 h 1762"/>
                <a:gd name="T70" fmla="*/ 795 w 1065"/>
                <a:gd name="T71" fmla="*/ 1271 h 1762"/>
                <a:gd name="T72" fmla="*/ 800 w 1065"/>
                <a:gd name="T73" fmla="*/ 23 h 1762"/>
                <a:gd name="T74" fmla="*/ 889 w 1065"/>
                <a:gd name="T75" fmla="*/ 2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65" h="1762">
                  <a:moveTo>
                    <a:pt x="933" y="0"/>
                  </a:moveTo>
                  <a:lnTo>
                    <a:pt x="976" y="2"/>
                  </a:lnTo>
                  <a:lnTo>
                    <a:pt x="1020" y="11"/>
                  </a:lnTo>
                  <a:lnTo>
                    <a:pt x="1065" y="23"/>
                  </a:lnTo>
                  <a:lnTo>
                    <a:pt x="1065" y="1230"/>
                  </a:lnTo>
                  <a:lnTo>
                    <a:pt x="1063" y="1284"/>
                  </a:lnTo>
                  <a:lnTo>
                    <a:pt x="1056" y="1334"/>
                  </a:lnTo>
                  <a:lnTo>
                    <a:pt x="1043" y="1384"/>
                  </a:lnTo>
                  <a:lnTo>
                    <a:pt x="1026" y="1432"/>
                  </a:lnTo>
                  <a:lnTo>
                    <a:pt x="1004" y="1478"/>
                  </a:lnTo>
                  <a:lnTo>
                    <a:pt x="977" y="1522"/>
                  </a:lnTo>
                  <a:lnTo>
                    <a:pt x="944" y="1564"/>
                  </a:lnTo>
                  <a:lnTo>
                    <a:pt x="907" y="1604"/>
                  </a:lnTo>
                  <a:lnTo>
                    <a:pt x="867" y="1642"/>
                  </a:lnTo>
                  <a:lnTo>
                    <a:pt x="825" y="1674"/>
                  </a:lnTo>
                  <a:lnTo>
                    <a:pt x="781" y="1701"/>
                  </a:lnTo>
                  <a:lnTo>
                    <a:pt x="734" y="1723"/>
                  </a:lnTo>
                  <a:lnTo>
                    <a:pt x="687" y="1740"/>
                  </a:lnTo>
                  <a:lnTo>
                    <a:pt x="637" y="1753"/>
                  </a:lnTo>
                  <a:lnTo>
                    <a:pt x="586" y="1760"/>
                  </a:lnTo>
                  <a:lnTo>
                    <a:pt x="533" y="1762"/>
                  </a:lnTo>
                  <a:lnTo>
                    <a:pt x="480" y="1760"/>
                  </a:lnTo>
                  <a:lnTo>
                    <a:pt x="428" y="1753"/>
                  </a:lnTo>
                  <a:lnTo>
                    <a:pt x="379" y="1740"/>
                  </a:lnTo>
                  <a:lnTo>
                    <a:pt x="331" y="1723"/>
                  </a:lnTo>
                  <a:lnTo>
                    <a:pt x="285" y="1701"/>
                  </a:lnTo>
                  <a:lnTo>
                    <a:pt x="241" y="1674"/>
                  </a:lnTo>
                  <a:lnTo>
                    <a:pt x="199" y="1642"/>
                  </a:lnTo>
                  <a:lnTo>
                    <a:pt x="159" y="1604"/>
                  </a:lnTo>
                  <a:lnTo>
                    <a:pt x="122" y="1564"/>
                  </a:lnTo>
                  <a:lnTo>
                    <a:pt x="89" y="1522"/>
                  </a:lnTo>
                  <a:lnTo>
                    <a:pt x="62" y="1478"/>
                  </a:lnTo>
                  <a:lnTo>
                    <a:pt x="39" y="1432"/>
                  </a:lnTo>
                  <a:lnTo>
                    <a:pt x="22" y="1384"/>
                  </a:lnTo>
                  <a:lnTo>
                    <a:pt x="10" y="1334"/>
                  </a:lnTo>
                  <a:lnTo>
                    <a:pt x="2" y="1284"/>
                  </a:lnTo>
                  <a:lnTo>
                    <a:pt x="0" y="1230"/>
                  </a:lnTo>
                  <a:lnTo>
                    <a:pt x="2" y="1203"/>
                  </a:lnTo>
                  <a:lnTo>
                    <a:pt x="10" y="1179"/>
                  </a:lnTo>
                  <a:lnTo>
                    <a:pt x="22" y="1157"/>
                  </a:lnTo>
                  <a:lnTo>
                    <a:pt x="39" y="1136"/>
                  </a:lnTo>
                  <a:lnTo>
                    <a:pt x="60" y="1119"/>
                  </a:lnTo>
                  <a:lnTo>
                    <a:pt x="83" y="1106"/>
                  </a:lnTo>
                  <a:lnTo>
                    <a:pt x="107" y="1099"/>
                  </a:lnTo>
                  <a:lnTo>
                    <a:pt x="133" y="1097"/>
                  </a:lnTo>
                  <a:lnTo>
                    <a:pt x="160" y="1099"/>
                  </a:lnTo>
                  <a:lnTo>
                    <a:pt x="184" y="1106"/>
                  </a:lnTo>
                  <a:lnTo>
                    <a:pt x="206" y="1119"/>
                  </a:lnTo>
                  <a:lnTo>
                    <a:pt x="227" y="1136"/>
                  </a:lnTo>
                  <a:lnTo>
                    <a:pt x="244" y="1157"/>
                  </a:lnTo>
                  <a:lnTo>
                    <a:pt x="257" y="1179"/>
                  </a:lnTo>
                  <a:lnTo>
                    <a:pt x="264" y="1203"/>
                  </a:lnTo>
                  <a:lnTo>
                    <a:pt x="266" y="1230"/>
                  </a:lnTo>
                  <a:lnTo>
                    <a:pt x="270" y="1271"/>
                  </a:lnTo>
                  <a:lnTo>
                    <a:pt x="280" y="1310"/>
                  </a:lnTo>
                  <a:lnTo>
                    <a:pt x="296" y="1347"/>
                  </a:lnTo>
                  <a:lnTo>
                    <a:pt x="319" y="1382"/>
                  </a:lnTo>
                  <a:lnTo>
                    <a:pt x="347" y="1415"/>
                  </a:lnTo>
                  <a:lnTo>
                    <a:pt x="381" y="1445"/>
                  </a:lnTo>
                  <a:lnTo>
                    <a:pt x="416" y="1467"/>
                  </a:lnTo>
                  <a:lnTo>
                    <a:pt x="454" y="1483"/>
                  </a:lnTo>
                  <a:lnTo>
                    <a:pt x="492" y="1493"/>
                  </a:lnTo>
                  <a:lnTo>
                    <a:pt x="533" y="1497"/>
                  </a:lnTo>
                  <a:lnTo>
                    <a:pt x="574" y="1493"/>
                  </a:lnTo>
                  <a:lnTo>
                    <a:pt x="612" y="1483"/>
                  </a:lnTo>
                  <a:lnTo>
                    <a:pt x="650" y="1467"/>
                  </a:lnTo>
                  <a:lnTo>
                    <a:pt x="685" y="1445"/>
                  </a:lnTo>
                  <a:lnTo>
                    <a:pt x="718" y="1415"/>
                  </a:lnTo>
                  <a:lnTo>
                    <a:pt x="747" y="1382"/>
                  </a:lnTo>
                  <a:lnTo>
                    <a:pt x="770" y="1347"/>
                  </a:lnTo>
                  <a:lnTo>
                    <a:pt x="786" y="1310"/>
                  </a:lnTo>
                  <a:lnTo>
                    <a:pt x="795" y="1271"/>
                  </a:lnTo>
                  <a:lnTo>
                    <a:pt x="800" y="1230"/>
                  </a:lnTo>
                  <a:lnTo>
                    <a:pt x="800" y="23"/>
                  </a:lnTo>
                  <a:lnTo>
                    <a:pt x="845" y="11"/>
                  </a:lnTo>
                  <a:lnTo>
                    <a:pt x="889" y="2"/>
                  </a:lnTo>
                  <a:lnTo>
                    <a:pt x="9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1" name="Freeform 157"/>
            <p:cNvSpPr>
              <a:spLocks/>
            </p:cNvSpPr>
            <p:nvPr/>
          </p:nvSpPr>
          <p:spPr bwMode="auto">
            <a:xfrm>
              <a:off x="7078663" y="7507288"/>
              <a:ext cx="104775" cy="133350"/>
            </a:xfrm>
            <a:custGeom>
              <a:avLst/>
              <a:gdLst>
                <a:gd name="T0" fmla="*/ 133 w 265"/>
                <a:gd name="T1" fmla="*/ 0 h 338"/>
                <a:gd name="T2" fmla="*/ 159 w 265"/>
                <a:gd name="T3" fmla="*/ 2 h 338"/>
                <a:gd name="T4" fmla="*/ 183 w 265"/>
                <a:gd name="T5" fmla="*/ 10 h 338"/>
                <a:gd name="T6" fmla="*/ 205 w 265"/>
                <a:gd name="T7" fmla="*/ 22 h 338"/>
                <a:gd name="T8" fmla="*/ 226 w 265"/>
                <a:gd name="T9" fmla="*/ 40 h 338"/>
                <a:gd name="T10" fmla="*/ 243 w 265"/>
                <a:gd name="T11" fmla="*/ 60 h 338"/>
                <a:gd name="T12" fmla="*/ 256 w 265"/>
                <a:gd name="T13" fmla="*/ 83 h 338"/>
                <a:gd name="T14" fmla="*/ 263 w 265"/>
                <a:gd name="T15" fmla="*/ 108 h 338"/>
                <a:gd name="T16" fmla="*/ 265 w 265"/>
                <a:gd name="T17" fmla="*/ 133 h 338"/>
                <a:gd name="T18" fmla="*/ 265 w 265"/>
                <a:gd name="T19" fmla="*/ 338 h 338"/>
                <a:gd name="T20" fmla="*/ 224 w 265"/>
                <a:gd name="T21" fmla="*/ 335 h 338"/>
                <a:gd name="T22" fmla="*/ 188 w 265"/>
                <a:gd name="T23" fmla="*/ 334 h 338"/>
                <a:gd name="T24" fmla="*/ 158 w 265"/>
                <a:gd name="T25" fmla="*/ 333 h 338"/>
                <a:gd name="T26" fmla="*/ 133 w 265"/>
                <a:gd name="T27" fmla="*/ 333 h 338"/>
                <a:gd name="T28" fmla="*/ 107 w 265"/>
                <a:gd name="T29" fmla="*/ 333 h 338"/>
                <a:gd name="T30" fmla="*/ 77 w 265"/>
                <a:gd name="T31" fmla="*/ 334 h 338"/>
                <a:gd name="T32" fmla="*/ 41 w 265"/>
                <a:gd name="T33" fmla="*/ 335 h 338"/>
                <a:gd name="T34" fmla="*/ 0 w 265"/>
                <a:gd name="T35" fmla="*/ 338 h 338"/>
                <a:gd name="T36" fmla="*/ 0 w 265"/>
                <a:gd name="T37" fmla="*/ 133 h 338"/>
                <a:gd name="T38" fmla="*/ 2 w 265"/>
                <a:gd name="T39" fmla="*/ 108 h 338"/>
                <a:gd name="T40" fmla="*/ 9 w 265"/>
                <a:gd name="T41" fmla="*/ 83 h 338"/>
                <a:gd name="T42" fmla="*/ 22 w 265"/>
                <a:gd name="T43" fmla="*/ 60 h 338"/>
                <a:gd name="T44" fmla="*/ 39 w 265"/>
                <a:gd name="T45" fmla="*/ 40 h 338"/>
                <a:gd name="T46" fmla="*/ 60 w 265"/>
                <a:gd name="T47" fmla="*/ 22 h 338"/>
                <a:gd name="T48" fmla="*/ 82 w 265"/>
                <a:gd name="T49" fmla="*/ 10 h 338"/>
                <a:gd name="T50" fmla="*/ 106 w 265"/>
                <a:gd name="T51" fmla="*/ 2 h 338"/>
                <a:gd name="T52" fmla="*/ 133 w 265"/>
                <a:gd name="T53"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5" h="338">
                  <a:moveTo>
                    <a:pt x="133" y="0"/>
                  </a:moveTo>
                  <a:lnTo>
                    <a:pt x="159" y="2"/>
                  </a:lnTo>
                  <a:lnTo>
                    <a:pt x="183" y="10"/>
                  </a:lnTo>
                  <a:lnTo>
                    <a:pt x="205" y="22"/>
                  </a:lnTo>
                  <a:lnTo>
                    <a:pt x="226" y="40"/>
                  </a:lnTo>
                  <a:lnTo>
                    <a:pt x="243" y="60"/>
                  </a:lnTo>
                  <a:lnTo>
                    <a:pt x="256" y="83"/>
                  </a:lnTo>
                  <a:lnTo>
                    <a:pt x="263" y="108"/>
                  </a:lnTo>
                  <a:lnTo>
                    <a:pt x="265" y="133"/>
                  </a:lnTo>
                  <a:lnTo>
                    <a:pt x="265" y="338"/>
                  </a:lnTo>
                  <a:lnTo>
                    <a:pt x="224" y="335"/>
                  </a:lnTo>
                  <a:lnTo>
                    <a:pt x="188" y="334"/>
                  </a:lnTo>
                  <a:lnTo>
                    <a:pt x="158" y="333"/>
                  </a:lnTo>
                  <a:lnTo>
                    <a:pt x="133" y="333"/>
                  </a:lnTo>
                  <a:lnTo>
                    <a:pt x="107" y="333"/>
                  </a:lnTo>
                  <a:lnTo>
                    <a:pt x="77" y="334"/>
                  </a:lnTo>
                  <a:lnTo>
                    <a:pt x="41" y="335"/>
                  </a:lnTo>
                  <a:lnTo>
                    <a:pt x="0" y="338"/>
                  </a:lnTo>
                  <a:lnTo>
                    <a:pt x="0" y="133"/>
                  </a:lnTo>
                  <a:lnTo>
                    <a:pt x="2" y="108"/>
                  </a:lnTo>
                  <a:lnTo>
                    <a:pt x="9" y="83"/>
                  </a:lnTo>
                  <a:lnTo>
                    <a:pt x="22" y="60"/>
                  </a:lnTo>
                  <a:lnTo>
                    <a:pt x="39" y="40"/>
                  </a:lnTo>
                  <a:lnTo>
                    <a:pt x="60" y="22"/>
                  </a:lnTo>
                  <a:lnTo>
                    <a:pt x="82" y="10"/>
                  </a:lnTo>
                  <a:lnTo>
                    <a:pt x="106" y="2"/>
                  </a:lnTo>
                  <a:lnTo>
                    <a:pt x="1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2" name="Freeform 158"/>
            <p:cNvSpPr>
              <a:spLocks/>
            </p:cNvSpPr>
            <p:nvPr/>
          </p:nvSpPr>
          <p:spPr bwMode="auto">
            <a:xfrm>
              <a:off x="6443663" y="7664451"/>
              <a:ext cx="1374775" cy="604838"/>
            </a:xfrm>
            <a:custGeom>
              <a:avLst/>
              <a:gdLst>
                <a:gd name="T0" fmla="*/ 1963 w 3463"/>
                <a:gd name="T1" fmla="*/ 14 h 1523"/>
                <a:gd name="T2" fmla="*/ 2302 w 3463"/>
                <a:gd name="T3" fmla="*/ 83 h 1523"/>
                <a:gd name="T4" fmla="*/ 2571 w 3463"/>
                <a:gd name="T5" fmla="*/ 183 h 1523"/>
                <a:gd name="T6" fmla="*/ 2816 w 3463"/>
                <a:gd name="T7" fmla="*/ 319 h 1523"/>
                <a:gd name="T8" fmla="*/ 3033 w 3463"/>
                <a:gd name="T9" fmla="*/ 493 h 1523"/>
                <a:gd name="T10" fmla="*/ 3221 w 3463"/>
                <a:gd name="T11" fmla="*/ 708 h 1523"/>
                <a:gd name="T12" fmla="*/ 3348 w 3463"/>
                <a:gd name="T13" fmla="*/ 920 h 1523"/>
                <a:gd name="T14" fmla="*/ 3439 w 3463"/>
                <a:gd name="T15" fmla="*/ 1150 h 1523"/>
                <a:gd name="T16" fmla="*/ 3462 w 3463"/>
                <a:gd name="T17" fmla="*/ 1240 h 1523"/>
                <a:gd name="T18" fmla="*/ 3454 w 3463"/>
                <a:gd name="T19" fmla="*/ 1279 h 1523"/>
                <a:gd name="T20" fmla="*/ 3414 w 3463"/>
                <a:gd name="T21" fmla="*/ 1311 h 1523"/>
                <a:gd name="T22" fmla="*/ 3365 w 3463"/>
                <a:gd name="T23" fmla="*/ 1303 h 1523"/>
                <a:gd name="T24" fmla="*/ 3249 w 3463"/>
                <a:gd name="T25" fmla="*/ 1208 h 1523"/>
                <a:gd name="T26" fmla="*/ 3117 w 3463"/>
                <a:gd name="T27" fmla="*/ 1131 h 1523"/>
                <a:gd name="T28" fmla="*/ 2990 w 3463"/>
                <a:gd name="T29" fmla="*/ 1103 h 1523"/>
                <a:gd name="T30" fmla="*/ 2833 w 3463"/>
                <a:gd name="T31" fmla="*/ 1113 h 1523"/>
                <a:gd name="T32" fmla="*/ 2676 w 3463"/>
                <a:gd name="T33" fmla="*/ 1178 h 1523"/>
                <a:gd name="T34" fmla="*/ 2539 w 3463"/>
                <a:gd name="T35" fmla="*/ 1287 h 1523"/>
                <a:gd name="T36" fmla="*/ 2452 w 3463"/>
                <a:gd name="T37" fmla="*/ 1395 h 1523"/>
                <a:gd name="T38" fmla="*/ 2415 w 3463"/>
                <a:gd name="T39" fmla="*/ 1455 h 1523"/>
                <a:gd name="T40" fmla="*/ 2395 w 3463"/>
                <a:gd name="T41" fmla="*/ 1488 h 1523"/>
                <a:gd name="T42" fmla="*/ 2354 w 3463"/>
                <a:gd name="T43" fmla="*/ 1520 h 1523"/>
                <a:gd name="T44" fmla="*/ 2303 w 3463"/>
                <a:gd name="T45" fmla="*/ 1514 h 1523"/>
                <a:gd name="T46" fmla="*/ 2271 w 3463"/>
                <a:gd name="T47" fmla="*/ 1479 h 1523"/>
                <a:gd name="T48" fmla="*/ 2246 w 3463"/>
                <a:gd name="T49" fmla="*/ 1437 h 1523"/>
                <a:gd name="T50" fmla="*/ 2210 w 3463"/>
                <a:gd name="T51" fmla="*/ 1379 h 1523"/>
                <a:gd name="T52" fmla="*/ 2090 w 3463"/>
                <a:gd name="T53" fmla="*/ 1246 h 1523"/>
                <a:gd name="T54" fmla="*/ 1947 w 3463"/>
                <a:gd name="T55" fmla="*/ 1150 h 1523"/>
                <a:gd name="T56" fmla="*/ 1787 w 3463"/>
                <a:gd name="T57" fmla="*/ 1104 h 1523"/>
                <a:gd name="T58" fmla="*/ 1621 w 3463"/>
                <a:gd name="T59" fmla="*/ 1113 h 1523"/>
                <a:gd name="T60" fmla="*/ 1466 w 3463"/>
                <a:gd name="T61" fmla="*/ 1178 h 1523"/>
                <a:gd name="T62" fmla="*/ 1330 w 3463"/>
                <a:gd name="T63" fmla="*/ 1287 h 1523"/>
                <a:gd name="T64" fmla="*/ 1242 w 3463"/>
                <a:gd name="T65" fmla="*/ 1395 h 1523"/>
                <a:gd name="T66" fmla="*/ 1206 w 3463"/>
                <a:gd name="T67" fmla="*/ 1455 h 1523"/>
                <a:gd name="T68" fmla="*/ 1186 w 3463"/>
                <a:gd name="T69" fmla="*/ 1488 h 1523"/>
                <a:gd name="T70" fmla="*/ 1143 w 3463"/>
                <a:gd name="T71" fmla="*/ 1520 h 1523"/>
                <a:gd name="T72" fmla="*/ 1094 w 3463"/>
                <a:gd name="T73" fmla="*/ 1514 h 1523"/>
                <a:gd name="T74" fmla="*/ 1063 w 3463"/>
                <a:gd name="T75" fmla="*/ 1479 h 1523"/>
                <a:gd name="T76" fmla="*/ 1038 w 3463"/>
                <a:gd name="T77" fmla="*/ 1437 h 1523"/>
                <a:gd name="T78" fmla="*/ 1001 w 3463"/>
                <a:gd name="T79" fmla="*/ 1379 h 1523"/>
                <a:gd name="T80" fmla="*/ 881 w 3463"/>
                <a:gd name="T81" fmla="*/ 1246 h 1523"/>
                <a:gd name="T82" fmla="*/ 736 w 3463"/>
                <a:gd name="T83" fmla="*/ 1150 h 1523"/>
                <a:gd name="T84" fmla="*/ 576 w 3463"/>
                <a:gd name="T85" fmla="*/ 1104 h 1523"/>
                <a:gd name="T86" fmla="*/ 428 w 3463"/>
                <a:gd name="T87" fmla="*/ 1108 h 1523"/>
                <a:gd name="T88" fmla="*/ 308 w 3463"/>
                <a:gd name="T89" fmla="*/ 1148 h 1523"/>
                <a:gd name="T90" fmla="*/ 165 w 3463"/>
                <a:gd name="T91" fmla="*/ 1247 h 1523"/>
                <a:gd name="T92" fmla="*/ 82 w 3463"/>
                <a:gd name="T93" fmla="*/ 1311 h 1523"/>
                <a:gd name="T94" fmla="*/ 34 w 3463"/>
                <a:gd name="T95" fmla="*/ 1304 h 1523"/>
                <a:gd name="T96" fmla="*/ 2 w 3463"/>
                <a:gd name="T97" fmla="*/ 1263 h 1523"/>
                <a:gd name="T98" fmla="*/ 0 w 3463"/>
                <a:gd name="T99" fmla="*/ 1240 h 1523"/>
                <a:gd name="T100" fmla="*/ 28 w 3463"/>
                <a:gd name="T101" fmla="*/ 1138 h 1523"/>
                <a:gd name="T102" fmla="*/ 138 w 3463"/>
                <a:gd name="T103" fmla="*/ 875 h 1523"/>
                <a:gd name="T104" fmla="*/ 297 w 3463"/>
                <a:gd name="T105" fmla="*/ 639 h 1523"/>
                <a:gd name="T106" fmla="*/ 499 w 3463"/>
                <a:gd name="T107" fmla="*/ 433 h 1523"/>
                <a:gd name="T108" fmla="*/ 728 w 3463"/>
                <a:gd name="T109" fmla="*/ 268 h 1523"/>
                <a:gd name="T110" fmla="*/ 981 w 3463"/>
                <a:gd name="T111" fmla="*/ 141 h 1523"/>
                <a:gd name="T112" fmla="*/ 1293 w 3463"/>
                <a:gd name="T113" fmla="*/ 46 h 1523"/>
                <a:gd name="T114" fmla="*/ 1619 w 3463"/>
                <a:gd name="T115" fmla="*/ 3 h 1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63" h="1523">
                  <a:moveTo>
                    <a:pt x="1732" y="0"/>
                  </a:moveTo>
                  <a:lnTo>
                    <a:pt x="1848" y="3"/>
                  </a:lnTo>
                  <a:lnTo>
                    <a:pt x="1963" y="14"/>
                  </a:lnTo>
                  <a:lnTo>
                    <a:pt x="2076" y="29"/>
                  </a:lnTo>
                  <a:lnTo>
                    <a:pt x="2190" y="53"/>
                  </a:lnTo>
                  <a:lnTo>
                    <a:pt x="2302" y="83"/>
                  </a:lnTo>
                  <a:lnTo>
                    <a:pt x="2395" y="113"/>
                  </a:lnTo>
                  <a:lnTo>
                    <a:pt x="2483" y="146"/>
                  </a:lnTo>
                  <a:lnTo>
                    <a:pt x="2571" y="183"/>
                  </a:lnTo>
                  <a:lnTo>
                    <a:pt x="2655" y="225"/>
                  </a:lnTo>
                  <a:lnTo>
                    <a:pt x="2737" y="270"/>
                  </a:lnTo>
                  <a:lnTo>
                    <a:pt x="2816" y="319"/>
                  </a:lnTo>
                  <a:lnTo>
                    <a:pt x="2892" y="372"/>
                  </a:lnTo>
                  <a:lnTo>
                    <a:pt x="2964" y="430"/>
                  </a:lnTo>
                  <a:lnTo>
                    <a:pt x="3033" y="493"/>
                  </a:lnTo>
                  <a:lnTo>
                    <a:pt x="3099" y="560"/>
                  </a:lnTo>
                  <a:lnTo>
                    <a:pt x="3162" y="631"/>
                  </a:lnTo>
                  <a:lnTo>
                    <a:pt x="3221" y="708"/>
                  </a:lnTo>
                  <a:lnTo>
                    <a:pt x="3267" y="777"/>
                  </a:lnTo>
                  <a:lnTo>
                    <a:pt x="3310" y="848"/>
                  </a:lnTo>
                  <a:lnTo>
                    <a:pt x="3348" y="920"/>
                  </a:lnTo>
                  <a:lnTo>
                    <a:pt x="3383" y="995"/>
                  </a:lnTo>
                  <a:lnTo>
                    <a:pt x="3413" y="1072"/>
                  </a:lnTo>
                  <a:lnTo>
                    <a:pt x="3439" y="1150"/>
                  </a:lnTo>
                  <a:lnTo>
                    <a:pt x="3461" y="1232"/>
                  </a:lnTo>
                  <a:lnTo>
                    <a:pt x="3462" y="1235"/>
                  </a:lnTo>
                  <a:lnTo>
                    <a:pt x="3462" y="1240"/>
                  </a:lnTo>
                  <a:lnTo>
                    <a:pt x="3463" y="1246"/>
                  </a:lnTo>
                  <a:lnTo>
                    <a:pt x="3461" y="1263"/>
                  </a:lnTo>
                  <a:lnTo>
                    <a:pt x="3454" y="1279"/>
                  </a:lnTo>
                  <a:lnTo>
                    <a:pt x="3443" y="1293"/>
                  </a:lnTo>
                  <a:lnTo>
                    <a:pt x="3429" y="1304"/>
                  </a:lnTo>
                  <a:lnTo>
                    <a:pt x="3414" y="1311"/>
                  </a:lnTo>
                  <a:lnTo>
                    <a:pt x="3397" y="1313"/>
                  </a:lnTo>
                  <a:lnTo>
                    <a:pt x="3381" y="1311"/>
                  </a:lnTo>
                  <a:lnTo>
                    <a:pt x="3365" y="1303"/>
                  </a:lnTo>
                  <a:lnTo>
                    <a:pt x="3348" y="1292"/>
                  </a:lnTo>
                  <a:lnTo>
                    <a:pt x="3298" y="1247"/>
                  </a:lnTo>
                  <a:lnTo>
                    <a:pt x="3249" y="1208"/>
                  </a:lnTo>
                  <a:lnTo>
                    <a:pt x="3202" y="1176"/>
                  </a:lnTo>
                  <a:lnTo>
                    <a:pt x="3155" y="1148"/>
                  </a:lnTo>
                  <a:lnTo>
                    <a:pt x="3117" y="1131"/>
                  </a:lnTo>
                  <a:lnTo>
                    <a:pt x="3077" y="1118"/>
                  </a:lnTo>
                  <a:lnTo>
                    <a:pt x="3035" y="1108"/>
                  </a:lnTo>
                  <a:lnTo>
                    <a:pt x="2990" y="1103"/>
                  </a:lnTo>
                  <a:lnTo>
                    <a:pt x="2942" y="1101"/>
                  </a:lnTo>
                  <a:lnTo>
                    <a:pt x="2886" y="1104"/>
                  </a:lnTo>
                  <a:lnTo>
                    <a:pt x="2833" y="1113"/>
                  </a:lnTo>
                  <a:lnTo>
                    <a:pt x="2779" y="1128"/>
                  </a:lnTo>
                  <a:lnTo>
                    <a:pt x="2727" y="1150"/>
                  </a:lnTo>
                  <a:lnTo>
                    <a:pt x="2676" y="1178"/>
                  </a:lnTo>
                  <a:lnTo>
                    <a:pt x="2628" y="1210"/>
                  </a:lnTo>
                  <a:lnTo>
                    <a:pt x="2582" y="1246"/>
                  </a:lnTo>
                  <a:lnTo>
                    <a:pt x="2539" y="1287"/>
                  </a:lnTo>
                  <a:lnTo>
                    <a:pt x="2499" y="1332"/>
                  </a:lnTo>
                  <a:lnTo>
                    <a:pt x="2461" y="1379"/>
                  </a:lnTo>
                  <a:lnTo>
                    <a:pt x="2452" y="1395"/>
                  </a:lnTo>
                  <a:lnTo>
                    <a:pt x="2439" y="1415"/>
                  </a:lnTo>
                  <a:lnTo>
                    <a:pt x="2425" y="1437"/>
                  </a:lnTo>
                  <a:lnTo>
                    <a:pt x="2415" y="1455"/>
                  </a:lnTo>
                  <a:lnTo>
                    <a:pt x="2406" y="1469"/>
                  </a:lnTo>
                  <a:lnTo>
                    <a:pt x="2400" y="1479"/>
                  </a:lnTo>
                  <a:lnTo>
                    <a:pt x="2395" y="1488"/>
                  </a:lnTo>
                  <a:lnTo>
                    <a:pt x="2383" y="1504"/>
                  </a:lnTo>
                  <a:lnTo>
                    <a:pt x="2370" y="1514"/>
                  </a:lnTo>
                  <a:lnTo>
                    <a:pt x="2354" y="1520"/>
                  </a:lnTo>
                  <a:lnTo>
                    <a:pt x="2337" y="1523"/>
                  </a:lnTo>
                  <a:lnTo>
                    <a:pt x="2319" y="1520"/>
                  </a:lnTo>
                  <a:lnTo>
                    <a:pt x="2303" y="1514"/>
                  </a:lnTo>
                  <a:lnTo>
                    <a:pt x="2289" y="1504"/>
                  </a:lnTo>
                  <a:lnTo>
                    <a:pt x="2277" y="1488"/>
                  </a:lnTo>
                  <a:lnTo>
                    <a:pt x="2271" y="1479"/>
                  </a:lnTo>
                  <a:lnTo>
                    <a:pt x="2265" y="1469"/>
                  </a:lnTo>
                  <a:lnTo>
                    <a:pt x="2257" y="1455"/>
                  </a:lnTo>
                  <a:lnTo>
                    <a:pt x="2246" y="1437"/>
                  </a:lnTo>
                  <a:lnTo>
                    <a:pt x="2232" y="1415"/>
                  </a:lnTo>
                  <a:lnTo>
                    <a:pt x="2221" y="1395"/>
                  </a:lnTo>
                  <a:lnTo>
                    <a:pt x="2210" y="1379"/>
                  </a:lnTo>
                  <a:lnTo>
                    <a:pt x="2172" y="1332"/>
                  </a:lnTo>
                  <a:lnTo>
                    <a:pt x="2133" y="1287"/>
                  </a:lnTo>
                  <a:lnTo>
                    <a:pt x="2090" y="1246"/>
                  </a:lnTo>
                  <a:lnTo>
                    <a:pt x="2045" y="1210"/>
                  </a:lnTo>
                  <a:lnTo>
                    <a:pt x="1996" y="1178"/>
                  </a:lnTo>
                  <a:lnTo>
                    <a:pt x="1947" y="1150"/>
                  </a:lnTo>
                  <a:lnTo>
                    <a:pt x="1895" y="1128"/>
                  </a:lnTo>
                  <a:lnTo>
                    <a:pt x="1841" y="1113"/>
                  </a:lnTo>
                  <a:lnTo>
                    <a:pt x="1787" y="1104"/>
                  </a:lnTo>
                  <a:lnTo>
                    <a:pt x="1732" y="1101"/>
                  </a:lnTo>
                  <a:lnTo>
                    <a:pt x="1676" y="1104"/>
                  </a:lnTo>
                  <a:lnTo>
                    <a:pt x="1621" y="1113"/>
                  </a:lnTo>
                  <a:lnTo>
                    <a:pt x="1568" y="1128"/>
                  </a:lnTo>
                  <a:lnTo>
                    <a:pt x="1516" y="1150"/>
                  </a:lnTo>
                  <a:lnTo>
                    <a:pt x="1466" y="1178"/>
                  </a:lnTo>
                  <a:lnTo>
                    <a:pt x="1418" y="1210"/>
                  </a:lnTo>
                  <a:lnTo>
                    <a:pt x="1372" y="1246"/>
                  </a:lnTo>
                  <a:lnTo>
                    <a:pt x="1330" y="1287"/>
                  </a:lnTo>
                  <a:lnTo>
                    <a:pt x="1290" y="1332"/>
                  </a:lnTo>
                  <a:lnTo>
                    <a:pt x="1253" y="1379"/>
                  </a:lnTo>
                  <a:lnTo>
                    <a:pt x="1242" y="1395"/>
                  </a:lnTo>
                  <a:lnTo>
                    <a:pt x="1230" y="1415"/>
                  </a:lnTo>
                  <a:lnTo>
                    <a:pt x="1216" y="1437"/>
                  </a:lnTo>
                  <a:lnTo>
                    <a:pt x="1206" y="1455"/>
                  </a:lnTo>
                  <a:lnTo>
                    <a:pt x="1198" y="1469"/>
                  </a:lnTo>
                  <a:lnTo>
                    <a:pt x="1192" y="1479"/>
                  </a:lnTo>
                  <a:lnTo>
                    <a:pt x="1186" y="1488"/>
                  </a:lnTo>
                  <a:lnTo>
                    <a:pt x="1174" y="1504"/>
                  </a:lnTo>
                  <a:lnTo>
                    <a:pt x="1160" y="1514"/>
                  </a:lnTo>
                  <a:lnTo>
                    <a:pt x="1143" y="1520"/>
                  </a:lnTo>
                  <a:lnTo>
                    <a:pt x="1126" y="1523"/>
                  </a:lnTo>
                  <a:lnTo>
                    <a:pt x="1109" y="1520"/>
                  </a:lnTo>
                  <a:lnTo>
                    <a:pt x="1094" y="1514"/>
                  </a:lnTo>
                  <a:lnTo>
                    <a:pt x="1080" y="1504"/>
                  </a:lnTo>
                  <a:lnTo>
                    <a:pt x="1067" y="1488"/>
                  </a:lnTo>
                  <a:lnTo>
                    <a:pt x="1063" y="1479"/>
                  </a:lnTo>
                  <a:lnTo>
                    <a:pt x="1056" y="1469"/>
                  </a:lnTo>
                  <a:lnTo>
                    <a:pt x="1047" y="1455"/>
                  </a:lnTo>
                  <a:lnTo>
                    <a:pt x="1038" y="1437"/>
                  </a:lnTo>
                  <a:lnTo>
                    <a:pt x="1024" y="1415"/>
                  </a:lnTo>
                  <a:lnTo>
                    <a:pt x="1011" y="1395"/>
                  </a:lnTo>
                  <a:lnTo>
                    <a:pt x="1001" y="1379"/>
                  </a:lnTo>
                  <a:lnTo>
                    <a:pt x="964" y="1332"/>
                  </a:lnTo>
                  <a:lnTo>
                    <a:pt x="924" y="1287"/>
                  </a:lnTo>
                  <a:lnTo>
                    <a:pt x="881" y="1246"/>
                  </a:lnTo>
                  <a:lnTo>
                    <a:pt x="835" y="1210"/>
                  </a:lnTo>
                  <a:lnTo>
                    <a:pt x="787" y="1178"/>
                  </a:lnTo>
                  <a:lnTo>
                    <a:pt x="736" y="1150"/>
                  </a:lnTo>
                  <a:lnTo>
                    <a:pt x="684" y="1128"/>
                  </a:lnTo>
                  <a:lnTo>
                    <a:pt x="631" y="1113"/>
                  </a:lnTo>
                  <a:lnTo>
                    <a:pt x="576" y="1104"/>
                  </a:lnTo>
                  <a:lnTo>
                    <a:pt x="520" y="1101"/>
                  </a:lnTo>
                  <a:lnTo>
                    <a:pt x="473" y="1103"/>
                  </a:lnTo>
                  <a:lnTo>
                    <a:pt x="428" y="1108"/>
                  </a:lnTo>
                  <a:lnTo>
                    <a:pt x="386" y="1118"/>
                  </a:lnTo>
                  <a:lnTo>
                    <a:pt x="346" y="1131"/>
                  </a:lnTo>
                  <a:lnTo>
                    <a:pt x="308" y="1148"/>
                  </a:lnTo>
                  <a:lnTo>
                    <a:pt x="262" y="1176"/>
                  </a:lnTo>
                  <a:lnTo>
                    <a:pt x="214" y="1208"/>
                  </a:lnTo>
                  <a:lnTo>
                    <a:pt x="165" y="1247"/>
                  </a:lnTo>
                  <a:lnTo>
                    <a:pt x="115" y="1292"/>
                  </a:lnTo>
                  <a:lnTo>
                    <a:pt x="98" y="1303"/>
                  </a:lnTo>
                  <a:lnTo>
                    <a:pt x="82" y="1311"/>
                  </a:lnTo>
                  <a:lnTo>
                    <a:pt x="66" y="1313"/>
                  </a:lnTo>
                  <a:lnTo>
                    <a:pt x="50" y="1311"/>
                  </a:lnTo>
                  <a:lnTo>
                    <a:pt x="34" y="1304"/>
                  </a:lnTo>
                  <a:lnTo>
                    <a:pt x="20" y="1293"/>
                  </a:lnTo>
                  <a:lnTo>
                    <a:pt x="8" y="1279"/>
                  </a:lnTo>
                  <a:lnTo>
                    <a:pt x="2" y="1263"/>
                  </a:lnTo>
                  <a:lnTo>
                    <a:pt x="0" y="1246"/>
                  </a:lnTo>
                  <a:lnTo>
                    <a:pt x="0" y="1246"/>
                  </a:lnTo>
                  <a:lnTo>
                    <a:pt x="0" y="1240"/>
                  </a:lnTo>
                  <a:lnTo>
                    <a:pt x="1" y="1235"/>
                  </a:lnTo>
                  <a:lnTo>
                    <a:pt x="2" y="1232"/>
                  </a:lnTo>
                  <a:lnTo>
                    <a:pt x="28" y="1138"/>
                  </a:lnTo>
                  <a:lnTo>
                    <a:pt x="60" y="1047"/>
                  </a:lnTo>
                  <a:lnTo>
                    <a:pt x="96" y="959"/>
                  </a:lnTo>
                  <a:lnTo>
                    <a:pt x="138" y="875"/>
                  </a:lnTo>
                  <a:lnTo>
                    <a:pt x="187" y="794"/>
                  </a:lnTo>
                  <a:lnTo>
                    <a:pt x="239" y="715"/>
                  </a:lnTo>
                  <a:lnTo>
                    <a:pt x="297" y="639"/>
                  </a:lnTo>
                  <a:lnTo>
                    <a:pt x="361" y="567"/>
                  </a:lnTo>
                  <a:lnTo>
                    <a:pt x="429" y="498"/>
                  </a:lnTo>
                  <a:lnTo>
                    <a:pt x="499" y="433"/>
                  </a:lnTo>
                  <a:lnTo>
                    <a:pt x="573" y="374"/>
                  </a:lnTo>
                  <a:lnTo>
                    <a:pt x="649" y="318"/>
                  </a:lnTo>
                  <a:lnTo>
                    <a:pt x="728" y="268"/>
                  </a:lnTo>
                  <a:lnTo>
                    <a:pt x="809" y="221"/>
                  </a:lnTo>
                  <a:lnTo>
                    <a:pt x="894" y="179"/>
                  </a:lnTo>
                  <a:lnTo>
                    <a:pt x="981" y="141"/>
                  </a:lnTo>
                  <a:lnTo>
                    <a:pt x="1083" y="104"/>
                  </a:lnTo>
                  <a:lnTo>
                    <a:pt x="1187" y="72"/>
                  </a:lnTo>
                  <a:lnTo>
                    <a:pt x="1293" y="46"/>
                  </a:lnTo>
                  <a:lnTo>
                    <a:pt x="1399" y="26"/>
                  </a:lnTo>
                  <a:lnTo>
                    <a:pt x="1509" y="11"/>
                  </a:lnTo>
                  <a:lnTo>
                    <a:pt x="1619" y="3"/>
                  </a:lnTo>
                  <a:lnTo>
                    <a:pt x="17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63" name="Freeform 168"/>
          <p:cNvSpPr>
            <a:spLocks/>
          </p:cNvSpPr>
          <p:nvPr/>
        </p:nvSpPr>
        <p:spPr bwMode="auto">
          <a:xfrm>
            <a:off x="5685987" y="4862645"/>
            <a:ext cx="448633" cy="447409"/>
          </a:xfrm>
          <a:custGeom>
            <a:avLst/>
            <a:gdLst>
              <a:gd name="T0" fmla="*/ 3454 w 3664"/>
              <a:gd name="T1" fmla="*/ 3 h 3653"/>
              <a:gd name="T2" fmla="*/ 3532 w 3664"/>
              <a:gd name="T3" fmla="*/ 26 h 3653"/>
              <a:gd name="T4" fmla="*/ 3597 w 3664"/>
              <a:gd name="T5" fmla="*/ 66 h 3653"/>
              <a:gd name="T6" fmla="*/ 3639 w 3664"/>
              <a:gd name="T7" fmla="*/ 133 h 3653"/>
              <a:gd name="T8" fmla="*/ 3661 w 3664"/>
              <a:gd name="T9" fmla="*/ 210 h 3653"/>
              <a:gd name="T10" fmla="*/ 3663 w 3664"/>
              <a:gd name="T11" fmla="*/ 299 h 3653"/>
              <a:gd name="T12" fmla="*/ 3645 w 3664"/>
              <a:gd name="T13" fmla="*/ 398 h 3653"/>
              <a:gd name="T14" fmla="*/ 3603 w 3664"/>
              <a:gd name="T15" fmla="*/ 523 h 3653"/>
              <a:gd name="T16" fmla="*/ 3536 w 3664"/>
              <a:gd name="T17" fmla="*/ 657 h 3653"/>
              <a:gd name="T18" fmla="*/ 3450 w 3664"/>
              <a:gd name="T19" fmla="*/ 783 h 3653"/>
              <a:gd name="T20" fmla="*/ 3346 w 3664"/>
              <a:gd name="T21" fmla="*/ 901 h 3653"/>
              <a:gd name="T22" fmla="*/ 3344 w 3664"/>
              <a:gd name="T23" fmla="*/ 3135 h 3653"/>
              <a:gd name="T24" fmla="*/ 3343 w 3664"/>
              <a:gd name="T25" fmla="*/ 3181 h 3653"/>
              <a:gd name="T26" fmla="*/ 3312 w 3664"/>
              <a:gd name="T27" fmla="*/ 3222 h 3653"/>
              <a:gd name="T28" fmla="*/ 2964 w 3664"/>
              <a:gd name="T29" fmla="*/ 3480 h 3653"/>
              <a:gd name="T30" fmla="*/ 2928 w 3664"/>
              <a:gd name="T31" fmla="*/ 3488 h 3653"/>
              <a:gd name="T32" fmla="*/ 2910 w 3664"/>
              <a:gd name="T33" fmla="*/ 3484 h 3653"/>
              <a:gd name="T34" fmla="*/ 2877 w 3664"/>
              <a:gd name="T35" fmla="*/ 3471 h 3653"/>
              <a:gd name="T36" fmla="*/ 2855 w 3664"/>
              <a:gd name="T37" fmla="*/ 3443 h 3653"/>
              <a:gd name="T38" fmla="*/ 1448 w 3664"/>
              <a:gd name="T39" fmla="*/ 2793 h 3653"/>
              <a:gd name="T40" fmla="*/ 1591 w 3664"/>
              <a:gd name="T41" fmla="*/ 3321 h 3653"/>
              <a:gd name="T42" fmla="*/ 1580 w 3664"/>
              <a:gd name="T43" fmla="*/ 3361 h 3653"/>
              <a:gd name="T44" fmla="*/ 1315 w 3664"/>
              <a:gd name="T45" fmla="*/ 3631 h 3653"/>
              <a:gd name="T46" fmla="*/ 1277 w 3664"/>
              <a:gd name="T47" fmla="*/ 3651 h 3653"/>
              <a:gd name="T48" fmla="*/ 1249 w 3664"/>
              <a:gd name="T49" fmla="*/ 3653 h 3653"/>
              <a:gd name="T50" fmla="*/ 1204 w 3664"/>
              <a:gd name="T51" fmla="*/ 3637 h 3653"/>
              <a:gd name="T52" fmla="*/ 693 w 3664"/>
              <a:gd name="T53" fmla="*/ 2964 h 3653"/>
              <a:gd name="T54" fmla="*/ 21 w 3664"/>
              <a:gd name="T55" fmla="*/ 2460 h 3653"/>
              <a:gd name="T56" fmla="*/ 5 w 3664"/>
              <a:gd name="T57" fmla="*/ 2430 h 3653"/>
              <a:gd name="T58" fmla="*/ 1 w 3664"/>
              <a:gd name="T59" fmla="*/ 2389 h 3653"/>
              <a:gd name="T60" fmla="*/ 24 w 3664"/>
              <a:gd name="T61" fmla="*/ 2346 h 3653"/>
              <a:gd name="T62" fmla="*/ 292 w 3664"/>
              <a:gd name="T63" fmla="*/ 2080 h 3653"/>
              <a:gd name="T64" fmla="*/ 335 w 3664"/>
              <a:gd name="T65" fmla="*/ 2068 h 3653"/>
              <a:gd name="T66" fmla="*/ 355 w 3664"/>
              <a:gd name="T67" fmla="*/ 2072 h 3653"/>
              <a:gd name="T68" fmla="*/ 1540 w 3664"/>
              <a:gd name="T69" fmla="*/ 1534 h 3653"/>
              <a:gd name="T70" fmla="*/ 196 w 3664"/>
              <a:gd name="T71" fmla="*/ 796 h 3653"/>
              <a:gd name="T72" fmla="*/ 173 w 3664"/>
              <a:gd name="T73" fmla="*/ 764 h 3653"/>
              <a:gd name="T74" fmla="*/ 167 w 3664"/>
              <a:gd name="T75" fmla="*/ 725 h 3653"/>
              <a:gd name="T76" fmla="*/ 179 w 3664"/>
              <a:gd name="T77" fmla="*/ 689 h 3653"/>
              <a:gd name="T78" fmla="*/ 526 w 3664"/>
              <a:gd name="T79" fmla="*/ 340 h 3653"/>
              <a:gd name="T80" fmla="*/ 563 w 3664"/>
              <a:gd name="T81" fmla="*/ 318 h 3653"/>
              <a:gd name="T82" fmla="*/ 604 w 3664"/>
              <a:gd name="T83" fmla="*/ 319 h 3653"/>
              <a:gd name="T84" fmla="*/ 2761 w 3664"/>
              <a:gd name="T85" fmla="*/ 317 h 3653"/>
              <a:gd name="T86" fmla="*/ 2878 w 3664"/>
              <a:gd name="T87" fmla="*/ 213 h 3653"/>
              <a:gd name="T88" fmla="*/ 3005 w 3664"/>
              <a:gd name="T89" fmla="*/ 127 h 3653"/>
              <a:gd name="T90" fmla="*/ 3139 w 3664"/>
              <a:gd name="T91" fmla="*/ 62 h 3653"/>
              <a:gd name="T92" fmla="*/ 3265 w 3664"/>
              <a:gd name="T93" fmla="*/ 19 h 3653"/>
              <a:gd name="T94" fmla="*/ 3366 w 3664"/>
              <a:gd name="T95" fmla="*/ 2 h 3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64" h="3653">
                <a:moveTo>
                  <a:pt x="3411" y="0"/>
                </a:moveTo>
                <a:lnTo>
                  <a:pt x="3454" y="3"/>
                </a:lnTo>
                <a:lnTo>
                  <a:pt x="3494" y="12"/>
                </a:lnTo>
                <a:lnTo>
                  <a:pt x="3532" y="26"/>
                </a:lnTo>
                <a:lnTo>
                  <a:pt x="3566" y="44"/>
                </a:lnTo>
                <a:lnTo>
                  <a:pt x="3597" y="66"/>
                </a:lnTo>
                <a:lnTo>
                  <a:pt x="3621" y="98"/>
                </a:lnTo>
                <a:lnTo>
                  <a:pt x="3639" y="133"/>
                </a:lnTo>
                <a:lnTo>
                  <a:pt x="3653" y="170"/>
                </a:lnTo>
                <a:lnTo>
                  <a:pt x="3661" y="210"/>
                </a:lnTo>
                <a:lnTo>
                  <a:pt x="3664" y="252"/>
                </a:lnTo>
                <a:lnTo>
                  <a:pt x="3663" y="299"/>
                </a:lnTo>
                <a:lnTo>
                  <a:pt x="3656" y="347"/>
                </a:lnTo>
                <a:lnTo>
                  <a:pt x="3645" y="398"/>
                </a:lnTo>
                <a:lnTo>
                  <a:pt x="3629" y="453"/>
                </a:lnTo>
                <a:lnTo>
                  <a:pt x="3603" y="523"/>
                </a:lnTo>
                <a:lnTo>
                  <a:pt x="3571" y="592"/>
                </a:lnTo>
                <a:lnTo>
                  <a:pt x="3536" y="657"/>
                </a:lnTo>
                <a:lnTo>
                  <a:pt x="3496" y="721"/>
                </a:lnTo>
                <a:lnTo>
                  <a:pt x="3450" y="783"/>
                </a:lnTo>
                <a:lnTo>
                  <a:pt x="3401" y="843"/>
                </a:lnTo>
                <a:lnTo>
                  <a:pt x="3346" y="901"/>
                </a:lnTo>
                <a:lnTo>
                  <a:pt x="2926" y="1321"/>
                </a:lnTo>
                <a:lnTo>
                  <a:pt x="3344" y="3135"/>
                </a:lnTo>
                <a:lnTo>
                  <a:pt x="3347" y="3160"/>
                </a:lnTo>
                <a:lnTo>
                  <a:pt x="3343" y="3181"/>
                </a:lnTo>
                <a:lnTo>
                  <a:pt x="3332" y="3203"/>
                </a:lnTo>
                <a:lnTo>
                  <a:pt x="3312" y="3222"/>
                </a:lnTo>
                <a:lnTo>
                  <a:pt x="2978" y="3472"/>
                </a:lnTo>
                <a:lnTo>
                  <a:pt x="2964" y="3480"/>
                </a:lnTo>
                <a:lnTo>
                  <a:pt x="2948" y="3485"/>
                </a:lnTo>
                <a:lnTo>
                  <a:pt x="2928" y="3488"/>
                </a:lnTo>
                <a:lnTo>
                  <a:pt x="2919" y="3487"/>
                </a:lnTo>
                <a:lnTo>
                  <a:pt x="2910" y="3484"/>
                </a:lnTo>
                <a:lnTo>
                  <a:pt x="2892" y="3479"/>
                </a:lnTo>
                <a:lnTo>
                  <a:pt x="2877" y="3471"/>
                </a:lnTo>
                <a:lnTo>
                  <a:pt x="2865" y="3458"/>
                </a:lnTo>
                <a:lnTo>
                  <a:pt x="2855" y="3443"/>
                </a:lnTo>
                <a:lnTo>
                  <a:pt x="2125" y="2118"/>
                </a:lnTo>
                <a:lnTo>
                  <a:pt x="1448" y="2793"/>
                </a:lnTo>
                <a:lnTo>
                  <a:pt x="1587" y="3299"/>
                </a:lnTo>
                <a:lnTo>
                  <a:pt x="1591" y="3321"/>
                </a:lnTo>
                <a:lnTo>
                  <a:pt x="1588" y="3342"/>
                </a:lnTo>
                <a:lnTo>
                  <a:pt x="1580" y="3361"/>
                </a:lnTo>
                <a:lnTo>
                  <a:pt x="1566" y="3381"/>
                </a:lnTo>
                <a:lnTo>
                  <a:pt x="1315" y="3631"/>
                </a:lnTo>
                <a:lnTo>
                  <a:pt x="1298" y="3643"/>
                </a:lnTo>
                <a:lnTo>
                  <a:pt x="1277" y="3651"/>
                </a:lnTo>
                <a:lnTo>
                  <a:pt x="1255" y="3653"/>
                </a:lnTo>
                <a:lnTo>
                  <a:pt x="1249" y="3653"/>
                </a:lnTo>
                <a:lnTo>
                  <a:pt x="1225" y="3648"/>
                </a:lnTo>
                <a:lnTo>
                  <a:pt x="1204" y="3637"/>
                </a:lnTo>
                <a:lnTo>
                  <a:pt x="1187" y="3620"/>
                </a:lnTo>
                <a:lnTo>
                  <a:pt x="693" y="2964"/>
                </a:lnTo>
                <a:lnTo>
                  <a:pt x="34" y="2471"/>
                </a:lnTo>
                <a:lnTo>
                  <a:pt x="21" y="2460"/>
                </a:lnTo>
                <a:lnTo>
                  <a:pt x="11" y="2446"/>
                </a:lnTo>
                <a:lnTo>
                  <a:pt x="5" y="2430"/>
                </a:lnTo>
                <a:lnTo>
                  <a:pt x="0" y="2410"/>
                </a:lnTo>
                <a:lnTo>
                  <a:pt x="1" y="2389"/>
                </a:lnTo>
                <a:lnTo>
                  <a:pt x="9" y="2366"/>
                </a:lnTo>
                <a:lnTo>
                  <a:pt x="24" y="2346"/>
                </a:lnTo>
                <a:lnTo>
                  <a:pt x="275" y="2092"/>
                </a:lnTo>
                <a:lnTo>
                  <a:pt x="292" y="2080"/>
                </a:lnTo>
                <a:lnTo>
                  <a:pt x="312" y="2072"/>
                </a:lnTo>
                <a:lnTo>
                  <a:pt x="335" y="2068"/>
                </a:lnTo>
                <a:lnTo>
                  <a:pt x="347" y="2070"/>
                </a:lnTo>
                <a:lnTo>
                  <a:pt x="355" y="2072"/>
                </a:lnTo>
                <a:lnTo>
                  <a:pt x="863" y="2209"/>
                </a:lnTo>
                <a:lnTo>
                  <a:pt x="1540" y="1534"/>
                </a:lnTo>
                <a:lnTo>
                  <a:pt x="211" y="807"/>
                </a:lnTo>
                <a:lnTo>
                  <a:pt x="196" y="796"/>
                </a:lnTo>
                <a:lnTo>
                  <a:pt x="182" y="781"/>
                </a:lnTo>
                <a:lnTo>
                  <a:pt x="173" y="764"/>
                </a:lnTo>
                <a:lnTo>
                  <a:pt x="167" y="744"/>
                </a:lnTo>
                <a:lnTo>
                  <a:pt x="167" y="725"/>
                </a:lnTo>
                <a:lnTo>
                  <a:pt x="171" y="706"/>
                </a:lnTo>
                <a:lnTo>
                  <a:pt x="179" y="689"/>
                </a:lnTo>
                <a:lnTo>
                  <a:pt x="191" y="674"/>
                </a:lnTo>
                <a:lnTo>
                  <a:pt x="526" y="340"/>
                </a:lnTo>
                <a:lnTo>
                  <a:pt x="544" y="327"/>
                </a:lnTo>
                <a:lnTo>
                  <a:pt x="563" y="318"/>
                </a:lnTo>
                <a:lnTo>
                  <a:pt x="583" y="316"/>
                </a:lnTo>
                <a:lnTo>
                  <a:pt x="604" y="319"/>
                </a:lnTo>
                <a:lnTo>
                  <a:pt x="2342" y="734"/>
                </a:lnTo>
                <a:lnTo>
                  <a:pt x="2761" y="317"/>
                </a:lnTo>
                <a:lnTo>
                  <a:pt x="2818" y="263"/>
                </a:lnTo>
                <a:lnTo>
                  <a:pt x="2878" y="213"/>
                </a:lnTo>
                <a:lnTo>
                  <a:pt x="2940" y="168"/>
                </a:lnTo>
                <a:lnTo>
                  <a:pt x="3005" y="127"/>
                </a:lnTo>
                <a:lnTo>
                  <a:pt x="3072" y="92"/>
                </a:lnTo>
                <a:lnTo>
                  <a:pt x="3139" y="62"/>
                </a:lnTo>
                <a:lnTo>
                  <a:pt x="3211" y="35"/>
                </a:lnTo>
                <a:lnTo>
                  <a:pt x="3265" y="19"/>
                </a:lnTo>
                <a:lnTo>
                  <a:pt x="3317" y="8"/>
                </a:lnTo>
                <a:lnTo>
                  <a:pt x="3366" y="2"/>
                </a:lnTo>
                <a:lnTo>
                  <a:pt x="341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64" name="Group 63"/>
          <p:cNvGrpSpPr/>
          <p:nvPr/>
        </p:nvGrpSpPr>
        <p:grpSpPr>
          <a:xfrm>
            <a:off x="4047393" y="5603661"/>
            <a:ext cx="3725819" cy="1463244"/>
            <a:chOff x="2674512" y="7414670"/>
            <a:chExt cx="3725819" cy="1463244"/>
          </a:xfrm>
        </p:grpSpPr>
        <p:sp>
          <p:nvSpPr>
            <p:cNvPr id="89" name="Rectangle 88"/>
            <p:cNvSpPr/>
            <p:nvPr/>
          </p:nvSpPr>
          <p:spPr>
            <a:xfrm>
              <a:off x="2674512" y="7862251"/>
              <a:ext cx="3725819" cy="1015663"/>
            </a:xfrm>
            <a:prstGeom prst="rect">
              <a:avLst/>
            </a:prstGeom>
          </p:spPr>
          <p:txBody>
            <a:bodyPr wrap="square">
              <a:spAutoFit/>
            </a:bodyPr>
            <a:lstStyle/>
            <a:p>
              <a:pPr algn="ctr"/>
              <a:r>
                <a:rPr lang="en-GB" sz="2000" dirty="0">
                  <a:solidFill>
                    <a:schemeClr val="bg1"/>
                  </a:solidFill>
                  <a:latin typeface="+mj-lt"/>
                  <a:cs typeface="Segoe UI Light" panose="020B0502040204020203" pitchFamily="34" charset="0"/>
                </a:rPr>
                <a:t>This is the text box here. You </a:t>
              </a:r>
              <a:endParaRPr lang="en-GB" sz="2000" dirty="0" smtClean="0">
                <a:solidFill>
                  <a:schemeClr val="bg1"/>
                </a:solidFill>
                <a:latin typeface="+mj-lt"/>
                <a:cs typeface="Segoe UI Light" panose="020B0502040204020203" pitchFamily="34" charset="0"/>
              </a:endParaRPr>
            </a:p>
            <a:p>
              <a:pPr algn="ctr"/>
              <a:r>
                <a:rPr lang="en-GB" sz="2000" dirty="0" smtClean="0">
                  <a:solidFill>
                    <a:schemeClr val="bg1"/>
                  </a:solidFill>
                  <a:latin typeface="+mj-lt"/>
                  <a:cs typeface="Segoe UI Light" panose="020B0502040204020203" pitchFamily="34" charset="0"/>
                </a:rPr>
                <a:t>can </a:t>
              </a:r>
              <a:r>
                <a:rPr lang="en-GB" sz="2000" dirty="0">
                  <a:solidFill>
                    <a:schemeClr val="bg1"/>
                  </a:solidFill>
                  <a:latin typeface="+mj-lt"/>
                  <a:cs typeface="Segoe UI Light" panose="020B0502040204020203" pitchFamily="34" charset="0"/>
                </a:rPr>
                <a:t>put some text here. The text we are going to put </a:t>
              </a:r>
              <a:r>
                <a:rPr lang="en-GB" sz="2000" dirty="0" smtClean="0">
                  <a:solidFill>
                    <a:schemeClr val="bg1"/>
                  </a:solidFill>
                  <a:latin typeface="+mj-lt"/>
                  <a:cs typeface="Segoe UI Light" panose="020B0502040204020203" pitchFamily="34" charset="0"/>
                </a:rPr>
                <a:t>here.</a:t>
              </a:r>
              <a:endParaRPr lang="en-GB" sz="2000" dirty="0">
                <a:solidFill>
                  <a:schemeClr val="bg1"/>
                </a:solidFill>
                <a:latin typeface="+mj-lt"/>
                <a:cs typeface="Segoe UI Light" panose="020B0502040204020203" pitchFamily="34" charset="0"/>
              </a:endParaRPr>
            </a:p>
          </p:txBody>
        </p:sp>
        <p:sp>
          <p:nvSpPr>
            <p:cNvPr id="90" name="Rectangle 89"/>
            <p:cNvSpPr/>
            <p:nvPr/>
          </p:nvSpPr>
          <p:spPr>
            <a:xfrm>
              <a:off x="3420646" y="7414670"/>
              <a:ext cx="2233560" cy="461665"/>
            </a:xfrm>
            <a:prstGeom prst="rect">
              <a:avLst/>
            </a:prstGeom>
          </p:spPr>
          <p:txBody>
            <a:bodyPr wrap="none">
              <a:spAutoFit/>
            </a:bodyPr>
            <a:lstStyle/>
            <a:p>
              <a:pPr algn="ctr"/>
              <a:r>
                <a:rPr lang="en-GB" sz="2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Process Name</a:t>
              </a:r>
              <a:endPar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91" name="Group 90"/>
          <p:cNvGrpSpPr/>
          <p:nvPr/>
        </p:nvGrpSpPr>
        <p:grpSpPr>
          <a:xfrm>
            <a:off x="10388300" y="5603661"/>
            <a:ext cx="3725819" cy="1463244"/>
            <a:chOff x="2674512" y="7414670"/>
            <a:chExt cx="3725819" cy="1463244"/>
          </a:xfrm>
        </p:grpSpPr>
        <p:sp>
          <p:nvSpPr>
            <p:cNvPr id="92" name="Rectangle 91"/>
            <p:cNvSpPr/>
            <p:nvPr/>
          </p:nvSpPr>
          <p:spPr>
            <a:xfrm>
              <a:off x="2674512" y="7862251"/>
              <a:ext cx="3725819" cy="1015663"/>
            </a:xfrm>
            <a:prstGeom prst="rect">
              <a:avLst/>
            </a:prstGeom>
          </p:spPr>
          <p:txBody>
            <a:bodyPr wrap="square">
              <a:spAutoFit/>
            </a:bodyPr>
            <a:lstStyle/>
            <a:p>
              <a:pPr algn="ctr"/>
              <a:r>
                <a:rPr lang="en-GB" sz="2000" dirty="0">
                  <a:solidFill>
                    <a:schemeClr val="bg1"/>
                  </a:solidFill>
                  <a:latin typeface="+mj-lt"/>
                  <a:cs typeface="Segoe UI Light" panose="020B0502040204020203" pitchFamily="34" charset="0"/>
                </a:rPr>
                <a:t>This is the text box here. You </a:t>
              </a:r>
              <a:endParaRPr lang="en-GB" sz="2000" dirty="0" smtClean="0">
                <a:solidFill>
                  <a:schemeClr val="bg1"/>
                </a:solidFill>
                <a:latin typeface="+mj-lt"/>
                <a:cs typeface="Segoe UI Light" panose="020B0502040204020203" pitchFamily="34" charset="0"/>
              </a:endParaRPr>
            </a:p>
            <a:p>
              <a:pPr algn="ctr"/>
              <a:r>
                <a:rPr lang="en-GB" sz="2000" dirty="0" smtClean="0">
                  <a:solidFill>
                    <a:schemeClr val="bg1"/>
                  </a:solidFill>
                  <a:latin typeface="+mj-lt"/>
                  <a:cs typeface="Segoe UI Light" panose="020B0502040204020203" pitchFamily="34" charset="0"/>
                </a:rPr>
                <a:t>can </a:t>
              </a:r>
              <a:r>
                <a:rPr lang="en-GB" sz="2000" dirty="0">
                  <a:solidFill>
                    <a:schemeClr val="bg1"/>
                  </a:solidFill>
                  <a:latin typeface="+mj-lt"/>
                  <a:cs typeface="Segoe UI Light" panose="020B0502040204020203" pitchFamily="34" charset="0"/>
                </a:rPr>
                <a:t>put some text here. The text we are going to put </a:t>
              </a:r>
              <a:r>
                <a:rPr lang="en-GB" sz="2000" dirty="0" smtClean="0">
                  <a:solidFill>
                    <a:schemeClr val="bg1"/>
                  </a:solidFill>
                  <a:latin typeface="+mj-lt"/>
                  <a:cs typeface="Segoe UI Light" panose="020B0502040204020203" pitchFamily="34" charset="0"/>
                </a:rPr>
                <a:t>here.</a:t>
              </a:r>
              <a:endParaRPr lang="en-GB" sz="2000" dirty="0">
                <a:solidFill>
                  <a:schemeClr val="bg1"/>
                </a:solidFill>
                <a:latin typeface="+mj-lt"/>
                <a:cs typeface="Segoe UI Light" panose="020B0502040204020203" pitchFamily="34" charset="0"/>
              </a:endParaRPr>
            </a:p>
          </p:txBody>
        </p:sp>
        <p:sp>
          <p:nvSpPr>
            <p:cNvPr id="93" name="Rectangle 92"/>
            <p:cNvSpPr/>
            <p:nvPr/>
          </p:nvSpPr>
          <p:spPr>
            <a:xfrm>
              <a:off x="3420646" y="7414670"/>
              <a:ext cx="2233560" cy="461665"/>
            </a:xfrm>
            <a:prstGeom prst="rect">
              <a:avLst/>
            </a:prstGeom>
          </p:spPr>
          <p:txBody>
            <a:bodyPr wrap="none">
              <a:spAutoFit/>
            </a:bodyPr>
            <a:lstStyle/>
            <a:p>
              <a:pPr algn="ctr"/>
              <a:r>
                <a:rPr lang="en-GB" sz="2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Process Name</a:t>
              </a:r>
              <a:endPar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33681063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4" name="Group 53"/>
          <p:cNvGrpSpPr/>
          <p:nvPr/>
        </p:nvGrpSpPr>
        <p:grpSpPr>
          <a:xfrm>
            <a:off x="14812095" y="159646"/>
            <a:ext cx="3172189" cy="2619054"/>
            <a:chOff x="14812095" y="159646"/>
            <a:chExt cx="3172189" cy="2619054"/>
          </a:xfrm>
        </p:grpSpPr>
        <p:sp>
          <p:nvSpPr>
            <p:cNvPr id="56" name="Freeform 29"/>
            <p:cNvSpPr>
              <a:spLocks/>
            </p:cNvSpPr>
            <p:nvPr/>
          </p:nvSpPr>
          <p:spPr bwMode="auto">
            <a:xfrm>
              <a:off x="15623637" y="2368894"/>
              <a:ext cx="245410" cy="235971"/>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5" name="Freeform 29"/>
            <p:cNvSpPr>
              <a:spLocks/>
            </p:cNvSpPr>
            <p:nvPr/>
          </p:nvSpPr>
          <p:spPr bwMode="auto">
            <a:xfrm>
              <a:off x="15322655" y="1487406"/>
              <a:ext cx="359305" cy="345486"/>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6" name="Freeform 29"/>
            <p:cNvSpPr>
              <a:spLocks/>
            </p:cNvSpPr>
            <p:nvPr/>
          </p:nvSpPr>
          <p:spPr bwMode="auto">
            <a:xfrm>
              <a:off x="16004403" y="751993"/>
              <a:ext cx="526059" cy="505827"/>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7" name="Freeform 29"/>
            <p:cNvSpPr>
              <a:spLocks/>
            </p:cNvSpPr>
            <p:nvPr/>
          </p:nvSpPr>
          <p:spPr bwMode="auto">
            <a:xfrm>
              <a:off x="16069815" y="1660149"/>
              <a:ext cx="526059" cy="505827"/>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8" name="Freeform 29"/>
            <p:cNvSpPr>
              <a:spLocks/>
            </p:cNvSpPr>
            <p:nvPr/>
          </p:nvSpPr>
          <p:spPr bwMode="auto">
            <a:xfrm>
              <a:off x="15806785" y="159646"/>
              <a:ext cx="395235" cy="380035"/>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9" name="Freeform 29"/>
            <p:cNvSpPr>
              <a:spLocks/>
            </p:cNvSpPr>
            <p:nvPr/>
          </p:nvSpPr>
          <p:spPr bwMode="auto">
            <a:xfrm>
              <a:off x="16983729" y="268256"/>
              <a:ext cx="770204" cy="740582"/>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0" name="Freeform 29"/>
            <p:cNvSpPr>
              <a:spLocks/>
            </p:cNvSpPr>
            <p:nvPr/>
          </p:nvSpPr>
          <p:spPr bwMode="auto">
            <a:xfrm>
              <a:off x="15083748" y="545063"/>
              <a:ext cx="478235" cy="459843"/>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1" name="Freeform 29"/>
            <p:cNvSpPr>
              <a:spLocks/>
            </p:cNvSpPr>
            <p:nvPr/>
          </p:nvSpPr>
          <p:spPr bwMode="auto">
            <a:xfrm>
              <a:off x="16936920" y="1936054"/>
              <a:ext cx="478235" cy="459843"/>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2" name="Freeform 29"/>
            <p:cNvSpPr>
              <a:spLocks/>
            </p:cNvSpPr>
            <p:nvPr/>
          </p:nvSpPr>
          <p:spPr bwMode="auto">
            <a:xfrm>
              <a:off x="16473169" y="2485579"/>
              <a:ext cx="245410" cy="235971"/>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3" name="Freeform 29"/>
            <p:cNvSpPr>
              <a:spLocks/>
            </p:cNvSpPr>
            <p:nvPr/>
          </p:nvSpPr>
          <p:spPr bwMode="auto">
            <a:xfrm>
              <a:off x="14812095" y="1336204"/>
              <a:ext cx="245410" cy="235971"/>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4" name="Freeform 29"/>
            <p:cNvSpPr>
              <a:spLocks/>
            </p:cNvSpPr>
            <p:nvPr/>
          </p:nvSpPr>
          <p:spPr bwMode="auto">
            <a:xfrm>
              <a:off x="15057505" y="2132923"/>
              <a:ext cx="245410" cy="235971"/>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5" name="Freeform 29"/>
            <p:cNvSpPr>
              <a:spLocks/>
            </p:cNvSpPr>
            <p:nvPr/>
          </p:nvSpPr>
          <p:spPr bwMode="auto">
            <a:xfrm>
              <a:off x="17624979" y="1598555"/>
              <a:ext cx="359305" cy="345486"/>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6" name="Freeform 29"/>
            <p:cNvSpPr>
              <a:spLocks/>
            </p:cNvSpPr>
            <p:nvPr/>
          </p:nvSpPr>
          <p:spPr bwMode="auto">
            <a:xfrm>
              <a:off x="17502274" y="2542729"/>
              <a:ext cx="245410" cy="235971"/>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7" name="Freeform 29"/>
            <p:cNvSpPr>
              <a:spLocks/>
            </p:cNvSpPr>
            <p:nvPr/>
          </p:nvSpPr>
          <p:spPr bwMode="auto">
            <a:xfrm>
              <a:off x="16847653" y="1287801"/>
              <a:ext cx="296946" cy="285525"/>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4" name="Oval 3"/>
          <p:cNvSpPr/>
          <p:nvPr/>
        </p:nvSpPr>
        <p:spPr>
          <a:xfrm>
            <a:off x="8420100" y="6560386"/>
            <a:ext cx="1440000" cy="1440000"/>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5" name="Straight Connector 34"/>
          <p:cNvCxnSpPr/>
          <p:nvPr/>
        </p:nvCxnSpPr>
        <p:spPr>
          <a:xfrm>
            <a:off x="9143999" y="4953000"/>
            <a:ext cx="0" cy="1279902"/>
          </a:xfrm>
          <a:prstGeom prst="line">
            <a:avLst/>
          </a:prstGeom>
          <a:ln w="31750">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9143999" y="-114046"/>
            <a:ext cx="0" cy="1307454"/>
          </a:xfrm>
          <a:prstGeom prst="line">
            <a:avLst/>
          </a:prstGeom>
          <a:ln w="31750">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8873509" y="6915888"/>
            <a:ext cx="533182" cy="690895"/>
            <a:chOff x="930275" y="8220076"/>
            <a:chExt cx="944563" cy="1223962"/>
          </a:xfrm>
          <a:solidFill>
            <a:schemeClr val="bg1"/>
          </a:solidFill>
        </p:grpSpPr>
        <p:sp>
          <p:nvSpPr>
            <p:cNvPr id="43" name="Freeform 183"/>
            <p:cNvSpPr>
              <a:spLocks/>
            </p:cNvSpPr>
            <p:nvPr/>
          </p:nvSpPr>
          <p:spPr bwMode="auto">
            <a:xfrm>
              <a:off x="930275" y="9040813"/>
              <a:ext cx="409575" cy="403225"/>
            </a:xfrm>
            <a:custGeom>
              <a:avLst/>
              <a:gdLst>
                <a:gd name="T0" fmla="*/ 268 w 1034"/>
                <a:gd name="T1" fmla="*/ 0 h 1269"/>
                <a:gd name="T2" fmla="*/ 775 w 1034"/>
                <a:gd name="T3" fmla="*/ 43 h 1269"/>
                <a:gd name="T4" fmla="*/ 1034 w 1034"/>
                <a:gd name="T5" fmla="*/ 320 h 1269"/>
                <a:gd name="T6" fmla="*/ 762 w 1034"/>
                <a:gd name="T7" fmla="*/ 1269 h 1269"/>
                <a:gd name="T8" fmla="*/ 485 w 1034"/>
                <a:gd name="T9" fmla="*/ 736 h 1269"/>
                <a:gd name="T10" fmla="*/ 0 w 1034"/>
                <a:gd name="T11" fmla="*/ 936 h 1269"/>
                <a:gd name="T12" fmla="*/ 268 w 1034"/>
                <a:gd name="T13" fmla="*/ 0 h 1269"/>
              </a:gdLst>
              <a:ahLst/>
              <a:cxnLst>
                <a:cxn ang="0">
                  <a:pos x="T0" y="T1"/>
                </a:cxn>
                <a:cxn ang="0">
                  <a:pos x="T2" y="T3"/>
                </a:cxn>
                <a:cxn ang="0">
                  <a:pos x="T4" y="T5"/>
                </a:cxn>
                <a:cxn ang="0">
                  <a:pos x="T6" y="T7"/>
                </a:cxn>
                <a:cxn ang="0">
                  <a:pos x="T8" y="T9"/>
                </a:cxn>
                <a:cxn ang="0">
                  <a:pos x="T10" y="T11"/>
                </a:cxn>
                <a:cxn ang="0">
                  <a:pos x="T12" y="T13"/>
                </a:cxn>
              </a:cxnLst>
              <a:rect l="0" t="0" r="r" b="b"/>
              <a:pathLst>
                <a:path w="1034" h="1269">
                  <a:moveTo>
                    <a:pt x="268" y="0"/>
                  </a:moveTo>
                  <a:lnTo>
                    <a:pt x="775" y="43"/>
                  </a:lnTo>
                  <a:lnTo>
                    <a:pt x="1034" y="320"/>
                  </a:lnTo>
                  <a:lnTo>
                    <a:pt x="762" y="1269"/>
                  </a:lnTo>
                  <a:lnTo>
                    <a:pt x="485" y="736"/>
                  </a:lnTo>
                  <a:lnTo>
                    <a:pt x="0" y="936"/>
                  </a:lnTo>
                  <a:lnTo>
                    <a:pt x="2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184"/>
            <p:cNvSpPr>
              <a:spLocks/>
            </p:cNvSpPr>
            <p:nvPr/>
          </p:nvSpPr>
          <p:spPr bwMode="auto">
            <a:xfrm>
              <a:off x="1463675" y="9040813"/>
              <a:ext cx="411163" cy="403225"/>
            </a:xfrm>
            <a:custGeom>
              <a:avLst/>
              <a:gdLst>
                <a:gd name="T0" fmla="*/ 765 w 1033"/>
                <a:gd name="T1" fmla="*/ 0 h 1269"/>
                <a:gd name="T2" fmla="*/ 1033 w 1033"/>
                <a:gd name="T3" fmla="*/ 936 h 1269"/>
                <a:gd name="T4" fmla="*/ 547 w 1033"/>
                <a:gd name="T5" fmla="*/ 736 h 1269"/>
                <a:gd name="T6" fmla="*/ 271 w 1033"/>
                <a:gd name="T7" fmla="*/ 1269 h 1269"/>
                <a:gd name="T8" fmla="*/ 0 w 1033"/>
                <a:gd name="T9" fmla="*/ 320 h 1269"/>
                <a:gd name="T10" fmla="*/ 257 w 1033"/>
                <a:gd name="T11" fmla="*/ 43 h 1269"/>
                <a:gd name="T12" fmla="*/ 765 w 1033"/>
                <a:gd name="T13" fmla="*/ 0 h 1269"/>
              </a:gdLst>
              <a:ahLst/>
              <a:cxnLst>
                <a:cxn ang="0">
                  <a:pos x="T0" y="T1"/>
                </a:cxn>
                <a:cxn ang="0">
                  <a:pos x="T2" y="T3"/>
                </a:cxn>
                <a:cxn ang="0">
                  <a:pos x="T4" y="T5"/>
                </a:cxn>
                <a:cxn ang="0">
                  <a:pos x="T6" y="T7"/>
                </a:cxn>
                <a:cxn ang="0">
                  <a:pos x="T8" y="T9"/>
                </a:cxn>
                <a:cxn ang="0">
                  <a:pos x="T10" y="T11"/>
                </a:cxn>
                <a:cxn ang="0">
                  <a:pos x="T12" y="T13"/>
                </a:cxn>
              </a:cxnLst>
              <a:rect l="0" t="0" r="r" b="b"/>
              <a:pathLst>
                <a:path w="1033" h="1269">
                  <a:moveTo>
                    <a:pt x="765" y="0"/>
                  </a:moveTo>
                  <a:lnTo>
                    <a:pt x="1033" y="936"/>
                  </a:lnTo>
                  <a:lnTo>
                    <a:pt x="547" y="736"/>
                  </a:lnTo>
                  <a:lnTo>
                    <a:pt x="271" y="1269"/>
                  </a:lnTo>
                  <a:lnTo>
                    <a:pt x="0" y="320"/>
                  </a:lnTo>
                  <a:lnTo>
                    <a:pt x="257" y="43"/>
                  </a:lnTo>
                  <a:lnTo>
                    <a:pt x="7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185"/>
            <p:cNvSpPr>
              <a:spLocks noEditPoints="1"/>
            </p:cNvSpPr>
            <p:nvPr/>
          </p:nvSpPr>
          <p:spPr bwMode="auto">
            <a:xfrm>
              <a:off x="954088" y="8220076"/>
              <a:ext cx="895350" cy="884238"/>
            </a:xfrm>
            <a:custGeom>
              <a:avLst/>
              <a:gdLst>
                <a:gd name="T0" fmla="*/ 1062 w 2257"/>
                <a:gd name="T1" fmla="*/ 609 h 2785"/>
                <a:gd name="T2" fmla="*/ 946 w 2257"/>
                <a:gd name="T3" fmla="*/ 637 h 2785"/>
                <a:gd name="T4" fmla="*/ 838 w 2257"/>
                <a:gd name="T5" fmla="*/ 689 h 2785"/>
                <a:gd name="T6" fmla="*/ 740 w 2257"/>
                <a:gd name="T7" fmla="*/ 765 h 2785"/>
                <a:gd name="T8" fmla="*/ 657 w 2257"/>
                <a:gd name="T9" fmla="*/ 860 h 2785"/>
                <a:gd name="T10" fmla="*/ 587 w 2257"/>
                <a:gd name="T11" fmla="*/ 971 h 2785"/>
                <a:gd name="T12" fmla="*/ 535 w 2257"/>
                <a:gd name="T13" fmla="*/ 1098 h 2785"/>
                <a:gd name="T14" fmla="*/ 503 w 2257"/>
                <a:gd name="T15" fmla="*/ 1237 h 2785"/>
                <a:gd name="T16" fmla="*/ 491 w 2257"/>
                <a:gd name="T17" fmla="*/ 1385 h 2785"/>
                <a:gd name="T18" fmla="*/ 503 w 2257"/>
                <a:gd name="T19" fmla="*/ 1534 h 2785"/>
                <a:gd name="T20" fmla="*/ 535 w 2257"/>
                <a:gd name="T21" fmla="*/ 1672 h 2785"/>
                <a:gd name="T22" fmla="*/ 587 w 2257"/>
                <a:gd name="T23" fmla="*/ 1799 h 2785"/>
                <a:gd name="T24" fmla="*/ 657 w 2257"/>
                <a:gd name="T25" fmla="*/ 1912 h 2785"/>
                <a:gd name="T26" fmla="*/ 740 w 2257"/>
                <a:gd name="T27" fmla="*/ 2006 h 2785"/>
                <a:gd name="T28" fmla="*/ 838 w 2257"/>
                <a:gd name="T29" fmla="*/ 2082 h 2785"/>
                <a:gd name="T30" fmla="*/ 946 w 2257"/>
                <a:gd name="T31" fmla="*/ 2134 h 2785"/>
                <a:gd name="T32" fmla="*/ 1062 w 2257"/>
                <a:gd name="T33" fmla="*/ 2162 h 2785"/>
                <a:gd name="T34" fmla="*/ 1184 w 2257"/>
                <a:gd name="T35" fmla="*/ 2162 h 2785"/>
                <a:gd name="T36" fmla="*/ 1301 w 2257"/>
                <a:gd name="T37" fmla="*/ 2134 h 2785"/>
                <a:gd name="T38" fmla="*/ 1409 w 2257"/>
                <a:gd name="T39" fmla="*/ 2082 h 2785"/>
                <a:gd name="T40" fmla="*/ 1505 w 2257"/>
                <a:gd name="T41" fmla="*/ 2006 h 2785"/>
                <a:gd name="T42" fmla="*/ 1590 w 2257"/>
                <a:gd name="T43" fmla="*/ 1912 h 2785"/>
                <a:gd name="T44" fmla="*/ 1659 w 2257"/>
                <a:gd name="T45" fmla="*/ 1799 h 2785"/>
                <a:gd name="T46" fmla="*/ 1712 w 2257"/>
                <a:gd name="T47" fmla="*/ 1672 h 2785"/>
                <a:gd name="T48" fmla="*/ 1744 w 2257"/>
                <a:gd name="T49" fmla="*/ 1534 h 2785"/>
                <a:gd name="T50" fmla="*/ 1756 w 2257"/>
                <a:gd name="T51" fmla="*/ 1385 h 2785"/>
                <a:gd name="T52" fmla="*/ 1744 w 2257"/>
                <a:gd name="T53" fmla="*/ 1237 h 2785"/>
                <a:gd name="T54" fmla="*/ 1712 w 2257"/>
                <a:gd name="T55" fmla="*/ 1098 h 2785"/>
                <a:gd name="T56" fmla="*/ 1659 w 2257"/>
                <a:gd name="T57" fmla="*/ 971 h 2785"/>
                <a:gd name="T58" fmla="*/ 1590 w 2257"/>
                <a:gd name="T59" fmla="*/ 860 h 2785"/>
                <a:gd name="T60" fmla="*/ 1505 w 2257"/>
                <a:gd name="T61" fmla="*/ 765 h 2785"/>
                <a:gd name="T62" fmla="*/ 1409 w 2257"/>
                <a:gd name="T63" fmla="*/ 689 h 2785"/>
                <a:gd name="T64" fmla="*/ 1301 w 2257"/>
                <a:gd name="T65" fmla="*/ 637 h 2785"/>
                <a:gd name="T66" fmla="*/ 1184 w 2257"/>
                <a:gd name="T67" fmla="*/ 609 h 2785"/>
                <a:gd name="T68" fmla="*/ 1129 w 2257"/>
                <a:gd name="T69" fmla="*/ 0 h 2785"/>
                <a:gd name="T70" fmla="*/ 1927 w 2257"/>
                <a:gd name="T71" fmla="*/ 409 h 2785"/>
                <a:gd name="T72" fmla="*/ 2257 w 2257"/>
                <a:gd name="T73" fmla="*/ 1393 h 2785"/>
                <a:gd name="T74" fmla="*/ 1927 w 2257"/>
                <a:gd name="T75" fmla="*/ 2378 h 2785"/>
                <a:gd name="T76" fmla="*/ 1129 w 2257"/>
                <a:gd name="T77" fmla="*/ 2785 h 2785"/>
                <a:gd name="T78" fmla="*/ 331 w 2257"/>
                <a:gd name="T79" fmla="*/ 2378 h 2785"/>
                <a:gd name="T80" fmla="*/ 0 w 2257"/>
                <a:gd name="T81" fmla="*/ 1393 h 2785"/>
                <a:gd name="T82" fmla="*/ 331 w 2257"/>
                <a:gd name="T83" fmla="*/ 409 h 2785"/>
                <a:gd name="T84" fmla="*/ 1129 w 2257"/>
                <a:gd name="T85" fmla="*/ 0 h 2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57" h="2785">
                  <a:moveTo>
                    <a:pt x="1123" y="606"/>
                  </a:moveTo>
                  <a:lnTo>
                    <a:pt x="1062" y="609"/>
                  </a:lnTo>
                  <a:lnTo>
                    <a:pt x="1003" y="620"/>
                  </a:lnTo>
                  <a:lnTo>
                    <a:pt x="946" y="637"/>
                  </a:lnTo>
                  <a:lnTo>
                    <a:pt x="890" y="660"/>
                  </a:lnTo>
                  <a:lnTo>
                    <a:pt x="838" y="689"/>
                  </a:lnTo>
                  <a:lnTo>
                    <a:pt x="788" y="724"/>
                  </a:lnTo>
                  <a:lnTo>
                    <a:pt x="740" y="765"/>
                  </a:lnTo>
                  <a:lnTo>
                    <a:pt x="697" y="810"/>
                  </a:lnTo>
                  <a:lnTo>
                    <a:pt x="657" y="860"/>
                  </a:lnTo>
                  <a:lnTo>
                    <a:pt x="619" y="914"/>
                  </a:lnTo>
                  <a:lnTo>
                    <a:pt x="587" y="971"/>
                  </a:lnTo>
                  <a:lnTo>
                    <a:pt x="559" y="1034"/>
                  </a:lnTo>
                  <a:lnTo>
                    <a:pt x="535" y="1098"/>
                  </a:lnTo>
                  <a:lnTo>
                    <a:pt x="516" y="1167"/>
                  </a:lnTo>
                  <a:lnTo>
                    <a:pt x="503" y="1237"/>
                  </a:lnTo>
                  <a:lnTo>
                    <a:pt x="494" y="1311"/>
                  </a:lnTo>
                  <a:lnTo>
                    <a:pt x="491" y="1385"/>
                  </a:lnTo>
                  <a:lnTo>
                    <a:pt x="494" y="1461"/>
                  </a:lnTo>
                  <a:lnTo>
                    <a:pt x="503" y="1534"/>
                  </a:lnTo>
                  <a:lnTo>
                    <a:pt x="516" y="1605"/>
                  </a:lnTo>
                  <a:lnTo>
                    <a:pt x="535" y="1672"/>
                  </a:lnTo>
                  <a:lnTo>
                    <a:pt x="559" y="1738"/>
                  </a:lnTo>
                  <a:lnTo>
                    <a:pt x="587" y="1799"/>
                  </a:lnTo>
                  <a:lnTo>
                    <a:pt x="619" y="1857"/>
                  </a:lnTo>
                  <a:lnTo>
                    <a:pt x="657" y="1912"/>
                  </a:lnTo>
                  <a:lnTo>
                    <a:pt x="697" y="1962"/>
                  </a:lnTo>
                  <a:lnTo>
                    <a:pt x="740" y="2006"/>
                  </a:lnTo>
                  <a:lnTo>
                    <a:pt x="788" y="2047"/>
                  </a:lnTo>
                  <a:lnTo>
                    <a:pt x="838" y="2082"/>
                  </a:lnTo>
                  <a:lnTo>
                    <a:pt x="890" y="2111"/>
                  </a:lnTo>
                  <a:lnTo>
                    <a:pt x="946" y="2134"/>
                  </a:lnTo>
                  <a:lnTo>
                    <a:pt x="1003" y="2152"/>
                  </a:lnTo>
                  <a:lnTo>
                    <a:pt x="1062" y="2162"/>
                  </a:lnTo>
                  <a:lnTo>
                    <a:pt x="1123" y="2165"/>
                  </a:lnTo>
                  <a:lnTo>
                    <a:pt x="1184" y="2162"/>
                  </a:lnTo>
                  <a:lnTo>
                    <a:pt x="1243" y="2152"/>
                  </a:lnTo>
                  <a:lnTo>
                    <a:pt x="1301" y="2134"/>
                  </a:lnTo>
                  <a:lnTo>
                    <a:pt x="1355" y="2111"/>
                  </a:lnTo>
                  <a:lnTo>
                    <a:pt x="1409" y="2082"/>
                  </a:lnTo>
                  <a:lnTo>
                    <a:pt x="1459" y="2047"/>
                  </a:lnTo>
                  <a:lnTo>
                    <a:pt x="1505" y="2006"/>
                  </a:lnTo>
                  <a:lnTo>
                    <a:pt x="1549" y="1962"/>
                  </a:lnTo>
                  <a:lnTo>
                    <a:pt x="1590" y="1912"/>
                  </a:lnTo>
                  <a:lnTo>
                    <a:pt x="1627" y="1857"/>
                  </a:lnTo>
                  <a:lnTo>
                    <a:pt x="1659" y="1799"/>
                  </a:lnTo>
                  <a:lnTo>
                    <a:pt x="1687" y="1738"/>
                  </a:lnTo>
                  <a:lnTo>
                    <a:pt x="1712" y="1672"/>
                  </a:lnTo>
                  <a:lnTo>
                    <a:pt x="1730" y="1605"/>
                  </a:lnTo>
                  <a:lnTo>
                    <a:pt x="1744" y="1534"/>
                  </a:lnTo>
                  <a:lnTo>
                    <a:pt x="1753" y="1461"/>
                  </a:lnTo>
                  <a:lnTo>
                    <a:pt x="1756" y="1385"/>
                  </a:lnTo>
                  <a:lnTo>
                    <a:pt x="1753" y="1311"/>
                  </a:lnTo>
                  <a:lnTo>
                    <a:pt x="1744" y="1237"/>
                  </a:lnTo>
                  <a:lnTo>
                    <a:pt x="1730" y="1167"/>
                  </a:lnTo>
                  <a:lnTo>
                    <a:pt x="1712" y="1098"/>
                  </a:lnTo>
                  <a:lnTo>
                    <a:pt x="1687" y="1034"/>
                  </a:lnTo>
                  <a:lnTo>
                    <a:pt x="1659" y="971"/>
                  </a:lnTo>
                  <a:lnTo>
                    <a:pt x="1627" y="914"/>
                  </a:lnTo>
                  <a:lnTo>
                    <a:pt x="1590" y="860"/>
                  </a:lnTo>
                  <a:lnTo>
                    <a:pt x="1549" y="810"/>
                  </a:lnTo>
                  <a:lnTo>
                    <a:pt x="1505" y="765"/>
                  </a:lnTo>
                  <a:lnTo>
                    <a:pt x="1459" y="724"/>
                  </a:lnTo>
                  <a:lnTo>
                    <a:pt x="1409" y="689"/>
                  </a:lnTo>
                  <a:lnTo>
                    <a:pt x="1355" y="660"/>
                  </a:lnTo>
                  <a:lnTo>
                    <a:pt x="1301" y="637"/>
                  </a:lnTo>
                  <a:lnTo>
                    <a:pt x="1243" y="620"/>
                  </a:lnTo>
                  <a:lnTo>
                    <a:pt x="1184" y="609"/>
                  </a:lnTo>
                  <a:lnTo>
                    <a:pt x="1123" y="606"/>
                  </a:lnTo>
                  <a:close/>
                  <a:moveTo>
                    <a:pt x="1129" y="0"/>
                  </a:moveTo>
                  <a:lnTo>
                    <a:pt x="1473" y="369"/>
                  </a:lnTo>
                  <a:lnTo>
                    <a:pt x="1927" y="409"/>
                  </a:lnTo>
                  <a:lnTo>
                    <a:pt x="1958" y="969"/>
                  </a:lnTo>
                  <a:lnTo>
                    <a:pt x="2257" y="1393"/>
                  </a:lnTo>
                  <a:lnTo>
                    <a:pt x="1958" y="1816"/>
                  </a:lnTo>
                  <a:lnTo>
                    <a:pt x="1927" y="2378"/>
                  </a:lnTo>
                  <a:lnTo>
                    <a:pt x="1473" y="2416"/>
                  </a:lnTo>
                  <a:lnTo>
                    <a:pt x="1129" y="2785"/>
                  </a:lnTo>
                  <a:lnTo>
                    <a:pt x="785" y="2416"/>
                  </a:lnTo>
                  <a:lnTo>
                    <a:pt x="331" y="2378"/>
                  </a:lnTo>
                  <a:lnTo>
                    <a:pt x="299" y="1816"/>
                  </a:lnTo>
                  <a:lnTo>
                    <a:pt x="0" y="1393"/>
                  </a:lnTo>
                  <a:lnTo>
                    <a:pt x="299" y="969"/>
                  </a:lnTo>
                  <a:lnTo>
                    <a:pt x="331" y="409"/>
                  </a:lnTo>
                  <a:lnTo>
                    <a:pt x="785" y="369"/>
                  </a:lnTo>
                  <a:lnTo>
                    <a:pt x="11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9" name="Freeform 186"/>
            <p:cNvSpPr>
              <a:spLocks/>
            </p:cNvSpPr>
            <p:nvPr/>
          </p:nvSpPr>
          <p:spPr bwMode="auto">
            <a:xfrm>
              <a:off x="1317625" y="8521701"/>
              <a:ext cx="127000" cy="276225"/>
            </a:xfrm>
            <a:custGeom>
              <a:avLst/>
              <a:gdLst>
                <a:gd name="T0" fmla="*/ 187 w 323"/>
                <a:gd name="T1" fmla="*/ 0 h 870"/>
                <a:gd name="T2" fmla="*/ 323 w 323"/>
                <a:gd name="T3" fmla="*/ 0 h 870"/>
                <a:gd name="T4" fmla="*/ 323 w 323"/>
                <a:gd name="T5" fmla="*/ 870 h 870"/>
                <a:gd name="T6" fmla="*/ 163 w 323"/>
                <a:gd name="T7" fmla="*/ 870 h 870"/>
                <a:gd name="T8" fmla="*/ 163 w 323"/>
                <a:gd name="T9" fmla="*/ 184 h 870"/>
                <a:gd name="T10" fmla="*/ 161 w 323"/>
                <a:gd name="T11" fmla="*/ 184 h 870"/>
                <a:gd name="T12" fmla="*/ 28 w 323"/>
                <a:gd name="T13" fmla="*/ 262 h 870"/>
                <a:gd name="T14" fmla="*/ 0 w 323"/>
                <a:gd name="T15" fmla="*/ 108 h 870"/>
                <a:gd name="T16" fmla="*/ 187 w 323"/>
                <a:gd name="T17" fmla="*/ 0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3" h="870">
                  <a:moveTo>
                    <a:pt x="187" y="0"/>
                  </a:moveTo>
                  <a:lnTo>
                    <a:pt x="323" y="0"/>
                  </a:lnTo>
                  <a:lnTo>
                    <a:pt x="323" y="870"/>
                  </a:lnTo>
                  <a:lnTo>
                    <a:pt x="163" y="870"/>
                  </a:lnTo>
                  <a:lnTo>
                    <a:pt x="163" y="184"/>
                  </a:lnTo>
                  <a:lnTo>
                    <a:pt x="161" y="184"/>
                  </a:lnTo>
                  <a:lnTo>
                    <a:pt x="28" y="262"/>
                  </a:lnTo>
                  <a:lnTo>
                    <a:pt x="0" y="108"/>
                  </a:lnTo>
                  <a:lnTo>
                    <a:pt x="18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50" name="Group 49"/>
          <p:cNvGrpSpPr/>
          <p:nvPr/>
        </p:nvGrpSpPr>
        <p:grpSpPr>
          <a:xfrm>
            <a:off x="3364437" y="4785816"/>
            <a:ext cx="3123377" cy="4057198"/>
            <a:chOff x="3364437" y="4785816"/>
            <a:chExt cx="3123377" cy="4057198"/>
          </a:xfrm>
        </p:grpSpPr>
        <p:sp>
          <p:nvSpPr>
            <p:cNvPr id="78" name="Freeform 7"/>
            <p:cNvSpPr>
              <a:spLocks/>
            </p:cNvSpPr>
            <p:nvPr/>
          </p:nvSpPr>
          <p:spPr bwMode="auto">
            <a:xfrm>
              <a:off x="3397592" y="5587608"/>
              <a:ext cx="663138" cy="850021"/>
            </a:xfrm>
            <a:custGeom>
              <a:avLst/>
              <a:gdLst>
                <a:gd name="T0" fmla="*/ 22 w 299"/>
                <a:gd name="T1" fmla="*/ 0 h 423"/>
                <a:gd name="T2" fmla="*/ 26 w 299"/>
                <a:gd name="T3" fmla="*/ 2 h 423"/>
                <a:gd name="T4" fmla="*/ 38 w 299"/>
                <a:gd name="T5" fmla="*/ 4 h 423"/>
                <a:gd name="T6" fmla="*/ 55 w 299"/>
                <a:gd name="T7" fmla="*/ 10 h 423"/>
                <a:gd name="T8" fmla="*/ 77 w 299"/>
                <a:gd name="T9" fmla="*/ 18 h 423"/>
                <a:gd name="T10" fmla="*/ 103 w 299"/>
                <a:gd name="T11" fmla="*/ 31 h 423"/>
                <a:gd name="T12" fmla="*/ 131 w 299"/>
                <a:gd name="T13" fmla="*/ 48 h 423"/>
                <a:gd name="T14" fmla="*/ 162 w 299"/>
                <a:gd name="T15" fmla="*/ 67 h 423"/>
                <a:gd name="T16" fmla="*/ 192 w 299"/>
                <a:gd name="T17" fmla="*/ 94 h 423"/>
                <a:gd name="T18" fmla="*/ 223 w 299"/>
                <a:gd name="T19" fmla="*/ 125 h 423"/>
                <a:gd name="T20" fmla="*/ 250 w 299"/>
                <a:gd name="T21" fmla="*/ 163 h 423"/>
                <a:gd name="T22" fmla="*/ 272 w 299"/>
                <a:gd name="T23" fmla="*/ 203 h 423"/>
                <a:gd name="T24" fmla="*/ 288 w 299"/>
                <a:gd name="T25" fmla="*/ 241 h 423"/>
                <a:gd name="T26" fmla="*/ 296 w 299"/>
                <a:gd name="T27" fmla="*/ 279 h 423"/>
                <a:gd name="T28" fmla="*/ 299 w 299"/>
                <a:gd name="T29" fmla="*/ 312 h 423"/>
                <a:gd name="T30" fmla="*/ 299 w 299"/>
                <a:gd name="T31" fmla="*/ 343 h 423"/>
                <a:gd name="T32" fmla="*/ 296 w 299"/>
                <a:gd name="T33" fmla="*/ 370 h 423"/>
                <a:gd name="T34" fmla="*/ 291 w 299"/>
                <a:gd name="T35" fmla="*/ 392 h 423"/>
                <a:gd name="T36" fmla="*/ 287 w 299"/>
                <a:gd name="T37" fmla="*/ 409 h 423"/>
                <a:gd name="T38" fmla="*/ 282 w 299"/>
                <a:gd name="T39" fmla="*/ 419 h 423"/>
                <a:gd name="T40" fmla="*/ 281 w 299"/>
                <a:gd name="T41" fmla="*/ 423 h 423"/>
                <a:gd name="T42" fmla="*/ 277 w 299"/>
                <a:gd name="T43" fmla="*/ 423 h 423"/>
                <a:gd name="T44" fmla="*/ 265 w 299"/>
                <a:gd name="T45" fmla="*/ 420 h 423"/>
                <a:gd name="T46" fmla="*/ 247 w 299"/>
                <a:gd name="T47" fmla="*/ 417 h 423"/>
                <a:gd name="T48" fmla="*/ 223 w 299"/>
                <a:gd name="T49" fmla="*/ 410 h 423"/>
                <a:gd name="T50" fmla="*/ 196 w 299"/>
                <a:gd name="T51" fmla="*/ 400 h 423"/>
                <a:gd name="T52" fmla="*/ 165 w 299"/>
                <a:gd name="T53" fmla="*/ 388 h 423"/>
                <a:gd name="T54" fmla="*/ 134 w 299"/>
                <a:gd name="T55" fmla="*/ 370 h 423"/>
                <a:gd name="T56" fmla="*/ 103 w 299"/>
                <a:gd name="T57" fmla="*/ 346 h 423"/>
                <a:gd name="T58" fmla="*/ 73 w 299"/>
                <a:gd name="T59" fmla="*/ 316 h 423"/>
                <a:gd name="T60" fmla="*/ 45 w 299"/>
                <a:gd name="T61" fmla="*/ 280 h 423"/>
                <a:gd name="T62" fmla="*/ 25 w 299"/>
                <a:gd name="T63" fmla="*/ 244 h 423"/>
                <a:gd name="T64" fmla="*/ 11 w 299"/>
                <a:gd name="T65" fmla="*/ 209 h 423"/>
                <a:gd name="T66" fmla="*/ 4 w 299"/>
                <a:gd name="T67" fmla="*/ 172 h 423"/>
                <a:gd name="T68" fmla="*/ 0 w 299"/>
                <a:gd name="T69" fmla="*/ 139 h 423"/>
                <a:gd name="T70" fmla="*/ 0 w 299"/>
                <a:gd name="T71" fmla="*/ 107 h 423"/>
                <a:gd name="T72" fmla="*/ 2 w 299"/>
                <a:gd name="T73" fmla="*/ 77 h 423"/>
                <a:gd name="T74" fmla="*/ 8 w 299"/>
                <a:gd name="T75" fmla="*/ 52 h 423"/>
                <a:gd name="T76" fmla="*/ 12 w 299"/>
                <a:gd name="T77" fmla="*/ 31 h 423"/>
                <a:gd name="T78" fmla="*/ 18 w 299"/>
                <a:gd name="T79" fmla="*/ 14 h 423"/>
                <a:gd name="T80" fmla="*/ 21 w 299"/>
                <a:gd name="T81" fmla="*/ 4 h 423"/>
                <a:gd name="T82" fmla="*/ 22 w 299"/>
                <a:gd name="T83"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9" h="423">
                  <a:moveTo>
                    <a:pt x="22" y="0"/>
                  </a:moveTo>
                  <a:lnTo>
                    <a:pt x="26" y="2"/>
                  </a:lnTo>
                  <a:lnTo>
                    <a:pt x="38" y="4"/>
                  </a:lnTo>
                  <a:lnTo>
                    <a:pt x="55" y="10"/>
                  </a:lnTo>
                  <a:lnTo>
                    <a:pt x="77" y="18"/>
                  </a:lnTo>
                  <a:lnTo>
                    <a:pt x="103" y="31"/>
                  </a:lnTo>
                  <a:lnTo>
                    <a:pt x="131" y="48"/>
                  </a:lnTo>
                  <a:lnTo>
                    <a:pt x="162" y="67"/>
                  </a:lnTo>
                  <a:lnTo>
                    <a:pt x="192" y="94"/>
                  </a:lnTo>
                  <a:lnTo>
                    <a:pt x="223" y="125"/>
                  </a:lnTo>
                  <a:lnTo>
                    <a:pt x="250" y="163"/>
                  </a:lnTo>
                  <a:lnTo>
                    <a:pt x="272" y="203"/>
                  </a:lnTo>
                  <a:lnTo>
                    <a:pt x="288" y="241"/>
                  </a:lnTo>
                  <a:lnTo>
                    <a:pt x="296" y="279"/>
                  </a:lnTo>
                  <a:lnTo>
                    <a:pt x="299" y="312"/>
                  </a:lnTo>
                  <a:lnTo>
                    <a:pt x="299" y="343"/>
                  </a:lnTo>
                  <a:lnTo>
                    <a:pt x="296" y="370"/>
                  </a:lnTo>
                  <a:lnTo>
                    <a:pt x="291" y="392"/>
                  </a:lnTo>
                  <a:lnTo>
                    <a:pt x="287" y="409"/>
                  </a:lnTo>
                  <a:lnTo>
                    <a:pt x="282" y="419"/>
                  </a:lnTo>
                  <a:lnTo>
                    <a:pt x="281" y="423"/>
                  </a:lnTo>
                  <a:lnTo>
                    <a:pt x="277" y="423"/>
                  </a:lnTo>
                  <a:lnTo>
                    <a:pt x="265" y="420"/>
                  </a:lnTo>
                  <a:lnTo>
                    <a:pt x="247" y="417"/>
                  </a:lnTo>
                  <a:lnTo>
                    <a:pt x="223" y="410"/>
                  </a:lnTo>
                  <a:lnTo>
                    <a:pt x="196" y="400"/>
                  </a:lnTo>
                  <a:lnTo>
                    <a:pt x="165" y="388"/>
                  </a:lnTo>
                  <a:lnTo>
                    <a:pt x="134" y="370"/>
                  </a:lnTo>
                  <a:lnTo>
                    <a:pt x="103" y="346"/>
                  </a:lnTo>
                  <a:lnTo>
                    <a:pt x="73" y="316"/>
                  </a:lnTo>
                  <a:lnTo>
                    <a:pt x="45" y="280"/>
                  </a:lnTo>
                  <a:lnTo>
                    <a:pt x="25" y="244"/>
                  </a:lnTo>
                  <a:lnTo>
                    <a:pt x="11" y="209"/>
                  </a:lnTo>
                  <a:lnTo>
                    <a:pt x="4" y="172"/>
                  </a:lnTo>
                  <a:lnTo>
                    <a:pt x="0" y="139"/>
                  </a:lnTo>
                  <a:lnTo>
                    <a:pt x="0" y="107"/>
                  </a:lnTo>
                  <a:lnTo>
                    <a:pt x="2" y="77"/>
                  </a:lnTo>
                  <a:lnTo>
                    <a:pt x="8" y="52"/>
                  </a:lnTo>
                  <a:lnTo>
                    <a:pt x="12" y="31"/>
                  </a:lnTo>
                  <a:lnTo>
                    <a:pt x="18" y="14"/>
                  </a:lnTo>
                  <a:lnTo>
                    <a:pt x="21" y="4"/>
                  </a:lnTo>
                  <a:lnTo>
                    <a:pt x="22" y="0"/>
                  </a:lnTo>
                  <a:close/>
                </a:path>
              </a:pathLst>
            </a:custGeom>
            <a:solidFill>
              <a:schemeClr val="accent1">
                <a:lumMod val="75000"/>
                <a:alpha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9" name="Freeform 8"/>
            <p:cNvSpPr>
              <a:spLocks/>
            </p:cNvSpPr>
            <p:nvPr/>
          </p:nvSpPr>
          <p:spPr bwMode="auto">
            <a:xfrm>
              <a:off x="4458612" y="5533354"/>
              <a:ext cx="576928" cy="946477"/>
            </a:xfrm>
            <a:custGeom>
              <a:avLst/>
              <a:gdLst>
                <a:gd name="T0" fmla="*/ 201 w 260"/>
                <a:gd name="T1" fmla="*/ 0 h 470"/>
                <a:gd name="T2" fmla="*/ 202 w 260"/>
                <a:gd name="T3" fmla="*/ 2 h 470"/>
                <a:gd name="T4" fmla="*/ 209 w 260"/>
                <a:gd name="T5" fmla="*/ 12 h 470"/>
                <a:gd name="T6" fmla="*/ 218 w 260"/>
                <a:gd name="T7" fmla="*/ 26 h 470"/>
                <a:gd name="T8" fmla="*/ 228 w 260"/>
                <a:gd name="T9" fmla="*/ 46 h 470"/>
                <a:gd name="T10" fmla="*/ 238 w 260"/>
                <a:gd name="T11" fmla="*/ 70 h 470"/>
                <a:gd name="T12" fmla="*/ 248 w 260"/>
                <a:gd name="T13" fmla="*/ 98 h 470"/>
                <a:gd name="T14" fmla="*/ 255 w 260"/>
                <a:gd name="T15" fmla="*/ 128 h 470"/>
                <a:gd name="T16" fmla="*/ 260 w 260"/>
                <a:gd name="T17" fmla="*/ 162 h 470"/>
                <a:gd name="T18" fmla="*/ 260 w 260"/>
                <a:gd name="T19" fmla="*/ 198 h 470"/>
                <a:gd name="T20" fmla="*/ 256 w 260"/>
                <a:gd name="T21" fmla="*/ 238 h 470"/>
                <a:gd name="T22" fmla="*/ 246 w 260"/>
                <a:gd name="T23" fmla="*/ 277 h 470"/>
                <a:gd name="T24" fmla="*/ 229 w 260"/>
                <a:gd name="T25" fmla="*/ 315 h 470"/>
                <a:gd name="T26" fmla="*/ 209 w 260"/>
                <a:gd name="T27" fmla="*/ 348 h 470"/>
                <a:gd name="T28" fmla="*/ 187 w 260"/>
                <a:gd name="T29" fmla="*/ 376 h 470"/>
                <a:gd name="T30" fmla="*/ 164 w 260"/>
                <a:gd name="T31" fmla="*/ 400 h 470"/>
                <a:gd name="T32" fmla="*/ 140 w 260"/>
                <a:gd name="T33" fmla="*/ 421 h 470"/>
                <a:gd name="T34" fmla="*/ 116 w 260"/>
                <a:gd name="T35" fmla="*/ 436 h 470"/>
                <a:gd name="T36" fmla="*/ 95 w 260"/>
                <a:gd name="T37" fmla="*/ 449 h 470"/>
                <a:gd name="T38" fmla="*/ 77 w 260"/>
                <a:gd name="T39" fmla="*/ 459 h 470"/>
                <a:gd name="T40" fmla="*/ 62 w 260"/>
                <a:gd name="T41" fmla="*/ 466 h 470"/>
                <a:gd name="T42" fmla="*/ 54 w 260"/>
                <a:gd name="T43" fmla="*/ 468 h 470"/>
                <a:gd name="T44" fmla="*/ 50 w 260"/>
                <a:gd name="T45" fmla="*/ 470 h 470"/>
                <a:gd name="T46" fmla="*/ 48 w 260"/>
                <a:gd name="T47" fmla="*/ 467 h 470"/>
                <a:gd name="T48" fmla="*/ 43 w 260"/>
                <a:gd name="T49" fmla="*/ 460 h 470"/>
                <a:gd name="T50" fmla="*/ 36 w 260"/>
                <a:gd name="T51" fmla="*/ 447 h 470"/>
                <a:gd name="T52" fmla="*/ 27 w 260"/>
                <a:gd name="T53" fmla="*/ 431 h 470"/>
                <a:gd name="T54" fmla="*/ 17 w 260"/>
                <a:gd name="T55" fmla="*/ 410 h 470"/>
                <a:gd name="T56" fmla="*/ 10 w 260"/>
                <a:gd name="T57" fmla="*/ 384 h 470"/>
                <a:gd name="T58" fmla="*/ 3 w 260"/>
                <a:gd name="T59" fmla="*/ 355 h 470"/>
                <a:gd name="T60" fmla="*/ 0 w 260"/>
                <a:gd name="T61" fmla="*/ 323 h 470"/>
                <a:gd name="T62" fmla="*/ 0 w 260"/>
                <a:gd name="T63" fmla="*/ 288 h 470"/>
                <a:gd name="T64" fmla="*/ 6 w 260"/>
                <a:gd name="T65" fmla="*/ 250 h 470"/>
                <a:gd name="T66" fmla="*/ 17 w 260"/>
                <a:gd name="T67" fmla="*/ 210 h 470"/>
                <a:gd name="T68" fmla="*/ 36 w 260"/>
                <a:gd name="T69" fmla="*/ 168 h 470"/>
                <a:gd name="T70" fmla="*/ 58 w 260"/>
                <a:gd name="T71" fmla="*/ 130 h 470"/>
                <a:gd name="T72" fmla="*/ 81 w 260"/>
                <a:gd name="T73" fmla="*/ 98 h 470"/>
                <a:gd name="T74" fmla="*/ 105 w 260"/>
                <a:gd name="T75" fmla="*/ 71 h 470"/>
                <a:gd name="T76" fmla="*/ 129 w 260"/>
                <a:gd name="T77" fmla="*/ 49 h 470"/>
                <a:gd name="T78" fmla="*/ 151 w 260"/>
                <a:gd name="T79" fmla="*/ 30 h 470"/>
                <a:gd name="T80" fmla="*/ 171 w 260"/>
                <a:gd name="T81" fmla="*/ 16 h 470"/>
                <a:gd name="T82" fmla="*/ 187 w 260"/>
                <a:gd name="T83" fmla="*/ 7 h 470"/>
                <a:gd name="T84" fmla="*/ 197 w 260"/>
                <a:gd name="T85" fmla="*/ 1 h 470"/>
                <a:gd name="T86" fmla="*/ 201 w 260"/>
                <a:gd name="T87"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0" h="470">
                  <a:moveTo>
                    <a:pt x="201" y="0"/>
                  </a:moveTo>
                  <a:lnTo>
                    <a:pt x="202" y="2"/>
                  </a:lnTo>
                  <a:lnTo>
                    <a:pt x="209" y="12"/>
                  </a:lnTo>
                  <a:lnTo>
                    <a:pt x="218" y="26"/>
                  </a:lnTo>
                  <a:lnTo>
                    <a:pt x="228" y="46"/>
                  </a:lnTo>
                  <a:lnTo>
                    <a:pt x="238" y="70"/>
                  </a:lnTo>
                  <a:lnTo>
                    <a:pt x="248" y="98"/>
                  </a:lnTo>
                  <a:lnTo>
                    <a:pt x="255" y="128"/>
                  </a:lnTo>
                  <a:lnTo>
                    <a:pt x="260" y="162"/>
                  </a:lnTo>
                  <a:lnTo>
                    <a:pt x="260" y="198"/>
                  </a:lnTo>
                  <a:lnTo>
                    <a:pt x="256" y="238"/>
                  </a:lnTo>
                  <a:lnTo>
                    <a:pt x="246" y="277"/>
                  </a:lnTo>
                  <a:lnTo>
                    <a:pt x="229" y="315"/>
                  </a:lnTo>
                  <a:lnTo>
                    <a:pt x="209" y="348"/>
                  </a:lnTo>
                  <a:lnTo>
                    <a:pt x="187" y="376"/>
                  </a:lnTo>
                  <a:lnTo>
                    <a:pt x="164" y="400"/>
                  </a:lnTo>
                  <a:lnTo>
                    <a:pt x="140" y="421"/>
                  </a:lnTo>
                  <a:lnTo>
                    <a:pt x="116" y="436"/>
                  </a:lnTo>
                  <a:lnTo>
                    <a:pt x="95" y="449"/>
                  </a:lnTo>
                  <a:lnTo>
                    <a:pt x="77" y="459"/>
                  </a:lnTo>
                  <a:lnTo>
                    <a:pt x="62" y="466"/>
                  </a:lnTo>
                  <a:lnTo>
                    <a:pt x="54" y="468"/>
                  </a:lnTo>
                  <a:lnTo>
                    <a:pt x="50" y="470"/>
                  </a:lnTo>
                  <a:lnTo>
                    <a:pt x="48" y="467"/>
                  </a:lnTo>
                  <a:lnTo>
                    <a:pt x="43" y="460"/>
                  </a:lnTo>
                  <a:lnTo>
                    <a:pt x="36" y="447"/>
                  </a:lnTo>
                  <a:lnTo>
                    <a:pt x="27" y="431"/>
                  </a:lnTo>
                  <a:lnTo>
                    <a:pt x="17" y="410"/>
                  </a:lnTo>
                  <a:lnTo>
                    <a:pt x="10" y="384"/>
                  </a:lnTo>
                  <a:lnTo>
                    <a:pt x="3" y="355"/>
                  </a:lnTo>
                  <a:lnTo>
                    <a:pt x="0" y="323"/>
                  </a:lnTo>
                  <a:lnTo>
                    <a:pt x="0" y="288"/>
                  </a:lnTo>
                  <a:lnTo>
                    <a:pt x="6" y="250"/>
                  </a:lnTo>
                  <a:lnTo>
                    <a:pt x="17" y="210"/>
                  </a:lnTo>
                  <a:lnTo>
                    <a:pt x="36" y="168"/>
                  </a:lnTo>
                  <a:lnTo>
                    <a:pt x="58" y="130"/>
                  </a:lnTo>
                  <a:lnTo>
                    <a:pt x="81" y="98"/>
                  </a:lnTo>
                  <a:lnTo>
                    <a:pt x="105" y="71"/>
                  </a:lnTo>
                  <a:lnTo>
                    <a:pt x="129" y="49"/>
                  </a:lnTo>
                  <a:lnTo>
                    <a:pt x="151" y="30"/>
                  </a:lnTo>
                  <a:lnTo>
                    <a:pt x="171" y="16"/>
                  </a:lnTo>
                  <a:lnTo>
                    <a:pt x="187" y="7"/>
                  </a:lnTo>
                  <a:lnTo>
                    <a:pt x="197" y="1"/>
                  </a:lnTo>
                  <a:lnTo>
                    <a:pt x="201" y="0"/>
                  </a:lnTo>
                  <a:close/>
                </a:path>
              </a:pathLst>
            </a:custGeom>
            <a:solidFill>
              <a:schemeClr val="accent1">
                <a:lumMod val="75000"/>
                <a:alpha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0" name="Freeform 9"/>
            <p:cNvSpPr>
              <a:spLocks/>
            </p:cNvSpPr>
            <p:nvPr/>
          </p:nvSpPr>
          <p:spPr bwMode="auto">
            <a:xfrm>
              <a:off x="4677450" y="6347203"/>
              <a:ext cx="543773" cy="976622"/>
            </a:xfrm>
            <a:custGeom>
              <a:avLst/>
              <a:gdLst>
                <a:gd name="T0" fmla="*/ 160 w 246"/>
                <a:gd name="T1" fmla="*/ 0 h 486"/>
                <a:gd name="T2" fmla="*/ 163 w 246"/>
                <a:gd name="T3" fmla="*/ 2 h 486"/>
                <a:gd name="T4" fmla="*/ 168 w 246"/>
                <a:gd name="T5" fmla="*/ 9 h 486"/>
                <a:gd name="T6" fmla="*/ 177 w 246"/>
                <a:gd name="T7" fmla="*/ 20 h 486"/>
                <a:gd name="T8" fmla="*/ 188 w 246"/>
                <a:gd name="T9" fmla="*/ 35 h 486"/>
                <a:gd name="T10" fmla="*/ 201 w 246"/>
                <a:gd name="T11" fmla="*/ 55 h 486"/>
                <a:gd name="T12" fmla="*/ 212 w 246"/>
                <a:gd name="T13" fmla="*/ 77 h 486"/>
                <a:gd name="T14" fmla="*/ 225 w 246"/>
                <a:gd name="T15" fmla="*/ 103 h 486"/>
                <a:gd name="T16" fmla="*/ 235 w 246"/>
                <a:gd name="T17" fmla="*/ 131 h 486"/>
                <a:gd name="T18" fmla="*/ 242 w 246"/>
                <a:gd name="T19" fmla="*/ 163 h 486"/>
                <a:gd name="T20" fmla="*/ 246 w 246"/>
                <a:gd name="T21" fmla="*/ 196 h 486"/>
                <a:gd name="T22" fmla="*/ 246 w 246"/>
                <a:gd name="T23" fmla="*/ 231 h 486"/>
                <a:gd name="T24" fmla="*/ 240 w 246"/>
                <a:gd name="T25" fmla="*/ 269 h 486"/>
                <a:gd name="T26" fmla="*/ 229 w 246"/>
                <a:gd name="T27" fmla="*/ 308 h 486"/>
                <a:gd name="T28" fmla="*/ 215 w 246"/>
                <a:gd name="T29" fmla="*/ 345 h 486"/>
                <a:gd name="T30" fmla="*/ 197 w 246"/>
                <a:gd name="T31" fmla="*/ 375 h 486"/>
                <a:gd name="T32" fmla="*/ 175 w 246"/>
                <a:gd name="T33" fmla="*/ 402 h 486"/>
                <a:gd name="T34" fmla="*/ 156 w 246"/>
                <a:gd name="T35" fmla="*/ 426 h 486"/>
                <a:gd name="T36" fmla="*/ 134 w 246"/>
                <a:gd name="T37" fmla="*/ 444 h 486"/>
                <a:gd name="T38" fmla="*/ 115 w 246"/>
                <a:gd name="T39" fmla="*/ 459 h 486"/>
                <a:gd name="T40" fmla="*/ 98 w 246"/>
                <a:gd name="T41" fmla="*/ 472 h 486"/>
                <a:gd name="T42" fmla="*/ 85 w 246"/>
                <a:gd name="T43" fmla="*/ 480 h 486"/>
                <a:gd name="T44" fmla="*/ 76 w 246"/>
                <a:gd name="T45" fmla="*/ 485 h 486"/>
                <a:gd name="T46" fmla="*/ 74 w 246"/>
                <a:gd name="T47" fmla="*/ 486 h 486"/>
                <a:gd name="T48" fmla="*/ 71 w 246"/>
                <a:gd name="T49" fmla="*/ 485 h 486"/>
                <a:gd name="T50" fmla="*/ 64 w 246"/>
                <a:gd name="T51" fmla="*/ 478 h 486"/>
                <a:gd name="T52" fmla="*/ 55 w 246"/>
                <a:gd name="T53" fmla="*/ 465 h 486"/>
                <a:gd name="T54" fmla="*/ 44 w 246"/>
                <a:gd name="T55" fmla="*/ 450 h 486"/>
                <a:gd name="T56" fmla="*/ 33 w 246"/>
                <a:gd name="T57" fmla="*/ 430 h 486"/>
                <a:gd name="T58" fmla="*/ 21 w 246"/>
                <a:gd name="T59" fmla="*/ 406 h 486"/>
                <a:gd name="T60" fmla="*/ 11 w 246"/>
                <a:gd name="T61" fmla="*/ 378 h 486"/>
                <a:gd name="T62" fmla="*/ 4 w 246"/>
                <a:gd name="T63" fmla="*/ 347 h 486"/>
                <a:gd name="T64" fmla="*/ 0 w 246"/>
                <a:gd name="T65" fmla="*/ 312 h 486"/>
                <a:gd name="T66" fmla="*/ 0 w 246"/>
                <a:gd name="T67" fmla="*/ 273 h 486"/>
                <a:gd name="T68" fmla="*/ 6 w 246"/>
                <a:gd name="T69" fmla="*/ 233 h 486"/>
                <a:gd name="T70" fmla="*/ 17 w 246"/>
                <a:gd name="T71" fmla="*/ 191 h 486"/>
                <a:gd name="T72" fmla="*/ 33 w 246"/>
                <a:gd name="T73" fmla="*/ 154 h 486"/>
                <a:gd name="T74" fmla="*/ 50 w 246"/>
                <a:gd name="T75" fmla="*/ 122 h 486"/>
                <a:gd name="T76" fmla="*/ 68 w 246"/>
                <a:gd name="T77" fmla="*/ 93 h 486"/>
                <a:gd name="T78" fmla="*/ 86 w 246"/>
                <a:gd name="T79" fmla="*/ 68 h 486"/>
                <a:gd name="T80" fmla="*/ 105 w 246"/>
                <a:gd name="T81" fmla="*/ 47 h 486"/>
                <a:gd name="T82" fmla="*/ 122 w 246"/>
                <a:gd name="T83" fmla="*/ 30 h 486"/>
                <a:gd name="T84" fmla="*/ 137 w 246"/>
                <a:gd name="T85" fmla="*/ 17 h 486"/>
                <a:gd name="T86" fmla="*/ 149 w 246"/>
                <a:gd name="T87" fmla="*/ 7 h 486"/>
                <a:gd name="T88" fmla="*/ 157 w 246"/>
                <a:gd name="T89" fmla="*/ 2 h 486"/>
                <a:gd name="T90" fmla="*/ 160 w 246"/>
                <a:gd name="T91" fmla="*/ 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486">
                  <a:moveTo>
                    <a:pt x="160" y="0"/>
                  </a:moveTo>
                  <a:lnTo>
                    <a:pt x="163" y="2"/>
                  </a:lnTo>
                  <a:lnTo>
                    <a:pt x="168" y="9"/>
                  </a:lnTo>
                  <a:lnTo>
                    <a:pt x="177" y="20"/>
                  </a:lnTo>
                  <a:lnTo>
                    <a:pt x="188" y="35"/>
                  </a:lnTo>
                  <a:lnTo>
                    <a:pt x="201" y="55"/>
                  </a:lnTo>
                  <a:lnTo>
                    <a:pt x="212" y="77"/>
                  </a:lnTo>
                  <a:lnTo>
                    <a:pt x="225" y="103"/>
                  </a:lnTo>
                  <a:lnTo>
                    <a:pt x="235" y="131"/>
                  </a:lnTo>
                  <a:lnTo>
                    <a:pt x="242" y="163"/>
                  </a:lnTo>
                  <a:lnTo>
                    <a:pt x="246" y="196"/>
                  </a:lnTo>
                  <a:lnTo>
                    <a:pt x="246" y="231"/>
                  </a:lnTo>
                  <a:lnTo>
                    <a:pt x="240" y="269"/>
                  </a:lnTo>
                  <a:lnTo>
                    <a:pt x="229" y="308"/>
                  </a:lnTo>
                  <a:lnTo>
                    <a:pt x="215" y="345"/>
                  </a:lnTo>
                  <a:lnTo>
                    <a:pt x="197" y="375"/>
                  </a:lnTo>
                  <a:lnTo>
                    <a:pt x="175" y="402"/>
                  </a:lnTo>
                  <a:lnTo>
                    <a:pt x="156" y="426"/>
                  </a:lnTo>
                  <a:lnTo>
                    <a:pt x="134" y="444"/>
                  </a:lnTo>
                  <a:lnTo>
                    <a:pt x="115" y="459"/>
                  </a:lnTo>
                  <a:lnTo>
                    <a:pt x="98" y="472"/>
                  </a:lnTo>
                  <a:lnTo>
                    <a:pt x="85" y="480"/>
                  </a:lnTo>
                  <a:lnTo>
                    <a:pt x="76" y="485"/>
                  </a:lnTo>
                  <a:lnTo>
                    <a:pt x="74" y="486"/>
                  </a:lnTo>
                  <a:lnTo>
                    <a:pt x="71" y="485"/>
                  </a:lnTo>
                  <a:lnTo>
                    <a:pt x="64" y="478"/>
                  </a:lnTo>
                  <a:lnTo>
                    <a:pt x="55" y="465"/>
                  </a:lnTo>
                  <a:lnTo>
                    <a:pt x="44" y="450"/>
                  </a:lnTo>
                  <a:lnTo>
                    <a:pt x="33" y="430"/>
                  </a:lnTo>
                  <a:lnTo>
                    <a:pt x="21" y="406"/>
                  </a:lnTo>
                  <a:lnTo>
                    <a:pt x="11" y="378"/>
                  </a:lnTo>
                  <a:lnTo>
                    <a:pt x="4" y="347"/>
                  </a:lnTo>
                  <a:lnTo>
                    <a:pt x="0" y="312"/>
                  </a:lnTo>
                  <a:lnTo>
                    <a:pt x="0" y="273"/>
                  </a:lnTo>
                  <a:lnTo>
                    <a:pt x="6" y="233"/>
                  </a:lnTo>
                  <a:lnTo>
                    <a:pt x="17" y="191"/>
                  </a:lnTo>
                  <a:lnTo>
                    <a:pt x="33" y="154"/>
                  </a:lnTo>
                  <a:lnTo>
                    <a:pt x="50" y="122"/>
                  </a:lnTo>
                  <a:lnTo>
                    <a:pt x="68" y="93"/>
                  </a:lnTo>
                  <a:lnTo>
                    <a:pt x="86" y="68"/>
                  </a:lnTo>
                  <a:lnTo>
                    <a:pt x="105" y="47"/>
                  </a:lnTo>
                  <a:lnTo>
                    <a:pt x="122" y="30"/>
                  </a:lnTo>
                  <a:lnTo>
                    <a:pt x="137" y="17"/>
                  </a:lnTo>
                  <a:lnTo>
                    <a:pt x="149" y="7"/>
                  </a:lnTo>
                  <a:lnTo>
                    <a:pt x="157" y="2"/>
                  </a:lnTo>
                  <a:lnTo>
                    <a:pt x="160" y="0"/>
                  </a:lnTo>
                  <a:close/>
                </a:path>
              </a:pathLst>
            </a:custGeom>
            <a:solidFill>
              <a:schemeClr val="accent1">
                <a:lumMod val="75000"/>
                <a:alpha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1" name="Freeform 10"/>
            <p:cNvSpPr>
              <a:spLocks/>
            </p:cNvSpPr>
            <p:nvPr/>
          </p:nvSpPr>
          <p:spPr bwMode="auto">
            <a:xfrm>
              <a:off x="5188064" y="6889771"/>
              <a:ext cx="530510" cy="988679"/>
            </a:xfrm>
            <a:custGeom>
              <a:avLst/>
              <a:gdLst>
                <a:gd name="T0" fmla="*/ 133 w 242"/>
                <a:gd name="T1" fmla="*/ 0 h 492"/>
                <a:gd name="T2" fmla="*/ 136 w 242"/>
                <a:gd name="T3" fmla="*/ 1 h 492"/>
                <a:gd name="T4" fmla="*/ 143 w 242"/>
                <a:gd name="T5" fmla="*/ 8 h 492"/>
                <a:gd name="T6" fmla="*/ 153 w 242"/>
                <a:gd name="T7" fmla="*/ 18 h 492"/>
                <a:gd name="T8" fmla="*/ 166 w 242"/>
                <a:gd name="T9" fmla="*/ 32 h 492"/>
                <a:gd name="T10" fmla="*/ 180 w 242"/>
                <a:gd name="T11" fmla="*/ 50 h 492"/>
                <a:gd name="T12" fmla="*/ 194 w 242"/>
                <a:gd name="T13" fmla="*/ 71 h 492"/>
                <a:gd name="T14" fmla="*/ 208 w 242"/>
                <a:gd name="T15" fmla="*/ 95 h 492"/>
                <a:gd name="T16" fmla="*/ 221 w 242"/>
                <a:gd name="T17" fmla="*/ 123 h 492"/>
                <a:gd name="T18" fmla="*/ 231 w 242"/>
                <a:gd name="T19" fmla="*/ 152 h 492"/>
                <a:gd name="T20" fmla="*/ 239 w 242"/>
                <a:gd name="T21" fmla="*/ 186 h 492"/>
                <a:gd name="T22" fmla="*/ 242 w 242"/>
                <a:gd name="T23" fmla="*/ 221 h 492"/>
                <a:gd name="T24" fmla="*/ 240 w 242"/>
                <a:gd name="T25" fmla="*/ 258 h 492"/>
                <a:gd name="T26" fmla="*/ 232 w 242"/>
                <a:gd name="T27" fmla="*/ 299 h 492"/>
                <a:gd name="T28" fmla="*/ 221 w 242"/>
                <a:gd name="T29" fmla="*/ 337 h 492"/>
                <a:gd name="T30" fmla="*/ 205 w 242"/>
                <a:gd name="T31" fmla="*/ 369 h 492"/>
                <a:gd name="T32" fmla="*/ 188 w 242"/>
                <a:gd name="T33" fmla="*/ 398 h 492"/>
                <a:gd name="T34" fmla="*/ 170 w 242"/>
                <a:gd name="T35" fmla="*/ 422 h 492"/>
                <a:gd name="T36" fmla="*/ 150 w 242"/>
                <a:gd name="T37" fmla="*/ 444 h 492"/>
                <a:gd name="T38" fmla="*/ 133 w 242"/>
                <a:gd name="T39" fmla="*/ 461 h 492"/>
                <a:gd name="T40" fmla="*/ 117 w 242"/>
                <a:gd name="T41" fmla="*/ 474 h 492"/>
                <a:gd name="T42" fmla="*/ 105 w 242"/>
                <a:gd name="T43" fmla="*/ 484 h 492"/>
                <a:gd name="T44" fmla="*/ 96 w 242"/>
                <a:gd name="T45" fmla="*/ 489 h 492"/>
                <a:gd name="T46" fmla="*/ 93 w 242"/>
                <a:gd name="T47" fmla="*/ 492 h 492"/>
                <a:gd name="T48" fmla="*/ 91 w 242"/>
                <a:gd name="T49" fmla="*/ 489 h 492"/>
                <a:gd name="T50" fmla="*/ 84 w 242"/>
                <a:gd name="T51" fmla="*/ 482 h 492"/>
                <a:gd name="T52" fmla="*/ 74 w 242"/>
                <a:gd name="T53" fmla="*/ 472 h 492"/>
                <a:gd name="T54" fmla="*/ 61 w 242"/>
                <a:gd name="T55" fmla="*/ 457 h 492"/>
                <a:gd name="T56" fmla="*/ 48 w 242"/>
                <a:gd name="T57" fmla="*/ 439 h 492"/>
                <a:gd name="T58" fmla="*/ 34 w 242"/>
                <a:gd name="T59" fmla="*/ 416 h 492"/>
                <a:gd name="T60" fmla="*/ 21 w 242"/>
                <a:gd name="T61" fmla="*/ 390 h 492"/>
                <a:gd name="T62" fmla="*/ 11 w 242"/>
                <a:gd name="T63" fmla="*/ 359 h 492"/>
                <a:gd name="T64" fmla="*/ 4 w 242"/>
                <a:gd name="T65" fmla="*/ 324 h 492"/>
                <a:gd name="T66" fmla="*/ 0 w 242"/>
                <a:gd name="T67" fmla="*/ 286 h 492"/>
                <a:gd name="T68" fmla="*/ 3 w 242"/>
                <a:gd name="T69" fmla="*/ 244 h 492"/>
                <a:gd name="T70" fmla="*/ 10 w 242"/>
                <a:gd name="T71" fmla="*/ 202 h 492"/>
                <a:gd name="T72" fmla="*/ 21 w 242"/>
                <a:gd name="T73" fmla="*/ 165 h 492"/>
                <a:gd name="T74" fmla="*/ 34 w 242"/>
                <a:gd name="T75" fmla="*/ 130 h 492"/>
                <a:gd name="T76" fmla="*/ 50 w 242"/>
                <a:gd name="T77" fmla="*/ 100 h 492"/>
                <a:gd name="T78" fmla="*/ 67 w 242"/>
                <a:gd name="T79" fmla="*/ 74 h 492"/>
                <a:gd name="T80" fmla="*/ 84 w 242"/>
                <a:gd name="T81" fmla="*/ 51 h 492"/>
                <a:gd name="T82" fmla="*/ 99 w 242"/>
                <a:gd name="T83" fmla="*/ 32 h 492"/>
                <a:gd name="T84" fmla="*/ 113 w 242"/>
                <a:gd name="T85" fmla="*/ 18 h 492"/>
                <a:gd name="T86" fmla="*/ 123 w 242"/>
                <a:gd name="T87" fmla="*/ 8 h 492"/>
                <a:gd name="T88" fmla="*/ 130 w 242"/>
                <a:gd name="T89" fmla="*/ 1 h 492"/>
                <a:gd name="T90" fmla="*/ 133 w 242"/>
                <a:gd name="T91"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2" h="492">
                  <a:moveTo>
                    <a:pt x="133" y="0"/>
                  </a:moveTo>
                  <a:lnTo>
                    <a:pt x="136" y="1"/>
                  </a:lnTo>
                  <a:lnTo>
                    <a:pt x="143" y="8"/>
                  </a:lnTo>
                  <a:lnTo>
                    <a:pt x="153" y="18"/>
                  </a:lnTo>
                  <a:lnTo>
                    <a:pt x="166" y="32"/>
                  </a:lnTo>
                  <a:lnTo>
                    <a:pt x="180" y="50"/>
                  </a:lnTo>
                  <a:lnTo>
                    <a:pt x="194" y="71"/>
                  </a:lnTo>
                  <a:lnTo>
                    <a:pt x="208" y="95"/>
                  </a:lnTo>
                  <a:lnTo>
                    <a:pt x="221" y="123"/>
                  </a:lnTo>
                  <a:lnTo>
                    <a:pt x="231" y="152"/>
                  </a:lnTo>
                  <a:lnTo>
                    <a:pt x="239" y="186"/>
                  </a:lnTo>
                  <a:lnTo>
                    <a:pt x="242" y="221"/>
                  </a:lnTo>
                  <a:lnTo>
                    <a:pt x="240" y="258"/>
                  </a:lnTo>
                  <a:lnTo>
                    <a:pt x="232" y="299"/>
                  </a:lnTo>
                  <a:lnTo>
                    <a:pt x="221" y="337"/>
                  </a:lnTo>
                  <a:lnTo>
                    <a:pt x="205" y="369"/>
                  </a:lnTo>
                  <a:lnTo>
                    <a:pt x="188" y="398"/>
                  </a:lnTo>
                  <a:lnTo>
                    <a:pt x="170" y="422"/>
                  </a:lnTo>
                  <a:lnTo>
                    <a:pt x="150" y="444"/>
                  </a:lnTo>
                  <a:lnTo>
                    <a:pt x="133" y="461"/>
                  </a:lnTo>
                  <a:lnTo>
                    <a:pt x="117" y="474"/>
                  </a:lnTo>
                  <a:lnTo>
                    <a:pt x="105" y="484"/>
                  </a:lnTo>
                  <a:lnTo>
                    <a:pt x="96" y="489"/>
                  </a:lnTo>
                  <a:lnTo>
                    <a:pt x="93" y="492"/>
                  </a:lnTo>
                  <a:lnTo>
                    <a:pt x="91" y="489"/>
                  </a:lnTo>
                  <a:lnTo>
                    <a:pt x="84" y="482"/>
                  </a:lnTo>
                  <a:lnTo>
                    <a:pt x="74" y="472"/>
                  </a:lnTo>
                  <a:lnTo>
                    <a:pt x="61" y="457"/>
                  </a:lnTo>
                  <a:lnTo>
                    <a:pt x="48" y="439"/>
                  </a:lnTo>
                  <a:lnTo>
                    <a:pt x="34" y="416"/>
                  </a:lnTo>
                  <a:lnTo>
                    <a:pt x="21" y="390"/>
                  </a:lnTo>
                  <a:lnTo>
                    <a:pt x="11" y="359"/>
                  </a:lnTo>
                  <a:lnTo>
                    <a:pt x="4" y="324"/>
                  </a:lnTo>
                  <a:lnTo>
                    <a:pt x="0" y="286"/>
                  </a:lnTo>
                  <a:lnTo>
                    <a:pt x="3" y="244"/>
                  </a:lnTo>
                  <a:lnTo>
                    <a:pt x="10" y="202"/>
                  </a:lnTo>
                  <a:lnTo>
                    <a:pt x="21" y="165"/>
                  </a:lnTo>
                  <a:lnTo>
                    <a:pt x="34" y="130"/>
                  </a:lnTo>
                  <a:lnTo>
                    <a:pt x="50" y="100"/>
                  </a:lnTo>
                  <a:lnTo>
                    <a:pt x="67" y="74"/>
                  </a:lnTo>
                  <a:lnTo>
                    <a:pt x="84" y="51"/>
                  </a:lnTo>
                  <a:lnTo>
                    <a:pt x="99" y="32"/>
                  </a:lnTo>
                  <a:lnTo>
                    <a:pt x="113" y="18"/>
                  </a:lnTo>
                  <a:lnTo>
                    <a:pt x="123" y="8"/>
                  </a:lnTo>
                  <a:lnTo>
                    <a:pt x="130" y="1"/>
                  </a:lnTo>
                  <a:lnTo>
                    <a:pt x="133" y="0"/>
                  </a:lnTo>
                  <a:close/>
                </a:path>
              </a:pathLst>
            </a:custGeom>
            <a:solidFill>
              <a:schemeClr val="accent1">
                <a:lumMod val="75000"/>
                <a:alpha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2" name="Freeform 11"/>
            <p:cNvSpPr>
              <a:spLocks/>
            </p:cNvSpPr>
            <p:nvPr/>
          </p:nvSpPr>
          <p:spPr bwMode="auto">
            <a:xfrm>
              <a:off x="5758362" y="7432338"/>
              <a:ext cx="537140" cy="970591"/>
            </a:xfrm>
            <a:custGeom>
              <a:avLst/>
              <a:gdLst>
                <a:gd name="T0" fmla="*/ 59 w 242"/>
                <a:gd name="T1" fmla="*/ 0 h 484"/>
                <a:gd name="T2" fmla="*/ 63 w 242"/>
                <a:gd name="T3" fmla="*/ 2 h 484"/>
                <a:gd name="T4" fmla="*/ 72 w 242"/>
                <a:gd name="T5" fmla="*/ 7 h 484"/>
                <a:gd name="T6" fmla="*/ 87 w 242"/>
                <a:gd name="T7" fmla="*/ 16 h 484"/>
                <a:gd name="T8" fmla="*/ 106 w 242"/>
                <a:gd name="T9" fmla="*/ 27 h 484"/>
                <a:gd name="T10" fmla="*/ 127 w 242"/>
                <a:gd name="T11" fmla="*/ 42 h 484"/>
                <a:gd name="T12" fmla="*/ 148 w 242"/>
                <a:gd name="T13" fmla="*/ 62 h 484"/>
                <a:gd name="T14" fmla="*/ 171 w 242"/>
                <a:gd name="T15" fmla="*/ 86 h 484"/>
                <a:gd name="T16" fmla="*/ 192 w 242"/>
                <a:gd name="T17" fmla="*/ 112 h 484"/>
                <a:gd name="T18" fmla="*/ 212 w 242"/>
                <a:gd name="T19" fmla="*/ 144 h 484"/>
                <a:gd name="T20" fmla="*/ 227 w 242"/>
                <a:gd name="T21" fmla="*/ 179 h 484"/>
                <a:gd name="T22" fmla="*/ 237 w 242"/>
                <a:gd name="T23" fmla="*/ 220 h 484"/>
                <a:gd name="T24" fmla="*/ 242 w 242"/>
                <a:gd name="T25" fmla="*/ 260 h 484"/>
                <a:gd name="T26" fmla="*/ 242 w 242"/>
                <a:gd name="T27" fmla="*/ 298 h 484"/>
                <a:gd name="T28" fmla="*/ 236 w 242"/>
                <a:gd name="T29" fmla="*/ 335 h 484"/>
                <a:gd name="T30" fmla="*/ 227 w 242"/>
                <a:gd name="T31" fmla="*/ 367 h 484"/>
                <a:gd name="T32" fmla="*/ 218 w 242"/>
                <a:gd name="T33" fmla="*/ 396 h 484"/>
                <a:gd name="T34" fmla="*/ 205 w 242"/>
                <a:gd name="T35" fmla="*/ 421 h 484"/>
                <a:gd name="T36" fmla="*/ 194 w 242"/>
                <a:gd name="T37" fmla="*/ 444 h 484"/>
                <a:gd name="T38" fmla="*/ 182 w 242"/>
                <a:gd name="T39" fmla="*/ 461 h 484"/>
                <a:gd name="T40" fmla="*/ 172 w 242"/>
                <a:gd name="T41" fmla="*/ 473 h 484"/>
                <a:gd name="T42" fmla="*/ 167 w 242"/>
                <a:gd name="T43" fmla="*/ 482 h 484"/>
                <a:gd name="T44" fmla="*/ 164 w 242"/>
                <a:gd name="T45" fmla="*/ 484 h 484"/>
                <a:gd name="T46" fmla="*/ 161 w 242"/>
                <a:gd name="T47" fmla="*/ 483 h 484"/>
                <a:gd name="T48" fmla="*/ 153 w 242"/>
                <a:gd name="T49" fmla="*/ 479 h 484"/>
                <a:gd name="T50" fmla="*/ 140 w 242"/>
                <a:gd name="T51" fmla="*/ 470 h 484"/>
                <a:gd name="T52" fmla="*/ 123 w 242"/>
                <a:gd name="T53" fmla="*/ 461 h 484"/>
                <a:gd name="T54" fmla="*/ 104 w 242"/>
                <a:gd name="T55" fmla="*/ 447 h 484"/>
                <a:gd name="T56" fmla="*/ 86 w 242"/>
                <a:gd name="T57" fmla="*/ 428 h 484"/>
                <a:gd name="T58" fmla="*/ 66 w 242"/>
                <a:gd name="T59" fmla="*/ 406 h 484"/>
                <a:gd name="T60" fmla="*/ 46 w 242"/>
                <a:gd name="T61" fmla="*/ 379 h 484"/>
                <a:gd name="T62" fmla="*/ 30 w 242"/>
                <a:gd name="T63" fmla="*/ 349 h 484"/>
                <a:gd name="T64" fmla="*/ 15 w 242"/>
                <a:gd name="T65" fmla="*/ 314 h 484"/>
                <a:gd name="T66" fmla="*/ 6 w 242"/>
                <a:gd name="T67" fmla="*/ 273 h 484"/>
                <a:gd name="T68" fmla="*/ 0 w 242"/>
                <a:gd name="T69" fmla="*/ 231 h 484"/>
                <a:gd name="T70" fmla="*/ 0 w 242"/>
                <a:gd name="T71" fmla="*/ 192 h 484"/>
                <a:gd name="T72" fmla="*/ 3 w 242"/>
                <a:gd name="T73" fmla="*/ 154 h 484"/>
                <a:gd name="T74" fmla="*/ 8 w 242"/>
                <a:gd name="T75" fmla="*/ 121 h 484"/>
                <a:gd name="T76" fmla="*/ 17 w 242"/>
                <a:gd name="T77" fmla="*/ 91 h 484"/>
                <a:gd name="T78" fmla="*/ 27 w 242"/>
                <a:gd name="T79" fmla="*/ 65 h 484"/>
                <a:gd name="T80" fmla="*/ 37 w 242"/>
                <a:gd name="T81" fmla="*/ 42 h 484"/>
                <a:gd name="T82" fmla="*/ 45 w 242"/>
                <a:gd name="T83" fmla="*/ 24 h 484"/>
                <a:gd name="T84" fmla="*/ 52 w 242"/>
                <a:gd name="T85" fmla="*/ 11 h 484"/>
                <a:gd name="T86" fmla="*/ 58 w 242"/>
                <a:gd name="T87" fmla="*/ 3 h 484"/>
                <a:gd name="T88" fmla="*/ 59 w 242"/>
                <a:gd name="T89" fmla="*/ 0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42" h="484">
                  <a:moveTo>
                    <a:pt x="59" y="0"/>
                  </a:moveTo>
                  <a:lnTo>
                    <a:pt x="63" y="2"/>
                  </a:lnTo>
                  <a:lnTo>
                    <a:pt x="72" y="7"/>
                  </a:lnTo>
                  <a:lnTo>
                    <a:pt x="87" y="16"/>
                  </a:lnTo>
                  <a:lnTo>
                    <a:pt x="106" y="27"/>
                  </a:lnTo>
                  <a:lnTo>
                    <a:pt x="127" y="42"/>
                  </a:lnTo>
                  <a:lnTo>
                    <a:pt x="148" y="62"/>
                  </a:lnTo>
                  <a:lnTo>
                    <a:pt x="171" y="86"/>
                  </a:lnTo>
                  <a:lnTo>
                    <a:pt x="192" y="112"/>
                  </a:lnTo>
                  <a:lnTo>
                    <a:pt x="212" y="144"/>
                  </a:lnTo>
                  <a:lnTo>
                    <a:pt x="227" y="179"/>
                  </a:lnTo>
                  <a:lnTo>
                    <a:pt x="237" y="220"/>
                  </a:lnTo>
                  <a:lnTo>
                    <a:pt x="242" y="260"/>
                  </a:lnTo>
                  <a:lnTo>
                    <a:pt x="242" y="298"/>
                  </a:lnTo>
                  <a:lnTo>
                    <a:pt x="236" y="335"/>
                  </a:lnTo>
                  <a:lnTo>
                    <a:pt x="227" y="367"/>
                  </a:lnTo>
                  <a:lnTo>
                    <a:pt x="218" y="396"/>
                  </a:lnTo>
                  <a:lnTo>
                    <a:pt x="205" y="421"/>
                  </a:lnTo>
                  <a:lnTo>
                    <a:pt x="194" y="444"/>
                  </a:lnTo>
                  <a:lnTo>
                    <a:pt x="182" y="461"/>
                  </a:lnTo>
                  <a:lnTo>
                    <a:pt x="172" y="473"/>
                  </a:lnTo>
                  <a:lnTo>
                    <a:pt x="167" y="482"/>
                  </a:lnTo>
                  <a:lnTo>
                    <a:pt x="164" y="484"/>
                  </a:lnTo>
                  <a:lnTo>
                    <a:pt x="161" y="483"/>
                  </a:lnTo>
                  <a:lnTo>
                    <a:pt x="153" y="479"/>
                  </a:lnTo>
                  <a:lnTo>
                    <a:pt x="140" y="470"/>
                  </a:lnTo>
                  <a:lnTo>
                    <a:pt x="123" y="461"/>
                  </a:lnTo>
                  <a:lnTo>
                    <a:pt x="104" y="447"/>
                  </a:lnTo>
                  <a:lnTo>
                    <a:pt x="86" y="428"/>
                  </a:lnTo>
                  <a:lnTo>
                    <a:pt x="66" y="406"/>
                  </a:lnTo>
                  <a:lnTo>
                    <a:pt x="46" y="379"/>
                  </a:lnTo>
                  <a:lnTo>
                    <a:pt x="30" y="349"/>
                  </a:lnTo>
                  <a:lnTo>
                    <a:pt x="15" y="314"/>
                  </a:lnTo>
                  <a:lnTo>
                    <a:pt x="6" y="273"/>
                  </a:lnTo>
                  <a:lnTo>
                    <a:pt x="0" y="231"/>
                  </a:lnTo>
                  <a:lnTo>
                    <a:pt x="0" y="192"/>
                  </a:lnTo>
                  <a:lnTo>
                    <a:pt x="3" y="154"/>
                  </a:lnTo>
                  <a:lnTo>
                    <a:pt x="8" y="121"/>
                  </a:lnTo>
                  <a:lnTo>
                    <a:pt x="17" y="91"/>
                  </a:lnTo>
                  <a:lnTo>
                    <a:pt x="27" y="65"/>
                  </a:lnTo>
                  <a:lnTo>
                    <a:pt x="37" y="42"/>
                  </a:lnTo>
                  <a:lnTo>
                    <a:pt x="45" y="24"/>
                  </a:lnTo>
                  <a:lnTo>
                    <a:pt x="52" y="11"/>
                  </a:lnTo>
                  <a:lnTo>
                    <a:pt x="58" y="3"/>
                  </a:lnTo>
                  <a:lnTo>
                    <a:pt x="59" y="0"/>
                  </a:lnTo>
                  <a:close/>
                </a:path>
              </a:pathLst>
            </a:custGeom>
            <a:solidFill>
              <a:schemeClr val="accent1">
                <a:lumMod val="75000"/>
                <a:alpha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3" name="Freeform 12"/>
            <p:cNvSpPr>
              <a:spLocks/>
            </p:cNvSpPr>
            <p:nvPr/>
          </p:nvSpPr>
          <p:spPr bwMode="auto">
            <a:xfrm>
              <a:off x="4020941" y="4785816"/>
              <a:ext cx="530510" cy="988679"/>
            </a:xfrm>
            <a:custGeom>
              <a:avLst/>
              <a:gdLst>
                <a:gd name="T0" fmla="*/ 139 w 238"/>
                <a:gd name="T1" fmla="*/ 0 h 494"/>
                <a:gd name="T2" fmla="*/ 142 w 238"/>
                <a:gd name="T3" fmla="*/ 3 h 494"/>
                <a:gd name="T4" fmla="*/ 147 w 238"/>
                <a:gd name="T5" fmla="*/ 10 h 494"/>
                <a:gd name="T6" fmla="*/ 157 w 238"/>
                <a:gd name="T7" fmla="*/ 23 h 494"/>
                <a:gd name="T8" fmla="*/ 169 w 238"/>
                <a:gd name="T9" fmla="*/ 38 h 494"/>
                <a:gd name="T10" fmla="*/ 181 w 238"/>
                <a:gd name="T11" fmla="*/ 59 h 494"/>
                <a:gd name="T12" fmla="*/ 195 w 238"/>
                <a:gd name="T13" fmla="*/ 83 h 494"/>
                <a:gd name="T14" fmla="*/ 208 w 238"/>
                <a:gd name="T15" fmla="*/ 111 h 494"/>
                <a:gd name="T16" fmla="*/ 219 w 238"/>
                <a:gd name="T17" fmla="*/ 143 h 494"/>
                <a:gd name="T18" fmla="*/ 229 w 238"/>
                <a:gd name="T19" fmla="*/ 180 h 494"/>
                <a:gd name="T20" fmla="*/ 235 w 238"/>
                <a:gd name="T21" fmla="*/ 219 h 494"/>
                <a:gd name="T22" fmla="*/ 238 w 238"/>
                <a:gd name="T23" fmla="*/ 261 h 494"/>
                <a:gd name="T24" fmla="*/ 235 w 238"/>
                <a:gd name="T25" fmla="*/ 303 h 494"/>
                <a:gd name="T26" fmla="*/ 226 w 238"/>
                <a:gd name="T27" fmla="*/ 340 h 494"/>
                <a:gd name="T28" fmla="*/ 215 w 238"/>
                <a:gd name="T29" fmla="*/ 373 h 494"/>
                <a:gd name="T30" fmla="*/ 201 w 238"/>
                <a:gd name="T31" fmla="*/ 402 h 494"/>
                <a:gd name="T32" fmla="*/ 185 w 238"/>
                <a:gd name="T33" fmla="*/ 427 h 494"/>
                <a:gd name="T34" fmla="*/ 169 w 238"/>
                <a:gd name="T35" fmla="*/ 448 h 494"/>
                <a:gd name="T36" fmla="*/ 153 w 238"/>
                <a:gd name="T37" fmla="*/ 465 h 494"/>
                <a:gd name="T38" fmla="*/ 139 w 238"/>
                <a:gd name="T39" fmla="*/ 478 h 494"/>
                <a:gd name="T40" fmla="*/ 128 w 238"/>
                <a:gd name="T41" fmla="*/ 487 h 494"/>
                <a:gd name="T42" fmla="*/ 120 w 238"/>
                <a:gd name="T43" fmla="*/ 493 h 494"/>
                <a:gd name="T44" fmla="*/ 118 w 238"/>
                <a:gd name="T45" fmla="*/ 494 h 494"/>
                <a:gd name="T46" fmla="*/ 115 w 238"/>
                <a:gd name="T47" fmla="*/ 492 h 494"/>
                <a:gd name="T48" fmla="*/ 108 w 238"/>
                <a:gd name="T49" fmla="*/ 486 h 494"/>
                <a:gd name="T50" fmla="*/ 96 w 238"/>
                <a:gd name="T51" fmla="*/ 475 h 494"/>
                <a:gd name="T52" fmla="*/ 82 w 238"/>
                <a:gd name="T53" fmla="*/ 459 h 494"/>
                <a:gd name="T54" fmla="*/ 67 w 238"/>
                <a:gd name="T55" fmla="*/ 440 h 494"/>
                <a:gd name="T56" fmla="*/ 50 w 238"/>
                <a:gd name="T57" fmla="*/ 417 h 494"/>
                <a:gd name="T58" fmla="*/ 34 w 238"/>
                <a:gd name="T59" fmla="*/ 391 h 494"/>
                <a:gd name="T60" fmla="*/ 21 w 238"/>
                <a:gd name="T61" fmla="*/ 360 h 494"/>
                <a:gd name="T62" fmla="*/ 10 w 238"/>
                <a:gd name="T63" fmla="*/ 325 h 494"/>
                <a:gd name="T64" fmla="*/ 3 w 238"/>
                <a:gd name="T65" fmla="*/ 287 h 494"/>
                <a:gd name="T66" fmla="*/ 0 w 238"/>
                <a:gd name="T67" fmla="*/ 247 h 494"/>
                <a:gd name="T68" fmla="*/ 5 w 238"/>
                <a:gd name="T69" fmla="*/ 205 h 494"/>
                <a:gd name="T70" fmla="*/ 13 w 238"/>
                <a:gd name="T71" fmla="*/ 168 h 494"/>
                <a:gd name="T72" fmla="*/ 26 w 238"/>
                <a:gd name="T73" fmla="*/ 133 h 494"/>
                <a:gd name="T74" fmla="*/ 43 w 238"/>
                <a:gd name="T75" fmla="*/ 103 h 494"/>
                <a:gd name="T76" fmla="*/ 61 w 238"/>
                <a:gd name="T77" fmla="*/ 76 h 494"/>
                <a:gd name="T78" fmla="*/ 79 w 238"/>
                <a:gd name="T79" fmla="*/ 54 h 494"/>
                <a:gd name="T80" fmla="*/ 98 w 238"/>
                <a:gd name="T81" fmla="*/ 35 h 494"/>
                <a:gd name="T82" fmla="*/ 113 w 238"/>
                <a:gd name="T83" fmla="*/ 20 h 494"/>
                <a:gd name="T84" fmla="*/ 126 w 238"/>
                <a:gd name="T85" fmla="*/ 10 h 494"/>
                <a:gd name="T86" fmla="*/ 136 w 238"/>
                <a:gd name="T87" fmla="*/ 3 h 494"/>
                <a:gd name="T88" fmla="*/ 139 w 238"/>
                <a:gd name="T8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8" h="494">
                  <a:moveTo>
                    <a:pt x="139" y="0"/>
                  </a:moveTo>
                  <a:lnTo>
                    <a:pt x="142" y="3"/>
                  </a:lnTo>
                  <a:lnTo>
                    <a:pt x="147" y="10"/>
                  </a:lnTo>
                  <a:lnTo>
                    <a:pt x="157" y="23"/>
                  </a:lnTo>
                  <a:lnTo>
                    <a:pt x="169" y="38"/>
                  </a:lnTo>
                  <a:lnTo>
                    <a:pt x="181" y="59"/>
                  </a:lnTo>
                  <a:lnTo>
                    <a:pt x="195" y="83"/>
                  </a:lnTo>
                  <a:lnTo>
                    <a:pt x="208" y="111"/>
                  </a:lnTo>
                  <a:lnTo>
                    <a:pt x="219" y="143"/>
                  </a:lnTo>
                  <a:lnTo>
                    <a:pt x="229" y="180"/>
                  </a:lnTo>
                  <a:lnTo>
                    <a:pt x="235" y="219"/>
                  </a:lnTo>
                  <a:lnTo>
                    <a:pt x="238" y="261"/>
                  </a:lnTo>
                  <a:lnTo>
                    <a:pt x="235" y="303"/>
                  </a:lnTo>
                  <a:lnTo>
                    <a:pt x="226" y="340"/>
                  </a:lnTo>
                  <a:lnTo>
                    <a:pt x="215" y="373"/>
                  </a:lnTo>
                  <a:lnTo>
                    <a:pt x="201" y="402"/>
                  </a:lnTo>
                  <a:lnTo>
                    <a:pt x="185" y="427"/>
                  </a:lnTo>
                  <a:lnTo>
                    <a:pt x="169" y="448"/>
                  </a:lnTo>
                  <a:lnTo>
                    <a:pt x="153" y="465"/>
                  </a:lnTo>
                  <a:lnTo>
                    <a:pt x="139" y="478"/>
                  </a:lnTo>
                  <a:lnTo>
                    <a:pt x="128" y="487"/>
                  </a:lnTo>
                  <a:lnTo>
                    <a:pt x="120" y="493"/>
                  </a:lnTo>
                  <a:lnTo>
                    <a:pt x="118" y="494"/>
                  </a:lnTo>
                  <a:lnTo>
                    <a:pt x="115" y="492"/>
                  </a:lnTo>
                  <a:lnTo>
                    <a:pt x="108" y="486"/>
                  </a:lnTo>
                  <a:lnTo>
                    <a:pt x="96" y="475"/>
                  </a:lnTo>
                  <a:lnTo>
                    <a:pt x="82" y="459"/>
                  </a:lnTo>
                  <a:lnTo>
                    <a:pt x="67" y="440"/>
                  </a:lnTo>
                  <a:lnTo>
                    <a:pt x="50" y="417"/>
                  </a:lnTo>
                  <a:lnTo>
                    <a:pt x="34" y="391"/>
                  </a:lnTo>
                  <a:lnTo>
                    <a:pt x="21" y="360"/>
                  </a:lnTo>
                  <a:lnTo>
                    <a:pt x="10" y="325"/>
                  </a:lnTo>
                  <a:lnTo>
                    <a:pt x="3" y="287"/>
                  </a:lnTo>
                  <a:lnTo>
                    <a:pt x="0" y="247"/>
                  </a:lnTo>
                  <a:lnTo>
                    <a:pt x="5" y="205"/>
                  </a:lnTo>
                  <a:lnTo>
                    <a:pt x="13" y="168"/>
                  </a:lnTo>
                  <a:lnTo>
                    <a:pt x="26" y="133"/>
                  </a:lnTo>
                  <a:lnTo>
                    <a:pt x="43" y="103"/>
                  </a:lnTo>
                  <a:lnTo>
                    <a:pt x="61" y="76"/>
                  </a:lnTo>
                  <a:lnTo>
                    <a:pt x="79" y="54"/>
                  </a:lnTo>
                  <a:lnTo>
                    <a:pt x="98" y="35"/>
                  </a:lnTo>
                  <a:lnTo>
                    <a:pt x="113" y="20"/>
                  </a:lnTo>
                  <a:lnTo>
                    <a:pt x="126" y="10"/>
                  </a:lnTo>
                  <a:lnTo>
                    <a:pt x="136" y="3"/>
                  </a:lnTo>
                  <a:lnTo>
                    <a:pt x="139" y="0"/>
                  </a:lnTo>
                  <a:close/>
                </a:path>
              </a:pathLst>
            </a:custGeom>
            <a:solidFill>
              <a:schemeClr val="accent1">
                <a:lumMod val="75000"/>
                <a:alpha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4" name="Freeform 13"/>
            <p:cNvSpPr>
              <a:spLocks/>
            </p:cNvSpPr>
            <p:nvPr/>
          </p:nvSpPr>
          <p:spPr bwMode="auto">
            <a:xfrm>
              <a:off x="3364437" y="6425576"/>
              <a:ext cx="828920" cy="669165"/>
            </a:xfrm>
            <a:custGeom>
              <a:avLst/>
              <a:gdLst>
                <a:gd name="T0" fmla="*/ 17 w 375"/>
                <a:gd name="T1" fmla="*/ 0 h 333"/>
                <a:gd name="T2" fmla="*/ 34 w 375"/>
                <a:gd name="T3" fmla="*/ 0 h 333"/>
                <a:gd name="T4" fmla="*/ 58 w 375"/>
                <a:gd name="T5" fmla="*/ 1 h 333"/>
                <a:gd name="T6" fmla="*/ 86 w 375"/>
                <a:gd name="T7" fmla="*/ 5 h 333"/>
                <a:gd name="T8" fmla="*/ 119 w 375"/>
                <a:gd name="T9" fmla="*/ 12 h 333"/>
                <a:gd name="T10" fmla="*/ 154 w 375"/>
                <a:gd name="T11" fmla="*/ 23 h 333"/>
                <a:gd name="T12" fmla="*/ 191 w 375"/>
                <a:gd name="T13" fmla="*/ 39 h 333"/>
                <a:gd name="T14" fmla="*/ 229 w 375"/>
                <a:gd name="T15" fmla="*/ 60 h 333"/>
                <a:gd name="T16" fmla="*/ 267 w 375"/>
                <a:gd name="T17" fmla="*/ 88 h 333"/>
                <a:gd name="T18" fmla="*/ 300 w 375"/>
                <a:gd name="T19" fmla="*/ 120 h 333"/>
                <a:gd name="T20" fmla="*/ 327 w 375"/>
                <a:gd name="T21" fmla="*/ 152 h 333"/>
                <a:gd name="T22" fmla="*/ 345 w 375"/>
                <a:gd name="T23" fmla="*/ 186 h 333"/>
                <a:gd name="T24" fmla="*/ 359 w 375"/>
                <a:gd name="T25" fmla="*/ 217 h 333"/>
                <a:gd name="T26" fmla="*/ 368 w 375"/>
                <a:gd name="T27" fmla="*/ 246 h 333"/>
                <a:gd name="T28" fmla="*/ 372 w 375"/>
                <a:gd name="T29" fmla="*/ 272 h 333"/>
                <a:gd name="T30" fmla="*/ 375 w 375"/>
                <a:gd name="T31" fmla="*/ 295 h 333"/>
                <a:gd name="T32" fmla="*/ 375 w 375"/>
                <a:gd name="T33" fmla="*/ 313 h 333"/>
                <a:gd name="T34" fmla="*/ 375 w 375"/>
                <a:gd name="T35" fmla="*/ 324 h 333"/>
                <a:gd name="T36" fmla="*/ 375 w 375"/>
                <a:gd name="T37" fmla="*/ 327 h 333"/>
                <a:gd name="T38" fmla="*/ 370 w 375"/>
                <a:gd name="T39" fmla="*/ 328 h 333"/>
                <a:gd name="T40" fmla="*/ 358 w 375"/>
                <a:gd name="T41" fmla="*/ 330 h 333"/>
                <a:gd name="T42" fmla="*/ 339 w 375"/>
                <a:gd name="T43" fmla="*/ 333 h 333"/>
                <a:gd name="T44" fmla="*/ 315 w 375"/>
                <a:gd name="T45" fmla="*/ 333 h 333"/>
                <a:gd name="T46" fmla="*/ 286 w 375"/>
                <a:gd name="T47" fmla="*/ 331 h 333"/>
                <a:gd name="T48" fmla="*/ 253 w 375"/>
                <a:gd name="T49" fmla="*/ 327 h 333"/>
                <a:gd name="T50" fmla="*/ 218 w 375"/>
                <a:gd name="T51" fmla="*/ 320 h 333"/>
                <a:gd name="T52" fmla="*/ 181 w 375"/>
                <a:gd name="T53" fmla="*/ 306 h 333"/>
                <a:gd name="T54" fmla="*/ 143 w 375"/>
                <a:gd name="T55" fmla="*/ 288 h 333"/>
                <a:gd name="T56" fmla="*/ 106 w 375"/>
                <a:gd name="T57" fmla="*/ 261 h 333"/>
                <a:gd name="T58" fmla="*/ 76 w 375"/>
                <a:gd name="T59" fmla="*/ 232 h 333"/>
                <a:gd name="T60" fmla="*/ 52 w 375"/>
                <a:gd name="T61" fmla="*/ 201 h 333"/>
                <a:gd name="T62" fmla="*/ 34 w 375"/>
                <a:gd name="T63" fmla="*/ 170 h 333"/>
                <a:gd name="T64" fmla="*/ 20 w 375"/>
                <a:gd name="T65" fmla="*/ 138 h 333"/>
                <a:gd name="T66" fmla="*/ 11 w 375"/>
                <a:gd name="T67" fmla="*/ 107 h 333"/>
                <a:gd name="T68" fmla="*/ 4 w 375"/>
                <a:gd name="T69" fmla="*/ 78 h 333"/>
                <a:gd name="T70" fmla="*/ 1 w 375"/>
                <a:gd name="T71" fmla="*/ 53 h 333"/>
                <a:gd name="T72" fmla="*/ 0 w 375"/>
                <a:gd name="T73" fmla="*/ 30 h 333"/>
                <a:gd name="T74" fmla="*/ 0 w 375"/>
                <a:gd name="T75" fmla="*/ 16 h 333"/>
                <a:gd name="T76" fmla="*/ 0 w 375"/>
                <a:gd name="T77" fmla="*/ 14 h 333"/>
                <a:gd name="T78" fmla="*/ 0 w 375"/>
                <a:gd name="T79" fmla="*/ 4 h 333"/>
                <a:gd name="T80" fmla="*/ 1 w 375"/>
                <a:gd name="T81" fmla="*/ 0 h 333"/>
                <a:gd name="T82" fmla="*/ 4 w 375"/>
                <a:gd name="T83" fmla="*/ 0 h 333"/>
                <a:gd name="T84" fmla="*/ 17 w 375"/>
                <a:gd name="T85"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5" h="333">
                  <a:moveTo>
                    <a:pt x="17" y="0"/>
                  </a:moveTo>
                  <a:lnTo>
                    <a:pt x="34" y="0"/>
                  </a:lnTo>
                  <a:lnTo>
                    <a:pt x="58" y="1"/>
                  </a:lnTo>
                  <a:lnTo>
                    <a:pt x="86" y="5"/>
                  </a:lnTo>
                  <a:lnTo>
                    <a:pt x="119" y="12"/>
                  </a:lnTo>
                  <a:lnTo>
                    <a:pt x="154" y="23"/>
                  </a:lnTo>
                  <a:lnTo>
                    <a:pt x="191" y="39"/>
                  </a:lnTo>
                  <a:lnTo>
                    <a:pt x="229" y="60"/>
                  </a:lnTo>
                  <a:lnTo>
                    <a:pt x="267" y="88"/>
                  </a:lnTo>
                  <a:lnTo>
                    <a:pt x="300" y="120"/>
                  </a:lnTo>
                  <a:lnTo>
                    <a:pt x="327" y="152"/>
                  </a:lnTo>
                  <a:lnTo>
                    <a:pt x="345" y="186"/>
                  </a:lnTo>
                  <a:lnTo>
                    <a:pt x="359" y="217"/>
                  </a:lnTo>
                  <a:lnTo>
                    <a:pt x="368" y="246"/>
                  </a:lnTo>
                  <a:lnTo>
                    <a:pt x="372" y="272"/>
                  </a:lnTo>
                  <a:lnTo>
                    <a:pt x="375" y="295"/>
                  </a:lnTo>
                  <a:lnTo>
                    <a:pt x="375" y="313"/>
                  </a:lnTo>
                  <a:lnTo>
                    <a:pt x="375" y="324"/>
                  </a:lnTo>
                  <a:lnTo>
                    <a:pt x="375" y="327"/>
                  </a:lnTo>
                  <a:lnTo>
                    <a:pt x="370" y="328"/>
                  </a:lnTo>
                  <a:lnTo>
                    <a:pt x="358" y="330"/>
                  </a:lnTo>
                  <a:lnTo>
                    <a:pt x="339" y="333"/>
                  </a:lnTo>
                  <a:lnTo>
                    <a:pt x="315" y="333"/>
                  </a:lnTo>
                  <a:lnTo>
                    <a:pt x="286" y="331"/>
                  </a:lnTo>
                  <a:lnTo>
                    <a:pt x="253" y="327"/>
                  </a:lnTo>
                  <a:lnTo>
                    <a:pt x="218" y="320"/>
                  </a:lnTo>
                  <a:lnTo>
                    <a:pt x="181" y="306"/>
                  </a:lnTo>
                  <a:lnTo>
                    <a:pt x="143" y="288"/>
                  </a:lnTo>
                  <a:lnTo>
                    <a:pt x="106" y="261"/>
                  </a:lnTo>
                  <a:lnTo>
                    <a:pt x="76" y="232"/>
                  </a:lnTo>
                  <a:lnTo>
                    <a:pt x="52" y="201"/>
                  </a:lnTo>
                  <a:lnTo>
                    <a:pt x="34" y="170"/>
                  </a:lnTo>
                  <a:lnTo>
                    <a:pt x="20" y="138"/>
                  </a:lnTo>
                  <a:lnTo>
                    <a:pt x="11" y="107"/>
                  </a:lnTo>
                  <a:lnTo>
                    <a:pt x="4" y="78"/>
                  </a:lnTo>
                  <a:lnTo>
                    <a:pt x="1" y="53"/>
                  </a:lnTo>
                  <a:lnTo>
                    <a:pt x="0" y="30"/>
                  </a:lnTo>
                  <a:lnTo>
                    <a:pt x="0" y="16"/>
                  </a:lnTo>
                  <a:lnTo>
                    <a:pt x="0" y="14"/>
                  </a:lnTo>
                  <a:lnTo>
                    <a:pt x="0" y="4"/>
                  </a:lnTo>
                  <a:lnTo>
                    <a:pt x="1" y="0"/>
                  </a:lnTo>
                  <a:lnTo>
                    <a:pt x="4" y="0"/>
                  </a:lnTo>
                  <a:lnTo>
                    <a:pt x="17" y="0"/>
                  </a:lnTo>
                  <a:close/>
                </a:path>
              </a:pathLst>
            </a:custGeom>
            <a:solidFill>
              <a:schemeClr val="accent1">
                <a:lumMod val="75000"/>
                <a:alpha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5" name="Freeform 14"/>
            <p:cNvSpPr>
              <a:spLocks/>
            </p:cNvSpPr>
            <p:nvPr/>
          </p:nvSpPr>
          <p:spPr bwMode="auto">
            <a:xfrm>
              <a:off x="3636321" y="7197228"/>
              <a:ext cx="968181" cy="560651"/>
            </a:xfrm>
            <a:custGeom>
              <a:avLst/>
              <a:gdLst>
                <a:gd name="T0" fmla="*/ 118 w 438"/>
                <a:gd name="T1" fmla="*/ 0 h 278"/>
                <a:gd name="T2" fmla="*/ 155 w 438"/>
                <a:gd name="T3" fmla="*/ 4 h 278"/>
                <a:gd name="T4" fmla="*/ 195 w 438"/>
                <a:gd name="T5" fmla="*/ 11 h 278"/>
                <a:gd name="T6" fmla="*/ 236 w 438"/>
                <a:gd name="T7" fmla="*/ 24 h 278"/>
                <a:gd name="T8" fmla="*/ 279 w 438"/>
                <a:gd name="T9" fmla="*/ 42 h 278"/>
                <a:gd name="T10" fmla="*/ 316 w 438"/>
                <a:gd name="T11" fmla="*/ 63 h 278"/>
                <a:gd name="T12" fmla="*/ 346 w 438"/>
                <a:gd name="T13" fmla="*/ 87 h 278"/>
                <a:gd name="T14" fmla="*/ 371 w 438"/>
                <a:gd name="T15" fmla="*/ 112 h 278"/>
                <a:gd name="T16" fmla="*/ 391 w 438"/>
                <a:gd name="T17" fmla="*/ 137 h 278"/>
                <a:gd name="T18" fmla="*/ 407 w 438"/>
                <a:gd name="T19" fmla="*/ 162 h 278"/>
                <a:gd name="T20" fmla="*/ 418 w 438"/>
                <a:gd name="T21" fmla="*/ 186 h 278"/>
                <a:gd name="T22" fmla="*/ 426 w 438"/>
                <a:gd name="T23" fmla="*/ 207 h 278"/>
                <a:gd name="T24" fmla="*/ 432 w 438"/>
                <a:gd name="T25" fmla="*/ 225 h 278"/>
                <a:gd name="T26" fmla="*/ 436 w 438"/>
                <a:gd name="T27" fmla="*/ 239 h 278"/>
                <a:gd name="T28" fmla="*/ 438 w 438"/>
                <a:gd name="T29" fmla="*/ 249 h 278"/>
                <a:gd name="T30" fmla="*/ 438 w 438"/>
                <a:gd name="T31" fmla="*/ 252 h 278"/>
                <a:gd name="T32" fmla="*/ 435 w 438"/>
                <a:gd name="T33" fmla="*/ 253 h 278"/>
                <a:gd name="T34" fmla="*/ 425 w 438"/>
                <a:gd name="T35" fmla="*/ 258 h 278"/>
                <a:gd name="T36" fmla="*/ 411 w 438"/>
                <a:gd name="T37" fmla="*/ 263 h 278"/>
                <a:gd name="T38" fmla="*/ 391 w 438"/>
                <a:gd name="T39" fmla="*/ 269 h 278"/>
                <a:gd name="T40" fmla="*/ 366 w 438"/>
                <a:gd name="T41" fmla="*/ 273 h 278"/>
                <a:gd name="T42" fmla="*/ 339 w 438"/>
                <a:gd name="T43" fmla="*/ 277 h 278"/>
                <a:gd name="T44" fmla="*/ 306 w 438"/>
                <a:gd name="T45" fmla="*/ 278 h 278"/>
                <a:gd name="T46" fmla="*/ 272 w 438"/>
                <a:gd name="T47" fmla="*/ 277 h 278"/>
                <a:gd name="T48" fmla="*/ 237 w 438"/>
                <a:gd name="T49" fmla="*/ 273 h 278"/>
                <a:gd name="T50" fmla="*/ 199 w 438"/>
                <a:gd name="T51" fmla="*/ 262 h 278"/>
                <a:gd name="T52" fmla="*/ 161 w 438"/>
                <a:gd name="T53" fmla="*/ 246 h 278"/>
                <a:gd name="T54" fmla="*/ 125 w 438"/>
                <a:gd name="T55" fmla="*/ 224 h 278"/>
                <a:gd name="T56" fmla="*/ 96 w 438"/>
                <a:gd name="T57" fmla="*/ 200 h 278"/>
                <a:gd name="T58" fmla="*/ 70 w 438"/>
                <a:gd name="T59" fmla="*/ 174 h 278"/>
                <a:gd name="T60" fmla="*/ 50 w 438"/>
                <a:gd name="T61" fmla="*/ 146 h 278"/>
                <a:gd name="T62" fmla="*/ 34 w 438"/>
                <a:gd name="T63" fmla="*/ 118 h 278"/>
                <a:gd name="T64" fmla="*/ 22 w 438"/>
                <a:gd name="T65" fmla="*/ 91 h 278"/>
                <a:gd name="T66" fmla="*/ 12 w 438"/>
                <a:gd name="T67" fmla="*/ 66 h 278"/>
                <a:gd name="T68" fmla="*/ 7 w 438"/>
                <a:gd name="T69" fmla="*/ 45 h 278"/>
                <a:gd name="T70" fmla="*/ 2 w 438"/>
                <a:gd name="T71" fmla="*/ 29 h 278"/>
                <a:gd name="T72" fmla="*/ 1 w 438"/>
                <a:gd name="T73" fmla="*/ 18 h 278"/>
                <a:gd name="T74" fmla="*/ 0 w 438"/>
                <a:gd name="T75" fmla="*/ 15 h 278"/>
                <a:gd name="T76" fmla="*/ 4 w 438"/>
                <a:gd name="T77" fmla="*/ 14 h 278"/>
                <a:gd name="T78" fmla="*/ 15 w 438"/>
                <a:gd name="T79" fmla="*/ 11 h 278"/>
                <a:gd name="T80" fmla="*/ 34 w 438"/>
                <a:gd name="T81" fmla="*/ 7 h 278"/>
                <a:gd name="T82" fmla="*/ 56 w 438"/>
                <a:gd name="T83" fmla="*/ 3 h 278"/>
                <a:gd name="T84" fmla="*/ 86 w 438"/>
                <a:gd name="T85" fmla="*/ 0 h 278"/>
                <a:gd name="T86" fmla="*/ 118 w 438"/>
                <a:gd name="T87"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8" h="278">
                  <a:moveTo>
                    <a:pt x="118" y="0"/>
                  </a:moveTo>
                  <a:lnTo>
                    <a:pt x="155" y="4"/>
                  </a:lnTo>
                  <a:lnTo>
                    <a:pt x="195" y="11"/>
                  </a:lnTo>
                  <a:lnTo>
                    <a:pt x="236" y="24"/>
                  </a:lnTo>
                  <a:lnTo>
                    <a:pt x="279" y="42"/>
                  </a:lnTo>
                  <a:lnTo>
                    <a:pt x="316" y="63"/>
                  </a:lnTo>
                  <a:lnTo>
                    <a:pt x="346" y="87"/>
                  </a:lnTo>
                  <a:lnTo>
                    <a:pt x="371" y="112"/>
                  </a:lnTo>
                  <a:lnTo>
                    <a:pt x="391" y="137"/>
                  </a:lnTo>
                  <a:lnTo>
                    <a:pt x="407" y="162"/>
                  </a:lnTo>
                  <a:lnTo>
                    <a:pt x="418" y="186"/>
                  </a:lnTo>
                  <a:lnTo>
                    <a:pt x="426" y="207"/>
                  </a:lnTo>
                  <a:lnTo>
                    <a:pt x="432" y="225"/>
                  </a:lnTo>
                  <a:lnTo>
                    <a:pt x="436" y="239"/>
                  </a:lnTo>
                  <a:lnTo>
                    <a:pt x="438" y="249"/>
                  </a:lnTo>
                  <a:lnTo>
                    <a:pt x="438" y="252"/>
                  </a:lnTo>
                  <a:lnTo>
                    <a:pt x="435" y="253"/>
                  </a:lnTo>
                  <a:lnTo>
                    <a:pt x="425" y="258"/>
                  </a:lnTo>
                  <a:lnTo>
                    <a:pt x="411" y="263"/>
                  </a:lnTo>
                  <a:lnTo>
                    <a:pt x="391" y="269"/>
                  </a:lnTo>
                  <a:lnTo>
                    <a:pt x="366" y="273"/>
                  </a:lnTo>
                  <a:lnTo>
                    <a:pt x="339" y="277"/>
                  </a:lnTo>
                  <a:lnTo>
                    <a:pt x="306" y="278"/>
                  </a:lnTo>
                  <a:lnTo>
                    <a:pt x="272" y="277"/>
                  </a:lnTo>
                  <a:lnTo>
                    <a:pt x="237" y="273"/>
                  </a:lnTo>
                  <a:lnTo>
                    <a:pt x="199" y="262"/>
                  </a:lnTo>
                  <a:lnTo>
                    <a:pt x="161" y="246"/>
                  </a:lnTo>
                  <a:lnTo>
                    <a:pt x="125" y="224"/>
                  </a:lnTo>
                  <a:lnTo>
                    <a:pt x="96" y="200"/>
                  </a:lnTo>
                  <a:lnTo>
                    <a:pt x="70" y="174"/>
                  </a:lnTo>
                  <a:lnTo>
                    <a:pt x="50" y="146"/>
                  </a:lnTo>
                  <a:lnTo>
                    <a:pt x="34" y="118"/>
                  </a:lnTo>
                  <a:lnTo>
                    <a:pt x="22" y="91"/>
                  </a:lnTo>
                  <a:lnTo>
                    <a:pt x="12" y="66"/>
                  </a:lnTo>
                  <a:lnTo>
                    <a:pt x="7" y="45"/>
                  </a:lnTo>
                  <a:lnTo>
                    <a:pt x="2" y="29"/>
                  </a:lnTo>
                  <a:lnTo>
                    <a:pt x="1" y="18"/>
                  </a:lnTo>
                  <a:lnTo>
                    <a:pt x="0" y="15"/>
                  </a:lnTo>
                  <a:lnTo>
                    <a:pt x="4" y="14"/>
                  </a:lnTo>
                  <a:lnTo>
                    <a:pt x="15" y="11"/>
                  </a:lnTo>
                  <a:lnTo>
                    <a:pt x="34" y="7"/>
                  </a:lnTo>
                  <a:lnTo>
                    <a:pt x="56" y="3"/>
                  </a:lnTo>
                  <a:lnTo>
                    <a:pt x="86" y="0"/>
                  </a:lnTo>
                  <a:lnTo>
                    <a:pt x="118" y="0"/>
                  </a:lnTo>
                  <a:close/>
                </a:path>
              </a:pathLst>
            </a:custGeom>
            <a:solidFill>
              <a:schemeClr val="accent1">
                <a:lumMod val="75000"/>
                <a:alpha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6" name="Freeform 15"/>
            <p:cNvSpPr>
              <a:spLocks/>
            </p:cNvSpPr>
            <p:nvPr/>
          </p:nvSpPr>
          <p:spPr bwMode="auto">
            <a:xfrm>
              <a:off x="4020941" y="7860366"/>
              <a:ext cx="1080913" cy="482282"/>
            </a:xfrm>
            <a:custGeom>
              <a:avLst/>
              <a:gdLst>
                <a:gd name="T0" fmla="*/ 232 w 489"/>
                <a:gd name="T1" fmla="*/ 0 h 240"/>
                <a:gd name="T2" fmla="*/ 275 w 489"/>
                <a:gd name="T3" fmla="*/ 6 h 240"/>
                <a:gd name="T4" fmla="*/ 316 w 489"/>
                <a:gd name="T5" fmla="*/ 14 h 240"/>
                <a:gd name="T6" fmla="*/ 352 w 489"/>
                <a:gd name="T7" fmla="*/ 28 h 240"/>
                <a:gd name="T8" fmla="*/ 383 w 489"/>
                <a:gd name="T9" fmla="*/ 45 h 240"/>
                <a:gd name="T10" fmla="*/ 410 w 489"/>
                <a:gd name="T11" fmla="*/ 63 h 240"/>
                <a:gd name="T12" fmla="*/ 433 w 489"/>
                <a:gd name="T13" fmla="*/ 83 h 240"/>
                <a:gd name="T14" fmla="*/ 451 w 489"/>
                <a:gd name="T15" fmla="*/ 101 h 240"/>
                <a:gd name="T16" fmla="*/ 465 w 489"/>
                <a:gd name="T17" fmla="*/ 119 h 240"/>
                <a:gd name="T18" fmla="*/ 477 w 489"/>
                <a:gd name="T19" fmla="*/ 135 h 240"/>
                <a:gd name="T20" fmla="*/ 484 w 489"/>
                <a:gd name="T21" fmla="*/ 147 h 240"/>
                <a:gd name="T22" fmla="*/ 488 w 489"/>
                <a:gd name="T23" fmla="*/ 156 h 240"/>
                <a:gd name="T24" fmla="*/ 489 w 489"/>
                <a:gd name="T25" fmla="*/ 158 h 240"/>
                <a:gd name="T26" fmla="*/ 487 w 489"/>
                <a:gd name="T27" fmla="*/ 161 h 240"/>
                <a:gd name="T28" fmla="*/ 480 w 489"/>
                <a:gd name="T29" fmla="*/ 167 h 240"/>
                <a:gd name="T30" fmla="*/ 467 w 489"/>
                <a:gd name="T31" fmla="*/ 177 h 240"/>
                <a:gd name="T32" fmla="*/ 450 w 489"/>
                <a:gd name="T33" fmla="*/ 188 h 240"/>
                <a:gd name="T34" fmla="*/ 427 w 489"/>
                <a:gd name="T35" fmla="*/ 200 h 240"/>
                <a:gd name="T36" fmla="*/ 402 w 489"/>
                <a:gd name="T37" fmla="*/ 213 h 240"/>
                <a:gd name="T38" fmla="*/ 373 w 489"/>
                <a:gd name="T39" fmla="*/ 224 h 240"/>
                <a:gd name="T40" fmla="*/ 341 w 489"/>
                <a:gd name="T41" fmla="*/ 233 h 240"/>
                <a:gd name="T42" fmla="*/ 304 w 489"/>
                <a:gd name="T43" fmla="*/ 238 h 240"/>
                <a:gd name="T44" fmla="*/ 266 w 489"/>
                <a:gd name="T45" fmla="*/ 240 h 240"/>
                <a:gd name="T46" fmla="*/ 224 w 489"/>
                <a:gd name="T47" fmla="*/ 235 h 240"/>
                <a:gd name="T48" fmla="*/ 184 w 489"/>
                <a:gd name="T49" fmla="*/ 226 h 240"/>
                <a:gd name="T50" fmla="*/ 147 w 489"/>
                <a:gd name="T51" fmla="*/ 212 h 240"/>
                <a:gd name="T52" fmla="*/ 116 w 489"/>
                <a:gd name="T53" fmla="*/ 193 h 240"/>
                <a:gd name="T54" fmla="*/ 88 w 489"/>
                <a:gd name="T55" fmla="*/ 172 h 240"/>
                <a:gd name="T56" fmla="*/ 64 w 489"/>
                <a:gd name="T57" fmla="*/ 150 h 240"/>
                <a:gd name="T58" fmla="*/ 44 w 489"/>
                <a:gd name="T59" fmla="*/ 129 h 240"/>
                <a:gd name="T60" fmla="*/ 27 w 489"/>
                <a:gd name="T61" fmla="*/ 108 h 240"/>
                <a:gd name="T62" fmla="*/ 16 w 489"/>
                <a:gd name="T63" fmla="*/ 90 h 240"/>
                <a:gd name="T64" fmla="*/ 7 w 489"/>
                <a:gd name="T65" fmla="*/ 76 h 240"/>
                <a:gd name="T66" fmla="*/ 2 w 489"/>
                <a:gd name="T67" fmla="*/ 66 h 240"/>
                <a:gd name="T68" fmla="*/ 0 w 489"/>
                <a:gd name="T69" fmla="*/ 63 h 240"/>
                <a:gd name="T70" fmla="*/ 3 w 489"/>
                <a:gd name="T71" fmla="*/ 60 h 240"/>
                <a:gd name="T72" fmla="*/ 10 w 489"/>
                <a:gd name="T73" fmla="*/ 56 h 240"/>
                <a:gd name="T74" fmla="*/ 24 w 489"/>
                <a:gd name="T75" fmla="*/ 48 h 240"/>
                <a:gd name="T76" fmla="*/ 41 w 489"/>
                <a:gd name="T77" fmla="*/ 39 h 240"/>
                <a:gd name="T78" fmla="*/ 64 w 489"/>
                <a:gd name="T79" fmla="*/ 30 h 240"/>
                <a:gd name="T80" fmla="*/ 91 w 489"/>
                <a:gd name="T81" fmla="*/ 20 h 240"/>
                <a:gd name="T82" fmla="*/ 120 w 489"/>
                <a:gd name="T83" fmla="*/ 11 h 240"/>
                <a:gd name="T84" fmla="*/ 154 w 489"/>
                <a:gd name="T85" fmla="*/ 4 h 240"/>
                <a:gd name="T86" fmla="*/ 191 w 489"/>
                <a:gd name="T87" fmla="*/ 2 h 240"/>
                <a:gd name="T88" fmla="*/ 232 w 489"/>
                <a:gd name="T8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9" h="240">
                  <a:moveTo>
                    <a:pt x="232" y="0"/>
                  </a:moveTo>
                  <a:lnTo>
                    <a:pt x="275" y="6"/>
                  </a:lnTo>
                  <a:lnTo>
                    <a:pt x="316" y="14"/>
                  </a:lnTo>
                  <a:lnTo>
                    <a:pt x="352" y="28"/>
                  </a:lnTo>
                  <a:lnTo>
                    <a:pt x="383" y="45"/>
                  </a:lnTo>
                  <a:lnTo>
                    <a:pt x="410" y="63"/>
                  </a:lnTo>
                  <a:lnTo>
                    <a:pt x="433" y="83"/>
                  </a:lnTo>
                  <a:lnTo>
                    <a:pt x="451" y="101"/>
                  </a:lnTo>
                  <a:lnTo>
                    <a:pt x="465" y="119"/>
                  </a:lnTo>
                  <a:lnTo>
                    <a:pt x="477" y="135"/>
                  </a:lnTo>
                  <a:lnTo>
                    <a:pt x="484" y="147"/>
                  </a:lnTo>
                  <a:lnTo>
                    <a:pt x="488" y="156"/>
                  </a:lnTo>
                  <a:lnTo>
                    <a:pt x="489" y="158"/>
                  </a:lnTo>
                  <a:lnTo>
                    <a:pt x="487" y="161"/>
                  </a:lnTo>
                  <a:lnTo>
                    <a:pt x="480" y="167"/>
                  </a:lnTo>
                  <a:lnTo>
                    <a:pt x="467" y="177"/>
                  </a:lnTo>
                  <a:lnTo>
                    <a:pt x="450" y="188"/>
                  </a:lnTo>
                  <a:lnTo>
                    <a:pt x="427" y="200"/>
                  </a:lnTo>
                  <a:lnTo>
                    <a:pt x="402" y="213"/>
                  </a:lnTo>
                  <a:lnTo>
                    <a:pt x="373" y="224"/>
                  </a:lnTo>
                  <a:lnTo>
                    <a:pt x="341" y="233"/>
                  </a:lnTo>
                  <a:lnTo>
                    <a:pt x="304" y="238"/>
                  </a:lnTo>
                  <a:lnTo>
                    <a:pt x="266" y="240"/>
                  </a:lnTo>
                  <a:lnTo>
                    <a:pt x="224" y="235"/>
                  </a:lnTo>
                  <a:lnTo>
                    <a:pt x="184" y="226"/>
                  </a:lnTo>
                  <a:lnTo>
                    <a:pt x="147" y="212"/>
                  </a:lnTo>
                  <a:lnTo>
                    <a:pt x="116" y="193"/>
                  </a:lnTo>
                  <a:lnTo>
                    <a:pt x="88" y="172"/>
                  </a:lnTo>
                  <a:lnTo>
                    <a:pt x="64" y="150"/>
                  </a:lnTo>
                  <a:lnTo>
                    <a:pt x="44" y="129"/>
                  </a:lnTo>
                  <a:lnTo>
                    <a:pt x="27" y="108"/>
                  </a:lnTo>
                  <a:lnTo>
                    <a:pt x="16" y="90"/>
                  </a:lnTo>
                  <a:lnTo>
                    <a:pt x="7" y="76"/>
                  </a:lnTo>
                  <a:lnTo>
                    <a:pt x="2" y="66"/>
                  </a:lnTo>
                  <a:lnTo>
                    <a:pt x="0" y="63"/>
                  </a:lnTo>
                  <a:lnTo>
                    <a:pt x="3" y="60"/>
                  </a:lnTo>
                  <a:lnTo>
                    <a:pt x="10" y="56"/>
                  </a:lnTo>
                  <a:lnTo>
                    <a:pt x="24" y="48"/>
                  </a:lnTo>
                  <a:lnTo>
                    <a:pt x="41" y="39"/>
                  </a:lnTo>
                  <a:lnTo>
                    <a:pt x="64" y="30"/>
                  </a:lnTo>
                  <a:lnTo>
                    <a:pt x="91" y="20"/>
                  </a:lnTo>
                  <a:lnTo>
                    <a:pt x="120" y="11"/>
                  </a:lnTo>
                  <a:lnTo>
                    <a:pt x="154" y="4"/>
                  </a:lnTo>
                  <a:lnTo>
                    <a:pt x="191" y="2"/>
                  </a:lnTo>
                  <a:lnTo>
                    <a:pt x="232" y="0"/>
                  </a:lnTo>
                  <a:close/>
                </a:path>
              </a:pathLst>
            </a:custGeom>
            <a:solidFill>
              <a:schemeClr val="accent1">
                <a:lumMod val="75000"/>
                <a:alpha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7" name="Freeform 16"/>
            <p:cNvSpPr>
              <a:spLocks/>
            </p:cNvSpPr>
            <p:nvPr/>
          </p:nvSpPr>
          <p:spPr bwMode="auto">
            <a:xfrm>
              <a:off x="4737130" y="8372789"/>
              <a:ext cx="1100809" cy="470225"/>
            </a:xfrm>
            <a:custGeom>
              <a:avLst/>
              <a:gdLst>
                <a:gd name="T0" fmla="*/ 265 w 497"/>
                <a:gd name="T1" fmla="*/ 0 h 234"/>
                <a:gd name="T2" fmla="*/ 306 w 497"/>
                <a:gd name="T3" fmla="*/ 5 h 234"/>
                <a:gd name="T4" fmla="*/ 345 w 497"/>
                <a:gd name="T5" fmla="*/ 13 h 234"/>
                <a:gd name="T6" fmla="*/ 377 w 497"/>
                <a:gd name="T7" fmla="*/ 26 h 234"/>
                <a:gd name="T8" fmla="*/ 407 w 497"/>
                <a:gd name="T9" fmla="*/ 41 h 234"/>
                <a:gd name="T10" fmla="*/ 431 w 497"/>
                <a:gd name="T11" fmla="*/ 58 h 234"/>
                <a:gd name="T12" fmla="*/ 452 w 497"/>
                <a:gd name="T13" fmla="*/ 74 h 234"/>
                <a:gd name="T14" fmla="*/ 468 w 497"/>
                <a:gd name="T15" fmla="*/ 90 h 234"/>
                <a:gd name="T16" fmla="*/ 480 w 497"/>
                <a:gd name="T17" fmla="*/ 105 h 234"/>
                <a:gd name="T18" fmla="*/ 490 w 497"/>
                <a:gd name="T19" fmla="*/ 116 h 234"/>
                <a:gd name="T20" fmla="*/ 496 w 497"/>
                <a:gd name="T21" fmla="*/ 123 h 234"/>
                <a:gd name="T22" fmla="*/ 497 w 497"/>
                <a:gd name="T23" fmla="*/ 126 h 234"/>
                <a:gd name="T24" fmla="*/ 494 w 497"/>
                <a:gd name="T25" fmla="*/ 129 h 234"/>
                <a:gd name="T26" fmla="*/ 487 w 497"/>
                <a:gd name="T27" fmla="*/ 136 h 234"/>
                <a:gd name="T28" fmla="*/ 476 w 497"/>
                <a:gd name="T29" fmla="*/ 147 h 234"/>
                <a:gd name="T30" fmla="*/ 460 w 497"/>
                <a:gd name="T31" fmla="*/ 161 h 234"/>
                <a:gd name="T32" fmla="*/ 441 w 497"/>
                <a:gd name="T33" fmla="*/ 175 h 234"/>
                <a:gd name="T34" fmla="*/ 417 w 497"/>
                <a:gd name="T35" fmla="*/ 191 h 234"/>
                <a:gd name="T36" fmla="*/ 388 w 497"/>
                <a:gd name="T37" fmla="*/ 205 h 234"/>
                <a:gd name="T38" fmla="*/ 357 w 497"/>
                <a:gd name="T39" fmla="*/ 217 h 234"/>
                <a:gd name="T40" fmla="*/ 322 w 497"/>
                <a:gd name="T41" fmla="*/ 227 h 234"/>
                <a:gd name="T42" fmla="*/ 284 w 497"/>
                <a:gd name="T43" fmla="*/ 233 h 234"/>
                <a:gd name="T44" fmla="*/ 243 w 497"/>
                <a:gd name="T45" fmla="*/ 234 h 234"/>
                <a:gd name="T46" fmla="*/ 202 w 497"/>
                <a:gd name="T47" fmla="*/ 230 h 234"/>
                <a:gd name="T48" fmla="*/ 164 w 497"/>
                <a:gd name="T49" fmla="*/ 220 h 234"/>
                <a:gd name="T50" fmla="*/ 130 w 497"/>
                <a:gd name="T51" fmla="*/ 205 h 234"/>
                <a:gd name="T52" fmla="*/ 100 w 497"/>
                <a:gd name="T53" fmla="*/ 188 h 234"/>
                <a:gd name="T54" fmla="*/ 73 w 497"/>
                <a:gd name="T55" fmla="*/ 170 h 234"/>
                <a:gd name="T56" fmla="*/ 50 w 497"/>
                <a:gd name="T57" fmla="*/ 150 h 234"/>
                <a:gd name="T58" fmla="*/ 32 w 497"/>
                <a:gd name="T59" fmla="*/ 132 h 234"/>
                <a:gd name="T60" fmla="*/ 18 w 497"/>
                <a:gd name="T61" fmla="*/ 115 h 234"/>
                <a:gd name="T62" fmla="*/ 8 w 497"/>
                <a:gd name="T63" fmla="*/ 102 h 234"/>
                <a:gd name="T64" fmla="*/ 1 w 497"/>
                <a:gd name="T65" fmla="*/ 93 h 234"/>
                <a:gd name="T66" fmla="*/ 0 w 497"/>
                <a:gd name="T67" fmla="*/ 90 h 234"/>
                <a:gd name="T68" fmla="*/ 2 w 497"/>
                <a:gd name="T69" fmla="*/ 87 h 234"/>
                <a:gd name="T70" fmla="*/ 9 w 497"/>
                <a:gd name="T71" fmla="*/ 81 h 234"/>
                <a:gd name="T72" fmla="*/ 21 w 497"/>
                <a:gd name="T73" fmla="*/ 73 h 234"/>
                <a:gd name="T74" fmla="*/ 38 w 497"/>
                <a:gd name="T75" fmla="*/ 62 h 234"/>
                <a:gd name="T76" fmla="*/ 59 w 497"/>
                <a:gd name="T77" fmla="*/ 49 h 234"/>
                <a:gd name="T78" fmla="*/ 84 w 497"/>
                <a:gd name="T79" fmla="*/ 37 h 234"/>
                <a:gd name="T80" fmla="*/ 113 w 497"/>
                <a:gd name="T81" fmla="*/ 24 h 234"/>
                <a:gd name="T82" fmla="*/ 147 w 497"/>
                <a:gd name="T83" fmla="*/ 13 h 234"/>
                <a:gd name="T84" fmla="*/ 182 w 497"/>
                <a:gd name="T85" fmla="*/ 6 h 234"/>
                <a:gd name="T86" fmla="*/ 222 w 497"/>
                <a:gd name="T87" fmla="*/ 0 h 234"/>
                <a:gd name="T88" fmla="*/ 265 w 497"/>
                <a:gd name="T89"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7" h="234">
                  <a:moveTo>
                    <a:pt x="265" y="0"/>
                  </a:moveTo>
                  <a:lnTo>
                    <a:pt x="306" y="5"/>
                  </a:lnTo>
                  <a:lnTo>
                    <a:pt x="345" y="13"/>
                  </a:lnTo>
                  <a:lnTo>
                    <a:pt x="377" y="26"/>
                  </a:lnTo>
                  <a:lnTo>
                    <a:pt x="407" y="41"/>
                  </a:lnTo>
                  <a:lnTo>
                    <a:pt x="431" y="58"/>
                  </a:lnTo>
                  <a:lnTo>
                    <a:pt x="452" y="74"/>
                  </a:lnTo>
                  <a:lnTo>
                    <a:pt x="468" y="90"/>
                  </a:lnTo>
                  <a:lnTo>
                    <a:pt x="480" y="105"/>
                  </a:lnTo>
                  <a:lnTo>
                    <a:pt x="490" y="116"/>
                  </a:lnTo>
                  <a:lnTo>
                    <a:pt x="496" y="123"/>
                  </a:lnTo>
                  <a:lnTo>
                    <a:pt x="497" y="126"/>
                  </a:lnTo>
                  <a:lnTo>
                    <a:pt x="494" y="129"/>
                  </a:lnTo>
                  <a:lnTo>
                    <a:pt x="487" y="136"/>
                  </a:lnTo>
                  <a:lnTo>
                    <a:pt x="476" y="147"/>
                  </a:lnTo>
                  <a:lnTo>
                    <a:pt x="460" y="161"/>
                  </a:lnTo>
                  <a:lnTo>
                    <a:pt x="441" y="175"/>
                  </a:lnTo>
                  <a:lnTo>
                    <a:pt x="417" y="191"/>
                  </a:lnTo>
                  <a:lnTo>
                    <a:pt x="388" y="205"/>
                  </a:lnTo>
                  <a:lnTo>
                    <a:pt x="357" y="217"/>
                  </a:lnTo>
                  <a:lnTo>
                    <a:pt x="322" y="227"/>
                  </a:lnTo>
                  <a:lnTo>
                    <a:pt x="284" y="233"/>
                  </a:lnTo>
                  <a:lnTo>
                    <a:pt x="243" y="234"/>
                  </a:lnTo>
                  <a:lnTo>
                    <a:pt x="202" y="230"/>
                  </a:lnTo>
                  <a:lnTo>
                    <a:pt x="164" y="220"/>
                  </a:lnTo>
                  <a:lnTo>
                    <a:pt x="130" y="205"/>
                  </a:lnTo>
                  <a:lnTo>
                    <a:pt x="100" y="188"/>
                  </a:lnTo>
                  <a:lnTo>
                    <a:pt x="73" y="170"/>
                  </a:lnTo>
                  <a:lnTo>
                    <a:pt x="50" y="150"/>
                  </a:lnTo>
                  <a:lnTo>
                    <a:pt x="32" y="132"/>
                  </a:lnTo>
                  <a:lnTo>
                    <a:pt x="18" y="115"/>
                  </a:lnTo>
                  <a:lnTo>
                    <a:pt x="8" y="102"/>
                  </a:lnTo>
                  <a:lnTo>
                    <a:pt x="1" y="93"/>
                  </a:lnTo>
                  <a:lnTo>
                    <a:pt x="0" y="90"/>
                  </a:lnTo>
                  <a:lnTo>
                    <a:pt x="2" y="87"/>
                  </a:lnTo>
                  <a:lnTo>
                    <a:pt x="9" y="81"/>
                  </a:lnTo>
                  <a:lnTo>
                    <a:pt x="21" y="73"/>
                  </a:lnTo>
                  <a:lnTo>
                    <a:pt x="38" y="62"/>
                  </a:lnTo>
                  <a:lnTo>
                    <a:pt x="59" y="49"/>
                  </a:lnTo>
                  <a:lnTo>
                    <a:pt x="84" y="37"/>
                  </a:lnTo>
                  <a:lnTo>
                    <a:pt x="113" y="24"/>
                  </a:lnTo>
                  <a:lnTo>
                    <a:pt x="147" y="13"/>
                  </a:lnTo>
                  <a:lnTo>
                    <a:pt x="182" y="6"/>
                  </a:lnTo>
                  <a:lnTo>
                    <a:pt x="222" y="0"/>
                  </a:lnTo>
                  <a:lnTo>
                    <a:pt x="265" y="0"/>
                  </a:lnTo>
                  <a:close/>
                </a:path>
              </a:pathLst>
            </a:custGeom>
            <a:solidFill>
              <a:schemeClr val="accent1">
                <a:lumMod val="75000"/>
                <a:alpha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8" name="Freeform 17"/>
            <p:cNvSpPr>
              <a:spLocks/>
            </p:cNvSpPr>
            <p:nvPr/>
          </p:nvSpPr>
          <p:spPr bwMode="auto">
            <a:xfrm>
              <a:off x="4180094" y="5919179"/>
              <a:ext cx="2307720" cy="2863549"/>
            </a:xfrm>
            <a:custGeom>
              <a:avLst/>
              <a:gdLst>
                <a:gd name="T0" fmla="*/ 9 w 1046"/>
                <a:gd name="T1" fmla="*/ 0 h 1425"/>
                <a:gd name="T2" fmla="*/ 84 w 1046"/>
                <a:gd name="T3" fmla="*/ 17 h 1425"/>
                <a:gd name="T4" fmla="*/ 83 w 1046"/>
                <a:gd name="T5" fmla="*/ 24 h 1425"/>
                <a:gd name="T6" fmla="*/ 82 w 1046"/>
                <a:gd name="T7" fmla="*/ 35 h 1425"/>
                <a:gd name="T8" fmla="*/ 79 w 1046"/>
                <a:gd name="T9" fmla="*/ 51 h 1425"/>
                <a:gd name="T10" fmla="*/ 77 w 1046"/>
                <a:gd name="T11" fmla="*/ 72 h 1425"/>
                <a:gd name="T12" fmla="*/ 74 w 1046"/>
                <a:gd name="T13" fmla="*/ 97 h 1425"/>
                <a:gd name="T14" fmla="*/ 74 w 1046"/>
                <a:gd name="T15" fmla="*/ 126 h 1425"/>
                <a:gd name="T16" fmla="*/ 74 w 1046"/>
                <a:gd name="T17" fmla="*/ 160 h 1425"/>
                <a:gd name="T18" fmla="*/ 76 w 1046"/>
                <a:gd name="T19" fmla="*/ 196 h 1425"/>
                <a:gd name="T20" fmla="*/ 80 w 1046"/>
                <a:gd name="T21" fmla="*/ 237 h 1425"/>
                <a:gd name="T22" fmla="*/ 86 w 1046"/>
                <a:gd name="T23" fmla="*/ 280 h 1425"/>
                <a:gd name="T24" fmla="*/ 96 w 1046"/>
                <a:gd name="T25" fmla="*/ 328 h 1425"/>
                <a:gd name="T26" fmla="*/ 107 w 1046"/>
                <a:gd name="T27" fmla="*/ 377 h 1425"/>
                <a:gd name="T28" fmla="*/ 123 w 1046"/>
                <a:gd name="T29" fmla="*/ 430 h 1425"/>
                <a:gd name="T30" fmla="*/ 142 w 1046"/>
                <a:gd name="T31" fmla="*/ 485 h 1425"/>
                <a:gd name="T32" fmla="*/ 166 w 1046"/>
                <a:gd name="T33" fmla="*/ 540 h 1425"/>
                <a:gd name="T34" fmla="*/ 195 w 1046"/>
                <a:gd name="T35" fmla="*/ 599 h 1425"/>
                <a:gd name="T36" fmla="*/ 229 w 1046"/>
                <a:gd name="T37" fmla="*/ 659 h 1425"/>
                <a:gd name="T38" fmla="*/ 268 w 1046"/>
                <a:gd name="T39" fmla="*/ 720 h 1425"/>
                <a:gd name="T40" fmla="*/ 312 w 1046"/>
                <a:gd name="T41" fmla="*/ 783 h 1425"/>
                <a:gd name="T42" fmla="*/ 364 w 1046"/>
                <a:gd name="T43" fmla="*/ 846 h 1425"/>
                <a:gd name="T44" fmla="*/ 422 w 1046"/>
                <a:gd name="T45" fmla="*/ 910 h 1425"/>
                <a:gd name="T46" fmla="*/ 487 w 1046"/>
                <a:gd name="T47" fmla="*/ 974 h 1425"/>
                <a:gd name="T48" fmla="*/ 559 w 1046"/>
                <a:gd name="T49" fmla="*/ 1039 h 1425"/>
                <a:gd name="T50" fmla="*/ 639 w 1046"/>
                <a:gd name="T51" fmla="*/ 1103 h 1425"/>
                <a:gd name="T52" fmla="*/ 728 w 1046"/>
                <a:gd name="T53" fmla="*/ 1167 h 1425"/>
                <a:gd name="T54" fmla="*/ 825 w 1046"/>
                <a:gd name="T55" fmla="*/ 1232 h 1425"/>
                <a:gd name="T56" fmla="*/ 930 w 1046"/>
                <a:gd name="T57" fmla="*/ 1295 h 1425"/>
                <a:gd name="T58" fmla="*/ 1046 w 1046"/>
                <a:gd name="T59" fmla="*/ 1356 h 1425"/>
                <a:gd name="T60" fmla="*/ 1010 w 1046"/>
                <a:gd name="T61" fmla="*/ 1425 h 1425"/>
                <a:gd name="T62" fmla="*/ 893 w 1046"/>
                <a:gd name="T63" fmla="*/ 1362 h 1425"/>
                <a:gd name="T64" fmla="*/ 786 w 1046"/>
                <a:gd name="T65" fmla="*/ 1297 h 1425"/>
                <a:gd name="T66" fmla="*/ 687 w 1046"/>
                <a:gd name="T67" fmla="*/ 1232 h 1425"/>
                <a:gd name="T68" fmla="*/ 596 w 1046"/>
                <a:gd name="T69" fmla="*/ 1166 h 1425"/>
                <a:gd name="T70" fmla="*/ 514 w 1046"/>
                <a:gd name="T71" fmla="*/ 1100 h 1425"/>
                <a:gd name="T72" fmla="*/ 439 w 1046"/>
                <a:gd name="T73" fmla="*/ 1033 h 1425"/>
                <a:gd name="T74" fmla="*/ 373 w 1046"/>
                <a:gd name="T75" fmla="*/ 966 h 1425"/>
                <a:gd name="T76" fmla="*/ 312 w 1046"/>
                <a:gd name="T77" fmla="*/ 900 h 1425"/>
                <a:gd name="T78" fmla="*/ 258 w 1046"/>
                <a:gd name="T79" fmla="*/ 833 h 1425"/>
                <a:gd name="T80" fmla="*/ 212 w 1046"/>
                <a:gd name="T81" fmla="*/ 769 h 1425"/>
                <a:gd name="T82" fmla="*/ 171 w 1046"/>
                <a:gd name="T83" fmla="*/ 704 h 1425"/>
                <a:gd name="T84" fmla="*/ 135 w 1046"/>
                <a:gd name="T85" fmla="*/ 641 h 1425"/>
                <a:gd name="T86" fmla="*/ 104 w 1046"/>
                <a:gd name="T87" fmla="*/ 580 h 1425"/>
                <a:gd name="T88" fmla="*/ 79 w 1046"/>
                <a:gd name="T89" fmla="*/ 520 h 1425"/>
                <a:gd name="T90" fmla="*/ 58 w 1046"/>
                <a:gd name="T91" fmla="*/ 461 h 1425"/>
                <a:gd name="T92" fmla="*/ 39 w 1046"/>
                <a:gd name="T93" fmla="*/ 406 h 1425"/>
                <a:gd name="T94" fmla="*/ 26 w 1046"/>
                <a:gd name="T95" fmla="*/ 353 h 1425"/>
                <a:gd name="T96" fmla="*/ 15 w 1046"/>
                <a:gd name="T97" fmla="*/ 303 h 1425"/>
                <a:gd name="T98" fmla="*/ 8 w 1046"/>
                <a:gd name="T99" fmla="*/ 255 h 1425"/>
                <a:gd name="T100" fmla="*/ 2 w 1046"/>
                <a:gd name="T101" fmla="*/ 210 h 1425"/>
                <a:gd name="T102" fmla="*/ 0 w 1046"/>
                <a:gd name="T103" fmla="*/ 170 h 1425"/>
                <a:gd name="T104" fmla="*/ 0 w 1046"/>
                <a:gd name="T105" fmla="*/ 133 h 1425"/>
                <a:gd name="T106" fmla="*/ 0 w 1046"/>
                <a:gd name="T107" fmla="*/ 100 h 1425"/>
                <a:gd name="T108" fmla="*/ 1 w 1046"/>
                <a:gd name="T109" fmla="*/ 72 h 1425"/>
                <a:gd name="T110" fmla="*/ 2 w 1046"/>
                <a:gd name="T111" fmla="*/ 47 h 1425"/>
                <a:gd name="T112" fmla="*/ 5 w 1046"/>
                <a:gd name="T113" fmla="*/ 28 h 1425"/>
                <a:gd name="T114" fmla="*/ 7 w 1046"/>
                <a:gd name="T115" fmla="*/ 13 h 1425"/>
                <a:gd name="T116" fmla="*/ 8 w 1046"/>
                <a:gd name="T117" fmla="*/ 5 h 1425"/>
                <a:gd name="T118" fmla="*/ 9 w 1046"/>
                <a:gd name="T119" fmla="*/ 0 h 1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46" h="1425">
                  <a:moveTo>
                    <a:pt x="9" y="0"/>
                  </a:moveTo>
                  <a:lnTo>
                    <a:pt x="84" y="17"/>
                  </a:lnTo>
                  <a:lnTo>
                    <a:pt x="83" y="24"/>
                  </a:lnTo>
                  <a:lnTo>
                    <a:pt x="82" y="35"/>
                  </a:lnTo>
                  <a:lnTo>
                    <a:pt x="79" y="51"/>
                  </a:lnTo>
                  <a:lnTo>
                    <a:pt x="77" y="72"/>
                  </a:lnTo>
                  <a:lnTo>
                    <a:pt x="74" y="97"/>
                  </a:lnTo>
                  <a:lnTo>
                    <a:pt x="74" y="126"/>
                  </a:lnTo>
                  <a:lnTo>
                    <a:pt x="74" y="160"/>
                  </a:lnTo>
                  <a:lnTo>
                    <a:pt x="76" y="196"/>
                  </a:lnTo>
                  <a:lnTo>
                    <a:pt x="80" y="237"/>
                  </a:lnTo>
                  <a:lnTo>
                    <a:pt x="86" y="280"/>
                  </a:lnTo>
                  <a:lnTo>
                    <a:pt x="96" y="328"/>
                  </a:lnTo>
                  <a:lnTo>
                    <a:pt x="107" y="377"/>
                  </a:lnTo>
                  <a:lnTo>
                    <a:pt x="123" y="430"/>
                  </a:lnTo>
                  <a:lnTo>
                    <a:pt x="142" y="485"/>
                  </a:lnTo>
                  <a:lnTo>
                    <a:pt x="166" y="540"/>
                  </a:lnTo>
                  <a:lnTo>
                    <a:pt x="195" y="599"/>
                  </a:lnTo>
                  <a:lnTo>
                    <a:pt x="229" y="659"/>
                  </a:lnTo>
                  <a:lnTo>
                    <a:pt x="268" y="720"/>
                  </a:lnTo>
                  <a:lnTo>
                    <a:pt x="312" y="783"/>
                  </a:lnTo>
                  <a:lnTo>
                    <a:pt x="364" y="846"/>
                  </a:lnTo>
                  <a:lnTo>
                    <a:pt x="422" y="910"/>
                  </a:lnTo>
                  <a:lnTo>
                    <a:pt x="487" y="974"/>
                  </a:lnTo>
                  <a:lnTo>
                    <a:pt x="559" y="1039"/>
                  </a:lnTo>
                  <a:lnTo>
                    <a:pt x="639" y="1103"/>
                  </a:lnTo>
                  <a:lnTo>
                    <a:pt x="728" y="1167"/>
                  </a:lnTo>
                  <a:lnTo>
                    <a:pt x="825" y="1232"/>
                  </a:lnTo>
                  <a:lnTo>
                    <a:pt x="930" y="1295"/>
                  </a:lnTo>
                  <a:lnTo>
                    <a:pt x="1046" y="1356"/>
                  </a:lnTo>
                  <a:lnTo>
                    <a:pt x="1010" y="1425"/>
                  </a:lnTo>
                  <a:lnTo>
                    <a:pt x="893" y="1362"/>
                  </a:lnTo>
                  <a:lnTo>
                    <a:pt x="786" y="1297"/>
                  </a:lnTo>
                  <a:lnTo>
                    <a:pt x="687" y="1232"/>
                  </a:lnTo>
                  <a:lnTo>
                    <a:pt x="596" y="1166"/>
                  </a:lnTo>
                  <a:lnTo>
                    <a:pt x="514" y="1100"/>
                  </a:lnTo>
                  <a:lnTo>
                    <a:pt x="439" y="1033"/>
                  </a:lnTo>
                  <a:lnTo>
                    <a:pt x="373" y="966"/>
                  </a:lnTo>
                  <a:lnTo>
                    <a:pt x="312" y="900"/>
                  </a:lnTo>
                  <a:lnTo>
                    <a:pt x="258" y="833"/>
                  </a:lnTo>
                  <a:lnTo>
                    <a:pt x="212" y="769"/>
                  </a:lnTo>
                  <a:lnTo>
                    <a:pt x="171" y="704"/>
                  </a:lnTo>
                  <a:lnTo>
                    <a:pt x="135" y="641"/>
                  </a:lnTo>
                  <a:lnTo>
                    <a:pt x="104" y="580"/>
                  </a:lnTo>
                  <a:lnTo>
                    <a:pt x="79" y="520"/>
                  </a:lnTo>
                  <a:lnTo>
                    <a:pt x="58" y="461"/>
                  </a:lnTo>
                  <a:lnTo>
                    <a:pt x="39" y="406"/>
                  </a:lnTo>
                  <a:lnTo>
                    <a:pt x="26" y="353"/>
                  </a:lnTo>
                  <a:lnTo>
                    <a:pt x="15" y="303"/>
                  </a:lnTo>
                  <a:lnTo>
                    <a:pt x="8" y="255"/>
                  </a:lnTo>
                  <a:lnTo>
                    <a:pt x="2" y="210"/>
                  </a:lnTo>
                  <a:lnTo>
                    <a:pt x="0" y="170"/>
                  </a:lnTo>
                  <a:lnTo>
                    <a:pt x="0" y="133"/>
                  </a:lnTo>
                  <a:lnTo>
                    <a:pt x="0" y="100"/>
                  </a:lnTo>
                  <a:lnTo>
                    <a:pt x="1" y="72"/>
                  </a:lnTo>
                  <a:lnTo>
                    <a:pt x="2" y="47"/>
                  </a:lnTo>
                  <a:lnTo>
                    <a:pt x="5" y="28"/>
                  </a:lnTo>
                  <a:lnTo>
                    <a:pt x="7" y="13"/>
                  </a:lnTo>
                  <a:lnTo>
                    <a:pt x="8" y="5"/>
                  </a:lnTo>
                  <a:lnTo>
                    <a:pt x="9" y="0"/>
                  </a:lnTo>
                  <a:close/>
                </a:path>
              </a:pathLst>
            </a:custGeom>
            <a:solidFill>
              <a:schemeClr val="accent1">
                <a:lumMod val="75000"/>
                <a:alpha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94" name="Group 93"/>
          <p:cNvGrpSpPr/>
          <p:nvPr/>
        </p:nvGrpSpPr>
        <p:grpSpPr>
          <a:xfrm>
            <a:off x="11814927" y="4695269"/>
            <a:ext cx="3123377" cy="4063224"/>
            <a:chOff x="11814927" y="4695269"/>
            <a:chExt cx="3123377" cy="4063224"/>
          </a:xfrm>
        </p:grpSpPr>
        <p:sp>
          <p:nvSpPr>
            <p:cNvPr id="95" name="Freeform 19"/>
            <p:cNvSpPr>
              <a:spLocks/>
            </p:cNvSpPr>
            <p:nvPr/>
          </p:nvSpPr>
          <p:spPr bwMode="auto">
            <a:xfrm>
              <a:off x="14242011" y="5497061"/>
              <a:ext cx="663138" cy="850021"/>
            </a:xfrm>
            <a:custGeom>
              <a:avLst/>
              <a:gdLst>
                <a:gd name="T0" fmla="*/ 277 w 300"/>
                <a:gd name="T1" fmla="*/ 0 h 421"/>
                <a:gd name="T2" fmla="*/ 278 w 300"/>
                <a:gd name="T3" fmla="*/ 4 h 421"/>
                <a:gd name="T4" fmla="*/ 283 w 300"/>
                <a:gd name="T5" fmla="*/ 14 h 421"/>
                <a:gd name="T6" fmla="*/ 287 w 300"/>
                <a:gd name="T7" fmla="*/ 29 h 421"/>
                <a:gd name="T8" fmla="*/ 293 w 300"/>
                <a:gd name="T9" fmla="*/ 50 h 421"/>
                <a:gd name="T10" fmla="*/ 297 w 300"/>
                <a:gd name="T11" fmla="*/ 77 h 421"/>
                <a:gd name="T12" fmla="*/ 300 w 300"/>
                <a:gd name="T13" fmla="*/ 105 h 421"/>
                <a:gd name="T14" fmla="*/ 300 w 300"/>
                <a:gd name="T15" fmla="*/ 137 h 421"/>
                <a:gd name="T16" fmla="*/ 297 w 300"/>
                <a:gd name="T17" fmla="*/ 172 h 421"/>
                <a:gd name="T18" fmla="*/ 288 w 300"/>
                <a:gd name="T19" fmla="*/ 207 h 421"/>
                <a:gd name="T20" fmla="*/ 274 w 300"/>
                <a:gd name="T21" fmla="*/ 243 h 421"/>
                <a:gd name="T22" fmla="*/ 254 w 300"/>
                <a:gd name="T23" fmla="*/ 280 h 421"/>
                <a:gd name="T24" fmla="*/ 226 w 300"/>
                <a:gd name="T25" fmla="*/ 314 h 421"/>
                <a:gd name="T26" fmla="*/ 196 w 300"/>
                <a:gd name="T27" fmla="*/ 344 h 421"/>
                <a:gd name="T28" fmla="*/ 165 w 300"/>
                <a:gd name="T29" fmla="*/ 368 h 421"/>
                <a:gd name="T30" fmla="*/ 134 w 300"/>
                <a:gd name="T31" fmla="*/ 386 h 421"/>
                <a:gd name="T32" fmla="*/ 105 w 300"/>
                <a:gd name="T33" fmla="*/ 400 h 421"/>
                <a:gd name="T34" fmla="*/ 76 w 300"/>
                <a:gd name="T35" fmla="*/ 410 h 421"/>
                <a:gd name="T36" fmla="*/ 52 w 300"/>
                <a:gd name="T37" fmla="*/ 415 h 421"/>
                <a:gd name="T38" fmla="*/ 34 w 300"/>
                <a:gd name="T39" fmla="*/ 419 h 421"/>
                <a:gd name="T40" fmla="*/ 23 w 300"/>
                <a:gd name="T41" fmla="*/ 421 h 421"/>
                <a:gd name="T42" fmla="*/ 18 w 300"/>
                <a:gd name="T43" fmla="*/ 421 h 421"/>
                <a:gd name="T44" fmla="*/ 17 w 300"/>
                <a:gd name="T45" fmla="*/ 418 h 421"/>
                <a:gd name="T46" fmla="*/ 13 w 300"/>
                <a:gd name="T47" fmla="*/ 407 h 421"/>
                <a:gd name="T48" fmla="*/ 8 w 300"/>
                <a:gd name="T49" fmla="*/ 390 h 421"/>
                <a:gd name="T50" fmla="*/ 3 w 300"/>
                <a:gd name="T51" fmla="*/ 369 h 421"/>
                <a:gd name="T52" fmla="*/ 0 w 300"/>
                <a:gd name="T53" fmla="*/ 342 h 421"/>
                <a:gd name="T54" fmla="*/ 0 w 300"/>
                <a:gd name="T55" fmla="*/ 310 h 421"/>
                <a:gd name="T56" fmla="*/ 3 w 300"/>
                <a:gd name="T57" fmla="*/ 277 h 421"/>
                <a:gd name="T58" fmla="*/ 11 w 300"/>
                <a:gd name="T59" fmla="*/ 240 h 421"/>
                <a:gd name="T60" fmla="*/ 27 w 300"/>
                <a:gd name="T61" fmla="*/ 201 h 421"/>
                <a:gd name="T62" fmla="*/ 49 w 300"/>
                <a:gd name="T63" fmla="*/ 161 h 421"/>
                <a:gd name="T64" fmla="*/ 78 w 300"/>
                <a:gd name="T65" fmla="*/ 124 h 421"/>
                <a:gd name="T66" fmla="*/ 107 w 300"/>
                <a:gd name="T67" fmla="*/ 93 h 421"/>
                <a:gd name="T68" fmla="*/ 137 w 300"/>
                <a:gd name="T69" fmla="*/ 67 h 421"/>
                <a:gd name="T70" fmla="*/ 168 w 300"/>
                <a:gd name="T71" fmla="*/ 46 h 421"/>
                <a:gd name="T72" fmla="*/ 196 w 300"/>
                <a:gd name="T73" fmla="*/ 30 h 421"/>
                <a:gd name="T74" fmla="*/ 223 w 300"/>
                <a:gd name="T75" fmla="*/ 18 h 421"/>
                <a:gd name="T76" fmla="*/ 245 w 300"/>
                <a:gd name="T77" fmla="*/ 9 h 421"/>
                <a:gd name="T78" fmla="*/ 263 w 300"/>
                <a:gd name="T79" fmla="*/ 4 h 421"/>
                <a:gd name="T80" fmla="*/ 274 w 300"/>
                <a:gd name="T81" fmla="*/ 1 h 421"/>
                <a:gd name="T82" fmla="*/ 277 w 300"/>
                <a:gd name="T83"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0" h="421">
                  <a:moveTo>
                    <a:pt x="277" y="0"/>
                  </a:moveTo>
                  <a:lnTo>
                    <a:pt x="278" y="4"/>
                  </a:lnTo>
                  <a:lnTo>
                    <a:pt x="283" y="14"/>
                  </a:lnTo>
                  <a:lnTo>
                    <a:pt x="287" y="29"/>
                  </a:lnTo>
                  <a:lnTo>
                    <a:pt x="293" y="50"/>
                  </a:lnTo>
                  <a:lnTo>
                    <a:pt x="297" y="77"/>
                  </a:lnTo>
                  <a:lnTo>
                    <a:pt x="300" y="105"/>
                  </a:lnTo>
                  <a:lnTo>
                    <a:pt x="300" y="137"/>
                  </a:lnTo>
                  <a:lnTo>
                    <a:pt x="297" y="172"/>
                  </a:lnTo>
                  <a:lnTo>
                    <a:pt x="288" y="207"/>
                  </a:lnTo>
                  <a:lnTo>
                    <a:pt x="274" y="243"/>
                  </a:lnTo>
                  <a:lnTo>
                    <a:pt x="254" y="280"/>
                  </a:lnTo>
                  <a:lnTo>
                    <a:pt x="226" y="314"/>
                  </a:lnTo>
                  <a:lnTo>
                    <a:pt x="196" y="344"/>
                  </a:lnTo>
                  <a:lnTo>
                    <a:pt x="165" y="368"/>
                  </a:lnTo>
                  <a:lnTo>
                    <a:pt x="134" y="386"/>
                  </a:lnTo>
                  <a:lnTo>
                    <a:pt x="105" y="400"/>
                  </a:lnTo>
                  <a:lnTo>
                    <a:pt x="76" y="410"/>
                  </a:lnTo>
                  <a:lnTo>
                    <a:pt x="52" y="415"/>
                  </a:lnTo>
                  <a:lnTo>
                    <a:pt x="34" y="419"/>
                  </a:lnTo>
                  <a:lnTo>
                    <a:pt x="23" y="421"/>
                  </a:lnTo>
                  <a:lnTo>
                    <a:pt x="18" y="421"/>
                  </a:lnTo>
                  <a:lnTo>
                    <a:pt x="17" y="418"/>
                  </a:lnTo>
                  <a:lnTo>
                    <a:pt x="13" y="407"/>
                  </a:lnTo>
                  <a:lnTo>
                    <a:pt x="8" y="390"/>
                  </a:lnTo>
                  <a:lnTo>
                    <a:pt x="3" y="369"/>
                  </a:lnTo>
                  <a:lnTo>
                    <a:pt x="0" y="342"/>
                  </a:lnTo>
                  <a:lnTo>
                    <a:pt x="0" y="310"/>
                  </a:lnTo>
                  <a:lnTo>
                    <a:pt x="3" y="277"/>
                  </a:lnTo>
                  <a:lnTo>
                    <a:pt x="11" y="240"/>
                  </a:lnTo>
                  <a:lnTo>
                    <a:pt x="27" y="201"/>
                  </a:lnTo>
                  <a:lnTo>
                    <a:pt x="49" y="161"/>
                  </a:lnTo>
                  <a:lnTo>
                    <a:pt x="78" y="124"/>
                  </a:lnTo>
                  <a:lnTo>
                    <a:pt x="107" y="93"/>
                  </a:lnTo>
                  <a:lnTo>
                    <a:pt x="137" y="67"/>
                  </a:lnTo>
                  <a:lnTo>
                    <a:pt x="168" y="46"/>
                  </a:lnTo>
                  <a:lnTo>
                    <a:pt x="196" y="30"/>
                  </a:lnTo>
                  <a:lnTo>
                    <a:pt x="223" y="18"/>
                  </a:lnTo>
                  <a:lnTo>
                    <a:pt x="245" y="9"/>
                  </a:lnTo>
                  <a:lnTo>
                    <a:pt x="263" y="4"/>
                  </a:lnTo>
                  <a:lnTo>
                    <a:pt x="274" y="1"/>
                  </a:lnTo>
                  <a:lnTo>
                    <a:pt x="277" y="0"/>
                  </a:lnTo>
                  <a:close/>
                </a:path>
              </a:pathLst>
            </a:custGeom>
            <a:solidFill>
              <a:schemeClr val="accent1">
                <a:lumMod val="75000"/>
                <a:alpha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20"/>
            <p:cNvSpPr>
              <a:spLocks/>
            </p:cNvSpPr>
            <p:nvPr/>
          </p:nvSpPr>
          <p:spPr bwMode="auto">
            <a:xfrm>
              <a:off x="13267197" y="5442806"/>
              <a:ext cx="576928" cy="946477"/>
            </a:xfrm>
            <a:custGeom>
              <a:avLst/>
              <a:gdLst>
                <a:gd name="T0" fmla="*/ 59 w 260"/>
                <a:gd name="T1" fmla="*/ 0 h 470"/>
                <a:gd name="T2" fmla="*/ 64 w 260"/>
                <a:gd name="T3" fmla="*/ 1 h 470"/>
                <a:gd name="T4" fmla="*/ 73 w 260"/>
                <a:gd name="T5" fmla="*/ 7 h 470"/>
                <a:gd name="T6" fmla="*/ 89 w 260"/>
                <a:gd name="T7" fmla="*/ 17 h 470"/>
                <a:gd name="T8" fmla="*/ 109 w 260"/>
                <a:gd name="T9" fmla="*/ 29 h 470"/>
                <a:gd name="T10" fmla="*/ 131 w 260"/>
                <a:gd name="T11" fmla="*/ 48 h 470"/>
                <a:gd name="T12" fmla="*/ 155 w 260"/>
                <a:gd name="T13" fmla="*/ 70 h 470"/>
                <a:gd name="T14" fmla="*/ 179 w 260"/>
                <a:gd name="T15" fmla="*/ 98 h 470"/>
                <a:gd name="T16" fmla="*/ 203 w 260"/>
                <a:gd name="T17" fmla="*/ 130 h 470"/>
                <a:gd name="T18" fmla="*/ 225 w 260"/>
                <a:gd name="T19" fmla="*/ 167 h 470"/>
                <a:gd name="T20" fmla="*/ 243 w 260"/>
                <a:gd name="T21" fmla="*/ 210 h 470"/>
                <a:gd name="T22" fmla="*/ 254 w 260"/>
                <a:gd name="T23" fmla="*/ 251 h 470"/>
                <a:gd name="T24" fmla="*/ 260 w 260"/>
                <a:gd name="T25" fmla="*/ 288 h 470"/>
                <a:gd name="T26" fmla="*/ 260 w 260"/>
                <a:gd name="T27" fmla="*/ 323 h 470"/>
                <a:gd name="T28" fmla="*/ 257 w 260"/>
                <a:gd name="T29" fmla="*/ 355 h 470"/>
                <a:gd name="T30" fmla="*/ 250 w 260"/>
                <a:gd name="T31" fmla="*/ 383 h 470"/>
                <a:gd name="T32" fmla="*/ 243 w 260"/>
                <a:gd name="T33" fmla="*/ 409 h 470"/>
                <a:gd name="T34" fmla="*/ 233 w 260"/>
                <a:gd name="T35" fmla="*/ 430 h 470"/>
                <a:gd name="T36" fmla="*/ 225 w 260"/>
                <a:gd name="T37" fmla="*/ 448 h 470"/>
                <a:gd name="T38" fmla="*/ 218 w 260"/>
                <a:gd name="T39" fmla="*/ 459 h 470"/>
                <a:gd name="T40" fmla="*/ 212 w 260"/>
                <a:gd name="T41" fmla="*/ 467 h 470"/>
                <a:gd name="T42" fmla="*/ 211 w 260"/>
                <a:gd name="T43" fmla="*/ 470 h 470"/>
                <a:gd name="T44" fmla="*/ 208 w 260"/>
                <a:gd name="T45" fmla="*/ 469 h 470"/>
                <a:gd name="T46" fmla="*/ 198 w 260"/>
                <a:gd name="T47" fmla="*/ 465 h 470"/>
                <a:gd name="T48" fmla="*/ 184 w 260"/>
                <a:gd name="T49" fmla="*/ 459 h 470"/>
                <a:gd name="T50" fmla="*/ 165 w 260"/>
                <a:gd name="T51" fmla="*/ 449 h 470"/>
                <a:gd name="T52" fmla="*/ 144 w 260"/>
                <a:gd name="T53" fmla="*/ 437 h 470"/>
                <a:gd name="T54" fmla="*/ 120 w 260"/>
                <a:gd name="T55" fmla="*/ 420 h 470"/>
                <a:gd name="T56" fmla="*/ 97 w 260"/>
                <a:gd name="T57" fmla="*/ 400 h 470"/>
                <a:gd name="T58" fmla="*/ 73 w 260"/>
                <a:gd name="T59" fmla="*/ 376 h 470"/>
                <a:gd name="T60" fmla="*/ 51 w 260"/>
                <a:gd name="T61" fmla="*/ 347 h 470"/>
                <a:gd name="T62" fmla="*/ 31 w 260"/>
                <a:gd name="T63" fmla="*/ 315 h 470"/>
                <a:gd name="T64" fmla="*/ 15 w 260"/>
                <a:gd name="T65" fmla="*/ 276 h 470"/>
                <a:gd name="T66" fmla="*/ 4 w 260"/>
                <a:gd name="T67" fmla="*/ 237 h 470"/>
                <a:gd name="T68" fmla="*/ 0 w 260"/>
                <a:gd name="T69" fmla="*/ 199 h 470"/>
                <a:gd name="T70" fmla="*/ 0 w 260"/>
                <a:gd name="T71" fmla="*/ 162 h 470"/>
                <a:gd name="T72" fmla="*/ 6 w 260"/>
                <a:gd name="T73" fmla="*/ 127 h 470"/>
                <a:gd name="T74" fmla="*/ 13 w 260"/>
                <a:gd name="T75" fmla="*/ 97 h 470"/>
                <a:gd name="T76" fmla="*/ 23 w 260"/>
                <a:gd name="T77" fmla="*/ 69 h 470"/>
                <a:gd name="T78" fmla="*/ 32 w 260"/>
                <a:gd name="T79" fmla="*/ 45 h 470"/>
                <a:gd name="T80" fmla="*/ 42 w 260"/>
                <a:gd name="T81" fmla="*/ 27 h 470"/>
                <a:gd name="T82" fmla="*/ 52 w 260"/>
                <a:gd name="T83" fmla="*/ 11 h 470"/>
                <a:gd name="T84" fmla="*/ 58 w 260"/>
                <a:gd name="T85" fmla="*/ 3 h 470"/>
                <a:gd name="T86" fmla="*/ 59 w 260"/>
                <a:gd name="T87"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0" h="470">
                  <a:moveTo>
                    <a:pt x="59" y="0"/>
                  </a:moveTo>
                  <a:lnTo>
                    <a:pt x="64" y="1"/>
                  </a:lnTo>
                  <a:lnTo>
                    <a:pt x="73" y="7"/>
                  </a:lnTo>
                  <a:lnTo>
                    <a:pt x="89" y="17"/>
                  </a:lnTo>
                  <a:lnTo>
                    <a:pt x="109" y="29"/>
                  </a:lnTo>
                  <a:lnTo>
                    <a:pt x="131" y="48"/>
                  </a:lnTo>
                  <a:lnTo>
                    <a:pt x="155" y="70"/>
                  </a:lnTo>
                  <a:lnTo>
                    <a:pt x="179" y="98"/>
                  </a:lnTo>
                  <a:lnTo>
                    <a:pt x="203" y="130"/>
                  </a:lnTo>
                  <a:lnTo>
                    <a:pt x="225" y="167"/>
                  </a:lnTo>
                  <a:lnTo>
                    <a:pt x="243" y="210"/>
                  </a:lnTo>
                  <a:lnTo>
                    <a:pt x="254" y="251"/>
                  </a:lnTo>
                  <a:lnTo>
                    <a:pt x="260" y="288"/>
                  </a:lnTo>
                  <a:lnTo>
                    <a:pt x="260" y="323"/>
                  </a:lnTo>
                  <a:lnTo>
                    <a:pt x="257" y="355"/>
                  </a:lnTo>
                  <a:lnTo>
                    <a:pt x="250" y="383"/>
                  </a:lnTo>
                  <a:lnTo>
                    <a:pt x="243" y="409"/>
                  </a:lnTo>
                  <a:lnTo>
                    <a:pt x="233" y="430"/>
                  </a:lnTo>
                  <a:lnTo>
                    <a:pt x="225" y="448"/>
                  </a:lnTo>
                  <a:lnTo>
                    <a:pt x="218" y="459"/>
                  </a:lnTo>
                  <a:lnTo>
                    <a:pt x="212" y="467"/>
                  </a:lnTo>
                  <a:lnTo>
                    <a:pt x="211" y="470"/>
                  </a:lnTo>
                  <a:lnTo>
                    <a:pt x="208" y="469"/>
                  </a:lnTo>
                  <a:lnTo>
                    <a:pt x="198" y="465"/>
                  </a:lnTo>
                  <a:lnTo>
                    <a:pt x="184" y="459"/>
                  </a:lnTo>
                  <a:lnTo>
                    <a:pt x="165" y="449"/>
                  </a:lnTo>
                  <a:lnTo>
                    <a:pt x="144" y="437"/>
                  </a:lnTo>
                  <a:lnTo>
                    <a:pt x="120" y="420"/>
                  </a:lnTo>
                  <a:lnTo>
                    <a:pt x="97" y="400"/>
                  </a:lnTo>
                  <a:lnTo>
                    <a:pt x="73" y="376"/>
                  </a:lnTo>
                  <a:lnTo>
                    <a:pt x="51" y="347"/>
                  </a:lnTo>
                  <a:lnTo>
                    <a:pt x="31" y="315"/>
                  </a:lnTo>
                  <a:lnTo>
                    <a:pt x="15" y="276"/>
                  </a:lnTo>
                  <a:lnTo>
                    <a:pt x="4" y="237"/>
                  </a:lnTo>
                  <a:lnTo>
                    <a:pt x="0" y="199"/>
                  </a:lnTo>
                  <a:lnTo>
                    <a:pt x="0" y="162"/>
                  </a:lnTo>
                  <a:lnTo>
                    <a:pt x="6" y="127"/>
                  </a:lnTo>
                  <a:lnTo>
                    <a:pt x="13" y="97"/>
                  </a:lnTo>
                  <a:lnTo>
                    <a:pt x="23" y="69"/>
                  </a:lnTo>
                  <a:lnTo>
                    <a:pt x="32" y="45"/>
                  </a:lnTo>
                  <a:lnTo>
                    <a:pt x="42" y="27"/>
                  </a:lnTo>
                  <a:lnTo>
                    <a:pt x="52" y="11"/>
                  </a:lnTo>
                  <a:lnTo>
                    <a:pt x="58" y="3"/>
                  </a:lnTo>
                  <a:lnTo>
                    <a:pt x="59" y="0"/>
                  </a:lnTo>
                  <a:close/>
                </a:path>
              </a:pathLst>
            </a:custGeom>
            <a:solidFill>
              <a:schemeClr val="accent1">
                <a:lumMod val="75000"/>
                <a:alpha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7" name="Freeform 21"/>
            <p:cNvSpPr>
              <a:spLocks/>
            </p:cNvSpPr>
            <p:nvPr/>
          </p:nvSpPr>
          <p:spPr bwMode="auto">
            <a:xfrm>
              <a:off x="13081518" y="6256656"/>
              <a:ext cx="543773" cy="976622"/>
            </a:xfrm>
            <a:custGeom>
              <a:avLst/>
              <a:gdLst>
                <a:gd name="T0" fmla="*/ 86 w 246"/>
                <a:gd name="T1" fmla="*/ 0 h 487"/>
                <a:gd name="T2" fmla="*/ 89 w 246"/>
                <a:gd name="T3" fmla="*/ 3 h 487"/>
                <a:gd name="T4" fmla="*/ 98 w 246"/>
                <a:gd name="T5" fmla="*/ 9 h 487"/>
                <a:gd name="T6" fmla="*/ 109 w 246"/>
                <a:gd name="T7" fmla="*/ 17 h 487"/>
                <a:gd name="T8" fmla="*/ 125 w 246"/>
                <a:gd name="T9" fmla="*/ 31 h 487"/>
                <a:gd name="T10" fmla="*/ 141 w 246"/>
                <a:gd name="T11" fmla="*/ 48 h 487"/>
                <a:gd name="T12" fmla="*/ 160 w 246"/>
                <a:gd name="T13" fmla="*/ 69 h 487"/>
                <a:gd name="T14" fmla="*/ 180 w 246"/>
                <a:gd name="T15" fmla="*/ 94 h 487"/>
                <a:gd name="T16" fmla="*/ 198 w 246"/>
                <a:gd name="T17" fmla="*/ 122 h 487"/>
                <a:gd name="T18" fmla="*/ 215 w 246"/>
                <a:gd name="T19" fmla="*/ 156 h 487"/>
                <a:gd name="T20" fmla="*/ 229 w 246"/>
                <a:gd name="T21" fmla="*/ 192 h 487"/>
                <a:gd name="T22" fmla="*/ 240 w 246"/>
                <a:gd name="T23" fmla="*/ 233 h 487"/>
                <a:gd name="T24" fmla="*/ 246 w 246"/>
                <a:gd name="T25" fmla="*/ 275 h 487"/>
                <a:gd name="T26" fmla="*/ 246 w 246"/>
                <a:gd name="T27" fmla="*/ 312 h 487"/>
                <a:gd name="T28" fmla="*/ 242 w 246"/>
                <a:gd name="T29" fmla="*/ 347 h 487"/>
                <a:gd name="T30" fmla="*/ 235 w 246"/>
                <a:gd name="T31" fmla="*/ 380 h 487"/>
                <a:gd name="T32" fmla="*/ 225 w 246"/>
                <a:gd name="T33" fmla="*/ 406 h 487"/>
                <a:gd name="T34" fmla="*/ 214 w 246"/>
                <a:gd name="T35" fmla="*/ 430 h 487"/>
                <a:gd name="T36" fmla="*/ 202 w 246"/>
                <a:gd name="T37" fmla="*/ 451 h 487"/>
                <a:gd name="T38" fmla="*/ 191 w 246"/>
                <a:gd name="T39" fmla="*/ 466 h 487"/>
                <a:gd name="T40" fmla="*/ 182 w 246"/>
                <a:gd name="T41" fmla="*/ 478 h 487"/>
                <a:gd name="T42" fmla="*/ 175 w 246"/>
                <a:gd name="T43" fmla="*/ 485 h 487"/>
                <a:gd name="T44" fmla="*/ 174 w 246"/>
                <a:gd name="T45" fmla="*/ 487 h 487"/>
                <a:gd name="T46" fmla="*/ 170 w 246"/>
                <a:gd name="T47" fmla="*/ 486 h 487"/>
                <a:gd name="T48" fmla="*/ 161 w 246"/>
                <a:gd name="T49" fmla="*/ 480 h 487"/>
                <a:gd name="T50" fmla="*/ 149 w 246"/>
                <a:gd name="T51" fmla="*/ 472 h 487"/>
                <a:gd name="T52" fmla="*/ 132 w 246"/>
                <a:gd name="T53" fmla="*/ 461 h 487"/>
                <a:gd name="T54" fmla="*/ 112 w 246"/>
                <a:gd name="T55" fmla="*/ 445 h 487"/>
                <a:gd name="T56" fmla="*/ 91 w 246"/>
                <a:gd name="T57" fmla="*/ 426 h 487"/>
                <a:gd name="T58" fmla="*/ 71 w 246"/>
                <a:gd name="T59" fmla="*/ 403 h 487"/>
                <a:gd name="T60" fmla="*/ 50 w 246"/>
                <a:gd name="T61" fmla="*/ 375 h 487"/>
                <a:gd name="T62" fmla="*/ 31 w 246"/>
                <a:gd name="T63" fmla="*/ 345 h 487"/>
                <a:gd name="T64" fmla="*/ 17 w 246"/>
                <a:gd name="T65" fmla="*/ 310 h 487"/>
                <a:gd name="T66" fmla="*/ 6 w 246"/>
                <a:gd name="T67" fmla="*/ 271 h 487"/>
                <a:gd name="T68" fmla="*/ 0 w 246"/>
                <a:gd name="T69" fmla="*/ 233 h 487"/>
                <a:gd name="T70" fmla="*/ 0 w 246"/>
                <a:gd name="T71" fmla="*/ 196 h 487"/>
                <a:gd name="T72" fmla="*/ 4 w 246"/>
                <a:gd name="T73" fmla="*/ 163 h 487"/>
                <a:gd name="T74" fmla="*/ 11 w 246"/>
                <a:gd name="T75" fmla="*/ 132 h 487"/>
                <a:gd name="T76" fmla="*/ 23 w 246"/>
                <a:gd name="T77" fmla="*/ 103 h 487"/>
                <a:gd name="T78" fmla="*/ 34 w 246"/>
                <a:gd name="T79" fmla="*/ 77 h 487"/>
                <a:gd name="T80" fmla="*/ 47 w 246"/>
                <a:gd name="T81" fmla="*/ 55 h 487"/>
                <a:gd name="T82" fmla="*/ 58 w 246"/>
                <a:gd name="T83" fmla="*/ 37 h 487"/>
                <a:gd name="T84" fmla="*/ 69 w 246"/>
                <a:gd name="T85" fmla="*/ 21 h 487"/>
                <a:gd name="T86" fmla="*/ 78 w 246"/>
                <a:gd name="T87" fmla="*/ 10 h 487"/>
                <a:gd name="T88" fmla="*/ 85 w 246"/>
                <a:gd name="T89" fmla="*/ 3 h 487"/>
                <a:gd name="T90" fmla="*/ 86 w 246"/>
                <a:gd name="T91"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487">
                  <a:moveTo>
                    <a:pt x="86" y="0"/>
                  </a:moveTo>
                  <a:lnTo>
                    <a:pt x="89" y="3"/>
                  </a:lnTo>
                  <a:lnTo>
                    <a:pt x="98" y="9"/>
                  </a:lnTo>
                  <a:lnTo>
                    <a:pt x="109" y="17"/>
                  </a:lnTo>
                  <a:lnTo>
                    <a:pt x="125" y="31"/>
                  </a:lnTo>
                  <a:lnTo>
                    <a:pt x="141" y="48"/>
                  </a:lnTo>
                  <a:lnTo>
                    <a:pt x="160" y="69"/>
                  </a:lnTo>
                  <a:lnTo>
                    <a:pt x="180" y="94"/>
                  </a:lnTo>
                  <a:lnTo>
                    <a:pt x="198" y="122"/>
                  </a:lnTo>
                  <a:lnTo>
                    <a:pt x="215" y="156"/>
                  </a:lnTo>
                  <a:lnTo>
                    <a:pt x="229" y="192"/>
                  </a:lnTo>
                  <a:lnTo>
                    <a:pt x="240" y="233"/>
                  </a:lnTo>
                  <a:lnTo>
                    <a:pt x="246" y="275"/>
                  </a:lnTo>
                  <a:lnTo>
                    <a:pt x="246" y="312"/>
                  </a:lnTo>
                  <a:lnTo>
                    <a:pt x="242" y="347"/>
                  </a:lnTo>
                  <a:lnTo>
                    <a:pt x="235" y="380"/>
                  </a:lnTo>
                  <a:lnTo>
                    <a:pt x="225" y="406"/>
                  </a:lnTo>
                  <a:lnTo>
                    <a:pt x="214" y="430"/>
                  </a:lnTo>
                  <a:lnTo>
                    <a:pt x="202" y="451"/>
                  </a:lnTo>
                  <a:lnTo>
                    <a:pt x="191" y="466"/>
                  </a:lnTo>
                  <a:lnTo>
                    <a:pt x="182" y="478"/>
                  </a:lnTo>
                  <a:lnTo>
                    <a:pt x="175" y="485"/>
                  </a:lnTo>
                  <a:lnTo>
                    <a:pt x="174" y="487"/>
                  </a:lnTo>
                  <a:lnTo>
                    <a:pt x="170" y="486"/>
                  </a:lnTo>
                  <a:lnTo>
                    <a:pt x="161" y="480"/>
                  </a:lnTo>
                  <a:lnTo>
                    <a:pt x="149" y="472"/>
                  </a:lnTo>
                  <a:lnTo>
                    <a:pt x="132" y="461"/>
                  </a:lnTo>
                  <a:lnTo>
                    <a:pt x="112" y="445"/>
                  </a:lnTo>
                  <a:lnTo>
                    <a:pt x="91" y="426"/>
                  </a:lnTo>
                  <a:lnTo>
                    <a:pt x="71" y="403"/>
                  </a:lnTo>
                  <a:lnTo>
                    <a:pt x="50" y="375"/>
                  </a:lnTo>
                  <a:lnTo>
                    <a:pt x="31" y="345"/>
                  </a:lnTo>
                  <a:lnTo>
                    <a:pt x="17" y="310"/>
                  </a:lnTo>
                  <a:lnTo>
                    <a:pt x="6" y="271"/>
                  </a:lnTo>
                  <a:lnTo>
                    <a:pt x="0" y="233"/>
                  </a:lnTo>
                  <a:lnTo>
                    <a:pt x="0" y="196"/>
                  </a:lnTo>
                  <a:lnTo>
                    <a:pt x="4" y="163"/>
                  </a:lnTo>
                  <a:lnTo>
                    <a:pt x="11" y="132"/>
                  </a:lnTo>
                  <a:lnTo>
                    <a:pt x="23" y="103"/>
                  </a:lnTo>
                  <a:lnTo>
                    <a:pt x="34" y="77"/>
                  </a:lnTo>
                  <a:lnTo>
                    <a:pt x="47" y="55"/>
                  </a:lnTo>
                  <a:lnTo>
                    <a:pt x="58" y="37"/>
                  </a:lnTo>
                  <a:lnTo>
                    <a:pt x="69" y="21"/>
                  </a:lnTo>
                  <a:lnTo>
                    <a:pt x="78" y="10"/>
                  </a:lnTo>
                  <a:lnTo>
                    <a:pt x="85" y="3"/>
                  </a:lnTo>
                  <a:lnTo>
                    <a:pt x="86" y="0"/>
                  </a:lnTo>
                  <a:close/>
                </a:path>
              </a:pathLst>
            </a:custGeom>
            <a:solidFill>
              <a:schemeClr val="accent1">
                <a:lumMod val="75000"/>
                <a:alpha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8" name="Freeform 22"/>
            <p:cNvSpPr>
              <a:spLocks/>
            </p:cNvSpPr>
            <p:nvPr/>
          </p:nvSpPr>
          <p:spPr bwMode="auto">
            <a:xfrm>
              <a:off x="12584167" y="6799223"/>
              <a:ext cx="530510" cy="988679"/>
            </a:xfrm>
            <a:custGeom>
              <a:avLst/>
              <a:gdLst>
                <a:gd name="T0" fmla="*/ 109 w 242"/>
                <a:gd name="T1" fmla="*/ 0 h 492"/>
                <a:gd name="T2" fmla="*/ 112 w 242"/>
                <a:gd name="T3" fmla="*/ 2 h 492"/>
                <a:gd name="T4" fmla="*/ 119 w 242"/>
                <a:gd name="T5" fmla="*/ 8 h 492"/>
                <a:gd name="T6" fmla="*/ 130 w 242"/>
                <a:gd name="T7" fmla="*/ 19 h 492"/>
                <a:gd name="T8" fmla="*/ 143 w 242"/>
                <a:gd name="T9" fmla="*/ 33 h 492"/>
                <a:gd name="T10" fmla="*/ 159 w 242"/>
                <a:gd name="T11" fmla="*/ 51 h 492"/>
                <a:gd name="T12" fmla="*/ 176 w 242"/>
                <a:gd name="T13" fmla="*/ 75 h 492"/>
                <a:gd name="T14" fmla="*/ 193 w 242"/>
                <a:gd name="T15" fmla="*/ 102 h 492"/>
                <a:gd name="T16" fmla="*/ 208 w 242"/>
                <a:gd name="T17" fmla="*/ 131 h 492"/>
                <a:gd name="T18" fmla="*/ 222 w 242"/>
                <a:gd name="T19" fmla="*/ 166 h 492"/>
                <a:gd name="T20" fmla="*/ 232 w 242"/>
                <a:gd name="T21" fmla="*/ 204 h 492"/>
                <a:gd name="T22" fmla="*/ 241 w 242"/>
                <a:gd name="T23" fmla="*/ 246 h 492"/>
                <a:gd name="T24" fmla="*/ 242 w 242"/>
                <a:gd name="T25" fmla="*/ 288 h 492"/>
                <a:gd name="T26" fmla="*/ 239 w 242"/>
                <a:gd name="T27" fmla="*/ 326 h 492"/>
                <a:gd name="T28" fmla="*/ 231 w 242"/>
                <a:gd name="T29" fmla="*/ 361 h 492"/>
                <a:gd name="T30" fmla="*/ 221 w 242"/>
                <a:gd name="T31" fmla="*/ 390 h 492"/>
                <a:gd name="T32" fmla="*/ 208 w 242"/>
                <a:gd name="T33" fmla="*/ 416 h 492"/>
                <a:gd name="T34" fmla="*/ 195 w 242"/>
                <a:gd name="T35" fmla="*/ 440 h 492"/>
                <a:gd name="T36" fmla="*/ 181 w 242"/>
                <a:gd name="T37" fmla="*/ 458 h 492"/>
                <a:gd name="T38" fmla="*/ 169 w 242"/>
                <a:gd name="T39" fmla="*/ 472 h 492"/>
                <a:gd name="T40" fmla="*/ 159 w 242"/>
                <a:gd name="T41" fmla="*/ 484 h 492"/>
                <a:gd name="T42" fmla="*/ 152 w 242"/>
                <a:gd name="T43" fmla="*/ 491 h 492"/>
                <a:gd name="T44" fmla="*/ 150 w 242"/>
                <a:gd name="T45" fmla="*/ 492 h 492"/>
                <a:gd name="T46" fmla="*/ 146 w 242"/>
                <a:gd name="T47" fmla="*/ 491 h 492"/>
                <a:gd name="T48" fmla="*/ 139 w 242"/>
                <a:gd name="T49" fmla="*/ 485 h 492"/>
                <a:gd name="T50" fmla="*/ 126 w 242"/>
                <a:gd name="T51" fmla="*/ 475 h 492"/>
                <a:gd name="T52" fmla="*/ 111 w 242"/>
                <a:gd name="T53" fmla="*/ 461 h 492"/>
                <a:gd name="T54" fmla="*/ 92 w 242"/>
                <a:gd name="T55" fmla="*/ 444 h 492"/>
                <a:gd name="T56" fmla="*/ 74 w 242"/>
                <a:gd name="T57" fmla="*/ 423 h 492"/>
                <a:gd name="T58" fmla="*/ 54 w 242"/>
                <a:gd name="T59" fmla="*/ 398 h 492"/>
                <a:gd name="T60" fmla="*/ 37 w 242"/>
                <a:gd name="T61" fmla="*/ 370 h 492"/>
                <a:gd name="T62" fmla="*/ 22 w 242"/>
                <a:gd name="T63" fmla="*/ 337 h 492"/>
                <a:gd name="T64" fmla="*/ 10 w 242"/>
                <a:gd name="T65" fmla="*/ 300 h 492"/>
                <a:gd name="T66" fmla="*/ 3 w 242"/>
                <a:gd name="T67" fmla="*/ 260 h 492"/>
                <a:gd name="T68" fmla="*/ 0 w 242"/>
                <a:gd name="T69" fmla="*/ 222 h 492"/>
                <a:gd name="T70" fmla="*/ 5 w 242"/>
                <a:gd name="T71" fmla="*/ 187 h 492"/>
                <a:gd name="T72" fmla="*/ 12 w 242"/>
                <a:gd name="T73" fmla="*/ 153 h 492"/>
                <a:gd name="T74" fmla="*/ 22 w 242"/>
                <a:gd name="T75" fmla="*/ 124 h 492"/>
                <a:gd name="T76" fmla="*/ 34 w 242"/>
                <a:gd name="T77" fmla="*/ 96 h 492"/>
                <a:gd name="T78" fmla="*/ 48 w 242"/>
                <a:gd name="T79" fmla="*/ 71 h 492"/>
                <a:gd name="T80" fmla="*/ 64 w 242"/>
                <a:gd name="T81" fmla="*/ 50 h 492"/>
                <a:gd name="T82" fmla="*/ 77 w 242"/>
                <a:gd name="T83" fmla="*/ 33 h 492"/>
                <a:gd name="T84" fmla="*/ 89 w 242"/>
                <a:gd name="T85" fmla="*/ 18 h 492"/>
                <a:gd name="T86" fmla="*/ 99 w 242"/>
                <a:gd name="T87" fmla="*/ 8 h 492"/>
                <a:gd name="T88" fmla="*/ 106 w 242"/>
                <a:gd name="T89" fmla="*/ 2 h 492"/>
                <a:gd name="T90" fmla="*/ 109 w 242"/>
                <a:gd name="T91"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2" h="492">
                  <a:moveTo>
                    <a:pt x="109" y="0"/>
                  </a:moveTo>
                  <a:lnTo>
                    <a:pt x="112" y="2"/>
                  </a:lnTo>
                  <a:lnTo>
                    <a:pt x="119" y="8"/>
                  </a:lnTo>
                  <a:lnTo>
                    <a:pt x="130" y="19"/>
                  </a:lnTo>
                  <a:lnTo>
                    <a:pt x="143" y="33"/>
                  </a:lnTo>
                  <a:lnTo>
                    <a:pt x="159" y="51"/>
                  </a:lnTo>
                  <a:lnTo>
                    <a:pt x="176" y="75"/>
                  </a:lnTo>
                  <a:lnTo>
                    <a:pt x="193" y="102"/>
                  </a:lnTo>
                  <a:lnTo>
                    <a:pt x="208" y="131"/>
                  </a:lnTo>
                  <a:lnTo>
                    <a:pt x="222" y="166"/>
                  </a:lnTo>
                  <a:lnTo>
                    <a:pt x="232" y="204"/>
                  </a:lnTo>
                  <a:lnTo>
                    <a:pt x="241" y="246"/>
                  </a:lnTo>
                  <a:lnTo>
                    <a:pt x="242" y="288"/>
                  </a:lnTo>
                  <a:lnTo>
                    <a:pt x="239" y="326"/>
                  </a:lnTo>
                  <a:lnTo>
                    <a:pt x="231" y="361"/>
                  </a:lnTo>
                  <a:lnTo>
                    <a:pt x="221" y="390"/>
                  </a:lnTo>
                  <a:lnTo>
                    <a:pt x="208" y="416"/>
                  </a:lnTo>
                  <a:lnTo>
                    <a:pt x="195" y="440"/>
                  </a:lnTo>
                  <a:lnTo>
                    <a:pt x="181" y="458"/>
                  </a:lnTo>
                  <a:lnTo>
                    <a:pt x="169" y="472"/>
                  </a:lnTo>
                  <a:lnTo>
                    <a:pt x="159" y="484"/>
                  </a:lnTo>
                  <a:lnTo>
                    <a:pt x="152" y="491"/>
                  </a:lnTo>
                  <a:lnTo>
                    <a:pt x="150" y="492"/>
                  </a:lnTo>
                  <a:lnTo>
                    <a:pt x="146" y="491"/>
                  </a:lnTo>
                  <a:lnTo>
                    <a:pt x="139" y="485"/>
                  </a:lnTo>
                  <a:lnTo>
                    <a:pt x="126" y="475"/>
                  </a:lnTo>
                  <a:lnTo>
                    <a:pt x="111" y="461"/>
                  </a:lnTo>
                  <a:lnTo>
                    <a:pt x="92" y="444"/>
                  </a:lnTo>
                  <a:lnTo>
                    <a:pt x="74" y="423"/>
                  </a:lnTo>
                  <a:lnTo>
                    <a:pt x="54" y="398"/>
                  </a:lnTo>
                  <a:lnTo>
                    <a:pt x="37" y="370"/>
                  </a:lnTo>
                  <a:lnTo>
                    <a:pt x="22" y="337"/>
                  </a:lnTo>
                  <a:lnTo>
                    <a:pt x="10" y="300"/>
                  </a:lnTo>
                  <a:lnTo>
                    <a:pt x="3" y="260"/>
                  </a:lnTo>
                  <a:lnTo>
                    <a:pt x="0" y="222"/>
                  </a:lnTo>
                  <a:lnTo>
                    <a:pt x="5" y="187"/>
                  </a:lnTo>
                  <a:lnTo>
                    <a:pt x="12" y="153"/>
                  </a:lnTo>
                  <a:lnTo>
                    <a:pt x="22" y="124"/>
                  </a:lnTo>
                  <a:lnTo>
                    <a:pt x="34" y="96"/>
                  </a:lnTo>
                  <a:lnTo>
                    <a:pt x="48" y="71"/>
                  </a:lnTo>
                  <a:lnTo>
                    <a:pt x="64" y="50"/>
                  </a:lnTo>
                  <a:lnTo>
                    <a:pt x="77" y="33"/>
                  </a:lnTo>
                  <a:lnTo>
                    <a:pt x="89" y="18"/>
                  </a:lnTo>
                  <a:lnTo>
                    <a:pt x="99" y="8"/>
                  </a:lnTo>
                  <a:lnTo>
                    <a:pt x="106" y="2"/>
                  </a:lnTo>
                  <a:lnTo>
                    <a:pt x="109" y="0"/>
                  </a:lnTo>
                  <a:close/>
                </a:path>
              </a:pathLst>
            </a:custGeom>
            <a:solidFill>
              <a:schemeClr val="accent1">
                <a:lumMod val="75000"/>
                <a:alpha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9" name="Freeform 23"/>
            <p:cNvSpPr>
              <a:spLocks/>
            </p:cNvSpPr>
            <p:nvPr/>
          </p:nvSpPr>
          <p:spPr bwMode="auto">
            <a:xfrm>
              <a:off x="12013868" y="7341791"/>
              <a:ext cx="530510" cy="970591"/>
            </a:xfrm>
            <a:custGeom>
              <a:avLst/>
              <a:gdLst>
                <a:gd name="T0" fmla="*/ 182 w 241"/>
                <a:gd name="T1" fmla="*/ 0 h 482"/>
                <a:gd name="T2" fmla="*/ 183 w 241"/>
                <a:gd name="T3" fmla="*/ 2 h 482"/>
                <a:gd name="T4" fmla="*/ 189 w 241"/>
                <a:gd name="T5" fmla="*/ 11 h 482"/>
                <a:gd name="T6" fmla="*/ 196 w 241"/>
                <a:gd name="T7" fmla="*/ 23 h 482"/>
                <a:gd name="T8" fmla="*/ 206 w 241"/>
                <a:gd name="T9" fmla="*/ 42 h 482"/>
                <a:gd name="T10" fmla="*/ 215 w 241"/>
                <a:gd name="T11" fmla="*/ 64 h 482"/>
                <a:gd name="T12" fmla="*/ 224 w 241"/>
                <a:gd name="T13" fmla="*/ 91 h 482"/>
                <a:gd name="T14" fmla="*/ 233 w 241"/>
                <a:gd name="T15" fmla="*/ 120 h 482"/>
                <a:gd name="T16" fmla="*/ 239 w 241"/>
                <a:gd name="T17" fmla="*/ 153 h 482"/>
                <a:gd name="T18" fmla="*/ 241 w 241"/>
                <a:gd name="T19" fmla="*/ 190 h 482"/>
                <a:gd name="T20" fmla="*/ 241 w 241"/>
                <a:gd name="T21" fmla="*/ 230 h 482"/>
                <a:gd name="T22" fmla="*/ 236 w 241"/>
                <a:gd name="T23" fmla="*/ 272 h 482"/>
                <a:gd name="T24" fmla="*/ 226 w 241"/>
                <a:gd name="T25" fmla="*/ 313 h 482"/>
                <a:gd name="T26" fmla="*/ 212 w 241"/>
                <a:gd name="T27" fmla="*/ 348 h 482"/>
                <a:gd name="T28" fmla="*/ 195 w 241"/>
                <a:gd name="T29" fmla="*/ 379 h 482"/>
                <a:gd name="T30" fmla="*/ 175 w 241"/>
                <a:gd name="T31" fmla="*/ 405 h 482"/>
                <a:gd name="T32" fmla="*/ 155 w 241"/>
                <a:gd name="T33" fmla="*/ 428 h 482"/>
                <a:gd name="T34" fmla="*/ 137 w 241"/>
                <a:gd name="T35" fmla="*/ 445 h 482"/>
                <a:gd name="T36" fmla="*/ 118 w 241"/>
                <a:gd name="T37" fmla="*/ 459 h 482"/>
                <a:gd name="T38" fmla="*/ 101 w 241"/>
                <a:gd name="T39" fmla="*/ 470 h 482"/>
                <a:gd name="T40" fmla="*/ 89 w 241"/>
                <a:gd name="T41" fmla="*/ 477 h 482"/>
                <a:gd name="T42" fmla="*/ 80 w 241"/>
                <a:gd name="T43" fmla="*/ 481 h 482"/>
                <a:gd name="T44" fmla="*/ 77 w 241"/>
                <a:gd name="T45" fmla="*/ 482 h 482"/>
                <a:gd name="T46" fmla="*/ 75 w 241"/>
                <a:gd name="T47" fmla="*/ 480 h 482"/>
                <a:gd name="T48" fmla="*/ 69 w 241"/>
                <a:gd name="T49" fmla="*/ 473 h 482"/>
                <a:gd name="T50" fmla="*/ 59 w 241"/>
                <a:gd name="T51" fmla="*/ 459 h 482"/>
                <a:gd name="T52" fmla="*/ 48 w 241"/>
                <a:gd name="T53" fmla="*/ 442 h 482"/>
                <a:gd name="T54" fmla="*/ 36 w 241"/>
                <a:gd name="T55" fmla="*/ 421 h 482"/>
                <a:gd name="T56" fmla="*/ 25 w 241"/>
                <a:gd name="T57" fmla="*/ 396 h 482"/>
                <a:gd name="T58" fmla="*/ 14 w 241"/>
                <a:gd name="T59" fmla="*/ 366 h 482"/>
                <a:gd name="T60" fmla="*/ 5 w 241"/>
                <a:gd name="T61" fmla="*/ 333 h 482"/>
                <a:gd name="T62" fmla="*/ 1 w 241"/>
                <a:gd name="T63" fmla="*/ 298 h 482"/>
                <a:gd name="T64" fmla="*/ 0 w 241"/>
                <a:gd name="T65" fmla="*/ 258 h 482"/>
                <a:gd name="T66" fmla="*/ 5 w 241"/>
                <a:gd name="T67" fmla="*/ 218 h 482"/>
                <a:gd name="T68" fmla="*/ 15 w 241"/>
                <a:gd name="T69" fmla="*/ 179 h 482"/>
                <a:gd name="T70" fmla="*/ 31 w 241"/>
                <a:gd name="T71" fmla="*/ 142 h 482"/>
                <a:gd name="T72" fmla="*/ 49 w 241"/>
                <a:gd name="T73" fmla="*/ 112 h 482"/>
                <a:gd name="T74" fmla="*/ 70 w 241"/>
                <a:gd name="T75" fmla="*/ 85 h 482"/>
                <a:gd name="T76" fmla="*/ 93 w 241"/>
                <a:gd name="T77" fmla="*/ 61 h 482"/>
                <a:gd name="T78" fmla="*/ 114 w 241"/>
                <a:gd name="T79" fmla="*/ 42 h 482"/>
                <a:gd name="T80" fmla="*/ 135 w 241"/>
                <a:gd name="T81" fmla="*/ 26 h 482"/>
                <a:gd name="T82" fmla="*/ 154 w 241"/>
                <a:gd name="T83" fmla="*/ 15 h 482"/>
                <a:gd name="T84" fmla="*/ 169 w 241"/>
                <a:gd name="T85" fmla="*/ 7 h 482"/>
                <a:gd name="T86" fmla="*/ 178 w 241"/>
                <a:gd name="T87" fmla="*/ 1 h 482"/>
                <a:gd name="T88" fmla="*/ 182 w 241"/>
                <a:gd name="T89" fmla="*/ 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41" h="482">
                  <a:moveTo>
                    <a:pt x="182" y="0"/>
                  </a:moveTo>
                  <a:lnTo>
                    <a:pt x="183" y="2"/>
                  </a:lnTo>
                  <a:lnTo>
                    <a:pt x="189" y="11"/>
                  </a:lnTo>
                  <a:lnTo>
                    <a:pt x="196" y="23"/>
                  </a:lnTo>
                  <a:lnTo>
                    <a:pt x="206" y="42"/>
                  </a:lnTo>
                  <a:lnTo>
                    <a:pt x="215" y="64"/>
                  </a:lnTo>
                  <a:lnTo>
                    <a:pt x="224" y="91"/>
                  </a:lnTo>
                  <a:lnTo>
                    <a:pt x="233" y="120"/>
                  </a:lnTo>
                  <a:lnTo>
                    <a:pt x="239" y="153"/>
                  </a:lnTo>
                  <a:lnTo>
                    <a:pt x="241" y="190"/>
                  </a:lnTo>
                  <a:lnTo>
                    <a:pt x="241" y="230"/>
                  </a:lnTo>
                  <a:lnTo>
                    <a:pt x="236" y="272"/>
                  </a:lnTo>
                  <a:lnTo>
                    <a:pt x="226" y="313"/>
                  </a:lnTo>
                  <a:lnTo>
                    <a:pt x="212" y="348"/>
                  </a:lnTo>
                  <a:lnTo>
                    <a:pt x="195" y="379"/>
                  </a:lnTo>
                  <a:lnTo>
                    <a:pt x="175" y="405"/>
                  </a:lnTo>
                  <a:lnTo>
                    <a:pt x="155" y="428"/>
                  </a:lnTo>
                  <a:lnTo>
                    <a:pt x="137" y="445"/>
                  </a:lnTo>
                  <a:lnTo>
                    <a:pt x="118" y="459"/>
                  </a:lnTo>
                  <a:lnTo>
                    <a:pt x="101" y="470"/>
                  </a:lnTo>
                  <a:lnTo>
                    <a:pt x="89" y="477"/>
                  </a:lnTo>
                  <a:lnTo>
                    <a:pt x="80" y="481"/>
                  </a:lnTo>
                  <a:lnTo>
                    <a:pt x="77" y="482"/>
                  </a:lnTo>
                  <a:lnTo>
                    <a:pt x="75" y="480"/>
                  </a:lnTo>
                  <a:lnTo>
                    <a:pt x="69" y="473"/>
                  </a:lnTo>
                  <a:lnTo>
                    <a:pt x="59" y="459"/>
                  </a:lnTo>
                  <a:lnTo>
                    <a:pt x="48" y="442"/>
                  </a:lnTo>
                  <a:lnTo>
                    <a:pt x="36" y="421"/>
                  </a:lnTo>
                  <a:lnTo>
                    <a:pt x="25" y="396"/>
                  </a:lnTo>
                  <a:lnTo>
                    <a:pt x="14" y="366"/>
                  </a:lnTo>
                  <a:lnTo>
                    <a:pt x="5" y="333"/>
                  </a:lnTo>
                  <a:lnTo>
                    <a:pt x="1" y="298"/>
                  </a:lnTo>
                  <a:lnTo>
                    <a:pt x="0" y="258"/>
                  </a:lnTo>
                  <a:lnTo>
                    <a:pt x="5" y="218"/>
                  </a:lnTo>
                  <a:lnTo>
                    <a:pt x="15" y="179"/>
                  </a:lnTo>
                  <a:lnTo>
                    <a:pt x="31" y="142"/>
                  </a:lnTo>
                  <a:lnTo>
                    <a:pt x="49" y="112"/>
                  </a:lnTo>
                  <a:lnTo>
                    <a:pt x="70" y="85"/>
                  </a:lnTo>
                  <a:lnTo>
                    <a:pt x="93" y="61"/>
                  </a:lnTo>
                  <a:lnTo>
                    <a:pt x="114" y="42"/>
                  </a:lnTo>
                  <a:lnTo>
                    <a:pt x="135" y="26"/>
                  </a:lnTo>
                  <a:lnTo>
                    <a:pt x="154" y="15"/>
                  </a:lnTo>
                  <a:lnTo>
                    <a:pt x="169" y="7"/>
                  </a:lnTo>
                  <a:lnTo>
                    <a:pt x="178" y="1"/>
                  </a:lnTo>
                  <a:lnTo>
                    <a:pt x="182" y="0"/>
                  </a:lnTo>
                  <a:close/>
                </a:path>
              </a:pathLst>
            </a:custGeom>
            <a:solidFill>
              <a:schemeClr val="accent1">
                <a:lumMod val="75000"/>
                <a:alpha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00" name="Freeform 24"/>
            <p:cNvSpPr>
              <a:spLocks/>
            </p:cNvSpPr>
            <p:nvPr/>
          </p:nvSpPr>
          <p:spPr bwMode="auto">
            <a:xfrm>
              <a:off x="13751289" y="4695269"/>
              <a:ext cx="530510" cy="988679"/>
            </a:xfrm>
            <a:custGeom>
              <a:avLst/>
              <a:gdLst>
                <a:gd name="T0" fmla="*/ 99 w 238"/>
                <a:gd name="T1" fmla="*/ 0 h 492"/>
                <a:gd name="T2" fmla="*/ 102 w 238"/>
                <a:gd name="T3" fmla="*/ 1 h 492"/>
                <a:gd name="T4" fmla="*/ 112 w 238"/>
                <a:gd name="T5" fmla="*/ 8 h 492"/>
                <a:gd name="T6" fmla="*/ 125 w 238"/>
                <a:gd name="T7" fmla="*/ 19 h 492"/>
                <a:gd name="T8" fmla="*/ 140 w 238"/>
                <a:gd name="T9" fmla="*/ 33 h 492"/>
                <a:gd name="T10" fmla="*/ 159 w 238"/>
                <a:gd name="T11" fmla="*/ 53 h 492"/>
                <a:gd name="T12" fmla="*/ 177 w 238"/>
                <a:gd name="T13" fmla="*/ 75 h 492"/>
                <a:gd name="T14" fmla="*/ 196 w 238"/>
                <a:gd name="T15" fmla="*/ 102 h 492"/>
                <a:gd name="T16" fmla="*/ 212 w 238"/>
                <a:gd name="T17" fmla="*/ 133 h 492"/>
                <a:gd name="T18" fmla="*/ 225 w 238"/>
                <a:gd name="T19" fmla="*/ 166 h 492"/>
                <a:gd name="T20" fmla="*/ 234 w 238"/>
                <a:gd name="T21" fmla="*/ 204 h 492"/>
                <a:gd name="T22" fmla="*/ 238 w 238"/>
                <a:gd name="T23" fmla="*/ 245 h 492"/>
                <a:gd name="T24" fmla="*/ 235 w 238"/>
                <a:gd name="T25" fmla="*/ 287 h 492"/>
                <a:gd name="T26" fmla="*/ 228 w 238"/>
                <a:gd name="T27" fmla="*/ 325 h 492"/>
                <a:gd name="T28" fmla="*/ 218 w 238"/>
                <a:gd name="T29" fmla="*/ 358 h 492"/>
                <a:gd name="T30" fmla="*/ 204 w 238"/>
                <a:gd name="T31" fmla="*/ 389 h 492"/>
                <a:gd name="T32" fmla="*/ 188 w 238"/>
                <a:gd name="T33" fmla="*/ 415 h 492"/>
                <a:gd name="T34" fmla="*/ 173 w 238"/>
                <a:gd name="T35" fmla="*/ 439 h 492"/>
                <a:gd name="T36" fmla="*/ 157 w 238"/>
                <a:gd name="T37" fmla="*/ 457 h 492"/>
                <a:gd name="T38" fmla="*/ 143 w 238"/>
                <a:gd name="T39" fmla="*/ 473 h 492"/>
                <a:gd name="T40" fmla="*/ 132 w 238"/>
                <a:gd name="T41" fmla="*/ 484 h 492"/>
                <a:gd name="T42" fmla="*/ 125 w 238"/>
                <a:gd name="T43" fmla="*/ 491 h 492"/>
                <a:gd name="T44" fmla="*/ 122 w 238"/>
                <a:gd name="T45" fmla="*/ 492 h 492"/>
                <a:gd name="T46" fmla="*/ 119 w 238"/>
                <a:gd name="T47" fmla="*/ 491 h 492"/>
                <a:gd name="T48" fmla="*/ 111 w 238"/>
                <a:gd name="T49" fmla="*/ 485 h 492"/>
                <a:gd name="T50" fmla="*/ 99 w 238"/>
                <a:gd name="T51" fmla="*/ 477 h 492"/>
                <a:gd name="T52" fmla="*/ 85 w 238"/>
                <a:gd name="T53" fmla="*/ 463 h 492"/>
                <a:gd name="T54" fmla="*/ 70 w 238"/>
                <a:gd name="T55" fmla="*/ 446 h 492"/>
                <a:gd name="T56" fmla="*/ 54 w 238"/>
                <a:gd name="T57" fmla="*/ 425 h 492"/>
                <a:gd name="T58" fmla="*/ 37 w 238"/>
                <a:gd name="T59" fmla="*/ 401 h 492"/>
                <a:gd name="T60" fmla="*/ 23 w 238"/>
                <a:gd name="T61" fmla="*/ 372 h 492"/>
                <a:gd name="T62" fmla="*/ 12 w 238"/>
                <a:gd name="T63" fmla="*/ 338 h 492"/>
                <a:gd name="T64" fmla="*/ 5 w 238"/>
                <a:gd name="T65" fmla="*/ 302 h 492"/>
                <a:gd name="T66" fmla="*/ 0 w 238"/>
                <a:gd name="T67" fmla="*/ 260 h 492"/>
                <a:gd name="T68" fmla="*/ 3 w 238"/>
                <a:gd name="T69" fmla="*/ 217 h 492"/>
                <a:gd name="T70" fmla="*/ 9 w 238"/>
                <a:gd name="T71" fmla="*/ 178 h 492"/>
                <a:gd name="T72" fmla="*/ 19 w 238"/>
                <a:gd name="T73" fmla="*/ 143 h 492"/>
                <a:gd name="T74" fmla="*/ 30 w 238"/>
                <a:gd name="T75" fmla="*/ 110 h 492"/>
                <a:gd name="T76" fmla="*/ 43 w 238"/>
                <a:gd name="T77" fmla="*/ 82 h 492"/>
                <a:gd name="T78" fmla="*/ 57 w 238"/>
                <a:gd name="T79" fmla="*/ 57 h 492"/>
                <a:gd name="T80" fmla="*/ 70 w 238"/>
                <a:gd name="T81" fmla="*/ 38 h 492"/>
                <a:gd name="T82" fmla="*/ 81 w 238"/>
                <a:gd name="T83" fmla="*/ 21 h 492"/>
                <a:gd name="T84" fmla="*/ 91 w 238"/>
                <a:gd name="T85" fmla="*/ 10 h 492"/>
                <a:gd name="T86" fmla="*/ 98 w 238"/>
                <a:gd name="T87" fmla="*/ 3 h 492"/>
                <a:gd name="T88" fmla="*/ 99 w 238"/>
                <a:gd name="T89"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8" h="492">
                  <a:moveTo>
                    <a:pt x="99" y="0"/>
                  </a:moveTo>
                  <a:lnTo>
                    <a:pt x="102" y="1"/>
                  </a:lnTo>
                  <a:lnTo>
                    <a:pt x="112" y="8"/>
                  </a:lnTo>
                  <a:lnTo>
                    <a:pt x="125" y="19"/>
                  </a:lnTo>
                  <a:lnTo>
                    <a:pt x="140" y="33"/>
                  </a:lnTo>
                  <a:lnTo>
                    <a:pt x="159" y="53"/>
                  </a:lnTo>
                  <a:lnTo>
                    <a:pt x="177" y="75"/>
                  </a:lnTo>
                  <a:lnTo>
                    <a:pt x="196" y="102"/>
                  </a:lnTo>
                  <a:lnTo>
                    <a:pt x="212" y="133"/>
                  </a:lnTo>
                  <a:lnTo>
                    <a:pt x="225" y="166"/>
                  </a:lnTo>
                  <a:lnTo>
                    <a:pt x="234" y="204"/>
                  </a:lnTo>
                  <a:lnTo>
                    <a:pt x="238" y="245"/>
                  </a:lnTo>
                  <a:lnTo>
                    <a:pt x="235" y="287"/>
                  </a:lnTo>
                  <a:lnTo>
                    <a:pt x="228" y="325"/>
                  </a:lnTo>
                  <a:lnTo>
                    <a:pt x="218" y="358"/>
                  </a:lnTo>
                  <a:lnTo>
                    <a:pt x="204" y="389"/>
                  </a:lnTo>
                  <a:lnTo>
                    <a:pt x="188" y="415"/>
                  </a:lnTo>
                  <a:lnTo>
                    <a:pt x="173" y="439"/>
                  </a:lnTo>
                  <a:lnTo>
                    <a:pt x="157" y="457"/>
                  </a:lnTo>
                  <a:lnTo>
                    <a:pt x="143" y="473"/>
                  </a:lnTo>
                  <a:lnTo>
                    <a:pt x="132" y="484"/>
                  </a:lnTo>
                  <a:lnTo>
                    <a:pt x="125" y="491"/>
                  </a:lnTo>
                  <a:lnTo>
                    <a:pt x="122" y="492"/>
                  </a:lnTo>
                  <a:lnTo>
                    <a:pt x="119" y="491"/>
                  </a:lnTo>
                  <a:lnTo>
                    <a:pt x="111" y="485"/>
                  </a:lnTo>
                  <a:lnTo>
                    <a:pt x="99" y="477"/>
                  </a:lnTo>
                  <a:lnTo>
                    <a:pt x="85" y="463"/>
                  </a:lnTo>
                  <a:lnTo>
                    <a:pt x="70" y="446"/>
                  </a:lnTo>
                  <a:lnTo>
                    <a:pt x="54" y="425"/>
                  </a:lnTo>
                  <a:lnTo>
                    <a:pt x="37" y="401"/>
                  </a:lnTo>
                  <a:lnTo>
                    <a:pt x="23" y="372"/>
                  </a:lnTo>
                  <a:lnTo>
                    <a:pt x="12" y="338"/>
                  </a:lnTo>
                  <a:lnTo>
                    <a:pt x="5" y="302"/>
                  </a:lnTo>
                  <a:lnTo>
                    <a:pt x="0" y="260"/>
                  </a:lnTo>
                  <a:lnTo>
                    <a:pt x="3" y="217"/>
                  </a:lnTo>
                  <a:lnTo>
                    <a:pt x="9" y="178"/>
                  </a:lnTo>
                  <a:lnTo>
                    <a:pt x="19" y="143"/>
                  </a:lnTo>
                  <a:lnTo>
                    <a:pt x="30" y="110"/>
                  </a:lnTo>
                  <a:lnTo>
                    <a:pt x="43" y="82"/>
                  </a:lnTo>
                  <a:lnTo>
                    <a:pt x="57" y="57"/>
                  </a:lnTo>
                  <a:lnTo>
                    <a:pt x="70" y="38"/>
                  </a:lnTo>
                  <a:lnTo>
                    <a:pt x="81" y="21"/>
                  </a:lnTo>
                  <a:lnTo>
                    <a:pt x="91" y="10"/>
                  </a:lnTo>
                  <a:lnTo>
                    <a:pt x="98" y="3"/>
                  </a:lnTo>
                  <a:lnTo>
                    <a:pt x="99" y="0"/>
                  </a:lnTo>
                  <a:close/>
                </a:path>
              </a:pathLst>
            </a:custGeom>
            <a:solidFill>
              <a:schemeClr val="accent1">
                <a:lumMod val="75000"/>
                <a:alpha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01" name="Freeform 25"/>
            <p:cNvSpPr>
              <a:spLocks/>
            </p:cNvSpPr>
            <p:nvPr/>
          </p:nvSpPr>
          <p:spPr bwMode="auto">
            <a:xfrm>
              <a:off x="14109384" y="6335029"/>
              <a:ext cx="828920" cy="675195"/>
            </a:xfrm>
            <a:custGeom>
              <a:avLst/>
              <a:gdLst>
                <a:gd name="T0" fmla="*/ 359 w 374"/>
                <a:gd name="T1" fmla="*/ 0 h 334"/>
                <a:gd name="T2" fmla="*/ 370 w 374"/>
                <a:gd name="T3" fmla="*/ 1 h 334"/>
                <a:gd name="T4" fmla="*/ 374 w 374"/>
                <a:gd name="T5" fmla="*/ 1 h 334"/>
                <a:gd name="T6" fmla="*/ 374 w 374"/>
                <a:gd name="T7" fmla="*/ 5 h 334"/>
                <a:gd name="T8" fmla="*/ 374 w 374"/>
                <a:gd name="T9" fmla="*/ 15 h 334"/>
                <a:gd name="T10" fmla="*/ 374 w 374"/>
                <a:gd name="T11" fmla="*/ 32 h 334"/>
                <a:gd name="T12" fmla="*/ 373 w 374"/>
                <a:gd name="T13" fmla="*/ 54 h 334"/>
                <a:gd name="T14" fmla="*/ 370 w 374"/>
                <a:gd name="T15" fmla="*/ 79 h 334"/>
                <a:gd name="T16" fmla="*/ 363 w 374"/>
                <a:gd name="T17" fmla="*/ 109 h 334"/>
                <a:gd name="T18" fmla="*/ 354 w 374"/>
                <a:gd name="T19" fmla="*/ 140 h 334"/>
                <a:gd name="T20" fmla="*/ 340 w 374"/>
                <a:gd name="T21" fmla="*/ 170 h 334"/>
                <a:gd name="T22" fmla="*/ 322 w 374"/>
                <a:gd name="T23" fmla="*/ 203 h 334"/>
                <a:gd name="T24" fmla="*/ 298 w 374"/>
                <a:gd name="T25" fmla="*/ 233 h 334"/>
                <a:gd name="T26" fmla="*/ 268 w 374"/>
                <a:gd name="T27" fmla="*/ 261 h 334"/>
                <a:gd name="T28" fmla="*/ 231 w 374"/>
                <a:gd name="T29" fmla="*/ 288 h 334"/>
                <a:gd name="T30" fmla="*/ 193 w 374"/>
                <a:gd name="T31" fmla="*/ 307 h 334"/>
                <a:gd name="T32" fmla="*/ 157 w 374"/>
                <a:gd name="T33" fmla="*/ 320 h 334"/>
                <a:gd name="T34" fmla="*/ 121 w 374"/>
                <a:gd name="T35" fmla="*/ 328 h 334"/>
                <a:gd name="T36" fmla="*/ 89 w 374"/>
                <a:gd name="T37" fmla="*/ 333 h 334"/>
                <a:gd name="T38" fmla="*/ 60 w 374"/>
                <a:gd name="T39" fmla="*/ 334 h 334"/>
                <a:gd name="T40" fmla="*/ 35 w 374"/>
                <a:gd name="T41" fmla="*/ 333 h 334"/>
                <a:gd name="T42" fmla="*/ 17 w 374"/>
                <a:gd name="T43" fmla="*/ 331 h 334"/>
                <a:gd name="T44" fmla="*/ 5 w 374"/>
                <a:gd name="T45" fmla="*/ 330 h 334"/>
                <a:gd name="T46" fmla="*/ 1 w 374"/>
                <a:gd name="T47" fmla="*/ 328 h 334"/>
                <a:gd name="T48" fmla="*/ 1 w 374"/>
                <a:gd name="T49" fmla="*/ 324 h 334"/>
                <a:gd name="T50" fmla="*/ 0 w 374"/>
                <a:gd name="T51" fmla="*/ 313 h 334"/>
                <a:gd name="T52" fmla="*/ 0 w 374"/>
                <a:gd name="T53" fmla="*/ 296 h 334"/>
                <a:gd name="T54" fmla="*/ 2 w 374"/>
                <a:gd name="T55" fmla="*/ 274 h 334"/>
                <a:gd name="T56" fmla="*/ 7 w 374"/>
                <a:gd name="T57" fmla="*/ 247 h 334"/>
                <a:gd name="T58" fmla="*/ 17 w 374"/>
                <a:gd name="T59" fmla="*/ 218 h 334"/>
                <a:gd name="T60" fmla="*/ 29 w 374"/>
                <a:gd name="T61" fmla="*/ 186 h 334"/>
                <a:gd name="T62" fmla="*/ 48 w 374"/>
                <a:gd name="T63" fmla="*/ 154 h 334"/>
                <a:gd name="T64" fmla="*/ 75 w 374"/>
                <a:gd name="T65" fmla="*/ 120 h 334"/>
                <a:gd name="T66" fmla="*/ 107 w 374"/>
                <a:gd name="T67" fmla="*/ 88 h 334"/>
                <a:gd name="T68" fmla="*/ 145 w 374"/>
                <a:gd name="T69" fmla="*/ 61 h 334"/>
                <a:gd name="T70" fmla="*/ 183 w 374"/>
                <a:gd name="T71" fmla="*/ 40 h 334"/>
                <a:gd name="T72" fmla="*/ 220 w 374"/>
                <a:gd name="T73" fmla="*/ 25 h 334"/>
                <a:gd name="T74" fmla="*/ 255 w 374"/>
                <a:gd name="T75" fmla="*/ 14 h 334"/>
                <a:gd name="T76" fmla="*/ 288 w 374"/>
                <a:gd name="T77" fmla="*/ 7 h 334"/>
                <a:gd name="T78" fmla="*/ 316 w 374"/>
                <a:gd name="T79" fmla="*/ 2 h 334"/>
                <a:gd name="T80" fmla="*/ 340 w 374"/>
                <a:gd name="T81" fmla="*/ 1 h 334"/>
                <a:gd name="T82" fmla="*/ 359 w 374"/>
                <a:gd name="T83"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4" h="334">
                  <a:moveTo>
                    <a:pt x="359" y="0"/>
                  </a:moveTo>
                  <a:lnTo>
                    <a:pt x="370" y="1"/>
                  </a:lnTo>
                  <a:lnTo>
                    <a:pt x="374" y="1"/>
                  </a:lnTo>
                  <a:lnTo>
                    <a:pt x="374" y="5"/>
                  </a:lnTo>
                  <a:lnTo>
                    <a:pt x="374" y="15"/>
                  </a:lnTo>
                  <a:lnTo>
                    <a:pt x="374" y="32"/>
                  </a:lnTo>
                  <a:lnTo>
                    <a:pt x="373" y="54"/>
                  </a:lnTo>
                  <a:lnTo>
                    <a:pt x="370" y="79"/>
                  </a:lnTo>
                  <a:lnTo>
                    <a:pt x="363" y="109"/>
                  </a:lnTo>
                  <a:lnTo>
                    <a:pt x="354" y="140"/>
                  </a:lnTo>
                  <a:lnTo>
                    <a:pt x="340" y="170"/>
                  </a:lnTo>
                  <a:lnTo>
                    <a:pt x="322" y="203"/>
                  </a:lnTo>
                  <a:lnTo>
                    <a:pt x="298" y="233"/>
                  </a:lnTo>
                  <a:lnTo>
                    <a:pt x="268" y="261"/>
                  </a:lnTo>
                  <a:lnTo>
                    <a:pt x="231" y="288"/>
                  </a:lnTo>
                  <a:lnTo>
                    <a:pt x="193" y="307"/>
                  </a:lnTo>
                  <a:lnTo>
                    <a:pt x="157" y="320"/>
                  </a:lnTo>
                  <a:lnTo>
                    <a:pt x="121" y="328"/>
                  </a:lnTo>
                  <a:lnTo>
                    <a:pt x="89" y="333"/>
                  </a:lnTo>
                  <a:lnTo>
                    <a:pt x="60" y="334"/>
                  </a:lnTo>
                  <a:lnTo>
                    <a:pt x="35" y="333"/>
                  </a:lnTo>
                  <a:lnTo>
                    <a:pt x="17" y="331"/>
                  </a:lnTo>
                  <a:lnTo>
                    <a:pt x="5" y="330"/>
                  </a:lnTo>
                  <a:lnTo>
                    <a:pt x="1" y="328"/>
                  </a:lnTo>
                  <a:lnTo>
                    <a:pt x="1" y="324"/>
                  </a:lnTo>
                  <a:lnTo>
                    <a:pt x="0" y="313"/>
                  </a:lnTo>
                  <a:lnTo>
                    <a:pt x="0" y="296"/>
                  </a:lnTo>
                  <a:lnTo>
                    <a:pt x="2" y="274"/>
                  </a:lnTo>
                  <a:lnTo>
                    <a:pt x="7" y="247"/>
                  </a:lnTo>
                  <a:lnTo>
                    <a:pt x="17" y="218"/>
                  </a:lnTo>
                  <a:lnTo>
                    <a:pt x="29" y="186"/>
                  </a:lnTo>
                  <a:lnTo>
                    <a:pt x="48" y="154"/>
                  </a:lnTo>
                  <a:lnTo>
                    <a:pt x="75" y="120"/>
                  </a:lnTo>
                  <a:lnTo>
                    <a:pt x="107" y="88"/>
                  </a:lnTo>
                  <a:lnTo>
                    <a:pt x="145" y="61"/>
                  </a:lnTo>
                  <a:lnTo>
                    <a:pt x="183" y="40"/>
                  </a:lnTo>
                  <a:lnTo>
                    <a:pt x="220" y="25"/>
                  </a:lnTo>
                  <a:lnTo>
                    <a:pt x="255" y="14"/>
                  </a:lnTo>
                  <a:lnTo>
                    <a:pt x="288" y="7"/>
                  </a:lnTo>
                  <a:lnTo>
                    <a:pt x="316" y="2"/>
                  </a:lnTo>
                  <a:lnTo>
                    <a:pt x="340" y="1"/>
                  </a:lnTo>
                  <a:lnTo>
                    <a:pt x="359" y="0"/>
                  </a:lnTo>
                  <a:close/>
                </a:path>
              </a:pathLst>
            </a:custGeom>
            <a:solidFill>
              <a:schemeClr val="accent1">
                <a:lumMod val="75000"/>
                <a:alpha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02" name="Freeform 26"/>
            <p:cNvSpPr>
              <a:spLocks/>
            </p:cNvSpPr>
            <p:nvPr/>
          </p:nvSpPr>
          <p:spPr bwMode="auto">
            <a:xfrm>
              <a:off x="13698238" y="7106680"/>
              <a:ext cx="974810" cy="560651"/>
            </a:xfrm>
            <a:custGeom>
              <a:avLst/>
              <a:gdLst>
                <a:gd name="T0" fmla="*/ 320 w 439"/>
                <a:gd name="T1" fmla="*/ 0 h 279"/>
                <a:gd name="T2" fmla="*/ 354 w 439"/>
                <a:gd name="T3" fmla="*/ 0 h 279"/>
                <a:gd name="T4" fmla="*/ 382 w 439"/>
                <a:gd name="T5" fmla="*/ 3 h 279"/>
                <a:gd name="T6" fmla="*/ 406 w 439"/>
                <a:gd name="T7" fmla="*/ 6 h 279"/>
                <a:gd name="T8" fmla="*/ 423 w 439"/>
                <a:gd name="T9" fmla="*/ 10 h 279"/>
                <a:gd name="T10" fmla="*/ 434 w 439"/>
                <a:gd name="T11" fmla="*/ 13 h 279"/>
                <a:gd name="T12" fmla="*/ 439 w 439"/>
                <a:gd name="T13" fmla="*/ 14 h 279"/>
                <a:gd name="T14" fmla="*/ 437 w 439"/>
                <a:gd name="T15" fmla="*/ 17 h 279"/>
                <a:gd name="T16" fmla="*/ 436 w 439"/>
                <a:gd name="T17" fmla="*/ 28 h 279"/>
                <a:gd name="T18" fmla="*/ 432 w 439"/>
                <a:gd name="T19" fmla="*/ 44 h 279"/>
                <a:gd name="T20" fmla="*/ 426 w 439"/>
                <a:gd name="T21" fmla="*/ 65 h 279"/>
                <a:gd name="T22" fmla="*/ 416 w 439"/>
                <a:gd name="T23" fmla="*/ 90 h 279"/>
                <a:gd name="T24" fmla="*/ 405 w 439"/>
                <a:gd name="T25" fmla="*/ 117 h 279"/>
                <a:gd name="T26" fmla="*/ 388 w 439"/>
                <a:gd name="T27" fmla="*/ 145 h 279"/>
                <a:gd name="T28" fmla="*/ 368 w 439"/>
                <a:gd name="T29" fmla="*/ 173 h 279"/>
                <a:gd name="T30" fmla="*/ 343 w 439"/>
                <a:gd name="T31" fmla="*/ 199 h 279"/>
                <a:gd name="T32" fmla="*/ 313 w 439"/>
                <a:gd name="T33" fmla="*/ 224 h 279"/>
                <a:gd name="T34" fmla="*/ 277 w 439"/>
                <a:gd name="T35" fmla="*/ 245 h 279"/>
                <a:gd name="T36" fmla="*/ 239 w 439"/>
                <a:gd name="T37" fmla="*/ 262 h 279"/>
                <a:gd name="T38" fmla="*/ 201 w 439"/>
                <a:gd name="T39" fmla="*/ 272 h 279"/>
                <a:gd name="T40" fmla="*/ 166 w 439"/>
                <a:gd name="T41" fmla="*/ 277 h 279"/>
                <a:gd name="T42" fmla="*/ 132 w 439"/>
                <a:gd name="T43" fmla="*/ 279 h 279"/>
                <a:gd name="T44" fmla="*/ 101 w 439"/>
                <a:gd name="T45" fmla="*/ 277 h 279"/>
                <a:gd name="T46" fmla="*/ 73 w 439"/>
                <a:gd name="T47" fmla="*/ 273 h 279"/>
                <a:gd name="T48" fmla="*/ 48 w 439"/>
                <a:gd name="T49" fmla="*/ 268 h 279"/>
                <a:gd name="T50" fmla="*/ 29 w 439"/>
                <a:gd name="T51" fmla="*/ 262 h 279"/>
                <a:gd name="T52" fmla="*/ 13 w 439"/>
                <a:gd name="T53" fmla="*/ 257 h 279"/>
                <a:gd name="T54" fmla="*/ 5 w 439"/>
                <a:gd name="T55" fmla="*/ 254 h 279"/>
                <a:gd name="T56" fmla="*/ 0 w 439"/>
                <a:gd name="T57" fmla="*/ 252 h 279"/>
                <a:gd name="T58" fmla="*/ 2 w 439"/>
                <a:gd name="T59" fmla="*/ 248 h 279"/>
                <a:gd name="T60" fmla="*/ 3 w 439"/>
                <a:gd name="T61" fmla="*/ 240 h 279"/>
                <a:gd name="T62" fmla="*/ 6 w 439"/>
                <a:gd name="T63" fmla="*/ 226 h 279"/>
                <a:gd name="T64" fmla="*/ 12 w 439"/>
                <a:gd name="T65" fmla="*/ 208 h 279"/>
                <a:gd name="T66" fmla="*/ 20 w 439"/>
                <a:gd name="T67" fmla="*/ 185 h 279"/>
                <a:gd name="T68" fmla="*/ 32 w 439"/>
                <a:gd name="T69" fmla="*/ 161 h 279"/>
                <a:gd name="T70" fmla="*/ 47 w 439"/>
                <a:gd name="T71" fmla="*/ 138 h 279"/>
                <a:gd name="T72" fmla="*/ 67 w 439"/>
                <a:gd name="T73" fmla="*/ 111 h 279"/>
                <a:gd name="T74" fmla="*/ 92 w 439"/>
                <a:gd name="T75" fmla="*/ 86 h 279"/>
                <a:gd name="T76" fmla="*/ 123 w 439"/>
                <a:gd name="T77" fmla="*/ 63 h 279"/>
                <a:gd name="T78" fmla="*/ 159 w 439"/>
                <a:gd name="T79" fmla="*/ 41 h 279"/>
                <a:gd name="T80" fmla="*/ 203 w 439"/>
                <a:gd name="T81" fmla="*/ 23 h 279"/>
                <a:gd name="T82" fmla="*/ 244 w 439"/>
                <a:gd name="T83" fmla="*/ 10 h 279"/>
                <a:gd name="T84" fmla="*/ 283 w 439"/>
                <a:gd name="T85" fmla="*/ 3 h 279"/>
                <a:gd name="T86" fmla="*/ 320 w 439"/>
                <a:gd name="T87"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9" h="279">
                  <a:moveTo>
                    <a:pt x="320" y="0"/>
                  </a:moveTo>
                  <a:lnTo>
                    <a:pt x="354" y="0"/>
                  </a:lnTo>
                  <a:lnTo>
                    <a:pt x="382" y="3"/>
                  </a:lnTo>
                  <a:lnTo>
                    <a:pt x="406" y="6"/>
                  </a:lnTo>
                  <a:lnTo>
                    <a:pt x="423" y="10"/>
                  </a:lnTo>
                  <a:lnTo>
                    <a:pt x="434" y="13"/>
                  </a:lnTo>
                  <a:lnTo>
                    <a:pt x="439" y="14"/>
                  </a:lnTo>
                  <a:lnTo>
                    <a:pt x="437" y="17"/>
                  </a:lnTo>
                  <a:lnTo>
                    <a:pt x="436" y="28"/>
                  </a:lnTo>
                  <a:lnTo>
                    <a:pt x="432" y="44"/>
                  </a:lnTo>
                  <a:lnTo>
                    <a:pt x="426" y="65"/>
                  </a:lnTo>
                  <a:lnTo>
                    <a:pt x="416" y="90"/>
                  </a:lnTo>
                  <a:lnTo>
                    <a:pt x="405" y="117"/>
                  </a:lnTo>
                  <a:lnTo>
                    <a:pt x="388" y="145"/>
                  </a:lnTo>
                  <a:lnTo>
                    <a:pt x="368" y="173"/>
                  </a:lnTo>
                  <a:lnTo>
                    <a:pt x="343" y="199"/>
                  </a:lnTo>
                  <a:lnTo>
                    <a:pt x="313" y="224"/>
                  </a:lnTo>
                  <a:lnTo>
                    <a:pt x="277" y="245"/>
                  </a:lnTo>
                  <a:lnTo>
                    <a:pt x="239" y="262"/>
                  </a:lnTo>
                  <a:lnTo>
                    <a:pt x="201" y="272"/>
                  </a:lnTo>
                  <a:lnTo>
                    <a:pt x="166" y="277"/>
                  </a:lnTo>
                  <a:lnTo>
                    <a:pt x="132" y="279"/>
                  </a:lnTo>
                  <a:lnTo>
                    <a:pt x="101" y="277"/>
                  </a:lnTo>
                  <a:lnTo>
                    <a:pt x="73" y="273"/>
                  </a:lnTo>
                  <a:lnTo>
                    <a:pt x="48" y="268"/>
                  </a:lnTo>
                  <a:lnTo>
                    <a:pt x="29" y="262"/>
                  </a:lnTo>
                  <a:lnTo>
                    <a:pt x="13" y="257"/>
                  </a:lnTo>
                  <a:lnTo>
                    <a:pt x="5" y="254"/>
                  </a:lnTo>
                  <a:lnTo>
                    <a:pt x="0" y="252"/>
                  </a:lnTo>
                  <a:lnTo>
                    <a:pt x="2" y="248"/>
                  </a:lnTo>
                  <a:lnTo>
                    <a:pt x="3" y="240"/>
                  </a:lnTo>
                  <a:lnTo>
                    <a:pt x="6" y="226"/>
                  </a:lnTo>
                  <a:lnTo>
                    <a:pt x="12" y="208"/>
                  </a:lnTo>
                  <a:lnTo>
                    <a:pt x="20" y="185"/>
                  </a:lnTo>
                  <a:lnTo>
                    <a:pt x="32" y="161"/>
                  </a:lnTo>
                  <a:lnTo>
                    <a:pt x="47" y="138"/>
                  </a:lnTo>
                  <a:lnTo>
                    <a:pt x="67" y="111"/>
                  </a:lnTo>
                  <a:lnTo>
                    <a:pt x="92" y="86"/>
                  </a:lnTo>
                  <a:lnTo>
                    <a:pt x="123" y="63"/>
                  </a:lnTo>
                  <a:lnTo>
                    <a:pt x="159" y="41"/>
                  </a:lnTo>
                  <a:lnTo>
                    <a:pt x="203" y="23"/>
                  </a:lnTo>
                  <a:lnTo>
                    <a:pt x="244" y="10"/>
                  </a:lnTo>
                  <a:lnTo>
                    <a:pt x="283" y="3"/>
                  </a:lnTo>
                  <a:lnTo>
                    <a:pt x="320" y="0"/>
                  </a:lnTo>
                  <a:close/>
                </a:path>
              </a:pathLst>
            </a:custGeom>
            <a:solidFill>
              <a:schemeClr val="accent1">
                <a:lumMod val="75000"/>
                <a:alpha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03" name="Freeform 27"/>
            <p:cNvSpPr>
              <a:spLocks/>
            </p:cNvSpPr>
            <p:nvPr/>
          </p:nvSpPr>
          <p:spPr bwMode="auto">
            <a:xfrm>
              <a:off x="13200883" y="7775845"/>
              <a:ext cx="1080913" cy="476252"/>
            </a:xfrm>
            <a:custGeom>
              <a:avLst/>
              <a:gdLst>
                <a:gd name="T0" fmla="*/ 259 w 489"/>
                <a:gd name="T1" fmla="*/ 0 h 238"/>
                <a:gd name="T2" fmla="*/ 298 w 489"/>
                <a:gd name="T3" fmla="*/ 0 h 238"/>
                <a:gd name="T4" fmla="*/ 335 w 489"/>
                <a:gd name="T5" fmla="*/ 4 h 238"/>
                <a:gd name="T6" fmla="*/ 369 w 489"/>
                <a:gd name="T7" fmla="*/ 11 h 238"/>
                <a:gd name="T8" fmla="*/ 398 w 489"/>
                <a:gd name="T9" fmla="*/ 19 h 238"/>
                <a:gd name="T10" fmla="*/ 425 w 489"/>
                <a:gd name="T11" fmla="*/ 29 h 238"/>
                <a:gd name="T12" fmla="*/ 448 w 489"/>
                <a:gd name="T13" fmla="*/ 39 h 238"/>
                <a:gd name="T14" fmla="*/ 465 w 489"/>
                <a:gd name="T15" fmla="*/ 47 h 238"/>
                <a:gd name="T16" fmla="*/ 479 w 489"/>
                <a:gd name="T17" fmla="*/ 56 h 238"/>
                <a:gd name="T18" fmla="*/ 486 w 489"/>
                <a:gd name="T19" fmla="*/ 60 h 238"/>
                <a:gd name="T20" fmla="*/ 489 w 489"/>
                <a:gd name="T21" fmla="*/ 63 h 238"/>
                <a:gd name="T22" fmla="*/ 488 w 489"/>
                <a:gd name="T23" fmla="*/ 65 h 238"/>
                <a:gd name="T24" fmla="*/ 482 w 489"/>
                <a:gd name="T25" fmla="*/ 75 h 238"/>
                <a:gd name="T26" fmla="*/ 473 w 489"/>
                <a:gd name="T27" fmla="*/ 89 h 238"/>
                <a:gd name="T28" fmla="*/ 462 w 489"/>
                <a:gd name="T29" fmla="*/ 107 h 238"/>
                <a:gd name="T30" fmla="*/ 445 w 489"/>
                <a:gd name="T31" fmla="*/ 128 h 238"/>
                <a:gd name="T32" fmla="*/ 425 w 489"/>
                <a:gd name="T33" fmla="*/ 149 h 238"/>
                <a:gd name="T34" fmla="*/ 401 w 489"/>
                <a:gd name="T35" fmla="*/ 172 h 238"/>
                <a:gd name="T36" fmla="*/ 374 w 489"/>
                <a:gd name="T37" fmla="*/ 191 h 238"/>
                <a:gd name="T38" fmla="*/ 342 w 489"/>
                <a:gd name="T39" fmla="*/ 210 h 238"/>
                <a:gd name="T40" fmla="*/ 305 w 489"/>
                <a:gd name="T41" fmla="*/ 225 h 238"/>
                <a:gd name="T42" fmla="*/ 266 w 489"/>
                <a:gd name="T43" fmla="*/ 235 h 238"/>
                <a:gd name="T44" fmla="*/ 223 w 489"/>
                <a:gd name="T45" fmla="*/ 238 h 238"/>
                <a:gd name="T46" fmla="*/ 185 w 489"/>
                <a:gd name="T47" fmla="*/ 236 h 238"/>
                <a:gd name="T48" fmla="*/ 150 w 489"/>
                <a:gd name="T49" fmla="*/ 231 h 238"/>
                <a:gd name="T50" fmla="*/ 116 w 489"/>
                <a:gd name="T51" fmla="*/ 222 h 238"/>
                <a:gd name="T52" fmla="*/ 87 w 489"/>
                <a:gd name="T53" fmla="*/ 211 h 238"/>
                <a:gd name="T54" fmla="*/ 62 w 489"/>
                <a:gd name="T55" fmla="*/ 198 h 238"/>
                <a:gd name="T56" fmla="*/ 39 w 489"/>
                <a:gd name="T57" fmla="*/ 187 h 238"/>
                <a:gd name="T58" fmla="*/ 22 w 489"/>
                <a:gd name="T59" fmla="*/ 176 h 238"/>
                <a:gd name="T60" fmla="*/ 10 w 489"/>
                <a:gd name="T61" fmla="*/ 166 h 238"/>
                <a:gd name="T62" fmla="*/ 3 w 489"/>
                <a:gd name="T63" fmla="*/ 159 h 238"/>
                <a:gd name="T64" fmla="*/ 0 w 489"/>
                <a:gd name="T65" fmla="*/ 158 h 238"/>
                <a:gd name="T66" fmla="*/ 1 w 489"/>
                <a:gd name="T67" fmla="*/ 155 h 238"/>
                <a:gd name="T68" fmla="*/ 5 w 489"/>
                <a:gd name="T69" fmla="*/ 147 h 238"/>
                <a:gd name="T70" fmla="*/ 13 w 489"/>
                <a:gd name="T71" fmla="*/ 134 h 238"/>
                <a:gd name="T72" fmla="*/ 24 w 489"/>
                <a:gd name="T73" fmla="*/ 119 h 238"/>
                <a:gd name="T74" fmla="*/ 38 w 489"/>
                <a:gd name="T75" fmla="*/ 100 h 238"/>
                <a:gd name="T76" fmla="*/ 56 w 489"/>
                <a:gd name="T77" fmla="*/ 81 h 238"/>
                <a:gd name="T78" fmla="*/ 79 w 489"/>
                <a:gd name="T79" fmla="*/ 61 h 238"/>
                <a:gd name="T80" fmla="*/ 106 w 489"/>
                <a:gd name="T81" fmla="*/ 43 h 238"/>
                <a:gd name="T82" fmla="*/ 138 w 489"/>
                <a:gd name="T83" fmla="*/ 26 h 238"/>
                <a:gd name="T84" fmla="*/ 174 w 489"/>
                <a:gd name="T85" fmla="*/ 14 h 238"/>
                <a:gd name="T86" fmla="*/ 216 w 489"/>
                <a:gd name="T87" fmla="*/ 4 h 238"/>
                <a:gd name="T88" fmla="*/ 259 w 489"/>
                <a:gd name="T89"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9" h="238">
                  <a:moveTo>
                    <a:pt x="259" y="0"/>
                  </a:moveTo>
                  <a:lnTo>
                    <a:pt x="298" y="0"/>
                  </a:lnTo>
                  <a:lnTo>
                    <a:pt x="335" y="4"/>
                  </a:lnTo>
                  <a:lnTo>
                    <a:pt x="369" y="11"/>
                  </a:lnTo>
                  <a:lnTo>
                    <a:pt x="398" y="19"/>
                  </a:lnTo>
                  <a:lnTo>
                    <a:pt x="425" y="29"/>
                  </a:lnTo>
                  <a:lnTo>
                    <a:pt x="448" y="39"/>
                  </a:lnTo>
                  <a:lnTo>
                    <a:pt x="465" y="47"/>
                  </a:lnTo>
                  <a:lnTo>
                    <a:pt x="479" y="56"/>
                  </a:lnTo>
                  <a:lnTo>
                    <a:pt x="486" y="60"/>
                  </a:lnTo>
                  <a:lnTo>
                    <a:pt x="489" y="63"/>
                  </a:lnTo>
                  <a:lnTo>
                    <a:pt x="488" y="65"/>
                  </a:lnTo>
                  <a:lnTo>
                    <a:pt x="482" y="75"/>
                  </a:lnTo>
                  <a:lnTo>
                    <a:pt x="473" y="89"/>
                  </a:lnTo>
                  <a:lnTo>
                    <a:pt x="462" y="107"/>
                  </a:lnTo>
                  <a:lnTo>
                    <a:pt x="445" y="128"/>
                  </a:lnTo>
                  <a:lnTo>
                    <a:pt x="425" y="149"/>
                  </a:lnTo>
                  <a:lnTo>
                    <a:pt x="401" y="172"/>
                  </a:lnTo>
                  <a:lnTo>
                    <a:pt x="374" y="191"/>
                  </a:lnTo>
                  <a:lnTo>
                    <a:pt x="342" y="210"/>
                  </a:lnTo>
                  <a:lnTo>
                    <a:pt x="305" y="225"/>
                  </a:lnTo>
                  <a:lnTo>
                    <a:pt x="266" y="235"/>
                  </a:lnTo>
                  <a:lnTo>
                    <a:pt x="223" y="238"/>
                  </a:lnTo>
                  <a:lnTo>
                    <a:pt x="185" y="236"/>
                  </a:lnTo>
                  <a:lnTo>
                    <a:pt x="150" y="231"/>
                  </a:lnTo>
                  <a:lnTo>
                    <a:pt x="116" y="222"/>
                  </a:lnTo>
                  <a:lnTo>
                    <a:pt x="87" y="211"/>
                  </a:lnTo>
                  <a:lnTo>
                    <a:pt x="62" y="198"/>
                  </a:lnTo>
                  <a:lnTo>
                    <a:pt x="39" y="187"/>
                  </a:lnTo>
                  <a:lnTo>
                    <a:pt x="22" y="176"/>
                  </a:lnTo>
                  <a:lnTo>
                    <a:pt x="10" y="166"/>
                  </a:lnTo>
                  <a:lnTo>
                    <a:pt x="3" y="159"/>
                  </a:lnTo>
                  <a:lnTo>
                    <a:pt x="0" y="158"/>
                  </a:lnTo>
                  <a:lnTo>
                    <a:pt x="1" y="155"/>
                  </a:lnTo>
                  <a:lnTo>
                    <a:pt x="5" y="147"/>
                  </a:lnTo>
                  <a:lnTo>
                    <a:pt x="13" y="134"/>
                  </a:lnTo>
                  <a:lnTo>
                    <a:pt x="24" y="119"/>
                  </a:lnTo>
                  <a:lnTo>
                    <a:pt x="38" y="100"/>
                  </a:lnTo>
                  <a:lnTo>
                    <a:pt x="56" y="81"/>
                  </a:lnTo>
                  <a:lnTo>
                    <a:pt x="79" y="61"/>
                  </a:lnTo>
                  <a:lnTo>
                    <a:pt x="106" y="43"/>
                  </a:lnTo>
                  <a:lnTo>
                    <a:pt x="138" y="26"/>
                  </a:lnTo>
                  <a:lnTo>
                    <a:pt x="174" y="14"/>
                  </a:lnTo>
                  <a:lnTo>
                    <a:pt x="216" y="4"/>
                  </a:lnTo>
                  <a:lnTo>
                    <a:pt x="259" y="0"/>
                  </a:lnTo>
                  <a:close/>
                </a:path>
              </a:pathLst>
            </a:custGeom>
            <a:solidFill>
              <a:schemeClr val="accent1">
                <a:lumMod val="75000"/>
                <a:alpha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04" name="Freeform 28"/>
            <p:cNvSpPr>
              <a:spLocks/>
            </p:cNvSpPr>
            <p:nvPr/>
          </p:nvSpPr>
          <p:spPr bwMode="auto">
            <a:xfrm>
              <a:off x="12464802" y="8282241"/>
              <a:ext cx="1100809" cy="476252"/>
            </a:xfrm>
            <a:custGeom>
              <a:avLst/>
              <a:gdLst>
                <a:gd name="T0" fmla="*/ 233 w 498"/>
                <a:gd name="T1" fmla="*/ 0 h 235"/>
                <a:gd name="T2" fmla="*/ 276 w 498"/>
                <a:gd name="T3" fmla="*/ 2 h 235"/>
                <a:gd name="T4" fmla="*/ 315 w 498"/>
                <a:gd name="T5" fmla="*/ 6 h 235"/>
                <a:gd name="T6" fmla="*/ 352 w 498"/>
                <a:gd name="T7" fmla="*/ 14 h 235"/>
                <a:gd name="T8" fmla="*/ 385 w 498"/>
                <a:gd name="T9" fmla="*/ 24 h 235"/>
                <a:gd name="T10" fmla="*/ 413 w 498"/>
                <a:gd name="T11" fmla="*/ 37 h 235"/>
                <a:gd name="T12" fmla="*/ 438 w 498"/>
                <a:gd name="T13" fmla="*/ 49 h 235"/>
                <a:gd name="T14" fmla="*/ 459 w 498"/>
                <a:gd name="T15" fmla="*/ 62 h 235"/>
                <a:gd name="T16" fmla="*/ 476 w 498"/>
                <a:gd name="T17" fmla="*/ 73 h 235"/>
                <a:gd name="T18" fmla="*/ 488 w 498"/>
                <a:gd name="T19" fmla="*/ 81 h 235"/>
                <a:gd name="T20" fmla="*/ 496 w 498"/>
                <a:gd name="T21" fmla="*/ 88 h 235"/>
                <a:gd name="T22" fmla="*/ 498 w 498"/>
                <a:gd name="T23" fmla="*/ 90 h 235"/>
                <a:gd name="T24" fmla="*/ 496 w 498"/>
                <a:gd name="T25" fmla="*/ 94 h 235"/>
                <a:gd name="T26" fmla="*/ 489 w 498"/>
                <a:gd name="T27" fmla="*/ 102 h 235"/>
                <a:gd name="T28" fmla="*/ 479 w 498"/>
                <a:gd name="T29" fmla="*/ 116 h 235"/>
                <a:gd name="T30" fmla="*/ 465 w 498"/>
                <a:gd name="T31" fmla="*/ 132 h 235"/>
                <a:gd name="T32" fmla="*/ 447 w 498"/>
                <a:gd name="T33" fmla="*/ 151 h 235"/>
                <a:gd name="T34" fmla="*/ 424 w 498"/>
                <a:gd name="T35" fmla="*/ 170 h 235"/>
                <a:gd name="T36" fmla="*/ 399 w 498"/>
                <a:gd name="T37" fmla="*/ 189 h 235"/>
                <a:gd name="T38" fmla="*/ 368 w 498"/>
                <a:gd name="T39" fmla="*/ 206 h 235"/>
                <a:gd name="T40" fmla="*/ 334 w 498"/>
                <a:gd name="T41" fmla="*/ 220 h 235"/>
                <a:gd name="T42" fmla="*/ 297 w 498"/>
                <a:gd name="T43" fmla="*/ 230 h 235"/>
                <a:gd name="T44" fmla="*/ 254 w 498"/>
                <a:gd name="T45" fmla="*/ 235 h 235"/>
                <a:gd name="T46" fmla="*/ 213 w 498"/>
                <a:gd name="T47" fmla="*/ 234 h 235"/>
                <a:gd name="T48" fmla="*/ 175 w 498"/>
                <a:gd name="T49" fmla="*/ 228 h 235"/>
                <a:gd name="T50" fmla="*/ 140 w 498"/>
                <a:gd name="T51" fmla="*/ 219 h 235"/>
                <a:gd name="T52" fmla="*/ 109 w 498"/>
                <a:gd name="T53" fmla="*/ 206 h 235"/>
                <a:gd name="T54" fmla="*/ 81 w 498"/>
                <a:gd name="T55" fmla="*/ 191 h 235"/>
                <a:gd name="T56" fmla="*/ 57 w 498"/>
                <a:gd name="T57" fmla="*/ 177 h 235"/>
                <a:gd name="T58" fmla="*/ 37 w 498"/>
                <a:gd name="T59" fmla="*/ 161 h 235"/>
                <a:gd name="T60" fmla="*/ 21 w 498"/>
                <a:gd name="T61" fmla="*/ 149 h 235"/>
                <a:gd name="T62" fmla="*/ 10 w 498"/>
                <a:gd name="T63" fmla="*/ 137 h 235"/>
                <a:gd name="T64" fmla="*/ 3 w 498"/>
                <a:gd name="T65" fmla="*/ 130 h 235"/>
                <a:gd name="T66" fmla="*/ 0 w 498"/>
                <a:gd name="T67" fmla="*/ 128 h 235"/>
                <a:gd name="T68" fmla="*/ 3 w 498"/>
                <a:gd name="T69" fmla="*/ 125 h 235"/>
                <a:gd name="T70" fmla="*/ 7 w 498"/>
                <a:gd name="T71" fmla="*/ 116 h 235"/>
                <a:gd name="T72" fmla="*/ 17 w 498"/>
                <a:gd name="T73" fmla="*/ 105 h 235"/>
                <a:gd name="T74" fmla="*/ 30 w 498"/>
                <a:gd name="T75" fmla="*/ 91 h 235"/>
                <a:gd name="T76" fmla="*/ 47 w 498"/>
                <a:gd name="T77" fmla="*/ 74 h 235"/>
                <a:gd name="T78" fmla="*/ 66 w 498"/>
                <a:gd name="T79" fmla="*/ 58 h 235"/>
                <a:gd name="T80" fmla="*/ 92 w 498"/>
                <a:gd name="T81" fmla="*/ 42 h 235"/>
                <a:gd name="T82" fmla="*/ 120 w 498"/>
                <a:gd name="T83" fmla="*/ 27 h 235"/>
                <a:gd name="T84" fmla="*/ 154 w 498"/>
                <a:gd name="T85" fmla="*/ 14 h 235"/>
                <a:gd name="T86" fmla="*/ 191 w 498"/>
                <a:gd name="T87" fmla="*/ 5 h 235"/>
                <a:gd name="T88" fmla="*/ 233 w 498"/>
                <a:gd name="T89"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8" h="235">
                  <a:moveTo>
                    <a:pt x="233" y="0"/>
                  </a:moveTo>
                  <a:lnTo>
                    <a:pt x="276" y="2"/>
                  </a:lnTo>
                  <a:lnTo>
                    <a:pt x="315" y="6"/>
                  </a:lnTo>
                  <a:lnTo>
                    <a:pt x="352" y="14"/>
                  </a:lnTo>
                  <a:lnTo>
                    <a:pt x="385" y="24"/>
                  </a:lnTo>
                  <a:lnTo>
                    <a:pt x="413" y="37"/>
                  </a:lnTo>
                  <a:lnTo>
                    <a:pt x="438" y="49"/>
                  </a:lnTo>
                  <a:lnTo>
                    <a:pt x="459" y="62"/>
                  </a:lnTo>
                  <a:lnTo>
                    <a:pt x="476" y="73"/>
                  </a:lnTo>
                  <a:lnTo>
                    <a:pt x="488" y="81"/>
                  </a:lnTo>
                  <a:lnTo>
                    <a:pt x="496" y="88"/>
                  </a:lnTo>
                  <a:lnTo>
                    <a:pt x="498" y="90"/>
                  </a:lnTo>
                  <a:lnTo>
                    <a:pt x="496" y="94"/>
                  </a:lnTo>
                  <a:lnTo>
                    <a:pt x="489" y="102"/>
                  </a:lnTo>
                  <a:lnTo>
                    <a:pt x="479" y="116"/>
                  </a:lnTo>
                  <a:lnTo>
                    <a:pt x="465" y="132"/>
                  </a:lnTo>
                  <a:lnTo>
                    <a:pt x="447" y="151"/>
                  </a:lnTo>
                  <a:lnTo>
                    <a:pt x="424" y="170"/>
                  </a:lnTo>
                  <a:lnTo>
                    <a:pt x="399" y="189"/>
                  </a:lnTo>
                  <a:lnTo>
                    <a:pt x="368" y="206"/>
                  </a:lnTo>
                  <a:lnTo>
                    <a:pt x="334" y="220"/>
                  </a:lnTo>
                  <a:lnTo>
                    <a:pt x="297" y="230"/>
                  </a:lnTo>
                  <a:lnTo>
                    <a:pt x="254" y="235"/>
                  </a:lnTo>
                  <a:lnTo>
                    <a:pt x="213" y="234"/>
                  </a:lnTo>
                  <a:lnTo>
                    <a:pt x="175" y="228"/>
                  </a:lnTo>
                  <a:lnTo>
                    <a:pt x="140" y="219"/>
                  </a:lnTo>
                  <a:lnTo>
                    <a:pt x="109" y="206"/>
                  </a:lnTo>
                  <a:lnTo>
                    <a:pt x="81" y="191"/>
                  </a:lnTo>
                  <a:lnTo>
                    <a:pt x="57" y="177"/>
                  </a:lnTo>
                  <a:lnTo>
                    <a:pt x="37" y="161"/>
                  </a:lnTo>
                  <a:lnTo>
                    <a:pt x="21" y="149"/>
                  </a:lnTo>
                  <a:lnTo>
                    <a:pt x="10" y="137"/>
                  </a:lnTo>
                  <a:lnTo>
                    <a:pt x="3" y="130"/>
                  </a:lnTo>
                  <a:lnTo>
                    <a:pt x="0" y="128"/>
                  </a:lnTo>
                  <a:lnTo>
                    <a:pt x="3" y="125"/>
                  </a:lnTo>
                  <a:lnTo>
                    <a:pt x="7" y="116"/>
                  </a:lnTo>
                  <a:lnTo>
                    <a:pt x="17" y="105"/>
                  </a:lnTo>
                  <a:lnTo>
                    <a:pt x="30" y="91"/>
                  </a:lnTo>
                  <a:lnTo>
                    <a:pt x="47" y="74"/>
                  </a:lnTo>
                  <a:lnTo>
                    <a:pt x="66" y="58"/>
                  </a:lnTo>
                  <a:lnTo>
                    <a:pt x="92" y="42"/>
                  </a:lnTo>
                  <a:lnTo>
                    <a:pt x="120" y="27"/>
                  </a:lnTo>
                  <a:lnTo>
                    <a:pt x="154" y="14"/>
                  </a:lnTo>
                  <a:lnTo>
                    <a:pt x="191" y="5"/>
                  </a:lnTo>
                  <a:lnTo>
                    <a:pt x="233" y="0"/>
                  </a:lnTo>
                  <a:close/>
                </a:path>
              </a:pathLst>
            </a:custGeom>
            <a:solidFill>
              <a:schemeClr val="accent1">
                <a:lumMod val="75000"/>
                <a:alpha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05" name="Freeform 29"/>
            <p:cNvSpPr>
              <a:spLocks/>
            </p:cNvSpPr>
            <p:nvPr/>
          </p:nvSpPr>
          <p:spPr bwMode="auto">
            <a:xfrm>
              <a:off x="11814927" y="5828632"/>
              <a:ext cx="2314349" cy="2863549"/>
            </a:xfrm>
            <a:custGeom>
              <a:avLst/>
              <a:gdLst>
                <a:gd name="T0" fmla="*/ 1036 w 1047"/>
                <a:gd name="T1" fmla="*/ 0 h 1423"/>
                <a:gd name="T2" fmla="*/ 1037 w 1047"/>
                <a:gd name="T3" fmla="*/ 3 h 1423"/>
                <a:gd name="T4" fmla="*/ 1039 w 1047"/>
                <a:gd name="T5" fmla="*/ 12 h 1423"/>
                <a:gd name="T6" fmla="*/ 1041 w 1047"/>
                <a:gd name="T7" fmla="*/ 26 h 1423"/>
                <a:gd name="T8" fmla="*/ 1043 w 1047"/>
                <a:gd name="T9" fmla="*/ 46 h 1423"/>
                <a:gd name="T10" fmla="*/ 1044 w 1047"/>
                <a:gd name="T11" fmla="*/ 70 h 1423"/>
                <a:gd name="T12" fmla="*/ 1046 w 1047"/>
                <a:gd name="T13" fmla="*/ 99 h 1423"/>
                <a:gd name="T14" fmla="*/ 1047 w 1047"/>
                <a:gd name="T15" fmla="*/ 131 h 1423"/>
                <a:gd name="T16" fmla="*/ 1046 w 1047"/>
                <a:gd name="T17" fmla="*/ 169 h 1423"/>
                <a:gd name="T18" fmla="*/ 1043 w 1047"/>
                <a:gd name="T19" fmla="*/ 210 h 1423"/>
                <a:gd name="T20" fmla="*/ 1037 w 1047"/>
                <a:gd name="T21" fmla="*/ 253 h 1423"/>
                <a:gd name="T22" fmla="*/ 1030 w 1047"/>
                <a:gd name="T23" fmla="*/ 301 h 1423"/>
                <a:gd name="T24" fmla="*/ 1019 w 1047"/>
                <a:gd name="T25" fmla="*/ 351 h 1423"/>
                <a:gd name="T26" fmla="*/ 1006 w 1047"/>
                <a:gd name="T27" fmla="*/ 404 h 1423"/>
                <a:gd name="T28" fmla="*/ 988 w 1047"/>
                <a:gd name="T29" fmla="*/ 460 h 1423"/>
                <a:gd name="T30" fmla="*/ 967 w 1047"/>
                <a:gd name="T31" fmla="*/ 519 h 1423"/>
                <a:gd name="T32" fmla="*/ 941 w 1047"/>
                <a:gd name="T33" fmla="*/ 578 h 1423"/>
                <a:gd name="T34" fmla="*/ 910 w 1047"/>
                <a:gd name="T35" fmla="*/ 639 h 1423"/>
                <a:gd name="T36" fmla="*/ 875 w 1047"/>
                <a:gd name="T37" fmla="*/ 704 h 1423"/>
                <a:gd name="T38" fmla="*/ 834 w 1047"/>
                <a:gd name="T39" fmla="*/ 767 h 1423"/>
                <a:gd name="T40" fmla="*/ 787 w 1047"/>
                <a:gd name="T41" fmla="*/ 832 h 1423"/>
                <a:gd name="T42" fmla="*/ 733 w 1047"/>
                <a:gd name="T43" fmla="*/ 898 h 1423"/>
                <a:gd name="T44" fmla="*/ 674 w 1047"/>
                <a:gd name="T45" fmla="*/ 965 h 1423"/>
                <a:gd name="T46" fmla="*/ 606 w 1047"/>
                <a:gd name="T47" fmla="*/ 1032 h 1423"/>
                <a:gd name="T48" fmla="*/ 531 w 1047"/>
                <a:gd name="T49" fmla="*/ 1098 h 1423"/>
                <a:gd name="T50" fmla="*/ 449 w 1047"/>
                <a:gd name="T51" fmla="*/ 1165 h 1423"/>
                <a:gd name="T52" fmla="*/ 359 w 1047"/>
                <a:gd name="T53" fmla="*/ 1231 h 1423"/>
                <a:gd name="T54" fmla="*/ 260 w 1047"/>
                <a:gd name="T55" fmla="*/ 1297 h 1423"/>
                <a:gd name="T56" fmla="*/ 152 w 1047"/>
                <a:gd name="T57" fmla="*/ 1360 h 1423"/>
                <a:gd name="T58" fmla="*/ 35 w 1047"/>
                <a:gd name="T59" fmla="*/ 1423 h 1423"/>
                <a:gd name="T60" fmla="*/ 0 w 1047"/>
                <a:gd name="T61" fmla="*/ 1356 h 1423"/>
                <a:gd name="T62" fmla="*/ 116 w 1047"/>
                <a:gd name="T63" fmla="*/ 1294 h 1423"/>
                <a:gd name="T64" fmla="*/ 222 w 1047"/>
                <a:gd name="T65" fmla="*/ 1231 h 1423"/>
                <a:gd name="T66" fmla="*/ 318 w 1047"/>
                <a:gd name="T67" fmla="*/ 1167 h 1423"/>
                <a:gd name="T68" fmla="*/ 407 w 1047"/>
                <a:gd name="T69" fmla="*/ 1102 h 1423"/>
                <a:gd name="T70" fmla="*/ 487 w 1047"/>
                <a:gd name="T71" fmla="*/ 1038 h 1423"/>
                <a:gd name="T72" fmla="*/ 559 w 1047"/>
                <a:gd name="T73" fmla="*/ 974 h 1423"/>
                <a:gd name="T74" fmla="*/ 624 w 1047"/>
                <a:gd name="T75" fmla="*/ 909 h 1423"/>
                <a:gd name="T76" fmla="*/ 682 w 1047"/>
                <a:gd name="T77" fmla="*/ 845 h 1423"/>
                <a:gd name="T78" fmla="*/ 733 w 1047"/>
                <a:gd name="T79" fmla="*/ 782 h 1423"/>
                <a:gd name="T80" fmla="*/ 778 w 1047"/>
                <a:gd name="T81" fmla="*/ 719 h 1423"/>
                <a:gd name="T82" fmla="*/ 817 w 1047"/>
                <a:gd name="T83" fmla="*/ 657 h 1423"/>
                <a:gd name="T84" fmla="*/ 851 w 1047"/>
                <a:gd name="T85" fmla="*/ 597 h 1423"/>
                <a:gd name="T86" fmla="*/ 879 w 1047"/>
                <a:gd name="T87" fmla="*/ 540 h 1423"/>
                <a:gd name="T88" fmla="*/ 903 w 1047"/>
                <a:gd name="T89" fmla="*/ 483 h 1423"/>
                <a:gd name="T90" fmla="*/ 923 w 1047"/>
                <a:gd name="T91" fmla="*/ 428 h 1423"/>
                <a:gd name="T92" fmla="*/ 938 w 1047"/>
                <a:gd name="T93" fmla="*/ 376 h 1423"/>
                <a:gd name="T94" fmla="*/ 951 w 1047"/>
                <a:gd name="T95" fmla="*/ 326 h 1423"/>
                <a:gd name="T96" fmla="*/ 959 w 1047"/>
                <a:gd name="T97" fmla="*/ 280 h 1423"/>
                <a:gd name="T98" fmla="*/ 965 w 1047"/>
                <a:gd name="T99" fmla="*/ 236 h 1423"/>
                <a:gd name="T100" fmla="*/ 969 w 1047"/>
                <a:gd name="T101" fmla="*/ 196 h 1423"/>
                <a:gd name="T102" fmla="*/ 971 w 1047"/>
                <a:gd name="T103" fmla="*/ 158 h 1423"/>
                <a:gd name="T104" fmla="*/ 971 w 1047"/>
                <a:gd name="T105" fmla="*/ 124 h 1423"/>
                <a:gd name="T106" fmla="*/ 971 w 1047"/>
                <a:gd name="T107" fmla="*/ 95 h 1423"/>
                <a:gd name="T108" fmla="*/ 968 w 1047"/>
                <a:gd name="T109" fmla="*/ 70 h 1423"/>
                <a:gd name="T110" fmla="*/ 967 w 1047"/>
                <a:gd name="T111" fmla="*/ 49 h 1423"/>
                <a:gd name="T112" fmla="*/ 964 w 1047"/>
                <a:gd name="T113" fmla="*/ 33 h 1423"/>
                <a:gd name="T114" fmla="*/ 962 w 1047"/>
                <a:gd name="T115" fmla="*/ 22 h 1423"/>
                <a:gd name="T116" fmla="*/ 961 w 1047"/>
                <a:gd name="T117" fmla="*/ 17 h 1423"/>
                <a:gd name="T118" fmla="*/ 1036 w 1047"/>
                <a:gd name="T119"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47" h="1423">
                  <a:moveTo>
                    <a:pt x="1036" y="0"/>
                  </a:moveTo>
                  <a:lnTo>
                    <a:pt x="1037" y="3"/>
                  </a:lnTo>
                  <a:lnTo>
                    <a:pt x="1039" y="12"/>
                  </a:lnTo>
                  <a:lnTo>
                    <a:pt x="1041" y="26"/>
                  </a:lnTo>
                  <a:lnTo>
                    <a:pt x="1043" y="46"/>
                  </a:lnTo>
                  <a:lnTo>
                    <a:pt x="1044" y="70"/>
                  </a:lnTo>
                  <a:lnTo>
                    <a:pt x="1046" y="99"/>
                  </a:lnTo>
                  <a:lnTo>
                    <a:pt x="1047" y="131"/>
                  </a:lnTo>
                  <a:lnTo>
                    <a:pt x="1046" y="169"/>
                  </a:lnTo>
                  <a:lnTo>
                    <a:pt x="1043" y="210"/>
                  </a:lnTo>
                  <a:lnTo>
                    <a:pt x="1037" y="253"/>
                  </a:lnTo>
                  <a:lnTo>
                    <a:pt x="1030" y="301"/>
                  </a:lnTo>
                  <a:lnTo>
                    <a:pt x="1019" y="351"/>
                  </a:lnTo>
                  <a:lnTo>
                    <a:pt x="1006" y="404"/>
                  </a:lnTo>
                  <a:lnTo>
                    <a:pt x="988" y="460"/>
                  </a:lnTo>
                  <a:lnTo>
                    <a:pt x="967" y="519"/>
                  </a:lnTo>
                  <a:lnTo>
                    <a:pt x="941" y="578"/>
                  </a:lnTo>
                  <a:lnTo>
                    <a:pt x="910" y="639"/>
                  </a:lnTo>
                  <a:lnTo>
                    <a:pt x="875" y="704"/>
                  </a:lnTo>
                  <a:lnTo>
                    <a:pt x="834" y="767"/>
                  </a:lnTo>
                  <a:lnTo>
                    <a:pt x="787" y="832"/>
                  </a:lnTo>
                  <a:lnTo>
                    <a:pt x="733" y="898"/>
                  </a:lnTo>
                  <a:lnTo>
                    <a:pt x="674" y="965"/>
                  </a:lnTo>
                  <a:lnTo>
                    <a:pt x="606" y="1032"/>
                  </a:lnTo>
                  <a:lnTo>
                    <a:pt x="531" y="1098"/>
                  </a:lnTo>
                  <a:lnTo>
                    <a:pt x="449" y="1165"/>
                  </a:lnTo>
                  <a:lnTo>
                    <a:pt x="359" y="1231"/>
                  </a:lnTo>
                  <a:lnTo>
                    <a:pt x="260" y="1297"/>
                  </a:lnTo>
                  <a:lnTo>
                    <a:pt x="152" y="1360"/>
                  </a:lnTo>
                  <a:lnTo>
                    <a:pt x="35" y="1423"/>
                  </a:lnTo>
                  <a:lnTo>
                    <a:pt x="0" y="1356"/>
                  </a:lnTo>
                  <a:lnTo>
                    <a:pt x="116" y="1294"/>
                  </a:lnTo>
                  <a:lnTo>
                    <a:pt x="222" y="1231"/>
                  </a:lnTo>
                  <a:lnTo>
                    <a:pt x="318" y="1167"/>
                  </a:lnTo>
                  <a:lnTo>
                    <a:pt x="407" y="1102"/>
                  </a:lnTo>
                  <a:lnTo>
                    <a:pt x="487" y="1038"/>
                  </a:lnTo>
                  <a:lnTo>
                    <a:pt x="559" y="974"/>
                  </a:lnTo>
                  <a:lnTo>
                    <a:pt x="624" y="909"/>
                  </a:lnTo>
                  <a:lnTo>
                    <a:pt x="682" y="845"/>
                  </a:lnTo>
                  <a:lnTo>
                    <a:pt x="733" y="782"/>
                  </a:lnTo>
                  <a:lnTo>
                    <a:pt x="778" y="719"/>
                  </a:lnTo>
                  <a:lnTo>
                    <a:pt x="817" y="657"/>
                  </a:lnTo>
                  <a:lnTo>
                    <a:pt x="851" y="597"/>
                  </a:lnTo>
                  <a:lnTo>
                    <a:pt x="879" y="540"/>
                  </a:lnTo>
                  <a:lnTo>
                    <a:pt x="903" y="483"/>
                  </a:lnTo>
                  <a:lnTo>
                    <a:pt x="923" y="428"/>
                  </a:lnTo>
                  <a:lnTo>
                    <a:pt x="938" y="376"/>
                  </a:lnTo>
                  <a:lnTo>
                    <a:pt x="951" y="326"/>
                  </a:lnTo>
                  <a:lnTo>
                    <a:pt x="959" y="280"/>
                  </a:lnTo>
                  <a:lnTo>
                    <a:pt x="965" y="236"/>
                  </a:lnTo>
                  <a:lnTo>
                    <a:pt x="969" y="196"/>
                  </a:lnTo>
                  <a:lnTo>
                    <a:pt x="971" y="158"/>
                  </a:lnTo>
                  <a:lnTo>
                    <a:pt x="971" y="124"/>
                  </a:lnTo>
                  <a:lnTo>
                    <a:pt x="971" y="95"/>
                  </a:lnTo>
                  <a:lnTo>
                    <a:pt x="968" y="70"/>
                  </a:lnTo>
                  <a:lnTo>
                    <a:pt x="967" y="49"/>
                  </a:lnTo>
                  <a:lnTo>
                    <a:pt x="964" y="33"/>
                  </a:lnTo>
                  <a:lnTo>
                    <a:pt x="962" y="22"/>
                  </a:lnTo>
                  <a:lnTo>
                    <a:pt x="961" y="17"/>
                  </a:lnTo>
                  <a:lnTo>
                    <a:pt x="1036" y="0"/>
                  </a:lnTo>
                  <a:close/>
                </a:path>
              </a:pathLst>
            </a:custGeom>
            <a:solidFill>
              <a:schemeClr val="accent1">
                <a:lumMod val="75000"/>
                <a:alpha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106" name="Group 105"/>
          <p:cNvGrpSpPr/>
          <p:nvPr/>
        </p:nvGrpSpPr>
        <p:grpSpPr>
          <a:xfrm>
            <a:off x="6576314" y="1495295"/>
            <a:ext cx="5101982" cy="3137890"/>
            <a:chOff x="9191625" y="3583657"/>
            <a:chExt cx="5101982" cy="3137890"/>
          </a:xfrm>
        </p:grpSpPr>
        <p:sp>
          <p:nvSpPr>
            <p:cNvPr id="107" name="Rectangle 106"/>
            <p:cNvSpPr/>
            <p:nvPr/>
          </p:nvSpPr>
          <p:spPr>
            <a:xfrm>
              <a:off x="9191625" y="4167002"/>
              <a:ext cx="5101982" cy="2554545"/>
            </a:xfrm>
            <a:prstGeom prst="rect">
              <a:avLst/>
            </a:prstGeom>
          </p:spPr>
          <p:txBody>
            <a:bodyPr wrap="square">
              <a:spAutoFit/>
            </a:bodyPr>
            <a:lstStyle/>
            <a:p>
              <a:pPr algn="ctr"/>
              <a:r>
                <a:rPr lang="en-GB" sz="2000" dirty="0">
                  <a:solidFill>
                    <a:schemeClr val="bg1"/>
                  </a:solidFill>
                  <a:latin typeface="+mj-lt"/>
                  <a:cs typeface="Segoe UI Light" panose="020B0502040204020203" pitchFamily="34" charset="0"/>
                </a:rPr>
                <a:t>This is the text box here. You can put </a:t>
              </a:r>
              <a:r>
                <a:rPr lang="en-GB" sz="2000" dirty="0" smtClean="0">
                  <a:solidFill>
                    <a:schemeClr val="bg1"/>
                  </a:solidFill>
                  <a:latin typeface="+mj-lt"/>
                  <a:cs typeface="Segoe UI Light" panose="020B0502040204020203" pitchFamily="34" charset="0"/>
                </a:rPr>
                <a:t>some</a:t>
              </a:r>
            </a:p>
            <a:p>
              <a:pPr algn="ctr"/>
              <a:r>
                <a:rPr lang="en-GB" sz="2000" dirty="0" smtClean="0">
                  <a:solidFill>
                    <a:schemeClr val="bg1"/>
                  </a:solidFill>
                  <a:latin typeface="+mj-lt"/>
                  <a:cs typeface="Segoe UI Light" panose="020B0502040204020203" pitchFamily="34" charset="0"/>
                </a:rPr>
                <a:t> </a:t>
              </a:r>
              <a:r>
                <a:rPr lang="en-GB" sz="2000" dirty="0">
                  <a:solidFill>
                    <a:schemeClr val="bg1"/>
                  </a:solidFill>
                  <a:latin typeface="+mj-lt"/>
                  <a:cs typeface="Segoe UI Light" panose="020B0502040204020203" pitchFamily="34" charset="0"/>
                </a:rPr>
                <a:t>text here. The text we are going to put here is not important. So please avoid to </a:t>
              </a:r>
              <a:r>
                <a:rPr lang="en-GB" sz="2000" dirty="0" smtClean="0">
                  <a:solidFill>
                    <a:schemeClr val="bg1"/>
                  </a:solidFill>
                  <a:latin typeface="+mj-lt"/>
                  <a:cs typeface="Segoe UI Light" panose="020B0502040204020203" pitchFamily="34" charset="0"/>
                </a:rPr>
                <a:t>read</a:t>
              </a:r>
            </a:p>
            <a:p>
              <a:pPr algn="ctr"/>
              <a:endParaRPr lang="en-GB" sz="2000" dirty="0">
                <a:solidFill>
                  <a:schemeClr val="bg1"/>
                </a:solidFill>
                <a:latin typeface="+mj-lt"/>
                <a:cs typeface="Segoe UI Light" panose="020B0502040204020203" pitchFamily="34" charset="0"/>
              </a:endParaRPr>
            </a:p>
            <a:p>
              <a:pPr algn="ctr"/>
              <a:r>
                <a:rPr lang="en-GB" sz="2000" dirty="0" smtClean="0">
                  <a:solidFill>
                    <a:schemeClr val="bg1"/>
                  </a:solidFill>
                  <a:latin typeface="+mj-lt"/>
                  <a:cs typeface="Segoe UI Light" panose="020B0502040204020203" pitchFamily="34" charset="0"/>
                </a:rPr>
                <a:t> </a:t>
              </a:r>
              <a:r>
                <a:rPr lang="en-GB" sz="2000" dirty="0">
                  <a:solidFill>
                    <a:schemeClr val="bg1"/>
                  </a:solidFill>
                  <a:latin typeface="+mj-lt"/>
                  <a:cs typeface="Segoe UI Light" panose="020B0502040204020203" pitchFamily="34" charset="0"/>
                </a:rPr>
                <a:t>We are really sorry if you feel board with </a:t>
              </a:r>
              <a:endParaRPr lang="en-GB" sz="2000" dirty="0" smtClean="0">
                <a:solidFill>
                  <a:schemeClr val="bg1"/>
                </a:solidFill>
                <a:latin typeface="+mj-lt"/>
                <a:cs typeface="Segoe UI Light" panose="020B0502040204020203" pitchFamily="34" charset="0"/>
              </a:endParaRPr>
            </a:p>
            <a:p>
              <a:pPr algn="ctr"/>
              <a:r>
                <a:rPr lang="en-GB" sz="2000" dirty="0" smtClean="0">
                  <a:solidFill>
                    <a:schemeClr val="bg1"/>
                  </a:solidFill>
                  <a:latin typeface="+mj-lt"/>
                  <a:cs typeface="Segoe UI Light" panose="020B0502040204020203" pitchFamily="34" charset="0"/>
                </a:rPr>
                <a:t>these </a:t>
              </a:r>
              <a:r>
                <a:rPr lang="en-GB" sz="2000" dirty="0">
                  <a:solidFill>
                    <a:schemeClr val="bg1"/>
                  </a:solidFill>
                  <a:latin typeface="+mj-lt"/>
                  <a:cs typeface="Segoe UI Light" panose="020B0502040204020203" pitchFamily="34" charset="0"/>
                </a:rPr>
                <a:t>text here</a:t>
              </a:r>
              <a:r>
                <a:rPr lang="en-GB" sz="2000" dirty="0" smtClean="0">
                  <a:solidFill>
                    <a:schemeClr val="bg1"/>
                  </a:solidFill>
                  <a:latin typeface="+mj-lt"/>
                  <a:cs typeface="Segoe UI Light" panose="020B0502040204020203" pitchFamily="34" charset="0"/>
                </a:rPr>
                <a:t>.</a:t>
              </a:r>
              <a:r>
                <a:rPr lang="en-GB" sz="2000" dirty="0">
                  <a:solidFill>
                    <a:schemeClr val="bg1"/>
                  </a:solidFill>
                  <a:latin typeface="+mj-lt"/>
                  <a:cs typeface="Segoe UI Light" panose="020B0502040204020203" pitchFamily="34" charset="0"/>
                </a:rPr>
                <a:t> This is the text box here. You can put some text here. The text we are going to put here is not important. </a:t>
              </a:r>
            </a:p>
          </p:txBody>
        </p:sp>
        <p:sp>
          <p:nvSpPr>
            <p:cNvPr id="108" name="Rectangle 107"/>
            <p:cNvSpPr/>
            <p:nvPr/>
          </p:nvSpPr>
          <p:spPr>
            <a:xfrm>
              <a:off x="10456374" y="3583657"/>
              <a:ext cx="2597186" cy="523220"/>
            </a:xfrm>
            <a:prstGeom prst="rect">
              <a:avLst/>
            </a:prstGeom>
          </p:spPr>
          <p:txBody>
            <a:bodyPr wrap="none">
              <a:spAutoFit/>
            </a:bodyPr>
            <a:lstStyle/>
            <a:p>
              <a:pPr algn="ctr"/>
              <a:r>
                <a:rPr lang="en-GB" sz="2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This is </a:t>
              </a:r>
              <a:r>
                <a:rPr lang="en-GB" sz="2800" smtClean="0">
                  <a:solidFill>
                    <a:schemeClr val="bg1"/>
                  </a:solidFill>
                  <a:latin typeface="Open Sans" panose="020B0606030504020204" pitchFamily="34" charset="0"/>
                  <a:ea typeface="Open Sans" panose="020B0606030504020204" pitchFamily="34" charset="0"/>
                  <a:cs typeface="Open Sans" panose="020B0606030504020204" pitchFamily="34" charset="0"/>
                </a:rPr>
                <a:t>the end</a:t>
              </a:r>
              <a:endParaRPr lang="en-GB"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39520748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8306741" y="276820"/>
            <a:ext cx="1702710"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4 List</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pSp>
        <p:nvGrpSpPr>
          <p:cNvPr id="4" name="Group 3"/>
          <p:cNvGrpSpPr/>
          <p:nvPr/>
        </p:nvGrpSpPr>
        <p:grpSpPr>
          <a:xfrm>
            <a:off x="2759665" y="6786146"/>
            <a:ext cx="730953" cy="683556"/>
            <a:chOff x="2683465" y="6786146"/>
            <a:chExt cx="730953" cy="683556"/>
          </a:xfrm>
        </p:grpSpPr>
        <p:sp>
          <p:nvSpPr>
            <p:cNvPr id="37" name="Freeform 25"/>
            <p:cNvSpPr>
              <a:spLocks noEditPoints="1"/>
            </p:cNvSpPr>
            <p:nvPr/>
          </p:nvSpPr>
          <p:spPr bwMode="auto">
            <a:xfrm>
              <a:off x="2683465" y="6786146"/>
              <a:ext cx="730953" cy="531737"/>
            </a:xfrm>
            <a:custGeom>
              <a:avLst/>
              <a:gdLst>
                <a:gd name="T0" fmla="*/ 2720 w 3950"/>
                <a:gd name="T1" fmla="*/ 1847 h 2873"/>
                <a:gd name="T2" fmla="*/ 3421 w 3950"/>
                <a:gd name="T3" fmla="*/ 1437 h 2873"/>
                <a:gd name="T4" fmla="*/ 1898 w 3950"/>
                <a:gd name="T5" fmla="*/ 1437 h 2873"/>
                <a:gd name="T6" fmla="*/ 2513 w 3950"/>
                <a:gd name="T7" fmla="*/ 1847 h 2873"/>
                <a:gd name="T8" fmla="*/ 1898 w 3950"/>
                <a:gd name="T9" fmla="*/ 1437 h 2873"/>
                <a:gd name="T10" fmla="*/ 1148 w 3950"/>
                <a:gd name="T11" fmla="*/ 1847 h 2873"/>
                <a:gd name="T12" fmla="*/ 1694 w 3950"/>
                <a:gd name="T13" fmla="*/ 1437 h 2873"/>
                <a:gd name="T14" fmla="*/ 2720 w 3950"/>
                <a:gd name="T15" fmla="*/ 821 h 2873"/>
                <a:gd name="T16" fmla="*/ 3450 w 3950"/>
                <a:gd name="T17" fmla="*/ 1231 h 2873"/>
                <a:gd name="T18" fmla="*/ 2720 w 3950"/>
                <a:gd name="T19" fmla="*/ 821 h 2873"/>
                <a:gd name="T20" fmla="*/ 1898 w 3950"/>
                <a:gd name="T21" fmla="*/ 1231 h 2873"/>
                <a:gd name="T22" fmla="*/ 2513 w 3950"/>
                <a:gd name="T23" fmla="*/ 821 h 2873"/>
                <a:gd name="T24" fmla="*/ 977 w 3950"/>
                <a:gd name="T25" fmla="*/ 821 h 2873"/>
                <a:gd name="T26" fmla="*/ 1062 w 3950"/>
                <a:gd name="T27" fmla="*/ 1233 h 2873"/>
                <a:gd name="T28" fmla="*/ 1694 w 3950"/>
                <a:gd name="T29" fmla="*/ 1231 h 2873"/>
                <a:gd name="T30" fmla="*/ 977 w 3950"/>
                <a:gd name="T31" fmla="*/ 821 h 2873"/>
                <a:gd name="T32" fmla="*/ 668 w 3950"/>
                <a:gd name="T33" fmla="*/ 0 h 2873"/>
                <a:gd name="T34" fmla="*/ 739 w 3950"/>
                <a:gd name="T35" fmla="*/ 13 h 2873"/>
                <a:gd name="T36" fmla="*/ 800 w 3950"/>
                <a:gd name="T37" fmla="*/ 49 h 2873"/>
                <a:gd name="T38" fmla="*/ 844 w 3950"/>
                <a:gd name="T39" fmla="*/ 102 h 2873"/>
                <a:gd name="T40" fmla="*/ 869 w 3950"/>
                <a:gd name="T41" fmla="*/ 172 h 2873"/>
                <a:gd name="T42" fmla="*/ 3746 w 3950"/>
                <a:gd name="T43" fmla="*/ 411 h 2873"/>
                <a:gd name="T44" fmla="*/ 3814 w 3950"/>
                <a:gd name="T45" fmla="*/ 423 h 2873"/>
                <a:gd name="T46" fmla="*/ 3874 w 3950"/>
                <a:gd name="T47" fmla="*/ 457 h 2873"/>
                <a:gd name="T48" fmla="*/ 3920 w 3950"/>
                <a:gd name="T49" fmla="*/ 509 h 2873"/>
                <a:gd name="T50" fmla="*/ 3946 w 3950"/>
                <a:gd name="T51" fmla="*/ 574 h 2873"/>
                <a:gd name="T52" fmla="*/ 3947 w 3950"/>
                <a:gd name="T53" fmla="*/ 644 h 2873"/>
                <a:gd name="T54" fmla="*/ 3735 w 3950"/>
                <a:gd name="T55" fmla="*/ 2118 h 2873"/>
                <a:gd name="T56" fmla="*/ 3700 w 3950"/>
                <a:gd name="T57" fmla="*/ 2182 h 2873"/>
                <a:gd name="T58" fmla="*/ 3645 w 3950"/>
                <a:gd name="T59" fmla="*/ 2229 h 2873"/>
                <a:gd name="T60" fmla="*/ 3578 w 3950"/>
                <a:gd name="T61" fmla="*/ 2254 h 2873"/>
                <a:gd name="T62" fmla="*/ 1218 w 3950"/>
                <a:gd name="T63" fmla="*/ 2257 h 2873"/>
                <a:gd name="T64" fmla="*/ 3334 w 3950"/>
                <a:gd name="T65" fmla="*/ 2463 h 2873"/>
                <a:gd name="T66" fmla="*/ 3406 w 3950"/>
                <a:gd name="T67" fmla="*/ 2475 h 2873"/>
                <a:gd name="T68" fmla="*/ 3467 w 3950"/>
                <a:gd name="T69" fmla="*/ 2511 h 2873"/>
                <a:gd name="T70" fmla="*/ 3512 w 3950"/>
                <a:gd name="T71" fmla="*/ 2563 h 2873"/>
                <a:gd name="T72" fmla="*/ 3537 w 3950"/>
                <a:gd name="T73" fmla="*/ 2631 h 2873"/>
                <a:gd name="T74" fmla="*/ 3537 w 3950"/>
                <a:gd name="T75" fmla="*/ 2704 h 2873"/>
                <a:gd name="T76" fmla="*/ 3512 w 3950"/>
                <a:gd name="T77" fmla="*/ 2771 h 2873"/>
                <a:gd name="T78" fmla="*/ 3467 w 3950"/>
                <a:gd name="T79" fmla="*/ 2825 h 2873"/>
                <a:gd name="T80" fmla="*/ 3406 w 3950"/>
                <a:gd name="T81" fmla="*/ 2859 h 2873"/>
                <a:gd name="T82" fmla="*/ 3334 w 3950"/>
                <a:gd name="T83" fmla="*/ 2873 h 2873"/>
                <a:gd name="T84" fmla="*/ 1051 w 3950"/>
                <a:gd name="T85" fmla="*/ 2871 h 2873"/>
                <a:gd name="T86" fmla="*/ 1002 w 3950"/>
                <a:gd name="T87" fmla="*/ 2858 h 2873"/>
                <a:gd name="T88" fmla="*/ 979 w 3950"/>
                <a:gd name="T89" fmla="*/ 2844 h 2873"/>
                <a:gd name="T90" fmla="*/ 939 w 3950"/>
                <a:gd name="T91" fmla="*/ 2817 h 2873"/>
                <a:gd name="T92" fmla="*/ 920 w 3950"/>
                <a:gd name="T93" fmla="*/ 2795 h 2873"/>
                <a:gd name="T94" fmla="*/ 894 w 3950"/>
                <a:gd name="T95" fmla="*/ 2757 h 2873"/>
                <a:gd name="T96" fmla="*/ 884 w 3950"/>
                <a:gd name="T97" fmla="*/ 2726 h 2873"/>
                <a:gd name="T98" fmla="*/ 874 w 3950"/>
                <a:gd name="T99" fmla="*/ 2701 h 2873"/>
                <a:gd name="T100" fmla="*/ 205 w 3950"/>
                <a:gd name="T101" fmla="*/ 411 h 2873"/>
                <a:gd name="T102" fmla="*/ 134 w 3950"/>
                <a:gd name="T103" fmla="*/ 398 h 2873"/>
                <a:gd name="T104" fmla="*/ 73 w 3950"/>
                <a:gd name="T105" fmla="*/ 362 h 2873"/>
                <a:gd name="T106" fmla="*/ 29 w 3950"/>
                <a:gd name="T107" fmla="*/ 309 h 2873"/>
                <a:gd name="T108" fmla="*/ 4 w 3950"/>
                <a:gd name="T109" fmla="*/ 243 h 2873"/>
                <a:gd name="T110" fmla="*/ 4 w 3950"/>
                <a:gd name="T111" fmla="*/ 168 h 2873"/>
                <a:gd name="T112" fmla="*/ 29 w 3950"/>
                <a:gd name="T113" fmla="*/ 102 h 2873"/>
                <a:gd name="T114" fmla="*/ 73 w 3950"/>
                <a:gd name="T115" fmla="*/ 49 h 2873"/>
                <a:gd name="T116" fmla="*/ 134 w 3950"/>
                <a:gd name="T117" fmla="*/ 13 h 2873"/>
                <a:gd name="T118" fmla="*/ 205 w 3950"/>
                <a:gd name="T119" fmla="*/ 0 h 2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50" h="2873">
                  <a:moveTo>
                    <a:pt x="2720" y="1437"/>
                  </a:moveTo>
                  <a:lnTo>
                    <a:pt x="2720" y="1847"/>
                  </a:lnTo>
                  <a:lnTo>
                    <a:pt x="3362" y="1847"/>
                  </a:lnTo>
                  <a:lnTo>
                    <a:pt x="3421" y="1437"/>
                  </a:lnTo>
                  <a:lnTo>
                    <a:pt x="2720" y="1437"/>
                  </a:lnTo>
                  <a:close/>
                  <a:moveTo>
                    <a:pt x="1898" y="1437"/>
                  </a:moveTo>
                  <a:lnTo>
                    <a:pt x="1898" y="1847"/>
                  </a:lnTo>
                  <a:lnTo>
                    <a:pt x="2513" y="1847"/>
                  </a:lnTo>
                  <a:lnTo>
                    <a:pt x="2513" y="1437"/>
                  </a:lnTo>
                  <a:lnTo>
                    <a:pt x="1898" y="1437"/>
                  </a:lnTo>
                  <a:close/>
                  <a:moveTo>
                    <a:pt x="1081" y="1437"/>
                  </a:moveTo>
                  <a:lnTo>
                    <a:pt x="1148" y="1847"/>
                  </a:lnTo>
                  <a:lnTo>
                    <a:pt x="1694" y="1847"/>
                  </a:lnTo>
                  <a:lnTo>
                    <a:pt x="1694" y="1437"/>
                  </a:lnTo>
                  <a:lnTo>
                    <a:pt x="1081" y="1437"/>
                  </a:lnTo>
                  <a:close/>
                  <a:moveTo>
                    <a:pt x="2720" y="821"/>
                  </a:moveTo>
                  <a:lnTo>
                    <a:pt x="2720" y="1231"/>
                  </a:lnTo>
                  <a:lnTo>
                    <a:pt x="3450" y="1231"/>
                  </a:lnTo>
                  <a:lnTo>
                    <a:pt x="3508" y="821"/>
                  </a:lnTo>
                  <a:lnTo>
                    <a:pt x="2720" y="821"/>
                  </a:lnTo>
                  <a:close/>
                  <a:moveTo>
                    <a:pt x="1898" y="821"/>
                  </a:moveTo>
                  <a:lnTo>
                    <a:pt x="1898" y="1231"/>
                  </a:lnTo>
                  <a:lnTo>
                    <a:pt x="2513" y="1231"/>
                  </a:lnTo>
                  <a:lnTo>
                    <a:pt x="2513" y="821"/>
                  </a:lnTo>
                  <a:lnTo>
                    <a:pt x="1898" y="821"/>
                  </a:lnTo>
                  <a:close/>
                  <a:moveTo>
                    <a:pt x="977" y="821"/>
                  </a:moveTo>
                  <a:lnTo>
                    <a:pt x="1047" y="1238"/>
                  </a:lnTo>
                  <a:lnTo>
                    <a:pt x="1062" y="1233"/>
                  </a:lnTo>
                  <a:lnTo>
                    <a:pt x="1077" y="1231"/>
                  </a:lnTo>
                  <a:lnTo>
                    <a:pt x="1694" y="1231"/>
                  </a:lnTo>
                  <a:lnTo>
                    <a:pt x="1694" y="821"/>
                  </a:lnTo>
                  <a:lnTo>
                    <a:pt x="977" y="821"/>
                  </a:lnTo>
                  <a:close/>
                  <a:moveTo>
                    <a:pt x="205" y="0"/>
                  </a:moveTo>
                  <a:lnTo>
                    <a:pt x="668" y="0"/>
                  </a:lnTo>
                  <a:lnTo>
                    <a:pt x="704" y="3"/>
                  </a:lnTo>
                  <a:lnTo>
                    <a:pt x="739" y="13"/>
                  </a:lnTo>
                  <a:lnTo>
                    <a:pt x="771" y="28"/>
                  </a:lnTo>
                  <a:lnTo>
                    <a:pt x="800" y="49"/>
                  </a:lnTo>
                  <a:lnTo>
                    <a:pt x="825" y="74"/>
                  </a:lnTo>
                  <a:lnTo>
                    <a:pt x="844" y="102"/>
                  </a:lnTo>
                  <a:lnTo>
                    <a:pt x="861" y="136"/>
                  </a:lnTo>
                  <a:lnTo>
                    <a:pt x="869" y="172"/>
                  </a:lnTo>
                  <a:lnTo>
                    <a:pt x="909" y="411"/>
                  </a:lnTo>
                  <a:lnTo>
                    <a:pt x="3746" y="411"/>
                  </a:lnTo>
                  <a:lnTo>
                    <a:pt x="3781" y="414"/>
                  </a:lnTo>
                  <a:lnTo>
                    <a:pt x="3814" y="423"/>
                  </a:lnTo>
                  <a:lnTo>
                    <a:pt x="3845" y="437"/>
                  </a:lnTo>
                  <a:lnTo>
                    <a:pt x="3874" y="457"/>
                  </a:lnTo>
                  <a:lnTo>
                    <a:pt x="3900" y="480"/>
                  </a:lnTo>
                  <a:lnTo>
                    <a:pt x="3920" y="509"/>
                  </a:lnTo>
                  <a:lnTo>
                    <a:pt x="3936" y="541"/>
                  </a:lnTo>
                  <a:lnTo>
                    <a:pt x="3946" y="574"/>
                  </a:lnTo>
                  <a:lnTo>
                    <a:pt x="3950" y="608"/>
                  </a:lnTo>
                  <a:lnTo>
                    <a:pt x="3947" y="644"/>
                  </a:lnTo>
                  <a:lnTo>
                    <a:pt x="3743" y="2081"/>
                  </a:lnTo>
                  <a:lnTo>
                    <a:pt x="3735" y="2118"/>
                  </a:lnTo>
                  <a:lnTo>
                    <a:pt x="3720" y="2152"/>
                  </a:lnTo>
                  <a:lnTo>
                    <a:pt x="3700" y="2182"/>
                  </a:lnTo>
                  <a:lnTo>
                    <a:pt x="3674" y="2208"/>
                  </a:lnTo>
                  <a:lnTo>
                    <a:pt x="3645" y="2229"/>
                  </a:lnTo>
                  <a:lnTo>
                    <a:pt x="3613" y="2244"/>
                  </a:lnTo>
                  <a:lnTo>
                    <a:pt x="3578" y="2254"/>
                  </a:lnTo>
                  <a:lnTo>
                    <a:pt x="3539" y="2257"/>
                  </a:lnTo>
                  <a:lnTo>
                    <a:pt x="1218" y="2257"/>
                  </a:lnTo>
                  <a:lnTo>
                    <a:pt x="1251" y="2463"/>
                  </a:lnTo>
                  <a:lnTo>
                    <a:pt x="3334" y="2463"/>
                  </a:lnTo>
                  <a:lnTo>
                    <a:pt x="3371" y="2466"/>
                  </a:lnTo>
                  <a:lnTo>
                    <a:pt x="3406" y="2475"/>
                  </a:lnTo>
                  <a:lnTo>
                    <a:pt x="3439" y="2491"/>
                  </a:lnTo>
                  <a:lnTo>
                    <a:pt x="3467" y="2511"/>
                  </a:lnTo>
                  <a:lnTo>
                    <a:pt x="3492" y="2535"/>
                  </a:lnTo>
                  <a:lnTo>
                    <a:pt x="3512" y="2563"/>
                  </a:lnTo>
                  <a:lnTo>
                    <a:pt x="3527" y="2596"/>
                  </a:lnTo>
                  <a:lnTo>
                    <a:pt x="3537" y="2631"/>
                  </a:lnTo>
                  <a:lnTo>
                    <a:pt x="3539" y="2667"/>
                  </a:lnTo>
                  <a:lnTo>
                    <a:pt x="3537" y="2704"/>
                  </a:lnTo>
                  <a:lnTo>
                    <a:pt x="3527" y="2739"/>
                  </a:lnTo>
                  <a:lnTo>
                    <a:pt x="3512" y="2771"/>
                  </a:lnTo>
                  <a:lnTo>
                    <a:pt x="3492" y="2800"/>
                  </a:lnTo>
                  <a:lnTo>
                    <a:pt x="3467" y="2825"/>
                  </a:lnTo>
                  <a:lnTo>
                    <a:pt x="3439" y="2844"/>
                  </a:lnTo>
                  <a:lnTo>
                    <a:pt x="3406" y="2859"/>
                  </a:lnTo>
                  <a:lnTo>
                    <a:pt x="3371" y="2869"/>
                  </a:lnTo>
                  <a:lnTo>
                    <a:pt x="3334" y="2873"/>
                  </a:lnTo>
                  <a:lnTo>
                    <a:pt x="1077" y="2873"/>
                  </a:lnTo>
                  <a:lnTo>
                    <a:pt x="1051" y="2871"/>
                  </a:lnTo>
                  <a:lnTo>
                    <a:pt x="1026" y="2866"/>
                  </a:lnTo>
                  <a:lnTo>
                    <a:pt x="1002" y="2858"/>
                  </a:lnTo>
                  <a:lnTo>
                    <a:pt x="990" y="2852"/>
                  </a:lnTo>
                  <a:lnTo>
                    <a:pt x="979" y="2844"/>
                  </a:lnTo>
                  <a:lnTo>
                    <a:pt x="958" y="2832"/>
                  </a:lnTo>
                  <a:lnTo>
                    <a:pt x="939" y="2817"/>
                  </a:lnTo>
                  <a:lnTo>
                    <a:pt x="929" y="2806"/>
                  </a:lnTo>
                  <a:lnTo>
                    <a:pt x="920" y="2795"/>
                  </a:lnTo>
                  <a:lnTo>
                    <a:pt x="907" y="2777"/>
                  </a:lnTo>
                  <a:lnTo>
                    <a:pt x="894" y="2757"/>
                  </a:lnTo>
                  <a:lnTo>
                    <a:pt x="889" y="2742"/>
                  </a:lnTo>
                  <a:lnTo>
                    <a:pt x="884" y="2726"/>
                  </a:lnTo>
                  <a:lnTo>
                    <a:pt x="879" y="2714"/>
                  </a:lnTo>
                  <a:lnTo>
                    <a:pt x="874" y="2701"/>
                  </a:lnTo>
                  <a:lnTo>
                    <a:pt x="492" y="411"/>
                  </a:lnTo>
                  <a:lnTo>
                    <a:pt x="205" y="411"/>
                  </a:lnTo>
                  <a:lnTo>
                    <a:pt x="169" y="407"/>
                  </a:lnTo>
                  <a:lnTo>
                    <a:pt x="134" y="398"/>
                  </a:lnTo>
                  <a:lnTo>
                    <a:pt x="102" y="383"/>
                  </a:lnTo>
                  <a:lnTo>
                    <a:pt x="73" y="362"/>
                  </a:lnTo>
                  <a:lnTo>
                    <a:pt x="49" y="337"/>
                  </a:lnTo>
                  <a:lnTo>
                    <a:pt x="29" y="309"/>
                  </a:lnTo>
                  <a:lnTo>
                    <a:pt x="12" y="276"/>
                  </a:lnTo>
                  <a:lnTo>
                    <a:pt x="4" y="243"/>
                  </a:lnTo>
                  <a:lnTo>
                    <a:pt x="0" y="205"/>
                  </a:lnTo>
                  <a:lnTo>
                    <a:pt x="4" y="168"/>
                  </a:lnTo>
                  <a:lnTo>
                    <a:pt x="12" y="133"/>
                  </a:lnTo>
                  <a:lnTo>
                    <a:pt x="29" y="102"/>
                  </a:lnTo>
                  <a:lnTo>
                    <a:pt x="49" y="74"/>
                  </a:lnTo>
                  <a:lnTo>
                    <a:pt x="73" y="49"/>
                  </a:lnTo>
                  <a:lnTo>
                    <a:pt x="102" y="28"/>
                  </a:lnTo>
                  <a:lnTo>
                    <a:pt x="134" y="13"/>
                  </a:lnTo>
                  <a:lnTo>
                    <a:pt x="169" y="3"/>
                  </a:lnTo>
                  <a:lnTo>
                    <a:pt x="205"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38" name="Freeform 26"/>
            <p:cNvSpPr>
              <a:spLocks/>
            </p:cNvSpPr>
            <p:nvPr/>
          </p:nvSpPr>
          <p:spPr bwMode="auto">
            <a:xfrm>
              <a:off x="2882681" y="7355653"/>
              <a:ext cx="114049" cy="114049"/>
            </a:xfrm>
            <a:custGeom>
              <a:avLst/>
              <a:gdLst>
                <a:gd name="T0" fmla="*/ 307 w 617"/>
                <a:gd name="T1" fmla="*/ 0 h 615"/>
                <a:gd name="T2" fmla="*/ 353 w 617"/>
                <a:gd name="T3" fmla="*/ 3 h 615"/>
                <a:gd name="T4" fmla="*/ 397 w 617"/>
                <a:gd name="T5" fmla="*/ 13 h 615"/>
                <a:gd name="T6" fmla="*/ 438 w 617"/>
                <a:gd name="T7" fmla="*/ 29 h 615"/>
                <a:gd name="T8" fmla="*/ 475 w 617"/>
                <a:gd name="T9" fmla="*/ 50 h 615"/>
                <a:gd name="T10" fmla="*/ 510 w 617"/>
                <a:gd name="T11" fmla="*/ 76 h 615"/>
                <a:gd name="T12" fmla="*/ 541 w 617"/>
                <a:gd name="T13" fmla="*/ 106 h 615"/>
                <a:gd name="T14" fmla="*/ 567 w 617"/>
                <a:gd name="T15" fmla="*/ 141 h 615"/>
                <a:gd name="T16" fmla="*/ 588 w 617"/>
                <a:gd name="T17" fmla="*/ 178 h 615"/>
                <a:gd name="T18" fmla="*/ 603 w 617"/>
                <a:gd name="T19" fmla="*/ 219 h 615"/>
                <a:gd name="T20" fmla="*/ 613 w 617"/>
                <a:gd name="T21" fmla="*/ 263 h 615"/>
                <a:gd name="T22" fmla="*/ 617 w 617"/>
                <a:gd name="T23" fmla="*/ 307 h 615"/>
                <a:gd name="T24" fmla="*/ 613 w 617"/>
                <a:gd name="T25" fmla="*/ 353 h 615"/>
                <a:gd name="T26" fmla="*/ 603 w 617"/>
                <a:gd name="T27" fmla="*/ 397 h 615"/>
                <a:gd name="T28" fmla="*/ 588 w 617"/>
                <a:gd name="T29" fmla="*/ 437 h 615"/>
                <a:gd name="T30" fmla="*/ 567 w 617"/>
                <a:gd name="T31" fmla="*/ 475 h 615"/>
                <a:gd name="T32" fmla="*/ 541 w 617"/>
                <a:gd name="T33" fmla="*/ 509 h 615"/>
                <a:gd name="T34" fmla="*/ 510 w 617"/>
                <a:gd name="T35" fmla="*/ 540 h 615"/>
                <a:gd name="T36" fmla="*/ 475 w 617"/>
                <a:gd name="T37" fmla="*/ 566 h 615"/>
                <a:gd name="T38" fmla="*/ 438 w 617"/>
                <a:gd name="T39" fmla="*/ 586 h 615"/>
                <a:gd name="T40" fmla="*/ 397 w 617"/>
                <a:gd name="T41" fmla="*/ 602 h 615"/>
                <a:gd name="T42" fmla="*/ 353 w 617"/>
                <a:gd name="T43" fmla="*/ 612 h 615"/>
                <a:gd name="T44" fmla="*/ 307 w 617"/>
                <a:gd name="T45" fmla="*/ 615 h 615"/>
                <a:gd name="T46" fmla="*/ 262 w 617"/>
                <a:gd name="T47" fmla="*/ 612 h 615"/>
                <a:gd name="T48" fmla="*/ 219 w 617"/>
                <a:gd name="T49" fmla="*/ 602 h 615"/>
                <a:gd name="T50" fmla="*/ 178 w 617"/>
                <a:gd name="T51" fmla="*/ 586 h 615"/>
                <a:gd name="T52" fmla="*/ 141 w 617"/>
                <a:gd name="T53" fmla="*/ 566 h 615"/>
                <a:gd name="T54" fmla="*/ 106 w 617"/>
                <a:gd name="T55" fmla="*/ 540 h 615"/>
                <a:gd name="T56" fmla="*/ 76 w 617"/>
                <a:gd name="T57" fmla="*/ 509 h 615"/>
                <a:gd name="T58" fmla="*/ 50 w 617"/>
                <a:gd name="T59" fmla="*/ 475 h 615"/>
                <a:gd name="T60" fmla="*/ 29 w 617"/>
                <a:gd name="T61" fmla="*/ 437 h 615"/>
                <a:gd name="T62" fmla="*/ 14 w 617"/>
                <a:gd name="T63" fmla="*/ 397 h 615"/>
                <a:gd name="T64" fmla="*/ 4 w 617"/>
                <a:gd name="T65" fmla="*/ 353 h 615"/>
                <a:gd name="T66" fmla="*/ 0 w 617"/>
                <a:gd name="T67" fmla="*/ 307 h 615"/>
                <a:gd name="T68" fmla="*/ 4 w 617"/>
                <a:gd name="T69" fmla="*/ 263 h 615"/>
                <a:gd name="T70" fmla="*/ 14 w 617"/>
                <a:gd name="T71" fmla="*/ 219 h 615"/>
                <a:gd name="T72" fmla="*/ 29 w 617"/>
                <a:gd name="T73" fmla="*/ 178 h 615"/>
                <a:gd name="T74" fmla="*/ 50 w 617"/>
                <a:gd name="T75" fmla="*/ 141 h 615"/>
                <a:gd name="T76" fmla="*/ 76 w 617"/>
                <a:gd name="T77" fmla="*/ 106 h 615"/>
                <a:gd name="T78" fmla="*/ 106 w 617"/>
                <a:gd name="T79" fmla="*/ 76 h 615"/>
                <a:gd name="T80" fmla="*/ 141 w 617"/>
                <a:gd name="T81" fmla="*/ 50 h 615"/>
                <a:gd name="T82" fmla="*/ 178 w 617"/>
                <a:gd name="T83" fmla="*/ 29 h 615"/>
                <a:gd name="T84" fmla="*/ 219 w 617"/>
                <a:gd name="T85" fmla="*/ 13 h 615"/>
                <a:gd name="T86" fmla="*/ 262 w 617"/>
                <a:gd name="T87" fmla="*/ 3 h 615"/>
                <a:gd name="T88" fmla="*/ 307 w 617"/>
                <a:gd name="T89" fmla="*/ 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7" h="615">
                  <a:moveTo>
                    <a:pt x="307" y="0"/>
                  </a:moveTo>
                  <a:lnTo>
                    <a:pt x="353" y="3"/>
                  </a:lnTo>
                  <a:lnTo>
                    <a:pt x="397" y="13"/>
                  </a:lnTo>
                  <a:lnTo>
                    <a:pt x="438" y="29"/>
                  </a:lnTo>
                  <a:lnTo>
                    <a:pt x="475" y="50"/>
                  </a:lnTo>
                  <a:lnTo>
                    <a:pt x="510" y="76"/>
                  </a:lnTo>
                  <a:lnTo>
                    <a:pt x="541" y="106"/>
                  </a:lnTo>
                  <a:lnTo>
                    <a:pt x="567" y="141"/>
                  </a:lnTo>
                  <a:lnTo>
                    <a:pt x="588" y="178"/>
                  </a:lnTo>
                  <a:lnTo>
                    <a:pt x="603" y="219"/>
                  </a:lnTo>
                  <a:lnTo>
                    <a:pt x="613" y="263"/>
                  </a:lnTo>
                  <a:lnTo>
                    <a:pt x="617" y="307"/>
                  </a:lnTo>
                  <a:lnTo>
                    <a:pt x="613" y="353"/>
                  </a:lnTo>
                  <a:lnTo>
                    <a:pt x="603" y="397"/>
                  </a:lnTo>
                  <a:lnTo>
                    <a:pt x="588" y="437"/>
                  </a:lnTo>
                  <a:lnTo>
                    <a:pt x="567" y="475"/>
                  </a:lnTo>
                  <a:lnTo>
                    <a:pt x="541" y="509"/>
                  </a:lnTo>
                  <a:lnTo>
                    <a:pt x="510" y="540"/>
                  </a:lnTo>
                  <a:lnTo>
                    <a:pt x="475" y="566"/>
                  </a:lnTo>
                  <a:lnTo>
                    <a:pt x="438" y="586"/>
                  </a:lnTo>
                  <a:lnTo>
                    <a:pt x="397" y="602"/>
                  </a:lnTo>
                  <a:lnTo>
                    <a:pt x="353" y="612"/>
                  </a:lnTo>
                  <a:lnTo>
                    <a:pt x="307" y="615"/>
                  </a:lnTo>
                  <a:lnTo>
                    <a:pt x="262" y="612"/>
                  </a:lnTo>
                  <a:lnTo>
                    <a:pt x="219" y="602"/>
                  </a:lnTo>
                  <a:lnTo>
                    <a:pt x="178" y="586"/>
                  </a:lnTo>
                  <a:lnTo>
                    <a:pt x="141" y="566"/>
                  </a:lnTo>
                  <a:lnTo>
                    <a:pt x="106" y="540"/>
                  </a:lnTo>
                  <a:lnTo>
                    <a:pt x="76" y="509"/>
                  </a:lnTo>
                  <a:lnTo>
                    <a:pt x="50" y="475"/>
                  </a:lnTo>
                  <a:lnTo>
                    <a:pt x="29" y="437"/>
                  </a:lnTo>
                  <a:lnTo>
                    <a:pt x="14" y="397"/>
                  </a:lnTo>
                  <a:lnTo>
                    <a:pt x="4" y="353"/>
                  </a:lnTo>
                  <a:lnTo>
                    <a:pt x="0" y="307"/>
                  </a:lnTo>
                  <a:lnTo>
                    <a:pt x="4" y="263"/>
                  </a:lnTo>
                  <a:lnTo>
                    <a:pt x="14" y="219"/>
                  </a:lnTo>
                  <a:lnTo>
                    <a:pt x="29" y="178"/>
                  </a:lnTo>
                  <a:lnTo>
                    <a:pt x="50" y="141"/>
                  </a:lnTo>
                  <a:lnTo>
                    <a:pt x="76" y="106"/>
                  </a:lnTo>
                  <a:lnTo>
                    <a:pt x="106" y="76"/>
                  </a:lnTo>
                  <a:lnTo>
                    <a:pt x="141" y="50"/>
                  </a:lnTo>
                  <a:lnTo>
                    <a:pt x="178" y="29"/>
                  </a:lnTo>
                  <a:lnTo>
                    <a:pt x="219" y="13"/>
                  </a:lnTo>
                  <a:lnTo>
                    <a:pt x="262" y="3"/>
                  </a:lnTo>
                  <a:lnTo>
                    <a:pt x="307"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39" name="Freeform 27"/>
            <p:cNvSpPr>
              <a:spLocks/>
            </p:cNvSpPr>
            <p:nvPr/>
          </p:nvSpPr>
          <p:spPr bwMode="auto">
            <a:xfrm>
              <a:off x="3224829" y="7355653"/>
              <a:ext cx="114049" cy="114049"/>
            </a:xfrm>
            <a:custGeom>
              <a:avLst/>
              <a:gdLst>
                <a:gd name="T0" fmla="*/ 308 w 615"/>
                <a:gd name="T1" fmla="*/ 0 h 615"/>
                <a:gd name="T2" fmla="*/ 354 w 615"/>
                <a:gd name="T3" fmla="*/ 3 h 615"/>
                <a:gd name="T4" fmla="*/ 397 w 615"/>
                <a:gd name="T5" fmla="*/ 13 h 615"/>
                <a:gd name="T6" fmla="*/ 438 w 615"/>
                <a:gd name="T7" fmla="*/ 29 h 615"/>
                <a:gd name="T8" fmla="*/ 476 w 615"/>
                <a:gd name="T9" fmla="*/ 50 h 615"/>
                <a:gd name="T10" fmla="*/ 510 w 615"/>
                <a:gd name="T11" fmla="*/ 76 h 615"/>
                <a:gd name="T12" fmla="*/ 541 w 615"/>
                <a:gd name="T13" fmla="*/ 106 h 615"/>
                <a:gd name="T14" fmla="*/ 567 w 615"/>
                <a:gd name="T15" fmla="*/ 141 h 615"/>
                <a:gd name="T16" fmla="*/ 587 w 615"/>
                <a:gd name="T17" fmla="*/ 178 h 615"/>
                <a:gd name="T18" fmla="*/ 603 w 615"/>
                <a:gd name="T19" fmla="*/ 219 h 615"/>
                <a:gd name="T20" fmla="*/ 613 w 615"/>
                <a:gd name="T21" fmla="*/ 263 h 615"/>
                <a:gd name="T22" fmla="*/ 615 w 615"/>
                <a:gd name="T23" fmla="*/ 307 h 615"/>
                <a:gd name="T24" fmla="*/ 613 w 615"/>
                <a:gd name="T25" fmla="*/ 353 h 615"/>
                <a:gd name="T26" fmla="*/ 603 w 615"/>
                <a:gd name="T27" fmla="*/ 397 h 615"/>
                <a:gd name="T28" fmla="*/ 587 w 615"/>
                <a:gd name="T29" fmla="*/ 437 h 615"/>
                <a:gd name="T30" fmla="*/ 567 w 615"/>
                <a:gd name="T31" fmla="*/ 475 h 615"/>
                <a:gd name="T32" fmla="*/ 541 w 615"/>
                <a:gd name="T33" fmla="*/ 509 h 615"/>
                <a:gd name="T34" fmla="*/ 510 w 615"/>
                <a:gd name="T35" fmla="*/ 540 h 615"/>
                <a:gd name="T36" fmla="*/ 476 w 615"/>
                <a:gd name="T37" fmla="*/ 566 h 615"/>
                <a:gd name="T38" fmla="*/ 438 w 615"/>
                <a:gd name="T39" fmla="*/ 586 h 615"/>
                <a:gd name="T40" fmla="*/ 397 w 615"/>
                <a:gd name="T41" fmla="*/ 602 h 615"/>
                <a:gd name="T42" fmla="*/ 354 w 615"/>
                <a:gd name="T43" fmla="*/ 612 h 615"/>
                <a:gd name="T44" fmla="*/ 308 w 615"/>
                <a:gd name="T45" fmla="*/ 615 h 615"/>
                <a:gd name="T46" fmla="*/ 263 w 615"/>
                <a:gd name="T47" fmla="*/ 612 h 615"/>
                <a:gd name="T48" fmla="*/ 220 w 615"/>
                <a:gd name="T49" fmla="*/ 602 h 615"/>
                <a:gd name="T50" fmla="*/ 179 w 615"/>
                <a:gd name="T51" fmla="*/ 586 h 615"/>
                <a:gd name="T52" fmla="*/ 140 w 615"/>
                <a:gd name="T53" fmla="*/ 566 h 615"/>
                <a:gd name="T54" fmla="*/ 105 w 615"/>
                <a:gd name="T55" fmla="*/ 540 h 615"/>
                <a:gd name="T56" fmla="*/ 76 w 615"/>
                <a:gd name="T57" fmla="*/ 509 h 615"/>
                <a:gd name="T58" fmla="*/ 50 w 615"/>
                <a:gd name="T59" fmla="*/ 475 h 615"/>
                <a:gd name="T60" fmla="*/ 28 w 615"/>
                <a:gd name="T61" fmla="*/ 437 h 615"/>
                <a:gd name="T62" fmla="*/ 12 w 615"/>
                <a:gd name="T63" fmla="*/ 397 h 615"/>
                <a:gd name="T64" fmla="*/ 4 w 615"/>
                <a:gd name="T65" fmla="*/ 353 h 615"/>
                <a:gd name="T66" fmla="*/ 0 w 615"/>
                <a:gd name="T67" fmla="*/ 307 h 615"/>
                <a:gd name="T68" fmla="*/ 4 w 615"/>
                <a:gd name="T69" fmla="*/ 263 h 615"/>
                <a:gd name="T70" fmla="*/ 12 w 615"/>
                <a:gd name="T71" fmla="*/ 219 h 615"/>
                <a:gd name="T72" fmla="*/ 28 w 615"/>
                <a:gd name="T73" fmla="*/ 178 h 615"/>
                <a:gd name="T74" fmla="*/ 50 w 615"/>
                <a:gd name="T75" fmla="*/ 141 h 615"/>
                <a:gd name="T76" fmla="*/ 76 w 615"/>
                <a:gd name="T77" fmla="*/ 106 h 615"/>
                <a:gd name="T78" fmla="*/ 105 w 615"/>
                <a:gd name="T79" fmla="*/ 76 h 615"/>
                <a:gd name="T80" fmla="*/ 140 w 615"/>
                <a:gd name="T81" fmla="*/ 50 h 615"/>
                <a:gd name="T82" fmla="*/ 179 w 615"/>
                <a:gd name="T83" fmla="*/ 29 h 615"/>
                <a:gd name="T84" fmla="*/ 220 w 615"/>
                <a:gd name="T85" fmla="*/ 13 h 615"/>
                <a:gd name="T86" fmla="*/ 263 w 615"/>
                <a:gd name="T87" fmla="*/ 3 h 615"/>
                <a:gd name="T88" fmla="*/ 308 w 615"/>
                <a:gd name="T89" fmla="*/ 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5" h="615">
                  <a:moveTo>
                    <a:pt x="308" y="0"/>
                  </a:moveTo>
                  <a:lnTo>
                    <a:pt x="354" y="3"/>
                  </a:lnTo>
                  <a:lnTo>
                    <a:pt x="397" y="13"/>
                  </a:lnTo>
                  <a:lnTo>
                    <a:pt x="438" y="29"/>
                  </a:lnTo>
                  <a:lnTo>
                    <a:pt x="476" y="50"/>
                  </a:lnTo>
                  <a:lnTo>
                    <a:pt x="510" y="76"/>
                  </a:lnTo>
                  <a:lnTo>
                    <a:pt x="541" y="106"/>
                  </a:lnTo>
                  <a:lnTo>
                    <a:pt x="567" y="141"/>
                  </a:lnTo>
                  <a:lnTo>
                    <a:pt x="587" y="178"/>
                  </a:lnTo>
                  <a:lnTo>
                    <a:pt x="603" y="219"/>
                  </a:lnTo>
                  <a:lnTo>
                    <a:pt x="613" y="263"/>
                  </a:lnTo>
                  <a:lnTo>
                    <a:pt x="615" y="307"/>
                  </a:lnTo>
                  <a:lnTo>
                    <a:pt x="613" y="353"/>
                  </a:lnTo>
                  <a:lnTo>
                    <a:pt x="603" y="397"/>
                  </a:lnTo>
                  <a:lnTo>
                    <a:pt x="587" y="437"/>
                  </a:lnTo>
                  <a:lnTo>
                    <a:pt x="567" y="475"/>
                  </a:lnTo>
                  <a:lnTo>
                    <a:pt x="541" y="509"/>
                  </a:lnTo>
                  <a:lnTo>
                    <a:pt x="510" y="540"/>
                  </a:lnTo>
                  <a:lnTo>
                    <a:pt x="476" y="566"/>
                  </a:lnTo>
                  <a:lnTo>
                    <a:pt x="438" y="586"/>
                  </a:lnTo>
                  <a:lnTo>
                    <a:pt x="397" y="602"/>
                  </a:lnTo>
                  <a:lnTo>
                    <a:pt x="354" y="612"/>
                  </a:lnTo>
                  <a:lnTo>
                    <a:pt x="308" y="615"/>
                  </a:lnTo>
                  <a:lnTo>
                    <a:pt x="263" y="612"/>
                  </a:lnTo>
                  <a:lnTo>
                    <a:pt x="220" y="602"/>
                  </a:lnTo>
                  <a:lnTo>
                    <a:pt x="179" y="586"/>
                  </a:lnTo>
                  <a:lnTo>
                    <a:pt x="140" y="566"/>
                  </a:lnTo>
                  <a:lnTo>
                    <a:pt x="105" y="540"/>
                  </a:lnTo>
                  <a:lnTo>
                    <a:pt x="76" y="509"/>
                  </a:lnTo>
                  <a:lnTo>
                    <a:pt x="50" y="475"/>
                  </a:lnTo>
                  <a:lnTo>
                    <a:pt x="28" y="437"/>
                  </a:lnTo>
                  <a:lnTo>
                    <a:pt x="12" y="397"/>
                  </a:lnTo>
                  <a:lnTo>
                    <a:pt x="4" y="353"/>
                  </a:lnTo>
                  <a:lnTo>
                    <a:pt x="0" y="307"/>
                  </a:lnTo>
                  <a:lnTo>
                    <a:pt x="4" y="263"/>
                  </a:lnTo>
                  <a:lnTo>
                    <a:pt x="12" y="219"/>
                  </a:lnTo>
                  <a:lnTo>
                    <a:pt x="28" y="178"/>
                  </a:lnTo>
                  <a:lnTo>
                    <a:pt x="50" y="141"/>
                  </a:lnTo>
                  <a:lnTo>
                    <a:pt x="76" y="106"/>
                  </a:lnTo>
                  <a:lnTo>
                    <a:pt x="105" y="76"/>
                  </a:lnTo>
                  <a:lnTo>
                    <a:pt x="140" y="50"/>
                  </a:lnTo>
                  <a:lnTo>
                    <a:pt x="179" y="29"/>
                  </a:lnTo>
                  <a:lnTo>
                    <a:pt x="220" y="13"/>
                  </a:lnTo>
                  <a:lnTo>
                    <a:pt x="263" y="3"/>
                  </a:lnTo>
                  <a:lnTo>
                    <a:pt x="308"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3" name="Group 2"/>
          <p:cNvGrpSpPr/>
          <p:nvPr/>
        </p:nvGrpSpPr>
        <p:grpSpPr>
          <a:xfrm>
            <a:off x="10478455" y="3411362"/>
            <a:ext cx="821304" cy="627271"/>
            <a:chOff x="10402255" y="3411362"/>
            <a:chExt cx="821304" cy="627271"/>
          </a:xfrm>
        </p:grpSpPr>
        <p:sp>
          <p:nvSpPr>
            <p:cNvPr id="41" name="Freeform 37"/>
            <p:cNvSpPr>
              <a:spLocks/>
            </p:cNvSpPr>
            <p:nvPr/>
          </p:nvSpPr>
          <p:spPr bwMode="auto">
            <a:xfrm>
              <a:off x="10734776" y="3882371"/>
              <a:ext cx="156263" cy="156262"/>
            </a:xfrm>
            <a:custGeom>
              <a:avLst/>
              <a:gdLst>
                <a:gd name="T0" fmla="*/ 298 w 634"/>
                <a:gd name="T1" fmla="*/ 0 h 635"/>
                <a:gd name="T2" fmla="*/ 336 w 634"/>
                <a:gd name="T3" fmla="*/ 0 h 635"/>
                <a:gd name="T4" fmla="*/ 373 w 634"/>
                <a:gd name="T5" fmla="*/ 4 h 635"/>
                <a:gd name="T6" fmla="*/ 410 w 634"/>
                <a:gd name="T7" fmla="*/ 13 h 635"/>
                <a:gd name="T8" fmla="*/ 445 w 634"/>
                <a:gd name="T9" fmla="*/ 27 h 635"/>
                <a:gd name="T10" fmla="*/ 479 w 634"/>
                <a:gd name="T11" fmla="*/ 44 h 635"/>
                <a:gd name="T12" fmla="*/ 512 w 634"/>
                <a:gd name="T13" fmla="*/ 67 h 635"/>
                <a:gd name="T14" fmla="*/ 541 w 634"/>
                <a:gd name="T15" fmla="*/ 92 h 635"/>
                <a:gd name="T16" fmla="*/ 568 w 634"/>
                <a:gd name="T17" fmla="*/ 123 h 635"/>
                <a:gd name="T18" fmla="*/ 590 w 634"/>
                <a:gd name="T19" fmla="*/ 155 h 635"/>
                <a:gd name="T20" fmla="*/ 608 w 634"/>
                <a:gd name="T21" fmla="*/ 189 h 635"/>
                <a:gd name="T22" fmla="*/ 621 w 634"/>
                <a:gd name="T23" fmla="*/ 224 h 635"/>
                <a:gd name="T24" fmla="*/ 630 w 634"/>
                <a:gd name="T25" fmla="*/ 261 h 635"/>
                <a:gd name="T26" fmla="*/ 634 w 634"/>
                <a:gd name="T27" fmla="*/ 299 h 635"/>
                <a:gd name="T28" fmla="*/ 634 w 634"/>
                <a:gd name="T29" fmla="*/ 336 h 635"/>
                <a:gd name="T30" fmla="*/ 630 w 634"/>
                <a:gd name="T31" fmla="*/ 374 h 635"/>
                <a:gd name="T32" fmla="*/ 621 w 634"/>
                <a:gd name="T33" fmla="*/ 411 h 635"/>
                <a:gd name="T34" fmla="*/ 608 w 634"/>
                <a:gd name="T35" fmla="*/ 446 h 635"/>
                <a:gd name="T36" fmla="*/ 590 w 634"/>
                <a:gd name="T37" fmla="*/ 480 h 635"/>
                <a:gd name="T38" fmla="*/ 568 w 634"/>
                <a:gd name="T39" fmla="*/ 512 h 635"/>
                <a:gd name="T40" fmla="*/ 541 w 634"/>
                <a:gd name="T41" fmla="*/ 542 h 635"/>
                <a:gd name="T42" fmla="*/ 512 w 634"/>
                <a:gd name="T43" fmla="*/ 569 h 635"/>
                <a:gd name="T44" fmla="*/ 479 w 634"/>
                <a:gd name="T45" fmla="*/ 591 h 635"/>
                <a:gd name="T46" fmla="*/ 445 w 634"/>
                <a:gd name="T47" fmla="*/ 609 h 635"/>
                <a:gd name="T48" fmla="*/ 410 w 634"/>
                <a:gd name="T49" fmla="*/ 622 h 635"/>
                <a:gd name="T50" fmla="*/ 373 w 634"/>
                <a:gd name="T51" fmla="*/ 631 h 635"/>
                <a:gd name="T52" fmla="*/ 336 w 634"/>
                <a:gd name="T53" fmla="*/ 635 h 635"/>
                <a:gd name="T54" fmla="*/ 298 w 634"/>
                <a:gd name="T55" fmla="*/ 635 h 635"/>
                <a:gd name="T56" fmla="*/ 261 w 634"/>
                <a:gd name="T57" fmla="*/ 631 h 635"/>
                <a:gd name="T58" fmla="*/ 225 w 634"/>
                <a:gd name="T59" fmla="*/ 622 h 635"/>
                <a:gd name="T60" fmla="*/ 189 w 634"/>
                <a:gd name="T61" fmla="*/ 609 h 635"/>
                <a:gd name="T62" fmla="*/ 155 w 634"/>
                <a:gd name="T63" fmla="*/ 591 h 635"/>
                <a:gd name="T64" fmla="*/ 122 w 634"/>
                <a:gd name="T65" fmla="*/ 570 h 635"/>
                <a:gd name="T66" fmla="*/ 93 w 634"/>
                <a:gd name="T67" fmla="*/ 543 h 635"/>
                <a:gd name="T68" fmla="*/ 66 w 634"/>
                <a:gd name="T69" fmla="*/ 513 h 635"/>
                <a:gd name="T70" fmla="*/ 45 w 634"/>
                <a:gd name="T71" fmla="*/ 480 h 635"/>
                <a:gd name="T72" fmla="*/ 26 w 634"/>
                <a:gd name="T73" fmla="*/ 447 h 635"/>
                <a:gd name="T74" fmla="*/ 13 w 634"/>
                <a:gd name="T75" fmla="*/ 411 h 635"/>
                <a:gd name="T76" fmla="*/ 5 w 634"/>
                <a:gd name="T77" fmla="*/ 374 h 635"/>
                <a:gd name="T78" fmla="*/ 0 w 634"/>
                <a:gd name="T79" fmla="*/ 337 h 635"/>
                <a:gd name="T80" fmla="*/ 0 w 634"/>
                <a:gd name="T81" fmla="*/ 299 h 635"/>
                <a:gd name="T82" fmla="*/ 5 w 634"/>
                <a:gd name="T83" fmla="*/ 261 h 635"/>
                <a:gd name="T84" fmla="*/ 13 w 634"/>
                <a:gd name="T85" fmla="*/ 224 h 635"/>
                <a:gd name="T86" fmla="*/ 26 w 634"/>
                <a:gd name="T87" fmla="*/ 189 h 635"/>
                <a:gd name="T88" fmla="*/ 45 w 634"/>
                <a:gd name="T89" fmla="*/ 155 h 635"/>
                <a:gd name="T90" fmla="*/ 66 w 634"/>
                <a:gd name="T91" fmla="*/ 123 h 635"/>
                <a:gd name="T92" fmla="*/ 93 w 634"/>
                <a:gd name="T93" fmla="*/ 92 h 635"/>
                <a:gd name="T94" fmla="*/ 122 w 634"/>
                <a:gd name="T95" fmla="*/ 67 h 635"/>
                <a:gd name="T96" fmla="*/ 155 w 634"/>
                <a:gd name="T97" fmla="*/ 44 h 635"/>
                <a:gd name="T98" fmla="*/ 189 w 634"/>
                <a:gd name="T99" fmla="*/ 27 h 635"/>
                <a:gd name="T100" fmla="*/ 225 w 634"/>
                <a:gd name="T101" fmla="*/ 13 h 635"/>
                <a:gd name="T102" fmla="*/ 261 w 634"/>
                <a:gd name="T103" fmla="*/ 4 h 635"/>
                <a:gd name="T104" fmla="*/ 298 w 634"/>
                <a:gd name="T10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4" h="635">
                  <a:moveTo>
                    <a:pt x="298" y="0"/>
                  </a:moveTo>
                  <a:lnTo>
                    <a:pt x="336" y="0"/>
                  </a:lnTo>
                  <a:lnTo>
                    <a:pt x="373" y="4"/>
                  </a:lnTo>
                  <a:lnTo>
                    <a:pt x="410" y="13"/>
                  </a:lnTo>
                  <a:lnTo>
                    <a:pt x="445" y="27"/>
                  </a:lnTo>
                  <a:lnTo>
                    <a:pt x="479" y="44"/>
                  </a:lnTo>
                  <a:lnTo>
                    <a:pt x="512" y="67"/>
                  </a:lnTo>
                  <a:lnTo>
                    <a:pt x="541" y="92"/>
                  </a:lnTo>
                  <a:lnTo>
                    <a:pt x="568" y="123"/>
                  </a:lnTo>
                  <a:lnTo>
                    <a:pt x="590" y="155"/>
                  </a:lnTo>
                  <a:lnTo>
                    <a:pt x="608" y="189"/>
                  </a:lnTo>
                  <a:lnTo>
                    <a:pt x="621" y="224"/>
                  </a:lnTo>
                  <a:lnTo>
                    <a:pt x="630" y="261"/>
                  </a:lnTo>
                  <a:lnTo>
                    <a:pt x="634" y="299"/>
                  </a:lnTo>
                  <a:lnTo>
                    <a:pt x="634" y="336"/>
                  </a:lnTo>
                  <a:lnTo>
                    <a:pt x="630" y="374"/>
                  </a:lnTo>
                  <a:lnTo>
                    <a:pt x="621" y="411"/>
                  </a:lnTo>
                  <a:lnTo>
                    <a:pt x="608" y="446"/>
                  </a:lnTo>
                  <a:lnTo>
                    <a:pt x="590" y="480"/>
                  </a:lnTo>
                  <a:lnTo>
                    <a:pt x="568" y="512"/>
                  </a:lnTo>
                  <a:lnTo>
                    <a:pt x="541" y="542"/>
                  </a:lnTo>
                  <a:lnTo>
                    <a:pt x="512" y="569"/>
                  </a:lnTo>
                  <a:lnTo>
                    <a:pt x="479" y="591"/>
                  </a:lnTo>
                  <a:lnTo>
                    <a:pt x="445" y="609"/>
                  </a:lnTo>
                  <a:lnTo>
                    <a:pt x="410" y="622"/>
                  </a:lnTo>
                  <a:lnTo>
                    <a:pt x="373" y="631"/>
                  </a:lnTo>
                  <a:lnTo>
                    <a:pt x="336" y="635"/>
                  </a:lnTo>
                  <a:lnTo>
                    <a:pt x="298" y="635"/>
                  </a:lnTo>
                  <a:lnTo>
                    <a:pt x="261" y="631"/>
                  </a:lnTo>
                  <a:lnTo>
                    <a:pt x="225" y="622"/>
                  </a:lnTo>
                  <a:lnTo>
                    <a:pt x="189" y="609"/>
                  </a:lnTo>
                  <a:lnTo>
                    <a:pt x="155" y="591"/>
                  </a:lnTo>
                  <a:lnTo>
                    <a:pt x="122" y="570"/>
                  </a:lnTo>
                  <a:lnTo>
                    <a:pt x="93" y="543"/>
                  </a:lnTo>
                  <a:lnTo>
                    <a:pt x="66" y="513"/>
                  </a:lnTo>
                  <a:lnTo>
                    <a:pt x="45" y="480"/>
                  </a:lnTo>
                  <a:lnTo>
                    <a:pt x="26" y="447"/>
                  </a:lnTo>
                  <a:lnTo>
                    <a:pt x="13" y="411"/>
                  </a:lnTo>
                  <a:lnTo>
                    <a:pt x="5" y="374"/>
                  </a:lnTo>
                  <a:lnTo>
                    <a:pt x="0" y="337"/>
                  </a:lnTo>
                  <a:lnTo>
                    <a:pt x="0" y="299"/>
                  </a:lnTo>
                  <a:lnTo>
                    <a:pt x="5" y="261"/>
                  </a:lnTo>
                  <a:lnTo>
                    <a:pt x="13" y="224"/>
                  </a:lnTo>
                  <a:lnTo>
                    <a:pt x="26" y="189"/>
                  </a:lnTo>
                  <a:lnTo>
                    <a:pt x="45" y="155"/>
                  </a:lnTo>
                  <a:lnTo>
                    <a:pt x="66" y="123"/>
                  </a:lnTo>
                  <a:lnTo>
                    <a:pt x="93" y="92"/>
                  </a:lnTo>
                  <a:lnTo>
                    <a:pt x="122" y="67"/>
                  </a:lnTo>
                  <a:lnTo>
                    <a:pt x="155" y="44"/>
                  </a:lnTo>
                  <a:lnTo>
                    <a:pt x="189" y="27"/>
                  </a:lnTo>
                  <a:lnTo>
                    <a:pt x="225" y="13"/>
                  </a:lnTo>
                  <a:lnTo>
                    <a:pt x="261" y="4"/>
                  </a:lnTo>
                  <a:lnTo>
                    <a:pt x="298"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2" name="Freeform 38"/>
            <p:cNvSpPr>
              <a:spLocks/>
            </p:cNvSpPr>
            <p:nvPr/>
          </p:nvSpPr>
          <p:spPr bwMode="auto">
            <a:xfrm>
              <a:off x="10402255" y="3411362"/>
              <a:ext cx="821304" cy="294751"/>
            </a:xfrm>
            <a:custGeom>
              <a:avLst/>
              <a:gdLst>
                <a:gd name="T0" fmla="*/ 1715 w 3326"/>
                <a:gd name="T1" fmla="*/ 0 h 1194"/>
                <a:gd name="T2" fmla="*/ 1921 w 3326"/>
                <a:gd name="T3" fmla="*/ 14 h 1194"/>
                <a:gd name="T4" fmla="*/ 2125 w 3326"/>
                <a:gd name="T5" fmla="*/ 47 h 1194"/>
                <a:gd name="T6" fmla="*/ 2327 w 3326"/>
                <a:gd name="T7" fmla="*/ 100 h 1194"/>
                <a:gd name="T8" fmla="*/ 2524 w 3326"/>
                <a:gd name="T9" fmla="*/ 172 h 1194"/>
                <a:gd name="T10" fmla="*/ 2714 w 3326"/>
                <a:gd name="T11" fmla="*/ 262 h 1194"/>
                <a:gd name="T12" fmla="*/ 2897 w 3326"/>
                <a:gd name="T13" fmla="*/ 373 h 1194"/>
                <a:gd name="T14" fmla="*/ 3071 w 3326"/>
                <a:gd name="T15" fmla="*/ 502 h 1194"/>
                <a:gd name="T16" fmla="*/ 3234 w 3326"/>
                <a:gd name="T17" fmla="*/ 651 h 1194"/>
                <a:gd name="T18" fmla="*/ 3282 w 3326"/>
                <a:gd name="T19" fmla="*/ 712 h 1194"/>
                <a:gd name="T20" fmla="*/ 3313 w 3326"/>
                <a:gd name="T21" fmla="*/ 783 h 1194"/>
                <a:gd name="T22" fmla="*/ 3326 w 3326"/>
                <a:gd name="T23" fmla="*/ 857 h 1194"/>
                <a:gd name="T24" fmla="*/ 3322 w 3326"/>
                <a:gd name="T25" fmla="*/ 931 h 1194"/>
                <a:gd name="T26" fmla="*/ 3299 w 3326"/>
                <a:gd name="T27" fmla="*/ 1004 h 1194"/>
                <a:gd name="T28" fmla="*/ 3261 w 3326"/>
                <a:gd name="T29" fmla="*/ 1071 h 1194"/>
                <a:gd name="T30" fmla="*/ 3206 w 3326"/>
                <a:gd name="T31" fmla="*/ 1125 h 1194"/>
                <a:gd name="T32" fmla="*/ 3145 w 3326"/>
                <a:gd name="T33" fmla="*/ 1164 h 1194"/>
                <a:gd name="T34" fmla="*/ 3079 w 3326"/>
                <a:gd name="T35" fmla="*/ 1187 h 1194"/>
                <a:gd name="T36" fmla="*/ 3009 w 3326"/>
                <a:gd name="T37" fmla="*/ 1194 h 1194"/>
                <a:gd name="T38" fmla="*/ 2941 w 3326"/>
                <a:gd name="T39" fmla="*/ 1187 h 1194"/>
                <a:gd name="T40" fmla="*/ 2874 w 3326"/>
                <a:gd name="T41" fmla="*/ 1164 h 1194"/>
                <a:gd name="T42" fmla="*/ 2813 w 3326"/>
                <a:gd name="T43" fmla="*/ 1125 h 1194"/>
                <a:gd name="T44" fmla="*/ 2717 w 3326"/>
                <a:gd name="T45" fmla="*/ 1037 h 1194"/>
                <a:gd name="T46" fmla="*/ 2574 w 3326"/>
                <a:gd name="T47" fmla="*/ 922 h 1194"/>
                <a:gd name="T48" fmla="*/ 2421 w 3326"/>
                <a:gd name="T49" fmla="*/ 828 h 1194"/>
                <a:gd name="T50" fmla="*/ 2260 w 3326"/>
                <a:gd name="T51" fmla="*/ 751 h 1194"/>
                <a:gd name="T52" fmla="*/ 2094 w 3326"/>
                <a:gd name="T53" fmla="*/ 695 h 1194"/>
                <a:gd name="T54" fmla="*/ 1923 w 3326"/>
                <a:gd name="T55" fmla="*/ 657 h 1194"/>
                <a:gd name="T56" fmla="*/ 1750 w 3326"/>
                <a:gd name="T57" fmla="*/ 637 h 1194"/>
                <a:gd name="T58" fmla="*/ 1576 w 3326"/>
                <a:gd name="T59" fmla="*/ 637 h 1194"/>
                <a:gd name="T60" fmla="*/ 1403 w 3326"/>
                <a:gd name="T61" fmla="*/ 657 h 1194"/>
                <a:gd name="T62" fmla="*/ 1232 w 3326"/>
                <a:gd name="T63" fmla="*/ 695 h 1194"/>
                <a:gd name="T64" fmla="*/ 1066 w 3326"/>
                <a:gd name="T65" fmla="*/ 751 h 1194"/>
                <a:gd name="T66" fmla="*/ 905 w 3326"/>
                <a:gd name="T67" fmla="*/ 828 h 1194"/>
                <a:gd name="T68" fmla="*/ 752 w 3326"/>
                <a:gd name="T69" fmla="*/ 922 h 1194"/>
                <a:gd name="T70" fmla="*/ 608 w 3326"/>
                <a:gd name="T71" fmla="*/ 1037 h 1194"/>
                <a:gd name="T72" fmla="*/ 511 w 3326"/>
                <a:gd name="T73" fmla="*/ 1127 h 1194"/>
                <a:gd name="T74" fmla="*/ 445 w 3326"/>
                <a:gd name="T75" fmla="*/ 1167 h 1194"/>
                <a:gd name="T76" fmla="*/ 372 w 3326"/>
                <a:gd name="T77" fmla="*/ 1189 h 1194"/>
                <a:gd name="T78" fmla="*/ 297 w 3326"/>
                <a:gd name="T79" fmla="*/ 1193 h 1194"/>
                <a:gd name="T80" fmla="*/ 224 w 3326"/>
                <a:gd name="T81" fmla="*/ 1179 h 1194"/>
                <a:gd name="T82" fmla="*/ 154 w 3326"/>
                <a:gd name="T83" fmla="*/ 1149 h 1194"/>
                <a:gd name="T84" fmla="*/ 92 w 3326"/>
                <a:gd name="T85" fmla="*/ 1100 h 1194"/>
                <a:gd name="T86" fmla="*/ 44 w 3326"/>
                <a:gd name="T87" fmla="*/ 1038 h 1194"/>
                <a:gd name="T88" fmla="*/ 13 w 3326"/>
                <a:gd name="T89" fmla="*/ 968 h 1194"/>
                <a:gd name="T90" fmla="*/ 0 w 3326"/>
                <a:gd name="T91" fmla="*/ 895 h 1194"/>
                <a:gd name="T92" fmla="*/ 4 w 3326"/>
                <a:gd name="T93" fmla="*/ 820 h 1194"/>
                <a:gd name="T94" fmla="*/ 26 w 3326"/>
                <a:gd name="T95" fmla="*/ 747 h 1194"/>
                <a:gd name="T96" fmla="*/ 65 w 3326"/>
                <a:gd name="T97" fmla="*/ 680 h 1194"/>
                <a:gd name="T98" fmla="*/ 173 w 3326"/>
                <a:gd name="T99" fmla="*/ 574 h 1194"/>
                <a:gd name="T100" fmla="*/ 341 w 3326"/>
                <a:gd name="T101" fmla="*/ 434 h 1194"/>
                <a:gd name="T102" fmla="*/ 519 w 3326"/>
                <a:gd name="T103" fmla="*/ 316 h 1194"/>
                <a:gd name="T104" fmla="*/ 706 w 3326"/>
                <a:gd name="T105" fmla="*/ 215 h 1194"/>
                <a:gd name="T106" fmla="*/ 900 w 3326"/>
                <a:gd name="T107" fmla="*/ 133 h 1194"/>
                <a:gd name="T108" fmla="*/ 1099 w 3326"/>
                <a:gd name="T109" fmla="*/ 72 h 1194"/>
                <a:gd name="T110" fmla="*/ 1302 w 3326"/>
                <a:gd name="T111" fmla="*/ 29 h 1194"/>
                <a:gd name="T112" fmla="*/ 1508 w 3326"/>
                <a:gd name="T113" fmla="*/ 4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26" h="1194">
                  <a:moveTo>
                    <a:pt x="1611" y="0"/>
                  </a:moveTo>
                  <a:lnTo>
                    <a:pt x="1715" y="0"/>
                  </a:lnTo>
                  <a:lnTo>
                    <a:pt x="1818" y="4"/>
                  </a:lnTo>
                  <a:lnTo>
                    <a:pt x="1921" y="14"/>
                  </a:lnTo>
                  <a:lnTo>
                    <a:pt x="2023" y="29"/>
                  </a:lnTo>
                  <a:lnTo>
                    <a:pt x="2125" y="47"/>
                  </a:lnTo>
                  <a:lnTo>
                    <a:pt x="2227" y="72"/>
                  </a:lnTo>
                  <a:lnTo>
                    <a:pt x="2327" y="100"/>
                  </a:lnTo>
                  <a:lnTo>
                    <a:pt x="2426" y="133"/>
                  </a:lnTo>
                  <a:lnTo>
                    <a:pt x="2524" y="172"/>
                  </a:lnTo>
                  <a:lnTo>
                    <a:pt x="2620" y="215"/>
                  </a:lnTo>
                  <a:lnTo>
                    <a:pt x="2714" y="262"/>
                  </a:lnTo>
                  <a:lnTo>
                    <a:pt x="2807" y="316"/>
                  </a:lnTo>
                  <a:lnTo>
                    <a:pt x="2897" y="373"/>
                  </a:lnTo>
                  <a:lnTo>
                    <a:pt x="2985" y="434"/>
                  </a:lnTo>
                  <a:lnTo>
                    <a:pt x="3071" y="502"/>
                  </a:lnTo>
                  <a:lnTo>
                    <a:pt x="3153" y="574"/>
                  </a:lnTo>
                  <a:lnTo>
                    <a:pt x="3234" y="651"/>
                  </a:lnTo>
                  <a:lnTo>
                    <a:pt x="3261" y="680"/>
                  </a:lnTo>
                  <a:lnTo>
                    <a:pt x="3282" y="712"/>
                  </a:lnTo>
                  <a:lnTo>
                    <a:pt x="3299" y="747"/>
                  </a:lnTo>
                  <a:lnTo>
                    <a:pt x="3313" y="783"/>
                  </a:lnTo>
                  <a:lnTo>
                    <a:pt x="3322" y="819"/>
                  </a:lnTo>
                  <a:lnTo>
                    <a:pt x="3326" y="857"/>
                  </a:lnTo>
                  <a:lnTo>
                    <a:pt x="3326" y="895"/>
                  </a:lnTo>
                  <a:lnTo>
                    <a:pt x="3322" y="931"/>
                  </a:lnTo>
                  <a:lnTo>
                    <a:pt x="3313" y="968"/>
                  </a:lnTo>
                  <a:lnTo>
                    <a:pt x="3299" y="1004"/>
                  </a:lnTo>
                  <a:lnTo>
                    <a:pt x="3282" y="1038"/>
                  </a:lnTo>
                  <a:lnTo>
                    <a:pt x="3261" y="1071"/>
                  </a:lnTo>
                  <a:lnTo>
                    <a:pt x="3234" y="1100"/>
                  </a:lnTo>
                  <a:lnTo>
                    <a:pt x="3206" y="1125"/>
                  </a:lnTo>
                  <a:lnTo>
                    <a:pt x="3177" y="1147"/>
                  </a:lnTo>
                  <a:lnTo>
                    <a:pt x="3145" y="1164"/>
                  </a:lnTo>
                  <a:lnTo>
                    <a:pt x="3112" y="1177"/>
                  </a:lnTo>
                  <a:lnTo>
                    <a:pt x="3079" y="1187"/>
                  </a:lnTo>
                  <a:lnTo>
                    <a:pt x="3044" y="1192"/>
                  </a:lnTo>
                  <a:lnTo>
                    <a:pt x="3009" y="1194"/>
                  </a:lnTo>
                  <a:lnTo>
                    <a:pt x="2975" y="1192"/>
                  </a:lnTo>
                  <a:lnTo>
                    <a:pt x="2941" y="1187"/>
                  </a:lnTo>
                  <a:lnTo>
                    <a:pt x="2907" y="1177"/>
                  </a:lnTo>
                  <a:lnTo>
                    <a:pt x="2874" y="1164"/>
                  </a:lnTo>
                  <a:lnTo>
                    <a:pt x="2843" y="1147"/>
                  </a:lnTo>
                  <a:lnTo>
                    <a:pt x="2813" y="1125"/>
                  </a:lnTo>
                  <a:lnTo>
                    <a:pt x="2785" y="1100"/>
                  </a:lnTo>
                  <a:lnTo>
                    <a:pt x="2717" y="1037"/>
                  </a:lnTo>
                  <a:lnTo>
                    <a:pt x="2647" y="978"/>
                  </a:lnTo>
                  <a:lnTo>
                    <a:pt x="2574" y="922"/>
                  </a:lnTo>
                  <a:lnTo>
                    <a:pt x="2498" y="873"/>
                  </a:lnTo>
                  <a:lnTo>
                    <a:pt x="2421" y="828"/>
                  </a:lnTo>
                  <a:lnTo>
                    <a:pt x="2342" y="787"/>
                  </a:lnTo>
                  <a:lnTo>
                    <a:pt x="2260" y="751"/>
                  </a:lnTo>
                  <a:lnTo>
                    <a:pt x="2178" y="720"/>
                  </a:lnTo>
                  <a:lnTo>
                    <a:pt x="2094" y="695"/>
                  </a:lnTo>
                  <a:lnTo>
                    <a:pt x="2009" y="673"/>
                  </a:lnTo>
                  <a:lnTo>
                    <a:pt x="1923" y="657"/>
                  </a:lnTo>
                  <a:lnTo>
                    <a:pt x="1837" y="644"/>
                  </a:lnTo>
                  <a:lnTo>
                    <a:pt x="1750" y="637"/>
                  </a:lnTo>
                  <a:lnTo>
                    <a:pt x="1663" y="635"/>
                  </a:lnTo>
                  <a:lnTo>
                    <a:pt x="1576" y="637"/>
                  </a:lnTo>
                  <a:lnTo>
                    <a:pt x="1489" y="644"/>
                  </a:lnTo>
                  <a:lnTo>
                    <a:pt x="1403" y="657"/>
                  </a:lnTo>
                  <a:lnTo>
                    <a:pt x="1317" y="673"/>
                  </a:lnTo>
                  <a:lnTo>
                    <a:pt x="1232" y="695"/>
                  </a:lnTo>
                  <a:lnTo>
                    <a:pt x="1149" y="720"/>
                  </a:lnTo>
                  <a:lnTo>
                    <a:pt x="1066" y="751"/>
                  </a:lnTo>
                  <a:lnTo>
                    <a:pt x="984" y="787"/>
                  </a:lnTo>
                  <a:lnTo>
                    <a:pt x="905" y="828"/>
                  </a:lnTo>
                  <a:lnTo>
                    <a:pt x="828" y="873"/>
                  </a:lnTo>
                  <a:lnTo>
                    <a:pt x="752" y="922"/>
                  </a:lnTo>
                  <a:lnTo>
                    <a:pt x="679" y="978"/>
                  </a:lnTo>
                  <a:lnTo>
                    <a:pt x="608" y="1037"/>
                  </a:lnTo>
                  <a:lnTo>
                    <a:pt x="541" y="1100"/>
                  </a:lnTo>
                  <a:lnTo>
                    <a:pt x="511" y="1127"/>
                  </a:lnTo>
                  <a:lnTo>
                    <a:pt x="478" y="1150"/>
                  </a:lnTo>
                  <a:lnTo>
                    <a:pt x="445" y="1167"/>
                  </a:lnTo>
                  <a:lnTo>
                    <a:pt x="409" y="1180"/>
                  </a:lnTo>
                  <a:lnTo>
                    <a:pt x="372" y="1189"/>
                  </a:lnTo>
                  <a:lnTo>
                    <a:pt x="335" y="1193"/>
                  </a:lnTo>
                  <a:lnTo>
                    <a:pt x="297" y="1193"/>
                  </a:lnTo>
                  <a:lnTo>
                    <a:pt x="261" y="1189"/>
                  </a:lnTo>
                  <a:lnTo>
                    <a:pt x="224" y="1179"/>
                  </a:lnTo>
                  <a:lnTo>
                    <a:pt x="188" y="1166"/>
                  </a:lnTo>
                  <a:lnTo>
                    <a:pt x="154" y="1149"/>
                  </a:lnTo>
                  <a:lnTo>
                    <a:pt x="122" y="1127"/>
                  </a:lnTo>
                  <a:lnTo>
                    <a:pt x="92" y="1100"/>
                  </a:lnTo>
                  <a:lnTo>
                    <a:pt x="65" y="1071"/>
                  </a:lnTo>
                  <a:lnTo>
                    <a:pt x="44" y="1038"/>
                  </a:lnTo>
                  <a:lnTo>
                    <a:pt x="26" y="1004"/>
                  </a:lnTo>
                  <a:lnTo>
                    <a:pt x="13" y="968"/>
                  </a:lnTo>
                  <a:lnTo>
                    <a:pt x="4" y="931"/>
                  </a:lnTo>
                  <a:lnTo>
                    <a:pt x="0" y="895"/>
                  </a:lnTo>
                  <a:lnTo>
                    <a:pt x="0" y="857"/>
                  </a:lnTo>
                  <a:lnTo>
                    <a:pt x="4" y="820"/>
                  </a:lnTo>
                  <a:lnTo>
                    <a:pt x="13" y="783"/>
                  </a:lnTo>
                  <a:lnTo>
                    <a:pt x="26" y="747"/>
                  </a:lnTo>
                  <a:lnTo>
                    <a:pt x="44" y="713"/>
                  </a:lnTo>
                  <a:lnTo>
                    <a:pt x="65" y="680"/>
                  </a:lnTo>
                  <a:lnTo>
                    <a:pt x="92" y="651"/>
                  </a:lnTo>
                  <a:lnTo>
                    <a:pt x="173" y="574"/>
                  </a:lnTo>
                  <a:lnTo>
                    <a:pt x="255" y="502"/>
                  </a:lnTo>
                  <a:lnTo>
                    <a:pt x="341" y="434"/>
                  </a:lnTo>
                  <a:lnTo>
                    <a:pt x="429" y="373"/>
                  </a:lnTo>
                  <a:lnTo>
                    <a:pt x="519" y="316"/>
                  </a:lnTo>
                  <a:lnTo>
                    <a:pt x="612" y="262"/>
                  </a:lnTo>
                  <a:lnTo>
                    <a:pt x="706" y="215"/>
                  </a:lnTo>
                  <a:lnTo>
                    <a:pt x="802" y="172"/>
                  </a:lnTo>
                  <a:lnTo>
                    <a:pt x="900" y="133"/>
                  </a:lnTo>
                  <a:lnTo>
                    <a:pt x="999" y="100"/>
                  </a:lnTo>
                  <a:lnTo>
                    <a:pt x="1099" y="72"/>
                  </a:lnTo>
                  <a:lnTo>
                    <a:pt x="1201" y="47"/>
                  </a:lnTo>
                  <a:lnTo>
                    <a:pt x="1302" y="29"/>
                  </a:lnTo>
                  <a:lnTo>
                    <a:pt x="1405" y="14"/>
                  </a:lnTo>
                  <a:lnTo>
                    <a:pt x="1508" y="4"/>
                  </a:lnTo>
                  <a:lnTo>
                    <a:pt x="1611"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3" name="Freeform 39"/>
            <p:cNvSpPr>
              <a:spLocks/>
            </p:cNvSpPr>
            <p:nvPr/>
          </p:nvSpPr>
          <p:spPr bwMode="auto">
            <a:xfrm>
              <a:off x="10568145" y="3646866"/>
              <a:ext cx="489524" cy="225877"/>
            </a:xfrm>
            <a:custGeom>
              <a:avLst/>
              <a:gdLst>
                <a:gd name="T0" fmla="*/ 1108 w 1981"/>
                <a:gd name="T1" fmla="*/ 5 h 915"/>
                <a:gd name="T2" fmla="*/ 1262 w 1981"/>
                <a:gd name="T3" fmla="*/ 29 h 915"/>
                <a:gd name="T4" fmla="*/ 1414 w 1981"/>
                <a:gd name="T5" fmla="*/ 72 h 915"/>
                <a:gd name="T6" fmla="*/ 1560 w 1981"/>
                <a:gd name="T7" fmla="*/ 133 h 915"/>
                <a:gd name="T8" fmla="*/ 1698 w 1981"/>
                <a:gd name="T9" fmla="*/ 214 h 915"/>
                <a:gd name="T10" fmla="*/ 1827 w 1981"/>
                <a:gd name="T11" fmla="*/ 315 h 915"/>
                <a:gd name="T12" fmla="*/ 1915 w 1981"/>
                <a:gd name="T13" fmla="*/ 402 h 915"/>
                <a:gd name="T14" fmla="*/ 1954 w 1981"/>
                <a:gd name="T15" fmla="*/ 468 h 915"/>
                <a:gd name="T16" fmla="*/ 1977 w 1981"/>
                <a:gd name="T17" fmla="*/ 540 h 915"/>
                <a:gd name="T18" fmla="*/ 1981 w 1981"/>
                <a:gd name="T19" fmla="*/ 616 h 915"/>
                <a:gd name="T20" fmla="*/ 1967 w 1981"/>
                <a:gd name="T21" fmla="*/ 690 h 915"/>
                <a:gd name="T22" fmla="*/ 1937 w 1981"/>
                <a:gd name="T23" fmla="*/ 759 h 915"/>
                <a:gd name="T24" fmla="*/ 1889 w 1981"/>
                <a:gd name="T25" fmla="*/ 822 h 915"/>
                <a:gd name="T26" fmla="*/ 1826 w 1981"/>
                <a:gd name="T27" fmla="*/ 871 h 915"/>
                <a:gd name="T28" fmla="*/ 1757 w 1981"/>
                <a:gd name="T29" fmla="*/ 902 h 915"/>
                <a:gd name="T30" fmla="*/ 1683 w 1981"/>
                <a:gd name="T31" fmla="*/ 915 h 915"/>
                <a:gd name="T32" fmla="*/ 1609 w 1981"/>
                <a:gd name="T33" fmla="*/ 910 h 915"/>
                <a:gd name="T34" fmla="*/ 1536 w 1981"/>
                <a:gd name="T35" fmla="*/ 888 h 915"/>
                <a:gd name="T36" fmla="*/ 1470 w 1981"/>
                <a:gd name="T37" fmla="*/ 848 h 915"/>
                <a:gd name="T38" fmla="*/ 1397 w 1981"/>
                <a:gd name="T39" fmla="*/ 783 h 915"/>
                <a:gd name="T40" fmla="*/ 1304 w 1981"/>
                <a:gd name="T41" fmla="*/ 718 h 915"/>
                <a:gd name="T42" fmla="*/ 1204 w 1981"/>
                <a:gd name="T43" fmla="*/ 672 h 915"/>
                <a:gd name="T44" fmla="*/ 1099 w 1981"/>
                <a:gd name="T45" fmla="*/ 644 h 915"/>
                <a:gd name="T46" fmla="*/ 991 w 1981"/>
                <a:gd name="T47" fmla="*/ 635 h 915"/>
                <a:gd name="T48" fmla="*/ 883 w 1981"/>
                <a:gd name="T49" fmla="*/ 644 h 915"/>
                <a:gd name="T50" fmla="*/ 778 w 1981"/>
                <a:gd name="T51" fmla="*/ 672 h 915"/>
                <a:gd name="T52" fmla="*/ 677 w 1981"/>
                <a:gd name="T53" fmla="*/ 718 h 915"/>
                <a:gd name="T54" fmla="*/ 585 w 1981"/>
                <a:gd name="T55" fmla="*/ 783 h 915"/>
                <a:gd name="T56" fmla="*/ 514 w 1981"/>
                <a:gd name="T57" fmla="*/ 846 h 915"/>
                <a:gd name="T58" fmla="*/ 453 w 1981"/>
                <a:gd name="T59" fmla="*/ 884 h 915"/>
                <a:gd name="T60" fmla="*/ 387 w 1981"/>
                <a:gd name="T61" fmla="*/ 908 h 915"/>
                <a:gd name="T62" fmla="*/ 318 w 1981"/>
                <a:gd name="T63" fmla="*/ 915 h 915"/>
                <a:gd name="T64" fmla="*/ 249 w 1981"/>
                <a:gd name="T65" fmla="*/ 908 h 915"/>
                <a:gd name="T66" fmla="*/ 182 w 1981"/>
                <a:gd name="T67" fmla="*/ 884 h 915"/>
                <a:gd name="T68" fmla="*/ 121 w 1981"/>
                <a:gd name="T69" fmla="*/ 846 h 915"/>
                <a:gd name="T70" fmla="*/ 67 w 1981"/>
                <a:gd name="T71" fmla="*/ 791 h 915"/>
                <a:gd name="T72" fmla="*/ 27 w 1981"/>
                <a:gd name="T73" fmla="*/ 725 h 915"/>
                <a:gd name="T74" fmla="*/ 5 w 1981"/>
                <a:gd name="T75" fmla="*/ 653 h 915"/>
                <a:gd name="T76" fmla="*/ 0 w 1981"/>
                <a:gd name="T77" fmla="*/ 578 h 915"/>
                <a:gd name="T78" fmla="*/ 14 w 1981"/>
                <a:gd name="T79" fmla="*/ 503 h 915"/>
                <a:gd name="T80" fmla="*/ 44 w 1981"/>
                <a:gd name="T81" fmla="*/ 433 h 915"/>
                <a:gd name="T82" fmla="*/ 93 w 1981"/>
                <a:gd name="T83" fmla="*/ 371 h 915"/>
                <a:gd name="T84" fmla="*/ 218 w 1981"/>
                <a:gd name="T85" fmla="*/ 262 h 915"/>
                <a:gd name="T86" fmla="*/ 352 w 1981"/>
                <a:gd name="T87" fmla="*/ 171 h 915"/>
                <a:gd name="T88" fmla="*/ 495 w 1981"/>
                <a:gd name="T89" fmla="*/ 100 h 915"/>
                <a:gd name="T90" fmla="*/ 643 w 1981"/>
                <a:gd name="T91" fmla="*/ 48 h 915"/>
                <a:gd name="T92" fmla="*/ 796 w 1981"/>
                <a:gd name="T93" fmla="*/ 14 h 915"/>
                <a:gd name="T94" fmla="*/ 952 w 1981"/>
                <a:gd name="T95" fmla="*/ 0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81" h="915">
                  <a:moveTo>
                    <a:pt x="1030" y="0"/>
                  </a:moveTo>
                  <a:lnTo>
                    <a:pt x="1108" y="5"/>
                  </a:lnTo>
                  <a:lnTo>
                    <a:pt x="1186" y="14"/>
                  </a:lnTo>
                  <a:lnTo>
                    <a:pt x="1262" y="29"/>
                  </a:lnTo>
                  <a:lnTo>
                    <a:pt x="1338" y="48"/>
                  </a:lnTo>
                  <a:lnTo>
                    <a:pt x="1414" y="72"/>
                  </a:lnTo>
                  <a:lnTo>
                    <a:pt x="1487" y="100"/>
                  </a:lnTo>
                  <a:lnTo>
                    <a:pt x="1560" y="133"/>
                  </a:lnTo>
                  <a:lnTo>
                    <a:pt x="1629" y="171"/>
                  </a:lnTo>
                  <a:lnTo>
                    <a:pt x="1698" y="214"/>
                  </a:lnTo>
                  <a:lnTo>
                    <a:pt x="1764" y="262"/>
                  </a:lnTo>
                  <a:lnTo>
                    <a:pt x="1827" y="315"/>
                  </a:lnTo>
                  <a:lnTo>
                    <a:pt x="1889" y="371"/>
                  </a:lnTo>
                  <a:lnTo>
                    <a:pt x="1915" y="402"/>
                  </a:lnTo>
                  <a:lnTo>
                    <a:pt x="1937" y="433"/>
                  </a:lnTo>
                  <a:lnTo>
                    <a:pt x="1954" y="468"/>
                  </a:lnTo>
                  <a:lnTo>
                    <a:pt x="1967" y="503"/>
                  </a:lnTo>
                  <a:lnTo>
                    <a:pt x="1977" y="540"/>
                  </a:lnTo>
                  <a:lnTo>
                    <a:pt x="1981" y="578"/>
                  </a:lnTo>
                  <a:lnTo>
                    <a:pt x="1981" y="616"/>
                  </a:lnTo>
                  <a:lnTo>
                    <a:pt x="1977" y="653"/>
                  </a:lnTo>
                  <a:lnTo>
                    <a:pt x="1967" y="690"/>
                  </a:lnTo>
                  <a:lnTo>
                    <a:pt x="1954" y="725"/>
                  </a:lnTo>
                  <a:lnTo>
                    <a:pt x="1937" y="759"/>
                  </a:lnTo>
                  <a:lnTo>
                    <a:pt x="1915" y="792"/>
                  </a:lnTo>
                  <a:lnTo>
                    <a:pt x="1889" y="822"/>
                  </a:lnTo>
                  <a:lnTo>
                    <a:pt x="1859" y="848"/>
                  </a:lnTo>
                  <a:lnTo>
                    <a:pt x="1826" y="871"/>
                  </a:lnTo>
                  <a:lnTo>
                    <a:pt x="1793" y="888"/>
                  </a:lnTo>
                  <a:lnTo>
                    <a:pt x="1757" y="902"/>
                  </a:lnTo>
                  <a:lnTo>
                    <a:pt x="1720" y="910"/>
                  </a:lnTo>
                  <a:lnTo>
                    <a:pt x="1683" y="915"/>
                  </a:lnTo>
                  <a:lnTo>
                    <a:pt x="1646" y="915"/>
                  </a:lnTo>
                  <a:lnTo>
                    <a:pt x="1609" y="910"/>
                  </a:lnTo>
                  <a:lnTo>
                    <a:pt x="1572" y="902"/>
                  </a:lnTo>
                  <a:lnTo>
                    <a:pt x="1536" y="888"/>
                  </a:lnTo>
                  <a:lnTo>
                    <a:pt x="1502" y="871"/>
                  </a:lnTo>
                  <a:lnTo>
                    <a:pt x="1470" y="848"/>
                  </a:lnTo>
                  <a:lnTo>
                    <a:pt x="1440" y="822"/>
                  </a:lnTo>
                  <a:lnTo>
                    <a:pt x="1397" y="783"/>
                  </a:lnTo>
                  <a:lnTo>
                    <a:pt x="1352" y="748"/>
                  </a:lnTo>
                  <a:lnTo>
                    <a:pt x="1304" y="718"/>
                  </a:lnTo>
                  <a:lnTo>
                    <a:pt x="1255" y="693"/>
                  </a:lnTo>
                  <a:lnTo>
                    <a:pt x="1204" y="672"/>
                  </a:lnTo>
                  <a:lnTo>
                    <a:pt x="1152" y="656"/>
                  </a:lnTo>
                  <a:lnTo>
                    <a:pt x="1099" y="644"/>
                  </a:lnTo>
                  <a:lnTo>
                    <a:pt x="1045" y="637"/>
                  </a:lnTo>
                  <a:lnTo>
                    <a:pt x="991" y="635"/>
                  </a:lnTo>
                  <a:lnTo>
                    <a:pt x="936" y="637"/>
                  </a:lnTo>
                  <a:lnTo>
                    <a:pt x="883" y="644"/>
                  </a:lnTo>
                  <a:lnTo>
                    <a:pt x="830" y="656"/>
                  </a:lnTo>
                  <a:lnTo>
                    <a:pt x="778" y="672"/>
                  </a:lnTo>
                  <a:lnTo>
                    <a:pt x="727" y="693"/>
                  </a:lnTo>
                  <a:lnTo>
                    <a:pt x="677" y="718"/>
                  </a:lnTo>
                  <a:lnTo>
                    <a:pt x="630" y="748"/>
                  </a:lnTo>
                  <a:lnTo>
                    <a:pt x="585" y="783"/>
                  </a:lnTo>
                  <a:lnTo>
                    <a:pt x="542" y="822"/>
                  </a:lnTo>
                  <a:lnTo>
                    <a:pt x="514" y="846"/>
                  </a:lnTo>
                  <a:lnTo>
                    <a:pt x="485" y="868"/>
                  </a:lnTo>
                  <a:lnTo>
                    <a:pt x="453" y="884"/>
                  </a:lnTo>
                  <a:lnTo>
                    <a:pt x="420" y="898"/>
                  </a:lnTo>
                  <a:lnTo>
                    <a:pt x="387" y="908"/>
                  </a:lnTo>
                  <a:lnTo>
                    <a:pt x="353" y="913"/>
                  </a:lnTo>
                  <a:lnTo>
                    <a:pt x="318" y="915"/>
                  </a:lnTo>
                  <a:lnTo>
                    <a:pt x="283" y="913"/>
                  </a:lnTo>
                  <a:lnTo>
                    <a:pt x="249" y="908"/>
                  </a:lnTo>
                  <a:lnTo>
                    <a:pt x="215" y="898"/>
                  </a:lnTo>
                  <a:lnTo>
                    <a:pt x="182" y="884"/>
                  </a:lnTo>
                  <a:lnTo>
                    <a:pt x="151" y="867"/>
                  </a:lnTo>
                  <a:lnTo>
                    <a:pt x="121" y="846"/>
                  </a:lnTo>
                  <a:lnTo>
                    <a:pt x="93" y="821"/>
                  </a:lnTo>
                  <a:lnTo>
                    <a:pt x="67" y="791"/>
                  </a:lnTo>
                  <a:lnTo>
                    <a:pt x="44" y="759"/>
                  </a:lnTo>
                  <a:lnTo>
                    <a:pt x="27" y="725"/>
                  </a:lnTo>
                  <a:lnTo>
                    <a:pt x="14" y="690"/>
                  </a:lnTo>
                  <a:lnTo>
                    <a:pt x="5" y="653"/>
                  </a:lnTo>
                  <a:lnTo>
                    <a:pt x="0" y="616"/>
                  </a:lnTo>
                  <a:lnTo>
                    <a:pt x="0" y="578"/>
                  </a:lnTo>
                  <a:lnTo>
                    <a:pt x="5" y="540"/>
                  </a:lnTo>
                  <a:lnTo>
                    <a:pt x="14" y="503"/>
                  </a:lnTo>
                  <a:lnTo>
                    <a:pt x="27" y="468"/>
                  </a:lnTo>
                  <a:lnTo>
                    <a:pt x="44" y="433"/>
                  </a:lnTo>
                  <a:lnTo>
                    <a:pt x="67" y="402"/>
                  </a:lnTo>
                  <a:lnTo>
                    <a:pt x="93" y="371"/>
                  </a:lnTo>
                  <a:lnTo>
                    <a:pt x="154" y="315"/>
                  </a:lnTo>
                  <a:lnTo>
                    <a:pt x="218" y="262"/>
                  </a:lnTo>
                  <a:lnTo>
                    <a:pt x="283" y="214"/>
                  </a:lnTo>
                  <a:lnTo>
                    <a:pt x="352" y="171"/>
                  </a:lnTo>
                  <a:lnTo>
                    <a:pt x="422" y="133"/>
                  </a:lnTo>
                  <a:lnTo>
                    <a:pt x="495" y="100"/>
                  </a:lnTo>
                  <a:lnTo>
                    <a:pt x="569" y="72"/>
                  </a:lnTo>
                  <a:lnTo>
                    <a:pt x="643" y="48"/>
                  </a:lnTo>
                  <a:lnTo>
                    <a:pt x="720" y="29"/>
                  </a:lnTo>
                  <a:lnTo>
                    <a:pt x="796" y="14"/>
                  </a:lnTo>
                  <a:lnTo>
                    <a:pt x="874" y="5"/>
                  </a:lnTo>
                  <a:lnTo>
                    <a:pt x="952" y="0"/>
                  </a:lnTo>
                  <a:lnTo>
                    <a:pt x="1030"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45" name="Freeform 16"/>
          <p:cNvSpPr>
            <a:spLocks/>
          </p:cNvSpPr>
          <p:nvPr/>
        </p:nvSpPr>
        <p:spPr bwMode="auto">
          <a:xfrm>
            <a:off x="10658883" y="6822395"/>
            <a:ext cx="607044" cy="624847"/>
          </a:xfrm>
          <a:custGeom>
            <a:avLst/>
            <a:gdLst>
              <a:gd name="T0" fmla="*/ 190 w 3274"/>
              <a:gd name="T1" fmla="*/ 0 h 3370"/>
              <a:gd name="T2" fmla="*/ 218 w 3274"/>
              <a:gd name="T3" fmla="*/ 4 h 3370"/>
              <a:gd name="T4" fmla="*/ 247 w 3274"/>
              <a:gd name="T5" fmla="*/ 14 h 3370"/>
              <a:gd name="T6" fmla="*/ 3164 w 3274"/>
              <a:gd name="T7" fmla="*/ 1249 h 3370"/>
              <a:gd name="T8" fmla="*/ 3191 w 3274"/>
              <a:gd name="T9" fmla="*/ 1264 h 3370"/>
              <a:gd name="T10" fmla="*/ 3215 w 3274"/>
              <a:gd name="T11" fmla="*/ 1282 h 3370"/>
              <a:gd name="T12" fmla="*/ 3236 w 3274"/>
              <a:gd name="T13" fmla="*/ 1304 h 3370"/>
              <a:gd name="T14" fmla="*/ 3252 w 3274"/>
              <a:gd name="T15" fmla="*/ 1329 h 3370"/>
              <a:gd name="T16" fmla="*/ 3264 w 3274"/>
              <a:gd name="T17" fmla="*/ 1358 h 3370"/>
              <a:gd name="T18" fmla="*/ 3272 w 3274"/>
              <a:gd name="T19" fmla="*/ 1387 h 3370"/>
              <a:gd name="T20" fmla="*/ 3274 w 3274"/>
              <a:gd name="T21" fmla="*/ 1418 h 3370"/>
              <a:gd name="T22" fmla="*/ 3271 w 3274"/>
              <a:gd name="T23" fmla="*/ 1450 h 3370"/>
              <a:gd name="T24" fmla="*/ 3262 w 3274"/>
              <a:gd name="T25" fmla="*/ 1479 h 3370"/>
              <a:gd name="T26" fmla="*/ 3250 w 3274"/>
              <a:gd name="T27" fmla="*/ 1507 h 3370"/>
              <a:gd name="T28" fmla="*/ 3233 w 3274"/>
              <a:gd name="T29" fmla="*/ 1531 h 3370"/>
              <a:gd name="T30" fmla="*/ 3212 w 3274"/>
              <a:gd name="T31" fmla="*/ 1553 h 3370"/>
              <a:gd name="T32" fmla="*/ 3187 w 3274"/>
              <a:gd name="T33" fmla="*/ 1571 h 3370"/>
              <a:gd name="T34" fmla="*/ 3160 w 3274"/>
              <a:gd name="T35" fmla="*/ 1585 h 3370"/>
              <a:gd name="T36" fmla="*/ 2020 w 3274"/>
              <a:gd name="T37" fmla="*/ 2034 h 3370"/>
              <a:gd name="T38" fmla="*/ 1995 w 3274"/>
              <a:gd name="T39" fmla="*/ 2046 h 3370"/>
              <a:gd name="T40" fmla="*/ 1972 w 3274"/>
              <a:gd name="T41" fmla="*/ 2062 h 3370"/>
              <a:gd name="T42" fmla="*/ 1951 w 3274"/>
              <a:gd name="T43" fmla="*/ 2082 h 3370"/>
              <a:gd name="T44" fmla="*/ 1935 w 3274"/>
              <a:gd name="T45" fmla="*/ 2105 h 3370"/>
              <a:gd name="T46" fmla="*/ 1921 w 3274"/>
              <a:gd name="T47" fmla="*/ 2130 h 3370"/>
              <a:gd name="T48" fmla="*/ 1426 w 3274"/>
              <a:gd name="T49" fmla="*/ 3262 h 3370"/>
              <a:gd name="T50" fmla="*/ 1411 w 3274"/>
              <a:gd name="T51" fmla="*/ 3290 h 3370"/>
              <a:gd name="T52" fmla="*/ 1392 w 3274"/>
              <a:gd name="T53" fmla="*/ 3314 h 3370"/>
              <a:gd name="T54" fmla="*/ 1369 w 3274"/>
              <a:gd name="T55" fmla="*/ 3334 h 3370"/>
              <a:gd name="T56" fmla="*/ 1344 w 3274"/>
              <a:gd name="T57" fmla="*/ 3350 h 3370"/>
              <a:gd name="T58" fmla="*/ 1317 w 3274"/>
              <a:gd name="T59" fmla="*/ 3362 h 3370"/>
              <a:gd name="T60" fmla="*/ 1287 w 3274"/>
              <a:gd name="T61" fmla="*/ 3369 h 3370"/>
              <a:gd name="T62" fmla="*/ 1257 w 3274"/>
              <a:gd name="T63" fmla="*/ 3370 h 3370"/>
              <a:gd name="T64" fmla="*/ 1225 w 3274"/>
              <a:gd name="T65" fmla="*/ 3367 h 3370"/>
              <a:gd name="T66" fmla="*/ 1197 w 3274"/>
              <a:gd name="T67" fmla="*/ 3357 h 3370"/>
              <a:gd name="T68" fmla="*/ 1170 w 3274"/>
              <a:gd name="T69" fmla="*/ 3344 h 3370"/>
              <a:gd name="T70" fmla="*/ 1146 w 3274"/>
              <a:gd name="T71" fmla="*/ 3327 h 3370"/>
              <a:gd name="T72" fmla="*/ 1124 w 3274"/>
              <a:gd name="T73" fmla="*/ 3305 h 3370"/>
              <a:gd name="T74" fmla="*/ 1108 w 3274"/>
              <a:gd name="T75" fmla="*/ 3279 h 3370"/>
              <a:gd name="T76" fmla="*/ 1094 w 3274"/>
              <a:gd name="T77" fmla="*/ 3252 h 3370"/>
              <a:gd name="T78" fmla="*/ 10 w 3274"/>
              <a:gd name="T79" fmla="*/ 243 h 3370"/>
              <a:gd name="T80" fmla="*/ 2 w 3274"/>
              <a:gd name="T81" fmla="*/ 214 h 3370"/>
              <a:gd name="T82" fmla="*/ 0 w 3274"/>
              <a:gd name="T83" fmla="*/ 184 h 3370"/>
              <a:gd name="T84" fmla="*/ 1 w 3274"/>
              <a:gd name="T85" fmla="*/ 154 h 3370"/>
              <a:gd name="T86" fmla="*/ 8 w 3274"/>
              <a:gd name="T87" fmla="*/ 126 h 3370"/>
              <a:gd name="T88" fmla="*/ 19 w 3274"/>
              <a:gd name="T89" fmla="*/ 98 h 3370"/>
              <a:gd name="T90" fmla="*/ 34 w 3274"/>
              <a:gd name="T91" fmla="*/ 73 h 3370"/>
              <a:gd name="T92" fmla="*/ 54 w 3274"/>
              <a:gd name="T93" fmla="*/ 50 h 3370"/>
              <a:gd name="T94" fmla="*/ 78 w 3274"/>
              <a:gd name="T95" fmla="*/ 31 h 3370"/>
              <a:gd name="T96" fmla="*/ 104 w 3274"/>
              <a:gd name="T97" fmla="*/ 16 h 3370"/>
              <a:gd name="T98" fmla="*/ 131 w 3274"/>
              <a:gd name="T99" fmla="*/ 7 h 3370"/>
              <a:gd name="T100" fmla="*/ 161 w 3274"/>
              <a:gd name="T101" fmla="*/ 1 h 3370"/>
              <a:gd name="T102" fmla="*/ 190 w 3274"/>
              <a:gd name="T103" fmla="*/ 0 h 3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74" h="3370">
                <a:moveTo>
                  <a:pt x="190" y="0"/>
                </a:moveTo>
                <a:lnTo>
                  <a:pt x="218" y="4"/>
                </a:lnTo>
                <a:lnTo>
                  <a:pt x="247" y="14"/>
                </a:lnTo>
                <a:lnTo>
                  <a:pt x="3164" y="1249"/>
                </a:lnTo>
                <a:lnTo>
                  <a:pt x="3191" y="1264"/>
                </a:lnTo>
                <a:lnTo>
                  <a:pt x="3215" y="1282"/>
                </a:lnTo>
                <a:lnTo>
                  <a:pt x="3236" y="1304"/>
                </a:lnTo>
                <a:lnTo>
                  <a:pt x="3252" y="1329"/>
                </a:lnTo>
                <a:lnTo>
                  <a:pt x="3264" y="1358"/>
                </a:lnTo>
                <a:lnTo>
                  <a:pt x="3272" y="1387"/>
                </a:lnTo>
                <a:lnTo>
                  <a:pt x="3274" y="1418"/>
                </a:lnTo>
                <a:lnTo>
                  <a:pt x="3271" y="1450"/>
                </a:lnTo>
                <a:lnTo>
                  <a:pt x="3262" y="1479"/>
                </a:lnTo>
                <a:lnTo>
                  <a:pt x="3250" y="1507"/>
                </a:lnTo>
                <a:lnTo>
                  <a:pt x="3233" y="1531"/>
                </a:lnTo>
                <a:lnTo>
                  <a:pt x="3212" y="1553"/>
                </a:lnTo>
                <a:lnTo>
                  <a:pt x="3187" y="1571"/>
                </a:lnTo>
                <a:lnTo>
                  <a:pt x="3160" y="1585"/>
                </a:lnTo>
                <a:lnTo>
                  <a:pt x="2020" y="2034"/>
                </a:lnTo>
                <a:lnTo>
                  <a:pt x="1995" y="2046"/>
                </a:lnTo>
                <a:lnTo>
                  <a:pt x="1972" y="2062"/>
                </a:lnTo>
                <a:lnTo>
                  <a:pt x="1951" y="2082"/>
                </a:lnTo>
                <a:lnTo>
                  <a:pt x="1935" y="2105"/>
                </a:lnTo>
                <a:lnTo>
                  <a:pt x="1921" y="2130"/>
                </a:lnTo>
                <a:lnTo>
                  <a:pt x="1426" y="3262"/>
                </a:lnTo>
                <a:lnTo>
                  <a:pt x="1411" y="3290"/>
                </a:lnTo>
                <a:lnTo>
                  <a:pt x="1392" y="3314"/>
                </a:lnTo>
                <a:lnTo>
                  <a:pt x="1369" y="3334"/>
                </a:lnTo>
                <a:lnTo>
                  <a:pt x="1344" y="3350"/>
                </a:lnTo>
                <a:lnTo>
                  <a:pt x="1317" y="3362"/>
                </a:lnTo>
                <a:lnTo>
                  <a:pt x="1287" y="3369"/>
                </a:lnTo>
                <a:lnTo>
                  <a:pt x="1257" y="3370"/>
                </a:lnTo>
                <a:lnTo>
                  <a:pt x="1225" y="3367"/>
                </a:lnTo>
                <a:lnTo>
                  <a:pt x="1197" y="3357"/>
                </a:lnTo>
                <a:lnTo>
                  <a:pt x="1170" y="3344"/>
                </a:lnTo>
                <a:lnTo>
                  <a:pt x="1146" y="3327"/>
                </a:lnTo>
                <a:lnTo>
                  <a:pt x="1124" y="3305"/>
                </a:lnTo>
                <a:lnTo>
                  <a:pt x="1108" y="3279"/>
                </a:lnTo>
                <a:lnTo>
                  <a:pt x="1094" y="3252"/>
                </a:lnTo>
                <a:lnTo>
                  <a:pt x="10" y="243"/>
                </a:lnTo>
                <a:lnTo>
                  <a:pt x="2" y="214"/>
                </a:lnTo>
                <a:lnTo>
                  <a:pt x="0" y="184"/>
                </a:lnTo>
                <a:lnTo>
                  <a:pt x="1" y="154"/>
                </a:lnTo>
                <a:lnTo>
                  <a:pt x="8" y="126"/>
                </a:lnTo>
                <a:lnTo>
                  <a:pt x="19" y="98"/>
                </a:lnTo>
                <a:lnTo>
                  <a:pt x="34" y="73"/>
                </a:lnTo>
                <a:lnTo>
                  <a:pt x="54" y="50"/>
                </a:lnTo>
                <a:lnTo>
                  <a:pt x="78" y="31"/>
                </a:lnTo>
                <a:lnTo>
                  <a:pt x="104" y="16"/>
                </a:lnTo>
                <a:lnTo>
                  <a:pt x="131" y="7"/>
                </a:lnTo>
                <a:lnTo>
                  <a:pt x="161" y="1"/>
                </a:lnTo>
                <a:lnTo>
                  <a:pt x="190" y="0"/>
                </a:ln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6" name="Freeform 6"/>
          <p:cNvSpPr>
            <a:spLocks/>
          </p:cNvSpPr>
          <p:nvPr/>
        </p:nvSpPr>
        <p:spPr bwMode="auto">
          <a:xfrm>
            <a:off x="2594418" y="3482395"/>
            <a:ext cx="975234" cy="623177"/>
          </a:xfrm>
          <a:custGeom>
            <a:avLst/>
            <a:gdLst>
              <a:gd name="T0" fmla="*/ 3017 w 3855"/>
              <a:gd name="T1" fmla="*/ 57 h 2464"/>
              <a:gd name="T2" fmla="*/ 3406 w 3855"/>
              <a:gd name="T3" fmla="*/ 270 h 2464"/>
              <a:gd name="T4" fmla="*/ 3692 w 3855"/>
              <a:gd name="T5" fmla="*/ 611 h 2464"/>
              <a:gd name="T6" fmla="*/ 3841 w 3855"/>
              <a:gd name="T7" fmla="*/ 1041 h 2464"/>
              <a:gd name="T8" fmla="*/ 3823 w 3855"/>
              <a:gd name="T9" fmla="*/ 1514 h 2464"/>
              <a:gd name="T10" fmla="*/ 3644 w 3855"/>
              <a:gd name="T11" fmla="*/ 1929 h 2464"/>
              <a:gd name="T12" fmla="*/ 3334 w 3855"/>
              <a:gd name="T13" fmla="*/ 2247 h 2464"/>
              <a:gd name="T14" fmla="*/ 2929 w 3855"/>
              <a:gd name="T15" fmla="*/ 2431 h 2464"/>
              <a:gd name="T16" fmla="*/ 2477 w 3855"/>
              <a:gd name="T17" fmla="*/ 2451 h 2464"/>
              <a:gd name="T18" fmla="*/ 2075 w 3855"/>
              <a:gd name="T19" fmla="*/ 2312 h 2464"/>
              <a:gd name="T20" fmla="*/ 1795 w 3855"/>
              <a:gd name="T21" fmla="*/ 2088 h 2464"/>
              <a:gd name="T22" fmla="*/ 1688 w 3855"/>
              <a:gd name="T23" fmla="*/ 1931 h 2464"/>
              <a:gd name="T24" fmla="*/ 1574 w 3855"/>
              <a:gd name="T25" fmla="*/ 1742 h 2464"/>
              <a:gd name="T26" fmla="*/ 1491 w 3855"/>
              <a:gd name="T27" fmla="*/ 1498 h 2464"/>
              <a:gd name="T28" fmla="*/ 1428 w 3855"/>
              <a:gd name="T29" fmla="*/ 1178 h 2464"/>
              <a:gd name="T30" fmla="*/ 1311 w 3855"/>
              <a:gd name="T31" fmla="*/ 922 h 2464"/>
              <a:gd name="T32" fmla="*/ 1075 w 3855"/>
              <a:gd name="T33" fmla="*/ 772 h 2464"/>
              <a:gd name="T34" fmla="*/ 792 w 3855"/>
              <a:gd name="T35" fmla="*/ 788 h 2464"/>
              <a:gd name="T36" fmla="*/ 579 w 3855"/>
              <a:gd name="T37" fmla="*/ 960 h 2464"/>
              <a:gd name="T38" fmla="*/ 495 w 3855"/>
              <a:gd name="T39" fmla="*/ 1231 h 2464"/>
              <a:gd name="T40" fmla="*/ 579 w 3855"/>
              <a:gd name="T41" fmla="*/ 1503 h 2464"/>
              <a:gd name="T42" fmla="*/ 792 w 3855"/>
              <a:gd name="T43" fmla="*/ 1675 h 2464"/>
              <a:gd name="T44" fmla="*/ 1071 w 3855"/>
              <a:gd name="T45" fmla="*/ 1693 h 2464"/>
              <a:gd name="T46" fmla="*/ 1241 w 3855"/>
              <a:gd name="T47" fmla="*/ 1651 h 2464"/>
              <a:gd name="T48" fmla="*/ 1308 w 3855"/>
              <a:gd name="T49" fmla="*/ 1761 h 2464"/>
              <a:gd name="T50" fmla="*/ 1412 w 3855"/>
              <a:gd name="T51" fmla="*/ 1968 h 2464"/>
              <a:gd name="T52" fmla="*/ 1386 w 3855"/>
              <a:gd name="T53" fmla="*/ 2102 h 2464"/>
              <a:gd name="T54" fmla="*/ 1119 w 3855"/>
              <a:gd name="T55" fmla="*/ 2202 h 2464"/>
              <a:gd name="T56" fmla="*/ 717 w 3855"/>
              <a:gd name="T57" fmla="*/ 2184 h 2464"/>
              <a:gd name="T58" fmla="*/ 369 w 3855"/>
              <a:gd name="T59" fmla="*/ 2007 h 2464"/>
              <a:gd name="T60" fmla="*/ 118 w 3855"/>
              <a:gd name="T61" fmla="*/ 1705 h 2464"/>
              <a:gd name="T62" fmla="*/ 4 w 3855"/>
              <a:gd name="T63" fmla="*/ 1316 h 2464"/>
              <a:gd name="T64" fmla="*/ 54 w 3855"/>
              <a:gd name="T65" fmla="*/ 906 h 2464"/>
              <a:gd name="T66" fmla="*/ 254 w 3855"/>
              <a:gd name="T67" fmla="*/ 566 h 2464"/>
              <a:gd name="T68" fmla="*/ 568 w 3855"/>
              <a:gd name="T69" fmla="*/ 333 h 2464"/>
              <a:gd name="T70" fmla="*/ 960 w 3855"/>
              <a:gd name="T71" fmla="*/ 248 h 2464"/>
              <a:gd name="T72" fmla="*/ 1359 w 3855"/>
              <a:gd name="T73" fmla="*/ 337 h 2464"/>
              <a:gd name="T74" fmla="*/ 1619 w 3855"/>
              <a:gd name="T75" fmla="*/ 520 h 2464"/>
              <a:gd name="T76" fmla="*/ 1798 w 3855"/>
              <a:gd name="T77" fmla="*/ 728 h 2464"/>
              <a:gd name="T78" fmla="*/ 1931 w 3855"/>
              <a:gd name="T79" fmla="*/ 1011 h 2464"/>
              <a:gd name="T80" fmla="*/ 1946 w 3855"/>
              <a:gd name="T81" fmla="*/ 1180 h 2464"/>
              <a:gd name="T82" fmla="*/ 1962 w 3855"/>
              <a:gd name="T83" fmla="*/ 1378 h 2464"/>
              <a:gd name="T84" fmla="*/ 2110 w 3855"/>
              <a:gd name="T85" fmla="*/ 1692 h 2464"/>
              <a:gd name="T86" fmla="*/ 2379 w 3855"/>
              <a:gd name="T87" fmla="*/ 1899 h 2464"/>
              <a:gd name="T88" fmla="*/ 2725 w 3855"/>
              <a:gd name="T89" fmla="*/ 1952 h 2464"/>
              <a:gd name="T90" fmla="*/ 3048 w 3855"/>
              <a:gd name="T91" fmla="*/ 1832 h 2464"/>
              <a:gd name="T92" fmla="*/ 3274 w 3855"/>
              <a:gd name="T93" fmla="*/ 1577 h 2464"/>
              <a:gd name="T94" fmla="*/ 3360 w 3855"/>
              <a:gd name="T95" fmla="*/ 1231 h 2464"/>
              <a:gd name="T96" fmla="*/ 3274 w 3855"/>
              <a:gd name="T97" fmla="*/ 887 h 2464"/>
              <a:gd name="T98" fmla="*/ 3048 w 3855"/>
              <a:gd name="T99" fmla="*/ 631 h 2464"/>
              <a:gd name="T100" fmla="*/ 2725 w 3855"/>
              <a:gd name="T101" fmla="*/ 512 h 2464"/>
              <a:gd name="T102" fmla="*/ 2407 w 3855"/>
              <a:gd name="T103" fmla="*/ 554 h 2464"/>
              <a:gd name="T104" fmla="*/ 2180 w 3855"/>
              <a:gd name="T105" fmla="*/ 691 h 2464"/>
              <a:gd name="T106" fmla="*/ 2078 w 3855"/>
              <a:gd name="T107" fmla="*/ 686 h 2464"/>
              <a:gd name="T108" fmla="*/ 1892 w 3855"/>
              <a:gd name="T109" fmla="*/ 442 h 2464"/>
              <a:gd name="T110" fmla="*/ 1867 w 3855"/>
              <a:gd name="T111" fmla="*/ 327 h 2464"/>
              <a:gd name="T112" fmla="*/ 2052 w 3855"/>
              <a:gd name="T113" fmla="*/ 166 h 2464"/>
              <a:gd name="T114" fmla="*/ 2470 w 3855"/>
              <a:gd name="T115" fmla="*/ 14 h 2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55" h="2464">
                <a:moveTo>
                  <a:pt x="2654" y="0"/>
                </a:moveTo>
                <a:lnTo>
                  <a:pt x="2748" y="3"/>
                </a:lnTo>
                <a:lnTo>
                  <a:pt x="2840" y="14"/>
                </a:lnTo>
                <a:lnTo>
                  <a:pt x="2930" y="32"/>
                </a:lnTo>
                <a:lnTo>
                  <a:pt x="3017" y="57"/>
                </a:lnTo>
                <a:lnTo>
                  <a:pt x="3101" y="88"/>
                </a:lnTo>
                <a:lnTo>
                  <a:pt x="3183" y="125"/>
                </a:lnTo>
                <a:lnTo>
                  <a:pt x="3261" y="168"/>
                </a:lnTo>
                <a:lnTo>
                  <a:pt x="3335" y="217"/>
                </a:lnTo>
                <a:lnTo>
                  <a:pt x="3406" y="270"/>
                </a:lnTo>
                <a:lnTo>
                  <a:pt x="3472" y="329"/>
                </a:lnTo>
                <a:lnTo>
                  <a:pt x="3534" y="394"/>
                </a:lnTo>
                <a:lnTo>
                  <a:pt x="3592" y="462"/>
                </a:lnTo>
                <a:lnTo>
                  <a:pt x="3645" y="534"/>
                </a:lnTo>
                <a:lnTo>
                  <a:pt x="3692" y="611"/>
                </a:lnTo>
                <a:lnTo>
                  <a:pt x="3733" y="691"/>
                </a:lnTo>
                <a:lnTo>
                  <a:pt x="3770" y="774"/>
                </a:lnTo>
                <a:lnTo>
                  <a:pt x="3800" y="860"/>
                </a:lnTo>
                <a:lnTo>
                  <a:pt x="3824" y="950"/>
                </a:lnTo>
                <a:lnTo>
                  <a:pt x="3841" y="1041"/>
                </a:lnTo>
                <a:lnTo>
                  <a:pt x="3852" y="1136"/>
                </a:lnTo>
                <a:lnTo>
                  <a:pt x="3855" y="1231"/>
                </a:lnTo>
                <a:lnTo>
                  <a:pt x="3852" y="1328"/>
                </a:lnTo>
                <a:lnTo>
                  <a:pt x="3841" y="1422"/>
                </a:lnTo>
                <a:lnTo>
                  <a:pt x="3823" y="1514"/>
                </a:lnTo>
                <a:lnTo>
                  <a:pt x="3800" y="1603"/>
                </a:lnTo>
                <a:lnTo>
                  <a:pt x="3770" y="1689"/>
                </a:lnTo>
                <a:lnTo>
                  <a:pt x="3733" y="1773"/>
                </a:lnTo>
                <a:lnTo>
                  <a:pt x="3691" y="1853"/>
                </a:lnTo>
                <a:lnTo>
                  <a:pt x="3644" y="1929"/>
                </a:lnTo>
                <a:lnTo>
                  <a:pt x="3592" y="2002"/>
                </a:lnTo>
                <a:lnTo>
                  <a:pt x="3534" y="2070"/>
                </a:lnTo>
                <a:lnTo>
                  <a:pt x="3471" y="2134"/>
                </a:lnTo>
                <a:lnTo>
                  <a:pt x="3405" y="2192"/>
                </a:lnTo>
                <a:lnTo>
                  <a:pt x="3334" y="2247"/>
                </a:lnTo>
                <a:lnTo>
                  <a:pt x="3259" y="2296"/>
                </a:lnTo>
                <a:lnTo>
                  <a:pt x="3181" y="2338"/>
                </a:lnTo>
                <a:lnTo>
                  <a:pt x="3100" y="2376"/>
                </a:lnTo>
                <a:lnTo>
                  <a:pt x="3016" y="2407"/>
                </a:lnTo>
                <a:lnTo>
                  <a:pt x="2929" y="2431"/>
                </a:lnTo>
                <a:lnTo>
                  <a:pt x="2840" y="2449"/>
                </a:lnTo>
                <a:lnTo>
                  <a:pt x="2748" y="2460"/>
                </a:lnTo>
                <a:lnTo>
                  <a:pt x="2654" y="2464"/>
                </a:lnTo>
                <a:lnTo>
                  <a:pt x="2565" y="2460"/>
                </a:lnTo>
                <a:lnTo>
                  <a:pt x="2477" y="2451"/>
                </a:lnTo>
                <a:lnTo>
                  <a:pt x="2392" y="2435"/>
                </a:lnTo>
                <a:lnTo>
                  <a:pt x="2309" y="2412"/>
                </a:lnTo>
                <a:lnTo>
                  <a:pt x="2229" y="2384"/>
                </a:lnTo>
                <a:lnTo>
                  <a:pt x="2151" y="2351"/>
                </a:lnTo>
                <a:lnTo>
                  <a:pt x="2075" y="2312"/>
                </a:lnTo>
                <a:lnTo>
                  <a:pt x="2004" y="2269"/>
                </a:lnTo>
                <a:lnTo>
                  <a:pt x="1936" y="2219"/>
                </a:lnTo>
                <a:lnTo>
                  <a:pt x="1871" y="2166"/>
                </a:lnTo>
                <a:lnTo>
                  <a:pt x="1809" y="2108"/>
                </a:lnTo>
                <a:lnTo>
                  <a:pt x="1795" y="2088"/>
                </a:lnTo>
                <a:lnTo>
                  <a:pt x="1777" y="2063"/>
                </a:lnTo>
                <a:lnTo>
                  <a:pt x="1757" y="2034"/>
                </a:lnTo>
                <a:lnTo>
                  <a:pt x="1735" y="2002"/>
                </a:lnTo>
                <a:lnTo>
                  <a:pt x="1711" y="1967"/>
                </a:lnTo>
                <a:lnTo>
                  <a:pt x="1688" y="1931"/>
                </a:lnTo>
                <a:lnTo>
                  <a:pt x="1663" y="1892"/>
                </a:lnTo>
                <a:lnTo>
                  <a:pt x="1638" y="1853"/>
                </a:lnTo>
                <a:lnTo>
                  <a:pt x="1616" y="1816"/>
                </a:lnTo>
                <a:lnTo>
                  <a:pt x="1593" y="1778"/>
                </a:lnTo>
                <a:lnTo>
                  <a:pt x="1574" y="1742"/>
                </a:lnTo>
                <a:lnTo>
                  <a:pt x="1556" y="1708"/>
                </a:lnTo>
                <a:lnTo>
                  <a:pt x="1535" y="1658"/>
                </a:lnTo>
                <a:lnTo>
                  <a:pt x="1519" y="1606"/>
                </a:lnTo>
                <a:lnTo>
                  <a:pt x="1503" y="1552"/>
                </a:lnTo>
                <a:lnTo>
                  <a:pt x="1491" y="1498"/>
                </a:lnTo>
                <a:lnTo>
                  <a:pt x="1481" y="1443"/>
                </a:lnTo>
                <a:lnTo>
                  <a:pt x="1471" y="1388"/>
                </a:lnTo>
                <a:lnTo>
                  <a:pt x="1452" y="1285"/>
                </a:lnTo>
                <a:lnTo>
                  <a:pt x="1441" y="1231"/>
                </a:lnTo>
                <a:lnTo>
                  <a:pt x="1428" y="1178"/>
                </a:lnTo>
                <a:lnTo>
                  <a:pt x="1411" y="1126"/>
                </a:lnTo>
                <a:lnTo>
                  <a:pt x="1396" y="1070"/>
                </a:lnTo>
                <a:lnTo>
                  <a:pt x="1372" y="1017"/>
                </a:lnTo>
                <a:lnTo>
                  <a:pt x="1344" y="967"/>
                </a:lnTo>
                <a:lnTo>
                  <a:pt x="1311" y="922"/>
                </a:lnTo>
                <a:lnTo>
                  <a:pt x="1272" y="881"/>
                </a:lnTo>
                <a:lnTo>
                  <a:pt x="1228" y="845"/>
                </a:lnTo>
                <a:lnTo>
                  <a:pt x="1181" y="814"/>
                </a:lnTo>
                <a:lnTo>
                  <a:pt x="1130" y="789"/>
                </a:lnTo>
                <a:lnTo>
                  <a:pt x="1075" y="772"/>
                </a:lnTo>
                <a:lnTo>
                  <a:pt x="1019" y="760"/>
                </a:lnTo>
                <a:lnTo>
                  <a:pt x="960" y="756"/>
                </a:lnTo>
                <a:lnTo>
                  <a:pt x="902" y="760"/>
                </a:lnTo>
                <a:lnTo>
                  <a:pt x="845" y="771"/>
                </a:lnTo>
                <a:lnTo>
                  <a:pt x="792" y="788"/>
                </a:lnTo>
                <a:lnTo>
                  <a:pt x="742" y="812"/>
                </a:lnTo>
                <a:lnTo>
                  <a:pt x="695" y="841"/>
                </a:lnTo>
                <a:lnTo>
                  <a:pt x="651" y="876"/>
                </a:lnTo>
                <a:lnTo>
                  <a:pt x="613" y="916"/>
                </a:lnTo>
                <a:lnTo>
                  <a:pt x="579" y="960"/>
                </a:lnTo>
                <a:lnTo>
                  <a:pt x="550" y="1008"/>
                </a:lnTo>
                <a:lnTo>
                  <a:pt x="527" y="1060"/>
                </a:lnTo>
                <a:lnTo>
                  <a:pt x="509" y="1115"/>
                </a:lnTo>
                <a:lnTo>
                  <a:pt x="499" y="1172"/>
                </a:lnTo>
                <a:lnTo>
                  <a:pt x="495" y="1231"/>
                </a:lnTo>
                <a:lnTo>
                  <a:pt x="499" y="1292"/>
                </a:lnTo>
                <a:lnTo>
                  <a:pt x="509" y="1349"/>
                </a:lnTo>
                <a:lnTo>
                  <a:pt x="527" y="1403"/>
                </a:lnTo>
                <a:lnTo>
                  <a:pt x="550" y="1456"/>
                </a:lnTo>
                <a:lnTo>
                  <a:pt x="579" y="1503"/>
                </a:lnTo>
                <a:lnTo>
                  <a:pt x="613" y="1548"/>
                </a:lnTo>
                <a:lnTo>
                  <a:pt x="651" y="1588"/>
                </a:lnTo>
                <a:lnTo>
                  <a:pt x="695" y="1622"/>
                </a:lnTo>
                <a:lnTo>
                  <a:pt x="742" y="1652"/>
                </a:lnTo>
                <a:lnTo>
                  <a:pt x="792" y="1675"/>
                </a:lnTo>
                <a:lnTo>
                  <a:pt x="845" y="1693"/>
                </a:lnTo>
                <a:lnTo>
                  <a:pt x="902" y="1704"/>
                </a:lnTo>
                <a:lnTo>
                  <a:pt x="960" y="1708"/>
                </a:lnTo>
                <a:lnTo>
                  <a:pt x="1016" y="1704"/>
                </a:lnTo>
                <a:lnTo>
                  <a:pt x="1071" y="1693"/>
                </a:lnTo>
                <a:lnTo>
                  <a:pt x="1123" y="1676"/>
                </a:lnTo>
                <a:lnTo>
                  <a:pt x="1172" y="1654"/>
                </a:lnTo>
                <a:lnTo>
                  <a:pt x="1195" y="1646"/>
                </a:lnTo>
                <a:lnTo>
                  <a:pt x="1218" y="1645"/>
                </a:lnTo>
                <a:lnTo>
                  <a:pt x="1241" y="1651"/>
                </a:lnTo>
                <a:lnTo>
                  <a:pt x="1256" y="1659"/>
                </a:lnTo>
                <a:lnTo>
                  <a:pt x="1270" y="1671"/>
                </a:lnTo>
                <a:lnTo>
                  <a:pt x="1281" y="1685"/>
                </a:lnTo>
                <a:lnTo>
                  <a:pt x="1288" y="1702"/>
                </a:lnTo>
                <a:lnTo>
                  <a:pt x="1308" y="1761"/>
                </a:lnTo>
                <a:lnTo>
                  <a:pt x="1334" y="1819"/>
                </a:lnTo>
                <a:lnTo>
                  <a:pt x="1353" y="1859"/>
                </a:lnTo>
                <a:lnTo>
                  <a:pt x="1376" y="1900"/>
                </a:lnTo>
                <a:lnTo>
                  <a:pt x="1400" y="1943"/>
                </a:lnTo>
                <a:lnTo>
                  <a:pt x="1412" y="1968"/>
                </a:lnTo>
                <a:lnTo>
                  <a:pt x="1418" y="1996"/>
                </a:lnTo>
                <a:lnTo>
                  <a:pt x="1419" y="2025"/>
                </a:lnTo>
                <a:lnTo>
                  <a:pt x="1413" y="2052"/>
                </a:lnTo>
                <a:lnTo>
                  <a:pt x="1403" y="2079"/>
                </a:lnTo>
                <a:lnTo>
                  <a:pt x="1386" y="2102"/>
                </a:lnTo>
                <a:lnTo>
                  <a:pt x="1366" y="2120"/>
                </a:lnTo>
                <a:lnTo>
                  <a:pt x="1341" y="2134"/>
                </a:lnTo>
                <a:lnTo>
                  <a:pt x="1270" y="2163"/>
                </a:lnTo>
                <a:lnTo>
                  <a:pt x="1196" y="2186"/>
                </a:lnTo>
                <a:lnTo>
                  <a:pt x="1119" y="2202"/>
                </a:lnTo>
                <a:lnTo>
                  <a:pt x="1040" y="2213"/>
                </a:lnTo>
                <a:lnTo>
                  <a:pt x="960" y="2217"/>
                </a:lnTo>
                <a:lnTo>
                  <a:pt x="877" y="2213"/>
                </a:lnTo>
                <a:lnTo>
                  <a:pt x="797" y="2202"/>
                </a:lnTo>
                <a:lnTo>
                  <a:pt x="717" y="2184"/>
                </a:lnTo>
                <a:lnTo>
                  <a:pt x="642" y="2161"/>
                </a:lnTo>
                <a:lnTo>
                  <a:pt x="568" y="2131"/>
                </a:lnTo>
                <a:lnTo>
                  <a:pt x="499" y="2094"/>
                </a:lnTo>
                <a:lnTo>
                  <a:pt x="431" y="2053"/>
                </a:lnTo>
                <a:lnTo>
                  <a:pt x="369" y="2007"/>
                </a:lnTo>
                <a:lnTo>
                  <a:pt x="310" y="1955"/>
                </a:lnTo>
                <a:lnTo>
                  <a:pt x="254" y="1899"/>
                </a:lnTo>
                <a:lnTo>
                  <a:pt x="204" y="1839"/>
                </a:lnTo>
                <a:lnTo>
                  <a:pt x="158" y="1774"/>
                </a:lnTo>
                <a:lnTo>
                  <a:pt x="118" y="1705"/>
                </a:lnTo>
                <a:lnTo>
                  <a:pt x="84" y="1634"/>
                </a:lnTo>
                <a:lnTo>
                  <a:pt x="54" y="1559"/>
                </a:lnTo>
                <a:lnTo>
                  <a:pt x="31" y="1480"/>
                </a:lnTo>
                <a:lnTo>
                  <a:pt x="14" y="1400"/>
                </a:lnTo>
                <a:lnTo>
                  <a:pt x="4" y="1316"/>
                </a:lnTo>
                <a:lnTo>
                  <a:pt x="0" y="1231"/>
                </a:lnTo>
                <a:lnTo>
                  <a:pt x="4" y="1148"/>
                </a:lnTo>
                <a:lnTo>
                  <a:pt x="14" y="1064"/>
                </a:lnTo>
                <a:lnTo>
                  <a:pt x="31" y="984"/>
                </a:lnTo>
                <a:lnTo>
                  <a:pt x="54" y="906"/>
                </a:lnTo>
                <a:lnTo>
                  <a:pt x="84" y="831"/>
                </a:lnTo>
                <a:lnTo>
                  <a:pt x="118" y="759"/>
                </a:lnTo>
                <a:lnTo>
                  <a:pt x="158" y="691"/>
                </a:lnTo>
                <a:lnTo>
                  <a:pt x="204" y="625"/>
                </a:lnTo>
                <a:lnTo>
                  <a:pt x="254" y="566"/>
                </a:lnTo>
                <a:lnTo>
                  <a:pt x="310" y="509"/>
                </a:lnTo>
                <a:lnTo>
                  <a:pt x="369" y="458"/>
                </a:lnTo>
                <a:lnTo>
                  <a:pt x="431" y="411"/>
                </a:lnTo>
                <a:lnTo>
                  <a:pt x="499" y="369"/>
                </a:lnTo>
                <a:lnTo>
                  <a:pt x="568" y="333"/>
                </a:lnTo>
                <a:lnTo>
                  <a:pt x="642" y="304"/>
                </a:lnTo>
                <a:lnTo>
                  <a:pt x="717" y="280"/>
                </a:lnTo>
                <a:lnTo>
                  <a:pt x="797" y="263"/>
                </a:lnTo>
                <a:lnTo>
                  <a:pt x="877" y="252"/>
                </a:lnTo>
                <a:lnTo>
                  <a:pt x="960" y="248"/>
                </a:lnTo>
                <a:lnTo>
                  <a:pt x="1045" y="252"/>
                </a:lnTo>
                <a:lnTo>
                  <a:pt x="1126" y="263"/>
                </a:lnTo>
                <a:lnTo>
                  <a:pt x="1207" y="281"/>
                </a:lnTo>
                <a:lnTo>
                  <a:pt x="1285" y="306"/>
                </a:lnTo>
                <a:lnTo>
                  <a:pt x="1359" y="337"/>
                </a:lnTo>
                <a:lnTo>
                  <a:pt x="1430" y="374"/>
                </a:lnTo>
                <a:lnTo>
                  <a:pt x="1497" y="418"/>
                </a:lnTo>
                <a:lnTo>
                  <a:pt x="1561" y="466"/>
                </a:lnTo>
                <a:lnTo>
                  <a:pt x="1590" y="491"/>
                </a:lnTo>
                <a:lnTo>
                  <a:pt x="1619" y="520"/>
                </a:lnTo>
                <a:lnTo>
                  <a:pt x="1651" y="552"/>
                </a:lnTo>
                <a:lnTo>
                  <a:pt x="1688" y="591"/>
                </a:lnTo>
                <a:lnTo>
                  <a:pt x="1725" y="634"/>
                </a:lnTo>
                <a:lnTo>
                  <a:pt x="1762" y="680"/>
                </a:lnTo>
                <a:lnTo>
                  <a:pt x="1798" y="728"/>
                </a:lnTo>
                <a:lnTo>
                  <a:pt x="1832" y="780"/>
                </a:lnTo>
                <a:lnTo>
                  <a:pt x="1863" y="835"/>
                </a:lnTo>
                <a:lnTo>
                  <a:pt x="1891" y="892"/>
                </a:lnTo>
                <a:lnTo>
                  <a:pt x="1913" y="950"/>
                </a:lnTo>
                <a:lnTo>
                  <a:pt x="1931" y="1011"/>
                </a:lnTo>
                <a:lnTo>
                  <a:pt x="1942" y="1072"/>
                </a:lnTo>
                <a:lnTo>
                  <a:pt x="1945" y="1136"/>
                </a:lnTo>
                <a:lnTo>
                  <a:pt x="1946" y="1145"/>
                </a:lnTo>
                <a:lnTo>
                  <a:pt x="1946" y="1161"/>
                </a:lnTo>
                <a:lnTo>
                  <a:pt x="1946" y="1180"/>
                </a:lnTo>
                <a:lnTo>
                  <a:pt x="1948" y="1200"/>
                </a:lnTo>
                <a:lnTo>
                  <a:pt x="1948" y="1218"/>
                </a:lnTo>
                <a:lnTo>
                  <a:pt x="1948" y="1231"/>
                </a:lnTo>
                <a:lnTo>
                  <a:pt x="1951" y="1305"/>
                </a:lnTo>
                <a:lnTo>
                  <a:pt x="1962" y="1378"/>
                </a:lnTo>
                <a:lnTo>
                  <a:pt x="1980" y="1447"/>
                </a:lnTo>
                <a:lnTo>
                  <a:pt x="2003" y="1514"/>
                </a:lnTo>
                <a:lnTo>
                  <a:pt x="2033" y="1577"/>
                </a:lnTo>
                <a:lnTo>
                  <a:pt x="2068" y="1636"/>
                </a:lnTo>
                <a:lnTo>
                  <a:pt x="2110" y="1692"/>
                </a:lnTo>
                <a:lnTo>
                  <a:pt x="2154" y="1744"/>
                </a:lnTo>
                <a:lnTo>
                  <a:pt x="2205" y="1790"/>
                </a:lnTo>
                <a:lnTo>
                  <a:pt x="2260" y="1832"/>
                </a:lnTo>
                <a:lnTo>
                  <a:pt x="2318" y="1869"/>
                </a:lnTo>
                <a:lnTo>
                  <a:pt x="2379" y="1899"/>
                </a:lnTo>
                <a:lnTo>
                  <a:pt x="2444" y="1923"/>
                </a:lnTo>
                <a:lnTo>
                  <a:pt x="2511" y="1942"/>
                </a:lnTo>
                <a:lnTo>
                  <a:pt x="2582" y="1952"/>
                </a:lnTo>
                <a:lnTo>
                  <a:pt x="2654" y="1956"/>
                </a:lnTo>
                <a:lnTo>
                  <a:pt x="2725" y="1952"/>
                </a:lnTo>
                <a:lnTo>
                  <a:pt x="2796" y="1942"/>
                </a:lnTo>
                <a:lnTo>
                  <a:pt x="2864" y="1923"/>
                </a:lnTo>
                <a:lnTo>
                  <a:pt x="2929" y="1899"/>
                </a:lnTo>
                <a:lnTo>
                  <a:pt x="2990" y="1869"/>
                </a:lnTo>
                <a:lnTo>
                  <a:pt x="3048" y="1832"/>
                </a:lnTo>
                <a:lnTo>
                  <a:pt x="3102" y="1790"/>
                </a:lnTo>
                <a:lnTo>
                  <a:pt x="3152" y="1744"/>
                </a:lnTo>
                <a:lnTo>
                  <a:pt x="3198" y="1692"/>
                </a:lnTo>
                <a:lnTo>
                  <a:pt x="3238" y="1636"/>
                </a:lnTo>
                <a:lnTo>
                  <a:pt x="3274" y="1577"/>
                </a:lnTo>
                <a:lnTo>
                  <a:pt x="3304" y="1514"/>
                </a:lnTo>
                <a:lnTo>
                  <a:pt x="3328" y="1447"/>
                </a:lnTo>
                <a:lnTo>
                  <a:pt x="3345" y="1378"/>
                </a:lnTo>
                <a:lnTo>
                  <a:pt x="3356" y="1305"/>
                </a:lnTo>
                <a:lnTo>
                  <a:pt x="3360" y="1231"/>
                </a:lnTo>
                <a:lnTo>
                  <a:pt x="3356" y="1157"/>
                </a:lnTo>
                <a:lnTo>
                  <a:pt x="3345" y="1086"/>
                </a:lnTo>
                <a:lnTo>
                  <a:pt x="3328" y="1017"/>
                </a:lnTo>
                <a:lnTo>
                  <a:pt x="3304" y="950"/>
                </a:lnTo>
                <a:lnTo>
                  <a:pt x="3274" y="887"/>
                </a:lnTo>
                <a:lnTo>
                  <a:pt x="3238" y="828"/>
                </a:lnTo>
                <a:lnTo>
                  <a:pt x="3198" y="772"/>
                </a:lnTo>
                <a:lnTo>
                  <a:pt x="3152" y="720"/>
                </a:lnTo>
                <a:lnTo>
                  <a:pt x="3102" y="674"/>
                </a:lnTo>
                <a:lnTo>
                  <a:pt x="3048" y="631"/>
                </a:lnTo>
                <a:lnTo>
                  <a:pt x="2990" y="596"/>
                </a:lnTo>
                <a:lnTo>
                  <a:pt x="2929" y="565"/>
                </a:lnTo>
                <a:lnTo>
                  <a:pt x="2864" y="540"/>
                </a:lnTo>
                <a:lnTo>
                  <a:pt x="2796" y="523"/>
                </a:lnTo>
                <a:lnTo>
                  <a:pt x="2725" y="512"/>
                </a:lnTo>
                <a:lnTo>
                  <a:pt x="2654" y="508"/>
                </a:lnTo>
                <a:lnTo>
                  <a:pt x="2589" y="511"/>
                </a:lnTo>
                <a:lnTo>
                  <a:pt x="2527" y="520"/>
                </a:lnTo>
                <a:lnTo>
                  <a:pt x="2466" y="534"/>
                </a:lnTo>
                <a:lnTo>
                  <a:pt x="2407" y="554"/>
                </a:lnTo>
                <a:lnTo>
                  <a:pt x="2351" y="578"/>
                </a:lnTo>
                <a:lnTo>
                  <a:pt x="2297" y="607"/>
                </a:lnTo>
                <a:lnTo>
                  <a:pt x="2247" y="641"/>
                </a:lnTo>
                <a:lnTo>
                  <a:pt x="2198" y="679"/>
                </a:lnTo>
                <a:lnTo>
                  <a:pt x="2180" y="691"/>
                </a:lnTo>
                <a:lnTo>
                  <a:pt x="2160" y="699"/>
                </a:lnTo>
                <a:lnTo>
                  <a:pt x="2139" y="703"/>
                </a:lnTo>
                <a:lnTo>
                  <a:pt x="2118" y="702"/>
                </a:lnTo>
                <a:lnTo>
                  <a:pt x="2097" y="697"/>
                </a:lnTo>
                <a:lnTo>
                  <a:pt x="2078" y="686"/>
                </a:lnTo>
                <a:lnTo>
                  <a:pt x="2061" y="671"/>
                </a:lnTo>
                <a:lnTo>
                  <a:pt x="2048" y="654"/>
                </a:lnTo>
                <a:lnTo>
                  <a:pt x="1997" y="578"/>
                </a:lnTo>
                <a:lnTo>
                  <a:pt x="1945" y="506"/>
                </a:lnTo>
                <a:lnTo>
                  <a:pt x="1892" y="442"/>
                </a:lnTo>
                <a:lnTo>
                  <a:pt x="1878" y="423"/>
                </a:lnTo>
                <a:lnTo>
                  <a:pt x="1868" y="401"/>
                </a:lnTo>
                <a:lnTo>
                  <a:pt x="1863" y="377"/>
                </a:lnTo>
                <a:lnTo>
                  <a:pt x="1863" y="351"/>
                </a:lnTo>
                <a:lnTo>
                  <a:pt x="1867" y="327"/>
                </a:lnTo>
                <a:lnTo>
                  <a:pt x="1876" y="305"/>
                </a:lnTo>
                <a:lnTo>
                  <a:pt x="1890" y="285"/>
                </a:lnTo>
                <a:lnTo>
                  <a:pt x="1906" y="268"/>
                </a:lnTo>
                <a:lnTo>
                  <a:pt x="1977" y="214"/>
                </a:lnTo>
                <a:lnTo>
                  <a:pt x="2052" y="166"/>
                </a:lnTo>
                <a:lnTo>
                  <a:pt x="2128" y="123"/>
                </a:lnTo>
                <a:lnTo>
                  <a:pt x="2210" y="87"/>
                </a:lnTo>
                <a:lnTo>
                  <a:pt x="2294" y="56"/>
                </a:lnTo>
                <a:lnTo>
                  <a:pt x="2380" y="31"/>
                </a:lnTo>
                <a:lnTo>
                  <a:pt x="2470" y="14"/>
                </a:lnTo>
                <a:lnTo>
                  <a:pt x="2561" y="3"/>
                </a:lnTo>
                <a:lnTo>
                  <a:pt x="2654"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6" name="Group 5"/>
          <p:cNvGrpSpPr/>
          <p:nvPr/>
        </p:nvGrpSpPr>
        <p:grpSpPr>
          <a:xfrm>
            <a:off x="3647594" y="3411362"/>
            <a:ext cx="3756069" cy="1523169"/>
            <a:chOff x="-119141" y="4962862"/>
            <a:chExt cx="3756069" cy="1523169"/>
          </a:xfrm>
        </p:grpSpPr>
        <p:sp>
          <p:nvSpPr>
            <p:cNvPr id="86" name="Rectangle 85"/>
            <p:cNvSpPr/>
            <p:nvPr/>
          </p:nvSpPr>
          <p:spPr>
            <a:xfrm>
              <a:off x="-88891" y="5470368"/>
              <a:ext cx="3725819" cy="1015663"/>
            </a:xfrm>
            <a:prstGeom prst="rect">
              <a:avLst/>
            </a:prstGeom>
          </p:spPr>
          <p:txBody>
            <a:bodyPr wrap="square">
              <a:spAutoFit/>
            </a:bodyPr>
            <a:lstStyle/>
            <a:p>
              <a:r>
                <a:rPr lang="en-GB" sz="2000" dirty="0">
                  <a:latin typeface="+mj-lt"/>
                  <a:cs typeface="Segoe UI Light" panose="020B0502040204020203" pitchFamily="34" charset="0"/>
                </a:rPr>
                <a:t> </a:t>
              </a:r>
              <a:r>
                <a:rPr lang="en-GB" sz="2000" dirty="0" smtClean="0">
                  <a:latin typeface="+mj-lt"/>
                  <a:cs typeface="Segoe UI Light" panose="020B0502040204020203" pitchFamily="34" charset="0"/>
                </a:rPr>
                <a:t>            This </a:t>
              </a:r>
              <a:r>
                <a:rPr lang="en-GB" sz="2000" dirty="0">
                  <a:latin typeface="+mj-lt"/>
                  <a:cs typeface="Segoe UI Light" panose="020B0502040204020203" pitchFamily="34" charset="0"/>
                </a:rPr>
                <a:t>is the text box </a:t>
              </a:r>
              <a:r>
                <a:rPr lang="en-GB" sz="2000" dirty="0" smtClean="0">
                  <a:latin typeface="+mj-lt"/>
                  <a:cs typeface="Segoe UI Light" panose="020B0502040204020203" pitchFamily="34" charset="0"/>
                </a:rPr>
                <a:t>here. You 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87" name="Rectangle 86"/>
            <p:cNvSpPr/>
            <p:nvPr/>
          </p:nvSpPr>
          <p:spPr>
            <a:xfrm>
              <a:off x="-107941" y="4962862"/>
              <a:ext cx="1783117"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Name here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88" name="Rectangle 87"/>
            <p:cNvSpPr/>
            <p:nvPr/>
          </p:nvSpPr>
          <p:spPr>
            <a:xfrm>
              <a:off x="-119141" y="5313144"/>
              <a:ext cx="896399" cy="646331"/>
            </a:xfrm>
            <a:prstGeom prst="rect">
              <a:avLst/>
            </a:prstGeom>
          </p:spPr>
          <p:txBody>
            <a:bodyPr wrap="none">
              <a:spAutoFit/>
            </a:bodyPr>
            <a:lstStyle/>
            <a:p>
              <a:r>
                <a:rPr lang="en-GB" sz="3600" dirty="0" smtClean="0">
                  <a:ea typeface="Open Sans Light" panose="020B0306030504020204" pitchFamily="34" charset="0"/>
                  <a:cs typeface="Open Sans Light" panose="020B0306030504020204" pitchFamily="34" charset="0"/>
                </a:rPr>
                <a:t>76</a:t>
              </a:r>
              <a:r>
                <a:rPr lang="en-GB" sz="2400" dirty="0" smtClean="0">
                  <a:ea typeface="Open Sans Light" panose="020B0306030504020204" pitchFamily="34" charset="0"/>
                  <a:cs typeface="Open Sans Light" panose="020B0306030504020204" pitchFamily="34" charset="0"/>
                </a:rPr>
                <a:t>%</a:t>
              </a:r>
              <a:endParaRPr lang="en-GB" sz="2800" dirty="0"/>
            </a:p>
          </p:txBody>
        </p:sp>
      </p:grpSp>
      <p:grpSp>
        <p:nvGrpSpPr>
          <p:cNvPr id="89" name="Group 88"/>
          <p:cNvGrpSpPr/>
          <p:nvPr/>
        </p:nvGrpSpPr>
        <p:grpSpPr>
          <a:xfrm>
            <a:off x="3623627" y="6556298"/>
            <a:ext cx="3756069" cy="1523169"/>
            <a:chOff x="-119141" y="4962862"/>
            <a:chExt cx="3756069" cy="1523169"/>
          </a:xfrm>
        </p:grpSpPr>
        <p:sp>
          <p:nvSpPr>
            <p:cNvPr id="90" name="Rectangle 89"/>
            <p:cNvSpPr/>
            <p:nvPr/>
          </p:nvSpPr>
          <p:spPr>
            <a:xfrm>
              <a:off x="-88891" y="5470368"/>
              <a:ext cx="3725819" cy="1015663"/>
            </a:xfrm>
            <a:prstGeom prst="rect">
              <a:avLst/>
            </a:prstGeom>
          </p:spPr>
          <p:txBody>
            <a:bodyPr wrap="square">
              <a:spAutoFit/>
            </a:bodyPr>
            <a:lstStyle/>
            <a:p>
              <a:r>
                <a:rPr lang="en-GB" sz="2000" dirty="0">
                  <a:latin typeface="+mj-lt"/>
                  <a:cs typeface="Segoe UI Light" panose="020B0502040204020203" pitchFamily="34" charset="0"/>
                </a:rPr>
                <a:t> </a:t>
              </a:r>
              <a:r>
                <a:rPr lang="en-GB" sz="2000" dirty="0" smtClean="0">
                  <a:latin typeface="+mj-lt"/>
                  <a:cs typeface="Segoe UI Light" panose="020B0502040204020203" pitchFamily="34" charset="0"/>
                </a:rPr>
                <a:t>            This </a:t>
              </a:r>
              <a:r>
                <a:rPr lang="en-GB" sz="2000" dirty="0">
                  <a:latin typeface="+mj-lt"/>
                  <a:cs typeface="Segoe UI Light" panose="020B0502040204020203" pitchFamily="34" charset="0"/>
                </a:rPr>
                <a:t>is the text box </a:t>
              </a:r>
              <a:r>
                <a:rPr lang="en-GB" sz="2000" dirty="0" smtClean="0">
                  <a:latin typeface="+mj-lt"/>
                  <a:cs typeface="Segoe UI Light" panose="020B0502040204020203" pitchFamily="34" charset="0"/>
                </a:rPr>
                <a:t>here. You 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91" name="Rectangle 90"/>
            <p:cNvSpPr/>
            <p:nvPr/>
          </p:nvSpPr>
          <p:spPr>
            <a:xfrm>
              <a:off x="-107941" y="4962862"/>
              <a:ext cx="1783117"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Name here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92" name="Rectangle 91"/>
            <p:cNvSpPr/>
            <p:nvPr/>
          </p:nvSpPr>
          <p:spPr>
            <a:xfrm>
              <a:off x="-119141" y="5313144"/>
              <a:ext cx="896399" cy="646331"/>
            </a:xfrm>
            <a:prstGeom prst="rect">
              <a:avLst/>
            </a:prstGeom>
          </p:spPr>
          <p:txBody>
            <a:bodyPr wrap="none">
              <a:spAutoFit/>
            </a:bodyPr>
            <a:lstStyle/>
            <a:p>
              <a:r>
                <a:rPr lang="en-GB" sz="3600" dirty="0" smtClean="0">
                  <a:ea typeface="Open Sans Light" panose="020B0306030504020204" pitchFamily="34" charset="0"/>
                  <a:cs typeface="Open Sans Light" panose="020B0306030504020204" pitchFamily="34" charset="0"/>
                </a:rPr>
                <a:t>76</a:t>
              </a:r>
              <a:r>
                <a:rPr lang="en-GB" sz="2400" dirty="0" smtClean="0">
                  <a:ea typeface="Open Sans Light" panose="020B0306030504020204" pitchFamily="34" charset="0"/>
                  <a:cs typeface="Open Sans Light" panose="020B0306030504020204" pitchFamily="34" charset="0"/>
                </a:rPr>
                <a:t>%</a:t>
              </a:r>
              <a:endParaRPr lang="en-GB" sz="2800" dirty="0"/>
            </a:p>
          </p:txBody>
        </p:sp>
      </p:grpSp>
      <p:grpSp>
        <p:nvGrpSpPr>
          <p:cNvPr id="93" name="Group 92"/>
          <p:cNvGrpSpPr/>
          <p:nvPr/>
        </p:nvGrpSpPr>
        <p:grpSpPr>
          <a:xfrm>
            <a:off x="11415587" y="3315148"/>
            <a:ext cx="3756069" cy="1523169"/>
            <a:chOff x="-119141" y="4962862"/>
            <a:chExt cx="3756069" cy="1523169"/>
          </a:xfrm>
        </p:grpSpPr>
        <p:sp>
          <p:nvSpPr>
            <p:cNvPr id="94" name="Rectangle 93"/>
            <p:cNvSpPr/>
            <p:nvPr/>
          </p:nvSpPr>
          <p:spPr>
            <a:xfrm>
              <a:off x="-88891" y="5470368"/>
              <a:ext cx="3725819" cy="1015663"/>
            </a:xfrm>
            <a:prstGeom prst="rect">
              <a:avLst/>
            </a:prstGeom>
          </p:spPr>
          <p:txBody>
            <a:bodyPr wrap="square">
              <a:spAutoFit/>
            </a:bodyPr>
            <a:lstStyle/>
            <a:p>
              <a:r>
                <a:rPr lang="en-GB" sz="2000" dirty="0">
                  <a:latin typeface="+mj-lt"/>
                  <a:cs typeface="Segoe UI Light" panose="020B0502040204020203" pitchFamily="34" charset="0"/>
                </a:rPr>
                <a:t> </a:t>
              </a:r>
              <a:r>
                <a:rPr lang="en-GB" sz="2000" dirty="0" smtClean="0">
                  <a:latin typeface="+mj-lt"/>
                  <a:cs typeface="Segoe UI Light" panose="020B0502040204020203" pitchFamily="34" charset="0"/>
                </a:rPr>
                <a:t>            This </a:t>
              </a:r>
              <a:r>
                <a:rPr lang="en-GB" sz="2000" dirty="0">
                  <a:latin typeface="+mj-lt"/>
                  <a:cs typeface="Segoe UI Light" panose="020B0502040204020203" pitchFamily="34" charset="0"/>
                </a:rPr>
                <a:t>is the text box </a:t>
              </a:r>
              <a:r>
                <a:rPr lang="en-GB" sz="2000" dirty="0" smtClean="0">
                  <a:latin typeface="+mj-lt"/>
                  <a:cs typeface="Segoe UI Light" panose="020B0502040204020203" pitchFamily="34" charset="0"/>
                </a:rPr>
                <a:t>here. You 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107" name="Rectangle 106"/>
            <p:cNvSpPr/>
            <p:nvPr/>
          </p:nvSpPr>
          <p:spPr>
            <a:xfrm>
              <a:off x="-107941" y="4962862"/>
              <a:ext cx="1783117"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Name here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108" name="Rectangle 107"/>
            <p:cNvSpPr/>
            <p:nvPr/>
          </p:nvSpPr>
          <p:spPr>
            <a:xfrm>
              <a:off x="-119141" y="5313144"/>
              <a:ext cx="896399" cy="646331"/>
            </a:xfrm>
            <a:prstGeom prst="rect">
              <a:avLst/>
            </a:prstGeom>
          </p:spPr>
          <p:txBody>
            <a:bodyPr wrap="none">
              <a:spAutoFit/>
            </a:bodyPr>
            <a:lstStyle/>
            <a:p>
              <a:r>
                <a:rPr lang="en-GB" sz="3600" dirty="0" smtClean="0">
                  <a:ea typeface="Open Sans Light" panose="020B0306030504020204" pitchFamily="34" charset="0"/>
                  <a:cs typeface="Open Sans Light" panose="020B0306030504020204" pitchFamily="34" charset="0"/>
                </a:rPr>
                <a:t>76</a:t>
              </a:r>
              <a:r>
                <a:rPr lang="en-GB" sz="2400" dirty="0" smtClean="0">
                  <a:ea typeface="Open Sans Light" panose="020B0306030504020204" pitchFamily="34" charset="0"/>
                  <a:cs typeface="Open Sans Light" panose="020B0306030504020204" pitchFamily="34" charset="0"/>
                </a:rPr>
                <a:t>%</a:t>
              </a:r>
              <a:endParaRPr lang="en-GB" sz="2800" dirty="0"/>
            </a:p>
          </p:txBody>
        </p:sp>
      </p:grpSp>
      <p:grpSp>
        <p:nvGrpSpPr>
          <p:cNvPr id="109" name="Group 108"/>
          <p:cNvGrpSpPr/>
          <p:nvPr/>
        </p:nvGrpSpPr>
        <p:grpSpPr>
          <a:xfrm>
            <a:off x="11391620" y="6460084"/>
            <a:ext cx="3756069" cy="1523169"/>
            <a:chOff x="-119141" y="4962862"/>
            <a:chExt cx="3756069" cy="1523169"/>
          </a:xfrm>
        </p:grpSpPr>
        <p:sp>
          <p:nvSpPr>
            <p:cNvPr id="110" name="Rectangle 109"/>
            <p:cNvSpPr/>
            <p:nvPr/>
          </p:nvSpPr>
          <p:spPr>
            <a:xfrm>
              <a:off x="-88891" y="5470368"/>
              <a:ext cx="3725819" cy="1015663"/>
            </a:xfrm>
            <a:prstGeom prst="rect">
              <a:avLst/>
            </a:prstGeom>
          </p:spPr>
          <p:txBody>
            <a:bodyPr wrap="square">
              <a:spAutoFit/>
            </a:bodyPr>
            <a:lstStyle/>
            <a:p>
              <a:r>
                <a:rPr lang="en-GB" sz="2000" dirty="0">
                  <a:latin typeface="+mj-lt"/>
                  <a:cs typeface="Segoe UI Light" panose="020B0502040204020203" pitchFamily="34" charset="0"/>
                </a:rPr>
                <a:t> </a:t>
              </a:r>
              <a:r>
                <a:rPr lang="en-GB" sz="2000" dirty="0" smtClean="0">
                  <a:latin typeface="+mj-lt"/>
                  <a:cs typeface="Segoe UI Light" panose="020B0502040204020203" pitchFamily="34" charset="0"/>
                </a:rPr>
                <a:t>            This </a:t>
              </a:r>
              <a:r>
                <a:rPr lang="en-GB" sz="2000" dirty="0">
                  <a:latin typeface="+mj-lt"/>
                  <a:cs typeface="Segoe UI Light" panose="020B0502040204020203" pitchFamily="34" charset="0"/>
                </a:rPr>
                <a:t>is the text box </a:t>
              </a:r>
              <a:r>
                <a:rPr lang="en-GB" sz="2000" dirty="0" smtClean="0">
                  <a:latin typeface="+mj-lt"/>
                  <a:cs typeface="Segoe UI Light" panose="020B0502040204020203" pitchFamily="34" charset="0"/>
                </a:rPr>
                <a:t>here. You 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111" name="Rectangle 110"/>
            <p:cNvSpPr/>
            <p:nvPr/>
          </p:nvSpPr>
          <p:spPr>
            <a:xfrm>
              <a:off x="-107941" y="4962862"/>
              <a:ext cx="1783117"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Name here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112" name="Rectangle 111"/>
            <p:cNvSpPr/>
            <p:nvPr/>
          </p:nvSpPr>
          <p:spPr>
            <a:xfrm>
              <a:off x="-119141" y="5313144"/>
              <a:ext cx="896399" cy="646331"/>
            </a:xfrm>
            <a:prstGeom prst="rect">
              <a:avLst/>
            </a:prstGeom>
          </p:spPr>
          <p:txBody>
            <a:bodyPr wrap="none">
              <a:spAutoFit/>
            </a:bodyPr>
            <a:lstStyle/>
            <a:p>
              <a:r>
                <a:rPr lang="en-GB" sz="3600" dirty="0" smtClean="0">
                  <a:ea typeface="Open Sans Light" panose="020B0306030504020204" pitchFamily="34" charset="0"/>
                  <a:cs typeface="Open Sans Light" panose="020B0306030504020204" pitchFamily="34" charset="0"/>
                </a:rPr>
                <a:t>76</a:t>
              </a:r>
              <a:r>
                <a:rPr lang="en-GB" sz="2400" dirty="0" smtClean="0">
                  <a:ea typeface="Open Sans Light" panose="020B0306030504020204" pitchFamily="34" charset="0"/>
                  <a:cs typeface="Open Sans Light" panose="020B0306030504020204" pitchFamily="34" charset="0"/>
                </a:rPr>
                <a:t>%</a:t>
              </a:r>
              <a:endParaRPr lang="en-GB" sz="2800" dirty="0"/>
            </a:p>
          </p:txBody>
        </p:sp>
      </p:grpSp>
    </p:spTree>
    <p:extLst>
      <p:ext uri="{BB962C8B-B14F-4D97-AF65-F5344CB8AC3E}">
        <p14:creationId xmlns:p14="http://schemas.microsoft.com/office/powerpoint/2010/main" val="40839819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8288000" cy="10287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4" name="Group 53"/>
          <p:cNvGrpSpPr/>
          <p:nvPr/>
        </p:nvGrpSpPr>
        <p:grpSpPr>
          <a:xfrm>
            <a:off x="14812095" y="159646"/>
            <a:ext cx="3172189" cy="2619054"/>
            <a:chOff x="14812095" y="159646"/>
            <a:chExt cx="3172189" cy="2619054"/>
          </a:xfrm>
        </p:grpSpPr>
        <p:sp>
          <p:nvSpPr>
            <p:cNvPr id="56" name="Freeform 29"/>
            <p:cNvSpPr>
              <a:spLocks/>
            </p:cNvSpPr>
            <p:nvPr/>
          </p:nvSpPr>
          <p:spPr bwMode="auto">
            <a:xfrm>
              <a:off x="15623637" y="2368894"/>
              <a:ext cx="245410" cy="235971"/>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5" name="Freeform 29"/>
            <p:cNvSpPr>
              <a:spLocks/>
            </p:cNvSpPr>
            <p:nvPr/>
          </p:nvSpPr>
          <p:spPr bwMode="auto">
            <a:xfrm>
              <a:off x="15322655" y="1487406"/>
              <a:ext cx="359305" cy="345486"/>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6" name="Freeform 29"/>
            <p:cNvSpPr>
              <a:spLocks/>
            </p:cNvSpPr>
            <p:nvPr/>
          </p:nvSpPr>
          <p:spPr bwMode="auto">
            <a:xfrm>
              <a:off x="16004403" y="751993"/>
              <a:ext cx="526059" cy="505827"/>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7" name="Freeform 29"/>
            <p:cNvSpPr>
              <a:spLocks/>
            </p:cNvSpPr>
            <p:nvPr/>
          </p:nvSpPr>
          <p:spPr bwMode="auto">
            <a:xfrm>
              <a:off x="16069815" y="1660149"/>
              <a:ext cx="526059" cy="505827"/>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8" name="Freeform 29"/>
            <p:cNvSpPr>
              <a:spLocks/>
            </p:cNvSpPr>
            <p:nvPr/>
          </p:nvSpPr>
          <p:spPr bwMode="auto">
            <a:xfrm>
              <a:off x="15806785" y="159646"/>
              <a:ext cx="395235" cy="380035"/>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9" name="Freeform 29"/>
            <p:cNvSpPr>
              <a:spLocks/>
            </p:cNvSpPr>
            <p:nvPr/>
          </p:nvSpPr>
          <p:spPr bwMode="auto">
            <a:xfrm>
              <a:off x="16983729" y="268256"/>
              <a:ext cx="770204" cy="740582"/>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0" name="Freeform 29"/>
            <p:cNvSpPr>
              <a:spLocks/>
            </p:cNvSpPr>
            <p:nvPr/>
          </p:nvSpPr>
          <p:spPr bwMode="auto">
            <a:xfrm>
              <a:off x="15083748" y="545063"/>
              <a:ext cx="478235" cy="459843"/>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1" name="Freeform 29"/>
            <p:cNvSpPr>
              <a:spLocks/>
            </p:cNvSpPr>
            <p:nvPr/>
          </p:nvSpPr>
          <p:spPr bwMode="auto">
            <a:xfrm>
              <a:off x="16936920" y="1936054"/>
              <a:ext cx="478235" cy="459843"/>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2" name="Freeform 29"/>
            <p:cNvSpPr>
              <a:spLocks/>
            </p:cNvSpPr>
            <p:nvPr/>
          </p:nvSpPr>
          <p:spPr bwMode="auto">
            <a:xfrm>
              <a:off x="16473169" y="2485579"/>
              <a:ext cx="245410" cy="235971"/>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3" name="Freeform 29"/>
            <p:cNvSpPr>
              <a:spLocks/>
            </p:cNvSpPr>
            <p:nvPr/>
          </p:nvSpPr>
          <p:spPr bwMode="auto">
            <a:xfrm>
              <a:off x="14812095" y="1336204"/>
              <a:ext cx="245410" cy="235971"/>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4" name="Freeform 29"/>
            <p:cNvSpPr>
              <a:spLocks/>
            </p:cNvSpPr>
            <p:nvPr/>
          </p:nvSpPr>
          <p:spPr bwMode="auto">
            <a:xfrm>
              <a:off x="15057505" y="2132923"/>
              <a:ext cx="245410" cy="235971"/>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5" name="Freeform 29"/>
            <p:cNvSpPr>
              <a:spLocks/>
            </p:cNvSpPr>
            <p:nvPr/>
          </p:nvSpPr>
          <p:spPr bwMode="auto">
            <a:xfrm>
              <a:off x="17624979" y="1598555"/>
              <a:ext cx="359305" cy="345486"/>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6" name="Freeform 29"/>
            <p:cNvSpPr>
              <a:spLocks/>
            </p:cNvSpPr>
            <p:nvPr/>
          </p:nvSpPr>
          <p:spPr bwMode="auto">
            <a:xfrm>
              <a:off x="17502274" y="2542729"/>
              <a:ext cx="245410" cy="235971"/>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7" name="Freeform 29"/>
            <p:cNvSpPr>
              <a:spLocks/>
            </p:cNvSpPr>
            <p:nvPr/>
          </p:nvSpPr>
          <p:spPr bwMode="auto">
            <a:xfrm>
              <a:off x="16847653" y="1287801"/>
              <a:ext cx="296946" cy="285525"/>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cxnSp>
        <p:nvCxnSpPr>
          <p:cNvPr id="53" name="Straight Connector 52"/>
          <p:cNvCxnSpPr/>
          <p:nvPr/>
        </p:nvCxnSpPr>
        <p:spPr>
          <a:xfrm flipH="1">
            <a:off x="-158926" y="5143500"/>
            <a:ext cx="2521126" cy="0"/>
          </a:xfrm>
          <a:prstGeom prst="line">
            <a:avLst/>
          </a:prstGeom>
          <a:ln w="31750">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11258550" y="4416977"/>
            <a:ext cx="1440000" cy="1440000"/>
            <a:chOff x="8401050" y="4397927"/>
            <a:chExt cx="1440000" cy="1440000"/>
          </a:xfrm>
        </p:grpSpPr>
        <p:grpSp>
          <p:nvGrpSpPr>
            <p:cNvPr id="57" name="Group 56"/>
            <p:cNvGrpSpPr/>
            <p:nvPr/>
          </p:nvGrpSpPr>
          <p:grpSpPr>
            <a:xfrm>
              <a:off x="8810664" y="4798568"/>
              <a:ext cx="582671" cy="511674"/>
              <a:chOff x="3557588" y="2563813"/>
              <a:chExt cx="1511300" cy="1327151"/>
            </a:xfrm>
            <a:solidFill>
              <a:schemeClr val="bg1"/>
            </a:solidFill>
          </p:grpSpPr>
          <p:sp>
            <p:nvSpPr>
              <p:cNvPr id="59" name="Freeform 6"/>
              <p:cNvSpPr>
                <a:spLocks/>
              </p:cNvSpPr>
              <p:nvPr/>
            </p:nvSpPr>
            <p:spPr bwMode="auto">
              <a:xfrm>
                <a:off x="3676650" y="3175001"/>
                <a:ext cx="344487" cy="715963"/>
              </a:xfrm>
              <a:custGeom>
                <a:avLst/>
                <a:gdLst>
                  <a:gd name="T0" fmla="*/ 625 w 871"/>
                  <a:gd name="T1" fmla="*/ 0 h 1807"/>
                  <a:gd name="T2" fmla="*/ 696 w 871"/>
                  <a:gd name="T3" fmla="*/ 0 h 1807"/>
                  <a:gd name="T4" fmla="*/ 871 w 871"/>
                  <a:gd name="T5" fmla="*/ 65 h 1807"/>
                  <a:gd name="T6" fmla="*/ 871 w 871"/>
                  <a:gd name="T7" fmla="*/ 1750 h 1807"/>
                  <a:gd name="T8" fmla="*/ 868 w 871"/>
                  <a:gd name="T9" fmla="*/ 1768 h 1807"/>
                  <a:gd name="T10" fmla="*/ 860 w 871"/>
                  <a:gd name="T11" fmla="*/ 1783 h 1807"/>
                  <a:gd name="T12" fmla="*/ 848 w 871"/>
                  <a:gd name="T13" fmla="*/ 1795 h 1807"/>
                  <a:gd name="T14" fmla="*/ 833 w 871"/>
                  <a:gd name="T15" fmla="*/ 1803 h 1807"/>
                  <a:gd name="T16" fmla="*/ 814 w 871"/>
                  <a:gd name="T17" fmla="*/ 1807 h 1807"/>
                  <a:gd name="T18" fmla="*/ 56 w 871"/>
                  <a:gd name="T19" fmla="*/ 1807 h 1807"/>
                  <a:gd name="T20" fmla="*/ 38 w 871"/>
                  <a:gd name="T21" fmla="*/ 1803 h 1807"/>
                  <a:gd name="T22" fmla="*/ 22 w 871"/>
                  <a:gd name="T23" fmla="*/ 1795 h 1807"/>
                  <a:gd name="T24" fmla="*/ 11 w 871"/>
                  <a:gd name="T25" fmla="*/ 1783 h 1807"/>
                  <a:gd name="T26" fmla="*/ 2 w 871"/>
                  <a:gd name="T27" fmla="*/ 1768 h 1807"/>
                  <a:gd name="T28" fmla="*/ 0 w 871"/>
                  <a:gd name="T29" fmla="*/ 1750 h 1807"/>
                  <a:gd name="T30" fmla="*/ 0 w 871"/>
                  <a:gd name="T31" fmla="*/ 652 h 1807"/>
                  <a:gd name="T32" fmla="*/ 625 w 871"/>
                  <a:gd name="T33" fmla="*/ 0 h 1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1" h="1807">
                    <a:moveTo>
                      <a:pt x="625" y="0"/>
                    </a:moveTo>
                    <a:lnTo>
                      <a:pt x="696" y="0"/>
                    </a:lnTo>
                    <a:lnTo>
                      <a:pt x="871" y="65"/>
                    </a:lnTo>
                    <a:lnTo>
                      <a:pt x="871" y="1750"/>
                    </a:lnTo>
                    <a:lnTo>
                      <a:pt x="868" y="1768"/>
                    </a:lnTo>
                    <a:lnTo>
                      <a:pt x="860" y="1783"/>
                    </a:lnTo>
                    <a:lnTo>
                      <a:pt x="848" y="1795"/>
                    </a:lnTo>
                    <a:lnTo>
                      <a:pt x="833" y="1803"/>
                    </a:lnTo>
                    <a:lnTo>
                      <a:pt x="814" y="1807"/>
                    </a:lnTo>
                    <a:lnTo>
                      <a:pt x="56" y="1807"/>
                    </a:lnTo>
                    <a:lnTo>
                      <a:pt x="38" y="1803"/>
                    </a:lnTo>
                    <a:lnTo>
                      <a:pt x="22" y="1795"/>
                    </a:lnTo>
                    <a:lnTo>
                      <a:pt x="11" y="1783"/>
                    </a:lnTo>
                    <a:lnTo>
                      <a:pt x="2" y="1768"/>
                    </a:lnTo>
                    <a:lnTo>
                      <a:pt x="0" y="1750"/>
                    </a:lnTo>
                    <a:lnTo>
                      <a:pt x="0" y="652"/>
                    </a:lnTo>
                    <a:lnTo>
                      <a:pt x="6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0" name="Freeform 7"/>
              <p:cNvSpPr>
                <a:spLocks/>
              </p:cNvSpPr>
              <p:nvPr/>
            </p:nvSpPr>
            <p:spPr bwMode="auto">
              <a:xfrm>
                <a:off x="4214813" y="3376613"/>
                <a:ext cx="346075" cy="514350"/>
              </a:xfrm>
              <a:custGeom>
                <a:avLst/>
                <a:gdLst>
                  <a:gd name="T0" fmla="*/ 57 w 872"/>
                  <a:gd name="T1" fmla="*/ 0 h 1297"/>
                  <a:gd name="T2" fmla="*/ 816 w 872"/>
                  <a:gd name="T3" fmla="*/ 0 h 1297"/>
                  <a:gd name="T4" fmla="*/ 833 w 872"/>
                  <a:gd name="T5" fmla="*/ 4 h 1297"/>
                  <a:gd name="T6" fmla="*/ 849 w 872"/>
                  <a:gd name="T7" fmla="*/ 12 h 1297"/>
                  <a:gd name="T8" fmla="*/ 861 w 872"/>
                  <a:gd name="T9" fmla="*/ 24 h 1297"/>
                  <a:gd name="T10" fmla="*/ 869 w 872"/>
                  <a:gd name="T11" fmla="*/ 40 h 1297"/>
                  <a:gd name="T12" fmla="*/ 872 w 872"/>
                  <a:gd name="T13" fmla="*/ 57 h 1297"/>
                  <a:gd name="T14" fmla="*/ 872 w 872"/>
                  <a:gd name="T15" fmla="*/ 1240 h 1297"/>
                  <a:gd name="T16" fmla="*/ 869 w 872"/>
                  <a:gd name="T17" fmla="*/ 1258 h 1297"/>
                  <a:gd name="T18" fmla="*/ 861 w 872"/>
                  <a:gd name="T19" fmla="*/ 1273 h 1297"/>
                  <a:gd name="T20" fmla="*/ 849 w 872"/>
                  <a:gd name="T21" fmla="*/ 1285 h 1297"/>
                  <a:gd name="T22" fmla="*/ 833 w 872"/>
                  <a:gd name="T23" fmla="*/ 1293 h 1297"/>
                  <a:gd name="T24" fmla="*/ 816 w 872"/>
                  <a:gd name="T25" fmla="*/ 1297 h 1297"/>
                  <a:gd name="T26" fmla="*/ 57 w 872"/>
                  <a:gd name="T27" fmla="*/ 1297 h 1297"/>
                  <a:gd name="T28" fmla="*/ 38 w 872"/>
                  <a:gd name="T29" fmla="*/ 1293 h 1297"/>
                  <a:gd name="T30" fmla="*/ 23 w 872"/>
                  <a:gd name="T31" fmla="*/ 1285 h 1297"/>
                  <a:gd name="T32" fmla="*/ 12 w 872"/>
                  <a:gd name="T33" fmla="*/ 1273 h 1297"/>
                  <a:gd name="T34" fmla="*/ 4 w 872"/>
                  <a:gd name="T35" fmla="*/ 1258 h 1297"/>
                  <a:gd name="T36" fmla="*/ 0 w 872"/>
                  <a:gd name="T37" fmla="*/ 1240 h 1297"/>
                  <a:gd name="T38" fmla="*/ 0 w 872"/>
                  <a:gd name="T39" fmla="*/ 57 h 1297"/>
                  <a:gd name="T40" fmla="*/ 4 w 872"/>
                  <a:gd name="T41" fmla="*/ 40 h 1297"/>
                  <a:gd name="T42" fmla="*/ 12 w 872"/>
                  <a:gd name="T43" fmla="*/ 24 h 1297"/>
                  <a:gd name="T44" fmla="*/ 23 w 872"/>
                  <a:gd name="T45" fmla="*/ 12 h 1297"/>
                  <a:gd name="T46" fmla="*/ 38 w 872"/>
                  <a:gd name="T47" fmla="*/ 4 h 1297"/>
                  <a:gd name="T48" fmla="*/ 57 w 872"/>
                  <a:gd name="T49" fmla="*/ 0 h 1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2" h="1297">
                    <a:moveTo>
                      <a:pt x="57" y="0"/>
                    </a:moveTo>
                    <a:lnTo>
                      <a:pt x="816" y="0"/>
                    </a:lnTo>
                    <a:lnTo>
                      <a:pt x="833" y="4"/>
                    </a:lnTo>
                    <a:lnTo>
                      <a:pt x="849" y="12"/>
                    </a:lnTo>
                    <a:lnTo>
                      <a:pt x="861" y="24"/>
                    </a:lnTo>
                    <a:lnTo>
                      <a:pt x="869" y="40"/>
                    </a:lnTo>
                    <a:lnTo>
                      <a:pt x="872" y="57"/>
                    </a:lnTo>
                    <a:lnTo>
                      <a:pt x="872" y="1240"/>
                    </a:lnTo>
                    <a:lnTo>
                      <a:pt x="869" y="1258"/>
                    </a:lnTo>
                    <a:lnTo>
                      <a:pt x="861" y="1273"/>
                    </a:lnTo>
                    <a:lnTo>
                      <a:pt x="849" y="1285"/>
                    </a:lnTo>
                    <a:lnTo>
                      <a:pt x="833" y="1293"/>
                    </a:lnTo>
                    <a:lnTo>
                      <a:pt x="816" y="1297"/>
                    </a:lnTo>
                    <a:lnTo>
                      <a:pt x="57" y="1297"/>
                    </a:lnTo>
                    <a:lnTo>
                      <a:pt x="38" y="1293"/>
                    </a:lnTo>
                    <a:lnTo>
                      <a:pt x="23" y="1285"/>
                    </a:lnTo>
                    <a:lnTo>
                      <a:pt x="12" y="1273"/>
                    </a:lnTo>
                    <a:lnTo>
                      <a:pt x="4" y="1258"/>
                    </a:lnTo>
                    <a:lnTo>
                      <a:pt x="0" y="1240"/>
                    </a:lnTo>
                    <a:lnTo>
                      <a:pt x="0" y="57"/>
                    </a:lnTo>
                    <a:lnTo>
                      <a:pt x="4" y="40"/>
                    </a:lnTo>
                    <a:lnTo>
                      <a:pt x="12" y="24"/>
                    </a:lnTo>
                    <a:lnTo>
                      <a:pt x="23" y="12"/>
                    </a:lnTo>
                    <a:lnTo>
                      <a:pt x="38" y="4"/>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1" name="Freeform 8"/>
              <p:cNvSpPr>
                <a:spLocks/>
              </p:cNvSpPr>
              <p:nvPr/>
            </p:nvSpPr>
            <p:spPr bwMode="auto">
              <a:xfrm>
                <a:off x="4722813" y="2852738"/>
                <a:ext cx="346075" cy="1038225"/>
              </a:xfrm>
              <a:custGeom>
                <a:avLst/>
                <a:gdLst>
                  <a:gd name="T0" fmla="*/ 499 w 871"/>
                  <a:gd name="T1" fmla="*/ 0 h 2617"/>
                  <a:gd name="T2" fmla="*/ 637 w 871"/>
                  <a:gd name="T3" fmla="*/ 116 h 2617"/>
                  <a:gd name="T4" fmla="*/ 666 w 871"/>
                  <a:gd name="T5" fmla="*/ 137 h 2617"/>
                  <a:gd name="T6" fmla="*/ 698 w 871"/>
                  <a:gd name="T7" fmla="*/ 151 h 2617"/>
                  <a:gd name="T8" fmla="*/ 732 w 871"/>
                  <a:gd name="T9" fmla="*/ 160 h 2617"/>
                  <a:gd name="T10" fmla="*/ 768 w 871"/>
                  <a:gd name="T11" fmla="*/ 164 h 2617"/>
                  <a:gd name="T12" fmla="*/ 801 w 871"/>
                  <a:gd name="T13" fmla="*/ 161 h 2617"/>
                  <a:gd name="T14" fmla="*/ 832 w 871"/>
                  <a:gd name="T15" fmla="*/ 153 h 2617"/>
                  <a:gd name="T16" fmla="*/ 862 w 871"/>
                  <a:gd name="T17" fmla="*/ 140 h 2617"/>
                  <a:gd name="T18" fmla="*/ 867 w 871"/>
                  <a:gd name="T19" fmla="*/ 137 h 2617"/>
                  <a:gd name="T20" fmla="*/ 871 w 871"/>
                  <a:gd name="T21" fmla="*/ 135 h 2617"/>
                  <a:gd name="T22" fmla="*/ 871 w 871"/>
                  <a:gd name="T23" fmla="*/ 2560 h 2617"/>
                  <a:gd name="T24" fmla="*/ 868 w 871"/>
                  <a:gd name="T25" fmla="*/ 2578 h 2617"/>
                  <a:gd name="T26" fmla="*/ 861 w 871"/>
                  <a:gd name="T27" fmla="*/ 2593 h 2617"/>
                  <a:gd name="T28" fmla="*/ 848 w 871"/>
                  <a:gd name="T29" fmla="*/ 2605 h 2617"/>
                  <a:gd name="T30" fmla="*/ 833 w 871"/>
                  <a:gd name="T31" fmla="*/ 2613 h 2617"/>
                  <a:gd name="T32" fmla="*/ 816 w 871"/>
                  <a:gd name="T33" fmla="*/ 2617 h 2617"/>
                  <a:gd name="T34" fmla="*/ 56 w 871"/>
                  <a:gd name="T35" fmla="*/ 2617 h 2617"/>
                  <a:gd name="T36" fmla="*/ 38 w 871"/>
                  <a:gd name="T37" fmla="*/ 2613 h 2617"/>
                  <a:gd name="T38" fmla="*/ 22 w 871"/>
                  <a:gd name="T39" fmla="*/ 2605 h 2617"/>
                  <a:gd name="T40" fmla="*/ 11 w 871"/>
                  <a:gd name="T41" fmla="*/ 2593 h 2617"/>
                  <a:gd name="T42" fmla="*/ 2 w 871"/>
                  <a:gd name="T43" fmla="*/ 2578 h 2617"/>
                  <a:gd name="T44" fmla="*/ 0 w 871"/>
                  <a:gd name="T45" fmla="*/ 2560 h 2617"/>
                  <a:gd name="T46" fmla="*/ 0 w 871"/>
                  <a:gd name="T47" fmla="*/ 545 h 2617"/>
                  <a:gd name="T48" fmla="*/ 499 w 871"/>
                  <a:gd name="T4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1" h="2617">
                    <a:moveTo>
                      <a:pt x="499" y="0"/>
                    </a:moveTo>
                    <a:lnTo>
                      <a:pt x="637" y="116"/>
                    </a:lnTo>
                    <a:lnTo>
                      <a:pt x="666" y="137"/>
                    </a:lnTo>
                    <a:lnTo>
                      <a:pt x="698" y="151"/>
                    </a:lnTo>
                    <a:lnTo>
                      <a:pt x="732" y="160"/>
                    </a:lnTo>
                    <a:lnTo>
                      <a:pt x="768" y="164"/>
                    </a:lnTo>
                    <a:lnTo>
                      <a:pt x="801" y="161"/>
                    </a:lnTo>
                    <a:lnTo>
                      <a:pt x="832" y="153"/>
                    </a:lnTo>
                    <a:lnTo>
                      <a:pt x="862" y="140"/>
                    </a:lnTo>
                    <a:lnTo>
                      <a:pt x="867" y="137"/>
                    </a:lnTo>
                    <a:lnTo>
                      <a:pt x="871" y="135"/>
                    </a:lnTo>
                    <a:lnTo>
                      <a:pt x="871" y="2560"/>
                    </a:lnTo>
                    <a:lnTo>
                      <a:pt x="868" y="2578"/>
                    </a:lnTo>
                    <a:lnTo>
                      <a:pt x="861" y="2593"/>
                    </a:lnTo>
                    <a:lnTo>
                      <a:pt x="848" y="2605"/>
                    </a:lnTo>
                    <a:lnTo>
                      <a:pt x="833" y="2613"/>
                    </a:lnTo>
                    <a:lnTo>
                      <a:pt x="816" y="2617"/>
                    </a:lnTo>
                    <a:lnTo>
                      <a:pt x="56" y="2617"/>
                    </a:lnTo>
                    <a:lnTo>
                      <a:pt x="38" y="2613"/>
                    </a:lnTo>
                    <a:lnTo>
                      <a:pt x="22" y="2605"/>
                    </a:lnTo>
                    <a:lnTo>
                      <a:pt x="11" y="2593"/>
                    </a:lnTo>
                    <a:lnTo>
                      <a:pt x="2" y="2578"/>
                    </a:lnTo>
                    <a:lnTo>
                      <a:pt x="0" y="2560"/>
                    </a:lnTo>
                    <a:lnTo>
                      <a:pt x="0" y="545"/>
                    </a:lnTo>
                    <a:lnTo>
                      <a:pt x="4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2" name="Freeform 9"/>
              <p:cNvSpPr>
                <a:spLocks/>
              </p:cNvSpPr>
              <p:nvPr/>
            </p:nvSpPr>
            <p:spPr bwMode="auto">
              <a:xfrm>
                <a:off x="3557588" y="2563813"/>
                <a:ext cx="1497012" cy="836613"/>
              </a:xfrm>
              <a:custGeom>
                <a:avLst/>
                <a:gdLst>
                  <a:gd name="T0" fmla="*/ 3666 w 3770"/>
                  <a:gd name="T1" fmla="*/ 0 h 2107"/>
                  <a:gd name="T2" fmla="*/ 3683 w 3770"/>
                  <a:gd name="T3" fmla="*/ 2 h 2107"/>
                  <a:gd name="T4" fmla="*/ 3697 w 3770"/>
                  <a:gd name="T5" fmla="*/ 11 h 2107"/>
                  <a:gd name="T6" fmla="*/ 3707 w 3770"/>
                  <a:gd name="T7" fmla="*/ 22 h 2107"/>
                  <a:gd name="T8" fmla="*/ 3712 w 3770"/>
                  <a:gd name="T9" fmla="*/ 38 h 2107"/>
                  <a:gd name="T10" fmla="*/ 3770 w 3770"/>
                  <a:gd name="T11" fmla="*/ 692 h 2107"/>
                  <a:gd name="T12" fmla="*/ 3770 w 3770"/>
                  <a:gd name="T13" fmla="*/ 704 h 2107"/>
                  <a:gd name="T14" fmla="*/ 3765 w 3770"/>
                  <a:gd name="T15" fmla="*/ 716 h 2107"/>
                  <a:gd name="T16" fmla="*/ 3758 w 3770"/>
                  <a:gd name="T17" fmla="*/ 726 h 2107"/>
                  <a:gd name="T18" fmla="*/ 3748 w 3770"/>
                  <a:gd name="T19" fmla="*/ 733 h 2107"/>
                  <a:gd name="T20" fmla="*/ 3736 w 3770"/>
                  <a:gd name="T21" fmla="*/ 738 h 2107"/>
                  <a:gd name="T22" fmla="*/ 3724 w 3770"/>
                  <a:gd name="T23" fmla="*/ 738 h 2107"/>
                  <a:gd name="T24" fmla="*/ 3712 w 3770"/>
                  <a:gd name="T25" fmla="*/ 735 h 2107"/>
                  <a:gd name="T26" fmla="*/ 3702 w 3770"/>
                  <a:gd name="T27" fmla="*/ 729 h 2107"/>
                  <a:gd name="T28" fmla="*/ 3431 w 3770"/>
                  <a:gd name="T29" fmla="*/ 503 h 2107"/>
                  <a:gd name="T30" fmla="*/ 2279 w 3770"/>
                  <a:gd name="T31" fmla="*/ 1760 h 2107"/>
                  <a:gd name="T32" fmla="*/ 2263 w 3770"/>
                  <a:gd name="T33" fmla="*/ 1774 h 2107"/>
                  <a:gd name="T34" fmla="*/ 2245 w 3770"/>
                  <a:gd name="T35" fmla="*/ 1786 h 2107"/>
                  <a:gd name="T36" fmla="*/ 2224 w 3770"/>
                  <a:gd name="T37" fmla="*/ 1793 h 2107"/>
                  <a:gd name="T38" fmla="*/ 2202 w 3770"/>
                  <a:gd name="T39" fmla="*/ 1796 h 2107"/>
                  <a:gd name="T40" fmla="*/ 2180 w 3770"/>
                  <a:gd name="T41" fmla="*/ 1795 h 2107"/>
                  <a:gd name="T42" fmla="*/ 2159 w 3770"/>
                  <a:gd name="T43" fmla="*/ 1789 h 2107"/>
                  <a:gd name="T44" fmla="*/ 907 w 3770"/>
                  <a:gd name="T45" fmla="*/ 1329 h 2107"/>
                  <a:gd name="T46" fmla="*/ 193 w 3770"/>
                  <a:gd name="T47" fmla="*/ 2073 h 2107"/>
                  <a:gd name="T48" fmla="*/ 175 w 3770"/>
                  <a:gd name="T49" fmla="*/ 2089 h 2107"/>
                  <a:gd name="T50" fmla="*/ 155 w 3770"/>
                  <a:gd name="T51" fmla="*/ 2099 h 2107"/>
                  <a:gd name="T52" fmla="*/ 133 w 3770"/>
                  <a:gd name="T53" fmla="*/ 2105 h 2107"/>
                  <a:gd name="T54" fmla="*/ 113 w 3770"/>
                  <a:gd name="T55" fmla="*/ 2107 h 2107"/>
                  <a:gd name="T56" fmla="*/ 92 w 3770"/>
                  <a:gd name="T57" fmla="*/ 2106 h 2107"/>
                  <a:gd name="T58" fmla="*/ 71 w 3770"/>
                  <a:gd name="T59" fmla="*/ 2099 h 2107"/>
                  <a:gd name="T60" fmla="*/ 52 w 3770"/>
                  <a:gd name="T61" fmla="*/ 2090 h 2107"/>
                  <a:gd name="T62" fmla="*/ 35 w 3770"/>
                  <a:gd name="T63" fmla="*/ 2076 h 2107"/>
                  <a:gd name="T64" fmla="*/ 17 w 3770"/>
                  <a:gd name="T65" fmla="*/ 2056 h 2107"/>
                  <a:gd name="T66" fmla="*/ 7 w 3770"/>
                  <a:gd name="T67" fmla="*/ 2034 h 2107"/>
                  <a:gd name="T68" fmla="*/ 1 w 3770"/>
                  <a:gd name="T69" fmla="*/ 2010 h 2107"/>
                  <a:gd name="T70" fmla="*/ 0 w 3770"/>
                  <a:gd name="T71" fmla="*/ 1985 h 2107"/>
                  <a:gd name="T72" fmla="*/ 6 w 3770"/>
                  <a:gd name="T73" fmla="*/ 1961 h 2107"/>
                  <a:gd name="T74" fmla="*/ 15 w 3770"/>
                  <a:gd name="T75" fmla="*/ 1938 h 2107"/>
                  <a:gd name="T76" fmla="*/ 31 w 3770"/>
                  <a:gd name="T77" fmla="*/ 1918 h 2107"/>
                  <a:gd name="T78" fmla="*/ 797 w 3770"/>
                  <a:gd name="T79" fmla="*/ 1121 h 2107"/>
                  <a:gd name="T80" fmla="*/ 817 w 3770"/>
                  <a:gd name="T81" fmla="*/ 1105 h 2107"/>
                  <a:gd name="T82" fmla="*/ 840 w 3770"/>
                  <a:gd name="T83" fmla="*/ 1093 h 2107"/>
                  <a:gd name="T84" fmla="*/ 865 w 3770"/>
                  <a:gd name="T85" fmla="*/ 1087 h 2107"/>
                  <a:gd name="T86" fmla="*/ 891 w 3770"/>
                  <a:gd name="T87" fmla="*/ 1087 h 2107"/>
                  <a:gd name="T88" fmla="*/ 916 w 3770"/>
                  <a:gd name="T89" fmla="*/ 1093 h 2107"/>
                  <a:gd name="T90" fmla="*/ 2166 w 3770"/>
                  <a:gd name="T91" fmla="*/ 1553 h 2107"/>
                  <a:gd name="T92" fmla="*/ 3260 w 3770"/>
                  <a:gd name="T93" fmla="*/ 359 h 2107"/>
                  <a:gd name="T94" fmla="*/ 2989 w 3770"/>
                  <a:gd name="T95" fmla="*/ 134 h 2107"/>
                  <a:gd name="T96" fmla="*/ 2982 w 3770"/>
                  <a:gd name="T97" fmla="*/ 125 h 2107"/>
                  <a:gd name="T98" fmla="*/ 2977 w 3770"/>
                  <a:gd name="T99" fmla="*/ 115 h 2107"/>
                  <a:gd name="T100" fmla="*/ 2974 w 3770"/>
                  <a:gd name="T101" fmla="*/ 105 h 2107"/>
                  <a:gd name="T102" fmla="*/ 2974 w 3770"/>
                  <a:gd name="T103" fmla="*/ 96 h 2107"/>
                  <a:gd name="T104" fmla="*/ 2977 w 3770"/>
                  <a:gd name="T105" fmla="*/ 88 h 2107"/>
                  <a:gd name="T106" fmla="*/ 2985 w 3770"/>
                  <a:gd name="T107" fmla="*/ 73 h 2107"/>
                  <a:gd name="T108" fmla="*/ 2997 w 3770"/>
                  <a:gd name="T109" fmla="*/ 64 h 2107"/>
                  <a:gd name="T110" fmla="*/ 3013 w 3770"/>
                  <a:gd name="T111" fmla="*/ 59 h 2107"/>
                  <a:gd name="T112" fmla="*/ 3666 w 3770"/>
                  <a:gd name="T113" fmla="*/ 0 h 2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70" h="2107">
                    <a:moveTo>
                      <a:pt x="3666" y="0"/>
                    </a:moveTo>
                    <a:lnTo>
                      <a:pt x="3683" y="2"/>
                    </a:lnTo>
                    <a:lnTo>
                      <a:pt x="3697" y="11"/>
                    </a:lnTo>
                    <a:lnTo>
                      <a:pt x="3707" y="22"/>
                    </a:lnTo>
                    <a:lnTo>
                      <a:pt x="3712" y="38"/>
                    </a:lnTo>
                    <a:lnTo>
                      <a:pt x="3770" y="692"/>
                    </a:lnTo>
                    <a:lnTo>
                      <a:pt x="3770" y="704"/>
                    </a:lnTo>
                    <a:lnTo>
                      <a:pt x="3765" y="716"/>
                    </a:lnTo>
                    <a:lnTo>
                      <a:pt x="3758" y="726"/>
                    </a:lnTo>
                    <a:lnTo>
                      <a:pt x="3748" y="733"/>
                    </a:lnTo>
                    <a:lnTo>
                      <a:pt x="3736" y="738"/>
                    </a:lnTo>
                    <a:lnTo>
                      <a:pt x="3724" y="738"/>
                    </a:lnTo>
                    <a:lnTo>
                      <a:pt x="3712" y="735"/>
                    </a:lnTo>
                    <a:lnTo>
                      <a:pt x="3702" y="729"/>
                    </a:lnTo>
                    <a:lnTo>
                      <a:pt x="3431" y="503"/>
                    </a:lnTo>
                    <a:lnTo>
                      <a:pt x="2279" y="1760"/>
                    </a:lnTo>
                    <a:lnTo>
                      <a:pt x="2263" y="1774"/>
                    </a:lnTo>
                    <a:lnTo>
                      <a:pt x="2245" y="1786"/>
                    </a:lnTo>
                    <a:lnTo>
                      <a:pt x="2224" y="1793"/>
                    </a:lnTo>
                    <a:lnTo>
                      <a:pt x="2202" y="1796"/>
                    </a:lnTo>
                    <a:lnTo>
                      <a:pt x="2180" y="1795"/>
                    </a:lnTo>
                    <a:lnTo>
                      <a:pt x="2159" y="1789"/>
                    </a:lnTo>
                    <a:lnTo>
                      <a:pt x="907" y="1329"/>
                    </a:lnTo>
                    <a:lnTo>
                      <a:pt x="193" y="2073"/>
                    </a:lnTo>
                    <a:lnTo>
                      <a:pt x="175" y="2089"/>
                    </a:lnTo>
                    <a:lnTo>
                      <a:pt x="155" y="2099"/>
                    </a:lnTo>
                    <a:lnTo>
                      <a:pt x="133" y="2105"/>
                    </a:lnTo>
                    <a:lnTo>
                      <a:pt x="113" y="2107"/>
                    </a:lnTo>
                    <a:lnTo>
                      <a:pt x="92" y="2106"/>
                    </a:lnTo>
                    <a:lnTo>
                      <a:pt x="71" y="2099"/>
                    </a:lnTo>
                    <a:lnTo>
                      <a:pt x="52" y="2090"/>
                    </a:lnTo>
                    <a:lnTo>
                      <a:pt x="35" y="2076"/>
                    </a:lnTo>
                    <a:lnTo>
                      <a:pt x="17" y="2056"/>
                    </a:lnTo>
                    <a:lnTo>
                      <a:pt x="7" y="2034"/>
                    </a:lnTo>
                    <a:lnTo>
                      <a:pt x="1" y="2010"/>
                    </a:lnTo>
                    <a:lnTo>
                      <a:pt x="0" y="1985"/>
                    </a:lnTo>
                    <a:lnTo>
                      <a:pt x="6" y="1961"/>
                    </a:lnTo>
                    <a:lnTo>
                      <a:pt x="15" y="1938"/>
                    </a:lnTo>
                    <a:lnTo>
                      <a:pt x="31" y="1918"/>
                    </a:lnTo>
                    <a:lnTo>
                      <a:pt x="797" y="1121"/>
                    </a:lnTo>
                    <a:lnTo>
                      <a:pt x="817" y="1105"/>
                    </a:lnTo>
                    <a:lnTo>
                      <a:pt x="840" y="1093"/>
                    </a:lnTo>
                    <a:lnTo>
                      <a:pt x="865" y="1087"/>
                    </a:lnTo>
                    <a:lnTo>
                      <a:pt x="891" y="1087"/>
                    </a:lnTo>
                    <a:lnTo>
                      <a:pt x="916" y="1093"/>
                    </a:lnTo>
                    <a:lnTo>
                      <a:pt x="2166" y="1553"/>
                    </a:lnTo>
                    <a:lnTo>
                      <a:pt x="3260" y="359"/>
                    </a:lnTo>
                    <a:lnTo>
                      <a:pt x="2989" y="134"/>
                    </a:lnTo>
                    <a:lnTo>
                      <a:pt x="2982" y="125"/>
                    </a:lnTo>
                    <a:lnTo>
                      <a:pt x="2977" y="115"/>
                    </a:lnTo>
                    <a:lnTo>
                      <a:pt x="2974" y="105"/>
                    </a:lnTo>
                    <a:lnTo>
                      <a:pt x="2974" y="96"/>
                    </a:lnTo>
                    <a:lnTo>
                      <a:pt x="2977" y="88"/>
                    </a:lnTo>
                    <a:lnTo>
                      <a:pt x="2985" y="73"/>
                    </a:lnTo>
                    <a:lnTo>
                      <a:pt x="2997" y="64"/>
                    </a:lnTo>
                    <a:lnTo>
                      <a:pt x="3013" y="59"/>
                    </a:lnTo>
                    <a:lnTo>
                      <a:pt x="36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63" name="Oval 62"/>
            <p:cNvSpPr/>
            <p:nvPr/>
          </p:nvSpPr>
          <p:spPr>
            <a:xfrm>
              <a:off x="8401050" y="4397927"/>
              <a:ext cx="1440000" cy="1440000"/>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4" name="Rectangle 63"/>
          <p:cNvSpPr/>
          <p:nvPr/>
        </p:nvSpPr>
        <p:spPr>
          <a:xfrm>
            <a:off x="2613675" y="4612654"/>
            <a:ext cx="4045338" cy="861774"/>
          </a:xfrm>
          <a:prstGeom prst="rect">
            <a:avLst/>
          </a:prstGeom>
        </p:spPr>
        <p:txBody>
          <a:bodyPr wrap="none">
            <a:spAutoFit/>
          </a:bodyPr>
          <a:lstStyle/>
          <a:p>
            <a:pPr algn="ctr"/>
            <a:r>
              <a:rPr lang="en-GB" sz="5000" dirty="0" smtClean="0">
                <a:solidFill>
                  <a:schemeClr val="bg1"/>
                </a:solidFill>
                <a:latin typeface="Dosis" panose="02010503020202060003" pitchFamily="50" charset="0"/>
                <a:ea typeface="Open Sans Light" panose="020B0306030504020204" pitchFamily="34" charset="0"/>
                <a:cs typeface="Open Sans Light" panose="020B0306030504020204" pitchFamily="34" charset="0"/>
              </a:rPr>
              <a:t>Time to analysis</a:t>
            </a:r>
            <a:endParaRPr lang="en-GB" sz="5000" dirty="0">
              <a:solidFill>
                <a:schemeClr val="bg1"/>
              </a:solidFill>
              <a:latin typeface="Dosis" panose="02010503020202060003" pitchFamily="50" charset="0"/>
              <a:ea typeface="Open Sans Light" panose="020B0306030504020204" pitchFamily="34" charset="0"/>
              <a:cs typeface="Open Sans Light" panose="020B0306030504020204" pitchFamily="34" charset="0"/>
            </a:endParaRPr>
          </a:p>
        </p:txBody>
      </p:sp>
      <p:cxnSp>
        <p:nvCxnSpPr>
          <p:cNvPr id="89" name="Straight Connector 88"/>
          <p:cNvCxnSpPr/>
          <p:nvPr/>
        </p:nvCxnSpPr>
        <p:spPr>
          <a:xfrm flipH="1">
            <a:off x="6851474" y="5143500"/>
            <a:ext cx="4083226" cy="0"/>
          </a:xfrm>
          <a:prstGeom prst="line">
            <a:avLst/>
          </a:prstGeom>
          <a:ln w="31750">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63" idx="1"/>
          </p:cNvCxnSpPr>
          <p:nvPr/>
        </p:nvCxnSpPr>
        <p:spPr>
          <a:xfrm flipH="1" flipV="1">
            <a:off x="11068050" y="4229100"/>
            <a:ext cx="401383" cy="398760"/>
          </a:xfrm>
          <a:prstGeom prst="line">
            <a:avLst/>
          </a:prstGeom>
          <a:ln w="31750">
            <a:solidFill>
              <a:schemeClr val="bg1"/>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12457876" y="4213054"/>
            <a:ext cx="399600" cy="399600"/>
          </a:xfrm>
          <a:prstGeom prst="line">
            <a:avLst/>
          </a:prstGeom>
          <a:ln w="31750">
            <a:solidFill>
              <a:schemeClr val="bg1"/>
            </a:solidFill>
            <a:prstDash val="sysDash"/>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81826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7597415" y="276820"/>
            <a:ext cx="3121367"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Cycle data</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pSp>
        <p:nvGrpSpPr>
          <p:cNvPr id="33" name="Group 32"/>
          <p:cNvGrpSpPr/>
          <p:nvPr/>
        </p:nvGrpSpPr>
        <p:grpSpPr>
          <a:xfrm>
            <a:off x="579002" y="3329498"/>
            <a:ext cx="3250048" cy="2861752"/>
            <a:chOff x="2274452" y="3596198"/>
            <a:chExt cx="3250048" cy="2861752"/>
          </a:xfrm>
        </p:grpSpPr>
        <p:graphicFrame>
          <p:nvGraphicFramePr>
            <p:cNvPr id="34" name="Chart 33"/>
            <p:cNvGraphicFramePr/>
            <p:nvPr>
              <p:extLst>
                <p:ext uri="{D42A27DB-BD31-4B8C-83A1-F6EECF244321}">
                  <p14:modId xmlns:p14="http://schemas.microsoft.com/office/powerpoint/2010/main" val="1715556080"/>
                </p:ext>
              </p:extLst>
            </p:nvPr>
          </p:nvGraphicFramePr>
          <p:xfrm>
            <a:off x="2274452" y="3596198"/>
            <a:ext cx="3250048" cy="2861752"/>
          </p:xfrm>
          <a:graphic>
            <a:graphicData uri="http://schemas.openxmlformats.org/drawingml/2006/chart">
              <c:chart xmlns:c="http://schemas.openxmlformats.org/drawingml/2006/chart" xmlns:r="http://schemas.openxmlformats.org/officeDocument/2006/relationships" r:id="rId2"/>
            </a:graphicData>
          </a:graphic>
        </p:graphicFrame>
        <p:sp>
          <p:nvSpPr>
            <p:cNvPr id="35" name="Rectangle 34"/>
            <p:cNvSpPr/>
            <p:nvPr/>
          </p:nvSpPr>
          <p:spPr>
            <a:xfrm>
              <a:off x="2857936" y="4745350"/>
              <a:ext cx="2144396" cy="584775"/>
            </a:xfrm>
            <a:prstGeom prst="rect">
              <a:avLst/>
            </a:prstGeom>
          </p:spPr>
          <p:txBody>
            <a:bodyPr wrap="square">
              <a:spAutoFit/>
            </a:bodyPr>
            <a:lstStyle/>
            <a:p>
              <a:pPr algn="ctr"/>
              <a:r>
                <a:rPr lang="en-GB" sz="3200" b="1" dirty="0" smtClean="0">
                  <a:solidFill>
                    <a:schemeClr val="bg1">
                      <a:lumMod val="65000"/>
                    </a:schemeClr>
                  </a:solidFill>
                  <a:ea typeface="Open Sans Light" panose="020B0306030504020204" pitchFamily="34" charset="0"/>
                  <a:cs typeface="Open Sans Light" panose="020B0306030504020204" pitchFamily="34" charset="0"/>
                </a:rPr>
                <a:t>$192,000</a:t>
              </a:r>
              <a:endParaRPr lang="en-GB" sz="3200" b="1" dirty="0">
                <a:solidFill>
                  <a:schemeClr val="bg1">
                    <a:lumMod val="65000"/>
                  </a:schemeClr>
                </a:solidFill>
                <a:ea typeface="Open Sans Light" panose="020B0306030504020204" pitchFamily="34" charset="0"/>
                <a:cs typeface="Open Sans Light" panose="020B0306030504020204" pitchFamily="34" charset="0"/>
              </a:endParaRPr>
            </a:p>
          </p:txBody>
        </p:sp>
      </p:grpSp>
      <p:grpSp>
        <p:nvGrpSpPr>
          <p:cNvPr id="2" name="Group 1"/>
          <p:cNvGrpSpPr/>
          <p:nvPr/>
        </p:nvGrpSpPr>
        <p:grpSpPr>
          <a:xfrm>
            <a:off x="344465" y="6544059"/>
            <a:ext cx="3725819" cy="1503700"/>
            <a:chOff x="1449365" y="6544059"/>
            <a:chExt cx="3725819" cy="1503700"/>
          </a:xfrm>
        </p:grpSpPr>
        <p:sp>
          <p:nvSpPr>
            <p:cNvPr id="40" name="Rectangle 39"/>
            <p:cNvSpPr/>
            <p:nvPr/>
          </p:nvSpPr>
          <p:spPr>
            <a:xfrm>
              <a:off x="2590507" y="6544059"/>
              <a:ext cx="1443537" cy="523220"/>
            </a:xfrm>
            <a:prstGeom prst="rect">
              <a:avLst/>
            </a:prstGeom>
          </p:spPr>
          <p:txBody>
            <a:bodyPr wrap="none">
              <a:spAutoFit/>
            </a:bodyPr>
            <a:lstStyle/>
            <a:p>
              <a:r>
                <a:rPr lang="en-GB" sz="2800" dirty="0" smtClean="0">
                  <a:latin typeface="Dosis" panose="02010503020202060003" pitchFamily="50" charset="0"/>
                </a:rPr>
                <a:t>Revenue </a:t>
              </a:r>
              <a:endParaRPr lang="en-GB" sz="2400" dirty="0">
                <a:latin typeface="Dosis" panose="02010503020202060003" pitchFamily="50" charset="0"/>
              </a:endParaRPr>
            </a:p>
          </p:txBody>
        </p:sp>
        <p:sp>
          <p:nvSpPr>
            <p:cNvPr id="48" name="Rectangle 47"/>
            <p:cNvSpPr/>
            <p:nvPr/>
          </p:nvSpPr>
          <p:spPr>
            <a:xfrm>
              <a:off x="1449365" y="7032096"/>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grpSp>
      <p:grpSp>
        <p:nvGrpSpPr>
          <p:cNvPr id="50" name="Group 49"/>
          <p:cNvGrpSpPr/>
          <p:nvPr/>
        </p:nvGrpSpPr>
        <p:grpSpPr>
          <a:xfrm>
            <a:off x="5211426" y="3329498"/>
            <a:ext cx="3250048" cy="2861752"/>
            <a:chOff x="2274452" y="3596198"/>
            <a:chExt cx="3250048" cy="2861752"/>
          </a:xfrm>
        </p:grpSpPr>
        <p:graphicFrame>
          <p:nvGraphicFramePr>
            <p:cNvPr id="51" name="Chart 50"/>
            <p:cNvGraphicFramePr/>
            <p:nvPr>
              <p:extLst>
                <p:ext uri="{D42A27DB-BD31-4B8C-83A1-F6EECF244321}">
                  <p14:modId xmlns:p14="http://schemas.microsoft.com/office/powerpoint/2010/main" val="4022257695"/>
                </p:ext>
              </p:extLst>
            </p:nvPr>
          </p:nvGraphicFramePr>
          <p:xfrm>
            <a:off x="2274452" y="3596198"/>
            <a:ext cx="3250048" cy="2861752"/>
          </p:xfrm>
          <a:graphic>
            <a:graphicData uri="http://schemas.openxmlformats.org/drawingml/2006/chart">
              <c:chart xmlns:c="http://schemas.openxmlformats.org/drawingml/2006/chart" xmlns:r="http://schemas.openxmlformats.org/officeDocument/2006/relationships" r:id="rId3"/>
            </a:graphicData>
          </a:graphic>
        </p:graphicFrame>
        <p:sp>
          <p:nvSpPr>
            <p:cNvPr id="52" name="Rectangle 51"/>
            <p:cNvSpPr/>
            <p:nvPr/>
          </p:nvSpPr>
          <p:spPr>
            <a:xfrm>
              <a:off x="2857936" y="4745350"/>
              <a:ext cx="2144396" cy="584775"/>
            </a:xfrm>
            <a:prstGeom prst="rect">
              <a:avLst/>
            </a:prstGeom>
          </p:spPr>
          <p:txBody>
            <a:bodyPr wrap="square">
              <a:spAutoFit/>
            </a:bodyPr>
            <a:lstStyle/>
            <a:p>
              <a:pPr algn="ctr"/>
              <a:r>
                <a:rPr lang="en-GB" sz="3200" b="1" dirty="0" smtClean="0">
                  <a:solidFill>
                    <a:schemeClr val="bg1">
                      <a:lumMod val="65000"/>
                    </a:schemeClr>
                  </a:solidFill>
                  <a:ea typeface="Open Sans Light" panose="020B0306030504020204" pitchFamily="34" charset="0"/>
                  <a:cs typeface="Open Sans Light" panose="020B0306030504020204" pitchFamily="34" charset="0"/>
                </a:rPr>
                <a:t>$105,000</a:t>
              </a:r>
              <a:endParaRPr lang="en-GB" sz="3200" b="1" dirty="0">
                <a:solidFill>
                  <a:schemeClr val="bg1">
                    <a:lumMod val="65000"/>
                  </a:schemeClr>
                </a:solidFill>
                <a:ea typeface="Open Sans Light" panose="020B0306030504020204" pitchFamily="34" charset="0"/>
                <a:cs typeface="Open Sans Light" panose="020B0306030504020204" pitchFamily="34" charset="0"/>
              </a:endParaRPr>
            </a:p>
          </p:txBody>
        </p:sp>
      </p:grpSp>
      <p:grpSp>
        <p:nvGrpSpPr>
          <p:cNvPr id="53" name="Group 52"/>
          <p:cNvGrpSpPr/>
          <p:nvPr/>
        </p:nvGrpSpPr>
        <p:grpSpPr>
          <a:xfrm>
            <a:off x="4976889" y="6544059"/>
            <a:ext cx="3725819" cy="1503700"/>
            <a:chOff x="1449365" y="6544059"/>
            <a:chExt cx="3725819" cy="1503700"/>
          </a:xfrm>
        </p:grpSpPr>
        <p:sp>
          <p:nvSpPr>
            <p:cNvPr id="54" name="Rectangle 53"/>
            <p:cNvSpPr/>
            <p:nvPr/>
          </p:nvSpPr>
          <p:spPr>
            <a:xfrm>
              <a:off x="2590507" y="6544059"/>
              <a:ext cx="1443537" cy="523220"/>
            </a:xfrm>
            <a:prstGeom prst="rect">
              <a:avLst/>
            </a:prstGeom>
          </p:spPr>
          <p:txBody>
            <a:bodyPr wrap="none">
              <a:spAutoFit/>
            </a:bodyPr>
            <a:lstStyle/>
            <a:p>
              <a:r>
                <a:rPr lang="en-GB" sz="2800" dirty="0" smtClean="0">
                  <a:latin typeface="Dosis" panose="02010503020202060003" pitchFamily="50" charset="0"/>
                </a:rPr>
                <a:t>Revenue </a:t>
              </a:r>
              <a:endParaRPr lang="en-GB" sz="2400" dirty="0">
                <a:latin typeface="Dosis" panose="02010503020202060003" pitchFamily="50" charset="0"/>
              </a:endParaRPr>
            </a:p>
          </p:txBody>
        </p:sp>
        <p:sp>
          <p:nvSpPr>
            <p:cNvPr id="55" name="Rectangle 54"/>
            <p:cNvSpPr/>
            <p:nvPr/>
          </p:nvSpPr>
          <p:spPr>
            <a:xfrm>
              <a:off x="1449365" y="7032096"/>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grpSp>
      <p:grpSp>
        <p:nvGrpSpPr>
          <p:cNvPr id="56" name="Group 55"/>
          <p:cNvGrpSpPr/>
          <p:nvPr/>
        </p:nvGrpSpPr>
        <p:grpSpPr>
          <a:xfrm>
            <a:off x="9843850" y="3329498"/>
            <a:ext cx="3250048" cy="2861752"/>
            <a:chOff x="2274452" y="3596198"/>
            <a:chExt cx="3250048" cy="2861752"/>
          </a:xfrm>
        </p:grpSpPr>
        <p:graphicFrame>
          <p:nvGraphicFramePr>
            <p:cNvPr id="57" name="Chart 56"/>
            <p:cNvGraphicFramePr/>
            <p:nvPr>
              <p:extLst>
                <p:ext uri="{D42A27DB-BD31-4B8C-83A1-F6EECF244321}">
                  <p14:modId xmlns:p14="http://schemas.microsoft.com/office/powerpoint/2010/main" val="2654999450"/>
                </p:ext>
              </p:extLst>
            </p:nvPr>
          </p:nvGraphicFramePr>
          <p:xfrm>
            <a:off x="2274452" y="3596198"/>
            <a:ext cx="3250048" cy="2861752"/>
          </p:xfrm>
          <a:graphic>
            <a:graphicData uri="http://schemas.openxmlformats.org/drawingml/2006/chart">
              <c:chart xmlns:c="http://schemas.openxmlformats.org/drawingml/2006/chart" xmlns:r="http://schemas.openxmlformats.org/officeDocument/2006/relationships" r:id="rId4"/>
            </a:graphicData>
          </a:graphic>
        </p:graphicFrame>
        <p:sp>
          <p:nvSpPr>
            <p:cNvPr id="58" name="Rectangle 57"/>
            <p:cNvSpPr/>
            <p:nvPr/>
          </p:nvSpPr>
          <p:spPr>
            <a:xfrm>
              <a:off x="2857936" y="4745350"/>
              <a:ext cx="2144396" cy="584775"/>
            </a:xfrm>
            <a:prstGeom prst="rect">
              <a:avLst/>
            </a:prstGeom>
          </p:spPr>
          <p:txBody>
            <a:bodyPr wrap="square">
              <a:spAutoFit/>
            </a:bodyPr>
            <a:lstStyle/>
            <a:p>
              <a:pPr algn="ctr"/>
              <a:r>
                <a:rPr lang="en-GB" sz="3200" b="1" dirty="0" smtClean="0">
                  <a:solidFill>
                    <a:schemeClr val="bg1">
                      <a:lumMod val="65000"/>
                    </a:schemeClr>
                  </a:solidFill>
                  <a:ea typeface="Open Sans Light" panose="020B0306030504020204" pitchFamily="34" charset="0"/>
                  <a:cs typeface="Open Sans Light" panose="020B0306030504020204" pitchFamily="34" charset="0"/>
                </a:rPr>
                <a:t>$486,000</a:t>
              </a:r>
              <a:endParaRPr lang="en-GB" sz="3200" b="1" dirty="0">
                <a:solidFill>
                  <a:schemeClr val="bg1">
                    <a:lumMod val="65000"/>
                  </a:schemeClr>
                </a:solidFill>
                <a:ea typeface="Open Sans Light" panose="020B0306030504020204" pitchFamily="34" charset="0"/>
                <a:cs typeface="Open Sans Light" panose="020B0306030504020204" pitchFamily="34" charset="0"/>
              </a:endParaRPr>
            </a:p>
          </p:txBody>
        </p:sp>
      </p:grpSp>
      <p:grpSp>
        <p:nvGrpSpPr>
          <p:cNvPr id="59" name="Group 58"/>
          <p:cNvGrpSpPr/>
          <p:nvPr/>
        </p:nvGrpSpPr>
        <p:grpSpPr>
          <a:xfrm>
            <a:off x="9609313" y="6544059"/>
            <a:ext cx="3725819" cy="1503700"/>
            <a:chOff x="1449365" y="6544059"/>
            <a:chExt cx="3725819" cy="1503700"/>
          </a:xfrm>
        </p:grpSpPr>
        <p:sp>
          <p:nvSpPr>
            <p:cNvPr id="65" name="Rectangle 64"/>
            <p:cNvSpPr/>
            <p:nvPr/>
          </p:nvSpPr>
          <p:spPr>
            <a:xfrm>
              <a:off x="2590507" y="6544059"/>
              <a:ext cx="1443537" cy="523220"/>
            </a:xfrm>
            <a:prstGeom prst="rect">
              <a:avLst/>
            </a:prstGeom>
          </p:spPr>
          <p:txBody>
            <a:bodyPr wrap="none">
              <a:spAutoFit/>
            </a:bodyPr>
            <a:lstStyle/>
            <a:p>
              <a:r>
                <a:rPr lang="en-GB" sz="2800" dirty="0" smtClean="0">
                  <a:latin typeface="Dosis" panose="02010503020202060003" pitchFamily="50" charset="0"/>
                </a:rPr>
                <a:t>Revenue </a:t>
              </a:r>
              <a:endParaRPr lang="en-GB" sz="2400" dirty="0">
                <a:latin typeface="Dosis" panose="02010503020202060003" pitchFamily="50" charset="0"/>
              </a:endParaRPr>
            </a:p>
          </p:txBody>
        </p:sp>
        <p:sp>
          <p:nvSpPr>
            <p:cNvPr id="66" name="Rectangle 65"/>
            <p:cNvSpPr/>
            <p:nvPr/>
          </p:nvSpPr>
          <p:spPr>
            <a:xfrm>
              <a:off x="1449365" y="7032096"/>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grpSp>
      <p:grpSp>
        <p:nvGrpSpPr>
          <p:cNvPr id="67" name="Group 66"/>
          <p:cNvGrpSpPr/>
          <p:nvPr/>
        </p:nvGrpSpPr>
        <p:grpSpPr>
          <a:xfrm>
            <a:off x="14476274" y="3329498"/>
            <a:ext cx="3250048" cy="2861752"/>
            <a:chOff x="2274452" y="3596198"/>
            <a:chExt cx="3250048" cy="2861752"/>
          </a:xfrm>
        </p:grpSpPr>
        <p:graphicFrame>
          <p:nvGraphicFramePr>
            <p:cNvPr id="68" name="Chart 67"/>
            <p:cNvGraphicFramePr/>
            <p:nvPr>
              <p:extLst>
                <p:ext uri="{D42A27DB-BD31-4B8C-83A1-F6EECF244321}">
                  <p14:modId xmlns:p14="http://schemas.microsoft.com/office/powerpoint/2010/main" val="411132634"/>
                </p:ext>
              </p:extLst>
            </p:nvPr>
          </p:nvGraphicFramePr>
          <p:xfrm>
            <a:off x="2274452" y="3596198"/>
            <a:ext cx="3250048" cy="2861752"/>
          </p:xfrm>
          <a:graphic>
            <a:graphicData uri="http://schemas.openxmlformats.org/drawingml/2006/chart">
              <c:chart xmlns:c="http://schemas.openxmlformats.org/drawingml/2006/chart" xmlns:r="http://schemas.openxmlformats.org/officeDocument/2006/relationships" r:id="rId5"/>
            </a:graphicData>
          </a:graphic>
        </p:graphicFrame>
        <p:sp>
          <p:nvSpPr>
            <p:cNvPr id="69" name="Rectangle 68"/>
            <p:cNvSpPr/>
            <p:nvPr/>
          </p:nvSpPr>
          <p:spPr>
            <a:xfrm>
              <a:off x="2857936" y="4745350"/>
              <a:ext cx="2144396" cy="584775"/>
            </a:xfrm>
            <a:prstGeom prst="rect">
              <a:avLst/>
            </a:prstGeom>
          </p:spPr>
          <p:txBody>
            <a:bodyPr wrap="square">
              <a:spAutoFit/>
            </a:bodyPr>
            <a:lstStyle/>
            <a:p>
              <a:pPr algn="ctr"/>
              <a:r>
                <a:rPr lang="en-GB" sz="3200" b="1" dirty="0" smtClean="0">
                  <a:solidFill>
                    <a:schemeClr val="bg1">
                      <a:lumMod val="65000"/>
                    </a:schemeClr>
                  </a:solidFill>
                  <a:ea typeface="Open Sans Light" panose="020B0306030504020204" pitchFamily="34" charset="0"/>
                  <a:cs typeface="Open Sans Light" panose="020B0306030504020204" pitchFamily="34" charset="0"/>
                </a:rPr>
                <a:t>$25,000</a:t>
              </a:r>
              <a:endParaRPr lang="en-GB" sz="3200" b="1" dirty="0">
                <a:solidFill>
                  <a:schemeClr val="bg1">
                    <a:lumMod val="65000"/>
                  </a:schemeClr>
                </a:solidFill>
                <a:ea typeface="Open Sans Light" panose="020B0306030504020204" pitchFamily="34" charset="0"/>
                <a:cs typeface="Open Sans Light" panose="020B0306030504020204" pitchFamily="34" charset="0"/>
              </a:endParaRPr>
            </a:p>
          </p:txBody>
        </p:sp>
      </p:grpSp>
      <p:grpSp>
        <p:nvGrpSpPr>
          <p:cNvPr id="70" name="Group 69"/>
          <p:cNvGrpSpPr/>
          <p:nvPr/>
        </p:nvGrpSpPr>
        <p:grpSpPr>
          <a:xfrm>
            <a:off x="14241737" y="6544059"/>
            <a:ext cx="3725819" cy="1503700"/>
            <a:chOff x="1449365" y="6544059"/>
            <a:chExt cx="3725819" cy="1503700"/>
          </a:xfrm>
        </p:grpSpPr>
        <p:sp>
          <p:nvSpPr>
            <p:cNvPr id="71" name="Rectangle 70"/>
            <p:cNvSpPr/>
            <p:nvPr/>
          </p:nvSpPr>
          <p:spPr>
            <a:xfrm>
              <a:off x="2590507" y="6544059"/>
              <a:ext cx="1443537" cy="523220"/>
            </a:xfrm>
            <a:prstGeom prst="rect">
              <a:avLst/>
            </a:prstGeom>
          </p:spPr>
          <p:txBody>
            <a:bodyPr wrap="none">
              <a:spAutoFit/>
            </a:bodyPr>
            <a:lstStyle/>
            <a:p>
              <a:r>
                <a:rPr lang="en-GB" sz="2800" dirty="0" smtClean="0">
                  <a:latin typeface="Dosis" panose="02010503020202060003" pitchFamily="50" charset="0"/>
                </a:rPr>
                <a:t>Revenue </a:t>
              </a:r>
              <a:endParaRPr lang="en-GB" sz="2400" dirty="0">
                <a:latin typeface="Dosis" panose="02010503020202060003" pitchFamily="50" charset="0"/>
              </a:endParaRPr>
            </a:p>
          </p:txBody>
        </p:sp>
        <p:sp>
          <p:nvSpPr>
            <p:cNvPr id="72" name="Rectangle 71"/>
            <p:cNvSpPr/>
            <p:nvPr/>
          </p:nvSpPr>
          <p:spPr>
            <a:xfrm>
              <a:off x="1449365" y="7032096"/>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grpSp>
    </p:spTree>
    <p:extLst>
      <p:ext uri="{BB962C8B-B14F-4D97-AF65-F5344CB8AC3E}">
        <p14:creationId xmlns:p14="http://schemas.microsoft.com/office/powerpoint/2010/main" val="34931645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6747826" y="276820"/>
            <a:ext cx="4820551"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Statistics &amp; Goal</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pSp>
        <p:nvGrpSpPr>
          <p:cNvPr id="31" name="Group 30"/>
          <p:cNvGrpSpPr/>
          <p:nvPr/>
        </p:nvGrpSpPr>
        <p:grpSpPr>
          <a:xfrm>
            <a:off x="4046263" y="4181484"/>
            <a:ext cx="3609809" cy="746757"/>
            <a:chOff x="13266463" y="4905384"/>
            <a:chExt cx="3609809" cy="746757"/>
          </a:xfrm>
        </p:grpSpPr>
        <p:grpSp>
          <p:nvGrpSpPr>
            <p:cNvPr id="32" name="Group 31"/>
            <p:cNvGrpSpPr/>
            <p:nvPr/>
          </p:nvGrpSpPr>
          <p:grpSpPr>
            <a:xfrm>
              <a:off x="13266463" y="4905384"/>
              <a:ext cx="293606" cy="746757"/>
              <a:chOff x="7364825" y="3816899"/>
              <a:chExt cx="150667" cy="383203"/>
            </a:xfrm>
            <a:solidFill>
              <a:schemeClr val="accent5"/>
            </a:solidFill>
          </p:grpSpPr>
          <p:sp>
            <p:nvSpPr>
              <p:cNvPr id="88" name="Freeform 12"/>
              <p:cNvSpPr>
                <a:spLocks/>
              </p:cNvSpPr>
              <p:nvPr/>
            </p:nvSpPr>
            <p:spPr bwMode="auto">
              <a:xfrm>
                <a:off x="7364825" y="3882394"/>
                <a:ext cx="150667" cy="31770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Oval 13"/>
              <p:cNvSpPr>
                <a:spLocks noChangeArrowheads="1"/>
              </p:cNvSpPr>
              <p:nvPr/>
            </p:nvSpPr>
            <p:spPr bwMode="auto">
              <a:xfrm>
                <a:off x="7410654" y="3816899"/>
                <a:ext cx="59775" cy="59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6" name="Group 35"/>
            <p:cNvGrpSpPr/>
            <p:nvPr/>
          </p:nvGrpSpPr>
          <p:grpSpPr>
            <a:xfrm>
              <a:off x="13634930" y="4905384"/>
              <a:ext cx="293606" cy="746757"/>
              <a:chOff x="7364825" y="3816899"/>
              <a:chExt cx="150667" cy="383203"/>
            </a:xfrm>
            <a:solidFill>
              <a:schemeClr val="accent5"/>
            </a:solidFill>
          </p:grpSpPr>
          <p:sp>
            <p:nvSpPr>
              <p:cNvPr id="86" name="Freeform 12"/>
              <p:cNvSpPr>
                <a:spLocks/>
              </p:cNvSpPr>
              <p:nvPr/>
            </p:nvSpPr>
            <p:spPr bwMode="auto">
              <a:xfrm>
                <a:off x="7364825" y="3882394"/>
                <a:ext cx="150667" cy="31770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Oval 13"/>
              <p:cNvSpPr>
                <a:spLocks noChangeArrowheads="1"/>
              </p:cNvSpPr>
              <p:nvPr/>
            </p:nvSpPr>
            <p:spPr bwMode="auto">
              <a:xfrm>
                <a:off x="7410654" y="3816899"/>
                <a:ext cx="59775" cy="59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7" name="Group 36"/>
            <p:cNvGrpSpPr/>
            <p:nvPr/>
          </p:nvGrpSpPr>
          <p:grpSpPr>
            <a:xfrm>
              <a:off x="14003397" y="4905384"/>
              <a:ext cx="293606" cy="746757"/>
              <a:chOff x="7364825" y="3816899"/>
              <a:chExt cx="150667" cy="383203"/>
            </a:xfrm>
            <a:solidFill>
              <a:schemeClr val="accent5"/>
            </a:solidFill>
          </p:grpSpPr>
          <p:sp>
            <p:nvSpPr>
              <p:cNvPr id="84" name="Freeform 12"/>
              <p:cNvSpPr>
                <a:spLocks/>
              </p:cNvSpPr>
              <p:nvPr/>
            </p:nvSpPr>
            <p:spPr bwMode="auto">
              <a:xfrm>
                <a:off x="7364825" y="3882394"/>
                <a:ext cx="150667" cy="31770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Oval 13"/>
              <p:cNvSpPr>
                <a:spLocks noChangeArrowheads="1"/>
              </p:cNvSpPr>
              <p:nvPr/>
            </p:nvSpPr>
            <p:spPr bwMode="auto">
              <a:xfrm>
                <a:off x="7410654" y="3816899"/>
                <a:ext cx="59775" cy="59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8" name="Group 37"/>
            <p:cNvGrpSpPr/>
            <p:nvPr/>
          </p:nvGrpSpPr>
          <p:grpSpPr>
            <a:xfrm>
              <a:off x="14371865" y="4905384"/>
              <a:ext cx="293606" cy="746757"/>
              <a:chOff x="7364825" y="3816899"/>
              <a:chExt cx="150667" cy="383203"/>
            </a:xfrm>
            <a:solidFill>
              <a:schemeClr val="accent5"/>
            </a:solidFill>
          </p:grpSpPr>
          <p:sp>
            <p:nvSpPr>
              <p:cNvPr id="82" name="Freeform 12"/>
              <p:cNvSpPr>
                <a:spLocks/>
              </p:cNvSpPr>
              <p:nvPr/>
            </p:nvSpPr>
            <p:spPr bwMode="auto">
              <a:xfrm>
                <a:off x="7364825" y="3882394"/>
                <a:ext cx="150667" cy="31770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Oval 13"/>
              <p:cNvSpPr>
                <a:spLocks noChangeArrowheads="1"/>
              </p:cNvSpPr>
              <p:nvPr/>
            </p:nvSpPr>
            <p:spPr bwMode="auto">
              <a:xfrm>
                <a:off x="7410654" y="3816899"/>
                <a:ext cx="59775" cy="59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p:cNvGrpSpPr/>
            <p:nvPr/>
          </p:nvGrpSpPr>
          <p:grpSpPr>
            <a:xfrm>
              <a:off x="14740332" y="4905384"/>
              <a:ext cx="293606" cy="746757"/>
              <a:chOff x="7364825" y="3816899"/>
              <a:chExt cx="150667" cy="383203"/>
            </a:xfrm>
            <a:solidFill>
              <a:schemeClr val="accent5"/>
            </a:solidFill>
          </p:grpSpPr>
          <p:sp>
            <p:nvSpPr>
              <p:cNvPr id="80" name="Freeform 12"/>
              <p:cNvSpPr>
                <a:spLocks/>
              </p:cNvSpPr>
              <p:nvPr/>
            </p:nvSpPr>
            <p:spPr bwMode="auto">
              <a:xfrm>
                <a:off x="7364825" y="3882394"/>
                <a:ext cx="150667" cy="31770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Oval 13"/>
              <p:cNvSpPr>
                <a:spLocks noChangeArrowheads="1"/>
              </p:cNvSpPr>
              <p:nvPr/>
            </p:nvSpPr>
            <p:spPr bwMode="auto">
              <a:xfrm>
                <a:off x="7410654" y="3816899"/>
                <a:ext cx="59775" cy="59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1" name="Group 40"/>
            <p:cNvGrpSpPr/>
            <p:nvPr/>
          </p:nvGrpSpPr>
          <p:grpSpPr>
            <a:xfrm>
              <a:off x="15108799" y="4905384"/>
              <a:ext cx="293606" cy="746757"/>
              <a:chOff x="7364825" y="3816899"/>
              <a:chExt cx="150667" cy="383203"/>
            </a:xfrm>
            <a:solidFill>
              <a:schemeClr val="accent5"/>
            </a:solidFill>
          </p:grpSpPr>
          <p:sp>
            <p:nvSpPr>
              <p:cNvPr id="78" name="Freeform 12"/>
              <p:cNvSpPr>
                <a:spLocks/>
              </p:cNvSpPr>
              <p:nvPr/>
            </p:nvSpPr>
            <p:spPr bwMode="auto">
              <a:xfrm>
                <a:off x="7364825" y="3882394"/>
                <a:ext cx="150667" cy="31770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Oval 13"/>
              <p:cNvSpPr>
                <a:spLocks noChangeArrowheads="1"/>
              </p:cNvSpPr>
              <p:nvPr/>
            </p:nvSpPr>
            <p:spPr bwMode="auto">
              <a:xfrm>
                <a:off x="7410654" y="3816899"/>
                <a:ext cx="59775" cy="59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2" name="Group 41"/>
            <p:cNvGrpSpPr/>
            <p:nvPr/>
          </p:nvGrpSpPr>
          <p:grpSpPr>
            <a:xfrm>
              <a:off x="15477266" y="4905384"/>
              <a:ext cx="293606" cy="746757"/>
              <a:chOff x="7364825" y="3816899"/>
              <a:chExt cx="150667" cy="383203"/>
            </a:xfrm>
            <a:solidFill>
              <a:schemeClr val="accent5"/>
            </a:solidFill>
          </p:grpSpPr>
          <p:sp>
            <p:nvSpPr>
              <p:cNvPr id="76" name="Freeform 12"/>
              <p:cNvSpPr>
                <a:spLocks/>
              </p:cNvSpPr>
              <p:nvPr/>
            </p:nvSpPr>
            <p:spPr bwMode="auto">
              <a:xfrm>
                <a:off x="7364825" y="3882394"/>
                <a:ext cx="150667" cy="31770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Oval 13"/>
              <p:cNvSpPr>
                <a:spLocks noChangeArrowheads="1"/>
              </p:cNvSpPr>
              <p:nvPr/>
            </p:nvSpPr>
            <p:spPr bwMode="auto">
              <a:xfrm>
                <a:off x="7410654" y="3816899"/>
                <a:ext cx="59775" cy="59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3" name="Group 42"/>
            <p:cNvGrpSpPr/>
            <p:nvPr/>
          </p:nvGrpSpPr>
          <p:grpSpPr>
            <a:xfrm>
              <a:off x="15845733" y="4905384"/>
              <a:ext cx="293606" cy="746757"/>
              <a:chOff x="7364825" y="3816899"/>
              <a:chExt cx="150667" cy="383203"/>
            </a:xfrm>
            <a:solidFill>
              <a:schemeClr val="bg1">
                <a:lumMod val="85000"/>
              </a:schemeClr>
            </a:solidFill>
          </p:grpSpPr>
          <p:sp>
            <p:nvSpPr>
              <p:cNvPr id="74" name="Freeform 12"/>
              <p:cNvSpPr>
                <a:spLocks/>
              </p:cNvSpPr>
              <p:nvPr/>
            </p:nvSpPr>
            <p:spPr bwMode="auto">
              <a:xfrm>
                <a:off x="7364825" y="3882394"/>
                <a:ext cx="150667" cy="31770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Oval 13"/>
              <p:cNvSpPr>
                <a:spLocks noChangeArrowheads="1"/>
              </p:cNvSpPr>
              <p:nvPr/>
            </p:nvSpPr>
            <p:spPr bwMode="auto">
              <a:xfrm>
                <a:off x="7410654" y="3816899"/>
                <a:ext cx="59775" cy="59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4" name="Group 43"/>
            <p:cNvGrpSpPr/>
            <p:nvPr/>
          </p:nvGrpSpPr>
          <p:grpSpPr>
            <a:xfrm>
              <a:off x="16214200" y="4905384"/>
              <a:ext cx="293606" cy="746757"/>
              <a:chOff x="7364825" y="3816899"/>
              <a:chExt cx="150667" cy="383203"/>
            </a:xfrm>
            <a:solidFill>
              <a:schemeClr val="bg1">
                <a:lumMod val="85000"/>
              </a:schemeClr>
            </a:solidFill>
          </p:grpSpPr>
          <p:sp>
            <p:nvSpPr>
              <p:cNvPr id="49" name="Freeform 12"/>
              <p:cNvSpPr>
                <a:spLocks/>
              </p:cNvSpPr>
              <p:nvPr/>
            </p:nvSpPr>
            <p:spPr bwMode="auto">
              <a:xfrm>
                <a:off x="7364825" y="3882394"/>
                <a:ext cx="150667" cy="31770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Oval 13"/>
              <p:cNvSpPr>
                <a:spLocks noChangeArrowheads="1"/>
              </p:cNvSpPr>
              <p:nvPr/>
            </p:nvSpPr>
            <p:spPr bwMode="auto">
              <a:xfrm>
                <a:off x="7410654" y="3816899"/>
                <a:ext cx="59775" cy="59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5" name="Group 44"/>
            <p:cNvGrpSpPr/>
            <p:nvPr/>
          </p:nvGrpSpPr>
          <p:grpSpPr>
            <a:xfrm>
              <a:off x="16582666" y="4905384"/>
              <a:ext cx="293606" cy="746757"/>
              <a:chOff x="7364825" y="3816899"/>
              <a:chExt cx="150667" cy="383203"/>
            </a:xfrm>
            <a:solidFill>
              <a:schemeClr val="bg1">
                <a:lumMod val="85000"/>
              </a:schemeClr>
            </a:solidFill>
          </p:grpSpPr>
          <p:sp>
            <p:nvSpPr>
              <p:cNvPr id="46" name="Freeform 12"/>
              <p:cNvSpPr>
                <a:spLocks/>
              </p:cNvSpPr>
              <p:nvPr/>
            </p:nvSpPr>
            <p:spPr bwMode="auto">
              <a:xfrm>
                <a:off x="7364825" y="3882394"/>
                <a:ext cx="150667" cy="31770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Oval 13"/>
              <p:cNvSpPr>
                <a:spLocks noChangeArrowheads="1"/>
              </p:cNvSpPr>
              <p:nvPr/>
            </p:nvSpPr>
            <p:spPr bwMode="auto">
              <a:xfrm>
                <a:off x="7410654" y="3816899"/>
                <a:ext cx="59775" cy="59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0" name="Group 89"/>
          <p:cNvGrpSpPr/>
          <p:nvPr/>
        </p:nvGrpSpPr>
        <p:grpSpPr>
          <a:xfrm>
            <a:off x="4046259" y="5256513"/>
            <a:ext cx="3644375" cy="723901"/>
            <a:chOff x="13266459" y="5980413"/>
            <a:chExt cx="3644375" cy="723901"/>
          </a:xfrm>
        </p:grpSpPr>
        <p:grpSp>
          <p:nvGrpSpPr>
            <p:cNvPr id="91" name="Group 90"/>
            <p:cNvGrpSpPr/>
            <p:nvPr/>
          </p:nvGrpSpPr>
          <p:grpSpPr>
            <a:xfrm>
              <a:off x="13266459" y="5980413"/>
              <a:ext cx="335655" cy="723901"/>
              <a:chOff x="6084168" y="3828473"/>
              <a:chExt cx="172244" cy="371476"/>
            </a:xfrm>
            <a:solidFill>
              <a:schemeClr val="accent3"/>
            </a:solidFill>
          </p:grpSpPr>
          <p:sp>
            <p:nvSpPr>
              <p:cNvPr id="119" name="Oval 118"/>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p:cNvGrpSpPr/>
            <p:nvPr/>
          </p:nvGrpSpPr>
          <p:grpSpPr>
            <a:xfrm>
              <a:off x="16575179" y="5980413"/>
              <a:ext cx="335655" cy="723901"/>
              <a:chOff x="6084168" y="3828473"/>
              <a:chExt cx="172244" cy="371476"/>
            </a:xfrm>
            <a:solidFill>
              <a:schemeClr val="bg1">
                <a:lumMod val="85000"/>
              </a:schemeClr>
            </a:solidFill>
          </p:grpSpPr>
          <p:sp>
            <p:nvSpPr>
              <p:cNvPr id="117" name="Oval 116"/>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3" name="Group 92"/>
            <p:cNvGrpSpPr/>
            <p:nvPr/>
          </p:nvGrpSpPr>
          <p:grpSpPr>
            <a:xfrm>
              <a:off x="16207541" y="5980413"/>
              <a:ext cx="335655" cy="723901"/>
              <a:chOff x="6084168" y="3828473"/>
              <a:chExt cx="172244" cy="371476"/>
            </a:xfrm>
            <a:solidFill>
              <a:schemeClr val="bg1">
                <a:lumMod val="85000"/>
              </a:schemeClr>
            </a:solidFill>
          </p:grpSpPr>
          <p:sp>
            <p:nvSpPr>
              <p:cNvPr id="115" name="Oval 114"/>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4" name="Group 93"/>
            <p:cNvGrpSpPr/>
            <p:nvPr/>
          </p:nvGrpSpPr>
          <p:grpSpPr>
            <a:xfrm>
              <a:off x="15839907" y="5980413"/>
              <a:ext cx="335655" cy="723901"/>
              <a:chOff x="6084168" y="3828473"/>
              <a:chExt cx="172244" cy="371476"/>
            </a:xfrm>
            <a:solidFill>
              <a:schemeClr val="bg1">
                <a:lumMod val="85000"/>
              </a:schemeClr>
            </a:solidFill>
          </p:grpSpPr>
          <p:sp>
            <p:nvSpPr>
              <p:cNvPr id="113" name="Oval 112"/>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5" name="Group 94"/>
            <p:cNvGrpSpPr/>
            <p:nvPr/>
          </p:nvGrpSpPr>
          <p:grpSpPr>
            <a:xfrm>
              <a:off x="15472271" y="5980413"/>
              <a:ext cx="335655" cy="723901"/>
              <a:chOff x="6084168" y="3828473"/>
              <a:chExt cx="172244" cy="371476"/>
            </a:xfrm>
            <a:solidFill>
              <a:schemeClr val="bg1">
                <a:lumMod val="85000"/>
              </a:schemeClr>
            </a:solidFill>
          </p:grpSpPr>
          <p:sp>
            <p:nvSpPr>
              <p:cNvPr id="111" name="Oval 110"/>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6" name="Group 95"/>
            <p:cNvGrpSpPr/>
            <p:nvPr/>
          </p:nvGrpSpPr>
          <p:grpSpPr>
            <a:xfrm>
              <a:off x="15104635" y="5980413"/>
              <a:ext cx="335655" cy="723901"/>
              <a:chOff x="6084168" y="3828473"/>
              <a:chExt cx="172244" cy="371476"/>
            </a:xfrm>
            <a:solidFill>
              <a:schemeClr val="bg1">
                <a:lumMod val="85000"/>
              </a:schemeClr>
            </a:solidFill>
          </p:grpSpPr>
          <p:sp>
            <p:nvSpPr>
              <p:cNvPr id="109" name="Oval 108"/>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7" name="Group 96"/>
            <p:cNvGrpSpPr/>
            <p:nvPr/>
          </p:nvGrpSpPr>
          <p:grpSpPr>
            <a:xfrm>
              <a:off x="14737001" y="5980413"/>
              <a:ext cx="335655" cy="723901"/>
              <a:chOff x="6084168" y="3828473"/>
              <a:chExt cx="172244" cy="371476"/>
            </a:xfrm>
            <a:solidFill>
              <a:schemeClr val="accent3"/>
            </a:solidFill>
          </p:grpSpPr>
          <p:sp>
            <p:nvSpPr>
              <p:cNvPr id="107" name="Oval 106"/>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8" name="Group 97"/>
            <p:cNvGrpSpPr/>
            <p:nvPr/>
          </p:nvGrpSpPr>
          <p:grpSpPr>
            <a:xfrm>
              <a:off x="14369367" y="5980413"/>
              <a:ext cx="335655" cy="723901"/>
              <a:chOff x="6084168" y="3828473"/>
              <a:chExt cx="172244" cy="371476"/>
            </a:xfrm>
            <a:solidFill>
              <a:schemeClr val="accent3"/>
            </a:solidFill>
          </p:grpSpPr>
          <p:sp>
            <p:nvSpPr>
              <p:cNvPr id="105" name="Oval 104"/>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9" name="Group 98"/>
            <p:cNvGrpSpPr/>
            <p:nvPr/>
          </p:nvGrpSpPr>
          <p:grpSpPr>
            <a:xfrm>
              <a:off x="14001735" y="5980413"/>
              <a:ext cx="335655" cy="723901"/>
              <a:chOff x="6084168" y="3828473"/>
              <a:chExt cx="172244" cy="371476"/>
            </a:xfrm>
            <a:solidFill>
              <a:schemeClr val="accent3"/>
            </a:solidFill>
          </p:grpSpPr>
          <p:sp>
            <p:nvSpPr>
              <p:cNvPr id="103" name="Oval 102"/>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p:cNvGrpSpPr/>
            <p:nvPr/>
          </p:nvGrpSpPr>
          <p:grpSpPr>
            <a:xfrm>
              <a:off x="13634103" y="5980413"/>
              <a:ext cx="335655" cy="723901"/>
              <a:chOff x="6084168" y="3828473"/>
              <a:chExt cx="172244" cy="371476"/>
            </a:xfrm>
            <a:solidFill>
              <a:schemeClr val="accent3"/>
            </a:solidFill>
          </p:grpSpPr>
          <p:sp>
            <p:nvSpPr>
              <p:cNvPr id="101" name="Oval 100"/>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121" name="Rectangle 120"/>
          <p:cNvSpPr/>
          <p:nvPr/>
        </p:nvSpPr>
        <p:spPr>
          <a:xfrm>
            <a:off x="3933232" y="3467125"/>
            <a:ext cx="3870636" cy="523220"/>
          </a:xfrm>
          <a:prstGeom prst="rect">
            <a:avLst/>
          </a:prstGeom>
        </p:spPr>
        <p:txBody>
          <a:bodyPr wrap="squar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Statistics</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122" name="Group 121"/>
          <p:cNvGrpSpPr/>
          <p:nvPr/>
        </p:nvGrpSpPr>
        <p:grpSpPr>
          <a:xfrm>
            <a:off x="11019326" y="3874784"/>
            <a:ext cx="1995526" cy="884276"/>
            <a:chOff x="14036792" y="6525144"/>
            <a:chExt cx="1995526" cy="884276"/>
          </a:xfrm>
        </p:grpSpPr>
        <p:grpSp>
          <p:nvGrpSpPr>
            <p:cNvPr id="123" name="Group 122"/>
            <p:cNvGrpSpPr/>
            <p:nvPr/>
          </p:nvGrpSpPr>
          <p:grpSpPr>
            <a:xfrm>
              <a:off x="14036792" y="6525144"/>
              <a:ext cx="1995526" cy="884276"/>
              <a:chOff x="11622088" y="1058863"/>
              <a:chExt cx="2414587" cy="1069974"/>
            </a:xfrm>
            <a:solidFill>
              <a:schemeClr val="tx1"/>
            </a:solidFill>
          </p:grpSpPr>
          <p:sp>
            <p:nvSpPr>
              <p:cNvPr id="125" name="Freeform 7"/>
              <p:cNvSpPr>
                <a:spLocks/>
              </p:cNvSpPr>
              <p:nvPr/>
            </p:nvSpPr>
            <p:spPr bwMode="auto">
              <a:xfrm>
                <a:off x="11630025" y="1270000"/>
                <a:ext cx="158750" cy="223837"/>
              </a:xfrm>
              <a:custGeom>
                <a:avLst/>
                <a:gdLst>
                  <a:gd name="T0" fmla="*/ 22 w 299"/>
                  <a:gd name="T1" fmla="*/ 0 h 423"/>
                  <a:gd name="T2" fmla="*/ 26 w 299"/>
                  <a:gd name="T3" fmla="*/ 2 h 423"/>
                  <a:gd name="T4" fmla="*/ 38 w 299"/>
                  <a:gd name="T5" fmla="*/ 4 h 423"/>
                  <a:gd name="T6" fmla="*/ 55 w 299"/>
                  <a:gd name="T7" fmla="*/ 10 h 423"/>
                  <a:gd name="T8" fmla="*/ 77 w 299"/>
                  <a:gd name="T9" fmla="*/ 18 h 423"/>
                  <a:gd name="T10" fmla="*/ 103 w 299"/>
                  <a:gd name="T11" fmla="*/ 31 h 423"/>
                  <a:gd name="T12" fmla="*/ 131 w 299"/>
                  <a:gd name="T13" fmla="*/ 48 h 423"/>
                  <a:gd name="T14" fmla="*/ 162 w 299"/>
                  <a:gd name="T15" fmla="*/ 67 h 423"/>
                  <a:gd name="T16" fmla="*/ 192 w 299"/>
                  <a:gd name="T17" fmla="*/ 94 h 423"/>
                  <a:gd name="T18" fmla="*/ 223 w 299"/>
                  <a:gd name="T19" fmla="*/ 125 h 423"/>
                  <a:gd name="T20" fmla="*/ 250 w 299"/>
                  <a:gd name="T21" fmla="*/ 163 h 423"/>
                  <a:gd name="T22" fmla="*/ 272 w 299"/>
                  <a:gd name="T23" fmla="*/ 203 h 423"/>
                  <a:gd name="T24" fmla="*/ 288 w 299"/>
                  <a:gd name="T25" fmla="*/ 241 h 423"/>
                  <a:gd name="T26" fmla="*/ 296 w 299"/>
                  <a:gd name="T27" fmla="*/ 279 h 423"/>
                  <a:gd name="T28" fmla="*/ 299 w 299"/>
                  <a:gd name="T29" fmla="*/ 312 h 423"/>
                  <a:gd name="T30" fmla="*/ 299 w 299"/>
                  <a:gd name="T31" fmla="*/ 343 h 423"/>
                  <a:gd name="T32" fmla="*/ 296 w 299"/>
                  <a:gd name="T33" fmla="*/ 370 h 423"/>
                  <a:gd name="T34" fmla="*/ 291 w 299"/>
                  <a:gd name="T35" fmla="*/ 392 h 423"/>
                  <a:gd name="T36" fmla="*/ 287 w 299"/>
                  <a:gd name="T37" fmla="*/ 409 h 423"/>
                  <a:gd name="T38" fmla="*/ 282 w 299"/>
                  <a:gd name="T39" fmla="*/ 419 h 423"/>
                  <a:gd name="T40" fmla="*/ 281 w 299"/>
                  <a:gd name="T41" fmla="*/ 423 h 423"/>
                  <a:gd name="T42" fmla="*/ 277 w 299"/>
                  <a:gd name="T43" fmla="*/ 423 h 423"/>
                  <a:gd name="T44" fmla="*/ 265 w 299"/>
                  <a:gd name="T45" fmla="*/ 420 h 423"/>
                  <a:gd name="T46" fmla="*/ 247 w 299"/>
                  <a:gd name="T47" fmla="*/ 417 h 423"/>
                  <a:gd name="T48" fmla="*/ 223 w 299"/>
                  <a:gd name="T49" fmla="*/ 410 h 423"/>
                  <a:gd name="T50" fmla="*/ 196 w 299"/>
                  <a:gd name="T51" fmla="*/ 400 h 423"/>
                  <a:gd name="T52" fmla="*/ 165 w 299"/>
                  <a:gd name="T53" fmla="*/ 388 h 423"/>
                  <a:gd name="T54" fmla="*/ 134 w 299"/>
                  <a:gd name="T55" fmla="*/ 370 h 423"/>
                  <a:gd name="T56" fmla="*/ 103 w 299"/>
                  <a:gd name="T57" fmla="*/ 346 h 423"/>
                  <a:gd name="T58" fmla="*/ 73 w 299"/>
                  <a:gd name="T59" fmla="*/ 316 h 423"/>
                  <a:gd name="T60" fmla="*/ 45 w 299"/>
                  <a:gd name="T61" fmla="*/ 280 h 423"/>
                  <a:gd name="T62" fmla="*/ 25 w 299"/>
                  <a:gd name="T63" fmla="*/ 244 h 423"/>
                  <a:gd name="T64" fmla="*/ 11 w 299"/>
                  <a:gd name="T65" fmla="*/ 209 h 423"/>
                  <a:gd name="T66" fmla="*/ 4 w 299"/>
                  <a:gd name="T67" fmla="*/ 172 h 423"/>
                  <a:gd name="T68" fmla="*/ 0 w 299"/>
                  <a:gd name="T69" fmla="*/ 139 h 423"/>
                  <a:gd name="T70" fmla="*/ 0 w 299"/>
                  <a:gd name="T71" fmla="*/ 107 h 423"/>
                  <a:gd name="T72" fmla="*/ 2 w 299"/>
                  <a:gd name="T73" fmla="*/ 77 h 423"/>
                  <a:gd name="T74" fmla="*/ 8 w 299"/>
                  <a:gd name="T75" fmla="*/ 52 h 423"/>
                  <a:gd name="T76" fmla="*/ 12 w 299"/>
                  <a:gd name="T77" fmla="*/ 31 h 423"/>
                  <a:gd name="T78" fmla="*/ 18 w 299"/>
                  <a:gd name="T79" fmla="*/ 14 h 423"/>
                  <a:gd name="T80" fmla="*/ 21 w 299"/>
                  <a:gd name="T81" fmla="*/ 4 h 423"/>
                  <a:gd name="T82" fmla="*/ 22 w 299"/>
                  <a:gd name="T83"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9" h="423">
                    <a:moveTo>
                      <a:pt x="22" y="0"/>
                    </a:moveTo>
                    <a:lnTo>
                      <a:pt x="26" y="2"/>
                    </a:lnTo>
                    <a:lnTo>
                      <a:pt x="38" y="4"/>
                    </a:lnTo>
                    <a:lnTo>
                      <a:pt x="55" y="10"/>
                    </a:lnTo>
                    <a:lnTo>
                      <a:pt x="77" y="18"/>
                    </a:lnTo>
                    <a:lnTo>
                      <a:pt x="103" y="31"/>
                    </a:lnTo>
                    <a:lnTo>
                      <a:pt x="131" y="48"/>
                    </a:lnTo>
                    <a:lnTo>
                      <a:pt x="162" y="67"/>
                    </a:lnTo>
                    <a:lnTo>
                      <a:pt x="192" y="94"/>
                    </a:lnTo>
                    <a:lnTo>
                      <a:pt x="223" y="125"/>
                    </a:lnTo>
                    <a:lnTo>
                      <a:pt x="250" y="163"/>
                    </a:lnTo>
                    <a:lnTo>
                      <a:pt x="272" y="203"/>
                    </a:lnTo>
                    <a:lnTo>
                      <a:pt x="288" y="241"/>
                    </a:lnTo>
                    <a:lnTo>
                      <a:pt x="296" y="279"/>
                    </a:lnTo>
                    <a:lnTo>
                      <a:pt x="299" y="312"/>
                    </a:lnTo>
                    <a:lnTo>
                      <a:pt x="299" y="343"/>
                    </a:lnTo>
                    <a:lnTo>
                      <a:pt x="296" y="370"/>
                    </a:lnTo>
                    <a:lnTo>
                      <a:pt x="291" y="392"/>
                    </a:lnTo>
                    <a:lnTo>
                      <a:pt x="287" y="409"/>
                    </a:lnTo>
                    <a:lnTo>
                      <a:pt x="282" y="419"/>
                    </a:lnTo>
                    <a:lnTo>
                      <a:pt x="281" y="423"/>
                    </a:lnTo>
                    <a:lnTo>
                      <a:pt x="277" y="423"/>
                    </a:lnTo>
                    <a:lnTo>
                      <a:pt x="265" y="420"/>
                    </a:lnTo>
                    <a:lnTo>
                      <a:pt x="247" y="417"/>
                    </a:lnTo>
                    <a:lnTo>
                      <a:pt x="223" y="410"/>
                    </a:lnTo>
                    <a:lnTo>
                      <a:pt x="196" y="400"/>
                    </a:lnTo>
                    <a:lnTo>
                      <a:pt x="165" y="388"/>
                    </a:lnTo>
                    <a:lnTo>
                      <a:pt x="134" y="370"/>
                    </a:lnTo>
                    <a:lnTo>
                      <a:pt x="103" y="346"/>
                    </a:lnTo>
                    <a:lnTo>
                      <a:pt x="73" y="316"/>
                    </a:lnTo>
                    <a:lnTo>
                      <a:pt x="45" y="280"/>
                    </a:lnTo>
                    <a:lnTo>
                      <a:pt x="25" y="244"/>
                    </a:lnTo>
                    <a:lnTo>
                      <a:pt x="11" y="209"/>
                    </a:lnTo>
                    <a:lnTo>
                      <a:pt x="4" y="172"/>
                    </a:lnTo>
                    <a:lnTo>
                      <a:pt x="0" y="139"/>
                    </a:lnTo>
                    <a:lnTo>
                      <a:pt x="0" y="107"/>
                    </a:lnTo>
                    <a:lnTo>
                      <a:pt x="2" y="77"/>
                    </a:lnTo>
                    <a:lnTo>
                      <a:pt x="8" y="52"/>
                    </a:lnTo>
                    <a:lnTo>
                      <a:pt x="12" y="31"/>
                    </a:lnTo>
                    <a:lnTo>
                      <a:pt x="18" y="14"/>
                    </a:lnTo>
                    <a:lnTo>
                      <a:pt x="21" y="4"/>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26" name="Freeform 8"/>
              <p:cNvSpPr>
                <a:spLocks/>
              </p:cNvSpPr>
              <p:nvPr/>
            </p:nvSpPr>
            <p:spPr bwMode="auto">
              <a:xfrm>
                <a:off x="11884025" y="1255713"/>
                <a:ext cx="138112" cy="249237"/>
              </a:xfrm>
              <a:custGeom>
                <a:avLst/>
                <a:gdLst>
                  <a:gd name="T0" fmla="*/ 201 w 260"/>
                  <a:gd name="T1" fmla="*/ 0 h 470"/>
                  <a:gd name="T2" fmla="*/ 202 w 260"/>
                  <a:gd name="T3" fmla="*/ 2 h 470"/>
                  <a:gd name="T4" fmla="*/ 209 w 260"/>
                  <a:gd name="T5" fmla="*/ 12 h 470"/>
                  <a:gd name="T6" fmla="*/ 218 w 260"/>
                  <a:gd name="T7" fmla="*/ 26 h 470"/>
                  <a:gd name="T8" fmla="*/ 228 w 260"/>
                  <a:gd name="T9" fmla="*/ 46 h 470"/>
                  <a:gd name="T10" fmla="*/ 238 w 260"/>
                  <a:gd name="T11" fmla="*/ 70 h 470"/>
                  <a:gd name="T12" fmla="*/ 248 w 260"/>
                  <a:gd name="T13" fmla="*/ 98 h 470"/>
                  <a:gd name="T14" fmla="*/ 255 w 260"/>
                  <a:gd name="T15" fmla="*/ 128 h 470"/>
                  <a:gd name="T16" fmla="*/ 260 w 260"/>
                  <a:gd name="T17" fmla="*/ 162 h 470"/>
                  <a:gd name="T18" fmla="*/ 260 w 260"/>
                  <a:gd name="T19" fmla="*/ 198 h 470"/>
                  <a:gd name="T20" fmla="*/ 256 w 260"/>
                  <a:gd name="T21" fmla="*/ 238 h 470"/>
                  <a:gd name="T22" fmla="*/ 246 w 260"/>
                  <a:gd name="T23" fmla="*/ 277 h 470"/>
                  <a:gd name="T24" fmla="*/ 229 w 260"/>
                  <a:gd name="T25" fmla="*/ 315 h 470"/>
                  <a:gd name="T26" fmla="*/ 209 w 260"/>
                  <a:gd name="T27" fmla="*/ 348 h 470"/>
                  <a:gd name="T28" fmla="*/ 187 w 260"/>
                  <a:gd name="T29" fmla="*/ 376 h 470"/>
                  <a:gd name="T30" fmla="*/ 164 w 260"/>
                  <a:gd name="T31" fmla="*/ 400 h 470"/>
                  <a:gd name="T32" fmla="*/ 140 w 260"/>
                  <a:gd name="T33" fmla="*/ 421 h 470"/>
                  <a:gd name="T34" fmla="*/ 116 w 260"/>
                  <a:gd name="T35" fmla="*/ 436 h 470"/>
                  <a:gd name="T36" fmla="*/ 95 w 260"/>
                  <a:gd name="T37" fmla="*/ 449 h 470"/>
                  <a:gd name="T38" fmla="*/ 77 w 260"/>
                  <a:gd name="T39" fmla="*/ 459 h 470"/>
                  <a:gd name="T40" fmla="*/ 62 w 260"/>
                  <a:gd name="T41" fmla="*/ 466 h 470"/>
                  <a:gd name="T42" fmla="*/ 54 w 260"/>
                  <a:gd name="T43" fmla="*/ 468 h 470"/>
                  <a:gd name="T44" fmla="*/ 50 w 260"/>
                  <a:gd name="T45" fmla="*/ 470 h 470"/>
                  <a:gd name="T46" fmla="*/ 48 w 260"/>
                  <a:gd name="T47" fmla="*/ 467 h 470"/>
                  <a:gd name="T48" fmla="*/ 43 w 260"/>
                  <a:gd name="T49" fmla="*/ 460 h 470"/>
                  <a:gd name="T50" fmla="*/ 36 w 260"/>
                  <a:gd name="T51" fmla="*/ 447 h 470"/>
                  <a:gd name="T52" fmla="*/ 27 w 260"/>
                  <a:gd name="T53" fmla="*/ 431 h 470"/>
                  <a:gd name="T54" fmla="*/ 17 w 260"/>
                  <a:gd name="T55" fmla="*/ 410 h 470"/>
                  <a:gd name="T56" fmla="*/ 10 w 260"/>
                  <a:gd name="T57" fmla="*/ 384 h 470"/>
                  <a:gd name="T58" fmla="*/ 3 w 260"/>
                  <a:gd name="T59" fmla="*/ 355 h 470"/>
                  <a:gd name="T60" fmla="*/ 0 w 260"/>
                  <a:gd name="T61" fmla="*/ 323 h 470"/>
                  <a:gd name="T62" fmla="*/ 0 w 260"/>
                  <a:gd name="T63" fmla="*/ 288 h 470"/>
                  <a:gd name="T64" fmla="*/ 6 w 260"/>
                  <a:gd name="T65" fmla="*/ 250 h 470"/>
                  <a:gd name="T66" fmla="*/ 17 w 260"/>
                  <a:gd name="T67" fmla="*/ 210 h 470"/>
                  <a:gd name="T68" fmla="*/ 36 w 260"/>
                  <a:gd name="T69" fmla="*/ 168 h 470"/>
                  <a:gd name="T70" fmla="*/ 58 w 260"/>
                  <a:gd name="T71" fmla="*/ 130 h 470"/>
                  <a:gd name="T72" fmla="*/ 81 w 260"/>
                  <a:gd name="T73" fmla="*/ 98 h 470"/>
                  <a:gd name="T74" fmla="*/ 105 w 260"/>
                  <a:gd name="T75" fmla="*/ 71 h 470"/>
                  <a:gd name="T76" fmla="*/ 129 w 260"/>
                  <a:gd name="T77" fmla="*/ 49 h 470"/>
                  <a:gd name="T78" fmla="*/ 151 w 260"/>
                  <a:gd name="T79" fmla="*/ 30 h 470"/>
                  <a:gd name="T80" fmla="*/ 171 w 260"/>
                  <a:gd name="T81" fmla="*/ 16 h 470"/>
                  <a:gd name="T82" fmla="*/ 187 w 260"/>
                  <a:gd name="T83" fmla="*/ 7 h 470"/>
                  <a:gd name="T84" fmla="*/ 197 w 260"/>
                  <a:gd name="T85" fmla="*/ 1 h 470"/>
                  <a:gd name="T86" fmla="*/ 201 w 260"/>
                  <a:gd name="T87"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0" h="470">
                    <a:moveTo>
                      <a:pt x="201" y="0"/>
                    </a:moveTo>
                    <a:lnTo>
                      <a:pt x="202" y="2"/>
                    </a:lnTo>
                    <a:lnTo>
                      <a:pt x="209" y="12"/>
                    </a:lnTo>
                    <a:lnTo>
                      <a:pt x="218" y="26"/>
                    </a:lnTo>
                    <a:lnTo>
                      <a:pt x="228" y="46"/>
                    </a:lnTo>
                    <a:lnTo>
                      <a:pt x="238" y="70"/>
                    </a:lnTo>
                    <a:lnTo>
                      <a:pt x="248" y="98"/>
                    </a:lnTo>
                    <a:lnTo>
                      <a:pt x="255" y="128"/>
                    </a:lnTo>
                    <a:lnTo>
                      <a:pt x="260" y="162"/>
                    </a:lnTo>
                    <a:lnTo>
                      <a:pt x="260" y="198"/>
                    </a:lnTo>
                    <a:lnTo>
                      <a:pt x="256" y="238"/>
                    </a:lnTo>
                    <a:lnTo>
                      <a:pt x="246" y="277"/>
                    </a:lnTo>
                    <a:lnTo>
                      <a:pt x="229" y="315"/>
                    </a:lnTo>
                    <a:lnTo>
                      <a:pt x="209" y="348"/>
                    </a:lnTo>
                    <a:lnTo>
                      <a:pt x="187" y="376"/>
                    </a:lnTo>
                    <a:lnTo>
                      <a:pt x="164" y="400"/>
                    </a:lnTo>
                    <a:lnTo>
                      <a:pt x="140" y="421"/>
                    </a:lnTo>
                    <a:lnTo>
                      <a:pt x="116" y="436"/>
                    </a:lnTo>
                    <a:lnTo>
                      <a:pt x="95" y="449"/>
                    </a:lnTo>
                    <a:lnTo>
                      <a:pt x="77" y="459"/>
                    </a:lnTo>
                    <a:lnTo>
                      <a:pt x="62" y="466"/>
                    </a:lnTo>
                    <a:lnTo>
                      <a:pt x="54" y="468"/>
                    </a:lnTo>
                    <a:lnTo>
                      <a:pt x="50" y="470"/>
                    </a:lnTo>
                    <a:lnTo>
                      <a:pt x="48" y="467"/>
                    </a:lnTo>
                    <a:lnTo>
                      <a:pt x="43" y="460"/>
                    </a:lnTo>
                    <a:lnTo>
                      <a:pt x="36" y="447"/>
                    </a:lnTo>
                    <a:lnTo>
                      <a:pt x="27" y="431"/>
                    </a:lnTo>
                    <a:lnTo>
                      <a:pt x="17" y="410"/>
                    </a:lnTo>
                    <a:lnTo>
                      <a:pt x="10" y="384"/>
                    </a:lnTo>
                    <a:lnTo>
                      <a:pt x="3" y="355"/>
                    </a:lnTo>
                    <a:lnTo>
                      <a:pt x="0" y="323"/>
                    </a:lnTo>
                    <a:lnTo>
                      <a:pt x="0" y="288"/>
                    </a:lnTo>
                    <a:lnTo>
                      <a:pt x="6" y="250"/>
                    </a:lnTo>
                    <a:lnTo>
                      <a:pt x="17" y="210"/>
                    </a:lnTo>
                    <a:lnTo>
                      <a:pt x="36" y="168"/>
                    </a:lnTo>
                    <a:lnTo>
                      <a:pt x="58" y="130"/>
                    </a:lnTo>
                    <a:lnTo>
                      <a:pt x="81" y="98"/>
                    </a:lnTo>
                    <a:lnTo>
                      <a:pt x="105" y="71"/>
                    </a:lnTo>
                    <a:lnTo>
                      <a:pt x="129" y="49"/>
                    </a:lnTo>
                    <a:lnTo>
                      <a:pt x="151" y="30"/>
                    </a:lnTo>
                    <a:lnTo>
                      <a:pt x="171" y="16"/>
                    </a:lnTo>
                    <a:lnTo>
                      <a:pt x="187" y="7"/>
                    </a:lnTo>
                    <a:lnTo>
                      <a:pt x="197" y="1"/>
                    </a:lnTo>
                    <a:lnTo>
                      <a:pt x="2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27" name="Freeform 9"/>
              <p:cNvSpPr>
                <a:spLocks/>
              </p:cNvSpPr>
              <p:nvPr/>
            </p:nvSpPr>
            <p:spPr bwMode="auto">
              <a:xfrm>
                <a:off x="11936413" y="1470025"/>
                <a:ext cx="130175" cy="257175"/>
              </a:xfrm>
              <a:custGeom>
                <a:avLst/>
                <a:gdLst>
                  <a:gd name="T0" fmla="*/ 160 w 246"/>
                  <a:gd name="T1" fmla="*/ 0 h 486"/>
                  <a:gd name="T2" fmla="*/ 163 w 246"/>
                  <a:gd name="T3" fmla="*/ 2 h 486"/>
                  <a:gd name="T4" fmla="*/ 168 w 246"/>
                  <a:gd name="T5" fmla="*/ 9 h 486"/>
                  <a:gd name="T6" fmla="*/ 177 w 246"/>
                  <a:gd name="T7" fmla="*/ 20 h 486"/>
                  <a:gd name="T8" fmla="*/ 188 w 246"/>
                  <a:gd name="T9" fmla="*/ 35 h 486"/>
                  <a:gd name="T10" fmla="*/ 201 w 246"/>
                  <a:gd name="T11" fmla="*/ 55 h 486"/>
                  <a:gd name="T12" fmla="*/ 212 w 246"/>
                  <a:gd name="T13" fmla="*/ 77 h 486"/>
                  <a:gd name="T14" fmla="*/ 225 w 246"/>
                  <a:gd name="T15" fmla="*/ 103 h 486"/>
                  <a:gd name="T16" fmla="*/ 235 w 246"/>
                  <a:gd name="T17" fmla="*/ 131 h 486"/>
                  <a:gd name="T18" fmla="*/ 242 w 246"/>
                  <a:gd name="T19" fmla="*/ 163 h 486"/>
                  <a:gd name="T20" fmla="*/ 246 w 246"/>
                  <a:gd name="T21" fmla="*/ 196 h 486"/>
                  <a:gd name="T22" fmla="*/ 246 w 246"/>
                  <a:gd name="T23" fmla="*/ 231 h 486"/>
                  <a:gd name="T24" fmla="*/ 240 w 246"/>
                  <a:gd name="T25" fmla="*/ 269 h 486"/>
                  <a:gd name="T26" fmla="*/ 229 w 246"/>
                  <a:gd name="T27" fmla="*/ 308 h 486"/>
                  <a:gd name="T28" fmla="*/ 215 w 246"/>
                  <a:gd name="T29" fmla="*/ 345 h 486"/>
                  <a:gd name="T30" fmla="*/ 197 w 246"/>
                  <a:gd name="T31" fmla="*/ 375 h 486"/>
                  <a:gd name="T32" fmla="*/ 175 w 246"/>
                  <a:gd name="T33" fmla="*/ 402 h 486"/>
                  <a:gd name="T34" fmla="*/ 156 w 246"/>
                  <a:gd name="T35" fmla="*/ 426 h 486"/>
                  <a:gd name="T36" fmla="*/ 134 w 246"/>
                  <a:gd name="T37" fmla="*/ 444 h 486"/>
                  <a:gd name="T38" fmla="*/ 115 w 246"/>
                  <a:gd name="T39" fmla="*/ 459 h 486"/>
                  <a:gd name="T40" fmla="*/ 98 w 246"/>
                  <a:gd name="T41" fmla="*/ 472 h 486"/>
                  <a:gd name="T42" fmla="*/ 85 w 246"/>
                  <a:gd name="T43" fmla="*/ 480 h 486"/>
                  <a:gd name="T44" fmla="*/ 76 w 246"/>
                  <a:gd name="T45" fmla="*/ 485 h 486"/>
                  <a:gd name="T46" fmla="*/ 74 w 246"/>
                  <a:gd name="T47" fmla="*/ 486 h 486"/>
                  <a:gd name="T48" fmla="*/ 71 w 246"/>
                  <a:gd name="T49" fmla="*/ 485 h 486"/>
                  <a:gd name="T50" fmla="*/ 64 w 246"/>
                  <a:gd name="T51" fmla="*/ 478 h 486"/>
                  <a:gd name="T52" fmla="*/ 55 w 246"/>
                  <a:gd name="T53" fmla="*/ 465 h 486"/>
                  <a:gd name="T54" fmla="*/ 44 w 246"/>
                  <a:gd name="T55" fmla="*/ 450 h 486"/>
                  <a:gd name="T56" fmla="*/ 33 w 246"/>
                  <a:gd name="T57" fmla="*/ 430 h 486"/>
                  <a:gd name="T58" fmla="*/ 21 w 246"/>
                  <a:gd name="T59" fmla="*/ 406 h 486"/>
                  <a:gd name="T60" fmla="*/ 11 w 246"/>
                  <a:gd name="T61" fmla="*/ 378 h 486"/>
                  <a:gd name="T62" fmla="*/ 4 w 246"/>
                  <a:gd name="T63" fmla="*/ 347 h 486"/>
                  <a:gd name="T64" fmla="*/ 0 w 246"/>
                  <a:gd name="T65" fmla="*/ 312 h 486"/>
                  <a:gd name="T66" fmla="*/ 0 w 246"/>
                  <a:gd name="T67" fmla="*/ 273 h 486"/>
                  <a:gd name="T68" fmla="*/ 6 w 246"/>
                  <a:gd name="T69" fmla="*/ 233 h 486"/>
                  <a:gd name="T70" fmla="*/ 17 w 246"/>
                  <a:gd name="T71" fmla="*/ 191 h 486"/>
                  <a:gd name="T72" fmla="*/ 33 w 246"/>
                  <a:gd name="T73" fmla="*/ 154 h 486"/>
                  <a:gd name="T74" fmla="*/ 50 w 246"/>
                  <a:gd name="T75" fmla="*/ 122 h 486"/>
                  <a:gd name="T76" fmla="*/ 68 w 246"/>
                  <a:gd name="T77" fmla="*/ 93 h 486"/>
                  <a:gd name="T78" fmla="*/ 86 w 246"/>
                  <a:gd name="T79" fmla="*/ 68 h 486"/>
                  <a:gd name="T80" fmla="*/ 105 w 246"/>
                  <a:gd name="T81" fmla="*/ 47 h 486"/>
                  <a:gd name="T82" fmla="*/ 122 w 246"/>
                  <a:gd name="T83" fmla="*/ 30 h 486"/>
                  <a:gd name="T84" fmla="*/ 137 w 246"/>
                  <a:gd name="T85" fmla="*/ 17 h 486"/>
                  <a:gd name="T86" fmla="*/ 149 w 246"/>
                  <a:gd name="T87" fmla="*/ 7 h 486"/>
                  <a:gd name="T88" fmla="*/ 157 w 246"/>
                  <a:gd name="T89" fmla="*/ 2 h 486"/>
                  <a:gd name="T90" fmla="*/ 160 w 246"/>
                  <a:gd name="T91" fmla="*/ 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486">
                    <a:moveTo>
                      <a:pt x="160" y="0"/>
                    </a:moveTo>
                    <a:lnTo>
                      <a:pt x="163" y="2"/>
                    </a:lnTo>
                    <a:lnTo>
                      <a:pt x="168" y="9"/>
                    </a:lnTo>
                    <a:lnTo>
                      <a:pt x="177" y="20"/>
                    </a:lnTo>
                    <a:lnTo>
                      <a:pt x="188" y="35"/>
                    </a:lnTo>
                    <a:lnTo>
                      <a:pt x="201" y="55"/>
                    </a:lnTo>
                    <a:lnTo>
                      <a:pt x="212" y="77"/>
                    </a:lnTo>
                    <a:lnTo>
                      <a:pt x="225" y="103"/>
                    </a:lnTo>
                    <a:lnTo>
                      <a:pt x="235" y="131"/>
                    </a:lnTo>
                    <a:lnTo>
                      <a:pt x="242" y="163"/>
                    </a:lnTo>
                    <a:lnTo>
                      <a:pt x="246" y="196"/>
                    </a:lnTo>
                    <a:lnTo>
                      <a:pt x="246" y="231"/>
                    </a:lnTo>
                    <a:lnTo>
                      <a:pt x="240" y="269"/>
                    </a:lnTo>
                    <a:lnTo>
                      <a:pt x="229" y="308"/>
                    </a:lnTo>
                    <a:lnTo>
                      <a:pt x="215" y="345"/>
                    </a:lnTo>
                    <a:lnTo>
                      <a:pt x="197" y="375"/>
                    </a:lnTo>
                    <a:lnTo>
                      <a:pt x="175" y="402"/>
                    </a:lnTo>
                    <a:lnTo>
                      <a:pt x="156" y="426"/>
                    </a:lnTo>
                    <a:lnTo>
                      <a:pt x="134" y="444"/>
                    </a:lnTo>
                    <a:lnTo>
                      <a:pt x="115" y="459"/>
                    </a:lnTo>
                    <a:lnTo>
                      <a:pt x="98" y="472"/>
                    </a:lnTo>
                    <a:lnTo>
                      <a:pt x="85" y="480"/>
                    </a:lnTo>
                    <a:lnTo>
                      <a:pt x="76" y="485"/>
                    </a:lnTo>
                    <a:lnTo>
                      <a:pt x="74" y="486"/>
                    </a:lnTo>
                    <a:lnTo>
                      <a:pt x="71" y="485"/>
                    </a:lnTo>
                    <a:lnTo>
                      <a:pt x="64" y="478"/>
                    </a:lnTo>
                    <a:lnTo>
                      <a:pt x="55" y="465"/>
                    </a:lnTo>
                    <a:lnTo>
                      <a:pt x="44" y="450"/>
                    </a:lnTo>
                    <a:lnTo>
                      <a:pt x="33" y="430"/>
                    </a:lnTo>
                    <a:lnTo>
                      <a:pt x="21" y="406"/>
                    </a:lnTo>
                    <a:lnTo>
                      <a:pt x="11" y="378"/>
                    </a:lnTo>
                    <a:lnTo>
                      <a:pt x="4" y="347"/>
                    </a:lnTo>
                    <a:lnTo>
                      <a:pt x="0" y="312"/>
                    </a:lnTo>
                    <a:lnTo>
                      <a:pt x="0" y="273"/>
                    </a:lnTo>
                    <a:lnTo>
                      <a:pt x="6" y="233"/>
                    </a:lnTo>
                    <a:lnTo>
                      <a:pt x="17" y="191"/>
                    </a:lnTo>
                    <a:lnTo>
                      <a:pt x="33" y="154"/>
                    </a:lnTo>
                    <a:lnTo>
                      <a:pt x="50" y="122"/>
                    </a:lnTo>
                    <a:lnTo>
                      <a:pt x="68" y="93"/>
                    </a:lnTo>
                    <a:lnTo>
                      <a:pt x="86" y="68"/>
                    </a:lnTo>
                    <a:lnTo>
                      <a:pt x="105" y="47"/>
                    </a:lnTo>
                    <a:lnTo>
                      <a:pt x="122" y="30"/>
                    </a:lnTo>
                    <a:lnTo>
                      <a:pt x="137" y="17"/>
                    </a:lnTo>
                    <a:lnTo>
                      <a:pt x="149" y="7"/>
                    </a:lnTo>
                    <a:lnTo>
                      <a:pt x="157" y="2"/>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28" name="Freeform 10"/>
              <p:cNvSpPr>
                <a:spLocks/>
              </p:cNvSpPr>
              <p:nvPr/>
            </p:nvSpPr>
            <p:spPr bwMode="auto">
              <a:xfrm>
                <a:off x="12058650" y="1612900"/>
                <a:ext cx="127000" cy="260350"/>
              </a:xfrm>
              <a:custGeom>
                <a:avLst/>
                <a:gdLst>
                  <a:gd name="T0" fmla="*/ 133 w 242"/>
                  <a:gd name="T1" fmla="*/ 0 h 492"/>
                  <a:gd name="T2" fmla="*/ 136 w 242"/>
                  <a:gd name="T3" fmla="*/ 1 h 492"/>
                  <a:gd name="T4" fmla="*/ 143 w 242"/>
                  <a:gd name="T5" fmla="*/ 8 h 492"/>
                  <a:gd name="T6" fmla="*/ 153 w 242"/>
                  <a:gd name="T7" fmla="*/ 18 h 492"/>
                  <a:gd name="T8" fmla="*/ 166 w 242"/>
                  <a:gd name="T9" fmla="*/ 32 h 492"/>
                  <a:gd name="T10" fmla="*/ 180 w 242"/>
                  <a:gd name="T11" fmla="*/ 50 h 492"/>
                  <a:gd name="T12" fmla="*/ 194 w 242"/>
                  <a:gd name="T13" fmla="*/ 71 h 492"/>
                  <a:gd name="T14" fmla="*/ 208 w 242"/>
                  <a:gd name="T15" fmla="*/ 95 h 492"/>
                  <a:gd name="T16" fmla="*/ 221 w 242"/>
                  <a:gd name="T17" fmla="*/ 123 h 492"/>
                  <a:gd name="T18" fmla="*/ 231 w 242"/>
                  <a:gd name="T19" fmla="*/ 152 h 492"/>
                  <a:gd name="T20" fmla="*/ 239 w 242"/>
                  <a:gd name="T21" fmla="*/ 186 h 492"/>
                  <a:gd name="T22" fmla="*/ 242 w 242"/>
                  <a:gd name="T23" fmla="*/ 221 h 492"/>
                  <a:gd name="T24" fmla="*/ 240 w 242"/>
                  <a:gd name="T25" fmla="*/ 258 h 492"/>
                  <a:gd name="T26" fmla="*/ 232 w 242"/>
                  <a:gd name="T27" fmla="*/ 299 h 492"/>
                  <a:gd name="T28" fmla="*/ 221 w 242"/>
                  <a:gd name="T29" fmla="*/ 337 h 492"/>
                  <a:gd name="T30" fmla="*/ 205 w 242"/>
                  <a:gd name="T31" fmla="*/ 369 h 492"/>
                  <a:gd name="T32" fmla="*/ 188 w 242"/>
                  <a:gd name="T33" fmla="*/ 398 h 492"/>
                  <a:gd name="T34" fmla="*/ 170 w 242"/>
                  <a:gd name="T35" fmla="*/ 422 h 492"/>
                  <a:gd name="T36" fmla="*/ 150 w 242"/>
                  <a:gd name="T37" fmla="*/ 444 h 492"/>
                  <a:gd name="T38" fmla="*/ 133 w 242"/>
                  <a:gd name="T39" fmla="*/ 461 h 492"/>
                  <a:gd name="T40" fmla="*/ 117 w 242"/>
                  <a:gd name="T41" fmla="*/ 474 h 492"/>
                  <a:gd name="T42" fmla="*/ 105 w 242"/>
                  <a:gd name="T43" fmla="*/ 484 h 492"/>
                  <a:gd name="T44" fmla="*/ 96 w 242"/>
                  <a:gd name="T45" fmla="*/ 489 h 492"/>
                  <a:gd name="T46" fmla="*/ 93 w 242"/>
                  <a:gd name="T47" fmla="*/ 492 h 492"/>
                  <a:gd name="T48" fmla="*/ 91 w 242"/>
                  <a:gd name="T49" fmla="*/ 489 h 492"/>
                  <a:gd name="T50" fmla="*/ 84 w 242"/>
                  <a:gd name="T51" fmla="*/ 482 h 492"/>
                  <a:gd name="T52" fmla="*/ 74 w 242"/>
                  <a:gd name="T53" fmla="*/ 472 h 492"/>
                  <a:gd name="T54" fmla="*/ 61 w 242"/>
                  <a:gd name="T55" fmla="*/ 457 h 492"/>
                  <a:gd name="T56" fmla="*/ 48 w 242"/>
                  <a:gd name="T57" fmla="*/ 439 h 492"/>
                  <a:gd name="T58" fmla="*/ 34 w 242"/>
                  <a:gd name="T59" fmla="*/ 416 h 492"/>
                  <a:gd name="T60" fmla="*/ 21 w 242"/>
                  <a:gd name="T61" fmla="*/ 390 h 492"/>
                  <a:gd name="T62" fmla="*/ 11 w 242"/>
                  <a:gd name="T63" fmla="*/ 359 h 492"/>
                  <a:gd name="T64" fmla="*/ 4 w 242"/>
                  <a:gd name="T65" fmla="*/ 324 h 492"/>
                  <a:gd name="T66" fmla="*/ 0 w 242"/>
                  <a:gd name="T67" fmla="*/ 286 h 492"/>
                  <a:gd name="T68" fmla="*/ 3 w 242"/>
                  <a:gd name="T69" fmla="*/ 244 h 492"/>
                  <a:gd name="T70" fmla="*/ 10 w 242"/>
                  <a:gd name="T71" fmla="*/ 202 h 492"/>
                  <a:gd name="T72" fmla="*/ 21 w 242"/>
                  <a:gd name="T73" fmla="*/ 165 h 492"/>
                  <a:gd name="T74" fmla="*/ 34 w 242"/>
                  <a:gd name="T75" fmla="*/ 130 h 492"/>
                  <a:gd name="T76" fmla="*/ 50 w 242"/>
                  <a:gd name="T77" fmla="*/ 100 h 492"/>
                  <a:gd name="T78" fmla="*/ 67 w 242"/>
                  <a:gd name="T79" fmla="*/ 74 h 492"/>
                  <a:gd name="T80" fmla="*/ 84 w 242"/>
                  <a:gd name="T81" fmla="*/ 51 h 492"/>
                  <a:gd name="T82" fmla="*/ 99 w 242"/>
                  <a:gd name="T83" fmla="*/ 32 h 492"/>
                  <a:gd name="T84" fmla="*/ 113 w 242"/>
                  <a:gd name="T85" fmla="*/ 18 h 492"/>
                  <a:gd name="T86" fmla="*/ 123 w 242"/>
                  <a:gd name="T87" fmla="*/ 8 h 492"/>
                  <a:gd name="T88" fmla="*/ 130 w 242"/>
                  <a:gd name="T89" fmla="*/ 1 h 492"/>
                  <a:gd name="T90" fmla="*/ 133 w 242"/>
                  <a:gd name="T91"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2" h="492">
                    <a:moveTo>
                      <a:pt x="133" y="0"/>
                    </a:moveTo>
                    <a:lnTo>
                      <a:pt x="136" y="1"/>
                    </a:lnTo>
                    <a:lnTo>
                      <a:pt x="143" y="8"/>
                    </a:lnTo>
                    <a:lnTo>
                      <a:pt x="153" y="18"/>
                    </a:lnTo>
                    <a:lnTo>
                      <a:pt x="166" y="32"/>
                    </a:lnTo>
                    <a:lnTo>
                      <a:pt x="180" y="50"/>
                    </a:lnTo>
                    <a:lnTo>
                      <a:pt x="194" y="71"/>
                    </a:lnTo>
                    <a:lnTo>
                      <a:pt x="208" y="95"/>
                    </a:lnTo>
                    <a:lnTo>
                      <a:pt x="221" y="123"/>
                    </a:lnTo>
                    <a:lnTo>
                      <a:pt x="231" y="152"/>
                    </a:lnTo>
                    <a:lnTo>
                      <a:pt x="239" y="186"/>
                    </a:lnTo>
                    <a:lnTo>
                      <a:pt x="242" y="221"/>
                    </a:lnTo>
                    <a:lnTo>
                      <a:pt x="240" y="258"/>
                    </a:lnTo>
                    <a:lnTo>
                      <a:pt x="232" y="299"/>
                    </a:lnTo>
                    <a:lnTo>
                      <a:pt x="221" y="337"/>
                    </a:lnTo>
                    <a:lnTo>
                      <a:pt x="205" y="369"/>
                    </a:lnTo>
                    <a:lnTo>
                      <a:pt x="188" y="398"/>
                    </a:lnTo>
                    <a:lnTo>
                      <a:pt x="170" y="422"/>
                    </a:lnTo>
                    <a:lnTo>
                      <a:pt x="150" y="444"/>
                    </a:lnTo>
                    <a:lnTo>
                      <a:pt x="133" y="461"/>
                    </a:lnTo>
                    <a:lnTo>
                      <a:pt x="117" y="474"/>
                    </a:lnTo>
                    <a:lnTo>
                      <a:pt x="105" y="484"/>
                    </a:lnTo>
                    <a:lnTo>
                      <a:pt x="96" y="489"/>
                    </a:lnTo>
                    <a:lnTo>
                      <a:pt x="93" y="492"/>
                    </a:lnTo>
                    <a:lnTo>
                      <a:pt x="91" y="489"/>
                    </a:lnTo>
                    <a:lnTo>
                      <a:pt x="84" y="482"/>
                    </a:lnTo>
                    <a:lnTo>
                      <a:pt x="74" y="472"/>
                    </a:lnTo>
                    <a:lnTo>
                      <a:pt x="61" y="457"/>
                    </a:lnTo>
                    <a:lnTo>
                      <a:pt x="48" y="439"/>
                    </a:lnTo>
                    <a:lnTo>
                      <a:pt x="34" y="416"/>
                    </a:lnTo>
                    <a:lnTo>
                      <a:pt x="21" y="390"/>
                    </a:lnTo>
                    <a:lnTo>
                      <a:pt x="11" y="359"/>
                    </a:lnTo>
                    <a:lnTo>
                      <a:pt x="4" y="324"/>
                    </a:lnTo>
                    <a:lnTo>
                      <a:pt x="0" y="286"/>
                    </a:lnTo>
                    <a:lnTo>
                      <a:pt x="3" y="244"/>
                    </a:lnTo>
                    <a:lnTo>
                      <a:pt x="10" y="202"/>
                    </a:lnTo>
                    <a:lnTo>
                      <a:pt x="21" y="165"/>
                    </a:lnTo>
                    <a:lnTo>
                      <a:pt x="34" y="130"/>
                    </a:lnTo>
                    <a:lnTo>
                      <a:pt x="50" y="100"/>
                    </a:lnTo>
                    <a:lnTo>
                      <a:pt x="67" y="74"/>
                    </a:lnTo>
                    <a:lnTo>
                      <a:pt x="84" y="51"/>
                    </a:lnTo>
                    <a:lnTo>
                      <a:pt x="99" y="32"/>
                    </a:lnTo>
                    <a:lnTo>
                      <a:pt x="113" y="18"/>
                    </a:lnTo>
                    <a:lnTo>
                      <a:pt x="123" y="8"/>
                    </a:lnTo>
                    <a:lnTo>
                      <a:pt x="130" y="1"/>
                    </a:lnTo>
                    <a:lnTo>
                      <a:pt x="1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29" name="Freeform 11"/>
              <p:cNvSpPr>
                <a:spLocks/>
              </p:cNvSpPr>
              <p:nvPr/>
            </p:nvSpPr>
            <p:spPr bwMode="auto">
              <a:xfrm>
                <a:off x="12195175" y="1755775"/>
                <a:ext cx="128587" cy="255587"/>
              </a:xfrm>
              <a:custGeom>
                <a:avLst/>
                <a:gdLst>
                  <a:gd name="T0" fmla="*/ 59 w 242"/>
                  <a:gd name="T1" fmla="*/ 0 h 484"/>
                  <a:gd name="T2" fmla="*/ 63 w 242"/>
                  <a:gd name="T3" fmla="*/ 2 h 484"/>
                  <a:gd name="T4" fmla="*/ 72 w 242"/>
                  <a:gd name="T5" fmla="*/ 7 h 484"/>
                  <a:gd name="T6" fmla="*/ 87 w 242"/>
                  <a:gd name="T7" fmla="*/ 16 h 484"/>
                  <a:gd name="T8" fmla="*/ 106 w 242"/>
                  <a:gd name="T9" fmla="*/ 27 h 484"/>
                  <a:gd name="T10" fmla="*/ 127 w 242"/>
                  <a:gd name="T11" fmla="*/ 42 h 484"/>
                  <a:gd name="T12" fmla="*/ 148 w 242"/>
                  <a:gd name="T13" fmla="*/ 62 h 484"/>
                  <a:gd name="T14" fmla="*/ 171 w 242"/>
                  <a:gd name="T15" fmla="*/ 86 h 484"/>
                  <a:gd name="T16" fmla="*/ 192 w 242"/>
                  <a:gd name="T17" fmla="*/ 112 h 484"/>
                  <a:gd name="T18" fmla="*/ 212 w 242"/>
                  <a:gd name="T19" fmla="*/ 144 h 484"/>
                  <a:gd name="T20" fmla="*/ 227 w 242"/>
                  <a:gd name="T21" fmla="*/ 179 h 484"/>
                  <a:gd name="T22" fmla="*/ 237 w 242"/>
                  <a:gd name="T23" fmla="*/ 220 h 484"/>
                  <a:gd name="T24" fmla="*/ 242 w 242"/>
                  <a:gd name="T25" fmla="*/ 260 h 484"/>
                  <a:gd name="T26" fmla="*/ 242 w 242"/>
                  <a:gd name="T27" fmla="*/ 298 h 484"/>
                  <a:gd name="T28" fmla="*/ 236 w 242"/>
                  <a:gd name="T29" fmla="*/ 335 h 484"/>
                  <a:gd name="T30" fmla="*/ 227 w 242"/>
                  <a:gd name="T31" fmla="*/ 367 h 484"/>
                  <a:gd name="T32" fmla="*/ 218 w 242"/>
                  <a:gd name="T33" fmla="*/ 396 h 484"/>
                  <a:gd name="T34" fmla="*/ 205 w 242"/>
                  <a:gd name="T35" fmla="*/ 421 h 484"/>
                  <a:gd name="T36" fmla="*/ 194 w 242"/>
                  <a:gd name="T37" fmla="*/ 444 h 484"/>
                  <a:gd name="T38" fmla="*/ 182 w 242"/>
                  <a:gd name="T39" fmla="*/ 461 h 484"/>
                  <a:gd name="T40" fmla="*/ 172 w 242"/>
                  <a:gd name="T41" fmla="*/ 473 h 484"/>
                  <a:gd name="T42" fmla="*/ 167 w 242"/>
                  <a:gd name="T43" fmla="*/ 482 h 484"/>
                  <a:gd name="T44" fmla="*/ 164 w 242"/>
                  <a:gd name="T45" fmla="*/ 484 h 484"/>
                  <a:gd name="T46" fmla="*/ 161 w 242"/>
                  <a:gd name="T47" fmla="*/ 483 h 484"/>
                  <a:gd name="T48" fmla="*/ 153 w 242"/>
                  <a:gd name="T49" fmla="*/ 479 h 484"/>
                  <a:gd name="T50" fmla="*/ 140 w 242"/>
                  <a:gd name="T51" fmla="*/ 470 h 484"/>
                  <a:gd name="T52" fmla="*/ 123 w 242"/>
                  <a:gd name="T53" fmla="*/ 461 h 484"/>
                  <a:gd name="T54" fmla="*/ 104 w 242"/>
                  <a:gd name="T55" fmla="*/ 447 h 484"/>
                  <a:gd name="T56" fmla="*/ 86 w 242"/>
                  <a:gd name="T57" fmla="*/ 428 h 484"/>
                  <a:gd name="T58" fmla="*/ 66 w 242"/>
                  <a:gd name="T59" fmla="*/ 406 h 484"/>
                  <a:gd name="T60" fmla="*/ 46 w 242"/>
                  <a:gd name="T61" fmla="*/ 379 h 484"/>
                  <a:gd name="T62" fmla="*/ 30 w 242"/>
                  <a:gd name="T63" fmla="*/ 349 h 484"/>
                  <a:gd name="T64" fmla="*/ 15 w 242"/>
                  <a:gd name="T65" fmla="*/ 314 h 484"/>
                  <a:gd name="T66" fmla="*/ 6 w 242"/>
                  <a:gd name="T67" fmla="*/ 273 h 484"/>
                  <a:gd name="T68" fmla="*/ 0 w 242"/>
                  <a:gd name="T69" fmla="*/ 231 h 484"/>
                  <a:gd name="T70" fmla="*/ 0 w 242"/>
                  <a:gd name="T71" fmla="*/ 192 h 484"/>
                  <a:gd name="T72" fmla="*/ 3 w 242"/>
                  <a:gd name="T73" fmla="*/ 154 h 484"/>
                  <a:gd name="T74" fmla="*/ 8 w 242"/>
                  <a:gd name="T75" fmla="*/ 121 h 484"/>
                  <a:gd name="T76" fmla="*/ 17 w 242"/>
                  <a:gd name="T77" fmla="*/ 91 h 484"/>
                  <a:gd name="T78" fmla="*/ 27 w 242"/>
                  <a:gd name="T79" fmla="*/ 65 h 484"/>
                  <a:gd name="T80" fmla="*/ 37 w 242"/>
                  <a:gd name="T81" fmla="*/ 42 h 484"/>
                  <a:gd name="T82" fmla="*/ 45 w 242"/>
                  <a:gd name="T83" fmla="*/ 24 h 484"/>
                  <a:gd name="T84" fmla="*/ 52 w 242"/>
                  <a:gd name="T85" fmla="*/ 11 h 484"/>
                  <a:gd name="T86" fmla="*/ 58 w 242"/>
                  <a:gd name="T87" fmla="*/ 3 h 484"/>
                  <a:gd name="T88" fmla="*/ 59 w 242"/>
                  <a:gd name="T89" fmla="*/ 0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42" h="484">
                    <a:moveTo>
                      <a:pt x="59" y="0"/>
                    </a:moveTo>
                    <a:lnTo>
                      <a:pt x="63" y="2"/>
                    </a:lnTo>
                    <a:lnTo>
                      <a:pt x="72" y="7"/>
                    </a:lnTo>
                    <a:lnTo>
                      <a:pt x="87" y="16"/>
                    </a:lnTo>
                    <a:lnTo>
                      <a:pt x="106" y="27"/>
                    </a:lnTo>
                    <a:lnTo>
                      <a:pt x="127" y="42"/>
                    </a:lnTo>
                    <a:lnTo>
                      <a:pt x="148" y="62"/>
                    </a:lnTo>
                    <a:lnTo>
                      <a:pt x="171" y="86"/>
                    </a:lnTo>
                    <a:lnTo>
                      <a:pt x="192" y="112"/>
                    </a:lnTo>
                    <a:lnTo>
                      <a:pt x="212" y="144"/>
                    </a:lnTo>
                    <a:lnTo>
                      <a:pt x="227" y="179"/>
                    </a:lnTo>
                    <a:lnTo>
                      <a:pt x="237" y="220"/>
                    </a:lnTo>
                    <a:lnTo>
                      <a:pt x="242" y="260"/>
                    </a:lnTo>
                    <a:lnTo>
                      <a:pt x="242" y="298"/>
                    </a:lnTo>
                    <a:lnTo>
                      <a:pt x="236" y="335"/>
                    </a:lnTo>
                    <a:lnTo>
                      <a:pt x="227" y="367"/>
                    </a:lnTo>
                    <a:lnTo>
                      <a:pt x="218" y="396"/>
                    </a:lnTo>
                    <a:lnTo>
                      <a:pt x="205" y="421"/>
                    </a:lnTo>
                    <a:lnTo>
                      <a:pt x="194" y="444"/>
                    </a:lnTo>
                    <a:lnTo>
                      <a:pt x="182" y="461"/>
                    </a:lnTo>
                    <a:lnTo>
                      <a:pt x="172" y="473"/>
                    </a:lnTo>
                    <a:lnTo>
                      <a:pt x="167" y="482"/>
                    </a:lnTo>
                    <a:lnTo>
                      <a:pt x="164" y="484"/>
                    </a:lnTo>
                    <a:lnTo>
                      <a:pt x="161" y="483"/>
                    </a:lnTo>
                    <a:lnTo>
                      <a:pt x="153" y="479"/>
                    </a:lnTo>
                    <a:lnTo>
                      <a:pt x="140" y="470"/>
                    </a:lnTo>
                    <a:lnTo>
                      <a:pt x="123" y="461"/>
                    </a:lnTo>
                    <a:lnTo>
                      <a:pt x="104" y="447"/>
                    </a:lnTo>
                    <a:lnTo>
                      <a:pt x="86" y="428"/>
                    </a:lnTo>
                    <a:lnTo>
                      <a:pt x="66" y="406"/>
                    </a:lnTo>
                    <a:lnTo>
                      <a:pt x="46" y="379"/>
                    </a:lnTo>
                    <a:lnTo>
                      <a:pt x="30" y="349"/>
                    </a:lnTo>
                    <a:lnTo>
                      <a:pt x="15" y="314"/>
                    </a:lnTo>
                    <a:lnTo>
                      <a:pt x="6" y="273"/>
                    </a:lnTo>
                    <a:lnTo>
                      <a:pt x="0" y="231"/>
                    </a:lnTo>
                    <a:lnTo>
                      <a:pt x="0" y="192"/>
                    </a:lnTo>
                    <a:lnTo>
                      <a:pt x="3" y="154"/>
                    </a:lnTo>
                    <a:lnTo>
                      <a:pt x="8" y="121"/>
                    </a:lnTo>
                    <a:lnTo>
                      <a:pt x="17" y="91"/>
                    </a:lnTo>
                    <a:lnTo>
                      <a:pt x="27" y="65"/>
                    </a:lnTo>
                    <a:lnTo>
                      <a:pt x="37" y="42"/>
                    </a:lnTo>
                    <a:lnTo>
                      <a:pt x="45" y="24"/>
                    </a:lnTo>
                    <a:lnTo>
                      <a:pt x="52" y="11"/>
                    </a:lnTo>
                    <a:lnTo>
                      <a:pt x="58"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30" name="Freeform 12"/>
              <p:cNvSpPr>
                <a:spLocks/>
              </p:cNvSpPr>
              <p:nvPr/>
            </p:nvSpPr>
            <p:spPr bwMode="auto">
              <a:xfrm>
                <a:off x="11779250" y="1058863"/>
                <a:ext cx="127000" cy="260350"/>
              </a:xfrm>
              <a:custGeom>
                <a:avLst/>
                <a:gdLst>
                  <a:gd name="T0" fmla="*/ 139 w 238"/>
                  <a:gd name="T1" fmla="*/ 0 h 494"/>
                  <a:gd name="T2" fmla="*/ 142 w 238"/>
                  <a:gd name="T3" fmla="*/ 3 h 494"/>
                  <a:gd name="T4" fmla="*/ 147 w 238"/>
                  <a:gd name="T5" fmla="*/ 10 h 494"/>
                  <a:gd name="T6" fmla="*/ 157 w 238"/>
                  <a:gd name="T7" fmla="*/ 23 h 494"/>
                  <a:gd name="T8" fmla="*/ 169 w 238"/>
                  <a:gd name="T9" fmla="*/ 38 h 494"/>
                  <a:gd name="T10" fmla="*/ 181 w 238"/>
                  <a:gd name="T11" fmla="*/ 59 h 494"/>
                  <a:gd name="T12" fmla="*/ 195 w 238"/>
                  <a:gd name="T13" fmla="*/ 83 h 494"/>
                  <a:gd name="T14" fmla="*/ 208 w 238"/>
                  <a:gd name="T15" fmla="*/ 111 h 494"/>
                  <a:gd name="T16" fmla="*/ 219 w 238"/>
                  <a:gd name="T17" fmla="*/ 143 h 494"/>
                  <a:gd name="T18" fmla="*/ 229 w 238"/>
                  <a:gd name="T19" fmla="*/ 180 h 494"/>
                  <a:gd name="T20" fmla="*/ 235 w 238"/>
                  <a:gd name="T21" fmla="*/ 219 h 494"/>
                  <a:gd name="T22" fmla="*/ 238 w 238"/>
                  <a:gd name="T23" fmla="*/ 261 h 494"/>
                  <a:gd name="T24" fmla="*/ 235 w 238"/>
                  <a:gd name="T25" fmla="*/ 303 h 494"/>
                  <a:gd name="T26" fmla="*/ 226 w 238"/>
                  <a:gd name="T27" fmla="*/ 340 h 494"/>
                  <a:gd name="T28" fmla="*/ 215 w 238"/>
                  <a:gd name="T29" fmla="*/ 373 h 494"/>
                  <a:gd name="T30" fmla="*/ 201 w 238"/>
                  <a:gd name="T31" fmla="*/ 402 h 494"/>
                  <a:gd name="T32" fmla="*/ 185 w 238"/>
                  <a:gd name="T33" fmla="*/ 427 h 494"/>
                  <a:gd name="T34" fmla="*/ 169 w 238"/>
                  <a:gd name="T35" fmla="*/ 448 h 494"/>
                  <a:gd name="T36" fmla="*/ 153 w 238"/>
                  <a:gd name="T37" fmla="*/ 465 h 494"/>
                  <a:gd name="T38" fmla="*/ 139 w 238"/>
                  <a:gd name="T39" fmla="*/ 478 h 494"/>
                  <a:gd name="T40" fmla="*/ 128 w 238"/>
                  <a:gd name="T41" fmla="*/ 487 h 494"/>
                  <a:gd name="T42" fmla="*/ 120 w 238"/>
                  <a:gd name="T43" fmla="*/ 493 h 494"/>
                  <a:gd name="T44" fmla="*/ 118 w 238"/>
                  <a:gd name="T45" fmla="*/ 494 h 494"/>
                  <a:gd name="T46" fmla="*/ 115 w 238"/>
                  <a:gd name="T47" fmla="*/ 492 h 494"/>
                  <a:gd name="T48" fmla="*/ 108 w 238"/>
                  <a:gd name="T49" fmla="*/ 486 h 494"/>
                  <a:gd name="T50" fmla="*/ 96 w 238"/>
                  <a:gd name="T51" fmla="*/ 475 h 494"/>
                  <a:gd name="T52" fmla="*/ 82 w 238"/>
                  <a:gd name="T53" fmla="*/ 459 h 494"/>
                  <a:gd name="T54" fmla="*/ 67 w 238"/>
                  <a:gd name="T55" fmla="*/ 440 h 494"/>
                  <a:gd name="T56" fmla="*/ 50 w 238"/>
                  <a:gd name="T57" fmla="*/ 417 h 494"/>
                  <a:gd name="T58" fmla="*/ 34 w 238"/>
                  <a:gd name="T59" fmla="*/ 391 h 494"/>
                  <a:gd name="T60" fmla="*/ 21 w 238"/>
                  <a:gd name="T61" fmla="*/ 360 h 494"/>
                  <a:gd name="T62" fmla="*/ 10 w 238"/>
                  <a:gd name="T63" fmla="*/ 325 h 494"/>
                  <a:gd name="T64" fmla="*/ 3 w 238"/>
                  <a:gd name="T65" fmla="*/ 287 h 494"/>
                  <a:gd name="T66" fmla="*/ 0 w 238"/>
                  <a:gd name="T67" fmla="*/ 247 h 494"/>
                  <a:gd name="T68" fmla="*/ 5 w 238"/>
                  <a:gd name="T69" fmla="*/ 205 h 494"/>
                  <a:gd name="T70" fmla="*/ 13 w 238"/>
                  <a:gd name="T71" fmla="*/ 168 h 494"/>
                  <a:gd name="T72" fmla="*/ 26 w 238"/>
                  <a:gd name="T73" fmla="*/ 133 h 494"/>
                  <a:gd name="T74" fmla="*/ 43 w 238"/>
                  <a:gd name="T75" fmla="*/ 103 h 494"/>
                  <a:gd name="T76" fmla="*/ 61 w 238"/>
                  <a:gd name="T77" fmla="*/ 76 h 494"/>
                  <a:gd name="T78" fmla="*/ 79 w 238"/>
                  <a:gd name="T79" fmla="*/ 54 h 494"/>
                  <a:gd name="T80" fmla="*/ 98 w 238"/>
                  <a:gd name="T81" fmla="*/ 35 h 494"/>
                  <a:gd name="T82" fmla="*/ 113 w 238"/>
                  <a:gd name="T83" fmla="*/ 20 h 494"/>
                  <a:gd name="T84" fmla="*/ 126 w 238"/>
                  <a:gd name="T85" fmla="*/ 10 h 494"/>
                  <a:gd name="T86" fmla="*/ 136 w 238"/>
                  <a:gd name="T87" fmla="*/ 3 h 494"/>
                  <a:gd name="T88" fmla="*/ 139 w 238"/>
                  <a:gd name="T8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8" h="494">
                    <a:moveTo>
                      <a:pt x="139" y="0"/>
                    </a:moveTo>
                    <a:lnTo>
                      <a:pt x="142" y="3"/>
                    </a:lnTo>
                    <a:lnTo>
                      <a:pt x="147" y="10"/>
                    </a:lnTo>
                    <a:lnTo>
                      <a:pt x="157" y="23"/>
                    </a:lnTo>
                    <a:lnTo>
                      <a:pt x="169" y="38"/>
                    </a:lnTo>
                    <a:lnTo>
                      <a:pt x="181" y="59"/>
                    </a:lnTo>
                    <a:lnTo>
                      <a:pt x="195" y="83"/>
                    </a:lnTo>
                    <a:lnTo>
                      <a:pt x="208" y="111"/>
                    </a:lnTo>
                    <a:lnTo>
                      <a:pt x="219" y="143"/>
                    </a:lnTo>
                    <a:lnTo>
                      <a:pt x="229" y="180"/>
                    </a:lnTo>
                    <a:lnTo>
                      <a:pt x="235" y="219"/>
                    </a:lnTo>
                    <a:lnTo>
                      <a:pt x="238" y="261"/>
                    </a:lnTo>
                    <a:lnTo>
                      <a:pt x="235" y="303"/>
                    </a:lnTo>
                    <a:lnTo>
                      <a:pt x="226" y="340"/>
                    </a:lnTo>
                    <a:lnTo>
                      <a:pt x="215" y="373"/>
                    </a:lnTo>
                    <a:lnTo>
                      <a:pt x="201" y="402"/>
                    </a:lnTo>
                    <a:lnTo>
                      <a:pt x="185" y="427"/>
                    </a:lnTo>
                    <a:lnTo>
                      <a:pt x="169" y="448"/>
                    </a:lnTo>
                    <a:lnTo>
                      <a:pt x="153" y="465"/>
                    </a:lnTo>
                    <a:lnTo>
                      <a:pt x="139" y="478"/>
                    </a:lnTo>
                    <a:lnTo>
                      <a:pt x="128" y="487"/>
                    </a:lnTo>
                    <a:lnTo>
                      <a:pt x="120" y="493"/>
                    </a:lnTo>
                    <a:lnTo>
                      <a:pt x="118" y="494"/>
                    </a:lnTo>
                    <a:lnTo>
                      <a:pt x="115" y="492"/>
                    </a:lnTo>
                    <a:lnTo>
                      <a:pt x="108" y="486"/>
                    </a:lnTo>
                    <a:lnTo>
                      <a:pt x="96" y="475"/>
                    </a:lnTo>
                    <a:lnTo>
                      <a:pt x="82" y="459"/>
                    </a:lnTo>
                    <a:lnTo>
                      <a:pt x="67" y="440"/>
                    </a:lnTo>
                    <a:lnTo>
                      <a:pt x="50" y="417"/>
                    </a:lnTo>
                    <a:lnTo>
                      <a:pt x="34" y="391"/>
                    </a:lnTo>
                    <a:lnTo>
                      <a:pt x="21" y="360"/>
                    </a:lnTo>
                    <a:lnTo>
                      <a:pt x="10" y="325"/>
                    </a:lnTo>
                    <a:lnTo>
                      <a:pt x="3" y="287"/>
                    </a:lnTo>
                    <a:lnTo>
                      <a:pt x="0" y="247"/>
                    </a:lnTo>
                    <a:lnTo>
                      <a:pt x="5" y="205"/>
                    </a:lnTo>
                    <a:lnTo>
                      <a:pt x="13" y="168"/>
                    </a:lnTo>
                    <a:lnTo>
                      <a:pt x="26" y="133"/>
                    </a:lnTo>
                    <a:lnTo>
                      <a:pt x="43" y="103"/>
                    </a:lnTo>
                    <a:lnTo>
                      <a:pt x="61" y="76"/>
                    </a:lnTo>
                    <a:lnTo>
                      <a:pt x="79" y="54"/>
                    </a:lnTo>
                    <a:lnTo>
                      <a:pt x="98" y="35"/>
                    </a:lnTo>
                    <a:lnTo>
                      <a:pt x="113" y="20"/>
                    </a:lnTo>
                    <a:lnTo>
                      <a:pt x="126" y="10"/>
                    </a:lnTo>
                    <a:lnTo>
                      <a:pt x="136" y="3"/>
                    </a:lnTo>
                    <a:lnTo>
                      <a:pt x="13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31" name="Freeform 13"/>
              <p:cNvSpPr>
                <a:spLocks/>
              </p:cNvSpPr>
              <p:nvPr/>
            </p:nvSpPr>
            <p:spPr bwMode="auto">
              <a:xfrm>
                <a:off x="11622088" y="1490663"/>
                <a:ext cx="198437" cy="176212"/>
              </a:xfrm>
              <a:custGeom>
                <a:avLst/>
                <a:gdLst>
                  <a:gd name="T0" fmla="*/ 17 w 375"/>
                  <a:gd name="T1" fmla="*/ 0 h 333"/>
                  <a:gd name="T2" fmla="*/ 34 w 375"/>
                  <a:gd name="T3" fmla="*/ 0 h 333"/>
                  <a:gd name="T4" fmla="*/ 58 w 375"/>
                  <a:gd name="T5" fmla="*/ 1 h 333"/>
                  <a:gd name="T6" fmla="*/ 86 w 375"/>
                  <a:gd name="T7" fmla="*/ 5 h 333"/>
                  <a:gd name="T8" fmla="*/ 119 w 375"/>
                  <a:gd name="T9" fmla="*/ 12 h 333"/>
                  <a:gd name="T10" fmla="*/ 154 w 375"/>
                  <a:gd name="T11" fmla="*/ 23 h 333"/>
                  <a:gd name="T12" fmla="*/ 191 w 375"/>
                  <a:gd name="T13" fmla="*/ 39 h 333"/>
                  <a:gd name="T14" fmla="*/ 229 w 375"/>
                  <a:gd name="T15" fmla="*/ 60 h 333"/>
                  <a:gd name="T16" fmla="*/ 267 w 375"/>
                  <a:gd name="T17" fmla="*/ 88 h 333"/>
                  <a:gd name="T18" fmla="*/ 300 w 375"/>
                  <a:gd name="T19" fmla="*/ 120 h 333"/>
                  <a:gd name="T20" fmla="*/ 327 w 375"/>
                  <a:gd name="T21" fmla="*/ 152 h 333"/>
                  <a:gd name="T22" fmla="*/ 345 w 375"/>
                  <a:gd name="T23" fmla="*/ 186 h 333"/>
                  <a:gd name="T24" fmla="*/ 359 w 375"/>
                  <a:gd name="T25" fmla="*/ 217 h 333"/>
                  <a:gd name="T26" fmla="*/ 368 w 375"/>
                  <a:gd name="T27" fmla="*/ 246 h 333"/>
                  <a:gd name="T28" fmla="*/ 372 w 375"/>
                  <a:gd name="T29" fmla="*/ 272 h 333"/>
                  <a:gd name="T30" fmla="*/ 375 w 375"/>
                  <a:gd name="T31" fmla="*/ 295 h 333"/>
                  <a:gd name="T32" fmla="*/ 375 w 375"/>
                  <a:gd name="T33" fmla="*/ 313 h 333"/>
                  <a:gd name="T34" fmla="*/ 375 w 375"/>
                  <a:gd name="T35" fmla="*/ 324 h 333"/>
                  <a:gd name="T36" fmla="*/ 375 w 375"/>
                  <a:gd name="T37" fmla="*/ 327 h 333"/>
                  <a:gd name="T38" fmla="*/ 370 w 375"/>
                  <a:gd name="T39" fmla="*/ 328 h 333"/>
                  <a:gd name="T40" fmla="*/ 358 w 375"/>
                  <a:gd name="T41" fmla="*/ 330 h 333"/>
                  <a:gd name="T42" fmla="*/ 339 w 375"/>
                  <a:gd name="T43" fmla="*/ 333 h 333"/>
                  <a:gd name="T44" fmla="*/ 315 w 375"/>
                  <a:gd name="T45" fmla="*/ 333 h 333"/>
                  <a:gd name="T46" fmla="*/ 286 w 375"/>
                  <a:gd name="T47" fmla="*/ 331 h 333"/>
                  <a:gd name="T48" fmla="*/ 253 w 375"/>
                  <a:gd name="T49" fmla="*/ 327 h 333"/>
                  <a:gd name="T50" fmla="*/ 218 w 375"/>
                  <a:gd name="T51" fmla="*/ 320 h 333"/>
                  <a:gd name="T52" fmla="*/ 181 w 375"/>
                  <a:gd name="T53" fmla="*/ 306 h 333"/>
                  <a:gd name="T54" fmla="*/ 143 w 375"/>
                  <a:gd name="T55" fmla="*/ 288 h 333"/>
                  <a:gd name="T56" fmla="*/ 106 w 375"/>
                  <a:gd name="T57" fmla="*/ 261 h 333"/>
                  <a:gd name="T58" fmla="*/ 76 w 375"/>
                  <a:gd name="T59" fmla="*/ 232 h 333"/>
                  <a:gd name="T60" fmla="*/ 52 w 375"/>
                  <a:gd name="T61" fmla="*/ 201 h 333"/>
                  <a:gd name="T62" fmla="*/ 34 w 375"/>
                  <a:gd name="T63" fmla="*/ 170 h 333"/>
                  <a:gd name="T64" fmla="*/ 20 w 375"/>
                  <a:gd name="T65" fmla="*/ 138 h 333"/>
                  <a:gd name="T66" fmla="*/ 11 w 375"/>
                  <a:gd name="T67" fmla="*/ 107 h 333"/>
                  <a:gd name="T68" fmla="*/ 4 w 375"/>
                  <a:gd name="T69" fmla="*/ 78 h 333"/>
                  <a:gd name="T70" fmla="*/ 1 w 375"/>
                  <a:gd name="T71" fmla="*/ 53 h 333"/>
                  <a:gd name="T72" fmla="*/ 0 w 375"/>
                  <a:gd name="T73" fmla="*/ 30 h 333"/>
                  <a:gd name="T74" fmla="*/ 0 w 375"/>
                  <a:gd name="T75" fmla="*/ 16 h 333"/>
                  <a:gd name="T76" fmla="*/ 0 w 375"/>
                  <a:gd name="T77" fmla="*/ 14 h 333"/>
                  <a:gd name="T78" fmla="*/ 0 w 375"/>
                  <a:gd name="T79" fmla="*/ 4 h 333"/>
                  <a:gd name="T80" fmla="*/ 1 w 375"/>
                  <a:gd name="T81" fmla="*/ 0 h 333"/>
                  <a:gd name="T82" fmla="*/ 4 w 375"/>
                  <a:gd name="T83" fmla="*/ 0 h 333"/>
                  <a:gd name="T84" fmla="*/ 17 w 375"/>
                  <a:gd name="T85"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5" h="333">
                    <a:moveTo>
                      <a:pt x="17" y="0"/>
                    </a:moveTo>
                    <a:lnTo>
                      <a:pt x="34" y="0"/>
                    </a:lnTo>
                    <a:lnTo>
                      <a:pt x="58" y="1"/>
                    </a:lnTo>
                    <a:lnTo>
                      <a:pt x="86" y="5"/>
                    </a:lnTo>
                    <a:lnTo>
                      <a:pt x="119" y="12"/>
                    </a:lnTo>
                    <a:lnTo>
                      <a:pt x="154" y="23"/>
                    </a:lnTo>
                    <a:lnTo>
                      <a:pt x="191" y="39"/>
                    </a:lnTo>
                    <a:lnTo>
                      <a:pt x="229" y="60"/>
                    </a:lnTo>
                    <a:lnTo>
                      <a:pt x="267" y="88"/>
                    </a:lnTo>
                    <a:lnTo>
                      <a:pt x="300" y="120"/>
                    </a:lnTo>
                    <a:lnTo>
                      <a:pt x="327" y="152"/>
                    </a:lnTo>
                    <a:lnTo>
                      <a:pt x="345" y="186"/>
                    </a:lnTo>
                    <a:lnTo>
                      <a:pt x="359" y="217"/>
                    </a:lnTo>
                    <a:lnTo>
                      <a:pt x="368" y="246"/>
                    </a:lnTo>
                    <a:lnTo>
                      <a:pt x="372" y="272"/>
                    </a:lnTo>
                    <a:lnTo>
                      <a:pt x="375" y="295"/>
                    </a:lnTo>
                    <a:lnTo>
                      <a:pt x="375" y="313"/>
                    </a:lnTo>
                    <a:lnTo>
                      <a:pt x="375" y="324"/>
                    </a:lnTo>
                    <a:lnTo>
                      <a:pt x="375" y="327"/>
                    </a:lnTo>
                    <a:lnTo>
                      <a:pt x="370" y="328"/>
                    </a:lnTo>
                    <a:lnTo>
                      <a:pt x="358" y="330"/>
                    </a:lnTo>
                    <a:lnTo>
                      <a:pt x="339" y="333"/>
                    </a:lnTo>
                    <a:lnTo>
                      <a:pt x="315" y="333"/>
                    </a:lnTo>
                    <a:lnTo>
                      <a:pt x="286" y="331"/>
                    </a:lnTo>
                    <a:lnTo>
                      <a:pt x="253" y="327"/>
                    </a:lnTo>
                    <a:lnTo>
                      <a:pt x="218" y="320"/>
                    </a:lnTo>
                    <a:lnTo>
                      <a:pt x="181" y="306"/>
                    </a:lnTo>
                    <a:lnTo>
                      <a:pt x="143" y="288"/>
                    </a:lnTo>
                    <a:lnTo>
                      <a:pt x="106" y="261"/>
                    </a:lnTo>
                    <a:lnTo>
                      <a:pt x="76" y="232"/>
                    </a:lnTo>
                    <a:lnTo>
                      <a:pt x="52" y="201"/>
                    </a:lnTo>
                    <a:lnTo>
                      <a:pt x="34" y="170"/>
                    </a:lnTo>
                    <a:lnTo>
                      <a:pt x="20" y="138"/>
                    </a:lnTo>
                    <a:lnTo>
                      <a:pt x="11" y="107"/>
                    </a:lnTo>
                    <a:lnTo>
                      <a:pt x="4" y="78"/>
                    </a:lnTo>
                    <a:lnTo>
                      <a:pt x="1" y="53"/>
                    </a:lnTo>
                    <a:lnTo>
                      <a:pt x="0" y="30"/>
                    </a:lnTo>
                    <a:lnTo>
                      <a:pt x="0" y="16"/>
                    </a:lnTo>
                    <a:lnTo>
                      <a:pt x="0" y="14"/>
                    </a:lnTo>
                    <a:lnTo>
                      <a:pt x="0" y="4"/>
                    </a:lnTo>
                    <a:lnTo>
                      <a:pt x="1" y="0"/>
                    </a:lnTo>
                    <a:lnTo>
                      <a:pt x="4" y="0"/>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32" name="Freeform 14"/>
              <p:cNvSpPr>
                <a:spLocks/>
              </p:cNvSpPr>
              <p:nvPr/>
            </p:nvSpPr>
            <p:spPr bwMode="auto">
              <a:xfrm>
                <a:off x="11687175" y="1693863"/>
                <a:ext cx="231775" cy="147637"/>
              </a:xfrm>
              <a:custGeom>
                <a:avLst/>
                <a:gdLst>
                  <a:gd name="T0" fmla="*/ 118 w 438"/>
                  <a:gd name="T1" fmla="*/ 0 h 278"/>
                  <a:gd name="T2" fmla="*/ 155 w 438"/>
                  <a:gd name="T3" fmla="*/ 4 h 278"/>
                  <a:gd name="T4" fmla="*/ 195 w 438"/>
                  <a:gd name="T5" fmla="*/ 11 h 278"/>
                  <a:gd name="T6" fmla="*/ 236 w 438"/>
                  <a:gd name="T7" fmla="*/ 24 h 278"/>
                  <a:gd name="T8" fmla="*/ 279 w 438"/>
                  <a:gd name="T9" fmla="*/ 42 h 278"/>
                  <a:gd name="T10" fmla="*/ 316 w 438"/>
                  <a:gd name="T11" fmla="*/ 63 h 278"/>
                  <a:gd name="T12" fmla="*/ 346 w 438"/>
                  <a:gd name="T13" fmla="*/ 87 h 278"/>
                  <a:gd name="T14" fmla="*/ 371 w 438"/>
                  <a:gd name="T15" fmla="*/ 112 h 278"/>
                  <a:gd name="T16" fmla="*/ 391 w 438"/>
                  <a:gd name="T17" fmla="*/ 137 h 278"/>
                  <a:gd name="T18" fmla="*/ 407 w 438"/>
                  <a:gd name="T19" fmla="*/ 162 h 278"/>
                  <a:gd name="T20" fmla="*/ 418 w 438"/>
                  <a:gd name="T21" fmla="*/ 186 h 278"/>
                  <a:gd name="T22" fmla="*/ 426 w 438"/>
                  <a:gd name="T23" fmla="*/ 207 h 278"/>
                  <a:gd name="T24" fmla="*/ 432 w 438"/>
                  <a:gd name="T25" fmla="*/ 225 h 278"/>
                  <a:gd name="T26" fmla="*/ 436 w 438"/>
                  <a:gd name="T27" fmla="*/ 239 h 278"/>
                  <a:gd name="T28" fmla="*/ 438 w 438"/>
                  <a:gd name="T29" fmla="*/ 249 h 278"/>
                  <a:gd name="T30" fmla="*/ 438 w 438"/>
                  <a:gd name="T31" fmla="*/ 252 h 278"/>
                  <a:gd name="T32" fmla="*/ 435 w 438"/>
                  <a:gd name="T33" fmla="*/ 253 h 278"/>
                  <a:gd name="T34" fmla="*/ 425 w 438"/>
                  <a:gd name="T35" fmla="*/ 258 h 278"/>
                  <a:gd name="T36" fmla="*/ 411 w 438"/>
                  <a:gd name="T37" fmla="*/ 263 h 278"/>
                  <a:gd name="T38" fmla="*/ 391 w 438"/>
                  <a:gd name="T39" fmla="*/ 269 h 278"/>
                  <a:gd name="T40" fmla="*/ 366 w 438"/>
                  <a:gd name="T41" fmla="*/ 273 h 278"/>
                  <a:gd name="T42" fmla="*/ 339 w 438"/>
                  <a:gd name="T43" fmla="*/ 277 h 278"/>
                  <a:gd name="T44" fmla="*/ 306 w 438"/>
                  <a:gd name="T45" fmla="*/ 278 h 278"/>
                  <a:gd name="T46" fmla="*/ 272 w 438"/>
                  <a:gd name="T47" fmla="*/ 277 h 278"/>
                  <a:gd name="T48" fmla="*/ 237 w 438"/>
                  <a:gd name="T49" fmla="*/ 273 h 278"/>
                  <a:gd name="T50" fmla="*/ 199 w 438"/>
                  <a:gd name="T51" fmla="*/ 262 h 278"/>
                  <a:gd name="T52" fmla="*/ 161 w 438"/>
                  <a:gd name="T53" fmla="*/ 246 h 278"/>
                  <a:gd name="T54" fmla="*/ 125 w 438"/>
                  <a:gd name="T55" fmla="*/ 224 h 278"/>
                  <a:gd name="T56" fmla="*/ 96 w 438"/>
                  <a:gd name="T57" fmla="*/ 200 h 278"/>
                  <a:gd name="T58" fmla="*/ 70 w 438"/>
                  <a:gd name="T59" fmla="*/ 174 h 278"/>
                  <a:gd name="T60" fmla="*/ 50 w 438"/>
                  <a:gd name="T61" fmla="*/ 146 h 278"/>
                  <a:gd name="T62" fmla="*/ 34 w 438"/>
                  <a:gd name="T63" fmla="*/ 118 h 278"/>
                  <a:gd name="T64" fmla="*/ 22 w 438"/>
                  <a:gd name="T65" fmla="*/ 91 h 278"/>
                  <a:gd name="T66" fmla="*/ 12 w 438"/>
                  <a:gd name="T67" fmla="*/ 66 h 278"/>
                  <a:gd name="T68" fmla="*/ 7 w 438"/>
                  <a:gd name="T69" fmla="*/ 45 h 278"/>
                  <a:gd name="T70" fmla="*/ 2 w 438"/>
                  <a:gd name="T71" fmla="*/ 29 h 278"/>
                  <a:gd name="T72" fmla="*/ 1 w 438"/>
                  <a:gd name="T73" fmla="*/ 18 h 278"/>
                  <a:gd name="T74" fmla="*/ 0 w 438"/>
                  <a:gd name="T75" fmla="*/ 15 h 278"/>
                  <a:gd name="T76" fmla="*/ 4 w 438"/>
                  <a:gd name="T77" fmla="*/ 14 h 278"/>
                  <a:gd name="T78" fmla="*/ 15 w 438"/>
                  <a:gd name="T79" fmla="*/ 11 h 278"/>
                  <a:gd name="T80" fmla="*/ 34 w 438"/>
                  <a:gd name="T81" fmla="*/ 7 h 278"/>
                  <a:gd name="T82" fmla="*/ 56 w 438"/>
                  <a:gd name="T83" fmla="*/ 3 h 278"/>
                  <a:gd name="T84" fmla="*/ 86 w 438"/>
                  <a:gd name="T85" fmla="*/ 0 h 278"/>
                  <a:gd name="T86" fmla="*/ 118 w 438"/>
                  <a:gd name="T87"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8" h="278">
                    <a:moveTo>
                      <a:pt x="118" y="0"/>
                    </a:moveTo>
                    <a:lnTo>
                      <a:pt x="155" y="4"/>
                    </a:lnTo>
                    <a:lnTo>
                      <a:pt x="195" y="11"/>
                    </a:lnTo>
                    <a:lnTo>
                      <a:pt x="236" y="24"/>
                    </a:lnTo>
                    <a:lnTo>
                      <a:pt x="279" y="42"/>
                    </a:lnTo>
                    <a:lnTo>
                      <a:pt x="316" y="63"/>
                    </a:lnTo>
                    <a:lnTo>
                      <a:pt x="346" y="87"/>
                    </a:lnTo>
                    <a:lnTo>
                      <a:pt x="371" y="112"/>
                    </a:lnTo>
                    <a:lnTo>
                      <a:pt x="391" y="137"/>
                    </a:lnTo>
                    <a:lnTo>
                      <a:pt x="407" y="162"/>
                    </a:lnTo>
                    <a:lnTo>
                      <a:pt x="418" y="186"/>
                    </a:lnTo>
                    <a:lnTo>
                      <a:pt x="426" y="207"/>
                    </a:lnTo>
                    <a:lnTo>
                      <a:pt x="432" y="225"/>
                    </a:lnTo>
                    <a:lnTo>
                      <a:pt x="436" y="239"/>
                    </a:lnTo>
                    <a:lnTo>
                      <a:pt x="438" y="249"/>
                    </a:lnTo>
                    <a:lnTo>
                      <a:pt x="438" y="252"/>
                    </a:lnTo>
                    <a:lnTo>
                      <a:pt x="435" y="253"/>
                    </a:lnTo>
                    <a:lnTo>
                      <a:pt x="425" y="258"/>
                    </a:lnTo>
                    <a:lnTo>
                      <a:pt x="411" y="263"/>
                    </a:lnTo>
                    <a:lnTo>
                      <a:pt x="391" y="269"/>
                    </a:lnTo>
                    <a:lnTo>
                      <a:pt x="366" y="273"/>
                    </a:lnTo>
                    <a:lnTo>
                      <a:pt x="339" y="277"/>
                    </a:lnTo>
                    <a:lnTo>
                      <a:pt x="306" y="278"/>
                    </a:lnTo>
                    <a:lnTo>
                      <a:pt x="272" y="277"/>
                    </a:lnTo>
                    <a:lnTo>
                      <a:pt x="237" y="273"/>
                    </a:lnTo>
                    <a:lnTo>
                      <a:pt x="199" y="262"/>
                    </a:lnTo>
                    <a:lnTo>
                      <a:pt x="161" y="246"/>
                    </a:lnTo>
                    <a:lnTo>
                      <a:pt x="125" y="224"/>
                    </a:lnTo>
                    <a:lnTo>
                      <a:pt x="96" y="200"/>
                    </a:lnTo>
                    <a:lnTo>
                      <a:pt x="70" y="174"/>
                    </a:lnTo>
                    <a:lnTo>
                      <a:pt x="50" y="146"/>
                    </a:lnTo>
                    <a:lnTo>
                      <a:pt x="34" y="118"/>
                    </a:lnTo>
                    <a:lnTo>
                      <a:pt x="22" y="91"/>
                    </a:lnTo>
                    <a:lnTo>
                      <a:pt x="12" y="66"/>
                    </a:lnTo>
                    <a:lnTo>
                      <a:pt x="7" y="45"/>
                    </a:lnTo>
                    <a:lnTo>
                      <a:pt x="2" y="29"/>
                    </a:lnTo>
                    <a:lnTo>
                      <a:pt x="1" y="18"/>
                    </a:lnTo>
                    <a:lnTo>
                      <a:pt x="0" y="15"/>
                    </a:lnTo>
                    <a:lnTo>
                      <a:pt x="4" y="14"/>
                    </a:lnTo>
                    <a:lnTo>
                      <a:pt x="15" y="11"/>
                    </a:lnTo>
                    <a:lnTo>
                      <a:pt x="34" y="7"/>
                    </a:lnTo>
                    <a:lnTo>
                      <a:pt x="56" y="3"/>
                    </a:lnTo>
                    <a:lnTo>
                      <a:pt x="86" y="0"/>
                    </a:lnTo>
                    <a:lnTo>
                      <a:pt x="1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33" name="Freeform 15"/>
              <p:cNvSpPr>
                <a:spLocks/>
              </p:cNvSpPr>
              <p:nvPr/>
            </p:nvSpPr>
            <p:spPr bwMode="auto">
              <a:xfrm>
                <a:off x="11779250" y="1868488"/>
                <a:ext cx="258762" cy="127000"/>
              </a:xfrm>
              <a:custGeom>
                <a:avLst/>
                <a:gdLst>
                  <a:gd name="T0" fmla="*/ 232 w 489"/>
                  <a:gd name="T1" fmla="*/ 0 h 240"/>
                  <a:gd name="T2" fmla="*/ 275 w 489"/>
                  <a:gd name="T3" fmla="*/ 6 h 240"/>
                  <a:gd name="T4" fmla="*/ 316 w 489"/>
                  <a:gd name="T5" fmla="*/ 14 h 240"/>
                  <a:gd name="T6" fmla="*/ 352 w 489"/>
                  <a:gd name="T7" fmla="*/ 28 h 240"/>
                  <a:gd name="T8" fmla="*/ 383 w 489"/>
                  <a:gd name="T9" fmla="*/ 45 h 240"/>
                  <a:gd name="T10" fmla="*/ 410 w 489"/>
                  <a:gd name="T11" fmla="*/ 63 h 240"/>
                  <a:gd name="T12" fmla="*/ 433 w 489"/>
                  <a:gd name="T13" fmla="*/ 83 h 240"/>
                  <a:gd name="T14" fmla="*/ 451 w 489"/>
                  <a:gd name="T15" fmla="*/ 101 h 240"/>
                  <a:gd name="T16" fmla="*/ 465 w 489"/>
                  <a:gd name="T17" fmla="*/ 119 h 240"/>
                  <a:gd name="T18" fmla="*/ 477 w 489"/>
                  <a:gd name="T19" fmla="*/ 135 h 240"/>
                  <a:gd name="T20" fmla="*/ 484 w 489"/>
                  <a:gd name="T21" fmla="*/ 147 h 240"/>
                  <a:gd name="T22" fmla="*/ 488 w 489"/>
                  <a:gd name="T23" fmla="*/ 156 h 240"/>
                  <a:gd name="T24" fmla="*/ 489 w 489"/>
                  <a:gd name="T25" fmla="*/ 158 h 240"/>
                  <a:gd name="T26" fmla="*/ 487 w 489"/>
                  <a:gd name="T27" fmla="*/ 161 h 240"/>
                  <a:gd name="T28" fmla="*/ 480 w 489"/>
                  <a:gd name="T29" fmla="*/ 167 h 240"/>
                  <a:gd name="T30" fmla="*/ 467 w 489"/>
                  <a:gd name="T31" fmla="*/ 177 h 240"/>
                  <a:gd name="T32" fmla="*/ 450 w 489"/>
                  <a:gd name="T33" fmla="*/ 188 h 240"/>
                  <a:gd name="T34" fmla="*/ 427 w 489"/>
                  <a:gd name="T35" fmla="*/ 200 h 240"/>
                  <a:gd name="T36" fmla="*/ 402 w 489"/>
                  <a:gd name="T37" fmla="*/ 213 h 240"/>
                  <a:gd name="T38" fmla="*/ 373 w 489"/>
                  <a:gd name="T39" fmla="*/ 224 h 240"/>
                  <a:gd name="T40" fmla="*/ 341 w 489"/>
                  <a:gd name="T41" fmla="*/ 233 h 240"/>
                  <a:gd name="T42" fmla="*/ 304 w 489"/>
                  <a:gd name="T43" fmla="*/ 238 h 240"/>
                  <a:gd name="T44" fmla="*/ 266 w 489"/>
                  <a:gd name="T45" fmla="*/ 240 h 240"/>
                  <a:gd name="T46" fmla="*/ 224 w 489"/>
                  <a:gd name="T47" fmla="*/ 235 h 240"/>
                  <a:gd name="T48" fmla="*/ 184 w 489"/>
                  <a:gd name="T49" fmla="*/ 226 h 240"/>
                  <a:gd name="T50" fmla="*/ 147 w 489"/>
                  <a:gd name="T51" fmla="*/ 212 h 240"/>
                  <a:gd name="T52" fmla="*/ 116 w 489"/>
                  <a:gd name="T53" fmla="*/ 193 h 240"/>
                  <a:gd name="T54" fmla="*/ 88 w 489"/>
                  <a:gd name="T55" fmla="*/ 172 h 240"/>
                  <a:gd name="T56" fmla="*/ 64 w 489"/>
                  <a:gd name="T57" fmla="*/ 150 h 240"/>
                  <a:gd name="T58" fmla="*/ 44 w 489"/>
                  <a:gd name="T59" fmla="*/ 129 h 240"/>
                  <a:gd name="T60" fmla="*/ 27 w 489"/>
                  <a:gd name="T61" fmla="*/ 108 h 240"/>
                  <a:gd name="T62" fmla="*/ 16 w 489"/>
                  <a:gd name="T63" fmla="*/ 90 h 240"/>
                  <a:gd name="T64" fmla="*/ 7 w 489"/>
                  <a:gd name="T65" fmla="*/ 76 h 240"/>
                  <a:gd name="T66" fmla="*/ 2 w 489"/>
                  <a:gd name="T67" fmla="*/ 66 h 240"/>
                  <a:gd name="T68" fmla="*/ 0 w 489"/>
                  <a:gd name="T69" fmla="*/ 63 h 240"/>
                  <a:gd name="T70" fmla="*/ 3 w 489"/>
                  <a:gd name="T71" fmla="*/ 60 h 240"/>
                  <a:gd name="T72" fmla="*/ 10 w 489"/>
                  <a:gd name="T73" fmla="*/ 56 h 240"/>
                  <a:gd name="T74" fmla="*/ 24 w 489"/>
                  <a:gd name="T75" fmla="*/ 48 h 240"/>
                  <a:gd name="T76" fmla="*/ 41 w 489"/>
                  <a:gd name="T77" fmla="*/ 39 h 240"/>
                  <a:gd name="T78" fmla="*/ 64 w 489"/>
                  <a:gd name="T79" fmla="*/ 30 h 240"/>
                  <a:gd name="T80" fmla="*/ 91 w 489"/>
                  <a:gd name="T81" fmla="*/ 20 h 240"/>
                  <a:gd name="T82" fmla="*/ 120 w 489"/>
                  <a:gd name="T83" fmla="*/ 11 h 240"/>
                  <a:gd name="T84" fmla="*/ 154 w 489"/>
                  <a:gd name="T85" fmla="*/ 4 h 240"/>
                  <a:gd name="T86" fmla="*/ 191 w 489"/>
                  <a:gd name="T87" fmla="*/ 2 h 240"/>
                  <a:gd name="T88" fmla="*/ 232 w 489"/>
                  <a:gd name="T8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9" h="240">
                    <a:moveTo>
                      <a:pt x="232" y="0"/>
                    </a:moveTo>
                    <a:lnTo>
                      <a:pt x="275" y="6"/>
                    </a:lnTo>
                    <a:lnTo>
                      <a:pt x="316" y="14"/>
                    </a:lnTo>
                    <a:lnTo>
                      <a:pt x="352" y="28"/>
                    </a:lnTo>
                    <a:lnTo>
                      <a:pt x="383" y="45"/>
                    </a:lnTo>
                    <a:lnTo>
                      <a:pt x="410" y="63"/>
                    </a:lnTo>
                    <a:lnTo>
                      <a:pt x="433" y="83"/>
                    </a:lnTo>
                    <a:lnTo>
                      <a:pt x="451" y="101"/>
                    </a:lnTo>
                    <a:lnTo>
                      <a:pt x="465" y="119"/>
                    </a:lnTo>
                    <a:lnTo>
                      <a:pt x="477" y="135"/>
                    </a:lnTo>
                    <a:lnTo>
                      <a:pt x="484" y="147"/>
                    </a:lnTo>
                    <a:lnTo>
                      <a:pt x="488" y="156"/>
                    </a:lnTo>
                    <a:lnTo>
                      <a:pt x="489" y="158"/>
                    </a:lnTo>
                    <a:lnTo>
                      <a:pt x="487" y="161"/>
                    </a:lnTo>
                    <a:lnTo>
                      <a:pt x="480" y="167"/>
                    </a:lnTo>
                    <a:lnTo>
                      <a:pt x="467" y="177"/>
                    </a:lnTo>
                    <a:lnTo>
                      <a:pt x="450" y="188"/>
                    </a:lnTo>
                    <a:lnTo>
                      <a:pt x="427" y="200"/>
                    </a:lnTo>
                    <a:lnTo>
                      <a:pt x="402" y="213"/>
                    </a:lnTo>
                    <a:lnTo>
                      <a:pt x="373" y="224"/>
                    </a:lnTo>
                    <a:lnTo>
                      <a:pt x="341" y="233"/>
                    </a:lnTo>
                    <a:lnTo>
                      <a:pt x="304" y="238"/>
                    </a:lnTo>
                    <a:lnTo>
                      <a:pt x="266" y="240"/>
                    </a:lnTo>
                    <a:lnTo>
                      <a:pt x="224" y="235"/>
                    </a:lnTo>
                    <a:lnTo>
                      <a:pt x="184" y="226"/>
                    </a:lnTo>
                    <a:lnTo>
                      <a:pt x="147" y="212"/>
                    </a:lnTo>
                    <a:lnTo>
                      <a:pt x="116" y="193"/>
                    </a:lnTo>
                    <a:lnTo>
                      <a:pt x="88" y="172"/>
                    </a:lnTo>
                    <a:lnTo>
                      <a:pt x="64" y="150"/>
                    </a:lnTo>
                    <a:lnTo>
                      <a:pt x="44" y="129"/>
                    </a:lnTo>
                    <a:lnTo>
                      <a:pt x="27" y="108"/>
                    </a:lnTo>
                    <a:lnTo>
                      <a:pt x="16" y="90"/>
                    </a:lnTo>
                    <a:lnTo>
                      <a:pt x="7" y="76"/>
                    </a:lnTo>
                    <a:lnTo>
                      <a:pt x="2" y="66"/>
                    </a:lnTo>
                    <a:lnTo>
                      <a:pt x="0" y="63"/>
                    </a:lnTo>
                    <a:lnTo>
                      <a:pt x="3" y="60"/>
                    </a:lnTo>
                    <a:lnTo>
                      <a:pt x="10" y="56"/>
                    </a:lnTo>
                    <a:lnTo>
                      <a:pt x="24" y="48"/>
                    </a:lnTo>
                    <a:lnTo>
                      <a:pt x="41" y="39"/>
                    </a:lnTo>
                    <a:lnTo>
                      <a:pt x="64" y="30"/>
                    </a:lnTo>
                    <a:lnTo>
                      <a:pt x="91" y="20"/>
                    </a:lnTo>
                    <a:lnTo>
                      <a:pt x="120" y="11"/>
                    </a:lnTo>
                    <a:lnTo>
                      <a:pt x="154" y="4"/>
                    </a:lnTo>
                    <a:lnTo>
                      <a:pt x="191" y="2"/>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34" name="Freeform 16"/>
              <p:cNvSpPr>
                <a:spLocks/>
              </p:cNvSpPr>
              <p:nvPr/>
            </p:nvSpPr>
            <p:spPr bwMode="auto">
              <a:xfrm>
                <a:off x="11950700" y="2003425"/>
                <a:ext cx="263525" cy="123825"/>
              </a:xfrm>
              <a:custGeom>
                <a:avLst/>
                <a:gdLst>
                  <a:gd name="T0" fmla="*/ 265 w 497"/>
                  <a:gd name="T1" fmla="*/ 0 h 234"/>
                  <a:gd name="T2" fmla="*/ 306 w 497"/>
                  <a:gd name="T3" fmla="*/ 5 h 234"/>
                  <a:gd name="T4" fmla="*/ 345 w 497"/>
                  <a:gd name="T5" fmla="*/ 13 h 234"/>
                  <a:gd name="T6" fmla="*/ 377 w 497"/>
                  <a:gd name="T7" fmla="*/ 26 h 234"/>
                  <a:gd name="T8" fmla="*/ 407 w 497"/>
                  <a:gd name="T9" fmla="*/ 41 h 234"/>
                  <a:gd name="T10" fmla="*/ 431 w 497"/>
                  <a:gd name="T11" fmla="*/ 58 h 234"/>
                  <a:gd name="T12" fmla="*/ 452 w 497"/>
                  <a:gd name="T13" fmla="*/ 74 h 234"/>
                  <a:gd name="T14" fmla="*/ 468 w 497"/>
                  <a:gd name="T15" fmla="*/ 90 h 234"/>
                  <a:gd name="T16" fmla="*/ 480 w 497"/>
                  <a:gd name="T17" fmla="*/ 105 h 234"/>
                  <a:gd name="T18" fmla="*/ 490 w 497"/>
                  <a:gd name="T19" fmla="*/ 116 h 234"/>
                  <a:gd name="T20" fmla="*/ 496 w 497"/>
                  <a:gd name="T21" fmla="*/ 123 h 234"/>
                  <a:gd name="T22" fmla="*/ 497 w 497"/>
                  <a:gd name="T23" fmla="*/ 126 h 234"/>
                  <a:gd name="T24" fmla="*/ 494 w 497"/>
                  <a:gd name="T25" fmla="*/ 129 h 234"/>
                  <a:gd name="T26" fmla="*/ 487 w 497"/>
                  <a:gd name="T27" fmla="*/ 136 h 234"/>
                  <a:gd name="T28" fmla="*/ 476 w 497"/>
                  <a:gd name="T29" fmla="*/ 147 h 234"/>
                  <a:gd name="T30" fmla="*/ 460 w 497"/>
                  <a:gd name="T31" fmla="*/ 161 h 234"/>
                  <a:gd name="T32" fmla="*/ 441 w 497"/>
                  <a:gd name="T33" fmla="*/ 175 h 234"/>
                  <a:gd name="T34" fmla="*/ 417 w 497"/>
                  <a:gd name="T35" fmla="*/ 191 h 234"/>
                  <a:gd name="T36" fmla="*/ 388 w 497"/>
                  <a:gd name="T37" fmla="*/ 205 h 234"/>
                  <a:gd name="T38" fmla="*/ 357 w 497"/>
                  <a:gd name="T39" fmla="*/ 217 h 234"/>
                  <a:gd name="T40" fmla="*/ 322 w 497"/>
                  <a:gd name="T41" fmla="*/ 227 h 234"/>
                  <a:gd name="T42" fmla="*/ 284 w 497"/>
                  <a:gd name="T43" fmla="*/ 233 h 234"/>
                  <a:gd name="T44" fmla="*/ 243 w 497"/>
                  <a:gd name="T45" fmla="*/ 234 h 234"/>
                  <a:gd name="T46" fmla="*/ 202 w 497"/>
                  <a:gd name="T47" fmla="*/ 230 h 234"/>
                  <a:gd name="T48" fmla="*/ 164 w 497"/>
                  <a:gd name="T49" fmla="*/ 220 h 234"/>
                  <a:gd name="T50" fmla="*/ 130 w 497"/>
                  <a:gd name="T51" fmla="*/ 205 h 234"/>
                  <a:gd name="T52" fmla="*/ 100 w 497"/>
                  <a:gd name="T53" fmla="*/ 188 h 234"/>
                  <a:gd name="T54" fmla="*/ 73 w 497"/>
                  <a:gd name="T55" fmla="*/ 170 h 234"/>
                  <a:gd name="T56" fmla="*/ 50 w 497"/>
                  <a:gd name="T57" fmla="*/ 150 h 234"/>
                  <a:gd name="T58" fmla="*/ 32 w 497"/>
                  <a:gd name="T59" fmla="*/ 132 h 234"/>
                  <a:gd name="T60" fmla="*/ 18 w 497"/>
                  <a:gd name="T61" fmla="*/ 115 h 234"/>
                  <a:gd name="T62" fmla="*/ 8 w 497"/>
                  <a:gd name="T63" fmla="*/ 102 h 234"/>
                  <a:gd name="T64" fmla="*/ 1 w 497"/>
                  <a:gd name="T65" fmla="*/ 93 h 234"/>
                  <a:gd name="T66" fmla="*/ 0 w 497"/>
                  <a:gd name="T67" fmla="*/ 90 h 234"/>
                  <a:gd name="T68" fmla="*/ 2 w 497"/>
                  <a:gd name="T69" fmla="*/ 87 h 234"/>
                  <a:gd name="T70" fmla="*/ 9 w 497"/>
                  <a:gd name="T71" fmla="*/ 81 h 234"/>
                  <a:gd name="T72" fmla="*/ 21 w 497"/>
                  <a:gd name="T73" fmla="*/ 73 h 234"/>
                  <a:gd name="T74" fmla="*/ 38 w 497"/>
                  <a:gd name="T75" fmla="*/ 62 h 234"/>
                  <a:gd name="T76" fmla="*/ 59 w 497"/>
                  <a:gd name="T77" fmla="*/ 49 h 234"/>
                  <a:gd name="T78" fmla="*/ 84 w 497"/>
                  <a:gd name="T79" fmla="*/ 37 h 234"/>
                  <a:gd name="T80" fmla="*/ 113 w 497"/>
                  <a:gd name="T81" fmla="*/ 24 h 234"/>
                  <a:gd name="T82" fmla="*/ 147 w 497"/>
                  <a:gd name="T83" fmla="*/ 13 h 234"/>
                  <a:gd name="T84" fmla="*/ 182 w 497"/>
                  <a:gd name="T85" fmla="*/ 6 h 234"/>
                  <a:gd name="T86" fmla="*/ 222 w 497"/>
                  <a:gd name="T87" fmla="*/ 0 h 234"/>
                  <a:gd name="T88" fmla="*/ 265 w 497"/>
                  <a:gd name="T89"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7" h="234">
                    <a:moveTo>
                      <a:pt x="265" y="0"/>
                    </a:moveTo>
                    <a:lnTo>
                      <a:pt x="306" y="5"/>
                    </a:lnTo>
                    <a:lnTo>
                      <a:pt x="345" y="13"/>
                    </a:lnTo>
                    <a:lnTo>
                      <a:pt x="377" y="26"/>
                    </a:lnTo>
                    <a:lnTo>
                      <a:pt x="407" y="41"/>
                    </a:lnTo>
                    <a:lnTo>
                      <a:pt x="431" y="58"/>
                    </a:lnTo>
                    <a:lnTo>
                      <a:pt x="452" y="74"/>
                    </a:lnTo>
                    <a:lnTo>
                      <a:pt x="468" y="90"/>
                    </a:lnTo>
                    <a:lnTo>
                      <a:pt x="480" y="105"/>
                    </a:lnTo>
                    <a:lnTo>
                      <a:pt x="490" y="116"/>
                    </a:lnTo>
                    <a:lnTo>
                      <a:pt x="496" y="123"/>
                    </a:lnTo>
                    <a:lnTo>
                      <a:pt x="497" y="126"/>
                    </a:lnTo>
                    <a:lnTo>
                      <a:pt x="494" y="129"/>
                    </a:lnTo>
                    <a:lnTo>
                      <a:pt x="487" y="136"/>
                    </a:lnTo>
                    <a:lnTo>
                      <a:pt x="476" y="147"/>
                    </a:lnTo>
                    <a:lnTo>
                      <a:pt x="460" y="161"/>
                    </a:lnTo>
                    <a:lnTo>
                      <a:pt x="441" y="175"/>
                    </a:lnTo>
                    <a:lnTo>
                      <a:pt x="417" y="191"/>
                    </a:lnTo>
                    <a:lnTo>
                      <a:pt x="388" y="205"/>
                    </a:lnTo>
                    <a:lnTo>
                      <a:pt x="357" y="217"/>
                    </a:lnTo>
                    <a:lnTo>
                      <a:pt x="322" y="227"/>
                    </a:lnTo>
                    <a:lnTo>
                      <a:pt x="284" y="233"/>
                    </a:lnTo>
                    <a:lnTo>
                      <a:pt x="243" y="234"/>
                    </a:lnTo>
                    <a:lnTo>
                      <a:pt x="202" y="230"/>
                    </a:lnTo>
                    <a:lnTo>
                      <a:pt x="164" y="220"/>
                    </a:lnTo>
                    <a:lnTo>
                      <a:pt x="130" y="205"/>
                    </a:lnTo>
                    <a:lnTo>
                      <a:pt x="100" y="188"/>
                    </a:lnTo>
                    <a:lnTo>
                      <a:pt x="73" y="170"/>
                    </a:lnTo>
                    <a:lnTo>
                      <a:pt x="50" y="150"/>
                    </a:lnTo>
                    <a:lnTo>
                      <a:pt x="32" y="132"/>
                    </a:lnTo>
                    <a:lnTo>
                      <a:pt x="18" y="115"/>
                    </a:lnTo>
                    <a:lnTo>
                      <a:pt x="8" y="102"/>
                    </a:lnTo>
                    <a:lnTo>
                      <a:pt x="1" y="93"/>
                    </a:lnTo>
                    <a:lnTo>
                      <a:pt x="0" y="90"/>
                    </a:lnTo>
                    <a:lnTo>
                      <a:pt x="2" y="87"/>
                    </a:lnTo>
                    <a:lnTo>
                      <a:pt x="9" y="81"/>
                    </a:lnTo>
                    <a:lnTo>
                      <a:pt x="21" y="73"/>
                    </a:lnTo>
                    <a:lnTo>
                      <a:pt x="38" y="62"/>
                    </a:lnTo>
                    <a:lnTo>
                      <a:pt x="59" y="49"/>
                    </a:lnTo>
                    <a:lnTo>
                      <a:pt x="84" y="37"/>
                    </a:lnTo>
                    <a:lnTo>
                      <a:pt x="113" y="24"/>
                    </a:lnTo>
                    <a:lnTo>
                      <a:pt x="147" y="13"/>
                    </a:lnTo>
                    <a:lnTo>
                      <a:pt x="182" y="6"/>
                    </a:lnTo>
                    <a:lnTo>
                      <a:pt x="222" y="0"/>
                    </a:lnTo>
                    <a:lnTo>
                      <a:pt x="2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35" name="Freeform 17"/>
              <p:cNvSpPr>
                <a:spLocks/>
              </p:cNvSpPr>
              <p:nvPr/>
            </p:nvSpPr>
            <p:spPr bwMode="auto">
              <a:xfrm>
                <a:off x="11817350" y="1357313"/>
                <a:ext cx="552450" cy="754062"/>
              </a:xfrm>
              <a:custGeom>
                <a:avLst/>
                <a:gdLst>
                  <a:gd name="T0" fmla="*/ 9 w 1046"/>
                  <a:gd name="T1" fmla="*/ 0 h 1425"/>
                  <a:gd name="T2" fmla="*/ 84 w 1046"/>
                  <a:gd name="T3" fmla="*/ 17 h 1425"/>
                  <a:gd name="T4" fmla="*/ 83 w 1046"/>
                  <a:gd name="T5" fmla="*/ 24 h 1425"/>
                  <a:gd name="T6" fmla="*/ 82 w 1046"/>
                  <a:gd name="T7" fmla="*/ 35 h 1425"/>
                  <a:gd name="T8" fmla="*/ 79 w 1046"/>
                  <a:gd name="T9" fmla="*/ 51 h 1425"/>
                  <a:gd name="T10" fmla="*/ 77 w 1046"/>
                  <a:gd name="T11" fmla="*/ 72 h 1425"/>
                  <a:gd name="T12" fmla="*/ 74 w 1046"/>
                  <a:gd name="T13" fmla="*/ 97 h 1425"/>
                  <a:gd name="T14" fmla="*/ 74 w 1046"/>
                  <a:gd name="T15" fmla="*/ 126 h 1425"/>
                  <a:gd name="T16" fmla="*/ 74 w 1046"/>
                  <a:gd name="T17" fmla="*/ 160 h 1425"/>
                  <a:gd name="T18" fmla="*/ 76 w 1046"/>
                  <a:gd name="T19" fmla="*/ 196 h 1425"/>
                  <a:gd name="T20" fmla="*/ 80 w 1046"/>
                  <a:gd name="T21" fmla="*/ 237 h 1425"/>
                  <a:gd name="T22" fmla="*/ 86 w 1046"/>
                  <a:gd name="T23" fmla="*/ 280 h 1425"/>
                  <a:gd name="T24" fmla="*/ 96 w 1046"/>
                  <a:gd name="T25" fmla="*/ 328 h 1425"/>
                  <a:gd name="T26" fmla="*/ 107 w 1046"/>
                  <a:gd name="T27" fmla="*/ 377 h 1425"/>
                  <a:gd name="T28" fmla="*/ 123 w 1046"/>
                  <a:gd name="T29" fmla="*/ 430 h 1425"/>
                  <a:gd name="T30" fmla="*/ 142 w 1046"/>
                  <a:gd name="T31" fmla="*/ 485 h 1425"/>
                  <a:gd name="T32" fmla="*/ 166 w 1046"/>
                  <a:gd name="T33" fmla="*/ 540 h 1425"/>
                  <a:gd name="T34" fmla="*/ 195 w 1046"/>
                  <a:gd name="T35" fmla="*/ 599 h 1425"/>
                  <a:gd name="T36" fmla="*/ 229 w 1046"/>
                  <a:gd name="T37" fmla="*/ 659 h 1425"/>
                  <a:gd name="T38" fmla="*/ 268 w 1046"/>
                  <a:gd name="T39" fmla="*/ 720 h 1425"/>
                  <a:gd name="T40" fmla="*/ 312 w 1046"/>
                  <a:gd name="T41" fmla="*/ 783 h 1425"/>
                  <a:gd name="T42" fmla="*/ 364 w 1046"/>
                  <a:gd name="T43" fmla="*/ 846 h 1425"/>
                  <a:gd name="T44" fmla="*/ 422 w 1046"/>
                  <a:gd name="T45" fmla="*/ 910 h 1425"/>
                  <a:gd name="T46" fmla="*/ 487 w 1046"/>
                  <a:gd name="T47" fmla="*/ 974 h 1425"/>
                  <a:gd name="T48" fmla="*/ 559 w 1046"/>
                  <a:gd name="T49" fmla="*/ 1039 h 1425"/>
                  <a:gd name="T50" fmla="*/ 639 w 1046"/>
                  <a:gd name="T51" fmla="*/ 1103 h 1425"/>
                  <a:gd name="T52" fmla="*/ 728 w 1046"/>
                  <a:gd name="T53" fmla="*/ 1167 h 1425"/>
                  <a:gd name="T54" fmla="*/ 825 w 1046"/>
                  <a:gd name="T55" fmla="*/ 1232 h 1425"/>
                  <a:gd name="T56" fmla="*/ 930 w 1046"/>
                  <a:gd name="T57" fmla="*/ 1295 h 1425"/>
                  <a:gd name="T58" fmla="*/ 1046 w 1046"/>
                  <a:gd name="T59" fmla="*/ 1356 h 1425"/>
                  <a:gd name="T60" fmla="*/ 1010 w 1046"/>
                  <a:gd name="T61" fmla="*/ 1425 h 1425"/>
                  <a:gd name="T62" fmla="*/ 893 w 1046"/>
                  <a:gd name="T63" fmla="*/ 1362 h 1425"/>
                  <a:gd name="T64" fmla="*/ 786 w 1046"/>
                  <a:gd name="T65" fmla="*/ 1297 h 1425"/>
                  <a:gd name="T66" fmla="*/ 687 w 1046"/>
                  <a:gd name="T67" fmla="*/ 1232 h 1425"/>
                  <a:gd name="T68" fmla="*/ 596 w 1046"/>
                  <a:gd name="T69" fmla="*/ 1166 h 1425"/>
                  <a:gd name="T70" fmla="*/ 514 w 1046"/>
                  <a:gd name="T71" fmla="*/ 1100 h 1425"/>
                  <a:gd name="T72" fmla="*/ 439 w 1046"/>
                  <a:gd name="T73" fmla="*/ 1033 h 1425"/>
                  <a:gd name="T74" fmla="*/ 373 w 1046"/>
                  <a:gd name="T75" fmla="*/ 966 h 1425"/>
                  <a:gd name="T76" fmla="*/ 312 w 1046"/>
                  <a:gd name="T77" fmla="*/ 900 h 1425"/>
                  <a:gd name="T78" fmla="*/ 258 w 1046"/>
                  <a:gd name="T79" fmla="*/ 833 h 1425"/>
                  <a:gd name="T80" fmla="*/ 212 w 1046"/>
                  <a:gd name="T81" fmla="*/ 769 h 1425"/>
                  <a:gd name="T82" fmla="*/ 171 w 1046"/>
                  <a:gd name="T83" fmla="*/ 704 h 1425"/>
                  <a:gd name="T84" fmla="*/ 135 w 1046"/>
                  <a:gd name="T85" fmla="*/ 641 h 1425"/>
                  <a:gd name="T86" fmla="*/ 104 w 1046"/>
                  <a:gd name="T87" fmla="*/ 580 h 1425"/>
                  <a:gd name="T88" fmla="*/ 79 w 1046"/>
                  <a:gd name="T89" fmla="*/ 520 h 1425"/>
                  <a:gd name="T90" fmla="*/ 58 w 1046"/>
                  <a:gd name="T91" fmla="*/ 461 h 1425"/>
                  <a:gd name="T92" fmla="*/ 39 w 1046"/>
                  <a:gd name="T93" fmla="*/ 406 h 1425"/>
                  <a:gd name="T94" fmla="*/ 26 w 1046"/>
                  <a:gd name="T95" fmla="*/ 353 h 1425"/>
                  <a:gd name="T96" fmla="*/ 15 w 1046"/>
                  <a:gd name="T97" fmla="*/ 303 h 1425"/>
                  <a:gd name="T98" fmla="*/ 8 w 1046"/>
                  <a:gd name="T99" fmla="*/ 255 h 1425"/>
                  <a:gd name="T100" fmla="*/ 2 w 1046"/>
                  <a:gd name="T101" fmla="*/ 210 h 1425"/>
                  <a:gd name="T102" fmla="*/ 0 w 1046"/>
                  <a:gd name="T103" fmla="*/ 170 h 1425"/>
                  <a:gd name="T104" fmla="*/ 0 w 1046"/>
                  <a:gd name="T105" fmla="*/ 133 h 1425"/>
                  <a:gd name="T106" fmla="*/ 0 w 1046"/>
                  <a:gd name="T107" fmla="*/ 100 h 1425"/>
                  <a:gd name="T108" fmla="*/ 1 w 1046"/>
                  <a:gd name="T109" fmla="*/ 72 h 1425"/>
                  <a:gd name="T110" fmla="*/ 2 w 1046"/>
                  <a:gd name="T111" fmla="*/ 47 h 1425"/>
                  <a:gd name="T112" fmla="*/ 5 w 1046"/>
                  <a:gd name="T113" fmla="*/ 28 h 1425"/>
                  <a:gd name="T114" fmla="*/ 7 w 1046"/>
                  <a:gd name="T115" fmla="*/ 13 h 1425"/>
                  <a:gd name="T116" fmla="*/ 8 w 1046"/>
                  <a:gd name="T117" fmla="*/ 5 h 1425"/>
                  <a:gd name="T118" fmla="*/ 9 w 1046"/>
                  <a:gd name="T119" fmla="*/ 0 h 1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46" h="1425">
                    <a:moveTo>
                      <a:pt x="9" y="0"/>
                    </a:moveTo>
                    <a:lnTo>
                      <a:pt x="84" y="17"/>
                    </a:lnTo>
                    <a:lnTo>
                      <a:pt x="83" y="24"/>
                    </a:lnTo>
                    <a:lnTo>
                      <a:pt x="82" y="35"/>
                    </a:lnTo>
                    <a:lnTo>
                      <a:pt x="79" y="51"/>
                    </a:lnTo>
                    <a:lnTo>
                      <a:pt x="77" y="72"/>
                    </a:lnTo>
                    <a:lnTo>
                      <a:pt x="74" y="97"/>
                    </a:lnTo>
                    <a:lnTo>
                      <a:pt x="74" y="126"/>
                    </a:lnTo>
                    <a:lnTo>
                      <a:pt x="74" y="160"/>
                    </a:lnTo>
                    <a:lnTo>
                      <a:pt x="76" y="196"/>
                    </a:lnTo>
                    <a:lnTo>
                      <a:pt x="80" y="237"/>
                    </a:lnTo>
                    <a:lnTo>
                      <a:pt x="86" y="280"/>
                    </a:lnTo>
                    <a:lnTo>
                      <a:pt x="96" y="328"/>
                    </a:lnTo>
                    <a:lnTo>
                      <a:pt x="107" y="377"/>
                    </a:lnTo>
                    <a:lnTo>
                      <a:pt x="123" y="430"/>
                    </a:lnTo>
                    <a:lnTo>
                      <a:pt x="142" y="485"/>
                    </a:lnTo>
                    <a:lnTo>
                      <a:pt x="166" y="540"/>
                    </a:lnTo>
                    <a:lnTo>
                      <a:pt x="195" y="599"/>
                    </a:lnTo>
                    <a:lnTo>
                      <a:pt x="229" y="659"/>
                    </a:lnTo>
                    <a:lnTo>
                      <a:pt x="268" y="720"/>
                    </a:lnTo>
                    <a:lnTo>
                      <a:pt x="312" y="783"/>
                    </a:lnTo>
                    <a:lnTo>
                      <a:pt x="364" y="846"/>
                    </a:lnTo>
                    <a:lnTo>
                      <a:pt x="422" y="910"/>
                    </a:lnTo>
                    <a:lnTo>
                      <a:pt x="487" y="974"/>
                    </a:lnTo>
                    <a:lnTo>
                      <a:pt x="559" y="1039"/>
                    </a:lnTo>
                    <a:lnTo>
                      <a:pt x="639" y="1103"/>
                    </a:lnTo>
                    <a:lnTo>
                      <a:pt x="728" y="1167"/>
                    </a:lnTo>
                    <a:lnTo>
                      <a:pt x="825" y="1232"/>
                    </a:lnTo>
                    <a:lnTo>
                      <a:pt x="930" y="1295"/>
                    </a:lnTo>
                    <a:lnTo>
                      <a:pt x="1046" y="1356"/>
                    </a:lnTo>
                    <a:lnTo>
                      <a:pt x="1010" y="1425"/>
                    </a:lnTo>
                    <a:lnTo>
                      <a:pt x="893" y="1362"/>
                    </a:lnTo>
                    <a:lnTo>
                      <a:pt x="786" y="1297"/>
                    </a:lnTo>
                    <a:lnTo>
                      <a:pt x="687" y="1232"/>
                    </a:lnTo>
                    <a:lnTo>
                      <a:pt x="596" y="1166"/>
                    </a:lnTo>
                    <a:lnTo>
                      <a:pt x="514" y="1100"/>
                    </a:lnTo>
                    <a:lnTo>
                      <a:pt x="439" y="1033"/>
                    </a:lnTo>
                    <a:lnTo>
                      <a:pt x="373" y="966"/>
                    </a:lnTo>
                    <a:lnTo>
                      <a:pt x="312" y="900"/>
                    </a:lnTo>
                    <a:lnTo>
                      <a:pt x="258" y="833"/>
                    </a:lnTo>
                    <a:lnTo>
                      <a:pt x="212" y="769"/>
                    </a:lnTo>
                    <a:lnTo>
                      <a:pt x="171" y="704"/>
                    </a:lnTo>
                    <a:lnTo>
                      <a:pt x="135" y="641"/>
                    </a:lnTo>
                    <a:lnTo>
                      <a:pt x="104" y="580"/>
                    </a:lnTo>
                    <a:lnTo>
                      <a:pt x="79" y="520"/>
                    </a:lnTo>
                    <a:lnTo>
                      <a:pt x="58" y="461"/>
                    </a:lnTo>
                    <a:lnTo>
                      <a:pt x="39" y="406"/>
                    </a:lnTo>
                    <a:lnTo>
                      <a:pt x="26" y="353"/>
                    </a:lnTo>
                    <a:lnTo>
                      <a:pt x="15" y="303"/>
                    </a:lnTo>
                    <a:lnTo>
                      <a:pt x="8" y="255"/>
                    </a:lnTo>
                    <a:lnTo>
                      <a:pt x="2" y="210"/>
                    </a:lnTo>
                    <a:lnTo>
                      <a:pt x="0" y="170"/>
                    </a:lnTo>
                    <a:lnTo>
                      <a:pt x="0" y="133"/>
                    </a:lnTo>
                    <a:lnTo>
                      <a:pt x="0" y="100"/>
                    </a:lnTo>
                    <a:lnTo>
                      <a:pt x="1" y="72"/>
                    </a:lnTo>
                    <a:lnTo>
                      <a:pt x="2" y="47"/>
                    </a:lnTo>
                    <a:lnTo>
                      <a:pt x="5" y="28"/>
                    </a:lnTo>
                    <a:lnTo>
                      <a:pt x="7" y="13"/>
                    </a:lnTo>
                    <a:lnTo>
                      <a:pt x="8" y="5"/>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36" name="Freeform 19"/>
              <p:cNvSpPr>
                <a:spLocks/>
              </p:cNvSpPr>
              <p:nvPr/>
            </p:nvSpPr>
            <p:spPr bwMode="auto">
              <a:xfrm>
                <a:off x="13869988" y="1270000"/>
                <a:ext cx="158750" cy="223837"/>
              </a:xfrm>
              <a:custGeom>
                <a:avLst/>
                <a:gdLst>
                  <a:gd name="T0" fmla="*/ 277 w 300"/>
                  <a:gd name="T1" fmla="*/ 0 h 421"/>
                  <a:gd name="T2" fmla="*/ 278 w 300"/>
                  <a:gd name="T3" fmla="*/ 4 h 421"/>
                  <a:gd name="T4" fmla="*/ 283 w 300"/>
                  <a:gd name="T5" fmla="*/ 14 h 421"/>
                  <a:gd name="T6" fmla="*/ 287 w 300"/>
                  <a:gd name="T7" fmla="*/ 29 h 421"/>
                  <a:gd name="T8" fmla="*/ 293 w 300"/>
                  <a:gd name="T9" fmla="*/ 50 h 421"/>
                  <a:gd name="T10" fmla="*/ 297 w 300"/>
                  <a:gd name="T11" fmla="*/ 77 h 421"/>
                  <a:gd name="T12" fmla="*/ 300 w 300"/>
                  <a:gd name="T13" fmla="*/ 105 h 421"/>
                  <a:gd name="T14" fmla="*/ 300 w 300"/>
                  <a:gd name="T15" fmla="*/ 137 h 421"/>
                  <a:gd name="T16" fmla="*/ 297 w 300"/>
                  <a:gd name="T17" fmla="*/ 172 h 421"/>
                  <a:gd name="T18" fmla="*/ 288 w 300"/>
                  <a:gd name="T19" fmla="*/ 207 h 421"/>
                  <a:gd name="T20" fmla="*/ 274 w 300"/>
                  <a:gd name="T21" fmla="*/ 243 h 421"/>
                  <a:gd name="T22" fmla="*/ 254 w 300"/>
                  <a:gd name="T23" fmla="*/ 280 h 421"/>
                  <a:gd name="T24" fmla="*/ 226 w 300"/>
                  <a:gd name="T25" fmla="*/ 314 h 421"/>
                  <a:gd name="T26" fmla="*/ 196 w 300"/>
                  <a:gd name="T27" fmla="*/ 344 h 421"/>
                  <a:gd name="T28" fmla="*/ 165 w 300"/>
                  <a:gd name="T29" fmla="*/ 368 h 421"/>
                  <a:gd name="T30" fmla="*/ 134 w 300"/>
                  <a:gd name="T31" fmla="*/ 386 h 421"/>
                  <a:gd name="T32" fmla="*/ 105 w 300"/>
                  <a:gd name="T33" fmla="*/ 400 h 421"/>
                  <a:gd name="T34" fmla="*/ 76 w 300"/>
                  <a:gd name="T35" fmla="*/ 410 h 421"/>
                  <a:gd name="T36" fmla="*/ 52 w 300"/>
                  <a:gd name="T37" fmla="*/ 415 h 421"/>
                  <a:gd name="T38" fmla="*/ 34 w 300"/>
                  <a:gd name="T39" fmla="*/ 419 h 421"/>
                  <a:gd name="T40" fmla="*/ 23 w 300"/>
                  <a:gd name="T41" fmla="*/ 421 h 421"/>
                  <a:gd name="T42" fmla="*/ 18 w 300"/>
                  <a:gd name="T43" fmla="*/ 421 h 421"/>
                  <a:gd name="T44" fmla="*/ 17 w 300"/>
                  <a:gd name="T45" fmla="*/ 418 h 421"/>
                  <a:gd name="T46" fmla="*/ 13 w 300"/>
                  <a:gd name="T47" fmla="*/ 407 h 421"/>
                  <a:gd name="T48" fmla="*/ 8 w 300"/>
                  <a:gd name="T49" fmla="*/ 390 h 421"/>
                  <a:gd name="T50" fmla="*/ 3 w 300"/>
                  <a:gd name="T51" fmla="*/ 369 h 421"/>
                  <a:gd name="T52" fmla="*/ 0 w 300"/>
                  <a:gd name="T53" fmla="*/ 342 h 421"/>
                  <a:gd name="T54" fmla="*/ 0 w 300"/>
                  <a:gd name="T55" fmla="*/ 310 h 421"/>
                  <a:gd name="T56" fmla="*/ 3 w 300"/>
                  <a:gd name="T57" fmla="*/ 277 h 421"/>
                  <a:gd name="T58" fmla="*/ 11 w 300"/>
                  <a:gd name="T59" fmla="*/ 240 h 421"/>
                  <a:gd name="T60" fmla="*/ 27 w 300"/>
                  <a:gd name="T61" fmla="*/ 201 h 421"/>
                  <a:gd name="T62" fmla="*/ 49 w 300"/>
                  <a:gd name="T63" fmla="*/ 161 h 421"/>
                  <a:gd name="T64" fmla="*/ 78 w 300"/>
                  <a:gd name="T65" fmla="*/ 124 h 421"/>
                  <a:gd name="T66" fmla="*/ 107 w 300"/>
                  <a:gd name="T67" fmla="*/ 93 h 421"/>
                  <a:gd name="T68" fmla="*/ 137 w 300"/>
                  <a:gd name="T69" fmla="*/ 67 h 421"/>
                  <a:gd name="T70" fmla="*/ 168 w 300"/>
                  <a:gd name="T71" fmla="*/ 46 h 421"/>
                  <a:gd name="T72" fmla="*/ 196 w 300"/>
                  <a:gd name="T73" fmla="*/ 30 h 421"/>
                  <a:gd name="T74" fmla="*/ 223 w 300"/>
                  <a:gd name="T75" fmla="*/ 18 h 421"/>
                  <a:gd name="T76" fmla="*/ 245 w 300"/>
                  <a:gd name="T77" fmla="*/ 9 h 421"/>
                  <a:gd name="T78" fmla="*/ 263 w 300"/>
                  <a:gd name="T79" fmla="*/ 4 h 421"/>
                  <a:gd name="T80" fmla="*/ 274 w 300"/>
                  <a:gd name="T81" fmla="*/ 1 h 421"/>
                  <a:gd name="T82" fmla="*/ 277 w 300"/>
                  <a:gd name="T83"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0" h="421">
                    <a:moveTo>
                      <a:pt x="277" y="0"/>
                    </a:moveTo>
                    <a:lnTo>
                      <a:pt x="278" y="4"/>
                    </a:lnTo>
                    <a:lnTo>
                      <a:pt x="283" y="14"/>
                    </a:lnTo>
                    <a:lnTo>
                      <a:pt x="287" y="29"/>
                    </a:lnTo>
                    <a:lnTo>
                      <a:pt x="293" y="50"/>
                    </a:lnTo>
                    <a:lnTo>
                      <a:pt x="297" y="77"/>
                    </a:lnTo>
                    <a:lnTo>
                      <a:pt x="300" y="105"/>
                    </a:lnTo>
                    <a:lnTo>
                      <a:pt x="300" y="137"/>
                    </a:lnTo>
                    <a:lnTo>
                      <a:pt x="297" y="172"/>
                    </a:lnTo>
                    <a:lnTo>
                      <a:pt x="288" y="207"/>
                    </a:lnTo>
                    <a:lnTo>
                      <a:pt x="274" y="243"/>
                    </a:lnTo>
                    <a:lnTo>
                      <a:pt x="254" y="280"/>
                    </a:lnTo>
                    <a:lnTo>
                      <a:pt x="226" y="314"/>
                    </a:lnTo>
                    <a:lnTo>
                      <a:pt x="196" y="344"/>
                    </a:lnTo>
                    <a:lnTo>
                      <a:pt x="165" y="368"/>
                    </a:lnTo>
                    <a:lnTo>
                      <a:pt x="134" y="386"/>
                    </a:lnTo>
                    <a:lnTo>
                      <a:pt x="105" y="400"/>
                    </a:lnTo>
                    <a:lnTo>
                      <a:pt x="76" y="410"/>
                    </a:lnTo>
                    <a:lnTo>
                      <a:pt x="52" y="415"/>
                    </a:lnTo>
                    <a:lnTo>
                      <a:pt x="34" y="419"/>
                    </a:lnTo>
                    <a:lnTo>
                      <a:pt x="23" y="421"/>
                    </a:lnTo>
                    <a:lnTo>
                      <a:pt x="18" y="421"/>
                    </a:lnTo>
                    <a:lnTo>
                      <a:pt x="17" y="418"/>
                    </a:lnTo>
                    <a:lnTo>
                      <a:pt x="13" y="407"/>
                    </a:lnTo>
                    <a:lnTo>
                      <a:pt x="8" y="390"/>
                    </a:lnTo>
                    <a:lnTo>
                      <a:pt x="3" y="369"/>
                    </a:lnTo>
                    <a:lnTo>
                      <a:pt x="0" y="342"/>
                    </a:lnTo>
                    <a:lnTo>
                      <a:pt x="0" y="310"/>
                    </a:lnTo>
                    <a:lnTo>
                      <a:pt x="3" y="277"/>
                    </a:lnTo>
                    <a:lnTo>
                      <a:pt x="11" y="240"/>
                    </a:lnTo>
                    <a:lnTo>
                      <a:pt x="27" y="201"/>
                    </a:lnTo>
                    <a:lnTo>
                      <a:pt x="49" y="161"/>
                    </a:lnTo>
                    <a:lnTo>
                      <a:pt x="78" y="124"/>
                    </a:lnTo>
                    <a:lnTo>
                      <a:pt x="107" y="93"/>
                    </a:lnTo>
                    <a:lnTo>
                      <a:pt x="137" y="67"/>
                    </a:lnTo>
                    <a:lnTo>
                      <a:pt x="168" y="46"/>
                    </a:lnTo>
                    <a:lnTo>
                      <a:pt x="196" y="30"/>
                    </a:lnTo>
                    <a:lnTo>
                      <a:pt x="223" y="18"/>
                    </a:lnTo>
                    <a:lnTo>
                      <a:pt x="245" y="9"/>
                    </a:lnTo>
                    <a:lnTo>
                      <a:pt x="263" y="4"/>
                    </a:lnTo>
                    <a:lnTo>
                      <a:pt x="274" y="1"/>
                    </a:lnTo>
                    <a:lnTo>
                      <a:pt x="2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37" name="Freeform 20"/>
              <p:cNvSpPr>
                <a:spLocks/>
              </p:cNvSpPr>
              <p:nvPr/>
            </p:nvSpPr>
            <p:spPr bwMode="auto">
              <a:xfrm>
                <a:off x="13636625" y="1255713"/>
                <a:ext cx="138112" cy="249237"/>
              </a:xfrm>
              <a:custGeom>
                <a:avLst/>
                <a:gdLst>
                  <a:gd name="T0" fmla="*/ 59 w 260"/>
                  <a:gd name="T1" fmla="*/ 0 h 470"/>
                  <a:gd name="T2" fmla="*/ 64 w 260"/>
                  <a:gd name="T3" fmla="*/ 1 h 470"/>
                  <a:gd name="T4" fmla="*/ 73 w 260"/>
                  <a:gd name="T5" fmla="*/ 7 h 470"/>
                  <a:gd name="T6" fmla="*/ 89 w 260"/>
                  <a:gd name="T7" fmla="*/ 17 h 470"/>
                  <a:gd name="T8" fmla="*/ 109 w 260"/>
                  <a:gd name="T9" fmla="*/ 29 h 470"/>
                  <a:gd name="T10" fmla="*/ 131 w 260"/>
                  <a:gd name="T11" fmla="*/ 48 h 470"/>
                  <a:gd name="T12" fmla="*/ 155 w 260"/>
                  <a:gd name="T13" fmla="*/ 70 h 470"/>
                  <a:gd name="T14" fmla="*/ 179 w 260"/>
                  <a:gd name="T15" fmla="*/ 98 h 470"/>
                  <a:gd name="T16" fmla="*/ 203 w 260"/>
                  <a:gd name="T17" fmla="*/ 130 h 470"/>
                  <a:gd name="T18" fmla="*/ 225 w 260"/>
                  <a:gd name="T19" fmla="*/ 167 h 470"/>
                  <a:gd name="T20" fmla="*/ 243 w 260"/>
                  <a:gd name="T21" fmla="*/ 210 h 470"/>
                  <a:gd name="T22" fmla="*/ 254 w 260"/>
                  <a:gd name="T23" fmla="*/ 251 h 470"/>
                  <a:gd name="T24" fmla="*/ 260 w 260"/>
                  <a:gd name="T25" fmla="*/ 288 h 470"/>
                  <a:gd name="T26" fmla="*/ 260 w 260"/>
                  <a:gd name="T27" fmla="*/ 323 h 470"/>
                  <a:gd name="T28" fmla="*/ 257 w 260"/>
                  <a:gd name="T29" fmla="*/ 355 h 470"/>
                  <a:gd name="T30" fmla="*/ 250 w 260"/>
                  <a:gd name="T31" fmla="*/ 383 h 470"/>
                  <a:gd name="T32" fmla="*/ 243 w 260"/>
                  <a:gd name="T33" fmla="*/ 409 h 470"/>
                  <a:gd name="T34" fmla="*/ 233 w 260"/>
                  <a:gd name="T35" fmla="*/ 430 h 470"/>
                  <a:gd name="T36" fmla="*/ 225 w 260"/>
                  <a:gd name="T37" fmla="*/ 448 h 470"/>
                  <a:gd name="T38" fmla="*/ 218 w 260"/>
                  <a:gd name="T39" fmla="*/ 459 h 470"/>
                  <a:gd name="T40" fmla="*/ 212 w 260"/>
                  <a:gd name="T41" fmla="*/ 467 h 470"/>
                  <a:gd name="T42" fmla="*/ 211 w 260"/>
                  <a:gd name="T43" fmla="*/ 470 h 470"/>
                  <a:gd name="T44" fmla="*/ 208 w 260"/>
                  <a:gd name="T45" fmla="*/ 469 h 470"/>
                  <a:gd name="T46" fmla="*/ 198 w 260"/>
                  <a:gd name="T47" fmla="*/ 465 h 470"/>
                  <a:gd name="T48" fmla="*/ 184 w 260"/>
                  <a:gd name="T49" fmla="*/ 459 h 470"/>
                  <a:gd name="T50" fmla="*/ 165 w 260"/>
                  <a:gd name="T51" fmla="*/ 449 h 470"/>
                  <a:gd name="T52" fmla="*/ 144 w 260"/>
                  <a:gd name="T53" fmla="*/ 437 h 470"/>
                  <a:gd name="T54" fmla="*/ 120 w 260"/>
                  <a:gd name="T55" fmla="*/ 420 h 470"/>
                  <a:gd name="T56" fmla="*/ 97 w 260"/>
                  <a:gd name="T57" fmla="*/ 400 h 470"/>
                  <a:gd name="T58" fmla="*/ 73 w 260"/>
                  <a:gd name="T59" fmla="*/ 376 h 470"/>
                  <a:gd name="T60" fmla="*/ 51 w 260"/>
                  <a:gd name="T61" fmla="*/ 347 h 470"/>
                  <a:gd name="T62" fmla="*/ 31 w 260"/>
                  <a:gd name="T63" fmla="*/ 315 h 470"/>
                  <a:gd name="T64" fmla="*/ 15 w 260"/>
                  <a:gd name="T65" fmla="*/ 276 h 470"/>
                  <a:gd name="T66" fmla="*/ 4 w 260"/>
                  <a:gd name="T67" fmla="*/ 237 h 470"/>
                  <a:gd name="T68" fmla="*/ 0 w 260"/>
                  <a:gd name="T69" fmla="*/ 199 h 470"/>
                  <a:gd name="T70" fmla="*/ 0 w 260"/>
                  <a:gd name="T71" fmla="*/ 162 h 470"/>
                  <a:gd name="T72" fmla="*/ 6 w 260"/>
                  <a:gd name="T73" fmla="*/ 127 h 470"/>
                  <a:gd name="T74" fmla="*/ 13 w 260"/>
                  <a:gd name="T75" fmla="*/ 97 h 470"/>
                  <a:gd name="T76" fmla="*/ 23 w 260"/>
                  <a:gd name="T77" fmla="*/ 69 h 470"/>
                  <a:gd name="T78" fmla="*/ 32 w 260"/>
                  <a:gd name="T79" fmla="*/ 45 h 470"/>
                  <a:gd name="T80" fmla="*/ 42 w 260"/>
                  <a:gd name="T81" fmla="*/ 27 h 470"/>
                  <a:gd name="T82" fmla="*/ 52 w 260"/>
                  <a:gd name="T83" fmla="*/ 11 h 470"/>
                  <a:gd name="T84" fmla="*/ 58 w 260"/>
                  <a:gd name="T85" fmla="*/ 3 h 470"/>
                  <a:gd name="T86" fmla="*/ 59 w 260"/>
                  <a:gd name="T87"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0" h="470">
                    <a:moveTo>
                      <a:pt x="59" y="0"/>
                    </a:moveTo>
                    <a:lnTo>
                      <a:pt x="64" y="1"/>
                    </a:lnTo>
                    <a:lnTo>
                      <a:pt x="73" y="7"/>
                    </a:lnTo>
                    <a:lnTo>
                      <a:pt x="89" y="17"/>
                    </a:lnTo>
                    <a:lnTo>
                      <a:pt x="109" y="29"/>
                    </a:lnTo>
                    <a:lnTo>
                      <a:pt x="131" y="48"/>
                    </a:lnTo>
                    <a:lnTo>
                      <a:pt x="155" y="70"/>
                    </a:lnTo>
                    <a:lnTo>
                      <a:pt x="179" y="98"/>
                    </a:lnTo>
                    <a:lnTo>
                      <a:pt x="203" y="130"/>
                    </a:lnTo>
                    <a:lnTo>
                      <a:pt x="225" y="167"/>
                    </a:lnTo>
                    <a:lnTo>
                      <a:pt x="243" y="210"/>
                    </a:lnTo>
                    <a:lnTo>
                      <a:pt x="254" y="251"/>
                    </a:lnTo>
                    <a:lnTo>
                      <a:pt x="260" y="288"/>
                    </a:lnTo>
                    <a:lnTo>
                      <a:pt x="260" y="323"/>
                    </a:lnTo>
                    <a:lnTo>
                      <a:pt x="257" y="355"/>
                    </a:lnTo>
                    <a:lnTo>
                      <a:pt x="250" y="383"/>
                    </a:lnTo>
                    <a:lnTo>
                      <a:pt x="243" y="409"/>
                    </a:lnTo>
                    <a:lnTo>
                      <a:pt x="233" y="430"/>
                    </a:lnTo>
                    <a:lnTo>
                      <a:pt x="225" y="448"/>
                    </a:lnTo>
                    <a:lnTo>
                      <a:pt x="218" y="459"/>
                    </a:lnTo>
                    <a:lnTo>
                      <a:pt x="212" y="467"/>
                    </a:lnTo>
                    <a:lnTo>
                      <a:pt x="211" y="470"/>
                    </a:lnTo>
                    <a:lnTo>
                      <a:pt x="208" y="469"/>
                    </a:lnTo>
                    <a:lnTo>
                      <a:pt x="198" y="465"/>
                    </a:lnTo>
                    <a:lnTo>
                      <a:pt x="184" y="459"/>
                    </a:lnTo>
                    <a:lnTo>
                      <a:pt x="165" y="449"/>
                    </a:lnTo>
                    <a:lnTo>
                      <a:pt x="144" y="437"/>
                    </a:lnTo>
                    <a:lnTo>
                      <a:pt x="120" y="420"/>
                    </a:lnTo>
                    <a:lnTo>
                      <a:pt x="97" y="400"/>
                    </a:lnTo>
                    <a:lnTo>
                      <a:pt x="73" y="376"/>
                    </a:lnTo>
                    <a:lnTo>
                      <a:pt x="51" y="347"/>
                    </a:lnTo>
                    <a:lnTo>
                      <a:pt x="31" y="315"/>
                    </a:lnTo>
                    <a:lnTo>
                      <a:pt x="15" y="276"/>
                    </a:lnTo>
                    <a:lnTo>
                      <a:pt x="4" y="237"/>
                    </a:lnTo>
                    <a:lnTo>
                      <a:pt x="0" y="199"/>
                    </a:lnTo>
                    <a:lnTo>
                      <a:pt x="0" y="162"/>
                    </a:lnTo>
                    <a:lnTo>
                      <a:pt x="6" y="127"/>
                    </a:lnTo>
                    <a:lnTo>
                      <a:pt x="13" y="97"/>
                    </a:lnTo>
                    <a:lnTo>
                      <a:pt x="23" y="69"/>
                    </a:lnTo>
                    <a:lnTo>
                      <a:pt x="32" y="45"/>
                    </a:lnTo>
                    <a:lnTo>
                      <a:pt x="42" y="27"/>
                    </a:lnTo>
                    <a:lnTo>
                      <a:pt x="52" y="11"/>
                    </a:lnTo>
                    <a:lnTo>
                      <a:pt x="58"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38" name="Freeform 21"/>
              <p:cNvSpPr>
                <a:spLocks/>
              </p:cNvSpPr>
              <p:nvPr/>
            </p:nvSpPr>
            <p:spPr bwMode="auto">
              <a:xfrm>
                <a:off x="13592175" y="1470025"/>
                <a:ext cx="130175" cy="257175"/>
              </a:xfrm>
              <a:custGeom>
                <a:avLst/>
                <a:gdLst>
                  <a:gd name="T0" fmla="*/ 86 w 246"/>
                  <a:gd name="T1" fmla="*/ 0 h 487"/>
                  <a:gd name="T2" fmla="*/ 89 w 246"/>
                  <a:gd name="T3" fmla="*/ 3 h 487"/>
                  <a:gd name="T4" fmla="*/ 98 w 246"/>
                  <a:gd name="T5" fmla="*/ 9 h 487"/>
                  <a:gd name="T6" fmla="*/ 109 w 246"/>
                  <a:gd name="T7" fmla="*/ 17 h 487"/>
                  <a:gd name="T8" fmla="*/ 125 w 246"/>
                  <a:gd name="T9" fmla="*/ 31 h 487"/>
                  <a:gd name="T10" fmla="*/ 141 w 246"/>
                  <a:gd name="T11" fmla="*/ 48 h 487"/>
                  <a:gd name="T12" fmla="*/ 160 w 246"/>
                  <a:gd name="T13" fmla="*/ 69 h 487"/>
                  <a:gd name="T14" fmla="*/ 180 w 246"/>
                  <a:gd name="T15" fmla="*/ 94 h 487"/>
                  <a:gd name="T16" fmla="*/ 198 w 246"/>
                  <a:gd name="T17" fmla="*/ 122 h 487"/>
                  <a:gd name="T18" fmla="*/ 215 w 246"/>
                  <a:gd name="T19" fmla="*/ 156 h 487"/>
                  <a:gd name="T20" fmla="*/ 229 w 246"/>
                  <a:gd name="T21" fmla="*/ 192 h 487"/>
                  <a:gd name="T22" fmla="*/ 240 w 246"/>
                  <a:gd name="T23" fmla="*/ 233 h 487"/>
                  <a:gd name="T24" fmla="*/ 246 w 246"/>
                  <a:gd name="T25" fmla="*/ 275 h 487"/>
                  <a:gd name="T26" fmla="*/ 246 w 246"/>
                  <a:gd name="T27" fmla="*/ 312 h 487"/>
                  <a:gd name="T28" fmla="*/ 242 w 246"/>
                  <a:gd name="T29" fmla="*/ 347 h 487"/>
                  <a:gd name="T30" fmla="*/ 235 w 246"/>
                  <a:gd name="T31" fmla="*/ 380 h 487"/>
                  <a:gd name="T32" fmla="*/ 225 w 246"/>
                  <a:gd name="T33" fmla="*/ 406 h 487"/>
                  <a:gd name="T34" fmla="*/ 214 w 246"/>
                  <a:gd name="T35" fmla="*/ 430 h 487"/>
                  <a:gd name="T36" fmla="*/ 202 w 246"/>
                  <a:gd name="T37" fmla="*/ 451 h 487"/>
                  <a:gd name="T38" fmla="*/ 191 w 246"/>
                  <a:gd name="T39" fmla="*/ 466 h 487"/>
                  <a:gd name="T40" fmla="*/ 182 w 246"/>
                  <a:gd name="T41" fmla="*/ 478 h 487"/>
                  <a:gd name="T42" fmla="*/ 175 w 246"/>
                  <a:gd name="T43" fmla="*/ 485 h 487"/>
                  <a:gd name="T44" fmla="*/ 174 w 246"/>
                  <a:gd name="T45" fmla="*/ 487 h 487"/>
                  <a:gd name="T46" fmla="*/ 170 w 246"/>
                  <a:gd name="T47" fmla="*/ 486 h 487"/>
                  <a:gd name="T48" fmla="*/ 161 w 246"/>
                  <a:gd name="T49" fmla="*/ 480 h 487"/>
                  <a:gd name="T50" fmla="*/ 149 w 246"/>
                  <a:gd name="T51" fmla="*/ 472 h 487"/>
                  <a:gd name="T52" fmla="*/ 132 w 246"/>
                  <a:gd name="T53" fmla="*/ 461 h 487"/>
                  <a:gd name="T54" fmla="*/ 112 w 246"/>
                  <a:gd name="T55" fmla="*/ 445 h 487"/>
                  <a:gd name="T56" fmla="*/ 91 w 246"/>
                  <a:gd name="T57" fmla="*/ 426 h 487"/>
                  <a:gd name="T58" fmla="*/ 71 w 246"/>
                  <a:gd name="T59" fmla="*/ 403 h 487"/>
                  <a:gd name="T60" fmla="*/ 50 w 246"/>
                  <a:gd name="T61" fmla="*/ 375 h 487"/>
                  <a:gd name="T62" fmla="*/ 31 w 246"/>
                  <a:gd name="T63" fmla="*/ 345 h 487"/>
                  <a:gd name="T64" fmla="*/ 17 w 246"/>
                  <a:gd name="T65" fmla="*/ 310 h 487"/>
                  <a:gd name="T66" fmla="*/ 6 w 246"/>
                  <a:gd name="T67" fmla="*/ 271 h 487"/>
                  <a:gd name="T68" fmla="*/ 0 w 246"/>
                  <a:gd name="T69" fmla="*/ 233 h 487"/>
                  <a:gd name="T70" fmla="*/ 0 w 246"/>
                  <a:gd name="T71" fmla="*/ 196 h 487"/>
                  <a:gd name="T72" fmla="*/ 4 w 246"/>
                  <a:gd name="T73" fmla="*/ 163 h 487"/>
                  <a:gd name="T74" fmla="*/ 11 w 246"/>
                  <a:gd name="T75" fmla="*/ 132 h 487"/>
                  <a:gd name="T76" fmla="*/ 23 w 246"/>
                  <a:gd name="T77" fmla="*/ 103 h 487"/>
                  <a:gd name="T78" fmla="*/ 34 w 246"/>
                  <a:gd name="T79" fmla="*/ 77 h 487"/>
                  <a:gd name="T80" fmla="*/ 47 w 246"/>
                  <a:gd name="T81" fmla="*/ 55 h 487"/>
                  <a:gd name="T82" fmla="*/ 58 w 246"/>
                  <a:gd name="T83" fmla="*/ 37 h 487"/>
                  <a:gd name="T84" fmla="*/ 69 w 246"/>
                  <a:gd name="T85" fmla="*/ 21 h 487"/>
                  <a:gd name="T86" fmla="*/ 78 w 246"/>
                  <a:gd name="T87" fmla="*/ 10 h 487"/>
                  <a:gd name="T88" fmla="*/ 85 w 246"/>
                  <a:gd name="T89" fmla="*/ 3 h 487"/>
                  <a:gd name="T90" fmla="*/ 86 w 246"/>
                  <a:gd name="T91"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487">
                    <a:moveTo>
                      <a:pt x="86" y="0"/>
                    </a:moveTo>
                    <a:lnTo>
                      <a:pt x="89" y="3"/>
                    </a:lnTo>
                    <a:lnTo>
                      <a:pt x="98" y="9"/>
                    </a:lnTo>
                    <a:lnTo>
                      <a:pt x="109" y="17"/>
                    </a:lnTo>
                    <a:lnTo>
                      <a:pt x="125" y="31"/>
                    </a:lnTo>
                    <a:lnTo>
                      <a:pt x="141" y="48"/>
                    </a:lnTo>
                    <a:lnTo>
                      <a:pt x="160" y="69"/>
                    </a:lnTo>
                    <a:lnTo>
                      <a:pt x="180" y="94"/>
                    </a:lnTo>
                    <a:lnTo>
                      <a:pt x="198" y="122"/>
                    </a:lnTo>
                    <a:lnTo>
                      <a:pt x="215" y="156"/>
                    </a:lnTo>
                    <a:lnTo>
                      <a:pt x="229" y="192"/>
                    </a:lnTo>
                    <a:lnTo>
                      <a:pt x="240" y="233"/>
                    </a:lnTo>
                    <a:lnTo>
                      <a:pt x="246" y="275"/>
                    </a:lnTo>
                    <a:lnTo>
                      <a:pt x="246" y="312"/>
                    </a:lnTo>
                    <a:lnTo>
                      <a:pt x="242" y="347"/>
                    </a:lnTo>
                    <a:lnTo>
                      <a:pt x="235" y="380"/>
                    </a:lnTo>
                    <a:lnTo>
                      <a:pt x="225" y="406"/>
                    </a:lnTo>
                    <a:lnTo>
                      <a:pt x="214" y="430"/>
                    </a:lnTo>
                    <a:lnTo>
                      <a:pt x="202" y="451"/>
                    </a:lnTo>
                    <a:lnTo>
                      <a:pt x="191" y="466"/>
                    </a:lnTo>
                    <a:lnTo>
                      <a:pt x="182" y="478"/>
                    </a:lnTo>
                    <a:lnTo>
                      <a:pt x="175" y="485"/>
                    </a:lnTo>
                    <a:lnTo>
                      <a:pt x="174" y="487"/>
                    </a:lnTo>
                    <a:lnTo>
                      <a:pt x="170" y="486"/>
                    </a:lnTo>
                    <a:lnTo>
                      <a:pt x="161" y="480"/>
                    </a:lnTo>
                    <a:lnTo>
                      <a:pt x="149" y="472"/>
                    </a:lnTo>
                    <a:lnTo>
                      <a:pt x="132" y="461"/>
                    </a:lnTo>
                    <a:lnTo>
                      <a:pt x="112" y="445"/>
                    </a:lnTo>
                    <a:lnTo>
                      <a:pt x="91" y="426"/>
                    </a:lnTo>
                    <a:lnTo>
                      <a:pt x="71" y="403"/>
                    </a:lnTo>
                    <a:lnTo>
                      <a:pt x="50" y="375"/>
                    </a:lnTo>
                    <a:lnTo>
                      <a:pt x="31" y="345"/>
                    </a:lnTo>
                    <a:lnTo>
                      <a:pt x="17" y="310"/>
                    </a:lnTo>
                    <a:lnTo>
                      <a:pt x="6" y="271"/>
                    </a:lnTo>
                    <a:lnTo>
                      <a:pt x="0" y="233"/>
                    </a:lnTo>
                    <a:lnTo>
                      <a:pt x="0" y="196"/>
                    </a:lnTo>
                    <a:lnTo>
                      <a:pt x="4" y="163"/>
                    </a:lnTo>
                    <a:lnTo>
                      <a:pt x="11" y="132"/>
                    </a:lnTo>
                    <a:lnTo>
                      <a:pt x="23" y="103"/>
                    </a:lnTo>
                    <a:lnTo>
                      <a:pt x="34" y="77"/>
                    </a:lnTo>
                    <a:lnTo>
                      <a:pt x="47" y="55"/>
                    </a:lnTo>
                    <a:lnTo>
                      <a:pt x="58" y="37"/>
                    </a:lnTo>
                    <a:lnTo>
                      <a:pt x="69" y="21"/>
                    </a:lnTo>
                    <a:lnTo>
                      <a:pt x="78" y="10"/>
                    </a:lnTo>
                    <a:lnTo>
                      <a:pt x="85" y="3"/>
                    </a:lnTo>
                    <a:lnTo>
                      <a:pt x="8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39" name="Freeform 22"/>
              <p:cNvSpPr>
                <a:spLocks/>
              </p:cNvSpPr>
              <p:nvPr/>
            </p:nvSpPr>
            <p:spPr bwMode="auto">
              <a:xfrm>
                <a:off x="13473113" y="1612900"/>
                <a:ext cx="127000" cy="260350"/>
              </a:xfrm>
              <a:custGeom>
                <a:avLst/>
                <a:gdLst>
                  <a:gd name="T0" fmla="*/ 109 w 242"/>
                  <a:gd name="T1" fmla="*/ 0 h 492"/>
                  <a:gd name="T2" fmla="*/ 112 w 242"/>
                  <a:gd name="T3" fmla="*/ 2 h 492"/>
                  <a:gd name="T4" fmla="*/ 119 w 242"/>
                  <a:gd name="T5" fmla="*/ 8 h 492"/>
                  <a:gd name="T6" fmla="*/ 130 w 242"/>
                  <a:gd name="T7" fmla="*/ 19 h 492"/>
                  <a:gd name="T8" fmla="*/ 143 w 242"/>
                  <a:gd name="T9" fmla="*/ 33 h 492"/>
                  <a:gd name="T10" fmla="*/ 159 w 242"/>
                  <a:gd name="T11" fmla="*/ 51 h 492"/>
                  <a:gd name="T12" fmla="*/ 176 w 242"/>
                  <a:gd name="T13" fmla="*/ 75 h 492"/>
                  <a:gd name="T14" fmla="*/ 193 w 242"/>
                  <a:gd name="T15" fmla="*/ 102 h 492"/>
                  <a:gd name="T16" fmla="*/ 208 w 242"/>
                  <a:gd name="T17" fmla="*/ 131 h 492"/>
                  <a:gd name="T18" fmla="*/ 222 w 242"/>
                  <a:gd name="T19" fmla="*/ 166 h 492"/>
                  <a:gd name="T20" fmla="*/ 232 w 242"/>
                  <a:gd name="T21" fmla="*/ 204 h 492"/>
                  <a:gd name="T22" fmla="*/ 241 w 242"/>
                  <a:gd name="T23" fmla="*/ 246 h 492"/>
                  <a:gd name="T24" fmla="*/ 242 w 242"/>
                  <a:gd name="T25" fmla="*/ 288 h 492"/>
                  <a:gd name="T26" fmla="*/ 239 w 242"/>
                  <a:gd name="T27" fmla="*/ 326 h 492"/>
                  <a:gd name="T28" fmla="*/ 231 w 242"/>
                  <a:gd name="T29" fmla="*/ 361 h 492"/>
                  <a:gd name="T30" fmla="*/ 221 w 242"/>
                  <a:gd name="T31" fmla="*/ 390 h 492"/>
                  <a:gd name="T32" fmla="*/ 208 w 242"/>
                  <a:gd name="T33" fmla="*/ 416 h 492"/>
                  <a:gd name="T34" fmla="*/ 195 w 242"/>
                  <a:gd name="T35" fmla="*/ 440 h 492"/>
                  <a:gd name="T36" fmla="*/ 181 w 242"/>
                  <a:gd name="T37" fmla="*/ 458 h 492"/>
                  <a:gd name="T38" fmla="*/ 169 w 242"/>
                  <a:gd name="T39" fmla="*/ 472 h 492"/>
                  <a:gd name="T40" fmla="*/ 159 w 242"/>
                  <a:gd name="T41" fmla="*/ 484 h 492"/>
                  <a:gd name="T42" fmla="*/ 152 w 242"/>
                  <a:gd name="T43" fmla="*/ 491 h 492"/>
                  <a:gd name="T44" fmla="*/ 150 w 242"/>
                  <a:gd name="T45" fmla="*/ 492 h 492"/>
                  <a:gd name="T46" fmla="*/ 146 w 242"/>
                  <a:gd name="T47" fmla="*/ 491 h 492"/>
                  <a:gd name="T48" fmla="*/ 139 w 242"/>
                  <a:gd name="T49" fmla="*/ 485 h 492"/>
                  <a:gd name="T50" fmla="*/ 126 w 242"/>
                  <a:gd name="T51" fmla="*/ 475 h 492"/>
                  <a:gd name="T52" fmla="*/ 111 w 242"/>
                  <a:gd name="T53" fmla="*/ 461 h 492"/>
                  <a:gd name="T54" fmla="*/ 92 w 242"/>
                  <a:gd name="T55" fmla="*/ 444 h 492"/>
                  <a:gd name="T56" fmla="*/ 74 w 242"/>
                  <a:gd name="T57" fmla="*/ 423 h 492"/>
                  <a:gd name="T58" fmla="*/ 54 w 242"/>
                  <a:gd name="T59" fmla="*/ 398 h 492"/>
                  <a:gd name="T60" fmla="*/ 37 w 242"/>
                  <a:gd name="T61" fmla="*/ 370 h 492"/>
                  <a:gd name="T62" fmla="*/ 22 w 242"/>
                  <a:gd name="T63" fmla="*/ 337 h 492"/>
                  <a:gd name="T64" fmla="*/ 10 w 242"/>
                  <a:gd name="T65" fmla="*/ 300 h 492"/>
                  <a:gd name="T66" fmla="*/ 3 w 242"/>
                  <a:gd name="T67" fmla="*/ 260 h 492"/>
                  <a:gd name="T68" fmla="*/ 0 w 242"/>
                  <a:gd name="T69" fmla="*/ 222 h 492"/>
                  <a:gd name="T70" fmla="*/ 5 w 242"/>
                  <a:gd name="T71" fmla="*/ 187 h 492"/>
                  <a:gd name="T72" fmla="*/ 12 w 242"/>
                  <a:gd name="T73" fmla="*/ 153 h 492"/>
                  <a:gd name="T74" fmla="*/ 22 w 242"/>
                  <a:gd name="T75" fmla="*/ 124 h 492"/>
                  <a:gd name="T76" fmla="*/ 34 w 242"/>
                  <a:gd name="T77" fmla="*/ 96 h 492"/>
                  <a:gd name="T78" fmla="*/ 48 w 242"/>
                  <a:gd name="T79" fmla="*/ 71 h 492"/>
                  <a:gd name="T80" fmla="*/ 64 w 242"/>
                  <a:gd name="T81" fmla="*/ 50 h 492"/>
                  <a:gd name="T82" fmla="*/ 77 w 242"/>
                  <a:gd name="T83" fmla="*/ 33 h 492"/>
                  <a:gd name="T84" fmla="*/ 89 w 242"/>
                  <a:gd name="T85" fmla="*/ 18 h 492"/>
                  <a:gd name="T86" fmla="*/ 99 w 242"/>
                  <a:gd name="T87" fmla="*/ 8 h 492"/>
                  <a:gd name="T88" fmla="*/ 106 w 242"/>
                  <a:gd name="T89" fmla="*/ 2 h 492"/>
                  <a:gd name="T90" fmla="*/ 109 w 242"/>
                  <a:gd name="T91"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2" h="492">
                    <a:moveTo>
                      <a:pt x="109" y="0"/>
                    </a:moveTo>
                    <a:lnTo>
                      <a:pt x="112" y="2"/>
                    </a:lnTo>
                    <a:lnTo>
                      <a:pt x="119" y="8"/>
                    </a:lnTo>
                    <a:lnTo>
                      <a:pt x="130" y="19"/>
                    </a:lnTo>
                    <a:lnTo>
                      <a:pt x="143" y="33"/>
                    </a:lnTo>
                    <a:lnTo>
                      <a:pt x="159" y="51"/>
                    </a:lnTo>
                    <a:lnTo>
                      <a:pt x="176" y="75"/>
                    </a:lnTo>
                    <a:lnTo>
                      <a:pt x="193" y="102"/>
                    </a:lnTo>
                    <a:lnTo>
                      <a:pt x="208" y="131"/>
                    </a:lnTo>
                    <a:lnTo>
                      <a:pt x="222" y="166"/>
                    </a:lnTo>
                    <a:lnTo>
                      <a:pt x="232" y="204"/>
                    </a:lnTo>
                    <a:lnTo>
                      <a:pt x="241" y="246"/>
                    </a:lnTo>
                    <a:lnTo>
                      <a:pt x="242" y="288"/>
                    </a:lnTo>
                    <a:lnTo>
                      <a:pt x="239" y="326"/>
                    </a:lnTo>
                    <a:lnTo>
                      <a:pt x="231" y="361"/>
                    </a:lnTo>
                    <a:lnTo>
                      <a:pt x="221" y="390"/>
                    </a:lnTo>
                    <a:lnTo>
                      <a:pt x="208" y="416"/>
                    </a:lnTo>
                    <a:lnTo>
                      <a:pt x="195" y="440"/>
                    </a:lnTo>
                    <a:lnTo>
                      <a:pt x="181" y="458"/>
                    </a:lnTo>
                    <a:lnTo>
                      <a:pt x="169" y="472"/>
                    </a:lnTo>
                    <a:lnTo>
                      <a:pt x="159" y="484"/>
                    </a:lnTo>
                    <a:lnTo>
                      <a:pt x="152" y="491"/>
                    </a:lnTo>
                    <a:lnTo>
                      <a:pt x="150" y="492"/>
                    </a:lnTo>
                    <a:lnTo>
                      <a:pt x="146" y="491"/>
                    </a:lnTo>
                    <a:lnTo>
                      <a:pt x="139" y="485"/>
                    </a:lnTo>
                    <a:lnTo>
                      <a:pt x="126" y="475"/>
                    </a:lnTo>
                    <a:lnTo>
                      <a:pt x="111" y="461"/>
                    </a:lnTo>
                    <a:lnTo>
                      <a:pt x="92" y="444"/>
                    </a:lnTo>
                    <a:lnTo>
                      <a:pt x="74" y="423"/>
                    </a:lnTo>
                    <a:lnTo>
                      <a:pt x="54" y="398"/>
                    </a:lnTo>
                    <a:lnTo>
                      <a:pt x="37" y="370"/>
                    </a:lnTo>
                    <a:lnTo>
                      <a:pt x="22" y="337"/>
                    </a:lnTo>
                    <a:lnTo>
                      <a:pt x="10" y="300"/>
                    </a:lnTo>
                    <a:lnTo>
                      <a:pt x="3" y="260"/>
                    </a:lnTo>
                    <a:lnTo>
                      <a:pt x="0" y="222"/>
                    </a:lnTo>
                    <a:lnTo>
                      <a:pt x="5" y="187"/>
                    </a:lnTo>
                    <a:lnTo>
                      <a:pt x="12" y="153"/>
                    </a:lnTo>
                    <a:lnTo>
                      <a:pt x="22" y="124"/>
                    </a:lnTo>
                    <a:lnTo>
                      <a:pt x="34" y="96"/>
                    </a:lnTo>
                    <a:lnTo>
                      <a:pt x="48" y="71"/>
                    </a:lnTo>
                    <a:lnTo>
                      <a:pt x="64" y="50"/>
                    </a:lnTo>
                    <a:lnTo>
                      <a:pt x="77" y="33"/>
                    </a:lnTo>
                    <a:lnTo>
                      <a:pt x="89" y="18"/>
                    </a:lnTo>
                    <a:lnTo>
                      <a:pt x="99" y="8"/>
                    </a:lnTo>
                    <a:lnTo>
                      <a:pt x="106" y="2"/>
                    </a:lnTo>
                    <a:lnTo>
                      <a:pt x="1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40" name="Freeform 23"/>
              <p:cNvSpPr>
                <a:spLocks/>
              </p:cNvSpPr>
              <p:nvPr/>
            </p:nvSpPr>
            <p:spPr bwMode="auto">
              <a:xfrm>
                <a:off x="13336588" y="1755775"/>
                <a:ext cx="127000" cy="255587"/>
              </a:xfrm>
              <a:custGeom>
                <a:avLst/>
                <a:gdLst>
                  <a:gd name="T0" fmla="*/ 182 w 241"/>
                  <a:gd name="T1" fmla="*/ 0 h 482"/>
                  <a:gd name="T2" fmla="*/ 183 w 241"/>
                  <a:gd name="T3" fmla="*/ 2 h 482"/>
                  <a:gd name="T4" fmla="*/ 189 w 241"/>
                  <a:gd name="T5" fmla="*/ 11 h 482"/>
                  <a:gd name="T6" fmla="*/ 196 w 241"/>
                  <a:gd name="T7" fmla="*/ 23 h 482"/>
                  <a:gd name="T8" fmla="*/ 206 w 241"/>
                  <a:gd name="T9" fmla="*/ 42 h 482"/>
                  <a:gd name="T10" fmla="*/ 215 w 241"/>
                  <a:gd name="T11" fmla="*/ 64 h 482"/>
                  <a:gd name="T12" fmla="*/ 224 w 241"/>
                  <a:gd name="T13" fmla="*/ 91 h 482"/>
                  <a:gd name="T14" fmla="*/ 233 w 241"/>
                  <a:gd name="T15" fmla="*/ 120 h 482"/>
                  <a:gd name="T16" fmla="*/ 239 w 241"/>
                  <a:gd name="T17" fmla="*/ 153 h 482"/>
                  <a:gd name="T18" fmla="*/ 241 w 241"/>
                  <a:gd name="T19" fmla="*/ 190 h 482"/>
                  <a:gd name="T20" fmla="*/ 241 w 241"/>
                  <a:gd name="T21" fmla="*/ 230 h 482"/>
                  <a:gd name="T22" fmla="*/ 236 w 241"/>
                  <a:gd name="T23" fmla="*/ 272 h 482"/>
                  <a:gd name="T24" fmla="*/ 226 w 241"/>
                  <a:gd name="T25" fmla="*/ 313 h 482"/>
                  <a:gd name="T26" fmla="*/ 212 w 241"/>
                  <a:gd name="T27" fmla="*/ 348 h 482"/>
                  <a:gd name="T28" fmla="*/ 195 w 241"/>
                  <a:gd name="T29" fmla="*/ 379 h 482"/>
                  <a:gd name="T30" fmla="*/ 175 w 241"/>
                  <a:gd name="T31" fmla="*/ 405 h 482"/>
                  <a:gd name="T32" fmla="*/ 155 w 241"/>
                  <a:gd name="T33" fmla="*/ 428 h 482"/>
                  <a:gd name="T34" fmla="*/ 137 w 241"/>
                  <a:gd name="T35" fmla="*/ 445 h 482"/>
                  <a:gd name="T36" fmla="*/ 118 w 241"/>
                  <a:gd name="T37" fmla="*/ 459 h 482"/>
                  <a:gd name="T38" fmla="*/ 101 w 241"/>
                  <a:gd name="T39" fmla="*/ 470 h 482"/>
                  <a:gd name="T40" fmla="*/ 89 w 241"/>
                  <a:gd name="T41" fmla="*/ 477 h 482"/>
                  <a:gd name="T42" fmla="*/ 80 w 241"/>
                  <a:gd name="T43" fmla="*/ 481 h 482"/>
                  <a:gd name="T44" fmla="*/ 77 w 241"/>
                  <a:gd name="T45" fmla="*/ 482 h 482"/>
                  <a:gd name="T46" fmla="*/ 75 w 241"/>
                  <a:gd name="T47" fmla="*/ 480 h 482"/>
                  <a:gd name="T48" fmla="*/ 69 w 241"/>
                  <a:gd name="T49" fmla="*/ 473 h 482"/>
                  <a:gd name="T50" fmla="*/ 59 w 241"/>
                  <a:gd name="T51" fmla="*/ 459 h 482"/>
                  <a:gd name="T52" fmla="*/ 48 w 241"/>
                  <a:gd name="T53" fmla="*/ 442 h 482"/>
                  <a:gd name="T54" fmla="*/ 36 w 241"/>
                  <a:gd name="T55" fmla="*/ 421 h 482"/>
                  <a:gd name="T56" fmla="*/ 25 w 241"/>
                  <a:gd name="T57" fmla="*/ 396 h 482"/>
                  <a:gd name="T58" fmla="*/ 14 w 241"/>
                  <a:gd name="T59" fmla="*/ 366 h 482"/>
                  <a:gd name="T60" fmla="*/ 5 w 241"/>
                  <a:gd name="T61" fmla="*/ 333 h 482"/>
                  <a:gd name="T62" fmla="*/ 1 w 241"/>
                  <a:gd name="T63" fmla="*/ 298 h 482"/>
                  <a:gd name="T64" fmla="*/ 0 w 241"/>
                  <a:gd name="T65" fmla="*/ 258 h 482"/>
                  <a:gd name="T66" fmla="*/ 5 w 241"/>
                  <a:gd name="T67" fmla="*/ 218 h 482"/>
                  <a:gd name="T68" fmla="*/ 15 w 241"/>
                  <a:gd name="T69" fmla="*/ 179 h 482"/>
                  <a:gd name="T70" fmla="*/ 31 w 241"/>
                  <a:gd name="T71" fmla="*/ 142 h 482"/>
                  <a:gd name="T72" fmla="*/ 49 w 241"/>
                  <a:gd name="T73" fmla="*/ 112 h 482"/>
                  <a:gd name="T74" fmla="*/ 70 w 241"/>
                  <a:gd name="T75" fmla="*/ 85 h 482"/>
                  <a:gd name="T76" fmla="*/ 93 w 241"/>
                  <a:gd name="T77" fmla="*/ 61 h 482"/>
                  <a:gd name="T78" fmla="*/ 114 w 241"/>
                  <a:gd name="T79" fmla="*/ 42 h 482"/>
                  <a:gd name="T80" fmla="*/ 135 w 241"/>
                  <a:gd name="T81" fmla="*/ 26 h 482"/>
                  <a:gd name="T82" fmla="*/ 154 w 241"/>
                  <a:gd name="T83" fmla="*/ 15 h 482"/>
                  <a:gd name="T84" fmla="*/ 169 w 241"/>
                  <a:gd name="T85" fmla="*/ 7 h 482"/>
                  <a:gd name="T86" fmla="*/ 178 w 241"/>
                  <a:gd name="T87" fmla="*/ 1 h 482"/>
                  <a:gd name="T88" fmla="*/ 182 w 241"/>
                  <a:gd name="T89" fmla="*/ 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41" h="482">
                    <a:moveTo>
                      <a:pt x="182" y="0"/>
                    </a:moveTo>
                    <a:lnTo>
                      <a:pt x="183" y="2"/>
                    </a:lnTo>
                    <a:lnTo>
                      <a:pt x="189" y="11"/>
                    </a:lnTo>
                    <a:lnTo>
                      <a:pt x="196" y="23"/>
                    </a:lnTo>
                    <a:lnTo>
                      <a:pt x="206" y="42"/>
                    </a:lnTo>
                    <a:lnTo>
                      <a:pt x="215" y="64"/>
                    </a:lnTo>
                    <a:lnTo>
                      <a:pt x="224" y="91"/>
                    </a:lnTo>
                    <a:lnTo>
                      <a:pt x="233" y="120"/>
                    </a:lnTo>
                    <a:lnTo>
                      <a:pt x="239" y="153"/>
                    </a:lnTo>
                    <a:lnTo>
                      <a:pt x="241" y="190"/>
                    </a:lnTo>
                    <a:lnTo>
                      <a:pt x="241" y="230"/>
                    </a:lnTo>
                    <a:lnTo>
                      <a:pt x="236" y="272"/>
                    </a:lnTo>
                    <a:lnTo>
                      <a:pt x="226" y="313"/>
                    </a:lnTo>
                    <a:lnTo>
                      <a:pt x="212" y="348"/>
                    </a:lnTo>
                    <a:lnTo>
                      <a:pt x="195" y="379"/>
                    </a:lnTo>
                    <a:lnTo>
                      <a:pt x="175" y="405"/>
                    </a:lnTo>
                    <a:lnTo>
                      <a:pt x="155" y="428"/>
                    </a:lnTo>
                    <a:lnTo>
                      <a:pt x="137" y="445"/>
                    </a:lnTo>
                    <a:lnTo>
                      <a:pt x="118" y="459"/>
                    </a:lnTo>
                    <a:lnTo>
                      <a:pt x="101" y="470"/>
                    </a:lnTo>
                    <a:lnTo>
                      <a:pt x="89" y="477"/>
                    </a:lnTo>
                    <a:lnTo>
                      <a:pt x="80" y="481"/>
                    </a:lnTo>
                    <a:lnTo>
                      <a:pt x="77" y="482"/>
                    </a:lnTo>
                    <a:lnTo>
                      <a:pt x="75" y="480"/>
                    </a:lnTo>
                    <a:lnTo>
                      <a:pt x="69" y="473"/>
                    </a:lnTo>
                    <a:lnTo>
                      <a:pt x="59" y="459"/>
                    </a:lnTo>
                    <a:lnTo>
                      <a:pt x="48" y="442"/>
                    </a:lnTo>
                    <a:lnTo>
                      <a:pt x="36" y="421"/>
                    </a:lnTo>
                    <a:lnTo>
                      <a:pt x="25" y="396"/>
                    </a:lnTo>
                    <a:lnTo>
                      <a:pt x="14" y="366"/>
                    </a:lnTo>
                    <a:lnTo>
                      <a:pt x="5" y="333"/>
                    </a:lnTo>
                    <a:lnTo>
                      <a:pt x="1" y="298"/>
                    </a:lnTo>
                    <a:lnTo>
                      <a:pt x="0" y="258"/>
                    </a:lnTo>
                    <a:lnTo>
                      <a:pt x="5" y="218"/>
                    </a:lnTo>
                    <a:lnTo>
                      <a:pt x="15" y="179"/>
                    </a:lnTo>
                    <a:lnTo>
                      <a:pt x="31" y="142"/>
                    </a:lnTo>
                    <a:lnTo>
                      <a:pt x="49" y="112"/>
                    </a:lnTo>
                    <a:lnTo>
                      <a:pt x="70" y="85"/>
                    </a:lnTo>
                    <a:lnTo>
                      <a:pt x="93" y="61"/>
                    </a:lnTo>
                    <a:lnTo>
                      <a:pt x="114" y="42"/>
                    </a:lnTo>
                    <a:lnTo>
                      <a:pt x="135" y="26"/>
                    </a:lnTo>
                    <a:lnTo>
                      <a:pt x="154" y="15"/>
                    </a:lnTo>
                    <a:lnTo>
                      <a:pt x="169" y="7"/>
                    </a:lnTo>
                    <a:lnTo>
                      <a:pt x="178" y="1"/>
                    </a:lnTo>
                    <a:lnTo>
                      <a:pt x="1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41" name="Freeform 24"/>
              <p:cNvSpPr>
                <a:spLocks/>
              </p:cNvSpPr>
              <p:nvPr/>
            </p:nvSpPr>
            <p:spPr bwMode="auto">
              <a:xfrm>
                <a:off x="13752513" y="1058863"/>
                <a:ext cx="127000" cy="260350"/>
              </a:xfrm>
              <a:custGeom>
                <a:avLst/>
                <a:gdLst>
                  <a:gd name="T0" fmla="*/ 99 w 238"/>
                  <a:gd name="T1" fmla="*/ 0 h 492"/>
                  <a:gd name="T2" fmla="*/ 102 w 238"/>
                  <a:gd name="T3" fmla="*/ 1 h 492"/>
                  <a:gd name="T4" fmla="*/ 112 w 238"/>
                  <a:gd name="T5" fmla="*/ 8 h 492"/>
                  <a:gd name="T6" fmla="*/ 125 w 238"/>
                  <a:gd name="T7" fmla="*/ 19 h 492"/>
                  <a:gd name="T8" fmla="*/ 140 w 238"/>
                  <a:gd name="T9" fmla="*/ 33 h 492"/>
                  <a:gd name="T10" fmla="*/ 159 w 238"/>
                  <a:gd name="T11" fmla="*/ 53 h 492"/>
                  <a:gd name="T12" fmla="*/ 177 w 238"/>
                  <a:gd name="T13" fmla="*/ 75 h 492"/>
                  <a:gd name="T14" fmla="*/ 196 w 238"/>
                  <a:gd name="T15" fmla="*/ 102 h 492"/>
                  <a:gd name="T16" fmla="*/ 212 w 238"/>
                  <a:gd name="T17" fmla="*/ 133 h 492"/>
                  <a:gd name="T18" fmla="*/ 225 w 238"/>
                  <a:gd name="T19" fmla="*/ 166 h 492"/>
                  <a:gd name="T20" fmla="*/ 234 w 238"/>
                  <a:gd name="T21" fmla="*/ 204 h 492"/>
                  <a:gd name="T22" fmla="*/ 238 w 238"/>
                  <a:gd name="T23" fmla="*/ 245 h 492"/>
                  <a:gd name="T24" fmla="*/ 235 w 238"/>
                  <a:gd name="T25" fmla="*/ 287 h 492"/>
                  <a:gd name="T26" fmla="*/ 228 w 238"/>
                  <a:gd name="T27" fmla="*/ 325 h 492"/>
                  <a:gd name="T28" fmla="*/ 218 w 238"/>
                  <a:gd name="T29" fmla="*/ 358 h 492"/>
                  <a:gd name="T30" fmla="*/ 204 w 238"/>
                  <a:gd name="T31" fmla="*/ 389 h 492"/>
                  <a:gd name="T32" fmla="*/ 188 w 238"/>
                  <a:gd name="T33" fmla="*/ 415 h 492"/>
                  <a:gd name="T34" fmla="*/ 173 w 238"/>
                  <a:gd name="T35" fmla="*/ 439 h 492"/>
                  <a:gd name="T36" fmla="*/ 157 w 238"/>
                  <a:gd name="T37" fmla="*/ 457 h 492"/>
                  <a:gd name="T38" fmla="*/ 143 w 238"/>
                  <a:gd name="T39" fmla="*/ 473 h 492"/>
                  <a:gd name="T40" fmla="*/ 132 w 238"/>
                  <a:gd name="T41" fmla="*/ 484 h 492"/>
                  <a:gd name="T42" fmla="*/ 125 w 238"/>
                  <a:gd name="T43" fmla="*/ 491 h 492"/>
                  <a:gd name="T44" fmla="*/ 122 w 238"/>
                  <a:gd name="T45" fmla="*/ 492 h 492"/>
                  <a:gd name="T46" fmla="*/ 119 w 238"/>
                  <a:gd name="T47" fmla="*/ 491 h 492"/>
                  <a:gd name="T48" fmla="*/ 111 w 238"/>
                  <a:gd name="T49" fmla="*/ 485 h 492"/>
                  <a:gd name="T50" fmla="*/ 99 w 238"/>
                  <a:gd name="T51" fmla="*/ 477 h 492"/>
                  <a:gd name="T52" fmla="*/ 85 w 238"/>
                  <a:gd name="T53" fmla="*/ 463 h 492"/>
                  <a:gd name="T54" fmla="*/ 70 w 238"/>
                  <a:gd name="T55" fmla="*/ 446 h 492"/>
                  <a:gd name="T56" fmla="*/ 54 w 238"/>
                  <a:gd name="T57" fmla="*/ 425 h 492"/>
                  <a:gd name="T58" fmla="*/ 37 w 238"/>
                  <a:gd name="T59" fmla="*/ 401 h 492"/>
                  <a:gd name="T60" fmla="*/ 23 w 238"/>
                  <a:gd name="T61" fmla="*/ 372 h 492"/>
                  <a:gd name="T62" fmla="*/ 12 w 238"/>
                  <a:gd name="T63" fmla="*/ 338 h 492"/>
                  <a:gd name="T64" fmla="*/ 5 w 238"/>
                  <a:gd name="T65" fmla="*/ 302 h 492"/>
                  <a:gd name="T66" fmla="*/ 0 w 238"/>
                  <a:gd name="T67" fmla="*/ 260 h 492"/>
                  <a:gd name="T68" fmla="*/ 3 w 238"/>
                  <a:gd name="T69" fmla="*/ 217 h 492"/>
                  <a:gd name="T70" fmla="*/ 9 w 238"/>
                  <a:gd name="T71" fmla="*/ 178 h 492"/>
                  <a:gd name="T72" fmla="*/ 19 w 238"/>
                  <a:gd name="T73" fmla="*/ 143 h 492"/>
                  <a:gd name="T74" fmla="*/ 30 w 238"/>
                  <a:gd name="T75" fmla="*/ 110 h 492"/>
                  <a:gd name="T76" fmla="*/ 43 w 238"/>
                  <a:gd name="T77" fmla="*/ 82 h 492"/>
                  <a:gd name="T78" fmla="*/ 57 w 238"/>
                  <a:gd name="T79" fmla="*/ 57 h 492"/>
                  <a:gd name="T80" fmla="*/ 70 w 238"/>
                  <a:gd name="T81" fmla="*/ 38 h 492"/>
                  <a:gd name="T82" fmla="*/ 81 w 238"/>
                  <a:gd name="T83" fmla="*/ 21 h 492"/>
                  <a:gd name="T84" fmla="*/ 91 w 238"/>
                  <a:gd name="T85" fmla="*/ 10 h 492"/>
                  <a:gd name="T86" fmla="*/ 98 w 238"/>
                  <a:gd name="T87" fmla="*/ 3 h 492"/>
                  <a:gd name="T88" fmla="*/ 99 w 238"/>
                  <a:gd name="T89"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8" h="492">
                    <a:moveTo>
                      <a:pt x="99" y="0"/>
                    </a:moveTo>
                    <a:lnTo>
                      <a:pt x="102" y="1"/>
                    </a:lnTo>
                    <a:lnTo>
                      <a:pt x="112" y="8"/>
                    </a:lnTo>
                    <a:lnTo>
                      <a:pt x="125" y="19"/>
                    </a:lnTo>
                    <a:lnTo>
                      <a:pt x="140" y="33"/>
                    </a:lnTo>
                    <a:lnTo>
                      <a:pt x="159" y="53"/>
                    </a:lnTo>
                    <a:lnTo>
                      <a:pt x="177" y="75"/>
                    </a:lnTo>
                    <a:lnTo>
                      <a:pt x="196" y="102"/>
                    </a:lnTo>
                    <a:lnTo>
                      <a:pt x="212" y="133"/>
                    </a:lnTo>
                    <a:lnTo>
                      <a:pt x="225" y="166"/>
                    </a:lnTo>
                    <a:lnTo>
                      <a:pt x="234" y="204"/>
                    </a:lnTo>
                    <a:lnTo>
                      <a:pt x="238" y="245"/>
                    </a:lnTo>
                    <a:lnTo>
                      <a:pt x="235" y="287"/>
                    </a:lnTo>
                    <a:lnTo>
                      <a:pt x="228" y="325"/>
                    </a:lnTo>
                    <a:lnTo>
                      <a:pt x="218" y="358"/>
                    </a:lnTo>
                    <a:lnTo>
                      <a:pt x="204" y="389"/>
                    </a:lnTo>
                    <a:lnTo>
                      <a:pt x="188" y="415"/>
                    </a:lnTo>
                    <a:lnTo>
                      <a:pt x="173" y="439"/>
                    </a:lnTo>
                    <a:lnTo>
                      <a:pt x="157" y="457"/>
                    </a:lnTo>
                    <a:lnTo>
                      <a:pt x="143" y="473"/>
                    </a:lnTo>
                    <a:lnTo>
                      <a:pt x="132" y="484"/>
                    </a:lnTo>
                    <a:lnTo>
                      <a:pt x="125" y="491"/>
                    </a:lnTo>
                    <a:lnTo>
                      <a:pt x="122" y="492"/>
                    </a:lnTo>
                    <a:lnTo>
                      <a:pt x="119" y="491"/>
                    </a:lnTo>
                    <a:lnTo>
                      <a:pt x="111" y="485"/>
                    </a:lnTo>
                    <a:lnTo>
                      <a:pt x="99" y="477"/>
                    </a:lnTo>
                    <a:lnTo>
                      <a:pt x="85" y="463"/>
                    </a:lnTo>
                    <a:lnTo>
                      <a:pt x="70" y="446"/>
                    </a:lnTo>
                    <a:lnTo>
                      <a:pt x="54" y="425"/>
                    </a:lnTo>
                    <a:lnTo>
                      <a:pt x="37" y="401"/>
                    </a:lnTo>
                    <a:lnTo>
                      <a:pt x="23" y="372"/>
                    </a:lnTo>
                    <a:lnTo>
                      <a:pt x="12" y="338"/>
                    </a:lnTo>
                    <a:lnTo>
                      <a:pt x="5" y="302"/>
                    </a:lnTo>
                    <a:lnTo>
                      <a:pt x="0" y="260"/>
                    </a:lnTo>
                    <a:lnTo>
                      <a:pt x="3" y="217"/>
                    </a:lnTo>
                    <a:lnTo>
                      <a:pt x="9" y="178"/>
                    </a:lnTo>
                    <a:lnTo>
                      <a:pt x="19" y="143"/>
                    </a:lnTo>
                    <a:lnTo>
                      <a:pt x="30" y="110"/>
                    </a:lnTo>
                    <a:lnTo>
                      <a:pt x="43" y="82"/>
                    </a:lnTo>
                    <a:lnTo>
                      <a:pt x="57" y="57"/>
                    </a:lnTo>
                    <a:lnTo>
                      <a:pt x="70" y="38"/>
                    </a:lnTo>
                    <a:lnTo>
                      <a:pt x="81" y="21"/>
                    </a:lnTo>
                    <a:lnTo>
                      <a:pt x="91" y="10"/>
                    </a:lnTo>
                    <a:lnTo>
                      <a:pt x="98" y="3"/>
                    </a:lnTo>
                    <a:lnTo>
                      <a:pt x="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42" name="Freeform 25"/>
              <p:cNvSpPr>
                <a:spLocks/>
              </p:cNvSpPr>
              <p:nvPr/>
            </p:nvSpPr>
            <p:spPr bwMode="auto">
              <a:xfrm>
                <a:off x="13838238" y="1490663"/>
                <a:ext cx="198437" cy="177800"/>
              </a:xfrm>
              <a:custGeom>
                <a:avLst/>
                <a:gdLst>
                  <a:gd name="T0" fmla="*/ 359 w 374"/>
                  <a:gd name="T1" fmla="*/ 0 h 334"/>
                  <a:gd name="T2" fmla="*/ 370 w 374"/>
                  <a:gd name="T3" fmla="*/ 1 h 334"/>
                  <a:gd name="T4" fmla="*/ 374 w 374"/>
                  <a:gd name="T5" fmla="*/ 1 h 334"/>
                  <a:gd name="T6" fmla="*/ 374 w 374"/>
                  <a:gd name="T7" fmla="*/ 5 h 334"/>
                  <a:gd name="T8" fmla="*/ 374 w 374"/>
                  <a:gd name="T9" fmla="*/ 15 h 334"/>
                  <a:gd name="T10" fmla="*/ 374 w 374"/>
                  <a:gd name="T11" fmla="*/ 32 h 334"/>
                  <a:gd name="T12" fmla="*/ 373 w 374"/>
                  <a:gd name="T13" fmla="*/ 54 h 334"/>
                  <a:gd name="T14" fmla="*/ 370 w 374"/>
                  <a:gd name="T15" fmla="*/ 79 h 334"/>
                  <a:gd name="T16" fmla="*/ 363 w 374"/>
                  <a:gd name="T17" fmla="*/ 109 h 334"/>
                  <a:gd name="T18" fmla="*/ 354 w 374"/>
                  <a:gd name="T19" fmla="*/ 140 h 334"/>
                  <a:gd name="T20" fmla="*/ 340 w 374"/>
                  <a:gd name="T21" fmla="*/ 170 h 334"/>
                  <a:gd name="T22" fmla="*/ 322 w 374"/>
                  <a:gd name="T23" fmla="*/ 203 h 334"/>
                  <a:gd name="T24" fmla="*/ 298 w 374"/>
                  <a:gd name="T25" fmla="*/ 233 h 334"/>
                  <a:gd name="T26" fmla="*/ 268 w 374"/>
                  <a:gd name="T27" fmla="*/ 261 h 334"/>
                  <a:gd name="T28" fmla="*/ 231 w 374"/>
                  <a:gd name="T29" fmla="*/ 288 h 334"/>
                  <a:gd name="T30" fmla="*/ 193 w 374"/>
                  <a:gd name="T31" fmla="*/ 307 h 334"/>
                  <a:gd name="T32" fmla="*/ 157 w 374"/>
                  <a:gd name="T33" fmla="*/ 320 h 334"/>
                  <a:gd name="T34" fmla="*/ 121 w 374"/>
                  <a:gd name="T35" fmla="*/ 328 h 334"/>
                  <a:gd name="T36" fmla="*/ 89 w 374"/>
                  <a:gd name="T37" fmla="*/ 333 h 334"/>
                  <a:gd name="T38" fmla="*/ 60 w 374"/>
                  <a:gd name="T39" fmla="*/ 334 h 334"/>
                  <a:gd name="T40" fmla="*/ 35 w 374"/>
                  <a:gd name="T41" fmla="*/ 333 h 334"/>
                  <a:gd name="T42" fmla="*/ 17 w 374"/>
                  <a:gd name="T43" fmla="*/ 331 h 334"/>
                  <a:gd name="T44" fmla="*/ 5 w 374"/>
                  <a:gd name="T45" fmla="*/ 330 h 334"/>
                  <a:gd name="T46" fmla="*/ 1 w 374"/>
                  <a:gd name="T47" fmla="*/ 328 h 334"/>
                  <a:gd name="T48" fmla="*/ 1 w 374"/>
                  <a:gd name="T49" fmla="*/ 324 h 334"/>
                  <a:gd name="T50" fmla="*/ 0 w 374"/>
                  <a:gd name="T51" fmla="*/ 313 h 334"/>
                  <a:gd name="T52" fmla="*/ 0 w 374"/>
                  <a:gd name="T53" fmla="*/ 296 h 334"/>
                  <a:gd name="T54" fmla="*/ 2 w 374"/>
                  <a:gd name="T55" fmla="*/ 274 h 334"/>
                  <a:gd name="T56" fmla="*/ 7 w 374"/>
                  <a:gd name="T57" fmla="*/ 247 h 334"/>
                  <a:gd name="T58" fmla="*/ 17 w 374"/>
                  <a:gd name="T59" fmla="*/ 218 h 334"/>
                  <a:gd name="T60" fmla="*/ 29 w 374"/>
                  <a:gd name="T61" fmla="*/ 186 h 334"/>
                  <a:gd name="T62" fmla="*/ 48 w 374"/>
                  <a:gd name="T63" fmla="*/ 154 h 334"/>
                  <a:gd name="T64" fmla="*/ 75 w 374"/>
                  <a:gd name="T65" fmla="*/ 120 h 334"/>
                  <a:gd name="T66" fmla="*/ 107 w 374"/>
                  <a:gd name="T67" fmla="*/ 88 h 334"/>
                  <a:gd name="T68" fmla="*/ 145 w 374"/>
                  <a:gd name="T69" fmla="*/ 61 h 334"/>
                  <a:gd name="T70" fmla="*/ 183 w 374"/>
                  <a:gd name="T71" fmla="*/ 40 h 334"/>
                  <a:gd name="T72" fmla="*/ 220 w 374"/>
                  <a:gd name="T73" fmla="*/ 25 h 334"/>
                  <a:gd name="T74" fmla="*/ 255 w 374"/>
                  <a:gd name="T75" fmla="*/ 14 h 334"/>
                  <a:gd name="T76" fmla="*/ 288 w 374"/>
                  <a:gd name="T77" fmla="*/ 7 h 334"/>
                  <a:gd name="T78" fmla="*/ 316 w 374"/>
                  <a:gd name="T79" fmla="*/ 2 h 334"/>
                  <a:gd name="T80" fmla="*/ 340 w 374"/>
                  <a:gd name="T81" fmla="*/ 1 h 334"/>
                  <a:gd name="T82" fmla="*/ 359 w 374"/>
                  <a:gd name="T83"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4" h="334">
                    <a:moveTo>
                      <a:pt x="359" y="0"/>
                    </a:moveTo>
                    <a:lnTo>
                      <a:pt x="370" y="1"/>
                    </a:lnTo>
                    <a:lnTo>
                      <a:pt x="374" y="1"/>
                    </a:lnTo>
                    <a:lnTo>
                      <a:pt x="374" y="5"/>
                    </a:lnTo>
                    <a:lnTo>
                      <a:pt x="374" y="15"/>
                    </a:lnTo>
                    <a:lnTo>
                      <a:pt x="374" y="32"/>
                    </a:lnTo>
                    <a:lnTo>
                      <a:pt x="373" y="54"/>
                    </a:lnTo>
                    <a:lnTo>
                      <a:pt x="370" y="79"/>
                    </a:lnTo>
                    <a:lnTo>
                      <a:pt x="363" y="109"/>
                    </a:lnTo>
                    <a:lnTo>
                      <a:pt x="354" y="140"/>
                    </a:lnTo>
                    <a:lnTo>
                      <a:pt x="340" y="170"/>
                    </a:lnTo>
                    <a:lnTo>
                      <a:pt x="322" y="203"/>
                    </a:lnTo>
                    <a:lnTo>
                      <a:pt x="298" y="233"/>
                    </a:lnTo>
                    <a:lnTo>
                      <a:pt x="268" y="261"/>
                    </a:lnTo>
                    <a:lnTo>
                      <a:pt x="231" y="288"/>
                    </a:lnTo>
                    <a:lnTo>
                      <a:pt x="193" y="307"/>
                    </a:lnTo>
                    <a:lnTo>
                      <a:pt x="157" y="320"/>
                    </a:lnTo>
                    <a:lnTo>
                      <a:pt x="121" y="328"/>
                    </a:lnTo>
                    <a:lnTo>
                      <a:pt x="89" y="333"/>
                    </a:lnTo>
                    <a:lnTo>
                      <a:pt x="60" y="334"/>
                    </a:lnTo>
                    <a:lnTo>
                      <a:pt x="35" y="333"/>
                    </a:lnTo>
                    <a:lnTo>
                      <a:pt x="17" y="331"/>
                    </a:lnTo>
                    <a:lnTo>
                      <a:pt x="5" y="330"/>
                    </a:lnTo>
                    <a:lnTo>
                      <a:pt x="1" y="328"/>
                    </a:lnTo>
                    <a:lnTo>
                      <a:pt x="1" y="324"/>
                    </a:lnTo>
                    <a:lnTo>
                      <a:pt x="0" y="313"/>
                    </a:lnTo>
                    <a:lnTo>
                      <a:pt x="0" y="296"/>
                    </a:lnTo>
                    <a:lnTo>
                      <a:pt x="2" y="274"/>
                    </a:lnTo>
                    <a:lnTo>
                      <a:pt x="7" y="247"/>
                    </a:lnTo>
                    <a:lnTo>
                      <a:pt x="17" y="218"/>
                    </a:lnTo>
                    <a:lnTo>
                      <a:pt x="29" y="186"/>
                    </a:lnTo>
                    <a:lnTo>
                      <a:pt x="48" y="154"/>
                    </a:lnTo>
                    <a:lnTo>
                      <a:pt x="75" y="120"/>
                    </a:lnTo>
                    <a:lnTo>
                      <a:pt x="107" y="88"/>
                    </a:lnTo>
                    <a:lnTo>
                      <a:pt x="145" y="61"/>
                    </a:lnTo>
                    <a:lnTo>
                      <a:pt x="183" y="40"/>
                    </a:lnTo>
                    <a:lnTo>
                      <a:pt x="220" y="25"/>
                    </a:lnTo>
                    <a:lnTo>
                      <a:pt x="255" y="14"/>
                    </a:lnTo>
                    <a:lnTo>
                      <a:pt x="288" y="7"/>
                    </a:lnTo>
                    <a:lnTo>
                      <a:pt x="316" y="2"/>
                    </a:lnTo>
                    <a:lnTo>
                      <a:pt x="340" y="1"/>
                    </a:lnTo>
                    <a:lnTo>
                      <a:pt x="3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43" name="Freeform 26"/>
              <p:cNvSpPr>
                <a:spLocks/>
              </p:cNvSpPr>
              <p:nvPr/>
            </p:nvSpPr>
            <p:spPr bwMode="auto">
              <a:xfrm>
                <a:off x="13739813" y="1693863"/>
                <a:ext cx="233362" cy="147637"/>
              </a:xfrm>
              <a:custGeom>
                <a:avLst/>
                <a:gdLst>
                  <a:gd name="T0" fmla="*/ 320 w 439"/>
                  <a:gd name="T1" fmla="*/ 0 h 279"/>
                  <a:gd name="T2" fmla="*/ 354 w 439"/>
                  <a:gd name="T3" fmla="*/ 0 h 279"/>
                  <a:gd name="T4" fmla="*/ 382 w 439"/>
                  <a:gd name="T5" fmla="*/ 3 h 279"/>
                  <a:gd name="T6" fmla="*/ 406 w 439"/>
                  <a:gd name="T7" fmla="*/ 6 h 279"/>
                  <a:gd name="T8" fmla="*/ 423 w 439"/>
                  <a:gd name="T9" fmla="*/ 10 h 279"/>
                  <a:gd name="T10" fmla="*/ 434 w 439"/>
                  <a:gd name="T11" fmla="*/ 13 h 279"/>
                  <a:gd name="T12" fmla="*/ 439 w 439"/>
                  <a:gd name="T13" fmla="*/ 14 h 279"/>
                  <a:gd name="T14" fmla="*/ 437 w 439"/>
                  <a:gd name="T15" fmla="*/ 17 h 279"/>
                  <a:gd name="T16" fmla="*/ 436 w 439"/>
                  <a:gd name="T17" fmla="*/ 28 h 279"/>
                  <a:gd name="T18" fmla="*/ 432 w 439"/>
                  <a:gd name="T19" fmla="*/ 44 h 279"/>
                  <a:gd name="T20" fmla="*/ 426 w 439"/>
                  <a:gd name="T21" fmla="*/ 65 h 279"/>
                  <a:gd name="T22" fmla="*/ 416 w 439"/>
                  <a:gd name="T23" fmla="*/ 90 h 279"/>
                  <a:gd name="T24" fmla="*/ 405 w 439"/>
                  <a:gd name="T25" fmla="*/ 117 h 279"/>
                  <a:gd name="T26" fmla="*/ 388 w 439"/>
                  <a:gd name="T27" fmla="*/ 145 h 279"/>
                  <a:gd name="T28" fmla="*/ 368 w 439"/>
                  <a:gd name="T29" fmla="*/ 173 h 279"/>
                  <a:gd name="T30" fmla="*/ 343 w 439"/>
                  <a:gd name="T31" fmla="*/ 199 h 279"/>
                  <a:gd name="T32" fmla="*/ 313 w 439"/>
                  <a:gd name="T33" fmla="*/ 224 h 279"/>
                  <a:gd name="T34" fmla="*/ 277 w 439"/>
                  <a:gd name="T35" fmla="*/ 245 h 279"/>
                  <a:gd name="T36" fmla="*/ 239 w 439"/>
                  <a:gd name="T37" fmla="*/ 262 h 279"/>
                  <a:gd name="T38" fmla="*/ 201 w 439"/>
                  <a:gd name="T39" fmla="*/ 272 h 279"/>
                  <a:gd name="T40" fmla="*/ 166 w 439"/>
                  <a:gd name="T41" fmla="*/ 277 h 279"/>
                  <a:gd name="T42" fmla="*/ 132 w 439"/>
                  <a:gd name="T43" fmla="*/ 279 h 279"/>
                  <a:gd name="T44" fmla="*/ 101 w 439"/>
                  <a:gd name="T45" fmla="*/ 277 h 279"/>
                  <a:gd name="T46" fmla="*/ 73 w 439"/>
                  <a:gd name="T47" fmla="*/ 273 h 279"/>
                  <a:gd name="T48" fmla="*/ 48 w 439"/>
                  <a:gd name="T49" fmla="*/ 268 h 279"/>
                  <a:gd name="T50" fmla="*/ 29 w 439"/>
                  <a:gd name="T51" fmla="*/ 262 h 279"/>
                  <a:gd name="T52" fmla="*/ 13 w 439"/>
                  <a:gd name="T53" fmla="*/ 257 h 279"/>
                  <a:gd name="T54" fmla="*/ 5 w 439"/>
                  <a:gd name="T55" fmla="*/ 254 h 279"/>
                  <a:gd name="T56" fmla="*/ 0 w 439"/>
                  <a:gd name="T57" fmla="*/ 252 h 279"/>
                  <a:gd name="T58" fmla="*/ 2 w 439"/>
                  <a:gd name="T59" fmla="*/ 248 h 279"/>
                  <a:gd name="T60" fmla="*/ 3 w 439"/>
                  <a:gd name="T61" fmla="*/ 240 h 279"/>
                  <a:gd name="T62" fmla="*/ 6 w 439"/>
                  <a:gd name="T63" fmla="*/ 226 h 279"/>
                  <a:gd name="T64" fmla="*/ 12 w 439"/>
                  <a:gd name="T65" fmla="*/ 208 h 279"/>
                  <a:gd name="T66" fmla="*/ 20 w 439"/>
                  <a:gd name="T67" fmla="*/ 185 h 279"/>
                  <a:gd name="T68" fmla="*/ 32 w 439"/>
                  <a:gd name="T69" fmla="*/ 161 h 279"/>
                  <a:gd name="T70" fmla="*/ 47 w 439"/>
                  <a:gd name="T71" fmla="*/ 138 h 279"/>
                  <a:gd name="T72" fmla="*/ 67 w 439"/>
                  <a:gd name="T73" fmla="*/ 111 h 279"/>
                  <a:gd name="T74" fmla="*/ 92 w 439"/>
                  <a:gd name="T75" fmla="*/ 86 h 279"/>
                  <a:gd name="T76" fmla="*/ 123 w 439"/>
                  <a:gd name="T77" fmla="*/ 63 h 279"/>
                  <a:gd name="T78" fmla="*/ 159 w 439"/>
                  <a:gd name="T79" fmla="*/ 41 h 279"/>
                  <a:gd name="T80" fmla="*/ 203 w 439"/>
                  <a:gd name="T81" fmla="*/ 23 h 279"/>
                  <a:gd name="T82" fmla="*/ 244 w 439"/>
                  <a:gd name="T83" fmla="*/ 10 h 279"/>
                  <a:gd name="T84" fmla="*/ 283 w 439"/>
                  <a:gd name="T85" fmla="*/ 3 h 279"/>
                  <a:gd name="T86" fmla="*/ 320 w 439"/>
                  <a:gd name="T87"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9" h="279">
                    <a:moveTo>
                      <a:pt x="320" y="0"/>
                    </a:moveTo>
                    <a:lnTo>
                      <a:pt x="354" y="0"/>
                    </a:lnTo>
                    <a:lnTo>
                      <a:pt x="382" y="3"/>
                    </a:lnTo>
                    <a:lnTo>
                      <a:pt x="406" y="6"/>
                    </a:lnTo>
                    <a:lnTo>
                      <a:pt x="423" y="10"/>
                    </a:lnTo>
                    <a:lnTo>
                      <a:pt x="434" y="13"/>
                    </a:lnTo>
                    <a:lnTo>
                      <a:pt x="439" y="14"/>
                    </a:lnTo>
                    <a:lnTo>
                      <a:pt x="437" y="17"/>
                    </a:lnTo>
                    <a:lnTo>
                      <a:pt x="436" y="28"/>
                    </a:lnTo>
                    <a:lnTo>
                      <a:pt x="432" y="44"/>
                    </a:lnTo>
                    <a:lnTo>
                      <a:pt x="426" y="65"/>
                    </a:lnTo>
                    <a:lnTo>
                      <a:pt x="416" y="90"/>
                    </a:lnTo>
                    <a:lnTo>
                      <a:pt x="405" y="117"/>
                    </a:lnTo>
                    <a:lnTo>
                      <a:pt x="388" y="145"/>
                    </a:lnTo>
                    <a:lnTo>
                      <a:pt x="368" y="173"/>
                    </a:lnTo>
                    <a:lnTo>
                      <a:pt x="343" y="199"/>
                    </a:lnTo>
                    <a:lnTo>
                      <a:pt x="313" y="224"/>
                    </a:lnTo>
                    <a:lnTo>
                      <a:pt x="277" y="245"/>
                    </a:lnTo>
                    <a:lnTo>
                      <a:pt x="239" y="262"/>
                    </a:lnTo>
                    <a:lnTo>
                      <a:pt x="201" y="272"/>
                    </a:lnTo>
                    <a:lnTo>
                      <a:pt x="166" y="277"/>
                    </a:lnTo>
                    <a:lnTo>
                      <a:pt x="132" y="279"/>
                    </a:lnTo>
                    <a:lnTo>
                      <a:pt x="101" y="277"/>
                    </a:lnTo>
                    <a:lnTo>
                      <a:pt x="73" y="273"/>
                    </a:lnTo>
                    <a:lnTo>
                      <a:pt x="48" y="268"/>
                    </a:lnTo>
                    <a:lnTo>
                      <a:pt x="29" y="262"/>
                    </a:lnTo>
                    <a:lnTo>
                      <a:pt x="13" y="257"/>
                    </a:lnTo>
                    <a:lnTo>
                      <a:pt x="5" y="254"/>
                    </a:lnTo>
                    <a:lnTo>
                      <a:pt x="0" y="252"/>
                    </a:lnTo>
                    <a:lnTo>
                      <a:pt x="2" y="248"/>
                    </a:lnTo>
                    <a:lnTo>
                      <a:pt x="3" y="240"/>
                    </a:lnTo>
                    <a:lnTo>
                      <a:pt x="6" y="226"/>
                    </a:lnTo>
                    <a:lnTo>
                      <a:pt x="12" y="208"/>
                    </a:lnTo>
                    <a:lnTo>
                      <a:pt x="20" y="185"/>
                    </a:lnTo>
                    <a:lnTo>
                      <a:pt x="32" y="161"/>
                    </a:lnTo>
                    <a:lnTo>
                      <a:pt x="47" y="138"/>
                    </a:lnTo>
                    <a:lnTo>
                      <a:pt x="67" y="111"/>
                    </a:lnTo>
                    <a:lnTo>
                      <a:pt x="92" y="86"/>
                    </a:lnTo>
                    <a:lnTo>
                      <a:pt x="123" y="63"/>
                    </a:lnTo>
                    <a:lnTo>
                      <a:pt x="159" y="41"/>
                    </a:lnTo>
                    <a:lnTo>
                      <a:pt x="203" y="23"/>
                    </a:lnTo>
                    <a:lnTo>
                      <a:pt x="244" y="10"/>
                    </a:lnTo>
                    <a:lnTo>
                      <a:pt x="283" y="3"/>
                    </a:lnTo>
                    <a:lnTo>
                      <a:pt x="3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44" name="Freeform 27"/>
              <p:cNvSpPr>
                <a:spLocks/>
              </p:cNvSpPr>
              <p:nvPr/>
            </p:nvSpPr>
            <p:spPr bwMode="auto">
              <a:xfrm>
                <a:off x="13620750" y="1870075"/>
                <a:ext cx="258762" cy="125412"/>
              </a:xfrm>
              <a:custGeom>
                <a:avLst/>
                <a:gdLst>
                  <a:gd name="T0" fmla="*/ 259 w 489"/>
                  <a:gd name="T1" fmla="*/ 0 h 238"/>
                  <a:gd name="T2" fmla="*/ 298 w 489"/>
                  <a:gd name="T3" fmla="*/ 0 h 238"/>
                  <a:gd name="T4" fmla="*/ 335 w 489"/>
                  <a:gd name="T5" fmla="*/ 4 h 238"/>
                  <a:gd name="T6" fmla="*/ 369 w 489"/>
                  <a:gd name="T7" fmla="*/ 11 h 238"/>
                  <a:gd name="T8" fmla="*/ 398 w 489"/>
                  <a:gd name="T9" fmla="*/ 19 h 238"/>
                  <a:gd name="T10" fmla="*/ 425 w 489"/>
                  <a:gd name="T11" fmla="*/ 29 h 238"/>
                  <a:gd name="T12" fmla="*/ 448 w 489"/>
                  <a:gd name="T13" fmla="*/ 39 h 238"/>
                  <a:gd name="T14" fmla="*/ 465 w 489"/>
                  <a:gd name="T15" fmla="*/ 47 h 238"/>
                  <a:gd name="T16" fmla="*/ 479 w 489"/>
                  <a:gd name="T17" fmla="*/ 56 h 238"/>
                  <a:gd name="T18" fmla="*/ 486 w 489"/>
                  <a:gd name="T19" fmla="*/ 60 h 238"/>
                  <a:gd name="T20" fmla="*/ 489 w 489"/>
                  <a:gd name="T21" fmla="*/ 63 h 238"/>
                  <a:gd name="T22" fmla="*/ 488 w 489"/>
                  <a:gd name="T23" fmla="*/ 65 h 238"/>
                  <a:gd name="T24" fmla="*/ 482 w 489"/>
                  <a:gd name="T25" fmla="*/ 75 h 238"/>
                  <a:gd name="T26" fmla="*/ 473 w 489"/>
                  <a:gd name="T27" fmla="*/ 89 h 238"/>
                  <a:gd name="T28" fmla="*/ 462 w 489"/>
                  <a:gd name="T29" fmla="*/ 107 h 238"/>
                  <a:gd name="T30" fmla="*/ 445 w 489"/>
                  <a:gd name="T31" fmla="*/ 128 h 238"/>
                  <a:gd name="T32" fmla="*/ 425 w 489"/>
                  <a:gd name="T33" fmla="*/ 149 h 238"/>
                  <a:gd name="T34" fmla="*/ 401 w 489"/>
                  <a:gd name="T35" fmla="*/ 172 h 238"/>
                  <a:gd name="T36" fmla="*/ 374 w 489"/>
                  <a:gd name="T37" fmla="*/ 191 h 238"/>
                  <a:gd name="T38" fmla="*/ 342 w 489"/>
                  <a:gd name="T39" fmla="*/ 210 h 238"/>
                  <a:gd name="T40" fmla="*/ 305 w 489"/>
                  <a:gd name="T41" fmla="*/ 225 h 238"/>
                  <a:gd name="T42" fmla="*/ 266 w 489"/>
                  <a:gd name="T43" fmla="*/ 235 h 238"/>
                  <a:gd name="T44" fmla="*/ 223 w 489"/>
                  <a:gd name="T45" fmla="*/ 238 h 238"/>
                  <a:gd name="T46" fmla="*/ 185 w 489"/>
                  <a:gd name="T47" fmla="*/ 236 h 238"/>
                  <a:gd name="T48" fmla="*/ 150 w 489"/>
                  <a:gd name="T49" fmla="*/ 231 h 238"/>
                  <a:gd name="T50" fmla="*/ 116 w 489"/>
                  <a:gd name="T51" fmla="*/ 222 h 238"/>
                  <a:gd name="T52" fmla="*/ 87 w 489"/>
                  <a:gd name="T53" fmla="*/ 211 h 238"/>
                  <a:gd name="T54" fmla="*/ 62 w 489"/>
                  <a:gd name="T55" fmla="*/ 198 h 238"/>
                  <a:gd name="T56" fmla="*/ 39 w 489"/>
                  <a:gd name="T57" fmla="*/ 187 h 238"/>
                  <a:gd name="T58" fmla="*/ 22 w 489"/>
                  <a:gd name="T59" fmla="*/ 176 h 238"/>
                  <a:gd name="T60" fmla="*/ 10 w 489"/>
                  <a:gd name="T61" fmla="*/ 166 h 238"/>
                  <a:gd name="T62" fmla="*/ 3 w 489"/>
                  <a:gd name="T63" fmla="*/ 159 h 238"/>
                  <a:gd name="T64" fmla="*/ 0 w 489"/>
                  <a:gd name="T65" fmla="*/ 158 h 238"/>
                  <a:gd name="T66" fmla="*/ 1 w 489"/>
                  <a:gd name="T67" fmla="*/ 155 h 238"/>
                  <a:gd name="T68" fmla="*/ 5 w 489"/>
                  <a:gd name="T69" fmla="*/ 147 h 238"/>
                  <a:gd name="T70" fmla="*/ 13 w 489"/>
                  <a:gd name="T71" fmla="*/ 134 h 238"/>
                  <a:gd name="T72" fmla="*/ 24 w 489"/>
                  <a:gd name="T73" fmla="*/ 119 h 238"/>
                  <a:gd name="T74" fmla="*/ 38 w 489"/>
                  <a:gd name="T75" fmla="*/ 100 h 238"/>
                  <a:gd name="T76" fmla="*/ 56 w 489"/>
                  <a:gd name="T77" fmla="*/ 81 h 238"/>
                  <a:gd name="T78" fmla="*/ 79 w 489"/>
                  <a:gd name="T79" fmla="*/ 61 h 238"/>
                  <a:gd name="T80" fmla="*/ 106 w 489"/>
                  <a:gd name="T81" fmla="*/ 43 h 238"/>
                  <a:gd name="T82" fmla="*/ 138 w 489"/>
                  <a:gd name="T83" fmla="*/ 26 h 238"/>
                  <a:gd name="T84" fmla="*/ 174 w 489"/>
                  <a:gd name="T85" fmla="*/ 14 h 238"/>
                  <a:gd name="T86" fmla="*/ 216 w 489"/>
                  <a:gd name="T87" fmla="*/ 4 h 238"/>
                  <a:gd name="T88" fmla="*/ 259 w 489"/>
                  <a:gd name="T89"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9" h="238">
                    <a:moveTo>
                      <a:pt x="259" y="0"/>
                    </a:moveTo>
                    <a:lnTo>
                      <a:pt x="298" y="0"/>
                    </a:lnTo>
                    <a:lnTo>
                      <a:pt x="335" y="4"/>
                    </a:lnTo>
                    <a:lnTo>
                      <a:pt x="369" y="11"/>
                    </a:lnTo>
                    <a:lnTo>
                      <a:pt x="398" y="19"/>
                    </a:lnTo>
                    <a:lnTo>
                      <a:pt x="425" y="29"/>
                    </a:lnTo>
                    <a:lnTo>
                      <a:pt x="448" y="39"/>
                    </a:lnTo>
                    <a:lnTo>
                      <a:pt x="465" y="47"/>
                    </a:lnTo>
                    <a:lnTo>
                      <a:pt x="479" y="56"/>
                    </a:lnTo>
                    <a:lnTo>
                      <a:pt x="486" y="60"/>
                    </a:lnTo>
                    <a:lnTo>
                      <a:pt x="489" y="63"/>
                    </a:lnTo>
                    <a:lnTo>
                      <a:pt x="488" y="65"/>
                    </a:lnTo>
                    <a:lnTo>
                      <a:pt x="482" y="75"/>
                    </a:lnTo>
                    <a:lnTo>
                      <a:pt x="473" y="89"/>
                    </a:lnTo>
                    <a:lnTo>
                      <a:pt x="462" y="107"/>
                    </a:lnTo>
                    <a:lnTo>
                      <a:pt x="445" y="128"/>
                    </a:lnTo>
                    <a:lnTo>
                      <a:pt x="425" y="149"/>
                    </a:lnTo>
                    <a:lnTo>
                      <a:pt x="401" y="172"/>
                    </a:lnTo>
                    <a:lnTo>
                      <a:pt x="374" y="191"/>
                    </a:lnTo>
                    <a:lnTo>
                      <a:pt x="342" y="210"/>
                    </a:lnTo>
                    <a:lnTo>
                      <a:pt x="305" y="225"/>
                    </a:lnTo>
                    <a:lnTo>
                      <a:pt x="266" y="235"/>
                    </a:lnTo>
                    <a:lnTo>
                      <a:pt x="223" y="238"/>
                    </a:lnTo>
                    <a:lnTo>
                      <a:pt x="185" y="236"/>
                    </a:lnTo>
                    <a:lnTo>
                      <a:pt x="150" y="231"/>
                    </a:lnTo>
                    <a:lnTo>
                      <a:pt x="116" y="222"/>
                    </a:lnTo>
                    <a:lnTo>
                      <a:pt x="87" y="211"/>
                    </a:lnTo>
                    <a:lnTo>
                      <a:pt x="62" y="198"/>
                    </a:lnTo>
                    <a:lnTo>
                      <a:pt x="39" y="187"/>
                    </a:lnTo>
                    <a:lnTo>
                      <a:pt x="22" y="176"/>
                    </a:lnTo>
                    <a:lnTo>
                      <a:pt x="10" y="166"/>
                    </a:lnTo>
                    <a:lnTo>
                      <a:pt x="3" y="159"/>
                    </a:lnTo>
                    <a:lnTo>
                      <a:pt x="0" y="158"/>
                    </a:lnTo>
                    <a:lnTo>
                      <a:pt x="1" y="155"/>
                    </a:lnTo>
                    <a:lnTo>
                      <a:pt x="5" y="147"/>
                    </a:lnTo>
                    <a:lnTo>
                      <a:pt x="13" y="134"/>
                    </a:lnTo>
                    <a:lnTo>
                      <a:pt x="24" y="119"/>
                    </a:lnTo>
                    <a:lnTo>
                      <a:pt x="38" y="100"/>
                    </a:lnTo>
                    <a:lnTo>
                      <a:pt x="56" y="81"/>
                    </a:lnTo>
                    <a:lnTo>
                      <a:pt x="79" y="61"/>
                    </a:lnTo>
                    <a:lnTo>
                      <a:pt x="106" y="43"/>
                    </a:lnTo>
                    <a:lnTo>
                      <a:pt x="138" y="26"/>
                    </a:lnTo>
                    <a:lnTo>
                      <a:pt x="174" y="14"/>
                    </a:lnTo>
                    <a:lnTo>
                      <a:pt x="216" y="4"/>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45" name="Freeform 28"/>
              <p:cNvSpPr>
                <a:spLocks/>
              </p:cNvSpPr>
              <p:nvPr/>
            </p:nvSpPr>
            <p:spPr bwMode="auto">
              <a:xfrm>
                <a:off x="13444538" y="2003425"/>
                <a:ext cx="263525" cy="125412"/>
              </a:xfrm>
              <a:custGeom>
                <a:avLst/>
                <a:gdLst>
                  <a:gd name="T0" fmla="*/ 233 w 498"/>
                  <a:gd name="T1" fmla="*/ 0 h 235"/>
                  <a:gd name="T2" fmla="*/ 276 w 498"/>
                  <a:gd name="T3" fmla="*/ 2 h 235"/>
                  <a:gd name="T4" fmla="*/ 315 w 498"/>
                  <a:gd name="T5" fmla="*/ 6 h 235"/>
                  <a:gd name="T6" fmla="*/ 352 w 498"/>
                  <a:gd name="T7" fmla="*/ 14 h 235"/>
                  <a:gd name="T8" fmla="*/ 385 w 498"/>
                  <a:gd name="T9" fmla="*/ 24 h 235"/>
                  <a:gd name="T10" fmla="*/ 413 w 498"/>
                  <a:gd name="T11" fmla="*/ 37 h 235"/>
                  <a:gd name="T12" fmla="*/ 438 w 498"/>
                  <a:gd name="T13" fmla="*/ 49 h 235"/>
                  <a:gd name="T14" fmla="*/ 459 w 498"/>
                  <a:gd name="T15" fmla="*/ 62 h 235"/>
                  <a:gd name="T16" fmla="*/ 476 w 498"/>
                  <a:gd name="T17" fmla="*/ 73 h 235"/>
                  <a:gd name="T18" fmla="*/ 488 w 498"/>
                  <a:gd name="T19" fmla="*/ 81 h 235"/>
                  <a:gd name="T20" fmla="*/ 496 w 498"/>
                  <a:gd name="T21" fmla="*/ 88 h 235"/>
                  <a:gd name="T22" fmla="*/ 498 w 498"/>
                  <a:gd name="T23" fmla="*/ 90 h 235"/>
                  <a:gd name="T24" fmla="*/ 496 w 498"/>
                  <a:gd name="T25" fmla="*/ 94 h 235"/>
                  <a:gd name="T26" fmla="*/ 489 w 498"/>
                  <a:gd name="T27" fmla="*/ 102 h 235"/>
                  <a:gd name="T28" fmla="*/ 479 w 498"/>
                  <a:gd name="T29" fmla="*/ 116 h 235"/>
                  <a:gd name="T30" fmla="*/ 465 w 498"/>
                  <a:gd name="T31" fmla="*/ 132 h 235"/>
                  <a:gd name="T32" fmla="*/ 447 w 498"/>
                  <a:gd name="T33" fmla="*/ 151 h 235"/>
                  <a:gd name="T34" fmla="*/ 424 w 498"/>
                  <a:gd name="T35" fmla="*/ 170 h 235"/>
                  <a:gd name="T36" fmla="*/ 399 w 498"/>
                  <a:gd name="T37" fmla="*/ 189 h 235"/>
                  <a:gd name="T38" fmla="*/ 368 w 498"/>
                  <a:gd name="T39" fmla="*/ 206 h 235"/>
                  <a:gd name="T40" fmla="*/ 334 w 498"/>
                  <a:gd name="T41" fmla="*/ 220 h 235"/>
                  <a:gd name="T42" fmla="*/ 297 w 498"/>
                  <a:gd name="T43" fmla="*/ 230 h 235"/>
                  <a:gd name="T44" fmla="*/ 254 w 498"/>
                  <a:gd name="T45" fmla="*/ 235 h 235"/>
                  <a:gd name="T46" fmla="*/ 213 w 498"/>
                  <a:gd name="T47" fmla="*/ 234 h 235"/>
                  <a:gd name="T48" fmla="*/ 175 w 498"/>
                  <a:gd name="T49" fmla="*/ 228 h 235"/>
                  <a:gd name="T50" fmla="*/ 140 w 498"/>
                  <a:gd name="T51" fmla="*/ 219 h 235"/>
                  <a:gd name="T52" fmla="*/ 109 w 498"/>
                  <a:gd name="T53" fmla="*/ 206 h 235"/>
                  <a:gd name="T54" fmla="*/ 81 w 498"/>
                  <a:gd name="T55" fmla="*/ 191 h 235"/>
                  <a:gd name="T56" fmla="*/ 57 w 498"/>
                  <a:gd name="T57" fmla="*/ 177 h 235"/>
                  <a:gd name="T58" fmla="*/ 37 w 498"/>
                  <a:gd name="T59" fmla="*/ 161 h 235"/>
                  <a:gd name="T60" fmla="*/ 21 w 498"/>
                  <a:gd name="T61" fmla="*/ 149 h 235"/>
                  <a:gd name="T62" fmla="*/ 10 w 498"/>
                  <a:gd name="T63" fmla="*/ 137 h 235"/>
                  <a:gd name="T64" fmla="*/ 3 w 498"/>
                  <a:gd name="T65" fmla="*/ 130 h 235"/>
                  <a:gd name="T66" fmla="*/ 0 w 498"/>
                  <a:gd name="T67" fmla="*/ 128 h 235"/>
                  <a:gd name="T68" fmla="*/ 3 w 498"/>
                  <a:gd name="T69" fmla="*/ 125 h 235"/>
                  <a:gd name="T70" fmla="*/ 7 w 498"/>
                  <a:gd name="T71" fmla="*/ 116 h 235"/>
                  <a:gd name="T72" fmla="*/ 17 w 498"/>
                  <a:gd name="T73" fmla="*/ 105 h 235"/>
                  <a:gd name="T74" fmla="*/ 30 w 498"/>
                  <a:gd name="T75" fmla="*/ 91 h 235"/>
                  <a:gd name="T76" fmla="*/ 47 w 498"/>
                  <a:gd name="T77" fmla="*/ 74 h 235"/>
                  <a:gd name="T78" fmla="*/ 66 w 498"/>
                  <a:gd name="T79" fmla="*/ 58 h 235"/>
                  <a:gd name="T80" fmla="*/ 92 w 498"/>
                  <a:gd name="T81" fmla="*/ 42 h 235"/>
                  <a:gd name="T82" fmla="*/ 120 w 498"/>
                  <a:gd name="T83" fmla="*/ 27 h 235"/>
                  <a:gd name="T84" fmla="*/ 154 w 498"/>
                  <a:gd name="T85" fmla="*/ 14 h 235"/>
                  <a:gd name="T86" fmla="*/ 191 w 498"/>
                  <a:gd name="T87" fmla="*/ 5 h 235"/>
                  <a:gd name="T88" fmla="*/ 233 w 498"/>
                  <a:gd name="T89"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8" h="235">
                    <a:moveTo>
                      <a:pt x="233" y="0"/>
                    </a:moveTo>
                    <a:lnTo>
                      <a:pt x="276" y="2"/>
                    </a:lnTo>
                    <a:lnTo>
                      <a:pt x="315" y="6"/>
                    </a:lnTo>
                    <a:lnTo>
                      <a:pt x="352" y="14"/>
                    </a:lnTo>
                    <a:lnTo>
                      <a:pt x="385" y="24"/>
                    </a:lnTo>
                    <a:lnTo>
                      <a:pt x="413" y="37"/>
                    </a:lnTo>
                    <a:lnTo>
                      <a:pt x="438" y="49"/>
                    </a:lnTo>
                    <a:lnTo>
                      <a:pt x="459" y="62"/>
                    </a:lnTo>
                    <a:lnTo>
                      <a:pt x="476" y="73"/>
                    </a:lnTo>
                    <a:lnTo>
                      <a:pt x="488" y="81"/>
                    </a:lnTo>
                    <a:lnTo>
                      <a:pt x="496" y="88"/>
                    </a:lnTo>
                    <a:lnTo>
                      <a:pt x="498" y="90"/>
                    </a:lnTo>
                    <a:lnTo>
                      <a:pt x="496" y="94"/>
                    </a:lnTo>
                    <a:lnTo>
                      <a:pt x="489" y="102"/>
                    </a:lnTo>
                    <a:lnTo>
                      <a:pt x="479" y="116"/>
                    </a:lnTo>
                    <a:lnTo>
                      <a:pt x="465" y="132"/>
                    </a:lnTo>
                    <a:lnTo>
                      <a:pt x="447" y="151"/>
                    </a:lnTo>
                    <a:lnTo>
                      <a:pt x="424" y="170"/>
                    </a:lnTo>
                    <a:lnTo>
                      <a:pt x="399" y="189"/>
                    </a:lnTo>
                    <a:lnTo>
                      <a:pt x="368" y="206"/>
                    </a:lnTo>
                    <a:lnTo>
                      <a:pt x="334" y="220"/>
                    </a:lnTo>
                    <a:lnTo>
                      <a:pt x="297" y="230"/>
                    </a:lnTo>
                    <a:lnTo>
                      <a:pt x="254" y="235"/>
                    </a:lnTo>
                    <a:lnTo>
                      <a:pt x="213" y="234"/>
                    </a:lnTo>
                    <a:lnTo>
                      <a:pt x="175" y="228"/>
                    </a:lnTo>
                    <a:lnTo>
                      <a:pt x="140" y="219"/>
                    </a:lnTo>
                    <a:lnTo>
                      <a:pt x="109" y="206"/>
                    </a:lnTo>
                    <a:lnTo>
                      <a:pt x="81" y="191"/>
                    </a:lnTo>
                    <a:lnTo>
                      <a:pt x="57" y="177"/>
                    </a:lnTo>
                    <a:lnTo>
                      <a:pt x="37" y="161"/>
                    </a:lnTo>
                    <a:lnTo>
                      <a:pt x="21" y="149"/>
                    </a:lnTo>
                    <a:lnTo>
                      <a:pt x="10" y="137"/>
                    </a:lnTo>
                    <a:lnTo>
                      <a:pt x="3" y="130"/>
                    </a:lnTo>
                    <a:lnTo>
                      <a:pt x="0" y="128"/>
                    </a:lnTo>
                    <a:lnTo>
                      <a:pt x="3" y="125"/>
                    </a:lnTo>
                    <a:lnTo>
                      <a:pt x="7" y="116"/>
                    </a:lnTo>
                    <a:lnTo>
                      <a:pt x="17" y="105"/>
                    </a:lnTo>
                    <a:lnTo>
                      <a:pt x="30" y="91"/>
                    </a:lnTo>
                    <a:lnTo>
                      <a:pt x="47" y="74"/>
                    </a:lnTo>
                    <a:lnTo>
                      <a:pt x="66" y="58"/>
                    </a:lnTo>
                    <a:lnTo>
                      <a:pt x="92" y="42"/>
                    </a:lnTo>
                    <a:lnTo>
                      <a:pt x="120" y="27"/>
                    </a:lnTo>
                    <a:lnTo>
                      <a:pt x="154" y="14"/>
                    </a:lnTo>
                    <a:lnTo>
                      <a:pt x="191" y="5"/>
                    </a:lnTo>
                    <a:lnTo>
                      <a:pt x="2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46" name="Freeform 29"/>
              <p:cNvSpPr>
                <a:spLocks/>
              </p:cNvSpPr>
              <p:nvPr/>
            </p:nvSpPr>
            <p:spPr bwMode="auto">
              <a:xfrm>
                <a:off x="13288963" y="1357313"/>
                <a:ext cx="554037" cy="754062"/>
              </a:xfrm>
              <a:custGeom>
                <a:avLst/>
                <a:gdLst>
                  <a:gd name="T0" fmla="*/ 1036 w 1047"/>
                  <a:gd name="T1" fmla="*/ 0 h 1423"/>
                  <a:gd name="T2" fmla="*/ 1037 w 1047"/>
                  <a:gd name="T3" fmla="*/ 3 h 1423"/>
                  <a:gd name="T4" fmla="*/ 1039 w 1047"/>
                  <a:gd name="T5" fmla="*/ 12 h 1423"/>
                  <a:gd name="T6" fmla="*/ 1041 w 1047"/>
                  <a:gd name="T7" fmla="*/ 26 h 1423"/>
                  <a:gd name="T8" fmla="*/ 1043 w 1047"/>
                  <a:gd name="T9" fmla="*/ 46 h 1423"/>
                  <a:gd name="T10" fmla="*/ 1044 w 1047"/>
                  <a:gd name="T11" fmla="*/ 70 h 1423"/>
                  <a:gd name="T12" fmla="*/ 1046 w 1047"/>
                  <a:gd name="T13" fmla="*/ 99 h 1423"/>
                  <a:gd name="T14" fmla="*/ 1047 w 1047"/>
                  <a:gd name="T15" fmla="*/ 131 h 1423"/>
                  <a:gd name="T16" fmla="*/ 1046 w 1047"/>
                  <a:gd name="T17" fmla="*/ 169 h 1423"/>
                  <a:gd name="T18" fmla="*/ 1043 w 1047"/>
                  <a:gd name="T19" fmla="*/ 210 h 1423"/>
                  <a:gd name="T20" fmla="*/ 1037 w 1047"/>
                  <a:gd name="T21" fmla="*/ 253 h 1423"/>
                  <a:gd name="T22" fmla="*/ 1030 w 1047"/>
                  <a:gd name="T23" fmla="*/ 301 h 1423"/>
                  <a:gd name="T24" fmla="*/ 1019 w 1047"/>
                  <a:gd name="T25" fmla="*/ 351 h 1423"/>
                  <a:gd name="T26" fmla="*/ 1006 w 1047"/>
                  <a:gd name="T27" fmla="*/ 404 h 1423"/>
                  <a:gd name="T28" fmla="*/ 988 w 1047"/>
                  <a:gd name="T29" fmla="*/ 460 h 1423"/>
                  <a:gd name="T30" fmla="*/ 967 w 1047"/>
                  <a:gd name="T31" fmla="*/ 519 h 1423"/>
                  <a:gd name="T32" fmla="*/ 941 w 1047"/>
                  <a:gd name="T33" fmla="*/ 578 h 1423"/>
                  <a:gd name="T34" fmla="*/ 910 w 1047"/>
                  <a:gd name="T35" fmla="*/ 639 h 1423"/>
                  <a:gd name="T36" fmla="*/ 875 w 1047"/>
                  <a:gd name="T37" fmla="*/ 704 h 1423"/>
                  <a:gd name="T38" fmla="*/ 834 w 1047"/>
                  <a:gd name="T39" fmla="*/ 767 h 1423"/>
                  <a:gd name="T40" fmla="*/ 787 w 1047"/>
                  <a:gd name="T41" fmla="*/ 832 h 1423"/>
                  <a:gd name="T42" fmla="*/ 733 w 1047"/>
                  <a:gd name="T43" fmla="*/ 898 h 1423"/>
                  <a:gd name="T44" fmla="*/ 674 w 1047"/>
                  <a:gd name="T45" fmla="*/ 965 h 1423"/>
                  <a:gd name="T46" fmla="*/ 606 w 1047"/>
                  <a:gd name="T47" fmla="*/ 1032 h 1423"/>
                  <a:gd name="T48" fmla="*/ 531 w 1047"/>
                  <a:gd name="T49" fmla="*/ 1098 h 1423"/>
                  <a:gd name="T50" fmla="*/ 449 w 1047"/>
                  <a:gd name="T51" fmla="*/ 1165 h 1423"/>
                  <a:gd name="T52" fmla="*/ 359 w 1047"/>
                  <a:gd name="T53" fmla="*/ 1231 h 1423"/>
                  <a:gd name="T54" fmla="*/ 260 w 1047"/>
                  <a:gd name="T55" fmla="*/ 1297 h 1423"/>
                  <a:gd name="T56" fmla="*/ 152 w 1047"/>
                  <a:gd name="T57" fmla="*/ 1360 h 1423"/>
                  <a:gd name="T58" fmla="*/ 35 w 1047"/>
                  <a:gd name="T59" fmla="*/ 1423 h 1423"/>
                  <a:gd name="T60" fmla="*/ 0 w 1047"/>
                  <a:gd name="T61" fmla="*/ 1356 h 1423"/>
                  <a:gd name="T62" fmla="*/ 116 w 1047"/>
                  <a:gd name="T63" fmla="*/ 1294 h 1423"/>
                  <a:gd name="T64" fmla="*/ 222 w 1047"/>
                  <a:gd name="T65" fmla="*/ 1231 h 1423"/>
                  <a:gd name="T66" fmla="*/ 318 w 1047"/>
                  <a:gd name="T67" fmla="*/ 1167 h 1423"/>
                  <a:gd name="T68" fmla="*/ 407 w 1047"/>
                  <a:gd name="T69" fmla="*/ 1102 h 1423"/>
                  <a:gd name="T70" fmla="*/ 487 w 1047"/>
                  <a:gd name="T71" fmla="*/ 1038 h 1423"/>
                  <a:gd name="T72" fmla="*/ 559 w 1047"/>
                  <a:gd name="T73" fmla="*/ 974 h 1423"/>
                  <a:gd name="T74" fmla="*/ 624 w 1047"/>
                  <a:gd name="T75" fmla="*/ 909 h 1423"/>
                  <a:gd name="T76" fmla="*/ 682 w 1047"/>
                  <a:gd name="T77" fmla="*/ 845 h 1423"/>
                  <a:gd name="T78" fmla="*/ 733 w 1047"/>
                  <a:gd name="T79" fmla="*/ 782 h 1423"/>
                  <a:gd name="T80" fmla="*/ 778 w 1047"/>
                  <a:gd name="T81" fmla="*/ 719 h 1423"/>
                  <a:gd name="T82" fmla="*/ 817 w 1047"/>
                  <a:gd name="T83" fmla="*/ 657 h 1423"/>
                  <a:gd name="T84" fmla="*/ 851 w 1047"/>
                  <a:gd name="T85" fmla="*/ 597 h 1423"/>
                  <a:gd name="T86" fmla="*/ 879 w 1047"/>
                  <a:gd name="T87" fmla="*/ 540 h 1423"/>
                  <a:gd name="T88" fmla="*/ 903 w 1047"/>
                  <a:gd name="T89" fmla="*/ 483 h 1423"/>
                  <a:gd name="T90" fmla="*/ 923 w 1047"/>
                  <a:gd name="T91" fmla="*/ 428 h 1423"/>
                  <a:gd name="T92" fmla="*/ 938 w 1047"/>
                  <a:gd name="T93" fmla="*/ 376 h 1423"/>
                  <a:gd name="T94" fmla="*/ 951 w 1047"/>
                  <a:gd name="T95" fmla="*/ 326 h 1423"/>
                  <a:gd name="T96" fmla="*/ 959 w 1047"/>
                  <a:gd name="T97" fmla="*/ 280 h 1423"/>
                  <a:gd name="T98" fmla="*/ 965 w 1047"/>
                  <a:gd name="T99" fmla="*/ 236 h 1423"/>
                  <a:gd name="T100" fmla="*/ 969 w 1047"/>
                  <a:gd name="T101" fmla="*/ 196 h 1423"/>
                  <a:gd name="T102" fmla="*/ 971 w 1047"/>
                  <a:gd name="T103" fmla="*/ 158 h 1423"/>
                  <a:gd name="T104" fmla="*/ 971 w 1047"/>
                  <a:gd name="T105" fmla="*/ 124 h 1423"/>
                  <a:gd name="T106" fmla="*/ 971 w 1047"/>
                  <a:gd name="T107" fmla="*/ 95 h 1423"/>
                  <a:gd name="T108" fmla="*/ 968 w 1047"/>
                  <a:gd name="T109" fmla="*/ 70 h 1423"/>
                  <a:gd name="T110" fmla="*/ 967 w 1047"/>
                  <a:gd name="T111" fmla="*/ 49 h 1423"/>
                  <a:gd name="T112" fmla="*/ 964 w 1047"/>
                  <a:gd name="T113" fmla="*/ 33 h 1423"/>
                  <a:gd name="T114" fmla="*/ 962 w 1047"/>
                  <a:gd name="T115" fmla="*/ 22 h 1423"/>
                  <a:gd name="T116" fmla="*/ 961 w 1047"/>
                  <a:gd name="T117" fmla="*/ 17 h 1423"/>
                  <a:gd name="T118" fmla="*/ 1036 w 1047"/>
                  <a:gd name="T119"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47" h="1423">
                    <a:moveTo>
                      <a:pt x="1036" y="0"/>
                    </a:moveTo>
                    <a:lnTo>
                      <a:pt x="1037" y="3"/>
                    </a:lnTo>
                    <a:lnTo>
                      <a:pt x="1039" y="12"/>
                    </a:lnTo>
                    <a:lnTo>
                      <a:pt x="1041" y="26"/>
                    </a:lnTo>
                    <a:lnTo>
                      <a:pt x="1043" y="46"/>
                    </a:lnTo>
                    <a:lnTo>
                      <a:pt x="1044" y="70"/>
                    </a:lnTo>
                    <a:lnTo>
                      <a:pt x="1046" y="99"/>
                    </a:lnTo>
                    <a:lnTo>
                      <a:pt x="1047" y="131"/>
                    </a:lnTo>
                    <a:lnTo>
                      <a:pt x="1046" y="169"/>
                    </a:lnTo>
                    <a:lnTo>
                      <a:pt x="1043" y="210"/>
                    </a:lnTo>
                    <a:lnTo>
                      <a:pt x="1037" y="253"/>
                    </a:lnTo>
                    <a:lnTo>
                      <a:pt x="1030" y="301"/>
                    </a:lnTo>
                    <a:lnTo>
                      <a:pt x="1019" y="351"/>
                    </a:lnTo>
                    <a:lnTo>
                      <a:pt x="1006" y="404"/>
                    </a:lnTo>
                    <a:lnTo>
                      <a:pt x="988" y="460"/>
                    </a:lnTo>
                    <a:lnTo>
                      <a:pt x="967" y="519"/>
                    </a:lnTo>
                    <a:lnTo>
                      <a:pt x="941" y="578"/>
                    </a:lnTo>
                    <a:lnTo>
                      <a:pt x="910" y="639"/>
                    </a:lnTo>
                    <a:lnTo>
                      <a:pt x="875" y="704"/>
                    </a:lnTo>
                    <a:lnTo>
                      <a:pt x="834" y="767"/>
                    </a:lnTo>
                    <a:lnTo>
                      <a:pt x="787" y="832"/>
                    </a:lnTo>
                    <a:lnTo>
                      <a:pt x="733" y="898"/>
                    </a:lnTo>
                    <a:lnTo>
                      <a:pt x="674" y="965"/>
                    </a:lnTo>
                    <a:lnTo>
                      <a:pt x="606" y="1032"/>
                    </a:lnTo>
                    <a:lnTo>
                      <a:pt x="531" y="1098"/>
                    </a:lnTo>
                    <a:lnTo>
                      <a:pt x="449" y="1165"/>
                    </a:lnTo>
                    <a:lnTo>
                      <a:pt x="359" y="1231"/>
                    </a:lnTo>
                    <a:lnTo>
                      <a:pt x="260" y="1297"/>
                    </a:lnTo>
                    <a:lnTo>
                      <a:pt x="152" y="1360"/>
                    </a:lnTo>
                    <a:lnTo>
                      <a:pt x="35" y="1423"/>
                    </a:lnTo>
                    <a:lnTo>
                      <a:pt x="0" y="1356"/>
                    </a:lnTo>
                    <a:lnTo>
                      <a:pt x="116" y="1294"/>
                    </a:lnTo>
                    <a:lnTo>
                      <a:pt x="222" y="1231"/>
                    </a:lnTo>
                    <a:lnTo>
                      <a:pt x="318" y="1167"/>
                    </a:lnTo>
                    <a:lnTo>
                      <a:pt x="407" y="1102"/>
                    </a:lnTo>
                    <a:lnTo>
                      <a:pt x="487" y="1038"/>
                    </a:lnTo>
                    <a:lnTo>
                      <a:pt x="559" y="974"/>
                    </a:lnTo>
                    <a:lnTo>
                      <a:pt x="624" y="909"/>
                    </a:lnTo>
                    <a:lnTo>
                      <a:pt x="682" y="845"/>
                    </a:lnTo>
                    <a:lnTo>
                      <a:pt x="733" y="782"/>
                    </a:lnTo>
                    <a:lnTo>
                      <a:pt x="778" y="719"/>
                    </a:lnTo>
                    <a:lnTo>
                      <a:pt x="817" y="657"/>
                    </a:lnTo>
                    <a:lnTo>
                      <a:pt x="851" y="597"/>
                    </a:lnTo>
                    <a:lnTo>
                      <a:pt x="879" y="540"/>
                    </a:lnTo>
                    <a:lnTo>
                      <a:pt x="903" y="483"/>
                    </a:lnTo>
                    <a:lnTo>
                      <a:pt x="923" y="428"/>
                    </a:lnTo>
                    <a:lnTo>
                      <a:pt x="938" y="376"/>
                    </a:lnTo>
                    <a:lnTo>
                      <a:pt x="951" y="326"/>
                    </a:lnTo>
                    <a:lnTo>
                      <a:pt x="959" y="280"/>
                    </a:lnTo>
                    <a:lnTo>
                      <a:pt x="965" y="236"/>
                    </a:lnTo>
                    <a:lnTo>
                      <a:pt x="969" y="196"/>
                    </a:lnTo>
                    <a:lnTo>
                      <a:pt x="971" y="158"/>
                    </a:lnTo>
                    <a:lnTo>
                      <a:pt x="971" y="124"/>
                    </a:lnTo>
                    <a:lnTo>
                      <a:pt x="971" y="95"/>
                    </a:lnTo>
                    <a:lnTo>
                      <a:pt x="968" y="70"/>
                    </a:lnTo>
                    <a:lnTo>
                      <a:pt x="967" y="49"/>
                    </a:lnTo>
                    <a:lnTo>
                      <a:pt x="964" y="33"/>
                    </a:lnTo>
                    <a:lnTo>
                      <a:pt x="962" y="22"/>
                    </a:lnTo>
                    <a:lnTo>
                      <a:pt x="961" y="17"/>
                    </a:lnTo>
                    <a:lnTo>
                      <a:pt x="10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124" name="Rectangle 123"/>
            <p:cNvSpPr/>
            <p:nvPr/>
          </p:nvSpPr>
          <p:spPr>
            <a:xfrm>
              <a:off x="14449295" y="6685940"/>
              <a:ext cx="1138331" cy="523220"/>
            </a:xfrm>
            <a:prstGeom prst="rect">
              <a:avLst/>
            </a:prstGeom>
          </p:spPr>
          <p:txBody>
            <a:bodyPr wrap="squar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Goal</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148" name="Rectangle 147"/>
          <p:cNvSpPr/>
          <p:nvPr/>
        </p:nvSpPr>
        <p:spPr>
          <a:xfrm>
            <a:off x="10138084" y="4986035"/>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grpSp>
        <p:nvGrpSpPr>
          <p:cNvPr id="149" name="Group 148"/>
          <p:cNvGrpSpPr/>
          <p:nvPr/>
        </p:nvGrpSpPr>
        <p:grpSpPr>
          <a:xfrm>
            <a:off x="3731731" y="7356918"/>
            <a:ext cx="10852636" cy="1552481"/>
            <a:chOff x="6654314" y="3725434"/>
            <a:chExt cx="10852636" cy="1552481"/>
          </a:xfrm>
        </p:grpSpPr>
        <p:sp>
          <p:nvSpPr>
            <p:cNvPr id="150" name="Rectangle 149"/>
            <p:cNvSpPr/>
            <p:nvPr/>
          </p:nvSpPr>
          <p:spPr>
            <a:xfrm>
              <a:off x="6654314" y="4262252"/>
              <a:ext cx="10852636"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a:t>
              </a:r>
              <a:r>
                <a:rPr lang="en-GB" sz="2000" dirty="0" smtClean="0">
                  <a:latin typeface="+mj-lt"/>
                  <a:cs typeface="Segoe UI Light" panose="020B0502040204020203" pitchFamily="34" charset="0"/>
                </a:rPr>
                <a:t>.</a:t>
              </a:r>
              <a:r>
                <a:rPr lang="en-GB" sz="2000" dirty="0">
                  <a:latin typeface="+mj-lt"/>
                  <a:cs typeface="Segoe UI Light" panose="020B0502040204020203" pitchFamily="34" charset="0"/>
                </a:rPr>
                <a:t> This is the text box here. You can put some text here. The text we are going to put here is not important. </a:t>
              </a:r>
            </a:p>
          </p:txBody>
        </p:sp>
        <p:sp>
          <p:nvSpPr>
            <p:cNvPr id="151" name="Rectangle 150"/>
            <p:cNvSpPr/>
            <p:nvPr/>
          </p:nvSpPr>
          <p:spPr>
            <a:xfrm>
              <a:off x="10534725" y="3725434"/>
              <a:ext cx="3122201"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This is the project</a:t>
              </a:r>
              <a:endParaRPr lang="en-GB" sz="2800" dirty="0">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35856128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6646838" y="276820"/>
            <a:ext cx="5022529"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Info graphic data</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147" name="Rounded Rectangle 146"/>
          <p:cNvSpPr/>
          <p:nvPr/>
        </p:nvSpPr>
        <p:spPr>
          <a:xfrm>
            <a:off x="5836518" y="3390793"/>
            <a:ext cx="266700" cy="295275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2" name="Rounded Rectangle 151"/>
          <p:cNvSpPr/>
          <p:nvPr/>
        </p:nvSpPr>
        <p:spPr>
          <a:xfrm>
            <a:off x="5837312" y="4453783"/>
            <a:ext cx="266700" cy="188975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3" name="Rounded Rectangle 152"/>
          <p:cNvSpPr/>
          <p:nvPr/>
        </p:nvSpPr>
        <p:spPr>
          <a:xfrm>
            <a:off x="5607918" y="3996439"/>
            <a:ext cx="739775" cy="495300"/>
          </a:xfrm>
          <a:prstGeom prst="roundRect">
            <a:avLst>
              <a:gd name="adj" fmla="val 2484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2000" b="1" dirty="0" smtClean="0">
                <a:latin typeface="Source Sans Pro" panose="020B0503030403020204" pitchFamily="34" charset="0"/>
                <a:ea typeface="Open Sans" panose="020B0606030504020204" pitchFamily="34" charset="0"/>
                <a:cs typeface="Open Sans" panose="020B0606030504020204" pitchFamily="34" charset="0"/>
              </a:rPr>
              <a:t>75%</a:t>
            </a:r>
            <a:endParaRPr lang="en-GB" sz="2000" b="1" dirty="0">
              <a:latin typeface="Source Sans Pro" panose="020B0503030403020204" pitchFamily="34" charset="0"/>
              <a:ea typeface="Open Sans" panose="020B0606030504020204" pitchFamily="34" charset="0"/>
              <a:cs typeface="Open Sans" panose="020B0606030504020204" pitchFamily="34" charset="0"/>
            </a:endParaRPr>
          </a:p>
        </p:txBody>
      </p:sp>
      <p:sp>
        <p:nvSpPr>
          <p:cNvPr id="154" name="Rounded Rectangle 153"/>
          <p:cNvSpPr/>
          <p:nvPr/>
        </p:nvSpPr>
        <p:spPr>
          <a:xfrm>
            <a:off x="7420694" y="3390793"/>
            <a:ext cx="266700" cy="295275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5" name="Rounded Rectangle 154"/>
          <p:cNvSpPr/>
          <p:nvPr/>
        </p:nvSpPr>
        <p:spPr>
          <a:xfrm>
            <a:off x="7421488" y="4777358"/>
            <a:ext cx="266700" cy="1566184"/>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6" name="Rounded Rectangle 155"/>
          <p:cNvSpPr/>
          <p:nvPr/>
        </p:nvSpPr>
        <p:spPr>
          <a:xfrm>
            <a:off x="7192094" y="4282057"/>
            <a:ext cx="739775" cy="495300"/>
          </a:xfrm>
          <a:prstGeom prst="roundRect">
            <a:avLst>
              <a:gd name="adj" fmla="val 2484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2000" b="1" dirty="0" smtClean="0">
                <a:latin typeface="Source Sans Pro" panose="020B0503030403020204" pitchFamily="34" charset="0"/>
                <a:ea typeface="Open Sans" panose="020B0606030504020204" pitchFamily="34" charset="0"/>
                <a:cs typeface="Open Sans" panose="020B0606030504020204" pitchFamily="34" charset="0"/>
              </a:rPr>
              <a:t>75%</a:t>
            </a:r>
            <a:endParaRPr lang="en-GB" sz="2000" b="1" dirty="0">
              <a:latin typeface="Source Sans Pro" panose="020B0503030403020204" pitchFamily="34" charset="0"/>
              <a:ea typeface="Open Sans" panose="020B0606030504020204" pitchFamily="34" charset="0"/>
              <a:cs typeface="Open Sans" panose="020B0606030504020204" pitchFamily="34" charset="0"/>
            </a:endParaRPr>
          </a:p>
        </p:txBody>
      </p:sp>
      <p:sp>
        <p:nvSpPr>
          <p:cNvPr id="157" name="Rounded Rectangle 156"/>
          <p:cNvSpPr/>
          <p:nvPr/>
        </p:nvSpPr>
        <p:spPr>
          <a:xfrm>
            <a:off x="9004870" y="3390793"/>
            <a:ext cx="266700" cy="295275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8" name="Rounded Rectangle 157"/>
          <p:cNvSpPr/>
          <p:nvPr/>
        </p:nvSpPr>
        <p:spPr>
          <a:xfrm>
            <a:off x="9005664" y="4205179"/>
            <a:ext cx="266700" cy="2138363"/>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9" name="Rounded Rectangle 158"/>
          <p:cNvSpPr/>
          <p:nvPr/>
        </p:nvSpPr>
        <p:spPr>
          <a:xfrm>
            <a:off x="8776270" y="3709879"/>
            <a:ext cx="739775" cy="495300"/>
          </a:xfrm>
          <a:prstGeom prst="roundRect">
            <a:avLst>
              <a:gd name="adj" fmla="val 2484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2000" b="1" dirty="0" smtClean="0">
                <a:latin typeface="Source Sans Pro" panose="020B0503030403020204" pitchFamily="34" charset="0"/>
                <a:ea typeface="Open Sans" panose="020B0606030504020204" pitchFamily="34" charset="0"/>
                <a:cs typeface="Open Sans" panose="020B0606030504020204" pitchFamily="34" charset="0"/>
              </a:rPr>
              <a:t>75%</a:t>
            </a:r>
            <a:endParaRPr lang="en-GB" sz="2000" b="1" dirty="0">
              <a:latin typeface="Source Sans Pro" panose="020B0503030403020204" pitchFamily="34" charset="0"/>
              <a:ea typeface="Open Sans" panose="020B0606030504020204" pitchFamily="34" charset="0"/>
              <a:cs typeface="Open Sans" panose="020B0606030504020204" pitchFamily="34" charset="0"/>
            </a:endParaRPr>
          </a:p>
        </p:txBody>
      </p:sp>
      <p:sp>
        <p:nvSpPr>
          <p:cNvPr id="160" name="Rounded Rectangle 159"/>
          <p:cNvSpPr/>
          <p:nvPr/>
        </p:nvSpPr>
        <p:spPr>
          <a:xfrm>
            <a:off x="10589046" y="3390793"/>
            <a:ext cx="266700" cy="295275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1" name="Rounded Rectangle 160"/>
          <p:cNvSpPr/>
          <p:nvPr/>
        </p:nvSpPr>
        <p:spPr>
          <a:xfrm>
            <a:off x="10589840" y="4453783"/>
            <a:ext cx="266700" cy="1889759"/>
          </a:xfrm>
          <a:prstGeom prst="roundRect">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2" name="Rounded Rectangle 161"/>
          <p:cNvSpPr/>
          <p:nvPr/>
        </p:nvSpPr>
        <p:spPr>
          <a:xfrm>
            <a:off x="10360446" y="4015894"/>
            <a:ext cx="739775" cy="495300"/>
          </a:xfrm>
          <a:prstGeom prst="roundRect">
            <a:avLst>
              <a:gd name="adj" fmla="val 2484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2000" b="1" dirty="0" smtClean="0">
                <a:latin typeface="Source Sans Pro" panose="020B0503030403020204" pitchFamily="34" charset="0"/>
                <a:ea typeface="Open Sans" panose="020B0606030504020204" pitchFamily="34" charset="0"/>
                <a:cs typeface="Open Sans" panose="020B0606030504020204" pitchFamily="34" charset="0"/>
              </a:rPr>
              <a:t>75%</a:t>
            </a:r>
            <a:endParaRPr lang="en-GB" sz="2000" b="1" dirty="0">
              <a:latin typeface="Source Sans Pro" panose="020B0503030403020204" pitchFamily="34" charset="0"/>
              <a:ea typeface="Open Sans" panose="020B0606030504020204" pitchFamily="34" charset="0"/>
              <a:cs typeface="Open Sans" panose="020B0606030504020204" pitchFamily="34" charset="0"/>
            </a:endParaRPr>
          </a:p>
        </p:txBody>
      </p:sp>
      <p:sp>
        <p:nvSpPr>
          <p:cNvPr id="163" name="Rounded Rectangle 162"/>
          <p:cNvSpPr/>
          <p:nvPr/>
        </p:nvSpPr>
        <p:spPr>
          <a:xfrm>
            <a:off x="12173222" y="3390793"/>
            <a:ext cx="266700" cy="295275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4" name="Rounded Rectangle 163"/>
          <p:cNvSpPr/>
          <p:nvPr/>
        </p:nvSpPr>
        <p:spPr>
          <a:xfrm>
            <a:off x="12174016" y="4867168"/>
            <a:ext cx="266700" cy="1476374"/>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5" name="Rounded Rectangle 164"/>
          <p:cNvSpPr/>
          <p:nvPr/>
        </p:nvSpPr>
        <p:spPr>
          <a:xfrm>
            <a:off x="11944622" y="4371868"/>
            <a:ext cx="739775" cy="495300"/>
          </a:xfrm>
          <a:prstGeom prst="roundRect">
            <a:avLst>
              <a:gd name="adj" fmla="val 2484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2000" b="1" dirty="0" smtClean="0">
                <a:latin typeface="Source Sans Pro" panose="020B0503030403020204" pitchFamily="34" charset="0"/>
                <a:ea typeface="Open Sans" panose="020B0606030504020204" pitchFamily="34" charset="0"/>
                <a:cs typeface="Open Sans" panose="020B0606030504020204" pitchFamily="34" charset="0"/>
              </a:rPr>
              <a:t>75%</a:t>
            </a:r>
            <a:endParaRPr lang="en-GB" sz="2000" b="1" dirty="0">
              <a:latin typeface="Source Sans Pro" panose="020B0503030403020204" pitchFamily="34" charset="0"/>
              <a:ea typeface="Open Sans" panose="020B0606030504020204" pitchFamily="34" charset="0"/>
              <a:cs typeface="Open Sans" panose="020B0606030504020204" pitchFamily="34" charset="0"/>
            </a:endParaRPr>
          </a:p>
        </p:txBody>
      </p:sp>
      <p:grpSp>
        <p:nvGrpSpPr>
          <p:cNvPr id="166" name="Group 165"/>
          <p:cNvGrpSpPr/>
          <p:nvPr/>
        </p:nvGrpSpPr>
        <p:grpSpPr>
          <a:xfrm>
            <a:off x="12023999" y="6591058"/>
            <a:ext cx="581019" cy="581018"/>
            <a:chOff x="4843463" y="3155951"/>
            <a:chExt cx="1370013" cy="1370012"/>
          </a:xfrm>
          <a:solidFill>
            <a:schemeClr val="bg1">
              <a:lumMod val="75000"/>
            </a:schemeClr>
          </a:solidFill>
        </p:grpSpPr>
        <p:sp>
          <p:nvSpPr>
            <p:cNvPr id="167"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68"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69"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70" name="Freeform 162"/>
          <p:cNvSpPr>
            <a:spLocks noEditPoints="1"/>
          </p:cNvSpPr>
          <p:nvPr/>
        </p:nvSpPr>
        <p:spPr bwMode="auto">
          <a:xfrm>
            <a:off x="5699556" y="6549133"/>
            <a:ext cx="540624" cy="473298"/>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72" name="Group 171"/>
          <p:cNvGrpSpPr/>
          <p:nvPr/>
        </p:nvGrpSpPr>
        <p:grpSpPr>
          <a:xfrm>
            <a:off x="7298818" y="6591058"/>
            <a:ext cx="510450" cy="501882"/>
            <a:chOff x="13176250" y="682625"/>
            <a:chExt cx="1323975" cy="1301750"/>
          </a:xfrm>
          <a:solidFill>
            <a:schemeClr val="bg1">
              <a:lumMod val="75000"/>
            </a:schemeClr>
          </a:solidFill>
        </p:grpSpPr>
        <p:sp>
          <p:nvSpPr>
            <p:cNvPr id="173" name="Freeform 23"/>
            <p:cNvSpPr>
              <a:spLocks/>
            </p:cNvSpPr>
            <p:nvPr/>
          </p:nvSpPr>
          <p:spPr bwMode="auto">
            <a:xfrm>
              <a:off x="13176250" y="895350"/>
              <a:ext cx="1323975" cy="1089025"/>
            </a:xfrm>
            <a:custGeom>
              <a:avLst/>
              <a:gdLst>
                <a:gd name="T0" fmla="*/ 384 w 3338"/>
                <a:gd name="T1" fmla="*/ 11 h 2744"/>
                <a:gd name="T2" fmla="*/ 788 w 3338"/>
                <a:gd name="T3" fmla="*/ 403 h 2744"/>
                <a:gd name="T4" fmla="*/ 2930 w 3338"/>
                <a:gd name="T5" fmla="*/ 23 h 2744"/>
                <a:gd name="T6" fmla="*/ 3004 w 3338"/>
                <a:gd name="T7" fmla="*/ 0 h 2744"/>
                <a:gd name="T8" fmla="*/ 3077 w 3338"/>
                <a:gd name="T9" fmla="*/ 23 h 2744"/>
                <a:gd name="T10" fmla="*/ 3127 w 3338"/>
                <a:gd name="T11" fmla="*/ 84 h 2744"/>
                <a:gd name="T12" fmla="*/ 3135 w 3338"/>
                <a:gd name="T13" fmla="*/ 161 h 2744"/>
                <a:gd name="T14" fmla="*/ 3097 w 3338"/>
                <a:gd name="T15" fmla="*/ 228 h 2744"/>
                <a:gd name="T16" fmla="*/ 3203 w 3338"/>
                <a:gd name="T17" fmla="*/ 1205 h 2744"/>
                <a:gd name="T18" fmla="*/ 3277 w 3338"/>
                <a:gd name="T19" fmla="*/ 1227 h 2744"/>
                <a:gd name="T20" fmla="*/ 3327 w 3338"/>
                <a:gd name="T21" fmla="*/ 1289 h 2744"/>
                <a:gd name="T22" fmla="*/ 3335 w 3338"/>
                <a:gd name="T23" fmla="*/ 1365 h 2744"/>
                <a:gd name="T24" fmla="*/ 3298 w 3338"/>
                <a:gd name="T25" fmla="*/ 1433 h 2744"/>
                <a:gd name="T26" fmla="*/ 3230 w 3338"/>
                <a:gd name="T27" fmla="*/ 1470 h 2744"/>
                <a:gd name="T28" fmla="*/ 2735 w 3338"/>
                <a:gd name="T29" fmla="*/ 1560 h 2744"/>
                <a:gd name="T30" fmla="*/ 2701 w 3338"/>
                <a:gd name="T31" fmla="*/ 1803 h 2744"/>
                <a:gd name="T32" fmla="*/ 2630 w 3338"/>
                <a:gd name="T33" fmla="*/ 2015 h 2744"/>
                <a:gd name="T34" fmla="*/ 3048 w 3338"/>
                <a:gd name="T35" fmla="*/ 2537 h 2744"/>
                <a:gd name="T36" fmla="*/ 3070 w 3338"/>
                <a:gd name="T37" fmla="*/ 2611 h 2744"/>
                <a:gd name="T38" fmla="*/ 3048 w 3338"/>
                <a:gd name="T39" fmla="*/ 2684 h 2744"/>
                <a:gd name="T40" fmla="*/ 2988 w 3338"/>
                <a:gd name="T41" fmla="*/ 2734 h 2744"/>
                <a:gd name="T42" fmla="*/ 2910 w 3338"/>
                <a:gd name="T43" fmla="*/ 2741 h 2744"/>
                <a:gd name="T44" fmla="*/ 2843 w 3338"/>
                <a:gd name="T45" fmla="*/ 2705 h 2744"/>
                <a:gd name="T46" fmla="*/ 2411 w 3338"/>
                <a:gd name="T47" fmla="*/ 2309 h 2744"/>
                <a:gd name="T48" fmla="*/ 2374 w 3338"/>
                <a:gd name="T49" fmla="*/ 2337 h 2744"/>
                <a:gd name="T50" fmla="*/ 2311 w 3338"/>
                <a:gd name="T51" fmla="*/ 2379 h 2744"/>
                <a:gd name="T52" fmla="*/ 2139 w 3338"/>
                <a:gd name="T53" fmla="*/ 2472 h 2744"/>
                <a:gd name="T54" fmla="*/ 2005 w 3338"/>
                <a:gd name="T55" fmla="*/ 2517 h 2744"/>
                <a:gd name="T56" fmla="*/ 1802 w 3338"/>
                <a:gd name="T57" fmla="*/ 2543 h 2744"/>
                <a:gd name="T58" fmla="*/ 1535 w 3338"/>
                <a:gd name="T59" fmla="*/ 2543 h 2744"/>
                <a:gd name="T60" fmla="*/ 1324 w 3338"/>
                <a:gd name="T61" fmla="*/ 2515 h 2744"/>
                <a:gd name="T62" fmla="*/ 1182 w 3338"/>
                <a:gd name="T63" fmla="*/ 2466 h 2744"/>
                <a:gd name="T64" fmla="*/ 1004 w 3338"/>
                <a:gd name="T65" fmla="*/ 2365 h 2744"/>
                <a:gd name="T66" fmla="*/ 931 w 3338"/>
                <a:gd name="T67" fmla="*/ 2312 h 2744"/>
                <a:gd name="T68" fmla="*/ 501 w 3338"/>
                <a:gd name="T69" fmla="*/ 2700 h 2744"/>
                <a:gd name="T70" fmla="*/ 429 w 3338"/>
                <a:gd name="T71" fmla="*/ 2741 h 2744"/>
                <a:gd name="T72" fmla="*/ 353 w 3338"/>
                <a:gd name="T73" fmla="*/ 2736 h 2744"/>
                <a:gd name="T74" fmla="*/ 293 w 3338"/>
                <a:gd name="T75" fmla="*/ 2690 h 2744"/>
                <a:gd name="T76" fmla="*/ 268 w 3338"/>
                <a:gd name="T77" fmla="*/ 2618 h 2744"/>
                <a:gd name="T78" fmla="*/ 285 w 3338"/>
                <a:gd name="T79" fmla="*/ 2542 h 2744"/>
                <a:gd name="T80" fmla="*/ 693 w 3338"/>
                <a:gd name="T81" fmla="*/ 1985 h 2744"/>
                <a:gd name="T82" fmla="*/ 631 w 3338"/>
                <a:gd name="T83" fmla="*/ 1784 h 2744"/>
                <a:gd name="T84" fmla="*/ 603 w 3338"/>
                <a:gd name="T85" fmla="*/ 1555 h 2744"/>
                <a:gd name="T86" fmla="*/ 107 w 3338"/>
                <a:gd name="T87" fmla="*/ 1470 h 2744"/>
                <a:gd name="T88" fmla="*/ 40 w 3338"/>
                <a:gd name="T89" fmla="*/ 1433 h 2744"/>
                <a:gd name="T90" fmla="*/ 2 w 3338"/>
                <a:gd name="T91" fmla="*/ 1365 h 2744"/>
                <a:gd name="T92" fmla="*/ 10 w 3338"/>
                <a:gd name="T93" fmla="*/ 1289 h 2744"/>
                <a:gd name="T94" fmla="*/ 60 w 3338"/>
                <a:gd name="T95" fmla="*/ 1227 h 2744"/>
                <a:gd name="T96" fmla="*/ 133 w 3338"/>
                <a:gd name="T97" fmla="*/ 1205 h 2744"/>
                <a:gd name="T98" fmla="*/ 240 w 3338"/>
                <a:gd name="T99" fmla="*/ 228 h 2744"/>
                <a:gd name="T100" fmla="*/ 203 w 3338"/>
                <a:gd name="T101" fmla="*/ 161 h 2744"/>
                <a:gd name="T102" fmla="*/ 210 w 3338"/>
                <a:gd name="T103" fmla="*/ 84 h 2744"/>
                <a:gd name="T104" fmla="*/ 261 w 3338"/>
                <a:gd name="T105" fmla="*/ 23 h 2744"/>
                <a:gd name="T106" fmla="*/ 334 w 3338"/>
                <a:gd name="T107" fmla="*/ 0 h 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338" h="2744">
                  <a:moveTo>
                    <a:pt x="334" y="0"/>
                  </a:moveTo>
                  <a:lnTo>
                    <a:pt x="360" y="3"/>
                  </a:lnTo>
                  <a:lnTo>
                    <a:pt x="384" y="11"/>
                  </a:lnTo>
                  <a:lnTo>
                    <a:pt x="407" y="23"/>
                  </a:lnTo>
                  <a:lnTo>
                    <a:pt x="428" y="40"/>
                  </a:lnTo>
                  <a:lnTo>
                    <a:pt x="788" y="403"/>
                  </a:lnTo>
                  <a:lnTo>
                    <a:pt x="2549" y="403"/>
                  </a:lnTo>
                  <a:lnTo>
                    <a:pt x="2910" y="40"/>
                  </a:lnTo>
                  <a:lnTo>
                    <a:pt x="2930" y="23"/>
                  </a:lnTo>
                  <a:lnTo>
                    <a:pt x="2953" y="11"/>
                  </a:lnTo>
                  <a:lnTo>
                    <a:pt x="2977" y="3"/>
                  </a:lnTo>
                  <a:lnTo>
                    <a:pt x="3004" y="0"/>
                  </a:lnTo>
                  <a:lnTo>
                    <a:pt x="3030" y="3"/>
                  </a:lnTo>
                  <a:lnTo>
                    <a:pt x="3054" y="11"/>
                  </a:lnTo>
                  <a:lnTo>
                    <a:pt x="3077" y="23"/>
                  </a:lnTo>
                  <a:lnTo>
                    <a:pt x="3097" y="40"/>
                  </a:lnTo>
                  <a:lnTo>
                    <a:pt x="3115" y="61"/>
                  </a:lnTo>
                  <a:lnTo>
                    <a:pt x="3127" y="84"/>
                  </a:lnTo>
                  <a:lnTo>
                    <a:pt x="3135" y="109"/>
                  </a:lnTo>
                  <a:lnTo>
                    <a:pt x="3137" y="134"/>
                  </a:lnTo>
                  <a:lnTo>
                    <a:pt x="3135" y="161"/>
                  </a:lnTo>
                  <a:lnTo>
                    <a:pt x="3127" y="185"/>
                  </a:lnTo>
                  <a:lnTo>
                    <a:pt x="3115" y="208"/>
                  </a:lnTo>
                  <a:lnTo>
                    <a:pt x="3097" y="228"/>
                  </a:lnTo>
                  <a:lnTo>
                    <a:pt x="2737" y="590"/>
                  </a:lnTo>
                  <a:lnTo>
                    <a:pt x="2737" y="1205"/>
                  </a:lnTo>
                  <a:lnTo>
                    <a:pt x="3203" y="1205"/>
                  </a:lnTo>
                  <a:lnTo>
                    <a:pt x="3230" y="1208"/>
                  </a:lnTo>
                  <a:lnTo>
                    <a:pt x="3254" y="1215"/>
                  </a:lnTo>
                  <a:lnTo>
                    <a:pt x="3277" y="1227"/>
                  </a:lnTo>
                  <a:lnTo>
                    <a:pt x="3298" y="1245"/>
                  </a:lnTo>
                  <a:lnTo>
                    <a:pt x="3315" y="1265"/>
                  </a:lnTo>
                  <a:lnTo>
                    <a:pt x="3327" y="1289"/>
                  </a:lnTo>
                  <a:lnTo>
                    <a:pt x="3335" y="1313"/>
                  </a:lnTo>
                  <a:lnTo>
                    <a:pt x="3338" y="1339"/>
                  </a:lnTo>
                  <a:lnTo>
                    <a:pt x="3335" y="1365"/>
                  </a:lnTo>
                  <a:lnTo>
                    <a:pt x="3327" y="1390"/>
                  </a:lnTo>
                  <a:lnTo>
                    <a:pt x="3315" y="1412"/>
                  </a:lnTo>
                  <a:lnTo>
                    <a:pt x="3298" y="1433"/>
                  </a:lnTo>
                  <a:lnTo>
                    <a:pt x="3277" y="1451"/>
                  </a:lnTo>
                  <a:lnTo>
                    <a:pt x="3254" y="1463"/>
                  </a:lnTo>
                  <a:lnTo>
                    <a:pt x="3230" y="1470"/>
                  </a:lnTo>
                  <a:lnTo>
                    <a:pt x="3204" y="1472"/>
                  </a:lnTo>
                  <a:lnTo>
                    <a:pt x="2737" y="1472"/>
                  </a:lnTo>
                  <a:lnTo>
                    <a:pt x="2735" y="1560"/>
                  </a:lnTo>
                  <a:lnTo>
                    <a:pt x="2728" y="1645"/>
                  </a:lnTo>
                  <a:lnTo>
                    <a:pt x="2717" y="1726"/>
                  </a:lnTo>
                  <a:lnTo>
                    <a:pt x="2701" y="1803"/>
                  </a:lnTo>
                  <a:lnTo>
                    <a:pt x="2682" y="1878"/>
                  </a:lnTo>
                  <a:lnTo>
                    <a:pt x="2657" y="1948"/>
                  </a:lnTo>
                  <a:lnTo>
                    <a:pt x="2630" y="2015"/>
                  </a:lnTo>
                  <a:lnTo>
                    <a:pt x="2596" y="2080"/>
                  </a:lnTo>
                  <a:lnTo>
                    <a:pt x="3031" y="2517"/>
                  </a:lnTo>
                  <a:lnTo>
                    <a:pt x="3048" y="2537"/>
                  </a:lnTo>
                  <a:lnTo>
                    <a:pt x="3061" y="2560"/>
                  </a:lnTo>
                  <a:lnTo>
                    <a:pt x="3068" y="2584"/>
                  </a:lnTo>
                  <a:lnTo>
                    <a:pt x="3070" y="2611"/>
                  </a:lnTo>
                  <a:lnTo>
                    <a:pt x="3068" y="2637"/>
                  </a:lnTo>
                  <a:lnTo>
                    <a:pt x="3061" y="2661"/>
                  </a:lnTo>
                  <a:lnTo>
                    <a:pt x="3048" y="2684"/>
                  </a:lnTo>
                  <a:lnTo>
                    <a:pt x="3031" y="2705"/>
                  </a:lnTo>
                  <a:lnTo>
                    <a:pt x="3011" y="2722"/>
                  </a:lnTo>
                  <a:lnTo>
                    <a:pt x="2988" y="2734"/>
                  </a:lnTo>
                  <a:lnTo>
                    <a:pt x="2964" y="2741"/>
                  </a:lnTo>
                  <a:lnTo>
                    <a:pt x="2936" y="2744"/>
                  </a:lnTo>
                  <a:lnTo>
                    <a:pt x="2910" y="2741"/>
                  </a:lnTo>
                  <a:lnTo>
                    <a:pt x="2886" y="2734"/>
                  </a:lnTo>
                  <a:lnTo>
                    <a:pt x="2863" y="2722"/>
                  </a:lnTo>
                  <a:lnTo>
                    <a:pt x="2843" y="2705"/>
                  </a:lnTo>
                  <a:lnTo>
                    <a:pt x="2429" y="2292"/>
                  </a:lnTo>
                  <a:lnTo>
                    <a:pt x="2422" y="2300"/>
                  </a:lnTo>
                  <a:lnTo>
                    <a:pt x="2411" y="2309"/>
                  </a:lnTo>
                  <a:lnTo>
                    <a:pt x="2399" y="2320"/>
                  </a:lnTo>
                  <a:lnTo>
                    <a:pt x="2389" y="2328"/>
                  </a:lnTo>
                  <a:lnTo>
                    <a:pt x="2374" y="2337"/>
                  </a:lnTo>
                  <a:lnTo>
                    <a:pt x="2357" y="2349"/>
                  </a:lnTo>
                  <a:lnTo>
                    <a:pt x="2336" y="2364"/>
                  </a:lnTo>
                  <a:lnTo>
                    <a:pt x="2311" y="2379"/>
                  </a:lnTo>
                  <a:lnTo>
                    <a:pt x="2244" y="2420"/>
                  </a:lnTo>
                  <a:lnTo>
                    <a:pt x="2176" y="2455"/>
                  </a:lnTo>
                  <a:lnTo>
                    <a:pt x="2139" y="2472"/>
                  </a:lnTo>
                  <a:lnTo>
                    <a:pt x="2098" y="2487"/>
                  </a:lnTo>
                  <a:lnTo>
                    <a:pt x="2054" y="2502"/>
                  </a:lnTo>
                  <a:lnTo>
                    <a:pt x="2005" y="2517"/>
                  </a:lnTo>
                  <a:lnTo>
                    <a:pt x="1937" y="2531"/>
                  </a:lnTo>
                  <a:lnTo>
                    <a:pt x="1869" y="2540"/>
                  </a:lnTo>
                  <a:lnTo>
                    <a:pt x="1802" y="2543"/>
                  </a:lnTo>
                  <a:lnTo>
                    <a:pt x="1802" y="670"/>
                  </a:lnTo>
                  <a:lnTo>
                    <a:pt x="1535" y="670"/>
                  </a:lnTo>
                  <a:lnTo>
                    <a:pt x="1535" y="2543"/>
                  </a:lnTo>
                  <a:lnTo>
                    <a:pt x="1464" y="2540"/>
                  </a:lnTo>
                  <a:lnTo>
                    <a:pt x="1394" y="2531"/>
                  </a:lnTo>
                  <a:lnTo>
                    <a:pt x="1324" y="2515"/>
                  </a:lnTo>
                  <a:lnTo>
                    <a:pt x="1273" y="2500"/>
                  </a:lnTo>
                  <a:lnTo>
                    <a:pt x="1226" y="2484"/>
                  </a:lnTo>
                  <a:lnTo>
                    <a:pt x="1182" y="2466"/>
                  </a:lnTo>
                  <a:lnTo>
                    <a:pt x="1142" y="2446"/>
                  </a:lnTo>
                  <a:lnTo>
                    <a:pt x="1069" y="2405"/>
                  </a:lnTo>
                  <a:lnTo>
                    <a:pt x="1004" y="2365"/>
                  </a:lnTo>
                  <a:lnTo>
                    <a:pt x="975" y="2345"/>
                  </a:lnTo>
                  <a:lnTo>
                    <a:pt x="951" y="2327"/>
                  </a:lnTo>
                  <a:lnTo>
                    <a:pt x="931" y="2312"/>
                  </a:lnTo>
                  <a:lnTo>
                    <a:pt x="913" y="2296"/>
                  </a:lnTo>
                  <a:lnTo>
                    <a:pt x="882" y="2268"/>
                  </a:lnTo>
                  <a:lnTo>
                    <a:pt x="501" y="2700"/>
                  </a:lnTo>
                  <a:lnTo>
                    <a:pt x="479" y="2720"/>
                  </a:lnTo>
                  <a:lnTo>
                    <a:pt x="455" y="2733"/>
                  </a:lnTo>
                  <a:lnTo>
                    <a:pt x="429" y="2741"/>
                  </a:lnTo>
                  <a:lnTo>
                    <a:pt x="400" y="2744"/>
                  </a:lnTo>
                  <a:lnTo>
                    <a:pt x="376" y="2742"/>
                  </a:lnTo>
                  <a:lnTo>
                    <a:pt x="353" y="2736"/>
                  </a:lnTo>
                  <a:lnTo>
                    <a:pt x="331" y="2725"/>
                  </a:lnTo>
                  <a:lnTo>
                    <a:pt x="311" y="2711"/>
                  </a:lnTo>
                  <a:lnTo>
                    <a:pt x="293" y="2690"/>
                  </a:lnTo>
                  <a:lnTo>
                    <a:pt x="280" y="2669"/>
                  </a:lnTo>
                  <a:lnTo>
                    <a:pt x="272" y="2644"/>
                  </a:lnTo>
                  <a:lnTo>
                    <a:pt x="268" y="2618"/>
                  </a:lnTo>
                  <a:lnTo>
                    <a:pt x="269" y="2591"/>
                  </a:lnTo>
                  <a:lnTo>
                    <a:pt x="275" y="2566"/>
                  </a:lnTo>
                  <a:lnTo>
                    <a:pt x="285" y="2542"/>
                  </a:lnTo>
                  <a:lnTo>
                    <a:pt x="300" y="2521"/>
                  </a:lnTo>
                  <a:lnTo>
                    <a:pt x="722" y="2046"/>
                  </a:lnTo>
                  <a:lnTo>
                    <a:pt x="693" y="1985"/>
                  </a:lnTo>
                  <a:lnTo>
                    <a:pt x="669" y="1921"/>
                  </a:lnTo>
                  <a:lnTo>
                    <a:pt x="648" y="1853"/>
                  </a:lnTo>
                  <a:lnTo>
                    <a:pt x="631" y="1784"/>
                  </a:lnTo>
                  <a:lnTo>
                    <a:pt x="618" y="1710"/>
                  </a:lnTo>
                  <a:lnTo>
                    <a:pt x="608" y="1634"/>
                  </a:lnTo>
                  <a:lnTo>
                    <a:pt x="603" y="1555"/>
                  </a:lnTo>
                  <a:lnTo>
                    <a:pt x="601" y="1472"/>
                  </a:lnTo>
                  <a:lnTo>
                    <a:pt x="133" y="1472"/>
                  </a:lnTo>
                  <a:lnTo>
                    <a:pt x="107" y="1470"/>
                  </a:lnTo>
                  <a:lnTo>
                    <a:pt x="82" y="1463"/>
                  </a:lnTo>
                  <a:lnTo>
                    <a:pt x="60" y="1450"/>
                  </a:lnTo>
                  <a:lnTo>
                    <a:pt x="40" y="1433"/>
                  </a:lnTo>
                  <a:lnTo>
                    <a:pt x="22" y="1412"/>
                  </a:lnTo>
                  <a:lnTo>
                    <a:pt x="10" y="1390"/>
                  </a:lnTo>
                  <a:lnTo>
                    <a:pt x="2" y="1365"/>
                  </a:lnTo>
                  <a:lnTo>
                    <a:pt x="0" y="1339"/>
                  </a:lnTo>
                  <a:lnTo>
                    <a:pt x="2" y="1312"/>
                  </a:lnTo>
                  <a:lnTo>
                    <a:pt x="10" y="1289"/>
                  </a:lnTo>
                  <a:lnTo>
                    <a:pt x="22" y="1265"/>
                  </a:lnTo>
                  <a:lnTo>
                    <a:pt x="40" y="1245"/>
                  </a:lnTo>
                  <a:lnTo>
                    <a:pt x="60" y="1227"/>
                  </a:lnTo>
                  <a:lnTo>
                    <a:pt x="82" y="1215"/>
                  </a:lnTo>
                  <a:lnTo>
                    <a:pt x="107" y="1208"/>
                  </a:lnTo>
                  <a:lnTo>
                    <a:pt x="133" y="1205"/>
                  </a:lnTo>
                  <a:lnTo>
                    <a:pt x="601" y="1205"/>
                  </a:lnTo>
                  <a:lnTo>
                    <a:pt x="601" y="590"/>
                  </a:lnTo>
                  <a:lnTo>
                    <a:pt x="240" y="228"/>
                  </a:lnTo>
                  <a:lnTo>
                    <a:pt x="223" y="208"/>
                  </a:lnTo>
                  <a:lnTo>
                    <a:pt x="210" y="185"/>
                  </a:lnTo>
                  <a:lnTo>
                    <a:pt x="203" y="161"/>
                  </a:lnTo>
                  <a:lnTo>
                    <a:pt x="201" y="134"/>
                  </a:lnTo>
                  <a:lnTo>
                    <a:pt x="203" y="109"/>
                  </a:lnTo>
                  <a:lnTo>
                    <a:pt x="210" y="84"/>
                  </a:lnTo>
                  <a:lnTo>
                    <a:pt x="223" y="61"/>
                  </a:lnTo>
                  <a:lnTo>
                    <a:pt x="240" y="40"/>
                  </a:lnTo>
                  <a:lnTo>
                    <a:pt x="261" y="23"/>
                  </a:lnTo>
                  <a:lnTo>
                    <a:pt x="283" y="11"/>
                  </a:lnTo>
                  <a:lnTo>
                    <a:pt x="307" y="3"/>
                  </a:lnTo>
                  <a:lnTo>
                    <a:pt x="3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74" name="Freeform 24"/>
            <p:cNvSpPr>
              <a:spLocks/>
            </p:cNvSpPr>
            <p:nvPr/>
          </p:nvSpPr>
          <p:spPr bwMode="auto">
            <a:xfrm>
              <a:off x="13573125" y="682625"/>
              <a:ext cx="530225" cy="266700"/>
            </a:xfrm>
            <a:custGeom>
              <a:avLst/>
              <a:gdLst>
                <a:gd name="T0" fmla="*/ 668 w 1335"/>
                <a:gd name="T1" fmla="*/ 0 h 668"/>
                <a:gd name="T2" fmla="*/ 728 w 1335"/>
                <a:gd name="T3" fmla="*/ 2 h 668"/>
                <a:gd name="T4" fmla="*/ 787 w 1335"/>
                <a:gd name="T5" fmla="*/ 9 h 668"/>
                <a:gd name="T6" fmla="*/ 843 w 1335"/>
                <a:gd name="T7" fmla="*/ 21 h 668"/>
                <a:gd name="T8" fmla="*/ 898 w 1335"/>
                <a:gd name="T9" fmla="*/ 38 h 668"/>
                <a:gd name="T10" fmla="*/ 951 w 1335"/>
                <a:gd name="T11" fmla="*/ 60 h 668"/>
                <a:gd name="T12" fmla="*/ 1001 w 1335"/>
                <a:gd name="T13" fmla="*/ 86 h 668"/>
                <a:gd name="T14" fmla="*/ 1050 w 1335"/>
                <a:gd name="T15" fmla="*/ 118 h 668"/>
                <a:gd name="T16" fmla="*/ 1095 w 1335"/>
                <a:gd name="T17" fmla="*/ 154 h 668"/>
                <a:gd name="T18" fmla="*/ 1140 w 1335"/>
                <a:gd name="T19" fmla="*/ 194 h 668"/>
                <a:gd name="T20" fmla="*/ 1181 w 1335"/>
                <a:gd name="T21" fmla="*/ 239 h 668"/>
                <a:gd name="T22" fmla="*/ 1217 w 1335"/>
                <a:gd name="T23" fmla="*/ 285 h 668"/>
                <a:gd name="T24" fmla="*/ 1248 w 1335"/>
                <a:gd name="T25" fmla="*/ 334 h 668"/>
                <a:gd name="T26" fmla="*/ 1275 w 1335"/>
                <a:gd name="T27" fmla="*/ 385 h 668"/>
                <a:gd name="T28" fmla="*/ 1296 w 1335"/>
                <a:gd name="T29" fmla="*/ 437 h 668"/>
                <a:gd name="T30" fmla="*/ 1313 w 1335"/>
                <a:gd name="T31" fmla="*/ 493 h 668"/>
                <a:gd name="T32" fmla="*/ 1326 w 1335"/>
                <a:gd name="T33" fmla="*/ 549 h 668"/>
                <a:gd name="T34" fmla="*/ 1333 w 1335"/>
                <a:gd name="T35" fmla="*/ 608 h 668"/>
                <a:gd name="T36" fmla="*/ 1335 w 1335"/>
                <a:gd name="T37" fmla="*/ 668 h 668"/>
                <a:gd name="T38" fmla="*/ 0 w 1335"/>
                <a:gd name="T39" fmla="*/ 668 h 668"/>
                <a:gd name="T40" fmla="*/ 3 w 1335"/>
                <a:gd name="T41" fmla="*/ 608 h 668"/>
                <a:gd name="T42" fmla="*/ 10 w 1335"/>
                <a:gd name="T43" fmla="*/ 549 h 668"/>
                <a:gd name="T44" fmla="*/ 22 w 1335"/>
                <a:gd name="T45" fmla="*/ 493 h 668"/>
                <a:gd name="T46" fmla="*/ 39 w 1335"/>
                <a:gd name="T47" fmla="*/ 437 h 668"/>
                <a:gd name="T48" fmla="*/ 60 w 1335"/>
                <a:gd name="T49" fmla="*/ 385 h 668"/>
                <a:gd name="T50" fmla="*/ 86 w 1335"/>
                <a:gd name="T51" fmla="*/ 334 h 668"/>
                <a:gd name="T52" fmla="*/ 118 w 1335"/>
                <a:gd name="T53" fmla="*/ 285 h 668"/>
                <a:gd name="T54" fmla="*/ 155 w 1335"/>
                <a:gd name="T55" fmla="*/ 239 h 668"/>
                <a:gd name="T56" fmla="*/ 195 w 1335"/>
                <a:gd name="T57" fmla="*/ 194 h 668"/>
                <a:gd name="T58" fmla="*/ 239 w 1335"/>
                <a:gd name="T59" fmla="*/ 154 h 668"/>
                <a:gd name="T60" fmla="*/ 286 w 1335"/>
                <a:gd name="T61" fmla="*/ 118 h 668"/>
                <a:gd name="T62" fmla="*/ 335 w 1335"/>
                <a:gd name="T63" fmla="*/ 86 h 668"/>
                <a:gd name="T64" fmla="*/ 385 w 1335"/>
                <a:gd name="T65" fmla="*/ 60 h 668"/>
                <a:gd name="T66" fmla="*/ 438 w 1335"/>
                <a:gd name="T67" fmla="*/ 38 h 668"/>
                <a:gd name="T68" fmla="*/ 492 w 1335"/>
                <a:gd name="T69" fmla="*/ 21 h 668"/>
                <a:gd name="T70" fmla="*/ 549 w 1335"/>
                <a:gd name="T71" fmla="*/ 9 h 668"/>
                <a:gd name="T72" fmla="*/ 607 w 1335"/>
                <a:gd name="T73" fmla="*/ 2 h 668"/>
                <a:gd name="T74" fmla="*/ 668 w 1335"/>
                <a:gd name="T75" fmla="*/ 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5" h="668">
                  <a:moveTo>
                    <a:pt x="668" y="0"/>
                  </a:moveTo>
                  <a:lnTo>
                    <a:pt x="728" y="2"/>
                  </a:lnTo>
                  <a:lnTo>
                    <a:pt x="787" y="9"/>
                  </a:lnTo>
                  <a:lnTo>
                    <a:pt x="843" y="21"/>
                  </a:lnTo>
                  <a:lnTo>
                    <a:pt x="898" y="38"/>
                  </a:lnTo>
                  <a:lnTo>
                    <a:pt x="951" y="60"/>
                  </a:lnTo>
                  <a:lnTo>
                    <a:pt x="1001" y="86"/>
                  </a:lnTo>
                  <a:lnTo>
                    <a:pt x="1050" y="118"/>
                  </a:lnTo>
                  <a:lnTo>
                    <a:pt x="1095" y="154"/>
                  </a:lnTo>
                  <a:lnTo>
                    <a:pt x="1140" y="194"/>
                  </a:lnTo>
                  <a:lnTo>
                    <a:pt x="1181" y="239"/>
                  </a:lnTo>
                  <a:lnTo>
                    <a:pt x="1217" y="285"/>
                  </a:lnTo>
                  <a:lnTo>
                    <a:pt x="1248" y="334"/>
                  </a:lnTo>
                  <a:lnTo>
                    <a:pt x="1275" y="385"/>
                  </a:lnTo>
                  <a:lnTo>
                    <a:pt x="1296" y="437"/>
                  </a:lnTo>
                  <a:lnTo>
                    <a:pt x="1313" y="493"/>
                  </a:lnTo>
                  <a:lnTo>
                    <a:pt x="1326" y="549"/>
                  </a:lnTo>
                  <a:lnTo>
                    <a:pt x="1333" y="608"/>
                  </a:lnTo>
                  <a:lnTo>
                    <a:pt x="1335" y="668"/>
                  </a:lnTo>
                  <a:lnTo>
                    <a:pt x="0" y="668"/>
                  </a:lnTo>
                  <a:lnTo>
                    <a:pt x="3" y="608"/>
                  </a:lnTo>
                  <a:lnTo>
                    <a:pt x="10" y="549"/>
                  </a:lnTo>
                  <a:lnTo>
                    <a:pt x="22" y="493"/>
                  </a:lnTo>
                  <a:lnTo>
                    <a:pt x="39" y="437"/>
                  </a:lnTo>
                  <a:lnTo>
                    <a:pt x="60" y="385"/>
                  </a:lnTo>
                  <a:lnTo>
                    <a:pt x="86" y="334"/>
                  </a:lnTo>
                  <a:lnTo>
                    <a:pt x="118" y="285"/>
                  </a:lnTo>
                  <a:lnTo>
                    <a:pt x="155" y="239"/>
                  </a:lnTo>
                  <a:lnTo>
                    <a:pt x="195" y="194"/>
                  </a:lnTo>
                  <a:lnTo>
                    <a:pt x="239" y="154"/>
                  </a:lnTo>
                  <a:lnTo>
                    <a:pt x="286" y="118"/>
                  </a:lnTo>
                  <a:lnTo>
                    <a:pt x="335" y="86"/>
                  </a:lnTo>
                  <a:lnTo>
                    <a:pt x="385" y="60"/>
                  </a:lnTo>
                  <a:lnTo>
                    <a:pt x="438" y="38"/>
                  </a:lnTo>
                  <a:lnTo>
                    <a:pt x="492" y="21"/>
                  </a:lnTo>
                  <a:lnTo>
                    <a:pt x="549" y="9"/>
                  </a:lnTo>
                  <a:lnTo>
                    <a:pt x="607" y="2"/>
                  </a:lnTo>
                  <a:lnTo>
                    <a:pt x="6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75" name="Freeform 212"/>
          <p:cNvSpPr>
            <a:spLocks/>
          </p:cNvSpPr>
          <p:nvPr/>
        </p:nvSpPr>
        <p:spPr bwMode="auto">
          <a:xfrm>
            <a:off x="8988278" y="6610108"/>
            <a:ext cx="315757" cy="585732"/>
          </a:xfrm>
          <a:custGeom>
            <a:avLst/>
            <a:gdLst>
              <a:gd name="T0" fmla="*/ 515 w 1878"/>
              <a:gd name="T1" fmla="*/ 0 h 3479"/>
              <a:gd name="T2" fmla="*/ 1203 w 1878"/>
              <a:gd name="T3" fmla="*/ 0 h 3479"/>
              <a:gd name="T4" fmla="*/ 1221 w 1878"/>
              <a:gd name="T5" fmla="*/ 2 h 3479"/>
              <a:gd name="T6" fmla="*/ 1239 w 1878"/>
              <a:gd name="T7" fmla="*/ 7 h 3479"/>
              <a:gd name="T8" fmla="*/ 1255 w 1878"/>
              <a:gd name="T9" fmla="*/ 15 h 3479"/>
              <a:gd name="T10" fmla="*/ 1269 w 1878"/>
              <a:gd name="T11" fmla="*/ 27 h 3479"/>
              <a:gd name="T12" fmla="*/ 1284 w 1878"/>
              <a:gd name="T13" fmla="*/ 45 h 3479"/>
              <a:gd name="T14" fmla="*/ 1294 w 1878"/>
              <a:gd name="T15" fmla="*/ 65 h 3479"/>
              <a:gd name="T16" fmla="*/ 1297 w 1878"/>
              <a:gd name="T17" fmla="*/ 88 h 3479"/>
              <a:gd name="T18" fmla="*/ 1294 w 1878"/>
              <a:gd name="T19" fmla="*/ 106 h 3479"/>
              <a:gd name="T20" fmla="*/ 1286 w 1878"/>
              <a:gd name="T21" fmla="*/ 126 h 3479"/>
              <a:gd name="T22" fmla="*/ 928 w 1878"/>
              <a:gd name="T23" fmla="*/ 1094 h 3479"/>
              <a:gd name="T24" fmla="*/ 1758 w 1878"/>
              <a:gd name="T25" fmla="*/ 889 h 3479"/>
              <a:gd name="T26" fmla="*/ 1772 w 1878"/>
              <a:gd name="T27" fmla="*/ 885 h 3479"/>
              <a:gd name="T28" fmla="*/ 1782 w 1878"/>
              <a:gd name="T29" fmla="*/ 884 h 3479"/>
              <a:gd name="T30" fmla="*/ 1802 w 1878"/>
              <a:gd name="T31" fmla="*/ 886 h 3479"/>
              <a:gd name="T32" fmla="*/ 1820 w 1878"/>
              <a:gd name="T33" fmla="*/ 893 h 3479"/>
              <a:gd name="T34" fmla="*/ 1838 w 1878"/>
              <a:gd name="T35" fmla="*/ 902 h 3479"/>
              <a:gd name="T36" fmla="*/ 1854 w 1878"/>
              <a:gd name="T37" fmla="*/ 916 h 3479"/>
              <a:gd name="T38" fmla="*/ 1866 w 1878"/>
              <a:gd name="T39" fmla="*/ 933 h 3479"/>
              <a:gd name="T40" fmla="*/ 1875 w 1878"/>
              <a:gd name="T41" fmla="*/ 951 h 3479"/>
              <a:gd name="T42" fmla="*/ 1878 w 1878"/>
              <a:gd name="T43" fmla="*/ 969 h 3479"/>
              <a:gd name="T44" fmla="*/ 1876 w 1878"/>
              <a:gd name="T45" fmla="*/ 988 h 3479"/>
              <a:gd name="T46" fmla="*/ 1868 w 1878"/>
              <a:gd name="T47" fmla="*/ 1008 h 3479"/>
              <a:gd name="T48" fmla="*/ 737 w 1878"/>
              <a:gd name="T49" fmla="*/ 3427 h 3479"/>
              <a:gd name="T50" fmla="*/ 725 w 1878"/>
              <a:gd name="T51" fmla="*/ 3446 h 3479"/>
              <a:gd name="T52" fmla="*/ 710 w 1878"/>
              <a:gd name="T53" fmla="*/ 3460 h 3479"/>
              <a:gd name="T54" fmla="*/ 693 w 1878"/>
              <a:gd name="T55" fmla="*/ 3470 h 3479"/>
              <a:gd name="T56" fmla="*/ 673 w 1878"/>
              <a:gd name="T57" fmla="*/ 3477 h 3479"/>
              <a:gd name="T58" fmla="*/ 649 w 1878"/>
              <a:gd name="T59" fmla="*/ 3479 h 3479"/>
              <a:gd name="T60" fmla="*/ 638 w 1878"/>
              <a:gd name="T61" fmla="*/ 3478 h 3479"/>
              <a:gd name="T62" fmla="*/ 620 w 1878"/>
              <a:gd name="T63" fmla="*/ 3475 h 3479"/>
              <a:gd name="T64" fmla="*/ 599 w 1878"/>
              <a:gd name="T65" fmla="*/ 3466 h 3479"/>
              <a:gd name="T66" fmla="*/ 581 w 1878"/>
              <a:gd name="T67" fmla="*/ 3452 h 3479"/>
              <a:gd name="T68" fmla="*/ 567 w 1878"/>
              <a:gd name="T69" fmla="*/ 3435 h 3479"/>
              <a:gd name="T70" fmla="*/ 558 w 1878"/>
              <a:gd name="T71" fmla="*/ 3415 h 3479"/>
              <a:gd name="T72" fmla="*/ 555 w 1878"/>
              <a:gd name="T73" fmla="*/ 3394 h 3479"/>
              <a:gd name="T74" fmla="*/ 557 w 1878"/>
              <a:gd name="T75" fmla="*/ 3372 h 3479"/>
              <a:gd name="T76" fmla="*/ 970 w 1878"/>
              <a:gd name="T77" fmla="*/ 1683 h 3479"/>
              <a:gd name="T78" fmla="*/ 120 w 1878"/>
              <a:gd name="T79" fmla="*/ 1895 h 3479"/>
              <a:gd name="T80" fmla="*/ 109 w 1878"/>
              <a:gd name="T81" fmla="*/ 1896 h 3479"/>
              <a:gd name="T82" fmla="*/ 94 w 1878"/>
              <a:gd name="T83" fmla="*/ 1897 h 3479"/>
              <a:gd name="T84" fmla="*/ 71 w 1878"/>
              <a:gd name="T85" fmla="*/ 1893 h 3479"/>
              <a:gd name="T86" fmla="*/ 49 w 1878"/>
              <a:gd name="T87" fmla="*/ 1886 h 3479"/>
              <a:gd name="T88" fmla="*/ 30 w 1878"/>
              <a:gd name="T89" fmla="*/ 1873 h 3479"/>
              <a:gd name="T90" fmla="*/ 14 w 1878"/>
              <a:gd name="T91" fmla="*/ 1857 h 3479"/>
              <a:gd name="T92" fmla="*/ 4 w 1878"/>
              <a:gd name="T93" fmla="*/ 1838 h 3479"/>
              <a:gd name="T94" fmla="*/ 0 w 1878"/>
              <a:gd name="T95" fmla="*/ 1815 h 3479"/>
              <a:gd name="T96" fmla="*/ 2 w 1878"/>
              <a:gd name="T97" fmla="*/ 1792 h 3479"/>
              <a:gd name="T98" fmla="*/ 423 w 1878"/>
              <a:gd name="T99" fmla="*/ 67 h 3479"/>
              <a:gd name="T100" fmla="*/ 431 w 1878"/>
              <a:gd name="T101" fmla="*/ 49 h 3479"/>
              <a:gd name="T102" fmla="*/ 442 w 1878"/>
              <a:gd name="T103" fmla="*/ 33 h 3479"/>
              <a:gd name="T104" fmla="*/ 456 w 1878"/>
              <a:gd name="T105" fmla="*/ 19 h 3479"/>
              <a:gd name="T106" fmla="*/ 475 w 1878"/>
              <a:gd name="T107" fmla="*/ 9 h 3479"/>
              <a:gd name="T108" fmla="*/ 494 w 1878"/>
              <a:gd name="T109" fmla="*/ 2 h 3479"/>
              <a:gd name="T110" fmla="*/ 515 w 1878"/>
              <a:gd name="T111" fmla="*/ 0 h 3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8" h="3479">
                <a:moveTo>
                  <a:pt x="515" y="0"/>
                </a:moveTo>
                <a:lnTo>
                  <a:pt x="1203" y="0"/>
                </a:lnTo>
                <a:lnTo>
                  <a:pt x="1221" y="2"/>
                </a:lnTo>
                <a:lnTo>
                  <a:pt x="1239" y="7"/>
                </a:lnTo>
                <a:lnTo>
                  <a:pt x="1255" y="15"/>
                </a:lnTo>
                <a:lnTo>
                  <a:pt x="1269" y="27"/>
                </a:lnTo>
                <a:lnTo>
                  <a:pt x="1284" y="45"/>
                </a:lnTo>
                <a:lnTo>
                  <a:pt x="1294" y="65"/>
                </a:lnTo>
                <a:lnTo>
                  <a:pt x="1297" y="88"/>
                </a:lnTo>
                <a:lnTo>
                  <a:pt x="1294" y="106"/>
                </a:lnTo>
                <a:lnTo>
                  <a:pt x="1286" y="126"/>
                </a:lnTo>
                <a:lnTo>
                  <a:pt x="928" y="1094"/>
                </a:lnTo>
                <a:lnTo>
                  <a:pt x="1758" y="889"/>
                </a:lnTo>
                <a:lnTo>
                  <a:pt x="1772" y="885"/>
                </a:lnTo>
                <a:lnTo>
                  <a:pt x="1782" y="884"/>
                </a:lnTo>
                <a:lnTo>
                  <a:pt x="1802" y="886"/>
                </a:lnTo>
                <a:lnTo>
                  <a:pt x="1820" y="893"/>
                </a:lnTo>
                <a:lnTo>
                  <a:pt x="1838" y="902"/>
                </a:lnTo>
                <a:lnTo>
                  <a:pt x="1854" y="916"/>
                </a:lnTo>
                <a:lnTo>
                  <a:pt x="1866" y="933"/>
                </a:lnTo>
                <a:lnTo>
                  <a:pt x="1875" y="951"/>
                </a:lnTo>
                <a:lnTo>
                  <a:pt x="1878" y="969"/>
                </a:lnTo>
                <a:lnTo>
                  <a:pt x="1876" y="988"/>
                </a:lnTo>
                <a:lnTo>
                  <a:pt x="1868" y="1008"/>
                </a:lnTo>
                <a:lnTo>
                  <a:pt x="737" y="3427"/>
                </a:lnTo>
                <a:lnTo>
                  <a:pt x="725" y="3446"/>
                </a:lnTo>
                <a:lnTo>
                  <a:pt x="710" y="3460"/>
                </a:lnTo>
                <a:lnTo>
                  <a:pt x="693" y="3470"/>
                </a:lnTo>
                <a:lnTo>
                  <a:pt x="673" y="3477"/>
                </a:lnTo>
                <a:lnTo>
                  <a:pt x="649" y="3479"/>
                </a:lnTo>
                <a:lnTo>
                  <a:pt x="638" y="3478"/>
                </a:lnTo>
                <a:lnTo>
                  <a:pt x="620" y="3475"/>
                </a:lnTo>
                <a:lnTo>
                  <a:pt x="599" y="3466"/>
                </a:lnTo>
                <a:lnTo>
                  <a:pt x="581" y="3452"/>
                </a:lnTo>
                <a:lnTo>
                  <a:pt x="567" y="3435"/>
                </a:lnTo>
                <a:lnTo>
                  <a:pt x="558" y="3415"/>
                </a:lnTo>
                <a:lnTo>
                  <a:pt x="555" y="3394"/>
                </a:lnTo>
                <a:lnTo>
                  <a:pt x="557" y="3372"/>
                </a:lnTo>
                <a:lnTo>
                  <a:pt x="970" y="1683"/>
                </a:lnTo>
                <a:lnTo>
                  <a:pt x="120" y="1895"/>
                </a:lnTo>
                <a:lnTo>
                  <a:pt x="109" y="1896"/>
                </a:lnTo>
                <a:lnTo>
                  <a:pt x="94" y="1897"/>
                </a:lnTo>
                <a:lnTo>
                  <a:pt x="71" y="1893"/>
                </a:lnTo>
                <a:lnTo>
                  <a:pt x="49" y="1886"/>
                </a:lnTo>
                <a:lnTo>
                  <a:pt x="30" y="1873"/>
                </a:lnTo>
                <a:lnTo>
                  <a:pt x="14" y="1857"/>
                </a:lnTo>
                <a:lnTo>
                  <a:pt x="4" y="1838"/>
                </a:lnTo>
                <a:lnTo>
                  <a:pt x="0" y="1815"/>
                </a:lnTo>
                <a:lnTo>
                  <a:pt x="2" y="1792"/>
                </a:lnTo>
                <a:lnTo>
                  <a:pt x="423" y="67"/>
                </a:lnTo>
                <a:lnTo>
                  <a:pt x="431" y="49"/>
                </a:lnTo>
                <a:lnTo>
                  <a:pt x="442" y="33"/>
                </a:lnTo>
                <a:lnTo>
                  <a:pt x="456" y="19"/>
                </a:lnTo>
                <a:lnTo>
                  <a:pt x="475" y="9"/>
                </a:lnTo>
                <a:lnTo>
                  <a:pt x="494" y="2"/>
                </a:lnTo>
                <a:lnTo>
                  <a:pt x="515"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76" name="Group 175"/>
          <p:cNvGrpSpPr/>
          <p:nvPr/>
        </p:nvGrpSpPr>
        <p:grpSpPr>
          <a:xfrm>
            <a:off x="10391677" y="6616870"/>
            <a:ext cx="583039" cy="494170"/>
            <a:chOff x="10871200" y="1106488"/>
            <a:chExt cx="1374775" cy="1165225"/>
          </a:xfrm>
          <a:solidFill>
            <a:schemeClr val="bg1">
              <a:lumMod val="75000"/>
            </a:schemeClr>
          </a:solidFill>
        </p:grpSpPr>
        <p:sp>
          <p:nvSpPr>
            <p:cNvPr id="177" name="Freeform 341"/>
            <p:cNvSpPr>
              <a:spLocks/>
            </p:cNvSpPr>
            <p:nvPr/>
          </p:nvSpPr>
          <p:spPr bwMode="auto">
            <a:xfrm>
              <a:off x="11928475" y="2058988"/>
              <a:ext cx="211138" cy="212725"/>
            </a:xfrm>
            <a:custGeom>
              <a:avLst/>
              <a:gdLst>
                <a:gd name="T0" fmla="*/ 266 w 532"/>
                <a:gd name="T1" fmla="*/ 0 h 535"/>
                <a:gd name="T2" fmla="*/ 301 w 532"/>
                <a:gd name="T3" fmla="*/ 2 h 535"/>
                <a:gd name="T4" fmla="*/ 336 w 532"/>
                <a:gd name="T5" fmla="*/ 10 h 535"/>
                <a:gd name="T6" fmla="*/ 368 w 532"/>
                <a:gd name="T7" fmla="*/ 20 h 535"/>
                <a:gd name="T8" fmla="*/ 398 w 532"/>
                <a:gd name="T9" fmla="*/ 35 h 535"/>
                <a:gd name="T10" fmla="*/ 428 w 532"/>
                <a:gd name="T11" fmla="*/ 55 h 535"/>
                <a:gd name="T12" fmla="*/ 454 w 532"/>
                <a:gd name="T13" fmla="*/ 79 h 535"/>
                <a:gd name="T14" fmla="*/ 479 w 532"/>
                <a:gd name="T15" fmla="*/ 106 h 535"/>
                <a:gd name="T16" fmla="*/ 498 w 532"/>
                <a:gd name="T17" fmla="*/ 135 h 535"/>
                <a:gd name="T18" fmla="*/ 512 w 532"/>
                <a:gd name="T19" fmla="*/ 165 h 535"/>
                <a:gd name="T20" fmla="*/ 524 w 532"/>
                <a:gd name="T21" fmla="*/ 198 h 535"/>
                <a:gd name="T22" fmla="*/ 530 w 532"/>
                <a:gd name="T23" fmla="*/ 232 h 535"/>
                <a:gd name="T24" fmla="*/ 532 w 532"/>
                <a:gd name="T25" fmla="*/ 268 h 535"/>
                <a:gd name="T26" fmla="*/ 530 w 532"/>
                <a:gd name="T27" fmla="*/ 304 h 535"/>
                <a:gd name="T28" fmla="*/ 524 w 532"/>
                <a:gd name="T29" fmla="*/ 338 h 535"/>
                <a:gd name="T30" fmla="*/ 512 w 532"/>
                <a:gd name="T31" fmla="*/ 370 h 535"/>
                <a:gd name="T32" fmla="*/ 498 w 532"/>
                <a:gd name="T33" fmla="*/ 401 h 535"/>
                <a:gd name="T34" fmla="*/ 479 w 532"/>
                <a:gd name="T35" fmla="*/ 430 h 535"/>
                <a:gd name="T36" fmla="*/ 454 w 532"/>
                <a:gd name="T37" fmla="*/ 457 h 535"/>
                <a:gd name="T38" fmla="*/ 428 w 532"/>
                <a:gd name="T39" fmla="*/ 480 h 535"/>
                <a:gd name="T40" fmla="*/ 398 w 532"/>
                <a:gd name="T41" fmla="*/ 500 h 535"/>
                <a:gd name="T42" fmla="*/ 368 w 532"/>
                <a:gd name="T43" fmla="*/ 515 h 535"/>
                <a:gd name="T44" fmla="*/ 336 w 532"/>
                <a:gd name="T45" fmla="*/ 526 h 535"/>
                <a:gd name="T46" fmla="*/ 301 w 532"/>
                <a:gd name="T47" fmla="*/ 532 h 535"/>
                <a:gd name="T48" fmla="*/ 266 w 532"/>
                <a:gd name="T49" fmla="*/ 535 h 535"/>
                <a:gd name="T50" fmla="*/ 230 w 532"/>
                <a:gd name="T51" fmla="*/ 532 h 535"/>
                <a:gd name="T52" fmla="*/ 196 w 532"/>
                <a:gd name="T53" fmla="*/ 526 h 535"/>
                <a:gd name="T54" fmla="*/ 163 w 532"/>
                <a:gd name="T55" fmla="*/ 515 h 535"/>
                <a:gd name="T56" fmla="*/ 134 w 532"/>
                <a:gd name="T57" fmla="*/ 500 h 535"/>
                <a:gd name="T58" fmla="*/ 104 w 532"/>
                <a:gd name="T59" fmla="*/ 480 h 535"/>
                <a:gd name="T60" fmla="*/ 78 w 532"/>
                <a:gd name="T61" fmla="*/ 457 h 535"/>
                <a:gd name="T62" fmla="*/ 54 w 532"/>
                <a:gd name="T63" fmla="*/ 430 h 535"/>
                <a:gd name="T64" fmla="*/ 35 w 532"/>
                <a:gd name="T65" fmla="*/ 401 h 535"/>
                <a:gd name="T66" fmla="*/ 19 w 532"/>
                <a:gd name="T67" fmla="*/ 370 h 535"/>
                <a:gd name="T68" fmla="*/ 8 w 532"/>
                <a:gd name="T69" fmla="*/ 338 h 535"/>
                <a:gd name="T70" fmla="*/ 2 w 532"/>
                <a:gd name="T71" fmla="*/ 304 h 535"/>
                <a:gd name="T72" fmla="*/ 0 w 532"/>
                <a:gd name="T73" fmla="*/ 268 h 535"/>
                <a:gd name="T74" fmla="*/ 2 w 532"/>
                <a:gd name="T75" fmla="*/ 232 h 535"/>
                <a:gd name="T76" fmla="*/ 8 w 532"/>
                <a:gd name="T77" fmla="*/ 198 h 535"/>
                <a:gd name="T78" fmla="*/ 19 w 532"/>
                <a:gd name="T79" fmla="*/ 165 h 535"/>
                <a:gd name="T80" fmla="*/ 35 w 532"/>
                <a:gd name="T81" fmla="*/ 135 h 535"/>
                <a:gd name="T82" fmla="*/ 54 w 532"/>
                <a:gd name="T83" fmla="*/ 106 h 535"/>
                <a:gd name="T84" fmla="*/ 78 w 532"/>
                <a:gd name="T85" fmla="*/ 79 h 535"/>
                <a:gd name="T86" fmla="*/ 104 w 532"/>
                <a:gd name="T87" fmla="*/ 55 h 535"/>
                <a:gd name="T88" fmla="*/ 134 w 532"/>
                <a:gd name="T89" fmla="*/ 35 h 535"/>
                <a:gd name="T90" fmla="*/ 163 w 532"/>
                <a:gd name="T91" fmla="*/ 20 h 535"/>
                <a:gd name="T92" fmla="*/ 196 w 532"/>
                <a:gd name="T93" fmla="*/ 10 h 535"/>
                <a:gd name="T94" fmla="*/ 230 w 532"/>
                <a:gd name="T95" fmla="*/ 2 h 535"/>
                <a:gd name="T96" fmla="*/ 266 w 532"/>
                <a:gd name="T97"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2" h="535">
                  <a:moveTo>
                    <a:pt x="266" y="0"/>
                  </a:moveTo>
                  <a:lnTo>
                    <a:pt x="301" y="2"/>
                  </a:lnTo>
                  <a:lnTo>
                    <a:pt x="336" y="10"/>
                  </a:lnTo>
                  <a:lnTo>
                    <a:pt x="368" y="20"/>
                  </a:lnTo>
                  <a:lnTo>
                    <a:pt x="398" y="35"/>
                  </a:lnTo>
                  <a:lnTo>
                    <a:pt x="428" y="55"/>
                  </a:lnTo>
                  <a:lnTo>
                    <a:pt x="454" y="79"/>
                  </a:lnTo>
                  <a:lnTo>
                    <a:pt x="479" y="106"/>
                  </a:lnTo>
                  <a:lnTo>
                    <a:pt x="498" y="135"/>
                  </a:lnTo>
                  <a:lnTo>
                    <a:pt x="512" y="165"/>
                  </a:lnTo>
                  <a:lnTo>
                    <a:pt x="524" y="198"/>
                  </a:lnTo>
                  <a:lnTo>
                    <a:pt x="530" y="232"/>
                  </a:lnTo>
                  <a:lnTo>
                    <a:pt x="532" y="268"/>
                  </a:lnTo>
                  <a:lnTo>
                    <a:pt x="530" y="304"/>
                  </a:lnTo>
                  <a:lnTo>
                    <a:pt x="524" y="338"/>
                  </a:lnTo>
                  <a:lnTo>
                    <a:pt x="512" y="370"/>
                  </a:lnTo>
                  <a:lnTo>
                    <a:pt x="498" y="401"/>
                  </a:lnTo>
                  <a:lnTo>
                    <a:pt x="479" y="430"/>
                  </a:lnTo>
                  <a:lnTo>
                    <a:pt x="454" y="457"/>
                  </a:lnTo>
                  <a:lnTo>
                    <a:pt x="428" y="480"/>
                  </a:lnTo>
                  <a:lnTo>
                    <a:pt x="398" y="500"/>
                  </a:lnTo>
                  <a:lnTo>
                    <a:pt x="368" y="515"/>
                  </a:lnTo>
                  <a:lnTo>
                    <a:pt x="336" y="526"/>
                  </a:lnTo>
                  <a:lnTo>
                    <a:pt x="301" y="532"/>
                  </a:lnTo>
                  <a:lnTo>
                    <a:pt x="266" y="535"/>
                  </a:lnTo>
                  <a:lnTo>
                    <a:pt x="230" y="532"/>
                  </a:lnTo>
                  <a:lnTo>
                    <a:pt x="196" y="526"/>
                  </a:lnTo>
                  <a:lnTo>
                    <a:pt x="163" y="515"/>
                  </a:lnTo>
                  <a:lnTo>
                    <a:pt x="134" y="500"/>
                  </a:lnTo>
                  <a:lnTo>
                    <a:pt x="104" y="480"/>
                  </a:lnTo>
                  <a:lnTo>
                    <a:pt x="78" y="457"/>
                  </a:lnTo>
                  <a:lnTo>
                    <a:pt x="54" y="430"/>
                  </a:lnTo>
                  <a:lnTo>
                    <a:pt x="35" y="401"/>
                  </a:lnTo>
                  <a:lnTo>
                    <a:pt x="19" y="370"/>
                  </a:lnTo>
                  <a:lnTo>
                    <a:pt x="8" y="338"/>
                  </a:lnTo>
                  <a:lnTo>
                    <a:pt x="2" y="304"/>
                  </a:lnTo>
                  <a:lnTo>
                    <a:pt x="0" y="268"/>
                  </a:lnTo>
                  <a:lnTo>
                    <a:pt x="2" y="232"/>
                  </a:lnTo>
                  <a:lnTo>
                    <a:pt x="8" y="198"/>
                  </a:lnTo>
                  <a:lnTo>
                    <a:pt x="19" y="165"/>
                  </a:lnTo>
                  <a:lnTo>
                    <a:pt x="35" y="135"/>
                  </a:lnTo>
                  <a:lnTo>
                    <a:pt x="54" y="106"/>
                  </a:lnTo>
                  <a:lnTo>
                    <a:pt x="78" y="79"/>
                  </a:lnTo>
                  <a:lnTo>
                    <a:pt x="104" y="55"/>
                  </a:lnTo>
                  <a:lnTo>
                    <a:pt x="134" y="35"/>
                  </a:lnTo>
                  <a:lnTo>
                    <a:pt x="163" y="20"/>
                  </a:lnTo>
                  <a:lnTo>
                    <a:pt x="196" y="10"/>
                  </a:lnTo>
                  <a:lnTo>
                    <a:pt x="230" y="2"/>
                  </a:lnTo>
                  <a:lnTo>
                    <a:pt x="2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78" name="Freeform 342"/>
            <p:cNvSpPr>
              <a:spLocks/>
            </p:cNvSpPr>
            <p:nvPr/>
          </p:nvSpPr>
          <p:spPr bwMode="auto">
            <a:xfrm>
              <a:off x="10871200" y="1106488"/>
              <a:ext cx="1374775" cy="952500"/>
            </a:xfrm>
            <a:custGeom>
              <a:avLst/>
              <a:gdLst>
                <a:gd name="T0" fmla="*/ 666 w 3463"/>
                <a:gd name="T1" fmla="*/ 0 h 2403"/>
                <a:gd name="T2" fmla="*/ 708 w 3463"/>
                <a:gd name="T3" fmla="*/ 7 h 2403"/>
                <a:gd name="T4" fmla="*/ 749 w 3463"/>
                <a:gd name="T5" fmla="*/ 29 h 2403"/>
                <a:gd name="T6" fmla="*/ 777 w 3463"/>
                <a:gd name="T7" fmla="*/ 61 h 2403"/>
                <a:gd name="T8" fmla="*/ 794 w 3463"/>
                <a:gd name="T9" fmla="*/ 98 h 2403"/>
                <a:gd name="T10" fmla="*/ 810 w 3463"/>
                <a:gd name="T11" fmla="*/ 153 h 2403"/>
                <a:gd name="T12" fmla="*/ 816 w 3463"/>
                <a:gd name="T13" fmla="*/ 191 h 2403"/>
                <a:gd name="T14" fmla="*/ 825 w 3463"/>
                <a:gd name="T15" fmla="*/ 237 h 2403"/>
                <a:gd name="T16" fmla="*/ 830 w 3463"/>
                <a:gd name="T17" fmla="*/ 268 h 2403"/>
                <a:gd name="T18" fmla="*/ 3356 w 3463"/>
                <a:gd name="T19" fmla="*/ 270 h 2403"/>
                <a:gd name="T20" fmla="*/ 3402 w 3463"/>
                <a:gd name="T21" fmla="*/ 290 h 2403"/>
                <a:gd name="T22" fmla="*/ 3440 w 3463"/>
                <a:gd name="T23" fmla="*/ 328 h 2403"/>
                <a:gd name="T24" fmla="*/ 3460 w 3463"/>
                <a:gd name="T25" fmla="*/ 375 h 2403"/>
                <a:gd name="T26" fmla="*/ 3463 w 3463"/>
                <a:gd name="T27" fmla="*/ 1469 h 2403"/>
                <a:gd name="T28" fmla="*/ 3455 w 3463"/>
                <a:gd name="T29" fmla="*/ 1516 h 2403"/>
                <a:gd name="T30" fmla="*/ 3429 w 3463"/>
                <a:gd name="T31" fmla="*/ 1558 h 2403"/>
                <a:gd name="T32" fmla="*/ 3391 w 3463"/>
                <a:gd name="T33" fmla="*/ 1588 h 2403"/>
                <a:gd name="T34" fmla="*/ 3344 w 3463"/>
                <a:gd name="T35" fmla="*/ 1603 h 2403"/>
                <a:gd name="T36" fmla="*/ 1174 w 3463"/>
                <a:gd name="T37" fmla="*/ 1868 h 2403"/>
                <a:gd name="T38" fmla="*/ 1181 w 3463"/>
                <a:gd name="T39" fmla="*/ 1902 h 2403"/>
                <a:gd name="T40" fmla="*/ 1194 w 3463"/>
                <a:gd name="T41" fmla="*/ 1957 h 2403"/>
                <a:gd name="T42" fmla="*/ 1199 w 3463"/>
                <a:gd name="T43" fmla="*/ 2004 h 2403"/>
                <a:gd name="T44" fmla="*/ 1193 w 3463"/>
                <a:gd name="T45" fmla="*/ 2033 h 2403"/>
                <a:gd name="T46" fmla="*/ 1177 w 3463"/>
                <a:gd name="T47" fmla="*/ 2078 h 2403"/>
                <a:gd name="T48" fmla="*/ 1148 w 3463"/>
                <a:gd name="T49" fmla="*/ 2137 h 2403"/>
                <a:gd name="T50" fmla="*/ 3089 w 3463"/>
                <a:gd name="T51" fmla="*/ 2139 h 2403"/>
                <a:gd name="T52" fmla="*/ 3136 w 3463"/>
                <a:gd name="T53" fmla="*/ 2159 h 2403"/>
                <a:gd name="T54" fmla="*/ 3174 w 3463"/>
                <a:gd name="T55" fmla="*/ 2197 h 2403"/>
                <a:gd name="T56" fmla="*/ 3194 w 3463"/>
                <a:gd name="T57" fmla="*/ 2244 h 2403"/>
                <a:gd name="T58" fmla="*/ 3194 w 3463"/>
                <a:gd name="T59" fmla="*/ 2297 h 2403"/>
                <a:gd name="T60" fmla="*/ 3174 w 3463"/>
                <a:gd name="T61" fmla="*/ 2343 h 2403"/>
                <a:gd name="T62" fmla="*/ 3136 w 3463"/>
                <a:gd name="T63" fmla="*/ 2381 h 2403"/>
                <a:gd name="T64" fmla="*/ 3089 w 3463"/>
                <a:gd name="T65" fmla="*/ 2401 h 2403"/>
                <a:gd name="T66" fmla="*/ 932 w 3463"/>
                <a:gd name="T67" fmla="*/ 2403 h 2403"/>
                <a:gd name="T68" fmla="*/ 882 w 3463"/>
                <a:gd name="T69" fmla="*/ 2394 h 2403"/>
                <a:gd name="T70" fmla="*/ 838 w 3463"/>
                <a:gd name="T71" fmla="*/ 2364 h 2403"/>
                <a:gd name="T72" fmla="*/ 809 w 3463"/>
                <a:gd name="T73" fmla="*/ 2321 h 2403"/>
                <a:gd name="T74" fmla="*/ 799 w 3463"/>
                <a:gd name="T75" fmla="*/ 2270 h 2403"/>
                <a:gd name="T76" fmla="*/ 805 w 3463"/>
                <a:gd name="T77" fmla="*/ 2235 h 2403"/>
                <a:gd name="T78" fmla="*/ 821 w 3463"/>
                <a:gd name="T79" fmla="*/ 2188 h 2403"/>
                <a:gd name="T80" fmla="*/ 859 w 3463"/>
                <a:gd name="T81" fmla="*/ 2109 h 2403"/>
                <a:gd name="T82" fmla="*/ 897 w 3463"/>
                <a:gd name="T83" fmla="*/ 2038 h 2403"/>
                <a:gd name="T84" fmla="*/ 917 w 3463"/>
                <a:gd name="T85" fmla="*/ 2001 h 2403"/>
                <a:gd name="T86" fmla="*/ 926 w 3463"/>
                <a:gd name="T87" fmla="*/ 1985 h 2403"/>
                <a:gd name="T88" fmla="*/ 133 w 3463"/>
                <a:gd name="T89" fmla="*/ 268 h 2403"/>
                <a:gd name="T90" fmla="*/ 82 w 3463"/>
                <a:gd name="T91" fmla="*/ 257 h 2403"/>
                <a:gd name="T92" fmla="*/ 39 w 3463"/>
                <a:gd name="T93" fmla="*/ 228 h 2403"/>
                <a:gd name="T94" fmla="*/ 9 w 3463"/>
                <a:gd name="T95" fmla="*/ 184 h 2403"/>
                <a:gd name="T96" fmla="*/ 0 w 3463"/>
                <a:gd name="T97" fmla="*/ 134 h 2403"/>
                <a:gd name="T98" fmla="*/ 2 w 3463"/>
                <a:gd name="T99" fmla="*/ 108 h 2403"/>
                <a:gd name="T100" fmla="*/ 22 w 3463"/>
                <a:gd name="T101" fmla="*/ 61 h 2403"/>
                <a:gd name="T102" fmla="*/ 60 w 3463"/>
                <a:gd name="T103" fmla="*/ 23 h 2403"/>
                <a:gd name="T104" fmla="*/ 108 w 3463"/>
                <a:gd name="T105" fmla="*/ 2 h 2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63" h="2403">
                  <a:moveTo>
                    <a:pt x="133" y="0"/>
                  </a:moveTo>
                  <a:lnTo>
                    <a:pt x="666" y="0"/>
                  </a:lnTo>
                  <a:lnTo>
                    <a:pt x="688" y="1"/>
                  </a:lnTo>
                  <a:lnTo>
                    <a:pt x="708" y="7"/>
                  </a:lnTo>
                  <a:lnTo>
                    <a:pt x="726" y="14"/>
                  </a:lnTo>
                  <a:lnTo>
                    <a:pt x="749" y="29"/>
                  </a:lnTo>
                  <a:lnTo>
                    <a:pt x="767" y="46"/>
                  </a:lnTo>
                  <a:lnTo>
                    <a:pt x="777" y="61"/>
                  </a:lnTo>
                  <a:lnTo>
                    <a:pt x="786" y="78"/>
                  </a:lnTo>
                  <a:lnTo>
                    <a:pt x="794" y="98"/>
                  </a:lnTo>
                  <a:lnTo>
                    <a:pt x="804" y="127"/>
                  </a:lnTo>
                  <a:lnTo>
                    <a:pt x="810" y="153"/>
                  </a:lnTo>
                  <a:lnTo>
                    <a:pt x="813" y="169"/>
                  </a:lnTo>
                  <a:lnTo>
                    <a:pt x="816" y="191"/>
                  </a:lnTo>
                  <a:lnTo>
                    <a:pt x="820" y="214"/>
                  </a:lnTo>
                  <a:lnTo>
                    <a:pt x="825" y="237"/>
                  </a:lnTo>
                  <a:lnTo>
                    <a:pt x="828" y="255"/>
                  </a:lnTo>
                  <a:lnTo>
                    <a:pt x="830" y="268"/>
                  </a:lnTo>
                  <a:lnTo>
                    <a:pt x="3329" y="268"/>
                  </a:lnTo>
                  <a:lnTo>
                    <a:pt x="3356" y="270"/>
                  </a:lnTo>
                  <a:lnTo>
                    <a:pt x="3380" y="277"/>
                  </a:lnTo>
                  <a:lnTo>
                    <a:pt x="3402" y="290"/>
                  </a:lnTo>
                  <a:lnTo>
                    <a:pt x="3423" y="307"/>
                  </a:lnTo>
                  <a:lnTo>
                    <a:pt x="3440" y="328"/>
                  </a:lnTo>
                  <a:lnTo>
                    <a:pt x="3453" y="350"/>
                  </a:lnTo>
                  <a:lnTo>
                    <a:pt x="3460" y="375"/>
                  </a:lnTo>
                  <a:lnTo>
                    <a:pt x="3463" y="401"/>
                  </a:lnTo>
                  <a:lnTo>
                    <a:pt x="3463" y="1469"/>
                  </a:lnTo>
                  <a:lnTo>
                    <a:pt x="3461" y="1493"/>
                  </a:lnTo>
                  <a:lnTo>
                    <a:pt x="3455" y="1516"/>
                  </a:lnTo>
                  <a:lnTo>
                    <a:pt x="3444" y="1538"/>
                  </a:lnTo>
                  <a:lnTo>
                    <a:pt x="3429" y="1558"/>
                  </a:lnTo>
                  <a:lnTo>
                    <a:pt x="3411" y="1576"/>
                  </a:lnTo>
                  <a:lnTo>
                    <a:pt x="3391" y="1588"/>
                  </a:lnTo>
                  <a:lnTo>
                    <a:pt x="3369" y="1598"/>
                  </a:lnTo>
                  <a:lnTo>
                    <a:pt x="3344" y="1603"/>
                  </a:lnTo>
                  <a:lnTo>
                    <a:pt x="1172" y="1857"/>
                  </a:lnTo>
                  <a:lnTo>
                    <a:pt x="1174" y="1868"/>
                  </a:lnTo>
                  <a:lnTo>
                    <a:pt x="1177" y="1883"/>
                  </a:lnTo>
                  <a:lnTo>
                    <a:pt x="1181" y="1902"/>
                  </a:lnTo>
                  <a:lnTo>
                    <a:pt x="1187" y="1931"/>
                  </a:lnTo>
                  <a:lnTo>
                    <a:pt x="1194" y="1957"/>
                  </a:lnTo>
                  <a:lnTo>
                    <a:pt x="1197" y="1982"/>
                  </a:lnTo>
                  <a:lnTo>
                    <a:pt x="1199" y="2004"/>
                  </a:lnTo>
                  <a:lnTo>
                    <a:pt x="1197" y="2016"/>
                  </a:lnTo>
                  <a:lnTo>
                    <a:pt x="1193" y="2033"/>
                  </a:lnTo>
                  <a:lnTo>
                    <a:pt x="1186" y="2053"/>
                  </a:lnTo>
                  <a:lnTo>
                    <a:pt x="1177" y="2078"/>
                  </a:lnTo>
                  <a:lnTo>
                    <a:pt x="1164" y="2105"/>
                  </a:lnTo>
                  <a:lnTo>
                    <a:pt x="1148" y="2137"/>
                  </a:lnTo>
                  <a:lnTo>
                    <a:pt x="3063" y="2137"/>
                  </a:lnTo>
                  <a:lnTo>
                    <a:pt x="3089" y="2139"/>
                  </a:lnTo>
                  <a:lnTo>
                    <a:pt x="3113" y="2146"/>
                  </a:lnTo>
                  <a:lnTo>
                    <a:pt x="3136" y="2159"/>
                  </a:lnTo>
                  <a:lnTo>
                    <a:pt x="3156" y="2176"/>
                  </a:lnTo>
                  <a:lnTo>
                    <a:pt x="3174" y="2197"/>
                  </a:lnTo>
                  <a:lnTo>
                    <a:pt x="3187" y="2219"/>
                  </a:lnTo>
                  <a:lnTo>
                    <a:pt x="3194" y="2244"/>
                  </a:lnTo>
                  <a:lnTo>
                    <a:pt x="3196" y="2270"/>
                  </a:lnTo>
                  <a:lnTo>
                    <a:pt x="3194" y="2297"/>
                  </a:lnTo>
                  <a:lnTo>
                    <a:pt x="3187" y="2321"/>
                  </a:lnTo>
                  <a:lnTo>
                    <a:pt x="3174" y="2343"/>
                  </a:lnTo>
                  <a:lnTo>
                    <a:pt x="3156" y="2364"/>
                  </a:lnTo>
                  <a:lnTo>
                    <a:pt x="3136" y="2381"/>
                  </a:lnTo>
                  <a:lnTo>
                    <a:pt x="3113" y="2394"/>
                  </a:lnTo>
                  <a:lnTo>
                    <a:pt x="3089" y="2401"/>
                  </a:lnTo>
                  <a:lnTo>
                    <a:pt x="3063" y="2403"/>
                  </a:lnTo>
                  <a:lnTo>
                    <a:pt x="932" y="2403"/>
                  </a:lnTo>
                  <a:lnTo>
                    <a:pt x="906" y="2401"/>
                  </a:lnTo>
                  <a:lnTo>
                    <a:pt x="882" y="2394"/>
                  </a:lnTo>
                  <a:lnTo>
                    <a:pt x="859" y="2381"/>
                  </a:lnTo>
                  <a:lnTo>
                    <a:pt x="838" y="2364"/>
                  </a:lnTo>
                  <a:lnTo>
                    <a:pt x="821" y="2343"/>
                  </a:lnTo>
                  <a:lnTo>
                    <a:pt x="809" y="2321"/>
                  </a:lnTo>
                  <a:lnTo>
                    <a:pt x="801" y="2297"/>
                  </a:lnTo>
                  <a:lnTo>
                    <a:pt x="799" y="2270"/>
                  </a:lnTo>
                  <a:lnTo>
                    <a:pt x="800" y="2254"/>
                  </a:lnTo>
                  <a:lnTo>
                    <a:pt x="805" y="2235"/>
                  </a:lnTo>
                  <a:lnTo>
                    <a:pt x="812" y="2213"/>
                  </a:lnTo>
                  <a:lnTo>
                    <a:pt x="821" y="2188"/>
                  </a:lnTo>
                  <a:lnTo>
                    <a:pt x="839" y="2151"/>
                  </a:lnTo>
                  <a:lnTo>
                    <a:pt x="859" y="2109"/>
                  </a:lnTo>
                  <a:lnTo>
                    <a:pt x="884" y="2064"/>
                  </a:lnTo>
                  <a:lnTo>
                    <a:pt x="897" y="2038"/>
                  </a:lnTo>
                  <a:lnTo>
                    <a:pt x="909" y="2016"/>
                  </a:lnTo>
                  <a:lnTo>
                    <a:pt x="917" y="2001"/>
                  </a:lnTo>
                  <a:lnTo>
                    <a:pt x="923" y="1990"/>
                  </a:lnTo>
                  <a:lnTo>
                    <a:pt x="926" y="1985"/>
                  </a:lnTo>
                  <a:lnTo>
                    <a:pt x="558" y="268"/>
                  </a:lnTo>
                  <a:lnTo>
                    <a:pt x="133" y="268"/>
                  </a:lnTo>
                  <a:lnTo>
                    <a:pt x="108" y="265"/>
                  </a:lnTo>
                  <a:lnTo>
                    <a:pt x="82" y="257"/>
                  </a:lnTo>
                  <a:lnTo>
                    <a:pt x="60" y="246"/>
                  </a:lnTo>
                  <a:lnTo>
                    <a:pt x="39" y="228"/>
                  </a:lnTo>
                  <a:lnTo>
                    <a:pt x="22" y="208"/>
                  </a:lnTo>
                  <a:lnTo>
                    <a:pt x="9" y="184"/>
                  </a:lnTo>
                  <a:lnTo>
                    <a:pt x="2" y="160"/>
                  </a:lnTo>
                  <a:lnTo>
                    <a:pt x="0" y="134"/>
                  </a:lnTo>
                  <a:lnTo>
                    <a:pt x="0" y="134"/>
                  </a:lnTo>
                  <a:lnTo>
                    <a:pt x="2" y="108"/>
                  </a:lnTo>
                  <a:lnTo>
                    <a:pt x="9" y="83"/>
                  </a:lnTo>
                  <a:lnTo>
                    <a:pt x="22" y="61"/>
                  </a:lnTo>
                  <a:lnTo>
                    <a:pt x="39" y="41"/>
                  </a:lnTo>
                  <a:lnTo>
                    <a:pt x="60" y="23"/>
                  </a:lnTo>
                  <a:lnTo>
                    <a:pt x="82" y="10"/>
                  </a:lnTo>
                  <a:lnTo>
                    <a:pt x="108" y="2"/>
                  </a:lnTo>
                  <a:lnTo>
                    <a:pt x="1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79" name="Freeform 343"/>
            <p:cNvSpPr>
              <a:spLocks/>
            </p:cNvSpPr>
            <p:nvPr/>
          </p:nvSpPr>
          <p:spPr bwMode="auto">
            <a:xfrm>
              <a:off x="11188700" y="2058988"/>
              <a:ext cx="211138" cy="212725"/>
            </a:xfrm>
            <a:custGeom>
              <a:avLst/>
              <a:gdLst>
                <a:gd name="T0" fmla="*/ 266 w 533"/>
                <a:gd name="T1" fmla="*/ 0 h 535"/>
                <a:gd name="T2" fmla="*/ 302 w 533"/>
                <a:gd name="T3" fmla="*/ 2 h 535"/>
                <a:gd name="T4" fmla="*/ 337 w 533"/>
                <a:gd name="T5" fmla="*/ 10 h 535"/>
                <a:gd name="T6" fmla="*/ 368 w 533"/>
                <a:gd name="T7" fmla="*/ 20 h 535"/>
                <a:gd name="T8" fmla="*/ 399 w 533"/>
                <a:gd name="T9" fmla="*/ 35 h 535"/>
                <a:gd name="T10" fmla="*/ 427 w 533"/>
                <a:gd name="T11" fmla="*/ 55 h 535"/>
                <a:gd name="T12" fmla="*/ 455 w 533"/>
                <a:gd name="T13" fmla="*/ 79 h 535"/>
                <a:gd name="T14" fmla="*/ 479 w 533"/>
                <a:gd name="T15" fmla="*/ 106 h 535"/>
                <a:gd name="T16" fmla="*/ 498 w 533"/>
                <a:gd name="T17" fmla="*/ 135 h 535"/>
                <a:gd name="T18" fmla="*/ 513 w 533"/>
                <a:gd name="T19" fmla="*/ 165 h 535"/>
                <a:gd name="T20" fmla="*/ 524 w 533"/>
                <a:gd name="T21" fmla="*/ 198 h 535"/>
                <a:gd name="T22" fmla="*/ 531 w 533"/>
                <a:gd name="T23" fmla="*/ 232 h 535"/>
                <a:gd name="T24" fmla="*/ 533 w 533"/>
                <a:gd name="T25" fmla="*/ 268 h 535"/>
                <a:gd name="T26" fmla="*/ 531 w 533"/>
                <a:gd name="T27" fmla="*/ 304 h 535"/>
                <a:gd name="T28" fmla="*/ 524 w 533"/>
                <a:gd name="T29" fmla="*/ 338 h 535"/>
                <a:gd name="T30" fmla="*/ 513 w 533"/>
                <a:gd name="T31" fmla="*/ 370 h 535"/>
                <a:gd name="T32" fmla="*/ 498 w 533"/>
                <a:gd name="T33" fmla="*/ 401 h 535"/>
                <a:gd name="T34" fmla="*/ 479 w 533"/>
                <a:gd name="T35" fmla="*/ 430 h 535"/>
                <a:gd name="T36" fmla="*/ 455 w 533"/>
                <a:gd name="T37" fmla="*/ 457 h 535"/>
                <a:gd name="T38" fmla="*/ 427 w 533"/>
                <a:gd name="T39" fmla="*/ 480 h 535"/>
                <a:gd name="T40" fmla="*/ 399 w 533"/>
                <a:gd name="T41" fmla="*/ 500 h 535"/>
                <a:gd name="T42" fmla="*/ 368 w 533"/>
                <a:gd name="T43" fmla="*/ 515 h 535"/>
                <a:gd name="T44" fmla="*/ 337 w 533"/>
                <a:gd name="T45" fmla="*/ 526 h 535"/>
                <a:gd name="T46" fmla="*/ 302 w 533"/>
                <a:gd name="T47" fmla="*/ 532 h 535"/>
                <a:gd name="T48" fmla="*/ 266 w 533"/>
                <a:gd name="T49" fmla="*/ 535 h 535"/>
                <a:gd name="T50" fmla="*/ 230 w 533"/>
                <a:gd name="T51" fmla="*/ 532 h 535"/>
                <a:gd name="T52" fmla="*/ 196 w 533"/>
                <a:gd name="T53" fmla="*/ 526 h 535"/>
                <a:gd name="T54" fmla="*/ 164 w 533"/>
                <a:gd name="T55" fmla="*/ 515 h 535"/>
                <a:gd name="T56" fmla="*/ 133 w 533"/>
                <a:gd name="T57" fmla="*/ 500 h 535"/>
                <a:gd name="T58" fmla="*/ 105 w 533"/>
                <a:gd name="T59" fmla="*/ 480 h 535"/>
                <a:gd name="T60" fmla="*/ 78 w 533"/>
                <a:gd name="T61" fmla="*/ 457 h 535"/>
                <a:gd name="T62" fmla="*/ 54 w 533"/>
                <a:gd name="T63" fmla="*/ 430 h 535"/>
                <a:gd name="T64" fmla="*/ 35 w 533"/>
                <a:gd name="T65" fmla="*/ 401 h 535"/>
                <a:gd name="T66" fmla="*/ 19 w 533"/>
                <a:gd name="T67" fmla="*/ 370 h 535"/>
                <a:gd name="T68" fmla="*/ 9 w 533"/>
                <a:gd name="T69" fmla="*/ 338 h 535"/>
                <a:gd name="T70" fmla="*/ 2 w 533"/>
                <a:gd name="T71" fmla="*/ 304 h 535"/>
                <a:gd name="T72" fmla="*/ 0 w 533"/>
                <a:gd name="T73" fmla="*/ 268 h 535"/>
                <a:gd name="T74" fmla="*/ 2 w 533"/>
                <a:gd name="T75" fmla="*/ 232 h 535"/>
                <a:gd name="T76" fmla="*/ 9 w 533"/>
                <a:gd name="T77" fmla="*/ 198 h 535"/>
                <a:gd name="T78" fmla="*/ 19 w 533"/>
                <a:gd name="T79" fmla="*/ 165 h 535"/>
                <a:gd name="T80" fmla="*/ 35 w 533"/>
                <a:gd name="T81" fmla="*/ 135 h 535"/>
                <a:gd name="T82" fmla="*/ 54 w 533"/>
                <a:gd name="T83" fmla="*/ 106 h 535"/>
                <a:gd name="T84" fmla="*/ 78 w 533"/>
                <a:gd name="T85" fmla="*/ 79 h 535"/>
                <a:gd name="T86" fmla="*/ 105 w 533"/>
                <a:gd name="T87" fmla="*/ 55 h 535"/>
                <a:gd name="T88" fmla="*/ 133 w 533"/>
                <a:gd name="T89" fmla="*/ 35 h 535"/>
                <a:gd name="T90" fmla="*/ 164 w 533"/>
                <a:gd name="T91" fmla="*/ 20 h 535"/>
                <a:gd name="T92" fmla="*/ 196 w 533"/>
                <a:gd name="T93" fmla="*/ 10 h 535"/>
                <a:gd name="T94" fmla="*/ 230 w 533"/>
                <a:gd name="T95" fmla="*/ 2 h 535"/>
                <a:gd name="T96" fmla="*/ 266 w 533"/>
                <a:gd name="T97"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3" h="535">
                  <a:moveTo>
                    <a:pt x="266" y="0"/>
                  </a:moveTo>
                  <a:lnTo>
                    <a:pt x="302" y="2"/>
                  </a:lnTo>
                  <a:lnTo>
                    <a:pt x="337" y="10"/>
                  </a:lnTo>
                  <a:lnTo>
                    <a:pt x="368" y="20"/>
                  </a:lnTo>
                  <a:lnTo>
                    <a:pt x="399" y="35"/>
                  </a:lnTo>
                  <a:lnTo>
                    <a:pt x="427" y="55"/>
                  </a:lnTo>
                  <a:lnTo>
                    <a:pt x="455" y="79"/>
                  </a:lnTo>
                  <a:lnTo>
                    <a:pt x="479" y="106"/>
                  </a:lnTo>
                  <a:lnTo>
                    <a:pt x="498" y="135"/>
                  </a:lnTo>
                  <a:lnTo>
                    <a:pt x="513" y="165"/>
                  </a:lnTo>
                  <a:lnTo>
                    <a:pt x="524" y="198"/>
                  </a:lnTo>
                  <a:lnTo>
                    <a:pt x="531" y="232"/>
                  </a:lnTo>
                  <a:lnTo>
                    <a:pt x="533" y="268"/>
                  </a:lnTo>
                  <a:lnTo>
                    <a:pt x="531" y="304"/>
                  </a:lnTo>
                  <a:lnTo>
                    <a:pt x="524" y="338"/>
                  </a:lnTo>
                  <a:lnTo>
                    <a:pt x="513" y="370"/>
                  </a:lnTo>
                  <a:lnTo>
                    <a:pt x="498" y="401"/>
                  </a:lnTo>
                  <a:lnTo>
                    <a:pt x="479" y="430"/>
                  </a:lnTo>
                  <a:lnTo>
                    <a:pt x="455" y="457"/>
                  </a:lnTo>
                  <a:lnTo>
                    <a:pt x="427" y="480"/>
                  </a:lnTo>
                  <a:lnTo>
                    <a:pt x="399" y="500"/>
                  </a:lnTo>
                  <a:lnTo>
                    <a:pt x="368" y="515"/>
                  </a:lnTo>
                  <a:lnTo>
                    <a:pt x="337" y="526"/>
                  </a:lnTo>
                  <a:lnTo>
                    <a:pt x="302" y="532"/>
                  </a:lnTo>
                  <a:lnTo>
                    <a:pt x="266" y="535"/>
                  </a:lnTo>
                  <a:lnTo>
                    <a:pt x="230" y="532"/>
                  </a:lnTo>
                  <a:lnTo>
                    <a:pt x="196" y="526"/>
                  </a:lnTo>
                  <a:lnTo>
                    <a:pt x="164" y="515"/>
                  </a:lnTo>
                  <a:lnTo>
                    <a:pt x="133" y="500"/>
                  </a:lnTo>
                  <a:lnTo>
                    <a:pt x="105" y="480"/>
                  </a:lnTo>
                  <a:lnTo>
                    <a:pt x="78" y="457"/>
                  </a:lnTo>
                  <a:lnTo>
                    <a:pt x="54" y="430"/>
                  </a:lnTo>
                  <a:lnTo>
                    <a:pt x="35" y="401"/>
                  </a:lnTo>
                  <a:lnTo>
                    <a:pt x="19" y="370"/>
                  </a:lnTo>
                  <a:lnTo>
                    <a:pt x="9" y="338"/>
                  </a:lnTo>
                  <a:lnTo>
                    <a:pt x="2" y="304"/>
                  </a:lnTo>
                  <a:lnTo>
                    <a:pt x="0" y="268"/>
                  </a:lnTo>
                  <a:lnTo>
                    <a:pt x="2" y="232"/>
                  </a:lnTo>
                  <a:lnTo>
                    <a:pt x="9" y="198"/>
                  </a:lnTo>
                  <a:lnTo>
                    <a:pt x="19" y="165"/>
                  </a:lnTo>
                  <a:lnTo>
                    <a:pt x="35" y="135"/>
                  </a:lnTo>
                  <a:lnTo>
                    <a:pt x="54" y="106"/>
                  </a:lnTo>
                  <a:lnTo>
                    <a:pt x="78" y="79"/>
                  </a:lnTo>
                  <a:lnTo>
                    <a:pt x="105" y="55"/>
                  </a:lnTo>
                  <a:lnTo>
                    <a:pt x="133" y="35"/>
                  </a:lnTo>
                  <a:lnTo>
                    <a:pt x="164" y="20"/>
                  </a:lnTo>
                  <a:lnTo>
                    <a:pt x="196" y="10"/>
                  </a:lnTo>
                  <a:lnTo>
                    <a:pt x="230" y="2"/>
                  </a:lnTo>
                  <a:lnTo>
                    <a:pt x="2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180" name="Group 179"/>
          <p:cNvGrpSpPr/>
          <p:nvPr/>
        </p:nvGrpSpPr>
        <p:grpSpPr>
          <a:xfrm>
            <a:off x="3731731" y="7731342"/>
            <a:ext cx="10852636" cy="1552481"/>
            <a:chOff x="6654314" y="3725434"/>
            <a:chExt cx="10852636" cy="1552481"/>
          </a:xfrm>
        </p:grpSpPr>
        <p:sp>
          <p:nvSpPr>
            <p:cNvPr id="181" name="Rectangle 180"/>
            <p:cNvSpPr/>
            <p:nvPr/>
          </p:nvSpPr>
          <p:spPr>
            <a:xfrm>
              <a:off x="6654314" y="4262252"/>
              <a:ext cx="10852636"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a:t>
              </a:r>
              <a:r>
                <a:rPr lang="en-GB" sz="2000" dirty="0" smtClean="0">
                  <a:latin typeface="+mj-lt"/>
                  <a:cs typeface="Segoe UI Light" panose="020B0502040204020203" pitchFamily="34" charset="0"/>
                </a:rPr>
                <a:t>.</a:t>
              </a:r>
              <a:r>
                <a:rPr lang="en-GB" sz="2000" dirty="0">
                  <a:latin typeface="+mj-lt"/>
                  <a:cs typeface="Segoe UI Light" panose="020B0502040204020203" pitchFamily="34" charset="0"/>
                </a:rPr>
                <a:t> This is the text box here. You can put some text here. The text we are going to put here is not important. </a:t>
              </a:r>
            </a:p>
          </p:txBody>
        </p:sp>
        <p:sp>
          <p:nvSpPr>
            <p:cNvPr id="182" name="Rectangle 181"/>
            <p:cNvSpPr/>
            <p:nvPr/>
          </p:nvSpPr>
          <p:spPr>
            <a:xfrm>
              <a:off x="8782652" y="3725434"/>
              <a:ext cx="6626366"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endParaRPr lang="en-GB" sz="2800" dirty="0">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3707026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7631083" y="276820"/>
            <a:ext cx="3054041"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Style Data</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pSp>
        <p:nvGrpSpPr>
          <p:cNvPr id="38" name="Group 37"/>
          <p:cNvGrpSpPr/>
          <p:nvPr/>
        </p:nvGrpSpPr>
        <p:grpSpPr>
          <a:xfrm>
            <a:off x="9086197" y="3760464"/>
            <a:ext cx="2108304" cy="2108304"/>
            <a:chOff x="9086197" y="3398514"/>
            <a:chExt cx="2108304" cy="2108304"/>
          </a:xfrm>
        </p:grpSpPr>
        <p:sp>
          <p:nvSpPr>
            <p:cNvPr id="39" name="Teardrop 38"/>
            <p:cNvSpPr/>
            <p:nvPr/>
          </p:nvSpPr>
          <p:spPr>
            <a:xfrm rot="5400000" flipV="1">
              <a:off x="9086197" y="3398514"/>
              <a:ext cx="2108304" cy="2108304"/>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Arc 39"/>
            <p:cNvSpPr/>
            <p:nvPr/>
          </p:nvSpPr>
          <p:spPr>
            <a:xfrm>
              <a:off x="9297949" y="3610266"/>
              <a:ext cx="1684800" cy="1684800"/>
            </a:xfrm>
            <a:prstGeom prst="arc">
              <a:avLst>
                <a:gd name="adj1" fmla="val 13393084"/>
                <a:gd name="adj2" fmla="val 3665369"/>
              </a:avLst>
            </a:prstGeom>
            <a:noFill/>
            <a:ln w="53975" cap="rnd">
              <a:solidFill>
                <a:schemeClr val="bg1"/>
              </a:solidFill>
              <a:headEnd type="none"/>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grpSp>
      <p:grpSp>
        <p:nvGrpSpPr>
          <p:cNvPr id="41" name="Group 40"/>
          <p:cNvGrpSpPr/>
          <p:nvPr/>
        </p:nvGrpSpPr>
        <p:grpSpPr>
          <a:xfrm>
            <a:off x="9086197" y="5983067"/>
            <a:ext cx="1728000" cy="1728000"/>
            <a:chOff x="9086197" y="5621117"/>
            <a:chExt cx="1728000" cy="1728000"/>
          </a:xfrm>
        </p:grpSpPr>
        <p:sp>
          <p:nvSpPr>
            <p:cNvPr id="42" name="Teardrop 41"/>
            <p:cNvSpPr/>
            <p:nvPr/>
          </p:nvSpPr>
          <p:spPr>
            <a:xfrm rot="16200000">
              <a:off x="9086197" y="5621117"/>
              <a:ext cx="1728000" cy="1728000"/>
            </a:xfrm>
            <a:prstGeom prst="teardrop">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Arc 42"/>
            <p:cNvSpPr/>
            <p:nvPr/>
          </p:nvSpPr>
          <p:spPr>
            <a:xfrm>
              <a:off x="9266197" y="5801117"/>
              <a:ext cx="1368000" cy="1368000"/>
            </a:xfrm>
            <a:prstGeom prst="arc">
              <a:avLst>
                <a:gd name="adj1" fmla="val 17783960"/>
                <a:gd name="adj2" fmla="val 8305055"/>
              </a:avLst>
            </a:prstGeom>
            <a:noFill/>
            <a:ln w="53975" cap="rnd">
              <a:solidFill>
                <a:schemeClr val="bg1"/>
              </a:solidFill>
              <a:headEnd type="none"/>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grpSp>
      <p:grpSp>
        <p:nvGrpSpPr>
          <p:cNvPr id="44" name="Group 43"/>
          <p:cNvGrpSpPr/>
          <p:nvPr/>
        </p:nvGrpSpPr>
        <p:grpSpPr>
          <a:xfrm>
            <a:off x="7354632" y="4253770"/>
            <a:ext cx="1620000" cy="1620000"/>
            <a:chOff x="7354632" y="3891820"/>
            <a:chExt cx="1620000" cy="1620000"/>
          </a:xfrm>
        </p:grpSpPr>
        <p:sp>
          <p:nvSpPr>
            <p:cNvPr id="45" name="Teardrop 44"/>
            <p:cNvSpPr/>
            <p:nvPr/>
          </p:nvSpPr>
          <p:spPr>
            <a:xfrm rot="5400000">
              <a:off x="7354632" y="3891820"/>
              <a:ext cx="1620000" cy="1620000"/>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6" name="Arc 45"/>
            <p:cNvSpPr/>
            <p:nvPr/>
          </p:nvSpPr>
          <p:spPr>
            <a:xfrm>
              <a:off x="7534632" y="4071820"/>
              <a:ext cx="1260000" cy="1260000"/>
            </a:xfrm>
            <a:prstGeom prst="arc">
              <a:avLst>
                <a:gd name="adj1" fmla="val 6082995"/>
                <a:gd name="adj2" fmla="val 19311219"/>
              </a:avLst>
            </a:prstGeom>
            <a:noFill/>
            <a:ln w="53975" cap="rnd">
              <a:solidFill>
                <a:schemeClr val="bg1"/>
              </a:solidFill>
              <a:headEnd type="none"/>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grpSp>
      <p:grpSp>
        <p:nvGrpSpPr>
          <p:cNvPr id="47" name="Group 46"/>
          <p:cNvGrpSpPr/>
          <p:nvPr/>
        </p:nvGrpSpPr>
        <p:grpSpPr>
          <a:xfrm>
            <a:off x="6991897" y="5983068"/>
            <a:ext cx="1980000" cy="1980000"/>
            <a:chOff x="6991897" y="5621118"/>
            <a:chExt cx="1980000" cy="1980000"/>
          </a:xfrm>
        </p:grpSpPr>
        <p:sp>
          <p:nvSpPr>
            <p:cNvPr id="48" name="Teardrop 47"/>
            <p:cNvSpPr/>
            <p:nvPr/>
          </p:nvSpPr>
          <p:spPr>
            <a:xfrm rot="16200000" flipV="1">
              <a:off x="6991897" y="5621118"/>
              <a:ext cx="1980000" cy="1980000"/>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9" name="Arc 48"/>
            <p:cNvSpPr/>
            <p:nvPr/>
          </p:nvSpPr>
          <p:spPr>
            <a:xfrm>
              <a:off x="7171897" y="5801117"/>
              <a:ext cx="1620000" cy="1620000"/>
            </a:xfrm>
            <a:prstGeom prst="arc">
              <a:avLst>
                <a:gd name="adj1" fmla="val 2332917"/>
                <a:gd name="adj2" fmla="val 13910792"/>
              </a:avLst>
            </a:prstGeom>
            <a:noFill/>
            <a:ln w="53975" cap="rnd">
              <a:solidFill>
                <a:schemeClr val="bg1"/>
              </a:solidFill>
              <a:headEnd type="none"/>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grpSp>
      <p:sp>
        <p:nvSpPr>
          <p:cNvPr id="50" name="Freeform 16"/>
          <p:cNvSpPr>
            <a:spLocks noEditPoints="1"/>
          </p:cNvSpPr>
          <p:nvPr/>
        </p:nvSpPr>
        <p:spPr bwMode="auto">
          <a:xfrm>
            <a:off x="9798912" y="4473568"/>
            <a:ext cx="682875" cy="682097"/>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11"/>
          <p:cNvSpPr>
            <a:spLocks/>
          </p:cNvSpPr>
          <p:nvPr/>
        </p:nvSpPr>
        <p:spPr bwMode="auto">
          <a:xfrm>
            <a:off x="7887314" y="4883484"/>
            <a:ext cx="554637" cy="360571"/>
          </a:xfrm>
          <a:custGeom>
            <a:avLst/>
            <a:gdLst>
              <a:gd name="T0" fmla="*/ 304 w 400"/>
              <a:gd name="T1" fmla="*/ 73 h 260"/>
              <a:gd name="T2" fmla="*/ 288 w 400"/>
              <a:gd name="T3" fmla="*/ 74 h 260"/>
              <a:gd name="T4" fmla="*/ 186 w 400"/>
              <a:gd name="T5" fmla="*/ 0 h 260"/>
              <a:gd name="T6" fmla="*/ 80 w 400"/>
              <a:gd name="T7" fmla="*/ 104 h 260"/>
              <a:gd name="T8" fmla="*/ 81 w 400"/>
              <a:gd name="T9" fmla="*/ 119 h 260"/>
              <a:gd name="T10" fmla="*/ 72 w 400"/>
              <a:gd name="T11" fmla="*/ 118 h 260"/>
              <a:gd name="T12" fmla="*/ 0 w 400"/>
              <a:gd name="T13" fmla="*/ 189 h 260"/>
              <a:gd name="T14" fmla="*/ 72 w 400"/>
              <a:gd name="T15" fmla="*/ 260 h 260"/>
              <a:gd name="T16" fmla="*/ 172 w 400"/>
              <a:gd name="T17" fmla="*/ 260 h 260"/>
              <a:gd name="T18" fmla="*/ 172 w 400"/>
              <a:gd name="T19" fmla="*/ 184 h 260"/>
              <a:gd name="T20" fmla="*/ 130 w 400"/>
              <a:gd name="T21" fmla="*/ 184 h 260"/>
              <a:gd name="T22" fmla="*/ 200 w 400"/>
              <a:gd name="T23" fmla="*/ 92 h 260"/>
              <a:gd name="T24" fmla="*/ 270 w 400"/>
              <a:gd name="T25" fmla="*/ 184 h 260"/>
              <a:gd name="T26" fmla="*/ 228 w 400"/>
              <a:gd name="T27" fmla="*/ 184 h 260"/>
              <a:gd name="T28" fmla="*/ 228 w 400"/>
              <a:gd name="T29" fmla="*/ 260 h 260"/>
              <a:gd name="T30" fmla="*/ 304 w 400"/>
              <a:gd name="T31" fmla="*/ 260 h 260"/>
              <a:gd name="T32" fmla="*/ 400 w 400"/>
              <a:gd name="T33" fmla="*/ 166 h 260"/>
              <a:gd name="T34" fmla="*/ 304 w 400"/>
              <a:gd name="T35" fmla="*/ 7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60">
                <a:moveTo>
                  <a:pt x="304" y="73"/>
                </a:moveTo>
                <a:cubicBezTo>
                  <a:pt x="298" y="73"/>
                  <a:pt x="293" y="73"/>
                  <a:pt x="288" y="74"/>
                </a:cubicBezTo>
                <a:cubicBezTo>
                  <a:pt x="275" y="31"/>
                  <a:pt x="234" y="0"/>
                  <a:pt x="186" y="0"/>
                </a:cubicBezTo>
                <a:cubicBezTo>
                  <a:pt x="127" y="0"/>
                  <a:pt x="80" y="46"/>
                  <a:pt x="80" y="104"/>
                </a:cubicBezTo>
                <a:cubicBezTo>
                  <a:pt x="80" y="109"/>
                  <a:pt x="80" y="114"/>
                  <a:pt x="81" y="119"/>
                </a:cubicBezTo>
                <a:cubicBezTo>
                  <a:pt x="78" y="119"/>
                  <a:pt x="75" y="118"/>
                  <a:pt x="72" y="118"/>
                </a:cubicBezTo>
                <a:cubicBezTo>
                  <a:pt x="32" y="118"/>
                  <a:pt x="0" y="150"/>
                  <a:pt x="0" y="189"/>
                </a:cubicBezTo>
                <a:cubicBezTo>
                  <a:pt x="0" y="228"/>
                  <a:pt x="32" y="260"/>
                  <a:pt x="72" y="260"/>
                </a:cubicBezTo>
                <a:cubicBezTo>
                  <a:pt x="172" y="260"/>
                  <a:pt x="172" y="260"/>
                  <a:pt x="172" y="260"/>
                </a:cubicBezTo>
                <a:cubicBezTo>
                  <a:pt x="172" y="184"/>
                  <a:pt x="172" y="184"/>
                  <a:pt x="172" y="184"/>
                </a:cubicBezTo>
                <a:cubicBezTo>
                  <a:pt x="130" y="184"/>
                  <a:pt x="130" y="184"/>
                  <a:pt x="130" y="184"/>
                </a:cubicBezTo>
                <a:cubicBezTo>
                  <a:pt x="200" y="92"/>
                  <a:pt x="200" y="92"/>
                  <a:pt x="200" y="92"/>
                </a:cubicBezTo>
                <a:cubicBezTo>
                  <a:pt x="270" y="184"/>
                  <a:pt x="270" y="184"/>
                  <a:pt x="270" y="184"/>
                </a:cubicBezTo>
                <a:cubicBezTo>
                  <a:pt x="228" y="184"/>
                  <a:pt x="228" y="184"/>
                  <a:pt x="228" y="184"/>
                </a:cubicBezTo>
                <a:cubicBezTo>
                  <a:pt x="228" y="260"/>
                  <a:pt x="228" y="260"/>
                  <a:pt x="228" y="260"/>
                </a:cubicBezTo>
                <a:cubicBezTo>
                  <a:pt x="304" y="260"/>
                  <a:pt x="304" y="260"/>
                  <a:pt x="304" y="260"/>
                </a:cubicBezTo>
                <a:cubicBezTo>
                  <a:pt x="357" y="260"/>
                  <a:pt x="400" y="218"/>
                  <a:pt x="400" y="166"/>
                </a:cubicBezTo>
                <a:cubicBezTo>
                  <a:pt x="400" y="115"/>
                  <a:pt x="357" y="73"/>
                  <a:pt x="304" y="7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2" name="Freeform 35"/>
          <p:cNvSpPr>
            <a:spLocks noEditPoints="1"/>
          </p:cNvSpPr>
          <p:nvPr/>
        </p:nvSpPr>
        <p:spPr bwMode="auto">
          <a:xfrm>
            <a:off x="7591301" y="6594986"/>
            <a:ext cx="770627" cy="756161"/>
          </a:xfrm>
          <a:custGeom>
            <a:avLst/>
            <a:gdLst>
              <a:gd name="T0" fmla="*/ 1570 w 4157"/>
              <a:gd name="T1" fmla="*/ 3404 h 4075"/>
              <a:gd name="T2" fmla="*/ 1240 w 4157"/>
              <a:gd name="T3" fmla="*/ 2335 h 4075"/>
              <a:gd name="T4" fmla="*/ 1808 w 4157"/>
              <a:gd name="T5" fmla="*/ 2931 h 4075"/>
              <a:gd name="T6" fmla="*/ 1601 w 4157"/>
              <a:gd name="T7" fmla="*/ 2288 h 4075"/>
              <a:gd name="T8" fmla="*/ 2068 w 4157"/>
              <a:gd name="T9" fmla="*/ 1646 h 4075"/>
              <a:gd name="T10" fmla="*/ 2394 w 4157"/>
              <a:gd name="T11" fmla="*/ 1984 h 4075"/>
              <a:gd name="T12" fmla="*/ 2130 w 4157"/>
              <a:gd name="T13" fmla="*/ 1241 h 4075"/>
              <a:gd name="T14" fmla="*/ 2933 w 4157"/>
              <a:gd name="T15" fmla="*/ 1774 h 4075"/>
              <a:gd name="T16" fmla="*/ 2520 w 4157"/>
              <a:gd name="T17" fmla="*/ 1311 h 4075"/>
              <a:gd name="T18" fmla="*/ 2497 w 4157"/>
              <a:gd name="T19" fmla="*/ 652 h 4075"/>
              <a:gd name="T20" fmla="*/ 2380 w 4157"/>
              <a:gd name="T21" fmla="*/ 948 h 4075"/>
              <a:gd name="T22" fmla="*/ 2660 w 4157"/>
              <a:gd name="T23" fmla="*/ 1256 h 4075"/>
              <a:gd name="T24" fmla="*/ 3120 w 4157"/>
              <a:gd name="T25" fmla="*/ 1773 h 4075"/>
              <a:gd name="T26" fmla="*/ 3206 w 4157"/>
              <a:gd name="T27" fmla="*/ 1432 h 4075"/>
              <a:gd name="T28" fmla="*/ 2848 w 4157"/>
              <a:gd name="T29" fmla="*/ 1031 h 4075"/>
              <a:gd name="T30" fmla="*/ 2566 w 4157"/>
              <a:gd name="T31" fmla="*/ 725 h 4075"/>
              <a:gd name="T32" fmla="*/ 3050 w 4157"/>
              <a:gd name="T33" fmla="*/ 31 h 4075"/>
              <a:gd name="T34" fmla="*/ 3209 w 4157"/>
              <a:gd name="T35" fmla="*/ 254 h 4075"/>
              <a:gd name="T36" fmla="*/ 3106 w 4157"/>
              <a:gd name="T37" fmla="*/ 504 h 4075"/>
              <a:gd name="T38" fmla="*/ 2816 w 4157"/>
              <a:gd name="T39" fmla="*/ 549 h 4075"/>
              <a:gd name="T40" fmla="*/ 2625 w 4157"/>
              <a:gd name="T41" fmla="*/ 586 h 4075"/>
              <a:gd name="T42" fmla="*/ 2800 w 4157"/>
              <a:gd name="T43" fmla="*/ 770 h 4075"/>
              <a:gd name="T44" fmla="*/ 3116 w 4157"/>
              <a:gd name="T45" fmla="*/ 1119 h 4075"/>
              <a:gd name="T46" fmla="*/ 3550 w 4157"/>
              <a:gd name="T47" fmla="*/ 1363 h 4075"/>
              <a:gd name="T48" fmla="*/ 3710 w 4157"/>
              <a:gd name="T49" fmla="*/ 878 h 4075"/>
              <a:gd name="T50" fmla="*/ 3586 w 4157"/>
              <a:gd name="T51" fmla="*/ 607 h 4075"/>
              <a:gd name="T52" fmla="*/ 3688 w 4157"/>
              <a:gd name="T53" fmla="*/ 357 h 4075"/>
              <a:gd name="T54" fmla="*/ 3961 w 4157"/>
              <a:gd name="T55" fmla="*/ 307 h 4075"/>
              <a:gd name="T56" fmla="*/ 4149 w 4157"/>
              <a:gd name="T57" fmla="*/ 504 h 4075"/>
              <a:gd name="T58" fmla="*/ 4068 w 4157"/>
              <a:gd name="T59" fmla="*/ 783 h 4075"/>
              <a:gd name="T60" fmla="*/ 3890 w 4157"/>
              <a:gd name="T61" fmla="*/ 1308 h 4075"/>
              <a:gd name="T62" fmla="*/ 3512 w 4157"/>
              <a:gd name="T63" fmla="*/ 1838 h 4075"/>
              <a:gd name="T64" fmla="*/ 2910 w 4157"/>
              <a:gd name="T65" fmla="*/ 2163 h 4075"/>
              <a:gd name="T66" fmla="*/ 2110 w 4157"/>
              <a:gd name="T67" fmla="*/ 2276 h 4075"/>
              <a:gd name="T68" fmla="*/ 2078 w 4157"/>
              <a:gd name="T69" fmla="*/ 2992 h 4075"/>
              <a:gd name="T70" fmla="*/ 1862 w 4157"/>
              <a:gd name="T71" fmla="*/ 3490 h 4075"/>
              <a:gd name="T72" fmla="*/ 1528 w 4157"/>
              <a:gd name="T73" fmla="*/ 3791 h 4075"/>
              <a:gd name="T74" fmla="*/ 1345 w 4157"/>
              <a:gd name="T75" fmla="*/ 4032 h 4075"/>
              <a:gd name="T76" fmla="*/ 1045 w 4157"/>
              <a:gd name="T77" fmla="*/ 4037 h 4075"/>
              <a:gd name="T78" fmla="*/ 902 w 4157"/>
              <a:gd name="T79" fmla="*/ 3782 h 4075"/>
              <a:gd name="T80" fmla="*/ 1040 w 4157"/>
              <a:gd name="T81" fmla="*/ 3549 h 4075"/>
              <a:gd name="T82" fmla="*/ 1324 w 4157"/>
              <a:gd name="T83" fmla="*/ 3541 h 4075"/>
              <a:gd name="T84" fmla="*/ 544 w 4157"/>
              <a:gd name="T85" fmla="*/ 2768 h 4075"/>
              <a:gd name="T86" fmla="*/ 318 w 4157"/>
              <a:gd name="T87" fmla="*/ 2927 h 4075"/>
              <a:gd name="T88" fmla="*/ 66 w 4157"/>
              <a:gd name="T89" fmla="*/ 2825 h 4075"/>
              <a:gd name="T90" fmla="*/ 14 w 4157"/>
              <a:gd name="T91" fmla="*/ 2555 h 4075"/>
              <a:gd name="T92" fmla="*/ 213 w 4157"/>
              <a:gd name="T93" fmla="*/ 2369 h 4075"/>
              <a:gd name="T94" fmla="*/ 488 w 4157"/>
              <a:gd name="T95" fmla="*/ 2299 h 4075"/>
              <a:gd name="T96" fmla="*/ 933 w 4157"/>
              <a:gd name="T97" fmla="*/ 2119 h 4075"/>
              <a:gd name="T98" fmla="*/ 1665 w 4157"/>
              <a:gd name="T99" fmla="*/ 2005 h 4075"/>
              <a:gd name="T100" fmla="*/ 1814 w 4157"/>
              <a:gd name="T101" fmla="*/ 1378 h 4075"/>
              <a:gd name="T102" fmla="*/ 1990 w 4157"/>
              <a:gd name="T103" fmla="*/ 852 h 4075"/>
              <a:gd name="T104" fmla="*/ 2249 w 4157"/>
              <a:gd name="T105" fmla="*/ 508 h 4075"/>
              <a:gd name="T106" fmla="*/ 2505 w 4157"/>
              <a:gd name="T107" fmla="*/ 312 h 4075"/>
              <a:gd name="T108" fmla="*/ 2664 w 4157"/>
              <a:gd name="T109" fmla="*/ 165 h 4075"/>
              <a:gd name="T110" fmla="*/ 2892 w 4157"/>
              <a:gd name="T111" fmla="*/ 3 h 40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157" h="4075">
                <a:moveTo>
                  <a:pt x="861" y="2434"/>
                </a:moveTo>
                <a:lnTo>
                  <a:pt x="800" y="2458"/>
                </a:lnTo>
                <a:lnTo>
                  <a:pt x="744" y="2481"/>
                </a:lnTo>
                <a:lnTo>
                  <a:pt x="693" y="2505"/>
                </a:lnTo>
                <a:lnTo>
                  <a:pt x="649" y="2528"/>
                </a:lnTo>
                <a:lnTo>
                  <a:pt x="1529" y="3445"/>
                </a:lnTo>
                <a:lnTo>
                  <a:pt x="1570" y="3404"/>
                </a:lnTo>
                <a:lnTo>
                  <a:pt x="1610" y="3358"/>
                </a:lnTo>
                <a:lnTo>
                  <a:pt x="1649" y="3306"/>
                </a:lnTo>
                <a:lnTo>
                  <a:pt x="1686" y="3249"/>
                </a:lnTo>
                <a:lnTo>
                  <a:pt x="861" y="2434"/>
                </a:lnTo>
                <a:close/>
                <a:moveTo>
                  <a:pt x="1417" y="2307"/>
                </a:moveTo>
                <a:lnTo>
                  <a:pt x="1326" y="2320"/>
                </a:lnTo>
                <a:lnTo>
                  <a:pt x="1240" y="2335"/>
                </a:lnTo>
                <a:lnTo>
                  <a:pt x="1158" y="2350"/>
                </a:lnTo>
                <a:lnTo>
                  <a:pt x="1082" y="2368"/>
                </a:lnTo>
                <a:lnTo>
                  <a:pt x="1012" y="2386"/>
                </a:lnTo>
                <a:lnTo>
                  <a:pt x="1752" y="3116"/>
                </a:lnTo>
                <a:lnTo>
                  <a:pt x="1772" y="3059"/>
                </a:lnTo>
                <a:lnTo>
                  <a:pt x="1792" y="2997"/>
                </a:lnTo>
                <a:lnTo>
                  <a:pt x="1808" y="2931"/>
                </a:lnTo>
                <a:lnTo>
                  <a:pt x="1821" y="2861"/>
                </a:lnTo>
                <a:lnTo>
                  <a:pt x="1832" y="2785"/>
                </a:lnTo>
                <a:lnTo>
                  <a:pt x="1840" y="2706"/>
                </a:lnTo>
                <a:lnTo>
                  <a:pt x="1417" y="2307"/>
                </a:lnTo>
                <a:close/>
                <a:moveTo>
                  <a:pt x="1829" y="2276"/>
                </a:moveTo>
                <a:lnTo>
                  <a:pt x="1712" y="2282"/>
                </a:lnTo>
                <a:lnTo>
                  <a:pt x="1601" y="2288"/>
                </a:lnTo>
                <a:lnTo>
                  <a:pt x="1845" y="2520"/>
                </a:lnTo>
                <a:lnTo>
                  <a:pt x="1842" y="2442"/>
                </a:lnTo>
                <a:lnTo>
                  <a:pt x="1837" y="2361"/>
                </a:lnTo>
                <a:lnTo>
                  <a:pt x="1829" y="2276"/>
                </a:lnTo>
                <a:close/>
                <a:moveTo>
                  <a:pt x="2081" y="1491"/>
                </a:moveTo>
                <a:lnTo>
                  <a:pt x="2073" y="1567"/>
                </a:lnTo>
                <a:lnTo>
                  <a:pt x="2068" y="1646"/>
                </a:lnTo>
                <a:lnTo>
                  <a:pt x="2066" y="1729"/>
                </a:lnTo>
                <a:lnTo>
                  <a:pt x="2066" y="1815"/>
                </a:lnTo>
                <a:lnTo>
                  <a:pt x="2070" y="1905"/>
                </a:lnTo>
                <a:lnTo>
                  <a:pt x="2078" y="1999"/>
                </a:lnTo>
                <a:lnTo>
                  <a:pt x="2186" y="1998"/>
                </a:lnTo>
                <a:lnTo>
                  <a:pt x="2292" y="1992"/>
                </a:lnTo>
                <a:lnTo>
                  <a:pt x="2394" y="1984"/>
                </a:lnTo>
                <a:lnTo>
                  <a:pt x="2493" y="1972"/>
                </a:lnTo>
                <a:lnTo>
                  <a:pt x="2081" y="1491"/>
                </a:lnTo>
                <a:close/>
                <a:moveTo>
                  <a:pt x="2228" y="992"/>
                </a:moveTo>
                <a:lnTo>
                  <a:pt x="2201" y="1048"/>
                </a:lnTo>
                <a:lnTo>
                  <a:pt x="2174" y="1109"/>
                </a:lnTo>
                <a:lnTo>
                  <a:pt x="2152" y="1173"/>
                </a:lnTo>
                <a:lnTo>
                  <a:pt x="2130" y="1241"/>
                </a:lnTo>
                <a:lnTo>
                  <a:pt x="2112" y="1314"/>
                </a:lnTo>
                <a:lnTo>
                  <a:pt x="2653" y="1943"/>
                </a:lnTo>
                <a:lnTo>
                  <a:pt x="2742" y="1922"/>
                </a:lnTo>
                <a:lnTo>
                  <a:pt x="2828" y="1897"/>
                </a:lnTo>
                <a:lnTo>
                  <a:pt x="2910" y="1869"/>
                </a:lnTo>
                <a:lnTo>
                  <a:pt x="2989" y="1838"/>
                </a:lnTo>
                <a:lnTo>
                  <a:pt x="2933" y="1774"/>
                </a:lnTo>
                <a:lnTo>
                  <a:pt x="2874" y="1709"/>
                </a:lnTo>
                <a:lnTo>
                  <a:pt x="2816" y="1642"/>
                </a:lnTo>
                <a:lnTo>
                  <a:pt x="2756" y="1576"/>
                </a:lnTo>
                <a:lnTo>
                  <a:pt x="2696" y="1508"/>
                </a:lnTo>
                <a:lnTo>
                  <a:pt x="2637" y="1442"/>
                </a:lnTo>
                <a:lnTo>
                  <a:pt x="2578" y="1376"/>
                </a:lnTo>
                <a:lnTo>
                  <a:pt x="2520" y="1311"/>
                </a:lnTo>
                <a:lnTo>
                  <a:pt x="2464" y="1251"/>
                </a:lnTo>
                <a:lnTo>
                  <a:pt x="2410" y="1191"/>
                </a:lnTo>
                <a:lnTo>
                  <a:pt x="2360" y="1136"/>
                </a:lnTo>
                <a:lnTo>
                  <a:pt x="2312" y="1083"/>
                </a:lnTo>
                <a:lnTo>
                  <a:pt x="2268" y="1035"/>
                </a:lnTo>
                <a:lnTo>
                  <a:pt x="2228" y="992"/>
                </a:lnTo>
                <a:close/>
                <a:moveTo>
                  <a:pt x="2497" y="652"/>
                </a:moveTo>
                <a:lnTo>
                  <a:pt x="2448" y="696"/>
                </a:lnTo>
                <a:lnTo>
                  <a:pt x="2398" y="746"/>
                </a:lnTo>
                <a:lnTo>
                  <a:pt x="2350" y="803"/>
                </a:lnTo>
                <a:lnTo>
                  <a:pt x="2302" y="867"/>
                </a:lnTo>
                <a:lnTo>
                  <a:pt x="2325" y="891"/>
                </a:lnTo>
                <a:lnTo>
                  <a:pt x="2352" y="919"/>
                </a:lnTo>
                <a:lnTo>
                  <a:pt x="2380" y="948"/>
                </a:lnTo>
                <a:lnTo>
                  <a:pt x="2410" y="982"/>
                </a:lnTo>
                <a:lnTo>
                  <a:pt x="2444" y="1018"/>
                </a:lnTo>
                <a:lnTo>
                  <a:pt x="2480" y="1058"/>
                </a:lnTo>
                <a:lnTo>
                  <a:pt x="2520" y="1101"/>
                </a:lnTo>
                <a:lnTo>
                  <a:pt x="2562" y="1149"/>
                </a:lnTo>
                <a:lnTo>
                  <a:pt x="2609" y="1200"/>
                </a:lnTo>
                <a:lnTo>
                  <a:pt x="2660" y="1256"/>
                </a:lnTo>
                <a:lnTo>
                  <a:pt x="2713" y="1315"/>
                </a:lnTo>
                <a:lnTo>
                  <a:pt x="2770" y="1380"/>
                </a:lnTo>
                <a:lnTo>
                  <a:pt x="2832" y="1449"/>
                </a:lnTo>
                <a:lnTo>
                  <a:pt x="2897" y="1523"/>
                </a:lnTo>
                <a:lnTo>
                  <a:pt x="2966" y="1601"/>
                </a:lnTo>
                <a:lnTo>
                  <a:pt x="3041" y="1684"/>
                </a:lnTo>
                <a:lnTo>
                  <a:pt x="3120" y="1773"/>
                </a:lnTo>
                <a:lnTo>
                  <a:pt x="3184" y="1734"/>
                </a:lnTo>
                <a:lnTo>
                  <a:pt x="3245" y="1694"/>
                </a:lnTo>
                <a:lnTo>
                  <a:pt x="3302" y="1649"/>
                </a:lnTo>
                <a:lnTo>
                  <a:pt x="3357" y="1601"/>
                </a:lnTo>
                <a:lnTo>
                  <a:pt x="3308" y="1547"/>
                </a:lnTo>
                <a:lnTo>
                  <a:pt x="3258" y="1490"/>
                </a:lnTo>
                <a:lnTo>
                  <a:pt x="3206" y="1432"/>
                </a:lnTo>
                <a:lnTo>
                  <a:pt x="3154" y="1374"/>
                </a:lnTo>
                <a:lnTo>
                  <a:pt x="3102" y="1315"/>
                </a:lnTo>
                <a:lnTo>
                  <a:pt x="3050" y="1257"/>
                </a:lnTo>
                <a:lnTo>
                  <a:pt x="2998" y="1199"/>
                </a:lnTo>
                <a:lnTo>
                  <a:pt x="2948" y="1142"/>
                </a:lnTo>
                <a:lnTo>
                  <a:pt x="2897" y="1085"/>
                </a:lnTo>
                <a:lnTo>
                  <a:pt x="2848" y="1031"/>
                </a:lnTo>
                <a:lnTo>
                  <a:pt x="2800" y="978"/>
                </a:lnTo>
                <a:lnTo>
                  <a:pt x="2754" y="928"/>
                </a:lnTo>
                <a:lnTo>
                  <a:pt x="2710" y="881"/>
                </a:lnTo>
                <a:lnTo>
                  <a:pt x="2670" y="837"/>
                </a:lnTo>
                <a:lnTo>
                  <a:pt x="2632" y="795"/>
                </a:lnTo>
                <a:lnTo>
                  <a:pt x="2597" y="758"/>
                </a:lnTo>
                <a:lnTo>
                  <a:pt x="2566" y="725"/>
                </a:lnTo>
                <a:lnTo>
                  <a:pt x="2538" y="696"/>
                </a:lnTo>
                <a:lnTo>
                  <a:pt x="2516" y="672"/>
                </a:lnTo>
                <a:lnTo>
                  <a:pt x="2497" y="652"/>
                </a:lnTo>
                <a:close/>
                <a:moveTo>
                  <a:pt x="2933" y="0"/>
                </a:moveTo>
                <a:lnTo>
                  <a:pt x="2974" y="6"/>
                </a:lnTo>
                <a:lnTo>
                  <a:pt x="3013" y="15"/>
                </a:lnTo>
                <a:lnTo>
                  <a:pt x="3050" y="31"/>
                </a:lnTo>
                <a:lnTo>
                  <a:pt x="3085" y="50"/>
                </a:lnTo>
                <a:lnTo>
                  <a:pt x="3116" y="74"/>
                </a:lnTo>
                <a:lnTo>
                  <a:pt x="3144" y="103"/>
                </a:lnTo>
                <a:lnTo>
                  <a:pt x="3168" y="136"/>
                </a:lnTo>
                <a:lnTo>
                  <a:pt x="3186" y="173"/>
                </a:lnTo>
                <a:lnTo>
                  <a:pt x="3201" y="213"/>
                </a:lnTo>
                <a:lnTo>
                  <a:pt x="3209" y="254"/>
                </a:lnTo>
                <a:lnTo>
                  <a:pt x="3210" y="295"/>
                </a:lnTo>
                <a:lnTo>
                  <a:pt x="3206" y="335"/>
                </a:lnTo>
                <a:lnTo>
                  <a:pt x="3196" y="374"/>
                </a:lnTo>
                <a:lnTo>
                  <a:pt x="3181" y="410"/>
                </a:lnTo>
                <a:lnTo>
                  <a:pt x="3161" y="444"/>
                </a:lnTo>
                <a:lnTo>
                  <a:pt x="3136" y="476"/>
                </a:lnTo>
                <a:lnTo>
                  <a:pt x="3106" y="504"/>
                </a:lnTo>
                <a:lnTo>
                  <a:pt x="3074" y="528"/>
                </a:lnTo>
                <a:lnTo>
                  <a:pt x="3037" y="546"/>
                </a:lnTo>
                <a:lnTo>
                  <a:pt x="2997" y="559"/>
                </a:lnTo>
                <a:lnTo>
                  <a:pt x="2950" y="567"/>
                </a:lnTo>
                <a:lnTo>
                  <a:pt x="2904" y="569"/>
                </a:lnTo>
                <a:lnTo>
                  <a:pt x="2860" y="562"/>
                </a:lnTo>
                <a:lnTo>
                  <a:pt x="2816" y="549"/>
                </a:lnTo>
                <a:lnTo>
                  <a:pt x="2776" y="529"/>
                </a:lnTo>
                <a:lnTo>
                  <a:pt x="2740" y="503"/>
                </a:lnTo>
                <a:lnTo>
                  <a:pt x="2714" y="513"/>
                </a:lnTo>
                <a:lnTo>
                  <a:pt x="2684" y="528"/>
                </a:lnTo>
                <a:lnTo>
                  <a:pt x="2648" y="547"/>
                </a:lnTo>
                <a:lnTo>
                  <a:pt x="2609" y="570"/>
                </a:lnTo>
                <a:lnTo>
                  <a:pt x="2625" y="586"/>
                </a:lnTo>
                <a:lnTo>
                  <a:pt x="2644" y="604"/>
                </a:lnTo>
                <a:lnTo>
                  <a:pt x="2664" y="624"/>
                </a:lnTo>
                <a:lnTo>
                  <a:pt x="2686" y="648"/>
                </a:lnTo>
                <a:lnTo>
                  <a:pt x="2710" y="674"/>
                </a:lnTo>
                <a:lnTo>
                  <a:pt x="2738" y="702"/>
                </a:lnTo>
                <a:lnTo>
                  <a:pt x="2768" y="734"/>
                </a:lnTo>
                <a:lnTo>
                  <a:pt x="2800" y="770"/>
                </a:lnTo>
                <a:lnTo>
                  <a:pt x="2836" y="808"/>
                </a:lnTo>
                <a:lnTo>
                  <a:pt x="2873" y="850"/>
                </a:lnTo>
                <a:lnTo>
                  <a:pt x="2916" y="896"/>
                </a:lnTo>
                <a:lnTo>
                  <a:pt x="2960" y="945"/>
                </a:lnTo>
                <a:lnTo>
                  <a:pt x="3008" y="1000"/>
                </a:lnTo>
                <a:lnTo>
                  <a:pt x="3060" y="1056"/>
                </a:lnTo>
                <a:lnTo>
                  <a:pt x="3116" y="1119"/>
                </a:lnTo>
                <a:lnTo>
                  <a:pt x="3174" y="1186"/>
                </a:lnTo>
                <a:lnTo>
                  <a:pt x="3238" y="1257"/>
                </a:lnTo>
                <a:lnTo>
                  <a:pt x="3305" y="1333"/>
                </a:lnTo>
                <a:lnTo>
                  <a:pt x="3377" y="1413"/>
                </a:lnTo>
                <a:lnTo>
                  <a:pt x="3453" y="1499"/>
                </a:lnTo>
                <a:lnTo>
                  <a:pt x="3505" y="1432"/>
                </a:lnTo>
                <a:lnTo>
                  <a:pt x="3550" y="1363"/>
                </a:lnTo>
                <a:lnTo>
                  <a:pt x="3589" y="1293"/>
                </a:lnTo>
                <a:lnTo>
                  <a:pt x="3621" y="1223"/>
                </a:lnTo>
                <a:lnTo>
                  <a:pt x="3649" y="1152"/>
                </a:lnTo>
                <a:lnTo>
                  <a:pt x="3670" y="1081"/>
                </a:lnTo>
                <a:lnTo>
                  <a:pt x="3688" y="1013"/>
                </a:lnTo>
                <a:lnTo>
                  <a:pt x="3701" y="945"/>
                </a:lnTo>
                <a:lnTo>
                  <a:pt x="3710" y="878"/>
                </a:lnTo>
                <a:lnTo>
                  <a:pt x="3716" y="814"/>
                </a:lnTo>
                <a:lnTo>
                  <a:pt x="3682" y="789"/>
                </a:lnTo>
                <a:lnTo>
                  <a:pt x="3653" y="760"/>
                </a:lnTo>
                <a:lnTo>
                  <a:pt x="3628" y="727"/>
                </a:lnTo>
                <a:lnTo>
                  <a:pt x="3609" y="690"/>
                </a:lnTo>
                <a:lnTo>
                  <a:pt x="3594" y="648"/>
                </a:lnTo>
                <a:lnTo>
                  <a:pt x="3586" y="607"/>
                </a:lnTo>
                <a:lnTo>
                  <a:pt x="3585" y="566"/>
                </a:lnTo>
                <a:lnTo>
                  <a:pt x="3589" y="526"/>
                </a:lnTo>
                <a:lnTo>
                  <a:pt x="3598" y="488"/>
                </a:lnTo>
                <a:lnTo>
                  <a:pt x="3614" y="451"/>
                </a:lnTo>
                <a:lnTo>
                  <a:pt x="3634" y="417"/>
                </a:lnTo>
                <a:lnTo>
                  <a:pt x="3658" y="385"/>
                </a:lnTo>
                <a:lnTo>
                  <a:pt x="3688" y="357"/>
                </a:lnTo>
                <a:lnTo>
                  <a:pt x="3721" y="333"/>
                </a:lnTo>
                <a:lnTo>
                  <a:pt x="3758" y="315"/>
                </a:lnTo>
                <a:lnTo>
                  <a:pt x="3798" y="302"/>
                </a:lnTo>
                <a:lnTo>
                  <a:pt x="3840" y="294"/>
                </a:lnTo>
                <a:lnTo>
                  <a:pt x="3881" y="292"/>
                </a:lnTo>
                <a:lnTo>
                  <a:pt x="3922" y="296"/>
                </a:lnTo>
                <a:lnTo>
                  <a:pt x="3961" y="307"/>
                </a:lnTo>
                <a:lnTo>
                  <a:pt x="3998" y="321"/>
                </a:lnTo>
                <a:lnTo>
                  <a:pt x="4032" y="341"/>
                </a:lnTo>
                <a:lnTo>
                  <a:pt x="4064" y="366"/>
                </a:lnTo>
                <a:lnTo>
                  <a:pt x="4092" y="395"/>
                </a:lnTo>
                <a:lnTo>
                  <a:pt x="4116" y="427"/>
                </a:lnTo>
                <a:lnTo>
                  <a:pt x="4134" y="464"/>
                </a:lnTo>
                <a:lnTo>
                  <a:pt x="4149" y="504"/>
                </a:lnTo>
                <a:lnTo>
                  <a:pt x="4157" y="549"/>
                </a:lnTo>
                <a:lnTo>
                  <a:pt x="4157" y="592"/>
                </a:lnTo>
                <a:lnTo>
                  <a:pt x="4152" y="636"/>
                </a:lnTo>
                <a:lnTo>
                  <a:pt x="4140" y="677"/>
                </a:lnTo>
                <a:lnTo>
                  <a:pt x="4121" y="715"/>
                </a:lnTo>
                <a:lnTo>
                  <a:pt x="4097" y="751"/>
                </a:lnTo>
                <a:lnTo>
                  <a:pt x="4068" y="783"/>
                </a:lnTo>
                <a:lnTo>
                  <a:pt x="4033" y="811"/>
                </a:lnTo>
                <a:lnTo>
                  <a:pt x="3996" y="833"/>
                </a:lnTo>
                <a:lnTo>
                  <a:pt x="3985" y="933"/>
                </a:lnTo>
                <a:lnTo>
                  <a:pt x="3970" y="1031"/>
                </a:lnTo>
                <a:lnTo>
                  <a:pt x="3949" y="1125"/>
                </a:lnTo>
                <a:lnTo>
                  <a:pt x="3922" y="1218"/>
                </a:lnTo>
                <a:lnTo>
                  <a:pt x="3890" y="1308"/>
                </a:lnTo>
                <a:lnTo>
                  <a:pt x="3852" y="1393"/>
                </a:lnTo>
                <a:lnTo>
                  <a:pt x="3808" y="1477"/>
                </a:lnTo>
                <a:lnTo>
                  <a:pt x="3760" y="1556"/>
                </a:lnTo>
                <a:lnTo>
                  <a:pt x="3705" y="1633"/>
                </a:lnTo>
                <a:lnTo>
                  <a:pt x="3645" y="1705"/>
                </a:lnTo>
                <a:lnTo>
                  <a:pt x="3580" y="1775"/>
                </a:lnTo>
                <a:lnTo>
                  <a:pt x="3512" y="1838"/>
                </a:lnTo>
                <a:lnTo>
                  <a:pt x="3438" y="1897"/>
                </a:lnTo>
                <a:lnTo>
                  <a:pt x="3361" y="1953"/>
                </a:lnTo>
                <a:lnTo>
                  <a:pt x="3280" y="2003"/>
                </a:lnTo>
                <a:lnTo>
                  <a:pt x="3193" y="2049"/>
                </a:lnTo>
                <a:lnTo>
                  <a:pt x="3104" y="2091"/>
                </a:lnTo>
                <a:lnTo>
                  <a:pt x="3009" y="2130"/>
                </a:lnTo>
                <a:lnTo>
                  <a:pt x="2910" y="2163"/>
                </a:lnTo>
                <a:lnTo>
                  <a:pt x="2808" y="2192"/>
                </a:lnTo>
                <a:lnTo>
                  <a:pt x="2701" y="2217"/>
                </a:lnTo>
                <a:lnTo>
                  <a:pt x="2590" y="2238"/>
                </a:lnTo>
                <a:lnTo>
                  <a:pt x="2476" y="2255"/>
                </a:lnTo>
                <a:lnTo>
                  <a:pt x="2357" y="2267"/>
                </a:lnTo>
                <a:lnTo>
                  <a:pt x="2236" y="2274"/>
                </a:lnTo>
                <a:lnTo>
                  <a:pt x="2110" y="2276"/>
                </a:lnTo>
                <a:lnTo>
                  <a:pt x="2120" y="2393"/>
                </a:lnTo>
                <a:lnTo>
                  <a:pt x="2124" y="2504"/>
                </a:lnTo>
                <a:lnTo>
                  <a:pt x="2124" y="2611"/>
                </a:lnTo>
                <a:lnTo>
                  <a:pt x="2118" y="2713"/>
                </a:lnTo>
                <a:lnTo>
                  <a:pt x="2109" y="2810"/>
                </a:lnTo>
                <a:lnTo>
                  <a:pt x="2096" y="2903"/>
                </a:lnTo>
                <a:lnTo>
                  <a:pt x="2078" y="2992"/>
                </a:lnTo>
                <a:lnTo>
                  <a:pt x="2057" y="3076"/>
                </a:lnTo>
                <a:lnTo>
                  <a:pt x="2032" y="3155"/>
                </a:lnTo>
                <a:lnTo>
                  <a:pt x="2004" y="3231"/>
                </a:lnTo>
                <a:lnTo>
                  <a:pt x="1973" y="3301"/>
                </a:lnTo>
                <a:lnTo>
                  <a:pt x="1938" y="3368"/>
                </a:lnTo>
                <a:lnTo>
                  <a:pt x="1901" y="3430"/>
                </a:lnTo>
                <a:lnTo>
                  <a:pt x="1862" y="3490"/>
                </a:lnTo>
                <a:lnTo>
                  <a:pt x="1820" y="3544"/>
                </a:lnTo>
                <a:lnTo>
                  <a:pt x="1776" y="3594"/>
                </a:lnTo>
                <a:lnTo>
                  <a:pt x="1729" y="3642"/>
                </a:lnTo>
                <a:lnTo>
                  <a:pt x="1681" y="3684"/>
                </a:lnTo>
                <a:lnTo>
                  <a:pt x="1632" y="3724"/>
                </a:lnTo>
                <a:lnTo>
                  <a:pt x="1581" y="3760"/>
                </a:lnTo>
                <a:lnTo>
                  <a:pt x="1528" y="3791"/>
                </a:lnTo>
                <a:lnTo>
                  <a:pt x="1474" y="3819"/>
                </a:lnTo>
                <a:lnTo>
                  <a:pt x="1468" y="3861"/>
                </a:lnTo>
                <a:lnTo>
                  <a:pt x="1453" y="3902"/>
                </a:lnTo>
                <a:lnTo>
                  <a:pt x="1434" y="3939"/>
                </a:lnTo>
                <a:lnTo>
                  <a:pt x="1409" y="3975"/>
                </a:lnTo>
                <a:lnTo>
                  <a:pt x="1380" y="4005"/>
                </a:lnTo>
                <a:lnTo>
                  <a:pt x="1345" y="4032"/>
                </a:lnTo>
                <a:lnTo>
                  <a:pt x="1305" y="4052"/>
                </a:lnTo>
                <a:lnTo>
                  <a:pt x="1262" y="4067"/>
                </a:lnTo>
                <a:lnTo>
                  <a:pt x="1217" y="4075"/>
                </a:lnTo>
                <a:lnTo>
                  <a:pt x="1172" y="4075"/>
                </a:lnTo>
                <a:lnTo>
                  <a:pt x="1128" y="4070"/>
                </a:lnTo>
                <a:lnTo>
                  <a:pt x="1085" y="4057"/>
                </a:lnTo>
                <a:lnTo>
                  <a:pt x="1045" y="4037"/>
                </a:lnTo>
                <a:lnTo>
                  <a:pt x="1009" y="4013"/>
                </a:lnTo>
                <a:lnTo>
                  <a:pt x="977" y="3983"/>
                </a:lnTo>
                <a:lnTo>
                  <a:pt x="949" y="3947"/>
                </a:lnTo>
                <a:lnTo>
                  <a:pt x="928" y="3908"/>
                </a:lnTo>
                <a:lnTo>
                  <a:pt x="912" y="3865"/>
                </a:lnTo>
                <a:lnTo>
                  <a:pt x="905" y="3823"/>
                </a:lnTo>
                <a:lnTo>
                  <a:pt x="902" y="3782"/>
                </a:lnTo>
                <a:lnTo>
                  <a:pt x="908" y="3742"/>
                </a:lnTo>
                <a:lnTo>
                  <a:pt x="917" y="3703"/>
                </a:lnTo>
                <a:lnTo>
                  <a:pt x="933" y="3667"/>
                </a:lnTo>
                <a:lnTo>
                  <a:pt x="953" y="3633"/>
                </a:lnTo>
                <a:lnTo>
                  <a:pt x="977" y="3601"/>
                </a:lnTo>
                <a:lnTo>
                  <a:pt x="1006" y="3573"/>
                </a:lnTo>
                <a:lnTo>
                  <a:pt x="1040" y="3549"/>
                </a:lnTo>
                <a:lnTo>
                  <a:pt x="1076" y="3531"/>
                </a:lnTo>
                <a:lnTo>
                  <a:pt x="1117" y="3518"/>
                </a:lnTo>
                <a:lnTo>
                  <a:pt x="1160" y="3510"/>
                </a:lnTo>
                <a:lnTo>
                  <a:pt x="1204" y="3508"/>
                </a:lnTo>
                <a:lnTo>
                  <a:pt x="1245" y="3514"/>
                </a:lnTo>
                <a:lnTo>
                  <a:pt x="1285" y="3524"/>
                </a:lnTo>
                <a:lnTo>
                  <a:pt x="1324" y="3541"/>
                </a:lnTo>
                <a:lnTo>
                  <a:pt x="1358" y="3563"/>
                </a:lnTo>
                <a:lnTo>
                  <a:pt x="1388" y="3547"/>
                </a:lnTo>
                <a:lnTo>
                  <a:pt x="1417" y="3530"/>
                </a:lnTo>
                <a:lnTo>
                  <a:pt x="573" y="2652"/>
                </a:lnTo>
                <a:lnTo>
                  <a:pt x="569" y="2693"/>
                </a:lnTo>
                <a:lnTo>
                  <a:pt x="560" y="2731"/>
                </a:lnTo>
                <a:lnTo>
                  <a:pt x="544" y="2768"/>
                </a:lnTo>
                <a:lnTo>
                  <a:pt x="524" y="2803"/>
                </a:lnTo>
                <a:lnTo>
                  <a:pt x="500" y="2834"/>
                </a:lnTo>
                <a:lnTo>
                  <a:pt x="470" y="2862"/>
                </a:lnTo>
                <a:lnTo>
                  <a:pt x="437" y="2886"/>
                </a:lnTo>
                <a:lnTo>
                  <a:pt x="400" y="2904"/>
                </a:lnTo>
                <a:lnTo>
                  <a:pt x="360" y="2919"/>
                </a:lnTo>
                <a:lnTo>
                  <a:pt x="318" y="2927"/>
                </a:lnTo>
                <a:lnTo>
                  <a:pt x="277" y="2928"/>
                </a:lnTo>
                <a:lnTo>
                  <a:pt x="236" y="2924"/>
                </a:lnTo>
                <a:lnTo>
                  <a:pt x="197" y="2914"/>
                </a:lnTo>
                <a:lnTo>
                  <a:pt x="160" y="2899"/>
                </a:lnTo>
                <a:lnTo>
                  <a:pt x="125" y="2879"/>
                </a:lnTo>
                <a:lnTo>
                  <a:pt x="94" y="2854"/>
                </a:lnTo>
                <a:lnTo>
                  <a:pt x="66" y="2825"/>
                </a:lnTo>
                <a:lnTo>
                  <a:pt x="42" y="2793"/>
                </a:lnTo>
                <a:lnTo>
                  <a:pt x="24" y="2756"/>
                </a:lnTo>
                <a:lnTo>
                  <a:pt x="9" y="2717"/>
                </a:lnTo>
                <a:lnTo>
                  <a:pt x="1" y="2676"/>
                </a:lnTo>
                <a:lnTo>
                  <a:pt x="0" y="2635"/>
                </a:lnTo>
                <a:lnTo>
                  <a:pt x="5" y="2594"/>
                </a:lnTo>
                <a:lnTo>
                  <a:pt x="14" y="2555"/>
                </a:lnTo>
                <a:lnTo>
                  <a:pt x="29" y="2518"/>
                </a:lnTo>
                <a:lnTo>
                  <a:pt x="49" y="2484"/>
                </a:lnTo>
                <a:lnTo>
                  <a:pt x="74" y="2454"/>
                </a:lnTo>
                <a:lnTo>
                  <a:pt x="104" y="2426"/>
                </a:lnTo>
                <a:lnTo>
                  <a:pt x="137" y="2402"/>
                </a:lnTo>
                <a:lnTo>
                  <a:pt x="173" y="2382"/>
                </a:lnTo>
                <a:lnTo>
                  <a:pt x="213" y="2369"/>
                </a:lnTo>
                <a:lnTo>
                  <a:pt x="254" y="2361"/>
                </a:lnTo>
                <a:lnTo>
                  <a:pt x="294" y="2360"/>
                </a:lnTo>
                <a:lnTo>
                  <a:pt x="333" y="2364"/>
                </a:lnTo>
                <a:lnTo>
                  <a:pt x="372" y="2373"/>
                </a:lnTo>
                <a:lnTo>
                  <a:pt x="406" y="2349"/>
                </a:lnTo>
                <a:lnTo>
                  <a:pt x="445" y="2324"/>
                </a:lnTo>
                <a:lnTo>
                  <a:pt x="488" y="2299"/>
                </a:lnTo>
                <a:lnTo>
                  <a:pt x="537" y="2272"/>
                </a:lnTo>
                <a:lnTo>
                  <a:pt x="589" y="2246"/>
                </a:lnTo>
                <a:lnTo>
                  <a:pt x="648" y="2220"/>
                </a:lnTo>
                <a:lnTo>
                  <a:pt x="710" y="2193"/>
                </a:lnTo>
                <a:lnTo>
                  <a:pt x="780" y="2168"/>
                </a:lnTo>
                <a:lnTo>
                  <a:pt x="854" y="2143"/>
                </a:lnTo>
                <a:lnTo>
                  <a:pt x="933" y="2119"/>
                </a:lnTo>
                <a:lnTo>
                  <a:pt x="1020" y="2097"/>
                </a:lnTo>
                <a:lnTo>
                  <a:pt x="1112" y="2076"/>
                </a:lnTo>
                <a:lnTo>
                  <a:pt x="1209" y="2057"/>
                </a:lnTo>
                <a:lnTo>
                  <a:pt x="1313" y="2040"/>
                </a:lnTo>
                <a:lnTo>
                  <a:pt x="1424" y="2025"/>
                </a:lnTo>
                <a:lnTo>
                  <a:pt x="1541" y="2015"/>
                </a:lnTo>
                <a:lnTo>
                  <a:pt x="1665" y="2005"/>
                </a:lnTo>
                <a:lnTo>
                  <a:pt x="1796" y="2000"/>
                </a:lnTo>
                <a:lnTo>
                  <a:pt x="1789" y="1884"/>
                </a:lnTo>
                <a:lnTo>
                  <a:pt x="1785" y="1773"/>
                </a:lnTo>
                <a:lnTo>
                  <a:pt x="1786" y="1667"/>
                </a:lnTo>
                <a:lnTo>
                  <a:pt x="1792" y="1567"/>
                </a:lnTo>
                <a:lnTo>
                  <a:pt x="1801" y="1470"/>
                </a:lnTo>
                <a:lnTo>
                  <a:pt x="1814" y="1378"/>
                </a:lnTo>
                <a:lnTo>
                  <a:pt x="1832" y="1290"/>
                </a:lnTo>
                <a:lnTo>
                  <a:pt x="1852" y="1207"/>
                </a:lnTo>
                <a:lnTo>
                  <a:pt x="1874" y="1128"/>
                </a:lnTo>
                <a:lnTo>
                  <a:pt x="1900" y="1052"/>
                </a:lnTo>
                <a:lnTo>
                  <a:pt x="1928" y="981"/>
                </a:lnTo>
                <a:lnTo>
                  <a:pt x="1958" y="915"/>
                </a:lnTo>
                <a:lnTo>
                  <a:pt x="1990" y="852"/>
                </a:lnTo>
                <a:lnTo>
                  <a:pt x="2024" y="792"/>
                </a:lnTo>
                <a:lnTo>
                  <a:pt x="2060" y="735"/>
                </a:lnTo>
                <a:lnTo>
                  <a:pt x="2096" y="684"/>
                </a:lnTo>
                <a:lnTo>
                  <a:pt x="2133" y="635"/>
                </a:lnTo>
                <a:lnTo>
                  <a:pt x="2172" y="588"/>
                </a:lnTo>
                <a:lnTo>
                  <a:pt x="2210" y="546"/>
                </a:lnTo>
                <a:lnTo>
                  <a:pt x="2249" y="508"/>
                </a:lnTo>
                <a:lnTo>
                  <a:pt x="2288" y="471"/>
                </a:lnTo>
                <a:lnTo>
                  <a:pt x="2326" y="438"/>
                </a:lnTo>
                <a:lnTo>
                  <a:pt x="2364" y="407"/>
                </a:lnTo>
                <a:lnTo>
                  <a:pt x="2401" y="380"/>
                </a:lnTo>
                <a:lnTo>
                  <a:pt x="2437" y="354"/>
                </a:lnTo>
                <a:lnTo>
                  <a:pt x="2472" y="332"/>
                </a:lnTo>
                <a:lnTo>
                  <a:pt x="2505" y="312"/>
                </a:lnTo>
                <a:lnTo>
                  <a:pt x="2537" y="294"/>
                </a:lnTo>
                <a:lnTo>
                  <a:pt x="2566" y="278"/>
                </a:lnTo>
                <a:lnTo>
                  <a:pt x="2593" y="265"/>
                </a:lnTo>
                <a:lnTo>
                  <a:pt x="2618" y="254"/>
                </a:lnTo>
                <a:lnTo>
                  <a:pt x="2640" y="243"/>
                </a:lnTo>
                <a:lnTo>
                  <a:pt x="2649" y="204"/>
                </a:lnTo>
                <a:lnTo>
                  <a:pt x="2664" y="165"/>
                </a:lnTo>
                <a:lnTo>
                  <a:pt x="2684" y="130"/>
                </a:lnTo>
                <a:lnTo>
                  <a:pt x="2708" y="97"/>
                </a:lnTo>
                <a:lnTo>
                  <a:pt x="2737" y="68"/>
                </a:lnTo>
                <a:lnTo>
                  <a:pt x="2772" y="44"/>
                </a:lnTo>
                <a:lnTo>
                  <a:pt x="2809" y="24"/>
                </a:lnTo>
                <a:lnTo>
                  <a:pt x="2850" y="10"/>
                </a:lnTo>
                <a:lnTo>
                  <a:pt x="2892" y="3"/>
                </a:lnTo>
                <a:lnTo>
                  <a:pt x="293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3" name="Freeform 16"/>
          <p:cNvSpPr>
            <a:spLocks/>
          </p:cNvSpPr>
          <p:nvPr/>
        </p:nvSpPr>
        <p:spPr bwMode="auto">
          <a:xfrm>
            <a:off x="9646675" y="6534643"/>
            <a:ext cx="607044" cy="624847"/>
          </a:xfrm>
          <a:custGeom>
            <a:avLst/>
            <a:gdLst>
              <a:gd name="T0" fmla="*/ 190 w 3274"/>
              <a:gd name="T1" fmla="*/ 0 h 3370"/>
              <a:gd name="T2" fmla="*/ 218 w 3274"/>
              <a:gd name="T3" fmla="*/ 4 h 3370"/>
              <a:gd name="T4" fmla="*/ 247 w 3274"/>
              <a:gd name="T5" fmla="*/ 14 h 3370"/>
              <a:gd name="T6" fmla="*/ 3164 w 3274"/>
              <a:gd name="T7" fmla="*/ 1249 h 3370"/>
              <a:gd name="T8" fmla="*/ 3191 w 3274"/>
              <a:gd name="T9" fmla="*/ 1264 h 3370"/>
              <a:gd name="T10" fmla="*/ 3215 w 3274"/>
              <a:gd name="T11" fmla="*/ 1282 h 3370"/>
              <a:gd name="T12" fmla="*/ 3236 w 3274"/>
              <a:gd name="T13" fmla="*/ 1304 h 3370"/>
              <a:gd name="T14" fmla="*/ 3252 w 3274"/>
              <a:gd name="T15" fmla="*/ 1329 h 3370"/>
              <a:gd name="T16" fmla="*/ 3264 w 3274"/>
              <a:gd name="T17" fmla="*/ 1358 h 3370"/>
              <a:gd name="T18" fmla="*/ 3272 w 3274"/>
              <a:gd name="T19" fmla="*/ 1387 h 3370"/>
              <a:gd name="T20" fmla="*/ 3274 w 3274"/>
              <a:gd name="T21" fmla="*/ 1418 h 3370"/>
              <a:gd name="T22" fmla="*/ 3271 w 3274"/>
              <a:gd name="T23" fmla="*/ 1450 h 3370"/>
              <a:gd name="T24" fmla="*/ 3262 w 3274"/>
              <a:gd name="T25" fmla="*/ 1479 h 3370"/>
              <a:gd name="T26" fmla="*/ 3250 w 3274"/>
              <a:gd name="T27" fmla="*/ 1507 h 3370"/>
              <a:gd name="T28" fmla="*/ 3233 w 3274"/>
              <a:gd name="T29" fmla="*/ 1531 h 3370"/>
              <a:gd name="T30" fmla="*/ 3212 w 3274"/>
              <a:gd name="T31" fmla="*/ 1553 h 3370"/>
              <a:gd name="T32" fmla="*/ 3187 w 3274"/>
              <a:gd name="T33" fmla="*/ 1571 h 3370"/>
              <a:gd name="T34" fmla="*/ 3160 w 3274"/>
              <a:gd name="T35" fmla="*/ 1585 h 3370"/>
              <a:gd name="T36" fmla="*/ 2020 w 3274"/>
              <a:gd name="T37" fmla="*/ 2034 h 3370"/>
              <a:gd name="T38" fmla="*/ 1995 w 3274"/>
              <a:gd name="T39" fmla="*/ 2046 h 3370"/>
              <a:gd name="T40" fmla="*/ 1972 w 3274"/>
              <a:gd name="T41" fmla="*/ 2062 h 3370"/>
              <a:gd name="T42" fmla="*/ 1951 w 3274"/>
              <a:gd name="T43" fmla="*/ 2082 h 3370"/>
              <a:gd name="T44" fmla="*/ 1935 w 3274"/>
              <a:gd name="T45" fmla="*/ 2105 h 3370"/>
              <a:gd name="T46" fmla="*/ 1921 w 3274"/>
              <a:gd name="T47" fmla="*/ 2130 h 3370"/>
              <a:gd name="T48" fmla="*/ 1426 w 3274"/>
              <a:gd name="T49" fmla="*/ 3262 h 3370"/>
              <a:gd name="T50" fmla="*/ 1411 w 3274"/>
              <a:gd name="T51" fmla="*/ 3290 h 3370"/>
              <a:gd name="T52" fmla="*/ 1392 w 3274"/>
              <a:gd name="T53" fmla="*/ 3314 h 3370"/>
              <a:gd name="T54" fmla="*/ 1369 w 3274"/>
              <a:gd name="T55" fmla="*/ 3334 h 3370"/>
              <a:gd name="T56" fmla="*/ 1344 w 3274"/>
              <a:gd name="T57" fmla="*/ 3350 h 3370"/>
              <a:gd name="T58" fmla="*/ 1317 w 3274"/>
              <a:gd name="T59" fmla="*/ 3362 h 3370"/>
              <a:gd name="T60" fmla="*/ 1287 w 3274"/>
              <a:gd name="T61" fmla="*/ 3369 h 3370"/>
              <a:gd name="T62" fmla="*/ 1257 w 3274"/>
              <a:gd name="T63" fmla="*/ 3370 h 3370"/>
              <a:gd name="T64" fmla="*/ 1225 w 3274"/>
              <a:gd name="T65" fmla="*/ 3367 h 3370"/>
              <a:gd name="T66" fmla="*/ 1197 w 3274"/>
              <a:gd name="T67" fmla="*/ 3357 h 3370"/>
              <a:gd name="T68" fmla="*/ 1170 w 3274"/>
              <a:gd name="T69" fmla="*/ 3344 h 3370"/>
              <a:gd name="T70" fmla="*/ 1146 w 3274"/>
              <a:gd name="T71" fmla="*/ 3327 h 3370"/>
              <a:gd name="T72" fmla="*/ 1124 w 3274"/>
              <a:gd name="T73" fmla="*/ 3305 h 3370"/>
              <a:gd name="T74" fmla="*/ 1108 w 3274"/>
              <a:gd name="T75" fmla="*/ 3279 h 3370"/>
              <a:gd name="T76" fmla="*/ 1094 w 3274"/>
              <a:gd name="T77" fmla="*/ 3252 h 3370"/>
              <a:gd name="T78" fmla="*/ 10 w 3274"/>
              <a:gd name="T79" fmla="*/ 243 h 3370"/>
              <a:gd name="T80" fmla="*/ 2 w 3274"/>
              <a:gd name="T81" fmla="*/ 214 h 3370"/>
              <a:gd name="T82" fmla="*/ 0 w 3274"/>
              <a:gd name="T83" fmla="*/ 184 h 3370"/>
              <a:gd name="T84" fmla="*/ 1 w 3274"/>
              <a:gd name="T85" fmla="*/ 154 h 3370"/>
              <a:gd name="T86" fmla="*/ 8 w 3274"/>
              <a:gd name="T87" fmla="*/ 126 h 3370"/>
              <a:gd name="T88" fmla="*/ 19 w 3274"/>
              <a:gd name="T89" fmla="*/ 98 h 3370"/>
              <a:gd name="T90" fmla="*/ 34 w 3274"/>
              <a:gd name="T91" fmla="*/ 73 h 3370"/>
              <a:gd name="T92" fmla="*/ 54 w 3274"/>
              <a:gd name="T93" fmla="*/ 50 h 3370"/>
              <a:gd name="T94" fmla="*/ 78 w 3274"/>
              <a:gd name="T95" fmla="*/ 31 h 3370"/>
              <a:gd name="T96" fmla="*/ 104 w 3274"/>
              <a:gd name="T97" fmla="*/ 16 h 3370"/>
              <a:gd name="T98" fmla="*/ 131 w 3274"/>
              <a:gd name="T99" fmla="*/ 7 h 3370"/>
              <a:gd name="T100" fmla="*/ 161 w 3274"/>
              <a:gd name="T101" fmla="*/ 1 h 3370"/>
              <a:gd name="T102" fmla="*/ 190 w 3274"/>
              <a:gd name="T103" fmla="*/ 0 h 3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74" h="3370">
                <a:moveTo>
                  <a:pt x="190" y="0"/>
                </a:moveTo>
                <a:lnTo>
                  <a:pt x="218" y="4"/>
                </a:lnTo>
                <a:lnTo>
                  <a:pt x="247" y="14"/>
                </a:lnTo>
                <a:lnTo>
                  <a:pt x="3164" y="1249"/>
                </a:lnTo>
                <a:lnTo>
                  <a:pt x="3191" y="1264"/>
                </a:lnTo>
                <a:lnTo>
                  <a:pt x="3215" y="1282"/>
                </a:lnTo>
                <a:lnTo>
                  <a:pt x="3236" y="1304"/>
                </a:lnTo>
                <a:lnTo>
                  <a:pt x="3252" y="1329"/>
                </a:lnTo>
                <a:lnTo>
                  <a:pt x="3264" y="1358"/>
                </a:lnTo>
                <a:lnTo>
                  <a:pt x="3272" y="1387"/>
                </a:lnTo>
                <a:lnTo>
                  <a:pt x="3274" y="1418"/>
                </a:lnTo>
                <a:lnTo>
                  <a:pt x="3271" y="1450"/>
                </a:lnTo>
                <a:lnTo>
                  <a:pt x="3262" y="1479"/>
                </a:lnTo>
                <a:lnTo>
                  <a:pt x="3250" y="1507"/>
                </a:lnTo>
                <a:lnTo>
                  <a:pt x="3233" y="1531"/>
                </a:lnTo>
                <a:lnTo>
                  <a:pt x="3212" y="1553"/>
                </a:lnTo>
                <a:lnTo>
                  <a:pt x="3187" y="1571"/>
                </a:lnTo>
                <a:lnTo>
                  <a:pt x="3160" y="1585"/>
                </a:lnTo>
                <a:lnTo>
                  <a:pt x="2020" y="2034"/>
                </a:lnTo>
                <a:lnTo>
                  <a:pt x="1995" y="2046"/>
                </a:lnTo>
                <a:lnTo>
                  <a:pt x="1972" y="2062"/>
                </a:lnTo>
                <a:lnTo>
                  <a:pt x="1951" y="2082"/>
                </a:lnTo>
                <a:lnTo>
                  <a:pt x="1935" y="2105"/>
                </a:lnTo>
                <a:lnTo>
                  <a:pt x="1921" y="2130"/>
                </a:lnTo>
                <a:lnTo>
                  <a:pt x="1426" y="3262"/>
                </a:lnTo>
                <a:lnTo>
                  <a:pt x="1411" y="3290"/>
                </a:lnTo>
                <a:lnTo>
                  <a:pt x="1392" y="3314"/>
                </a:lnTo>
                <a:lnTo>
                  <a:pt x="1369" y="3334"/>
                </a:lnTo>
                <a:lnTo>
                  <a:pt x="1344" y="3350"/>
                </a:lnTo>
                <a:lnTo>
                  <a:pt x="1317" y="3362"/>
                </a:lnTo>
                <a:lnTo>
                  <a:pt x="1287" y="3369"/>
                </a:lnTo>
                <a:lnTo>
                  <a:pt x="1257" y="3370"/>
                </a:lnTo>
                <a:lnTo>
                  <a:pt x="1225" y="3367"/>
                </a:lnTo>
                <a:lnTo>
                  <a:pt x="1197" y="3357"/>
                </a:lnTo>
                <a:lnTo>
                  <a:pt x="1170" y="3344"/>
                </a:lnTo>
                <a:lnTo>
                  <a:pt x="1146" y="3327"/>
                </a:lnTo>
                <a:lnTo>
                  <a:pt x="1124" y="3305"/>
                </a:lnTo>
                <a:lnTo>
                  <a:pt x="1108" y="3279"/>
                </a:lnTo>
                <a:lnTo>
                  <a:pt x="1094" y="3252"/>
                </a:lnTo>
                <a:lnTo>
                  <a:pt x="10" y="243"/>
                </a:lnTo>
                <a:lnTo>
                  <a:pt x="2" y="214"/>
                </a:lnTo>
                <a:lnTo>
                  <a:pt x="0" y="184"/>
                </a:lnTo>
                <a:lnTo>
                  <a:pt x="1" y="154"/>
                </a:lnTo>
                <a:lnTo>
                  <a:pt x="8" y="126"/>
                </a:lnTo>
                <a:lnTo>
                  <a:pt x="19" y="98"/>
                </a:lnTo>
                <a:lnTo>
                  <a:pt x="34" y="73"/>
                </a:lnTo>
                <a:lnTo>
                  <a:pt x="54" y="50"/>
                </a:lnTo>
                <a:lnTo>
                  <a:pt x="78" y="31"/>
                </a:lnTo>
                <a:lnTo>
                  <a:pt x="104" y="16"/>
                </a:lnTo>
                <a:lnTo>
                  <a:pt x="131" y="7"/>
                </a:lnTo>
                <a:lnTo>
                  <a:pt x="161" y="1"/>
                </a:lnTo>
                <a:lnTo>
                  <a:pt x="19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5" name="Group 4"/>
          <p:cNvGrpSpPr/>
          <p:nvPr/>
        </p:nvGrpSpPr>
        <p:grpSpPr>
          <a:xfrm>
            <a:off x="12801979" y="2710759"/>
            <a:ext cx="4012384" cy="1523169"/>
            <a:chOff x="12801979" y="2710759"/>
            <a:chExt cx="4012384" cy="1523169"/>
          </a:xfrm>
        </p:grpSpPr>
        <p:sp>
          <p:nvSpPr>
            <p:cNvPr id="55" name="Rounded Rectangle 54"/>
            <p:cNvSpPr/>
            <p:nvPr/>
          </p:nvSpPr>
          <p:spPr>
            <a:xfrm>
              <a:off x="12801979" y="3058344"/>
              <a:ext cx="103340" cy="82800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58" name="Group 57"/>
            <p:cNvGrpSpPr/>
            <p:nvPr/>
          </p:nvGrpSpPr>
          <p:grpSpPr>
            <a:xfrm>
              <a:off x="13058294" y="2710759"/>
              <a:ext cx="3756069" cy="1523169"/>
              <a:chOff x="-119141" y="4962862"/>
              <a:chExt cx="3756069" cy="1523169"/>
            </a:xfrm>
          </p:grpSpPr>
          <p:sp>
            <p:nvSpPr>
              <p:cNvPr id="59" name="Rectangle 58"/>
              <p:cNvSpPr/>
              <p:nvPr/>
            </p:nvSpPr>
            <p:spPr>
              <a:xfrm>
                <a:off x="-88891" y="5470368"/>
                <a:ext cx="3725819" cy="1015663"/>
              </a:xfrm>
              <a:prstGeom prst="rect">
                <a:avLst/>
              </a:prstGeom>
            </p:spPr>
            <p:txBody>
              <a:bodyPr wrap="square">
                <a:spAutoFit/>
              </a:bodyPr>
              <a:lstStyle/>
              <a:p>
                <a:r>
                  <a:rPr lang="en-GB" sz="2000" dirty="0">
                    <a:latin typeface="+mj-lt"/>
                    <a:cs typeface="Segoe UI Light" panose="020B0502040204020203" pitchFamily="34" charset="0"/>
                  </a:rPr>
                  <a:t> </a:t>
                </a:r>
                <a:r>
                  <a:rPr lang="en-GB" sz="2000" dirty="0" smtClean="0">
                    <a:latin typeface="+mj-lt"/>
                    <a:cs typeface="Segoe UI Light" panose="020B0502040204020203" pitchFamily="34" charset="0"/>
                  </a:rPr>
                  <a:t>            This </a:t>
                </a:r>
                <a:r>
                  <a:rPr lang="en-GB" sz="2000" dirty="0">
                    <a:latin typeface="+mj-lt"/>
                    <a:cs typeface="Segoe UI Light" panose="020B0502040204020203" pitchFamily="34" charset="0"/>
                  </a:rPr>
                  <a:t>is the text box </a:t>
                </a:r>
                <a:r>
                  <a:rPr lang="en-GB" sz="2000" dirty="0" smtClean="0">
                    <a:latin typeface="+mj-lt"/>
                    <a:cs typeface="Segoe UI Light" panose="020B0502040204020203" pitchFamily="34" charset="0"/>
                  </a:rPr>
                  <a:t>here. You 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65" name="Rectangle 64"/>
              <p:cNvSpPr/>
              <p:nvPr/>
            </p:nvSpPr>
            <p:spPr>
              <a:xfrm>
                <a:off x="-107941" y="4962862"/>
                <a:ext cx="1783117"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Name here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66" name="Rectangle 65"/>
              <p:cNvSpPr/>
              <p:nvPr/>
            </p:nvSpPr>
            <p:spPr>
              <a:xfrm>
                <a:off x="-119141" y="5313144"/>
                <a:ext cx="896399" cy="646331"/>
              </a:xfrm>
              <a:prstGeom prst="rect">
                <a:avLst/>
              </a:prstGeom>
            </p:spPr>
            <p:txBody>
              <a:bodyPr wrap="none">
                <a:spAutoFit/>
              </a:bodyPr>
              <a:lstStyle/>
              <a:p>
                <a:r>
                  <a:rPr lang="en-GB" sz="3600" dirty="0" smtClean="0">
                    <a:ea typeface="Open Sans Light" panose="020B0306030504020204" pitchFamily="34" charset="0"/>
                    <a:cs typeface="Open Sans Light" panose="020B0306030504020204" pitchFamily="34" charset="0"/>
                  </a:rPr>
                  <a:t>76</a:t>
                </a:r>
                <a:r>
                  <a:rPr lang="en-GB" sz="2400" dirty="0" smtClean="0">
                    <a:ea typeface="Open Sans Light" panose="020B0306030504020204" pitchFamily="34" charset="0"/>
                    <a:cs typeface="Open Sans Light" panose="020B0306030504020204" pitchFamily="34" charset="0"/>
                  </a:rPr>
                  <a:t>%</a:t>
                </a:r>
                <a:endParaRPr lang="en-GB" sz="2800" dirty="0"/>
              </a:p>
            </p:txBody>
          </p:sp>
        </p:grpSp>
      </p:grpSp>
      <p:grpSp>
        <p:nvGrpSpPr>
          <p:cNvPr id="4" name="Group 3"/>
          <p:cNvGrpSpPr/>
          <p:nvPr/>
        </p:nvGrpSpPr>
        <p:grpSpPr>
          <a:xfrm>
            <a:off x="12780829" y="7688767"/>
            <a:ext cx="4048658" cy="1523169"/>
            <a:chOff x="12780829" y="7688767"/>
            <a:chExt cx="4048658" cy="1523169"/>
          </a:xfrm>
        </p:grpSpPr>
        <p:sp>
          <p:nvSpPr>
            <p:cNvPr id="57" name="Rounded Rectangle 56"/>
            <p:cNvSpPr/>
            <p:nvPr/>
          </p:nvSpPr>
          <p:spPr>
            <a:xfrm>
              <a:off x="12780829" y="8019917"/>
              <a:ext cx="103340" cy="8280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7" name="Group 66"/>
            <p:cNvGrpSpPr/>
            <p:nvPr/>
          </p:nvGrpSpPr>
          <p:grpSpPr>
            <a:xfrm>
              <a:off x="13073418" y="7688767"/>
              <a:ext cx="3756069" cy="1523169"/>
              <a:chOff x="-119141" y="4962862"/>
              <a:chExt cx="3756069" cy="1523169"/>
            </a:xfrm>
          </p:grpSpPr>
          <p:sp>
            <p:nvSpPr>
              <p:cNvPr id="68" name="Rectangle 67"/>
              <p:cNvSpPr/>
              <p:nvPr/>
            </p:nvSpPr>
            <p:spPr>
              <a:xfrm>
                <a:off x="-88891" y="5470368"/>
                <a:ext cx="3725819" cy="1015663"/>
              </a:xfrm>
              <a:prstGeom prst="rect">
                <a:avLst/>
              </a:prstGeom>
            </p:spPr>
            <p:txBody>
              <a:bodyPr wrap="square">
                <a:spAutoFit/>
              </a:bodyPr>
              <a:lstStyle/>
              <a:p>
                <a:r>
                  <a:rPr lang="en-GB" sz="2000" dirty="0">
                    <a:latin typeface="+mj-lt"/>
                    <a:cs typeface="Segoe UI Light" panose="020B0502040204020203" pitchFamily="34" charset="0"/>
                  </a:rPr>
                  <a:t> </a:t>
                </a:r>
                <a:r>
                  <a:rPr lang="en-GB" sz="2000" dirty="0" smtClean="0">
                    <a:latin typeface="+mj-lt"/>
                    <a:cs typeface="Segoe UI Light" panose="020B0502040204020203" pitchFamily="34" charset="0"/>
                  </a:rPr>
                  <a:t>            This </a:t>
                </a:r>
                <a:r>
                  <a:rPr lang="en-GB" sz="2000" dirty="0">
                    <a:latin typeface="+mj-lt"/>
                    <a:cs typeface="Segoe UI Light" panose="020B0502040204020203" pitchFamily="34" charset="0"/>
                  </a:rPr>
                  <a:t>is the text box </a:t>
                </a:r>
                <a:r>
                  <a:rPr lang="en-GB" sz="2000" dirty="0" smtClean="0">
                    <a:latin typeface="+mj-lt"/>
                    <a:cs typeface="Segoe UI Light" panose="020B0502040204020203" pitchFamily="34" charset="0"/>
                  </a:rPr>
                  <a:t>here. You 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69" name="Rectangle 68"/>
              <p:cNvSpPr/>
              <p:nvPr/>
            </p:nvSpPr>
            <p:spPr>
              <a:xfrm>
                <a:off x="-107941" y="4962862"/>
                <a:ext cx="1783117" cy="461665"/>
              </a:xfrm>
              <a:prstGeom prst="rect">
                <a:avLst/>
              </a:prstGeom>
            </p:spPr>
            <p:txBody>
              <a:bodyPr wrap="none">
                <a:spAutoFit/>
              </a:bodyPr>
              <a:lstStyle/>
              <a:p>
                <a:pPr algn="ctr"/>
                <a:r>
                  <a:rPr lang="en-GB" sz="2400" dirty="0" smtClean="0">
                    <a:latin typeface="Open Sans" panose="020B0606030504020204" pitchFamily="34" charset="0"/>
                    <a:ea typeface="Open Sans" panose="020B0606030504020204" pitchFamily="34" charset="0"/>
                    <a:cs typeface="Open Sans" panose="020B0606030504020204" pitchFamily="34" charset="0"/>
                  </a:rPr>
                  <a:t>Name here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70" name="Rectangle 69"/>
              <p:cNvSpPr/>
              <p:nvPr/>
            </p:nvSpPr>
            <p:spPr>
              <a:xfrm>
                <a:off x="-119141" y="5313144"/>
                <a:ext cx="896399" cy="646331"/>
              </a:xfrm>
              <a:prstGeom prst="rect">
                <a:avLst/>
              </a:prstGeom>
            </p:spPr>
            <p:txBody>
              <a:bodyPr wrap="none">
                <a:spAutoFit/>
              </a:bodyPr>
              <a:lstStyle/>
              <a:p>
                <a:r>
                  <a:rPr lang="en-GB" sz="3600" dirty="0" smtClean="0">
                    <a:ea typeface="Open Sans Light" panose="020B0306030504020204" pitchFamily="34" charset="0"/>
                    <a:cs typeface="Open Sans Light" panose="020B0306030504020204" pitchFamily="34" charset="0"/>
                  </a:rPr>
                  <a:t>76</a:t>
                </a:r>
                <a:r>
                  <a:rPr lang="en-GB" sz="2400" dirty="0" smtClean="0">
                    <a:ea typeface="Open Sans Light" panose="020B0306030504020204" pitchFamily="34" charset="0"/>
                    <a:cs typeface="Open Sans Light" panose="020B0306030504020204" pitchFamily="34" charset="0"/>
                  </a:rPr>
                  <a:t>%</a:t>
                </a:r>
                <a:endParaRPr lang="en-GB" sz="2800" dirty="0"/>
              </a:p>
            </p:txBody>
          </p:sp>
        </p:grpSp>
      </p:grpSp>
      <p:grpSp>
        <p:nvGrpSpPr>
          <p:cNvPr id="2" name="Group 1"/>
          <p:cNvGrpSpPr/>
          <p:nvPr/>
        </p:nvGrpSpPr>
        <p:grpSpPr>
          <a:xfrm>
            <a:off x="1466789" y="2563347"/>
            <a:ext cx="4102341" cy="1523169"/>
            <a:chOff x="1466789" y="2563347"/>
            <a:chExt cx="4102341" cy="1523169"/>
          </a:xfrm>
        </p:grpSpPr>
        <p:sp>
          <p:nvSpPr>
            <p:cNvPr id="54" name="Rounded Rectangle 53"/>
            <p:cNvSpPr/>
            <p:nvPr/>
          </p:nvSpPr>
          <p:spPr>
            <a:xfrm>
              <a:off x="5465790" y="3074779"/>
              <a:ext cx="103340" cy="828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1" name="Group 70"/>
            <p:cNvGrpSpPr/>
            <p:nvPr/>
          </p:nvGrpSpPr>
          <p:grpSpPr>
            <a:xfrm flipH="1">
              <a:off x="1466789" y="2563347"/>
              <a:ext cx="3754800" cy="1523169"/>
              <a:chOff x="-119141" y="4962862"/>
              <a:chExt cx="3756069" cy="1523169"/>
            </a:xfrm>
          </p:grpSpPr>
          <p:sp>
            <p:nvSpPr>
              <p:cNvPr id="72" name="Rectangle 71"/>
              <p:cNvSpPr/>
              <p:nvPr/>
            </p:nvSpPr>
            <p:spPr>
              <a:xfrm>
                <a:off x="-88891" y="5470368"/>
                <a:ext cx="3725819" cy="1015663"/>
              </a:xfrm>
              <a:prstGeom prst="rect">
                <a:avLst/>
              </a:prstGeom>
            </p:spPr>
            <p:txBody>
              <a:bodyPr wrap="square">
                <a:spAutoFit/>
              </a:bodyPr>
              <a:lstStyle/>
              <a:p>
                <a:pPr algn="r"/>
                <a:r>
                  <a:rPr lang="en-GB" sz="2000" dirty="0" smtClean="0">
                    <a:latin typeface="+mj-lt"/>
                    <a:cs typeface="Segoe UI Light" panose="020B0502040204020203" pitchFamily="34" charset="0"/>
                  </a:rPr>
                  <a:t>This </a:t>
                </a:r>
                <a:r>
                  <a:rPr lang="en-GB" sz="2000" dirty="0">
                    <a:latin typeface="+mj-lt"/>
                    <a:cs typeface="Segoe UI Light" panose="020B0502040204020203" pitchFamily="34" charset="0"/>
                  </a:rPr>
                  <a:t>is the text box </a:t>
                </a:r>
                <a:r>
                  <a:rPr lang="en-GB" sz="2000" dirty="0" smtClean="0">
                    <a:latin typeface="+mj-lt"/>
                    <a:cs typeface="Segoe UI Light" panose="020B0502040204020203" pitchFamily="34" charset="0"/>
                  </a:rPr>
                  <a:t>here.           . You can  put </a:t>
                </a:r>
                <a:r>
                  <a:rPr lang="en-GB" sz="2000" dirty="0">
                    <a:latin typeface="+mj-lt"/>
                    <a:cs typeface="Segoe UI Light" panose="020B0502040204020203" pitchFamily="34" charset="0"/>
                  </a:rPr>
                  <a:t>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73" name="Rectangle 72"/>
              <p:cNvSpPr/>
              <p:nvPr/>
            </p:nvSpPr>
            <p:spPr>
              <a:xfrm>
                <a:off x="-107941" y="4962862"/>
                <a:ext cx="1783117" cy="461665"/>
              </a:xfrm>
              <a:prstGeom prst="rect">
                <a:avLst/>
              </a:prstGeom>
            </p:spPr>
            <p:txBody>
              <a:bodyPr wrap="none">
                <a:spAutoFit/>
              </a:bodyPr>
              <a:lstStyle/>
              <a:p>
                <a:pPr algn="r"/>
                <a:r>
                  <a:rPr lang="en-GB" sz="2400" dirty="0" smtClean="0">
                    <a:latin typeface="Open Sans" panose="020B0606030504020204" pitchFamily="34" charset="0"/>
                    <a:ea typeface="Open Sans" panose="020B0606030504020204" pitchFamily="34" charset="0"/>
                    <a:cs typeface="Open Sans" panose="020B0606030504020204" pitchFamily="34" charset="0"/>
                  </a:rPr>
                  <a:t>Name here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74" name="Rectangle 73"/>
              <p:cNvSpPr/>
              <p:nvPr/>
            </p:nvSpPr>
            <p:spPr>
              <a:xfrm>
                <a:off x="-119141" y="5313144"/>
                <a:ext cx="896399" cy="646331"/>
              </a:xfrm>
              <a:prstGeom prst="rect">
                <a:avLst/>
              </a:prstGeom>
            </p:spPr>
            <p:txBody>
              <a:bodyPr wrap="none">
                <a:spAutoFit/>
              </a:bodyPr>
              <a:lstStyle/>
              <a:p>
                <a:pPr algn="r"/>
                <a:r>
                  <a:rPr lang="en-GB" sz="3600" dirty="0" smtClean="0">
                    <a:ea typeface="Open Sans Light" panose="020B0306030504020204" pitchFamily="34" charset="0"/>
                    <a:cs typeface="Open Sans Light" panose="020B0306030504020204" pitchFamily="34" charset="0"/>
                  </a:rPr>
                  <a:t>76</a:t>
                </a:r>
                <a:r>
                  <a:rPr lang="en-GB" sz="2400" dirty="0" smtClean="0">
                    <a:ea typeface="Open Sans Light" panose="020B0306030504020204" pitchFamily="34" charset="0"/>
                    <a:cs typeface="Open Sans Light" panose="020B0306030504020204" pitchFamily="34" charset="0"/>
                  </a:rPr>
                  <a:t>%</a:t>
                </a:r>
                <a:endParaRPr lang="en-GB" sz="2800" dirty="0"/>
              </a:p>
            </p:txBody>
          </p:sp>
        </p:grpSp>
      </p:grpSp>
      <p:grpSp>
        <p:nvGrpSpPr>
          <p:cNvPr id="3" name="Group 2"/>
          <p:cNvGrpSpPr/>
          <p:nvPr/>
        </p:nvGrpSpPr>
        <p:grpSpPr>
          <a:xfrm>
            <a:off x="1427823" y="7672332"/>
            <a:ext cx="4120157" cy="1523169"/>
            <a:chOff x="1427823" y="7672332"/>
            <a:chExt cx="4120157" cy="1523169"/>
          </a:xfrm>
        </p:grpSpPr>
        <p:sp>
          <p:nvSpPr>
            <p:cNvPr id="56" name="Rounded Rectangle 55"/>
            <p:cNvSpPr/>
            <p:nvPr/>
          </p:nvSpPr>
          <p:spPr>
            <a:xfrm>
              <a:off x="5444640" y="8036352"/>
              <a:ext cx="103340" cy="82800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9" name="Group 78"/>
            <p:cNvGrpSpPr/>
            <p:nvPr/>
          </p:nvGrpSpPr>
          <p:grpSpPr>
            <a:xfrm flipH="1">
              <a:off x="1427823" y="7672332"/>
              <a:ext cx="3754800" cy="1523169"/>
              <a:chOff x="-119141" y="4962862"/>
              <a:chExt cx="3756069" cy="1523169"/>
            </a:xfrm>
          </p:grpSpPr>
          <p:sp>
            <p:nvSpPr>
              <p:cNvPr id="80" name="Rectangle 79"/>
              <p:cNvSpPr/>
              <p:nvPr/>
            </p:nvSpPr>
            <p:spPr>
              <a:xfrm>
                <a:off x="-88891" y="5470368"/>
                <a:ext cx="3725819" cy="1015663"/>
              </a:xfrm>
              <a:prstGeom prst="rect">
                <a:avLst/>
              </a:prstGeom>
            </p:spPr>
            <p:txBody>
              <a:bodyPr wrap="square">
                <a:spAutoFit/>
              </a:bodyPr>
              <a:lstStyle/>
              <a:p>
                <a:pPr algn="r"/>
                <a:r>
                  <a:rPr lang="en-GB" sz="2000" dirty="0" smtClean="0">
                    <a:latin typeface="+mj-lt"/>
                    <a:cs typeface="Segoe UI Light" panose="020B0502040204020203" pitchFamily="34" charset="0"/>
                  </a:rPr>
                  <a:t>This </a:t>
                </a:r>
                <a:r>
                  <a:rPr lang="en-GB" sz="2000" dirty="0">
                    <a:latin typeface="+mj-lt"/>
                    <a:cs typeface="Segoe UI Light" panose="020B0502040204020203" pitchFamily="34" charset="0"/>
                  </a:rPr>
                  <a:t>is the text box </a:t>
                </a:r>
                <a:r>
                  <a:rPr lang="en-GB" sz="2000" dirty="0" smtClean="0">
                    <a:latin typeface="+mj-lt"/>
                    <a:cs typeface="Segoe UI Light" panose="020B0502040204020203" pitchFamily="34" charset="0"/>
                  </a:rPr>
                  <a:t>here.           . You can  put </a:t>
                </a:r>
                <a:r>
                  <a:rPr lang="en-GB" sz="2000" dirty="0">
                    <a:latin typeface="+mj-lt"/>
                    <a:cs typeface="Segoe UI Light" panose="020B0502040204020203" pitchFamily="34" charset="0"/>
                  </a:rPr>
                  <a:t>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81" name="Rectangle 80"/>
              <p:cNvSpPr/>
              <p:nvPr/>
            </p:nvSpPr>
            <p:spPr>
              <a:xfrm>
                <a:off x="-107941" y="4962862"/>
                <a:ext cx="1783117" cy="461665"/>
              </a:xfrm>
              <a:prstGeom prst="rect">
                <a:avLst/>
              </a:prstGeom>
            </p:spPr>
            <p:txBody>
              <a:bodyPr wrap="none">
                <a:spAutoFit/>
              </a:bodyPr>
              <a:lstStyle/>
              <a:p>
                <a:pPr algn="r"/>
                <a:r>
                  <a:rPr lang="en-GB" sz="2400" dirty="0" smtClean="0">
                    <a:latin typeface="Open Sans" panose="020B0606030504020204" pitchFamily="34" charset="0"/>
                    <a:ea typeface="Open Sans" panose="020B0606030504020204" pitchFamily="34" charset="0"/>
                    <a:cs typeface="Open Sans" panose="020B0606030504020204" pitchFamily="34" charset="0"/>
                  </a:rPr>
                  <a:t>Name here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82" name="Rectangle 81"/>
              <p:cNvSpPr/>
              <p:nvPr/>
            </p:nvSpPr>
            <p:spPr>
              <a:xfrm>
                <a:off x="-119141" y="5313144"/>
                <a:ext cx="896399" cy="646331"/>
              </a:xfrm>
              <a:prstGeom prst="rect">
                <a:avLst/>
              </a:prstGeom>
            </p:spPr>
            <p:txBody>
              <a:bodyPr wrap="none">
                <a:spAutoFit/>
              </a:bodyPr>
              <a:lstStyle/>
              <a:p>
                <a:pPr algn="r"/>
                <a:r>
                  <a:rPr lang="en-GB" sz="3600" dirty="0" smtClean="0">
                    <a:ea typeface="Open Sans Light" panose="020B0306030504020204" pitchFamily="34" charset="0"/>
                    <a:cs typeface="Open Sans Light" panose="020B0306030504020204" pitchFamily="34" charset="0"/>
                  </a:rPr>
                  <a:t>76</a:t>
                </a:r>
                <a:r>
                  <a:rPr lang="en-GB" sz="2400" dirty="0" smtClean="0">
                    <a:ea typeface="Open Sans Light" panose="020B0306030504020204" pitchFamily="34" charset="0"/>
                    <a:cs typeface="Open Sans Light" panose="020B0306030504020204" pitchFamily="34" charset="0"/>
                  </a:rPr>
                  <a:t>%</a:t>
                </a:r>
                <a:endParaRPr lang="en-GB" sz="2800" dirty="0"/>
              </a:p>
            </p:txBody>
          </p:sp>
        </p:grpSp>
      </p:grpSp>
    </p:spTree>
    <p:extLst>
      <p:ext uri="{BB962C8B-B14F-4D97-AF65-F5344CB8AC3E}">
        <p14:creationId xmlns:p14="http://schemas.microsoft.com/office/powerpoint/2010/main" val="8449158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5467008" y="276820"/>
            <a:ext cx="7382149"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Meet our awesome team</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pSp>
        <p:nvGrpSpPr>
          <p:cNvPr id="6" name="Group 5"/>
          <p:cNvGrpSpPr/>
          <p:nvPr/>
        </p:nvGrpSpPr>
        <p:grpSpPr>
          <a:xfrm>
            <a:off x="827723" y="3095625"/>
            <a:ext cx="3020377" cy="3343275"/>
            <a:chOff x="827723" y="3095625"/>
            <a:chExt cx="3020377" cy="3343275"/>
          </a:xfrm>
        </p:grpSpPr>
        <p:sp>
          <p:nvSpPr>
            <p:cNvPr id="2" name="Rounded Rectangle 1"/>
            <p:cNvSpPr/>
            <p:nvPr/>
          </p:nvSpPr>
          <p:spPr>
            <a:xfrm>
              <a:off x="827723" y="3543300"/>
              <a:ext cx="3020377" cy="2895600"/>
            </a:xfrm>
            <a:prstGeom prst="roundRect">
              <a:avLst>
                <a:gd name="adj" fmla="val 2573"/>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Image</a:t>
              </a:r>
              <a:endParaRPr lang="en-GB" sz="3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Oval 2"/>
            <p:cNvSpPr/>
            <p:nvPr/>
          </p:nvSpPr>
          <p:spPr>
            <a:xfrm>
              <a:off x="2571750" y="3095625"/>
              <a:ext cx="900000" cy="900000"/>
            </a:xfrm>
            <a:prstGeom prst="ellipse">
              <a:avLst/>
            </a:prstGeom>
            <a:solidFill>
              <a:schemeClr val="bg1"/>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2" name="Group 11"/>
          <p:cNvGrpSpPr/>
          <p:nvPr/>
        </p:nvGrpSpPr>
        <p:grpSpPr>
          <a:xfrm>
            <a:off x="475001" y="6575256"/>
            <a:ext cx="3725819" cy="1463244"/>
            <a:chOff x="2674512" y="7414670"/>
            <a:chExt cx="3725819" cy="1463244"/>
          </a:xfrm>
        </p:grpSpPr>
        <p:sp>
          <p:nvSpPr>
            <p:cNvPr id="13" name="Rectangle 12"/>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14" name="Rectangle 13"/>
            <p:cNvSpPr/>
            <p:nvPr/>
          </p:nvSpPr>
          <p:spPr>
            <a:xfrm>
              <a:off x="3468064" y="7414670"/>
              <a:ext cx="2138727"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Contributor</a:t>
              </a:r>
              <a:endParaRPr lang="en-GB" sz="2800"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15" name="Rounded Rectangle 14"/>
          <p:cNvSpPr/>
          <p:nvPr/>
        </p:nvSpPr>
        <p:spPr>
          <a:xfrm>
            <a:off x="1785460" y="8322847"/>
            <a:ext cx="1104900" cy="72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p:cNvGrpSpPr/>
          <p:nvPr/>
        </p:nvGrpSpPr>
        <p:grpSpPr>
          <a:xfrm>
            <a:off x="5405285" y="3095625"/>
            <a:ext cx="3020377" cy="3343275"/>
            <a:chOff x="5405285" y="3095625"/>
            <a:chExt cx="3020377" cy="3343275"/>
          </a:xfrm>
        </p:grpSpPr>
        <p:sp>
          <p:nvSpPr>
            <p:cNvPr id="39" name="Rounded Rectangle 38"/>
            <p:cNvSpPr/>
            <p:nvPr/>
          </p:nvSpPr>
          <p:spPr>
            <a:xfrm>
              <a:off x="5405285" y="3543300"/>
              <a:ext cx="3020377" cy="2895600"/>
            </a:xfrm>
            <a:prstGeom prst="roundRect">
              <a:avLst>
                <a:gd name="adj" fmla="val 2573"/>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Image</a:t>
              </a:r>
              <a:endParaRPr lang="en-GB" sz="3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Oval 39"/>
            <p:cNvSpPr/>
            <p:nvPr/>
          </p:nvSpPr>
          <p:spPr>
            <a:xfrm>
              <a:off x="7149312" y="3095625"/>
              <a:ext cx="900000" cy="900000"/>
            </a:xfrm>
            <a:prstGeom prst="ellipse">
              <a:avLst/>
            </a:prstGeom>
            <a:solidFill>
              <a:schemeClr val="bg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1" name="Group 40"/>
          <p:cNvGrpSpPr/>
          <p:nvPr/>
        </p:nvGrpSpPr>
        <p:grpSpPr>
          <a:xfrm>
            <a:off x="5052563" y="6575256"/>
            <a:ext cx="3725819" cy="1463244"/>
            <a:chOff x="2674512" y="7414670"/>
            <a:chExt cx="3725819" cy="1463244"/>
          </a:xfrm>
        </p:grpSpPr>
        <p:sp>
          <p:nvSpPr>
            <p:cNvPr id="43" name="Rectangle 42"/>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44" name="Rectangle 43"/>
            <p:cNvSpPr/>
            <p:nvPr/>
          </p:nvSpPr>
          <p:spPr>
            <a:xfrm>
              <a:off x="3468061" y="7414670"/>
              <a:ext cx="2138727" cy="523220"/>
            </a:xfrm>
            <a:prstGeom prst="rect">
              <a:avLst/>
            </a:prstGeom>
          </p:spPr>
          <p:txBody>
            <a:bodyPr wrap="none">
              <a:spAutoFit/>
            </a:bodyPr>
            <a:lstStyle/>
            <a:p>
              <a:pPr algn="ctr"/>
              <a:r>
                <a:rPr lang="en-GB" sz="2800" dirty="0">
                  <a:latin typeface="Open Sans" panose="020B0606030504020204" pitchFamily="34" charset="0"/>
                  <a:ea typeface="Open Sans" panose="020B0606030504020204" pitchFamily="34" charset="0"/>
                  <a:cs typeface="Open Sans" panose="020B0606030504020204" pitchFamily="34" charset="0"/>
                </a:rPr>
                <a:t>Contributor</a:t>
              </a:r>
            </a:p>
          </p:txBody>
        </p:sp>
      </p:grpSp>
      <p:sp>
        <p:nvSpPr>
          <p:cNvPr id="42" name="Rounded Rectangle 41"/>
          <p:cNvSpPr/>
          <p:nvPr/>
        </p:nvSpPr>
        <p:spPr>
          <a:xfrm>
            <a:off x="6363022" y="8322847"/>
            <a:ext cx="1104900" cy="7200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Group 7"/>
          <p:cNvGrpSpPr/>
          <p:nvPr/>
        </p:nvGrpSpPr>
        <p:grpSpPr>
          <a:xfrm>
            <a:off x="9982847" y="3095625"/>
            <a:ext cx="3020377" cy="3343275"/>
            <a:chOff x="9982847" y="3095625"/>
            <a:chExt cx="3020377" cy="3343275"/>
          </a:xfrm>
        </p:grpSpPr>
        <p:sp>
          <p:nvSpPr>
            <p:cNvPr id="46" name="Rounded Rectangle 45"/>
            <p:cNvSpPr/>
            <p:nvPr/>
          </p:nvSpPr>
          <p:spPr>
            <a:xfrm>
              <a:off x="9982847" y="3543300"/>
              <a:ext cx="3020377" cy="2895600"/>
            </a:xfrm>
            <a:prstGeom prst="roundRect">
              <a:avLst>
                <a:gd name="adj" fmla="val 2573"/>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Image</a:t>
              </a:r>
              <a:endParaRPr lang="en-GB" sz="3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7" name="Oval 46"/>
            <p:cNvSpPr/>
            <p:nvPr/>
          </p:nvSpPr>
          <p:spPr>
            <a:xfrm>
              <a:off x="11726874" y="3095625"/>
              <a:ext cx="900000" cy="900000"/>
            </a:xfrm>
            <a:prstGeom prst="ellipse">
              <a:avLst/>
            </a:prstGeom>
            <a:solidFill>
              <a:schemeClr val="bg1"/>
            </a:solid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8" name="Group 47"/>
          <p:cNvGrpSpPr/>
          <p:nvPr/>
        </p:nvGrpSpPr>
        <p:grpSpPr>
          <a:xfrm>
            <a:off x="9630125" y="6575256"/>
            <a:ext cx="3725819" cy="1463244"/>
            <a:chOff x="2674512" y="7414670"/>
            <a:chExt cx="3725819" cy="1463244"/>
          </a:xfrm>
        </p:grpSpPr>
        <p:sp>
          <p:nvSpPr>
            <p:cNvPr id="50" name="Rectangle 49"/>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51" name="Rectangle 50"/>
            <p:cNvSpPr/>
            <p:nvPr/>
          </p:nvSpPr>
          <p:spPr>
            <a:xfrm>
              <a:off x="3468061" y="7414670"/>
              <a:ext cx="2138727" cy="523220"/>
            </a:xfrm>
            <a:prstGeom prst="rect">
              <a:avLst/>
            </a:prstGeom>
          </p:spPr>
          <p:txBody>
            <a:bodyPr wrap="none">
              <a:spAutoFit/>
            </a:bodyPr>
            <a:lstStyle/>
            <a:p>
              <a:pPr algn="ctr"/>
              <a:r>
                <a:rPr lang="en-GB" sz="2800" dirty="0">
                  <a:latin typeface="Open Sans" panose="020B0606030504020204" pitchFamily="34" charset="0"/>
                  <a:ea typeface="Open Sans" panose="020B0606030504020204" pitchFamily="34" charset="0"/>
                  <a:cs typeface="Open Sans" panose="020B0606030504020204" pitchFamily="34" charset="0"/>
                </a:rPr>
                <a:t>Contributor</a:t>
              </a:r>
            </a:p>
          </p:txBody>
        </p:sp>
      </p:grpSp>
      <p:sp>
        <p:nvSpPr>
          <p:cNvPr id="49" name="Rounded Rectangle 48"/>
          <p:cNvSpPr/>
          <p:nvPr/>
        </p:nvSpPr>
        <p:spPr>
          <a:xfrm>
            <a:off x="10940584" y="8322847"/>
            <a:ext cx="1104900" cy="720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p:cNvGrpSpPr/>
          <p:nvPr/>
        </p:nvGrpSpPr>
        <p:grpSpPr>
          <a:xfrm>
            <a:off x="14560409" y="3095625"/>
            <a:ext cx="3020377" cy="3343275"/>
            <a:chOff x="14560409" y="3095625"/>
            <a:chExt cx="3020377" cy="3343275"/>
          </a:xfrm>
        </p:grpSpPr>
        <p:sp>
          <p:nvSpPr>
            <p:cNvPr id="53" name="Rounded Rectangle 52"/>
            <p:cNvSpPr/>
            <p:nvPr/>
          </p:nvSpPr>
          <p:spPr>
            <a:xfrm>
              <a:off x="14560409" y="3543300"/>
              <a:ext cx="3020377" cy="2895600"/>
            </a:xfrm>
            <a:prstGeom prst="roundRect">
              <a:avLst>
                <a:gd name="adj" fmla="val 2573"/>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Image</a:t>
              </a:r>
              <a:endParaRPr lang="en-GB" sz="3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4" name="Oval 53"/>
            <p:cNvSpPr/>
            <p:nvPr/>
          </p:nvSpPr>
          <p:spPr>
            <a:xfrm>
              <a:off x="16304436" y="3095625"/>
              <a:ext cx="900000" cy="900000"/>
            </a:xfrm>
            <a:prstGeom prst="ellipse">
              <a:avLst/>
            </a:prstGeom>
            <a:solidFill>
              <a:schemeClr val="bg1"/>
            </a:solid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55" name="Group 54"/>
          <p:cNvGrpSpPr/>
          <p:nvPr/>
        </p:nvGrpSpPr>
        <p:grpSpPr>
          <a:xfrm>
            <a:off x="14207687" y="6575256"/>
            <a:ext cx="3725819" cy="1463244"/>
            <a:chOff x="2674512" y="7414670"/>
            <a:chExt cx="3725819" cy="1463244"/>
          </a:xfrm>
        </p:grpSpPr>
        <p:sp>
          <p:nvSpPr>
            <p:cNvPr id="57" name="Rectangle 56"/>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58" name="Rectangle 57"/>
            <p:cNvSpPr/>
            <p:nvPr/>
          </p:nvSpPr>
          <p:spPr>
            <a:xfrm>
              <a:off x="3468061" y="7414670"/>
              <a:ext cx="2138727" cy="523220"/>
            </a:xfrm>
            <a:prstGeom prst="rect">
              <a:avLst/>
            </a:prstGeom>
          </p:spPr>
          <p:txBody>
            <a:bodyPr wrap="none">
              <a:spAutoFit/>
            </a:bodyPr>
            <a:lstStyle/>
            <a:p>
              <a:pPr algn="ctr"/>
              <a:r>
                <a:rPr lang="en-GB" sz="2800" dirty="0">
                  <a:latin typeface="Open Sans" panose="020B0606030504020204" pitchFamily="34" charset="0"/>
                  <a:ea typeface="Open Sans" panose="020B0606030504020204" pitchFamily="34" charset="0"/>
                  <a:cs typeface="Open Sans" panose="020B0606030504020204" pitchFamily="34" charset="0"/>
                </a:rPr>
                <a:t>Contributor</a:t>
              </a:r>
            </a:p>
          </p:txBody>
        </p:sp>
      </p:grpSp>
      <p:sp>
        <p:nvSpPr>
          <p:cNvPr id="56" name="Rounded Rectangle 55"/>
          <p:cNvSpPr/>
          <p:nvPr/>
        </p:nvSpPr>
        <p:spPr>
          <a:xfrm>
            <a:off x="15518146" y="8322847"/>
            <a:ext cx="1104900" cy="7200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Freeform 62"/>
          <p:cNvSpPr>
            <a:spLocks/>
          </p:cNvSpPr>
          <p:nvPr/>
        </p:nvSpPr>
        <p:spPr bwMode="auto">
          <a:xfrm>
            <a:off x="7414179" y="3344891"/>
            <a:ext cx="370265" cy="404155"/>
          </a:xfrm>
          <a:custGeom>
            <a:avLst/>
            <a:gdLst>
              <a:gd name="T0" fmla="*/ 1229 w 3660"/>
              <a:gd name="T1" fmla="*/ 27 h 3993"/>
              <a:gd name="T2" fmla="*/ 1514 w 3660"/>
              <a:gd name="T3" fmla="*/ 145 h 3993"/>
              <a:gd name="T4" fmla="*/ 3287 w 3660"/>
              <a:gd name="T5" fmla="*/ 1879 h 3993"/>
              <a:gd name="T6" fmla="*/ 3310 w 3660"/>
              <a:gd name="T7" fmla="*/ 1955 h 3993"/>
              <a:gd name="T8" fmla="*/ 3233 w 3660"/>
              <a:gd name="T9" fmla="*/ 2058 h 3993"/>
              <a:gd name="T10" fmla="*/ 3130 w 3660"/>
              <a:gd name="T11" fmla="*/ 2135 h 3993"/>
              <a:gd name="T12" fmla="*/ 3051 w 3660"/>
              <a:gd name="T13" fmla="*/ 2112 h 3993"/>
              <a:gd name="T14" fmla="*/ 1304 w 3660"/>
              <a:gd name="T15" fmla="*/ 402 h 3993"/>
              <a:gd name="T16" fmla="*/ 1059 w 3660"/>
              <a:gd name="T17" fmla="*/ 327 h 3993"/>
              <a:gd name="T18" fmla="*/ 798 w 3660"/>
              <a:gd name="T19" fmla="*/ 352 h 3993"/>
              <a:gd name="T20" fmla="*/ 574 w 3660"/>
              <a:gd name="T21" fmla="*/ 475 h 3993"/>
              <a:gd name="T22" fmla="*/ 409 w 3660"/>
              <a:gd name="T23" fmla="*/ 678 h 3993"/>
              <a:gd name="T24" fmla="*/ 337 w 3660"/>
              <a:gd name="T25" fmla="*/ 925 h 3993"/>
              <a:gd name="T26" fmla="*/ 362 w 3660"/>
              <a:gd name="T27" fmla="*/ 1189 h 3993"/>
              <a:gd name="T28" fmla="*/ 487 w 3660"/>
              <a:gd name="T29" fmla="*/ 1416 h 3993"/>
              <a:gd name="T30" fmla="*/ 2661 w 3660"/>
              <a:gd name="T31" fmla="*/ 3577 h 3993"/>
              <a:gd name="T32" fmla="*/ 2882 w 3660"/>
              <a:gd name="T33" fmla="*/ 3658 h 3993"/>
              <a:gd name="T34" fmla="*/ 3094 w 3660"/>
              <a:gd name="T35" fmla="*/ 3635 h 3993"/>
              <a:gd name="T36" fmla="*/ 3253 w 3660"/>
              <a:gd name="T37" fmla="*/ 3513 h 3993"/>
              <a:gd name="T38" fmla="*/ 3326 w 3660"/>
              <a:gd name="T39" fmla="*/ 3329 h 3993"/>
              <a:gd name="T40" fmla="*/ 3298 w 3660"/>
              <a:gd name="T41" fmla="*/ 3100 h 3993"/>
              <a:gd name="T42" fmla="*/ 3164 w 3660"/>
              <a:gd name="T43" fmla="*/ 2896 h 3993"/>
              <a:gd name="T44" fmla="*/ 1556 w 3660"/>
              <a:gd name="T45" fmla="*/ 1325 h 3993"/>
              <a:gd name="T46" fmla="*/ 1418 w 3660"/>
              <a:gd name="T47" fmla="*/ 1328 h 3993"/>
              <a:gd name="T48" fmla="*/ 1325 w 3660"/>
              <a:gd name="T49" fmla="*/ 1421 h 3993"/>
              <a:gd name="T50" fmla="*/ 1324 w 3660"/>
              <a:gd name="T51" fmla="*/ 1555 h 3993"/>
              <a:gd name="T52" fmla="*/ 2450 w 3660"/>
              <a:gd name="T53" fmla="*/ 2716 h 3993"/>
              <a:gd name="T54" fmla="*/ 2473 w 3660"/>
              <a:gd name="T55" fmla="*/ 2792 h 3993"/>
              <a:gd name="T56" fmla="*/ 2396 w 3660"/>
              <a:gd name="T57" fmla="*/ 2896 h 3993"/>
              <a:gd name="T58" fmla="*/ 2291 w 3660"/>
              <a:gd name="T59" fmla="*/ 2973 h 3993"/>
              <a:gd name="T60" fmla="*/ 2215 w 3660"/>
              <a:gd name="T61" fmla="*/ 2951 h 3993"/>
              <a:gd name="T62" fmla="*/ 1031 w 3660"/>
              <a:gd name="T63" fmla="*/ 1730 h 3993"/>
              <a:gd name="T64" fmla="*/ 977 w 3660"/>
              <a:gd name="T65" fmla="*/ 1490 h 3993"/>
              <a:gd name="T66" fmla="*/ 1026 w 3660"/>
              <a:gd name="T67" fmla="*/ 1266 h 3993"/>
              <a:gd name="T68" fmla="*/ 1171 w 3660"/>
              <a:gd name="T69" fmla="*/ 1087 h 3993"/>
              <a:gd name="T70" fmla="*/ 1373 w 3660"/>
              <a:gd name="T71" fmla="*/ 990 h 3993"/>
              <a:gd name="T72" fmla="*/ 1616 w 3660"/>
              <a:gd name="T73" fmla="*/ 991 h 3993"/>
              <a:gd name="T74" fmla="*/ 1833 w 3660"/>
              <a:gd name="T75" fmla="*/ 1098 h 3993"/>
              <a:gd name="T76" fmla="*/ 3503 w 3660"/>
              <a:gd name="T77" fmla="*/ 2780 h 3993"/>
              <a:gd name="T78" fmla="*/ 3632 w 3660"/>
              <a:gd name="T79" fmla="*/ 3047 h 3993"/>
              <a:gd name="T80" fmla="*/ 3658 w 3660"/>
              <a:gd name="T81" fmla="*/ 3350 h 3993"/>
              <a:gd name="T82" fmla="*/ 3580 w 3660"/>
              <a:gd name="T83" fmla="*/ 3619 h 3993"/>
              <a:gd name="T84" fmla="*/ 3401 w 3660"/>
              <a:gd name="T85" fmla="*/ 3835 h 3993"/>
              <a:gd name="T86" fmla="*/ 3157 w 3660"/>
              <a:gd name="T87" fmla="*/ 3965 h 3993"/>
              <a:gd name="T88" fmla="*/ 2865 w 3660"/>
              <a:gd name="T89" fmla="*/ 3991 h 3993"/>
              <a:gd name="T90" fmla="*/ 2577 w 3660"/>
              <a:gd name="T91" fmla="*/ 3914 h 3993"/>
              <a:gd name="T92" fmla="*/ 2327 w 3660"/>
              <a:gd name="T93" fmla="*/ 3732 h 3993"/>
              <a:gd name="T94" fmla="*/ 145 w 3660"/>
              <a:gd name="T95" fmla="*/ 1514 h 3993"/>
              <a:gd name="T96" fmla="*/ 27 w 3660"/>
              <a:gd name="T97" fmla="*/ 1231 h 3993"/>
              <a:gd name="T98" fmla="*/ 0 w 3660"/>
              <a:gd name="T99" fmla="*/ 996 h 3993"/>
              <a:gd name="T100" fmla="*/ 46 w 3660"/>
              <a:gd name="T101" fmla="*/ 683 h 3993"/>
              <a:gd name="T102" fmla="*/ 184 w 3660"/>
              <a:gd name="T103" fmla="*/ 411 h 3993"/>
              <a:gd name="T104" fmla="*/ 407 w 3660"/>
              <a:gd name="T105" fmla="*/ 186 h 3993"/>
              <a:gd name="T106" fmla="*/ 679 w 3660"/>
              <a:gd name="T107" fmla="*/ 46 h 3993"/>
              <a:gd name="T108" fmla="*/ 991 w 3660"/>
              <a:gd name="T109" fmla="*/ 0 h 3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660" h="3993">
                <a:moveTo>
                  <a:pt x="991" y="0"/>
                </a:moveTo>
                <a:lnTo>
                  <a:pt x="1073" y="3"/>
                </a:lnTo>
                <a:lnTo>
                  <a:pt x="1152" y="12"/>
                </a:lnTo>
                <a:lnTo>
                  <a:pt x="1229" y="27"/>
                </a:lnTo>
                <a:lnTo>
                  <a:pt x="1304" y="48"/>
                </a:lnTo>
                <a:lnTo>
                  <a:pt x="1376" y="73"/>
                </a:lnTo>
                <a:lnTo>
                  <a:pt x="1446" y="107"/>
                </a:lnTo>
                <a:lnTo>
                  <a:pt x="1514" y="145"/>
                </a:lnTo>
                <a:lnTo>
                  <a:pt x="1580" y="189"/>
                </a:lnTo>
                <a:lnTo>
                  <a:pt x="1644" y="239"/>
                </a:lnTo>
                <a:lnTo>
                  <a:pt x="1705" y="296"/>
                </a:lnTo>
                <a:lnTo>
                  <a:pt x="3287" y="1879"/>
                </a:lnTo>
                <a:lnTo>
                  <a:pt x="3302" y="1897"/>
                </a:lnTo>
                <a:lnTo>
                  <a:pt x="3310" y="1917"/>
                </a:lnTo>
                <a:lnTo>
                  <a:pt x="3313" y="1936"/>
                </a:lnTo>
                <a:lnTo>
                  <a:pt x="3310" y="1955"/>
                </a:lnTo>
                <a:lnTo>
                  <a:pt x="3301" y="1977"/>
                </a:lnTo>
                <a:lnTo>
                  <a:pt x="3285" y="2000"/>
                </a:lnTo>
                <a:lnTo>
                  <a:pt x="3262" y="2028"/>
                </a:lnTo>
                <a:lnTo>
                  <a:pt x="3233" y="2058"/>
                </a:lnTo>
                <a:lnTo>
                  <a:pt x="3204" y="2087"/>
                </a:lnTo>
                <a:lnTo>
                  <a:pt x="3175" y="2109"/>
                </a:lnTo>
                <a:lnTo>
                  <a:pt x="3151" y="2125"/>
                </a:lnTo>
                <a:lnTo>
                  <a:pt x="3130" y="2135"/>
                </a:lnTo>
                <a:lnTo>
                  <a:pt x="3111" y="2138"/>
                </a:lnTo>
                <a:lnTo>
                  <a:pt x="3089" y="2135"/>
                </a:lnTo>
                <a:lnTo>
                  <a:pt x="3070" y="2127"/>
                </a:lnTo>
                <a:lnTo>
                  <a:pt x="3051" y="2112"/>
                </a:lnTo>
                <a:lnTo>
                  <a:pt x="1467" y="525"/>
                </a:lnTo>
                <a:lnTo>
                  <a:pt x="1414" y="478"/>
                </a:lnTo>
                <a:lnTo>
                  <a:pt x="1360" y="438"/>
                </a:lnTo>
                <a:lnTo>
                  <a:pt x="1304" y="402"/>
                </a:lnTo>
                <a:lnTo>
                  <a:pt x="1245" y="374"/>
                </a:lnTo>
                <a:lnTo>
                  <a:pt x="1185" y="353"/>
                </a:lnTo>
                <a:lnTo>
                  <a:pt x="1123" y="337"/>
                </a:lnTo>
                <a:lnTo>
                  <a:pt x="1059" y="327"/>
                </a:lnTo>
                <a:lnTo>
                  <a:pt x="993" y="324"/>
                </a:lnTo>
                <a:lnTo>
                  <a:pt x="926" y="327"/>
                </a:lnTo>
                <a:lnTo>
                  <a:pt x="861" y="336"/>
                </a:lnTo>
                <a:lnTo>
                  <a:pt x="798" y="352"/>
                </a:lnTo>
                <a:lnTo>
                  <a:pt x="738" y="373"/>
                </a:lnTo>
                <a:lnTo>
                  <a:pt x="681" y="401"/>
                </a:lnTo>
                <a:lnTo>
                  <a:pt x="626" y="434"/>
                </a:lnTo>
                <a:lnTo>
                  <a:pt x="574" y="475"/>
                </a:lnTo>
                <a:lnTo>
                  <a:pt x="525" y="520"/>
                </a:lnTo>
                <a:lnTo>
                  <a:pt x="481" y="570"/>
                </a:lnTo>
                <a:lnTo>
                  <a:pt x="442" y="623"/>
                </a:lnTo>
                <a:lnTo>
                  <a:pt x="409" y="678"/>
                </a:lnTo>
                <a:lnTo>
                  <a:pt x="383" y="736"/>
                </a:lnTo>
                <a:lnTo>
                  <a:pt x="362" y="797"/>
                </a:lnTo>
                <a:lnTo>
                  <a:pt x="346" y="860"/>
                </a:lnTo>
                <a:lnTo>
                  <a:pt x="337" y="925"/>
                </a:lnTo>
                <a:lnTo>
                  <a:pt x="335" y="994"/>
                </a:lnTo>
                <a:lnTo>
                  <a:pt x="337" y="1061"/>
                </a:lnTo>
                <a:lnTo>
                  <a:pt x="347" y="1126"/>
                </a:lnTo>
                <a:lnTo>
                  <a:pt x="362" y="1189"/>
                </a:lnTo>
                <a:lnTo>
                  <a:pt x="384" y="1249"/>
                </a:lnTo>
                <a:lnTo>
                  <a:pt x="412" y="1307"/>
                </a:lnTo>
                <a:lnTo>
                  <a:pt x="447" y="1362"/>
                </a:lnTo>
                <a:lnTo>
                  <a:pt x="487" y="1416"/>
                </a:lnTo>
                <a:lnTo>
                  <a:pt x="533" y="1466"/>
                </a:lnTo>
                <a:lnTo>
                  <a:pt x="2563" y="3497"/>
                </a:lnTo>
                <a:lnTo>
                  <a:pt x="2610" y="3540"/>
                </a:lnTo>
                <a:lnTo>
                  <a:pt x="2661" y="3577"/>
                </a:lnTo>
                <a:lnTo>
                  <a:pt x="2712" y="3608"/>
                </a:lnTo>
                <a:lnTo>
                  <a:pt x="2768" y="3631"/>
                </a:lnTo>
                <a:lnTo>
                  <a:pt x="2823" y="3648"/>
                </a:lnTo>
                <a:lnTo>
                  <a:pt x="2882" y="3658"/>
                </a:lnTo>
                <a:lnTo>
                  <a:pt x="2942" y="3662"/>
                </a:lnTo>
                <a:lnTo>
                  <a:pt x="2996" y="3659"/>
                </a:lnTo>
                <a:lnTo>
                  <a:pt x="3046" y="3650"/>
                </a:lnTo>
                <a:lnTo>
                  <a:pt x="3094" y="3635"/>
                </a:lnTo>
                <a:lnTo>
                  <a:pt x="3140" y="3613"/>
                </a:lnTo>
                <a:lnTo>
                  <a:pt x="3180" y="3586"/>
                </a:lnTo>
                <a:lnTo>
                  <a:pt x="3219" y="3551"/>
                </a:lnTo>
                <a:lnTo>
                  <a:pt x="3253" y="3513"/>
                </a:lnTo>
                <a:lnTo>
                  <a:pt x="3280" y="3473"/>
                </a:lnTo>
                <a:lnTo>
                  <a:pt x="3302" y="3428"/>
                </a:lnTo>
                <a:lnTo>
                  <a:pt x="3316" y="3380"/>
                </a:lnTo>
                <a:lnTo>
                  <a:pt x="3326" y="3329"/>
                </a:lnTo>
                <a:lnTo>
                  <a:pt x="3329" y="3275"/>
                </a:lnTo>
                <a:lnTo>
                  <a:pt x="3325" y="3215"/>
                </a:lnTo>
                <a:lnTo>
                  <a:pt x="3315" y="3156"/>
                </a:lnTo>
                <a:lnTo>
                  <a:pt x="3298" y="3100"/>
                </a:lnTo>
                <a:lnTo>
                  <a:pt x="3275" y="3046"/>
                </a:lnTo>
                <a:lnTo>
                  <a:pt x="3245" y="2994"/>
                </a:lnTo>
                <a:lnTo>
                  <a:pt x="3207" y="2944"/>
                </a:lnTo>
                <a:lnTo>
                  <a:pt x="3164" y="2896"/>
                </a:lnTo>
                <a:lnTo>
                  <a:pt x="1645" y="1378"/>
                </a:lnTo>
                <a:lnTo>
                  <a:pt x="1617" y="1355"/>
                </a:lnTo>
                <a:lnTo>
                  <a:pt x="1586" y="1337"/>
                </a:lnTo>
                <a:lnTo>
                  <a:pt x="1556" y="1325"/>
                </a:lnTo>
                <a:lnTo>
                  <a:pt x="1522" y="1318"/>
                </a:lnTo>
                <a:lnTo>
                  <a:pt x="1488" y="1315"/>
                </a:lnTo>
                <a:lnTo>
                  <a:pt x="1451" y="1318"/>
                </a:lnTo>
                <a:lnTo>
                  <a:pt x="1418" y="1328"/>
                </a:lnTo>
                <a:lnTo>
                  <a:pt x="1389" y="1342"/>
                </a:lnTo>
                <a:lnTo>
                  <a:pt x="1363" y="1364"/>
                </a:lnTo>
                <a:lnTo>
                  <a:pt x="1341" y="1391"/>
                </a:lnTo>
                <a:lnTo>
                  <a:pt x="1325" y="1421"/>
                </a:lnTo>
                <a:lnTo>
                  <a:pt x="1316" y="1454"/>
                </a:lnTo>
                <a:lnTo>
                  <a:pt x="1312" y="1490"/>
                </a:lnTo>
                <a:lnTo>
                  <a:pt x="1315" y="1523"/>
                </a:lnTo>
                <a:lnTo>
                  <a:pt x="1324" y="1555"/>
                </a:lnTo>
                <a:lnTo>
                  <a:pt x="1336" y="1585"/>
                </a:lnTo>
                <a:lnTo>
                  <a:pt x="1354" y="1615"/>
                </a:lnTo>
                <a:lnTo>
                  <a:pt x="1378" y="1644"/>
                </a:lnTo>
                <a:lnTo>
                  <a:pt x="2450" y="2716"/>
                </a:lnTo>
                <a:lnTo>
                  <a:pt x="2464" y="2734"/>
                </a:lnTo>
                <a:lnTo>
                  <a:pt x="2473" y="2753"/>
                </a:lnTo>
                <a:lnTo>
                  <a:pt x="2477" y="2773"/>
                </a:lnTo>
                <a:lnTo>
                  <a:pt x="2473" y="2792"/>
                </a:lnTo>
                <a:lnTo>
                  <a:pt x="2463" y="2813"/>
                </a:lnTo>
                <a:lnTo>
                  <a:pt x="2447" y="2837"/>
                </a:lnTo>
                <a:lnTo>
                  <a:pt x="2424" y="2865"/>
                </a:lnTo>
                <a:lnTo>
                  <a:pt x="2396" y="2896"/>
                </a:lnTo>
                <a:lnTo>
                  <a:pt x="2365" y="2926"/>
                </a:lnTo>
                <a:lnTo>
                  <a:pt x="2337" y="2948"/>
                </a:lnTo>
                <a:lnTo>
                  <a:pt x="2312" y="2964"/>
                </a:lnTo>
                <a:lnTo>
                  <a:pt x="2291" y="2973"/>
                </a:lnTo>
                <a:lnTo>
                  <a:pt x="2273" y="2977"/>
                </a:lnTo>
                <a:lnTo>
                  <a:pt x="2252" y="2975"/>
                </a:lnTo>
                <a:lnTo>
                  <a:pt x="2232" y="2966"/>
                </a:lnTo>
                <a:lnTo>
                  <a:pt x="2215" y="2951"/>
                </a:lnTo>
                <a:lnTo>
                  <a:pt x="1143" y="1880"/>
                </a:lnTo>
                <a:lnTo>
                  <a:pt x="1099" y="1832"/>
                </a:lnTo>
                <a:lnTo>
                  <a:pt x="1062" y="1783"/>
                </a:lnTo>
                <a:lnTo>
                  <a:pt x="1031" y="1730"/>
                </a:lnTo>
                <a:lnTo>
                  <a:pt x="1008" y="1674"/>
                </a:lnTo>
                <a:lnTo>
                  <a:pt x="991" y="1616"/>
                </a:lnTo>
                <a:lnTo>
                  <a:pt x="981" y="1555"/>
                </a:lnTo>
                <a:lnTo>
                  <a:pt x="977" y="1490"/>
                </a:lnTo>
                <a:lnTo>
                  <a:pt x="981" y="1430"/>
                </a:lnTo>
                <a:lnTo>
                  <a:pt x="990" y="1373"/>
                </a:lnTo>
                <a:lnTo>
                  <a:pt x="1005" y="1318"/>
                </a:lnTo>
                <a:lnTo>
                  <a:pt x="1026" y="1266"/>
                </a:lnTo>
                <a:lnTo>
                  <a:pt x="1053" y="1217"/>
                </a:lnTo>
                <a:lnTo>
                  <a:pt x="1088" y="1171"/>
                </a:lnTo>
                <a:lnTo>
                  <a:pt x="1127" y="1126"/>
                </a:lnTo>
                <a:lnTo>
                  <a:pt x="1171" y="1087"/>
                </a:lnTo>
                <a:lnTo>
                  <a:pt x="1218" y="1054"/>
                </a:lnTo>
                <a:lnTo>
                  <a:pt x="1267" y="1026"/>
                </a:lnTo>
                <a:lnTo>
                  <a:pt x="1319" y="1005"/>
                </a:lnTo>
                <a:lnTo>
                  <a:pt x="1373" y="990"/>
                </a:lnTo>
                <a:lnTo>
                  <a:pt x="1430" y="980"/>
                </a:lnTo>
                <a:lnTo>
                  <a:pt x="1491" y="978"/>
                </a:lnTo>
                <a:lnTo>
                  <a:pt x="1554" y="982"/>
                </a:lnTo>
                <a:lnTo>
                  <a:pt x="1616" y="991"/>
                </a:lnTo>
                <a:lnTo>
                  <a:pt x="1675" y="1007"/>
                </a:lnTo>
                <a:lnTo>
                  <a:pt x="1730" y="1032"/>
                </a:lnTo>
                <a:lnTo>
                  <a:pt x="1783" y="1061"/>
                </a:lnTo>
                <a:lnTo>
                  <a:pt x="1833" y="1098"/>
                </a:lnTo>
                <a:lnTo>
                  <a:pt x="1880" y="1142"/>
                </a:lnTo>
                <a:lnTo>
                  <a:pt x="3399" y="2660"/>
                </a:lnTo>
                <a:lnTo>
                  <a:pt x="3454" y="2719"/>
                </a:lnTo>
                <a:lnTo>
                  <a:pt x="3503" y="2780"/>
                </a:lnTo>
                <a:lnTo>
                  <a:pt x="3545" y="2843"/>
                </a:lnTo>
                <a:lnTo>
                  <a:pt x="3580" y="2908"/>
                </a:lnTo>
                <a:lnTo>
                  <a:pt x="3609" y="2977"/>
                </a:lnTo>
                <a:lnTo>
                  <a:pt x="3632" y="3047"/>
                </a:lnTo>
                <a:lnTo>
                  <a:pt x="3648" y="3121"/>
                </a:lnTo>
                <a:lnTo>
                  <a:pt x="3658" y="3197"/>
                </a:lnTo>
                <a:lnTo>
                  <a:pt x="3660" y="3275"/>
                </a:lnTo>
                <a:lnTo>
                  <a:pt x="3658" y="3350"/>
                </a:lnTo>
                <a:lnTo>
                  <a:pt x="3648" y="3421"/>
                </a:lnTo>
                <a:lnTo>
                  <a:pt x="3632" y="3490"/>
                </a:lnTo>
                <a:lnTo>
                  <a:pt x="3609" y="3556"/>
                </a:lnTo>
                <a:lnTo>
                  <a:pt x="3580" y="3619"/>
                </a:lnTo>
                <a:lnTo>
                  <a:pt x="3545" y="3678"/>
                </a:lnTo>
                <a:lnTo>
                  <a:pt x="3503" y="3734"/>
                </a:lnTo>
                <a:lnTo>
                  <a:pt x="3454" y="3787"/>
                </a:lnTo>
                <a:lnTo>
                  <a:pt x="3401" y="3835"/>
                </a:lnTo>
                <a:lnTo>
                  <a:pt x="3345" y="3878"/>
                </a:lnTo>
                <a:lnTo>
                  <a:pt x="3286" y="3914"/>
                </a:lnTo>
                <a:lnTo>
                  <a:pt x="3223" y="3942"/>
                </a:lnTo>
                <a:lnTo>
                  <a:pt x="3157" y="3965"/>
                </a:lnTo>
                <a:lnTo>
                  <a:pt x="3088" y="3981"/>
                </a:lnTo>
                <a:lnTo>
                  <a:pt x="3017" y="3991"/>
                </a:lnTo>
                <a:lnTo>
                  <a:pt x="2942" y="3993"/>
                </a:lnTo>
                <a:lnTo>
                  <a:pt x="2865" y="3991"/>
                </a:lnTo>
                <a:lnTo>
                  <a:pt x="2790" y="3981"/>
                </a:lnTo>
                <a:lnTo>
                  <a:pt x="2716" y="3965"/>
                </a:lnTo>
                <a:lnTo>
                  <a:pt x="2646" y="3942"/>
                </a:lnTo>
                <a:lnTo>
                  <a:pt x="2577" y="3914"/>
                </a:lnTo>
                <a:lnTo>
                  <a:pt x="2512" y="3878"/>
                </a:lnTo>
                <a:lnTo>
                  <a:pt x="2448" y="3835"/>
                </a:lnTo>
                <a:lnTo>
                  <a:pt x="2387" y="3787"/>
                </a:lnTo>
                <a:lnTo>
                  <a:pt x="2327" y="3732"/>
                </a:lnTo>
                <a:lnTo>
                  <a:pt x="296" y="1704"/>
                </a:lnTo>
                <a:lnTo>
                  <a:pt x="239" y="1643"/>
                </a:lnTo>
                <a:lnTo>
                  <a:pt x="189" y="1579"/>
                </a:lnTo>
                <a:lnTo>
                  <a:pt x="145" y="1514"/>
                </a:lnTo>
                <a:lnTo>
                  <a:pt x="107" y="1447"/>
                </a:lnTo>
                <a:lnTo>
                  <a:pt x="73" y="1377"/>
                </a:lnTo>
                <a:lnTo>
                  <a:pt x="48" y="1304"/>
                </a:lnTo>
                <a:lnTo>
                  <a:pt x="27" y="1231"/>
                </a:lnTo>
                <a:lnTo>
                  <a:pt x="12" y="1155"/>
                </a:lnTo>
                <a:lnTo>
                  <a:pt x="2" y="1076"/>
                </a:lnTo>
                <a:lnTo>
                  <a:pt x="0" y="996"/>
                </a:lnTo>
                <a:lnTo>
                  <a:pt x="0" y="996"/>
                </a:lnTo>
                <a:lnTo>
                  <a:pt x="2" y="914"/>
                </a:lnTo>
                <a:lnTo>
                  <a:pt x="11" y="834"/>
                </a:lnTo>
                <a:lnTo>
                  <a:pt x="26" y="758"/>
                </a:lnTo>
                <a:lnTo>
                  <a:pt x="46" y="683"/>
                </a:lnTo>
                <a:lnTo>
                  <a:pt x="72" y="612"/>
                </a:lnTo>
                <a:lnTo>
                  <a:pt x="103" y="542"/>
                </a:lnTo>
                <a:lnTo>
                  <a:pt x="141" y="476"/>
                </a:lnTo>
                <a:lnTo>
                  <a:pt x="184" y="411"/>
                </a:lnTo>
                <a:lnTo>
                  <a:pt x="233" y="350"/>
                </a:lnTo>
                <a:lnTo>
                  <a:pt x="287" y="291"/>
                </a:lnTo>
                <a:lnTo>
                  <a:pt x="346" y="235"/>
                </a:lnTo>
                <a:lnTo>
                  <a:pt x="407" y="186"/>
                </a:lnTo>
                <a:lnTo>
                  <a:pt x="471" y="142"/>
                </a:lnTo>
                <a:lnTo>
                  <a:pt x="538" y="104"/>
                </a:lnTo>
                <a:lnTo>
                  <a:pt x="608" y="72"/>
                </a:lnTo>
                <a:lnTo>
                  <a:pt x="679" y="46"/>
                </a:lnTo>
                <a:lnTo>
                  <a:pt x="753" y="27"/>
                </a:lnTo>
                <a:lnTo>
                  <a:pt x="830" y="12"/>
                </a:lnTo>
                <a:lnTo>
                  <a:pt x="908" y="3"/>
                </a:lnTo>
                <a:lnTo>
                  <a:pt x="991"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65" name="Group 64"/>
          <p:cNvGrpSpPr/>
          <p:nvPr/>
        </p:nvGrpSpPr>
        <p:grpSpPr>
          <a:xfrm>
            <a:off x="2802771" y="3399763"/>
            <a:ext cx="398223" cy="337525"/>
            <a:chOff x="10893425" y="8462963"/>
            <a:chExt cx="1374775" cy="1165225"/>
          </a:xfrm>
          <a:solidFill>
            <a:schemeClr val="accent3"/>
          </a:solidFill>
        </p:grpSpPr>
        <p:sp>
          <p:nvSpPr>
            <p:cNvPr id="66" name="Freeform 161"/>
            <p:cNvSpPr>
              <a:spLocks/>
            </p:cNvSpPr>
            <p:nvPr/>
          </p:nvSpPr>
          <p:spPr bwMode="auto">
            <a:xfrm>
              <a:off x="11950700" y="9415463"/>
              <a:ext cx="211138" cy="212725"/>
            </a:xfrm>
            <a:custGeom>
              <a:avLst/>
              <a:gdLst>
                <a:gd name="T0" fmla="*/ 266 w 532"/>
                <a:gd name="T1" fmla="*/ 0 h 535"/>
                <a:gd name="T2" fmla="*/ 301 w 532"/>
                <a:gd name="T3" fmla="*/ 2 h 535"/>
                <a:gd name="T4" fmla="*/ 336 w 532"/>
                <a:gd name="T5" fmla="*/ 10 h 535"/>
                <a:gd name="T6" fmla="*/ 368 w 532"/>
                <a:gd name="T7" fmla="*/ 20 h 535"/>
                <a:gd name="T8" fmla="*/ 398 w 532"/>
                <a:gd name="T9" fmla="*/ 35 h 535"/>
                <a:gd name="T10" fmla="*/ 428 w 532"/>
                <a:gd name="T11" fmla="*/ 55 h 535"/>
                <a:gd name="T12" fmla="*/ 454 w 532"/>
                <a:gd name="T13" fmla="*/ 79 h 535"/>
                <a:gd name="T14" fmla="*/ 479 w 532"/>
                <a:gd name="T15" fmla="*/ 106 h 535"/>
                <a:gd name="T16" fmla="*/ 498 w 532"/>
                <a:gd name="T17" fmla="*/ 135 h 535"/>
                <a:gd name="T18" fmla="*/ 512 w 532"/>
                <a:gd name="T19" fmla="*/ 165 h 535"/>
                <a:gd name="T20" fmla="*/ 524 w 532"/>
                <a:gd name="T21" fmla="*/ 198 h 535"/>
                <a:gd name="T22" fmla="*/ 530 w 532"/>
                <a:gd name="T23" fmla="*/ 232 h 535"/>
                <a:gd name="T24" fmla="*/ 532 w 532"/>
                <a:gd name="T25" fmla="*/ 268 h 535"/>
                <a:gd name="T26" fmla="*/ 530 w 532"/>
                <a:gd name="T27" fmla="*/ 304 h 535"/>
                <a:gd name="T28" fmla="*/ 524 w 532"/>
                <a:gd name="T29" fmla="*/ 338 h 535"/>
                <a:gd name="T30" fmla="*/ 512 w 532"/>
                <a:gd name="T31" fmla="*/ 370 h 535"/>
                <a:gd name="T32" fmla="*/ 498 w 532"/>
                <a:gd name="T33" fmla="*/ 401 h 535"/>
                <a:gd name="T34" fmla="*/ 479 w 532"/>
                <a:gd name="T35" fmla="*/ 430 h 535"/>
                <a:gd name="T36" fmla="*/ 454 w 532"/>
                <a:gd name="T37" fmla="*/ 457 h 535"/>
                <a:gd name="T38" fmla="*/ 428 w 532"/>
                <a:gd name="T39" fmla="*/ 480 h 535"/>
                <a:gd name="T40" fmla="*/ 398 w 532"/>
                <a:gd name="T41" fmla="*/ 500 h 535"/>
                <a:gd name="T42" fmla="*/ 368 w 532"/>
                <a:gd name="T43" fmla="*/ 515 h 535"/>
                <a:gd name="T44" fmla="*/ 336 w 532"/>
                <a:gd name="T45" fmla="*/ 526 h 535"/>
                <a:gd name="T46" fmla="*/ 301 w 532"/>
                <a:gd name="T47" fmla="*/ 532 h 535"/>
                <a:gd name="T48" fmla="*/ 266 w 532"/>
                <a:gd name="T49" fmla="*/ 535 h 535"/>
                <a:gd name="T50" fmla="*/ 230 w 532"/>
                <a:gd name="T51" fmla="*/ 532 h 535"/>
                <a:gd name="T52" fmla="*/ 196 w 532"/>
                <a:gd name="T53" fmla="*/ 526 h 535"/>
                <a:gd name="T54" fmla="*/ 163 w 532"/>
                <a:gd name="T55" fmla="*/ 515 h 535"/>
                <a:gd name="T56" fmla="*/ 134 w 532"/>
                <a:gd name="T57" fmla="*/ 500 h 535"/>
                <a:gd name="T58" fmla="*/ 104 w 532"/>
                <a:gd name="T59" fmla="*/ 480 h 535"/>
                <a:gd name="T60" fmla="*/ 78 w 532"/>
                <a:gd name="T61" fmla="*/ 457 h 535"/>
                <a:gd name="T62" fmla="*/ 54 w 532"/>
                <a:gd name="T63" fmla="*/ 430 h 535"/>
                <a:gd name="T64" fmla="*/ 35 w 532"/>
                <a:gd name="T65" fmla="*/ 401 h 535"/>
                <a:gd name="T66" fmla="*/ 19 w 532"/>
                <a:gd name="T67" fmla="*/ 370 h 535"/>
                <a:gd name="T68" fmla="*/ 8 w 532"/>
                <a:gd name="T69" fmla="*/ 338 h 535"/>
                <a:gd name="T70" fmla="*/ 2 w 532"/>
                <a:gd name="T71" fmla="*/ 304 h 535"/>
                <a:gd name="T72" fmla="*/ 0 w 532"/>
                <a:gd name="T73" fmla="*/ 268 h 535"/>
                <a:gd name="T74" fmla="*/ 2 w 532"/>
                <a:gd name="T75" fmla="*/ 232 h 535"/>
                <a:gd name="T76" fmla="*/ 8 w 532"/>
                <a:gd name="T77" fmla="*/ 198 h 535"/>
                <a:gd name="T78" fmla="*/ 19 w 532"/>
                <a:gd name="T79" fmla="*/ 165 h 535"/>
                <a:gd name="T80" fmla="*/ 35 w 532"/>
                <a:gd name="T81" fmla="*/ 135 h 535"/>
                <a:gd name="T82" fmla="*/ 54 w 532"/>
                <a:gd name="T83" fmla="*/ 106 h 535"/>
                <a:gd name="T84" fmla="*/ 78 w 532"/>
                <a:gd name="T85" fmla="*/ 79 h 535"/>
                <a:gd name="T86" fmla="*/ 104 w 532"/>
                <a:gd name="T87" fmla="*/ 55 h 535"/>
                <a:gd name="T88" fmla="*/ 134 w 532"/>
                <a:gd name="T89" fmla="*/ 35 h 535"/>
                <a:gd name="T90" fmla="*/ 163 w 532"/>
                <a:gd name="T91" fmla="*/ 20 h 535"/>
                <a:gd name="T92" fmla="*/ 196 w 532"/>
                <a:gd name="T93" fmla="*/ 10 h 535"/>
                <a:gd name="T94" fmla="*/ 230 w 532"/>
                <a:gd name="T95" fmla="*/ 2 h 535"/>
                <a:gd name="T96" fmla="*/ 266 w 532"/>
                <a:gd name="T97"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2" h="535">
                  <a:moveTo>
                    <a:pt x="266" y="0"/>
                  </a:moveTo>
                  <a:lnTo>
                    <a:pt x="301" y="2"/>
                  </a:lnTo>
                  <a:lnTo>
                    <a:pt x="336" y="10"/>
                  </a:lnTo>
                  <a:lnTo>
                    <a:pt x="368" y="20"/>
                  </a:lnTo>
                  <a:lnTo>
                    <a:pt x="398" y="35"/>
                  </a:lnTo>
                  <a:lnTo>
                    <a:pt x="428" y="55"/>
                  </a:lnTo>
                  <a:lnTo>
                    <a:pt x="454" y="79"/>
                  </a:lnTo>
                  <a:lnTo>
                    <a:pt x="479" y="106"/>
                  </a:lnTo>
                  <a:lnTo>
                    <a:pt x="498" y="135"/>
                  </a:lnTo>
                  <a:lnTo>
                    <a:pt x="512" y="165"/>
                  </a:lnTo>
                  <a:lnTo>
                    <a:pt x="524" y="198"/>
                  </a:lnTo>
                  <a:lnTo>
                    <a:pt x="530" y="232"/>
                  </a:lnTo>
                  <a:lnTo>
                    <a:pt x="532" y="268"/>
                  </a:lnTo>
                  <a:lnTo>
                    <a:pt x="530" y="304"/>
                  </a:lnTo>
                  <a:lnTo>
                    <a:pt x="524" y="338"/>
                  </a:lnTo>
                  <a:lnTo>
                    <a:pt x="512" y="370"/>
                  </a:lnTo>
                  <a:lnTo>
                    <a:pt x="498" y="401"/>
                  </a:lnTo>
                  <a:lnTo>
                    <a:pt x="479" y="430"/>
                  </a:lnTo>
                  <a:lnTo>
                    <a:pt x="454" y="457"/>
                  </a:lnTo>
                  <a:lnTo>
                    <a:pt x="428" y="480"/>
                  </a:lnTo>
                  <a:lnTo>
                    <a:pt x="398" y="500"/>
                  </a:lnTo>
                  <a:lnTo>
                    <a:pt x="368" y="515"/>
                  </a:lnTo>
                  <a:lnTo>
                    <a:pt x="336" y="526"/>
                  </a:lnTo>
                  <a:lnTo>
                    <a:pt x="301" y="532"/>
                  </a:lnTo>
                  <a:lnTo>
                    <a:pt x="266" y="535"/>
                  </a:lnTo>
                  <a:lnTo>
                    <a:pt x="230" y="532"/>
                  </a:lnTo>
                  <a:lnTo>
                    <a:pt x="196" y="526"/>
                  </a:lnTo>
                  <a:lnTo>
                    <a:pt x="163" y="515"/>
                  </a:lnTo>
                  <a:lnTo>
                    <a:pt x="134" y="500"/>
                  </a:lnTo>
                  <a:lnTo>
                    <a:pt x="104" y="480"/>
                  </a:lnTo>
                  <a:lnTo>
                    <a:pt x="78" y="457"/>
                  </a:lnTo>
                  <a:lnTo>
                    <a:pt x="54" y="430"/>
                  </a:lnTo>
                  <a:lnTo>
                    <a:pt x="35" y="401"/>
                  </a:lnTo>
                  <a:lnTo>
                    <a:pt x="19" y="370"/>
                  </a:lnTo>
                  <a:lnTo>
                    <a:pt x="8" y="338"/>
                  </a:lnTo>
                  <a:lnTo>
                    <a:pt x="2" y="304"/>
                  </a:lnTo>
                  <a:lnTo>
                    <a:pt x="0" y="268"/>
                  </a:lnTo>
                  <a:lnTo>
                    <a:pt x="2" y="232"/>
                  </a:lnTo>
                  <a:lnTo>
                    <a:pt x="8" y="198"/>
                  </a:lnTo>
                  <a:lnTo>
                    <a:pt x="19" y="165"/>
                  </a:lnTo>
                  <a:lnTo>
                    <a:pt x="35" y="135"/>
                  </a:lnTo>
                  <a:lnTo>
                    <a:pt x="54" y="106"/>
                  </a:lnTo>
                  <a:lnTo>
                    <a:pt x="78" y="79"/>
                  </a:lnTo>
                  <a:lnTo>
                    <a:pt x="104" y="55"/>
                  </a:lnTo>
                  <a:lnTo>
                    <a:pt x="134" y="35"/>
                  </a:lnTo>
                  <a:lnTo>
                    <a:pt x="163" y="20"/>
                  </a:lnTo>
                  <a:lnTo>
                    <a:pt x="196" y="10"/>
                  </a:lnTo>
                  <a:lnTo>
                    <a:pt x="230" y="2"/>
                  </a:lnTo>
                  <a:lnTo>
                    <a:pt x="2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7" name="Freeform 162"/>
            <p:cNvSpPr>
              <a:spLocks/>
            </p:cNvSpPr>
            <p:nvPr/>
          </p:nvSpPr>
          <p:spPr bwMode="auto">
            <a:xfrm>
              <a:off x="10893425" y="8462963"/>
              <a:ext cx="1374775" cy="952500"/>
            </a:xfrm>
            <a:custGeom>
              <a:avLst/>
              <a:gdLst>
                <a:gd name="T0" fmla="*/ 666 w 3463"/>
                <a:gd name="T1" fmla="*/ 0 h 2403"/>
                <a:gd name="T2" fmla="*/ 708 w 3463"/>
                <a:gd name="T3" fmla="*/ 7 h 2403"/>
                <a:gd name="T4" fmla="*/ 749 w 3463"/>
                <a:gd name="T5" fmla="*/ 29 h 2403"/>
                <a:gd name="T6" fmla="*/ 777 w 3463"/>
                <a:gd name="T7" fmla="*/ 61 h 2403"/>
                <a:gd name="T8" fmla="*/ 794 w 3463"/>
                <a:gd name="T9" fmla="*/ 98 h 2403"/>
                <a:gd name="T10" fmla="*/ 810 w 3463"/>
                <a:gd name="T11" fmla="*/ 153 h 2403"/>
                <a:gd name="T12" fmla="*/ 816 w 3463"/>
                <a:gd name="T13" fmla="*/ 191 h 2403"/>
                <a:gd name="T14" fmla="*/ 825 w 3463"/>
                <a:gd name="T15" fmla="*/ 237 h 2403"/>
                <a:gd name="T16" fmla="*/ 830 w 3463"/>
                <a:gd name="T17" fmla="*/ 268 h 2403"/>
                <a:gd name="T18" fmla="*/ 3356 w 3463"/>
                <a:gd name="T19" fmla="*/ 270 h 2403"/>
                <a:gd name="T20" fmla="*/ 3402 w 3463"/>
                <a:gd name="T21" fmla="*/ 290 h 2403"/>
                <a:gd name="T22" fmla="*/ 3440 w 3463"/>
                <a:gd name="T23" fmla="*/ 328 h 2403"/>
                <a:gd name="T24" fmla="*/ 3460 w 3463"/>
                <a:gd name="T25" fmla="*/ 375 h 2403"/>
                <a:gd name="T26" fmla="*/ 3463 w 3463"/>
                <a:gd name="T27" fmla="*/ 1469 h 2403"/>
                <a:gd name="T28" fmla="*/ 3455 w 3463"/>
                <a:gd name="T29" fmla="*/ 1516 h 2403"/>
                <a:gd name="T30" fmla="*/ 3429 w 3463"/>
                <a:gd name="T31" fmla="*/ 1558 h 2403"/>
                <a:gd name="T32" fmla="*/ 3391 w 3463"/>
                <a:gd name="T33" fmla="*/ 1588 h 2403"/>
                <a:gd name="T34" fmla="*/ 3344 w 3463"/>
                <a:gd name="T35" fmla="*/ 1603 h 2403"/>
                <a:gd name="T36" fmla="*/ 1174 w 3463"/>
                <a:gd name="T37" fmla="*/ 1868 h 2403"/>
                <a:gd name="T38" fmla="*/ 1181 w 3463"/>
                <a:gd name="T39" fmla="*/ 1902 h 2403"/>
                <a:gd name="T40" fmla="*/ 1194 w 3463"/>
                <a:gd name="T41" fmla="*/ 1957 h 2403"/>
                <a:gd name="T42" fmla="*/ 1199 w 3463"/>
                <a:gd name="T43" fmla="*/ 2004 h 2403"/>
                <a:gd name="T44" fmla="*/ 1193 w 3463"/>
                <a:gd name="T45" fmla="*/ 2033 h 2403"/>
                <a:gd name="T46" fmla="*/ 1177 w 3463"/>
                <a:gd name="T47" fmla="*/ 2078 h 2403"/>
                <a:gd name="T48" fmla="*/ 1148 w 3463"/>
                <a:gd name="T49" fmla="*/ 2137 h 2403"/>
                <a:gd name="T50" fmla="*/ 3089 w 3463"/>
                <a:gd name="T51" fmla="*/ 2139 h 2403"/>
                <a:gd name="T52" fmla="*/ 3136 w 3463"/>
                <a:gd name="T53" fmla="*/ 2159 h 2403"/>
                <a:gd name="T54" fmla="*/ 3174 w 3463"/>
                <a:gd name="T55" fmla="*/ 2197 h 2403"/>
                <a:gd name="T56" fmla="*/ 3194 w 3463"/>
                <a:gd name="T57" fmla="*/ 2244 h 2403"/>
                <a:gd name="T58" fmla="*/ 3194 w 3463"/>
                <a:gd name="T59" fmla="*/ 2297 h 2403"/>
                <a:gd name="T60" fmla="*/ 3174 w 3463"/>
                <a:gd name="T61" fmla="*/ 2343 h 2403"/>
                <a:gd name="T62" fmla="*/ 3136 w 3463"/>
                <a:gd name="T63" fmla="*/ 2381 h 2403"/>
                <a:gd name="T64" fmla="*/ 3089 w 3463"/>
                <a:gd name="T65" fmla="*/ 2401 h 2403"/>
                <a:gd name="T66" fmla="*/ 932 w 3463"/>
                <a:gd name="T67" fmla="*/ 2403 h 2403"/>
                <a:gd name="T68" fmla="*/ 882 w 3463"/>
                <a:gd name="T69" fmla="*/ 2394 h 2403"/>
                <a:gd name="T70" fmla="*/ 838 w 3463"/>
                <a:gd name="T71" fmla="*/ 2364 h 2403"/>
                <a:gd name="T72" fmla="*/ 809 w 3463"/>
                <a:gd name="T73" fmla="*/ 2321 h 2403"/>
                <a:gd name="T74" fmla="*/ 799 w 3463"/>
                <a:gd name="T75" fmla="*/ 2270 h 2403"/>
                <a:gd name="T76" fmla="*/ 805 w 3463"/>
                <a:gd name="T77" fmla="*/ 2235 h 2403"/>
                <a:gd name="T78" fmla="*/ 821 w 3463"/>
                <a:gd name="T79" fmla="*/ 2188 h 2403"/>
                <a:gd name="T80" fmla="*/ 859 w 3463"/>
                <a:gd name="T81" fmla="*/ 2109 h 2403"/>
                <a:gd name="T82" fmla="*/ 897 w 3463"/>
                <a:gd name="T83" fmla="*/ 2038 h 2403"/>
                <a:gd name="T84" fmla="*/ 917 w 3463"/>
                <a:gd name="T85" fmla="*/ 2001 h 2403"/>
                <a:gd name="T86" fmla="*/ 926 w 3463"/>
                <a:gd name="T87" fmla="*/ 1985 h 2403"/>
                <a:gd name="T88" fmla="*/ 133 w 3463"/>
                <a:gd name="T89" fmla="*/ 268 h 2403"/>
                <a:gd name="T90" fmla="*/ 82 w 3463"/>
                <a:gd name="T91" fmla="*/ 257 h 2403"/>
                <a:gd name="T92" fmla="*/ 39 w 3463"/>
                <a:gd name="T93" fmla="*/ 228 h 2403"/>
                <a:gd name="T94" fmla="*/ 9 w 3463"/>
                <a:gd name="T95" fmla="*/ 184 h 2403"/>
                <a:gd name="T96" fmla="*/ 0 w 3463"/>
                <a:gd name="T97" fmla="*/ 134 h 2403"/>
                <a:gd name="T98" fmla="*/ 2 w 3463"/>
                <a:gd name="T99" fmla="*/ 108 h 2403"/>
                <a:gd name="T100" fmla="*/ 22 w 3463"/>
                <a:gd name="T101" fmla="*/ 61 h 2403"/>
                <a:gd name="T102" fmla="*/ 60 w 3463"/>
                <a:gd name="T103" fmla="*/ 23 h 2403"/>
                <a:gd name="T104" fmla="*/ 108 w 3463"/>
                <a:gd name="T105" fmla="*/ 2 h 2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63" h="2403">
                  <a:moveTo>
                    <a:pt x="133" y="0"/>
                  </a:moveTo>
                  <a:lnTo>
                    <a:pt x="666" y="0"/>
                  </a:lnTo>
                  <a:lnTo>
                    <a:pt x="688" y="1"/>
                  </a:lnTo>
                  <a:lnTo>
                    <a:pt x="708" y="7"/>
                  </a:lnTo>
                  <a:lnTo>
                    <a:pt x="726" y="14"/>
                  </a:lnTo>
                  <a:lnTo>
                    <a:pt x="749" y="29"/>
                  </a:lnTo>
                  <a:lnTo>
                    <a:pt x="767" y="46"/>
                  </a:lnTo>
                  <a:lnTo>
                    <a:pt x="777" y="61"/>
                  </a:lnTo>
                  <a:lnTo>
                    <a:pt x="786" y="78"/>
                  </a:lnTo>
                  <a:lnTo>
                    <a:pt x="794" y="98"/>
                  </a:lnTo>
                  <a:lnTo>
                    <a:pt x="804" y="127"/>
                  </a:lnTo>
                  <a:lnTo>
                    <a:pt x="810" y="153"/>
                  </a:lnTo>
                  <a:lnTo>
                    <a:pt x="813" y="169"/>
                  </a:lnTo>
                  <a:lnTo>
                    <a:pt x="816" y="191"/>
                  </a:lnTo>
                  <a:lnTo>
                    <a:pt x="820" y="214"/>
                  </a:lnTo>
                  <a:lnTo>
                    <a:pt x="825" y="237"/>
                  </a:lnTo>
                  <a:lnTo>
                    <a:pt x="828" y="255"/>
                  </a:lnTo>
                  <a:lnTo>
                    <a:pt x="830" y="268"/>
                  </a:lnTo>
                  <a:lnTo>
                    <a:pt x="3329" y="268"/>
                  </a:lnTo>
                  <a:lnTo>
                    <a:pt x="3356" y="270"/>
                  </a:lnTo>
                  <a:lnTo>
                    <a:pt x="3380" y="277"/>
                  </a:lnTo>
                  <a:lnTo>
                    <a:pt x="3402" y="290"/>
                  </a:lnTo>
                  <a:lnTo>
                    <a:pt x="3423" y="307"/>
                  </a:lnTo>
                  <a:lnTo>
                    <a:pt x="3440" y="328"/>
                  </a:lnTo>
                  <a:lnTo>
                    <a:pt x="3453" y="350"/>
                  </a:lnTo>
                  <a:lnTo>
                    <a:pt x="3460" y="375"/>
                  </a:lnTo>
                  <a:lnTo>
                    <a:pt x="3463" y="401"/>
                  </a:lnTo>
                  <a:lnTo>
                    <a:pt x="3463" y="1469"/>
                  </a:lnTo>
                  <a:lnTo>
                    <a:pt x="3461" y="1493"/>
                  </a:lnTo>
                  <a:lnTo>
                    <a:pt x="3455" y="1516"/>
                  </a:lnTo>
                  <a:lnTo>
                    <a:pt x="3444" y="1538"/>
                  </a:lnTo>
                  <a:lnTo>
                    <a:pt x="3429" y="1558"/>
                  </a:lnTo>
                  <a:lnTo>
                    <a:pt x="3411" y="1576"/>
                  </a:lnTo>
                  <a:lnTo>
                    <a:pt x="3391" y="1588"/>
                  </a:lnTo>
                  <a:lnTo>
                    <a:pt x="3369" y="1598"/>
                  </a:lnTo>
                  <a:lnTo>
                    <a:pt x="3344" y="1603"/>
                  </a:lnTo>
                  <a:lnTo>
                    <a:pt x="1172" y="1857"/>
                  </a:lnTo>
                  <a:lnTo>
                    <a:pt x="1174" y="1868"/>
                  </a:lnTo>
                  <a:lnTo>
                    <a:pt x="1177" y="1883"/>
                  </a:lnTo>
                  <a:lnTo>
                    <a:pt x="1181" y="1902"/>
                  </a:lnTo>
                  <a:lnTo>
                    <a:pt x="1187" y="1931"/>
                  </a:lnTo>
                  <a:lnTo>
                    <a:pt x="1194" y="1957"/>
                  </a:lnTo>
                  <a:lnTo>
                    <a:pt x="1197" y="1982"/>
                  </a:lnTo>
                  <a:lnTo>
                    <a:pt x="1199" y="2004"/>
                  </a:lnTo>
                  <a:lnTo>
                    <a:pt x="1197" y="2016"/>
                  </a:lnTo>
                  <a:lnTo>
                    <a:pt x="1193" y="2033"/>
                  </a:lnTo>
                  <a:lnTo>
                    <a:pt x="1186" y="2053"/>
                  </a:lnTo>
                  <a:lnTo>
                    <a:pt x="1177" y="2078"/>
                  </a:lnTo>
                  <a:lnTo>
                    <a:pt x="1164" y="2105"/>
                  </a:lnTo>
                  <a:lnTo>
                    <a:pt x="1148" y="2137"/>
                  </a:lnTo>
                  <a:lnTo>
                    <a:pt x="3063" y="2137"/>
                  </a:lnTo>
                  <a:lnTo>
                    <a:pt x="3089" y="2139"/>
                  </a:lnTo>
                  <a:lnTo>
                    <a:pt x="3113" y="2146"/>
                  </a:lnTo>
                  <a:lnTo>
                    <a:pt x="3136" y="2159"/>
                  </a:lnTo>
                  <a:lnTo>
                    <a:pt x="3156" y="2176"/>
                  </a:lnTo>
                  <a:lnTo>
                    <a:pt x="3174" y="2197"/>
                  </a:lnTo>
                  <a:lnTo>
                    <a:pt x="3187" y="2219"/>
                  </a:lnTo>
                  <a:lnTo>
                    <a:pt x="3194" y="2244"/>
                  </a:lnTo>
                  <a:lnTo>
                    <a:pt x="3196" y="2270"/>
                  </a:lnTo>
                  <a:lnTo>
                    <a:pt x="3194" y="2297"/>
                  </a:lnTo>
                  <a:lnTo>
                    <a:pt x="3187" y="2321"/>
                  </a:lnTo>
                  <a:lnTo>
                    <a:pt x="3174" y="2343"/>
                  </a:lnTo>
                  <a:lnTo>
                    <a:pt x="3156" y="2364"/>
                  </a:lnTo>
                  <a:lnTo>
                    <a:pt x="3136" y="2381"/>
                  </a:lnTo>
                  <a:lnTo>
                    <a:pt x="3113" y="2394"/>
                  </a:lnTo>
                  <a:lnTo>
                    <a:pt x="3089" y="2401"/>
                  </a:lnTo>
                  <a:lnTo>
                    <a:pt x="3063" y="2403"/>
                  </a:lnTo>
                  <a:lnTo>
                    <a:pt x="932" y="2403"/>
                  </a:lnTo>
                  <a:lnTo>
                    <a:pt x="906" y="2401"/>
                  </a:lnTo>
                  <a:lnTo>
                    <a:pt x="882" y="2394"/>
                  </a:lnTo>
                  <a:lnTo>
                    <a:pt x="859" y="2381"/>
                  </a:lnTo>
                  <a:lnTo>
                    <a:pt x="838" y="2364"/>
                  </a:lnTo>
                  <a:lnTo>
                    <a:pt x="821" y="2343"/>
                  </a:lnTo>
                  <a:lnTo>
                    <a:pt x="809" y="2321"/>
                  </a:lnTo>
                  <a:lnTo>
                    <a:pt x="801" y="2297"/>
                  </a:lnTo>
                  <a:lnTo>
                    <a:pt x="799" y="2270"/>
                  </a:lnTo>
                  <a:lnTo>
                    <a:pt x="800" y="2254"/>
                  </a:lnTo>
                  <a:lnTo>
                    <a:pt x="805" y="2235"/>
                  </a:lnTo>
                  <a:lnTo>
                    <a:pt x="812" y="2213"/>
                  </a:lnTo>
                  <a:lnTo>
                    <a:pt x="821" y="2188"/>
                  </a:lnTo>
                  <a:lnTo>
                    <a:pt x="839" y="2151"/>
                  </a:lnTo>
                  <a:lnTo>
                    <a:pt x="859" y="2109"/>
                  </a:lnTo>
                  <a:lnTo>
                    <a:pt x="884" y="2064"/>
                  </a:lnTo>
                  <a:lnTo>
                    <a:pt x="897" y="2038"/>
                  </a:lnTo>
                  <a:lnTo>
                    <a:pt x="909" y="2016"/>
                  </a:lnTo>
                  <a:lnTo>
                    <a:pt x="917" y="2001"/>
                  </a:lnTo>
                  <a:lnTo>
                    <a:pt x="923" y="1990"/>
                  </a:lnTo>
                  <a:lnTo>
                    <a:pt x="926" y="1985"/>
                  </a:lnTo>
                  <a:lnTo>
                    <a:pt x="558" y="268"/>
                  </a:lnTo>
                  <a:lnTo>
                    <a:pt x="133" y="268"/>
                  </a:lnTo>
                  <a:lnTo>
                    <a:pt x="108" y="265"/>
                  </a:lnTo>
                  <a:lnTo>
                    <a:pt x="82" y="257"/>
                  </a:lnTo>
                  <a:lnTo>
                    <a:pt x="60" y="246"/>
                  </a:lnTo>
                  <a:lnTo>
                    <a:pt x="39" y="228"/>
                  </a:lnTo>
                  <a:lnTo>
                    <a:pt x="22" y="208"/>
                  </a:lnTo>
                  <a:lnTo>
                    <a:pt x="9" y="184"/>
                  </a:lnTo>
                  <a:lnTo>
                    <a:pt x="2" y="160"/>
                  </a:lnTo>
                  <a:lnTo>
                    <a:pt x="0" y="134"/>
                  </a:lnTo>
                  <a:lnTo>
                    <a:pt x="0" y="134"/>
                  </a:lnTo>
                  <a:lnTo>
                    <a:pt x="2" y="108"/>
                  </a:lnTo>
                  <a:lnTo>
                    <a:pt x="9" y="83"/>
                  </a:lnTo>
                  <a:lnTo>
                    <a:pt x="22" y="61"/>
                  </a:lnTo>
                  <a:lnTo>
                    <a:pt x="39" y="41"/>
                  </a:lnTo>
                  <a:lnTo>
                    <a:pt x="60" y="23"/>
                  </a:lnTo>
                  <a:lnTo>
                    <a:pt x="82" y="10"/>
                  </a:lnTo>
                  <a:lnTo>
                    <a:pt x="108" y="2"/>
                  </a:lnTo>
                  <a:lnTo>
                    <a:pt x="1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8" name="Freeform 163"/>
            <p:cNvSpPr>
              <a:spLocks/>
            </p:cNvSpPr>
            <p:nvPr/>
          </p:nvSpPr>
          <p:spPr bwMode="auto">
            <a:xfrm>
              <a:off x="11210925" y="9415463"/>
              <a:ext cx="211138" cy="212725"/>
            </a:xfrm>
            <a:custGeom>
              <a:avLst/>
              <a:gdLst>
                <a:gd name="T0" fmla="*/ 266 w 533"/>
                <a:gd name="T1" fmla="*/ 0 h 535"/>
                <a:gd name="T2" fmla="*/ 302 w 533"/>
                <a:gd name="T3" fmla="*/ 2 h 535"/>
                <a:gd name="T4" fmla="*/ 337 w 533"/>
                <a:gd name="T5" fmla="*/ 10 h 535"/>
                <a:gd name="T6" fmla="*/ 368 w 533"/>
                <a:gd name="T7" fmla="*/ 20 h 535"/>
                <a:gd name="T8" fmla="*/ 399 w 533"/>
                <a:gd name="T9" fmla="*/ 35 h 535"/>
                <a:gd name="T10" fmla="*/ 427 w 533"/>
                <a:gd name="T11" fmla="*/ 55 h 535"/>
                <a:gd name="T12" fmla="*/ 455 w 533"/>
                <a:gd name="T13" fmla="*/ 79 h 535"/>
                <a:gd name="T14" fmla="*/ 479 w 533"/>
                <a:gd name="T15" fmla="*/ 106 h 535"/>
                <a:gd name="T16" fmla="*/ 498 w 533"/>
                <a:gd name="T17" fmla="*/ 135 h 535"/>
                <a:gd name="T18" fmla="*/ 513 w 533"/>
                <a:gd name="T19" fmla="*/ 165 h 535"/>
                <a:gd name="T20" fmla="*/ 524 w 533"/>
                <a:gd name="T21" fmla="*/ 198 h 535"/>
                <a:gd name="T22" fmla="*/ 531 w 533"/>
                <a:gd name="T23" fmla="*/ 232 h 535"/>
                <a:gd name="T24" fmla="*/ 533 w 533"/>
                <a:gd name="T25" fmla="*/ 268 h 535"/>
                <a:gd name="T26" fmla="*/ 531 w 533"/>
                <a:gd name="T27" fmla="*/ 304 h 535"/>
                <a:gd name="T28" fmla="*/ 524 w 533"/>
                <a:gd name="T29" fmla="*/ 338 h 535"/>
                <a:gd name="T30" fmla="*/ 513 w 533"/>
                <a:gd name="T31" fmla="*/ 370 h 535"/>
                <a:gd name="T32" fmla="*/ 498 w 533"/>
                <a:gd name="T33" fmla="*/ 401 h 535"/>
                <a:gd name="T34" fmla="*/ 479 w 533"/>
                <a:gd name="T35" fmla="*/ 430 h 535"/>
                <a:gd name="T36" fmla="*/ 455 w 533"/>
                <a:gd name="T37" fmla="*/ 457 h 535"/>
                <a:gd name="T38" fmla="*/ 427 w 533"/>
                <a:gd name="T39" fmla="*/ 480 h 535"/>
                <a:gd name="T40" fmla="*/ 399 w 533"/>
                <a:gd name="T41" fmla="*/ 500 h 535"/>
                <a:gd name="T42" fmla="*/ 368 w 533"/>
                <a:gd name="T43" fmla="*/ 515 h 535"/>
                <a:gd name="T44" fmla="*/ 337 w 533"/>
                <a:gd name="T45" fmla="*/ 526 h 535"/>
                <a:gd name="T46" fmla="*/ 302 w 533"/>
                <a:gd name="T47" fmla="*/ 532 h 535"/>
                <a:gd name="T48" fmla="*/ 266 w 533"/>
                <a:gd name="T49" fmla="*/ 535 h 535"/>
                <a:gd name="T50" fmla="*/ 230 w 533"/>
                <a:gd name="T51" fmla="*/ 532 h 535"/>
                <a:gd name="T52" fmla="*/ 196 w 533"/>
                <a:gd name="T53" fmla="*/ 526 h 535"/>
                <a:gd name="T54" fmla="*/ 164 w 533"/>
                <a:gd name="T55" fmla="*/ 515 h 535"/>
                <a:gd name="T56" fmla="*/ 133 w 533"/>
                <a:gd name="T57" fmla="*/ 500 h 535"/>
                <a:gd name="T58" fmla="*/ 105 w 533"/>
                <a:gd name="T59" fmla="*/ 480 h 535"/>
                <a:gd name="T60" fmla="*/ 78 w 533"/>
                <a:gd name="T61" fmla="*/ 457 h 535"/>
                <a:gd name="T62" fmla="*/ 54 w 533"/>
                <a:gd name="T63" fmla="*/ 430 h 535"/>
                <a:gd name="T64" fmla="*/ 35 w 533"/>
                <a:gd name="T65" fmla="*/ 401 h 535"/>
                <a:gd name="T66" fmla="*/ 19 w 533"/>
                <a:gd name="T67" fmla="*/ 370 h 535"/>
                <a:gd name="T68" fmla="*/ 9 w 533"/>
                <a:gd name="T69" fmla="*/ 338 h 535"/>
                <a:gd name="T70" fmla="*/ 2 w 533"/>
                <a:gd name="T71" fmla="*/ 304 h 535"/>
                <a:gd name="T72" fmla="*/ 0 w 533"/>
                <a:gd name="T73" fmla="*/ 268 h 535"/>
                <a:gd name="T74" fmla="*/ 2 w 533"/>
                <a:gd name="T75" fmla="*/ 232 h 535"/>
                <a:gd name="T76" fmla="*/ 9 w 533"/>
                <a:gd name="T77" fmla="*/ 198 h 535"/>
                <a:gd name="T78" fmla="*/ 19 w 533"/>
                <a:gd name="T79" fmla="*/ 165 h 535"/>
                <a:gd name="T80" fmla="*/ 35 w 533"/>
                <a:gd name="T81" fmla="*/ 135 h 535"/>
                <a:gd name="T82" fmla="*/ 54 w 533"/>
                <a:gd name="T83" fmla="*/ 106 h 535"/>
                <a:gd name="T84" fmla="*/ 78 w 533"/>
                <a:gd name="T85" fmla="*/ 79 h 535"/>
                <a:gd name="T86" fmla="*/ 105 w 533"/>
                <a:gd name="T87" fmla="*/ 55 h 535"/>
                <a:gd name="T88" fmla="*/ 133 w 533"/>
                <a:gd name="T89" fmla="*/ 35 h 535"/>
                <a:gd name="T90" fmla="*/ 164 w 533"/>
                <a:gd name="T91" fmla="*/ 20 h 535"/>
                <a:gd name="T92" fmla="*/ 196 w 533"/>
                <a:gd name="T93" fmla="*/ 10 h 535"/>
                <a:gd name="T94" fmla="*/ 230 w 533"/>
                <a:gd name="T95" fmla="*/ 2 h 535"/>
                <a:gd name="T96" fmla="*/ 266 w 533"/>
                <a:gd name="T97"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3" h="535">
                  <a:moveTo>
                    <a:pt x="266" y="0"/>
                  </a:moveTo>
                  <a:lnTo>
                    <a:pt x="302" y="2"/>
                  </a:lnTo>
                  <a:lnTo>
                    <a:pt x="337" y="10"/>
                  </a:lnTo>
                  <a:lnTo>
                    <a:pt x="368" y="20"/>
                  </a:lnTo>
                  <a:lnTo>
                    <a:pt x="399" y="35"/>
                  </a:lnTo>
                  <a:lnTo>
                    <a:pt x="427" y="55"/>
                  </a:lnTo>
                  <a:lnTo>
                    <a:pt x="455" y="79"/>
                  </a:lnTo>
                  <a:lnTo>
                    <a:pt x="479" y="106"/>
                  </a:lnTo>
                  <a:lnTo>
                    <a:pt x="498" y="135"/>
                  </a:lnTo>
                  <a:lnTo>
                    <a:pt x="513" y="165"/>
                  </a:lnTo>
                  <a:lnTo>
                    <a:pt x="524" y="198"/>
                  </a:lnTo>
                  <a:lnTo>
                    <a:pt x="531" y="232"/>
                  </a:lnTo>
                  <a:lnTo>
                    <a:pt x="533" y="268"/>
                  </a:lnTo>
                  <a:lnTo>
                    <a:pt x="531" y="304"/>
                  </a:lnTo>
                  <a:lnTo>
                    <a:pt x="524" y="338"/>
                  </a:lnTo>
                  <a:lnTo>
                    <a:pt x="513" y="370"/>
                  </a:lnTo>
                  <a:lnTo>
                    <a:pt x="498" y="401"/>
                  </a:lnTo>
                  <a:lnTo>
                    <a:pt x="479" y="430"/>
                  </a:lnTo>
                  <a:lnTo>
                    <a:pt x="455" y="457"/>
                  </a:lnTo>
                  <a:lnTo>
                    <a:pt x="427" y="480"/>
                  </a:lnTo>
                  <a:lnTo>
                    <a:pt x="399" y="500"/>
                  </a:lnTo>
                  <a:lnTo>
                    <a:pt x="368" y="515"/>
                  </a:lnTo>
                  <a:lnTo>
                    <a:pt x="337" y="526"/>
                  </a:lnTo>
                  <a:lnTo>
                    <a:pt x="302" y="532"/>
                  </a:lnTo>
                  <a:lnTo>
                    <a:pt x="266" y="535"/>
                  </a:lnTo>
                  <a:lnTo>
                    <a:pt x="230" y="532"/>
                  </a:lnTo>
                  <a:lnTo>
                    <a:pt x="196" y="526"/>
                  </a:lnTo>
                  <a:lnTo>
                    <a:pt x="164" y="515"/>
                  </a:lnTo>
                  <a:lnTo>
                    <a:pt x="133" y="500"/>
                  </a:lnTo>
                  <a:lnTo>
                    <a:pt x="105" y="480"/>
                  </a:lnTo>
                  <a:lnTo>
                    <a:pt x="78" y="457"/>
                  </a:lnTo>
                  <a:lnTo>
                    <a:pt x="54" y="430"/>
                  </a:lnTo>
                  <a:lnTo>
                    <a:pt x="35" y="401"/>
                  </a:lnTo>
                  <a:lnTo>
                    <a:pt x="19" y="370"/>
                  </a:lnTo>
                  <a:lnTo>
                    <a:pt x="9" y="338"/>
                  </a:lnTo>
                  <a:lnTo>
                    <a:pt x="2" y="304"/>
                  </a:lnTo>
                  <a:lnTo>
                    <a:pt x="0" y="268"/>
                  </a:lnTo>
                  <a:lnTo>
                    <a:pt x="2" y="232"/>
                  </a:lnTo>
                  <a:lnTo>
                    <a:pt x="9" y="198"/>
                  </a:lnTo>
                  <a:lnTo>
                    <a:pt x="19" y="165"/>
                  </a:lnTo>
                  <a:lnTo>
                    <a:pt x="35" y="135"/>
                  </a:lnTo>
                  <a:lnTo>
                    <a:pt x="54" y="106"/>
                  </a:lnTo>
                  <a:lnTo>
                    <a:pt x="78" y="79"/>
                  </a:lnTo>
                  <a:lnTo>
                    <a:pt x="105" y="55"/>
                  </a:lnTo>
                  <a:lnTo>
                    <a:pt x="133" y="35"/>
                  </a:lnTo>
                  <a:lnTo>
                    <a:pt x="164" y="20"/>
                  </a:lnTo>
                  <a:lnTo>
                    <a:pt x="196" y="10"/>
                  </a:lnTo>
                  <a:lnTo>
                    <a:pt x="230" y="2"/>
                  </a:lnTo>
                  <a:lnTo>
                    <a:pt x="2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69" name="Group 68"/>
          <p:cNvGrpSpPr/>
          <p:nvPr/>
        </p:nvGrpSpPr>
        <p:grpSpPr>
          <a:xfrm>
            <a:off x="11917031" y="3328070"/>
            <a:ext cx="519687" cy="408405"/>
            <a:chOff x="717550" y="4252913"/>
            <a:chExt cx="1482726" cy="1165226"/>
          </a:xfrm>
          <a:solidFill>
            <a:schemeClr val="accent5"/>
          </a:solidFill>
        </p:grpSpPr>
        <p:sp>
          <p:nvSpPr>
            <p:cNvPr id="70" name="Freeform 84"/>
            <p:cNvSpPr>
              <a:spLocks noEditPoints="1"/>
            </p:cNvSpPr>
            <p:nvPr/>
          </p:nvSpPr>
          <p:spPr bwMode="auto">
            <a:xfrm>
              <a:off x="717550" y="4252913"/>
              <a:ext cx="1165225" cy="952500"/>
            </a:xfrm>
            <a:custGeom>
              <a:avLst/>
              <a:gdLst>
                <a:gd name="T0" fmla="*/ 1160 w 2936"/>
                <a:gd name="T1" fmla="*/ 294 h 2402"/>
                <a:gd name="T2" fmla="*/ 795 w 2936"/>
                <a:gd name="T3" fmla="*/ 407 h 2402"/>
                <a:gd name="T4" fmla="*/ 533 w 2936"/>
                <a:gd name="T5" fmla="*/ 569 h 2402"/>
                <a:gd name="T6" fmla="*/ 351 w 2936"/>
                <a:gd name="T7" fmla="*/ 777 h 2402"/>
                <a:gd name="T8" fmla="*/ 270 w 2936"/>
                <a:gd name="T9" fmla="*/ 1007 h 2402"/>
                <a:gd name="T10" fmla="*/ 295 w 2936"/>
                <a:gd name="T11" fmla="*/ 1235 h 2402"/>
                <a:gd name="T12" fmla="*/ 416 w 2936"/>
                <a:gd name="T13" fmla="*/ 1449 h 2402"/>
                <a:gd name="T14" fmla="*/ 624 w 2936"/>
                <a:gd name="T15" fmla="*/ 1632 h 2402"/>
                <a:gd name="T16" fmla="*/ 885 w 2936"/>
                <a:gd name="T17" fmla="*/ 1923 h 2402"/>
                <a:gd name="T18" fmla="*/ 1257 w 2936"/>
                <a:gd name="T19" fmla="*/ 1855 h 2402"/>
                <a:gd name="T20" fmla="*/ 1677 w 2936"/>
                <a:gd name="T21" fmla="*/ 1856 h 2402"/>
                <a:gd name="T22" fmla="*/ 2065 w 2936"/>
                <a:gd name="T23" fmla="*/ 1760 h 2402"/>
                <a:gd name="T24" fmla="*/ 2345 w 2936"/>
                <a:gd name="T25" fmla="*/ 1611 h 2402"/>
                <a:gd name="T26" fmla="*/ 2549 w 2936"/>
                <a:gd name="T27" fmla="*/ 1412 h 2402"/>
                <a:gd name="T28" fmla="*/ 2656 w 2936"/>
                <a:gd name="T29" fmla="*/ 1187 h 2402"/>
                <a:gd name="T30" fmla="*/ 2656 w 2936"/>
                <a:gd name="T31" fmla="*/ 948 h 2402"/>
                <a:gd name="T32" fmla="*/ 2549 w 2936"/>
                <a:gd name="T33" fmla="*/ 723 h 2402"/>
                <a:gd name="T34" fmla="*/ 2345 w 2936"/>
                <a:gd name="T35" fmla="*/ 524 h 2402"/>
                <a:gd name="T36" fmla="*/ 2065 w 2936"/>
                <a:gd name="T37" fmla="*/ 375 h 2402"/>
                <a:gd name="T38" fmla="*/ 1677 w 2936"/>
                <a:gd name="T39" fmla="*/ 279 h 2402"/>
                <a:gd name="T40" fmla="*/ 1468 w 2936"/>
                <a:gd name="T41" fmla="*/ 0 h 2402"/>
                <a:gd name="T42" fmla="*/ 1904 w 2936"/>
                <a:gd name="T43" fmla="*/ 46 h 2402"/>
                <a:gd name="T44" fmla="*/ 2288 w 2936"/>
                <a:gd name="T45" fmla="*/ 180 h 2402"/>
                <a:gd name="T46" fmla="*/ 2573 w 2936"/>
                <a:gd name="T47" fmla="*/ 362 h 2402"/>
                <a:gd name="T48" fmla="*/ 2786 w 2936"/>
                <a:gd name="T49" fmla="*/ 593 h 2402"/>
                <a:gd name="T50" fmla="*/ 2909 w 2936"/>
                <a:gd name="T51" fmla="*/ 856 h 2402"/>
                <a:gd name="T52" fmla="*/ 2934 w 2936"/>
                <a:gd name="T53" fmla="*/ 1139 h 2402"/>
                <a:gd name="T54" fmla="*/ 2860 w 2936"/>
                <a:gd name="T55" fmla="*/ 1412 h 2402"/>
                <a:gd name="T56" fmla="*/ 2689 w 2936"/>
                <a:gd name="T57" fmla="*/ 1663 h 2402"/>
                <a:gd name="T58" fmla="*/ 2439 w 2936"/>
                <a:gd name="T59" fmla="*/ 1871 h 2402"/>
                <a:gd name="T60" fmla="*/ 2108 w 2936"/>
                <a:gd name="T61" fmla="*/ 2031 h 2402"/>
                <a:gd name="T62" fmla="*/ 1692 w 2936"/>
                <a:gd name="T63" fmla="*/ 2124 h 2402"/>
                <a:gd name="T64" fmla="*/ 1287 w 2936"/>
                <a:gd name="T65" fmla="*/ 2127 h 2402"/>
                <a:gd name="T66" fmla="*/ 922 w 2936"/>
                <a:gd name="T67" fmla="*/ 2213 h 2402"/>
                <a:gd name="T68" fmla="*/ 522 w 2936"/>
                <a:gd name="T69" fmla="*/ 2369 h 2402"/>
                <a:gd name="T70" fmla="*/ 336 w 2936"/>
                <a:gd name="T71" fmla="*/ 2402 h 2402"/>
                <a:gd name="T72" fmla="*/ 281 w 2936"/>
                <a:gd name="T73" fmla="*/ 2373 h 2402"/>
                <a:gd name="T74" fmla="*/ 267 w 2936"/>
                <a:gd name="T75" fmla="*/ 2328 h 2402"/>
                <a:gd name="T76" fmla="*/ 272 w 2936"/>
                <a:gd name="T77" fmla="*/ 2302 h 2402"/>
                <a:gd name="T78" fmla="*/ 280 w 2936"/>
                <a:gd name="T79" fmla="*/ 2288 h 2402"/>
                <a:gd name="T80" fmla="*/ 289 w 2936"/>
                <a:gd name="T81" fmla="*/ 2274 h 2402"/>
                <a:gd name="T82" fmla="*/ 294 w 2936"/>
                <a:gd name="T83" fmla="*/ 2270 h 2402"/>
                <a:gd name="T84" fmla="*/ 303 w 2936"/>
                <a:gd name="T85" fmla="*/ 2260 h 2402"/>
                <a:gd name="T86" fmla="*/ 311 w 2936"/>
                <a:gd name="T87" fmla="*/ 2250 h 2402"/>
                <a:gd name="T88" fmla="*/ 341 w 2936"/>
                <a:gd name="T89" fmla="*/ 2216 h 2402"/>
                <a:gd name="T90" fmla="*/ 413 w 2936"/>
                <a:gd name="T91" fmla="*/ 2136 h 2402"/>
                <a:gd name="T92" fmla="*/ 488 w 2936"/>
                <a:gd name="T93" fmla="*/ 2036 h 2402"/>
                <a:gd name="T94" fmla="*/ 483 w 2936"/>
                <a:gd name="T95" fmla="*/ 1859 h 2402"/>
                <a:gd name="T96" fmla="*/ 242 w 2936"/>
                <a:gd name="T97" fmla="*/ 1654 h 2402"/>
                <a:gd name="T98" fmla="*/ 76 w 2936"/>
                <a:gd name="T99" fmla="*/ 1407 h 2402"/>
                <a:gd name="T100" fmla="*/ 3 w 2936"/>
                <a:gd name="T101" fmla="*/ 1138 h 2402"/>
                <a:gd name="T102" fmla="*/ 27 w 2936"/>
                <a:gd name="T103" fmla="*/ 856 h 2402"/>
                <a:gd name="T104" fmla="*/ 150 w 2936"/>
                <a:gd name="T105" fmla="*/ 593 h 2402"/>
                <a:gd name="T106" fmla="*/ 363 w 2936"/>
                <a:gd name="T107" fmla="*/ 362 h 2402"/>
                <a:gd name="T108" fmla="*/ 649 w 2936"/>
                <a:gd name="T109" fmla="*/ 180 h 2402"/>
                <a:gd name="T110" fmla="*/ 1032 w 2936"/>
                <a:gd name="T111" fmla="*/ 46 h 2402"/>
                <a:gd name="T112" fmla="*/ 1468 w 2936"/>
                <a:gd name="T113" fmla="*/ 0 h 2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36" h="2402">
                  <a:moveTo>
                    <a:pt x="1468" y="266"/>
                  </a:moveTo>
                  <a:lnTo>
                    <a:pt x="1364" y="270"/>
                  </a:lnTo>
                  <a:lnTo>
                    <a:pt x="1260" y="279"/>
                  </a:lnTo>
                  <a:lnTo>
                    <a:pt x="1160" y="294"/>
                  </a:lnTo>
                  <a:lnTo>
                    <a:pt x="1062" y="315"/>
                  </a:lnTo>
                  <a:lnTo>
                    <a:pt x="965" y="341"/>
                  </a:lnTo>
                  <a:lnTo>
                    <a:pt x="871" y="375"/>
                  </a:lnTo>
                  <a:lnTo>
                    <a:pt x="795" y="407"/>
                  </a:lnTo>
                  <a:lnTo>
                    <a:pt x="723" y="443"/>
                  </a:lnTo>
                  <a:lnTo>
                    <a:pt x="655" y="482"/>
                  </a:lnTo>
                  <a:lnTo>
                    <a:pt x="592" y="524"/>
                  </a:lnTo>
                  <a:lnTo>
                    <a:pt x="533" y="569"/>
                  </a:lnTo>
                  <a:lnTo>
                    <a:pt x="480" y="618"/>
                  </a:lnTo>
                  <a:lnTo>
                    <a:pt x="431" y="669"/>
                  </a:lnTo>
                  <a:lnTo>
                    <a:pt x="387" y="723"/>
                  </a:lnTo>
                  <a:lnTo>
                    <a:pt x="351" y="777"/>
                  </a:lnTo>
                  <a:lnTo>
                    <a:pt x="320" y="833"/>
                  </a:lnTo>
                  <a:lnTo>
                    <a:pt x="297" y="890"/>
                  </a:lnTo>
                  <a:lnTo>
                    <a:pt x="280" y="948"/>
                  </a:lnTo>
                  <a:lnTo>
                    <a:pt x="270" y="1007"/>
                  </a:lnTo>
                  <a:lnTo>
                    <a:pt x="267" y="1067"/>
                  </a:lnTo>
                  <a:lnTo>
                    <a:pt x="270" y="1124"/>
                  </a:lnTo>
                  <a:lnTo>
                    <a:pt x="279" y="1180"/>
                  </a:lnTo>
                  <a:lnTo>
                    <a:pt x="295" y="1235"/>
                  </a:lnTo>
                  <a:lnTo>
                    <a:pt x="317" y="1290"/>
                  </a:lnTo>
                  <a:lnTo>
                    <a:pt x="344" y="1344"/>
                  </a:lnTo>
                  <a:lnTo>
                    <a:pt x="378" y="1398"/>
                  </a:lnTo>
                  <a:lnTo>
                    <a:pt x="416" y="1449"/>
                  </a:lnTo>
                  <a:lnTo>
                    <a:pt x="461" y="1499"/>
                  </a:lnTo>
                  <a:lnTo>
                    <a:pt x="511" y="1545"/>
                  </a:lnTo>
                  <a:lnTo>
                    <a:pt x="565" y="1589"/>
                  </a:lnTo>
                  <a:lnTo>
                    <a:pt x="624" y="1632"/>
                  </a:lnTo>
                  <a:lnTo>
                    <a:pt x="689" y="1672"/>
                  </a:lnTo>
                  <a:lnTo>
                    <a:pt x="891" y="1789"/>
                  </a:lnTo>
                  <a:lnTo>
                    <a:pt x="818" y="1964"/>
                  </a:lnTo>
                  <a:lnTo>
                    <a:pt x="885" y="1923"/>
                  </a:lnTo>
                  <a:lnTo>
                    <a:pt x="947" y="1883"/>
                  </a:lnTo>
                  <a:lnTo>
                    <a:pt x="1039" y="1819"/>
                  </a:lnTo>
                  <a:lnTo>
                    <a:pt x="1149" y="1839"/>
                  </a:lnTo>
                  <a:lnTo>
                    <a:pt x="1257" y="1855"/>
                  </a:lnTo>
                  <a:lnTo>
                    <a:pt x="1364" y="1865"/>
                  </a:lnTo>
                  <a:lnTo>
                    <a:pt x="1468" y="1868"/>
                  </a:lnTo>
                  <a:lnTo>
                    <a:pt x="1574" y="1865"/>
                  </a:lnTo>
                  <a:lnTo>
                    <a:pt x="1677" y="1856"/>
                  </a:lnTo>
                  <a:lnTo>
                    <a:pt x="1777" y="1841"/>
                  </a:lnTo>
                  <a:lnTo>
                    <a:pt x="1875" y="1820"/>
                  </a:lnTo>
                  <a:lnTo>
                    <a:pt x="1971" y="1794"/>
                  </a:lnTo>
                  <a:lnTo>
                    <a:pt x="2065" y="1760"/>
                  </a:lnTo>
                  <a:lnTo>
                    <a:pt x="2142" y="1728"/>
                  </a:lnTo>
                  <a:lnTo>
                    <a:pt x="2215" y="1691"/>
                  </a:lnTo>
                  <a:lnTo>
                    <a:pt x="2282" y="1653"/>
                  </a:lnTo>
                  <a:lnTo>
                    <a:pt x="2345" y="1611"/>
                  </a:lnTo>
                  <a:lnTo>
                    <a:pt x="2403" y="1566"/>
                  </a:lnTo>
                  <a:lnTo>
                    <a:pt x="2457" y="1517"/>
                  </a:lnTo>
                  <a:lnTo>
                    <a:pt x="2506" y="1466"/>
                  </a:lnTo>
                  <a:lnTo>
                    <a:pt x="2549" y="1412"/>
                  </a:lnTo>
                  <a:lnTo>
                    <a:pt x="2586" y="1358"/>
                  </a:lnTo>
                  <a:lnTo>
                    <a:pt x="2616" y="1302"/>
                  </a:lnTo>
                  <a:lnTo>
                    <a:pt x="2640" y="1244"/>
                  </a:lnTo>
                  <a:lnTo>
                    <a:pt x="2656" y="1187"/>
                  </a:lnTo>
                  <a:lnTo>
                    <a:pt x="2666" y="1128"/>
                  </a:lnTo>
                  <a:lnTo>
                    <a:pt x="2670" y="1067"/>
                  </a:lnTo>
                  <a:lnTo>
                    <a:pt x="2666" y="1007"/>
                  </a:lnTo>
                  <a:lnTo>
                    <a:pt x="2656" y="948"/>
                  </a:lnTo>
                  <a:lnTo>
                    <a:pt x="2640" y="890"/>
                  </a:lnTo>
                  <a:lnTo>
                    <a:pt x="2616" y="833"/>
                  </a:lnTo>
                  <a:lnTo>
                    <a:pt x="2586" y="777"/>
                  </a:lnTo>
                  <a:lnTo>
                    <a:pt x="2549" y="723"/>
                  </a:lnTo>
                  <a:lnTo>
                    <a:pt x="2506" y="669"/>
                  </a:lnTo>
                  <a:lnTo>
                    <a:pt x="2457" y="618"/>
                  </a:lnTo>
                  <a:lnTo>
                    <a:pt x="2403" y="569"/>
                  </a:lnTo>
                  <a:lnTo>
                    <a:pt x="2345" y="524"/>
                  </a:lnTo>
                  <a:lnTo>
                    <a:pt x="2282" y="482"/>
                  </a:lnTo>
                  <a:lnTo>
                    <a:pt x="2215" y="443"/>
                  </a:lnTo>
                  <a:lnTo>
                    <a:pt x="2142" y="407"/>
                  </a:lnTo>
                  <a:lnTo>
                    <a:pt x="2065" y="375"/>
                  </a:lnTo>
                  <a:lnTo>
                    <a:pt x="1971" y="341"/>
                  </a:lnTo>
                  <a:lnTo>
                    <a:pt x="1875" y="315"/>
                  </a:lnTo>
                  <a:lnTo>
                    <a:pt x="1777" y="294"/>
                  </a:lnTo>
                  <a:lnTo>
                    <a:pt x="1677" y="279"/>
                  </a:lnTo>
                  <a:lnTo>
                    <a:pt x="1574" y="270"/>
                  </a:lnTo>
                  <a:lnTo>
                    <a:pt x="1468" y="266"/>
                  </a:lnTo>
                  <a:close/>
                  <a:moveTo>
                    <a:pt x="1468" y="0"/>
                  </a:moveTo>
                  <a:lnTo>
                    <a:pt x="1468" y="0"/>
                  </a:lnTo>
                  <a:lnTo>
                    <a:pt x="1582" y="2"/>
                  </a:lnTo>
                  <a:lnTo>
                    <a:pt x="1692" y="11"/>
                  </a:lnTo>
                  <a:lnTo>
                    <a:pt x="1799" y="26"/>
                  </a:lnTo>
                  <a:lnTo>
                    <a:pt x="1904" y="46"/>
                  </a:lnTo>
                  <a:lnTo>
                    <a:pt x="2007" y="72"/>
                  </a:lnTo>
                  <a:lnTo>
                    <a:pt x="2108" y="104"/>
                  </a:lnTo>
                  <a:lnTo>
                    <a:pt x="2206" y="143"/>
                  </a:lnTo>
                  <a:lnTo>
                    <a:pt x="2288" y="180"/>
                  </a:lnTo>
                  <a:lnTo>
                    <a:pt x="2367" y="220"/>
                  </a:lnTo>
                  <a:lnTo>
                    <a:pt x="2439" y="264"/>
                  </a:lnTo>
                  <a:lnTo>
                    <a:pt x="2508" y="311"/>
                  </a:lnTo>
                  <a:lnTo>
                    <a:pt x="2573" y="362"/>
                  </a:lnTo>
                  <a:lnTo>
                    <a:pt x="2633" y="415"/>
                  </a:lnTo>
                  <a:lnTo>
                    <a:pt x="2689" y="472"/>
                  </a:lnTo>
                  <a:lnTo>
                    <a:pt x="2741" y="532"/>
                  </a:lnTo>
                  <a:lnTo>
                    <a:pt x="2786" y="593"/>
                  </a:lnTo>
                  <a:lnTo>
                    <a:pt x="2826" y="657"/>
                  </a:lnTo>
                  <a:lnTo>
                    <a:pt x="2860" y="723"/>
                  </a:lnTo>
                  <a:lnTo>
                    <a:pt x="2887" y="788"/>
                  </a:lnTo>
                  <a:lnTo>
                    <a:pt x="2909" y="856"/>
                  </a:lnTo>
                  <a:lnTo>
                    <a:pt x="2925" y="926"/>
                  </a:lnTo>
                  <a:lnTo>
                    <a:pt x="2934" y="996"/>
                  </a:lnTo>
                  <a:lnTo>
                    <a:pt x="2936" y="1067"/>
                  </a:lnTo>
                  <a:lnTo>
                    <a:pt x="2934" y="1139"/>
                  </a:lnTo>
                  <a:lnTo>
                    <a:pt x="2925" y="1209"/>
                  </a:lnTo>
                  <a:lnTo>
                    <a:pt x="2909" y="1278"/>
                  </a:lnTo>
                  <a:lnTo>
                    <a:pt x="2887" y="1347"/>
                  </a:lnTo>
                  <a:lnTo>
                    <a:pt x="2860" y="1412"/>
                  </a:lnTo>
                  <a:lnTo>
                    <a:pt x="2826" y="1478"/>
                  </a:lnTo>
                  <a:lnTo>
                    <a:pt x="2786" y="1542"/>
                  </a:lnTo>
                  <a:lnTo>
                    <a:pt x="2741" y="1603"/>
                  </a:lnTo>
                  <a:lnTo>
                    <a:pt x="2689" y="1663"/>
                  </a:lnTo>
                  <a:lnTo>
                    <a:pt x="2633" y="1720"/>
                  </a:lnTo>
                  <a:lnTo>
                    <a:pt x="2573" y="1773"/>
                  </a:lnTo>
                  <a:lnTo>
                    <a:pt x="2508" y="1824"/>
                  </a:lnTo>
                  <a:lnTo>
                    <a:pt x="2439" y="1871"/>
                  </a:lnTo>
                  <a:lnTo>
                    <a:pt x="2367" y="1915"/>
                  </a:lnTo>
                  <a:lnTo>
                    <a:pt x="2288" y="1955"/>
                  </a:lnTo>
                  <a:lnTo>
                    <a:pt x="2206" y="1992"/>
                  </a:lnTo>
                  <a:lnTo>
                    <a:pt x="2108" y="2031"/>
                  </a:lnTo>
                  <a:lnTo>
                    <a:pt x="2007" y="2062"/>
                  </a:lnTo>
                  <a:lnTo>
                    <a:pt x="1904" y="2089"/>
                  </a:lnTo>
                  <a:lnTo>
                    <a:pt x="1799" y="2109"/>
                  </a:lnTo>
                  <a:lnTo>
                    <a:pt x="1692" y="2124"/>
                  </a:lnTo>
                  <a:lnTo>
                    <a:pt x="1580" y="2133"/>
                  </a:lnTo>
                  <a:lnTo>
                    <a:pt x="1468" y="2135"/>
                  </a:lnTo>
                  <a:lnTo>
                    <a:pt x="1378" y="2133"/>
                  </a:lnTo>
                  <a:lnTo>
                    <a:pt x="1287" y="2127"/>
                  </a:lnTo>
                  <a:lnTo>
                    <a:pt x="1195" y="2117"/>
                  </a:lnTo>
                  <a:lnTo>
                    <a:pt x="1102" y="2102"/>
                  </a:lnTo>
                  <a:lnTo>
                    <a:pt x="1013" y="2160"/>
                  </a:lnTo>
                  <a:lnTo>
                    <a:pt x="922" y="2213"/>
                  </a:lnTo>
                  <a:lnTo>
                    <a:pt x="827" y="2260"/>
                  </a:lnTo>
                  <a:lnTo>
                    <a:pt x="728" y="2302"/>
                  </a:lnTo>
                  <a:lnTo>
                    <a:pt x="626" y="2338"/>
                  </a:lnTo>
                  <a:lnTo>
                    <a:pt x="522" y="2369"/>
                  </a:lnTo>
                  <a:lnTo>
                    <a:pt x="469" y="2381"/>
                  </a:lnTo>
                  <a:lnTo>
                    <a:pt x="408" y="2391"/>
                  </a:lnTo>
                  <a:lnTo>
                    <a:pt x="343" y="2402"/>
                  </a:lnTo>
                  <a:lnTo>
                    <a:pt x="336" y="2402"/>
                  </a:lnTo>
                  <a:lnTo>
                    <a:pt x="321" y="2401"/>
                  </a:lnTo>
                  <a:lnTo>
                    <a:pt x="306" y="2395"/>
                  </a:lnTo>
                  <a:lnTo>
                    <a:pt x="293" y="2386"/>
                  </a:lnTo>
                  <a:lnTo>
                    <a:pt x="281" y="2373"/>
                  </a:lnTo>
                  <a:lnTo>
                    <a:pt x="273" y="2359"/>
                  </a:lnTo>
                  <a:lnTo>
                    <a:pt x="269" y="2342"/>
                  </a:lnTo>
                  <a:lnTo>
                    <a:pt x="268" y="2335"/>
                  </a:lnTo>
                  <a:lnTo>
                    <a:pt x="267" y="2328"/>
                  </a:lnTo>
                  <a:lnTo>
                    <a:pt x="268" y="2321"/>
                  </a:lnTo>
                  <a:lnTo>
                    <a:pt x="268" y="2314"/>
                  </a:lnTo>
                  <a:lnTo>
                    <a:pt x="270" y="2309"/>
                  </a:lnTo>
                  <a:lnTo>
                    <a:pt x="272" y="2302"/>
                  </a:lnTo>
                  <a:lnTo>
                    <a:pt x="277" y="2292"/>
                  </a:lnTo>
                  <a:lnTo>
                    <a:pt x="278" y="2292"/>
                  </a:lnTo>
                  <a:lnTo>
                    <a:pt x="279" y="2291"/>
                  </a:lnTo>
                  <a:lnTo>
                    <a:pt x="280" y="2288"/>
                  </a:lnTo>
                  <a:lnTo>
                    <a:pt x="283" y="2285"/>
                  </a:lnTo>
                  <a:lnTo>
                    <a:pt x="285" y="2280"/>
                  </a:lnTo>
                  <a:lnTo>
                    <a:pt x="287" y="2276"/>
                  </a:lnTo>
                  <a:lnTo>
                    <a:pt x="289" y="2274"/>
                  </a:lnTo>
                  <a:lnTo>
                    <a:pt x="292" y="2271"/>
                  </a:lnTo>
                  <a:lnTo>
                    <a:pt x="293" y="2270"/>
                  </a:lnTo>
                  <a:lnTo>
                    <a:pt x="293" y="2270"/>
                  </a:lnTo>
                  <a:lnTo>
                    <a:pt x="294" y="2270"/>
                  </a:lnTo>
                  <a:lnTo>
                    <a:pt x="295" y="2269"/>
                  </a:lnTo>
                  <a:lnTo>
                    <a:pt x="297" y="2267"/>
                  </a:lnTo>
                  <a:lnTo>
                    <a:pt x="300" y="2263"/>
                  </a:lnTo>
                  <a:lnTo>
                    <a:pt x="303" y="2260"/>
                  </a:lnTo>
                  <a:lnTo>
                    <a:pt x="305" y="2255"/>
                  </a:lnTo>
                  <a:lnTo>
                    <a:pt x="307" y="2252"/>
                  </a:lnTo>
                  <a:lnTo>
                    <a:pt x="310" y="2251"/>
                  </a:lnTo>
                  <a:lnTo>
                    <a:pt x="311" y="2250"/>
                  </a:lnTo>
                  <a:lnTo>
                    <a:pt x="311" y="2250"/>
                  </a:lnTo>
                  <a:lnTo>
                    <a:pt x="318" y="2242"/>
                  </a:lnTo>
                  <a:lnTo>
                    <a:pt x="328" y="2230"/>
                  </a:lnTo>
                  <a:lnTo>
                    <a:pt x="341" y="2216"/>
                  </a:lnTo>
                  <a:lnTo>
                    <a:pt x="359" y="2197"/>
                  </a:lnTo>
                  <a:lnTo>
                    <a:pt x="381" y="2174"/>
                  </a:lnTo>
                  <a:lnTo>
                    <a:pt x="399" y="2153"/>
                  </a:lnTo>
                  <a:lnTo>
                    <a:pt x="413" y="2136"/>
                  </a:lnTo>
                  <a:lnTo>
                    <a:pt x="425" y="2120"/>
                  </a:lnTo>
                  <a:lnTo>
                    <a:pt x="441" y="2100"/>
                  </a:lnTo>
                  <a:lnTo>
                    <a:pt x="459" y="2076"/>
                  </a:lnTo>
                  <a:lnTo>
                    <a:pt x="488" y="2036"/>
                  </a:lnTo>
                  <a:lnTo>
                    <a:pt x="512" y="1996"/>
                  </a:lnTo>
                  <a:lnTo>
                    <a:pt x="533" y="1952"/>
                  </a:lnTo>
                  <a:lnTo>
                    <a:pt x="555" y="1904"/>
                  </a:lnTo>
                  <a:lnTo>
                    <a:pt x="483" y="1859"/>
                  </a:lnTo>
                  <a:lnTo>
                    <a:pt x="416" y="1813"/>
                  </a:lnTo>
                  <a:lnTo>
                    <a:pt x="354" y="1763"/>
                  </a:lnTo>
                  <a:lnTo>
                    <a:pt x="295" y="1710"/>
                  </a:lnTo>
                  <a:lnTo>
                    <a:pt x="242" y="1654"/>
                  </a:lnTo>
                  <a:lnTo>
                    <a:pt x="193" y="1596"/>
                  </a:lnTo>
                  <a:lnTo>
                    <a:pt x="149" y="1535"/>
                  </a:lnTo>
                  <a:lnTo>
                    <a:pt x="109" y="1471"/>
                  </a:lnTo>
                  <a:lnTo>
                    <a:pt x="76" y="1407"/>
                  </a:lnTo>
                  <a:lnTo>
                    <a:pt x="49" y="1342"/>
                  </a:lnTo>
                  <a:lnTo>
                    <a:pt x="27" y="1275"/>
                  </a:lnTo>
                  <a:lnTo>
                    <a:pt x="12" y="1207"/>
                  </a:lnTo>
                  <a:lnTo>
                    <a:pt x="3" y="1138"/>
                  </a:lnTo>
                  <a:lnTo>
                    <a:pt x="0" y="1067"/>
                  </a:lnTo>
                  <a:lnTo>
                    <a:pt x="3" y="996"/>
                  </a:lnTo>
                  <a:lnTo>
                    <a:pt x="12" y="926"/>
                  </a:lnTo>
                  <a:lnTo>
                    <a:pt x="27" y="856"/>
                  </a:lnTo>
                  <a:lnTo>
                    <a:pt x="49" y="788"/>
                  </a:lnTo>
                  <a:lnTo>
                    <a:pt x="77" y="723"/>
                  </a:lnTo>
                  <a:lnTo>
                    <a:pt x="110" y="657"/>
                  </a:lnTo>
                  <a:lnTo>
                    <a:pt x="150" y="593"/>
                  </a:lnTo>
                  <a:lnTo>
                    <a:pt x="196" y="532"/>
                  </a:lnTo>
                  <a:lnTo>
                    <a:pt x="247" y="472"/>
                  </a:lnTo>
                  <a:lnTo>
                    <a:pt x="303" y="415"/>
                  </a:lnTo>
                  <a:lnTo>
                    <a:pt x="363" y="362"/>
                  </a:lnTo>
                  <a:lnTo>
                    <a:pt x="428" y="311"/>
                  </a:lnTo>
                  <a:lnTo>
                    <a:pt x="497" y="264"/>
                  </a:lnTo>
                  <a:lnTo>
                    <a:pt x="571" y="220"/>
                  </a:lnTo>
                  <a:lnTo>
                    <a:pt x="649" y="180"/>
                  </a:lnTo>
                  <a:lnTo>
                    <a:pt x="731" y="143"/>
                  </a:lnTo>
                  <a:lnTo>
                    <a:pt x="829" y="104"/>
                  </a:lnTo>
                  <a:lnTo>
                    <a:pt x="929" y="72"/>
                  </a:lnTo>
                  <a:lnTo>
                    <a:pt x="1032" y="46"/>
                  </a:lnTo>
                  <a:lnTo>
                    <a:pt x="1138" y="26"/>
                  </a:lnTo>
                  <a:lnTo>
                    <a:pt x="1246" y="11"/>
                  </a:lnTo>
                  <a:lnTo>
                    <a:pt x="1356" y="2"/>
                  </a:lnTo>
                  <a:lnTo>
                    <a:pt x="1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71" name="Freeform 85"/>
            <p:cNvSpPr>
              <a:spLocks/>
            </p:cNvSpPr>
            <p:nvPr/>
          </p:nvSpPr>
          <p:spPr bwMode="auto">
            <a:xfrm>
              <a:off x="1227138" y="4549776"/>
              <a:ext cx="973138" cy="868363"/>
            </a:xfrm>
            <a:custGeom>
              <a:avLst/>
              <a:gdLst>
                <a:gd name="T0" fmla="*/ 2016 w 2453"/>
                <a:gd name="T1" fmla="*/ 91 h 2186"/>
                <a:gd name="T2" fmla="*/ 2199 w 2453"/>
                <a:gd name="T3" fmla="*/ 251 h 2186"/>
                <a:gd name="T4" fmla="*/ 2339 w 2453"/>
                <a:gd name="T5" fmla="*/ 435 h 2186"/>
                <a:gd name="T6" fmla="*/ 2425 w 2453"/>
                <a:gd name="T7" fmla="*/ 637 h 2186"/>
                <a:gd name="T8" fmla="*/ 2453 w 2453"/>
                <a:gd name="T9" fmla="*/ 852 h 2186"/>
                <a:gd name="T10" fmla="*/ 2426 w 2453"/>
                <a:gd name="T11" fmla="*/ 1059 h 2186"/>
                <a:gd name="T12" fmla="*/ 2344 w 2453"/>
                <a:gd name="T13" fmla="*/ 1257 h 2186"/>
                <a:gd name="T14" fmla="*/ 2212 w 2453"/>
                <a:gd name="T15" fmla="*/ 1438 h 2186"/>
                <a:gd name="T16" fmla="*/ 2038 w 2453"/>
                <a:gd name="T17" fmla="*/ 1596 h 2186"/>
                <a:gd name="T18" fmla="*/ 1920 w 2453"/>
                <a:gd name="T19" fmla="*/ 1736 h 2186"/>
                <a:gd name="T20" fmla="*/ 1994 w 2453"/>
                <a:gd name="T21" fmla="*/ 1860 h 2186"/>
                <a:gd name="T22" fmla="*/ 2040 w 2453"/>
                <a:gd name="T23" fmla="*/ 1921 h 2186"/>
                <a:gd name="T24" fmla="*/ 2095 w 2453"/>
                <a:gd name="T25" fmla="*/ 1982 h 2186"/>
                <a:gd name="T26" fmla="*/ 2136 w 2453"/>
                <a:gd name="T27" fmla="*/ 2026 h 2186"/>
                <a:gd name="T28" fmla="*/ 2148 w 2453"/>
                <a:gd name="T29" fmla="*/ 2040 h 2186"/>
                <a:gd name="T30" fmla="*/ 2158 w 2453"/>
                <a:gd name="T31" fmla="*/ 2051 h 2186"/>
                <a:gd name="T32" fmla="*/ 2166 w 2453"/>
                <a:gd name="T33" fmla="*/ 2060 h 2186"/>
                <a:gd name="T34" fmla="*/ 2174 w 2453"/>
                <a:gd name="T35" fmla="*/ 2073 h 2186"/>
                <a:gd name="T36" fmla="*/ 2182 w 2453"/>
                <a:gd name="T37" fmla="*/ 2087 h 2186"/>
                <a:gd name="T38" fmla="*/ 2185 w 2453"/>
                <a:gd name="T39" fmla="*/ 2099 h 2186"/>
                <a:gd name="T40" fmla="*/ 2188 w 2453"/>
                <a:gd name="T41" fmla="*/ 2110 h 2186"/>
                <a:gd name="T42" fmla="*/ 2185 w 2453"/>
                <a:gd name="T43" fmla="*/ 2113 h 2186"/>
                <a:gd name="T44" fmla="*/ 2184 w 2453"/>
                <a:gd name="T45" fmla="*/ 2126 h 2186"/>
                <a:gd name="T46" fmla="*/ 2157 w 2453"/>
                <a:gd name="T47" fmla="*/ 2171 h 2186"/>
                <a:gd name="T48" fmla="*/ 2112 w 2453"/>
                <a:gd name="T49" fmla="*/ 2186 h 2186"/>
                <a:gd name="T50" fmla="*/ 1932 w 2453"/>
                <a:gd name="T51" fmla="*/ 2153 h 2186"/>
                <a:gd name="T52" fmla="*/ 1626 w 2453"/>
                <a:gd name="T53" fmla="*/ 2044 h 2186"/>
                <a:gd name="T54" fmla="*/ 1353 w 2453"/>
                <a:gd name="T55" fmla="*/ 1885 h 2186"/>
                <a:gd name="T56" fmla="*/ 1076 w 2453"/>
                <a:gd name="T57" fmla="*/ 1917 h 2186"/>
                <a:gd name="T58" fmla="*/ 765 w 2453"/>
                <a:gd name="T59" fmla="*/ 1908 h 2186"/>
                <a:gd name="T60" fmla="*/ 456 w 2453"/>
                <a:gd name="T61" fmla="*/ 1850 h 2186"/>
                <a:gd name="T62" fmla="*/ 174 w 2453"/>
                <a:gd name="T63" fmla="*/ 1744 h 2186"/>
                <a:gd name="T64" fmla="*/ 57 w 2453"/>
                <a:gd name="T65" fmla="*/ 1647 h 2186"/>
                <a:gd name="T66" fmla="*/ 184 w 2453"/>
                <a:gd name="T67" fmla="*/ 1652 h 2186"/>
                <a:gd name="T68" fmla="*/ 513 w 2453"/>
                <a:gd name="T69" fmla="*/ 1629 h 2186"/>
                <a:gd name="T70" fmla="*/ 829 w 2453"/>
                <a:gd name="T71" fmla="*/ 1559 h 2186"/>
                <a:gd name="T72" fmla="*/ 1121 w 2453"/>
                <a:gd name="T73" fmla="*/ 1444 h 2186"/>
                <a:gd name="T74" fmla="*/ 1380 w 2453"/>
                <a:gd name="T75" fmla="*/ 1290 h 2186"/>
                <a:gd name="T76" fmla="*/ 1581 w 2453"/>
                <a:gd name="T77" fmla="*/ 1114 h 2186"/>
                <a:gd name="T78" fmla="*/ 1737 w 2453"/>
                <a:gd name="T79" fmla="*/ 918 h 2186"/>
                <a:gd name="T80" fmla="*/ 1848 w 2453"/>
                <a:gd name="T81" fmla="*/ 702 h 2186"/>
                <a:gd name="T82" fmla="*/ 1909 w 2453"/>
                <a:gd name="T83" fmla="*/ 475 h 2186"/>
                <a:gd name="T84" fmla="*/ 1917 w 2453"/>
                <a:gd name="T85" fmla="*/ 237 h 2186"/>
                <a:gd name="T86" fmla="*/ 1871 w 2453"/>
                <a:gd name="T87" fmla="*/ 0 h 2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3" h="2186">
                  <a:moveTo>
                    <a:pt x="1871" y="0"/>
                  </a:moveTo>
                  <a:lnTo>
                    <a:pt x="1946" y="44"/>
                  </a:lnTo>
                  <a:lnTo>
                    <a:pt x="2016" y="91"/>
                  </a:lnTo>
                  <a:lnTo>
                    <a:pt x="2081" y="142"/>
                  </a:lnTo>
                  <a:lnTo>
                    <a:pt x="2142" y="194"/>
                  </a:lnTo>
                  <a:lnTo>
                    <a:pt x="2199" y="251"/>
                  </a:lnTo>
                  <a:lnTo>
                    <a:pt x="2250" y="310"/>
                  </a:lnTo>
                  <a:lnTo>
                    <a:pt x="2297" y="372"/>
                  </a:lnTo>
                  <a:lnTo>
                    <a:pt x="2339" y="435"/>
                  </a:lnTo>
                  <a:lnTo>
                    <a:pt x="2374" y="501"/>
                  </a:lnTo>
                  <a:lnTo>
                    <a:pt x="2402" y="569"/>
                  </a:lnTo>
                  <a:lnTo>
                    <a:pt x="2425" y="637"/>
                  </a:lnTo>
                  <a:lnTo>
                    <a:pt x="2441" y="708"/>
                  </a:lnTo>
                  <a:lnTo>
                    <a:pt x="2450" y="779"/>
                  </a:lnTo>
                  <a:lnTo>
                    <a:pt x="2453" y="852"/>
                  </a:lnTo>
                  <a:lnTo>
                    <a:pt x="2451" y="922"/>
                  </a:lnTo>
                  <a:lnTo>
                    <a:pt x="2442" y="991"/>
                  </a:lnTo>
                  <a:lnTo>
                    <a:pt x="2426" y="1059"/>
                  </a:lnTo>
                  <a:lnTo>
                    <a:pt x="2406" y="1126"/>
                  </a:lnTo>
                  <a:lnTo>
                    <a:pt x="2378" y="1192"/>
                  </a:lnTo>
                  <a:lnTo>
                    <a:pt x="2344" y="1257"/>
                  </a:lnTo>
                  <a:lnTo>
                    <a:pt x="2306" y="1319"/>
                  </a:lnTo>
                  <a:lnTo>
                    <a:pt x="2261" y="1381"/>
                  </a:lnTo>
                  <a:lnTo>
                    <a:pt x="2212" y="1438"/>
                  </a:lnTo>
                  <a:lnTo>
                    <a:pt x="2158" y="1494"/>
                  </a:lnTo>
                  <a:lnTo>
                    <a:pt x="2100" y="1546"/>
                  </a:lnTo>
                  <a:lnTo>
                    <a:pt x="2038" y="1596"/>
                  </a:lnTo>
                  <a:lnTo>
                    <a:pt x="1971" y="1644"/>
                  </a:lnTo>
                  <a:lnTo>
                    <a:pt x="1898" y="1688"/>
                  </a:lnTo>
                  <a:lnTo>
                    <a:pt x="1920" y="1736"/>
                  </a:lnTo>
                  <a:lnTo>
                    <a:pt x="1942" y="1780"/>
                  </a:lnTo>
                  <a:lnTo>
                    <a:pt x="1965" y="1821"/>
                  </a:lnTo>
                  <a:lnTo>
                    <a:pt x="1994" y="1860"/>
                  </a:lnTo>
                  <a:lnTo>
                    <a:pt x="2012" y="1884"/>
                  </a:lnTo>
                  <a:lnTo>
                    <a:pt x="2028" y="1904"/>
                  </a:lnTo>
                  <a:lnTo>
                    <a:pt x="2040" y="1921"/>
                  </a:lnTo>
                  <a:lnTo>
                    <a:pt x="2054" y="1938"/>
                  </a:lnTo>
                  <a:lnTo>
                    <a:pt x="2072" y="1958"/>
                  </a:lnTo>
                  <a:lnTo>
                    <a:pt x="2095" y="1982"/>
                  </a:lnTo>
                  <a:lnTo>
                    <a:pt x="2112" y="2000"/>
                  </a:lnTo>
                  <a:lnTo>
                    <a:pt x="2125" y="2015"/>
                  </a:lnTo>
                  <a:lnTo>
                    <a:pt x="2136" y="2026"/>
                  </a:lnTo>
                  <a:lnTo>
                    <a:pt x="2142" y="2034"/>
                  </a:lnTo>
                  <a:lnTo>
                    <a:pt x="2145" y="2036"/>
                  </a:lnTo>
                  <a:lnTo>
                    <a:pt x="2148" y="2040"/>
                  </a:lnTo>
                  <a:lnTo>
                    <a:pt x="2151" y="2043"/>
                  </a:lnTo>
                  <a:lnTo>
                    <a:pt x="2155" y="2048"/>
                  </a:lnTo>
                  <a:lnTo>
                    <a:pt x="2158" y="2051"/>
                  </a:lnTo>
                  <a:lnTo>
                    <a:pt x="2160" y="2053"/>
                  </a:lnTo>
                  <a:lnTo>
                    <a:pt x="2163" y="2057"/>
                  </a:lnTo>
                  <a:lnTo>
                    <a:pt x="2166" y="2060"/>
                  </a:lnTo>
                  <a:lnTo>
                    <a:pt x="2168" y="2065"/>
                  </a:lnTo>
                  <a:lnTo>
                    <a:pt x="2172" y="2069"/>
                  </a:lnTo>
                  <a:lnTo>
                    <a:pt x="2174" y="2073"/>
                  </a:lnTo>
                  <a:lnTo>
                    <a:pt x="2176" y="2076"/>
                  </a:lnTo>
                  <a:lnTo>
                    <a:pt x="2181" y="2086"/>
                  </a:lnTo>
                  <a:lnTo>
                    <a:pt x="2182" y="2087"/>
                  </a:lnTo>
                  <a:lnTo>
                    <a:pt x="2182" y="2090"/>
                  </a:lnTo>
                  <a:lnTo>
                    <a:pt x="2184" y="2093"/>
                  </a:lnTo>
                  <a:lnTo>
                    <a:pt x="2185" y="2099"/>
                  </a:lnTo>
                  <a:lnTo>
                    <a:pt x="2187" y="2103"/>
                  </a:lnTo>
                  <a:lnTo>
                    <a:pt x="2188" y="2107"/>
                  </a:lnTo>
                  <a:lnTo>
                    <a:pt x="2188" y="2110"/>
                  </a:lnTo>
                  <a:lnTo>
                    <a:pt x="2188" y="2111"/>
                  </a:lnTo>
                  <a:lnTo>
                    <a:pt x="2187" y="2112"/>
                  </a:lnTo>
                  <a:lnTo>
                    <a:pt x="2185" y="2113"/>
                  </a:lnTo>
                  <a:lnTo>
                    <a:pt x="2184" y="2116"/>
                  </a:lnTo>
                  <a:lnTo>
                    <a:pt x="2184" y="2120"/>
                  </a:lnTo>
                  <a:lnTo>
                    <a:pt x="2184" y="2126"/>
                  </a:lnTo>
                  <a:lnTo>
                    <a:pt x="2179" y="2144"/>
                  </a:lnTo>
                  <a:lnTo>
                    <a:pt x="2170" y="2159"/>
                  </a:lnTo>
                  <a:lnTo>
                    <a:pt x="2157" y="2171"/>
                  </a:lnTo>
                  <a:lnTo>
                    <a:pt x="2143" y="2180"/>
                  </a:lnTo>
                  <a:lnTo>
                    <a:pt x="2128" y="2185"/>
                  </a:lnTo>
                  <a:lnTo>
                    <a:pt x="2112" y="2186"/>
                  </a:lnTo>
                  <a:lnTo>
                    <a:pt x="2045" y="2176"/>
                  </a:lnTo>
                  <a:lnTo>
                    <a:pt x="1986" y="2165"/>
                  </a:lnTo>
                  <a:lnTo>
                    <a:pt x="1932" y="2153"/>
                  </a:lnTo>
                  <a:lnTo>
                    <a:pt x="1827" y="2123"/>
                  </a:lnTo>
                  <a:lnTo>
                    <a:pt x="1725" y="2086"/>
                  </a:lnTo>
                  <a:lnTo>
                    <a:pt x="1626" y="2044"/>
                  </a:lnTo>
                  <a:lnTo>
                    <a:pt x="1532" y="1997"/>
                  </a:lnTo>
                  <a:lnTo>
                    <a:pt x="1440" y="1944"/>
                  </a:lnTo>
                  <a:lnTo>
                    <a:pt x="1353" y="1885"/>
                  </a:lnTo>
                  <a:lnTo>
                    <a:pt x="1259" y="1900"/>
                  </a:lnTo>
                  <a:lnTo>
                    <a:pt x="1167" y="1910"/>
                  </a:lnTo>
                  <a:lnTo>
                    <a:pt x="1076" y="1917"/>
                  </a:lnTo>
                  <a:lnTo>
                    <a:pt x="985" y="1919"/>
                  </a:lnTo>
                  <a:lnTo>
                    <a:pt x="874" y="1916"/>
                  </a:lnTo>
                  <a:lnTo>
                    <a:pt x="765" y="1908"/>
                  </a:lnTo>
                  <a:lnTo>
                    <a:pt x="659" y="1895"/>
                  </a:lnTo>
                  <a:lnTo>
                    <a:pt x="556" y="1875"/>
                  </a:lnTo>
                  <a:lnTo>
                    <a:pt x="456" y="1850"/>
                  </a:lnTo>
                  <a:lnTo>
                    <a:pt x="360" y="1820"/>
                  </a:lnTo>
                  <a:lnTo>
                    <a:pt x="266" y="1784"/>
                  </a:lnTo>
                  <a:lnTo>
                    <a:pt x="174" y="1744"/>
                  </a:lnTo>
                  <a:lnTo>
                    <a:pt x="87" y="1696"/>
                  </a:lnTo>
                  <a:lnTo>
                    <a:pt x="0" y="1644"/>
                  </a:lnTo>
                  <a:lnTo>
                    <a:pt x="57" y="1647"/>
                  </a:lnTo>
                  <a:lnTo>
                    <a:pt x="107" y="1651"/>
                  </a:lnTo>
                  <a:lnTo>
                    <a:pt x="149" y="1652"/>
                  </a:lnTo>
                  <a:lnTo>
                    <a:pt x="184" y="1652"/>
                  </a:lnTo>
                  <a:lnTo>
                    <a:pt x="295" y="1649"/>
                  </a:lnTo>
                  <a:lnTo>
                    <a:pt x="405" y="1641"/>
                  </a:lnTo>
                  <a:lnTo>
                    <a:pt x="513" y="1629"/>
                  </a:lnTo>
                  <a:lnTo>
                    <a:pt x="620" y="1611"/>
                  </a:lnTo>
                  <a:lnTo>
                    <a:pt x="725" y="1587"/>
                  </a:lnTo>
                  <a:lnTo>
                    <a:pt x="829" y="1559"/>
                  </a:lnTo>
                  <a:lnTo>
                    <a:pt x="929" y="1525"/>
                  </a:lnTo>
                  <a:lnTo>
                    <a:pt x="1027" y="1487"/>
                  </a:lnTo>
                  <a:lnTo>
                    <a:pt x="1121" y="1444"/>
                  </a:lnTo>
                  <a:lnTo>
                    <a:pt x="1211" y="1398"/>
                  </a:lnTo>
                  <a:lnTo>
                    <a:pt x="1297" y="1345"/>
                  </a:lnTo>
                  <a:lnTo>
                    <a:pt x="1380" y="1290"/>
                  </a:lnTo>
                  <a:lnTo>
                    <a:pt x="1451" y="1233"/>
                  </a:lnTo>
                  <a:lnTo>
                    <a:pt x="1518" y="1175"/>
                  </a:lnTo>
                  <a:lnTo>
                    <a:pt x="1581" y="1114"/>
                  </a:lnTo>
                  <a:lnTo>
                    <a:pt x="1637" y="1050"/>
                  </a:lnTo>
                  <a:lnTo>
                    <a:pt x="1690" y="986"/>
                  </a:lnTo>
                  <a:lnTo>
                    <a:pt x="1737" y="918"/>
                  </a:lnTo>
                  <a:lnTo>
                    <a:pt x="1780" y="847"/>
                  </a:lnTo>
                  <a:lnTo>
                    <a:pt x="1817" y="775"/>
                  </a:lnTo>
                  <a:lnTo>
                    <a:pt x="1848" y="702"/>
                  </a:lnTo>
                  <a:lnTo>
                    <a:pt x="1875" y="627"/>
                  </a:lnTo>
                  <a:lnTo>
                    <a:pt x="1894" y="551"/>
                  </a:lnTo>
                  <a:lnTo>
                    <a:pt x="1909" y="475"/>
                  </a:lnTo>
                  <a:lnTo>
                    <a:pt x="1917" y="397"/>
                  </a:lnTo>
                  <a:lnTo>
                    <a:pt x="1920" y="317"/>
                  </a:lnTo>
                  <a:lnTo>
                    <a:pt x="1917" y="237"/>
                  </a:lnTo>
                  <a:lnTo>
                    <a:pt x="1907" y="157"/>
                  </a:lnTo>
                  <a:lnTo>
                    <a:pt x="1893" y="79"/>
                  </a:lnTo>
                  <a:lnTo>
                    <a:pt x="18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72" name="Group 71"/>
          <p:cNvGrpSpPr/>
          <p:nvPr/>
        </p:nvGrpSpPr>
        <p:grpSpPr>
          <a:xfrm>
            <a:off x="16489028" y="3331684"/>
            <a:ext cx="530814" cy="397276"/>
            <a:chOff x="854075" y="2292350"/>
            <a:chExt cx="1514476" cy="1133475"/>
          </a:xfrm>
          <a:solidFill>
            <a:schemeClr val="accent6"/>
          </a:solidFill>
        </p:grpSpPr>
        <p:sp>
          <p:nvSpPr>
            <p:cNvPr id="73" name="Freeform 77"/>
            <p:cNvSpPr>
              <a:spLocks/>
            </p:cNvSpPr>
            <p:nvPr/>
          </p:nvSpPr>
          <p:spPr bwMode="auto">
            <a:xfrm>
              <a:off x="1404938" y="2292350"/>
              <a:ext cx="412750" cy="1133475"/>
            </a:xfrm>
            <a:custGeom>
              <a:avLst/>
              <a:gdLst>
                <a:gd name="T0" fmla="*/ 846 w 1041"/>
                <a:gd name="T1" fmla="*/ 0 h 2857"/>
                <a:gd name="T2" fmla="*/ 862 w 1041"/>
                <a:gd name="T3" fmla="*/ 3 h 2857"/>
                <a:gd name="T4" fmla="*/ 992 w 1041"/>
                <a:gd name="T5" fmla="*/ 39 h 2857"/>
                <a:gd name="T6" fmla="*/ 1008 w 1041"/>
                <a:gd name="T7" fmla="*/ 46 h 2857"/>
                <a:gd name="T8" fmla="*/ 1022 w 1041"/>
                <a:gd name="T9" fmla="*/ 56 h 2857"/>
                <a:gd name="T10" fmla="*/ 1032 w 1041"/>
                <a:gd name="T11" fmla="*/ 71 h 2857"/>
                <a:gd name="T12" fmla="*/ 1039 w 1041"/>
                <a:gd name="T13" fmla="*/ 87 h 2857"/>
                <a:gd name="T14" fmla="*/ 1041 w 1041"/>
                <a:gd name="T15" fmla="*/ 104 h 2857"/>
                <a:gd name="T16" fmla="*/ 1038 w 1041"/>
                <a:gd name="T17" fmla="*/ 122 h 2857"/>
                <a:gd name="T18" fmla="*/ 260 w 1041"/>
                <a:gd name="T19" fmla="*/ 2808 h 2857"/>
                <a:gd name="T20" fmla="*/ 253 w 1041"/>
                <a:gd name="T21" fmla="*/ 2824 h 2857"/>
                <a:gd name="T22" fmla="*/ 241 w 1041"/>
                <a:gd name="T23" fmla="*/ 2837 h 2857"/>
                <a:gd name="T24" fmla="*/ 227 w 1041"/>
                <a:gd name="T25" fmla="*/ 2847 h 2857"/>
                <a:gd name="T26" fmla="*/ 211 w 1041"/>
                <a:gd name="T27" fmla="*/ 2854 h 2857"/>
                <a:gd name="T28" fmla="*/ 195 w 1041"/>
                <a:gd name="T29" fmla="*/ 2857 h 2857"/>
                <a:gd name="T30" fmla="*/ 178 w 1041"/>
                <a:gd name="T31" fmla="*/ 2853 h 2857"/>
                <a:gd name="T32" fmla="*/ 49 w 1041"/>
                <a:gd name="T33" fmla="*/ 2818 h 2857"/>
                <a:gd name="T34" fmla="*/ 33 w 1041"/>
                <a:gd name="T35" fmla="*/ 2810 h 2857"/>
                <a:gd name="T36" fmla="*/ 19 w 1041"/>
                <a:gd name="T37" fmla="*/ 2800 h 2857"/>
                <a:gd name="T38" fmla="*/ 8 w 1041"/>
                <a:gd name="T39" fmla="*/ 2786 h 2857"/>
                <a:gd name="T40" fmla="*/ 1 w 1041"/>
                <a:gd name="T41" fmla="*/ 2770 h 2857"/>
                <a:gd name="T42" fmla="*/ 0 w 1041"/>
                <a:gd name="T43" fmla="*/ 2752 h 2857"/>
                <a:gd name="T44" fmla="*/ 4 w 1041"/>
                <a:gd name="T45" fmla="*/ 2735 h 2857"/>
                <a:gd name="T46" fmla="*/ 781 w 1041"/>
                <a:gd name="T47" fmla="*/ 49 h 2857"/>
                <a:gd name="T48" fmla="*/ 788 w 1041"/>
                <a:gd name="T49" fmla="*/ 33 h 2857"/>
                <a:gd name="T50" fmla="*/ 800 w 1041"/>
                <a:gd name="T51" fmla="*/ 19 h 2857"/>
                <a:gd name="T52" fmla="*/ 814 w 1041"/>
                <a:gd name="T53" fmla="*/ 8 h 2857"/>
                <a:gd name="T54" fmla="*/ 830 w 1041"/>
                <a:gd name="T55" fmla="*/ 1 h 2857"/>
                <a:gd name="T56" fmla="*/ 846 w 1041"/>
                <a:gd name="T57" fmla="*/ 0 h 2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41" h="2857">
                  <a:moveTo>
                    <a:pt x="846" y="0"/>
                  </a:moveTo>
                  <a:lnTo>
                    <a:pt x="862" y="3"/>
                  </a:lnTo>
                  <a:lnTo>
                    <a:pt x="992" y="39"/>
                  </a:lnTo>
                  <a:lnTo>
                    <a:pt x="1008" y="46"/>
                  </a:lnTo>
                  <a:lnTo>
                    <a:pt x="1022" y="56"/>
                  </a:lnTo>
                  <a:lnTo>
                    <a:pt x="1032" y="71"/>
                  </a:lnTo>
                  <a:lnTo>
                    <a:pt x="1039" y="87"/>
                  </a:lnTo>
                  <a:lnTo>
                    <a:pt x="1041" y="104"/>
                  </a:lnTo>
                  <a:lnTo>
                    <a:pt x="1038" y="122"/>
                  </a:lnTo>
                  <a:lnTo>
                    <a:pt x="260" y="2808"/>
                  </a:lnTo>
                  <a:lnTo>
                    <a:pt x="253" y="2824"/>
                  </a:lnTo>
                  <a:lnTo>
                    <a:pt x="241" y="2837"/>
                  </a:lnTo>
                  <a:lnTo>
                    <a:pt x="227" y="2847"/>
                  </a:lnTo>
                  <a:lnTo>
                    <a:pt x="211" y="2854"/>
                  </a:lnTo>
                  <a:lnTo>
                    <a:pt x="195" y="2857"/>
                  </a:lnTo>
                  <a:lnTo>
                    <a:pt x="178" y="2853"/>
                  </a:lnTo>
                  <a:lnTo>
                    <a:pt x="49" y="2818"/>
                  </a:lnTo>
                  <a:lnTo>
                    <a:pt x="33" y="2810"/>
                  </a:lnTo>
                  <a:lnTo>
                    <a:pt x="19" y="2800"/>
                  </a:lnTo>
                  <a:lnTo>
                    <a:pt x="8" y="2786"/>
                  </a:lnTo>
                  <a:lnTo>
                    <a:pt x="1" y="2770"/>
                  </a:lnTo>
                  <a:lnTo>
                    <a:pt x="0" y="2752"/>
                  </a:lnTo>
                  <a:lnTo>
                    <a:pt x="4" y="2735"/>
                  </a:lnTo>
                  <a:lnTo>
                    <a:pt x="781" y="49"/>
                  </a:lnTo>
                  <a:lnTo>
                    <a:pt x="788" y="33"/>
                  </a:lnTo>
                  <a:lnTo>
                    <a:pt x="800" y="19"/>
                  </a:lnTo>
                  <a:lnTo>
                    <a:pt x="814" y="8"/>
                  </a:lnTo>
                  <a:lnTo>
                    <a:pt x="830" y="1"/>
                  </a:lnTo>
                  <a:lnTo>
                    <a:pt x="8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74" name="Freeform 78"/>
            <p:cNvSpPr>
              <a:spLocks/>
            </p:cNvSpPr>
            <p:nvPr/>
          </p:nvSpPr>
          <p:spPr bwMode="auto">
            <a:xfrm>
              <a:off x="854075" y="2447925"/>
              <a:ext cx="481013" cy="823913"/>
            </a:xfrm>
            <a:custGeom>
              <a:avLst/>
              <a:gdLst>
                <a:gd name="T0" fmla="*/ 1040 w 1214"/>
                <a:gd name="T1" fmla="*/ 0 h 2077"/>
                <a:gd name="T2" fmla="*/ 1058 w 1214"/>
                <a:gd name="T3" fmla="*/ 3 h 2077"/>
                <a:gd name="T4" fmla="*/ 1074 w 1214"/>
                <a:gd name="T5" fmla="*/ 10 h 2077"/>
                <a:gd name="T6" fmla="*/ 1089 w 1214"/>
                <a:gd name="T7" fmla="*/ 21 h 2077"/>
                <a:gd name="T8" fmla="*/ 1193 w 1214"/>
                <a:gd name="T9" fmla="*/ 124 h 2077"/>
                <a:gd name="T10" fmla="*/ 1204 w 1214"/>
                <a:gd name="T11" fmla="*/ 140 h 2077"/>
                <a:gd name="T12" fmla="*/ 1211 w 1214"/>
                <a:gd name="T13" fmla="*/ 156 h 2077"/>
                <a:gd name="T14" fmla="*/ 1214 w 1214"/>
                <a:gd name="T15" fmla="*/ 173 h 2077"/>
                <a:gd name="T16" fmla="*/ 1211 w 1214"/>
                <a:gd name="T17" fmla="*/ 191 h 2077"/>
                <a:gd name="T18" fmla="*/ 1204 w 1214"/>
                <a:gd name="T19" fmla="*/ 206 h 2077"/>
                <a:gd name="T20" fmla="*/ 1193 w 1214"/>
                <a:gd name="T21" fmla="*/ 221 h 2077"/>
                <a:gd name="T22" fmla="*/ 374 w 1214"/>
                <a:gd name="T23" fmla="*/ 1038 h 2077"/>
                <a:gd name="T24" fmla="*/ 1193 w 1214"/>
                <a:gd name="T25" fmla="*/ 1856 h 2077"/>
                <a:gd name="T26" fmla="*/ 1204 w 1214"/>
                <a:gd name="T27" fmla="*/ 1870 h 2077"/>
                <a:gd name="T28" fmla="*/ 1211 w 1214"/>
                <a:gd name="T29" fmla="*/ 1886 h 2077"/>
                <a:gd name="T30" fmla="*/ 1214 w 1214"/>
                <a:gd name="T31" fmla="*/ 1904 h 2077"/>
                <a:gd name="T32" fmla="*/ 1211 w 1214"/>
                <a:gd name="T33" fmla="*/ 1921 h 2077"/>
                <a:gd name="T34" fmla="*/ 1204 w 1214"/>
                <a:gd name="T35" fmla="*/ 1937 h 2077"/>
                <a:gd name="T36" fmla="*/ 1193 w 1214"/>
                <a:gd name="T37" fmla="*/ 1951 h 2077"/>
                <a:gd name="T38" fmla="*/ 1089 w 1214"/>
                <a:gd name="T39" fmla="*/ 2056 h 2077"/>
                <a:gd name="T40" fmla="*/ 1074 w 1214"/>
                <a:gd name="T41" fmla="*/ 2067 h 2077"/>
                <a:gd name="T42" fmla="*/ 1058 w 1214"/>
                <a:gd name="T43" fmla="*/ 2074 h 2077"/>
                <a:gd name="T44" fmla="*/ 1040 w 1214"/>
                <a:gd name="T45" fmla="*/ 2077 h 2077"/>
                <a:gd name="T46" fmla="*/ 1023 w 1214"/>
                <a:gd name="T47" fmla="*/ 2074 h 2077"/>
                <a:gd name="T48" fmla="*/ 1008 w 1214"/>
                <a:gd name="T49" fmla="*/ 2067 h 2077"/>
                <a:gd name="T50" fmla="*/ 993 w 1214"/>
                <a:gd name="T51" fmla="*/ 2056 h 2077"/>
                <a:gd name="T52" fmla="*/ 21 w 1214"/>
                <a:gd name="T53" fmla="*/ 1085 h 2077"/>
                <a:gd name="T54" fmla="*/ 9 w 1214"/>
                <a:gd name="T55" fmla="*/ 1072 h 2077"/>
                <a:gd name="T56" fmla="*/ 2 w 1214"/>
                <a:gd name="T57" fmla="*/ 1055 h 2077"/>
                <a:gd name="T58" fmla="*/ 0 w 1214"/>
                <a:gd name="T59" fmla="*/ 1038 h 2077"/>
                <a:gd name="T60" fmla="*/ 2 w 1214"/>
                <a:gd name="T61" fmla="*/ 1020 h 2077"/>
                <a:gd name="T62" fmla="*/ 9 w 1214"/>
                <a:gd name="T63" fmla="*/ 1005 h 2077"/>
                <a:gd name="T64" fmla="*/ 21 w 1214"/>
                <a:gd name="T65" fmla="*/ 990 h 2077"/>
                <a:gd name="T66" fmla="*/ 993 w 1214"/>
                <a:gd name="T67" fmla="*/ 21 h 2077"/>
                <a:gd name="T68" fmla="*/ 1008 w 1214"/>
                <a:gd name="T69" fmla="*/ 10 h 2077"/>
                <a:gd name="T70" fmla="*/ 1023 w 1214"/>
                <a:gd name="T71" fmla="*/ 3 h 2077"/>
                <a:gd name="T72" fmla="*/ 1040 w 1214"/>
                <a:gd name="T73" fmla="*/ 0 h 2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14" h="2077">
                  <a:moveTo>
                    <a:pt x="1040" y="0"/>
                  </a:moveTo>
                  <a:lnTo>
                    <a:pt x="1058" y="3"/>
                  </a:lnTo>
                  <a:lnTo>
                    <a:pt x="1074" y="10"/>
                  </a:lnTo>
                  <a:lnTo>
                    <a:pt x="1089" y="21"/>
                  </a:lnTo>
                  <a:lnTo>
                    <a:pt x="1193" y="124"/>
                  </a:lnTo>
                  <a:lnTo>
                    <a:pt x="1204" y="140"/>
                  </a:lnTo>
                  <a:lnTo>
                    <a:pt x="1211" y="156"/>
                  </a:lnTo>
                  <a:lnTo>
                    <a:pt x="1214" y="173"/>
                  </a:lnTo>
                  <a:lnTo>
                    <a:pt x="1211" y="191"/>
                  </a:lnTo>
                  <a:lnTo>
                    <a:pt x="1204" y="206"/>
                  </a:lnTo>
                  <a:lnTo>
                    <a:pt x="1193" y="221"/>
                  </a:lnTo>
                  <a:lnTo>
                    <a:pt x="374" y="1038"/>
                  </a:lnTo>
                  <a:lnTo>
                    <a:pt x="1193" y="1856"/>
                  </a:lnTo>
                  <a:lnTo>
                    <a:pt x="1204" y="1870"/>
                  </a:lnTo>
                  <a:lnTo>
                    <a:pt x="1211" y="1886"/>
                  </a:lnTo>
                  <a:lnTo>
                    <a:pt x="1214" y="1904"/>
                  </a:lnTo>
                  <a:lnTo>
                    <a:pt x="1211" y="1921"/>
                  </a:lnTo>
                  <a:lnTo>
                    <a:pt x="1204" y="1937"/>
                  </a:lnTo>
                  <a:lnTo>
                    <a:pt x="1193" y="1951"/>
                  </a:lnTo>
                  <a:lnTo>
                    <a:pt x="1089" y="2056"/>
                  </a:lnTo>
                  <a:lnTo>
                    <a:pt x="1074" y="2067"/>
                  </a:lnTo>
                  <a:lnTo>
                    <a:pt x="1058" y="2074"/>
                  </a:lnTo>
                  <a:lnTo>
                    <a:pt x="1040" y="2077"/>
                  </a:lnTo>
                  <a:lnTo>
                    <a:pt x="1023" y="2074"/>
                  </a:lnTo>
                  <a:lnTo>
                    <a:pt x="1008" y="2067"/>
                  </a:lnTo>
                  <a:lnTo>
                    <a:pt x="993" y="2056"/>
                  </a:lnTo>
                  <a:lnTo>
                    <a:pt x="21" y="1085"/>
                  </a:lnTo>
                  <a:lnTo>
                    <a:pt x="9" y="1072"/>
                  </a:lnTo>
                  <a:lnTo>
                    <a:pt x="2" y="1055"/>
                  </a:lnTo>
                  <a:lnTo>
                    <a:pt x="0" y="1038"/>
                  </a:lnTo>
                  <a:lnTo>
                    <a:pt x="2" y="1020"/>
                  </a:lnTo>
                  <a:lnTo>
                    <a:pt x="9" y="1005"/>
                  </a:lnTo>
                  <a:lnTo>
                    <a:pt x="21" y="990"/>
                  </a:lnTo>
                  <a:lnTo>
                    <a:pt x="993" y="21"/>
                  </a:lnTo>
                  <a:lnTo>
                    <a:pt x="1008" y="10"/>
                  </a:lnTo>
                  <a:lnTo>
                    <a:pt x="1023" y="3"/>
                  </a:lnTo>
                  <a:lnTo>
                    <a:pt x="10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75" name="Freeform 79"/>
            <p:cNvSpPr>
              <a:spLocks/>
            </p:cNvSpPr>
            <p:nvPr/>
          </p:nvSpPr>
          <p:spPr bwMode="auto">
            <a:xfrm>
              <a:off x="1887538" y="2447925"/>
              <a:ext cx="481013" cy="823913"/>
            </a:xfrm>
            <a:custGeom>
              <a:avLst/>
              <a:gdLst>
                <a:gd name="T0" fmla="*/ 173 w 1214"/>
                <a:gd name="T1" fmla="*/ 0 h 2077"/>
                <a:gd name="T2" fmla="*/ 191 w 1214"/>
                <a:gd name="T3" fmla="*/ 3 h 2077"/>
                <a:gd name="T4" fmla="*/ 206 w 1214"/>
                <a:gd name="T5" fmla="*/ 10 h 2077"/>
                <a:gd name="T6" fmla="*/ 221 w 1214"/>
                <a:gd name="T7" fmla="*/ 21 h 2077"/>
                <a:gd name="T8" fmla="*/ 1193 w 1214"/>
                <a:gd name="T9" fmla="*/ 990 h 2077"/>
                <a:gd name="T10" fmla="*/ 1204 w 1214"/>
                <a:gd name="T11" fmla="*/ 1004 h 2077"/>
                <a:gd name="T12" fmla="*/ 1211 w 1214"/>
                <a:gd name="T13" fmla="*/ 1020 h 2077"/>
                <a:gd name="T14" fmla="*/ 1214 w 1214"/>
                <a:gd name="T15" fmla="*/ 1038 h 2077"/>
                <a:gd name="T16" fmla="*/ 1211 w 1214"/>
                <a:gd name="T17" fmla="*/ 1055 h 2077"/>
                <a:gd name="T18" fmla="*/ 1204 w 1214"/>
                <a:gd name="T19" fmla="*/ 1072 h 2077"/>
                <a:gd name="T20" fmla="*/ 1193 w 1214"/>
                <a:gd name="T21" fmla="*/ 1085 h 2077"/>
                <a:gd name="T22" fmla="*/ 221 w 1214"/>
                <a:gd name="T23" fmla="*/ 2056 h 2077"/>
                <a:gd name="T24" fmla="*/ 206 w 1214"/>
                <a:gd name="T25" fmla="*/ 2067 h 2077"/>
                <a:gd name="T26" fmla="*/ 191 w 1214"/>
                <a:gd name="T27" fmla="*/ 2074 h 2077"/>
                <a:gd name="T28" fmla="*/ 173 w 1214"/>
                <a:gd name="T29" fmla="*/ 2077 h 2077"/>
                <a:gd name="T30" fmla="*/ 156 w 1214"/>
                <a:gd name="T31" fmla="*/ 2074 h 2077"/>
                <a:gd name="T32" fmla="*/ 140 w 1214"/>
                <a:gd name="T33" fmla="*/ 2067 h 2077"/>
                <a:gd name="T34" fmla="*/ 125 w 1214"/>
                <a:gd name="T35" fmla="*/ 2056 h 2077"/>
                <a:gd name="T36" fmla="*/ 21 w 1214"/>
                <a:gd name="T37" fmla="*/ 1951 h 2077"/>
                <a:gd name="T38" fmla="*/ 9 w 1214"/>
                <a:gd name="T39" fmla="*/ 1937 h 2077"/>
                <a:gd name="T40" fmla="*/ 2 w 1214"/>
                <a:gd name="T41" fmla="*/ 1921 h 2077"/>
                <a:gd name="T42" fmla="*/ 0 w 1214"/>
                <a:gd name="T43" fmla="*/ 1904 h 2077"/>
                <a:gd name="T44" fmla="*/ 2 w 1214"/>
                <a:gd name="T45" fmla="*/ 1886 h 2077"/>
                <a:gd name="T46" fmla="*/ 9 w 1214"/>
                <a:gd name="T47" fmla="*/ 1870 h 2077"/>
                <a:gd name="T48" fmla="*/ 21 w 1214"/>
                <a:gd name="T49" fmla="*/ 1856 h 2077"/>
                <a:gd name="T50" fmla="*/ 840 w 1214"/>
                <a:gd name="T51" fmla="*/ 1038 h 2077"/>
                <a:gd name="T52" fmla="*/ 21 w 1214"/>
                <a:gd name="T53" fmla="*/ 221 h 2077"/>
                <a:gd name="T54" fmla="*/ 9 w 1214"/>
                <a:gd name="T55" fmla="*/ 206 h 2077"/>
                <a:gd name="T56" fmla="*/ 2 w 1214"/>
                <a:gd name="T57" fmla="*/ 191 h 2077"/>
                <a:gd name="T58" fmla="*/ 0 w 1214"/>
                <a:gd name="T59" fmla="*/ 173 h 2077"/>
                <a:gd name="T60" fmla="*/ 2 w 1214"/>
                <a:gd name="T61" fmla="*/ 156 h 2077"/>
                <a:gd name="T62" fmla="*/ 9 w 1214"/>
                <a:gd name="T63" fmla="*/ 140 h 2077"/>
                <a:gd name="T64" fmla="*/ 21 w 1214"/>
                <a:gd name="T65" fmla="*/ 124 h 2077"/>
                <a:gd name="T66" fmla="*/ 125 w 1214"/>
                <a:gd name="T67" fmla="*/ 21 h 2077"/>
                <a:gd name="T68" fmla="*/ 140 w 1214"/>
                <a:gd name="T69" fmla="*/ 10 h 2077"/>
                <a:gd name="T70" fmla="*/ 156 w 1214"/>
                <a:gd name="T71" fmla="*/ 3 h 2077"/>
                <a:gd name="T72" fmla="*/ 173 w 1214"/>
                <a:gd name="T73" fmla="*/ 0 h 2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14" h="2077">
                  <a:moveTo>
                    <a:pt x="173" y="0"/>
                  </a:moveTo>
                  <a:lnTo>
                    <a:pt x="191" y="3"/>
                  </a:lnTo>
                  <a:lnTo>
                    <a:pt x="206" y="10"/>
                  </a:lnTo>
                  <a:lnTo>
                    <a:pt x="221" y="21"/>
                  </a:lnTo>
                  <a:lnTo>
                    <a:pt x="1193" y="990"/>
                  </a:lnTo>
                  <a:lnTo>
                    <a:pt x="1204" y="1004"/>
                  </a:lnTo>
                  <a:lnTo>
                    <a:pt x="1211" y="1020"/>
                  </a:lnTo>
                  <a:lnTo>
                    <a:pt x="1214" y="1038"/>
                  </a:lnTo>
                  <a:lnTo>
                    <a:pt x="1211" y="1055"/>
                  </a:lnTo>
                  <a:lnTo>
                    <a:pt x="1204" y="1072"/>
                  </a:lnTo>
                  <a:lnTo>
                    <a:pt x="1193" y="1085"/>
                  </a:lnTo>
                  <a:lnTo>
                    <a:pt x="221" y="2056"/>
                  </a:lnTo>
                  <a:lnTo>
                    <a:pt x="206" y="2067"/>
                  </a:lnTo>
                  <a:lnTo>
                    <a:pt x="191" y="2074"/>
                  </a:lnTo>
                  <a:lnTo>
                    <a:pt x="173" y="2077"/>
                  </a:lnTo>
                  <a:lnTo>
                    <a:pt x="156" y="2074"/>
                  </a:lnTo>
                  <a:lnTo>
                    <a:pt x="140" y="2067"/>
                  </a:lnTo>
                  <a:lnTo>
                    <a:pt x="125" y="2056"/>
                  </a:lnTo>
                  <a:lnTo>
                    <a:pt x="21" y="1951"/>
                  </a:lnTo>
                  <a:lnTo>
                    <a:pt x="9" y="1937"/>
                  </a:lnTo>
                  <a:lnTo>
                    <a:pt x="2" y="1921"/>
                  </a:lnTo>
                  <a:lnTo>
                    <a:pt x="0" y="1904"/>
                  </a:lnTo>
                  <a:lnTo>
                    <a:pt x="2" y="1886"/>
                  </a:lnTo>
                  <a:lnTo>
                    <a:pt x="9" y="1870"/>
                  </a:lnTo>
                  <a:lnTo>
                    <a:pt x="21" y="1856"/>
                  </a:lnTo>
                  <a:lnTo>
                    <a:pt x="840" y="1038"/>
                  </a:lnTo>
                  <a:lnTo>
                    <a:pt x="21" y="221"/>
                  </a:lnTo>
                  <a:lnTo>
                    <a:pt x="9" y="206"/>
                  </a:lnTo>
                  <a:lnTo>
                    <a:pt x="2" y="191"/>
                  </a:lnTo>
                  <a:lnTo>
                    <a:pt x="0" y="173"/>
                  </a:lnTo>
                  <a:lnTo>
                    <a:pt x="2" y="156"/>
                  </a:lnTo>
                  <a:lnTo>
                    <a:pt x="9" y="140"/>
                  </a:lnTo>
                  <a:lnTo>
                    <a:pt x="21" y="124"/>
                  </a:lnTo>
                  <a:lnTo>
                    <a:pt x="125" y="21"/>
                  </a:lnTo>
                  <a:lnTo>
                    <a:pt x="140" y="10"/>
                  </a:lnTo>
                  <a:lnTo>
                    <a:pt x="156" y="3"/>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6590680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8267476" y="276820"/>
            <a:ext cx="1781257"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Steps</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pSp>
        <p:nvGrpSpPr>
          <p:cNvPr id="12" name="Group 11"/>
          <p:cNvGrpSpPr/>
          <p:nvPr/>
        </p:nvGrpSpPr>
        <p:grpSpPr>
          <a:xfrm>
            <a:off x="4530479" y="4950079"/>
            <a:ext cx="1391772" cy="2398459"/>
            <a:chOff x="4530479" y="5178679"/>
            <a:chExt cx="1391772" cy="2398459"/>
          </a:xfrm>
        </p:grpSpPr>
        <p:sp>
          <p:nvSpPr>
            <p:cNvPr id="98" name="Freeform 97"/>
            <p:cNvSpPr/>
            <p:nvPr/>
          </p:nvSpPr>
          <p:spPr>
            <a:xfrm>
              <a:off x="4530479" y="5179573"/>
              <a:ext cx="1391772" cy="2049658"/>
            </a:xfrm>
            <a:custGeom>
              <a:avLst/>
              <a:gdLst>
                <a:gd name="connsiteX0" fmla="*/ 120749 w 1391772"/>
                <a:gd name="connsiteY0" fmla="*/ 0 h 2049658"/>
                <a:gd name="connsiteX1" fmla="*/ 1271022 w 1391772"/>
                <a:gd name="connsiteY1" fmla="*/ 0 h 2049658"/>
                <a:gd name="connsiteX2" fmla="*/ 1391771 w 1391772"/>
                <a:gd name="connsiteY2" fmla="*/ 120749 h 2049658"/>
                <a:gd name="connsiteX3" fmla="*/ 1391771 w 1391772"/>
                <a:gd name="connsiteY3" fmla="*/ 273200 h 2049658"/>
                <a:gd name="connsiteX4" fmla="*/ 1391772 w 1391772"/>
                <a:gd name="connsiteY4" fmla="*/ 273200 h 2049658"/>
                <a:gd name="connsiteX5" fmla="*/ 1391772 w 1391772"/>
                <a:gd name="connsiteY5" fmla="*/ 1417490 h 2049658"/>
                <a:gd name="connsiteX6" fmla="*/ 1390078 w 1391772"/>
                <a:gd name="connsiteY6" fmla="*/ 1450741 h 2049658"/>
                <a:gd name="connsiteX7" fmla="*/ 1385000 w 1391772"/>
                <a:gd name="connsiteY7" fmla="*/ 1482860 h 2049658"/>
                <a:gd name="connsiteX8" fmla="*/ 1377212 w 1391772"/>
                <a:gd name="connsiteY8" fmla="*/ 1514601 h 2049658"/>
                <a:gd name="connsiteX9" fmla="*/ 1366714 w 1391772"/>
                <a:gd name="connsiteY9" fmla="*/ 1544830 h 2049658"/>
                <a:gd name="connsiteX10" fmla="*/ 1353167 w 1391772"/>
                <a:gd name="connsiteY10" fmla="*/ 1573926 h 2049658"/>
                <a:gd name="connsiteX11" fmla="*/ 1336913 w 1391772"/>
                <a:gd name="connsiteY11" fmla="*/ 1601132 h 2049658"/>
                <a:gd name="connsiteX12" fmla="*/ 1317952 w 1391772"/>
                <a:gd name="connsiteY12" fmla="*/ 1625693 h 2049658"/>
                <a:gd name="connsiteX13" fmla="*/ 1297294 w 1391772"/>
                <a:gd name="connsiteY13" fmla="*/ 1648742 h 2049658"/>
                <a:gd name="connsiteX14" fmla="*/ 1273252 w 1391772"/>
                <a:gd name="connsiteY14" fmla="*/ 1669148 h 2049658"/>
                <a:gd name="connsiteX15" fmla="*/ 854027 w 1391772"/>
                <a:gd name="connsiteY15" fmla="*/ 1995245 h 2049658"/>
                <a:gd name="connsiteX16" fmla="*/ 827614 w 1391772"/>
                <a:gd name="connsiteY16" fmla="*/ 2013761 h 2049658"/>
                <a:gd name="connsiteX17" fmla="*/ 799846 w 1391772"/>
                <a:gd name="connsiteY17" fmla="*/ 2028120 h 2049658"/>
                <a:gd name="connsiteX18" fmla="*/ 771063 w 1391772"/>
                <a:gd name="connsiteY18" fmla="*/ 2038701 h 2049658"/>
                <a:gd name="connsiteX19" fmla="*/ 741602 w 1391772"/>
                <a:gd name="connsiteY19" fmla="*/ 2046258 h 2049658"/>
                <a:gd name="connsiteX20" fmla="*/ 711803 w 1391772"/>
                <a:gd name="connsiteY20" fmla="*/ 2049658 h 2049658"/>
                <a:gd name="connsiteX21" fmla="*/ 682003 w 1391772"/>
                <a:gd name="connsiteY21" fmla="*/ 2049658 h 2049658"/>
                <a:gd name="connsiteX22" fmla="*/ 651865 w 1391772"/>
                <a:gd name="connsiteY22" fmla="*/ 2046258 h 2049658"/>
                <a:gd name="connsiteX23" fmla="*/ 622742 w 1391772"/>
                <a:gd name="connsiteY23" fmla="*/ 2038701 h 2049658"/>
                <a:gd name="connsiteX24" fmla="*/ 593959 w 1391772"/>
                <a:gd name="connsiteY24" fmla="*/ 2028120 h 2049658"/>
                <a:gd name="connsiteX25" fmla="*/ 565853 w 1391772"/>
                <a:gd name="connsiteY25" fmla="*/ 2013761 h 2049658"/>
                <a:gd name="connsiteX26" fmla="*/ 539778 w 1391772"/>
                <a:gd name="connsiteY26" fmla="*/ 1995245 h 2049658"/>
                <a:gd name="connsiteX27" fmla="*/ 118521 w 1391772"/>
                <a:gd name="connsiteY27" fmla="*/ 1669148 h 2049658"/>
                <a:gd name="connsiteX28" fmla="*/ 95156 w 1391772"/>
                <a:gd name="connsiteY28" fmla="*/ 1648742 h 2049658"/>
                <a:gd name="connsiteX29" fmla="*/ 73823 w 1391772"/>
                <a:gd name="connsiteY29" fmla="*/ 1625693 h 2049658"/>
                <a:gd name="connsiteX30" fmla="*/ 54859 w 1391772"/>
                <a:gd name="connsiteY30" fmla="*/ 1600376 h 2049658"/>
                <a:gd name="connsiteX31" fmla="*/ 39282 w 1391772"/>
                <a:gd name="connsiteY31" fmla="*/ 1573926 h 2049658"/>
                <a:gd name="connsiteX32" fmla="*/ 25059 w 1391772"/>
                <a:gd name="connsiteY32" fmla="*/ 1544830 h 2049658"/>
                <a:gd name="connsiteX33" fmla="*/ 14563 w 1391772"/>
                <a:gd name="connsiteY33" fmla="*/ 1514601 h 2049658"/>
                <a:gd name="connsiteX34" fmla="*/ 6773 w 1391772"/>
                <a:gd name="connsiteY34" fmla="*/ 1482860 h 2049658"/>
                <a:gd name="connsiteX35" fmla="*/ 2034 w 1391772"/>
                <a:gd name="connsiteY35" fmla="*/ 1449985 h 2049658"/>
                <a:gd name="connsiteX36" fmla="*/ 1 w 1391772"/>
                <a:gd name="connsiteY36" fmla="*/ 1417490 h 2049658"/>
                <a:gd name="connsiteX37" fmla="*/ 1 w 1391772"/>
                <a:gd name="connsiteY37" fmla="*/ 946601 h 2049658"/>
                <a:gd name="connsiteX38" fmla="*/ 0 w 1391772"/>
                <a:gd name="connsiteY38" fmla="*/ 946596 h 2049658"/>
                <a:gd name="connsiteX39" fmla="*/ 0 w 1391772"/>
                <a:gd name="connsiteY39" fmla="*/ 120749 h 2049658"/>
                <a:gd name="connsiteX40" fmla="*/ 120749 w 1391772"/>
                <a:gd name="connsiteY40" fmla="*/ 0 h 2049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391772" h="2049658">
                  <a:moveTo>
                    <a:pt x="120749" y="0"/>
                  </a:moveTo>
                  <a:lnTo>
                    <a:pt x="1271022" y="0"/>
                  </a:lnTo>
                  <a:cubicBezTo>
                    <a:pt x="1337710" y="0"/>
                    <a:pt x="1391771" y="54061"/>
                    <a:pt x="1391771" y="120749"/>
                  </a:cubicBezTo>
                  <a:lnTo>
                    <a:pt x="1391771" y="273200"/>
                  </a:lnTo>
                  <a:lnTo>
                    <a:pt x="1391772" y="273200"/>
                  </a:lnTo>
                  <a:lnTo>
                    <a:pt x="1391772" y="1417490"/>
                  </a:lnTo>
                  <a:lnTo>
                    <a:pt x="1390078" y="1450741"/>
                  </a:lnTo>
                  <a:lnTo>
                    <a:pt x="1385000" y="1482860"/>
                  </a:lnTo>
                  <a:lnTo>
                    <a:pt x="1377212" y="1514601"/>
                  </a:lnTo>
                  <a:lnTo>
                    <a:pt x="1366714" y="1544830"/>
                  </a:lnTo>
                  <a:lnTo>
                    <a:pt x="1353167" y="1573926"/>
                  </a:lnTo>
                  <a:lnTo>
                    <a:pt x="1336913" y="1601132"/>
                  </a:lnTo>
                  <a:lnTo>
                    <a:pt x="1317952" y="1625693"/>
                  </a:lnTo>
                  <a:lnTo>
                    <a:pt x="1297294" y="1648742"/>
                  </a:lnTo>
                  <a:lnTo>
                    <a:pt x="1273252" y="1669148"/>
                  </a:lnTo>
                  <a:lnTo>
                    <a:pt x="854027" y="1995245"/>
                  </a:lnTo>
                  <a:lnTo>
                    <a:pt x="827614" y="2013761"/>
                  </a:lnTo>
                  <a:lnTo>
                    <a:pt x="799846" y="2028120"/>
                  </a:lnTo>
                  <a:lnTo>
                    <a:pt x="771063" y="2038701"/>
                  </a:lnTo>
                  <a:lnTo>
                    <a:pt x="741602" y="2046258"/>
                  </a:lnTo>
                  <a:lnTo>
                    <a:pt x="711803" y="2049658"/>
                  </a:lnTo>
                  <a:lnTo>
                    <a:pt x="682003" y="2049658"/>
                  </a:lnTo>
                  <a:lnTo>
                    <a:pt x="651865" y="2046258"/>
                  </a:lnTo>
                  <a:lnTo>
                    <a:pt x="622742" y="2038701"/>
                  </a:lnTo>
                  <a:lnTo>
                    <a:pt x="593959" y="2028120"/>
                  </a:lnTo>
                  <a:lnTo>
                    <a:pt x="565853" y="2013761"/>
                  </a:lnTo>
                  <a:lnTo>
                    <a:pt x="539778" y="1995245"/>
                  </a:lnTo>
                  <a:lnTo>
                    <a:pt x="118521" y="1669148"/>
                  </a:lnTo>
                  <a:lnTo>
                    <a:pt x="95156" y="1648742"/>
                  </a:lnTo>
                  <a:lnTo>
                    <a:pt x="73823" y="1625693"/>
                  </a:lnTo>
                  <a:lnTo>
                    <a:pt x="54859" y="1600376"/>
                  </a:lnTo>
                  <a:lnTo>
                    <a:pt x="39282" y="1573926"/>
                  </a:lnTo>
                  <a:lnTo>
                    <a:pt x="25059" y="1544830"/>
                  </a:lnTo>
                  <a:lnTo>
                    <a:pt x="14563" y="1514601"/>
                  </a:lnTo>
                  <a:lnTo>
                    <a:pt x="6773" y="1482860"/>
                  </a:lnTo>
                  <a:lnTo>
                    <a:pt x="2034" y="1449985"/>
                  </a:lnTo>
                  <a:lnTo>
                    <a:pt x="1" y="1417490"/>
                  </a:lnTo>
                  <a:lnTo>
                    <a:pt x="1" y="946601"/>
                  </a:lnTo>
                  <a:lnTo>
                    <a:pt x="0" y="946596"/>
                  </a:lnTo>
                  <a:lnTo>
                    <a:pt x="0" y="120749"/>
                  </a:lnTo>
                  <a:cubicBezTo>
                    <a:pt x="0" y="54061"/>
                    <a:pt x="54061" y="0"/>
                    <a:pt x="12074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9" name="Freeform 98"/>
            <p:cNvSpPr/>
            <p:nvPr/>
          </p:nvSpPr>
          <p:spPr>
            <a:xfrm>
              <a:off x="4530479" y="5178679"/>
              <a:ext cx="1391772" cy="385058"/>
            </a:xfrm>
            <a:custGeom>
              <a:avLst/>
              <a:gdLst>
                <a:gd name="connsiteX0" fmla="*/ 105157 w 1391772"/>
                <a:gd name="connsiteY0" fmla="*/ 0 h 385058"/>
                <a:gd name="connsiteX1" fmla="*/ 1286615 w 1391772"/>
                <a:gd name="connsiteY1" fmla="*/ 0 h 385058"/>
                <a:gd name="connsiteX2" fmla="*/ 1391772 w 1391772"/>
                <a:gd name="connsiteY2" fmla="*/ 105157 h 385058"/>
                <a:gd name="connsiteX3" fmla="*/ 1391772 w 1391772"/>
                <a:gd name="connsiteY3" fmla="*/ 385058 h 385058"/>
                <a:gd name="connsiteX4" fmla="*/ 0 w 1391772"/>
                <a:gd name="connsiteY4" fmla="*/ 385058 h 385058"/>
                <a:gd name="connsiteX5" fmla="*/ 0 w 1391772"/>
                <a:gd name="connsiteY5" fmla="*/ 105157 h 385058"/>
                <a:gd name="connsiteX6" fmla="*/ 105157 w 1391772"/>
                <a:gd name="connsiteY6" fmla="*/ 0 h 38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1772" h="385058">
                  <a:moveTo>
                    <a:pt x="105157" y="0"/>
                  </a:moveTo>
                  <a:lnTo>
                    <a:pt x="1286615" y="0"/>
                  </a:lnTo>
                  <a:cubicBezTo>
                    <a:pt x="1344692" y="0"/>
                    <a:pt x="1391772" y="47080"/>
                    <a:pt x="1391772" y="105157"/>
                  </a:cubicBezTo>
                  <a:lnTo>
                    <a:pt x="1391772" y="385058"/>
                  </a:lnTo>
                  <a:lnTo>
                    <a:pt x="0" y="385058"/>
                  </a:lnTo>
                  <a:lnTo>
                    <a:pt x="0" y="105157"/>
                  </a:lnTo>
                  <a:cubicBezTo>
                    <a:pt x="0" y="47080"/>
                    <a:pt x="47080" y="0"/>
                    <a:pt x="105157" y="0"/>
                  </a:cubicBezTo>
                  <a:close/>
                </a:path>
              </a:pathLst>
            </a:custGeom>
            <a:solidFill>
              <a:srgbClr val="222A35">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00" name="Straight Connector 99"/>
            <p:cNvCxnSpPr/>
            <p:nvPr/>
          </p:nvCxnSpPr>
          <p:spPr>
            <a:xfrm>
              <a:off x="5222164" y="7155058"/>
              <a:ext cx="0" cy="422080"/>
            </a:xfrm>
            <a:prstGeom prst="line">
              <a:avLst/>
            </a:prstGeom>
            <a:ln w="28575">
              <a:solidFill>
                <a:schemeClr val="accent2"/>
              </a:solidFill>
              <a:prstDash val="sysDash"/>
              <a:tailEnd type="oval"/>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7215854" y="4167003"/>
            <a:ext cx="1391772" cy="2398459"/>
            <a:chOff x="7215854" y="4395603"/>
            <a:chExt cx="1391772" cy="2398459"/>
          </a:xfrm>
        </p:grpSpPr>
        <p:sp>
          <p:nvSpPr>
            <p:cNvPr id="102" name="Freeform 101"/>
            <p:cNvSpPr/>
            <p:nvPr/>
          </p:nvSpPr>
          <p:spPr>
            <a:xfrm>
              <a:off x="7215854" y="4396497"/>
              <a:ext cx="1391772" cy="2049658"/>
            </a:xfrm>
            <a:custGeom>
              <a:avLst/>
              <a:gdLst>
                <a:gd name="connsiteX0" fmla="*/ 120749 w 1391772"/>
                <a:gd name="connsiteY0" fmla="*/ 0 h 2049658"/>
                <a:gd name="connsiteX1" fmla="*/ 1271022 w 1391772"/>
                <a:gd name="connsiteY1" fmla="*/ 0 h 2049658"/>
                <a:gd name="connsiteX2" fmla="*/ 1391771 w 1391772"/>
                <a:gd name="connsiteY2" fmla="*/ 120749 h 2049658"/>
                <a:gd name="connsiteX3" fmla="*/ 1391771 w 1391772"/>
                <a:gd name="connsiteY3" fmla="*/ 273200 h 2049658"/>
                <a:gd name="connsiteX4" fmla="*/ 1391772 w 1391772"/>
                <a:gd name="connsiteY4" fmla="*/ 273200 h 2049658"/>
                <a:gd name="connsiteX5" fmla="*/ 1391772 w 1391772"/>
                <a:gd name="connsiteY5" fmla="*/ 1417490 h 2049658"/>
                <a:gd name="connsiteX6" fmla="*/ 1390078 w 1391772"/>
                <a:gd name="connsiteY6" fmla="*/ 1450741 h 2049658"/>
                <a:gd name="connsiteX7" fmla="*/ 1385000 w 1391772"/>
                <a:gd name="connsiteY7" fmla="*/ 1482860 h 2049658"/>
                <a:gd name="connsiteX8" fmla="*/ 1377212 w 1391772"/>
                <a:gd name="connsiteY8" fmla="*/ 1514601 h 2049658"/>
                <a:gd name="connsiteX9" fmla="*/ 1366714 w 1391772"/>
                <a:gd name="connsiteY9" fmla="*/ 1544830 h 2049658"/>
                <a:gd name="connsiteX10" fmla="*/ 1353167 w 1391772"/>
                <a:gd name="connsiteY10" fmla="*/ 1573926 h 2049658"/>
                <a:gd name="connsiteX11" fmla="*/ 1336913 w 1391772"/>
                <a:gd name="connsiteY11" fmla="*/ 1601132 h 2049658"/>
                <a:gd name="connsiteX12" fmla="*/ 1317952 w 1391772"/>
                <a:gd name="connsiteY12" fmla="*/ 1625693 h 2049658"/>
                <a:gd name="connsiteX13" fmla="*/ 1297294 w 1391772"/>
                <a:gd name="connsiteY13" fmla="*/ 1648742 h 2049658"/>
                <a:gd name="connsiteX14" fmla="*/ 1273252 w 1391772"/>
                <a:gd name="connsiteY14" fmla="*/ 1669148 h 2049658"/>
                <a:gd name="connsiteX15" fmla="*/ 854027 w 1391772"/>
                <a:gd name="connsiteY15" fmla="*/ 1995245 h 2049658"/>
                <a:gd name="connsiteX16" fmla="*/ 827614 w 1391772"/>
                <a:gd name="connsiteY16" fmla="*/ 2013761 h 2049658"/>
                <a:gd name="connsiteX17" fmla="*/ 799846 w 1391772"/>
                <a:gd name="connsiteY17" fmla="*/ 2028120 h 2049658"/>
                <a:gd name="connsiteX18" fmla="*/ 771063 w 1391772"/>
                <a:gd name="connsiteY18" fmla="*/ 2038701 h 2049658"/>
                <a:gd name="connsiteX19" fmla="*/ 741602 w 1391772"/>
                <a:gd name="connsiteY19" fmla="*/ 2046258 h 2049658"/>
                <a:gd name="connsiteX20" fmla="*/ 711803 w 1391772"/>
                <a:gd name="connsiteY20" fmla="*/ 2049658 h 2049658"/>
                <a:gd name="connsiteX21" fmla="*/ 682003 w 1391772"/>
                <a:gd name="connsiteY21" fmla="*/ 2049658 h 2049658"/>
                <a:gd name="connsiteX22" fmla="*/ 651865 w 1391772"/>
                <a:gd name="connsiteY22" fmla="*/ 2046258 h 2049658"/>
                <a:gd name="connsiteX23" fmla="*/ 622742 w 1391772"/>
                <a:gd name="connsiteY23" fmla="*/ 2038701 h 2049658"/>
                <a:gd name="connsiteX24" fmla="*/ 593959 w 1391772"/>
                <a:gd name="connsiteY24" fmla="*/ 2028120 h 2049658"/>
                <a:gd name="connsiteX25" fmla="*/ 565853 w 1391772"/>
                <a:gd name="connsiteY25" fmla="*/ 2013761 h 2049658"/>
                <a:gd name="connsiteX26" fmla="*/ 539778 w 1391772"/>
                <a:gd name="connsiteY26" fmla="*/ 1995245 h 2049658"/>
                <a:gd name="connsiteX27" fmla="*/ 118521 w 1391772"/>
                <a:gd name="connsiteY27" fmla="*/ 1669148 h 2049658"/>
                <a:gd name="connsiteX28" fmla="*/ 95156 w 1391772"/>
                <a:gd name="connsiteY28" fmla="*/ 1648742 h 2049658"/>
                <a:gd name="connsiteX29" fmla="*/ 73823 w 1391772"/>
                <a:gd name="connsiteY29" fmla="*/ 1625693 h 2049658"/>
                <a:gd name="connsiteX30" fmla="*/ 54859 w 1391772"/>
                <a:gd name="connsiteY30" fmla="*/ 1600376 h 2049658"/>
                <a:gd name="connsiteX31" fmla="*/ 39282 w 1391772"/>
                <a:gd name="connsiteY31" fmla="*/ 1573926 h 2049658"/>
                <a:gd name="connsiteX32" fmla="*/ 25059 w 1391772"/>
                <a:gd name="connsiteY32" fmla="*/ 1544830 h 2049658"/>
                <a:gd name="connsiteX33" fmla="*/ 14563 w 1391772"/>
                <a:gd name="connsiteY33" fmla="*/ 1514601 h 2049658"/>
                <a:gd name="connsiteX34" fmla="*/ 6773 w 1391772"/>
                <a:gd name="connsiteY34" fmla="*/ 1482860 h 2049658"/>
                <a:gd name="connsiteX35" fmla="*/ 2034 w 1391772"/>
                <a:gd name="connsiteY35" fmla="*/ 1449985 h 2049658"/>
                <a:gd name="connsiteX36" fmla="*/ 1 w 1391772"/>
                <a:gd name="connsiteY36" fmla="*/ 1417490 h 2049658"/>
                <a:gd name="connsiteX37" fmla="*/ 1 w 1391772"/>
                <a:gd name="connsiteY37" fmla="*/ 946601 h 2049658"/>
                <a:gd name="connsiteX38" fmla="*/ 0 w 1391772"/>
                <a:gd name="connsiteY38" fmla="*/ 946596 h 2049658"/>
                <a:gd name="connsiteX39" fmla="*/ 0 w 1391772"/>
                <a:gd name="connsiteY39" fmla="*/ 120749 h 2049658"/>
                <a:gd name="connsiteX40" fmla="*/ 120749 w 1391772"/>
                <a:gd name="connsiteY40" fmla="*/ 0 h 2049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391772" h="2049658">
                  <a:moveTo>
                    <a:pt x="120749" y="0"/>
                  </a:moveTo>
                  <a:lnTo>
                    <a:pt x="1271022" y="0"/>
                  </a:lnTo>
                  <a:cubicBezTo>
                    <a:pt x="1337710" y="0"/>
                    <a:pt x="1391771" y="54061"/>
                    <a:pt x="1391771" y="120749"/>
                  </a:cubicBezTo>
                  <a:lnTo>
                    <a:pt x="1391771" y="273200"/>
                  </a:lnTo>
                  <a:lnTo>
                    <a:pt x="1391772" y="273200"/>
                  </a:lnTo>
                  <a:lnTo>
                    <a:pt x="1391772" y="1417490"/>
                  </a:lnTo>
                  <a:lnTo>
                    <a:pt x="1390078" y="1450741"/>
                  </a:lnTo>
                  <a:lnTo>
                    <a:pt x="1385000" y="1482860"/>
                  </a:lnTo>
                  <a:lnTo>
                    <a:pt x="1377212" y="1514601"/>
                  </a:lnTo>
                  <a:lnTo>
                    <a:pt x="1366714" y="1544830"/>
                  </a:lnTo>
                  <a:lnTo>
                    <a:pt x="1353167" y="1573926"/>
                  </a:lnTo>
                  <a:lnTo>
                    <a:pt x="1336913" y="1601132"/>
                  </a:lnTo>
                  <a:lnTo>
                    <a:pt x="1317952" y="1625693"/>
                  </a:lnTo>
                  <a:lnTo>
                    <a:pt x="1297294" y="1648742"/>
                  </a:lnTo>
                  <a:lnTo>
                    <a:pt x="1273252" y="1669148"/>
                  </a:lnTo>
                  <a:lnTo>
                    <a:pt x="854027" y="1995245"/>
                  </a:lnTo>
                  <a:lnTo>
                    <a:pt x="827614" y="2013761"/>
                  </a:lnTo>
                  <a:lnTo>
                    <a:pt x="799846" y="2028120"/>
                  </a:lnTo>
                  <a:lnTo>
                    <a:pt x="771063" y="2038701"/>
                  </a:lnTo>
                  <a:lnTo>
                    <a:pt x="741602" y="2046258"/>
                  </a:lnTo>
                  <a:lnTo>
                    <a:pt x="711803" y="2049658"/>
                  </a:lnTo>
                  <a:lnTo>
                    <a:pt x="682003" y="2049658"/>
                  </a:lnTo>
                  <a:lnTo>
                    <a:pt x="651865" y="2046258"/>
                  </a:lnTo>
                  <a:lnTo>
                    <a:pt x="622742" y="2038701"/>
                  </a:lnTo>
                  <a:lnTo>
                    <a:pt x="593959" y="2028120"/>
                  </a:lnTo>
                  <a:lnTo>
                    <a:pt x="565853" y="2013761"/>
                  </a:lnTo>
                  <a:lnTo>
                    <a:pt x="539778" y="1995245"/>
                  </a:lnTo>
                  <a:lnTo>
                    <a:pt x="118521" y="1669148"/>
                  </a:lnTo>
                  <a:lnTo>
                    <a:pt x="95156" y="1648742"/>
                  </a:lnTo>
                  <a:lnTo>
                    <a:pt x="73823" y="1625693"/>
                  </a:lnTo>
                  <a:lnTo>
                    <a:pt x="54859" y="1600376"/>
                  </a:lnTo>
                  <a:lnTo>
                    <a:pt x="39282" y="1573926"/>
                  </a:lnTo>
                  <a:lnTo>
                    <a:pt x="25059" y="1544830"/>
                  </a:lnTo>
                  <a:lnTo>
                    <a:pt x="14563" y="1514601"/>
                  </a:lnTo>
                  <a:lnTo>
                    <a:pt x="6773" y="1482860"/>
                  </a:lnTo>
                  <a:lnTo>
                    <a:pt x="2034" y="1449985"/>
                  </a:lnTo>
                  <a:lnTo>
                    <a:pt x="1" y="1417490"/>
                  </a:lnTo>
                  <a:lnTo>
                    <a:pt x="1" y="946601"/>
                  </a:lnTo>
                  <a:lnTo>
                    <a:pt x="0" y="946596"/>
                  </a:lnTo>
                  <a:lnTo>
                    <a:pt x="0" y="120749"/>
                  </a:lnTo>
                  <a:cubicBezTo>
                    <a:pt x="0" y="54061"/>
                    <a:pt x="54061" y="0"/>
                    <a:pt x="12074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3" name="Freeform 102"/>
            <p:cNvSpPr/>
            <p:nvPr/>
          </p:nvSpPr>
          <p:spPr>
            <a:xfrm>
              <a:off x="7215854" y="4395603"/>
              <a:ext cx="1391772" cy="385058"/>
            </a:xfrm>
            <a:custGeom>
              <a:avLst/>
              <a:gdLst>
                <a:gd name="connsiteX0" fmla="*/ 105157 w 1391772"/>
                <a:gd name="connsiteY0" fmla="*/ 0 h 385058"/>
                <a:gd name="connsiteX1" fmla="*/ 1286615 w 1391772"/>
                <a:gd name="connsiteY1" fmla="*/ 0 h 385058"/>
                <a:gd name="connsiteX2" fmla="*/ 1391772 w 1391772"/>
                <a:gd name="connsiteY2" fmla="*/ 105157 h 385058"/>
                <a:gd name="connsiteX3" fmla="*/ 1391772 w 1391772"/>
                <a:gd name="connsiteY3" fmla="*/ 385058 h 385058"/>
                <a:gd name="connsiteX4" fmla="*/ 0 w 1391772"/>
                <a:gd name="connsiteY4" fmla="*/ 385058 h 385058"/>
                <a:gd name="connsiteX5" fmla="*/ 0 w 1391772"/>
                <a:gd name="connsiteY5" fmla="*/ 105157 h 385058"/>
                <a:gd name="connsiteX6" fmla="*/ 105157 w 1391772"/>
                <a:gd name="connsiteY6" fmla="*/ 0 h 38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1772" h="385058">
                  <a:moveTo>
                    <a:pt x="105157" y="0"/>
                  </a:moveTo>
                  <a:lnTo>
                    <a:pt x="1286615" y="0"/>
                  </a:lnTo>
                  <a:cubicBezTo>
                    <a:pt x="1344692" y="0"/>
                    <a:pt x="1391772" y="47080"/>
                    <a:pt x="1391772" y="105157"/>
                  </a:cubicBezTo>
                  <a:lnTo>
                    <a:pt x="1391772" y="385058"/>
                  </a:lnTo>
                  <a:lnTo>
                    <a:pt x="0" y="385058"/>
                  </a:lnTo>
                  <a:lnTo>
                    <a:pt x="0" y="105157"/>
                  </a:lnTo>
                  <a:cubicBezTo>
                    <a:pt x="0" y="47080"/>
                    <a:pt x="47080" y="0"/>
                    <a:pt x="105157" y="0"/>
                  </a:cubicBezTo>
                  <a:close/>
                </a:path>
              </a:pathLst>
            </a:custGeom>
            <a:solidFill>
              <a:srgbClr val="222A35">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04" name="Straight Connector 103"/>
            <p:cNvCxnSpPr/>
            <p:nvPr/>
          </p:nvCxnSpPr>
          <p:spPr>
            <a:xfrm>
              <a:off x="7907539" y="6371982"/>
              <a:ext cx="0" cy="422080"/>
            </a:xfrm>
            <a:prstGeom prst="line">
              <a:avLst/>
            </a:prstGeom>
            <a:ln w="28575">
              <a:solidFill>
                <a:schemeClr val="accent3"/>
              </a:solidFill>
              <a:prstDash val="sysDash"/>
              <a:tailEnd type="ova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9901229" y="3364877"/>
            <a:ext cx="1391772" cy="2398459"/>
            <a:chOff x="9901229" y="3593477"/>
            <a:chExt cx="1391772" cy="2398459"/>
          </a:xfrm>
        </p:grpSpPr>
        <p:sp>
          <p:nvSpPr>
            <p:cNvPr id="106" name="Freeform 105"/>
            <p:cNvSpPr/>
            <p:nvPr/>
          </p:nvSpPr>
          <p:spPr>
            <a:xfrm>
              <a:off x="9901229" y="3594371"/>
              <a:ext cx="1391772" cy="2049658"/>
            </a:xfrm>
            <a:custGeom>
              <a:avLst/>
              <a:gdLst>
                <a:gd name="connsiteX0" fmla="*/ 120749 w 1391772"/>
                <a:gd name="connsiteY0" fmla="*/ 0 h 2049658"/>
                <a:gd name="connsiteX1" fmla="*/ 1271022 w 1391772"/>
                <a:gd name="connsiteY1" fmla="*/ 0 h 2049658"/>
                <a:gd name="connsiteX2" fmla="*/ 1391771 w 1391772"/>
                <a:gd name="connsiteY2" fmla="*/ 120749 h 2049658"/>
                <a:gd name="connsiteX3" fmla="*/ 1391771 w 1391772"/>
                <a:gd name="connsiteY3" fmla="*/ 273200 h 2049658"/>
                <a:gd name="connsiteX4" fmla="*/ 1391772 w 1391772"/>
                <a:gd name="connsiteY4" fmla="*/ 273200 h 2049658"/>
                <a:gd name="connsiteX5" fmla="*/ 1391772 w 1391772"/>
                <a:gd name="connsiteY5" fmla="*/ 1417490 h 2049658"/>
                <a:gd name="connsiteX6" fmla="*/ 1390078 w 1391772"/>
                <a:gd name="connsiteY6" fmla="*/ 1450741 h 2049658"/>
                <a:gd name="connsiteX7" fmla="*/ 1385000 w 1391772"/>
                <a:gd name="connsiteY7" fmla="*/ 1482860 h 2049658"/>
                <a:gd name="connsiteX8" fmla="*/ 1377212 w 1391772"/>
                <a:gd name="connsiteY8" fmla="*/ 1514601 h 2049658"/>
                <a:gd name="connsiteX9" fmla="*/ 1366714 w 1391772"/>
                <a:gd name="connsiteY9" fmla="*/ 1544830 h 2049658"/>
                <a:gd name="connsiteX10" fmla="*/ 1353167 w 1391772"/>
                <a:gd name="connsiteY10" fmla="*/ 1573926 h 2049658"/>
                <a:gd name="connsiteX11" fmla="*/ 1336913 w 1391772"/>
                <a:gd name="connsiteY11" fmla="*/ 1601132 h 2049658"/>
                <a:gd name="connsiteX12" fmla="*/ 1317952 w 1391772"/>
                <a:gd name="connsiteY12" fmla="*/ 1625693 h 2049658"/>
                <a:gd name="connsiteX13" fmla="*/ 1297294 w 1391772"/>
                <a:gd name="connsiteY13" fmla="*/ 1648742 h 2049658"/>
                <a:gd name="connsiteX14" fmla="*/ 1273252 w 1391772"/>
                <a:gd name="connsiteY14" fmla="*/ 1669148 h 2049658"/>
                <a:gd name="connsiteX15" fmla="*/ 854027 w 1391772"/>
                <a:gd name="connsiteY15" fmla="*/ 1995245 h 2049658"/>
                <a:gd name="connsiteX16" fmla="*/ 827614 w 1391772"/>
                <a:gd name="connsiteY16" fmla="*/ 2013761 h 2049658"/>
                <a:gd name="connsiteX17" fmla="*/ 799846 w 1391772"/>
                <a:gd name="connsiteY17" fmla="*/ 2028120 h 2049658"/>
                <a:gd name="connsiteX18" fmla="*/ 771063 w 1391772"/>
                <a:gd name="connsiteY18" fmla="*/ 2038701 h 2049658"/>
                <a:gd name="connsiteX19" fmla="*/ 741602 w 1391772"/>
                <a:gd name="connsiteY19" fmla="*/ 2046258 h 2049658"/>
                <a:gd name="connsiteX20" fmla="*/ 711803 w 1391772"/>
                <a:gd name="connsiteY20" fmla="*/ 2049658 h 2049658"/>
                <a:gd name="connsiteX21" fmla="*/ 682003 w 1391772"/>
                <a:gd name="connsiteY21" fmla="*/ 2049658 h 2049658"/>
                <a:gd name="connsiteX22" fmla="*/ 651865 w 1391772"/>
                <a:gd name="connsiteY22" fmla="*/ 2046258 h 2049658"/>
                <a:gd name="connsiteX23" fmla="*/ 622742 w 1391772"/>
                <a:gd name="connsiteY23" fmla="*/ 2038701 h 2049658"/>
                <a:gd name="connsiteX24" fmla="*/ 593959 w 1391772"/>
                <a:gd name="connsiteY24" fmla="*/ 2028120 h 2049658"/>
                <a:gd name="connsiteX25" fmla="*/ 565853 w 1391772"/>
                <a:gd name="connsiteY25" fmla="*/ 2013761 h 2049658"/>
                <a:gd name="connsiteX26" fmla="*/ 539778 w 1391772"/>
                <a:gd name="connsiteY26" fmla="*/ 1995245 h 2049658"/>
                <a:gd name="connsiteX27" fmla="*/ 118521 w 1391772"/>
                <a:gd name="connsiteY27" fmla="*/ 1669148 h 2049658"/>
                <a:gd name="connsiteX28" fmla="*/ 95156 w 1391772"/>
                <a:gd name="connsiteY28" fmla="*/ 1648742 h 2049658"/>
                <a:gd name="connsiteX29" fmla="*/ 73823 w 1391772"/>
                <a:gd name="connsiteY29" fmla="*/ 1625693 h 2049658"/>
                <a:gd name="connsiteX30" fmla="*/ 54859 w 1391772"/>
                <a:gd name="connsiteY30" fmla="*/ 1600376 h 2049658"/>
                <a:gd name="connsiteX31" fmla="*/ 39282 w 1391772"/>
                <a:gd name="connsiteY31" fmla="*/ 1573926 h 2049658"/>
                <a:gd name="connsiteX32" fmla="*/ 25059 w 1391772"/>
                <a:gd name="connsiteY32" fmla="*/ 1544830 h 2049658"/>
                <a:gd name="connsiteX33" fmla="*/ 14563 w 1391772"/>
                <a:gd name="connsiteY33" fmla="*/ 1514601 h 2049658"/>
                <a:gd name="connsiteX34" fmla="*/ 6773 w 1391772"/>
                <a:gd name="connsiteY34" fmla="*/ 1482860 h 2049658"/>
                <a:gd name="connsiteX35" fmla="*/ 2034 w 1391772"/>
                <a:gd name="connsiteY35" fmla="*/ 1449985 h 2049658"/>
                <a:gd name="connsiteX36" fmla="*/ 1 w 1391772"/>
                <a:gd name="connsiteY36" fmla="*/ 1417490 h 2049658"/>
                <a:gd name="connsiteX37" fmla="*/ 1 w 1391772"/>
                <a:gd name="connsiteY37" fmla="*/ 946601 h 2049658"/>
                <a:gd name="connsiteX38" fmla="*/ 0 w 1391772"/>
                <a:gd name="connsiteY38" fmla="*/ 946596 h 2049658"/>
                <a:gd name="connsiteX39" fmla="*/ 0 w 1391772"/>
                <a:gd name="connsiteY39" fmla="*/ 120749 h 2049658"/>
                <a:gd name="connsiteX40" fmla="*/ 120749 w 1391772"/>
                <a:gd name="connsiteY40" fmla="*/ 0 h 2049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391772" h="2049658">
                  <a:moveTo>
                    <a:pt x="120749" y="0"/>
                  </a:moveTo>
                  <a:lnTo>
                    <a:pt x="1271022" y="0"/>
                  </a:lnTo>
                  <a:cubicBezTo>
                    <a:pt x="1337710" y="0"/>
                    <a:pt x="1391771" y="54061"/>
                    <a:pt x="1391771" y="120749"/>
                  </a:cubicBezTo>
                  <a:lnTo>
                    <a:pt x="1391771" y="273200"/>
                  </a:lnTo>
                  <a:lnTo>
                    <a:pt x="1391772" y="273200"/>
                  </a:lnTo>
                  <a:lnTo>
                    <a:pt x="1391772" y="1417490"/>
                  </a:lnTo>
                  <a:lnTo>
                    <a:pt x="1390078" y="1450741"/>
                  </a:lnTo>
                  <a:lnTo>
                    <a:pt x="1385000" y="1482860"/>
                  </a:lnTo>
                  <a:lnTo>
                    <a:pt x="1377212" y="1514601"/>
                  </a:lnTo>
                  <a:lnTo>
                    <a:pt x="1366714" y="1544830"/>
                  </a:lnTo>
                  <a:lnTo>
                    <a:pt x="1353167" y="1573926"/>
                  </a:lnTo>
                  <a:lnTo>
                    <a:pt x="1336913" y="1601132"/>
                  </a:lnTo>
                  <a:lnTo>
                    <a:pt x="1317952" y="1625693"/>
                  </a:lnTo>
                  <a:lnTo>
                    <a:pt x="1297294" y="1648742"/>
                  </a:lnTo>
                  <a:lnTo>
                    <a:pt x="1273252" y="1669148"/>
                  </a:lnTo>
                  <a:lnTo>
                    <a:pt x="854027" y="1995245"/>
                  </a:lnTo>
                  <a:lnTo>
                    <a:pt x="827614" y="2013761"/>
                  </a:lnTo>
                  <a:lnTo>
                    <a:pt x="799846" y="2028120"/>
                  </a:lnTo>
                  <a:lnTo>
                    <a:pt x="771063" y="2038701"/>
                  </a:lnTo>
                  <a:lnTo>
                    <a:pt x="741602" y="2046258"/>
                  </a:lnTo>
                  <a:lnTo>
                    <a:pt x="711803" y="2049658"/>
                  </a:lnTo>
                  <a:lnTo>
                    <a:pt x="682003" y="2049658"/>
                  </a:lnTo>
                  <a:lnTo>
                    <a:pt x="651865" y="2046258"/>
                  </a:lnTo>
                  <a:lnTo>
                    <a:pt x="622742" y="2038701"/>
                  </a:lnTo>
                  <a:lnTo>
                    <a:pt x="593959" y="2028120"/>
                  </a:lnTo>
                  <a:lnTo>
                    <a:pt x="565853" y="2013761"/>
                  </a:lnTo>
                  <a:lnTo>
                    <a:pt x="539778" y="1995245"/>
                  </a:lnTo>
                  <a:lnTo>
                    <a:pt x="118521" y="1669148"/>
                  </a:lnTo>
                  <a:lnTo>
                    <a:pt x="95156" y="1648742"/>
                  </a:lnTo>
                  <a:lnTo>
                    <a:pt x="73823" y="1625693"/>
                  </a:lnTo>
                  <a:lnTo>
                    <a:pt x="54859" y="1600376"/>
                  </a:lnTo>
                  <a:lnTo>
                    <a:pt x="39282" y="1573926"/>
                  </a:lnTo>
                  <a:lnTo>
                    <a:pt x="25059" y="1544830"/>
                  </a:lnTo>
                  <a:lnTo>
                    <a:pt x="14563" y="1514601"/>
                  </a:lnTo>
                  <a:lnTo>
                    <a:pt x="6773" y="1482860"/>
                  </a:lnTo>
                  <a:lnTo>
                    <a:pt x="2034" y="1449985"/>
                  </a:lnTo>
                  <a:lnTo>
                    <a:pt x="1" y="1417490"/>
                  </a:lnTo>
                  <a:lnTo>
                    <a:pt x="1" y="946601"/>
                  </a:lnTo>
                  <a:lnTo>
                    <a:pt x="0" y="946596"/>
                  </a:lnTo>
                  <a:lnTo>
                    <a:pt x="0" y="120749"/>
                  </a:lnTo>
                  <a:cubicBezTo>
                    <a:pt x="0" y="54061"/>
                    <a:pt x="54061" y="0"/>
                    <a:pt x="12074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7" name="Freeform 106"/>
            <p:cNvSpPr/>
            <p:nvPr/>
          </p:nvSpPr>
          <p:spPr>
            <a:xfrm>
              <a:off x="9901229" y="3593477"/>
              <a:ext cx="1391772" cy="385058"/>
            </a:xfrm>
            <a:custGeom>
              <a:avLst/>
              <a:gdLst>
                <a:gd name="connsiteX0" fmla="*/ 105157 w 1391772"/>
                <a:gd name="connsiteY0" fmla="*/ 0 h 385058"/>
                <a:gd name="connsiteX1" fmla="*/ 1286615 w 1391772"/>
                <a:gd name="connsiteY1" fmla="*/ 0 h 385058"/>
                <a:gd name="connsiteX2" fmla="*/ 1391772 w 1391772"/>
                <a:gd name="connsiteY2" fmla="*/ 105157 h 385058"/>
                <a:gd name="connsiteX3" fmla="*/ 1391772 w 1391772"/>
                <a:gd name="connsiteY3" fmla="*/ 385058 h 385058"/>
                <a:gd name="connsiteX4" fmla="*/ 0 w 1391772"/>
                <a:gd name="connsiteY4" fmla="*/ 385058 h 385058"/>
                <a:gd name="connsiteX5" fmla="*/ 0 w 1391772"/>
                <a:gd name="connsiteY5" fmla="*/ 105157 h 385058"/>
                <a:gd name="connsiteX6" fmla="*/ 105157 w 1391772"/>
                <a:gd name="connsiteY6" fmla="*/ 0 h 38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1772" h="385058">
                  <a:moveTo>
                    <a:pt x="105157" y="0"/>
                  </a:moveTo>
                  <a:lnTo>
                    <a:pt x="1286615" y="0"/>
                  </a:lnTo>
                  <a:cubicBezTo>
                    <a:pt x="1344692" y="0"/>
                    <a:pt x="1391772" y="47080"/>
                    <a:pt x="1391772" y="105157"/>
                  </a:cubicBezTo>
                  <a:lnTo>
                    <a:pt x="1391772" y="385058"/>
                  </a:lnTo>
                  <a:lnTo>
                    <a:pt x="0" y="385058"/>
                  </a:lnTo>
                  <a:lnTo>
                    <a:pt x="0" y="105157"/>
                  </a:lnTo>
                  <a:cubicBezTo>
                    <a:pt x="0" y="47080"/>
                    <a:pt x="47080" y="0"/>
                    <a:pt x="105157" y="0"/>
                  </a:cubicBezTo>
                  <a:close/>
                </a:path>
              </a:pathLst>
            </a:custGeom>
            <a:solidFill>
              <a:srgbClr val="222A35">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08" name="Straight Connector 107"/>
            <p:cNvCxnSpPr/>
            <p:nvPr/>
          </p:nvCxnSpPr>
          <p:spPr>
            <a:xfrm>
              <a:off x="10592914" y="5569856"/>
              <a:ext cx="0" cy="422080"/>
            </a:xfrm>
            <a:prstGeom prst="line">
              <a:avLst/>
            </a:prstGeom>
            <a:ln w="28575">
              <a:solidFill>
                <a:schemeClr val="accent4"/>
              </a:solidFill>
              <a:prstDash val="sysDash"/>
              <a:tailEnd type="ova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2586604" y="2581801"/>
            <a:ext cx="1391772" cy="2398459"/>
            <a:chOff x="12586604" y="2810401"/>
            <a:chExt cx="1391772" cy="2398459"/>
          </a:xfrm>
        </p:grpSpPr>
        <p:sp>
          <p:nvSpPr>
            <p:cNvPr id="110" name="Freeform 109"/>
            <p:cNvSpPr/>
            <p:nvPr/>
          </p:nvSpPr>
          <p:spPr>
            <a:xfrm>
              <a:off x="12586604" y="2811295"/>
              <a:ext cx="1391772" cy="2049658"/>
            </a:xfrm>
            <a:custGeom>
              <a:avLst/>
              <a:gdLst>
                <a:gd name="connsiteX0" fmla="*/ 120749 w 1391772"/>
                <a:gd name="connsiteY0" fmla="*/ 0 h 2049658"/>
                <a:gd name="connsiteX1" fmla="*/ 1271022 w 1391772"/>
                <a:gd name="connsiteY1" fmla="*/ 0 h 2049658"/>
                <a:gd name="connsiteX2" fmla="*/ 1391771 w 1391772"/>
                <a:gd name="connsiteY2" fmla="*/ 120749 h 2049658"/>
                <a:gd name="connsiteX3" fmla="*/ 1391771 w 1391772"/>
                <a:gd name="connsiteY3" fmla="*/ 273200 h 2049658"/>
                <a:gd name="connsiteX4" fmla="*/ 1391772 w 1391772"/>
                <a:gd name="connsiteY4" fmla="*/ 273200 h 2049658"/>
                <a:gd name="connsiteX5" fmla="*/ 1391772 w 1391772"/>
                <a:gd name="connsiteY5" fmla="*/ 1417490 h 2049658"/>
                <a:gd name="connsiteX6" fmla="*/ 1390078 w 1391772"/>
                <a:gd name="connsiteY6" fmla="*/ 1450741 h 2049658"/>
                <a:gd name="connsiteX7" fmla="*/ 1385000 w 1391772"/>
                <a:gd name="connsiteY7" fmla="*/ 1482860 h 2049658"/>
                <a:gd name="connsiteX8" fmla="*/ 1377212 w 1391772"/>
                <a:gd name="connsiteY8" fmla="*/ 1514601 h 2049658"/>
                <a:gd name="connsiteX9" fmla="*/ 1366714 w 1391772"/>
                <a:gd name="connsiteY9" fmla="*/ 1544830 h 2049658"/>
                <a:gd name="connsiteX10" fmla="*/ 1353167 w 1391772"/>
                <a:gd name="connsiteY10" fmla="*/ 1573926 h 2049658"/>
                <a:gd name="connsiteX11" fmla="*/ 1336913 w 1391772"/>
                <a:gd name="connsiteY11" fmla="*/ 1601132 h 2049658"/>
                <a:gd name="connsiteX12" fmla="*/ 1317952 w 1391772"/>
                <a:gd name="connsiteY12" fmla="*/ 1625693 h 2049658"/>
                <a:gd name="connsiteX13" fmla="*/ 1297294 w 1391772"/>
                <a:gd name="connsiteY13" fmla="*/ 1648742 h 2049658"/>
                <a:gd name="connsiteX14" fmla="*/ 1273252 w 1391772"/>
                <a:gd name="connsiteY14" fmla="*/ 1669148 h 2049658"/>
                <a:gd name="connsiteX15" fmla="*/ 854027 w 1391772"/>
                <a:gd name="connsiteY15" fmla="*/ 1995245 h 2049658"/>
                <a:gd name="connsiteX16" fmla="*/ 827614 w 1391772"/>
                <a:gd name="connsiteY16" fmla="*/ 2013761 h 2049658"/>
                <a:gd name="connsiteX17" fmla="*/ 799846 w 1391772"/>
                <a:gd name="connsiteY17" fmla="*/ 2028120 h 2049658"/>
                <a:gd name="connsiteX18" fmla="*/ 771063 w 1391772"/>
                <a:gd name="connsiteY18" fmla="*/ 2038701 h 2049658"/>
                <a:gd name="connsiteX19" fmla="*/ 741602 w 1391772"/>
                <a:gd name="connsiteY19" fmla="*/ 2046258 h 2049658"/>
                <a:gd name="connsiteX20" fmla="*/ 711803 w 1391772"/>
                <a:gd name="connsiteY20" fmla="*/ 2049658 h 2049658"/>
                <a:gd name="connsiteX21" fmla="*/ 682003 w 1391772"/>
                <a:gd name="connsiteY21" fmla="*/ 2049658 h 2049658"/>
                <a:gd name="connsiteX22" fmla="*/ 651865 w 1391772"/>
                <a:gd name="connsiteY22" fmla="*/ 2046258 h 2049658"/>
                <a:gd name="connsiteX23" fmla="*/ 622742 w 1391772"/>
                <a:gd name="connsiteY23" fmla="*/ 2038701 h 2049658"/>
                <a:gd name="connsiteX24" fmla="*/ 593959 w 1391772"/>
                <a:gd name="connsiteY24" fmla="*/ 2028120 h 2049658"/>
                <a:gd name="connsiteX25" fmla="*/ 565853 w 1391772"/>
                <a:gd name="connsiteY25" fmla="*/ 2013761 h 2049658"/>
                <a:gd name="connsiteX26" fmla="*/ 539778 w 1391772"/>
                <a:gd name="connsiteY26" fmla="*/ 1995245 h 2049658"/>
                <a:gd name="connsiteX27" fmla="*/ 118521 w 1391772"/>
                <a:gd name="connsiteY27" fmla="*/ 1669148 h 2049658"/>
                <a:gd name="connsiteX28" fmla="*/ 95156 w 1391772"/>
                <a:gd name="connsiteY28" fmla="*/ 1648742 h 2049658"/>
                <a:gd name="connsiteX29" fmla="*/ 73823 w 1391772"/>
                <a:gd name="connsiteY29" fmla="*/ 1625693 h 2049658"/>
                <a:gd name="connsiteX30" fmla="*/ 54859 w 1391772"/>
                <a:gd name="connsiteY30" fmla="*/ 1600376 h 2049658"/>
                <a:gd name="connsiteX31" fmla="*/ 39282 w 1391772"/>
                <a:gd name="connsiteY31" fmla="*/ 1573926 h 2049658"/>
                <a:gd name="connsiteX32" fmla="*/ 25059 w 1391772"/>
                <a:gd name="connsiteY32" fmla="*/ 1544830 h 2049658"/>
                <a:gd name="connsiteX33" fmla="*/ 14563 w 1391772"/>
                <a:gd name="connsiteY33" fmla="*/ 1514601 h 2049658"/>
                <a:gd name="connsiteX34" fmla="*/ 6773 w 1391772"/>
                <a:gd name="connsiteY34" fmla="*/ 1482860 h 2049658"/>
                <a:gd name="connsiteX35" fmla="*/ 2034 w 1391772"/>
                <a:gd name="connsiteY35" fmla="*/ 1449985 h 2049658"/>
                <a:gd name="connsiteX36" fmla="*/ 1 w 1391772"/>
                <a:gd name="connsiteY36" fmla="*/ 1417490 h 2049658"/>
                <a:gd name="connsiteX37" fmla="*/ 1 w 1391772"/>
                <a:gd name="connsiteY37" fmla="*/ 946601 h 2049658"/>
                <a:gd name="connsiteX38" fmla="*/ 0 w 1391772"/>
                <a:gd name="connsiteY38" fmla="*/ 946596 h 2049658"/>
                <a:gd name="connsiteX39" fmla="*/ 0 w 1391772"/>
                <a:gd name="connsiteY39" fmla="*/ 120749 h 2049658"/>
                <a:gd name="connsiteX40" fmla="*/ 120749 w 1391772"/>
                <a:gd name="connsiteY40" fmla="*/ 0 h 2049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391772" h="2049658">
                  <a:moveTo>
                    <a:pt x="120749" y="0"/>
                  </a:moveTo>
                  <a:lnTo>
                    <a:pt x="1271022" y="0"/>
                  </a:lnTo>
                  <a:cubicBezTo>
                    <a:pt x="1337710" y="0"/>
                    <a:pt x="1391771" y="54061"/>
                    <a:pt x="1391771" y="120749"/>
                  </a:cubicBezTo>
                  <a:lnTo>
                    <a:pt x="1391771" y="273200"/>
                  </a:lnTo>
                  <a:lnTo>
                    <a:pt x="1391772" y="273200"/>
                  </a:lnTo>
                  <a:lnTo>
                    <a:pt x="1391772" y="1417490"/>
                  </a:lnTo>
                  <a:lnTo>
                    <a:pt x="1390078" y="1450741"/>
                  </a:lnTo>
                  <a:lnTo>
                    <a:pt x="1385000" y="1482860"/>
                  </a:lnTo>
                  <a:lnTo>
                    <a:pt x="1377212" y="1514601"/>
                  </a:lnTo>
                  <a:lnTo>
                    <a:pt x="1366714" y="1544830"/>
                  </a:lnTo>
                  <a:lnTo>
                    <a:pt x="1353167" y="1573926"/>
                  </a:lnTo>
                  <a:lnTo>
                    <a:pt x="1336913" y="1601132"/>
                  </a:lnTo>
                  <a:lnTo>
                    <a:pt x="1317952" y="1625693"/>
                  </a:lnTo>
                  <a:lnTo>
                    <a:pt x="1297294" y="1648742"/>
                  </a:lnTo>
                  <a:lnTo>
                    <a:pt x="1273252" y="1669148"/>
                  </a:lnTo>
                  <a:lnTo>
                    <a:pt x="854027" y="1995245"/>
                  </a:lnTo>
                  <a:lnTo>
                    <a:pt x="827614" y="2013761"/>
                  </a:lnTo>
                  <a:lnTo>
                    <a:pt x="799846" y="2028120"/>
                  </a:lnTo>
                  <a:lnTo>
                    <a:pt x="771063" y="2038701"/>
                  </a:lnTo>
                  <a:lnTo>
                    <a:pt x="741602" y="2046258"/>
                  </a:lnTo>
                  <a:lnTo>
                    <a:pt x="711803" y="2049658"/>
                  </a:lnTo>
                  <a:lnTo>
                    <a:pt x="682003" y="2049658"/>
                  </a:lnTo>
                  <a:lnTo>
                    <a:pt x="651865" y="2046258"/>
                  </a:lnTo>
                  <a:lnTo>
                    <a:pt x="622742" y="2038701"/>
                  </a:lnTo>
                  <a:lnTo>
                    <a:pt x="593959" y="2028120"/>
                  </a:lnTo>
                  <a:lnTo>
                    <a:pt x="565853" y="2013761"/>
                  </a:lnTo>
                  <a:lnTo>
                    <a:pt x="539778" y="1995245"/>
                  </a:lnTo>
                  <a:lnTo>
                    <a:pt x="118521" y="1669148"/>
                  </a:lnTo>
                  <a:lnTo>
                    <a:pt x="95156" y="1648742"/>
                  </a:lnTo>
                  <a:lnTo>
                    <a:pt x="73823" y="1625693"/>
                  </a:lnTo>
                  <a:lnTo>
                    <a:pt x="54859" y="1600376"/>
                  </a:lnTo>
                  <a:lnTo>
                    <a:pt x="39282" y="1573926"/>
                  </a:lnTo>
                  <a:lnTo>
                    <a:pt x="25059" y="1544830"/>
                  </a:lnTo>
                  <a:lnTo>
                    <a:pt x="14563" y="1514601"/>
                  </a:lnTo>
                  <a:lnTo>
                    <a:pt x="6773" y="1482860"/>
                  </a:lnTo>
                  <a:lnTo>
                    <a:pt x="2034" y="1449985"/>
                  </a:lnTo>
                  <a:lnTo>
                    <a:pt x="1" y="1417490"/>
                  </a:lnTo>
                  <a:lnTo>
                    <a:pt x="1" y="946601"/>
                  </a:lnTo>
                  <a:lnTo>
                    <a:pt x="0" y="946596"/>
                  </a:lnTo>
                  <a:lnTo>
                    <a:pt x="0" y="120749"/>
                  </a:lnTo>
                  <a:cubicBezTo>
                    <a:pt x="0" y="54061"/>
                    <a:pt x="54061" y="0"/>
                    <a:pt x="12074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1" name="Freeform 110"/>
            <p:cNvSpPr/>
            <p:nvPr/>
          </p:nvSpPr>
          <p:spPr>
            <a:xfrm>
              <a:off x="12586604" y="2810401"/>
              <a:ext cx="1391772" cy="385058"/>
            </a:xfrm>
            <a:custGeom>
              <a:avLst/>
              <a:gdLst>
                <a:gd name="connsiteX0" fmla="*/ 105157 w 1391772"/>
                <a:gd name="connsiteY0" fmla="*/ 0 h 385058"/>
                <a:gd name="connsiteX1" fmla="*/ 1286615 w 1391772"/>
                <a:gd name="connsiteY1" fmla="*/ 0 h 385058"/>
                <a:gd name="connsiteX2" fmla="*/ 1391772 w 1391772"/>
                <a:gd name="connsiteY2" fmla="*/ 105157 h 385058"/>
                <a:gd name="connsiteX3" fmla="*/ 1391772 w 1391772"/>
                <a:gd name="connsiteY3" fmla="*/ 385058 h 385058"/>
                <a:gd name="connsiteX4" fmla="*/ 0 w 1391772"/>
                <a:gd name="connsiteY4" fmla="*/ 385058 h 385058"/>
                <a:gd name="connsiteX5" fmla="*/ 0 w 1391772"/>
                <a:gd name="connsiteY5" fmla="*/ 105157 h 385058"/>
                <a:gd name="connsiteX6" fmla="*/ 105157 w 1391772"/>
                <a:gd name="connsiteY6" fmla="*/ 0 h 38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1772" h="385058">
                  <a:moveTo>
                    <a:pt x="105157" y="0"/>
                  </a:moveTo>
                  <a:lnTo>
                    <a:pt x="1286615" y="0"/>
                  </a:lnTo>
                  <a:cubicBezTo>
                    <a:pt x="1344692" y="0"/>
                    <a:pt x="1391772" y="47080"/>
                    <a:pt x="1391772" y="105157"/>
                  </a:cubicBezTo>
                  <a:lnTo>
                    <a:pt x="1391772" y="385058"/>
                  </a:lnTo>
                  <a:lnTo>
                    <a:pt x="0" y="385058"/>
                  </a:lnTo>
                  <a:lnTo>
                    <a:pt x="0" y="105157"/>
                  </a:lnTo>
                  <a:cubicBezTo>
                    <a:pt x="0" y="47080"/>
                    <a:pt x="47080" y="0"/>
                    <a:pt x="105157" y="0"/>
                  </a:cubicBezTo>
                  <a:close/>
                </a:path>
              </a:pathLst>
            </a:custGeom>
            <a:solidFill>
              <a:srgbClr val="222A35">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12" name="Straight Connector 111"/>
            <p:cNvCxnSpPr/>
            <p:nvPr/>
          </p:nvCxnSpPr>
          <p:spPr>
            <a:xfrm>
              <a:off x="13278289" y="4786780"/>
              <a:ext cx="0" cy="422080"/>
            </a:xfrm>
            <a:prstGeom prst="line">
              <a:avLst/>
            </a:prstGeom>
            <a:ln w="28575">
              <a:solidFill>
                <a:schemeClr val="accent5"/>
              </a:solidFill>
              <a:prstDash val="sysDash"/>
              <a:tailEnd type="ova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15271979" y="1741575"/>
            <a:ext cx="1391772" cy="2398459"/>
            <a:chOff x="15271979" y="1970175"/>
            <a:chExt cx="1391772" cy="2398459"/>
          </a:xfrm>
        </p:grpSpPr>
        <p:sp>
          <p:nvSpPr>
            <p:cNvPr id="114" name="Freeform 113"/>
            <p:cNvSpPr/>
            <p:nvPr/>
          </p:nvSpPr>
          <p:spPr>
            <a:xfrm>
              <a:off x="15271979" y="1971069"/>
              <a:ext cx="1391772" cy="2049658"/>
            </a:xfrm>
            <a:custGeom>
              <a:avLst/>
              <a:gdLst>
                <a:gd name="connsiteX0" fmla="*/ 120749 w 1391772"/>
                <a:gd name="connsiteY0" fmla="*/ 0 h 2049658"/>
                <a:gd name="connsiteX1" fmla="*/ 1271022 w 1391772"/>
                <a:gd name="connsiteY1" fmla="*/ 0 h 2049658"/>
                <a:gd name="connsiteX2" fmla="*/ 1391771 w 1391772"/>
                <a:gd name="connsiteY2" fmla="*/ 120749 h 2049658"/>
                <a:gd name="connsiteX3" fmla="*/ 1391771 w 1391772"/>
                <a:gd name="connsiteY3" fmla="*/ 273200 h 2049658"/>
                <a:gd name="connsiteX4" fmla="*/ 1391772 w 1391772"/>
                <a:gd name="connsiteY4" fmla="*/ 273200 h 2049658"/>
                <a:gd name="connsiteX5" fmla="*/ 1391772 w 1391772"/>
                <a:gd name="connsiteY5" fmla="*/ 1417490 h 2049658"/>
                <a:gd name="connsiteX6" fmla="*/ 1390078 w 1391772"/>
                <a:gd name="connsiteY6" fmla="*/ 1450741 h 2049658"/>
                <a:gd name="connsiteX7" fmla="*/ 1385000 w 1391772"/>
                <a:gd name="connsiteY7" fmla="*/ 1482860 h 2049658"/>
                <a:gd name="connsiteX8" fmla="*/ 1377212 w 1391772"/>
                <a:gd name="connsiteY8" fmla="*/ 1514601 h 2049658"/>
                <a:gd name="connsiteX9" fmla="*/ 1366714 w 1391772"/>
                <a:gd name="connsiteY9" fmla="*/ 1544830 h 2049658"/>
                <a:gd name="connsiteX10" fmla="*/ 1353167 w 1391772"/>
                <a:gd name="connsiteY10" fmla="*/ 1573926 h 2049658"/>
                <a:gd name="connsiteX11" fmla="*/ 1336913 w 1391772"/>
                <a:gd name="connsiteY11" fmla="*/ 1601132 h 2049658"/>
                <a:gd name="connsiteX12" fmla="*/ 1317952 w 1391772"/>
                <a:gd name="connsiteY12" fmla="*/ 1625693 h 2049658"/>
                <a:gd name="connsiteX13" fmla="*/ 1297294 w 1391772"/>
                <a:gd name="connsiteY13" fmla="*/ 1648742 h 2049658"/>
                <a:gd name="connsiteX14" fmla="*/ 1273252 w 1391772"/>
                <a:gd name="connsiteY14" fmla="*/ 1669148 h 2049658"/>
                <a:gd name="connsiteX15" fmla="*/ 854027 w 1391772"/>
                <a:gd name="connsiteY15" fmla="*/ 1995245 h 2049658"/>
                <a:gd name="connsiteX16" fmla="*/ 827614 w 1391772"/>
                <a:gd name="connsiteY16" fmla="*/ 2013761 h 2049658"/>
                <a:gd name="connsiteX17" fmla="*/ 799846 w 1391772"/>
                <a:gd name="connsiteY17" fmla="*/ 2028120 h 2049658"/>
                <a:gd name="connsiteX18" fmla="*/ 771063 w 1391772"/>
                <a:gd name="connsiteY18" fmla="*/ 2038701 h 2049658"/>
                <a:gd name="connsiteX19" fmla="*/ 741602 w 1391772"/>
                <a:gd name="connsiteY19" fmla="*/ 2046258 h 2049658"/>
                <a:gd name="connsiteX20" fmla="*/ 711803 w 1391772"/>
                <a:gd name="connsiteY20" fmla="*/ 2049658 h 2049658"/>
                <a:gd name="connsiteX21" fmla="*/ 682003 w 1391772"/>
                <a:gd name="connsiteY21" fmla="*/ 2049658 h 2049658"/>
                <a:gd name="connsiteX22" fmla="*/ 651865 w 1391772"/>
                <a:gd name="connsiteY22" fmla="*/ 2046258 h 2049658"/>
                <a:gd name="connsiteX23" fmla="*/ 622742 w 1391772"/>
                <a:gd name="connsiteY23" fmla="*/ 2038701 h 2049658"/>
                <a:gd name="connsiteX24" fmla="*/ 593959 w 1391772"/>
                <a:gd name="connsiteY24" fmla="*/ 2028120 h 2049658"/>
                <a:gd name="connsiteX25" fmla="*/ 565853 w 1391772"/>
                <a:gd name="connsiteY25" fmla="*/ 2013761 h 2049658"/>
                <a:gd name="connsiteX26" fmla="*/ 539778 w 1391772"/>
                <a:gd name="connsiteY26" fmla="*/ 1995245 h 2049658"/>
                <a:gd name="connsiteX27" fmla="*/ 118521 w 1391772"/>
                <a:gd name="connsiteY27" fmla="*/ 1669148 h 2049658"/>
                <a:gd name="connsiteX28" fmla="*/ 95156 w 1391772"/>
                <a:gd name="connsiteY28" fmla="*/ 1648742 h 2049658"/>
                <a:gd name="connsiteX29" fmla="*/ 73823 w 1391772"/>
                <a:gd name="connsiteY29" fmla="*/ 1625693 h 2049658"/>
                <a:gd name="connsiteX30" fmla="*/ 54859 w 1391772"/>
                <a:gd name="connsiteY30" fmla="*/ 1600376 h 2049658"/>
                <a:gd name="connsiteX31" fmla="*/ 39282 w 1391772"/>
                <a:gd name="connsiteY31" fmla="*/ 1573926 h 2049658"/>
                <a:gd name="connsiteX32" fmla="*/ 25059 w 1391772"/>
                <a:gd name="connsiteY32" fmla="*/ 1544830 h 2049658"/>
                <a:gd name="connsiteX33" fmla="*/ 14563 w 1391772"/>
                <a:gd name="connsiteY33" fmla="*/ 1514601 h 2049658"/>
                <a:gd name="connsiteX34" fmla="*/ 6773 w 1391772"/>
                <a:gd name="connsiteY34" fmla="*/ 1482860 h 2049658"/>
                <a:gd name="connsiteX35" fmla="*/ 2034 w 1391772"/>
                <a:gd name="connsiteY35" fmla="*/ 1449985 h 2049658"/>
                <a:gd name="connsiteX36" fmla="*/ 1 w 1391772"/>
                <a:gd name="connsiteY36" fmla="*/ 1417490 h 2049658"/>
                <a:gd name="connsiteX37" fmla="*/ 1 w 1391772"/>
                <a:gd name="connsiteY37" fmla="*/ 946601 h 2049658"/>
                <a:gd name="connsiteX38" fmla="*/ 0 w 1391772"/>
                <a:gd name="connsiteY38" fmla="*/ 946596 h 2049658"/>
                <a:gd name="connsiteX39" fmla="*/ 0 w 1391772"/>
                <a:gd name="connsiteY39" fmla="*/ 120749 h 2049658"/>
                <a:gd name="connsiteX40" fmla="*/ 120749 w 1391772"/>
                <a:gd name="connsiteY40" fmla="*/ 0 h 2049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391772" h="2049658">
                  <a:moveTo>
                    <a:pt x="120749" y="0"/>
                  </a:moveTo>
                  <a:lnTo>
                    <a:pt x="1271022" y="0"/>
                  </a:lnTo>
                  <a:cubicBezTo>
                    <a:pt x="1337710" y="0"/>
                    <a:pt x="1391771" y="54061"/>
                    <a:pt x="1391771" y="120749"/>
                  </a:cubicBezTo>
                  <a:lnTo>
                    <a:pt x="1391771" y="273200"/>
                  </a:lnTo>
                  <a:lnTo>
                    <a:pt x="1391772" y="273200"/>
                  </a:lnTo>
                  <a:lnTo>
                    <a:pt x="1391772" y="1417490"/>
                  </a:lnTo>
                  <a:lnTo>
                    <a:pt x="1390078" y="1450741"/>
                  </a:lnTo>
                  <a:lnTo>
                    <a:pt x="1385000" y="1482860"/>
                  </a:lnTo>
                  <a:lnTo>
                    <a:pt x="1377212" y="1514601"/>
                  </a:lnTo>
                  <a:lnTo>
                    <a:pt x="1366714" y="1544830"/>
                  </a:lnTo>
                  <a:lnTo>
                    <a:pt x="1353167" y="1573926"/>
                  </a:lnTo>
                  <a:lnTo>
                    <a:pt x="1336913" y="1601132"/>
                  </a:lnTo>
                  <a:lnTo>
                    <a:pt x="1317952" y="1625693"/>
                  </a:lnTo>
                  <a:lnTo>
                    <a:pt x="1297294" y="1648742"/>
                  </a:lnTo>
                  <a:lnTo>
                    <a:pt x="1273252" y="1669148"/>
                  </a:lnTo>
                  <a:lnTo>
                    <a:pt x="854027" y="1995245"/>
                  </a:lnTo>
                  <a:lnTo>
                    <a:pt x="827614" y="2013761"/>
                  </a:lnTo>
                  <a:lnTo>
                    <a:pt x="799846" y="2028120"/>
                  </a:lnTo>
                  <a:lnTo>
                    <a:pt x="771063" y="2038701"/>
                  </a:lnTo>
                  <a:lnTo>
                    <a:pt x="741602" y="2046258"/>
                  </a:lnTo>
                  <a:lnTo>
                    <a:pt x="711803" y="2049658"/>
                  </a:lnTo>
                  <a:lnTo>
                    <a:pt x="682003" y="2049658"/>
                  </a:lnTo>
                  <a:lnTo>
                    <a:pt x="651865" y="2046258"/>
                  </a:lnTo>
                  <a:lnTo>
                    <a:pt x="622742" y="2038701"/>
                  </a:lnTo>
                  <a:lnTo>
                    <a:pt x="593959" y="2028120"/>
                  </a:lnTo>
                  <a:lnTo>
                    <a:pt x="565853" y="2013761"/>
                  </a:lnTo>
                  <a:lnTo>
                    <a:pt x="539778" y="1995245"/>
                  </a:lnTo>
                  <a:lnTo>
                    <a:pt x="118521" y="1669148"/>
                  </a:lnTo>
                  <a:lnTo>
                    <a:pt x="95156" y="1648742"/>
                  </a:lnTo>
                  <a:lnTo>
                    <a:pt x="73823" y="1625693"/>
                  </a:lnTo>
                  <a:lnTo>
                    <a:pt x="54859" y="1600376"/>
                  </a:lnTo>
                  <a:lnTo>
                    <a:pt x="39282" y="1573926"/>
                  </a:lnTo>
                  <a:lnTo>
                    <a:pt x="25059" y="1544830"/>
                  </a:lnTo>
                  <a:lnTo>
                    <a:pt x="14563" y="1514601"/>
                  </a:lnTo>
                  <a:lnTo>
                    <a:pt x="6773" y="1482860"/>
                  </a:lnTo>
                  <a:lnTo>
                    <a:pt x="2034" y="1449985"/>
                  </a:lnTo>
                  <a:lnTo>
                    <a:pt x="1" y="1417490"/>
                  </a:lnTo>
                  <a:lnTo>
                    <a:pt x="1" y="946601"/>
                  </a:lnTo>
                  <a:lnTo>
                    <a:pt x="0" y="946596"/>
                  </a:lnTo>
                  <a:lnTo>
                    <a:pt x="0" y="120749"/>
                  </a:lnTo>
                  <a:cubicBezTo>
                    <a:pt x="0" y="54061"/>
                    <a:pt x="54061" y="0"/>
                    <a:pt x="12074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5" name="Freeform 114"/>
            <p:cNvSpPr/>
            <p:nvPr/>
          </p:nvSpPr>
          <p:spPr>
            <a:xfrm>
              <a:off x="15271979" y="1970175"/>
              <a:ext cx="1391772" cy="385058"/>
            </a:xfrm>
            <a:custGeom>
              <a:avLst/>
              <a:gdLst>
                <a:gd name="connsiteX0" fmla="*/ 105157 w 1391772"/>
                <a:gd name="connsiteY0" fmla="*/ 0 h 385058"/>
                <a:gd name="connsiteX1" fmla="*/ 1286615 w 1391772"/>
                <a:gd name="connsiteY1" fmla="*/ 0 h 385058"/>
                <a:gd name="connsiteX2" fmla="*/ 1391772 w 1391772"/>
                <a:gd name="connsiteY2" fmla="*/ 105157 h 385058"/>
                <a:gd name="connsiteX3" fmla="*/ 1391772 w 1391772"/>
                <a:gd name="connsiteY3" fmla="*/ 385058 h 385058"/>
                <a:gd name="connsiteX4" fmla="*/ 0 w 1391772"/>
                <a:gd name="connsiteY4" fmla="*/ 385058 h 385058"/>
                <a:gd name="connsiteX5" fmla="*/ 0 w 1391772"/>
                <a:gd name="connsiteY5" fmla="*/ 105157 h 385058"/>
                <a:gd name="connsiteX6" fmla="*/ 105157 w 1391772"/>
                <a:gd name="connsiteY6" fmla="*/ 0 h 38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1772" h="385058">
                  <a:moveTo>
                    <a:pt x="105157" y="0"/>
                  </a:moveTo>
                  <a:lnTo>
                    <a:pt x="1286615" y="0"/>
                  </a:lnTo>
                  <a:cubicBezTo>
                    <a:pt x="1344692" y="0"/>
                    <a:pt x="1391772" y="47080"/>
                    <a:pt x="1391772" y="105157"/>
                  </a:cubicBezTo>
                  <a:lnTo>
                    <a:pt x="1391772" y="385058"/>
                  </a:lnTo>
                  <a:lnTo>
                    <a:pt x="0" y="385058"/>
                  </a:lnTo>
                  <a:lnTo>
                    <a:pt x="0" y="105157"/>
                  </a:lnTo>
                  <a:cubicBezTo>
                    <a:pt x="0" y="47080"/>
                    <a:pt x="47080" y="0"/>
                    <a:pt x="105157" y="0"/>
                  </a:cubicBezTo>
                  <a:close/>
                </a:path>
              </a:pathLst>
            </a:custGeom>
            <a:solidFill>
              <a:srgbClr val="222A35">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16" name="Straight Connector 115"/>
            <p:cNvCxnSpPr/>
            <p:nvPr/>
          </p:nvCxnSpPr>
          <p:spPr>
            <a:xfrm>
              <a:off x="15963664" y="3946554"/>
              <a:ext cx="0" cy="422080"/>
            </a:xfrm>
            <a:prstGeom prst="line">
              <a:avLst/>
            </a:prstGeom>
            <a:ln w="28575">
              <a:solidFill>
                <a:schemeClr val="accent6"/>
              </a:solidFill>
              <a:prstDash val="sysDash"/>
              <a:tailEnd type="oval"/>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1846915" y="5747016"/>
            <a:ext cx="1391772" cy="2398459"/>
            <a:chOff x="1846915" y="5975616"/>
            <a:chExt cx="1391772" cy="2398459"/>
          </a:xfrm>
        </p:grpSpPr>
        <p:sp>
          <p:nvSpPr>
            <p:cNvPr id="118" name="Freeform 117"/>
            <p:cNvSpPr/>
            <p:nvPr/>
          </p:nvSpPr>
          <p:spPr>
            <a:xfrm>
              <a:off x="1846915" y="5976510"/>
              <a:ext cx="1391772" cy="2049658"/>
            </a:xfrm>
            <a:custGeom>
              <a:avLst/>
              <a:gdLst>
                <a:gd name="connsiteX0" fmla="*/ 120749 w 1391772"/>
                <a:gd name="connsiteY0" fmla="*/ 0 h 2049658"/>
                <a:gd name="connsiteX1" fmla="*/ 1271022 w 1391772"/>
                <a:gd name="connsiteY1" fmla="*/ 0 h 2049658"/>
                <a:gd name="connsiteX2" fmla="*/ 1391771 w 1391772"/>
                <a:gd name="connsiteY2" fmla="*/ 120749 h 2049658"/>
                <a:gd name="connsiteX3" fmla="*/ 1391771 w 1391772"/>
                <a:gd name="connsiteY3" fmla="*/ 273200 h 2049658"/>
                <a:gd name="connsiteX4" fmla="*/ 1391772 w 1391772"/>
                <a:gd name="connsiteY4" fmla="*/ 273200 h 2049658"/>
                <a:gd name="connsiteX5" fmla="*/ 1391772 w 1391772"/>
                <a:gd name="connsiteY5" fmla="*/ 1417490 h 2049658"/>
                <a:gd name="connsiteX6" fmla="*/ 1390078 w 1391772"/>
                <a:gd name="connsiteY6" fmla="*/ 1450741 h 2049658"/>
                <a:gd name="connsiteX7" fmla="*/ 1385000 w 1391772"/>
                <a:gd name="connsiteY7" fmla="*/ 1482860 h 2049658"/>
                <a:gd name="connsiteX8" fmla="*/ 1377212 w 1391772"/>
                <a:gd name="connsiteY8" fmla="*/ 1514601 h 2049658"/>
                <a:gd name="connsiteX9" fmla="*/ 1366714 w 1391772"/>
                <a:gd name="connsiteY9" fmla="*/ 1544830 h 2049658"/>
                <a:gd name="connsiteX10" fmla="*/ 1353167 w 1391772"/>
                <a:gd name="connsiteY10" fmla="*/ 1573926 h 2049658"/>
                <a:gd name="connsiteX11" fmla="*/ 1336913 w 1391772"/>
                <a:gd name="connsiteY11" fmla="*/ 1601132 h 2049658"/>
                <a:gd name="connsiteX12" fmla="*/ 1317952 w 1391772"/>
                <a:gd name="connsiteY12" fmla="*/ 1625693 h 2049658"/>
                <a:gd name="connsiteX13" fmla="*/ 1297294 w 1391772"/>
                <a:gd name="connsiteY13" fmla="*/ 1648742 h 2049658"/>
                <a:gd name="connsiteX14" fmla="*/ 1273252 w 1391772"/>
                <a:gd name="connsiteY14" fmla="*/ 1669148 h 2049658"/>
                <a:gd name="connsiteX15" fmla="*/ 854027 w 1391772"/>
                <a:gd name="connsiteY15" fmla="*/ 1995245 h 2049658"/>
                <a:gd name="connsiteX16" fmla="*/ 827614 w 1391772"/>
                <a:gd name="connsiteY16" fmla="*/ 2013761 h 2049658"/>
                <a:gd name="connsiteX17" fmla="*/ 799846 w 1391772"/>
                <a:gd name="connsiteY17" fmla="*/ 2028120 h 2049658"/>
                <a:gd name="connsiteX18" fmla="*/ 771063 w 1391772"/>
                <a:gd name="connsiteY18" fmla="*/ 2038701 h 2049658"/>
                <a:gd name="connsiteX19" fmla="*/ 741602 w 1391772"/>
                <a:gd name="connsiteY19" fmla="*/ 2046258 h 2049658"/>
                <a:gd name="connsiteX20" fmla="*/ 711803 w 1391772"/>
                <a:gd name="connsiteY20" fmla="*/ 2049658 h 2049658"/>
                <a:gd name="connsiteX21" fmla="*/ 682003 w 1391772"/>
                <a:gd name="connsiteY21" fmla="*/ 2049658 h 2049658"/>
                <a:gd name="connsiteX22" fmla="*/ 651865 w 1391772"/>
                <a:gd name="connsiteY22" fmla="*/ 2046258 h 2049658"/>
                <a:gd name="connsiteX23" fmla="*/ 622742 w 1391772"/>
                <a:gd name="connsiteY23" fmla="*/ 2038701 h 2049658"/>
                <a:gd name="connsiteX24" fmla="*/ 593959 w 1391772"/>
                <a:gd name="connsiteY24" fmla="*/ 2028120 h 2049658"/>
                <a:gd name="connsiteX25" fmla="*/ 565853 w 1391772"/>
                <a:gd name="connsiteY25" fmla="*/ 2013761 h 2049658"/>
                <a:gd name="connsiteX26" fmla="*/ 539778 w 1391772"/>
                <a:gd name="connsiteY26" fmla="*/ 1995245 h 2049658"/>
                <a:gd name="connsiteX27" fmla="*/ 118521 w 1391772"/>
                <a:gd name="connsiteY27" fmla="*/ 1669148 h 2049658"/>
                <a:gd name="connsiteX28" fmla="*/ 95156 w 1391772"/>
                <a:gd name="connsiteY28" fmla="*/ 1648742 h 2049658"/>
                <a:gd name="connsiteX29" fmla="*/ 73823 w 1391772"/>
                <a:gd name="connsiteY29" fmla="*/ 1625693 h 2049658"/>
                <a:gd name="connsiteX30" fmla="*/ 54859 w 1391772"/>
                <a:gd name="connsiteY30" fmla="*/ 1600376 h 2049658"/>
                <a:gd name="connsiteX31" fmla="*/ 39282 w 1391772"/>
                <a:gd name="connsiteY31" fmla="*/ 1573926 h 2049658"/>
                <a:gd name="connsiteX32" fmla="*/ 25059 w 1391772"/>
                <a:gd name="connsiteY32" fmla="*/ 1544830 h 2049658"/>
                <a:gd name="connsiteX33" fmla="*/ 14563 w 1391772"/>
                <a:gd name="connsiteY33" fmla="*/ 1514601 h 2049658"/>
                <a:gd name="connsiteX34" fmla="*/ 6773 w 1391772"/>
                <a:gd name="connsiteY34" fmla="*/ 1482860 h 2049658"/>
                <a:gd name="connsiteX35" fmla="*/ 2034 w 1391772"/>
                <a:gd name="connsiteY35" fmla="*/ 1449985 h 2049658"/>
                <a:gd name="connsiteX36" fmla="*/ 1 w 1391772"/>
                <a:gd name="connsiteY36" fmla="*/ 1417490 h 2049658"/>
                <a:gd name="connsiteX37" fmla="*/ 1 w 1391772"/>
                <a:gd name="connsiteY37" fmla="*/ 946601 h 2049658"/>
                <a:gd name="connsiteX38" fmla="*/ 0 w 1391772"/>
                <a:gd name="connsiteY38" fmla="*/ 946596 h 2049658"/>
                <a:gd name="connsiteX39" fmla="*/ 0 w 1391772"/>
                <a:gd name="connsiteY39" fmla="*/ 120749 h 2049658"/>
                <a:gd name="connsiteX40" fmla="*/ 120749 w 1391772"/>
                <a:gd name="connsiteY40" fmla="*/ 0 h 2049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391772" h="2049658">
                  <a:moveTo>
                    <a:pt x="120749" y="0"/>
                  </a:moveTo>
                  <a:lnTo>
                    <a:pt x="1271022" y="0"/>
                  </a:lnTo>
                  <a:cubicBezTo>
                    <a:pt x="1337710" y="0"/>
                    <a:pt x="1391771" y="54061"/>
                    <a:pt x="1391771" y="120749"/>
                  </a:cubicBezTo>
                  <a:lnTo>
                    <a:pt x="1391771" y="273200"/>
                  </a:lnTo>
                  <a:lnTo>
                    <a:pt x="1391772" y="273200"/>
                  </a:lnTo>
                  <a:lnTo>
                    <a:pt x="1391772" y="1417490"/>
                  </a:lnTo>
                  <a:lnTo>
                    <a:pt x="1390078" y="1450741"/>
                  </a:lnTo>
                  <a:lnTo>
                    <a:pt x="1385000" y="1482860"/>
                  </a:lnTo>
                  <a:lnTo>
                    <a:pt x="1377212" y="1514601"/>
                  </a:lnTo>
                  <a:lnTo>
                    <a:pt x="1366714" y="1544830"/>
                  </a:lnTo>
                  <a:lnTo>
                    <a:pt x="1353167" y="1573926"/>
                  </a:lnTo>
                  <a:lnTo>
                    <a:pt x="1336913" y="1601132"/>
                  </a:lnTo>
                  <a:lnTo>
                    <a:pt x="1317952" y="1625693"/>
                  </a:lnTo>
                  <a:lnTo>
                    <a:pt x="1297294" y="1648742"/>
                  </a:lnTo>
                  <a:lnTo>
                    <a:pt x="1273252" y="1669148"/>
                  </a:lnTo>
                  <a:lnTo>
                    <a:pt x="854027" y="1995245"/>
                  </a:lnTo>
                  <a:lnTo>
                    <a:pt x="827614" y="2013761"/>
                  </a:lnTo>
                  <a:lnTo>
                    <a:pt x="799846" y="2028120"/>
                  </a:lnTo>
                  <a:lnTo>
                    <a:pt x="771063" y="2038701"/>
                  </a:lnTo>
                  <a:lnTo>
                    <a:pt x="741602" y="2046258"/>
                  </a:lnTo>
                  <a:lnTo>
                    <a:pt x="711803" y="2049658"/>
                  </a:lnTo>
                  <a:lnTo>
                    <a:pt x="682003" y="2049658"/>
                  </a:lnTo>
                  <a:lnTo>
                    <a:pt x="651865" y="2046258"/>
                  </a:lnTo>
                  <a:lnTo>
                    <a:pt x="622742" y="2038701"/>
                  </a:lnTo>
                  <a:lnTo>
                    <a:pt x="593959" y="2028120"/>
                  </a:lnTo>
                  <a:lnTo>
                    <a:pt x="565853" y="2013761"/>
                  </a:lnTo>
                  <a:lnTo>
                    <a:pt x="539778" y="1995245"/>
                  </a:lnTo>
                  <a:lnTo>
                    <a:pt x="118521" y="1669148"/>
                  </a:lnTo>
                  <a:lnTo>
                    <a:pt x="95156" y="1648742"/>
                  </a:lnTo>
                  <a:lnTo>
                    <a:pt x="73823" y="1625693"/>
                  </a:lnTo>
                  <a:lnTo>
                    <a:pt x="54859" y="1600376"/>
                  </a:lnTo>
                  <a:lnTo>
                    <a:pt x="39282" y="1573926"/>
                  </a:lnTo>
                  <a:lnTo>
                    <a:pt x="25059" y="1544830"/>
                  </a:lnTo>
                  <a:lnTo>
                    <a:pt x="14563" y="1514601"/>
                  </a:lnTo>
                  <a:lnTo>
                    <a:pt x="6773" y="1482860"/>
                  </a:lnTo>
                  <a:lnTo>
                    <a:pt x="2034" y="1449985"/>
                  </a:lnTo>
                  <a:lnTo>
                    <a:pt x="1" y="1417490"/>
                  </a:lnTo>
                  <a:lnTo>
                    <a:pt x="1" y="946601"/>
                  </a:lnTo>
                  <a:lnTo>
                    <a:pt x="0" y="946596"/>
                  </a:lnTo>
                  <a:lnTo>
                    <a:pt x="0" y="120749"/>
                  </a:lnTo>
                  <a:cubicBezTo>
                    <a:pt x="0" y="54061"/>
                    <a:pt x="54061" y="0"/>
                    <a:pt x="12074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9" name="Freeform 118"/>
            <p:cNvSpPr/>
            <p:nvPr/>
          </p:nvSpPr>
          <p:spPr>
            <a:xfrm>
              <a:off x="1846915" y="5975616"/>
              <a:ext cx="1391772" cy="385058"/>
            </a:xfrm>
            <a:custGeom>
              <a:avLst/>
              <a:gdLst>
                <a:gd name="connsiteX0" fmla="*/ 105157 w 1391772"/>
                <a:gd name="connsiteY0" fmla="*/ 0 h 385058"/>
                <a:gd name="connsiteX1" fmla="*/ 1286615 w 1391772"/>
                <a:gd name="connsiteY1" fmla="*/ 0 h 385058"/>
                <a:gd name="connsiteX2" fmla="*/ 1391772 w 1391772"/>
                <a:gd name="connsiteY2" fmla="*/ 105157 h 385058"/>
                <a:gd name="connsiteX3" fmla="*/ 1391772 w 1391772"/>
                <a:gd name="connsiteY3" fmla="*/ 385058 h 385058"/>
                <a:gd name="connsiteX4" fmla="*/ 0 w 1391772"/>
                <a:gd name="connsiteY4" fmla="*/ 385058 h 385058"/>
                <a:gd name="connsiteX5" fmla="*/ 0 w 1391772"/>
                <a:gd name="connsiteY5" fmla="*/ 105157 h 385058"/>
                <a:gd name="connsiteX6" fmla="*/ 105157 w 1391772"/>
                <a:gd name="connsiteY6" fmla="*/ 0 h 38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1772" h="385058">
                  <a:moveTo>
                    <a:pt x="105157" y="0"/>
                  </a:moveTo>
                  <a:lnTo>
                    <a:pt x="1286615" y="0"/>
                  </a:lnTo>
                  <a:cubicBezTo>
                    <a:pt x="1344692" y="0"/>
                    <a:pt x="1391772" y="47080"/>
                    <a:pt x="1391772" y="105157"/>
                  </a:cubicBezTo>
                  <a:lnTo>
                    <a:pt x="1391772" y="385058"/>
                  </a:lnTo>
                  <a:lnTo>
                    <a:pt x="0" y="385058"/>
                  </a:lnTo>
                  <a:lnTo>
                    <a:pt x="0" y="105157"/>
                  </a:lnTo>
                  <a:cubicBezTo>
                    <a:pt x="0" y="47080"/>
                    <a:pt x="47080" y="0"/>
                    <a:pt x="105157" y="0"/>
                  </a:cubicBezTo>
                  <a:close/>
                </a:path>
              </a:pathLst>
            </a:custGeom>
            <a:solidFill>
              <a:srgbClr val="222A35">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20" name="Straight Connector 119"/>
            <p:cNvCxnSpPr/>
            <p:nvPr/>
          </p:nvCxnSpPr>
          <p:spPr>
            <a:xfrm>
              <a:off x="2538600" y="7951995"/>
              <a:ext cx="0" cy="422080"/>
            </a:xfrm>
            <a:prstGeom prst="line">
              <a:avLst/>
            </a:prstGeom>
            <a:ln w="28575">
              <a:solidFill>
                <a:schemeClr val="accent1"/>
              </a:solidFill>
              <a:prstDash val="sysDash"/>
              <a:tailEnd type="oval"/>
            </a:ln>
          </p:spPr>
          <p:style>
            <a:lnRef idx="1">
              <a:schemeClr val="accent1"/>
            </a:lnRef>
            <a:fillRef idx="0">
              <a:schemeClr val="accent1"/>
            </a:fillRef>
            <a:effectRef idx="0">
              <a:schemeClr val="accent1"/>
            </a:effectRef>
            <a:fontRef idx="minor">
              <a:schemeClr val="tx1"/>
            </a:fontRef>
          </p:style>
        </p:cxnSp>
      </p:grpSp>
      <p:grpSp>
        <p:nvGrpSpPr>
          <p:cNvPr id="121" name="Group 120"/>
          <p:cNvGrpSpPr/>
          <p:nvPr/>
        </p:nvGrpSpPr>
        <p:grpSpPr>
          <a:xfrm>
            <a:off x="15731750" y="2567424"/>
            <a:ext cx="479155" cy="468120"/>
            <a:chOff x="914400" y="3809997"/>
            <a:chExt cx="1654177" cy="1616075"/>
          </a:xfrm>
          <a:solidFill>
            <a:schemeClr val="bg1"/>
          </a:solidFill>
        </p:grpSpPr>
        <p:sp>
          <p:nvSpPr>
            <p:cNvPr id="122" name="Freeform 121"/>
            <p:cNvSpPr>
              <a:spLocks/>
            </p:cNvSpPr>
            <p:nvPr/>
          </p:nvSpPr>
          <p:spPr bwMode="auto">
            <a:xfrm>
              <a:off x="1643062" y="3809997"/>
              <a:ext cx="925515" cy="909637"/>
            </a:xfrm>
            <a:custGeom>
              <a:avLst/>
              <a:gdLst>
                <a:gd name="T0" fmla="*/ 1228 w 2334"/>
                <a:gd name="T1" fmla="*/ 1 h 2291"/>
                <a:gd name="T2" fmla="*/ 1351 w 2334"/>
                <a:gd name="T3" fmla="*/ 19 h 2291"/>
                <a:gd name="T4" fmla="*/ 1468 w 2334"/>
                <a:gd name="T5" fmla="*/ 63 h 2291"/>
                <a:gd name="T6" fmla="*/ 1576 w 2334"/>
                <a:gd name="T7" fmla="*/ 131 h 2291"/>
                <a:gd name="T8" fmla="*/ 2158 w 2334"/>
                <a:gd name="T9" fmla="*/ 702 h 2291"/>
                <a:gd name="T10" fmla="*/ 2240 w 2334"/>
                <a:gd name="T11" fmla="*/ 803 h 2291"/>
                <a:gd name="T12" fmla="*/ 2297 w 2334"/>
                <a:gd name="T13" fmla="*/ 914 h 2291"/>
                <a:gd name="T14" fmla="*/ 2328 w 2334"/>
                <a:gd name="T15" fmla="*/ 1032 h 2291"/>
                <a:gd name="T16" fmla="*/ 2333 w 2334"/>
                <a:gd name="T17" fmla="*/ 1153 h 2291"/>
                <a:gd name="T18" fmla="*/ 2314 w 2334"/>
                <a:gd name="T19" fmla="*/ 1273 h 2291"/>
                <a:gd name="T20" fmla="*/ 2270 w 2334"/>
                <a:gd name="T21" fmla="*/ 1389 h 2291"/>
                <a:gd name="T22" fmla="*/ 2200 w 2334"/>
                <a:gd name="T23" fmla="*/ 1494 h 2291"/>
                <a:gd name="T24" fmla="*/ 1564 w 2334"/>
                <a:gd name="T25" fmla="*/ 2118 h 2291"/>
                <a:gd name="T26" fmla="*/ 1463 w 2334"/>
                <a:gd name="T27" fmla="*/ 2198 h 2291"/>
                <a:gd name="T28" fmla="*/ 1349 w 2334"/>
                <a:gd name="T29" fmla="*/ 2254 h 2291"/>
                <a:gd name="T30" fmla="*/ 1230 w 2334"/>
                <a:gd name="T31" fmla="*/ 2284 h 2291"/>
                <a:gd name="T32" fmla="*/ 1106 w 2334"/>
                <a:gd name="T33" fmla="*/ 2291 h 2291"/>
                <a:gd name="T34" fmla="*/ 983 w 2334"/>
                <a:gd name="T35" fmla="*/ 2272 h 2291"/>
                <a:gd name="T36" fmla="*/ 865 w 2334"/>
                <a:gd name="T37" fmla="*/ 2228 h 2291"/>
                <a:gd name="T38" fmla="*/ 759 w 2334"/>
                <a:gd name="T39" fmla="*/ 2160 h 2291"/>
                <a:gd name="T40" fmla="*/ 1040 w 2334"/>
                <a:gd name="T41" fmla="*/ 1791 h 2291"/>
                <a:gd name="T42" fmla="*/ 1120 w 2334"/>
                <a:gd name="T43" fmla="*/ 1799 h 2291"/>
                <a:gd name="T44" fmla="*/ 1205 w 2334"/>
                <a:gd name="T45" fmla="*/ 1784 h 2291"/>
                <a:gd name="T46" fmla="*/ 1284 w 2334"/>
                <a:gd name="T47" fmla="*/ 1749 h 2291"/>
                <a:gd name="T48" fmla="*/ 1352 w 2334"/>
                <a:gd name="T49" fmla="*/ 1697 h 2291"/>
                <a:gd name="T50" fmla="*/ 1757 w 2334"/>
                <a:gd name="T51" fmla="*/ 1297 h 2291"/>
                <a:gd name="T52" fmla="*/ 1799 w 2334"/>
                <a:gd name="T53" fmla="*/ 1222 h 2291"/>
                <a:gd name="T54" fmla="*/ 1817 w 2334"/>
                <a:gd name="T55" fmla="*/ 1141 h 2291"/>
                <a:gd name="T56" fmla="*/ 1812 w 2334"/>
                <a:gd name="T57" fmla="*/ 1059 h 2291"/>
                <a:gd name="T58" fmla="*/ 1782 w 2334"/>
                <a:gd name="T59" fmla="*/ 980 h 2291"/>
                <a:gd name="T60" fmla="*/ 1729 w 2334"/>
                <a:gd name="T61" fmla="*/ 911 h 2291"/>
                <a:gd name="T62" fmla="*/ 1375 w 2334"/>
                <a:gd name="T63" fmla="*/ 566 h 2291"/>
                <a:gd name="T64" fmla="*/ 1299 w 2334"/>
                <a:gd name="T65" fmla="*/ 525 h 2291"/>
                <a:gd name="T66" fmla="*/ 1217 w 2334"/>
                <a:gd name="T67" fmla="*/ 508 h 2291"/>
                <a:gd name="T68" fmla="*/ 1133 w 2334"/>
                <a:gd name="T69" fmla="*/ 513 h 2291"/>
                <a:gd name="T70" fmla="*/ 1053 w 2334"/>
                <a:gd name="T71" fmla="*/ 542 h 2291"/>
                <a:gd name="T72" fmla="*/ 981 w 2334"/>
                <a:gd name="T73" fmla="*/ 593 h 2291"/>
                <a:gd name="T74" fmla="*/ 576 w 2334"/>
                <a:gd name="T75" fmla="*/ 992 h 2291"/>
                <a:gd name="T76" fmla="*/ 531 w 2334"/>
                <a:gd name="T77" fmla="*/ 1065 h 2291"/>
                <a:gd name="T78" fmla="*/ 505 w 2334"/>
                <a:gd name="T79" fmla="*/ 1144 h 2291"/>
                <a:gd name="T80" fmla="*/ 504 w 2334"/>
                <a:gd name="T81" fmla="*/ 1225 h 2291"/>
                <a:gd name="T82" fmla="*/ 175 w 2334"/>
                <a:gd name="T83" fmla="*/ 1589 h 2291"/>
                <a:gd name="T84" fmla="*/ 94 w 2334"/>
                <a:gd name="T85" fmla="*/ 1489 h 2291"/>
                <a:gd name="T86" fmla="*/ 38 w 2334"/>
                <a:gd name="T87" fmla="*/ 1378 h 2291"/>
                <a:gd name="T88" fmla="*/ 7 w 2334"/>
                <a:gd name="T89" fmla="*/ 1260 h 2291"/>
                <a:gd name="T90" fmla="*/ 0 w 2334"/>
                <a:gd name="T91" fmla="*/ 1138 h 2291"/>
                <a:gd name="T92" fmla="*/ 20 w 2334"/>
                <a:gd name="T93" fmla="*/ 1018 h 2291"/>
                <a:gd name="T94" fmla="*/ 65 w 2334"/>
                <a:gd name="T95" fmla="*/ 903 h 2291"/>
                <a:gd name="T96" fmla="*/ 134 w 2334"/>
                <a:gd name="T97" fmla="*/ 796 h 2291"/>
                <a:gd name="T98" fmla="*/ 770 w 2334"/>
                <a:gd name="T99" fmla="*/ 172 h 2291"/>
                <a:gd name="T100" fmla="*/ 872 w 2334"/>
                <a:gd name="T101" fmla="*/ 92 h 2291"/>
                <a:gd name="T102" fmla="*/ 985 w 2334"/>
                <a:gd name="T103" fmla="*/ 37 h 2291"/>
                <a:gd name="T104" fmla="*/ 1105 w 2334"/>
                <a:gd name="T105" fmla="*/ 6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34" h="2291">
                  <a:moveTo>
                    <a:pt x="1167" y="0"/>
                  </a:moveTo>
                  <a:lnTo>
                    <a:pt x="1228" y="1"/>
                  </a:lnTo>
                  <a:lnTo>
                    <a:pt x="1290" y="7"/>
                  </a:lnTo>
                  <a:lnTo>
                    <a:pt x="1351" y="19"/>
                  </a:lnTo>
                  <a:lnTo>
                    <a:pt x="1410" y="38"/>
                  </a:lnTo>
                  <a:lnTo>
                    <a:pt x="1468" y="63"/>
                  </a:lnTo>
                  <a:lnTo>
                    <a:pt x="1523" y="94"/>
                  </a:lnTo>
                  <a:lnTo>
                    <a:pt x="1576" y="131"/>
                  </a:lnTo>
                  <a:lnTo>
                    <a:pt x="1625" y="175"/>
                  </a:lnTo>
                  <a:lnTo>
                    <a:pt x="2158" y="702"/>
                  </a:lnTo>
                  <a:lnTo>
                    <a:pt x="2202" y="750"/>
                  </a:lnTo>
                  <a:lnTo>
                    <a:pt x="2240" y="803"/>
                  </a:lnTo>
                  <a:lnTo>
                    <a:pt x="2271" y="857"/>
                  </a:lnTo>
                  <a:lnTo>
                    <a:pt x="2297" y="914"/>
                  </a:lnTo>
                  <a:lnTo>
                    <a:pt x="2315" y="971"/>
                  </a:lnTo>
                  <a:lnTo>
                    <a:pt x="2328" y="1032"/>
                  </a:lnTo>
                  <a:lnTo>
                    <a:pt x="2334" y="1092"/>
                  </a:lnTo>
                  <a:lnTo>
                    <a:pt x="2333" y="1153"/>
                  </a:lnTo>
                  <a:lnTo>
                    <a:pt x="2326" y="1213"/>
                  </a:lnTo>
                  <a:lnTo>
                    <a:pt x="2314" y="1273"/>
                  </a:lnTo>
                  <a:lnTo>
                    <a:pt x="2296" y="1332"/>
                  </a:lnTo>
                  <a:lnTo>
                    <a:pt x="2270" y="1389"/>
                  </a:lnTo>
                  <a:lnTo>
                    <a:pt x="2238" y="1443"/>
                  </a:lnTo>
                  <a:lnTo>
                    <a:pt x="2200" y="1494"/>
                  </a:lnTo>
                  <a:lnTo>
                    <a:pt x="2155" y="1542"/>
                  </a:lnTo>
                  <a:lnTo>
                    <a:pt x="1564" y="2118"/>
                  </a:lnTo>
                  <a:lnTo>
                    <a:pt x="1515" y="2162"/>
                  </a:lnTo>
                  <a:lnTo>
                    <a:pt x="1463" y="2198"/>
                  </a:lnTo>
                  <a:lnTo>
                    <a:pt x="1407" y="2229"/>
                  </a:lnTo>
                  <a:lnTo>
                    <a:pt x="1349" y="2254"/>
                  </a:lnTo>
                  <a:lnTo>
                    <a:pt x="1290" y="2273"/>
                  </a:lnTo>
                  <a:lnTo>
                    <a:pt x="1230" y="2284"/>
                  </a:lnTo>
                  <a:lnTo>
                    <a:pt x="1168" y="2291"/>
                  </a:lnTo>
                  <a:lnTo>
                    <a:pt x="1106" y="2291"/>
                  </a:lnTo>
                  <a:lnTo>
                    <a:pt x="1044" y="2284"/>
                  </a:lnTo>
                  <a:lnTo>
                    <a:pt x="983" y="2272"/>
                  </a:lnTo>
                  <a:lnTo>
                    <a:pt x="923" y="2252"/>
                  </a:lnTo>
                  <a:lnTo>
                    <a:pt x="865" y="2228"/>
                  </a:lnTo>
                  <a:lnTo>
                    <a:pt x="810" y="2197"/>
                  </a:lnTo>
                  <a:lnTo>
                    <a:pt x="759" y="2160"/>
                  </a:lnTo>
                  <a:lnTo>
                    <a:pt x="710" y="2116"/>
                  </a:lnTo>
                  <a:lnTo>
                    <a:pt x="1040" y="1791"/>
                  </a:lnTo>
                  <a:lnTo>
                    <a:pt x="1080" y="1798"/>
                  </a:lnTo>
                  <a:lnTo>
                    <a:pt x="1120" y="1799"/>
                  </a:lnTo>
                  <a:lnTo>
                    <a:pt x="1163" y="1794"/>
                  </a:lnTo>
                  <a:lnTo>
                    <a:pt x="1205" y="1784"/>
                  </a:lnTo>
                  <a:lnTo>
                    <a:pt x="1245" y="1768"/>
                  </a:lnTo>
                  <a:lnTo>
                    <a:pt x="1284" y="1749"/>
                  </a:lnTo>
                  <a:lnTo>
                    <a:pt x="1320" y="1726"/>
                  </a:lnTo>
                  <a:lnTo>
                    <a:pt x="1352" y="1697"/>
                  </a:lnTo>
                  <a:lnTo>
                    <a:pt x="1729" y="1331"/>
                  </a:lnTo>
                  <a:lnTo>
                    <a:pt x="1757" y="1297"/>
                  </a:lnTo>
                  <a:lnTo>
                    <a:pt x="1782" y="1261"/>
                  </a:lnTo>
                  <a:lnTo>
                    <a:pt x="1799" y="1222"/>
                  </a:lnTo>
                  <a:lnTo>
                    <a:pt x="1810" y="1183"/>
                  </a:lnTo>
                  <a:lnTo>
                    <a:pt x="1817" y="1141"/>
                  </a:lnTo>
                  <a:lnTo>
                    <a:pt x="1817" y="1100"/>
                  </a:lnTo>
                  <a:lnTo>
                    <a:pt x="1812" y="1059"/>
                  </a:lnTo>
                  <a:lnTo>
                    <a:pt x="1800" y="1019"/>
                  </a:lnTo>
                  <a:lnTo>
                    <a:pt x="1782" y="980"/>
                  </a:lnTo>
                  <a:lnTo>
                    <a:pt x="1759" y="944"/>
                  </a:lnTo>
                  <a:lnTo>
                    <a:pt x="1729" y="911"/>
                  </a:lnTo>
                  <a:lnTo>
                    <a:pt x="1410" y="594"/>
                  </a:lnTo>
                  <a:lnTo>
                    <a:pt x="1375" y="566"/>
                  </a:lnTo>
                  <a:lnTo>
                    <a:pt x="1339" y="543"/>
                  </a:lnTo>
                  <a:lnTo>
                    <a:pt x="1299" y="525"/>
                  </a:lnTo>
                  <a:lnTo>
                    <a:pt x="1259" y="513"/>
                  </a:lnTo>
                  <a:lnTo>
                    <a:pt x="1217" y="508"/>
                  </a:lnTo>
                  <a:lnTo>
                    <a:pt x="1176" y="508"/>
                  </a:lnTo>
                  <a:lnTo>
                    <a:pt x="1133" y="513"/>
                  </a:lnTo>
                  <a:lnTo>
                    <a:pt x="1092" y="525"/>
                  </a:lnTo>
                  <a:lnTo>
                    <a:pt x="1053" y="542"/>
                  </a:lnTo>
                  <a:lnTo>
                    <a:pt x="1016" y="565"/>
                  </a:lnTo>
                  <a:lnTo>
                    <a:pt x="981" y="593"/>
                  </a:lnTo>
                  <a:lnTo>
                    <a:pt x="605" y="960"/>
                  </a:lnTo>
                  <a:lnTo>
                    <a:pt x="576" y="992"/>
                  </a:lnTo>
                  <a:lnTo>
                    <a:pt x="551" y="1028"/>
                  </a:lnTo>
                  <a:lnTo>
                    <a:pt x="531" y="1065"/>
                  </a:lnTo>
                  <a:lnTo>
                    <a:pt x="515" y="1104"/>
                  </a:lnTo>
                  <a:lnTo>
                    <a:pt x="505" y="1144"/>
                  </a:lnTo>
                  <a:lnTo>
                    <a:pt x="501" y="1184"/>
                  </a:lnTo>
                  <a:lnTo>
                    <a:pt x="504" y="1225"/>
                  </a:lnTo>
                  <a:lnTo>
                    <a:pt x="514" y="1264"/>
                  </a:lnTo>
                  <a:lnTo>
                    <a:pt x="175" y="1589"/>
                  </a:lnTo>
                  <a:lnTo>
                    <a:pt x="132" y="1540"/>
                  </a:lnTo>
                  <a:lnTo>
                    <a:pt x="94" y="1489"/>
                  </a:lnTo>
                  <a:lnTo>
                    <a:pt x="63" y="1435"/>
                  </a:lnTo>
                  <a:lnTo>
                    <a:pt x="38" y="1378"/>
                  </a:lnTo>
                  <a:lnTo>
                    <a:pt x="20" y="1319"/>
                  </a:lnTo>
                  <a:lnTo>
                    <a:pt x="7" y="1260"/>
                  </a:lnTo>
                  <a:lnTo>
                    <a:pt x="0" y="1199"/>
                  </a:lnTo>
                  <a:lnTo>
                    <a:pt x="0" y="1138"/>
                  </a:lnTo>
                  <a:lnTo>
                    <a:pt x="7" y="1077"/>
                  </a:lnTo>
                  <a:lnTo>
                    <a:pt x="20" y="1018"/>
                  </a:lnTo>
                  <a:lnTo>
                    <a:pt x="39" y="960"/>
                  </a:lnTo>
                  <a:lnTo>
                    <a:pt x="65" y="903"/>
                  </a:lnTo>
                  <a:lnTo>
                    <a:pt x="96" y="848"/>
                  </a:lnTo>
                  <a:lnTo>
                    <a:pt x="134" y="796"/>
                  </a:lnTo>
                  <a:lnTo>
                    <a:pt x="178" y="749"/>
                  </a:lnTo>
                  <a:lnTo>
                    <a:pt x="770" y="172"/>
                  </a:lnTo>
                  <a:lnTo>
                    <a:pt x="819" y="128"/>
                  </a:lnTo>
                  <a:lnTo>
                    <a:pt x="872" y="92"/>
                  </a:lnTo>
                  <a:lnTo>
                    <a:pt x="927" y="61"/>
                  </a:lnTo>
                  <a:lnTo>
                    <a:pt x="985" y="37"/>
                  </a:lnTo>
                  <a:lnTo>
                    <a:pt x="1044" y="19"/>
                  </a:lnTo>
                  <a:lnTo>
                    <a:pt x="1105" y="6"/>
                  </a:lnTo>
                  <a:lnTo>
                    <a:pt x="11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23" name="Freeform 122"/>
            <p:cNvSpPr>
              <a:spLocks/>
            </p:cNvSpPr>
            <p:nvPr/>
          </p:nvSpPr>
          <p:spPr bwMode="auto">
            <a:xfrm>
              <a:off x="914400" y="4511674"/>
              <a:ext cx="930275" cy="914398"/>
            </a:xfrm>
            <a:custGeom>
              <a:avLst/>
              <a:gdLst>
                <a:gd name="T0" fmla="*/ 1247 w 2345"/>
                <a:gd name="T1" fmla="*/ 2 h 2301"/>
                <a:gd name="T2" fmla="*/ 1363 w 2345"/>
                <a:gd name="T3" fmla="*/ 24 h 2301"/>
                <a:gd name="T4" fmla="*/ 1475 w 2345"/>
                <a:gd name="T5" fmla="*/ 69 h 2301"/>
                <a:gd name="T6" fmla="*/ 1577 w 2345"/>
                <a:gd name="T7" fmla="*/ 136 h 2301"/>
                <a:gd name="T8" fmla="*/ 1285 w 2345"/>
                <a:gd name="T9" fmla="*/ 513 h 2301"/>
                <a:gd name="T10" fmla="*/ 1202 w 2345"/>
                <a:gd name="T11" fmla="*/ 500 h 2301"/>
                <a:gd name="T12" fmla="*/ 1119 w 2345"/>
                <a:gd name="T13" fmla="*/ 514 h 2301"/>
                <a:gd name="T14" fmla="*/ 1039 w 2345"/>
                <a:gd name="T15" fmla="*/ 549 h 2301"/>
                <a:gd name="T16" fmla="*/ 968 w 2345"/>
                <a:gd name="T17" fmla="*/ 603 h 2301"/>
                <a:gd name="T18" fmla="*/ 587 w 2345"/>
                <a:gd name="T19" fmla="*/ 980 h 2301"/>
                <a:gd name="T20" fmla="*/ 545 w 2345"/>
                <a:gd name="T21" fmla="*/ 1056 h 2301"/>
                <a:gd name="T22" fmla="*/ 526 w 2345"/>
                <a:gd name="T23" fmla="*/ 1139 h 2301"/>
                <a:gd name="T24" fmla="*/ 532 w 2345"/>
                <a:gd name="T25" fmla="*/ 1224 h 2301"/>
                <a:gd name="T26" fmla="*/ 561 w 2345"/>
                <a:gd name="T27" fmla="*/ 1304 h 2301"/>
                <a:gd name="T28" fmla="*/ 614 w 2345"/>
                <a:gd name="T29" fmla="*/ 1374 h 2301"/>
                <a:gd name="T30" fmla="*/ 976 w 2345"/>
                <a:gd name="T31" fmla="*/ 1726 h 2301"/>
                <a:gd name="T32" fmla="*/ 1053 w 2345"/>
                <a:gd name="T33" fmla="*/ 1767 h 2301"/>
                <a:gd name="T34" fmla="*/ 1138 w 2345"/>
                <a:gd name="T35" fmla="*/ 1785 h 2301"/>
                <a:gd name="T36" fmla="*/ 1223 w 2345"/>
                <a:gd name="T37" fmla="*/ 1780 h 2301"/>
                <a:gd name="T38" fmla="*/ 1304 w 2345"/>
                <a:gd name="T39" fmla="*/ 1750 h 2301"/>
                <a:gd name="T40" fmla="*/ 1376 w 2345"/>
                <a:gd name="T41" fmla="*/ 1699 h 2301"/>
                <a:gd name="T42" fmla="*/ 1757 w 2345"/>
                <a:gd name="T43" fmla="*/ 1323 h 2301"/>
                <a:gd name="T44" fmla="*/ 1802 w 2345"/>
                <a:gd name="T45" fmla="*/ 1248 h 2301"/>
                <a:gd name="T46" fmla="*/ 1829 w 2345"/>
                <a:gd name="T47" fmla="*/ 1166 h 2301"/>
                <a:gd name="T48" fmla="*/ 1834 w 2345"/>
                <a:gd name="T49" fmla="*/ 1082 h 2301"/>
                <a:gd name="T50" fmla="*/ 2166 w 2345"/>
                <a:gd name="T51" fmla="*/ 714 h 2301"/>
                <a:gd name="T52" fmla="*/ 2250 w 2345"/>
                <a:gd name="T53" fmla="*/ 816 h 2301"/>
                <a:gd name="T54" fmla="*/ 2307 w 2345"/>
                <a:gd name="T55" fmla="*/ 929 h 2301"/>
                <a:gd name="T56" fmla="*/ 2339 w 2345"/>
                <a:gd name="T57" fmla="*/ 1050 h 2301"/>
                <a:gd name="T58" fmla="*/ 2344 w 2345"/>
                <a:gd name="T59" fmla="*/ 1174 h 2301"/>
                <a:gd name="T60" fmla="*/ 2325 w 2345"/>
                <a:gd name="T61" fmla="*/ 1296 h 2301"/>
                <a:gd name="T62" fmla="*/ 2280 w 2345"/>
                <a:gd name="T63" fmla="*/ 1413 h 2301"/>
                <a:gd name="T64" fmla="*/ 2209 w 2345"/>
                <a:gd name="T65" fmla="*/ 1521 h 2301"/>
                <a:gd name="T66" fmla="*/ 1594 w 2345"/>
                <a:gd name="T67" fmla="*/ 2126 h 2301"/>
                <a:gd name="T68" fmla="*/ 1489 w 2345"/>
                <a:gd name="T69" fmla="*/ 2209 h 2301"/>
                <a:gd name="T70" fmla="*/ 1375 w 2345"/>
                <a:gd name="T71" fmla="*/ 2264 h 2301"/>
                <a:gd name="T72" fmla="*/ 1251 w 2345"/>
                <a:gd name="T73" fmla="*/ 2296 h 2301"/>
                <a:gd name="T74" fmla="*/ 1125 w 2345"/>
                <a:gd name="T75" fmla="*/ 2301 h 2301"/>
                <a:gd name="T76" fmla="*/ 1001 w 2345"/>
                <a:gd name="T77" fmla="*/ 2282 h 2301"/>
                <a:gd name="T78" fmla="*/ 882 w 2345"/>
                <a:gd name="T79" fmla="*/ 2238 h 2301"/>
                <a:gd name="T80" fmla="*/ 772 w 2345"/>
                <a:gd name="T81" fmla="*/ 2169 h 2301"/>
                <a:gd name="T82" fmla="*/ 179 w 2345"/>
                <a:gd name="T83" fmla="*/ 1588 h 2301"/>
                <a:gd name="T84" fmla="*/ 100 w 2345"/>
                <a:gd name="T85" fmla="*/ 1493 h 2301"/>
                <a:gd name="T86" fmla="*/ 45 w 2345"/>
                <a:gd name="T87" fmla="*/ 1387 h 2301"/>
                <a:gd name="T88" fmla="*/ 12 w 2345"/>
                <a:gd name="T89" fmla="*/ 1275 h 2301"/>
                <a:gd name="T90" fmla="*/ 0 w 2345"/>
                <a:gd name="T91" fmla="*/ 1159 h 2301"/>
                <a:gd name="T92" fmla="*/ 12 w 2345"/>
                <a:gd name="T93" fmla="*/ 1044 h 2301"/>
                <a:gd name="T94" fmla="*/ 46 w 2345"/>
                <a:gd name="T95" fmla="*/ 932 h 2301"/>
                <a:gd name="T96" fmla="*/ 103 w 2345"/>
                <a:gd name="T97" fmla="*/ 826 h 2301"/>
                <a:gd name="T98" fmla="*/ 182 w 2345"/>
                <a:gd name="T99" fmla="*/ 732 h 2301"/>
                <a:gd name="T100" fmla="*/ 799 w 2345"/>
                <a:gd name="T101" fmla="*/ 133 h 2301"/>
                <a:gd name="T102" fmla="*/ 901 w 2345"/>
                <a:gd name="T103" fmla="*/ 68 h 2301"/>
                <a:gd name="T104" fmla="*/ 1013 w 2345"/>
                <a:gd name="T105" fmla="*/ 24 h 2301"/>
                <a:gd name="T106" fmla="*/ 1129 w 2345"/>
                <a:gd name="T107" fmla="*/ 2 h 2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45" h="2301">
                  <a:moveTo>
                    <a:pt x="1188" y="0"/>
                  </a:moveTo>
                  <a:lnTo>
                    <a:pt x="1247" y="2"/>
                  </a:lnTo>
                  <a:lnTo>
                    <a:pt x="1307" y="11"/>
                  </a:lnTo>
                  <a:lnTo>
                    <a:pt x="1363" y="24"/>
                  </a:lnTo>
                  <a:lnTo>
                    <a:pt x="1420" y="45"/>
                  </a:lnTo>
                  <a:lnTo>
                    <a:pt x="1475" y="69"/>
                  </a:lnTo>
                  <a:lnTo>
                    <a:pt x="1527" y="100"/>
                  </a:lnTo>
                  <a:lnTo>
                    <a:pt x="1577" y="136"/>
                  </a:lnTo>
                  <a:lnTo>
                    <a:pt x="1623" y="177"/>
                  </a:lnTo>
                  <a:lnTo>
                    <a:pt x="1285" y="513"/>
                  </a:lnTo>
                  <a:lnTo>
                    <a:pt x="1244" y="504"/>
                  </a:lnTo>
                  <a:lnTo>
                    <a:pt x="1202" y="500"/>
                  </a:lnTo>
                  <a:lnTo>
                    <a:pt x="1160" y="504"/>
                  </a:lnTo>
                  <a:lnTo>
                    <a:pt x="1119" y="514"/>
                  </a:lnTo>
                  <a:lnTo>
                    <a:pt x="1077" y="529"/>
                  </a:lnTo>
                  <a:lnTo>
                    <a:pt x="1039" y="549"/>
                  </a:lnTo>
                  <a:lnTo>
                    <a:pt x="1001" y="575"/>
                  </a:lnTo>
                  <a:lnTo>
                    <a:pt x="968" y="603"/>
                  </a:lnTo>
                  <a:lnTo>
                    <a:pt x="617" y="947"/>
                  </a:lnTo>
                  <a:lnTo>
                    <a:pt x="587" y="980"/>
                  </a:lnTo>
                  <a:lnTo>
                    <a:pt x="563" y="1018"/>
                  </a:lnTo>
                  <a:lnTo>
                    <a:pt x="545" y="1056"/>
                  </a:lnTo>
                  <a:lnTo>
                    <a:pt x="533" y="1098"/>
                  </a:lnTo>
                  <a:lnTo>
                    <a:pt x="526" y="1139"/>
                  </a:lnTo>
                  <a:lnTo>
                    <a:pt x="526" y="1181"/>
                  </a:lnTo>
                  <a:lnTo>
                    <a:pt x="532" y="1224"/>
                  </a:lnTo>
                  <a:lnTo>
                    <a:pt x="543" y="1265"/>
                  </a:lnTo>
                  <a:lnTo>
                    <a:pt x="561" y="1304"/>
                  </a:lnTo>
                  <a:lnTo>
                    <a:pt x="584" y="1341"/>
                  </a:lnTo>
                  <a:lnTo>
                    <a:pt x="614" y="1374"/>
                  </a:lnTo>
                  <a:lnTo>
                    <a:pt x="941" y="1696"/>
                  </a:lnTo>
                  <a:lnTo>
                    <a:pt x="976" y="1726"/>
                  </a:lnTo>
                  <a:lnTo>
                    <a:pt x="1013" y="1749"/>
                  </a:lnTo>
                  <a:lnTo>
                    <a:pt x="1053" y="1767"/>
                  </a:lnTo>
                  <a:lnTo>
                    <a:pt x="1095" y="1779"/>
                  </a:lnTo>
                  <a:lnTo>
                    <a:pt x="1138" y="1785"/>
                  </a:lnTo>
                  <a:lnTo>
                    <a:pt x="1180" y="1785"/>
                  </a:lnTo>
                  <a:lnTo>
                    <a:pt x="1223" y="1780"/>
                  </a:lnTo>
                  <a:lnTo>
                    <a:pt x="1264" y="1768"/>
                  </a:lnTo>
                  <a:lnTo>
                    <a:pt x="1304" y="1750"/>
                  </a:lnTo>
                  <a:lnTo>
                    <a:pt x="1343" y="1727"/>
                  </a:lnTo>
                  <a:lnTo>
                    <a:pt x="1376" y="1699"/>
                  </a:lnTo>
                  <a:lnTo>
                    <a:pt x="1729" y="1355"/>
                  </a:lnTo>
                  <a:lnTo>
                    <a:pt x="1757" y="1323"/>
                  </a:lnTo>
                  <a:lnTo>
                    <a:pt x="1782" y="1287"/>
                  </a:lnTo>
                  <a:lnTo>
                    <a:pt x="1802" y="1248"/>
                  </a:lnTo>
                  <a:lnTo>
                    <a:pt x="1819" y="1207"/>
                  </a:lnTo>
                  <a:lnTo>
                    <a:pt x="1829" y="1166"/>
                  </a:lnTo>
                  <a:lnTo>
                    <a:pt x="1834" y="1123"/>
                  </a:lnTo>
                  <a:lnTo>
                    <a:pt x="1834" y="1082"/>
                  </a:lnTo>
                  <a:lnTo>
                    <a:pt x="1827" y="1044"/>
                  </a:lnTo>
                  <a:lnTo>
                    <a:pt x="2166" y="714"/>
                  </a:lnTo>
                  <a:lnTo>
                    <a:pt x="2212" y="763"/>
                  </a:lnTo>
                  <a:lnTo>
                    <a:pt x="2250" y="816"/>
                  </a:lnTo>
                  <a:lnTo>
                    <a:pt x="2281" y="871"/>
                  </a:lnTo>
                  <a:lnTo>
                    <a:pt x="2307" y="929"/>
                  </a:lnTo>
                  <a:lnTo>
                    <a:pt x="2326" y="989"/>
                  </a:lnTo>
                  <a:lnTo>
                    <a:pt x="2339" y="1050"/>
                  </a:lnTo>
                  <a:lnTo>
                    <a:pt x="2345" y="1112"/>
                  </a:lnTo>
                  <a:lnTo>
                    <a:pt x="2344" y="1174"/>
                  </a:lnTo>
                  <a:lnTo>
                    <a:pt x="2338" y="1235"/>
                  </a:lnTo>
                  <a:lnTo>
                    <a:pt x="2325" y="1296"/>
                  </a:lnTo>
                  <a:lnTo>
                    <a:pt x="2306" y="1355"/>
                  </a:lnTo>
                  <a:lnTo>
                    <a:pt x="2280" y="1413"/>
                  </a:lnTo>
                  <a:lnTo>
                    <a:pt x="2248" y="1468"/>
                  </a:lnTo>
                  <a:lnTo>
                    <a:pt x="2209" y="1521"/>
                  </a:lnTo>
                  <a:lnTo>
                    <a:pt x="2164" y="1570"/>
                  </a:lnTo>
                  <a:lnTo>
                    <a:pt x="1594" y="2126"/>
                  </a:lnTo>
                  <a:lnTo>
                    <a:pt x="1543" y="2171"/>
                  </a:lnTo>
                  <a:lnTo>
                    <a:pt x="1489" y="2209"/>
                  </a:lnTo>
                  <a:lnTo>
                    <a:pt x="1433" y="2239"/>
                  </a:lnTo>
                  <a:lnTo>
                    <a:pt x="1375" y="2264"/>
                  </a:lnTo>
                  <a:lnTo>
                    <a:pt x="1314" y="2283"/>
                  </a:lnTo>
                  <a:lnTo>
                    <a:pt x="1251" y="2296"/>
                  </a:lnTo>
                  <a:lnTo>
                    <a:pt x="1189" y="2301"/>
                  </a:lnTo>
                  <a:lnTo>
                    <a:pt x="1125" y="2301"/>
                  </a:lnTo>
                  <a:lnTo>
                    <a:pt x="1063" y="2295"/>
                  </a:lnTo>
                  <a:lnTo>
                    <a:pt x="1001" y="2282"/>
                  </a:lnTo>
                  <a:lnTo>
                    <a:pt x="940" y="2264"/>
                  </a:lnTo>
                  <a:lnTo>
                    <a:pt x="882" y="2238"/>
                  </a:lnTo>
                  <a:lnTo>
                    <a:pt x="825" y="2206"/>
                  </a:lnTo>
                  <a:lnTo>
                    <a:pt x="772" y="2169"/>
                  </a:lnTo>
                  <a:lnTo>
                    <a:pt x="722" y="2125"/>
                  </a:lnTo>
                  <a:lnTo>
                    <a:pt x="179" y="1588"/>
                  </a:lnTo>
                  <a:lnTo>
                    <a:pt x="138" y="1542"/>
                  </a:lnTo>
                  <a:lnTo>
                    <a:pt x="100" y="1493"/>
                  </a:lnTo>
                  <a:lnTo>
                    <a:pt x="70" y="1441"/>
                  </a:lnTo>
                  <a:lnTo>
                    <a:pt x="45" y="1387"/>
                  </a:lnTo>
                  <a:lnTo>
                    <a:pt x="24" y="1332"/>
                  </a:lnTo>
                  <a:lnTo>
                    <a:pt x="12" y="1275"/>
                  </a:lnTo>
                  <a:lnTo>
                    <a:pt x="3" y="1217"/>
                  </a:lnTo>
                  <a:lnTo>
                    <a:pt x="0" y="1159"/>
                  </a:lnTo>
                  <a:lnTo>
                    <a:pt x="3" y="1101"/>
                  </a:lnTo>
                  <a:lnTo>
                    <a:pt x="12" y="1044"/>
                  </a:lnTo>
                  <a:lnTo>
                    <a:pt x="26" y="987"/>
                  </a:lnTo>
                  <a:lnTo>
                    <a:pt x="46" y="932"/>
                  </a:lnTo>
                  <a:lnTo>
                    <a:pt x="72" y="878"/>
                  </a:lnTo>
                  <a:lnTo>
                    <a:pt x="103" y="826"/>
                  </a:lnTo>
                  <a:lnTo>
                    <a:pt x="139" y="777"/>
                  </a:lnTo>
                  <a:lnTo>
                    <a:pt x="182" y="732"/>
                  </a:lnTo>
                  <a:lnTo>
                    <a:pt x="752" y="175"/>
                  </a:lnTo>
                  <a:lnTo>
                    <a:pt x="799" y="133"/>
                  </a:lnTo>
                  <a:lnTo>
                    <a:pt x="848" y="97"/>
                  </a:lnTo>
                  <a:lnTo>
                    <a:pt x="901" y="68"/>
                  </a:lnTo>
                  <a:lnTo>
                    <a:pt x="956" y="42"/>
                  </a:lnTo>
                  <a:lnTo>
                    <a:pt x="1013" y="24"/>
                  </a:lnTo>
                  <a:lnTo>
                    <a:pt x="1071" y="10"/>
                  </a:lnTo>
                  <a:lnTo>
                    <a:pt x="1129" y="2"/>
                  </a:lnTo>
                  <a:lnTo>
                    <a:pt x="11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24" name="Freeform 123"/>
            <p:cNvSpPr>
              <a:spLocks/>
            </p:cNvSpPr>
            <p:nvPr/>
          </p:nvSpPr>
          <p:spPr bwMode="auto">
            <a:xfrm>
              <a:off x="1468439" y="4341812"/>
              <a:ext cx="550863" cy="547688"/>
            </a:xfrm>
            <a:custGeom>
              <a:avLst/>
              <a:gdLst>
                <a:gd name="T0" fmla="*/ 1163 w 1386"/>
                <a:gd name="T1" fmla="*/ 0 h 1381"/>
                <a:gd name="T2" fmla="*/ 1198 w 1386"/>
                <a:gd name="T3" fmla="*/ 0 h 1381"/>
                <a:gd name="T4" fmla="*/ 1233 w 1386"/>
                <a:gd name="T5" fmla="*/ 6 h 1381"/>
                <a:gd name="T6" fmla="*/ 1266 w 1386"/>
                <a:gd name="T7" fmla="*/ 18 h 1381"/>
                <a:gd name="T8" fmla="*/ 1299 w 1386"/>
                <a:gd name="T9" fmla="*/ 36 h 1381"/>
                <a:gd name="T10" fmla="*/ 1327 w 1386"/>
                <a:gd name="T11" fmla="*/ 60 h 1381"/>
                <a:gd name="T12" fmla="*/ 1350 w 1386"/>
                <a:gd name="T13" fmla="*/ 88 h 1381"/>
                <a:gd name="T14" fmla="*/ 1368 w 1386"/>
                <a:gd name="T15" fmla="*/ 121 h 1381"/>
                <a:gd name="T16" fmla="*/ 1380 w 1386"/>
                <a:gd name="T17" fmla="*/ 154 h 1381"/>
                <a:gd name="T18" fmla="*/ 1386 w 1386"/>
                <a:gd name="T19" fmla="*/ 189 h 1381"/>
                <a:gd name="T20" fmla="*/ 1386 w 1386"/>
                <a:gd name="T21" fmla="*/ 224 h 1381"/>
                <a:gd name="T22" fmla="*/ 1380 w 1386"/>
                <a:gd name="T23" fmla="*/ 258 h 1381"/>
                <a:gd name="T24" fmla="*/ 1368 w 1386"/>
                <a:gd name="T25" fmla="*/ 292 h 1381"/>
                <a:gd name="T26" fmla="*/ 1350 w 1386"/>
                <a:gd name="T27" fmla="*/ 324 h 1381"/>
                <a:gd name="T28" fmla="*/ 1326 w 1386"/>
                <a:gd name="T29" fmla="*/ 352 h 1381"/>
                <a:gd name="T30" fmla="*/ 351 w 1386"/>
                <a:gd name="T31" fmla="*/ 1322 h 1381"/>
                <a:gd name="T32" fmla="*/ 322 w 1386"/>
                <a:gd name="T33" fmla="*/ 1345 h 1381"/>
                <a:gd name="T34" fmla="*/ 291 w 1386"/>
                <a:gd name="T35" fmla="*/ 1363 h 1381"/>
                <a:gd name="T36" fmla="*/ 257 w 1386"/>
                <a:gd name="T37" fmla="*/ 1374 h 1381"/>
                <a:gd name="T38" fmla="*/ 222 w 1386"/>
                <a:gd name="T39" fmla="*/ 1381 h 1381"/>
                <a:gd name="T40" fmla="*/ 186 w 1386"/>
                <a:gd name="T41" fmla="*/ 1381 h 1381"/>
                <a:gd name="T42" fmla="*/ 152 w 1386"/>
                <a:gd name="T43" fmla="*/ 1374 h 1381"/>
                <a:gd name="T44" fmla="*/ 118 w 1386"/>
                <a:gd name="T45" fmla="*/ 1362 h 1381"/>
                <a:gd name="T46" fmla="*/ 87 w 1386"/>
                <a:gd name="T47" fmla="*/ 1344 h 1381"/>
                <a:gd name="T48" fmla="*/ 59 w 1386"/>
                <a:gd name="T49" fmla="*/ 1320 h 1381"/>
                <a:gd name="T50" fmla="*/ 36 w 1386"/>
                <a:gd name="T51" fmla="*/ 1292 h 1381"/>
                <a:gd name="T52" fmla="*/ 18 w 1386"/>
                <a:gd name="T53" fmla="*/ 1260 h 1381"/>
                <a:gd name="T54" fmla="*/ 6 w 1386"/>
                <a:gd name="T55" fmla="*/ 1226 h 1381"/>
                <a:gd name="T56" fmla="*/ 0 w 1386"/>
                <a:gd name="T57" fmla="*/ 1192 h 1381"/>
                <a:gd name="T58" fmla="*/ 0 w 1386"/>
                <a:gd name="T59" fmla="*/ 1157 h 1381"/>
                <a:gd name="T60" fmla="*/ 6 w 1386"/>
                <a:gd name="T61" fmla="*/ 1122 h 1381"/>
                <a:gd name="T62" fmla="*/ 18 w 1386"/>
                <a:gd name="T63" fmla="*/ 1089 h 1381"/>
                <a:gd name="T64" fmla="*/ 36 w 1386"/>
                <a:gd name="T65" fmla="*/ 1056 h 1381"/>
                <a:gd name="T66" fmla="*/ 60 w 1386"/>
                <a:gd name="T67" fmla="*/ 1028 h 1381"/>
                <a:gd name="T68" fmla="*/ 1036 w 1386"/>
                <a:gd name="T69" fmla="*/ 59 h 1381"/>
                <a:gd name="T70" fmla="*/ 1064 w 1386"/>
                <a:gd name="T71" fmla="*/ 36 h 1381"/>
                <a:gd name="T72" fmla="*/ 1095 w 1386"/>
                <a:gd name="T73" fmla="*/ 18 h 1381"/>
                <a:gd name="T74" fmla="*/ 1129 w 1386"/>
                <a:gd name="T75" fmla="*/ 6 h 1381"/>
                <a:gd name="T76" fmla="*/ 1163 w 1386"/>
                <a:gd name="T77" fmla="*/ 0 h 1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86" h="1381">
                  <a:moveTo>
                    <a:pt x="1163" y="0"/>
                  </a:moveTo>
                  <a:lnTo>
                    <a:pt x="1198" y="0"/>
                  </a:lnTo>
                  <a:lnTo>
                    <a:pt x="1233" y="6"/>
                  </a:lnTo>
                  <a:lnTo>
                    <a:pt x="1266" y="18"/>
                  </a:lnTo>
                  <a:lnTo>
                    <a:pt x="1299" y="36"/>
                  </a:lnTo>
                  <a:lnTo>
                    <a:pt x="1327" y="60"/>
                  </a:lnTo>
                  <a:lnTo>
                    <a:pt x="1350" y="88"/>
                  </a:lnTo>
                  <a:lnTo>
                    <a:pt x="1368" y="121"/>
                  </a:lnTo>
                  <a:lnTo>
                    <a:pt x="1380" y="154"/>
                  </a:lnTo>
                  <a:lnTo>
                    <a:pt x="1386" y="189"/>
                  </a:lnTo>
                  <a:lnTo>
                    <a:pt x="1386" y="224"/>
                  </a:lnTo>
                  <a:lnTo>
                    <a:pt x="1380" y="258"/>
                  </a:lnTo>
                  <a:lnTo>
                    <a:pt x="1368" y="292"/>
                  </a:lnTo>
                  <a:lnTo>
                    <a:pt x="1350" y="324"/>
                  </a:lnTo>
                  <a:lnTo>
                    <a:pt x="1326" y="352"/>
                  </a:lnTo>
                  <a:lnTo>
                    <a:pt x="351" y="1322"/>
                  </a:lnTo>
                  <a:lnTo>
                    <a:pt x="322" y="1345"/>
                  </a:lnTo>
                  <a:lnTo>
                    <a:pt x="291" y="1363"/>
                  </a:lnTo>
                  <a:lnTo>
                    <a:pt x="257" y="1374"/>
                  </a:lnTo>
                  <a:lnTo>
                    <a:pt x="222" y="1381"/>
                  </a:lnTo>
                  <a:lnTo>
                    <a:pt x="186" y="1381"/>
                  </a:lnTo>
                  <a:lnTo>
                    <a:pt x="152" y="1374"/>
                  </a:lnTo>
                  <a:lnTo>
                    <a:pt x="118" y="1362"/>
                  </a:lnTo>
                  <a:lnTo>
                    <a:pt x="87" y="1344"/>
                  </a:lnTo>
                  <a:lnTo>
                    <a:pt x="59" y="1320"/>
                  </a:lnTo>
                  <a:lnTo>
                    <a:pt x="36" y="1292"/>
                  </a:lnTo>
                  <a:lnTo>
                    <a:pt x="18" y="1260"/>
                  </a:lnTo>
                  <a:lnTo>
                    <a:pt x="6" y="1226"/>
                  </a:lnTo>
                  <a:lnTo>
                    <a:pt x="0" y="1192"/>
                  </a:lnTo>
                  <a:lnTo>
                    <a:pt x="0" y="1157"/>
                  </a:lnTo>
                  <a:lnTo>
                    <a:pt x="6" y="1122"/>
                  </a:lnTo>
                  <a:lnTo>
                    <a:pt x="18" y="1089"/>
                  </a:lnTo>
                  <a:lnTo>
                    <a:pt x="36" y="1056"/>
                  </a:lnTo>
                  <a:lnTo>
                    <a:pt x="60" y="1028"/>
                  </a:lnTo>
                  <a:lnTo>
                    <a:pt x="1036" y="59"/>
                  </a:lnTo>
                  <a:lnTo>
                    <a:pt x="1064" y="36"/>
                  </a:lnTo>
                  <a:lnTo>
                    <a:pt x="1095" y="18"/>
                  </a:lnTo>
                  <a:lnTo>
                    <a:pt x="1129" y="6"/>
                  </a:lnTo>
                  <a:lnTo>
                    <a:pt x="11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125" name="Group 124"/>
          <p:cNvGrpSpPr/>
          <p:nvPr/>
        </p:nvGrpSpPr>
        <p:grpSpPr>
          <a:xfrm>
            <a:off x="4971188" y="5769067"/>
            <a:ext cx="499251" cy="466878"/>
            <a:chOff x="2995614" y="1004888"/>
            <a:chExt cx="1566863" cy="1465262"/>
          </a:xfrm>
          <a:solidFill>
            <a:schemeClr val="bg1"/>
          </a:solidFill>
        </p:grpSpPr>
        <p:sp>
          <p:nvSpPr>
            <p:cNvPr id="126" name="Freeform 25"/>
            <p:cNvSpPr>
              <a:spLocks noEditPoints="1"/>
            </p:cNvSpPr>
            <p:nvPr/>
          </p:nvSpPr>
          <p:spPr bwMode="auto">
            <a:xfrm>
              <a:off x="2995614" y="1004888"/>
              <a:ext cx="1566863" cy="1139826"/>
            </a:xfrm>
            <a:custGeom>
              <a:avLst/>
              <a:gdLst>
                <a:gd name="T0" fmla="*/ 2720 w 3950"/>
                <a:gd name="T1" fmla="*/ 1847 h 2873"/>
                <a:gd name="T2" fmla="*/ 3421 w 3950"/>
                <a:gd name="T3" fmla="*/ 1437 h 2873"/>
                <a:gd name="T4" fmla="*/ 1898 w 3950"/>
                <a:gd name="T5" fmla="*/ 1437 h 2873"/>
                <a:gd name="T6" fmla="*/ 2513 w 3950"/>
                <a:gd name="T7" fmla="*/ 1847 h 2873"/>
                <a:gd name="T8" fmla="*/ 1898 w 3950"/>
                <a:gd name="T9" fmla="*/ 1437 h 2873"/>
                <a:gd name="T10" fmla="*/ 1148 w 3950"/>
                <a:gd name="T11" fmla="*/ 1847 h 2873"/>
                <a:gd name="T12" fmla="*/ 1694 w 3950"/>
                <a:gd name="T13" fmla="*/ 1437 h 2873"/>
                <a:gd name="T14" fmla="*/ 2720 w 3950"/>
                <a:gd name="T15" fmla="*/ 821 h 2873"/>
                <a:gd name="T16" fmla="*/ 3450 w 3950"/>
                <a:gd name="T17" fmla="*/ 1231 h 2873"/>
                <a:gd name="T18" fmla="*/ 2720 w 3950"/>
                <a:gd name="T19" fmla="*/ 821 h 2873"/>
                <a:gd name="T20" fmla="*/ 1898 w 3950"/>
                <a:gd name="T21" fmla="*/ 1231 h 2873"/>
                <a:gd name="T22" fmla="*/ 2513 w 3950"/>
                <a:gd name="T23" fmla="*/ 821 h 2873"/>
                <a:gd name="T24" fmla="*/ 977 w 3950"/>
                <a:gd name="T25" fmla="*/ 821 h 2873"/>
                <a:gd name="T26" fmla="*/ 1062 w 3950"/>
                <a:gd name="T27" fmla="*/ 1233 h 2873"/>
                <a:gd name="T28" fmla="*/ 1694 w 3950"/>
                <a:gd name="T29" fmla="*/ 1231 h 2873"/>
                <a:gd name="T30" fmla="*/ 977 w 3950"/>
                <a:gd name="T31" fmla="*/ 821 h 2873"/>
                <a:gd name="T32" fmla="*/ 668 w 3950"/>
                <a:gd name="T33" fmla="*/ 0 h 2873"/>
                <a:gd name="T34" fmla="*/ 739 w 3950"/>
                <a:gd name="T35" fmla="*/ 13 h 2873"/>
                <a:gd name="T36" fmla="*/ 800 w 3950"/>
                <a:gd name="T37" fmla="*/ 49 h 2873"/>
                <a:gd name="T38" fmla="*/ 844 w 3950"/>
                <a:gd name="T39" fmla="*/ 102 h 2873"/>
                <a:gd name="T40" fmla="*/ 869 w 3950"/>
                <a:gd name="T41" fmla="*/ 172 h 2873"/>
                <a:gd name="T42" fmla="*/ 3746 w 3950"/>
                <a:gd name="T43" fmla="*/ 411 h 2873"/>
                <a:gd name="T44" fmla="*/ 3814 w 3950"/>
                <a:gd name="T45" fmla="*/ 423 h 2873"/>
                <a:gd name="T46" fmla="*/ 3874 w 3950"/>
                <a:gd name="T47" fmla="*/ 457 h 2873"/>
                <a:gd name="T48" fmla="*/ 3920 w 3950"/>
                <a:gd name="T49" fmla="*/ 509 h 2873"/>
                <a:gd name="T50" fmla="*/ 3946 w 3950"/>
                <a:gd name="T51" fmla="*/ 574 h 2873"/>
                <a:gd name="T52" fmla="*/ 3947 w 3950"/>
                <a:gd name="T53" fmla="*/ 644 h 2873"/>
                <a:gd name="T54" fmla="*/ 3735 w 3950"/>
                <a:gd name="T55" fmla="*/ 2118 h 2873"/>
                <a:gd name="T56" fmla="*/ 3700 w 3950"/>
                <a:gd name="T57" fmla="*/ 2182 h 2873"/>
                <a:gd name="T58" fmla="*/ 3645 w 3950"/>
                <a:gd name="T59" fmla="*/ 2229 h 2873"/>
                <a:gd name="T60" fmla="*/ 3578 w 3950"/>
                <a:gd name="T61" fmla="*/ 2254 h 2873"/>
                <a:gd name="T62" fmla="*/ 1218 w 3950"/>
                <a:gd name="T63" fmla="*/ 2257 h 2873"/>
                <a:gd name="T64" fmla="*/ 3334 w 3950"/>
                <a:gd name="T65" fmla="*/ 2463 h 2873"/>
                <a:gd name="T66" fmla="*/ 3406 w 3950"/>
                <a:gd name="T67" fmla="*/ 2475 h 2873"/>
                <a:gd name="T68" fmla="*/ 3467 w 3950"/>
                <a:gd name="T69" fmla="*/ 2511 h 2873"/>
                <a:gd name="T70" fmla="*/ 3512 w 3950"/>
                <a:gd name="T71" fmla="*/ 2563 h 2873"/>
                <a:gd name="T72" fmla="*/ 3537 w 3950"/>
                <a:gd name="T73" fmla="*/ 2631 h 2873"/>
                <a:gd name="T74" fmla="*/ 3537 w 3950"/>
                <a:gd name="T75" fmla="*/ 2704 h 2873"/>
                <a:gd name="T76" fmla="*/ 3512 w 3950"/>
                <a:gd name="T77" fmla="*/ 2771 h 2873"/>
                <a:gd name="T78" fmla="*/ 3467 w 3950"/>
                <a:gd name="T79" fmla="*/ 2825 h 2873"/>
                <a:gd name="T80" fmla="*/ 3406 w 3950"/>
                <a:gd name="T81" fmla="*/ 2859 h 2873"/>
                <a:gd name="T82" fmla="*/ 3334 w 3950"/>
                <a:gd name="T83" fmla="*/ 2873 h 2873"/>
                <a:gd name="T84" fmla="*/ 1051 w 3950"/>
                <a:gd name="T85" fmla="*/ 2871 h 2873"/>
                <a:gd name="T86" fmla="*/ 1002 w 3950"/>
                <a:gd name="T87" fmla="*/ 2858 h 2873"/>
                <a:gd name="T88" fmla="*/ 979 w 3950"/>
                <a:gd name="T89" fmla="*/ 2844 h 2873"/>
                <a:gd name="T90" fmla="*/ 939 w 3950"/>
                <a:gd name="T91" fmla="*/ 2817 h 2873"/>
                <a:gd name="T92" fmla="*/ 920 w 3950"/>
                <a:gd name="T93" fmla="*/ 2795 h 2873"/>
                <a:gd name="T94" fmla="*/ 894 w 3950"/>
                <a:gd name="T95" fmla="*/ 2757 h 2873"/>
                <a:gd name="T96" fmla="*/ 884 w 3950"/>
                <a:gd name="T97" fmla="*/ 2726 h 2873"/>
                <a:gd name="T98" fmla="*/ 874 w 3950"/>
                <a:gd name="T99" fmla="*/ 2701 h 2873"/>
                <a:gd name="T100" fmla="*/ 205 w 3950"/>
                <a:gd name="T101" fmla="*/ 411 h 2873"/>
                <a:gd name="T102" fmla="*/ 134 w 3950"/>
                <a:gd name="T103" fmla="*/ 398 h 2873"/>
                <a:gd name="T104" fmla="*/ 73 w 3950"/>
                <a:gd name="T105" fmla="*/ 362 h 2873"/>
                <a:gd name="T106" fmla="*/ 29 w 3950"/>
                <a:gd name="T107" fmla="*/ 309 h 2873"/>
                <a:gd name="T108" fmla="*/ 4 w 3950"/>
                <a:gd name="T109" fmla="*/ 243 h 2873"/>
                <a:gd name="T110" fmla="*/ 4 w 3950"/>
                <a:gd name="T111" fmla="*/ 168 h 2873"/>
                <a:gd name="T112" fmla="*/ 29 w 3950"/>
                <a:gd name="T113" fmla="*/ 102 h 2873"/>
                <a:gd name="T114" fmla="*/ 73 w 3950"/>
                <a:gd name="T115" fmla="*/ 49 h 2873"/>
                <a:gd name="T116" fmla="*/ 134 w 3950"/>
                <a:gd name="T117" fmla="*/ 13 h 2873"/>
                <a:gd name="T118" fmla="*/ 205 w 3950"/>
                <a:gd name="T119" fmla="*/ 0 h 2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50" h="2873">
                  <a:moveTo>
                    <a:pt x="2720" y="1437"/>
                  </a:moveTo>
                  <a:lnTo>
                    <a:pt x="2720" y="1847"/>
                  </a:lnTo>
                  <a:lnTo>
                    <a:pt x="3362" y="1847"/>
                  </a:lnTo>
                  <a:lnTo>
                    <a:pt x="3421" y="1437"/>
                  </a:lnTo>
                  <a:lnTo>
                    <a:pt x="2720" y="1437"/>
                  </a:lnTo>
                  <a:close/>
                  <a:moveTo>
                    <a:pt x="1898" y="1437"/>
                  </a:moveTo>
                  <a:lnTo>
                    <a:pt x="1898" y="1847"/>
                  </a:lnTo>
                  <a:lnTo>
                    <a:pt x="2513" y="1847"/>
                  </a:lnTo>
                  <a:lnTo>
                    <a:pt x="2513" y="1437"/>
                  </a:lnTo>
                  <a:lnTo>
                    <a:pt x="1898" y="1437"/>
                  </a:lnTo>
                  <a:close/>
                  <a:moveTo>
                    <a:pt x="1081" y="1437"/>
                  </a:moveTo>
                  <a:lnTo>
                    <a:pt x="1148" y="1847"/>
                  </a:lnTo>
                  <a:lnTo>
                    <a:pt x="1694" y="1847"/>
                  </a:lnTo>
                  <a:lnTo>
                    <a:pt x="1694" y="1437"/>
                  </a:lnTo>
                  <a:lnTo>
                    <a:pt x="1081" y="1437"/>
                  </a:lnTo>
                  <a:close/>
                  <a:moveTo>
                    <a:pt x="2720" y="821"/>
                  </a:moveTo>
                  <a:lnTo>
                    <a:pt x="2720" y="1231"/>
                  </a:lnTo>
                  <a:lnTo>
                    <a:pt x="3450" y="1231"/>
                  </a:lnTo>
                  <a:lnTo>
                    <a:pt x="3508" y="821"/>
                  </a:lnTo>
                  <a:lnTo>
                    <a:pt x="2720" y="821"/>
                  </a:lnTo>
                  <a:close/>
                  <a:moveTo>
                    <a:pt x="1898" y="821"/>
                  </a:moveTo>
                  <a:lnTo>
                    <a:pt x="1898" y="1231"/>
                  </a:lnTo>
                  <a:lnTo>
                    <a:pt x="2513" y="1231"/>
                  </a:lnTo>
                  <a:lnTo>
                    <a:pt x="2513" y="821"/>
                  </a:lnTo>
                  <a:lnTo>
                    <a:pt x="1898" y="821"/>
                  </a:lnTo>
                  <a:close/>
                  <a:moveTo>
                    <a:pt x="977" y="821"/>
                  </a:moveTo>
                  <a:lnTo>
                    <a:pt x="1047" y="1238"/>
                  </a:lnTo>
                  <a:lnTo>
                    <a:pt x="1062" y="1233"/>
                  </a:lnTo>
                  <a:lnTo>
                    <a:pt x="1077" y="1231"/>
                  </a:lnTo>
                  <a:lnTo>
                    <a:pt x="1694" y="1231"/>
                  </a:lnTo>
                  <a:lnTo>
                    <a:pt x="1694" y="821"/>
                  </a:lnTo>
                  <a:lnTo>
                    <a:pt x="977" y="821"/>
                  </a:lnTo>
                  <a:close/>
                  <a:moveTo>
                    <a:pt x="205" y="0"/>
                  </a:moveTo>
                  <a:lnTo>
                    <a:pt x="668" y="0"/>
                  </a:lnTo>
                  <a:lnTo>
                    <a:pt x="704" y="3"/>
                  </a:lnTo>
                  <a:lnTo>
                    <a:pt x="739" y="13"/>
                  </a:lnTo>
                  <a:lnTo>
                    <a:pt x="771" y="28"/>
                  </a:lnTo>
                  <a:lnTo>
                    <a:pt x="800" y="49"/>
                  </a:lnTo>
                  <a:lnTo>
                    <a:pt x="825" y="74"/>
                  </a:lnTo>
                  <a:lnTo>
                    <a:pt x="844" y="102"/>
                  </a:lnTo>
                  <a:lnTo>
                    <a:pt x="861" y="136"/>
                  </a:lnTo>
                  <a:lnTo>
                    <a:pt x="869" y="172"/>
                  </a:lnTo>
                  <a:lnTo>
                    <a:pt x="909" y="411"/>
                  </a:lnTo>
                  <a:lnTo>
                    <a:pt x="3746" y="411"/>
                  </a:lnTo>
                  <a:lnTo>
                    <a:pt x="3781" y="414"/>
                  </a:lnTo>
                  <a:lnTo>
                    <a:pt x="3814" y="423"/>
                  </a:lnTo>
                  <a:lnTo>
                    <a:pt x="3845" y="437"/>
                  </a:lnTo>
                  <a:lnTo>
                    <a:pt x="3874" y="457"/>
                  </a:lnTo>
                  <a:lnTo>
                    <a:pt x="3900" y="480"/>
                  </a:lnTo>
                  <a:lnTo>
                    <a:pt x="3920" y="509"/>
                  </a:lnTo>
                  <a:lnTo>
                    <a:pt x="3936" y="541"/>
                  </a:lnTo>
                  <a:lnTo>
                    <a:pt x="3946" y="574"/>
                  </a:lnTo>
                  <a:lnTo>
                    <a:pt x="3950" y="608"/>
                  </a:lnTo>
                  <a:lnTo>
                    <a:pt x="3947" y="644"/>
                  </a:lnTo>
                  <a:lnTo>
                    <a:pt x="3743" y="2081"/>
                  </a:lnTo>
                  <a:lnTo>
                    <a:pt x="3735" y="2118"/>
                  </a:lnTo>
                  <a:lnTo>
                    <a:pt x="3720" y="2152"/>
                  </a:lnTo>
                  <a:lnTo>
                    <a:pt x="3700" y="2182"/>
                  </a:lnTo>
                  <a:lnTo>
                    <a:pt x="3674" y="2208"/>
                  </a:lnTo>
                  <a:lnTo>
                    <a:pt x="3645" y="2229"/>
                  </a:lnTo>
                  <a:lnTo>
                    <a:pt x="3613" y="2244"/>
                  </a:lnTo>
                  <a:lnTo>
                    <a:pt x="3578" y="2254"/>
                  </a:lnTo>
                  <a:lnTo>
                    <a:pt x="3539" y="2257"/>
                  </a:lnTo>
                  <a:lnTo>
                    <a:pt x="1218" y="2257"/>
                  </a:lnTo>
                  <a:lnTo>
                    <a:pt x="1251" y="2463"/>
                  </a:lnTo>
                  <a:lnTo>
                    <a:pt x="3334" y="2463"/>
                  </a:lnTo>
                  <a:lnTo>
                    <a:pt x="3371" y="2466"/>
                  </a:lnTo>
                  <a:lnTo>
                    <a:pt x="3406" y="2475"/>
                  </a:lnTo>
                  <a:lnTo>
                    <a:pt x="3439" y="2491"/>
                  </a:lnTo>
                  <a:lnTo>
                    <a:pt x="3467" y="2511"/>
                  </a:lnTo>
                  <a:lnTo>
                    <a:pt x="3492" y="2535"/>
                  </a:lnTo>
                  <a:lnTo>
                    <a:pt x="3512" y="2563"/>
                  </a:lnTo>
                  <a:lnTo>
                    <a:pt x="3527" y="2596"/>
                  </a:lnTo>
                  <a:lnTo>
                    <a:pt x="3537" y="2631"/>
                  </a:lnTo>
                  <a:lnTo>
                    <a:pt x="3539" y="2667"/>
                  </a:lnTo>
                  <a:lnTo>
                    <a:pt x="3537" y="2704"/>
                  </a:lnTo>
                  <a:lnTo>
                    <a:pt x="3527" y="2739"/>
                  </a:lnTo>
                  <a:lnTo>
                    <a:pt x="3512" y="2771"/>
                  </a:lnTo>
                  <a:lnTo>
                    <a:pt x="3492" y="2800"/>
                  </a:lnTo>
                  <a:lnTo>
                    <a:pt x="3467" y="2825"/>
                  </a:lnTo>
                  <a:lnTo>
                    <a:pt x="3439" y="2844"/>
                  </a:lnTo>
                  <a:lnTo>
                    <a:pt x="3406" y="2859"/>
                  </a:lnTo>
                  <a:lnTo>
                    <a:pt x="3371" y="2869"/>
                  </a:lnTo>
                  <a:lnTo>
                    <a:pt x="3334" y="2873"/>
                  </a:lnTo>
                  <a:lnTo>
                    <a:pt x="1077" y="2873"/>
                  </a:lnTo>
                  <a:lnTo>
                    <a:pt x="1051" y="2871"/>
                  </a:lnTo>
                  <a:lnTo>
                    <a:pt x="1026" y="2866"/>
                  </a:lnTo>
                  <a:lnTo>
                    <a:pt x="1002" y="2858"/>
                  </a:lnTo>
                  <a:lnTo>
                    <a:pt x="990" y="2852"/>
                  </a:lnTo>
                  <a:lnTo>
                    <a:pt x="979" y="2844"/>
                  </a:lnTo>
                  <a:lnTo>
                    <a:pt x="958" y="2832"/>
                  </a:lnTo>
                  <a:lnTo>
                    <a:pt x="939" y="2817"/>
                  </a:lnTo>
                  <a:lnTo>
                    <a:pt x="929" y="2806"/>
                  </a:lnTo>
                  <a:lnTo>
                    <a:pt x="920" y="2795"/>
                  </a:lnTo>
                  <a:lnTo>
                    <a:pt x="907" y="2777"/>
                  </a:lnTo>
                  <a:lnTo>
                    <a:pt x="894" y="2757"/>
                  </a:lnTo>
                  <a:lnTo>
                    <a:pt x="889" y="2742"/>
                  </a:lnTo>
                  <a:lnTo>
                    <a:pt x="884" y="2726"/>
                  </a:lnTo>
                  <a:lnTo>
                    <a:pt x="879" y="2714"/>
                  </a:lnTo>
                  <a:lnTo>
                    <a:pt x="874" y="2701"/>
                  </a:lnTo>
                  <a:lnTo>
                    <a:pt x="492" y="411"/>
                  </a:lnTo>
                  <a:lnTo>
                    <a:pt x="205" y="411"/>
                  </a:lnTo>
                  <a:lnTo>
                    <a:pt x="169" y="407"/>
                  </a:lnTo>
                  <a:lnTo>
                    <a:pt x="134" y="398"/>
                  </a:lnTo>
                  <a:lnTo>
                    <a:pt x="102" y="383"/>
                  </a:lnTo>
                  <a:lnTo>
                    <a:pt x="73" y="362"/>
                  </a:lnTo>
                  <a:lnTo>
                    <a:pt x="49" y="337"/>
                  </a:lnTo>
                  <a:lnTo>
                    <a:pt x="29" y="309"/>
                  </a:lnTo>
                  <a:lnTo>
                    <a:pt x="12" y="276"/>
                  </a:lnTo>
                  <a:lnTo>
                    <a:pt x="4" y="243"/>
                  </a:lnTo>
                  <a:lnTo>
                    <a:pt x="0" y="205"/>
                  </a:lnTo>
                  <a:lnTo>
                    <a:pt x="4" y="168"/>
                  </a:lnTo>
                  <a:lnTo>
                    <a:pt x="12" y="133"/>
                  </a:lnTo>
                  <a:lnTo>
                    <a:pt x="29" y="102"/>
                  </a:lnTo>
                  <a:lnTo>
                    <a:pt x="49" y="74"/>
                  </a:lnTo>
                  <a:lnTo>
                    <a:pt x="73" y="49"/>
                  </a:lnTo>
                  <a:lnTo>
                    <a:pt x="102" y="28"/>
                  </a:lnTo>
                  <a:lnTo>
                    <a:pt x="134" y="13"/>
                  </a:lnTo>
                  <a:lnTo>
                    <a:pt x="169" y="3"/>
                  </a:lnTo>
                  <a:lnTo>
                    <a:pt x="2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27" name="Freeform 26"/>
            <p:cNvSpPr>
              <a:spLocks/>
            </p:cNvSpPr>
            <p:nvPr/>
          </p:nvSpPr>
          <p:spPr bwMode="auto">
            <a:xfrm>
              <a:off x="3422653" y="2225676"/>
              <a:ext cx="244474" cy="244474"/>
            </a:xfrm>
            <a:custGeom>
              <a:avLst/>
              <a:gdLst>
                <a:gd name="T0" fmla="*/ 307 w 617"/>
                <a:gd name="T1" fmla="*/ 0 h 615"/>
                <a:gd name="T2" fmla="*/ 353 w 617"/>
                <a:gd name="T3" fmla="*/ 3 h 615"/>
                <a:gd name="T4" fmla="*/ 397 w 617"/>
                <a:gd name="T5" fmla="*/ 13 h 615"/>
                <a:gd name="T6" fmla="*/ 438 w 617"/>
                <a:gd name="T7" fmla="*/ 29 h 615"/>
                <a:gd name="T8" fmla="*/ 475 w 617"/>
                <a:gd name="T9" fmla="*/ 50 h 615"/>
                <a:gd name="T10" fmla="*/ 510 w 617"/>
                <a:gd name="T11" fmla="*/ 76 h 615"/>
                <a:gd name="T12" fmla="*/ 541 w 617"/>
                <a:gd name="T13" fmla="*/ 106 h 615"/>
                <a:gd name="T14" fmla="*/ 567 w 617"/>
                <a:gd name="T15" fmla="*/ 141 h 615"/>
                <a:gd name="T16" fmla="*/ 588 w 617"/>
                <a:gd name="T17" fmla="*/ 178 h 615"/>
                <a:gd name="T18" fmla="*/ 603 w 617"/>
                <a:gd name="T19" fmla="*/ 219 h 615"/>
                <a:gd name="T20" fmla="*/ 613 w 617"/>
                <a:gd name="T21" fmla="*/ 263 h 615"/>
                <a:gd name="T22" fmla="*/ 617 w 617"/>
                <a:gd name="T23" fmla="*/ 307 h 615"/>
                <a:gd name="T24" fmla="*/ 613 w 617"/>
                <a:gd name="T25" fmla="*/ 353 h 615"/>
                <a:gd name="T26" fmla="*/ 603 w 617"/>
                <a:gd name="T27" fmla="*/ 397 h 615"/>
                <a:gd name="T28" fmla="*/ 588 w 617"/>
                <a:gd name="T29" fmla="*/ 437 h 615"/>
                <a:gd name="T30" fmla="*/ 567 w 617"/>
                <a:gd name="T31" fmla="*/ 475 h 615"/>
                <a:gd name="T32" fmla="*/ 541 w 617"/>
                <a:gd name="T33" fmla="*/ 509 h 615"/>
                <a:gd name="T34" fmla="*/ 510 w 617"/>
                <a:gd name="T35" fmla="*/ 540 h 615"/>
                <a:gd name="T36" fmla="*/ 475 w 617"/>
                <a:gd name="T37" fmla="*/ 566 h 615"/>
                <a:gd name="T38" fmla="*/ 438 w 617"/>
                <a:gd name="T39" fmla="*/ 586 h 615"/>
                <a:gd name="T40" fmla="*/ 397 w 617"/>
                <a:gd name="T41" fmla="*/ 602 h 615"/>
                <a:gd name="T42" fmla="*/ 353 w 617"/>
                <a:gd name="T43" fmla="*/ 612 h 615"/>
                <a:gd name="T44" fmla="*/ 307 w 617"/>
                <a:gd name="T45" fmla="*/ 615 h 615"/>
                <a:gd name="T46" fmla="*/ 262 w 617"/>
                <a:gd name="T47" fmla="*/ 612 h 615"/>
                <a:gd name="T48" fmla="*/ 219 w 617"/>
                <a:gd name="T49" fmla="*/ 602 h 615"/>
                <a:gd name="T50" fmla="*/ 178 w 617"/>
                <a:gd name="T51" fmla="*/ 586 h 615"/>
                <a:gd name="T52" fmla="*/ 141 w 617"/>
                <a:gd name="T53" fmla="*/ 566 h 615"/>
                <a:gd name="T54" fmla="*/ 106 w 617"/>
                <a:gd name="T55" fmla="*/ 540 h 615"/>
                <a:gd name="T56" fmla="*/ 76 w 617"/>
                <a:gd name="T57" fmla="*/ 509 h 615"/>
                <a:gd name="T58" fmla="*/ 50 w 617"/>
                <a:gd name="T59" fmla="*/ 475 h 615"/>
                <a:gd name="T60" fmla="*/ 29 w 617"/>
                <a:gd name="T61" fmla="*/ 437 h 615"/>
                <a:gd name="T62" fmla="*/ 14 w 617"/>
                <a:gd name="T63" fmla="*/ 397 h 615"/>
                <a:gd name="T64" fmla="*/ 4 w 617"/>
                <a:gd name="T65" fmla="*/ 353 h 615"/>
                <a:gd name="T66" fmla="*/ 0 w 617"/>
                <a:gd name="T67" fmla="*/ 307 h 615"/>
                <a:gd name="T68" fmla="*/ 4 w 617"/>
                <a:gd name="T69" fmla="*/ 263 h 615"/>
                <a:gd name="T70" fmla="*/ 14 w 617"/>
                <a:gd name="T71" fmla="*/ 219 h 615"/>
                <a:gd name="T72" fmla="*/ 29 w 617"/>
                <a:gd name="T73" fmla="*/ 178 h 615"/>
                <a:gd name="T74" fmla="*/ 50 w 617"/>
                <a:gd name="T75" fmla="*/ 141 h 615"/>
                <a:gd name="T76" fmla="*/ 76 w 617"/>
                <a:gd name="T77" fmla="*/ 106 h 615"/>
                <a:gd name="T78" fmla="*/ 106 w 617"/>
                <a:gd name="T79" fmla="*/ 76 h 615"/>
                <a:gd name="T80" fmla="*/ 141 w 617"/>
                <a:gd name="T81" fmla="*/ 50 h 615"/>
                <a:gd name="T82" fmla="*/ 178 w 617"/>
                <a:gd name="T83" fmla="*/ 29 h 615"/>
                <a:gd name="T84" fmla="*/ 219 w 617"/>
                <a:gd name="T85" fmla="*/ 13 h 615"/>
                <a:gd name="T86" fmla="*/ 262 w 617"/>
                <a:gd name="T87" fmla="*/ 3 h 615"/>
                <a:gd name="T88" fmla="*/ 307 w 617"/>
                <a:gd name="T89" fmla="*/ 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7" h="615">
                  <a:moveTo>
                    <a:pt x="307" y="0"/>
                  </a:moveTo>
                  <a:lnTo>
                    <a:pt x="353" y="3"/>
                  </a:lnTo>
                  <a:lnTo>
                    <a:pt x="397" y="13"/>
                  </a:lnTo>
                  <a:lnTo>
                    <a:pt x="438" y="29"/>
                  </a:lnTo>
                  <a:lnTo>
                    <a:pt x="475" y="50"/>
                  </a:lnTo>
                  <a:lnTo>
                    <a:pt x="510" y="76"/>
                  </a:lnTo>
                  <a:lnTo>
                    <a:pt x="541" y="106"/>
                  </a:lnTo>
                  <a:lnTo>
                    <a:pt x="567" y="141"/>
                  </a:lnTo>
                  <a:lnTo>
                    <a:pt x="588" y="178"/>
                  </a:lnTo>
                  <a:lnTo>
                    <a:pt x="603" y="219"/>
                  </a:lnTo>
                  <a:lnTo>
                    <a:pt x="613" y="263"/>
                  </a:lnTo>
                  <a:lnTo>
                    <a:pt x="617" y="307"/>
                  </a:lnTo>
                  <a:lnTo>
                    <a:pt x="613" y="353"/>
                  </a:lnTo>
                  <a:lnTo>
                    <a:pt x="603" y="397"/>
                  </a:lnTo>
                  <a:lnTo>
                    <a:pt x="588" y="437"/>
                  </a:lnTo>
                  <a:lnTo>
                    <a:pt x="567" y="475"/>
                  </a:lnTo>
                  <a:lnTo>
                    <a:pt x="541" y="509"/>
                  </a:lnTo>
                  <a:lnTo>
                    <a:pt x="510" y="540"/>
                  </a:lnTo>
                  <a:lnTo>
                    <a:pt x="475" y="566"/>
                  </a:lnTo>
                  <a:lnTo>
                    <a:pt x="438" y="586"/>
                  </a:lnTo>
                  <a:lnTo>
                    <a:pt x="397" y="602"/>
                  </a:lnTo>
                  <a:lnTo>
                    <a:pt x="353" y="612"/>
                  </a:lnTo>
                  <a:lnTo>
                    <a:pt x="307" y="615"/>
                  </a:lnTo>
                  <a:lnTo>
                    <a:pt x="262" y="612"/>
                  </a:lnTo>
                  <a:lnTo>
                    <a:pt x="219" y="602"/>
                  </a:lnTo>
                  <a:lnTo>
                    <a:pt x="178" y="586"/>
                  </a:lnTo>
                  <a:lnTo>
                    <a:pt x="141" y="566"/>
                  </a:lnTo>
                  <a:lnTo>
                    <a:pt x="106" y="540"/>
                  </a:lnTo>
                  <a:lnTo>
                    <a:pt x="76" y="509"/>
                  </a:lnTo>
                  <a:lnTo>
                    <a:pt x="50" y="475"/>
                  </a:lnTo>
                  <a:lnTo>
                    <a:pt x="29" y="437"/>
                  </a:lnTo>
                  <a:lnTo>
                    <a:pt x="14" y="397"/>
                  </a:lnTo>
                  <a:lnTo>
                    <a:pt x="4" y="353"/>
                  </a:lnTo>
                  <a:lnTo>
                    <a:pt x="0" y="307"/>
                  </a:lnTo>
                  <a:lnTo>
                    <a:pt x="4" y="263"/>
                  </a:lnTo>
                  <a:lnTo>
                    <a:pt x="14" y="219"/>
                  </a:lnTo>
                  <a:lnTo>
                    <a:pt x="29" y="178"/>
                  </a:lnTo>
                  <a:lnTo>
                    <a:pt x="50" y="141"/>
                  </a:lnTo>
                  <a:lnTo>
                    <a:pt x="76" y="106"/>
                  </a:lnTo>
                  <a:lnTo>
                    <a:pt x="106" y="76"/>
                  </a:lnTo>
                  <a:lnTo>
                    <a:pt x="141" y="50"/>
                  </a:lnTo>
                  <a:lnTo>
                    <a:pt x="178" y="29"/>
                  </a:lnTo>
                  <a:lnTo>
                    <a:pt x="219" y="13"/>
                  </a:lnTo>
                  <a:lnTo>
                    <a:pt x="262" y="3"/>
                  </a:lnTo>
                  <a:lnTo>
                    <a:pt x="30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28" name="Freeform 27"/>
            <p:cNvSpPr>
              <a:spLocks/>
            </p:cNvSpPr>
            <p:nvPr/>
          </p:nvSpPr>
          <p:spPr bwMode="auto">
            <a:xfrm>
              <a:off x="4156075" y="2225676"/>
              <a:ext cx="244474" cy="244474"/>
            </a:xfrm>
            <a:custGeom>
              <a:avLst/>
              <a:gdLst>
                <a:gd name="T0" fmla="*/ 308 w 615"/>
                <a:gd name="T1" fmla="*/ 0 h 615"/>
                <a:gd name="T2" fmla="*/ 354 w 615"/>
                <a:gd name="T3" fmla="*/ 3 h 615"/>
                <a:gd name="T4" fmla="*/ 397 w 615"/>
                <a:gd name="T5" fmla="*/ 13 h 615"/>
                <a:gd name="T6" fmla="*/ 438 w 615"/>
                <a:gd name="T7" fmla="*/ 29 h 615"/>
                <a:gd name="T8" fmla="*/ 476 w 615"/>
                <a:gd name="T9" fmla="*/ 50 h 615"/>
                <a:gd name="T10" fmla="*/ 510 w 615"/>
                <a:gd name="T11" fmla="*/ 76 h 615"/>
                <a:gd name="T12" fmla="*/ 541 w 615"/>
                <a:gd name="T13" fmla="*/ 106 h 615"/>
                <a:gd name="T14" fmla="*/ 567 w 615"/>
                <a:gd name="T15" fmla="*/ 141 h 615"/>
                <a:gd name="T16" fmla="*/ 587 w 615"/>
                <a:gd name="T17" fmla="*/ 178 h 615"/>
                <a:gd name="T18" fmla="*/ 603 w 615"/>
                <a:gd name="T19" fmla="*/ 219 h 615"/>
                <a:gd name="T20" fmla="*/ 613 w 615"/>
                <a:gd name="T21" fmla="*/ 263 h 615"/>
                <a:gd name="T22" fmla="*/ 615 w 615"/>
                <a:gd name="T23" fmla="*/ 307 h 615"/>
                <a:gd name="T24" fmla="*/ 613 w 615"/>
                <a:gd name="T25" fmla="*/ 353 h 615"/>
                <a:gd name="T26" fmla="*/ 603 w 615"/>
                <a:gd name="T27" fmla="*/ 397 h 615"/>
                <a:gd name="T28" fmla="*/ 587 w 615"/>
                <a:gd name="T29" fmla="*/ 437 h 615"/>
                <a:gd name="T30" fmla="*/ 567 w 615"/>
                <a:gd name="T31" fmla="*/ 475 h 615"/>
                <a:gd name="T32" fmla="*/ 541 w 615"/>
                <a:gd name="T33" fmla="*/ 509 h 615"/>
                <a:gd name="T34" fmla="*/ 510 w 615"/>
                <a:gd name="T35" fmla="*/ 540 h 615"/>
                <a:gd name="T36" fmla="*/ 476 w 615"/>
                <a:gd name="T37" fmla="*/ 566 h 615"/>
                <a:gd name="T38" fmla="*/ 438 w 615"/>
                <a:gd name="T39" fmla="*/ 586 h 615"/>
                <a:gd name="T40" fmla="*/ 397 w 615"/>
                <a:gd name="T41" fmla="*/ 602 h 615"/>
                <a:gd name="T42" fmla="*/ 354 w 615"/>
                <a:gd name="T43" fmla="*/ 612 h 615"/>
                <a:gd name="T44" fmla="*/ 308 w 615"/>
                <a:gd name="T45" fmla="*/ 615 h 615"/>
                <a:gd name="T46" fmla="*/ 263 w 615"/>
                <a:gd name="T47" fmla="*/ 612 h 615"/>
                <a:gd name="T48" fmla="*/ 220 w 615"/>
                <a:gd name="T49" fmla="*/ 602 h 615"/>
                <a:gd name="T50" fmla="*/ 179 w 615"/>
                <a:gd name="T51" fmla="*/ 586 h 615"/>
                <a:gd name="T52" fmla="*/ 140 w 615"/>
                <a:gd name="T53" fmla="*/ 566 h 615"/>
                <a:gd name="T54" fmla="*/ 105 w 615"/>
                <a:gd name="T55" fmla="*/ 540 h 615"/>
                <a:gd name="T56" fmla="*/ 76 w 615"/>
                <a:gd name="T57" fmla="*/ 509 h 615"/>
                <a:gd name="T58" fmla="*/ 50 w 615"/>
                <a:gd name="T59" fmla="*/ 475 h 615"/>
                <a:gd name="T60" fmla="*/ 28 w 615"/>
                <a:gd name="T61" fmla="*/ 437 h 615"/>
                <a:gd name="T62" fmla="*/ 12 w 615"/>
                <a:gd name="T63" fmla="*/ 397 h 615"/>
                <a:gd name="T64" fmla="*/ 4 w 615"/>
                <a:gd name="T65" fmla="*/ 353 h 615"/>
                <a:gd name="T66" fmla="*/ 0 w 615"/>
                <a:gd name="T67" fmla="*/ 307 h 615"/>
                <a:gd name="T68" fmla="*/ 4 w 615"/>
                <a:gd name="T69" fmla="*/ 263 h 615"/>
                <a:gd name="T70" fmla="*/ 12 w 615"/>
                <a:gd name="T71" fmla="*/ 219 h 615"/>
                <a:gd name="T72" fmla="*/ 28 w 615"/>
                <a:gd name="T73" fmla="*/ 178 h 615"/>
                <a:gd name="T74" fmla="*/ 50 w 615"/>
                <a:gd name="T75" fmla="*/ 141 h 615"/>
                <a:gd name="T76" fmla="*/ 76 w 615"/>
                <a:gd name="T77" fmla="*/ 106 h 615"/>
                <a:gd name="T78" fmla="*/ 105 w 615"/>
                <a:gd name="T79" fmla="*/ 76 h 615"/>
                <a:gd name="T80" fmla="*/ 140 w 615"/>
                <a:gd name="T81" fmla="*/ 50 h 615"/>
                <a:gd name="T82" fmla="*/ 179 w 615"/>
                <a:gd name="T83" fmla="*/ 29 h 615"/>
                <a:gd name="T84" fmla="*/ 220 w 615"/>
                <a:gd name="T85" fmla="*/ 13 h 615"/>
                <a:gd name="T86" fmla="*/ 263 w 615"/>
                <a:gd name="T87" fmla="*/ 3 h 615"/>
                <a:gd name="T88" fmla="*/ 308 w 615"/>
                <a:gd name="T89" fmla="*/ 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5" h="615">
                  <a:moveTo>
                    <a:pt x="308" y="0"/>
                  </a:moveTo>
                  <a:lnTo>
                    <a:pt x="354" y="3"/>
                  </a:lnTo>
                  <a:lnTo>
                    <a:pt x="397" y="13"/>
                  </a:lnTo>
                  <a:lnTo>
                    <a:pt x="438" y="29"/>
                  </a:lnTo>
                  <a:lnTo>
                    <a:pt x="476" y="50"/>
                  </a:lnTo>
                  <a:lnTo>
                    <a:pt x="510" y="76"/>
                  </a:lnTo>
                  <a:lnTo>
                    <a:pt x="541" y="106"/>
                  </a:lnTo>
                  <a:lnTo>
                    <a:pt x="567" y="141"/>
                  </a:lnTo>
                  <a:lnTo>
                    <a:pt x="587" y="178"/>
                  </a:lnTo>
                  <a:lnTo>
                    <a:pt x="603" y="219"/>
                  </a:lnTo>
                  <a:lnTo>
                    <a:pt x="613" y="263"/>
                  </a:lnTo>
                  <a:lnTo>
                    <a:pt x="615" y="307"/>
                  </a:lnTo>
                  <a:lnTo>
                    <a:pt x="613" y="353"/>
                  </a:lnTo>
                  <a:lnTo>
                    <a:pt x="603" y="397"/>
                  </a:lnTo>
                  <a:lnTo>
                    <a:pt x="587" y="437"/>
                  </a:lnTo>
                  <a:lnTo>
                    <a:pt x="567" y="475"/>
                  </a:lnTo>
                  <a:lnTo>
                    <a:pt x="541" y="509"/>
                  </a:lnTo>
                  <a:lnTo>
                    <a:pt x="510" y="540"/>
                  </a:lnTo>
                  <a:lnTo>
                    <a:pt x="476" y="566"/>
                  </a:lnTo>
                  <a:lnTo>
                    <a:pt x="438" y="586"/>
                  </a:lnTo>
                  <a:lnTo>
                    <a:pt x="397" y="602"/>
                  </a:lnTo>
                  <a:lnTo>
                    <a:pt x="354" y="612"/>
                  </a:lnTo>
                  <a:lnTo>
                    <a:pt x="308" y="615"/>
                  </a:lnTo>
                  <a:lnTo>
                    <a:pt x="263" y="612"/>
                  </a:lnTo>
                  <a:lnTo>
                    <a:pt x="220" y="602"/>
                  </a:lnTo>
                  <a:lnTo>
                    <a:pt x="179" y="586"/>
                  </a:lnTo>
                  <a:lnTo>
                    <a:pt x="140" y="566"/>
                  </a:lnTo>
                  <a:lnTo>
                    <a:pt x="105" y="540"/>
                  </a:lnTo>
                  <a:lnTo>
                    <a:pt x="76" y="509"/>
                  </a:lnTo>
                  <a:lnTo>
                    <a:pt x="50" y="475"/>
                  </a:lnTo>
                  <a:lnTo>
                    <a:pt x="28" y="437"/>
                  </a:lnTo>
                  <a:lnTo>
                    <a:pt x="12" y="397"/>
                  </a:lnTo>
                  <a:lnTo>
                    <a:pt x="4" y="353"/>
                  </a:lnTo>
                  <a:lnTo>
                    <a:pt x="0" y="307"/>
                  </a:lnTo>
                  <a:lnTo>
                    <a:pt x="4" y="263"/>
                  </a:lnTo>
                  <a:lnTo>
                    <a:pt x="12" y="219"/>
                  </a:lnTo>
                  <a:lnTo>
                    <a:pt x="28" y="178"/>
                  </a:lnTo>
                  <a:lnTo>
                    <a:pt x="50" y="141"/>
                  </a:lnTo>
                  <a:lnTo>
                    <a:pt x="76" y="106"/>
                  </a:lnTo>
                  <a:lnTo>
                    <a:pt x="105" y="76"/>
                  </a:lnTo>
                  <a:lnTo>
                    <a:pt x="140" y="50"/>
                  </a:lnTo>
                  <a:lnTo>
                    <a:pt x="179" y="29"/>
                  </a:lnTo>
                  <a:lnTo>
                    <a:pt x="220" y="13"/>
                  </a:lnTo>
                  <a:lnTo>
                    <a:pt x="263" y="3"/>
                  </a:lnTo>
                  <a:lnTo>
                    <a:pt x="30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129" name="Group 128"/>
          <p:cNvGrpSpPr/>
          <p:nvPr/>
        </p:nvGrpSpPr>
        <p:grpSpPr>
          <a:xfrm>
            <a:off x="2335027" y="6708828"/>
            <a:ext cx="463605" cy="354076"/>
            <a:chOff x="5127625" y="4429126"/>
            <a:chExt cx="1760538" cy="1344608"/>
          </a:xfrm>
          <a:solidFill>
            <a:schemeClr val="bg1"/>
          </a:solidFill>
        </p:grpSpPr>
        <p:sp>
          <p:nvSpPr>
            <p:cNvPr id="130" name="Freeform 37"/>
            <p:cNvSpPr>
              <a:spLocks/>
            </p:cNvSpPr>
            <p:nvPr/>
          </p:nvSpPr>
          <p:spPr bwMode="auto">
            <a:xfrm>
              <a:off x="5840411" y="5438771"/>
              <a:ext cx="334962" cy="334963"/>
            </a:xfrm>
            <a:custGeom>
              <a:avLst/>
              <a:gdLst>
                <a:gd name="T0" fmla="*/ 298 w 634"/>
                <a:gd name="T1" fmla="*/ 0 h 635"/>
                <a:gd name="T2" fmla="*/ 336 w 634"/>
                <a:gd name="T3" fmla="*/ 0 h 635"/>
                <a:gd name="T4" fmla="*/ 373 w 634"/>
                <a:gd name="T5" fmla="*/ 4 h 635"/>
                <a:gd name="T6" fmla="*/ 410 w 634"/>
                <a:gd name="T7" fmla="*/ 13 h 635"/>
                <a:gd name="T8" fmla="*/ 445 w 634"/>
                <a:gd name="T9" fmla="*/ 27 h 635"/>
                <a:gd name="T10" fmla="*/ 479 w 634"/>
                <a:gd name="T11" fmla="*/ 44 h 635"/>
                <a:gd name="T12" fmla="*/ 512 w 634"/>
                <a:gd name="T13" fmla="*/ 67 h 635"/>
                <a:gd name="T14" fmla="*/ 541 w 634"/>
                <a:gd name="T15" fmla="*/ 92 h 635"/>
                <a:gd name="T16" fmla="*/ 568 w 634"/>
                <a:gd name="T17" fmla="*/ 123 h 635"/>
                <a:gd name="T18" fmla="*/ 590 w 634"/>
                <a:gd name="T19" fmla="*/ 155 h 635"/>
                <a:gd name="T20" fmla="*/ 608 w 634"/>
                <a:gd name="T21" fmla="*/ 189 h 635"/>
                <a:gd name="T22" fmla="*/ 621 w 634"/>
                <a:gd name="T23" fmla="*/ 224 h 635"/>
                <a:gd name="T24" fmla="*/ 630 w 634"/>
                <a:gd name="T25" fmla="*/ 261 h 635"/>
                <a:gd name="T26" fmla="*/ 634 w 634"/>
                <a:gd name="T27" fmla="*/ 299 h 635"/>
                <a:gd name="T28" fmla="*/ 634 w 634"/>
                <a:gd name="T29" fmla="*/ 336 h 635"/>
                <a:gd name="T30" fmla="*/ 630 w 634"/>
                <a:gd name="T31" fmla="*/ 374 h 635"/>
                <a:gd name="T32" fmla="*/ 621 w 634"/>
                <a:gd name="T33" fmla="*/ 411 h 635"/>
                <a:gd name="T34" fmla="*/ 608 w 634"/>
                <a:gd name="T35" fmla="*/ 446 h 635"/>
                <a:gd name="T36" fmla="*/ 590 w 634"/>
                <a:gd name="T37" fmla="*/ 480 h 635"/>
                <a:gd name="T38" fmla="*/ 568 w 634"/>
                <a:gd name="T39" fmla="*/ 512 h 635"/>
                <a:gd name="T40" fmla="*/ 541 w 634"/>
                <a:gd name="T41" fmla="*/ 542 h 635"/>
                <a:gd name="T42" fmla="*/ 512 w 634"/>
                <a:gd name="T43" fmla="*/ 569 h 635"/>
                <a:gd name="T44" fmla="*/ 479 w 634"/>
                <a:gd name="T45" fmla="*/ 591 h 635"/>
                <a:gd name="T46" fmla="*/ 445 w 634"/>
                <a:gd name="T47" fmla="*/ 609 h 635"/>
                <a:gd name="T48" fmla="*/ 410 w 634"/>
                <a:gd name="T49" fmla="*/ 622 h 635"/>
                <a:gd name="T50" fmla="*/ 373 w 634"/>
                <a:gd name="T51" fmla="*/ 631 h 635"/>
                <a:gd name="T52" fmla="*/ 336 w 634"/>
                <a:gd name="T53" fmla="*/ 635 h 635"/>
                <a:gd name="T54" fmla="*/ 298 w 634"/>
                <a:gd name="T55" fmla="*/ 635 h 635"/>
                <a:gd name="T56" fmla="*/ 261 w 634"/>
                <a:gd name="T57" fmla="*/ 631 h 635"/>
                <a:gd name="T58" fmla="*/ 225 w 634"/>
                <a:gd name="T59" fmla="*/ 622 h 635"/>
                <a:gd name="T60" fmla="*/ 189 w 634"/>
                <a:gd name="T61" fmla="*/ 609 h 635"/>
                <a:gd name="T62" fmla="*/ 155 w 634"/>
                <a:gd name="T63" fmla="*/ 591 h 635"/>
                <a:gd name="T64" fmla="*/ 122 w 634"/>
                <a:gd name="T65" fmla="*/ 570 h 635"/>
                <a:gd name="T66" fmla="*/ 93 w 634"/>
                <a:gd name="T67" fmla="*/ 543 h 635"/>
                <a:gd name="T68" fmla="*/ 66 w 634"/>
                <a:gd name="T69" fmla="*/ 513 h 635"/>
                <a:gd name="T70" fmla="*/ 45 w 634"/>
                <a:gd name="T71" fmla="*/ 480 h 635"/>
                <a:gd name="T72" fmla="*/ 26 w 634"/>
                <a:gd name="T73" fmla="*/ 447 h 635"/>
                <a:gd name="T74" fmla="*/ 13 w 634"/>
                <a:gd name="T75" fmla="*/ 411 h 635"/>
                <a:gd name="T76" fmla="*/ 5 w 634"/>
                <a:gd name="T77" fmla="*/ 374 h 635"/>
                <a:gd name="T78" fmla="*/ 0 w 634"/>
                <a:gd name="T79" fmla="*/ 337 h 635"/>
                <a:gd name="T80" fmla="*/ 0 w 634"/>
                <a:gd name="T81" fmla="*/ 299 h 635"/>
                <a:gd name="T82" fmla="*/ 5 w 634"/>
                <a:gd name="T83" fmla="*/ 261 h 635"/>
                <a:gd name="T84" fmla="*/ 13 w 634"/>
                <a:gd name="T85" fmla="*/ 224 h 635"/>
                <a:gd name="T86" fmla="*/ 26 w 634"/>
                <a:gd name="T87" fmla="*/ 189 h 635"/>
                <a:gd name="T88" fmla="*/ 45 w 634"/>
                <a:gd name="T89" fmla="*/ 155 h 635"/>
                <a:gd name="T90" fmla="*/ 66 w 634"/>
                <a:gd name="T91" fmla="*/ 123 h 635"/>
                <a:gd name="T92" fmla="*/ 93 w 634"/>
                <a:gd name="T93" fmla="*/ 92 h 635"/>
                <a:gd name="T94" fmla="*/ 122 w 634"/>
                <a:gd name="T95" fmla="*/ 67 h 635"/>
                <a:gd name="T96" fmla="*/ 155 w 634"/>
                <a:gd name="T97" fmla="*/ 44 h 635"/>
                <a:gd name="T98" fmla="*/ 189 w 634"/>
                <a:gd name="T99" fmla="*/ 27 h 635"/>
                <a:gd name="T100" fmla="*/ 225 w 634"/>
                <a:gd name="T101" fmla="*/ 13 h 635"/>
                <a:gd name="T102" fmla="*/ 261 w 634"/>
                <a:gd name="T103" fmla="*/ 4 h 635"/>
                <a:gd name="T104" fmla="*/ 298 w 634"/>
                <a:gd name="T10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4" h="635">
                  <a:moveTo>
                    <a:pt x="298" y="0"/>
                  </a:moveTo>
                  <a:lnTo>
                    <a:pt x="336" y="0"/>
                  </a:lnTo>
                  <a:lnTo>
                    <a:pt x="373" y="4"/>
                  </a:lnTo>
                  <a:lnTo>
                    <a:pt x="410" y="13"/>
                  </a:lnTo>
                  <a:lnTo>
                    <a:pt x="445" y="27"/>
                  </a:lnTo>
                  <a:lnTo>
                    <a:pt x="479" y="44"/>
                  </a:lnTo>
                  <a:lnTo>
                    <a:pt x="512" y="67"/>
                  </a:lnTo>
                  <a:lnTo>
                    <a:pt x="541" y="92"/>
                  </a:lnTo>
                  <a:lnTo>
                    <a:pt x="568" y="123"/>
                  </a:lnTo>
                  <a:lnTo>
                    <a:pt x="590" y="155"/>
                  </a:lnTo>
                  <a:lnTo>
                    <a:pt x="608" y="189"/>
                  </a:lnTo>
                  <a:lnTo>
                    <a:pt x="621" y="224"/>
                  </a:lnTo>
                  <a:lnTo>
                    <a:pt x="630" y="261"/>
                  </a:lnTo>
                  <a:lnTo>
                    <a:pt x="634" y="299"/>
                  </a:lnTo>
                  <a:lnTo>
                    <a:pt x="634" y="336"/>
                  </a:lnTo>
                  <a:lnTo>
                    <a:pt x="630" y="374"/>
                  </a:lnTo>
                  <a:lnTo>
                    <a:pt x="621" y="411"/>
                  </a:lnTo>
                  <a:lnTo>
                    <a:pt x="608" y="446"/>
                  </a:lnTo>
                  <a:lnTo>
                    <a:pt x="590" y="480"/>
                  </a:lnTo>
                  <a:lnTo>
                    <a:pt x="568" y="512"/>
                  </a:lnTo>
                  <a:lnTo>
                    <a:pt x="541" y="542"/>
                  </a:lnTo>
                  <a:lnTo>
                    <a:pt x="512" y="569"/>
                  </a:lnTo>
                  <a:lnTo>
                    <a:pt x="479" y="591"/>
                  </a:lnTo>
                  <a:lnTo>
                    <a:pt x="445" y="609"/>
                  </a:lnTo>
                  <a:lnTo>
                    <a:pt x="410" y="622"/>
                  </a:lnTo>
                  <a:lnTo>
                    <a:pt x="373" y="631"/>
                  </a:lnTo>
                  <a:lnTo>
                    <a:pt x="336" y="635"/>
                  </a:lnTo>
                  <a:lnTo>
                    <a:pt x="298" y="635"/>
                  </a:lnTo>
                  <a:lnTo>
                    <a:pt x="261" y="631"/>
                  </a:lnTo>
                  <a:lnTo>
                    <a:pt x="225" y="622"/>
                  </a:lnTo>
                  <a:lnTo>
                    <a:pt x="189" y="609"/>
                  </a:lnTo>
                  <a:lnTo>
                    <a:pt x="155" y="591"/>
                  </a:lnTo>
                  <a:lnTo>
                    <a:pt x="122" y="570"/>
                  </a:lnTo>
                  <a:lnTo>
                    <a:pt x="93" y="543"/>
                  </a:lnTo>
                  <a:lnTo>
                    <a:pt x="66" y="513"/>
                  </a:lnTo>
                  <a:lnTo>
                    <a:pt x="45" y="480"/>
                  </a:lnTo>
                  <a:lnTo>
                    <a:pt x="26" y="447"/>
                  </a:lnTo>
                  <a:lnTo>
                    <a:pt x="13" y="411"/>
                  </a:lnTo>
                  <a:lnTo>
                    <a:pt x="5" y="374"/>
                  </a:lnTo>
                  <a:lnTo>
                    <a:pt x="0" y="337"/>
                  </a:lnTo>
                  <a:lnTo>
                    <a:pt x="0" y="299"/>
                  </a:lnTo>
                  <a:lnTo>
                    <a:pt x="5" y="261"/>
                  </a:lnTo>
                  <a:lnTo>
                    <a:pt x="13" y="224"/>
                  </a:lnTo>
                  <a:lnTo>
                    <a:pt x="26" y="189"/>
                  </a:lnTo>
                  <a:lnTo>
                    <a:pt x="45" y="155"/>
                  </a:lnTo>
                  <a:lnTo>
                    <a:pt x="66" y="123"/>
                  </a:lnTo>
                  <a:lnTo>
                    <a:pt x="93" y="92"/>
                  </a:lnTo>
                  <a:lnTo>
                    <a:pt x="122" y="67"/>
                  </a:lnTo>
                  <a:lnTo>
                    <a:pt x="155" y="44"/>
                  </a:lnTo>
                  <a:lnTo>
                    <a:pt x="189" y="27"/>
                  </a:lnTo>
                  <a:lnTo>
                    <a:pt x="225" y="13"/>
                  </a:lnTo>
                  <a:lnTo>
                    <a:pt x="261" y="4"/>
                  </a:lnTo>
                  <a:lnTo>
                    <a:pt x="2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31" name="Freeform 38"/>
            <p:cNvSpPr>
              <a:spLocks/>
            </p:cNvSpPr>
            <p:nvPr/>
          </p:nvSpPr>
          <p:spPr bwMode="auto">
            <a:xfrm>
              <a:off x="5127625" y="4429126"/>
              <a:ext cx="1760538" cy="631827"/>
            </a:xfrm>
            <a:custGeom>
              <a:avLst/>
              <a:gdLst>
                <a:gd name="T0" fmla="*/ 1715 w 3326"/>
                <a:gd name="T1" fmla="*/ 0 h 1194"/>
                <a:gd name="T2" fmla="*/ 1921 w 3326"/>
                <a:gd name="T3" fmla="*/ 14 h 1194"/>
                <a:gd name="T4" fmla="*/ 2125 w 3326"/>
                <a:gd name="T5" fmla="*/ 47 h 1194"/>
                <a:gd name="T6" fmla="*/ 2327 w 3326"/>
                <a:gd name="T7" fmla="*/ 100 h 1194"/>
                <a:gd name="T8" fmla="*/ 2524 w 3326"/>
                <a:gd name="T9" fmla="*/ 172 h 1194"/>
                <a:gd name="T10" fmla="*/ 2714 w 3326"/>
                <a:gd name="T11" fmla="*/ 262 h 1194"/>
                <a:gd name="T12" fmla="*/ 2897 w 3326"/>
                <a:gd name="T13" fmla="*/ 373 h 1194"/>
                <a:gd name="T14" fmla="*/ 3071 w 3326"/>
                <a:gd name="T15" fmla="*/ 502 h 1194"/>
                <a:gd name="T16" fmla="*/ 3234 w 3326"/>
                <a:gd name="T17" fmla="*/ 651 h 1194"/>
                <a:gd name="T18" fmla="*/ 3282 w 3326"/>
                <a:gd name="T19" fmla="*/ 712 h 1194"/>
                <a:gd name="T20" fmla="*/ 3313 w 3326"/>
                <a:gd name="T21" fmla="*/ 783 h 1194"/>
                <a:gd name="T22" fmla="*/ 3326 w 3326"/>
                <a:gd name="T23" fmla="*/ 857 h 1194"/>
                <a:gd name="T24" fmla="*/ 3322 w 3326"/>
                <a:gd name="T25" fmla="*/ 931 h 1194"/>
                <a:gd name="T26" fmla="*/ 3299 w 3326"/>
                <a:gd name="T27" fmla="*/ 1004 h 1194"/>
                <a:gd name="T28" fmla="*/ 3261 w 3326"/>
                <a:gd name="T29" fmla="*/ 1071 h 1194"/>
                <a:gd name="T30" fmla="*/ 3206 w 3326"/>
                <a:gd name="T31" fmla="*/ 1125 h 1194"/>
                <a:gd name="T32" fmla="*/ 3145 w 3326"/>
                <a:gd name="T33" fmla="*/ 1164 h 1194"/>
                <a:gd name="T34" fmla="*/ 3079 w 3326"/>
                <a:gd name="T35" fmla="*/ 1187 h 1194"/>
                <a:gd name="T36" fmla="*/ 3009 w 3326"/>
                <a:gd name="T37" fmla="*/ 1194 h 1194"/>
                <a:gd name="T38" fmla="*/ 2941 w 3326"/>
                <a:gd name="T39" fmla="*/ 1187 h 1194"/>
                <a:gd name="T40" fmla="*/ 2874 w 3326"/>
                <a:gd name="T41" fmla="*/ 1164 h 1194"/>
                <a:gd name="T42" fmla="*/ 2813 w 3326"/>
                <a:gd name="T43" fmla="*/ 1125 h 1194"/>
                <a:gd name="T44" fmla="*/ 2717 w 3326"/>
                <a:gd name="T45" fmla="*/ 1037 h 1194"/>
                <a:gd name="T46" fmla="*/ 2574 w 3326"/>
                <a:gd name="T47" fmla="*/ 922 h 1194"/>
                <a:gd name="T48" fmla="*/ 2421 w 3326"/>
                <a:gd name="T49" fmla="*/ 828 h 1194"/>
                <a:gd name="T50" fmla="*/ 2260 w 3326"/>
                <a:gd name="T51" fmla="*/ 751 h 1194"/>
                <a:gd name="T52" fmla="*/ 2094 w 3326"/>
                <a:gd name="T53" fmla="*/ 695 h 1194"/>
                <a:gd name="T54" fmla="*/ 1923 w 3326"/>
                <a:gd name="T55" fmla="*/ 657 h 1194"/>
                <a:gd name="T56" fmla="*/ 1750 w 3326"/>
                <a:gd name="T57" fmla="*/ 637 h 1194"/>
                <a:gd name="T58" fmla="*/ 1576 w 3326"/>
                <a:gd name="T59" fmla="*/ 637 h 1194"/>
                <a:gd name="T60" fmla="*/ 1403 w 3326"/>
                <a:gd name="T61" fmla="*/ 657 h 1194"/>
                <a:gd name="T62" fmla="*/ 1232 w 3326"/>
                <a:gd name="T63" fmla="*/ 695 h 1194"/>
                <a:gd name="T64" fmla="*/ 1066 w 3326"/>
                <a:gd name="T65" fmla="*/ 751 h 1194"/>
                <a:gd name="T66" fmla="*/ 905 w 3326"/>
                <a:gd name="T67" fmla="*/ 828 h 1194"/>
                <a:gd name="T68" fmla="*/ 752 w 3326"/>
                <a:gd name="T69" fmla="*/ 922 h 1194"/>
                <a:gd name="T70" fmla="*/ 608 w 3326"/>
                <a:gd name="T71" fmla="*/ 1037 h 1194"/>
                <a:gd name="T72" fmla="*/ 511 w 3326"/>
                <a:gd name="T73" fmla="*/ 1127 h 1194"/>
                <a:gd name="T74" fmla="*/ 445 w 3326"/>
                <a:gd name="T75" fmla="*/ 1167 h 1194"/>
                <a:gd name="T76" fmla="*/ 372 w 3326"/>
                <a:gd name="T77" fmla="*/ 1189 h 1194"/>
                <a:gd name="T78" fmla="*/ 297 w 3326"/>
                <a:gd name="T79" fmla="*/ 1193 h 1194"/>
                <a:gd name="T80" fmla="*/ 224 w 3326"/>
                <a:gd name="T81" fmla="*/ 1179 h 1194"/>
                <a:gd name="T82" fmla="*/ 154 w 3326"/>
                <a:gd name="T83" fmla="*/ 1149 h 1194"/>
                <a:gd name="T84" fmla="*/ 92 w 3326"/>
                <a:gd name="T85" fmla="*/ 1100 h 1194"/>
                <a:gd name="T86" fmla="*/ 44 w 3326"/>
                <a:gd name="T87" fmla="*/ 1038 h 1194"/>
                <a:gd name="T88" fmla="*/ 13 w 3326"/>
                <a:gd name="T89" fmla="*/ 968 h 1194"/>
                <a:gd name="T90" fmla="*/ 0 w 3326"/>
                <a:gd name="T91" fmla="*/ 895 h 1194"/>
                <a:gd name="T92" fmla="*/ 4 w 3326"/>
                <a:gd name="T93" fmla="*/ 820 h 1194"/>
                <a:gd name="T94" fmla="*/ 26 w 3326"/>
                <a:gd name="T95" fmla="*/ 747 h 1194"/>
                <a:gd name="T96" fmla="*/ 65 w 3326"/>
                <a:gd name="T97" fmla="*/ 680 h 1194"/>
                <a:gd name="T98" fmla="*/ 173 w 3326"/>
                <a:gd name="T99" fmla="*/ 574 h 1194"/>
                <a:gd name="T100" fmla="*/ 341 w 3326"/>
                <a:gd name="T101" fmla="*/ 434 h 1194"/>
                <a:gd name="T102" fmla="*/ 519 w 3326"/>
                <a:gd name="T103" fmla="*/ 316 h 1194"/>
                <a:gd name="T104" fmla="*/ 706 w 3326"/>
                <a:gd name="T105" fmla="*/ 215 h 1194"/>
                <a:gd name="T106" fmla="*/ 900 w 3326"/>
                <a:gd name="T107" fmla="*/ 133 h 1194"/>
                <a:gd name="T108" fmla="*/ 1099 w 3326"/>
                <a:gd name="T109" fmla="*/ 72 h 1194"/>
                <a:gd name="T110" fmla="*/ 1302 w 3326"/>
                <a:gd name="T111" fmla="*/ 29 h 1194"/>
                <a:gd name="T112" fmla="*/ 1508 w 3326"/>
                <a:gd name="T113" fmla="*/ 4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26" h="1194">
                  <a:moveTo>
                    <a:pt x="1611" y="0"/>
                  </a:moveTo>
                  <a:lnTo>
                    <a:pt x="1715" y="0"/>
                  </a:lnTo>
                  <a:lnTo>
                    <a:pt x="1818" y="4"/>
                  </a:lnTo>
                  <a:lnTo>
                    <a:pt x="1921" y="14"/>
                  </a:lnTo>
                  <a:lnTo>
                    <a:pt x="2023" y="29"/>
                  </a:lnTo>
                  <a:lnTo>
                    <a:pt x="2125" y="47"/>
                  </a:lnTo>
                  <a:lnTo>
                    <a:pt x="2227" y="72"/>
                  </a:lnTo>
                  <a:lnTo>
                    <a:pt x="2327" y="100"/>
                  </a:lnTo>
                  <a:lnTo>
                    <a:pt x="2426" y="133"/>
                  </a:lnTo>
                  <a:lnTo>
                    <a:pt x="2524" y="172"/>
                  </a:lnTo>
                  <a:lnTo>
                    <a:pt x="2620" y="215"/>
                  </a:lnTo>
                  <a:lnTo>
                    <a:pt x="2714" y="262"/>
                  </a:lnTo>
                  <a:lnTo>
                    <a:pt x="2807" y="316"/>
                  </a:lnTo>
                  <a:lnTo>
                    <a:pt x="2897" y="373"/>
                  </a:lnTo>
                  <a:lnTo>
                    <a:pt x="2985" y="434"/>
                  </a:lnTo>
                  <a:lnTo>
                    <a:pt x="3071" y="502"/>
                  </a:lnTo>
                  <a:lnTo>
                    <a:pt x="3153" y="574"/>
                  </a:lnTo>
                  <a:lnTo>
                    <a:pt x="3234" y="651"/>
                  </a:lnTo>
                  <a:lnTo>
                    <a:pt x="3261" y="680"/>
                  </a:lnTo>
                  <a:lnTo>
                    <a:pt x="3282" y="712"/>
                  </a:lnTo>
                  <a:lnTo>
                    <a:pt x="3299" y="747"/>
                  </a:lnTo>
                  <a:lnTo>
                    <a:pt x="3313" y="783"/>
                  </a:lnTo>
                  <a:lnTo>
                    <a:pt x="3322" y="819"/>
                  </a:lnTo>
                  <a:lnTo>
                    <a:pt x="3326" y="857"/>
                  </a:lnTo>
                  <a:lnTo>
                    <a:pt x="3326" y="895"/>
                  </a:lnTo>
                  <a:lnTo>
                    <a:pt x="3322" y="931"/>
                  </a:lnTo>
                  <a:lnTo>
                    <a:pt x="3313" y="968"/>
                  </a:lnTo>
                  <a:lnTo>
                    <a:pt x="3299" y="1004"/>
                  </a:lnTo>
                  <a:lnTo>
                    <a:pt x="3282" y="1038"/>
                  </a:lnTo>
                  <a:lnTo>
                    <a:pt x="3261" y="1071"/>
                  </a:lnTo>
                  <a:lnTo>
                    <a:pt x="3234" y="1100"/>
                  </a:lnTo>
                  <a:lnTo>
                    <a:pt x="3206" y="1125"/>
                  </a:lnTo>
                  <a:lnTo>
                    <a:pt x="3177" y="1147"/>
                  </a:lnTo>
                  <a:lnTo>
                    <a:pt x="3145" y="1164"/>
                  </a:lnTo>
                  <a:lnTo>
                    <a:pt x="3112" y="1177"/>
                  </a:lnTo>
                  <a:lnTo>
                    <a:pt x="3079" y="1187"/>
                  </a:lnTo>
                  <a:lnTo>
                    <a:pt x="3044" y="1192"/>
                  </a:lnTo>
                  <a:lnTo>
                    <a:pt x="3009" y="1194"/>
                  </a:lnTo>
                  <a:lnTo>
                    <a:pt x="2975" y="1192"/>
                  </a:lnTo>
                  <a:lnTo>
                    <a:pt x="2941" y="1187"/>
                  </a:lnTo>
                  <a:lnTo>
                    <a:pt x="2907" y="1177"/>
                  </a:lnTo>
                  <a:lnTo>
                    <a:pt x="2874" y="1164"/>
                  </a:lnTo>
                  <a:lnTo>
                    <a:pt x="2843" y="1147"/>
                  </a:lnTo>
                  <a:lnTo>
                    <a:pt x="2813" y="1125"/>
                  </a:lnTo>
                  <a:lnTo>
                    <a:pt x="2785" y="1100"/>
                  </a:lnTo>
                  <a:lnTo>
                    <a:pt x="2717" y="1037"/>
                  </a:lnTo>
                  <a:lnTo>
                    <a:pt x="2647" y="978"/>
                  </a:lnTo>
                  <a:lnTo>
                    <a:pt x="2574" y="922"/>
                  </a:lnTo>
                  <a:lnTo>
                    <a:pt x="2498" y="873"/>
                  </a:lnTo>
                  <a:lnTo>
                    <a:pt x="2421" y="828"/>
                  </a:lnTo>
                  <a:lnTo>
                    <a:pt x="2342" y="787"/>
                  </a:lnTo>
                  <a:lnTo>
                    <a:pt x="2260" y="751"/>
                  </a:lnTo>
                  <a:lnTo>
                    <a:pt x="2178" y="720"/>
                  </a:lnTo>
                  <a:lnTo>
                    <a:pt x="2094" y="695"/>
                  </a:lnTo>
                  <a:lnTo>
                    <a:pt x="2009" y="673"/>
                  </a:lnTo>
                  <a:lnTo>
                    <a:pt x="1923" y="657"/>
                  </a:lnTo>
                  <a:lnTo>
                    <a:pt x="1837" y="644"/>
                  </a:lnTo>
                  <a:lnTo>
                    <a:pt x="1750" y="637"/>
                  </a:lnTo>
                  <a:lnTo>
                    <a:pt x="1663" y="635"/>
                  </a:lnTo>
                  <a:lnTo>
                    <a:pt x="1576" y="637"/>
                  </a:lnTo>
                  <a:lnTo>
                    <a:pt x="1489" y="644"/>
                  </a:lnTo>
                  <a:lnTo>
                    <a:pt x="1403" y="657"/>
                  </a:lnTo>
                  <a:lnTo>
                    <a:pt x="1317" y="673"/>
                  </a:lnTo>
                  <a:lnTo>
                    <a:pt x="1232" y="695"/>
                  </a:lnTo>
                  <a:lnTo>
                    <a:pt x="1149" y="720"/>
                  </a:lnTo>
                  <a:lnTo>
                    <a:pt x="1066" y="751"/>
                  </a:lnTo>
                  <a:lnTo>
                    <a:pt x="984" y="787"/>
                  </a:lnTo>
                  <a:lnTo>
                    <a:pt x="905" y="828"/>
                  </a:lnTo>
                  <a:lnTo>
                    <a:pt x="828" y="873"/>
                  </a:lnTo>
                  <a:lnTo>
                    <a:pt x="752" y="922"/>
                  </a:lnTo>
                  <a:lnTo>
                    <a:pt x="679" y="978"/>
                  </a:lnTo>
                  <a:lnTo>
                    <a:pt x="608" y="1037"/>
                  </a:lnTo>
                  <a:lnTo>
                    <a:pt x="541" y="1100"/>
                  </a:lnTo>
                  <a:lnTo>
                    <a:pt x="511" y="1127"/>
                  </a:lnTo>
                  <a:lnTo>
                    <a:pt x="478" y="1150"/>
                  </a:lnTo>
                  <a:lnTo>
                    <a:pt x="445" y="1167"/>
                  </a:lnTo>
                  <a:lnTo>
                    <a:pt x="409" y="1180"/>
                  </a:lnTo>
                  <a:lnTo>
                    <a:pt x="372" y="1189"/>
                  </a:lnTo>
                  <a:lnTo>
                    <a:pt x="335" y="1193"/>
                  </a:lnTo>
                  <a:lnTo>
                    <a:pt x="297" y="1193"/>
                  </a:lnTo>
                  <a:lnTo>
                    <a:pt x="261" y="1189"/>
                  </a:lnTo>
                  <a:lnTo>
                    <a:pt x="224" y="1179"/>
                  </a:lnTo>
                  <a:lnTo>
                    <a:pt x="188" y="1166"/>
                  </a:lnTo>
                  <a:lnTo>
                    <a:pt x="154" y="1149"/>
                  </a:lnTo>
                  <a:lnTo>
                    <a:pt x="122" y="1127"/>
                  </a:lnTo>
                  <a:lnTo>
                    <a:pt x="92" y="1100"/>
                  </a:lnTo>
                  <a:lnTo>
                    <a:pt x="65" y="1071"/>
                  </a:lnTo>
                  <a:lnTo>
                    <a:pt x="44" y="1038"/>
                  </a:lnTo>
                  <a:lnTo>
                    <a:pt x="26" y="1004"/>
                  </a:lnTo>
                  <a:lnTo>
                    <a:pt x="13" y="968"/>
                  </a:lnTo>
                  <a:lnTo>
                    <a:pt x="4" y="931"/>
                  </a:lnTo>
                  <a:lnTo>
                    <a:pt x="0" y="895"/>
                  </a:lnTo>
                  <a:lnTo>
                    <a:pt x="0" y="857"/>
                  </a:lnTo>
                  <a:lnTo>
                    <a:pt x="4" y="820"/>
                  </a:lnTo>
                  <a:lnTo>
                    <a:pt x="13" y="783"/>
                  </a:lnTo>
                  <a:lnTo>
                    <a:pt x="26" y="747"/>
                  </a:lnTo>
                  <a:lnTo>
                    <a:pt x="44" y="713"/>
                  </a:lnTo>
                  <a:lnTo>
                    <a:pt x="65" y="680"/>
                  </a:lnTo>
                  <a:lnTo>
                    <a:pt x="92" y="651"/>
                  </a:lnTo>
                  <a:lnTo>
                    <a:pt x="173" y="574"/>
                  </a:lnTo>
                  <a:lnTo>
                    <a:pt x="255" y="502"/>
                  </a:lnTo>
                  <a:lnTo>
                    <a:pt x="341" y="434"/>
                  </a:lnTo>
                  <a:lnTo>
                    <a:pt x="429" y="373"/>
                  </a:lnTo>
                  <a:lnTo>
                    <a:pt x="519" y="316"/>
                  </a:lnTo>
                  <a:lnTo>
                    <a:pt x="612" y="262"/>
                  </a:lnTo>
                  <a:lnTo>
                    <a:pt x="706" y="215"/>
                  </a:lnTo>
                  <a:lnTo>
                    <a:pt x="802" y="172"/>
                  </a:lnTo>
                  <a:lnTo>
                    <a:pt x="900" y="133"/>
                  </a:lnTo>
                  <a:lnTo>
                    <a:pt x="999" y="100"/>
                  </a:lnTo>
                  <a:lnTo>
                    <a:pt x="1099" y="72"/>
                  </a:lnTo>
                  <a:lnTo>
                    <a:pt x="1201" y="47"/>
                  </a:lnTo>
                  <a:lnTo>
                    <a:pt x="1302" y="29"/>
                  </a:lnTo>
                  <a:lnTo>
                    <a:pt x="1405" y="14"/>
                  </a:lnTo>
                  <a:lnTo>
                    <a:pt x="1508" y="4"/>
                  </a:lnTo>
                  <a:lnTo>
                    <a:pt x="16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32" name="Freeform 39"/>
            <p:cNvSpPr>
              <a:spLocks/>
            </p:cNvSpPr>
            <p:nvPr/>
          </p:nvSpPr>
          <p:spPr bwMode="auto">
            <a:xfrm>
              <a:off x="5483226" y="4933952"/>
              <a:ext cx="1049339" cy="484187"/>
            </a:xfrm>
            <a:custGeom>
              <a:avLst/>
              <a:gdLst>
                <a:gd name="T0" fmla="*/ 1108 w 1981"/>
                <a:gd name="T1" fmla="*/ 5 h 915"/>
                <a:gd name="T2" fmla="*/ 1262 w 1981"/>
                <a:gd name="T3" fmla="*/ 29 h 915"/>
                <a:gd name="T4" fmla="*/ 1414 w 1981"/>
                <a:gd name="T5" fmla="*/ 72 h 915"/>
                <a:gd name="T6" fmla="*/ 1560 w 1981"/>
                <a:gd name="T7" fmla="*/ 133 h 915"/>
                <a:gd name="T8" fmla="*/ 1698 w 1981"/>
                <a:gd name="T9" fmla="*/ 214 h 915"/>
                <a:gd name="T10" fmla="*/ 1827 w 1981"/>
                <a:gd name="T11" fmla="*/ 315 h 915"/>
                <a:gd name="T12" fmla="*/ 1915 w 1981"/>
                <a:gd name="T13" fmla="*/ 402 h 915"/>
                <a:gd name="T14" fmla="*/ 1954 w 1981"/>
                <a:gd name="T15" fmla="*/ 468 h 915"/>
                <a:gd name="T16" fmla="*/ 1977 w 1981"/>
                <a:gd name="T17" fmla="*/ 540 h 915"/>
                <a:gd name="T18" fmla="*/ 1981 w 1981"/>
                <a:gd name="T19" fmla="*/ 616 h 915"/>
                <a:gd name="T20" fmla="*/ 1967 w 1981"/>
                <a:gd name="T21" fmla="*/ 690 h 915"/>
                <a:gd name="T22" fmla="*/ 1937 w 1981"/>
                <a:gd name="T23" fmla="*/ 759 h 915"/>
                <a:gd name="T24" fmla="*/ 1889 w 1981"/>
                <a:gd name="T25" fmla="*/ 822 h 915"/>
                <a:gd name="T26" fmla="*/ 1826 w 1981"/>
                <a:gd name="T27" fmla="*/ 871 h 915"/>
                <a:gd name="T28" fmla="*/ 1757 w 1981"/>
                <a:gd name="T29" fmla="*/ 902 h 915"/>
                <a:gd name="T30" fmla="*/ 1683 w 1981"/>
                <a:gd name="T31" fmla="*/ 915 h 915"/>
                <a:gd name="T32" fmla="*/ 1609 w 1981"/>
                <a:gd name="T33" fmla="*/ 910 h 915"/>
                <a:gd name="T34" fmla="*/ 1536 w 1981"/>
                <a:gd name="T35" fmla="*/ 888 h 915"/>
                <a:gd name="T36" fmla="*/ 1470 w 1981"/>
                <a:gd name="T37" fmla="*/ 848 h 915"/>
                <a:gd name="T38" fmla="*/ 1397 w 1981"/>
                <a:gd name="T39" fmla="*/ 783 h 915"/>
                <a:gd name="T40" fmla="*/ 1304 w 1981"/>
                <a:gd name="T41" fmla="*/ 718 h 915"/>
                <a:gd name="T42" fmla="*/ 1204 w 1981"/>
                <a:gd name="T43" fmla="*/ 672 h 915"/>
                <a:gd name="T44" fmla="*/ 1099 w 1981"/>
                <a:gd name="T45" fmla="*/ 644 h 915"/>
                <a:gd name="T46" fmla="*/ 991 w 1981"/>
                <a:gd name="T47" fmla="*/ 635 h 915"/>
                <a:gd name="T48" fmla="*/ 883 w 1981"/>
                <a:gd name="T49" fmla="*/ 644 h 915"/>
                <a:gd name="T50" fmla="*/ 778 w 1981"/>
                <a:gd name="T51" fmla="*/ 672 h 915"/>
                <a:gd name="T52" fmla="*/ 677 w 1981"/>
                <a:gd name="T53" fmla="*/ 718 h 915"/>
                <a:gd name="T54" fmla="*/ 585 w 1981"/>
                <a:gd name="T55" fmla="*/ 783 h 915"/>
                <a:gd name="T56" fmla="*/ 514 w 1981"/>
                <a:gd name="T57" fmla="*/ 846 h 915"/>
                <a:gd name="T58" fmla="*/ 453 w 1981"/>
                <a:gd name="T59" fmla="*/ 884 h 915"/>
                <a:gd name="T60" fmla="*/ 387 w 1981"/>
                <a:gd name="T61" fmla="*/ 908 h 915"/>
                <a:gd name="T62" fmla="*/ 318 w 1981"/>
                <a:gd name="T63" fmla="*/ 915 h 915"/>
                <a:gd name="T64" fmla="*/ 249 w 1981"/>
                <a:gd name="T65" fmla="*/ 908 h 915"/>
                <a:gd name="T66" fmla="*/ 182 w 1981"/>
                <a:gd name="T67" fmla="*/ 884 h 915"/>
                <a:gd name="T68" fmla="*/ 121 w 1981"/>
                <a:gd name="T69" fmla="*/ 846 h 915"/>
                <a:gd name="T70" fmla="*/ 67 w 1981"/>
                <a:gd name="T71" fmla="*/ 791 h 915"/>
                <a:gd name="T72" fmla="*/ 27 w 1981"/>
                <a:gd name="T73" fmla="*/ 725 h 915"/>
                <a:gd name="T74" fmla="*/ 5 w 1981"/>
                <a:gd name="T75" fmla="*/ 653 h 915"/>
                <a:gd name="T76" fmla="*/ 0 w 1981"/>
                <a:gd name="T77" fmla="*/ 578 h 915"/>
                <a:gd name="T78" fmla="*/ 14 w 1981"/>
                <a:gd name="T79" fmla="*/ 503 h 915"/>
                <a:gd name="T80" fmla="*/ 44 w 1981"/>
                <a:gd name="T81" fmla="*/ 433 h 915"/>
                <a:gd name="T82" fmla="*/ 93 w 1981"/>
                <a:gd name="T83" fmla="*/ 371 h 915"/>
                <a:gd name="T84" fmla="*/ 218 w 1981"/>
                <a:gd name="T85" fmla="*/ 262 h 915"/>
                <a:gd name="T86" fmla="*/ 352 w 1981"/>
                <a:gd name="T87" fmla="*/ 171 h 915"/>
                <a:gd name="T88" fmla="*/ 495 w 1981"/>
                <a:gd name="T89" fmla="*/ 100 h 915"/>
                <a:gd name="T90" fmla="*/ 643 w 1981"/>
                <a:gd name="T91" fmla="*/ 48 h 915"/>
                <a:gd name="T92" fmla="*/ 796 w 1981"/>
                <a:gd name="T93" fmla="*/ 14 h 915"/>
                <a:gd name="T94" fmla="*/ 952 w 1981"/>
                <a:gd name="T95" fmla="*/ 0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81" h="915">
                  <a:moveTo>
                    <a:pt x="1030" y="0"/>
                  </a:moveTo>
                  <a:lnTo>
                    <a:pt x="1108" y="5"/>
                  </a:lnTo>
                  <a:lnTo>
                    <a:pt x="1186" y="14"/>
                  </a:lnTo>
                  <a:lnTo>
                    <a:pt x="1262" y="29"/>
                  </a:lnTo>
                  <a:lnTo>
                    <a:pt x="1338" y="48"/>
                  </a:lnTo>
                  <a:lnTo>
                    <a:pt x="1414" y="72"/>
                  </a:lnTo>
                  <a:lnTo>
                    <a:pt x="1487" y="100"/>
                  </a:lnTo>
                  <a:lnTo>
                    <a:pt x="1560" y="133"/>
                  </a:lnTo>
                  <a:lnTo>
                    <a:pt x="1629" y="171"/>
                  </a:lnTo>
                  <a:lnTo>
                    <a:pt x="1698" y="214"/>
                  </a:lnTo>
                  <a:lnTo>
                    <a:pt x="1764" y="262"/>
                  </a:lnTo>
                  <a:lnTo>
                    <a:pt x="1827" y="315"/>
                  </a:lnTo>
                  <a:lnTo>
                    <a:pt x="1889" y="371"/>
                  </a:lnTo>
                  <a:lnTo>
                    <a:pt x="1915" y="402"/>
                  </a:lnTo>
                  <a:lnTo>
                    <a:pt x="1937" y="433"/>
                  </a:lnTo>
                  <a:lnTo>
                    <a:pt x="1954" y="468"/>
                  </a:lnTo>
                  <a:lnTo>
                    <a:pt x="1967" y="503"/>
                  </a:lnTo>
                  <a:lnTo>
                    <a:pt x="1977" y="540"/>
                  </a:lnTo>
                  <a:lnTo>
                    <a:pt x="1981" y="578"/>
                  </a:lnTo>
                  <a:lnTo>
                    <a:pt x="1981" y="616"/>
                  </a:lnTo>
                  <a:lnTo>
                    <a:pt x="1977" y="653"/>
                  </a:lnTo>
                  <a:lnTo>
                    <a:pt x="1967" y="690"/>
                  </a:lnTo>
                  <a:lnTo>
                    <a:pt x="1954" y="725"/>
                  </a:lnTo>
                  <a:lnTo>
                    <a:pt x="1937" y="759"/>
                  </a:lnTo>
                  <a:lnTo>
                    <a:pt x="1915" y="792"/>
                  </a:lnTo>
                  <a:lnTo>
                    <a:pt x="1889" y="822"/>
                  </a:lnTo>
                  <a:lnTo>
                    <a:pt x="1859" y="848"/>
                  </a:lnTo>
                  <a:lnTo>
                    <a:pt x="1826" y="871"/>
                  </a:lnTo>
                  <a:lnTo>
                    <a:pt x="1793" y="888"/>
                  </a:lnTo>
                  <a:lnTo>
                    <a:pt x="1757" y="902"/>
                  </a:lnTo>
                  <a:lnTo>
                    <a:pt x="1720" y="910"/>
                  </a:lnTo>
                  <a:lnTo>
                    <a:pt x="1683" y="915"/>
                  </a:lnTo>
                  <a:lnTo>
                    <a:pt x="1646" y="915"/>
                  </a:lnTo>
                  <a:lnTo>
                    <a:pt x="1609" y="910"/>
                  </a:lnTo>
                  <a:lnTo>
                    <a:pt x="1572" y="902"/>
                  </a:lnTo>
                  <a:lnTo>
                    <a:pt x="1536" y="888"/>
                  </a:lnTo>
                  <a:lnTo>
                    <a:pt x="1502" y="871"/>
                  </a:lnTo>
                  <a:lnTo>
                    <a:pt x="1470" y="848"/>
                  </a:lnTo>
                  <a:lnTo>
                    <a:pt x="1440" y="822"/>
                  </a:lnTo>
                  <a:lnTo>
                    <a:pt x="1397" y="783"/>
                  </a:lnTo>
                  <a:lnTo>
                    <a:pt x="1352" y="748"/>
                  </a:lnTo>
                  <a:lnTo>
                    <a:pt x="1304" y="718"/>
                  </a:lnTo>
                  <a:lnTo>
                    <a:pt x="1255" y="693"/>
                  </a:lnTo>
                  <a:lnTo>
                    <a:pt x="1204" y="672"/>
                  </a:lnTo>
                  <a:lnTo>
                    <a:pt x="1152" y="656"/>
                  </a:lnTo>
                  <a:lnTo>
                    <a:pt x="1099" y="644"/>
                  </a:lnTo>
                  <a:lnTo>
                    <a:pt x="1045" y="637"/>
                  </a:lnTo>
                  <a:lnTo>
                    <a:pt x="991" y="635"/>
                  </a:lnTo>
                  <a:lnTo>
                    <a:pt x="936" y="637"/>
                  </a:lnTo>
                  <a:lnTo>
                    <a:pt x="883" y="644"/>
                  </a:lnTo>
                  <a:lnTo>
                    <a:pt x="830" y="656"/>
                  </a:lnTo>
                  <a:lnTo>
                    <a:pt x="778" y="672"/>
                  </a:lnTo>
                  <a:lnTo>
                    <a:pt x="727" y="693"/>
                  </a:lnTo>
                  <a:lnTo>
                    <a:pt x="677" y="718"/>
                  </a:lnTo>
                  <a:lnTo>
                    <a:pt x="630" y="748"/>
                  </a:lnTo>
                  <a:lnTo>
                    <a:pt x="585" y="783"/>
                  </a:lnTo>
                  <a:lnTo>
                    <a:pt x="542" y="822"/>
                  </a:lnTo>
                  <a:lnTo>
                    <a:pt x="514" y="846"/>
                  </a:lnTo>
                  <a:lnTo>
                    <a:pt x="485" y="868"/>
                  </a:lnTo>
                  <a:lnTo>
                    <a:pt x="453" y="884"/>
                  </a:lnTo>
                  <a:lnTo>
                    <a:pt x="420" y="898"/>
                  </a:lnTo>
                  <a:lnTo>
                    <a:pt x="387" y="908"/>
                  </a:lnTo>
                  <a:lnTo>
                    <a:pt x="353" y="913"/>
                  </a:lnTo>
                  <a:lnTo>
                    <a:pt x="318" y="915"/>
                  </a:lnTo>
                  <a:lnTo>
                    <a:pt x="283" y="913"/>
                  </a:lnTo>
                  <a:lnTo>
                    <a:pt x="249" y="908"/>
                  </a:lnTo>
                  <a:lnTo>
                    <a:pt x="215" y="898"/>
                  </a:lnTo>
                  <a:lnTo>
                    <a:pt x="182" y="884"/>
                  </a:lnTo>
                  <a:lnTo>
                    <a:pt x="151" y="867"/>
                  </a:lnTo>
                  <a:lnTo>
                    <a:pt x="121" y="846"/>
                  </a:lnTo>
                  <a:lnTo>
                    <a:pt x="93" y="821"/>
                  </a:lnTo>
                  <a:lnTo>
                    <a:pt x="67" y="791"/>
                  </a:lnTo>
                  <a:lnTo>
                    <a:pt x="44" y="759"/>
                  </a:lnTo>
                  <a:lnTo>
                    <a:pt x="27" y="725"/>
                  </a:lnTo>
                  <a:lnTo>
                    <a:pt x="14" y="690"/>
                  </a:lnTo>
                  <a:lnTo>
                    <a:pt x="5" y="653"/>
                  </a:lnTo>
                  <a:lnTo>
                    <a:pt x="0" y="616"/>
                  </a:lnTo>
                  <a:lnTo>
                    <a:pt x="0" y="578"/>
                  </a:lnTo>
                  <a:lnTo>
                    <a:pt x="5" y="540"/>
                  </a:lnTo>
                  <a:lnTo>
                    <a:pt x="14" y="503"/>
                  </a:lnTo>
                  <a:lnTo>
                    <a:pt x="27" y="468"/>
                  </a:lnTo>
                  <a:lnTo>
                    <a:pt x="44" y="433"/>
                  </a:lnTo>
                  <a:lnTo>
                    <a:pt x="67" y="402"/>
                  </a:lnTo>
                  <a:lnTo>
                    <a:pt x="93" y="371"/>
                  </a:lnTo>
                  <a:lnTo>
                    <a:pt x="154" y="315"/>
                  </a:lnTo>
                  <a:lnTo>
                    <a:pt x="218" y="262"/>
                  </a:lnTo>
                  <a:lnTo>
                    <a:pt x="283" y="214"/>
                  </a:lnTo>
                  <a:lnTo>
                    <a:pt x="352" y="171"/>
                  </a:lnTo>
                  <a:lnTo>
                    <a:pt x="422" y="133"/>
                  </a:lnTo>
                  <a:lnTo>
                    <a:pt x="495" y="100"/>
                  </a:lnTo>
                  <a:lnTo>
                    <a:pt x="569" y="72"/>
                  </a:lnTo>
                  <a:lnTo>
                    <a:pt x="643" y="48"/>
                  </a:lnTo>
                  <a:lnTo>
                    <a:pt x="720" y="29"/>
                  </a:lnTo>
                  <a:lnTo>
                    <a:pt x="796" y="14"/>
                  </a:lnTo>
                  <a:lnTo>
                    <a:pt x="874" y="5"/>
                  </a:lnTo>
                  <a:lnTo>
                    <a:pt x="952" y="0"/>
                  </a:lnTo>
                  <a:lnTo>
                    <a:pt x="10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133" name="Freeform 26"/>
          <p:cNvSpPr>
            <a:spLocks noEditPoints="1"/>
          </p:cNvSpPr>
          <p:nvPr/>
        </p:nvSpPr>
        <p:spPr bwMode="auto">
          <a:xfrm>
            <a:off x="10380132" y="4104545"/>
            <a:ext cx="425564" cy="523801"/>
          </a:xfrm>
          <a:custGeom>
            <a:avLst/>
            <a:gdLst>
              <a:gd name="T0" fmla="*/ 2207 w 3055"/>
              <a:gd name="T1" fmla="*/ 1688 h 3760"/>
              <a:gd name="T2" fmla="*/ 2229 w 3055"/>
              <a:gd name="T3" fmla="*/ 3199 h 3760"/>
              <a:gd name="T4" fmla="*/ 2142 w 3055"/>
              <a:gd name="T5" fmla="*/ 3287 h 3760"/>
              <a:gd name="T6" fmla="*/ 2023 w 3055"/>
              <a:gd name="T7" fmla="*/ 3246 h 3760"/>
              <a:gd name="T8" fmla="*/ 2001 w 3055"/>
              <a:gd name="T9" fmla="*/ 1735 h 3760"/>
              <a:gd name="T10" fmla="*/ 2088 w 3055"/>
              <a:gd name="T11" fmla="*/ 1648 h 3760"/>
              <a:gd name="T12" fmla="*/ 1601 w 3055"/>
              <a:gd name="T13" fmla="*/ 1670 h 3760"/>
              <a:gd name="T14" fmla="*/ 1644 w 3055"/>
              <a:gd name="T15" fmla="*/ 3173 h 3760"/>
              <a:gd name="T16" fmla="*/ 1579 w 3055"/>
              <a:gd name="T17" fmla="*/ 3278 h 3760"/>
              <a:gd name="T18" fmla="*/ 1454 w 3055"/>
              <a:gd name="T19" fmla="*/ 3264 h 3760"/>
              <a:gd name="T20" fmla="*/ 1410 w 3055"/>
              <a:gd name="T21" fmla="*/ 1763 h 3760"/>
              <a:gd name="T22" fmla="*/ 1476 w 3055"/>
              <a:gd name="T23" fmla="*/ 1657 h 3760"/>
              <a:gd name="T24" fmla="*/ 992 w 3055"/>
              <a:gd name="T25" fmla="*/ 1657 h 3760"/>
              <a:gd name="T26" fmla="*/ 1058 w 3055"/>
              <a:gd name="T27" fmla="*/ 1763 h 3760"/>
              <a:gd name="T28" fmla="*/ 1013 w 3055"/>
              <a:gd name="T29" fmla="*/ 3264 h 3760"/>
              <a:gd name="T30" fmla="*/ 888 w 3055"/>
              <a:gd name="T31" fmla="*/ 3278 h 3760"/>
              <a:gd name="T32" fmla="*/ 822 w 3055"/>
              <a:gd name="T33" fmla="*/ 3173 h 3760"/>
              <a:gd name="T34" fmla="*/ 867 w 3055"/>
              <a:gd name="T35" fmla="*/ 1670 h 3760"/>
              <a:gd name="T36" fmla="*/ 470 w 3055"/>
              <a:gd name="T37" fmla="*/ 3289 h 3760"/>
              <a:gd name="T38" fmla="*/ 538 w 3055"/>
              <a:gd name="T39" fmla="*/ 3456 h 3760"/>
              <a:gd name="T40" fmla="*/ 704 w 3055"/>
              <a:gd name="T41" fmla="*/ 3525 h 3760"/>
              <a:gd name="T42" fmla="*/ 2501 w 3055"/>
              <a:gd name="T43" fmla="*/ 3470 h 3760"/>
              <a:gd name="T44" fmla="*/ 2585 w 3055"/>
              <a:gd name="T45" fmla="*/ 3289 h 3760"/>
              <a:gd name="T46" fmla="*/ 300 w 3055"/>
              <a:gd name="T47" fmla="*/ 717 h 3760"/>
              <a:gd name="T48" fmla="*/ 234 w 3055"/>
              <a:gd name="T49" fmla="*/ 823 h 3760"/>
              <a:gd name="T50" fmla="*/ 300 w 3055"/>
              <a:gd name="T51" fmla="*/ 928 h 3760"/>
              <a:gd name="T52" fmla="*/ 2753 w 3055"/>
              <a:gd name="T53" fmla="*/ 928 h 3760"/>
              <a:gd name="T54" fmla="*/ 2820 w 3055"/>
              <a:gd name="T55" fmla="*/ 823 h 3760"/>
              <a:gd name="T56" fmla="*/ 2753 w 3055"/>
              <a:gd name="T57" fmla="*/ 717 h 3760"/>
              <a:gd name="T58" fmla="*/ 1266 w 3055"/>
              <a:gd name="T59" fmla="*/ 238 h 3760"/>
              <a:gd name="T60" fmla="*/ 1178 w 3055"/>
              <a:gd name="T61" fmla="*/ 326 h 3760"/>
              <a:gd name="T62" fmla="*/ 1877 w 3055"/>
              <a:gd name="T63" fmla="*/ 326 h 3760"/>
              <a:gd name="T64" fmla="*/ 1790 w 3055"/>
              <a:gd name="T65" fmla="*/ 238 h 3760"/>
              <a:gd name="T66" fmla="*/ 1918 w 3055"/>
              <a:gd name="T67" fmla="*/ 2 h 3760"/>
              <a:gd name="T68" fmla="*/ 2070 w 3055"/>
              <a:gd name="T69" fmla="*/ 96 h 3760"/>
              <a:gd name="T70" fmla="*/ 2114 w 3055"/>
              <a:gd name="T71" fmla="*/ 470 h 3760"/>
              <a:gd name="T72" fmla="*/ 2959 w 3055"/>
              <a:gd name="T73" fmla="*/ 515 h 3760"/>
              <a:gd name="T74" fmla="*/ 3052 w 3055"/>
              <a:gd name="T75" fmla="*/ 667 h 3760"/>
              <a:gd name="T76" fmla="*/ 3029 w 3055"/>
              <a:gd name="T77" fmla="*/ 1048 h 3760"/>
              <a:gd name="T78" fmla="*/ 2894 w 3055"/>
              <a:gd name="T79" fmla="*/ 1163 h 3760"/>
              <a:gd name="T80" fmla="*/ 2805 w 3055"/>
              <a:gd name="T81" fmla="*/ 3406 h 3760"/>
              <a:gd name="T82" fmla="*/ 2662 w 3055"/>
              <a:gd name="T83" fmla="*/ 3641 h 3760"/>
              <a:gd name="T84" fmla="*/ 2409 w 3055"/>
              <a:gd name="T85" fmla="*/ 3757 h 3760"/>
              <a:gd name="T86" fmla="*/ 535 w 3055"/>
              <a:gd name="T87" fmla="*/ 3729 h 3760"/>
              <a:gd name="T88" fmla="*/ 318 w 3055"/>
              <a:gd name="T89" fmla="*/ 3558 h 3760"/>
              <a:gd name="T90" fmla="*/ 234 w 3055"/>
              <a:gd name="T91" fmla="*/ 3289 h 3760"/>
              <a:gd name="T92" fmla="*/ 96 w 3055"/>
              <a:gd name="T93" fmla="*/ 1130 h 3760"/>
              <a:gd name="T94" fmla="*/ 2 w 3055"/>
              <a:gd name="T95" fmla="*/ 978 h 3760"/>
              <a:gd name="T96" fmla="*/ 25 w 3055"/>
              <a:gd name="T97" fmla="*/ 597 h 3760"/>
              <a:gd name="T98" fmla="*/ 160 w 3055"/>
              <a:gd name="T99" fmla="*/ 482 h 3760"/>
              <a:gd name="T100" fmla="*/ 942 w 3055"/>
              <a:gd name="T101" fmla="*/ 197 h 3760"/>
              <a:gd name="T102" fmla="*/ 1036 w 3055"/>
              <a:gd name="T103" fmla="*/ 46 h 3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55" h="3760">
                <a:moveTo>
                  <a:pt x="2114" y="1645"/>
                </a:moveTo>
                <a:lnTo>
                  <a:pt x="2142" y="1648"/>
                </a:lnTo>
                <a:lnTo>
                  <a:pt x="2166" y="1657"/>
                </a:lnTo>
                <a:lnTo>
                  <a:pt x="2189" y="1670"/>
                </a:lnTo>
                <a:lnTo>
                  <a:pt x="2207" y="1688"/>
                </a:lnTo>
                <a:lnTo>
                  <a:pt x="2220" y="1711"/>
                </a:lnTo>
                <a:lnTo>
                  <a:pt x="2229" y="1735"/>
                </a:lnTo>
                <a:lnTo>
                  <a:pt x="2232" y="1763"/>
                </a:lnTo>
                <a:lnTo>
                  <a:pt x="2232" y="3173"/>
                </a:lnTo>
                <a:lnTo>
                  <a:pt x="2229" y="3199"/>
                </a:lnTo>
                <a:lnTo>
                  <a:pt x="2220" y="3224"/>
                </a:lnTo>
                <a:lnTo>
                  <a:pt x="2207" y="3246"/>
                </a:lnTo>
                <a:lnTo>
                  <a:pt x="2189" y="3264"/>
                </a:lnTo>
                <a:lnTo>
                  <a:pt x="2166" y="3278"/>
                </a:lnTo>
                <a:lnTo>
                  <a:pt x="2142" y="3287"/>
                </a:lnTo>
                <a:lnTo>
                  <a:pt x="2114" y="3289"/>
                </a:lnTo>
                <a:lnTo>
                  <a:pt x="2088" y="3287"/>
                </a:lnTo>
                <a:lnTo>
                  <a:pt x="2064" y="3278"/>
                </a:lnTo>
                <a:lnTo>
                  <a:pt x="2042" y="3264"/>
                </a:lnTo>
                <a:lnTo>
                  <a:pt x="2023" y="3246"/>
                </a:lnTo>
                <a:lnTo>
                  <a:pt x="2010" y="3224"/>
                </a:lnTo>
                <a:lnTo>
                  <a:pt x="2001" y="3199"/>
                </a:lnTo>
                <a:lnTo>
                  <a:pt x="1998" y="3173"/>
                </a:lnTo>
                <a:lnTo>
                  <a:pt x="1998" y="1763"/>
                </a:lnTo>
                <a:lnTo>
                  <a:pt x="2001" y="1735"/>
                </a:lnTo>
                <a:lnTo>
                  <a:pt x="2010" y="1711"/>
                </a:lnTo>
                <a:lnTo>
                  <a:pt x="2023" y="1688"/>
                </a:lnTo>
                <a:lnTo>
                  <a:pt x="2042" y="1670"/>
                </a:lnTo>
                <a:lnTo>
                  <a:pt x="2064" y="1657"/>
                </a:lnTo>
                <a:lnTo>
                  <a:pt x="2088" y="1648"/>
                </a:lnTo>
                <a:lnTo>
                  <a:pt x="2114" y="1645"/>
                </a:lnTo>
                <a:close/>
                <a:moveTo>
                  <a:pt x="1528" y="1645"/>
                </a:moveTo>
                <a:lnTo>
                  <a:pt x="1554" y="1648"/>
                </a:lnTo>
                <a:lnTo>
                  <a:pt x="1579" y="1657"/>
                </a:lnTo>
                <a:lnTo>
                  <a:pt x="1601" y="1670"/>
                </a:lnTo>
                <a:lnTo>
                  <a:pt x="1619" y="1688"/>
                </a:lnTo>
                <a:lnTo>
                  <a:pt x="1632" y="1711"/>
                </a:lnTo>
                <a:lnTo>
                  <a:pt x="1642" y="1735"/>
                </a:lnTo>
                <a:lnTo>
                  <a:pt x="1644" y="1763"/>
                </a:lnTo>
                <a:lnTo>
                  <a:pt x="1644" y="3173"/>
                </a:lnTo>
                <a:lnTo>
                  <a:pt x="1642" y="3199"/>
                </a:lnTo>
                <a:lnTo>
                  <a:pt x="1632" y="3224"/>
                </a:lnTo>
                <a:lnTo>
                  <a:pt x="1619" y="3246"/>
                </a:lnTo>
                <a:lnTo>
                  <a:pt x="1601" y="3264"/>
                </a:lnTo>
                <a:lnTo>
                  <a:pt x="1579" y="3278"/>
                </a:lnTo>
                <a:lnTo>
                  <a:pt x="1554" y="3287"/>
                </a:lnTo>
                <a:lnTo>
                  <a:pt x="1528" y="3289"/>
                </a:lnTo>
                <a:lnTo>
                  <a:pt x="1500" y="3287"/>
                </a:lnTo>
                <a:lnTo>
                  <a:pt x="1476" y="3278"/>
                </a:lnTo>
                <a:lnTo>
                  <a:pt x="1454" y="3264"/>
                </a:lnTo>
                <a:lnTo>
                  <a:pt x="1436" y="3246"/>
                </a:lnTo>
                <a:lnTo>
                  <a:pt x="1422" y="3224"/>
                </a:lnTo>
                <a:lnTo>
                  <a:pt x="1413" y="3199"/>
                </a:lnTo>
                <a:lnTo>
                  <a:pt x="1410" y="3173"/>
                </a:lnTo>
                <a:lnTo>
                  <a:pt x="1410" y="1763"/>
                </a:lnTo>
                <a:lnTo>
                  <a:pt x="1413" y="1735"/>
                </a:lnTo>
                <a:lnTo>
                  <a:pt x="1422" y="1711"/>
                </a:lnTo>
                <a:lnTo>
                  <a:pt x="1436" y="1688"/>
                </a:lnTo>
                <a:lnTo>
                  <a:pt x="1454" y="1670"/>
                </a:lnTo>
                <a:lnTo>
                  <a:pt x="1476" y="1657"/>
                </a:lnTo>
                <a:lnTo>
                  <a:pt x="1500" y="1648"/>
                </a:lnTo>
                <a:lnTo>
                  <a:pt x="1528" y="1645"/>
                </a:lnTo>
                <a:close/>
                <a:moveTo>
                  <a:pt x="940" y="1645"/>
                </a:moveTo>
                <a:lnTo>
                  <a:pt x="966" y="1648"/>
                </a:lnTo>
                <a:lnTo>
                  <a:pt x="992" y="1657"/>
                </a:lnTo>
                <a:lnTo>
                  <a:pt x="1013" y="1670"/>
                </a:lnTo>
                <a:lnTo>
                  <a:pt x="1031" y="1688"/>
                </a:lnTo>
                <a:lnTo>
                  <a:pt x="1046" y="1711"/>
                </a:lnTo>
                <a:lnTo>
                  <a:pt x="1054" y="1735"/>
                </a:lnTo>
                <a:lnTo>
                  <a:pt x="1058" y="1763"/>
                </a:lnTo>
                <a:lnTo>
                  <a:pt x="1058" y="3173"/>
                </a:lnTo>
                <a:lnTo>
                  <a:pt x="1054" y="3199"/>
                </a:lnTo>
                <a:lnTo>
                  <a:pt x="1046" y="3224"/>
                </a:lnTo>
                <a:lnTo>
                  <a:pt x="1031" y="3246"/>
                </a:lnTo>
                <a:lnTo>
                  <a:pt x="1013" y="3264"/>
                </a:lnTo>
                <a:lnTo>
                  <a:pt x="992" y="3278"/>
                </a:lnTo>
                <a:lnTo>
                  <a:pt x="966" y="3287"/>
                </a:lnTo>
                <a:lnTo>
                  <a:pt x="940" y="3289"/>
                </a:lnTo>
                <a:lnTo>
                  <a:pt x="912" y="3287"/>
                </a:lnTo>
                <a:lnTo>
                  <a:pt x="888" y="3278"/>
                </a:lnTo>
                <a:lnTo>
                  <a:pt x="867" y="3264"/>
                </a:lnTo>
                <a:lnTo>
                  <a:pt x="849" y="3246"/>
                </a:lnTo>
                <a:lnTo>
                  <a:pt x="834" y="3224"/>
                </a:lnTo>
                <a:lnTo>
                  <a:pt x="826" y="3199"/>
                </a:lnTo>
                <a:lnTo>
                  <a:pt x="822" y="3173"/>
                </a:lnTo>
                <a:lnTo>
                  <a:pt x="822" y="1763"/>
                </a:lnTo>
                <a:lnTo>
                  <a:pt x="826" y="1735"/>
                </a:lnTo>
                <a:lnTo>
                  <a:pt x="834" y="1711"/>
                </a:lnTo>
                <a:lnTo>
                  <a:pt x="849" y="1688"/>
                </a:lnTo>
                <a:lnTo>
                  <a:pt x="867" y="1670"/>
                </a:lnTo>
                <a:lnTo>
                  <a:pt x="888" y="1657"/>
                </a:lnTo>
                <a:lnTo>
                  <a:pt x="912" y="1648"/>
                </a:lnTo>
                <a:lnTo>
                  <a:pt x="940" y="1645"/>
                </a:lnTo>
                <a:close/>
                <a:moveTo>
                  <a:pt x="470" y="1175"/>
                </a:moveTo>
                <a:lnTo>
                  <a:pt x="470" y="3289"/>
                </a:lnTo>
                <a:lnTo>
                  <a:pt x="472" y="3328"/>
                </a:lnTo>
                <a:lnTo>
                  <a:pt x="482" y="3364"/>
                </a:lnTo>
                <a:lnTo>
                  <a:pt x="495" y="3397"/>
                </a:lnTo>
                <a:lnTo>
                  <a:pt x="514" y="3429"/>
                </a:lnTo>
                <a:lnTo>
                  <a:pt x="538" y="3456"/>
                </a:lnTo>
                <a:lnTo>
                  <a:pt x="566" y="3479"/>
                </a:lnTo>
                <a:lnTo>
                  <a:pt x="596" y="3498"/>
                </a:lnTo>
                <a:lnTo>
                  <a:pt x="630" y="3513"/>
                </a:lnTo>
                <a:lnTo>
                  <a:pt x="667" y="3522"/>
                </a:lnTo>
                <a:lnTo>
                  <a:pt x="704" y="3525"/>
                </a:lnTo>
                <a:lnTo>
                  <a:pt x="2350" y="3525"/>
                </a:lnTo>
                <a:lnTo>
                  <a:pt x="2392" y="3521"/>
                </a:lnTo>
                <a:lnTo>
                  <a:pt x="2431" y="3510"/>
                </a:lnTo>
                <a:lnTo>
                  <a:pt x="2469" y="3492"/>
                </a:lnTo>
                <a:lnTo>
                  <a:pt x="2501" y="3470"/>
                </a:lnTo>
                <a:lnTo>
                  <a:pt x="2530" y="3441"/>
                </a:lnTo>
                <a:lnTo>
                  <a:pt x="2553" y="3408"/>
                </a:lnTo>
                <a:lnTo>
                  <a:pt x="2571" y="3372"/>
                </a:lnTo>
                <a:lnTo>
                  <a:pt x="2582" y="3333"/>
                </a:lnTo>
                <a:lnTo>
                  <a:pt x="2585" y="3289"/>
                </a:lnTo>
                <a:lnTo>
                  <a:pt x="2585" y="1175"/>
                </a:lnTo>
                <a:lnTo>
                  <a:pt x="470" y="1175"/>
                </a:lnTo>
                <a:close/>
                <a:moveTo>
                  <a:pt x="352" y="705"/>
                </a:moveTo>
                <a:lnTo>
                  <a:pt x="325" y="708"/>
                </a:lnTo>
                <a:lnTo>
                  <a:pt x="300" y="717"/>
                </a:lnTo>
                <a:lnTo>
                  <a:pt x="279" y="731"/>
                </a:lnTo>
                <a:lnTo>
                  <a:pt x="261" y="749"/>
                </a:lnTo>
                <a:lnTo>
                  <a:pt x="246" y="771"/>
                </a:lnTo>
                <a:lnTo>
                  <a:pt x="238" y="795"/>
                </a:lnTo>
                <a:lnTo>
                  <a:pt x="234" y="823"/>
                </a:lnTo>
                <a:lnTo>
                  <a:pt x="238" y="850"/>
                </a:lnTo>
                <a:lnTo>
                  <a:pt x="246" y="874"/>
                </a:lnTo>
                <a:lnTo>
                  <a:pt x="261" y="895"/>
                </a:lnTo>
                <a:lnTo>
                  <a:pt x="279" y="914"/>
                </a:lnTo>
                <a:lnTo>
                  <a:pt x="300" y="928"/>
                </a:lnTo>
                <a:lnTo>
                  <a:pt x="325" y="936"/>
                </a:lnTo>
                <a:lnTo>
                  <a:pt x="352" y="940"/>
                </a:lnTo>
                <a:lnTo>
                  <a:pt x="2702" y="940"/>
                </a:lnTo>
                <a:lnTo>
                  <a:pt x="2729" y="936"/>
                </a:lnTo>
                <a:lnTo>
                  <a:pt x="2753" y="928"/>
                </a:lnTo>
                <a:lnTo>
                  <a:pt x="2776" y="914"/>
                </a:lnTo>
                <a:lnTo>
                  <a:pt x="2794" y="895"/>
                </a:lnTo>
                <a:lnTo>
                  <a:pt x="2808" y="874"/>
                </a:lnTo>
                <a:lnTo>
                  <a:pt x="2817" y="850"/>
                </a:lnTo>
                <a:lnTo>
                  <a:pt x="2820" y="823"/>
                </a:lnTo>
                <a:lnTo>
                  <a:pt x="2817" y="795"/>
                </a:lnTo>
                <a:lnTo>
                  <a:pt x="2808" y="771"/>
                </a:lnTo>
                <a:lnTo>
                  <a:pt x="2794" y="749"/>
                </a:lnTo>
                <a:lnTo>
                  <a:pt x="2776" y="731"/>
                </a:lnTo>
                <a:lnTo>
                  <a:pt x="2753" y="717"/>
                </a:lnTo>
                <a:lnTo>
                  <a:pt x="2729" y="708"/>
                </a:lnTo>
                <a:lnTo>
                  <a:pt x="2702" y="705"/>
                </a:lnTo>
                <a:lnTo>
                  <a:pt x="352" y="705"/>
                </a:lnTo>
                <a:close/>
                <a:moveTo>
                  <a:pt x="1292" y="235"/>
                </a:moveTo>
                <a:lnTo>
                  <a:pt x="1266" y="238"/>
                </a:lnTo>
                <a:lnTo>
                  <a:pt x="1240" y="247"/>
                </a:lnTo>
                <a:lnTo>
                  <a:pt x="1219" y="261"/>
                </a:lnTo>
                <a:lnTo>
                  <a:pt x="1201" y="279"/>
                </a:lnTo>
                <a:lnTo>
                  <a:pt x="1186" y="300"/>
                </a:lnTo>
                <a:lnTo>
                  <a:pt x="1178" y="326"/>
                </a:lnTo>
                <a:lnTo>
                  <a:pt x="1174" y="352"/>
                </a:lnTo>
                <a:lnTo>
                  <a:pt x="1174" y="470"/>
                </a:lnTo>
                <a:lnTo>
                  <a:pt x="1880" y="470"/>
                </a:lnTo>
                <a:lnTo>
                  <a:pt x="1880" y="352"/>
                </a:lnTo>
                <a:lnTo>
                  <a:pt x="1877" y="326"/>
                </a:lnTo>
                <a:lnTo>
                  <a:pt x="1868" y="300"/>
                </a:lnTo>
                <a:lnTo>
                  <a:pt x="1854" y="279"/>
                </a:lnTo>
                <a:lnTo>
                  <a:pt x="1835" y="261"/>
                </a:lnTo>
                <a:lnTo>
                  <a:pt x="1814" y="247"/>
                </a:lnTo>
                <a:lnTo>
                  <a:pt x="1790" y="238"/>
                </a:lnTo>
                <a:lnTo>
                  <a:pt x="1762" y="235"/>
                </a:lnTo>
                <a:lnTo>
                  <a:pt x="1292" y="235"/>
                </a:lnTo>
                <a:close/>
                <a:moveTo>
                  <a:pt x="1174" y="0"/>
                </a:moveTo>
                <a:lnTo>
                  <a:pt x="1880" y="0"/>
                </a:lnTo>
                <a:lnTo>
                  <a:pt x="1918" y="2"/>
                </a:lnTo>
                <a:lnTo>
                  <a:pt x="1954" y="12"/>
                </a:lnTo>
                <a:lnTo>
                  <a:pt x="1988" y="26"/>
                </a:lnTo>
                <a:lnTo>
                  <a:pt x="2019" y="46"/>
                </a:lnTo>
                <a:lnTo>
                  <a:pt x="2046" y="68"/>
                </a:lnTo>
                <a:lnTo>
                  <a:pt x="2070" y="96"/>
                </a:lnTo>
                <a:lnTo>
                  <a:pt x="2089" y="127"/>
                </a:lnTo>
                <a:lnTo>
                  <a:pt x="2102" y="161"/>
                </a:lnTo>
                <a:lnTo>
                  <a:pt x="2112" y="197"/>
                </a:lnTo>
                <a:lnTo>
                  <a:pt x="2114" y="235"/>
                </a:lnTo>
                <a:lnTo>
                  <a:pt x="2114" y="470"/>
                </a:lnTo>
                <a:lnTo>
                  <a:pt x="2820" y="470"/>
                </a:lnTo>
                <a:lnTo>
                  <a:pt x="2858" y="472"/>
                </a:lnTo>
                <a:lnTo>
                  <a:pt x="2894" y="482"/>
                </a:lnTo>
                <a:lnTo>
                  <a:pt x="2928" y="496"/>
                </a:lnTo>
                <a:lnTo>
                  <a:pt x="2959" y="515"/>
                </a:lnTo>
                <a:lnTo>
                  <a:pt x="2987" y="538"/>
                </a:lnTo>
                <a:lnTo>
                  <a:pt x="3009" y="566"/>
                </a:lnTo>
                <a:lnTo>
                  <a:pt x="3029" y="597"/>
                </a:lnTo>
                <a:lnTo>
                  <a:pt x="3043" y="631"/>
                </a:lnTo>
                <a:lnTo>
                  <a:pt x="3052" y="667"/>
                </a:lnTo>
                <a:lnTo>
                  <a:pt x="3055" y="705"/>
                </a:lnTo>
                <a:lnTo>
                  <a:pt x="3055" y="940"/>
                </a:lnTo>
                <a:lnTo>
                  <a:pt x="3052" y="978"/>
                </a:lnTo>
                <a:lnTo>
                  <a:pt x="3043" y="1014"/>
                </a:lnTo>
                <a:lnTo>
                  <a:pt x="3029" y="1048"/>
                </a:lnTo>
                <a:lnTo>
                  <a:pt x="3009" y="1078"/>
                </a:lnTo>
                <a:lnTo>
                  <a:pt x="2987" y="1106"/>
                </a:lnTo>
                <a:lnTo>
                  <a:pt x="2959" y="1130"/>
                </a:lnTo>
                <a:lnTo>
                  <a:pt x="2928" y="1149"/>
                </a:lnTo>
                <a:lnTo>
                  <a:pt x="2894" y="1163"/>
                </a:lnTo>
                <a:lnTo>
                  <a:pt x="2858" y="1172"/>
                </a:lnTo>
                <a:lnTo>
                  <a:pt x="2820" y="1175"/>
                </a:lnTo>
                <a:lnTo>
                  <a:pt x="2820" y="3289"/>
                </a:lnTo>
                <a:lnTo>
                  <a:pt x="2816" y="3349"/>
                </a:lnTo>
                <a:lnTo>
                  <a:pt x="2805" y="3406"/>
                </a:lnTo>
                <a:lnTo>
                  <a:pt x="2788" y="3460"/>
                </a:lnTo>
                <a:lnTo>
                  <a:pt x="2764" y="3512"/>
                </a:lnTo>
                <a:lnTo>
                  <a:pt x="2735" y="3558"/>
                </a:lnTo>
                <a:lnTo>
                  <a:pt x="2702" y="3603"/>
                </a:lnTo>
                <a:lnTo>
                  <a:pt x="2662" y="3641"/>
                </a:lnTo>
                <a:lnTo>
                  <a:pt x="2619" y="3676"/>
                </a:lnTo>
                <a:lnTo>
                  <a:pt x="2571" y="3705"/>
                </a:lnTo>
                <a:lnTo>
                  <a:pt x="2519" y="3729"/>
                </a:lnTo>
                <a:lnTo>
                  <a:pt x="2465" y="3746"/>
                </a:lnTo>
                <a:lnTo>
                  <a:pt x="2409" y="3757"/>
                </a:lnTo>
                <a:lnTo>
                  <a:pt x="2350" y="3760"/>
                </a:lnTo>
                <a:lnTo>
                  <a:pt x="704" y="3760"/>
                </a:lnTo>
                <a:lnTo>
                  <a:pt x="645" y="3757"/>
                </a:lnTo>
                <a:lnTo>
                  <a:pt x="589" y="3746"/>
                </a:lnTo>
                <a:lnTo>
                  <a:pt x="535" y="3729"/>
                </a:lnTo>
                <a:lnTo>
                  <a:pt x="483" y="3705"/>
                </a:lnTo>
                <a:lnTo>
                  <a:pt x="436" y="3676"/>
                </a:lnTo>
                <a:lnTo>
                  <a:pt x="393" y="3641"/>
                </a:lnTo>
                <a:lnTo>
                  <a:pt x="353" y="3603"/>
                </a:lnTo>
                <a:lnTo>
                  <a:pt x="318" y="3558"/>
                </a:lnTo>
                <a:lnTo>
                  <a:pt x="290" y="3512"/>
                </a:lnTo>
                <a:lnTo>
                  <a:pt x="267" y="3460"/>
                </a:lnTo>
                <a:lnTo>
                  <a:pt x="249" y="3406"/>
                </a:lnTo>
                <a:lnTo>
                  <a:pt x="239" y="3349"/>
                </a:lnTo>
                <a:lnTo>
                  <a:pt x="234" y="3289"/>
                </a:lnTo>
                <a:lnTo>
                  <a:pt x="234" y="1175"/>
                </a:lnTo>
                <a:lnTo>
                  <a:pt x="197" y="1172"/>
                </a:lnTo>
                <a:lnTo>
                  <a:pt x="160" y="1163"/>
                </a:lnTo>
                <a:lnTo>
                  <a:pt x="126" y="1149"/>
                </a:lnTo>
                <a:lnTo>
                  <a:pt x="96" y="1130"/>
                </a:lnTo>
                <a:lnTo>
                  <a:pt x="69" y="1106"/>
                </a:lnTo>
                <a:lnTo>
                  <a:pt x="44" y="1078"/>
                </a:lnTo>
                <a:lnTo>
                  <a:pt x="25" y="1048"/>
                </a:lnTo>
                <a:lnTo>
                  <a:pt x="12" y="1014"/>
                </a:lnTo>
                <a:lnTo>
                  <a:pt x="2" y="978"/>
                </a:lnTo>
                <a:lnTo>
                  <a:pt x="0" y="940"/>
                </a:lnTo>
                <a:lnTo>
                  <a:pt x="0" y="705"/>
                </a:lnTo>
                <a:lnTo>
                  <a:pt x="2" y="667"/>
                </a:lnTo>
                <a:lnTo>
                  <a:pt x="12" y="631"/>
                </a:lnTo>
                <a:lnTo>
                  <a:pt x="25" y="597"/>
                </a:lnTo>
                <a:lnTo>
                  <a:pt x="44" y="566"/>
                </a:lnTo>
                <a:lnTo>
                  <a:pt x="69" y="538"/>
                </a:lnTo>
                <a:lnTo>
                  <a:pt x="96" y="515"/>
                </a:lnTo>
                <a:lnTo>
                  <a:pt x="126" y="496"/>
                </a:lnTo>
                <a:lnTo>
                  <a:pt x="160" y="482"/>
                </a:lnTo>
                <a:lnTo>
                  <a:pt x="197" y="472"/>
                </a:lnTo>
                <a:lnTo>
                  <a:pt x="234" y="470"/>
                </a:lnTo>
                <a:lnTo>
                  <a:pt x="940" y="470"/>
                </a:lnTo>
                <a:lnTo>
                  <a:pt x="940" y="235"/>
                </a:lnTo>
                <a:lnTo>
                  <a:pt x="942" y="197"/>
                </a:lnTo>
                <a:lnTo>
                  <a:pt x="952" y="161"/>
                </a:lnTo>
                <a:lnTo>
                  <a:pt x="966" y="127"/>
                </a:lnTo>
                <a:lnTo>
                  <a:pt x="984" y="96"/>
                </a:lnTo>
                <a:lnTo>
                  <a:pt x="1008" y="68"/>
                </a:lnTo>
                <a:lnTo>
                  <a:pt x="1036" y="46"/>
                </a:lnTo>
                <a:lnTo>
                  <a:pt x="1067" y="26"/>
                </a:lnTo>
                <a:lnTo>
                  <a:pt x="1101" y="12"/>
                </a:lnTo>
                <a:lnTo>
                  <a:pt x="1137" y="2"/>
                </a:lnTo>
                <a:lnTo>
                  <a:pt x="1174" y="0"/>
                </a:lnTo>
                <a:close/>
              </a:path>
            </a:pathLst>
          </a:custGeom>
          <a:solidFill>
            <a:schemeClr val="bg1"/>
          </a:solidFill>
          <a:ln w="3175">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34" name="Freeform 6"/>
          <p:cNvSpPr>
            <a:spLocks noEditPoints="1"/>
          </p:cNvSpPr>
          <p:nvPr/>
        </p:nvSpPr>
        <p:spPr bwMode="auto">
          <a:xfrm>
            <a:off x="12994532" y="3346546"/>
            <a:ext cx="581492" cy="471965"/>
          </a:xfrm>
          <a:custGeom>
            <a:avLst/>
            <a:gdLst>
              <a:gd name="T0" fmla="*/ 349 w 4172"/>
              <a:gd name="T1" fmla="*/ 2748 h 3385"/>
              <a:gd name="T2" fmla="*/ 1153 w 4172"/>
              <a:gd name="T3" fmla="*/ 2041 h 3385"/>
              <a:gd name="T4" fmla="*/ 853 w 4172"/>
              <a:gd name="T5" fmla="*/ 1741 h 3385"/>
              <a:gd name="T6" fmla="*/ 2216 w 4172"/>
              <a:gd name="T7" fmla="*/ 2638 h 3385"/>
              <a:gd name="T8" fmla="*/ 2757 w 4172"/>
              <a:gd name="T9" fmla="*/ 2062 h 3385"/>
              <a:gd name="T10" fmla="*/ 2216 w 4172"/>
              <a:gd name="T11" fmla="*/ 1702 h 3385"/>
              <a:gd name="T12" fmla="*/ 1449 w 4172"/>
              <a:gd name="T13" fmla="*/ 2039 h 3385"/>
              <a:gd name="T14" fmla="*/ 1226 w 4172"/>
              <a:gd name="T15" fmla="*/ 3002 h 3385"/>
              <a:gd name="T16" fmla="*/ 1955 w 4172"/>
              <a:gd name="T17" fmla="*/ 1702 h 3385"/>
              <a:gd name="T18" fmla="*/ 1303 w 4172"/>
              <a:gd name="T19" fmla="*/ 1823 h 3385"/>
              <a:gd name="T20" fmla="*/ 2869 w 4172"/>
              <a:gd name="T21" fmla="*/ 1823 h 3385"/>
              <a:gd name="T22" fmla="*/ 3056 w 4172"/>
              <a:gd name="T23" fmla="*/ 2004 h 3385"/>
              <a:gd name="T24" fmla="*/ 3221 w 4172"/>
              <a:gd name="T25" fmla="*/ 3048 h 3385"/>
              <a:gd name="T26" fmla="*/ 3585 w 4172"/>
              <a:gd name="T27" fmla="*/ 2274 h 3385"/>
              <a:gd name="T28" fmla="*/ 4172 w 4172"/>
              <a:gd name="T29" fmla="*/ 2864 h 3385"/>
              <a:gd name="T30" fmla="*/ 2085 w 4172"/>
              <a:gd name="T31" fmla="*/ 2864 h 3385"/>
              <a:gd name="T32" fmla="*/ 0 w 4172"/>
              <a:gd name="T33" fmla="*/ 2864 h 3385"/>
              <a:gd name="T34" fmla="*/ 3390 w 4172"/>
              <a:gd name="T35" fmla="*/ 262 h 3385"/>
              <a:gd name="T36" fmla="*/ 3286 w 4172"/>
              <a:gd name="T37" fmla="*/ 276 h 3385"/>
              <a:gd name="T38" fmla="*/ 3193 w 4172"/>
              <a:gd name="T39" fmla="*/ 315 h 3385"/>
              <a:gd name="T40" fmla="*/ 3113 w 4172"/>
              <a:gd name="T41" fmla="*/ 375 h 3385"/>
              <a:gd name="T42" fmla="*/ 3052 w 4172"/>
              <a:gd name="T43" fmla="*/ 455 h 3385"/>
              <a:gd name="T44" fmla="*/ 3013 w 4172"/>
              <a:gd name="T45" fmla="*/ 547 h 3385"/>
              <a:gd name="T46" fmla="*/ 2999 w 4172"/>
              <a:gd name="T47" fmla="*/ 652 h 3385"/>
              <a:gd name="T48" fmla="*/ 3013 w 4172"/>
              <a:gd name="T49" fmla="*/ 756 h 3385"/>
              <a:gd name="T50" fmla="*/ 3052 w 4172"/>
              <a:gd name="T51" fmla="*/ 849 h 3385"/>
              <a:gd name="T52" fmla="*/ 3113 w 4172"/>
              <a:gd name="T53" fmla="*/ 928 h 3385"/>
              <a:gd name="T54" fmla="*/ 3193 w 4172"/>
              <a:gd name="T55" fmla="*/ 988 h 3385"/>
              <a:gd name="T56" fmla="*/ 3286 w 4172"/>
              <a:gd name="T57" fmla="*/ 1029 h 3385"/>
              <a:gd name="T58" fmla="*/ 3390 w 4172"/>
              <a:gd name="T59" fmla="*/ 1043 h 3385"/>
              <a:gd name="T60" fmla="*/ 3494 w 4172"/>
              <a:gd name="T61" fmla="*/ 1029 h 3385"/>
              <a:gd name="T62" fmla="*/ 3588 w 4172"/>
              <a:gd name="T63" fmla="*/ 988 h 3385"/>
              <a:gd name="T64" fmla="*/ 3666 w 4172"/>
              <a:gd name="T65" fmla="*/ 928 h 3385"/>
              <a:gd name="T66" fmla="*/ 3727 w 4172"/>
              <a:gd name="T67" fmla="*/ 849 h 3385"/>
              <a:gd name="T68" fmla="*/ 3767 w 4172"/>
              <a:gd name="T69" fmla="*/ 756 h 3385"/>
              <a:gd name="T70" fmla="*/ 3781 w 4172"/>
              <a:gd name="T71" fmla="*/ 652 h 3385"/>
              <a:gd name="T72" fmla="*/ 3767 w 4172"/>
              <a:gd name="T73" fmla="*/ 547 h 3385"/>
              <a:gd name="T74" fmla="*/ 3727 w 4172"/>
              <a:gd name="T75" fmla="*/ 455 h 3385"/>
              <a:gd name="T76" fmla="*/ 3666 w 4172"/>
              <a:gd name="T77" fmla="*/ 375 h 3385"/>
              <a:gd name="T78" fmla="*/ 3588 w 4172"/>
              <a:gd name="T79" fmla="*/ 315 h 3385"/>
              <a:gd name="T80" fmla="*/ 3494 w 4172"/>
              <a:gd name="T81" fmla="*/ 276 h 3385"/>
              <a:gd name="T82" fmla="*/ 3390 w 4172"/>
              <a:gd name="T83" fmla="*/ 262 h 3385"/>
              <a:gd name="T84" fmla="*/ 3461 w 4172"/>
              <a:gd name="T85" fmla="*/ 4 h 3385"/>
              <a:gd name="T86" fmla="*/ 3595 w 4172"/>
              <a:gd name="T87" fmla="*/ 34 h 3385"/>
              <a:gd name="T88" fmla="*/ 3719 w 4172"/>
              <a:gd name="T89" fmla="*/ 90 h 3385"/>
              <a:gd name="T90" fmla="*/ 3827 w 4172"/>
              <a:gd name="T91" fmla="*/ 168 h 3385"/>
              <a:gd name="T92" fmla="*/ 3915 w 4172"/>
              <a:gd name="T93" fmla="*/ 267 h 3385"/>
              <a:gd name="T94" fmla="*/ 3984 w 4172"/>
              <a:gd name="T95" fmla="*/ 383 h 3385"/>
              <a:gd name="T96" fmla="*/ 4027 w 4172"/>
              <a:gd name="T97" fmla="*/ 512 h 3385"/>
              <a:gd name="T98" fmla="*/ 4042 w 4172"/>
              <a:gd name="T99" fmla="*/ 652 h 3385"/>
              <a:gd name="T100" fmla="*/ 4027 w 4172"/>
              <a:gd name="T101" fmla="*/ 794 h 3385"/>
              <a:gd name="T102" fmla="*/ 3982 w 4172"/>
              <a:gd name="T103" fmla="*/ 924 h 3385"/>
              <a:gd name="T104" fmla="*/ 2798 w 4172"/>
              <a:gd name="T105" fmla="*/ 924 h 3385"/>
              <a:gd name="T106" fmla="*/ 2754 w 4172"/>
              <a:gd name="T107" fmla="*/ 794 h 3385"/>
              <a:gd name="T108" fmla="*/ 2738 w 4172"/>
              <a:gd name="T109" fmla="*/ 652 h 3385"/>
              <a:gd name="T110" fmla="*/ 2752 w 4172"/>
              <a:gd name="T111" fmla="*/ 512 h 3385"/>
              <a:gd name="T112" fmla="*/ 2795 w 4172"/>
              <a:gd name="T113" fmla="*/ 383 h 3385"/>
              <a:gd name="T114" fmla="*/ 2864 w 4172"/>
              <a:gd name="T115" fmla="*/ 267 h 3385"/>
              <a:gd name="T116" fmla="*/ 2952 w 4172"/>
              <a:gd name="T117" fmla="*/ 168 h 3385"/>
              <a:gd name="T118" fmla="*/ 3061 w 4172"/>
              <a:gd name="T119" fmla="*/ 90 h 3385"/>
              <a:gd name="T120" fmla="*/ 3184 w 4172"/>
              <a:gd name="T121" fmla="*/ 34 h 3385"/>
              <a:gd name="T122" fmla="*/ 3319 w 4172"/>
              <a:gd name="T123" fmla="*/ 4 h 3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72" h="3385">
                <a:moveTo>
                  <a:pt x="853" y="1741"/>
                </a:moveTo>
                <a:lnTo>
                  <a:pt x="349" y="2748"/>
                </a:lnTo>
                <a:lnTo>
                  <a:pt x="952" y="3048"/>
                </a:lnTo>
                <a:lnTo>
                  <a:pt x="1153" y="2041"/>
                </a:lnTo>
                <a:lnTo>
                  <a:pt x="1120" y="2007"/>
                </a:lnTo>
                <a:lnTo>
                  <a:pt x="853" y="1741"/>
                </a:lnTo>
                <a:close/>
                <a:moveTo>
                  <a:pt x="2216" y="1702"/>
                </a:moveTo>
                <a:lnTo>
                  <a:pt x="2216" y="2638"/>
                </a:lnTo>
                <a:lnTo>
                  <a:pt x="2946" y="3002"/>
                </a:lnTo>
                <a:lnTo>
                  <a:pt x="2757" y="2062"/>
                </a:lnTo>
                <a:lnTo>
                  <a:pt x="2723" y="2039"/>
                </a:lnTo>
                <a:lnTo>
                  <a:pt x="2216" y="1702"/>
                </a:lnTo>
                <a:close/>
                <a:moveTo>
                  <a:pt x="1955" y="1702"/>
                </a:moveTo>
                <a:lnTo>
                  <a:pt x="1449" y="2039"/>
                </a:lnTo>
                <a:lnTo>
                  <a:pt x="1415" y="2062"/>
                </a:lnTo>
                <a:lnTo>
                  <a:pt x="1226" y="3002"/>
                </a:lnTo>
                <a:lnTo>
                  <a:pt x="1955" y="2638"/>
                </a:lnTo>
                <a:lnTo>
                  <a:pt x="1955" y="1702"/>
                </a:lnTo>
                <a:close/>
                <a:moveTo>
                  <a:pt x="782" y="1303"/>
                </a:moveTo>
                <a:lnTo>
                  <a:pt x="1303" y="1823"/>
                </a:lnTo>
                <a:lnTo>
                  <a:pt x="2085" y="1303"/>
                </a:lnTo>
                <a:lnTo>
                  <a:pt x="2869" y="1823"/>
                </a:lnTo>
                <a:lnTo>
                  <a:pt x="2932" y="1759"/>
                </a:lnTo>
                <a:lnTo>
                  <a:pt x="3056" y="2004"/>
                </a:lnTo>
                <a:lnTo>
                  <a:pt x="3018" y="2041"/>
                </a:lnTo>
                <a:lnTo>
                  <a:pt x="3221" y="3048"/>
                </a:lnTo>
                <a:lnTo>
                  <a:pt x="3822" y="2748"/>
                </a:lnTo>
                <a:lnTo>
                  <a:pt x="3585" y="2274"/>
                </a:lnTo>
                <a:lnTo>
                  <a:pt x="3732" y="1986"/>
                </a:lnTo>
                <a:lnTo>
                  <a:pt x="4172" y="2864"/>
                </a:lnTo>
                <a:lnTo>
                  <a:pt x="3129" y="3385"/>
                </a:lnTo>
                <a:lnTo>
                  <a:pt x="2085" y="2864"/>
                </a:lnTo>
                <a:lnTo>
                  <a:pt x="1043" y="3385"/>
                </a:lnTo>
                <a:lnTo>
                  <a:pt x="0" y="2864"/>
                </a:lnTo>
                <a:lnTo>
                  <a:pt x="782" y="1303"/>
                </a:lnTo>
                <a:close/>
                <a:moveTo>
                  <a:pt x="3390" y="262"/>
                </a:moveTo>
                <a:lnTo>
                  <a:pt x="3337" y="264"/>
                </a:lnTo>
                <a:lnTo>
                  <a:pt x="3286" y="276"/>
                </a:lnTo>
                <a:lnTo>
                  <a:pt x="3237" y="292"/>
                </a:lnTo>
                <a:lnTo>
                  <a:pt x="3193" y="315"/>
                </a:lnTo>
                <a:lnTo>
                  <a:pt x="3151" y="343"/>
                </a:lnTo>
                <a:lnTo>
                  <a:pt x="3113" y="375"/>
                </a:lnTo>
                <a:lnTo>
                  <a:pt x="3080" y="413"/>
                </a:lnTo>
                <a:lnTo>
                  <a:pt x="3052" y="455"/>
                </a:lnTo>
                <a:lnTo>
                  <a:pt x="3029" y="499"/>
                </a:lnTo>
                <a:lnTo>
                  <a:pt x="3013" y="547"/>
                </a:lnTo>
                <a:lnTo>
                  <a:pt x="3002" y="599"/>
                </a:lnTo>
                <a:lnTo>
                  <a:pt x="2999" y="652"/>
                </a:lnTo>
                <a:lnTo>
                  <a:pt x="3002" y="705"/>
                </a:lnTo>
                <a:lnTo>
                  <a:pt x="3013" y="756"/>
                </a:lnTo>
                <a:lnTo>
                  <a:pt x="3029" y="804"/>
                </a:lnTo>
                <a:lnTo>
                  <a:pt x="3052" y="849"/>
                </a:lnTo>
                <a:lnTo>
                  <a:pt x="3080" y="890"/>
                </a:lnTo>
                <a:lnTo>
                  <a:pt x="3113" y="928"/>
                </a:lnTo>
                <a:lnTo>
                  <a:pt x="3151" y="960"/>
                </a:lnTo>
                <a:lnTo>
                  <a:pt x="3193" y="988"/>
                </a:lnTo>
                <a:lnTo>
                  <a:pt x="3237" y="1011"/>
                </a:lnTo>
                <a:lnTo>
                  <a:pt x="3286" y="1029"/>
                </a:lnTo>
                <a:lnTo>
                  <a:pt x="3337" y="1039"/>
                </a:lnTo>
                <a:lnTo>
                  <a:pt x="3390" y="1043"/>
                </a:lnTo>
                <a:lnTo>
                  <a:pt x="3443" y="1039"/>
                </a:lnTo>
                <a:lnTo>
                  <a:pt x="3494" y="1029"/>
                </a:lnTo>
                <a:lnTo>
                  <a:pt x="3542" y="1011"/>
                </a:lnTo>
                <a:lnTo>
                  <a:pt x="3588" y="988"/>
                </a:lnTo>
                <a:lnTo>
                  <a:pt x="3628" y="960"/>
                </a:lnTo>
                <a:lnTo>
                  <a:pt x="3666" y="928"/>
                </a:lnTo>
                <a:lnTo>
                  <a:pt x="3699" y="890"/>
                </a:lnTo>
                <a:lnTo>
                  <a:pt x="3727" y="849"/>
                </a:lnTo>
                <a:lnTo>
                  <a:pt x="3750" y="804"/>
                </a:lnTo>
                <a:lnTo>
                  <a:pt x="3767" y="756"/>
                </a:lnTo>
                <a:lnTo>
                  <a:pt x="3777" y="705"/>
                </a:lnTo>
                <a:lnTo>
                  <a:pt x="3781" y="652"/>
                </a:lnTo>
                <a:lnTo>
                  <a:pt x="3777" y="599"/>
                </a:lnTo>
                <a:lnTo>
                  <a:pt x="3767" y="547"/>
                </a:lnTo>
                <a:lnTo>
                  <a:pt x="3750" y="499"/>
                </a:lnTo>
                <a:lnTo>
                  <a:pt x="3727" y="455"/>
                </a:lnTo>
                <a:lnTo>
                  <a:pt x="3699" y="413"/>
                </a:lnTo>
                <a:lnTo>
                  <a:pt x="3666" y="375"/>
                </a:lnTo>
                <a:lnTo>
                  <a:pt x="3628" y="343"/>
                </a:lnTo>
                <a:lnTo>
                  <a:pt x="3588" y="315"/>
                </a:lnTo>
                <a:lnTo>
                  <a:pt x="3542" y="292"/>
                </a:lnTo>
                <a:lnTo>
                  <a:pt x="3494" y="276"/>
                </a:lnTo>
                <a:lnTo>
                  <a:pt x="3443" y="264"/>
                </a:lnTo>
                <a:lnTo>
                  <a:pt x="3390" y="262"/>
                </a:lnTo>
                <a:close/>
                <a:moveTo>
                  <a:pt x="3390" y="0"/>
                </a:moveTo>
                <a:lnTo>
                  <a:pt x="3461" y="4"/>
                </a:lnTo>
                <a:lnTo>
                  <a:pt x="3529" y="15"/>
                </a:lnTo>
                <a:lnTo>
                  <a:pt x="3595" y="34"/>
                </a:lnTo>
                <a:lnTo>
                  <a:pt x="3658" y="58"/>
                </a:lnTo>
                <a:lnTo>
                  <a:pt x="3719" y="90"/>
                </a:lnTo>
                <a:lnTo>
                  <a:pt x="3775" y="127"/>
                </a:lnTo>
                <a:lnTo>
                  <a:pt x="3827" y="168"/>
                </a:lnTo>
                <a:lnTo>
                  <a:pt x="3874" y="215"/>
                </a:lnTo>
                <a:lnTo>
                  <a:pt x="3915" y="267"/>
                </a:lnTo>
                <a:lnTo>
                  <a:pt x="3952" y="324"/>
                </a:lnTo>
                <a:lnTo>
                  <a:pt x="3984" y="383"/>
                </a:lnTo>
                <a:lnTo>
                  <a:pt x="4009" y="446"/>
                </a:lnTo>
                <a:lnTo>
                  <a:pt x="4027" y="512"/>
                </a:lnTo>
                <a:lnTo>
                  <a:pt x="4038" y="580"/>
                </a:lnTo>
                <a:lnTo>
                  <a:pt x="4042" y="652"/>
                </a:lnTo>
                <a:lnTo>
                  <a:pt x="4038" y="723"/>
                </a:lnTo>
                <a:lnTo>
                  <a:pt x="4027" y="794"/>
                </a:lnTo>
                <a:lnTo>
                  <a:pt x="4008" y="859"/>
                </a:lnTo>
                <a:lnTo>
                  <a:pt x="3982" y="924"/>
                </a:lnTo>
                <a:lnTo>
                  <a:pt x="3390" y="2084"/>
                </a:lnTo>
                <a:lnTo>
                  <a:pt x="2798" y="924"/>
                </a:lnTo>
                <a:lnTo>
                  <a:pt x="2773" y="859"/>
                </a:lnTo>
                <a:lnTo>
                  <a:pt x="2754" y="794"/>
                </a:lnTo>
                <a:lnTo>
                  <a:pt x="2742" y="723"/>
                </a:lnTo>
                <a:lnTo>
                  <a:pt x="2738" y="652"/>
                </a:lnTo>
                <a:lnTo>
                  <a:pt x="2742" y="580"/>
                </a:lnTo>
                <a:lnTo>
                  <a:pt x="2752" y="512"/>
                </a:lnTo>
                <a:lnTo>
                  <a:pt x="2771" y="446"/>
                </a:lnTo>
                <a:lnTo>
                  <a:pt x="2795" y="383"/>
                </a:lnTo>
                <a:lnTo>
                  <a:pt x="2827" y="324"/>
                </a:lnTo>
                <a:lnTo>
                  <a:pt x="2864" y="267"/>
                </a:lnTo>
                <a:lnTo>
                  <a:pt x="2905" y="215"/>
                </a:lnTo>
                <a:lnTo>
                  <a:pt x="2952" y="168"/>
                </a:lnTo>
                <a:lnTo>
                  <a:pt x="3004" y="127"/>
                </a:lnTo>
                <a:lnTo>
                  <a:pt x="3061" y="90"/>
                </a:lnTo>
                <a:lnTo>
                  <a:pt x="3121" y="58"/>
                </a:lnTo>
                <a:lnTo>
                  <a:pt x="3184" y="34"/>
                </a:lnTo>
                <a:lnTo>
                  <a:pt x="3250" y="15"/>
                </a:lnTo>
                <a:lnTo>
                  <a:pt x="3319" y="4"/>
                </a:lnTo>
                <a:lnTo>
                  <a:pt x="339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35" name="Freeform 6"/>
          <p:cNvSpPr>
            <a:spLocks/>
          </p:cNvSpPr>
          <p:nvPr/>
        </p:nvSpPr>
        <p:spPr bwMode="auto">
          <a:xfrm>
            <a:off x="7631617" y="5019006"/>
            <a:ext cx="550494" cy="351768"/>
          </a:xfrm>
          <a:custGeom>
            <a:avLst/>
            <a:gdLst>
              <a:gd name="T0" fmla="*/ 3017 w 3855"/>
              <a:gd name="T1" fmla="*/ 57 h 2464"/>
              <a:gd name="T2" fmla="*/ 3406 w 3855"/>
              <a:gd name="T3" fmla="*/ 270 h 2464"/>
              <a:gd name="T4" fmla="*/ 3692 w 3855"/>
              <a:gd name="T5" fmla="*/ 611 h 2464"/>
              <a:gd name="T6" fmla="*/ 3841 w 3855"/>
              <a:gd name="T7" fmla="*/ 1041 h 2464"/>
              <a:gd name="T8" fmla="*/ 3823 w 3855"/>
              <a:gd name="T9" fmla="*/ 1514 h 2464"/>
              <a:gd name="T10" fmla="*/ 3644 w 3855"/>
              <a:gd name="T11" fmla="*/ 1929 h 2464"/>
              <a:gd name="T12" fmla="*/ 3334 w 3855"/>
              <a:gd name="T13" fmla="*/ 2247 h 2464"/>
              <a:gd name="T14" fmla="*/ 2929 w 3855"/>
              <a:gd name="T15" fmla="*/ 2431 h 2464"/>
              <a:gd name="T16" fmla="*/ 2477 w 3855"/>
              <a:gd name="T17" fmla="*/ 2451 h 2464"/>
              <a:gd name="T18" fmla="*/ 2075 w 3855"/>
              <a:gd name="T19" fmla="*/ 2312 h 2464"/>
              <a:gd name="T20" fmla="*/ 1795 w 3855"/>
              <a:gd name="T21" fmla="*/ 2088 h 2464"/>
              <a:gd name="T22" fmla="*/ 1688 w 3855"/>
              <a:gd name="T23" fmla="*/ 1931 h 2464"/>
              <a:gd name="T24" fmla="*/ 1574 w 3855"/>
              <a:gd name="T25" fmla="*/ 1742 h 2464"/>
              <a:gd name="T26" fmla="*/ 1491 w 3855"/>
              <a:gd name="T27" fmla="*/ 1498 h 2464"/>
              <a:gd name="T28" fmla="*/ 1428 w 3855"/>
              <a:gd name="T29" fmla="*/ 1178 h 2464"/>
              <a:gd name="T30" fmla="*/ 1311 w 3855"/>
              <a:gd name="T31" fmla="*/ 922 h 2464"/>
              <a:gd name="T32" fmla="*/ 1075 w 3855"/>
              <a:gd name="T33" fmla="*/ 772 h 2464"/>
              <a:gd name="T34" fmla="*/ 792 w 3855"/>
              <a:gd name="T35" fmla="*/ 788 h 2464"/>
              <a:gd name="T36" fmla="*/ 579 w 3855"/>
              <a:gd name="T37" fmla="*/ 960 h 2464"/>
              <a:gd name="T38" fmla="*/ 495 w 3855"/>
              <a:gd name="T39" fmla="*/ 1231 h 2464"/>
              <a:gd name="T40" fmla="*/ 579 w 3855"/>
              <a:gd name="T41" fmla="*/ 1503 h 2464"/>
              <a:gd name="T42" fmla="*/ 792 w 3855"/>
              <a:gd name="T43" fmla="*/ 1675 h 2464"/>
              <a:gd name="T44" fmla="*/ 1071 w 3855"/>
              <a:gd name="T45" fmla="*/ 1693 h 2464"/>
              <a:gd name="T46" fmla="*/ 1241 w 3855"/>
              <a:gd name="T47" fmla="*/ 1651 h 2464"/>
              <a:gd name="T48" fmla="*/ 1308 w 3855"/>
              <a:gd name="T49" fmla="*/ 1761 h 2464"/>
              <a:gd name="T50" fmla="*/ 1412 w 3855"/>
              <a:gd name="T51" fmla="*/ 1968 h 2464"/>
              <a:gd name="T52" fmla="*/ 1386 w 3855"/>
              <a:gd name="T53" fmla="*/ 2102 h 2464"/>
              <a:gd name="T54" fmla="*/ 1119 w 3855"/>
              <a:gd name="T55" fmla="*/ 2202 h 2464"/>
              <a:gd name="T56" fmla="*/ 717 w 3855"/>
              <a:gd name="T57" fmla="*/ 2184 h 2464"/>
              <a:gd name="T58" fmla="*/ 369 w 3855"/>
              <a:gd name="T59" fmla="*/ 2007 h 2464"/>
              <a:gd name="T60" fmla="*/ 118 w 3855"/>
              <a:gd name="T61" fmla="*/ 1705 h 2464"/>
              <a:gd name="T62" fmla="*/ 4 w 3855"/>
              <a:gd name="T63" fmla="*/ 1316 h 2464"/>
              <a:gd name="T64" fmla="*/ 54 w 3855"/>
              <a:gd name="T65" fmla="*/ 906 h 2464"/>
              <a:gd name="T66" fmla="*/ 254 w 3855"/>
              <a:gd name="T67" fmla="*/ 566 h 2464"/>
              <a:gd name="T68" fmla="*/ 568 w 3855"/>
              <a:gd name="T69" fmla="*/ 333 h 2464"/>
              <a:gd name="T70" fmla="*/ 960 w 3855"/>
              <a:gd name="T71" fmla="*/ 248 h 2464"/>
              <a:gd name="T72" fmla="*/ 1359 w 3855"/>
              <a:gd name="T73" fmla="*/ 337 h 2464"/>
              <a:gd name="T74" fmla="*/ 1619 w 3855"/>
              <a:gd name="T75" fmla="*/ 520 h 2464"/>
              <a:gd name="T76" fmla="*/ 1798 w 3855"/>
              <a:gd name="T77" fmla="*/ 728 h 2464"/>
              <a:gd name="T78" fmla="*/ 1931 w 3855"/>
              <a:gd name="T79" fmla="*/ 1011 h 2464"/>
              <a:gd name="T80" fmla="*/ 1946 w 3855"/>
              <a:gd name="T81" fmla="*/ 1180 h 2464"/>
              <a:gd name="T82" fmla="*/ 1962 w 3855"/>
              <a:gd name="T83" fmla="*/ 1378 h 2464"/>
              <a:gd name="T84" fmla="*/ 2110 w 3855"/>
              <a:gd name="T85" fmla="*/ 1692 h 2464"/>
              <a:gd name="T86" fmla="*/ 2379 w 3855"/>
              <a:gd name="T87" fmla="*/ 1899 h 2464"/>
              <a:gd name="T88" fmla="*/ 2725 w 3855"/>
              <a:gd name="T89" fmla="*/ 1952 h 2464"/>
              <a:gd name="T90" fmla="*/ 3048 w 3855"/>
              <a:gd name="T91" fmla="*/ 1832 h 2464"/>
              <a:gd name="T92" fmla="*/ 3274 w 3855"/>
              <a:gd name="T93" fmla="*/ 1577 h 2464"/>
              <a:gd name="T94" fmla="*/ 3360 w 3855"/>
              <a:gd name="T95" fmla="*/ 1231 h 2464"/>
              <a:gd name="T96" fmla="*/ 3274 w 3855"/>
              <a:gd name="T97" fmla="*/ 887 h 2464"/>
              <a:gd name="T98" fmla="*/ 3048 w 3855"/>
              <a:gd name="T99" fmla="*/ 631 h 2464"/>
              <a:gd name="T100" fmla="*/ 2725 w 3855"/>
              <a:gd name="T101" fmla="*/ 512 h 2464"/>
              <a:gd name="T102" fmla="*/ 2407 w 3855"/>
              <a:gd name="T103" fmla="*/ 554 h 2464"/>
              <a:gd name="T104" fmla="*/ 2180 w 3855"/>
              <a:gd name="T105" fmla="*/ 691 h 2464"/>
              <a:gd name="T106" fmla="*/ 2078 w 3855"/>
              <a:gd name="T107" fmla="*/ 686 h 2464"/>
              <a:gd name="T108" fmla="*/ 1892 w 3855"/>
              <a:gd name="T109" fmla="*/ 442 h 2464"/>
              <a:gd name="T110" fmla="*/ 1867 w 3855"/>
              <a:gd name="T111" fmla="*/ 327 h 2464"/>
              <a:gd name="T112" fmla="*/ 2052 w 3855"/>
              <a:gd name="T113" fmla="*/ 166 h 2464"/>
              <a:gd name="T114" fmla="*/ 2470 w 3855"/>
              <a:gd name="T115" fmla="*/ 14 h 2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55" h="2464">
                <a:moveTo>
                  <a:pt x="2654" y="0"/>
                </a:moveTo>
                <a:lnTo>
                  <a:pt x="2748" y="3"/>
                </a:lnTo>
                <a:lnTo>
                  <a:pt x="2840" y="14"/>
                </a:lnTo>
                <a:lnTo>
                  <a:pt x="2930" y="32"/>
                </a:lnTo>
                <a:lnTo>
                  <a:pt x="3017" y="57"/>
                </a:lnTo>
                <a:lnTo>
                  <a:pt x="3101" y="88"/>
                </a:lnTo>
                <a:lnTo>
                  <a:pt x="3183" y="125"/>
                </a:lnTo>
                <a:lnTo>
                  <a:pt x="3261" y="168"/>
                </a:lnTo>
                <a:lnTo>
                  <a:pt x="3335" y="217"/>
                </a:lnTo>
                <a:lnTo>
                  <a:pt x="3406" y="270"/>
                </a:lnTo>
                <a:lnTo>
                  <a:pt x="3472" y="329"/>
                </a:lnTo>
                <a:lnTo>
                  <a:pt x="3534" y="394"/>
                </a:lnTo>
                <a:lnTo>
                  <a:pt x="3592" y="462"/>
                </a:lnTo>
                <a:lnTo>
                  <a:pt x="3645" y="534"/>
                </a:lnTo>
                <a:lnTo>
                  <a:pt x="3692" y="611"/>
                </a:lnTo>
                <a:lnTo>
                  <a:pt x="3733" y="691"/>
                </a:lnTo>
                <a:lnTo>
                  <a:pt x="3770" y="774"/>
                </a:lnTo>
                <a:lnTo>
                  <a:pt x="3800" y="860"/>
                </a:lnTo>
                <a:lnTo>
                  <a:pt x="3824" y="950"/>
                </a:lnTo>
                <a:lnTo>
                  <a:pt x="3841" y="1041"/>
                </a:lnTo>
                <a:lnTo>
                  <a:pt x="3852" y="1136"/>
                </a:lnTo>
                <a:lnTo>
                  <a:pt x="3855" y="1231"/>
                </a:lnTo>
                <a:lnTo>
                  <a:pt x="3852" y="1328"/>
                </a:lnTo>
                <a:lnTo>
                  <a:pt x="3841" y="1422"/>
                </a:lnTo>
                <a:lnTo>
                  <a:pt x="3823" y="1514"/>
                </a:lnTo>
                <a:lnTo>
                  <a:pt x="3800" y="1603"/>
                </a:lnTo>
                <a:lnTo>
                  <a:pt x="3770" y="1689"/>
                </a:lnTo>
                <a:lnTo>
                  <a:pt x="3733" y="1773"/>
                </a:lnTo>
                <a:lnTo>
                  <a:pt x="3691" y="1853"/>
                </a:lnTo>
                <a:lnTo>
                  <a:pt x="3644" y="1929"/>
                </a:lnTo>
                <a:lnTo>
                  <a:pt x="3592" y="2002"/>
                </a:lnTo>
                <a:lnTo>
                  <a:pt x="3534" y="2070"/>
                </a:lnTo>
                <a:lnTo>
                  <a:pt x="3471" y="2134"/>
                </a:lnTo>
                <a:lnTo>
                  <a:pt x="3405" y="2192"/>
                </a:lnTo>
                <a:lnTo>
                  <a:pt x="3334" y="2247"/>
                </a:lnTo>
                <a:lnTo>
                  <a:pt x="3259" y="2296"/>
                </a:lnTo>
                <a:lnTo>
                  <a:pt x="3181" y="2338"/>
                </a:lnTo>
                <a:lnTo>
                  <a:pt x="3100" y="2376"/>
                </a:lnTo>
                <a:lnTo>
                  <a:pt x="3016" y="2407"/>
                </a:lnTo>
                <a:lnTo>
                  <a:pt x="2929" y="2431"/>
                </a:lnTo>
                <a:lnTo>
                  <a:pt x="2840" y="2449"/>
                </a:lnTo>
                <a:lnTo>
                  <a:pt x="2748" y="2460"/>
                </a:lnTo>
                <a:lnTo>
                  <a:pt x="2654" y="2464"/>
                </a:lnTo>
                <a:lnTo>
                  <a:pt x="2565" y="2460"/>
                </a:lnTo>
                <a:lnTo>
                  <a:pt x="2477" y="2451"/>
                </a:lnTo>
                <a:lnTo>
                  <a:pt x="2392" y="2435"/>
                </a:lnTo>
                <a:lnTo>
                  <a:pt x="2309" y="2412"/>
                </a:lnTo>
                <a:lnTo>
                  <a:pt x="2229" y="2384"/>
                </a:lnTo>
                <a:lnTo>
                  <a:pt x="2151" y="2351"/>
                </a:lnTo>
                <a:lnTo>
                  <a:pt x="2075" y="2312"/>
                </a:lnTo>
                <a:lnTo>
                  <a:pt x="2004" y="2269"/>
                </a:lnTo>
                <a:lnTo>
                  <a:pt x="1936" y="2219"/>
                </a:lnTo>
                <a:lnTo>
                  <a:pt x="1871" y="2166"/>
                </a:lnTo>
                <a:lnTo>
                  <a:pt x="1809" y="2108"/>
                </a:lnTo>
                <a:lnTo>
                  <a:pt x="1795" y="2088"/>
                </a:lnTo>
                <a:lnTo>
                  <a:pt x="1777" y="2063"/>
                </a:lnTo>
                <a:lnTo>
                  <a:pt x="1757" y="2034"/>
                </a:lnTo>
                <a:lnTo>
                  <a:pt x="1735" y="2002"/>
                </a:lnTo>
                <a:lnTo>
                  <a:pt x="1711" y="1967"/>
                </a:lnTo>
                <a:lnTo>
                  <a:pt x="1688" y="1931"/>
                </a:lnTo>
                <a:lnTo>
                  <a:pt x="1663" y="1892"/>
                </a:lnTo>
                <a:lnTo>
                  <a:pt x="1638" y="1853"/>
                </a:lnTo>
                <a:lnTo>
                  <a:pt x="1616" y="1816"/>
                </a:lnTo>
                <a:lnTo>
                  <a:pt x="1593" y="1778"/>
                </a:lnTo>
                <a:lnTo>
                  <a:pt x="1574" y="1742"/>
                </a:lnTo>
                <a:lnTo>
                  <a:pt x="1556" y="1708"/>
                </a:lnTo>
                <a:lnTo>
                  <a:pt x="1535" y="1658"/>
                </a:lnTo>
                <a:lnTo>
                  <a:pt x="1519" y="1606"/>
                </a:lnTo>
                <a:lnTo>
                  <a:pt x="1503" y="1552"/>
                </a:lnTo>
                <a:lnTo>
                  <a:pt x="1491" y="1498"/>
                </a:lnTo>
                <a:lnTo>
                  <a:pt x="1481" y="1443"/>
                </a:lnTo>
                <a:lnTo>
                  <a:pt x="1471" y="1388"/>
                </a:lnTo>
                <a:lnTo>
                  <a:pt x="1452" y="1285"/>
                </a:lnTo>
                <a:lnTo>
                  <a:pt x="1441" y="1231"/>
                </a:lnTo>
                <a:lnTo>
                  <a:pt x="1428" y="1178"/>
                </a:lnTo>
                <a:lnTo>
                  <a:pt x="1411" y="1126"/>
                </a:lnTo>
                <a:lnTo>
                  <a:pt x="1396" y="1070"/>
                </a:lnTo>
                <a:lnTo>
                  <a:pt x="1372" y="1017"/>
                </a:lnTo>
                <a:lnTo>
                  <a:pt x="1344" y="967"/>
                </a:lnTo>
                <a:lnTo>
                  <a:pt x="1311" y="922"/>
                </a:lnTo>
                <a:lnTo>
                  <a:pt x="1272" y="881"/>
                </a:lnTo>
                <a:lnTo>
                  <a:pt x="1228" y="845"/>
                </a:lnTo>
                <a:lnTo>
                  <a:pt x="1181" y="814"/>
                </a:lnTo>
                <a:lnTo>
                  <a:pt x="1130" y="789"/>
                </a:lnTo>
                <a:lnTo>
                  <a:pt x="1075" y="772"/>
                </a:lnTo>
                <a:lnTo>
                  <a:pt x="1019" y="760"/>
                </a:lnTo>
                <a:lnTo>
                  <a:pt x="960" y="756"/>
                </a:lnTo>
                <a:lnTo>
                  <a:pt x="902" y="760"/>
                </a:lnTo>
                <a:lnTo>
                  <a:pt x="845" y="771"/>
                </a:lnTo>
                <a:lnTo>
                  <a:pt x="792" y="788"/>
                </a:lnTo>
                <a:lnTo>
                  <a:pt x="742" y="812"/>
                </a:lnTo>
                <a:lnTo>
                  <a:pt x="695" y="841"/>
                </a:lnTo>
                <a:lnTo>
                  <a:pt x="651" y="876"/>
                </a:lnTo>
                <a:lnTo>
                  <a:pt x="613" y="916"/>
                </a:lnTo>
                <a:lnTo>
                  <a:pt x="579" y="960"/>
                </a:lnTo>
                <a:lnTo>
                  <a:pt x="550" y="1008"/>
                </a:lnTo>
                <a:lnTo>
                  <a:pt x="527" y="1060"/>
                </a:lnTo>
                <a:lnTo>
                  <a:pt x="509" y="1115"/>
                </a:lnTo>
                <a:lnTo>
                  <a:pt x="499" y="1172"/>
                </a:lnTo>
                <a:lnTo>
                  <a:pt x="495" y="1231"/>
                </a:lnTo>
                <a:lnTo>
                  <a:pt x="499" y="1292"/>
                </a:lnTo>
                <a:lnTo>
                  <a:pt x="509" y="1349"/>
                </a:lnTo>
                <a:lnTo>
                  <a:pt x="527" y="1403"/>
                </a:lnTo>
                <a:lnTo>
                  <a:pt x="550" y="1456"/>
                </a:lnTo>
                <a:lnTo>
                  <a:pt x="579" y="1503"/>
                </a:lnTo>
                <a:lnTo>
                  <a:pt x="613" y="1548"/>
                </a:lnTo>
                <a:lnTo>
                  <a:pt x="651" y="1588"/>
                </a:lnTo>
                <a:lnTo>
                  <a:pt x="695" y="1622"/>
                </a:lnTo>
                <a:lnTo>
                  <a:pt x="742" y="1652"/>
                </a:lnTo>
                <a:lnTo>
                  <a:pt x="792" y="1675"/>
                </a:lnTo>
                <a:lnTo>
                  <a:pt x="845" y="1693"/>
                </a:lnTo>
                <a:lnTo>
                  <a:pt x="902" y="1704"/>
                </a:lnTo>
                <a:lnTo>
                  <a:pt x="960" y="1708"/>
                </a:lnTo>
                <a:lnTo>
                  <a:pt x="1016" y="1704"/>
                </a:lnTo>
                <a:lnTo>
                  <a:pt x="1071" y="1693"/>
                </a:lnTo>
                <a:lnTo>
                  <a:pt x="1123" y="1676"/>
                </a:lnTo>
                <a:lnTo>
                  <a:pt x="1172" y="1654"/>
                </a:lnTo>
                <a:lnTo>
                  <a:pt x="1195" y="1646"/>
                </a:lnTo>
                <a:lnTo>
                  <a:pt x="1218" y="1645"/>
                </a:lnTo>
                <a:lnTo>
                  <a:pt x="1241" y="1651"/>
                </a:lnTo>
                <a:lnTo>
                  <a:pt x="1256" y="1659"/>
                </a:lnTo>
                <a:lnTo>
                  <a:pt x="1270" y="1671"/>
                </a:lnTo>
                <a:lnTo>
                  <a:pt x="1281" y="1685"/>
                </a:lnTo>
                <a:lnTo>
                  <a:pt x="1288" y="1702"/>
                </a:lnTo>
                <a:lnTo>
                  <a:pt x="1308" y="1761"/>
                </a:lnTo>
                <a:lnTo>
                  <a:pt x="1334" y="1819"/>
                </a:lnTo>
                <a:lnTo>
                  <a:pt x="1353" y="1859"/>
                </a:lnTo>
                <a:lnTo>
                  <a:pt x="1376" y="1900"/>
                </a:lnTo>
                <a:lnTo>
                  <a:pt x="1400" y="1943"/>
                </a:lnTo>
                <a:lnTo>
                  <a:pt x="1412" y="1968"/>
                </a:lnTo>
                <a:lnTo>
                  <a:pt x="1418" y="1996"/>
                </a:lnTo>
                <a:lnTo>
                  <a:pt x="1419" y="2025"/>
                </a:lnTo>
                <a:lnTo>
                  <a:pt x="1413" y="2052"/>
                </a:lnTo>
                <a:lnTo>
                  <a:pt x="1403" y="2079"/>
                </a:lnTo>
                <a:lnTo>
                  <a:pt x="1386" y="2102"/>
                </a:lnTo>
                <a:lnTo>
                  <a:pt x="1366" y="2120"/>
                </a:lnTo>
                <a:lnTo>
                  <a:pt x="1341" y="2134"/>
                </a:lnTo>
                <a:lnTo>
                  <a:pt x="1270" y="2163"/>
                </a:lnTo>
                <a:lnTo>
                  <a:pt x="1196" y="2186"/>
                </a:lnTo>
                <a:lnTo>
                  <a:pt x="1119" y="2202"/>
                </a:lnTo>
                <a:lnTo>
                  <a:pt x="1040" y="2213"/>
                </a:lnTo>
                <a:lnTo>
                  <a:pt x="960" y="2217"/>
                </a:lnTo>
                <a:lnTo>
                  <a:pt x="877" y="2213"/>
                </a:lnTo>
                <a:lnTo>
                  <a:pt x="797" y="2202"/>
                </a:lnTo>
                <a:lnTo>
                  <a:pt x="717" y="2184"/>
                </a:lnTo>
                <a:lnTo>
                  <a:pt x="642" y="2161"/>
                </a:lnTo>
                <a:lnTo>
                  <a:pt x="568" y="2131"/>
                </a:lnTo>
                <a:lnTo>
                  <a:pt x="499" y="2094"/>
                </a:lnTo>
                <a:lnTo>
                  <a:pt x="431" y="2053"/>
                </a:lnTo>
                <a:lnTo>
                  <a:pt x="369" y="2007"/>
                </a:lnTo>
                <a:lnTo>
                  <a:pt x="310" y="1955"/>
                </a:lnTo>
                <a:lnTo>
                  <a:pt x="254" y="1899"/>
                </a:lnTo>
                <a:lnTo>
                  <a:pt x="204" y="1839"/>
                </a:lnTo>
                <a:lnTo>
                  <a:pt x="158" y="1774"/>
                </a:lnTo>
                <a:lnTo>
                  <a:pt x="118" y="1705"/>
                </a:lnTo>
                <a:lnTo>
                  <a:pt x="84" y="1634"/>
                </a:lnTo>
                <a:lnTo>
                  <a:pt x="54" y="1559"/>
                </a:lnTo>
                <a:lnTo>
                  <a:pt x="31" y="1480"/>
                </a:lnTo>
                <a:lnTo>
                  <a:pt x="14" y="1400"/>
                </a:lnTo>
                <a:lnTo>
                  <a:pt x="4" y="1316"/>
                </a:lnTo>
                <a:lnTo>
                  <a:pt x="0" y="1231"/>
                </a:lnTo>
                <a:lnTo>
                  <a:pt x="4" y="1148"/>
                </a:lnTo>
                <a:lnTo>
                  <a:pt x="14" y="1064"/>
                </a:lnTo>
                <a:lnTo>
                  <a:pt x="31" y="984"/>
                </a:lnTo>
                <a:lnTo>
                  <a:pt x="54" y="906"/>
                </a:lnTo>
                <a:lnTo>
                  <a:pt x="84" y="831"/>
                </a:lnTo>
                <a:lnTo>
                  <a:pt x="118" y="759"/>
                </a:lnTo>
                <a:lnTo>
                  <a:pt x="158" y="691"/>
                </a:lnTo>
                <a:lnTo>
                  <a:pt x="204" y="625"/>
                </a:lnTo>
                <a:lnTo>
                  <a:pt x="254" y="566"/>
                </a:lnTo>
                <a:lnTo>
                  <a:pt x="310" y="509"/>
                </a:lnTo>
                <a:lnTo>
                  <a:pt x="369" y="458"/>
                </a:lnTo>
                <a:lnTo>
                  <a:pt x="431" y="411"/>
                </a:lnTo>
                <a:lnTo>
                  <a:pt x="499" y="369"/>
                </a:lnTo>
                <a:lnTo>
                  <a:pt x="568" y="333"/>
                </a:lnTo>
                <a:lnTo>
                  <a:pt x="642" y="304"/>
                </a:lnTo>
                <a:lnTo>
                  <a:pt x="717" y="280"/>
                </a:lnTo>
                <a:lnTo>
                  <a:pt x="797" y="263"/>
                </a:lnTo>
                <a:lnTo>
                  <a:pt x="877" y="252"/>
                </a:lnTo>
                <a:lnTo>
                  <a:pt x="960" y="248"/>
                </a:lnTo>
                <a:lnTo>
                  <a:pt x="1045" y="252"/>
                </a:lnTo>
                <a:lnTo>
                  <a:pt x="1126" y="263"/>
                </a:lnTo>
                <a:lnTo>
                  <a:pt x="1207" y="281"/>
                </a:lnTo>
                <a:lnTo>
                  <a:pt x="1285" y="306"/>
                </a:lnTo>
                <a:lnTo>
                  <a:pt x="1359" y="337"/>
                </a:lnTo>
                <a:lnTo>
                  <a:pt x="1430" y="374"/>
                </a:lnTo>
                <a:lnTo>
                  <a:pt x="1497" y="418"/>
                </a:lnTo>
                <a:lnTo>
                  <a:pt x="1561" y="466"/>
                </a:lnTo>
                <a:lnTo>
                  <a:pt x="1590" y="491"/>
                </a:lnTo>
                <a:lnTo>
                  <a:pt x="1619" y="520"/>
                </a:lnTo>
                <a:lnTo>
                  <a:pt x="1651" y="552"/>
                </a:lnTo>
                <a:lnTo>
                  <a:pt x="1688" y="591"/>
                </a:lnTo>
                <a:lnTo>
                  <a:pt x="1725" y="634"/>
                </a:lnTo>
                <a:lnTo>
                  <a:pt x="1762" y="680"/>
                </a:lnTo>
                <a:lnTo>
                  <a:pt x="1798" y="728"/>
                </a:lnTo>
                <a:lnTo>
                  <a:pt x="1832" y="780"/>
                </a:lnTo>
                <a:lnTo>
                  <a:pt x="1863" y="835"/>
                </a:lnTo>
                <a:lnTo>
                  <a:pt x="1891" y="892"/>
                </a:lnTo>
                <a:lnTo>
                  <a:pt x="1913" y="950"/>
                </a:lnTo>
                <a:lnTo>
                  <a:pt x="1931" y="1011"/>
                </a:lnTo>
                <a:lnTo>
                  <a:pt x="1942" y="1072"/>
                </a:lnTo>
                <a:lnTo>
                  <a:pt x="1945" y="1136"/>
                </a:lnTo>
                <a:lnTo>
                  <a:pt x="1946" y="1145"/>
                </a:lnTo>
                <a:lnTo>
                  <a:pt x="1946" y="1161"/>
                </a:lnTo>
                <a:lnTo>
                  <a:pt x="1946" y="1180"/>
                </a:lnTo>
                <a:lnTo>
                  <a:pt x="1948" y="1200"/>
                </a:lnTo>
                <a:lnTo>
                  <a:pt x="1948" y="1218"/>
                </a:lnTo>
                <a:lnTo>
                  <a:pt x="1948" y="1231"/>
                </a:lnTo>
                <a:lnTo>
                  <a:pt x="1951" y="1305"/>
                </a:lnTo>
                <a:lnTo>
                  <a:pt x="1962" y="1378"/>
                </a:lnTo>
                <a:lnTo>
                  <a:pt x="1980" y="1447"/>
                </a:lnTo>
                <a:lnTo>
                  <a:pt x="2003" y="1514"/>
                </a:lnTo>
                <a:lnTo>
                  <a:pt x="2033" y="1577"/>
                </a:lnTo>
                <a:lnTo>
                  <a:pt x="2068" y="1636"/>
                </a:lnTo>
                <a:lnTo>
                  <a:pt x="2110" y="1692"/>
                </a:lnTo>
                <a:lnTo>
                  <a:pt x="2154" y="1744"/>
                </a:lnTo>
                <a:lnTo>
                  <a:pt x="2205" y="1790"/>
                </a:lnTo>
                <a:lnTo>
                  <a:pt x="2260" y="1832"/>
                </a:lnTo>
                <a:lnTo>
                  <a:pt x="2318" y="1869"/>
                </a:lnTo>
                <a:lnTo>
                  <a:pt x="2379" y="1899"/>
                </a:lnTo>
                <a:lnTo>
                  <a:pt x="2444" y="1923"/>
                </a:lnTo>
                <a:lnTo>
                  <a:pt x="2511" y="1942"/>
                </a:lnTo>
                <a:lnTo>
                  <a:pt x="2582" y="1952"/>
                </a:lnTo>
                <a:lnTo>
                  <a:pt x="2654" y="1956"/>
                </a:lnTo>
                <a:lnTo>
                  <a:pt x="2725" y="1952"/>
                </a:lnTo>
                <a:lnTo>
                  <a:pt x="2796" y="1942"/>
                </a:lnTo>
                <a:lnTo>
                  <a:pt x="2864" y="1923"/>
                </a:lnTo>
                <a:lnTo>
                  <a:pt x="2929" y="1899"/>
                </a:lnTo>
                <a:lnTo>
                  <a:pt x="2990" y="1869"/>
                </a:lnTo>
                <a:lnTo>
                  <a:pt x="3048" y="1832"/>
                </a:lnTo>
                <a:lnTo>
                  <a:pt x="3102" y="1790"/>
                </a:lnTo>
                <a:lnTo>
                  <a:pt x="3152" y="1744"/>
                </a:lnTo>
                <a:lnTo>
                  <a:pt x="3198" y="1692"/>
                </a:lnTo>
                <a:lnTo>
                  <a:pt x="3238" y="1636"/>
                </a:lnTo>
                <a:lnTo>
                  <a:pt x="3274" y="1577"/>
                </a:lnTo>
                <a:lnTo>
                  <a:pt x="3304" y="1514"/>
                </a:lnTo>
                <a:lnTo>
                  <a:pt x="3328" y="1447"/>
                </a:lnTo>
                <a:lnTo>
                  <a:pt x="3345" y="1378"/>
                </a:lnTo>
                <a:lnTo>
                  <a:pt x="3356" y="1305"/>
                </a:lnTo>
                <a:lnTo>
                  <a:pt x="3360" y="1231"/>
                </a:lnTo>
                <a:lnTo>
                  <a:pt x="3356" y="1157"/>
                </a:lnTo>
                <a:lnTo>
                  <a:pt x="3345" y="1086"/>
                </a:lnTo>
                <a:lnTo>
                  <a:pt x="3328" y="1017"/>
                </a:lnTo>
                <a:lnTo>
                  <a:pt x="3304" y="950"/>
                </a:lnTo>
                <a:lnTo>
                  <a:pt x="3274" y="887"/>
                </a:lnTo>
                <a:lnTo>
                  <a:pt x="3238" y="828"/>
                </a:lnTo>
                <a:lnTo>
                  <a:pt x="3198" y="772"/>
                </a:lnTo>
                <a:lnTo>
                  <a:pt x="3152" y="720"/>
                </a:lnTo>
                <a:lnTo>
                  <a:pt x="3102" y="674"/>
                </a:lnTo>
                <a:lnTo>
                  <a:pt x="3048" y="631"/>
                </a:lnTo>
                <a:lnTo>
                  <a:pt x="2990" y="596"/>
                </a:lnTo>
                <a:lnTo>
                  <a:pt x="2929" y="565"/>
                </a:lnTo>
                <a:lnTo>
                  <a:pt x="2864" y="540"/>
                </a:lnTo>
                <a:lnTo>
                  <a:pt x="2796" y="523"/>
                </a:lnTo>
                <a:lnTo>
                  <a:pt x="2725" y="512"/>
                </a:lnTo>
                <a:lnTo>
                  <a:pt x="2654" y="508"/>
                </a:lnTo>
                <a:lnTo>
                  <a:pt x="2589" y="511"/>
                </a:lnTo>
                <a:lnTo>
                  <a:pt x="2527" y="520"/>
                </a:lnTo>
                <a:lnTo>
                  <a:pt x="2466" y="534"/>
                </a:lnTo>
                <a:lnTo>
                  <a:pt x="2407" y="554"/>
                </a:lnTo>
                <a:lnTo>
                  <a:pt x="2351" y="578"/>
                </a:lnTo>
                <a:lnTo>
                  <a:pt x="2297" y="607"/>
                </a:lnTo>
                <a:lnTo>
                  <a:pt x="2247" y="641"/>
                </a:lnTo>
                <a:lnTo>
                  <a:pt x="2198" y="679"/>
                </a:lnTo>
                <a:lnTo>
                  <a:pt x="2180" y="691"/>
                </a:lnTo>
                <a:lnTo>
                  <a:pt x="2160" y="699"/>
                </a:lnTo>
                <a:lnTo>
                  <a:pt x="2139" y="703"/>
                </a:lnTo>
                <a:lnTo>
                  <a:pt x="2118" y="702"/>
                </a:lnTo>
                <a:lnTo>
                  <a:pt x="2097" y="697"/>
                </a:lnTo>
                <a:lnTo>
                  <a:pt x="2078" y="686"/>
                </a:lnTo>
                <a:lnTo>
                  <a:pt x="2061" y="671"/>
                </a:lnTo>
                <a:lnTo>
                  <a:pt x="2048" y="654"/>
                </a:lnTo>
                <a:lnTo>
                  <a:pt x="1997" y="578"/>
                </a:lnTo>
                <a:lnTo>
                  <a:pt x="1945" y="506"/>
                </a:lnTo>
                <a:lnTo>
                  <a:pt x="1892" y="442"/>
                </a:lnTo>
                <a:lnTo>
                  <a:pt x="1878" y="423"/>
                </a:lnTo>
                <a:lnTo>
                  <a:pt x="1868" y="401"/>
                </a:lnTo>
                <a:lnTo>
                  <a:pt x="1863" y="377"/>
                </a:lnTo>
                <a:lnTo>
                  <a:pt x="1863" y="351"/>
                </a:lnTo>
                <a:lnTo>
                  <a:pt x="1867" y="327"/>
                </a:lnTo>
                <a:lnTo>
                  <a:pt x="1876" y="305"/>
                </a:lnTo>
                <a:lnTo>
                  <a:pt x="1890" y="285"/>
                </a:lnTo>
                <a:lnTo>
                  <a:pt x="1906" y="268"/>
                </a:lnTo>
                <a:lnTo>
                  <a:pt x="1977" y="214"/>
                </a:lnTo>
                <a:lnTo>
                  <a:pt x="2052" y="166"/>
                </a:lnTo>
                <a:lnTo>
                  <a:pt x="2128" y="123"/>
                </a:lnTo>
                <a:lnTo>
                  <a:pt x="2210" y="87"/>
                </a:lnTo>
                <a:lnTo>
                  <a:pt x="2294" y="56"/>
                </a:lnTo>
                <a:lnTo>
                  <a:pt x="2380" y="31"/>
                </a:lnTo>
                <a:lnTo>
                  <a:pt x="2470" y="14"/>
                </a:lnTo>
                <a:lnTo>
                  <a:pt x="2561" y="3"/>
                </a:lnTo>
                <a:lnTo>
                  <a:pt x="265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36" name="Rectangle 135"/>
          <p:cNvSpPr/>
          <p:nvPr/>
        </p:nvSpPr>
        <p:spPr>
          <a:xfrm>
            <a:off x="2111210" y="5717650"/>
            <a:ext cx="861133" cy="461665"/>
          </a:xfrm>
          <a:prstGeom prst="rect">
            <a:avLst/>
          </a:prstGeom>
        </p:spPr>
        <p:txBody>
          <a:bodyPr wrap="none">
            <a:spAutoFit/>
          </a:bodyPr>
          <a:lstStyle/>
          <a:p>
            <a:pPr algn="ctr"/>
            <a:r>
              <a:rPr lang="en-GB" sz="2400" dirty="0" smtClean="0">
                <a:solidFill>
                  <a:schemeClr val="bg1"/>
                </a:solidFill>
                <a:latin typeface="Comic Sans MS" panose="030F0702030302020204" pitchFamily="66" charset="0"/>
                <a:ea typeface="Open Sans" panose="020B0606030504020204" pitchFamily="34" charset="0"/>
                <a:cs typeface="Open Sans" panose="020B0606030504020204" pitchFamily="34" charset="0"/>
              </a:rPr>
              <a:t># 01</a:t>
            </a:r>
          </a:p>
        </p:txBody>
      </p:sp>
      <p:sp>
        <p:nvSpPr>
          <p:cNvPr id="137" name="Rectangle 136"/>
          <p:cNvSpPr/>
          <p:nvPr/>
        </p:nvSpPr>
        <p:spPr>
          <a:xfrm>
            <a:off x="4748789" y="4951912"/>
            <a:ext cx="910827" cy="461665"/>
          </a:xfrm>
          <a:prstGeom prst="rect">
            <a:avLst/>
          </a:prstGeom>
        </p:spPr>
        <p:txBody>
          <a:bodyPr wrap="none">
            <a:spAutoFit/>
          </a:bodyPr>
          <a:lstStyle/>
          <a:p>
            <a:pPr algn="ctr"/>
            <a:r>
              <a:rPr lang="en-GB" sz="2400" dirty="0" smtClean="0">
                <a:solidFill>
                  <a:schemeClr val="bg1"/>
                </a:solidFill>
                <a:latin typeface="Comic Sans MS" panose="030F0702030302020204" pitchFamily="66" charset="0"/>
                <a:ea typeface="Open Sans" panose="020B0606030504020204" pitchFamily="34" charset="0"/>
                <a:cs typeface="Open Sans" panose="020B0606030504020204" pitchFamily="34" charset="0"/>
              </a:rPr>
              <a:t># 02</a:t>
            </a:r>
          </a:p>
        </p:txBody>
      </p:sp>
      <p:sp>
        <p:nvSpPr>
          <p:cNvPr id="138" name="Rectangle 137"/>
          <p:cNvSpPr/>
          <p:nvPr/>
        </p:nvSpPr>
        <p:spPr>
          <a:xfrm>
            <a:off x="7449315" y="4148074"/>
            <a:ext cx="910827" cy="461665"/>
          </a:xfrm>
          <a:prstGeom prst="rect">
            <a:avLst/>
          </a:prstGeom>
        </p:spPr>
        <p:txBody>
          <a:bodyPr wrap="none">
            <a:spAutoFit/>
          </a:bodyPr>
          <a:lstStyle/>
          <a:p>
            <a:pPr algn="ctr"/>
            <a:r>
              <a:rPr lang="en-GB" sz="2400" dirty="0" smtClean="0">
                <a:solidFill>
                  <a:schemeClr val="bg1"/>
                </a:solidFill>
                <a:latin typeface="Comic Sans MS" panose="030F0702030302020204" pitchFamily="66" charset="0"/>
                <a:ea typeface="Open Sans" panose="020B0606030504020204" pitchFamily="34" charset="0"/>
                <a:cs typeface="Open Sans" panose="020B0606030504020204" pitchFamily="34" charset="0"/>
              </a:rPr>
              <a:t># 03</a:t>
            </a:r>
          </a:p>
        </p:txBody>
      </p:sp>
      <p:sp>
        <p:nvSpPr>
          <p:cNvPr id="139" name="Rectangle 138"/>
          <p:cNvSpPr/>
          <p:nvPr/>
        </p:nvSpPr>
        <p:spPr>
          <a:xfrm>
            <a:off x="10130791" y="3344236"/>
            <a:ext cx="910827" cy="461665"/>
          </a:xfrm>
          <a:prstGeom prst="rect">
            <a:avLst/>
          </a:prstGeom>
        </p:spPr>
        <p:txBody>
          <a:bodyPr wrap="none">
            <a:spAutoFit/>
          </a:bodyPr>
          <a:lstStyle/>
          <a:p>
            <a:pPr algn="ctr"/>
            <a:r>
              <a:rPr lang="en-GB" sz="2400" dirty="0" smtClean="0">
                <a:solidFill>
                  <a:schemeClr val="bg1"/>
                </a:solidFill>
                <a:latin typeface="Comic Sans MS" panose="030F0702030302020204" pitchFamily="66" charset="0"/>
                <a:ea typeface="Open Sans" panose="020B0606030504020204" pitchFamily="34" charset="0"/>
                <a:cs typeface="Open Sans" panose="020B0606030504020204" pitchFamily="34" charset="0"/>
              </a:rPr>
              <a:t># 04</a:t>
            </a:r>
          </a:p>
        </p:txBody>
      </p:sp>
      <p:sp>
        <p:nvSpPr>
          <p:cNvPr id="140" name="Rectangle 139"/>
          <p:cNvSpPr/>
          <p:nvPr/>
        </p:nvSpPr>
        <p:spPr>
          <a:xfrm>
            <a:off x="12831317" y="2578498"/>
            <a:ext cx="910827" cy="461665"/>
          </a:xfrm>
          <a:prstGeom prst="rect">
            <a:avLst/>
          </a:prstGeom>
        </p:spPr>
        <p:txBody>
          <a:bodyPr wrap="none">
            <a:spAutoFit/>
          </a:bodyPr>
          <a:lstStyle/>
          <a:p>
            <a:pPr algn="ctr"/>
            <a:r>
              <a:rPr lang="en-GB" sz="2400" dirty="0" smtClean="0">
                <a:solidFill>
                  <a:schemeClr val="bg1"/>
                </a:solidFill>
                <a:latin typeface="Comic Sans MS" panose="030F0702030302020204" pitchFamily="66" charset="0"/>
                <a:ea typeface="Open Sans" panose="020B0606030504020204" pitchFamily="34" charset="0"/>
                <a:cs typeface="Open Sans" panose="020B0606030504020204" pitchFamily="34" charset="0"/>
              </a:rPr>
              <a:t># 05</a:t>
            </a:r>
          </a:p>
        </p:txBody>
      </p:sp>
      <p:sp>
        <p:nvSpPr>
          <p:cNvPr id="141" name="Rectangle 140"/>
          <p:cNvSpPr/>
          <p:nvPr/>
        </p:nvSpPr>
        <p:spPr>
          <a:xfrm>
            <a:off x="15512793" y="1717510"/>
            <a:ext cx="910827" cy="461665"/>
          </a:xfrm>
          <a:prstGeom prst="rect">
            <a:avLst/>
          </a:prstGeom>
        </p:spPr>
        <p:txBody>
          <a:bodyPr wrap="none">
            <a:spAutoFit/>
          </a:bodyPr>
          <a:lstStyle/>
          <a:p>
            <a:pPr algn="ctr"/>
            <a:r>
              <a:rPr lang="en-GB" sz="2400" dirty="0" smtClean="0">
                <a:solidFill>
                  <a:schemeClr val="bg1"/>
                </a:solidFill>
                <a:latin typeface="Comic Sans MS" panose="030F0702030302020204" pitchFamily="66" charset="0"/>
                <a:ea typeface="Open Sans" panose="020B0606030504020204" pitchFamily="34" charset="0"/>
                <a:cs typeface="Open Sans" panose="020B0606030504020204" pitchFamily="34" charset="0"/>
              </a:rPr>
              <a:t># 06</a:t>
            </a:r>
          </a:p>
        </p:txBody>
      </p:sp>
      <p:grpSp>
        <p:nvGrpSpPr>
          <p:cNvPr id="142" name="Group 141"/>
          <p:cNvGrpSpPr/>
          <p:nvPr/>
        </p:nvGrpSpPr>
        <p:grpSpPr>
          <a:xfrm>
            <a:off x="984147" y="8248855"/>
            <a:ext cx="3092554" cy="1197872"/>
            <a:chOff x="1757822" y="6544059"/>
            <a:chExt cx="3092554" cy="1197872"/>
          </a:xfrm>
        </p:grpSpPr>
        <p:sp>
          <p:nvSpPr>
            <p:cNvPr id="143" name="Rectangle 142"/>
            <p:cNvSpPr/>
            <p:nvPr/>
          </p:nvSpPr>
          <p:spPr>
            <a:xfrm>
              <a:off x="2590507" y="6544059"/>
              <a:ext cx="1443537" cy="523220"/>
            </a:xfrm>
            <a:prstGeom prst="rect">
              <a:avLst/>
            </a:prstGeom>
          </p:spPr>
          <p:txBody>
            <a:bodyPr wrap="none">
              <a:spAutoFit/>
            </a:bodyPr>
            <a:lstStyle/>
            <a:p>
              <a:r>
                <a:rPr lang="en-GB" sz="2800" dirty="0" smtClean="0">
                  <a:latin typeface="Dosis" panose="02010503020202060003" pitchFamily="50" charset="0"/>
                </a:rPr>
                <a:t>Revenue </a:t>
              </a:r>
              <a:endParaRPr lang="en-GB" sz="2400" dirty="0">
                <a:latin typeface="Dosis" panose="02010503020202060003" pitchFamily="50" charset="0"/>
              </a:endParaRPr>
            </a:p>
          </p:txBody>
        </p:sp>
        <p:sp>
          <p:nvSpPr>
            <p:cNvPr id="144" name="Rectangle 143"/>
            <p:cNvSpPr/>
            <p:nvPr/>
          </p:nvSpPr>
          <p:spPr>
            <a:xfrm>
              <a:off x="1757822" y="7034045"/>
              <a:ext cx="3092554" cy="707886"/>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a:t>
              </a:r>
              <a:r>
                <a:rPr lang="en-GB" sz="2000" dirty="0" smtClean="0">
                  <a:latin typeface="+mj-lt"/>
                  <a:cs typeface="Segoe UI Light" panose="020B0502040204020203" pitchFamily="34" charset="0"/>
                </a:rPr>
                <a:t>You  can </a:t>
              </a:r>
              <a:r>
                <a:rPr lang="en-GB" sz="2000" dirty="0">
                  <a:latin typeface="+mj-lt"/>
                  <a:cs typeface="Segoe UI Light" panose="020B0502040204020203" pitchFamily="34" charset="0"/>
                </a:rPr>
                <a:t>put some text here. </a:t>
              </a:r>
            </a:p>
          </p:txBody>
        </p:sp>
      </p:grpSp>
      <p:grpSp>
        <p:nvGrpSpPr>
          <p:cNvPr id="148" name="Group 147"/>
          <p:cNvGrpSpPr/>
          <p:nvPr/>
        </p:nvGrpSpPr>
        <p:grpSpPr>
          <a:xfrm>
            <a:off x="3657926" y="7383219"/>
            <a:ext cx="3092554" cy="1197872"/>
            <a:chOff x="1757822" y="6544059"/>
            <a:chExt cx="3092554" cy="1197872"/>
          </a:xfrm>
        </p:grpSpPr>
        <p:sp>
          <p:nvSpPr>
            <p:cNvPr id="149" name="Rectangle 148"/>
            <p:cNvSpPr/>
            <p:nvPr/>
          </p:nvSpPr>
          <p:spPr>
            <a:xfrm>
              <a:off x="2590507" y="6544059"/>
              <a:ext cx="1443537" cy="523220"/>
            </a:xfrm>
            <a:prstGeom prst="rect">
              <a:avLst/>
            </a:prstGeom>
          </p:spPr>
          <p:txBody>
            <a:bodyPr wrap="none">
              <a:spAutoFit/>
            </a:bodyPr>
            <a:lstStyle/>
            <a:p>
              <a:r>
                <a:rPr lang="en-GB" sz="2800" dirty="0" smtClean="0">
                  <a:latin typeface="Dosis" panose="02010503020202060003" pitchFamily="50" charset="0"/>
                </a:rPr>
                <a:t>Revenue </a:t>
              </a:r>
              <a:endParaRPr lang="en-GB" sz="2400" dirty="0">
                <a:latin typeface="Dosis" panose="02010503020202060003" pitchFamily="50" charset="0"/>
              </a:endParaRPr>
            </a:p>
          </p:txBody>
        </p:sp>
        <p:sp>
          <p:nvSpPr>
            <p:cNvPr id="150" name="Rectangle 149"/>
            <p:cNvSpPr/>
            <p:nvPr/>
          </p:nvSpPr>
          <p:spPr>
            <a:xfrm>
              <a:off x="1757822" y="7034045"/>
              <a:ext cx="3092554" cy="707886"/>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a:t>
              </a:r>
              <a:r>
                <a:rPr lang="en-GB" sz="2000" dirty="0" smtClean="0">
                  <a:latin typeface="+mj-lt"/>
                  <a:cs typeface="Segoe UI Light" panose="020B0502040204020203" pitchFamily="34" charset="0"/>
                </a:rPr>
                <a:t>You  can </a:t>
              </a:r>
              <a:r>
                <a:rPr lang="en-GB" sz="2000" dirty="0">
                  <a:latin typeface="+mj-lt"/>
                  <a:cs typeface="Segoe UI Light" panose="020B0502040204020203" pitchFamily="34" charset="0"/>
                </a:rPr>
                <a:t>put some text here. </a:t>
              </a:r>
            </a:p>
          </p:txBody>
        </p:sp>
      </p:grpSp>
      <p:grpSp>
        <p:nvGrpSpPr>
          <p:cNvPr id="151" name="Group 150"/>
          <p:cNvGrpSpPr/>
          <p:nvPr/>
        </p:nvGrpSpPr>
        <p:grpSpPr>
          <a:xfrm>
            <a:off x="6331705" y="6555683"/>
            <a:ext cx="3092554" cy="1197872"/>
            <a:chOff x="1757822" y="6544059"/>
            <a:chExt cx="3092554" cy="1197872"/>
          </a:xfrm>
        </p:grpSpPr>
        <p:sp>
          <p:nvSpPr>
            <p:cNvPr id="152" name="Rectangle 151"/>
            <p:cNvSpPr/>
            <p:nvPr/>
          </p:nvSpPr>
          <p:spPr>
            <a:xfrm>
              <a:off x="2590507" y="6544059"/>
              <a:ext cx="1443537" cy="523220"/>
            </a:xfrm>
            <a:prstGeom prst="rect">
              <a:avLst/>
            </a:prstGeom>
          </p:spPr>
          <p:txBody>
            <a:bodyPr wrap="none">
              <a:spAutoFit/>
            </a:bodyPr>
            <a:lstStyle/>
            <a:p>
              <a:r>
                <a:rPr lang="en-GB" sz="2800" dirty="0" smtClean="0">
                  <a:latin typeface="Dosis" panose="02010503020202060003" pitchFamily="50" charset="0"/>
                </a:rPr>
                <a:t>Revenue </a:t>
              </a:r>
              <a:endParaRPr lang="en-GB" sz="2400" dirty="0">
                <a:latin typeface="Dosis" panose="02010503020202060003" pitchFamily="50" charset="0"/>
              </a:endParaRPr>
            </a:p>
          </p:txBody>
        </p:sp>
        <p:sp>
          <p:nvSpPr>
            <p:cNvPr id="153" name="Rectangle 152"/>
            <p:cNvSpPr/>
            <p:nvPr/>
          </p:nvSpPr>
          <p:spPr>
            <a:xfrm>
              <a:off x="1757822" y="7034045"/>
              <a:ext cx="3092554" cy="707886"/>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a:t>
              </a:r>
              <a:r>
                <a:rPr lang="en-GB" sz="2000" dirty="0" smtClean="0">
                  <a:latin typeface="+mj-lt"/>
                  <a:cs typeface="Segoe UI Light" panose="020B0502040204020203" pitchFamily="34" charset="0"/>
                </a:rPr>
                <a:t>You  can </a:t>
              </a:r>
              <a:r>
                <a:rPr lang="en-GB" sz="2000" dirty="0">
                  <a:latin typeface="+mj-lt"/>
                  <a:cs typeface="Segoe UI Light" panose="020B0502040204020203" pitchFamily="34" charset="0"/>
                </a:rPr>
                <a:t>put some text here. </a:t>
              </a:r>
            </a:p>
          </p:txBody>
        </p:sp>
      </p:grpSp>
      <p:grpSp>
        <p:nvGrpSpPr>
          <p:cNvPr id="154" name="Group 153"/>
          <p:cNvGrpSpPr/>
          <p:nvPr/>
        </p:nvGrpSpPr>
        <p:grpSpPr>
          <a:xfrm>
            <a:off x="9043584" y="5804347"/>
            <a:ext cx="3092554" cy="1197872"/>
            <a:chOff x="1757822" y="6544059"/>
            <a:chExt cx="3092554" cy="1197872"/>
          </a:xfrm>
        </p:grpSpPr>
        <p:sp>
          <p:nvSpPr>
            <p:cNvPr id="155" name="Rectangle 154"/>
            <p:cNvSpPr/>
            <p:nvPr/>
          </p:nvSpPr>
          <p:spPr>
            <a:xfrm>
              <a:off x="2590507" y="6544059"/>
              <a:ext cx="1443537" cy="523220"/>
            </a:xfrm>
            <a:prstGeom prst="rect">
              <a:avLst/>
            </a:prstGeom>
          </p:spPr>
          <p:txBody>
            <a:bodyPr wrap="none">
              <a:spAutoFit/>
            </a:bodyPr>
            <a:lstStyle/>
            <a:p>
              <a:r>
                <a:rPr lang="en-GB" sz="2800" dirty="0" smtClean="0">
                  <a:latin typeface="Dosis" panose="02010503020202060003" pitchFamily="50" charset="0"/>
                </a:rPr>
                <a:t>Revenue </a:t>
              </a:r>
              <a:endParaRPr lang="en-GB" sz="2400" dirty="0">
                <a:latin typeface="Dosis" panose="02010503020202060003" pitchFamily="50" charset="0"/>
              </a:endParaRPr>
            </a:p>
          </p:txBody>
        </p:sp>
        <p:sp>
          <p:nvSpPr>
            <p:cNvPr id="156" name="Rectangle 155"/>
            <p:cNvSpPr/>
            <p:nvPr/>
          </p:nvSpPr>
          <p:spPr>
            <a:xfrm>
              <a:off x="1757822" y="7034045"/>
              <a:ext cx="3092554" cy="707886"/>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a:t>
              </a:r>
              <a:r>
                <a:rPr lang="en-GB" sz="2000" dirty="0" smtClean="0">
                  <a:latin typeface="+mj-lt"/>
                  <a:cs typeface="Segoe UI Light" panose="020B0502040204020203" pitchFamily="34" charset="0"/>
                </a:rPr>
                <a:t>You  can </a:t>
              </a:r>
              <a:r>
                <a:rPr lang="en-GB" sz="2000" dirty="0">
                  <a:latin typeface="+mj-lt"/>
                  <a:cs typeface="Segoe UI Light" panose="020B0502040204020203" pitchFamily="34" charset="0"/>
                </a:rPr>
                <a:t>put some text here. </a:t>
              </a:r>
            </a:p>
          </p:txBody>
        </p:sp>
      </p:grpSp>
      <p:grpSp>
        <p:nvGrpSpPr>
          <p:cNvPr id="157" name="Group 156"/>
          <p:cNvGrpSpPr/>
          <p:nvPr/>
        </p:nvGrpSpPr>
        <p:grpSpPr>
          <a:xfrm>
            <a:off x="11717363" y="4995861"/>
            <a:ext cx="3092554" cy="1197872"/>
            <a:chOff x="1757822" y="6544059"/>
            <a:chExt cx="3092554" cy="1197872"/>
          </a:xfrm>
        </p:grpSpPr>
        <p:sp>
          <p:nvSpPr>
            <p:cNvPr id="158" name="Rectangle 157"/>
            <p:cNvSpPr/>
            <p:nvPr/>
          </p:nvSpPr>
          <p:spPr>
            <a:xfrm>
              <a:off x="2590507" y="6544059"/>
              <a:ext cx="1443537" cy="523220"/>
            </a:xfrm>
            <a:prstGeom prst="rect">
              <a:avLst/>
            </a:prstGeom>
          </p:spPr>
          <p:txBody>
            <a:bodyPr wrap="none">
              <a:spAutoFit/>
            </a:bodyPr>
            <a:lstStyle/>
            <a:p>
              <a:r>
                <a:rPr lang="en-GB" sz="2800" dirty="0" smtClean="0">
                  <a:latin typeface="Dosis" panose="02010503020202060003" pitchFamily="50" charset="0"/>
                </a:rPr>
                <a:t>Revenue </a:t>
              </a:r>
              <a:endParaRPr lang="en-GB" sz="2400" dirty="0">
                <a:latin typeface="Dosis" panose="02010503020202060003" pitchFamily="50" charset="0"/>
              </a:endParaRPr>
            </a:p>
          </p:txBody>
        </p:sp>
        <p:sp>
          <p:nvSpPr>
            <p:cNvPr id="159" name="Rectangle 158"/>
            <p:cNvSpPr/>
            <p:nvPr/>
          </p:nvSpPr>
          <p:spPr>
            <a:xfrm>
              <a:off x="1757822" y="7034045"/>
              <a:ext cx="3092554" cy="707886"/>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a:t>
              </a:r>
              <a:r>
                <a:rPr lang="en-GB" sz="2000" dirty="0" smtClean="0">
                  <a:latin typeface="+mj-lt"/>
                  <a:cs typeface="Segoe UI Light" panose="020B0502040204020203" pitchFamily="34" charset="0"/>
                </a:rPr>
                <a:t>You  can </a:t>
              </a:r>
              <a:r>
                <a:rPr lang="en-GB" sz="2000" dirty="0">
                  <a:latin typeface="+mj-lt"/>
                  <a:cs typeface="Segoe UI Light" panose="020B0502040204020203" pitchFamily="34" charset="0"/>
                </a:rPr>
                <a:t>put some text here. </a:t>
              </a:r>
            </a:p>
          </p:txBody>
        </p:sp>
      </p:grpSp>
      <p:grpSp>
        <p:nvGrpSpPr>
          <p:cNvPr id="160" name="Group 159"/>
          <p:cNvGrpSpPr/>
          <p:nvPr/>
        </p:nvGrpSpPr>
        <p:grpSpPr>
          <a:xfrm>
            <a:off x="14410192" y="4187375"/>
            <a:ext cx="3092554" cy="1197872"/>
            <a:chOff x="1757822" y="6544059"/>
            <a:chExt cx="3092554" cy="1197872"/>
          </a:xfrm>
        </p:grpSpPr>
        <p:sp>
          <p:nvSpPr>
            <p:cNvPr id="161" name="Rectangle 160"/>
            <p:cNvSpPr/>
            <p:nvPr/>
          </p:nvSpPr>
          <p:spPr>
            <a:xfrm>
              <a:off x="2590507" y="6544059"/>
              <a:ext cx="1443537" cy="523220"/>
            </a:xfrm>
            <a:prstGeom prst="rect">
              <a:avLst/>
            </a:prstGeom>
          </p:spPr>
          <p:txBody>
            <a:bodyPr wrap="none">
              <a:spAutoFit/>
            </a:bodyPr>
            <a:lstStyle/>
            <a:p>
              <a:r>
                <a:rPr lang="en-GB" sz="2800" dirty="0" smtClean="0">
                  <a:latin typeface="Dosis" panose="02010503020202060003" pitchFamily="50" charset="0"/>
                </a:rPr>
                <a:t>Revenue </a:t>
              </a:r>
              <a:endParaRPr lang="en-GB" sz="2400" dirty="0">
                <a:latin typeface="Dosis" panose="02010503020202060003" pitchFamily="50" charset="0"/>
              </a:endParaRPr>
            </a:p>
          </p:txBody>
        </p:sp>
        <p:sp>
          <p:nvSpPr>
            <p:cNvPr id="162" name="Rectangle 161"/>
            <p:cNvSpPr/>
            <p:nvPr/>
          </p:nvSpPr>
          <p:spPr>
            <a:xfrm>
              <a:off x="1757822" y="7034045"/>
              <a:ext cx="3092554" cy="707886"/>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a:t>
              </a:r>
              <a:r>
                <a:rPr lang="en-GB" sz="2000" dirty="0" smtClean="0">
                  <a:latin typeface="+mj-lt"/>
                  <a:cs typeface="Segoe UI Light" panose="020B0502040204020203" pitchFamily="34" charset="0"/>
                </a:rPr>
                <a:t>You  can </a:t>
              </a:r>
              <a:r>
                <a:rPr lang="en-GB" sz="2000" dirty="0">
                  <a:latin typeface="+mj-lt"/>
                  <a:cs typeface="Segoe UI Light" panose="020B0502040204020203" pitchFamily="34" charset="0"/>
                </a:rPr>
                <a:t>put some text here. </a:t>
              </a:r>
            </a:p>
          </p:txBody>
        </p:sp>
      </p:grpSp>
    </p:spTree>
    <p:extLst>
      <p:ext uri="{BB962C8B-B14F-4D97-AF65-F5344CB8AC3E}">
        <p14:creationId xmlns:p14="http://schemas.microsoft.com/office/powerpoint/2010/main" val="20911281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7189458" y="276820"/>
            <a:ext cx="3937296"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Column Data</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pSp>
        <p:nvGrpSpPr>
          <p:cNvPr id="70" name="Group 69"/>
          <p:cNvGrpSpPr/>
          <p:nvPr/>
        </p:nvGrpSpPr>
        <p:grpSpPr>
          <a:xfrm>
            <a:off x="1334492" y="4476793"/>
            <a:ext cx="1310400" cy="2571707"/>
            <a:chOff x="1334492" y="4476793"/>
            <a:chExt cx="1310400" cy="2571707"/>
          </a:xfrm>
        </p:grpSpPr>
        <p:sp>
          <p:nvSpPr>
            <p:cNvPr id="71" name="Rounded Rectangle 70"/>
            <p:cNvSpPr/>
            <p:nvPr/>
          </p:nvSpPr>
          <p:spPr>
            <a:xfrm>
              <a:off x="1334492" y="6953250"/>
              <a:ext cx="1310400" cy="9525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2" name="Rectangle 71"/>
            <p:cNvSpPr/>
            <p:nvPr/>
          </p:nvSpPr>
          <p:spPr>
            <a:xfrm>
              <a:off x="1841943" y="5565522"/>
              <a:ext cx="292460" cy="138772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3" name="Oval 72"/>
            <p:cNvSpPr/>
            <p:nvPr/>
          </p:nvSpPr>
          <p:spPr>
            <a:xfrm>
              <a:off x="1334492" y="4476793"/>
              <a:ext cx="1309091" cy="130909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74" name="Group 73"/>
          <p:cNvGrpSpPr/>
          <p:nvPr/>
        </p:nvGrpSpPr>
        <p:grpSpPr>
          <a:xfrm>
            <a:off x="4191992" y="5104450"/>
            <a:ext cx="1310400" cy="1944050"/>
            <a:chOff x="4191992" y="5104450"/>
            <a:chExt cx="1310400" cy="1944050"/>
          </a:xfrm>
        </p:grpSpPr>
        <p:sp>
          <p:nvSpPr>
            <p:cNvPr id="75" name="Rounded Rectangle 74"/>
            <p:cNvSpPr/>
            <p:nvPr/>
          </p:nvSpPr>
          <p:spPr>
            <a:xfrm>
              <a:off x="4191992" y="6953250"/>
              <a:ext cx="1310400" cy="9525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6" name="Rectangle 75"/>
            <p:cNvSpPr/>
            <p:nvPr/>
          </p:nvSpPr>
          <p:spPr>
            <a:xfrm>
              <a:off x="4699443" y="5785882"/>
              <a:ext cx="292460" cy="116736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7" name="Oval 76"/>
            <p:cNvSpPr/>
            <p:nvPr/>
          </p:nvSpPr>
          <p:spPr>
            <a:xfrm>
              <a:off x="4191992" y="5104450"/>
              <a:ext cx="1309091" cy="130909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78" name="Group 77"/>
          <p:cNvGrpSpPr/>
          <p:nvPr/>
        </p:nvGrpSpPr>
        <p:grpSpPr>
          <a:xfrm>
            <a:off x="7049492" y="2909828"/>
            <a:ext cx="1310400" cy="4138672"/>
            <a:chOff x="7049492" y="2909828"/>
            <a:chExt cx="1310400" cy="4138672"/>
          </a:xfrm>
        </p:grpSpPr>
        <p:sp>
          <p:nvSpPr>
            <p:cNvPr id="79" name="Rounded Rectangle 78"/>
            <p:cNvSpPr/>
            <p:nvPr/>
          </p:nvSpPr>
          <p:spPr>
            <a:xfrm>
              <a:off x="7049492" y="6953250"/>
              <a:ext cx="1310400" cy="9525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ectangle 79"/>
            <p:cNvSpPr/>
            <p:nvPr/>
          </p:nvSpPr>
          <p:spPr>
            <a:xfrm>
              <a:off x="7556943" y="4015719"/>
              <a:ext cx="292460" cy="293753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Oval 80"/>
            <p:cNvSpPr/>
            <p:nvPr/>
          </p:nvSpPr>
          <p:spPr>
            <a:xfrm>
              <a:off x="7049492" y="2909828"/>
              <a:ext cx="1309091" cy="130909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82" name="Group 81"/>
          <p:cNvGrpSpPr/>
          <p:nvPr/>
        </p:nvGrpSpPr>
        <p:grpSpPr>
          <a:xfrm>
            <a:off x="12764492" y="4476836"/>
            <a:ext cx="1310400" cy="2571664"/>
            <a:chOff x="12764492" y="4476836"/>
            <a:chExt cx="1310400" cy="2571664"/>
          </a:xfrm>
        </p:grpSpPr>
        <p:sp>
          <p:nvSpPr>
            <p:cNvPr id="83" name="Rounded Rectangle 82"/>
            <p:cNvSpPr/>
            <p:nvPr/>
          </p:nvSpPr>
          <p:spPr>
            <a:xfrm>
              <a:off x="12764492" y="6953250"/>
              <a:ext cx="1310400" cy="9525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4" name="Rectangle 83"/>
            <p:cNvSpPr/>
            <p:nvPr/>
          </p:nvSpPr>
          <p:spPr>
            <a:xfrm>
              <a:off x="13271943" y="4781550"/>
              <a:ext cx="292460" cy="21717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5" name="Oval 84"/>
            <p:cNvSpPr/>
            <p:nvPr/>
          </p:nvSpPr>
          <p:spPr>
            <a:xfrm>
              <a:off x="12764492" y="4476836"/>
              <a:ext cx="1309091" cy="130909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86" name="Group 85"/>
          <p:cNvGrpSpPr/>
          <p:nvPr/>
        </p:nvGrpSpPr>
        <p:grpSpPr>
          <a:xfrm>
            <a:off x="15621992" y="3647867"/>
            <a:ext cx="1310400" cy="3400633"/>
            <a:chOff x="15621992" y="3647867"/>
            <a:chExt cx="1310400" cy="3400633"/>
          </a:xfrm>
        </p:grpSpPr>
        <p:sp>
          <p:nvSpPr>
            <p:cNvPr id="87" name="Rounded Rectangle 86"/>
            <p:cNvSpPr/>
            <p:nvPr/>
          </p:nvSpPr>
          <p:spPr>
            <a:xfrm>
              <a:off x="15621992" y="6953250"/>
              <a:ext cx="1310400" cy="9525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8" name="Rectangle 87"/>
            <p:cNvSpPr/>
            <p:nvPr/>
          </p:nvSpPr>
          <p:spPr>
            <a:xfrm>
              <a:off x="16129443" y="4781550"/>
              <a:ext cx="292460" cy="21717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9" name="Oval 88"/>
            <p:cNvSpPr/>
            <p:nvPr/>
          </p:nvSpPr>
          <p:spPr>
            <a:xfrm>
              <a:off x="15621992" y="3647867"/>
              <a:ext cx="1309091" cy="130909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90" name="Freeform 6"/>
          <p:cNvSpPr>
            <a:spLocks noEditPoints="1"/>
          </p:cNvSpPr>
          <p:nvPr/>
        </p:nvSpPr>
        <p:spPr bwMode="auto">
          <a:xfrm>
            <a:off x="13098120" y="4844868"/>
            <a:ext cx="639641" cy="519162"/>
          </a:xfrm>
          <a:custGeom>
            <a:avLst/>
            <a:gdLst>
              <a:gd name="T0" fmla="*/ 349 w 4172"/>
              <a:gd name="T1" fmla="*/ 2748 h 3385"/>
              <a:gd name="T2" fmla="*/ 1153 w 4172"/>
              <a:gd name="T3" fmla="*/ 2041 h 3385"/>
              <a:gd name="T4" fmla="*/ 853 w 4172"/>
              <a:gd name="T5" fmla="*/ 1741 h 3385"/>
              <a:gd name="T6" fmla="*/ 2216 w 4172"/>
              <a:gd name="T7" fmla="*/ 2638 h 3385"/>
              <a:gd name="T8" fmla="*/ 2757 w 4172"/>
              <a:gd name="T9" fmla="*/ 2062 h 3385"/>
              <a:gd name="T10" fmla="*/ 2216 w 4172"/>
              <a:gd name="T11" fmla="*/ 1702 h 3385"/>
              <a:gd name="T12" fmla="*/ 1449 w 4172"/>
              <a:gd name="T13" fmla="*/ 2039 h 3385"/>
              <a:gd name="T14" fmla="*/ 1226 w 4172"/>
              <a:gd name="T15" fmla="*/ 3002 h 3385"/>
              <a:gd name="T16" fmla="*/ 1955 w 4172"/>
              <a:gd name="T17" fmla="*/ 1702 h 3385"/>
              <a:gd name="T18" fmla="*/ 1303 w 4172"/>
              <a:gd name="T19" fmla="*/ 1823 h 3385"/>
              <a:gd name="T20" fmla="*/ 2869 w 4172"/>
              <a:gd name="T21" fmla="*/ 1823 h 3385"/>
              <a:gd name="T22" fmla="*/ 3056 w 4172"/>
              <a:gd name="T23" fmla="*/ 2004 h 3385"/>
              <a:gd name="T24" fmla="*/ 3221 w 4172"/>
              <a:gd name="T25" fmla="*/ 3048 h 3385"/>
              <a:gd name="T26" fmla="*/ 3585 w 4172"/>
              <a:gd name="T27" fmla="*/ 2274 h 3385"/>
              <a:gd name="T28" fmla="*/ 4172 w 4172"/>
              <a:gd name="T29" fmla="*/ 2864 h 3385"/>
              <a:gd name="T30" fmla="*/ 2085 w 4172"/>
              <a:gd name="T31" fmla="*/ 2864 h 3385"/>
              <a:gd name="T32" fmla="*/ 0 w 4172"/>
              <a:gd name="T33" fmla="*/ 2864 h 3385"/>
              <a:gd name="T34" fmla="*/ 3390 w 4172"/>
              <a:gd name="T35" fmla="*/ 262 h 3385"/>
              <a:gd name="T36" fmla="*/ 3286 w 4172"/>
              <a:gd name="T37" fmla="*/ 276 h 3385"/>
              <a:gd name="T38" fmla="*/ 3193 w 4172"/>
              <a:gd name="T39" fmla="*/ 315 h 3385"/>
              <a:gd name="T40" fmla="*/ 3113 w 4172"/>
              <a:gd name="T41" fmla="*/ 375 h 3385"/>
              <a:gd name="T42" fmla="*/ 3052 w 4172"/>
              <a:gd name="T43" fmla="*/ 455 h 3385"/>
              <a:gd name="T44" fmla="*/ 3013 w 4172"/>
              <a:gd name="T45" fmla="*/ 547 h 3385"/>
              <a:gd name="T46" fmla="*/ 2999 w 4172"/>
              <a:gd name="T47" fmla="*/ 652 h 3385"/>
              <a:gd name="T48" fmla="*/ 3013 w 4172"/>
              <a:gd name="T49" fmla="*/ 756 h 3385"/>
              <a:gd name="T50" fmla="*/ 3052 w 4172"/>
              <a:gd name="T51" fmla="*/ 849 h 3385"/>
              <a:gd name="T52" fmla="*/ 3113 w 4172"/>
              <a:gd name="T53" fmla="*/ 928 h 3385"/>
              <a:gd name="T54" fmla="*/ 3193 w 4172"/>
              <a:gd name="T55" fmla="*/ 988 h 3385"/>
              <a:gd name="T56" fmla="*/ 3286 w 4172"/>
              <a:gd name="T57" fmla="*/ 1029 h 3385"/>
              <a:gd name="T58" fmla="*/ 3390 w 4172"/>
              <a:gd name="T59" fmla="*/ 1043 h 3385"/>
              <a:gd name="T60" fmla="*/ 3494 w 4172"/>
              <a:gd name="T61" fmla="*/ 1029 h 3385"/>
              <a:gd name="T62" fmla="*/ 3588 w 4172"/>
              <a:gd name="T63" fmla="*/ 988 h 3385"/>
              <a:gd name="T64" fmla="*/ 3666 w 4172"/>
              <a:gd name="T65" fmla="*/ 928 h 3385"/>
              <a:gd name="T66" fmla="*/ 3727 w 4172"/>
              <a:gd name="T67" fmla="*/ 849 h 3385"/>
              <a:gd name="T68" fmla="*/ 3767 w 4172"/>
              <a:gd name="T69" fmla="*/ 756 h 3385"/>
              <a:gd name="T70" fmla="*/ 3781 w 4172"/>
              <a:gd name="T71" fmla="*/ 652 h 3385"/>
              <a:gd name="T72" fmla="*/ 3767 w 4172"/>
              <a:gd name="T73" fmla="*/ 547 h 3385"/>
              <a:gd name="T74" fmla="*/ 3727 w 4172"/>
              <a:gd name="T75" fmla="*/ 455 h 3385"/>
              <a:gd name="T76" fmla="*/ 3666 w 4172"/>
              <a:gd name="T77" fmla="*/ 375 h 3385"/>
              <a:gd name="T78" fmla="*/ 3588 w 4172"/>
              <a:gd name="T79" fmla="*/ 315 h 3385"/>
              <a:gd name="T80" fmla="*/ 3494 w 4172"/>
              <a:gd name="T81" fmla="*/ 276 h 3385"/>
              <a:gd name="T82" fmla="*/ 3390 w 4172"/>
              <a:gd name="T83" fmla="*/ 262 h 3385"/>
              <a:gd name="T84" fmla="*/ 3461 w 4172"/>
              <a:gd name="T85" fmla="*/ 4 h 3385"/>
              <a:gd name="T86" fmla="*/ 3595 w 4172"/>
              <a:gd name="T87" fmla="*/ 34 h 3385"/>
              <a:gd name="T88" fmla="*/ 3719 w 4172"/>
              <a:gd name="T89" fmla="*/ 90 h 3385"/>
              <a:gd name="T90" fmla="*/ 3827 w 4172"/>
              <a:gd name="T91" fmla="*/ 168 h 3385"/>
              <a:gd name="T92" fmla="*/ 3915 w 4172"/>
              <a:gd name="T93" fmla="*/ 267 h 3385"/>
              <a:gd name="T94" fmla="*/ 3984 w 4172"/>
              <a:gd name="T95" fmla="*/ 383 h 3385"/>
              <a:gd name="T96" fmla="*/ 4027 w 4172"/>
              <a:gd name="T97" fmla="*/ 512 h 3385"/>
              <a:gd name="T98" fmla="*/ 4042 w 4172"/>
              <a:gd name="T99" fmla="*/ 652 h 3385"/>
              <a:gd name="T100" fmla="*/ 4027 w 4172"/>
              <a:gd name="T101" fmla="*/ 794 h 3385"/>
              <a:gd name="T102" fmla="*/ 3982 w 4172"/>
              <a:gd name="T103" fmla="*/ 924 h 3385"/>
              <a:gd name="T104" fmla="*/ 2798 w 4172"/>
              <a:gd name="T105" fmla="*/ 924 h 3385"/>
              <a:gd name="T106" fmla="*/ 2754 w 4172"/>
              <a:gd name="T107" fmla="*/ 794 h 3385"/>
              <a:gd name="T108" fmla="*/ 2738 w 4172"/>
              <a:gd name="T109" fmla="*/ 652 h 3385"/>
              <a:gd name="T110" fmla="*/ 2752 w 4172"/>
              <a:gd name="T111" fmla="*/ 512 h 3385"/>
              <a:gd name="T112" fmla="*/ 2795 w 4172"/>
              <a:gd name="T113" fmla="*/ 383 h 3385"/>
              <a:gd name="T114" fmla="*/ 2864 w 4172"/>
              <a:gd name="T115" fmla="*/ 267 h 3385"/>
              <a:gd name="T116" fmla="*/ 2952 w 4172"/>
              <a:gd name="T117" fmla="*/ 168 h 3385"/>
              <a:gd name="T118" fmla="*/ 3061 w 4172"/>
              <a:gd name="T119" fmla="*/ 90 h 3385"/>
              <a:gd name="T120" fmla="*/ 3184 w 4172"/>
              <a:gd name="T121" fmla="*/ 34 h 3385"/>
              <a:gd name="T122" fmla="*/ 3319 w 4172"/>
              <a:gd name="T123" fmla="*/ 4 h 3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72" h="3385">
                <a:moveTo>
                  <a:pt x="853" y="1741"/>
                </a:moveTo>
                <a:lnTo>
                  <a:pt x="349" y="2748"/>
                </a:lnTo>
                <a:lnTo>
                  <a:pt x="952" y="3048"/>
                </a:lnTo>
                <a:lnTo>
                  <a:pt x="1153" y="2041"/>
                </a:lnTo>
                <a:lnTo>
                  <a:pt x="1120" y="2007"/>
                </a:lnTo>
                <a:lnTo>
                  <a:pt x="853" y="1741"/>
                </a:lnTo>
                <a:close/>
                <a:moveTo>
                  <a:pt x="2216" y="1702"/>
                </a:moveTo>
                <a:lnTo>
                  <a:pt x="2216" y="2638"/>
                </a:lnTo>
                <a:lnTo>
                  <a:pt x="2946" y="3002"/>
                </a:lnTo>
                <a:lnTo>
                  <a:pt x="2757" y="2062"/>
                </a:lnTo>
                <a:lnTo>
                  <a:pt x="2723" y="2039"/>
                </a:lnTo>
                <a:lnTo>
                  <a:pt x="2216" y="1702"/>
                </a:lnTo>
                <a:close/>
                <a:moveTo>
                  <a:pt x="1955" y="1702"/>
                </a:moveTo>
                <a:lnTo>
                  <a:pt x="1449" y="2039"/>
                </a:lnTo>
                <a:lnTo>
                  <a:pt x="1415" y="2062"/>
                </a:lnTo>
                <a:lnTo>
                  <a:pt x="1226" y="3002"/>
                </a:lnTo>
                <a:lnTo>
                  <a:pt x="1955" y="2638"/>
                </a:lnTo>
                <a:lnTo>
                  <a:pt x="1955" y="1702"/>
                </a:lnTo>
                <a:close/>
                <a:moveTo>
                  <a:pt x="782" y="1303"/>
                </a:moveTo>
                <a:lnTo>
                  <a:pt x="1303" y="1823"/>
                </a:lnTo>
                <a:lnTo>
                  <a:pt x="2085" y="1303"/>
                </a:lnTo>
                <a:lnTo>
                  <a:pt x="2869" y="1823"/>
                </a:lnTo>
                <a:lnTo>
                  <a:pt x="2932" y="1759"/>
                </a:lnTo>
                <a:lnTo>
                  <a:pt x="3056" y="2004"/>
                </a:lnTo>
                <a:lnTo>
                  <a:pt x="3018" y="2041"/>
                </a:lnTo>
                <a:lnTo>
                  <a:pt x="3221" y="3048"/>
                </a:lnTo>
                <a:lnTo>
                  <a:pt x="3822" y="2748"/>
                </a:lnTo>
                <a:lnTo>
                  <a:pt x="3585" y="2274"/>
                </a:lnTo>
                <a:lnTo>
                  <a:pt x="3732" y="1986"/>
                </a:lnTo>
                <a:lnTo>
                  <a:pt x="4172" y="2864"/>
                </a:lnTo>
                <a:lnTo>
                  <a:pt x="3129" y="3385"/>
                </a:lnTo>
                <a:lnTo>
                  <a:pt x="2085" y="2864"/>
                </a:lnTo>
                <a:lnTo>
                  <a:pt x="1043" y="3385"/>
                </a:lnTo>
                <a:lnTo>
                  <a:pt x="0" y="2864"/>
                </a:lnTo>
                <a:lnTo>
                  <a:pt x="782" y="1303"/>
                </a:lnTo>
                <a:close/>
                <a:moveTo>
                  <a:pt x="3390" y="262"/>
                </a:moveTo>
                <a:lnTo>
                  <a:pt x="3337" y="264"/>
                </a:lnTo>
                <a:lnTo>
                  <a:pt x="3286" y="276"/>
                </a:lnTo>
                <a:lnTo>
                  <a:pt x="3237" y="292"/>
                </a:lnTo>
                <a:lnTo>
                  <a:pt x="3193" y="315"/>
                </a:lnTo>
                <a:lnTo>
                  <a:pt x="3151" y="343"/>
                </a:lnTo>
                <a:lnTo>
                  <a:pt x="3113" y="375"/>
                </a:lnTo>
                <a:lnTo>
                  <a:pt x="3080" y="413"/>
                </a:lnTo>
                <a:lnTo>
                  <a:pt x="3052" y="455"/>
                </a:lnTo>
                <a:lnTo>
                  <a:pt x="3029" y="499"/>
                </a:lnTo>
                <a:lnTo>
                  <a:pt x="3013" y="547"/>
                </a:lnTo>
                <a:lnTo>
                  <a:pt x="3002" y="599"/>
                </a:lnTo>
                <a:lnTo>
                  <a:pt x="2999" y="652"/>
                </a:lnTo>
                <a:lnTo>
                  <a:pt x="3002" y="705"/>
                </a:lnTo>
                <a:lnTo>
                  <a:pt x="3013" y="756"/>
                </a:lnTo>
                <a:lnTo>
                  <a:pt x="3029" y="804"/>
                </a:lnTo>
                <a:lnTo>
                  <a:pt x="3052" y="849"/>
                </a:lnTo>
                <a:lnTo>
                  <a:pt x="3080" y="890"/>
                </a:lnTo>
                <a:lnTo>
                  <a:pt x="3113" y="928"/>
                </a:lnTo>
                <a:lnTo>
                  <a:pt x="3151" y="960"/>
                </a:lnTo>
                <a:lnTo>
                  <a:pt x="3193" y="988"/>
                </a:lnTo>
                <a:lnTo>
                  <a:pt x="3237" y="1011"/>
                </a:lnTo>
                <a:lnTo>
                  <a:pt x="3286" y="1029"/>
                </a:lnTo>
                <a:lnTo>
                  <a:pt x="3337" y="1039"/>
                </a:lnTo>
                <a:lnTo>
                  <a:pt x="3390" y="1043"/>
                </a:lnTo>
                <a:lnTo>
                  <a:pt x="3443" y="1039"/>
                </a:lnTo>
                <a:lnTo>
                  <a:pt x="3494" y="1029"/>
                </a:lnTo>
                <a:lnTo>
                  <a:pt x="3542" y="1011"/>
                </a:lnTo>
                <a:lnTo>
                  <a:pt x="3588" y="988"/>
                </a:lnTo>
                <a:lnTo>
                  <a:pt x="3628" y="960"/>
                </a:lnTo>
                <a:lnTo>
                  <a:pt x="3666" y="928"/>
                </a:lnTo>
                <a:lnTo>
                  <a:pt x="3699" y="890"/>
                </a:lnTo>
                <a:lnTo>
                  <a:pt x="3727" y="849"/>
                </a:lnTo>
                <a:lnTo>
                  <a:pt x="3750" y="804"/>
                </a:lnTo>
                <a:lnTo>
                  <a:pt x="3767" y="756"/>
                </a:lnTo>
                <a:lnTo>
                  <a:pt x="3777" y="705"/>
                </a:lnTo>
                <a:lnTo>
                  <a:pt x="3781" y="652"/>
                </a:lnTo>
                <a:lnTo>
                  <a:pt x="3777" y="599"/>
                </a:lnTo>
                <a:lnTo>
                  <a:pt x="3767" y="547"/>
                </a:lnTo>
                <a:lnTo>
                  <a:pt x="3750" y="499"/>
                </a:lnTo>
                <a:lnTo>
                  <a:pt x="3727" y="455"/>
                </a:lnTo>
                <a:lnTo>
                  <a:pt x="3699" y="413"/>
                </a:lnTo>
                <a:lnTo>
                  <a:pt x="3666" y="375"/>
                </a:lnTo>
                <a:lnTo>
                  <a:pt x="3628" y="343"/>
                </a:lnTo>
                <a:lnTo>
                  <a:pt x="3588" y="315"/>
                </a:lnTo>
                <a:lnTo>
                  <a:pt x="3542" y="292"/>
                </a:lnTo>
                <a:lnTo>
                  <a:pt x="3494" y="276"/>
                </a:lnTo>
                <a:lnTo>
                  <a:pt x="3443" y="264"/>
                </a:lnTo>
                <a:lnTo>
                  <a:pt x="3390" y="262"/>
                </a:lnTo>
                <a:close/>
                <a:moveTo>
                  <a:pt x="3390" y="0"/>
                </a:moveTo>
                <a:lnTo>
                  <a:pt x="3461" y="4"/>
                </a:lnTo>
                <a:lnTo>
                  <a:pt x="3529" y="15"/>
                </a:lnTo>
                <a:lnTo>
                  <a:pt x="3595" y="34"/>
                </a:lnTo>
                <a:lnTo>
                  <a:pt x="3658" y="58"/>
                </a:lnTo>
                <a:lnTo>
                  <a:pt x="3719" y="90"/>
                </a:lnTo>
                <a:lnTo>
                  <a:pt x="3775" y="127"/>
                </a:lnTo>
                <a:lnTo>
                  <a:pt x="3827" y="168"/>
                </a:lnTo>
                <a:lnTo>
                  <a:pt x="3874" y="215"/>
                </a:lnTo>
                <a:lnTo>
                  <a:pt x="3915" y="267"/>
                </a:lnTo>
                <a:lnTo>
                  <a:pt x="3952" y="324"/>
                </a:lnTo>
                <a:lnTo>
                  <a:pt x="3984" y="383"/>
                </a:lnTo>
                <a:lnTo>
                  <a:pt x="4009" y="446"/>
                </a:lnTo>
                <a:lnTo>
                  <a:pt x="4027" y="512"/>
                </a:lnTo>
                <a:lnTo>
                  <a:pt x="4038" y="580"/>
                </a:lnTo>
                <a:lnTo>
                  <a:pt x="4042" y="652"/>
                </a:lnTo>
                <a:lnTo>
                  <a:pt x="4038" y="723"/>
                </a:lnTo>
                <a:lnTo>
                  <a:pt x="4027" y="794"/>
                </a:lnTo>
                <a:lnTo>
                  <a:pt x="4008" y="859"/>
                </a:lnTo>
                <a:lnTo>
                  <a:pt x="3982" y="924"/>
                </a:lnTo>
                <a:lnTo>
                  <a:pt x="3390" y="2084"/>
                </a:lnTo>
                <a:lnTo>
                  <a:pt x="2798" y="924"/>
                </a:lnTo>
                <a:lnTo>
                  <a:pt x="2773" y="859"/>
                </a:lnTo>
                <a:lnTo>
                  <a:pt x="2754" y="794"/>
                </a:lnTo>
                <a:lnTo>
                  <a:pt x="2742" y="723"/>
                </a:lnTo>
                <a:lnTo>
                  <a:pt x="2738" y="652"/>
                </a:lnTo>
                <a:lnTo>
                  <a:pt x="2742" y="580"/>
                </a:lnTo>
                <a:lnTo>
                  <a:pt x="2752" y="512"/>
                </a:lnTo>
                <a:lnTo>
                  <a:pt x="2771" y="446"/>
                </a:lnTo>
                <a:lnTo>
                  <a:pt x="2795" y="383"/>
                </a:lnTo>
                <a:lnTo>
                  <a:pt x="2827" y="324"/>
                </a:lnTo>
                <a:lnTo>
                  <a:pt x="2864" y="267"/>
                </a:lnTo>
                <a:lnTo>
                  <a:pt x="2905" y="215"/>
                </a:lnTo>
                <a:lnTo>
                  <a:pt x="2952" y="168"/>
                </a:lnTo>
                <a:lnTo>
                  <a:pt x="3004" y="127"/>
                </a:lnTo>
                <a:lnTo>
                  <a:pt x="3061" y="90"/>
                </a:lnTo>
                <a:lnTo>
                  <a:pt x="3121" y="58"/>
                </a:lnTo>
                <a:lnTo>
                  <a:pt x="3184" y="34"/>
                </a:lnTo>
                <a:lnTo>
                  <a:pt x="3250" y="15"/>
                </a:lnTo>
                <a:lnTo>
                  <a:pt x="3319" y="4"/>
                </a:lnTo>
                <a:lnTo>
                  <a:pt x="339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1" name="Freeform 6"/>
          <p:cNvSpPr>
            <a:spLocks/>
          </p:cNvSpPr>
          <p:nvPr/>
        </p:nvSpPr>
        <p:spPr bwMode="auto">
          <a:xfrm>
            <a:off x="7393795" y="3351851"/>
            <a:ext cx="605543" cy="386945"/>
          </a:xfrm>
          <a:custGeom>
            <a:avLst/>
            <a:gdLst>
              <a:gd name="T0" fmla="*/ 3017 w 3855"/>
              <a:gd name="T1" fmla="*/ 57 h 2464"/>
              <a:gd name="T2" fmla="*/ 3406 w 3855"/>
              <a:gd name="T3" fmla="*/ 270 h 2464"/>
              <a:gd name="T4" fmla="*/ 3692 w 3855"/>
              <a:gd name="T5" fmla="*/ 611 h 2464"/>
              <a:gd name="T6" fmla="*/ 3841 w 3855"/>
              <a:gd name="T7" fmla="*/ 1041 h 2464"/>
              <a:gd name="T8" fmla="*/ 3823 w 3855"/>
              <a:gd name="T9" fmla="*/ 1514 h 2464"/>
              <a:gd name="T10" fmla="*/ 3644 w 3855"/>
              <a:gd name="T11" fmla="*/ 1929 h 2464"/>
              <a:gd name="T12" fmla="*/ 3334 w 3855"/>
              <a:gd name="T13" fmla="*/ 2247 h 2464"/>
              <a:gd name="T14" fmla="*/ 2929 w 3855"/>
              <a:gd name="T15" fmla="*/ 2431 h 2464"/>
              <a:gd name="T16" fmla="*/ 2477 w 3855"/>
              <a:gd name="T17" fmla="*/ 2451 h 2464"/>
              <a:gd name="T18" fmla="*/ 2075 w 3855"/>
              <a:gd name="T19" fmla="*/ 2312 h 2464"/>
              <a:gd name="T20" fmla="*/ 1795 w 3855"/>
              <a:gd name="T21" fmla="*/ 2088 h 2464"/>
              <a:gd name="T22" fmla="*/ 1688 w 3855"/>
              <a:gd name="T23" fmla="*/ 1931 h 2464"/>
              <a:gd name="T24" fmla="*/ 1574 w 3855"/>
              <a:gd name="T25" fmla="*/ 1742 h 2464"/>
              <a:gd name="T26" fmla="*/ 1491 w 3855"/>
              <a:gd name="T27" fmla="*/ 1498 h 2464"/>
              <a:gd name="T28" fmla="*/ 1428 w 3855"/>
              <a:gd name="T29" fmla="*/ 1178 h 2464"/>
              <a:gd name="T30" fmla="*/ 1311 w 3855"/>
              <a:gd name="T31" fmla="*/ 922 h 2464"/>
              <a:gd name="T32" fmla="*/ 1075 w 3855"/>
              <a:gd name="T33" fmla="*/ 772 h 2464"/>
              <a:gd name="T34" fmla="*/ 792 w 3855"/>
              <a:gd name="T35" fmla="*/ 788 h 2464"/>
              <a:gd name="T36" fmla="*/ 579 w 3855"/>
              <a:gd name="T37" fmla="*/ 960 h 2464"/>
              <a:gd name="T38" fmla="*/ 495 w 3855"/>
              <a:gd name="T39" fmla="*/ 1231 h 2464"/>
              <a:gd name="T40" fmla="*/ 579 w 3855"/>
              <a:gd name="T41" fmla="*/ 1503 h 2464"/>
              <a:gd name="T42" fmla="*/ 792 w 3855"/>
              <a:gd name="T43" fmla="*/ 1675 h 2464"/>
              <a:gd name="T44" fmla="*/ 1071 w 3855"/>
              <a:gd name="T45" fmla="*/ 1693 h 2464"/>
              <a:gd name="T46" fmla="*/ 1241 w 3855"/>
              <a:gd name="T47" fmla="*/ 1651 h 2464"/>
              <a:gd name="T48" fmla="*/ 1308 w 3855"/>
              <a:gd name="T49" fmla="*/ 1761 h 2464"/>
              <a:gd name="T50" fmla="*/ 1412 w 3855"/>
              <a:gd name="T51" fmla="*/ 1968 h 2464"/>
              <a:gd name="T52" fmla="*/ 1386 w 3855"/>
              <a:gd name="T53" fmla="*/ 2102 h 2464"/>
              <a:gd name="T54" fmla="*/ 1119 w 3855"/>
              <a:gd name="T55" fmla="*/ 2202 h 2464"/>
              <a:gd name="T56" fmla="*/ 717 w 3855"/>
              <a:gd name="T57" fmla="*/ 2184 h 2464"/>
              <a:gd name="T58" fmla="*/ 369 w 3855"/>
              <a:gd name="T59" fmla="*/ 2007 h 2464"/>
              <a:gd name="T60" fmla="*/ 118 w 3855"/>
              <a:gd name="T61" fmla="*/ 1705 h 2464"/>
              <a:gd name="T62" fmla="*/ 4 w 3855"/>
              <a:gd name="T63" fmla="*/ 1316 h 2464"/>
              <a:gd name="T64" fmla="*/ 54 w 3855"/>
              <a:gd name="T65" fmla="*/ 906 h 2464"/>
              <a:gd name="T66" fmla="*/ 254 w 3855"/>
              <a:gd name="T67" fmla="*/ 566 h 2464"/>
              <a:gd name="T68" fmla="*/ 568 w 3855"/>
              <a:gd name="T69" fmla="*/ 333 h 2464"/>
              <a:gd name="T70" fmla="*/ 960 w 3855"/>
              <a:gd name="T71" fmla="*/ 248 h 2464"/>
              <a:gd name="T72" fmla="*/ 1359 w 3855"/>
              <a:gd name="T73" fmla="*/ 337 h 2464"/>
              <a:gd name="T74" fmla="*/ 1619 w 3855"/>
              <a:gd name="T75" fmla="*/ 520 h 2464"/>
              <a:gd name="T76" fmla="*/ 1798 w 3855"/>
              <a:gd name="T77" fmla="*/ 728 h 2464"/>
              <a:gd name="T78" fmla="*/ 1931 w 3855"/>
              <a:gd name="T79" fmla="*/ 1011 h 2464"/>
              <a:gd name="T80" fmla="*/ 1946 w 3855"/>
              <a:gd name="T81" fmla="*/ 1180 h 2464"/>
              <a:gd name="T82" fmla="*/ 1962 w 3855"/>
              <a:gd name="T83" fmla="*/ 1378 h 2464"/>
              <a:gd name="T84" fmla="*/ 2110 w 3855"/>
              <a:gd name="T85" fmla="*/ 1692 h 2464"/>
              <a:gd name="T86" fmla="*/ 2379 w 3855"/>
              <a:gd name="T87" fmla="*/ 1899 h 2464"/>
              <a:gd name="T88" fmla="*/ 2725 w 3855"/>
              <a:gd name="T89" fmla="*/ 1952 h 2464"/>
              <a:gd name="T90" fmla="*/ 3048 w 3855"/>
              <a:gd name="T91" fmla="*/ 1832 h 2464"/>
              <a:gd name="T92" fmla="*/ 3274 w 3855"/>
              <a:gd name="T93" fmla="*/ 1577 h 2464"/>
              <a:gd name="T94" fmla="*/ 3360 w 3855"/>
              <a:gd name="T95" fmla="*/ 1231 h 2464"/>
              <a:gd name="T96" fmla="*/ 3274 w 3855"/>
              <a:gd name="T97" fmla="*/ 887 h 2464"/>
              <a:gd name="T98" fmla="*/ 3048 w 3855"/>
              <a:gd name="T99" fmla="*/ 631 h 2464"/>
              <a:gd name="T100" fmla="*/ 2725 w 3855"/>
              <a:gd name="T101" fmla="*/ 512 h 2464"/>
              <a:gd name="T102" fmla="*/ 2407 w 3855"/>
              <a:gd name="T103" fmla="*/ 554 h 2464"/>
              <a:gd name="T104" fmla="*/ 2180 w 3855"/>
              <a:gd name="T105" fmla="*/ 691 h 2464"/>
              <a:gd name="T106" fmla="*/ 2078 w 3855"/>
              <a:gd name="T107" fmla="*/ 686 h 2464"/>
              <a:gd name="T108" fmla="*/ 1892 w 3855"/>
              <a:gd name="T109" fmla="*/ 442 h 2464"/>
              <a:gd name="T110" fmla="*/ 1867 w 3855"/>
              <a:gd name="T111" fmla="*/ 327 h 2464"/>
              <a:gd name="T112" fmla="*/ 2052 w 3855"/>
              <a:gd name="T113" fmla="*/ 166 h 2464"/>
              <a:gd name="T114" fmla="*/ 2470 w 3855"/>
              <a:gd name="T115" fmla="*/ 14 h 2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55" h="2464">
                <a:moveTo>
                  <a:pt x="2654" y="0"/>
                </a:moveTo>
                <a:lnTo>
                  <a:pt x="2748" y="3"/>
                </a:lnTo>
                <a:lnTo>
                  <a:pt x="2840" y="14"/>
                </a:lnTo>
                <a:lnTo>
                  <a:pt x="2930" y="32"/>
                </a:lnTo>
                <a:lnTo>
                  <a:pt x="3017" y="57"/>
                </a:lnTo>
                <a:lnTo>
                  <a:pt x="3101" y="88"/>
                </a:lnTo>
                <a:lnTo>
                  <a:pt x="3183" y="125"/>
                </a:lnTo>
                <a:lnTo>
                  <a:pt x="3261" y="168"/>
                </a:lnTo>
                <a:lnTo>
                  <a:pt x="3335" y="217"/>
                </a:lnTo>
                <a:lnTo>
                  <a:pt x="3406" y="270"/>
                </a:lnTo>
                <a:lnTo>
                  <a:pt x="3472" y="329"/>
                </a:lnTo>
                <a:lnTo>
                  <a:pt x="3534" y="394"/>
                </a:lnTo>
                <a:lnTo>
                  <a:pt x="3592" y="462"/>
                </a:lnTo>
                <a:lnTo>
                  <a:pt x="3645" y="534"/>
                </a:lnTo>
                <a:lnTo>
                  <a:pt x="3692" y="611"/>
                </a:lnTo>
                <a:lnTo>
                  <a:pt x="3733" y="691"/>
                </a:lnTo>
                <a:lnTo>
                  <a:pt x="3770" y="774"/>
                </a:lnTo>
                <a:lnTo>
                  <a:pt x="3800" y="860"/>
                </a:lnTo>
                <a:lnTo>
                  <a:pt x="3824" y="950"/>
                </a:lnTo>
                <a:lnTo>
                  <a:pt x="3841" y="1041"/>
                </a:lnTo>
                <a:lnTo>
                  <a:pt x="3852" y="1136"/>
                </a:lnTo>
                <a:lnTo>
                  <a:pt x="3855" y="1231"/>
                </a:lnTo>
                <a:lnTo>
                  <a:pt x="3852" y="1328"/>
                </a:lnTo>
                <a:lnTo>
                  <a:pt x="3841" y="1422"/>
                </a:lnTo>
                <a:lnTo>
                  <a:pt x="3823" y="1514"/>
                </a:lnTo>
                <a:lnTo>
                  <a:pt x="3800" y="1603"/>
                </a:lnTo>
                <a:lnTo>
                  <a:pt x="3770" y="1689"/>
                </a:lnTo>
                <a:lnTo>
                  <a:pt x="3733" y="1773"/>
                </a:lnTo>
                <a:lnTo>
                  <a:pt x="3691" y="1853"/>
                </a:lnTo>
                <a:lnTo>
                  <a:pt x="3644" y="1929"/>
                </a:lnTo>
                <a:lnTo>
                  <a:pt x="3592" y="2002"/>
                </a:lnTo>
                <a:lnTo>
                  <a:pt x="3534" y="2070"/>
                </a:lnTo>
                <a:lnTo>
                  <a:pt x="3471" y="2134"/>
                </a:lnTo>
                <a:lnTo>
                  <a:pt x="3405" y="2192"/>
                </a:lnTo>
                <a:lnTo>
                  <a:pt x="3334" y="2247"/>
                </a:lnTo>
                <a:lnTo>
                  <a:pt x="3259" y="2296"/>
                </a:lnTo>
                <a:lnTo>
                  <a:pt x="3181" y="2338"/>
                </a:lnTo>
                <a:lnTo>
                  <a:pt x="3100" y="2376"/>
                </a:lnTo>
                <a:lnTo>
                  <a:pt x="3016" y="2407"/>
                </a:lnTo>
                <a:lnTo>
                  <a:pt x="2929" y="2431"/>
                </a:lnTo>
                <a:lnTo>
                  <a:pt x="2840" y="2449"/>
                </a:lnTo>
                <a:lnTo>
                  <a:pt x="2748" y="2460"/>
                </a:lnTo>
                <a:lnTo>
                  <a:pt x="2654" y="2464"/>
                </a:lnTo>
                <a:lnTo>
                  <a:pt x="2565" y="2460"/>
                </a:lnTo>
                <a:lnTo>
                  <a:pt x="2477" y="2451"/>
                </a:lnTo>
                <a:lnTo>
                  <a:pt x="2392" y="2435"/>
                </a:lnTo>
                <a:lnTo>
                  <a:pt x="2309" y="2412"/>
                </a:lnTo>
                <a:lnTo>
                  <a:pt x="2229" y="2384"/>
                </a:lnTo>
                <a:lnTo>
                  <a:pt x="2151" y="2351"/>
                </a:lnTo>
                <a:lnTo>
                  <a:pt x="2075" y="2312"/>
                </a:lnTo>
                <a:lnTo>
                  <a:pt x="2004" y="2269"/>
                </a:lnTo>
                <a:lnTo>
                  <a:pt x="1936" y="2219"/>
                </a:lnTo>
                <a:lnTo>
                  <a:pt x="1871" y="2166"/>
                </a:lnTo>
                <a:lnTo>
                  <a:pt x="1809" y="2108"/>
                </a:lnTo>
                <a:lnTo>
                  <a:pt x="1795" y="2088"/>
                </a:lnTo>
                <a:lnTo>
                  <a:pt x="1777" y="2063"/>
                </a:lnTo>
                <a:lnTo>
                  <a:pt x="1757" y="2034"/>
                </a:lnTo>
                <a:lnTo>
                  <a:pt x="1735" y="2002"/>
                </a:lnTo>
                <a:lnTo>
                  <a:pt x="1711" y="1967"/>
                </a:lnTo>
                <a:lnTo>
                  <a:pt x="1688" y="1931"/>
                </a:lnTo>
                <a:lnTo>
                  <a:pt x="1663" y="1892"/>
                </a:lnTo>
                <a:lnTo>
                  <a:pt x="1638" y="1853"/>
                </a:lnTo>
                <a:lnTo>
                  <a:pt x="1616" y="1816"/>
                </a:lnTo>
                <a:lnTo>
                  <a:pt x="1593" y="1778"/>
                </a:lnTo>
                <a:lnTo>
                  <a:pt x="1574" y="1742"/>
                </a:lnTo>
                <a:lnTo>
                  <a:pt x="1556" y="1708"/>
                </a:lnTo>
                <a:lnTo>
                  <a:pt x="1535" y="1658"/>
                </a:lnTo>
                <a:lnTo>
                  <a:pt x="1519" y="1606"/>
                </a:lnTo>
                <a:lnTo>
                  <a:pt x="1503" y="1552"/>
                </a:lnTo>
                <a:lnTo>
                  <a:pt x="1491" y="1498"/>
                </a:lnTo>
                <a:lnTo>
                  <a:pt x="1481" y="1443"/>
                </a:lnTo>
                <a:lnTo>
                  <a:pt x="1471" y="1388"/>
                </a:lnTo>
                <a:lnTo>
                  <a:pt x="1452" y="1285"/>
                </a:lnTo>
                <a:lnTo>
                  <a:pt x="1441" y="1231"/>
                </a:lnTo>
                <a:lnTo>
                  <a:pt x="1428" y="1178"/>
                </a:lnTo>
                <a:lnTo>
                  <a:pt x="1411" y="1126"/>
                </a:lnTo>
                <a:lnTo>
                  <a:pt x="1396" y="1070"/>
                </a:lnTo>
                <a:lnTo>
                  <a:pt x="1372" y="1017"/>
                </a:lnTo>
                <a:lnTo>
                  <a:pt x="1344" y="967"/>
                </a:lnTo>
                <a:lnTo>
                  <a:pt x="1311" y="922"/>
                </a:lnTo>
                <a:lnTo>
                  <a:pt x="1272" y="881"/>
                </a:lnTo>
                <a:lnTo>
                  <a:pt x="1228" y="845"/>
                </a:lnTo>
                <a:lnTo>
                  <a:pt x="1181" y="814"/>
                </a:lnTo>
                <a:lnTo>
                  <a:pt x="1130" y="789"/>
                </a:lnTo>
                <a:lnTo>
                  <a:pt x="1075" y="772"/>
                </a:lnTo>
                <a:lnTo>
                  <a:pt x="1019" y="760"/>
                </a:lnTo>
                <a:lnTo>
                  <a:pt x="960" y="756"/>
                </a:lnTo>
                <a:lnTo>
                  <a:pt x="902" y="760"/>
                </a:lnTo>
                <a:lnTo>
                  <a:pt x="845" y="771"/>
                </a:lnTo>
                <a:lnTo>
                  <a:pt x="792" y="788"/>
                </a:lnTo>
                <a:lnTo>
                  <a:pt x="742" y="812"/>
                </a:lnTo>
                <a:lnTo>
                  <a:pt x="695" y="841"/>
                </a:lnTo>
                <a:lnTo>
                  <a:pt x="651" y="876"/>
                </a:lnTo>
                <a:lnTo>
                  <a:pt x="613" y="916"/>
                </a:lnTo>
                <a:lnTo>
                  <a:pt x="579" y="960"/>
                </a:lnTo>
                <a:lnTo>
                  <a:pt x="550" y="1008"/>
                </a:lnTo>
                <a:lnTo>
                  <a:pt x="527" y="1060"/>
                </a:lnTo>
                <a:lnTo>
                  <a:pt x="509" y="1115"/>
                </a:lnTo>
                <a:lnTo>
                  <a:pt x="499" y="1172"/>
                </a:lnTo>
                <a:lnTo>
                  <a:pt x="495" y="1231"/>
                </a:lnTo>
                <a:lnTo>
                  <a:pt x="499" y="1292"/>
                </a:lnTo>
                <a:lnTo>
                  <a:pt x="509" y="1349"/>
                </a:lnTo>
                <a:lnTo>
                  <a:pt x="527" y="1403"/>
                </a:lnTo>
                <a:lnTo>
                  <a:pt x="550" y="1456"/>
                </a:lnTo>
                <a:lnTo>
                  <a:pt x="579" y="1503"/>
                </a:lnTo>
                <a:lnTo>
                  <a:pt x="613" y="1548"/>
                </a:lnTo>
                <a:lnTo>
                  <a:pt x="651" y="1588"/>
                </a:lnTo>
                <a:lnTo>
                  <a:pt x="695" y="1622"/>
                </a:lnTo>
                <a:lnTo>
                  <a:pt x="742" y="1652"/>
                </a:lnTo>
                <a:lnTo>
                  <a:pt x="792" y="1675"/>
                </a:lnTo>
                <a:lnTo>
                  <a:pt x="845" y="1693"/>
                </a:lnTo>
                <a:lnTo>
                  <a:pt x="902" y="1704"/>
                </a:lnTo>
                <a:lnTo>
                  <a:pt x="960" y="1708"/>
                </a:lnTo>
                <a:lnTo>
                  <a:pt x="1016" y="1704"/>
                </a:lnTo>
                <a:lnTo>
                  <a:pt x="1071" y="1693"/>
                </a:lnTo>
                <a:lnTo>
                  <a:pt x="1123" y="1676"/>
                </a:lnTo>
                <a:lnTo>
                  <a:pt x="1172" y="1654"/>
                </a:lnTo>
                <a:lnTo>
                  <a:pt x="1195" y="1646"/>
                </a:lnTo>
                <a:lnTo>
                  <a:pt x="1218" y="1645"/>
                </a:lnTo>
                <a:lnTo>
                  <a:pt x="1241" y="1651"/>
                </a:lnTo>
                <a:lnTo>
                  <a:pt x="1256" y="1659"/>
                </a:lnTo>
                <a:lnTo>
                  <a:pt x="1270" y="1671"/>
                </a:lnTo>
                <a:lnTo>
                  <a:pt x="1281" y="1685"/>
                </a:lnTo>
                <a:lnTo>
                  <a:pt x="1288" y="1702"/>
                </a:lnTo>
                <a:lnTo>
                  <a:pt x="1308" y="1761"/>
                </a:lnTo>
                <a:lnTo>
                  <a:pt x="1334" y="1819"/>
                </a:lnTo>
                <a:lnTo>
                  <a:pt x="1353" y="1859"/>
                </a:lnTo>
                <a:lnTo>
                  <a:pt x="1376" y="1900"/>
                </a:lnTo>
                <a:lnTo>
                  <a:pt x="1400" y="1943"/>
                </a:lnTo>
                <a:lnTo>
                  <a:pt x="1412" y="1968"/>
                </a:lnTo>
                <a:lnTo>
                  <a:pt x="1418" y="1996"/>
                </a:lnTo>
                <a:lnTo>
                  <a:pt x="1419" y="2025"/>
                </a:lnTo>
                <a:lnTo>
                  <a:pt x="1413" y="2052"/>
                </a:lnTo>
                <a:lnTo>
                  <a:pt x="1403" y="2079"/>
                </a:lnTo>
                <a:lnTo>
                  <a:pt x="1386" y="2102"/>
                </a:lnTo>
                <a:lnTo>
                  <a:pt x="1366" y="2120"/>
                </a:lnTo>
                <a:lnTo>
                  <a:pt x="1341" y="2134"/>
                </a:lnTo>
                <a:lnTo>
                  <a:pt x="1270" y="2163"/>
                </a:lnTo>
                <a:lnTo>
                  <a:pt x="1196" y="2186"/>
                </a:lnTo>
                <a:lnTo>
                  <a:pt x="1119" y="2202"/>
                </a:lnTo>
                <a:lnTo>
                  <a:pt x="1040" y="2213"/>
                </a:lnTo>
                <a:lnTo>
                  <a:pt x="960" y="2217"/>
                </a:lnTo>
                <a:lnTo>
                  <a:pt x="877" y="2213"/>
                </a:lnTo>
                <a:lnTo>
                  <a:pt x="797" y="2202"/>
                </a:lnTo>
                <a:lnTo>
                  <a:pt x="717" y="2184"/>
                </a:lnTo>
                <a:lnTo>
                  <a:pt x="642" y="2161"/>
                </a:lnTo>
                <a:lnTo>
                  <a:pt x="568" y="2131"/>
                </a:lnTo>
                <a:lnTo>
                  <a:pt x="499" y="2094"/>
                </a:lnTo>
                <a:lnTo>
                  <a:pt x="431" y="2053"/>
                </a:lnTo>
                <a:lnTo>
                  <a:pt x="369" y="2007"/>
                </a:lnTo>
                <a:lnTo>
                  <a:pt x="310" y="1955"/>
                </a:lnTo>
                <a:lnTo>
                  <a:pt x="254" y="1899"/>
                </a:lnTo>
                <a:lnTo>
                  <a:pt x="204" y="1839"/>
                </a:lnTo>
                <a:lnTo>
                  <a:pt x="158" y="1774"/>
                </a:lnTo>
                <a:lnTo>
                  <a:pt x="118" y="1705"/>
                </a:lnTo>
                <a:lnTo>
                  <a:pt x="84" y="1634"/>
                </a:lnTo>
                <a:lnTo>
                  <a:pt x="54" y="1559"/>
                </a:lnTo>
                <a:lnTo>
                  <a:pt x="31" y="1480"/>
                </a:lnTo>
                <a:lnTo>
                  <a:pt x="14" y="1400"/>
                </a:lnTo>
                <a:lnTo>
                  <a:pt x="4" y="1316"/>
                </a:lnTo>
                <a:lnTo>
                  <a:pt x="0" y="1231"/>
                </a:lnTo>
                <a:lnTo>
                  <a:pt x="4" y="1148"/>
                </a:lnTo>
                <a:lnTo>
                  <a:pt x="14" y="1064"/>
                </a:lnTo>
                <a:lnTo>
                  <a:pt x="31" y="984"/>
                </a:lnTo>
                <a:lnTo>
                  <a:pt x="54" y="906"/>
                </a:lnTo>
                <a:lnTo>
                  <a:pt x="84" y="831"/>
                </a:lnTo>
                <a:lnTo>
                  <a:pt x="118" y="759"/>
                </a:lnTo>
                <a:lnTo>
                  <a:pt x="158" y="691"/>
                </a:lnTo>
                <a:lnTo>
                  <a:pt x="204" y="625"/>
                </a:lnTo>
                <a:lnTo>
                  <a:pt x="254" y="566"/>
                </a:lnTo>
                <a:lnTo>
                  <a:pt x="310" y="509"/>
                </a:lnTo>
                <a:lnTo>
                  <a:pt x="369" y="458"/>
                </a:lnTo>
                <a:lnTo>
                  <a:pt x="431" y="411"/>
                </a:lnTo>
                <a:lnTo>
                  <a:pt x="499" y="369"/>
                </a:lnTo>
                <a:lnTo>
                  <a:pt x="568" y="333"/>
                </a:lnTo>
                <a:lnTo>
                  <a:pt x="642" y="304"/>
                </a:lnTo>
                <a:lnTo>
                  <a:pt x="717" y="280"/>
                </a:lnTo>
                <a:lnTo>
                  <a:pt x="797" y="263"/>
                </a:lnTo>
                <a:lnTo>
                  <a:pt x="877" y="252"/>
                </a:lnTo>
                <a:lnTo>
                  <a:pt x="960" y="248"/>
                </a:lnTo>
                <a:lnTo>
                  <a:pt x="1045" y="252"/>
                </a:lnTo>
                <a:lnTo>
                  <a:pt x="1126" y="263"/>
                </a:lnTo>
                <a:lnTo>
                  <a:pt x="1207" y="281"/>
                </a:lnTo>
                <a:lnTo>
                  <a:pt x="1285" y="306"/>
                </a:lnTo>
                <a:lnTo>
                  <a:pt x="1359" y="337"/>
                </a:lnTo>
                <a:lnTo>
                  <a:pt x="1430" y="374"/>
                </a:lnTo>
                <a:lnTo>
                  <a:pt x="1497" y="418"/>
                </a:lnTo>
                <a:lnTo>
                  <a:pt x="1561" y="466"/>
                </a:lnTo>
                <a:lnTo>
                  <a:pt x="1590" y="491"/>
                </a:lnTo>
                <a:lnTo>
                  <a:pt x="1619" y="520"/>
                </a:lnTo>
                <a:lnTo>
                  <a:pt x="1651" y="552"/>
                </a:lnTo>
                <a:lnTo>
                  <a:pt x="1688" y="591"/>
                </a:lnTo>
                <a:lnTo>
                  <a:pt x="1725" y="634"/>
                </a:lnTo>
                <a:lnTo>
                  <a:pt x="1762" y="680"/>
                </a:lnTo>
                <a:lnTo>
                  <a:pt x="1798" y="728"/>
                </a:lnTo>
                <a:lnTo>
                  <a:pt x="1832" y="780"/>
                </a:lnTo>
                <a:lnTo>
                  <a:pt x="1863" y="835"/>
                </a:lnTo>
                <a:lnTo>
                  <a:pt x="1891" y="892"/>
                </a:lnTo>
                <a:lnTo>
                  <a:pt x="1913" y="950"/>
                </a:lnTo>
                <a:lnTo>
                  <a:pt x="1931" y="1011"/>
                </a:lnTo>
                <a:lnTo>
                  <a:pt x="1942" y="1072"/>
                </a:lnTo>
                <a:lnTo>
                  <a:pt x="1945" y="1136"/>
                </a:lnTo>
                <a:lnTo>
                  <a:pt x="1946" y="1145"/>
                </a:lnTo>
                <a:lnTo>
                  <a:pt x="1946" y="1161"/>
                </a:lnTo>
                <a:lnTo>
                  <a:pt x="1946" y="1180"/>
                </a:lnTo>
                <a:lnTo>
                  <a:pt x="1948" y="1200"/>
                </a:lnTo>
                <a:lnTo>
                  <a:pt x="1948" y="1218"/>
                </a:lnTo>
                <a:lnTo>
                  <a:pt x="1948" y="1231"/>
                </a:lnTo>
                <a:lnTo>
                  <a:pt x="1951" y="1305"/>
                </a:lnTo>
                <a:lnTo>
                  <a:pt x="1962" y="1378"/>
                </a:lnTo>
                <a:lnTo>
                  <a:pt x="1980" y="1447"/>
                </a:lnTo>
                <a:lnTo>
                  <a:pt x="2003" y="1514"/>
                </a:lnTo>
                <a:lnTo>
                  <a:pt x="2033" y="1577"/>
                </a:lnTo>
                <a:lnTo>
                  <a:pt x="2068" y="1636"/>
                </a:lnTo>
                <a:lnTo>
                  <a:pt x="2110" y="1692"/>
                </a:lnTo>
                <a:lnTo>
                  <a:pt x="2154" y="1744"/>
                </a:lnTo>
                <a:lnTo>
                  <a:pt x="2205" y="1790"/>
                </a:lnTo>
                <a:lnTo>
                  <a:pt x="2260" y="1832"/>
                </a:lnTo>
                <a:lnTo>
                  <a:pt x="2318" y="1869"/>
                </a:lnTo>
                <a:lnTo>
                  <a:pt x="2379" y="1899"/>
                </a:lnTo>
                <a:lnTo>
                  <a:pt x="2444" y="1923"/>
                </a:lnTo>
                <a:lnTo>
                  <a:pt x="2511" y="1942"/>
                </a:lnTo>
                <a:lnTo>
                  <a:pt x="2582" y="1952"/>
                </a:lnTo>
                <a:lnTo>
                  <a:pt x="2654" y="1956"/>
                </a:lnTo>
                <a:lnTo>
                  <a:pt x="2725" y="1952"/>
                </a:lnTo>
                <a:lnTo>
                  <a:pt x="2796" y="1942"/>
                </a:lnTo>
                <a:lnTo>
                  <a:pt x="2864" y="1923"/>
                </a:lnTo>
                <a:lnTo>
                  <a:pt x="2929" y="1899"/>
                </a:lnTo>
                <a:lnTo>
                  <a:pt x="2990" y="1869"/>
                </a:lnTo>
                <a:lnTo>
                  <a:pt x="3048" y="1832"/>
                </a:lnTo>
                <a:lnTo>
                  <a:pt x="3102" y="1790"/>
                </a:lnTo>
                <a:lnTo>
                  <a:pt x="3152" y="1744"/>
                </a:lnTo>
                <a:lnTo>
                  <a:pt x="3198" y="1692"/>
                </a:lnTo>
                <a:lnTo>
                  <a:pt x="3238" y="1636"/>
                </a:lnTo>
                <a:lnTo>
                  <a:pt x="3274" y="1577"/>
                </a:lnTo>
                <a:lnTo>
                  <a:pt x="3304" y="1514"/>
                </a:lnTo>
                <a:lnTo>
                  <a:pt x="3328" y="1447"/>
                </a:lnTo>
                <a:lnTo>
                  <a:pt x="3345" y="1378"/>
                </a:lnTo>
                <a:lnTo>
                  <a:pt x="3356" y="1305"/>
                </a:lnTo>
                <a:lnTo>
                  <a:pt x="3360" y="1231"/>
                </a:lnTo>
                <a:lnTo>
                  <a:pt x="3356" y="1157"/>
                </a:lnTo>
                <a:lnTo>
                  <a:pt x="3345" y="1086"/>
                </a:lnTo>
                <a:lnTo>
                  <a:pt x="3328" y="1017"/>
                </a:lnTo>
                <a:lnTo>
                  <a:pt x="3304" y="950"/>
                </a:lnTo>
                <a:lnTo>
                  <a:pt x="3274" y="887"/>
                </a:lnTo>
                <a:lnTo>
                  <a:pt x="3238" y="828"/>
                </a:lnTo>
                <a:lnTo>
                  <a:pt x="3198" y="772"/>
                </a:lnTo>
                <a:lnTo>
                  <a:pt x="3152" y="720"/>
                </a:lnTo>
                <a:lnTo>
                  <a:pt x="3102" y="674"/>
                </a:lnTo>
                <a:lnTo>
                  <a:pt x="3048" y="631"/>
                </a:lnTo>
                <a:lnTo>
                  <a:pt x="2990" y="596"/>
                </a:lnTo>
                <a:lnTo>
                  <a:pt x="2929" y="565"/>
                </a:lnTo>
                <a:lnTo>
                  <a:pt x="2864" y="540"/>
                </a:lnTo>
                <a:lnTo>
                  <a:pt x="2796" y="523"/>
                </a:lnTo>
                <a:lnTo>
                  <a:pt x="2725" y="512"/>
                </a:lnTo>
                <a:lnTo>
                  <a:pt x="2654" y="508"/>
                </a:lnTo>
                <a:lnTo>
                  <a:pt x="2589" y="511"/>
                </a:lnTo>
                <a:lnTo>
                  <a:pt x="2527" y="520"/>
                </a:lnTo>
                <a:lnTo>
                  <a:pt x="2466" y="534"/>
                </a:lnTo>
                <a:lnTo>
                  <a:pt x="2407" y="554"/>
                </a:lnTo>
                <a:lnTo>
                  <a:pt x="2351" y="578"/>
                </a:lnTo>
                <a:lnTo>
                  <a:pt x="2297" y="607"/>
                </a:lnTo>
                <a:lnTo>
                  <a:pt x="2247" y="641"/>
                </a:lnTo>
                <a:lnTo>
                  <a:pt x="2198" y="679"/>
                </a:lnTo>
                <a:lnTo>
                  <a:pt x="2180" y="691"/>
                </a:lnTo>
                <a:lnTo>
                  <a:pt x="2160" y="699"/>
                </a:lnTo>
                <a:lnTo>
                  <a:pt x="2139" y="703"/>
                </a:lnTo>
                <a:lnTo>
                  <a:pt x="2118" y="702"/>
                </a:lnTo>
                <a:lnTo>
                  <a:pt x="2097" y="697"/>
                </a:lnTo>
                <a:lnTo>
                  <a:pt x="2078" y="686"/>
                </a:lnTo>
                <a:lnTo>
                  <a:pt x="2061" y="671"/>
                </a:lnTo>
                <a:lnTo>
                  <a:pt x="2048" y="654"/>
                </a:lnTo>
                <a:lnTo>
                  <a:pt x="1997" y="578"/>
                </a:lnTo>
                <a:lnTo>
                  <a:pt x="1945" y="506"/>
                </a:lnTo>
                <a:lnTo>
                  <a:pt x="1892" y="442"/>
                </a:lnTo>
                <a:lnTo>
                  <a:pt x="1878" y="423"/>
                </a:lnTo>
                <a:lnTo>
                  <a:pt x="1868" y="401"/>
                </a:lnTo>
                <a:lnTo>
                  <a:pt x="1863" y="377"/>
                </a:lnTo>
                <a:lnTo>
                  <a:pt x="1863" y="351"/>
                </a:lnTo>
                <a:lnTo>
                  <a:pt x="1867" y="327"/>
                </a:lnTo>
                <a:lnTo>
                  <a:pt x="1876" y="305"/>
                </a:lnTo>
                <a:lnTo>
                  <a:pt x="1890" y="285"/>
                </a:lnTo>
                <a:lnTo>
                  <a:pt x="1906" y="268"/>
                </a:lnTo>
                <a:lnTo>
                  <a:pt x="1977" y="214"/>
                </a:lnTo>
                <a:lnTo>
                  <a:pt x="2052" y="166"/>
                </a:lnTo>
                <a:lnTo>
                  <a:pt x="2128" y="123"/>
                </a:lnTo>
                <a:lnTo>
                  <a:pt x="2210" y="87"/>
                </a:lnTo>
                <a:lnTo>
                  <a:pt x="2294" y="56"/>
                </a:lnTo>
                <a:lnTo>
                  <a:pt x="2380" y="31"/>
                </a:lnTo>
                <a:lnTo>
                  <a:pt x="2470" y="14"/>
                </a:lnTo>
                <a:lnTo>
                  <a:pt x="2561" y="3"/>
                </a:lnTo>
                <a:lnTo>
                  <a:pt x="265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92" name="Group 91"/>
          <p:cNvGrpSpPr/>
          <p:nvPr/>
        </p:nvGrpSpPr>
        <p:grpSpPr>
          <a:xfrm>
            <a:off x="16003751" y="4028598"/>
            <a:ext cx="527071" cy="514932"/>
            <a:chOff x="914400" y="3810001"/>
            <a:chExt cx="1654176" cy="1616075"/>
          </a:xfrm>
          <a:solidFill>
            <a:schemeClr val="bg1"/>
          </a:solidFill>
        </p:grpSpPr>
        <p:sp>
          <p:nvSpPr>
            <p:cNvPr id="93" name="Freeform 92"/>
            <p:cNvSpPr>
              <a:spLocks/>
            </p:cNvSpPr>
            <p:nvPr/>
          </p:nvSpPr>
          <p:spPr bwMode="auto">
            <a:xfrm>
              <a:off x="1643063" y="3810001"/>
              <a:ext cx="925513" cy="909638"/>
            </a:xfrm>
            <a:custGeom>
              <a:avLst/>
              <a:gdLst>
                <a:gd name="T0" fmla="*/ 1228 w 2334"/>
                <a:gd name="T1" fmla="*/ 1 h 2291"/>
                <a:gd name="T2" fmla="*/ 1351 w 2334"/>
                <a:gd name="T3" fmla="*/ 19 h 2291"/>
                <a:gd name="T4" fmla="*/ 1468 w 2334"/>
                <a:gd name="T5" fmla="*/ 63 h 2291"/>
                <a:gd name="T6" fmla="*/ 1576 w 2334"/>
                <a:gd name="T7" fmla="*/ 131 h 2291"/>
                <a:gd name="T8" fmla="*/ 2158 w 2334"/>
                <a:gd name="T9" fmla="*/ 702 h 2291"/>
                <a:gd name="T10" fmla="*/ 2240 w 2334"/>
                <a:gd name="T11" fmla="*/ 803 h 2291"/>
                <a:gd name="T12" fmla="*/ 2297 w 2334"/>
                <a:gd name="T13" fmla="*/ 914 h 2291"/>
                <a:gd name="T14" fmla="*/ 2328 w 2334"/>
                <a:gd name="T15" fmla="*/ 1032 h 2291"/>
                <a:gd name="T16" fmla="*/ 2333 w 2334"/>
                <a:gd name="T17" fmla="*/ 1153 h 2291"/>
                <a:gd name="T18" fmla="*/ 2314 w 2334"/>
                <a:gd name="T19" fmla="*/ 1273 h 2291"/>
                <a:gd name="T20" fmla="*/ 2270 w 2334"/>
                <a:gd name="T21" fmla="*/ 1389 h 2291"/>
                <a:gd name="T22" fmla="*/ 2200 w 2334"/>
                <a:gd name="T23" fmla="*/ 1494 h 2291"/>
                <a:gd name="T24" fmla="*/ 1564 w 2334"/>
                <a:gd name="T25" fmla="*/ 2118 h 2291"/>
                <a:gd name="T26" fmla="*/ 1463 w 2334"/>
                <a:gd name="T27" fmla="*/ 2198 h 2291"/>
                <a:gd name="T28" fmla="*/ 1349 w 2334"/>
                <a:gd name="T29" fmla="*/ 2254 h 2291"/>
                <a:gd name="T30" fmla="*/ 1230 w 2334"/>
                <a:gd name="T31" fmla="*/ 2284 h 2291"/>
                <a:gd name="T32" fmla="*/ 1106 w 2334"/>
                <a:gd name="T33" fmla="*/ 2291 h 2291"/>
                <a:gd name="T34" fmla="*/ 983 w 2334"/>
                <a:gd name="T35" fmla="*/ 2272 h 2291"/>
                <a:gd name="T36" fmla="*/ 865 w 2334"/>
                <a:gd name="T37" fmla="*/ 2228 h 2291"/>
                <a:gd name="T38" fmla="*/ 759 w 2334"/>
                <a:gd name="T39" fmla="*/ 2160 h 2291"/>
                <a:gd name="T40" fmla="*/ 1040 w 2334"/>
                <a:gd name="T41" fmla="*/ 1791 h 2291"/>
                <a:gd name="T42" fmla="*/ 1120 w 2334"/>
                <a:gd name="T43" fmla="*/ 1799 h 2291"/>
                <a:gd name="T44" fmla="*/ 1205 w 2334"/>
                <a:gd name="T45" fmla="*/ 1784 h 2291"/>
                <a:gd name="T46" fmla="*/ 1284 w 2334"/>
                <a:gd name="T47" fmla="*/ 1749 h 2291"/>
                <a:gd name="T48" fmla="*/ 1352 w 2334"/>
                <a:gd name="T49" fmla="*/ 1697 h 2291"/>
                <a:gd name="T50" fmla="*/ 1757 w 2334"/>
                <a:gd name="T51" fmla="*/ 1297 h 2291"/>
                <a:gd name="T52" fmla="*/ 1799 w 2334"/>
                <a:gd name="T53" fmla="*/ 1222 h 2291"/>
                <a:gd name="T54" fmla="*/ 1817 w 2334"/>
                <a:gd name="T55" fmla="*/ 1141 h 2291"/>
                <a:gd name="T56" fmla="*/ 1812 w 2334"/>
                <a:gd name="T57" fmla="*/ 1059 h 2291"/>
                <a:gd name="T58" fmla="*/ 1782 w 2334"/>
                <a:gd name="T59" fmla="*/ 980 h 2291"/>
                <a:gd name="T60" fmla="*/ 1729 w 2334"/>
                <a:gd name="T61" fmla="*/ 911 h 2291"/>
                <a:gd name="T62" fmla="*/ 1375 w 2334"/>
                <a:gd name="T63" fmla="*/ 566 h 2291"/>
                <a:gd name="T64" fmla="*/ 1299 w 2334"/>
                <a:gd name="T65" fmla="*/ 525 h 2291"/>
                <a:gd name="T66" fmla="*/ 1217 w 2334"/>
                <a:gd name="T67" fmla="*/ 508 h 2291"/>
                <a:gd name="T68" fmla="*/ 1133 w 2334"/>
                <a:gd name="T69" fmla="*/ 513 h 2291"/>
                <a:gd name="T70" fmla="*/ 1053 w 2334"/>
                <a:gd name="T71" fmla="*/ 542 h 2291"/>
                <a:gd name="T72" fmla="*/ 981 w 2334"/>
                <a:gd name="T73" fmla="*/ 593 h 2291"/>
                <a:gd name="T74" fmla="*/ 576 w 2334"/>
                <a:gd name="T75" fmla="*/ 992 h 2291"/>
                <a:gd name="T76" fmla="*/ 531 w 2334"/>
                <a:gd name="T77" fmla="*/ 1065 h 2291"/>
                <a:gd name="T78" fmla="*/ 505 w 2334"/>
                <a:gd name="T79" fmla="*/ 1144 h 2291"/>
                <a:gd name="T80" fmla="*/ 504 w 2334"/>
                <a:gd name="T81" fmla="*/ 1225 h 2291"/>
                <a:gd name="T82" fmla="*/ 175 w 2334"/>
                <a:gd name="T83" fmla="*/ 1589 h 2291"/>
                <a:gd name="T84" fmla="*/ 94 w 2334"/>
                <a:gd name="T85" fmla="*/ 1489 h 2291"/>
                <a:gd name="T86" fmla="*/ 38 w 2334"/>
                <a:gd name="T87" fmla="*/ 1378 h 2291"/>
                <a:gd name="T88" fmla="*/ 7 w 2334"/>
                <a:gd name="T89" fmla="*/ 1260 h 2291"/>
                <a:gd name="T90" fmla="*/ 0 w 2334"/>
                <a:gd name="T91" fmla="*/ 1138 h 2291"/>
                <a:gd name="T92" fmla="*/ 20 w 2334"/>
                <a:gd name="T93" fmla="*/ 1018 h 2291"/>
                <a:gd name="T94" fmla="*/ 65 w 2334"/>
                <a:gd name="T95" fmla="*/ 903 h 2291"/>
                <a:gd name="T96" fmla="*/ 134 w 2334"/>
                <a:gd name="T97" fmla="*/ 796 h 2291"/>
                <a:gd name="T98" fmla="*/ 770 w 2334"/>
                <a:gd name="T99" fmla="*/ 172 h 2291"/>
                <a:gd name="T100" fmla="*/ 872 w 2334"/>
                <a:gd name="T101" fmla="*/ 92 h 2291"/>
                <a:gd name="T102" fmla="*/ 985 w 2334"/>
                <a:gd name="T103" fmla="*/ 37 h 2291"/>
                <a:gd name="T104" fmla="*/ 1105 w 2334"/>
                <a:gd name="T105" fmla="*/ 6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34" h="2291">
                  <a:moveTo>
                    <a:pt x="1167" y="0"/>
                  </a:moveTo>
                  <a:lnTo>
                    <a:pt x="1228" y="1"/>
                  </a:lnTo>
                  <a:lnTo>
                    <a:pt x="1290" y="7"/>
                  </a:lnTo>
                  <a:lnTo>
                    <a:pt x="1351" y="19"/>
                  </a:lnTo>
                  <a:lnTo>
                    <a:pt x="1410" y="38"/>
                  </a:lnTo>
                  <a:lnTo>
                    <a:pt x="1468" y="63"/>
                  </a:lnTo>
                  <a:lnTo>
                    <a:pt x="1523" y="94"/>
                  </a:lnTo>
                  <a:lnTo>
                    <a:pt x="1576" y="131"/>
                  </a:lnTo>
                  <a:lnTo>
                    <a:pt x="1625" y="175"/>
                  </a:lnTo>
                  <a:lnTo>
                    <a:pt x="2158" y="702"/>
                  </a:lnTo>
                  <a:lnTo>
                    <a:pt x="2202" y="750"/>
                  </a:lnTo>
                  <a:lnTo>
                    <a:pt x="2240" y="803"/>
                  </a:lnTo>
                  <a:lnTo>
                    <a:pt x="2271" y="857"/>
                  </a:lnTo>
                  <a:lnTo>
                    <a:pt x="2297" y="914"/>
                  </a:lnTo>
                  <a:lnTo>
                    <a:pt x="2315" y="971"/>
                  </a:lnTo>
                  <a:lnTo>
                    <a:pt x="2328" y="1032"/>
                  </a:lnTo>
                  <a:lnTo>
                    <a:pt x="2334" y="1092"/>
                  </a:lnTo>
                  <a:lnTo>
                    <a:pt x="2333" y="1153"/>
                  </a:lnTo>
                  <a:lnTo>
                    <a:pt x="2326" y="1213"/>
                  </a:lnTo>
                  <a:lnTo>
                    <a:pt x="2314" y="1273"/>
                  </a:lnTo>
                  <a:lnTo>
                    <a:pt x="2296" y="1332"/>
                  </a:lnTo>
                  <a:lnTo>
                    <a:pt x="2270" y="1389"/>
                  </a:lnTo>
                  <a:lnTo>
                    <a:pt x="2238" y="1443"/>
                  </a:lnTo>
                  <a:lnTo>
                    <a:pt x="2200" y="1494"/>
                  </a:lnTo>
                  <a:lnTo>
                    <a:pt x="2155" y="1542"/>
                  </a:lnTo>
                  <a:lnTo>
                    <a:pt x="1564" y="2118"/>
                  </a:lnTo>
                  <a:lnTo>
                    <a:pt x="1515" y="2162"/>
                  </a:lnTo>
                  <a:lnTo>
                    <a:pt x="1463" y="2198"/>
                  </a:lnTo>
                  <a:lnTo>
                    <a:pt x="1407" y="2229"/>
                  </a:lnTo>
                  <a:lnTo>
                    <a:pt x="1349" y="2254"/>
                  </a:lnTo>
                  <a:lnTo>
                    <a:pt x="1290" y="2273"/>
                  </a:lnTo>
                  <a:lnTo>
                    <a:pt x="1230" y="2284"/>
                  </a:lnTo>
                  <a:lnTo>
                    <a:pt x="1168" y="2291"/>
                  </a:lnTo>
                  <a:lnTo>
                    <a:pt x="1106" y="2291"/>
                  </a:lnTo>
                  <a:lnTo>
                    <a:pt x="1044" y="2284"/>
                  </a:lnTo>
                  <a:lnTo>
                    <a:pt x="983" y="2272"/>
                  </a:lnTo>
                  <a:lnTo>
                    <a:pt x="923" y="2252"/>
                  </a:lnTo>
                  <a:lnTo>
                    <a:pt x="865" y="2228"/>
                  </a:lnTo>
                  <a:lnTo>
                    <a:pt x="810" y="2197"/>
                  </a:lnTo>
                  <a:lnTo>
                    <a:pt x="759" y="2160"/>
                  </a:lnTo>
                  <a:lnTo>
                    <a:pt x="710" y="2116"/>
                  </a:lnTo>
                  <a:lnTo>
                    <a:pt x="1040" y="1791"/>
                  </a:lnTo>
                  <a:lnTo>
                    <a:pt x="1080" y="1798"/>
                  </a:lnTo>
                  <a:lnTo>
                    <a:pt x="1120" y="1799"/>
                  </a:lnTo>
                  <a:lnTo>
                    <a:pt x="1163" y="1794"/>
                  </a:lnTo>
                  <a:lnTo>
                    <a:pt x="1205" y="1784"/>
                  </a:lnTo>
                  <a:lnTo>
                    <a:pt x="1245" y="1768"/>
                  </a:lnTo>
                  <a:lnTo>
                    <a:pt x="1284" y="1749"/>
                  </a:lnTo>
                  <a:lnTo>
                    <a:pt x="1320" y="1726"/>
                  </a:lnTo>
                  <a:lnTo>
                    <a:pt x="1352" y="1697"/>
                  </a:lnTo>
                  <a:lnTo>
                    <a:pt x="1729" y="1331"/>
                  </a:lnTo>
                  <a:lnTo>
                    <a:pt x="1757" y="1297"/>
                  </a:lnTo>
                  <a:lnTo>
                    <a:pt x="1782" y="1261"/>
                  </a:lnTo>
                  <a:lnTo>
                    <a:pt x="1799" y="1222"/>
                  </a:lnTo>
                  <a:lnTo>
                    <a:pt x="1810" y="1183"/>
                  </a:lnTo>
                  <a:lnTo>
                    <a:pt x="1817" y="1141"/>
                  </a:lnTo>
                  <a:lnTo>
                    <a:pt x="1817" y="1100"/>
                  </a:lnTo>
                  <a:lnTo>
                    <a:pt x="1812" y="1059"/>
                  </a:lnTo>
                  <a:lnTo>
                    <a:pt x="1800" y="1019"/>
                  </a:lnTo>
                  <a:lnTo>
                    <a:pt x="1782" y="980"/>
                  </a:lnTo>
                  <a:lnTo>
                    <a:pt x="1759" y="944"/>
                  </a:lnTo>
                  <a:lnTo>
                    <a:pt x="1729" y="911"/>
                  </a:lnTo>
                  <a:lnTo>
                    <a:pt x="1410" y="594"/>
                  </a:lnTo>
                  <a:lnTo>
                    <a:pt x="1375" y="566"/>
                  </a:lnTo>
                  <a:lnTo>
                    <a:pt x="1339" y="543"/>
                  </a:lnTo>
                  <a:lnTo>
                    <a:pt x="1299" y="525"/>
                  </a:lnTo>
                  <a:lnTo>
                    <a:pt x="1259" y="513"/>
                  </a:lnTo>
                  <a:lnTo>
                    <a:pt x="1217" y="508"/>
                  </a:lnTo>
                  <a:lnTo>
                    <a:pt x="1176" y="508"/>
                  </a:lnTo>
                  <a:lnTo>
                    <a:pt x="1133" y="513"/>
                  </a:lnTo>
                  <a:lnTo>
                    <a:pt x="1092" y="525"/>
                  </a:lnTo>
                  <a:lnTo>
                    <a:pt x="1053" y="542"/>
                  </a:lnTo>
                  <a:lnTo>
                    <a:pt x="1016" y="565"/>
                  </a:lnTo>
                  <a:lnTo>
                    <a:pt x="981" y="593"/>
                  </a:lnTo>
                  <a:lnTo>
                    <a:pt x="605" y="960"/>
                  </a:lnTo>
                  <a:lnTo>
                    <a:pt x="576" y="992"/>
                  </a:lnTo>
                  <a:lnTo>
                    <a:pt x="551" y="1028"/>
                  </a:lnTo>
                  <a:lnTo>
                    <a:pt x="531" y="1065"/>
                  </a:lnTo>
                  <a:lnTo>
                    <a:pt x="515" y="1104"/>
                  </a:lnTo>
                  <a:lnTo>
                    <a:pt x="505" y="1144"/>
                  </a:lnTo>
                  <a:lnTo>
                    <a:pt x="501" y="1184"/>
                  </a:lnTo>
                  <a:lnTo>
                    <a:pt x="504" y="1225"/>
                  </a:lnTo>
                  <a:lnTo>
                    <a:pt x="514" y="1264"/>
                  </a:lnTo>
                  <a:lnTo>
                    <a:pt x="175" y="1589"/>
                  </a:lnTo>
                  <a:lnTo>
                    <a:pt x="132" y="1540"/>
                  </a:lnTo>
                  <a:lnTo>
                    <a:pt x="94" y="1489"/>
                  </a:lnTo>
                  <a:lnTo>
                    <a:pt x="63" y="1435"/>
                  </a:lnTo>
                  <a:lnTo>
                    <a:pt x="38" y="1378"/>
                  </a:lnTo>
                  <a:lnTo>
                    <a:pt x="20" y="1319"/>
                  </a:lnTo>
                  <a:lnTo>
                    <a:pt x="7" y="1260"/>
                  </a:lnTo>
                  <a:lnTo>
                    <a:pt x="0" y="1199"/>
                  </a:lnTo>
                  <a:lnTo>
                    <a:pt x="0" y="1138"/>
                  </a:lnTo>
                  <a:lnTo>
                    <a:pt x="7" y="1077"/>
                  </a:lnTo>
                  <a:lnTo>
                    <a:pt x="20" y="1018"/>
                  </a:lnTo>
                  <a:lnTo>
                    <a:pt x="39" y="960"/>
                  </a:lnTo>
                  <a:lnTo>
                    <a:pt x="65" y="903"/>
                  </a:lnTo>
                  <a:lnTo>
                    <a:pt x="96" y="848"/>
                  </a:lnTo>
                  <a:lnTo>
                    <a:pt x="134" y="796"/>
                  </a:lnTo>
                  <a:lnTo>
                    <a:pt x="178" y="749"/>
                  </a:lnTo>
                  <a:lnTo>
                    <a:pt x="770" y="172"/>
                  </a:lnTo>
                  <a:lnTo>
                    <a:pt x="819" y="128"/>
                  </a:lnTo>
                  <a:lnTo>
                    <a:pt x="872" y="92"/>
                  </a:lnTo>
                  <a:lnTo>
                    <a:pt x="927" y="61"/>
                  </a:lnTo>
                  <a:lnTo>
                    <a:pt x="985" y="37"/>
                  </a:lnTo>
                  <a:lnTo>
                    <a:pt x="1044" y="19"/>
                  </a:lnTo>
                  <a:lnTo>
                    <a:pt x="1105" y="6"/>
                  </a:lnTo>
                  <a:lnTo>
                    <a:pt x="11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4" name="Freeform 93"/>
            <p:cNvSpPr>
              <a:spLocks/>
            </p:cNvSpPr>
            <p:nvPr/>
          </p:nvSpPr>
          <p:spPr bwMode="auto">
            <a:xfrm>
              <a:off x="914400" y="4511676"/>
              <a:ext cx="930275" cy="914400"/>
            </a:xfrm>
            <a:custGeom>
              <a:avLst/>
              <a:gdLst>
                <a:gd name="T0" fmla="*/ 1247 w 2345"/>
                <a:gd name="T1" fmla="*/ 2 h 2301"/>
                <a:gd name="T2" fmla="*/ 1363 w 2345"/>
                <a:gd name="T3" fmla="*/ 24 h 2301"/>
                <a:gd name="T4" fmla="*/ 1475 w 2345"/>
                <a:gd name="T5" fmla="*/ 69 h 2301"/>
                <a:gd name="T6" fmla="*/ 1577 w 2345"/>
                <a:gd name="T7" fmla="*/ 136 h 2301"/>
                <a:gd name="T8" fmla="*/ 1285 w 2345"/>
                <a:gd name="T9" fmla="*/ 513 h 2301"/>
                <a:gd name="T10" fmla="*/ 1202 w 2345"/>
                <a:gd name="T11" fmla="*/ 500 h 2301"/>
                <a:gd name="T12" fmla="*/ 1119 w 2345"/>
                <a:gd name="T13" fmla="*/ 514 h 2301"/>
                <a:gd name="T14" fmla="*/ 1039 w 2345"/>
                <a:gd name="T15" fmla="*/ 549 h 2301"/>
                <a:gd name="T16" fmla="*/ 968 w 2345"/>
                <a:gd name="T17" fmla="*/ 603 h 2301"/>
                <a:gd name="T18" fmla="*/ 587 w 2345"/>
                <a:gd name="T19" fmla="*/ 980 h 2301"/>
                <a:gd name="T20" fmla="*/ 545 w 2345"/>
                <a:gd name="T21" fmla="*/ 1056 h 2301"/>
                <a:gd name="T22" fmla="*/ 526 w 2345"/>
                <a:gd name="T23" fmla="*/ 1139 h 2301"/>
                <a:gd name="T24" fmla="*/ 532 w 2345"/>
                <a:gd name="T25" fmla="*/ 1224 h 2301"/>
                <a:gd name="T26" fmla="*/ 561 w 2345"/>
                <a:gd name="T27" fmla="*/ 1304 h 2301"/>
                <a:gd name="T28" fmla="*/ 614 w 2345"/>
                <a:gd name="T29" fmla="*/ 1374 h 2301"/>
                <a:gd name="T30" fmla="*/ 976 w 2345"/>
                <a:gd name="T31" fmla="*/ 1726 h 2301"/>
                <a:gd name="T32" fmla="*/ 1053 w 2345"/>
                <a:gd name="T33" fmla="*/ 1767 h 2301"/>
                <a:gd name="T34" fmla="*/ 1138 w 2345"/>
                <a:gd name="T35" fmla="*/ 1785 h 2301"/>
                <a:gd name="T36" fmla="*/ 1223 w 2345"/>
                <a:gd name="T37" fmla="*/ 1780 h 2301"/>
                <a:gd name="T38" fmla="*/ 1304 w 2345"/>
                <a:gd name="T39" fmla="*/ 1750 h 2301"/>
                <a:gd name="T40" fmla="*/ 1376 w 2345"/>
                <a:gd name="T41" fmla="*/ 1699 h 2301"/>
                <a:gd name="T42" fmla="*/ 1757 w 2345"/>
                <a:gd name="T43" fmla="*/ 1323 h 2301"/>
                <a:gd name="T44" fmla="*/ 1802 w 2345"/>
                <a:gd name="T45" fmla="*/ 1248 h 2301"/>
                <a:gd name="T46" fmla="*/ 1829 w 2345"/>
                <a:gd name="T47" fmla="*/ 1166 h 2301"/>
                <a:gd name="T48" fmla="*/ 1834 w 2345"/>
                <a:gd name="T49" fmla="*/ 1082 h 2301"/>
                <a:gd name="T50" fmla="*/ 2166 w 2345"/>
                <a:gd name="T51" fmla="*/ 714 h 2301"/>
                <a:gd name="T52" fmla="*/ 2250 w 2345"/>
                <a:gd name="T53" fmla="*/ 816 h 2301"/>
                <a:gd name="T54" fmla="*/ 2307 w 2345"/>
                <a:gd name="T55" fmla="*/ 929 h 2301"/>
                <a:gd name="T56" fmla="*/ 2339 w 2345"/>
                <a:gd name="T57" fmla="*/ 1050 h 2301"/>
                <a:gd name="T58" fmla="*/ 2344 w 2345"/>
                <a:gd name="T59" fmla="*/ 1174 h 2301"/>
                <a:gd name="T60" fmla="*/ 2325 w 2345"/>
                <a:gd name="T61" fmla="*/ 1296 h 2301"/>
                <a:gd name="T62" fmla="*/ 2280 w 2345"/>
                <a:gd name="T63" fmla="*/ 1413 h 2301"/>
                <a:gd name="T64" fmla="*/ 2209 w 2345"/>
                <a:gd name="T65" fmla="*/ 1521 h 2301"/>
                <a:gd name="T66" fmla="*/ 1594 w 2345"/>
                <a:gd name="T67" fmla="*/ 2126 h 2301"/>
                <a:gd name="T68" fmla="*/ 1489 w 2345"/>
                <a:gd name="T69" fmla="*/ 2209 h 2301"/>
                <a:gd name="T70" fmla="*/ 1375 w 2345"/>
                <a:gd name="T71" fmla="*/ 2264 h 2301"/>
                <a:gd name="T72" fmla="*/ 1251 w 2345"/>
                <a:gd name="T73" fmla="*/ 2296 h 2301"/>
                <a:gd name="T74" fmla="*/ 1125 w 2345"/>
                <a:gd name="T75" fmla="*/ 2301 h 2301"/>
                <a:gd name="T76" fmla="*/ 1001 w 2345"/>
                <a:gd name="T77" fmla="*/ 2282 h 2301"/>
                <a:gd name="T78" fmla="*/ 882 w 2345"/>
                <a:gd name="T79" fmla="*/ 2238 h 2301"/>
                <a:gd name="T80" fmla="*/ 772 w 2345"/>
                <a:gd name="T81" fmla="*/ 2169 h 2301"/>
                <a:gd name="T82" fmla="*/ 179 w 2345"/>
                <a:gd name="T83" fmla="*/ 1588 h 2301"/>
                <a:gd name="T84" fmla="*/ 100 w 2345"/>
                <a:gd name="T85" fmla="*/ 1493 h 2301"/>
                <a:gd name="T86" fmla="*/ 45 w 2345"/>
                <a:gd name="T87" fmla="*/ 1387 h 2301"/>
                <a:gd name="T88" fmla="*/ 12 w 2345"/>
                <a:gd name="T89" fmla="*/ 1275 h 2301"/>
                <a:gd name="T90" fmla="*/ 0 w 2345"/>
                <a:gd name="T91" fmla="*/ 1159 h 2301"/>
                <a:gd name="T92" fmla="*/ 12 w 2345"/>
                <a:gd name="T93" fmla="*/ 1044 h 2301"/>
                <a:gd name="T94" fmla="*/ 46 w 2345"/>
                <a:gd name="T95" fmla="*/ 932 h 2301"/>
                <a:gd name="T96" fmla="*/ 103 w 2345"/>
                <a:gd name="T97" fmla="*/ 826 h 2301"/>
                <a:gd name="T98" fmla="*/ 182 w 2345"/>
                <a:gd name="T99" fmla="*/ 732 h 2301"/>
                <a:gd name="T100" fmla="*/ 799 w 2345"/>
                <a:gd name="T101" fmla="*/ 133 h 2301"/>
                <a:gd name="T102" fmla="*/ 901 w 2345"/>
                <a:gd name="T103" fmla="*/ 68 h 2301"/>
                <a:gd name="T104" fmla="*/ 1013 w 2345"/>
                <a:gd name="T105" fmla="*/ 24 h 2301"/>
                <a:gd name="T106" fmla="*/ 1129 w 2345"/>
                <a:gd name="T107" fmla="*/ 2 h 2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45" h="2301">
                  <a:moveTo>
                    <a:pt x="1188" y="0"/>
                  </a:moveTo>
                  <a:lnTo>
                    <a:pt x="1247" y="2"/>
                  </a:lnTo>
                  <a:lnTo>
                    <a:pt x="1307" y="11"/>
                  </a:lnTo>
                  <a:lnTo>
                    <a:pt x="1363" y="24"/>
                  </a:lnTo>
                  <a:lnTo>
                    <a:pt x="1420" y="45"/>
                  </a:lnTo>
                  <a:lnTo>
                    <a:pt x="1475" y="69"/>
                  </a:lnTo>
                  <a:lnTo>
                    <a:pt x="1527" y="100"/>
                  </a:lnTo>
                  <a:lnTo>
                    <a:pt x="1577" y="136"/>
                  </a:lnTo>
                  <a:lnTo>
                    <a:pt x="1623" y="177"/>
                  </a:lnTo>
                  <a:lnTo>
                    <a:pt x="1285" y="513"/>
                  </a:lnTo>
                  <a:lnTo>
                    <a:pt x="1244" y="504"/>
                  </a:lnTo>
                  <a:lnTo>
                    <a:pt x="1202" y="500"/>
                  </a:lnTo>
                  <a:lnTo>
                    <a:pt x="1160" y="504"/>
                  </a:lnTo>
                  <a:lnTo>
                    <a:pt x="1119" y="514"/>
                  </a:lnTo>
                  <a:lnTo>
                    <a:pt x="1077" y="529"/>
                  </a:lnTo>
                  <a:lnTo>
                    <a:pt x="1039" y="549"/>
                  </a:lnTo>
                  <a:lnTo>
                    <a:pt x="1001" y="575"/>
                  </a:lnTo>
                  <a:lnTo>
                    <a:pt x="968" y="603"/>
                  </a:lnTo>
                  <a:lnTo>
                    <a:pt x="617" y="947"/>
                  </a:lnTo>
                  <a:lnTo>
                    <a:pt x="587" y="980"/>
                  </a:lnTo>
                  <a:lnTo>
                    <a:pt x="563" y="1018"/>
                  </a:lnTo>
                  <a:lnTo>
                    <a:pt x="545" y="1056"/>
                  </a:lnTo>
                  <a:lnTo>
                    <a:pt x="533" y="1098"/>
                  </a:lnTo>
                  <a:lnTo>
                    <a:pt x="526" y="1139"/>
                  </a:lnTo>
                  <a:lnTo>
                    <a:pt x="526" y="1181"/>
                  </a:lnTo>
                  <a:lnTo>
                    <a:pt x="532" y="1224"/>
                  </a:lnTo>
                  <a:lnTo>
                    <a:pt x="543" y="1265"/>
                  </a:lnTo>
                  <a:lnTo>
                    <a:pt x="561" y="1304"/>
                  </a:lnTo>
                  <a:lnTo>
                    <a:pt x="584" y="1341"/>
                  </a:lnTo>
                  <a:lnTo>
                    <a:pt x="614" y="1374"/>
                  </a:lnTo>
                  <a:lnTo>
                    <a:pt x="941" y="1696"/>
                  </a:lnTo>
                  <a:lnTo>
                    <a:pt x="976" y="1726"/>
                  </a:lnTo>
                  <a:lnTo>
                    <a:pt x="1013" y="1749"/>
                  </a:lnTo>
                  <a:lnTo>
                    <a:pt x="1053" y="1767"/>
                  </a:lnTo>
                  <a:lnTo>
                    <a:pt x="1095" y="1779"/>
                  </a:lnTo>
                  <a:lnTo>
                    <a:pt x="1138" y="1785"/>
                  </a:lnTo>
                  <a:lnTo>
                    <a:pt x="1180" y="1785"/>
                  </a:lnTo>
                  <a:lnTo>
                    <a:pt x="1223" y="1780"/>
                  </a:lnTo>
                  <a:lnTo>
                    <a:pt x="1264" y="1768"/>
                  </a:lnTo>
                  <a:lnTo>
                    <a:pt x="1304" y="1750"/>
                  </a:lnTo>
                  <a:lnTo>
                    <a:pt x="1343" y="1727"/>
                  </a:lnTo>
                  <a:lnTo>
                    <a:pt x="1376" y="1699"/>
                  </a:lnTo>
                  <a:lnTo>
                    <a:pt x="1729" y="1355"/>
                  </a:lnTo>
                  <a:lnTo>
                    <a:pt x="1757" y="1323"/>
                  </a:lnTo>
                  <a:lnTo>
                    <a:pt x="1782" y="1287"/>
                  </a:lnTo>
                  <a:lnTo>
                    <a:pt x="1802" y="1248"/>
                  </a:lnTo>
                  <a:lnTo>
                    <a:pt x="1819" y="1207"/>
                  </a:lnTo>
                  <a:lnTo>
                    <a:pt x="1829" y="1166"/>
                  </a:lnTo>
                  <a:lnTo>
                    <a:pt x="1834" y="1123"/>
                  </a:lnTo>
                  <a:lnTo>
                    <a:pt x="1834" y="1082"/>
                  </a:lnTo>
                  <a:lnTo>
                    <a:pt x="1827" y="1044"/>
                  </a:lnTo>
                  <a:lnTo>
                    <a:pt x="2166" y="714"/>
                  </a:lnTo>
                  <a:lnTo>
                    <a:pt x="2212" y="763"/>
                  </a:lnTo>
                  <a:lnTo>
                    <a:pt x="2250" y="816"/>
                  </a:lnTo>
                  <a:lnTo>
                    <a:pt x="2281" y="871"/>
                  </a:lnTo>
                  <a:lnTo>
                    <a:pt x="2307" y="929"/>
                  </a:lnTo>
                  <a:lnTo>
                    <a:pt x="2326" y="989"/>
                  </a:lnTo>
                  <a:lnTo>
                    <a:pt x="2339" y="1050"/>
                  </a:lnTo>
                  <a:lnTo>
                    <a:pt x="2345" y="1112"/>
                  </a:lnTo>
                  <a:lnTo>
                    <a:pt x="2344" y="1174"/>
                  </a:lnTo>
                  <a:lnTo>
                    <a:pt x="2338" y="1235"/>
                  </a:lnTo>
                  <a:lnTo>
                    <a:pt x="2325" y="1296"/>
                  </a:lnTo>
                  <a:lnTo>
                    <a:pt x="2306" y="1355"/>
                  </a:lnTo>
                  <a:lnTo>
                    <a:pt x="2280" y="1413"/>
                  </a:lnTo>
                  <a:lnTo>
                    <a:pt x="2248" y="1468"/>
                  </a:lnTo>
                  <a:lnTo>
                    <a:pt x="2209" y="1521"/>
                  </a:lnTo>
                  <a:lnTo>
                    <a:pt x="2164" y="1570"/>
                  </a:lnTo>
                  <a:lnTo>
                    <a:pt x="1594" y="2126"/>
                  </a:lnTo>
                  <a:lnTo>
                    <a:pt x="1543" y="2171"/>
                  </a:lnTo>
                  <a:lnTo>
                    <a:pt x="1489" y="2209"/>
                  </a:lnTo>
                  <a:lnTo>
                    <a:pt x="1433" y="2239"/>
                  </a:lnTo>
                  <a:lnTo>
                    <a:pt x="1375" y="2264"/>
                  </a:lnTo>
                  <a:lnTo>
                    <a:pt x="1314" y="2283"/>
                  </a:lnTo>
                  <a:lnTo>
                    <a:pt x="1251" y="2296"/>
                  </a:lnTo>
                  <a:lnTo>
                    <a:pt x="1189" y="2301"/>
                  </a:lnTo>
                  <a:lnTo>
                    <a:pt x="1125" y="2301"/>
                  </a:lnTo>
                  <a:lnTo>
                    <a:pt x="1063" y="2295"/>
                  </a:lnTo>
                  <a:lnTo>
                    <a:pt x="1001" y="2282"/>
                  </a:lnTo>
                  <a:lnTo>
                    <a:pt x="940" y="2264"/>
                  </a:lnTo>
                  <a:lnTo>
                    <a:pt x="882" y="2238"/>
                  </a:lnTo>
                  <a:lnTo>
                    <a:pt x="825" y="2206"/>
                  </a:lnTo>
                  <a:lnTo>
                    <a:pt x="772" y="2169"/>
                  </a:lnTo>
                  <a:lnTo>
                    <a:pt x="722" y="2125"/>
                  </a:lnTo>
                  <a:lnTo>
                    <a:pt x="179" y="1588"/>
                  </a:lnTo>
                  <a:lnTo>
                    <a:pt x="138" y="1542"/>
                  </a:lnTo>
                  <a:lnTo>
                    <a:pt x="100" y="1493"/>
                  </a:lnTo>
                  <a:lnTo>
                    <a:pt x="70" y="1441"/>
                  </a:lnTo>
                  <a:lnTo>
                    <a:pt x="45" y="1387"/>
                  </a:lnTo>
                  <a:lnTo>
                    <a:pt x="24" y="1332"/>
                  </a:lnTo>
                  <a:lnTo>
                    <a:pt x="12" y="1275"/>
                  </a:lnTo>
                  <a:lnTo>
                    <a:pt x="3" y="1217"/>
                  </a:lnTo>
                  <a:lnTo>
                    <a:pt x="0" y="1159"/>
                  </a:lnTo>
                  <a:lnTo>
                    <a:pt x="3" y="1101"/>
                  </a:lnTo>
                  <a:lnTo>
                    <a:pt x="12" y="1044"/>
                  </a:lnTo>
                  <a:lnTo>
                    <a:pt x="26" y="987"/>
                  </a:lnTo>
                  <a:lnTo>
                    <a:pt x="46" y="932"/>
                  </a:lnTo>
                  <a:lnTo>
                    <a:pt x="72" y="878"/>
                  </a:lnTo>
                  <a:lnTo>
                    <a:pt x="103" y="826"/>
                  </a:lnTo>
                  <a:lnTo>
                    <a:pt x="139" y="777"/>
                  </a:lnTo>
                  <a:lnTo>
                    <a:pt x="182" y="732"/>
                  </a:lnTo>
                  <a:lnTo>
                    <a:pt x="752" y="175"/>
                  </a:lnTo>
                  <a:lnTo>
                    <a:pt x="799" y="133"/>
                  </a:lnTo>
                  <a:lnTo>
                    <a:pt x="848" y="97"/>
                  </a:lnTo>
                  <a:lnTo>
                    <a:pt x="901" y="68"/>
                  </a:lnTo>
                  <a:lnTo>
                    <a:pt x="956" y="42"/>
                  </a:lnTo>
                  <a:lnTo>
                    <a:pt x="1013" y="24"/>
                  </a:lnTo>
                  <a:lnTo>
                    <a:pt x="1071" y="10"/>
                  </a:lnTo>
                  <a:lnTo>
                    <a:pt x="1129" y="2"/>
                  </a:lnTo>
                  <a:lnTo>
                    <a:pt x="11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5" name="Freeform 94"/>
            <p:cNvSpPr>
              <a:spLocks/>
            </p:cNvSpPr>
            <p:nvPr/>
          </p:nvSpPr>
          <p:spPr bwMode="auto">
            <a:xfrm>
              <a:off x="1468438" y="4341813"/>
              <a:ext cx="550863" cy="547688"/>
            </a:xfrm>
            <a:custGeom>
              <a:avLst/>
              <a:gdLst>
                <a:gd name="T0" fmla="*/ 1163 w 1386"/>
                <a:gd name="T1" fmla="*/ 0 h 1381"/>
                <a:gd name="T2" fmla="*/ 1198 w 1386"/>
                <a:gd name="T3" fmla="*/ 0 h 1381"/>
                <a:gd name="T4" fmla="*/ 1233 w 1386"/>
                <a:gd name="T5" fmla="*/ 6 h 1381"/>
                <a:gd name="T6" fmla="*/ 1266 w 1386"/>
                <a:gd name="T7" fmla="*/ 18 h 1381"/>
                <a:gd name="T8" fmla="*/ 1299 w 1386"/>
                <a:gd name="T9" fmla="*/ 36 h 1381"/>
                <a:gd name="T10" fmla="*/ 1327 w 1386"/>
                <a:gd name="T11" fmla="*/ 60 h 1381"/>
                <a:gd name="T12" fmla="*/ 1350 w 1386"/>
                <a:gd name="T13" fmla="*/ 88 h 1381"/>
                <a:gd name="T14" fmla="*/ 1368 w 1386"/>
                <a:gd name="T15" fmla="*/ 121 h 1381"/>
                <a:gd name="T16" fmla="*/ 1380 w 1386"/>
                <a:gd name="T17" fmla="*/ 154 h 1381"/>
                <a:gd name="T18" fmla="*/ 1386 w 1386"/>
                <a:gd name="T19" fmla="*/ 189 h 1381"/>
                <a:gd name="T20" fmla="*/ 1386 w 1386"/>
                <a:gd name="T21" fmla="*/ 224 h 1381"/>
                <a:gd name="T22" fmla="*/ 1380 w 1386"/>
                <a:gd name="T23" fmla="*/ 258 h 1381"/>
                <a:gd name="T24" fmla="*/ 1368 w 1386"/>
                <a:gd name="T25" fmla="*/ 292 h 1381"/>
                <a:gd name="T26" fmla="*/ 1350 w 1386"/>
                <a:gd name="T27" fmla="*/ 324 h 1381"/>
                <a:gd name="T28" fmla="*/ 1326 w 1386"/>
                <a:gd name="T29" fmla="*/ 352 h 1381"/>
                <a:gd name="T30" fmla="*/ 351 w 1386"/>
                <a:gd name="T31" fmla="*/ 1322 h 1381"/>
                <a:gd name="T32" fmla="*/ 322 w 1386"/>
                <a:gd name="T33" fmla="*/ 1345 h 1381"/>
                <a:gd name="T34" fmla="*/ 291 w 1386"/>
                <a:gd name="T35" fmla="*/ 1363 h 1381"/>
                <a:gd name="T36" fmla="*/ 257 w 1386"/>
                <a:gd name="T37" fmla="*/ 1374 h 1381"/>
                <a:gd name="T38" fmla="*/ 222 w 1386"/>
                <a:gd name="T39" fmla="*/ 1381 h 1381"/>
                <a:gd name="T40" fmla="*/ 186 w 1386"/>
                <a:gd name="T41" fmla="*/ 1381 h 1381"/>
                <a:gd name="T42" fmla="*/ 152 w 1386"/>
                <a:gd name="T43" fmla="*/ 1374 h 1381"/>
                <a:gd name="T44" fmla="*/ 118 w 1386"/>
                <a:gd name="T45" fmla="*/ 1362 h 1381"/>
                <a:gd name="T46" fmla="*/ 87 w 1386"/>
                <a:gd name="T47" fmla="*/ 1344 h 1381"/>
                <a:gd name="T48" fmla="*/ 59 w 1386"/>
                <a:gd name="T49" fmla="*/ 1320 h 1381"/>
                <a:gd name="T50" fmla="*/ 36 w 1386"/>
                <a:gd name="T51" fmla="*/ 1292 h 1381"/>
                <a:gd name="T52" fmla="*/ 18 w 1386"/>
                <a:gd name="T53" fmla="*/ 1260 h 1381"/>
                <a:gd name="T54" fmla="*/ 6 w 1386"/>
                <a:gd name="T55" fmla="*/ 1226 h 1381"/>
                <a:gd name="T56" fmla="*/ 0 w 1386"/>
                <a:gd name="T57" fmla="*/ 1192 h 1381"/>
                <a:gd name="T58" fmla="*/ 0 w 1386"/>
                <a:gd name="T59" fmla="*/ 1157 h 1381"/>
                <a:gd name="T60" fmla="*/ 6 w 1386"/>
                <a:gd name="T61" fmla="*/ 1122 h 1381"/>
                <a:gd name="T62" fmla="*/ 18 w 1386"/>
                <a:gd name="T63" fmla="*/ 1089 h 1381"/>
                <a:gd name="T64" fmla="*/ 36 w 1386"/>
                <a:gd name="T65" fmla="*/ 1056 h 1381"/>
                <a:gd name="T66" fmla="*/ 60 w 1386"/>
                <a:gd name="T67" fmla="*/ 1028 h 1381"/>
                <a:gd name="T68" fmla="*/ 1036 w 1386"/>
                <a:gd name="T69" fmla="*/ 59 h 1381"/>
                <a:gd name="T70" fmla="*/ 1064 w 1386"/>
                <a:gd name="T71" fmla="*/ 36 h 1381"/>
                <a:gd name="T72" fmla="*/ 1095 w 1386"/>
                <a:gd name="T73" fmla="*/ 18 h 1381"/>
                <a:gd name="T74" fmla="*/ 1129 w 1386"/>
                <a:gd name="T75" fmla="*/ 6 h 1381"/>
                <a:gd name="T76" fmla="*/ 1163 w 1386"/>
                <a:gd name="T77" fmla="*/ 0 h 1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86" h="1381">
                  <a:moveTo>
                    <a:pt x="1163" y="0"/>
                  </a:moveTo>
                  <a:lnTo>
                    <a:pt x="1198" y="0"/>
                  </a:lnTo>
                  <a:lnTo>
                    <a:pt x="1233" y="6"/>
                  </a:lnTo>
                  <a:lnTo>
                    <a:pt x="1266" y="18"/>
                  </a:lnTo>
                  <a:lnTo>
                    <a:pt x="1299" y="36"/>
                  </a:lnTo>
                  <a:lnTo>
                    <a:pt x="1327" y="60"/>
                  </a:lnTo>
                  <a:lnTo>
                    <a:pt x="1350" y="88"/>
                  </a:lnTo>
                  <a:lnTo>
                    <a:pt x="1368" y="121"/>
                  </a:lnTo>
                  <a:lnTo>
                    <a:pt x="1380" y="154"/>
                  </a:lnTo>
                  <a:lnTo>
                    <a:pt x="1386" y="189"/>
                  </a:lnTo>
                  <a:lnTo>
                    <a:pt x="1386" y="224"/>
                  </a:lnTo>
                  <a:lnTo>
                    <a:pt x="1380" y="258"/>
                  </a:lnTo>
                  <a:lnTo>
                    <a:pt x="1368" y="292"/>
                  </a:lnTo>
                  <a:lnTo>
                    <a:pt x="1350" y="324"/>
                  </a:lnTo>
                  <a:lnTo>
                    <a:pt x="1326" y="352"/>
                  </a:lnTo>
                  <a:lnTo>
                    <a:pt x="351" y="1322"/>
                  </a:lnTo>
                  <a:lnTo>
                    <a:pt x="322" y="1345"/>
                  </a:lnTo>
                  <a:lnTo>
                    <a:pt x="291" y="1363"/>
                  </a:lnTo>
                  <a:lnTo>
                    <a:pt x="257" y="1374"/>
                  </a:lnTo>
                  <a:lnTo>
                    <a:pt x="222" y="1381"/>
                  </a:lnTo>
                  <a:lnTo>
                    <a:pt x="186" y="1381"/>
                  </a:lnTo>
                  <a:lnTo>
                    <a:pt x="152" y="1374"/>
                  </a:lnTo>
                  <a:lnTo>
                    <a:pt x="118" y="1362"/>
                  </a:lnTo>
                  <a:lnTo>
                    <a:pt x="87" y="1344"/>
                  </a:lnTo>
                  <a:lnTo>
                    <a:pt x="59" y="1320"/>
                  </a:lnTo>
                  <a:lnTo>
                    <a:pt x="36" y="1292"/>
                  </a:lnTo>
                  <a:lnTo>
                    <a:pt x="18" y="1260"/>
                  </a:lnTo>
                  <a:lnTo>
                    <a:pt x="6" y="1226"/>
                  </a:lnTo>
                  <a:lnTo>
                    <a:pt x="0" y="1192"/>
                  </a:lnTo>
                  <a:lnTo>
                    <a:pt x="0" y="1157"/>
                  </a:lnTo>
                  <a:lnTo>
                    <a:pt x="6" y="1122"/>
                  </a:lnTo>
                  <a:lnTo>
                    <a:pt x="18" y="1089"/>
                  </a:lnTo>
                  <a:lnTo>
                    <a:pt x="36" y="1056"/>
                  </a:lnTo>
                  <a:lnTo>
                    <a:pt x="60" y="1028"/>
                  </a:lnTo>
                  <a:lnTo>
                    <a:pt x="1036" y="59"/>
                  </a:lnTo>
                  <a:lnTo>
                    <a:pt x="1064" y="36"/>
                  </a:lnTo>
                  <a:lnTo>
                    <a:pt x="1095" y="18"/>
                  </a:lnTo>
                  <a:lnTo>
                    <a:pt x="1129" y="6"/>
                  </a:lnTo>
                  <a:lnTo>
                    <a:pt x="11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96" name="Group 95"/>
          <p:cNvGrpSpPr/>
          <p:nvPr/>
        </p:nvGrpSpPr>
        <p:grpSpPr>
          <a:xfrm>
            <a:off x="4571541" y="5502553"/>
            <a:ext cx="499251" cy="466878"/>
            <a:chOff x="2995613" y="1004888"/>
            <a:chExt cx="1566863" cy="1465262"/>
          </a:xfrm>
          <a:solidFill>
            <a:schemeClr val="bg1"/>
          </a:solidFill>
        </p:grpSpPr>
        <p:sp>
          <p:nvSpPr>
            <p:cNvPr id="97" name="Freeform 25"/>
            <p:cNvSpPr>
              <a:spLocks noEditPoints="1"/>
            </p:cNvSpPr>
            <p:nvPr/>
          </p:nvSpPr>
          <p:spPr bwMode="auto">
            <a:xfrm>
              <a:off x="2995613" y="1004888"/>
              <a:ext cx="1566863" cy="1139825"/>
            </a:xfrm>
            <a:custGeom>
              <a:avLst/>
              <a:gdLst>
                <a:gd name="T0" fmla="*/ 2720 w 3950"/>
                <a:gd name="T1" fmla="*/ 1847 h 2873"/>
                <a:gd name="T2" fmla="*/ 3421 w 3950"/>
                <a:gd name="T3" fmla="*/ 1437 h 2873"/>
                <a:gd name="T4" fmla="*/ 1898 w 3950"/>
                <a:gd name="T5" fmla="*/ 1437 h 2873"/>
                <a:gd name="T6" fmla="*/ 2513 w 3950"/>
                <a:gd name="T7" fmla="*/ 1847 h 2873"/>
                <a:gd name="T8" fmla="*/ 1898 w 3950"/>
                <a:gd name="T9" fmla="*/ 1437 h 2873"/>
                <a:gd name="T10" fmla="*/ 1148 w 3950"/>
                <a:gd name="T11" fmla="*/ 1847 h 2873"/>
                <a:gd name="T12" fmla="*/ 1694 w 3950"/>
                <a:gd name="T13" fmla="*/ 1437 h 2873"/>
                <a:gd name="T14" fmla="*/ 2720 w 3950"/>
                <a:gd name="T15" fmla="*/ 821 h 2873"/>
                <a:gd name="T16" fmla="*/ 3450 w 3950"/>
                <a:gd name="T17" fmla="*/ 1231 h 2873"/>
                <a:gd name="T18" fmla="*/ 2720 w 3950"/>
                <a:gd name="T19" fmla="*/ 821 h 2873"/>
                <a:gd name="T20" fmla="*/ 1898 w 3950"/>
                <a:gd name="T21" fmla="*/ 1231 h 2873"/>
                <a:gd name="T22" fmla="*/ 2513 w 3950"/>
                <a:gd name="T23" fmla="*/ 821 h 2873"/>
                <a:gd name="T24" fmla="*/ 977 w 3950"/>
                <a:gd name="T25" fmla="*/ 821 h 2873"/>
                <a:gd name="T26" fmla="*/ 1062 w 3950"/>
                <a:gd name="T27" fmla="*/ 1233 h 2873"/>
                <a:gd name="T28" fmla="*/ 1694 w 3950"/>
                <a:gd name="T29" fmla="*/ 1231 h 2873"/>
                <a:gd name="T30" fmla="*/ 977 w 3950"/>
                <a:gd name="T31" fmla="*/ 821 h 2873"/>
                <a:gd name="T32" fmla="*/ 668 w 3950"/>
                <a:gd name="T33" fmla="*/ 0 h 2873"/>
                <a:gd name="T34" fmla="*/ 739 w 3950"/>
                <a:gd name="T35" fmla="*/ 13 h 2873"/>
                <a:gd name="T36" fmla="*/ 800 w 3950"/>
                <a:gd name="T37" fmla="*/ 49 h 2873"/>
                <a:gd name="T38" fmla="*/ 844 w 3950"/>
                <a:gd name="T39" fmla="*/ 102 h 2873"/>
                <a:gd name="T40" fmla="*/ 869 w 3950"/>
                <a:gd name="T41" fmla="*/ 172 h 2873"/>
                <a:gd name="T42" fmla="*/ 3746 w 3950"/>
                <a:gd name="T43" fmla="*/ 411 h 2873"/>
                <a:gd name="T44" fmla="*/ 3814 w 3950"/>
                <a:gd name="T45" fmla="*/ 423 h 2873"/>
                <a:gd name="T46" fmla="*/ 3874 w 3950"/>
                <a:gd name="T47" fmla="*/ 457 h 2873"/>
                <a:gd name="T48" fmla="*/ 3920 w 3950"/>
                <a:gd name="T49" fmla="*/ 509 h 2873"/>
                <a:gd name="T50" fmla="*/ 3946 w 3950"/>
                <a:gd name="T51" fmla="*/ 574 h 2873"/>
                <a:gd name="T52" fmla="*/ 3947 w 3950"/>
                <a:gd name="T53" fmla="*/ 644 h 2873"/>
                <a:gd name="T54" fmla="*/ 3735 w 3950"/>
                <a:gd name="T55" fmla="*/ 2118 h 2873"/>
                <a:gd name="T56" fmla="*/ 3700 w 3950"/>
                <a:gd name="T57" fmla="*/ 2182 h 2873"/>
                <a:gd name="T58" fmla="*/ 3645 w 3950"/>
                <a:gd name="T59" fmla="*/ 2229 h 2873"/>
                <a:gd name="T60" fmla="*/ 3578 w 3950"/>
                <a:gd name="T61" fmla="*/ 2254 h 2873"/>
                <a:gd name="T62" fmla="*/ 1218 w 3950"/>
                <a:gd name="T63" fmla="*/ 2257 h 2873"/>
                <a:gd name="T64" fmla="*/ 3334 w 3950"/>
                <a:gd name="T65" fmla="*/ 2463 h 2873"/>
                <a:gd name="T66" fmla="*/ 3406 w 3950"/>
                <a:gd name="T67" fmla="*/ 2475 h 2873"/>
                <a:gd name="T68" fmla="*/ 3467 w 3950"/>
                <a:gd name="T69" fmla="*/ 2511 h 2873"/>
                <a:gd name="T70" fmla="*/ 3512 w 3950"/>
                <a:gd name="T71" fmla="*/ 2563 h 2873"/>
                <a:gd name="T72" fmla="*/ 3537 w 3950"/>
                <a:gd name="T73" fmla="*/ 2631 h 2873"/>
                <a:gd name="T74" fmla="*/ 3537 w 3950"/>
                <a:gd name="T75" fmla="*/ 2704 h 2873"/>
                <a:gd name="T76" fmla="*/ 3512 w 3950"/>
                <a:gd name="T77" fmla="*/ 2771 h 2873"/>
                <a:gd name="T78" fmla="*/ 3467 w 3950"/>
                <a:gd name="T79" fmla="*/ 2825 h 2873"/>
                <a:gd name="T80" fmla="*/ 3406 w 3950"/>
                <a:gd name="T81" fmla="*/ 2859 h 2873"/>
                <a:gd name="T82" fmla="*/ 3334 w 3950"/>
                <a:gd name="T83" fmla="*/ 2873 h 2873"/>
                <a:gd name="T84" fmla="*/ 1051 w 3950"/>
                <a:gd name="T85" fmla="*/ 2871 h 2873"/>
                <a:gd name="T86" fmla="*/ 1002 w 3950"/>
                <a:gd name="T87" fmla="*/ 2858 h 2873"/>
                <a:gd name="T88" fmla="*/ 979 w 3950"/>
                <a:gd name="T89" fmla="*/ 2844 h 2873"/>
                <a:gd name="T90" fmla="*/ 939 w 3950"/>
                <a:gd name="T91" fmla="*/ 2817 h 2873"/>
                <a:gd name="T92" fmla="*/ 920 w 3950"/>
                <a:gd name="T93" fmla="*/ 2795 h 2873"/>
                <a:gd name="T94" fmla="*/ 894 w 3950"/>
                <a:gd name="T95" fmla="*/ 2757 h 2873"/>
                <a:gd name="T96" fmla="*/ 884 w 3950"/>
                <a:gd name="T97" fmla="*/ 2726 h 2873"/>
                <a:gd name="T98" fmla="*/ 874 w 3950"/>
                <a:gd name="T99" fmla="*/ 2701 h 2873"/>
                <a:gd name="T100" fmla="*/ 205 w 3950"/>
                <a:gd name="T101" fmla="*/ 411 h 2873"/>
                <a:gd name="T102" fmla="*/ 134 w 3950"/>
                <a:gd name="T103" fmla="*/ 398 h 2873"/>
                <a:gd name="T104" fmla="*/ 73 w 3950"/>
                <a:gd name="T105" fmla="*/ 362 h 2873"/>
                <a:gd name="T106" fmla="*/ 29 w 3950"/>
                <a:gd name="T107" fmla="*/ 309 h 2873"/>
                <a:gd name="T108" fmla="*/ 4 w 3950"/>
                <a:gd name="T109" fmla="*/ 243 h 2873"/>
                <a:gd name="T110" fmla="*/ 4 w 3950"/>
                <a:gd name="T111" fmla="*/ 168 h 2873"/>
                <a:gd name="T112" fmla="*/ 29 w 3950"/>
                <a:gd name="T113" fmla="*/ 102 h 2873"/>
                <a:gd name="T114" fmla="*/ 73 w 3950"/>
                <a:gd name="T115" fmla="*/ 49 h 2873"/>
                <a:gd name="T116" fmla="*/ 134 w 3950"/>
                <a:gd name="T117" fmla="*/ 13 h 2873"/>
                <a:gd name="T118" fmla="*/ 205 w 3950"/>
                <a:gd name="T119" fmla="*/ 0 h 2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50" h="2873">
                  <a:moveTo>
                    <a:pt x="2720" y="1437"/>
                  </a:moveTo>
                  <a:lnTo>
                    <a:pt x="2720" y="1847"/>
                  </a:lnTo>
                  <a:lnTo>
                    <a:pt x="3362" y="1847"/>
                  </a:lnTo>
                  <a:lnTo>
                    <a:pt x="3421" y="1437"/>
                  </a:lnTo>
                  <a:lnTo>
                    <a:pt x="2720" y="1437"/>
                  </a:lnTo>
                  <a:close/>
                  <a:moveTo>
                    <a:pt x="1898" y="1437"/>
                  </a:moveTo>
                  <a:lnTo>
                    <a:pt x="1898" y="1847"/>
                  </a:lnTo>
                  <a:lnTo>
                    <a:pt x="2513" y="1847"/>
                  </a:lnTo>
                  <a:lnTo>
                    <a:pt x="2513" y="1437"/>
                  </a:lnTo>
                  <a:lnTo>
                    <a:pt x="1898" y="1437"/>
                  </a:lnTo>
                  <a:close/>
                  <a:moveTo>
                    <a:pt x="1081" y="1437"/>
                  </a:moveTo>
                  <a:lnTo>
                    <a:pt x="1148" y="1847"/>
                  </a:lnTo>
                  <a:lnTo>
                    <a:pt x="1694" y="1847"/>
                  </a:lnTo>
                  <a:lnTo>
                    <a:pt x="1694" y="1437"/>
                  </a:lnTo>
                  <a:lnTo>
                    <a:pt x="1081" y="1437"/>
                  </a:lnTo>
                  <a:close/>
                  <a:moveTo>
                    <a:pt x="2720" y="821"/>
                  </a:moveTo>
                  <a:lnTo>
                    <a:pt x="2720" y="1231"/>
                  </a:lnTo>
                  <a:lnTo>
                    <a:pt x="3450" y="1231"/>
                  </a:lnTo>
                  <a:lnTo>
                    <a:pt x="3508" y="821"/>
                  </a:lnTo>
                  <a:lnTo>
                    <a:pt x="2720" y="821"/>
                  </a:lnTo>
                  <a:close/>
                  <a:moveTo>
                    <a:pt x="1898" y="821"/>
                  </a:moveTo>
                  <a:lnTo>
                    <a:pt x="1898" y="1231"/>
                  </a:lnTo>
                  <a:lnTo>
                    <a:pt x="2513" y="1231"/>
                  </a:lnTo>
                  <a:lnTo>
                    <a:pt x="2513" y="821"/>
                  </a:lnTo>
                  <a:lnTo>
                    <a:pt x="1898" y="821"/>
                  </a:lnTo>
                  <a:close/>
                  <a:moveTo>
                    <a:pt x="977" y="821"/>
                  </a:moveTo>
                  <a:lnTo>
                    <a:pt x="1047" y="1238"/>
                  </a:lnTo>
                  <a:lnTo>
                    <a:pt x="1062" y="1233"/>
                  </a:lnTo>
                  <a:lnTo>
                    <a:pt x="1077" y="1231"/>
                  </a:lnTo>
                  <a:lnTo>
                    <a:pt x="1694" y="1231"/>
                  </a:lnTo>
                  <a:lnTo>
                    <a:pt x="1694" y="821"/>
                  </a:lnTo>
                  <a:lnTo>
                    <a:pt x="977" y="821"/>
                  </a:lnTo>
                  <a:close/>
                  <a:moveTo>
                    <a:pt x="205" y="0"/>
                  </a:moveTo>
                  <a:lnTo>
                    <a:pt x="668" y="0"/>
                  </a:lnTo>
                  <a:lnTo>
                    <a:pt x="704" y="3"/>
                  </a:lnTo>
                  <a:lnTo>
                    <a:pt x="739" y="13"/>
                  </a:lnTo>
                  <a:lnTo>
                    <a:pt x="771" y="28"/>
                  </a:lnTo>
                  <a:lnTo>
                    <a:pt x="800" y="49"/>
                  </a:lnTo>
                  <a:lnTo>
                    <a:pt x="825" y="74"/>
                  </a:lnTo>
                  <a:lnTo>
                    <a:pt x="844" y="102"/>
                  </a:lnTo>
                  <a:lnTo>
                    <a:pt x="861" y="136"/>
                  </a:lnTo>
                  <a:lnTo>
                    <a:pt x="869" y="172"/>
                  </a:lnTo>
                  <a:lnTo>
                    <a:pt x="909" y="411"/>
                  </a:lnTo>
                  <a:lnTo>
                    <a:pt x="3746" y="411"/>
                  </a:lnTo>
                  <a:lnTo>
                    <a:pt x="3781" y="414"/>
                  </a:lnTo>
                  <a:lnTo>
                    <a:pt x="3814" y="423"/>
                  </a:lnTo>
                  <a:lnTo>
                    <a:pt x="3845" y="437"/>
                  </a:lnTo>
                  <a:lnTo>
                    <a:pt x="3874" y="457"/>
                  </a:lnTo>
                  <a:lnTo>
                    <a:pt x="3900" y="480"/>
                  </a:lnTo>
                  <a:lnTo>
                    <a:pt x="3920" y="509"/>
                  </a:lnTo>
                  <a:lnTo>
                    <a:pt x="3936" y="541"/>
                  </a:lnTo>
                  <a:lnTo>
                    <a:pt x="3946" y="574"/>
                  </a:lnTo>
                  <a:lnTo>
                    <a:pt x="3950" y="608"/>
                  </a:lnTo>
                  <a:lnTo>
                    <a:pt x="3947" y="644"/>
                  </a:lnTo>
                  <a:lnTo>
                    <a:pt x="3743" y="2081"/>
                  </a:lnTo>
                  <a:lnTo>
                    <a:pt x="3735" y="2118"/>
                  </a:lnTo>
                  <a:lnTo>
                    <a:pt x="3720" y="2152"/>
                  </a:lnTo>
                  <a:lnTo>
                    <a:pt x="3700" y="2182"/>
                  </a:lnTo>
                  <a:lnTo>
                    <a:pt x="3674" y="2208"/>
                  </a:lnTo>
                  <a:lnTo>
                    <a:pt x="3645" y="2229"/>
                  </a:lnTo>
                  <a:lnTo>
                    <a:pt x="3613" y="2244"/>
                  </a:lnTo>
                  <a:lnTo>
                    <a:pt x="3578" y="2254"/>
                  </a:lnTo>
                  <a:lnTo>
                    <a:pt x="3539" y="2257"/>
                  </a:lnTo>
                  <a:lnTo>
                    <a:pt x="1218" y="2257"/>
                  </a:lnTo>
                  <a:lnTo>
                    <a:pt x="1251" y="2463"/>
                  </a:lnTo>
                  <a:lnTo>
                    <a:pt x="3334" y="2463"/>
                  </a:lnTo>
                  <a:lnTo>
                    <a:pt x="3371" y="2466"/>
                  </a:lnTo>
                  <a:lnTo>
                    <a:pt x="3406" y="2475"/>
                  </a:lnTo>
                  <a:lnTo>
                    <a:pt x="3439" y="2491"/>
                  </a:lnTo>
                  <a:lnTo>
                    <a:pt x="3467" y="2511"/>
                  </a:lnTo>
                  <a:lnTo>
                    <a:pt x="3492" y="2535"/>
                  </a:lnTo>
                  <a:lnTo>
                    <a:pt x="3512" y="2563"/>
                  </a:lnTo>
                  <a:lnTo>
                    <a:pt x="3527" y="2596"/>
                  </a:lnTo>
                  <a:lnTo>
                    <a:pt x="3537" y="2631"/>
                  </a:lnTo>
                  <a:lnTo>
                    <a:pt x="3539" y="2667"/>
                  </a:lnTo>
                  <a:lnTo>
                    <a:pt x="3537" y="2704"/>
                  </a:lnTo>
                  <a:lnTo>
                    <a:pt x="3527" y="2739"/>
                  </a:lnTo>
                  <a:lnTo>
                    <a:pt x="3512" y="2771"/>
                  </a:lnTo>
                  <a:lnTo>
                    <a:pt x="3492" y="2800"/>
                  </a:lnTo>
                  <a:lnTo>
                    <a:pt x="3467" y="2825"/>
                  </a:lnTo>
                  <a:lnTo>
                    <a:pt x="3439" y="2844"/>
                  </a:lnTo>
                  <a:lnTo>
                    <a:pt x="3406" y="2859"/>
                  </a:lnTo>
                  <a:lnTo>
                    <a:pt x="3371" y="2869"/>
                  </a:lnTo>
                  <a:lnTo>
                    <a:pt x="3334" y="2873"/>
                  </a:lnTo>
                  <a:lnTo>
                    <a:pt x="1077" y="2873"/>
                  </a:lnTo>
                  <a:lnTo>
                    <a:pt x="1051" y="2871"/>
                  </a:lnTo>
                  <a:lnTo>
                    <a:pt x="1026" y="2866"/>
                  </a:lnTo>
                  <a:lnTo>
                    <a:pt x="1002" y="2858"/>
                  </a:lnTo>
                  <a:lnTo>
                    <a:pt x="990" y="2852"/>
                  </a:lnTo>
                  <a:lnTo>
                    <a:pt x="979" y="2844"/>
                  </a:lnTo>
                  <a:lnTo>
                    <a:pt x="958" y="2832"/>
                  </a:lnTo>
                  <a:lnTo>
                    <a:pt x="939" y="2817"/>
                  </a:lnTo>
                  <a:lnTo>
                    <a:pt x="929" y="2806"/>
                  </a:lnTo>
                  <a:lnTo>
                    <a:pt x="920" y="2795"/>
                  </a:lnTo>
                  <a:lnTo>
                    <a:pt x="907" y="2777"/>
                  </a:lnTo>
                  <a:lnTo>
                    <a:pt x="894" y="2757"/>
                  </a:lnTo>
                  <a:lnTo>
                    <a:pt x="889" y="2742"/>
                  </a:lnTo>
                  <a:lnTo>
                    <a:pt x="884" y="2726"/>
                  </a:lnTo>
                  <a:lnTo>
                    <a:pt x="879" y="2714"/>
                  </a:lnTo>
                  <a:lnTo>
                    <a:pt x="874" y="2701"/>
                  </a:lnTo>
                  <a:lnTo>
                    <a:pt x="492" y="411"/>
                  </a:lnTo>
                  <a:lnTo>
                    <a:pt x="205" y="411"/>
                  </a:lnTo>
                  <a:lnTo>
                    <a:pt x="169" y="407"/>
                  </a:lnTo>
                  <a:lnTo>
                    <a:pt x="134" y="398"/>
                  </a:lnTo>
                  <a:lnTo>
                    <a:pt x="102" y="383"/>
                  </a:lnTo>
                  <a:lnTo>
                    <a:pt x="73" y="362"/>
                  </a:lnTo>
                  <a:lnTo>
                    <a:pt x="49" y="337"/>
                  </a:lnTo>
                  <a:lnTo>
                    <a:pt x="29" y="309"/>
                  </a:lnTo>
                  <a:lnTo>
                    <a:pt x="12" y="276"/>
                  </a:lnTo>
                  <a:lnTo>
                    <a:pt x="4" y="243"/>
                  </a:lnTo>
                  <a:lnTo>
                    <a:pt x="0" y="205"/>
                  </a:lnTo>
                  <a:lnTo>
                    <a:pt x="4" y="168"/>
                  </a:lnTo>
                  <a:lnTo>
                    <a:pt x="12" y="133"/>
                  </a:lnTo>
                  <a:lnTo>
                    <a:pt x="29" y="102"/>
                  </a:lnTo>
                  <a:lnTo>
                    <a:pt x="49" y="74"/>
                  </a:lnTo>
                  <a:lnTo>
                    <a:pt x="73" y="49"/>
                  </a:lnTo>
                  <a:lnTo>
                    <a:pt x="102" y="28"/>
                  </a:lnTo>
                  <a:lnTo>
                    <a:pt x="134" y="13"/>
                  </a:lnTo>
                  <a:lnTo>
                    <a:pt x="169" y="3"/>
                  </a:lnTo>
                  <a:lnTo>
                    <a:pt x="2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01" name="Freeform 26"/>
            <p:cNvSpPr>
              <a:spLocks/>
            </p:cNvSpPr>
            <p:nvPr/>
          </p:nvSpPr>
          <p:spPr bwMode="auto">
            <a:xfrm>
              <a:off x="3422651" y="2225675"/>
              <a:ext cx="244475" cy="244475"/>
            </a:xfrm>
            <a:custGeom>
              <a:avLst/>
              <a:gdLst>
                <a:gd name="T0" fmla="*/ 307 w 617"/>
                <a:gd name="T1" fmla="*/ 0 h 615"/>
                <a:gd name="T2" fmla="*/ 353 w 617"/>
                <a:gd name="T3" fmla="*/ 3 h 615"/>
                <a:gd name="T4" fmla="*/ 397 w 617"/>
                <a:gd name="T5" fmla="*/ 13 h 615"/>
                <a:gd name="T6" fmla="*/ 438 w 617"/>
                <a:gd name="T7" fmla="*/ 29 h 615"/>
                <a:gd name="T8" fmla="*/ 475 w 617"/>
                <a:gd name="T9" fmla="*/ 50 h 615"/>
                <a:gd name="T10" fmla="*/ 510 w 617"/>
                <a:gd name="T11" fmla="*/ 76 h 615"/>
                <a:gd name="T12" fmla="*/ 541 w 617"/>
                <a:gd name="T13" fmla="*/ 106 h 615"/>
                <a:gd name="T14" fmla="*/ 567 w 617"/>
                <a:gd name="T15" fmla="*/ 141 h 615"/>
                <a:gd name="T16" fmla="*/ 588 w 617"/>
                <a:gd name="T17" fmla="*/ 178 h 615"/>
                <a:gd name="T18" fmla="*/ 603 w 617"/>
                <a:gd name="T19" fmla="*/ 219 h 615"/>
                <a:gd name="T20" fmla="*/ 613 w 617"/>
                <a:gd name="T21" fmla="*/ 263 h 615"/>
                <a:gd name="T22" fmla="*/ 617 w 617"/>
                <a:gd name="T23" fmla="*/ 307 h 615"/>
                <a:gd name="T24" fmla="*/ 613 w 617"/>
                <a:gd name="T25" fmla="*/ 353 h 615"/>
                <a:gd name="T26" fmla="*/ 603 w 617"/>
                <a:gd name="T27" fmla="*/ 397 h 615"/>
                <a:gd name="T28" fmla="*/ 588 w 617"/>
                <a:gd name="T29" fmla="*/ 437 h 615"/>
                <a:gd name="T30" fmla="*/ 567 w 617"/>
                <a:gd name="T31" fmla="*/ 475 h 615"/>
                <a:gd name="T32" fmla="*/ 541 w 617"/>
                <a:gd name="T33" fmla="*/ 509 h 615"/>
                <a:gd name="T34" fmla="*/ 510 w 617"/>
                <a:gd name="T35" fmla="*/ 540 h 615"/>
                <a:gd name="T36" fmla="*/ 475 w 617"/>
                <a:gd name="T37" fmla="*/ 566 h 615"/>
                <a:gd name="T38" fmla="*/ 438 w 617"/>
                <a:gd name="T39" fmla="*/ 586 h 615"/>
                <a:gd name="T40" fmla="*/ 397 w 617"/>
                <a:gd name="T41" fmla="*/ 602 h 615"/>
                <a:gd name="T42" fmla="*/ 353 w 617"/>
                <a:gd name="T43" fmla="*/ 612 h 615"/>
                <a:gd name="T44" fmla="*/ 307 w 617"/>
                <a:gd name="T45" fmla="*/ 615 h 615"/>
                <a:gd name="T46" fmla="*/ 262 w 617"/>
                <a:gd name="T47" fmla="*/ 612 h 615"/>
                <a:gd name="T48" fmla="*/ 219 w 617"/>
                <a:gd name="T49" fmla="*/ 602 h 615"/>
                <a:gd name="T50" fmla="*/ 178 w 617"/>
                <a:gd name="T51" fmla="*/ 586 h 615"/>
                <a:gd name="T52" fmla="*/ 141 w 617"/>
                <a:gd name="T53" fmla="*/ 566 h 615"/>
                <a:gd name="T54" fmla="*/ 106 w 617"/>
                <a:gd name="T55" fmla="*/ 540 h 615"/>
                <a:gd name="T56" fmla="*/ 76 w 617"/>
                <a:gd name="T57" fmla="*/ 509 h 615"/>
                <a:gd name="T58" fmla="*/ 50 w 617"/>
                <a:gd name="T59" fmla="*/ 475 h 615"/>
                <a:gd name="T60" fmla="*/ 29 w 617"/>
                <a:gd name="T61" fmla="*/ 437 h 615"/>
                <a:gd name="T62" fmla="*/ 14 w 617"/>
                <a:gd name="T63" fmla="*/ 397 h 615"/>
                <a:gd name="T64" fmla="*/ 4 w 617"/>
                <a:gd name="T65" fmla="*/ 353 h 615"/>
                <a:gd name="T66" fmla="*/ 0 w 617"/>
                <a:gd name="T67" fmla="*/ 307 h 615"/>
                <a:gd name="T68" fmla="*/ 4 w 617"/>
                <a:gd name="T69" fmla="*/ 263 h 615"/>
                <a:gd name="T70" fmla="*/ 14 w 617"/>
                <a:gd name="T71" fmla="*/ 219 h 615"/>
                <a:gd name="T72" fmla="*/ 29 w 617"/>
                <a:gd name="T73" fmla="*/ 178 h 615"/>
                <a:gd name="T74" fmla="*/ 50 w 617"/>
                <a:gd name="T75" fmla="*/ 141 h 615"/>
                <a:gd name="T76" fmla="*/ 76 w 617"/>
                <a:gd name="T77" fmla="*/ 106 h 615"/>
                <a:gd name="T78" fmla="*/ 106 w 617"/>
                <a:gd name="T79" fmla="*/ 76 h 615"/>
                <a:gd name="T80" fmla="*/ 141 w 617"/>
                <a:gd name="T81" fmla="*/ 50 h 615"/>
                <a:gd name="T82" fmla="*/ 178 w 617"/>
                <a:gd name="T83" fmla="*/ 29 h 615"/>
                <a:gd name="T84" fmla="*/ 219 w 617"/>
                <a:gd name="T85" fmla="*/ 13 h 615"/>
                <a:gd name="T86" fmla="*/ 262 w 617"/>
                <a:gd name="T87" fmla="*/ 3 h 615"/>
                <a:gd name="T88" fmla="*/ 307 w 617"/>
                <a:gd name="T89" fmla="*/ 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7" h="615">
                  <a:moveTo>
                    <a:pt x="307" y="0"/>
                  </a:moveTo>
                  <a:lnTo>
                    <a:pt x="353" y="3"/>
                  </a:lnTo>
                  <a:lnTo>
                    <a:pt x="397" y="13"/>
                  </a:lnTo>
                  <a:lnTo>
                    <a:pt x="438" y="29"/>
                  </a:lnTo>
                  <a:lnTo>
                    <a:pt x="475" y="50"/>
                  </a:lnTo>
                  <a:lnTo>
                    <a:pt x="510" y="76"/>
                  </a:lnTo>
                  <a:lnTo>
                    <a:pt x="541" y="106"/>
                  </a:lnTo>
                  <a:lnTo>
                    <a:pt x="567" y="141"/>
                  </a:lnTo>
                  <a:lnTo>
                    <a:pt x="588" y="178"/>
                  </a:lnTo>
                  <a:lnTo>
                    <a:pt x="603" y="219"/>
                  </a:lnTo>
                  <a:lnTo>
                    <a:pt x="613" y="263"/>
                  </a:lnTo>
                  <a:lnTo>
                    <a:pt x="617" y="307"/>
                  </a:lnTo>
                  <a:lnTo>
                    <a:pt x="613" y="353"/>
                  </a:lnTo>
                  <a:lnTo>
                    <a:pt x="603" y="397"/>
                  </a:lnTo>
                  <a:lnTo>
                    <a:pt x="588" y="437"/>
                  </a:lnTo>
                  <a:lnTo>
                    <a:pt x="567" y="475"/>
                  </a:lnTo>
                  <a:lnTo>
                    <a:pt x="541" y="509"/>
                  </a:lnTo>
                  <a:lnTo>
                    <a:pt x="510" y="540"/>
                  </a:lnTo>
                  <a:lnTo>
                    <a:pt x="475" y="566"/>
                  </a:lnTo>
                  <a:lnTo>
                    <a:pt x="438" y="586"/>
                  </a:lnTo>
                  <a:lnTo>
                    <a:pt x="397" y="602"/>
                  </a:lnTo>
                  <a:lnTo>
                    <a:pt x="353" y="612"/>
                  </a:lnTo>
                  <a:lnTo>
                    <a:pt x="307" y="615"/>
                  </a:lnTo>
                  <a:lnTo>
                    <a:pt x="262" y="612"/>
                  </a:lnTo>
                  <a:lnTo>
                    <a:pt x="219" y="602"/>
                  </a:lnTo>
                  <a:lnTo>
                    <a:pt x="178" y="586"/>
                  </a:lnTo>
                  <a:lnTo>
                    <a:pt x="141" y="566"/>
                  </a:lnTo>
                  <a:lnTo>
                    <a:pt x="106" y="540"/>
                  </a:lnTo>
                  <a:lnTo>
                    <a:pt x="76" y="509"/>
                  </a:lnTo>
                  <a:lnTo>
                    <a:pt x="50" y="475"/>
                  </a:lnTo>
                  <a:lnTo>
                    <a:pt x="29" y="437"/>
                  </a:lnTo>
                  <a:lnTo>
                    <a:pt x="14" y="397"/>
                  </a:lnTo>
                  <a:lnTo>
                    <a:pt x="4" y="353"/>
                  </a:lnTo>
                  <a:lnTo>
                    <a:pt x="0" y="307"/>
                  </a:lnTo>
                  <a:lnTo>
                    <a:pt x="4" y="263"/>
                  </a:lnTo>
                  <a:lnTo>
                    <a:pt x="14" y="219"/>
                  </a:lnTo>
                  <a:lnTo>
                    <a:pt x="29" y="178"/>
                  </a:lnTo>
                  <a:lnTo>
                    <a:pt x="50" y="141"/>
                  </a:lnTo>
                  <a:lnTo>
                    <a:pt x="76" y="106"/>
                  </a:lnTo>
                  <a:lnTo>
                    <a:pt x="106" y="76"/>
                  </a:lnTo>
                  <a:lnTo>
                    <a:pt x="141" y="50"/>
                  </a:lnTo>
                  <a:lnTo>
                    <a:pt x="178" y="29"/>
                  </a:lnTo>
                  <a:lnTo>
                    <a:pt x="219" y="13"/>
                  </a:lnTo>
                  <a:lnTo>
                    <a:pt x="262" y="3"/>
                  </a:lnTo>
                  <a:lnTo>
                    <a:pt x="30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05" name="Freeform 27"/>
            <p:cNvSpPr>
              <a:spLocks/>
            </p:cNvSpPr>
            <p:nvPr/>
          </p:nvSpPr>
          <p:spPr bwMode="auto">
            <a:xfrm>
              <a:off x="4156076" y="2225675"/>
              <a:ext cx="244475" cy="244475"/>
            </a:xfrm>
            <a:custGeom>
              <a:avLst/>
              <a:gdLst>
                <a:gd name="T0" fmla="*/ 308 w 615"/>
                <a:gd name="T1" fmla="*/ 0 h 615"/>
                <a:gd name="T2" fmla="*/ 354 w 615"/>
                <a:gd name="T3" fmla="*/ 3 h 615"/>
                <a:gd name="T4" fmla="*/ 397 w 615"/>
                <a:gd name="T5" fmla="*/ 13 h 615"/>
                <a:gd name="T6" fmla="*/ 438 w 615"/>
                <a:gd name="T7" fmla="*/ 29 h 615"/>
                <a:gd name="T8" fmla="*/ 476 w 615"/>
                <a:gd name="T9" fmla="*/ 50 h 615"/>
                <a:gd name="T10" fmla="*/ 510 w 615"/>
                <a:gd name="T11" fmla="*/ 76 h 615"/>
                <a:gd name="T12" fmla="*/ 541 w 615"/>
                <a:gd name="T13" fmla="*/ 106 h 615"/>
                <a:gd name="T14" fmla="*/ 567 w 615"/>
                <a:gd name="T15" fmla="*/ 141 h 615"/>
                <a:gd name="T16" fmla="*/ 587 w 615"/>
                <a:gd name="T17" fmla="*/ 178 h 615"/>
                <a:gd name="T18" fmla="*/ 603 w 615"/>
                <a:gd name="T19" fmla="*/ 219 h 615"/>
                <a:gd name="T20" fmla="*/ 613 w 615"/>
                <a:gd name="T21" fmla="*/ 263 h 615"/>
                <a:gd name="T22" fmla="*/ 615 w 615"/>
                <a:gd name="T23" fmla="*/ 307 h 615"/>
                <a:gd name="T24" fmla="*/ 613 w 615"/>
                <a:gd name="T25" fmla="*/ 353 h 615"/>
                <a:gd name="T26" fmla="*/ 603 w 615"/>
                <a:gd name="T27" fmla="*/ 397 h 615"/>
                <a:gd name="T28" fmla="*/ 587 w 615"/>
                <a:gd name="T29" fmla="*/ 437 h 615"/>
                <a:gd name="T30" fmla="*/ 567 w 615"/>
                <a:gd name="T31" fmla="*/ 475 h 615"/>
                <a:gd name="T32" fmla="*/ 541 w 615"/>
                <a:gd name="T33" fmla="*/ 509 h 615"/>
                <a:gd name="T34" fmla="*/ 510 w 615"/>
                <a:gd name="T35" fmla="*/ 540 h 615"/>
                <a:gd name="T36" fmla="*/ 476 w 615"/>
                <a:gd name="T37" fmla="*/ 566 h 615"/>
                <a:gd name="T38" fmla="*/ 438 w 615"/>
                <a:gd name="T39" fmla="*/ 586 h 615"/>
                <a:gd name="T40" fmla="*/ 397 w 615"/>
                <a:gd name="T41" fmla="*/ 602 h 615"/>
                <a:gd name="T42" fmla="*/ 354 w 615"/>
                <a:gd name="T43" fmla="*/ 612 h 615"/>
                <a:gd name="T44" fmla="*/ 308 w 615"/>
                <a:gd name="T45" fmla="*/ 615 h 615"/>
                <a:gd name="T46" fmla="*/ 263 w 615"/>
                <a:gd name="T47" fmla="*/ 612 h 615"/>
                <a:gd name="T48" fmla="*/ 220 w 615"/>
                <a:gd name="T49" fmla="*/ 602 h 615"/>
                <a:gd name="T50" fmla="*/ 179 w 615"/>
                <a:gd name="T51" fmla="*/ 586 h 615"/>
                <a:gd name="T52" fmla="*/ 140 w 615"/>
                <a:gd name="T53" fmla="*/ 566 h 615"/>
                <a:gd name="T54" fmla="*/ 105 w 615"/>
                <a:gd name="T55" fmla="*/ 540 h 615"/>
                <a:gd name="T56" fmla="*/ 76 w 615"/>
                <a:gd name="T57" fmla="*/ 509 h 615"/>
                <a:gd name="T58" fmla="*/ 50 w 615"/>
                <a:gd name="T59" fmla="*/ 475 h 615"/>
                <a:gd name="T60" fmla="*/ 28 w 615"/>
                <a:gd name="T61" fmla="*/ 437 h 615"/>
                <a:gd name="T62" fmla="*/ 12 w 615"/>
                <a:gd name="T63" fmla="*/ 397 h 615"/>
                <a:gd name="T64" fmla="*/ 4 w 615"/>
                <a:gd name="T65" fmla="*/ 353 h 615"/>
                <a:gd name="T66" fmla="*/ 0 w 615"/>
                <a:gd name="T67" fmla="*/ 307 h 615"/>
                <a:gd name="T68" fmla="*/ 4 w 615"/>
                <a:gd name="T69" fmla="*/ 263 h 615"/>
                <a:gd name="T70" fmla="*/ 12 w 615"/>
                <a:gd name="T71" fmla="*/ 219 h 615"/>
                <a:gd name="T72" fmla="*/ 28 w 615"/>
                <a:gd name="T73" fmla="*/ 178 h 615"/>
                <a:gd name="T74" fmla="*/ 50 w 615"/>
                <a:gd name="T75" fmla="*/ 141 h 615"/>
                <a:gd name="T76" fmla="*/ 76 w 615"/>
                <a:gd name="T77" fmla="*/ 106 h 615"/>
                <a:gd name="T78" fmla="*/ 105 w 615"/>
                <a:gd name="T79" fmla="*/ 76 h 615"/>
                <a:gd name="T80" fmla="*/ 140 w 615"/>
                <a:gd name="T81" fmla="*/ 50 h 615"/>
                <a:gd name="T82" fmla="*/ 179 w 615"/>
                <a:gd name="T83" fmla="*/ 29 h 615"/>
                <a:gd name="T84" fmla="*/ 220 w 615"/>
                <a:gd name="T85" fmla="*/ 13 h 615"/>
                <a:gd name="T86" fmla="*/ 263 w 615"/>
                <a:gd name="T87" fmla="*/ 3 h 615"/>
                <a:gd name="T88" fmla="*/ 308 w 615"/>
                <a:gd name="T89" fmla="*/ 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5" h="615">
                  <a:moveTo>
                    <a:pt x="308" y="0"/>
                  </a:moveTo>
                  <a:lnTo>
                    <a:pt x="354" y="3"/>
                  </a:lnTo>
                  <a:lnTo>
                    <a:pt x="397" y="13"/>
                  </a:lnTo>
                  <a:lnTo>
                    <a:pt x="438" y="29"/>
                  </a:lnTo>
                  <a:lnTo>
                    <a:pt x="476" y="50"/>
                  </a:lnTo>
                  <a:lnTo>
                    <a:pt x="510" y="76"/>
                  </a:lnTo>
                  <a:lnTo>
                    <a:pt x="541" y="106"/>
                  </a:lnTo>
                  <a:lnTo>
                    <a:pt x="567" y="141"/>
                  </a:lnTo>
                  <a:lnTo>
                    <a:pt x="587" y="178"/>
                  </a:lnTo>
                  <a:lnTo>
                    <a:pt x="603" y="219"/>
                  </a:lnTo>
                  <a:lnTo>
                    <a:pt x="613" y="263"/>
                  </a:lnTo>
                  <a:lnTo>
                    <a:pt x="615" y="307"/>
                  </a:lnTo>
                  <a:lnTo>
                    <a:pt x="613" y="353"/>
                  </a:lnTo>
                  <a:lnTo>
                    <a:pt x="603" y="397"/>
                  </a:lnTo>
                  <a:lnTo>
                    <a:pt x="587" y="437"/>
                  </a:lnTo>
                  <a:lnTo>
                    <a:pt x="567" y="475"/>
                  </a:lnTo>
                  <a:lnTo>
                    <a:pt x="541" y="509"/>
                  </a:lnTo>
                  <a:lnTo>
                    <a:pt x="510" y="540"/>
                  </a:lnTo>
                  <a:lnTo>
                    <a:pt x="476" y="566"/>
                  </a:lnTo>
                  <a:lnTo>
                    <a:pt x="438" y="586"/>
                  </a:lnTo>
                  <a:lnTo>
                    <a:pt x="397" y="602"/>
                  </a:lnTo>
                  <a:lnTo>
                    <a:pt x="354" y="612"/>
                  </a:lnTo>
                  <a:lnTo>
                    <a:pt x="308" y="615"/>
                  </a:lnTo>
                  <a:lnTo>
                    <a:pt x="263" y="612"/>
                  </a:lnTo>
                  <a:lnTo>
                    <a:pt x="220" y="602"/>
                  </a:lnTo>
                  <a:lnTo>
                    <a:pt x="179" y="586"/>
                  </a:lnTo>
                  <a:lnTo>
                    <a:pt x="140" y="566"/>
                  </a:lnTo>
                  <a:lnTo>
                    <a:pt x="105" y="540"/>
                  </a:lnTo>
                  <a:lnTo>
                    <a:pt x="76" y="509"/>
                  </a:lnTo>
                  <a:lnTo>
                    <a:pt x="50" y="475"/>
                  </a:lnTo>
                  <a:lnTo>
                    <a:pt x="28" y="437"/>
                  </a:lnTo>
                  <a:lnTo>
                    <a:pt x="12" y="397"/>
                  </a:lnTo>
                  <a:lnTo>
                    <a:pt x="4" y="353"/>
                  </a:lnTo>
                  <a:lnTo>
                    <a:pt x="0" y="307"/>
                  </a:lnTo>
                  <a:lnTo>
                    <a:pt x="4" y="263"/>
                  </a:lnTo>
                  <a:lnTo>
                    <a:pt x="12" y="219"/>
                  </a:lnTo>
                  <a:lnTo>
                    <a:pt x="28" y="178"/>
                  </a:lnTo>
                  <a:lnTo>
                    <a:pt x="50" y="141"/>
                  </a:lnTo>
                  <a:lnTo>
                    <a:pt x="76" y="106"/>
                  </a:lnTo>
                  <a:lnTo>
                    <a:pt x="105" y="76"/>
                  </a:lnTo>
                  <a:lnTo>
                    <a:pt x="140" y="50"/>
                  </a:lnTo>
                  <a:lnTo>
                    <a:pt x="179" y="29"/>
                  </a:lnTo>
                  <a:lnTo>
                    <a:pt x="220" y="13"/>
                  </a:lnTo>
                  <a:lnTo>
                    <a:pt x="263" y="3"/>
                  </a:lnTo>
                  <a:lnTo>
                    <a:pt x="30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109" name="Group 108"/>
          <p:cNvGrpSpPr/>
          <p:nvPr/>
        </p:nvGrpSpPr>
        <p:grpSpPr>
          <a:xfrm>
            <a:off x="1723362" y="4950376"/>
            <a:ext cx="509966" cy="389485"/>
            <a:chOff x="5127625" y="4429125"/>
            <a:chExt cx="1760538" cy="1344613"/>
          </a:xfrm>
          <a:solidFill>
            <a:schemeClr val="bg1"/>
          </a:solidFill>
        </p:grpSpPr>
        <p:sp>
          <p:nvSpPr>
            <p:cNvPr id="113" name="Freeform 37"/>
            <p:cNvSpPr>
              <a:spLocks/>
            </p:cNvSpPr>
            <p:nvPr/>
          </p:nvSpPr>
          <p:spPr bwMode="auto">
            <a:xfrm>
              <a:off x="5840413" y="5438775"/>
              <a:ext cx="334963" cy="334963"/>
            </a:xfrm>
            <a:custGeom>
              <a:avLst/>
              <a:gdLst>
                <a:gd name="T0" fmla="*/ 298 w 634"/>
                <a:gd name="T1" fmla="*/ 0 h 635"/>
                <a:gd name="T2" fmla="*/ 336 w 634"/>
                <a:gd name="T3" fmla="*/ 0 h 635"/>
                <a:gd name="T4" fmla="*/ 373 w 634"/>
                <a:gd name="T5" fmla="*/ 4 h 635"/>
                <a:gd name="T6" fmla="*/ 410 w 634"/>
                <a:gd name="T7" fmla="*/ 13 h 635"/>
                <a:gd name="T8" fmla="*/ 445 w 634"/>
                <a:gd name="T9" fmla="*/ 27 h 635"/>
                <a:gd name="T10" fmla="*/ 479 w 634"/>
                <a:gd name="T11" fmla="*/ 44 h 635"/>
                <a:gd name="T12" fmla="*/ 512 w 634"/>
                <a:gd name="T13" fmla="*/ 67 h 635"/>
                <a:gd name="T14" fmla="*/ 541 w 634"/>
                <a:gd name="T15" fmla="*/ 92 h 635"/>
                <a:gd name="T16" fmla="*/ 568 w 634"/>
                <a:gd name="T17" fmla="*/ 123 h 635"/>
                <a:gd name="T18" fmla="*/ 590 w 634"/>
                <a:gd name="T19" fmla="*/ 155 h 635"/>
                <a:gd name="T20" fmla="*/ 608 w 634"/>
                <a:gd name="T21" fmla="*/ 189 h 635"/>
                <a:gd name="T22" fmla="*/ 621 w 634"/>
                <a:gd name="T23" fmla="*/ 224 h 635"/>
                <a:gd name="T24" fmla="*/ 630 w 634"/>
                <a:gd name="T25" fmla="*/ 261 h 635"/>
                <a:gd name="T26" fmla="*/ 634 w 634"/>
                <a:gd name="T27" fmla="*/ 299 h 635"/>
                <a:gd name="T28" fmla="*/ 634 w 634"/>
                <a:gd name="T29" fmla="*/ 336 h 635"/>
                <a:gd name="T30" fmla="*/ 630 w 634"/>
                <a:gd name="T31" fmla="*/ 374 h 635"/>
                <a:gd name="T32" fmla="*/ 621 w 634"/>
                <a:gd name="T33" fmla="*/ 411 h 635"/>
                <a:gd name="T34" fmla="*/ 608 w 634"/>
                <a:gd name="T35" fmla="*/ 446 h 635"/>
                <a:gd name="T36" fmla="*/ 590 w 634"/>
                <a:gd name="T37" fmla="*/ 480 h 635"/>
                <a:gd name="T38" fmla="*/ 568 w 634"/>
                <a:gd name="T39" fmla="*/ 512 h 635"/>
                <a:gd name="T40" fmla="*/ 541 w 634"/>
                <a:gd name="T41" fmla="*/ 542 h 635"/>
                <a:gd name="T42" fmla="*/ 512 w 634"/>
                <a:gd name="T43" fmla="*/ 569 h 635"/>
                <a:gd name="T44" fmla="*/ 479 w 634"/>
                <a:gd name="T45" fmla="*/ 591 h 635"/>
                <a:gd name="T46" fmla="*/ 445 w 634"/>
                <a:gd name="T47" fmla="*/ 609 h 635"/>
                <a:gd name="T48" fmla="*/ 410 w 634"/>
                <a:gd name="T49" fmla="*/ 622 h 635"/>
                <a:gd name="T50" fmla="*/ 373 w 634"/>
                <a:gd name="T51" fmla="*/ 631 h 635"/>
                <a:gd name="T52" fmla="*/ 336 w 634"/>
                <a:gd name="T53" fmla="*/ 635 h 635"/>
                <a:gd name="T54" fmla="*/ 298 w 634"/>
                <a:gd name="T55" fmla="*/ 635 h 635"/>
                <a:gd name="T56" fmla="*/ 261 w 634"/>
                <a:gd name="T57" fmla="*/ 631 h 635"/>
                <a:gd name="T58" fmla="*/ 225 w 634"/>
                <a:gd name="T59" fmla="*/ 622 h 635"/>
                <a:gd name="T60" fmla="*/ 189 w 634"/>
                <a:gd name="T61" fmla="*/ 609 h 635"/>
                <a:gd name="T62" fmla="*/ 155 w 634"/>
                <a:gd name="T63" fmla="*/ 591 h 635"/>
                <a:gd name="T64" fmla="*/ 122 w 634"/>
                <a:gd name="T65" fmla="*/ 570 h 635"/>
                <a:gd name="T66" fmla="*/ 93 w 634"/>
                <a:gd name="T67" fmla="*/ 543 h 635"/>
                <a:gd name="T68" fmla="*/ 66 w 634"/>
                <a:gd name="T69" fmla="*/ 513 h 635"/>
                <a:gd name="T70" fmla="*/ 45 w 634"/>
                <a:gd name="T71" fmla="*/ 480 h 635"/>
                <a:gd name="T72" fmla="*/ 26 w 634"/>
                <a:gd name="T73" fmla="*/ 447 h 635"/>
                <a:gd name="T74" fmla="*/ 13 w 634"/>
                <a:gd name="T75" fmla="*/ 411 h 635"/>
                <a:gd name="T76" fmla="*/ 5 w 634"/>
                <a:gd name="T77" fmla="*/ 374 h 635"/>
                <a:gd name="T78" fmla="*/ 0 w 634"/>
                <a:gd name="T79" fmla="*/ 337 h 635"/>
                <a:gd name="T80" fmla="*/ 0 w 634"/>
                <a:gd name="T81" fmla="*/ 299 h 635"/>
                <a:gd name="T82" fmla="*/ 5 w 634"/>
                <a:gd name="T83" fmla="*/ 261 h 635"/>
                <a:gd name="T84" fmla="*/ 13 w 634"/>
                <a:gd name="T85" fmla="*/ 224 h 635"/>
                <a:gd name="T86" fmla="*/ 26 w 634"/>
                <a:gd name="T87" fmla="*/ 189 h 635"/>
                <a:gd name="T88" fmla="*/ 45 w 634"/>
                <a:gd name="T89" fmla="*/ 155 h 635"/>
                <a:gd name="T90" fmla="*/ 66 w 634"/>
                <a:gd name="T91" fmla="*/ 123 h 635"/>
                <a:gd name="T92" fmla="*/ 93 w 634"/>
                <a:gd name="T93" fmla="*/ 92 h 635"/>
                <a:gd name="T94" fmla="*/ 122 w 634"/>
                <a:gd name="T95" fmla="*/ 67 h 635"/>
                <a:gd name="T96" fmla="*/ 155 w 634"/>
                <a:gd name="T97" fmla="*/ 44 h 635"/>
                <a:gd name="T98" fmla="*/ 189 w 634"/>
                <a:gd name="T99" fmla="*/ 27 h 635"/>
                <a:gd name="T100" fmla="*/ 225 w 634"/>
                <a:gd name="T101" fmla="*/ 13 h 635"/>
                <a:gd name="T102" fmla="*/ 261 w 634"/>
                <a:gd name="T103" fmla="*/ 4 h 635"/>
                <a:gd name="T104" fmla="*/ 298 w 634"/>
                <a:gd name="T10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4" h="635">
                  <a:moveTo>
                    <a:pt x="298" y="0"/>
                  </a:moveTo>
                  <a:lnTo>
                    <a:pt x="336" y="0"/>
                  </a:lnTo>
                  <a:lnTo>
                    <a:pt x="373" y="4"/>
                  </a:lnTo>
                  <a:lnTo>
                    <a:pt x="410" y="13"/>
                  </a:lnTo>
                  <a:lnTo>
                    <a:pt x="445" y="27"/>
                  </a:lnTo>
                  <a:lnTo>
                    <a:pt x="479" y="44"/>
                  </a:lnTo>
                  <a:lnTo>
                    <a:pt x="512" y="67"/>
                  </a:lnTo>
                  <a:lnTo>
                    <a:pt x="541" y="92"/>
                  </a:lnTo>
                  <a:lnTo>
                    <a:pt x="568" y="123"/>
                  </a:lnTo>
                  <a:lnTo>
                    <a:pt x="590" y="155"/>
                  </a:lnTo>
                  <a:lnTo>
                    <a:pt x="608" y="189"/>
                  </a:lnTo>
                  <a:lnTo>
                    <a:pt x="621" y="224"/>
                  </a:lnTo>
                  <a:lnTo>
                    <a:pt x="630" y="261"/>
                  </a:lnTo>
                  <a:lnTo>
                    <a:pt x="634" y="299"/>
                  </a:lnTo>
                  <a:lnTo>
                    <a:pt x="634" y="336"/>
                  </a:lnTo>
                  <a:lnTo>
                    <a:pt x="630" y="374"/>
                  </a:lnTo>
                  <a:lnTo>
                    <a:pt x="621" y="411"/>
                  </a:lnTo>
                  <a:lnTo>
                    <a:pt x="608" y="446"/>
                  </a:lnTo>
                  <a:lnTo>
                    <a:pt x="590" y="480"/>
                  </a:lnTo>
                  <a:lnTo>
                    <a:pt x="568" y="512"/>
                  </a:lnTo>
                  <a:lnTo>
                    <a:pt x="541" y="542"/>
                  </a:lnTo>
                  <a:lnTo>
                    <a:pt x="512" y="569"/>
                  </a:lnTo>
                  <a:lnTo>
                    <a:pt x="479" y="591"/>
                  </a:lnTo>
                  <a:lnTo>
                    <a:pt x="445" y="609"/>
                  </a:lnTo>
                  <a:lnTo>
                    <a:pt x="410" y="622"/>
                  </a:lnTo>
                  <a:lnTo>
                    <a:pt x="373" y="631"/>
                  </a:lnTo>
                  <a:lnTo>
                    <a:pt x="336" y="635"/>
                  </a:lnTo>
                  <a:lnTo>
                    <a:pt x="298" y="635"/>
                  </a:lnTo>
                  <a:lnTo>
                    <a:pt x="261" y="631"/>
                  </a:lnTo>
                  <a:lnTo>
                    <a:pt x="225" y="622"/>
                  </a:lnTo>
                  <a:lnTo>
                    <a:pt x="189" y="609"/>
                  </a:lnTo>
                  <a:lnTo>
                    <a:pt x="155" y="591"/>
                  </a:lnTo>
                  <a:lnTo>
                    <a:pt x="122" y="570"/>
                  </a:lnTo>
                  <a:lnTo>
                    <a:pt x="93" y="543"/>
                  </a:lnTo>
                  <a:lnTo>
                    <a:pt x="66" y="513"/>
                  </a:lnTo>
                  <a:lnTo>
                    <a:pt x="45" y="480"/>
                  </a:lnTo>
                  <a:lnTo>
                    <a:pt x="26" y="447"/>
                  </a:lnTo>
                  <a:lnTo>
                    <a:pt x="13" y="411"/>
                  </a:lnTo>
                  <a:lnTo>
                    <a:pt x="5" y="374"/>
                  </a:lnTo>
                  <a:lnTo>
                    <a:pt x="0" y="337"/>
                  </a:lnTo>
                  <a:lnTo>
                    <a:pt x="0" y="299"/>
                  </a:lnTo>
                  <a:lnTo>
                    <a:pt x="5" y="261"/>
                  </a:lnTo>
                  <a:lnTo>
                    <a:pt x="13" y="224"/>
                  </a:lnTo>
                  <a:lnTo>
                    <a:pt x="26" y="189"/>
                  </a:lnTo>
                  <a:lnTo>
                    <a:pt x="45" y="155"/>
                  </a:lnTo>
                  <a:lnTo>
                    <a:pt x="66" y="123"/>
                  </a:lnTo>
                  <a:lnTo>
                    <a:pt x="93" y="92"/>
                  </a:lnTo>
                  <a:lnTo>
                    <a:pt x="122" y="67"/>
                  </a:lnTo>
                  <a:lnTo>
                    <a:pt x="155" y="44"/>
                  </a:lnTo>
                  <a:lnTo>
                    <a:pt x="189" y="27"/>
                  </a:lnTo>
                  <a:lnTo>
                    <a:pt x="225" y="13"/>
                  </a:lnTo>
                  <a:lnTo>
                    <a:pt x="261" y="4"/>
                  </a:lnTo>
                  <a:lnTo>
                    <a:pt x="2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17" name="Freeform 38"/>
            <p:cNvSpPr>
              <a:spLocks/>
            </p:cNvSpPr>
            <p:nvPr/>
          </p:nvSpPr>
          <p:spPr bwMode="auto">
            <a:xfrm>
              <a:off x="5127625" y="4429125"/>
              <a:ext cx="1760538" cy="631825"/>
            </a:xfrm>
            <a:custGeom>
              <a:avLst/>
              <a:gdLst>
                <a:gd name="T0" fmla="*/ 1715 w 3326"/>
                <a:gd name="T1" fmla="*/ 0 h 1194"/>
                <a:gd name="T2" fmla="*/ 1921 w 3326"/>
                <a:gd name="T3" fmla="*/ 14 h 1194"/>
                <a:gd name="T4" fmla="*/ 2125 w 3326"/>
                <a:gd name="T5" fmla="*/ 47 h 1194"/>
                <a:gd name="T6" fmla="*/ 2327 w 3326"/>
                <a:gd name="T7" fmla="*/ 100 h 1194"/>
                <a:gd name="T8" fmla="*/ 2524 w 3326"/>
                <a:gd name="T9" fmla="*/ 172 h 1194"/>
                <a:gd name="T10" fmla="*/ 2714 w 3326"/>
                <a:gd name="T11" fmla="*/ 262 h 1194"/>
                <a:gd name="T12" fmla="*/ 2897 w 3326"/>
                <a:gd name="T13" fmla="*/ 373 h 1194"/>
                <a:gd name="T14" fmla="*/ 3071 w 3326"/>
                <a:gd name="T15" fmla="*/ 502 h 1194"/>
                <a:gd name="T16" fmla="*/ 3234 w 3326"/>
                <a:gd name="T17" fmla="*/ 651 h 1194"/>
                <a:gd name="T18" fmla="*/ 3282 w 3326"/>
                <a:gd name="T19" fmla="*/ 712 h 1194"/>
                <a:gd name="T20" fmla="*/ 3313 w 3326"/>
                <a:gd name="T21" fmla="*/ 783 h 1194"/>
                <a:gd name="T22" fmla="*/ 3326 w 3326"/>
                <a:gd name="T23" fmla="*/ 857 h 1194"/>
                <a:gd name="T24" fmla="*/ 3322 w 3326"/>
                <a:gd name="T25" fmla="*/ 931 h 1194"/>
                <a:gd name="T26" fmla="*/ 3299 w 3326"/>
                <a:gd name="T27" fmla="*/ 1004 h 1194"/>
                <a:gd name="T28" fmla="*/ 3261 w 3326"/>
                <a:gd name="T29" fmla="*/ 1071 h 1194"/>
                <a:gd name="T30" fmla="*/ 3206 w 3326"/>
                <a:gd name="T31" fmla="*/ 1125 h 1194"/>
                <a:gd name="T32" fmla="*/ 3145 w 3326"/>
                <a:gd name="T33" fmla="*/ 1164 h 1194"/>
                <a:gd name="T34" fmla="*/ 3079 w 3326"/>
                <a:gd name="T35" fmla="*/ 1187 h 1194"/>
                <a:gd name="T36" fmla="*/ 3009 w 3326"/>
                <a:gd name="T37" fmla="*/ 1194 h 1194"/>
                <a:gd name="T38" fmla="*/ 2941 w 3326"/>
                <a:gd name="T39" fmla="*/ 1187 h 1194"/>
                <a:gd name="T40" fmla="*/ 2874 w 3326"/>
                <a:gd name="T41" fmla="*/ 1164 h 1194"/>
                <a:gd name="T42" fmla="*/ 2813 w 3326"/>
                <a:gd name="T43" fmla="*/ 1125 h 1194"/>
                <a:gd name="T44" fmla="*/ 2717 w 3326"/>
                <a:gd name="T45" fmla="*/ 1037 h 1194"/>
                <a:gd name="T46" fmla="*/ 2574 w 3326"/>
                <a:gd name="T47" fmla="*/ 922 h 1194"/>
                <a:gd name="T48" fmla="*/ 2421 w 3326"/>
                <a:gd name="T49" fmla="*/ 828 h 1194"/>
                <a:gd name="T50" fmla="*/ 2260 w 3326"/>
                <a:gd name="T51" fmla="*/ 751 h 1194"/>
                <a:gd name="T52" fmla="*/ 2094 w 3326"/>
                <a:gd name="T53" fmla="*/ 695 h 1194"/>
                <a:gd name="T54" fmla="*/ 1923 w 3326"/>
                <a:gd name="T55" fmla="*/ 657 h 1194"/>
                <a:gd name="T56" fmla="*/ 1750 w 3326"/>
                <a:gd name="T57" fmla="*/ 637 h 1194"/>
                <a:gd name="T58" fmla="*/ 1576 w 3326"/>
                <a:gd name="T59" fmla="*/ 637 h 1194"/>
                <a:gd name="T60" fmla="*/ 1403 w 3326"/>
                <a:gd name="T61" fmla="*/ 657 h 1194"/>
                <a:gd name="T62" fmla="*/ 1232 w 3326"/>
                <a:gd name="T63" fmla="*/ 695 h 1194"/>
                <a:gd name="T64" fmla="*/ 1066 w 3326"/>
                <a:gd name="T65" fmla="*/ 751 h 1194"/>
                <a:gd name="T66" fmla="*/ 905 w 3326"/>
                <a:gd name="T67" fmla="*/ 828 h 1194"/>
                <a:gd name="T68" fmla="*/ 752 w 3326"/>
                <a:gd name="T69" fmla="*/ 922 h 1194"/>
                <a:gd name="T70" fmla="*/ 608 w 3326"/>
                <a:gd name="T71" fmla="*/ 1037 h 1194"/>
                <a:gd name="T72" fmla="*/ 511 w 3326"/>
                <a:gd name="T73" fmla="*/ 1127 h 1194"/>
                <a:gd name="T74" fmla="*/ 445 w 3326"/>
                <a:gd name="T75" fmla="*/ 1167 h 1194"/>
                <a:gd name="T76" fmla="*/ 372 w 3326"/>
                <a:gd name="T77" fmla="*/ 1189 h 1194"/>
                <a:gd name="T78" fmla="*/ 297 w 3326"/>
                <a:gd name="T79" fmla="*/ 1193 h 1194"/>
                <a:gd name="T80" fmla="*/ 224 w 3326"/>
                <a:gd name="T81" fmla="*/ 1179 h 1194"/>
                <a:gd name="T82" fmla="*/ 154 w 3326"/>
                <a:gd name="T83" fmla="*/ 1149 h 1194"/>
                <a:gd name="T84" fmla="*/ 92 w 3326"/>
                <a:gd name="T85" fmla="*/ 1100 h 1194"/>
                <a:gd name="T86" fmla="*/ 44 w 3326"/>
                <a:gd name="T87" fmla="*/ 1038 h 1194"/>
                <a:gd name="T88" fmla="*/ 13 w 3326"/>
                <a:gd name="T89" fmla="*/ 968 h 1194"/>
                <a:gd name="T90" fmla="*/ 0 w 3326"/>
                <a:gd name="T91" fmla="*/ 895 h 1194"/>
                <a:gd name="T92" fmla="*/ 4 w 3326"/>
                <a:gd name="T93" fmla="*/ 820 h 1194"/>
                <a:gd name="T94" fmla="*/ 26 w 3326"/>
                <a:gd name="T95" fmla="*/ 747 h 1194"/>
                <a:gd name="T96" fmla="*/ 65 w 3326"/>
                <a:gd name="T97" fmla="*/ 680 h 1194"/>
                <a:gd name="T98" fmla="*/ 173 w 3326"/>
                <a:gd name="T99" fmla="*/ 574 h 1194"/>
                <a:gd name="T100" fmla="*/ 341 w 3326"/>
                <a:gd name="T101" fmla="*/ 434 h 1194"/>
                <a:gd name="T102" fmla="*/ 519 w 3326"/>
                <a:gd name="T103" fmla="*/ 316 h 1194"/>
                <a:gd name="T104" fmla="*/ 706 w 3326"/>
                <a:gd name="T105" fmla="*/ 215 h 1194"/>
                <a:gd name="T106" fmla="*/ 900 w 3326"/>
                <a:gd name="T107" fmla="*/ 133 h 1194"/>
                <a:gd name="T108" fmla="*/ 1099 w 3326"/>
                <a:gd name="T109" fmla="*/ 72 h 1194"/>
                <a:gd name="T110" fmla="*/ 1302 w 3326"/>
                <a:gd name="T111" fmla="*/ 29 h 1194"/>
                <a:gd name="T112" fmla="*/ 1508 w 3326"/>
                <a:gd name="T113" fmla="*/ 4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26" h="1194">
                  <a:moveTo>
                    <a:pt x="1611" y="0"/>
                  </a:moveTo>
                  <a:lnTo>
                    <a:pt x="1715" y="0"/>
                  </a:lnTo>
                  <a:lnTo>
                    <a:pt x="1818" y="4"/>
                  </a:lnTo>
                  <a:lnTo>
                    <a:pt x="1921" y="14"/>
                  </a:lnTo>
                  <a:lnTo>
                    <a:pt x="2023" y="29"/>
                  </a:lnTo>
                  <a:lnTo>
                    <a:pt x="2125" y="47"/>
                  </a:lnTo>
                  <a:lnTo>
                    <a:pt x="2227" y="72"/>
                  </a:lnTo>
                  <a:lnTo>
                    <a:pt x="2327" y="100"/>
                  </a:lnTo>
                  <a:lnTo>
                    <a:pt x="2426" y="133"/>
                  </a:lnTo>
                  <a:lnTo>
                    <a:pt x="2524" y="172"/>
                  </a:lnTo>
                  <a:lnTo>
                    <a:pt x="2620" y="215"/>
                  </a:lnTo>
                  <a:lnTo>
                    <a:pt x="2714" y="262"/>
                  </a:lnTo>
                  <a:lnTo>
                    <a:pt x="2807" y="316"/>
                  </a:lnTo>
                  <a:lnTo>
                    <a:pt x="2897" y="373"/>
                  </a:lnTo>
                  <a:lnTo>
                    <a:pt x="2985" y="434"/>
                  </a:lnTo>
                  <a:lnTo>
                    <a:pt x="3071" y="502"/>
                  </a:lnTo>
                  <a:lnTo>
                    <a:pt x="3153" y="574"/>
                  </a:lnTo>
                  <a:lnTo>
                    <a:pt x="3234" y="651"/>
                  </a:lnTo>
                  <a:lnTo>
                    <a:pt x="3261" y="680"/>
                  </a:lnTo>
                  <a:lnTo>
                    <a:pt x="3282" y="712"/>
                  </a:lnTo>
                  <a:lnTo>
                    <a:pt x="3299" y="747"/>
                  </a:lnTo>
                  <a:lnTo>
                    <a:pt x="3313" y="783"/>
                  </a:lnTo>
                  <a:lnTo>
                    <a:pt x="3322" y="819"/>
                  </a:lnTo>
                  <a:lnTo>
                    <a:pt x="3326" y="857"/>
                  </a:lnTo>
                  <a:lnTo>
                    <a:pt x="3326" y="895"/>
                  </a:lnTo>
                  <a:lnTo>
                    <a:pt x="3322" y="931"/>
                  </a:lnTo>
                  <a:lnTo>
                    <a:pt x="3313" y="968"/>
                  </a:lnTo>
                  <a:lnTo>
                    <a:pt x="3299" y="1004"/>
                  </a:lnTo>
                  <a:lnTo>
                    <a:pt x="3282" y="1038"/>
                  </a:lnTo>
                  <a:lnTo>
                    <a:pt x="3261" y="1071"/>
                  </a:lnTo>
                  <a:lnTo>
                    <a:pt x="3234" y="1100"/>
                  </a:lnTo>
                  <a:lnTo>
                    <a:pt x="3206" y="1125"/>
                  </a:lnTo>
                  <a:lnTo>
                    <a:pt x="3177" y="1147"/>
                  </a:lnTo>
                  <a:lnTo>
                    <a:pt x="3145" y="1164"/>
                  </a:lnTo>
                  <a:lnTo>
                    <a:pt x="3112" y="1177"/>
                  </a:lnTo>
                  <a:lnTo>
                    <a:pt x="3079" y="1187"/>
                  </a:lnTo>
                  <a:lnTo>
                    <a:pt x="3044" y="1192"/>
                  </a:lnTo>
                  <a:lnTo>
                    <a:pt x="3009" y="1194"/>
                  </a:lnTo>
                  <a:lnTo>
                    <a:pt x="2975" y="1192"/>
                  </a:lnTo>
                  <a:lnTo>
                    <a:pt x="2941" y="1187"/>
                  </a:lnTo>
                  <a:lnTo>
                    <a:pt x="2907" y="1177"/>
                  </a:lnTo>
                  <a:lnTo>
                    <a:pt x="2874" y="1164"/>
                  </a:lnTo>
                  <a:lnTo>
                    <a:pt x="2843" y="1147"/>
                  </a:lnTo>
                  <a:lnTo>
                    <a:pt x="2813" y="1125"/>
                  </a:lnTo>
                  <a:lnTo>
                    <a:pt x="2785" y="1100"/>
                  </a:lnTo>
                  <a:lnTo>
                    <a:pt x="2717" y="1037"/>
                  </a:lnTo>
                  <a:lnTo>
                    <a:pt x="2647" y="978"/>
                  </a:lnTo>
                  <a:lnTo>
                    <a:pt x="2574" y="922"/>
                  </a:lnTo>
                  <a:lnTo>
                    <a:pt x="2498" y="873"/>
                  </a:lnTo>
                  <a:lnTo>
                    <a:pt x="2421" y="828"/>
                  </a:lnTo>
                  <a:lnTo>
                    <a:pt x="2342" y="787"/>
                  </a:lnTo>
                  <a:lnTo>
                    <a:pt x="2260" y="751"/>
                  </a:lnTo>
                  <a:lnTo>
                    <a:pt x="2178" y="720"/>
                  </a:lnTo>
                  <a:lnTo>
                    <a:pt x="2094" y="695"/>
                  </a:lnTo>
                  <a:lnTo>
                    <a:pt x="2009" y="673"/>
                  </a:lnTo>
                  <a:lnTo>
                    <a:pt x="1923" y="657"/>
                  </a:lnTo>
                  <a:lnTo>
                    <a:pt x="1837" y="644"/>
                  </a:lnTo>
                  <a:lnTo>
                    <a:pt x="1750" y="637"/>
                  </a:lnTo>
                  <a:lnTo>
                    <a:pt x="1663" y="635"/>
                  </a:lnTo>
                  <a:lnTo>
                    <a:pt x="1576" y="637"/>
                  </a:lnTo>
                  <a:lnTo>
                    <a:pt x="1489" y="644"/>
                  </a:lnTo>
                  <a:lnTo>
                    <a:pt x="1403" y="657"/>
                  </a:lnTo>
                  <a:lnTo>
                    <a:pt x="1317" y="673"/>
                  </a:lnTo>
                  <a:lnTo>
                    <a:pt x="1232" y="695"/>
                  </a:lnTo>
                  <a:lnTo>
                    <a:pt x="1149" y="720"/>
                  </a:lnTo>
                  <a:lnTo>
                    <a:pt x="1066" y="751"/>
                  </a:lnTo>
                  <a:lnTo>
                    <a:pt x="984" y="787"/>
                  </a:lnTo>
                  <a:lnTo>
                    <a:pt x="905" y="828"/>
                  </a:lnTo>
                  <a:lnTo>
                    <a:pt x="828" y="873"/>
                  </a:lnTo>
                  <a:lnTo>
                    <a:pt x="752" y="922"/>
                  </a:lnTo>
                  <a:lnTo>
                    <a:pt x="679" y="978"/>
                  </a:lnTo>
                  <a:lnTo>
                    <a:pt x="608" y="1037"/>
                  </a:lnTo>
                  <a:lnTo>
                    <a:pt x="541" y="1100"/>
                  </a:lnTo>
                  <a:lnTo>
                    <a:pt x="511" y="1127"/>
                  </a:lnTo>
                  <a:lnTo>
                    <a:pt x="478" y="1150"/>
                  </a:lnTo>
                  <a:lnTo>
                    <a:pt x="445" y="1167"/>
                  </a:lnTo>
                  <a:lnTo>
                    <a:pt x="409" y="1180"/>
                  </a:lnTo>
                  <a:lnTo>
                    <a:pt x="372" y="1189"/>
                  </a:lnTo>
                  <a:lnTo>
                    <a:pt x="335" y="1193"/>
                  </a:lnTo>
                  <a:lnTo>
                    <a:pt x="297" y="1193"/>
                  </a:lnTo>
                  <a:lnTo>
                    <a:pt x="261" y="1189"/>
                  </a:lnTo>
                  <a:lnTo>
                    <a:pt x="224" y="1179"/>
                  </a:lnTo>
                  <a:lnTo>
                    <a:pt x="188" y="1166"/>
                  </a:lnTo>
                  <a:lnTo>
                    <a:pt x="154" y="1149"/>
                  </a:lnTo>
                  <a:lnTo>
                    <a:pt x="122" y="1127"/>
                  </a:lnTo>
                  <a:lnTo>
                    <a:pt x="92" y="1100"/>
                  </a:lnTo>
                  <a:lnTo>
                    <a:pt x="65" y="1071"/>
                  </a:lnTo>
                  <a:lnTo>
                    <a:pt x="44" y="1038"/>
                  </a:lnTo>
                  <a:lnTo>
                    <a:pt x="26" y="1004"/>
                  </a:lnTo>
                  <a:lnTo>
                    <a:pt x="13" y="968"/>
                  </a:lnTo>
                  <a:lnTo>
                    <a:pt x="4" y="931"/>
                  </a:lnTo>
                  <a:lnTo>
                    <a:pt x="0" y="895"/>
                  </a:lnTo>
                  <a:lnTo>
                    <a:pt x="0" y="857"/>
                  </a:lnTo>
                  <a:lnTo>
                    <a:pt x="4" y="820"/>
                  </a:lnTo>
                  <a:lnTo>
                    <a:pt x="13" y="783"/>
                  </a:lnTo>
                  <a:lnTo>
                    <a:pt x="26" y="747"/>
                  </a:lnTo>
                  <a:lnTo>
                    <a:pt x="44" y="713"/>
                  </a:lnTo>
                  <a:lnTo>
                    <a:pt x="65" y="680"/>
                  </a:lnTo>
                  <a:lnTo>
                    <a:pt x="92" y="651"/>
                  </a:lnTo>
                  <a:lnTo>
                    <a:pt x="173" y="574"/>
                  </a:lnTo>
                  <a:lnTo>
                    <a:pt x="255" y="502"/>
                  </a:lnTo>
                  <a:lnTo>
                    <a:pt x="341" y="434"/>
                  </a:lnTo>
                  <a:lnTo>
                    <a:pt x="429" y="373"/>
                  </a:lnTo>
                  <a:lnTo>
                    <a:pt x="519" y="316"/>
                  </a:lnTo>
                  <a:lnTo>
                    <a:pt x="612" y="262"/>
                  </a:lnTo>
                  <a:lnTo>
                    <a:pt x="706" y="215"/>
                  </a:lnTo>
                  <a:lnTo>
                    <a:pt x="802" y="172"/>
                  </a:lnTo>
                  <a:lnTo>
                    <a:pt x="900" y="133"/>
                  </a:lnTo>
                  <a:lnTo>
                    <a:pt x="999" y="100"/>
                  </a:lnTo>
                  <a:lnTo>
                    <a:pt x="1099" y="72"/>
                  </a:lnTo>
                  <a:lnTo>
                    <a:pt x="1201" y="47"/>
                  </a:lnTo>
                  <a:lnTo>
                    <a:pt x="1302" y="29"/>
                  </a:lnTo>
                  <a:lnTo>
                    <a:pt x="1405" y="14"/>
                  </a:lnTo>
                  <a:lnTo>
                    <a:pt x="1508" y="4"/>
                  </a:lnTo>
                  <a:lnTo>
                    <a:pt x="16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45" name="Freeform 39"/>
            <p:cNvSpPr>
              <a:spLocks/>
            </p:cNvSpPr>
            <p:nvPr/>
          </p:nvSpPr>
          <p:spPr bwMode="auto">
            <a:xfrm>
              <a:off x="5483225" y="4933950"/>
              <a:ext cx="1049338" cy="484188"/>
            </a:xfrm>
            <a:custGeom>
              <a:avLst/>
              <a:gdLst>
                <a:gd name="T0" fmla="*/ 1108 w 1981"/>
                <a:gd name="T1" fmla="*/ 5 h 915"/>
                <a:gd name="T2" fmla="*/ 1262 w 1981"/>
                <a:gd name="T3" fmla="*/ 29 h 915"/>
                <a:gd name="T4" fmla="*/ 1414 w 1981"/>
                <a:gd name="T5" fmla="*/ 72 h 915"/>
                <a:gd name="T6" fmla="*/ 1560 w 1981"/>
                <a:gd name="T7" fmla="*/ 133 h 915"/>
                <a:gd name="T8" fmla="*/ 1698 w 1981"/>
                <a:gd name="T9" fmla="*/ 214 h 915"/>
                <a:gd name="T10" fmla="*/ 1827 w 1981"/>
                <a:gd name="T11" fmla="*/ 315 h 915"/>
                <a:gd name="T12" fmla="*/ 1915 w 1981"/>
                <a:gd name="T13" fmla="*/ 402 h 915"/>
                <a:gd name="T14" fmla="*/ 1954 w 1981"/>
                <a:gd name="T15" fmla="*/ 468 h 915"/>
                <a:gd name="T16" fmla="*/ 1977 w 1981"/>
                <a:gd name="T17" fmla="*/ 540 h 915"/>
                <a:gd name="T18" fmla="*/ 1981 w 1981"/>
                <a:gd name="T19" fmla="*/ 616 h 915"/>
                <a:gd name="T20" fmla="*/ 1967 w 1981"/>
                <a:gd name="T21" fmla="*/ 690 h 915"/>
                <a:gd name="T22" fmla="*/ 1937 w 1981"/>
                <a:gd name="T23" fmla="*/ 759 h 915"/>
                <a:gd name="T24" fmla="*/ 1889 w 1981"/>
                <a:gd name="T25" fmla="*/ 822 h 915"/>
                <a:gd name="T26" fmla="*/ 1826 w 1981"/>
                <a:gd name="T27" fmla="*/ 871 h 915"/>
                <a:gd name="T28" fmla="*/ 1757 w 1981"/>
                <a:gd name="T29" fmla="*/ 902 h 915"/>
                <a:gd name="T30" fmla="*/ 1683 w 1981"/>
                <a:gd name="T31" fmla="*/ 915 h 915"/>
                <a:gd name="T32" fmla="*/ 1609 w 1981"/>
                <a:gd name="T33" fmla="*/ 910 h 915"/>
                <a:gd name="T34" fmla="*/ 1536 w 1981"/>
                <a:gd name="T35" fmla="*/ 888 h 915"/>
                <a:gd name="T36" fmla="*/ 1470 w 1981"/>
                <a:gd name="T37" fmla="*/ 848 h 915"/>
                <a:gd name="T38" fmla="*/ 1397 w 1981"/>
                <a:gd name="T39" fmla="*/ 783 h 915"/>
                <a:gd name="T40" fmla="*/ 1304 w 1981"/>
                <a:gd name="T41" fmla="*/ 718 h 915"/>
                <a:gd name="T42" fmla="*/ 1204 w 1981"/>
                <a:gd name="T43" fmla="*/ 672 h 915"/>
                <a:gd name="T44" fmla="*/ 1099 w 1981"/>
                <a:gd name="T45" fmla="*/ 644 h 915"/>
                <a:gd name="T46" fmla="*/ 991 w 1981"/>
                <a:gd name="T47" fmla="*/ 635 h 915"/>
                <a:gd name="T48" fmla="*/ 883 w 1981"/>
                <a:gd name="T49" fmla="*/ 644 h 915"/>
                <a:gd name="T50" fmla="*/ 778 w 1981"/>
                <a:gd name="T51" fmla="*/ 672 h 915"/>
                <a:gd name="T52" fmla="*/ 677 w 1981"/>
                <a:gd name="T53" fmla="*/ 718 h 915"/>
                <a:gd name="T54" fmla="*/ 585 w 1981"/>
                <a:gd name="T55" fmla="*/ 783 h 915"/>
                <a:gd name="T56" fmla="*/ 514 w 1981"/>
                <a:gd name="T57" fmla="*/ 846 h 915"/>
                <a:gd name="T58" fmla="*/ 453 w 1981"/>
                <a:gd name="T59" fmla="*/ 884 h 915"/>
                <a:gd name="T60" fmla="*/ 387 w 1981"/>
                <a:gd name="T61" fmla="*/ 908 h 915"/>
                <a:gd name="T62" fmla="*/ 318 w 1981"/>
                <a:gd name="T63" fmla="*/ 915 h 915"/>
                <a:gd name="T64" fmla="*/ 249 w 1981"/>
                <a:gd name="T65" fmla="*/ 908 h 915"/>
                <a:gd name="T66" fmla="*/ 182 w 1981"/>
                <a:gd name="T67" fmla="*/ 884 h 915"/>
                <a:gd name="T68" fmla="*/ 121 w 1981"/>
                <a:gd name="T69" fmla="*/ 846 h 915"/>
                <a:gd name="T70" fmla="*/ 67 w 1981"/>
                <a:gd name="T71" fmla="*/ 791 h 915"/>
                <a:gd name="T72" fmla="*/ 27 w 1981"/>
                <a:gd name="T73" fmla="*/ 725 h 915"/>
                <a:gd name="T74" fmla="*/ 5 w 1981"/>
                <a:gd name="T75" fmla="*/ 653 h 915"/>
                <a:gd name="T76" fmla="*/ 0 w 1981"/>
                <a:gd name="T77" fmla="*/ 578 h 915"/>
                <a:gd name="T78" fmla="*/ 14 w 1981"/>
                <a:gd name="T79" fmla="*/ 503 h 915"/>
                <a:gd name="T80" fmla="*/ 44 w 1981"/>
                <a:gd name="T81" fmla="*/ 433 h 915"/>
                <a:gd name="T82" fmla="*/ 93 w 1981"/>
                <a:gd name="T83" fmla="*/ 371 h 915"/>
                <a:gd name="T84" fmla="*/ 218 w 1981"/>
                <a:gd name="T85" fmla="*/ 262 h 915"/>
                <a:gd name="T86" fmla="*/ 352 w 1981"/>
                <a:gd name="T87" fmla="*/ 171 h 915"/>
                <a:gd name="T88" fmla="*/ 495 w 1981"/>
                <a:gd name="T89" fmla="*/ 100 h 915"/>
                <a:gd name="T90" fmla="*/ 643 w 1981"/>
                <a:gd name="T91" fmla="*/ 48 h 915"/>
                <a:gd name="T92" fmla="*/ 796 w 1981"/>
                <a:gd name="T93" fmla="*/ 14 h 915"/>
                <a:gd name="T94" fmla="*/ 952 w 1981"/>
                <a:gd name="T95" fmla="*/ 0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81" h="915">
                  <a:moveTo>
                    <a:pt x="1030" y="0"/>
                  </a:moveTo>
                  <a:lnTo>
                    <a:pt x="1108" y="5"/>
                  </a:lnTo>
                  <a:lnTo>
                    <a:pt x="1186" y="14"/>
                  </a:lnTo>
                  <a:lnTo>
                    <a:pt x="1262" y="29"/>
                  </a:lnTo>
                  <a:lnTo>
                    <a:pt x="1338" y="48"/>
                  </a:lnTo>
                  <a:lnTo>
                    <a:pt x="1414" y="72"/>
                  </a:lnTo>
                  <a:lnTo>
                    <a:pt x="1487" y="100"/>
                  </a:lnTo>
                  <a:lnTo>
                    <a:pt x="1560" y="133"/>
                  </a:lnTo>
                  <a:lnTo>
                    <a:pt x="1629" y="171"/>
                  </a:lnTo>
                  <a:lnTo>
                    <a:pt x="1698" y="214"/>
                  </a:lnTo>
                  <a:lnTo>
                    <a:pt x="1764" y="262"/>
                  </a:lnTo>
                  <a:lnTo>
                    <a:pt x="1827" y="315"/>
                  </a:lnTo>
                  <a:lnTo>
                    <a:pt x="1889" y="371"/>
                  </a:lnTo>
                  <a:lnTo>
                    <a:pt x="1915" y="402"/>
                  </a:lnTo>
                  <a:lnTo>
                    <a:pt x="1937" y="433"/>
                  </a:lnTo>
                  <a:lnTo>
                    <a:pt x="1954" y="468"/>
                  </a:lnTo>
                  <a:lnTo>
                    <a:pt x="1967" y="503"/>
                  </a:lnTo>
                  <a:lnTo>
                    <a:pt x="1977" y="540"/>
                  </a:lnTo>
                  <a:lnTo>
                    <a:pt x="1981" y="578"/>
                  </a:lnTo>
                  <a:lnTo>
                    <a:pt x="1981" y="616"/>
                  </a:lnTo>
                  <a:lnTo>
                    <a:pt x="1977" y="653"/>
                  </a:lnTo>
                  <a:lnTo>
                    <a:pt x="1967" y="690"/>
                  </a:lnTo>
                  <a:lnTo>
                    <a:pt x="1954" y="725"/>
                  </a:lnTo>
                  <a:lnTo>
                    <a:pt x="1937" y="759"/>
                  </a:lnTo>
                  <a:lnTo>
                    <a:pt x="1915" y="792"/>
                  </a:lnTo>
                  <a:lnTo>
                    <a:pt x="1889" y="822"/>
                  </a:lnTo>
                  <a:lnTo>
                    <a:pt x="1859" y="848"/>
                  </a:lnTo>
                  <a:lnTo>
                    <a:pt x="1826" y="871"/>
                  </a:lnTo>
                  <a:lnTo>
                    <a:pt x="1793" y="888"/>
                  </a:lnTo>
                  <a:lnTo>
                    <a:pt x="1757" y="902"/>
                  </a:lnTo>
                  <a:lnTo>
                    <a:pt x="1720" y="910"/>
                  </a:lnTo>
                  <a:lnTo>
                    <a:pt x="1683" y="915"/>
                  </a:lnTo>
                  <a:lnTo>
                    <a:pt x="1646" y="915"/>
                  </a:lnTo>
                  <a:lnTo>
                    <a:pt x="1609" y="910"/>
                  </a:lnTo>
                  <a:lnTo>
                    <a:pt x="1572" y="902"/>
                  </a:lnTo>
                  <a:lnTo>
                    <a:pt x="1536" y="888"/>
                  </a:lnTo>
                  <a:lnTo>
                    <a:pt x="1502" y="871"/>
                  </a:lnTo>
                  <a:lnTo>
                    <a:pt x="1470" y="848"/>
                  </a:lnTo>
                  <a:lnTo>
                    <a:pt x="1440" y="822"/>
                  </a:lnTo>
                  <a:lnTo>
                    <a:pt x="1397" y="783"/>
                  </a:lnTo>
                  <a:lnTo>
                    <a:pt x="1352" y="748"/>
                  </a:lnTo>
                  <a:lnTo>
                    <a:pt x="1304" y="718"/>
                  </a:lnTo>
                  <a:lnTo>
                    <a:pt x="1255" y="693"/>
                  </a:lnTo>
                  <a:lnTo>
                    <a:pt x="1204" y="672"/>
                  </a:lnTo>
                  <a:lnTo>
                    <a:pt x="1152" y="656"/>
                  </a:lnTo>
                  <a:lnTo>
                    <a:pt x="1099" y="644"/>
                  </a:lnTo>
                  <a:lnTo>
                    <a:pt x="1045" y="637"/>
                  </a:lnTo>
                  <a:lnTo>
                    <a:pt x="991" y="635"/>
                  </a:lnTo>
                  <a:lnTo>
                    <a:pt x="936" y="637"/>
                  </a:lnTo>
                  <a:lnTo>
                    <a:pt x="883" y="644"/>
                  </a:lnTo>
                  <a:lnTo>
                    <a:pt x="830" y="656"/>
                  </a:lnTo>
                  <a:lnTo>
                    <a:pt x="778" y="672"/>
                  </a:lnTo>
                  <a:lnTo>
                    <a:pt x="727" y="693"/>
                  </a:lnTo>
                  <a:lnTo>
                    <a:pt x="677" y="718"/>
                  </a:lnTo>
                  <a:lnTo>
                    <a:pt x="630" y="748"/>
                  </a:lnTo>
                  <a:lnTo>
                    <a:pt x="585" y="783"/>
                  </a:lnTo>
                  <a:lnTo>
                    <a:pt x="542" y="822"/>
                  </a:lnTo>
                  <a:lnTo>
                    <a:pt x="514" y="846"/>
                  </a:lnTo>
                  <a:lnTo>
                    <a:pt x="485" y="868"/>
                  </a:lnTo>
                  <a:lnTo>
                    <a:pt x="453" y="884"/>
                  </a:lnTo>
                  <a:lnTo>
                    <a:pt x="420" y="898"/>
                  </a:lnTo>
                  <a:lnTo>
                    <a:pt x="387" y="908"/>
                  </a:lnTo>
                  <a:lnTo>
                    <a:pt x="353" y="913"/>
                  </a:lnTo>
                  <a:lnTo>
                    <a:pt x="318" y="915"/>
                  </a:lnTo>
                  <a:lnTo>
                    <a:pt x="283" y="913"/>
                  </a:lnTo>
                  <a:lnTo>
                    <a:pt x="249" y="908"/>
                  </a:lnTo>
                  <a:lnTo>
                    <a:pt x="215" y="898"/>
                  </a:lnTo>
                  <a:lnTo>
                    <a:pt x="182" y="884"/>
                  </a:lnTo>
                  <a:lnTo>
                    <a:pt x="151" y="867"/>
                  </a:lnTo>
                  <a:lnTo>
                    <a:pt x="121" y="846"/>
                  </a:lnTo>
                  <a:lnTo>
                    <a:pt x="93" y="821"/>
                  </a:lnTo>
                  <a:lnTo>
                    <a:pt x="67" y="791"/>
                  </a:lnTo>
                  <a:lnTo>
                    <a:pt x="44" y="759"/>
                  </a:lnTo>
                  <a:lnTo>
                    <a:pt x="27" y="725"/>
                  </a:lnTo>
                  <a:lnTo>
                    <a:pt x="14" y="690"/>
                  </a:lnTo>
                  <a:lnTo>
                    <a:pt x="5" y="653"/>
                  </a:lnTo>
                  <a:lnTo>
                    <a:pt x="0" y="616"/>
                  </a:lnTo>
                  <a:lnTo>
                    <a:pt x="0" y="578"/>
                  </a:lnTo>
                  <a:lnTo>
                    <a:pt x="5" y="540"/>
                  </a:lnTo>
                  <a:lnTo>
                    <a:pt x="14" y="503"/>
                  </a:lnTo>
                  <a:lnTo>
                    <a:pt x="27" y="468"/>
                  </a:lnTo>
                  <a:lnTo>
                    <a:pt x="44" y="433"/>
                  </a:lnTo>
                  <a:lnTo>
                    <a:pt x="67" y="402"/>
                  </a:lnTo>
                  <a:lnTo>
                    <a:pt x="93" y="371"/>
                  </a:lnTo>
                  <a:lnTo>
                    <a:pt x="154" y="315"/>
                  </a:lnTo>
                  <a:lnTo>
                    <a:pt x="218" y="262"/>
                  </a:lnTo>
                  <a:lnTo>
                    <a:pt x="283" y="214"/>
                  </a:lnTo>
                  <a:lnTo>
                    <a:pt x="352" y="171"/>
                  </a:lnTo>
                  <a:lnTo>
                    <a:pt x="422" y="133"/>
                  </a:lnTo>
                  <a:lnTo>
                    <a:pt x="495" y="100"/>
                  </a:lnTo>
                  <a:lnTo>
                    <a:pt x="569" y="72"/>
                  </a:lnTo>
                  <a:lnTo>
                    <a:pt x="643" y="48"/>
                  </a:lnTo>
                  <a:lnTo>
                    <a:pt x="720" y="29"/>
                  </a:lnTo>
                  <a:lnTo>
                    <a:pt x="796" y="14"/>
                  </a:lnTo>
                  <a:lnTo>
                    <a:pt x="874" y="5"/>
                  </a:lnTo>
                  <a:lnTo>
                    <a:pt x="952" y="0"/>
                  </a:lnTo>
                  <a:lnTo>
                    <a:pt x="10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146" name="Group 145"/>
          <p:cNvGrpSpPr/>
          <p:nvPr/>
        </p:nvGrpSpPr>
        <p:grpSpPr>
          <a:xfrm>
            <a:off x="9906992" y="4015719"/>
            <a:ext cx="1310400" cy="3032781"/>
            <a:chOff x="9906992" y="4015719"/>
            <a:chExt cx="1310400" cy="3032781"/>
          </a:xfrm>
        </p:grpSpPr>
        <p:sp>
          <p:nvSpPr>
            <p:cNvPr id="147" name="Rounded Rectangle 146"/>
            <p:cNvSpPr/>
            <p:nvPr/>
          </p:nvSpPr>
          <p:spPr>
            <a:xfrm>
              <a:off x="9906992" y="6953250"/>
              <a:ext cx="1310400" cy="9525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3" name="Rectangle 162"/>
            <p:cNvSpPr/>
            <p:nvPr/>
          </p:nvSpPr>
          <p:spPr>
            <a:xfrm>
              <a:off x="10414443" y="4781550"/>
              <a:ext cx="292460" cy="21717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4" name="Oval 163"/>
            <p:cNvSpPr/>
            <p:nvPr/>
          </p:nvSpPr>
          <p:spPr>
            <a:xfrm>
              <a:off x="9906992" y="4015719"/>
              <a:ext cx="1309091" cy="130909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65" name="Freeform 6"/>
          <p:cNvSpPr>
            <a:spLocks noEditPoints="1"/>
          </p:cNvSpPr>
          <p:nvPr/>
        </p:nvSpPr>
        <p:spPr bwMode="auto">
          <a:xfrm>
            <a:off x="10258823" y="4367202"/>
            <a:ext cx="605428" cy="606124"/>
          </a:xfrm>
          <a:custGeom>
            <a:avLst/>
            <a:gdLst>
              <a:gd name="T0" fmla="*/ 89 w 368"/>
              <a:gd name="T1" fmla="*/ 122 h 368"/>
              <a:gd name="T2" fmla="*/ 101 w 368"/>
              <a:gd name="T3" fmla="*/ 124 h 368"/>
              <a:gd name="T4" fmla="*/ 146 w 368"/>
              <a:gd name="T5" fmla="*/ 82 h 368"/>
              <a:gd name="T6" fmla="*/ 145 w 368"/>
              <a:gd name="T7" fmla="*/ 73 h 368"/>
              <a:gd name="T8" fmla="*/ 147 w 368"/>
              <a:gd name="T9" fmla="*/ 60 h 368"/>
              <a:gd name="T10" fmla="*/ 87 w 368"/>
              <a:gd name="T11" fmla="*/ 27 h 368"/>
              <a:gd name="T12" fmla="*/ 36 w 368"/>
              <a:gd name="T13" fmla="*/ 75 h 368"/>
              <a:gd name="T14" fmla="*/ 72 w 368"/>
              <a:gd name="T15" fmla="*/ 126 h 368"/>
              <a:gd name="T16" fmla="*/ 89 w 368"/>
              <a:gd name="T17" fmla="*/ 122 h 368"/>
              <a:gd name="T18" fmla="*/ 50 w 368"/>
              <a:gd name="T19" fmla="*/ 161 h 368"/>
              <a:gd name="T20" fmla="*/ 53 w 368"/>
              <a:gd name="T21" fmla="*/ 146 h 368"/>
              <a:gd name="T22" fmla="*/ 19 w 368"/>
              <a:gd name="T23" fmla="*/ 101 h 368"/>
              <a:gd name="T24" fmla="*/ 0 w 368"/>
              <a:gd name="T25" fmla="*/ 184 h 368"/>
              <a:gd name="T26" fmla="*/ 26 w 368"/>
              <a:gd name="T27" fmla="*/ 278 h 368"/>
              <a:gd name="T28" fmla="*/ 58 w 368"/>
              <a:gd name="T29" fmla="*/ 185 h 368"/>
              <a:gd name="T30" fmla="*/ 50 w 368"/>
              <a:gd name="T31" fmla="*/ 161 h 368"/>
              <a:gd name="T32" fmla="*/ 184 w 368"/>
              <a:gd name="T33" fmla="*/ 34 h 368"/>
              <a:gd name="T34" fmla="*/ 211 w 368"/>
              <a:gd name="T35" fmla="*/ 44 h 368"/>
              <a:gd name="T36" fmla="*/ 275 w 368"/>
              <a:gd name="T37" fmla="*/ 24 h 368"/>
              <a:gd name="T38" fmla="*/ 184 w 368"/>
              <a:gd name="T39" fmla="*/ 0 h 368"/>
              <a:gd name="T40" fmla="*/ 119 w 368"/>
              <a:gd name="T41" fmla="*/ 12 h 368"/>
              <a:gd name="T42" fmla="*/ 165 w 368"/>
              <a:gd name="T43" fmla="*/ 39 h 368"/>
              <a:gd name="T44" fmla="*/ 184 w 368"/>
              <a:gd name="T45" fmla="*/ 34 h 368"/>
              <a:gd name="T46" fmla="*/ 243 w 368"/>
              <a:gd name="T47" fmla="*/ 218 h 368"/>
              <a:gd name="T48" fmla="*/ 253 w 368"/>
              <a:gd name="T49" fmla="*/ 205 h 368"/>
              <a:gd name="T50" fmla="*/ 200 w 368"/>
              <a:gd name="T51" fmla="*/ 109 h 368"/>
              <a:gd name="T52" fmla="*/ 184 w 368"/>
              <a:gd name="T53" fmla="*/ 112 h 368"/>
              <a:gd name="T54" fmla="*/ 162 w 368"/>
              <a:gd name="T55" fmla="*/ 105 h 368"/>
              <a:gd name="T56" fmla="*/ 122 w 368"/>
              <a:gd name="T57" fmla="*/ 141 h 368"/>
              <a:gd name="T58" fmla="*/ 128 w 368"/>
              <a:gd name="T59" fmla="*/ 161 h 368"/>
              <a:gd name="T60" fmla="*/ 127 w 368"/>
              <a:gd name="T61" fmla="*/ 173 h 368"/>
              <a:gd name="T62" fmla="*/ 243 w 368"/>
              <a:gd name="T63" fmla="*/ 218 h 368"/>
              <a:gd name="T64" fmla="*/ 294 w 368"/>
              <a:gd name="T65" fmla="*/ 271 h 368"/>
              <a:gd name="T66" fmla="*/ 295 w 368"/>
              <a:gd name="T67" fmla="*/ 293 h 368"/>
              <a:gd name="T68" fmla="*/ 292 w 368"/>
              <a:gd name="T69" fmla="*/ 333 h 368"/>
              <a:gd name="T70" fmla="*/ 359 w 368"/>
              <a:gd name="T71" fmla="*/ 240 h 368"/>
              <a:gd name="T72" fmla="*/ 315 w 368"/>
              <a:gd name="T73" fmla="*/ 247 h 368"/>
              <a:gd name="T74" fmla="*/ 294 w 368"/>
              <a:gd name="T75" fmla="*/ 271 h 368"/>
              <a:gd name="T76" fmla="*/ 234 w 368"/>
              <a:gd name="T77" fmla="*/ 244 h 368"/>
              <a:gd name="T78" fmla="*/ 110 w 368"/>
              <a:gd name="T79" fmla="*/ 195 h 368"/>
              <a:gd name="T80" fmla="*/ 89 w 368"/>
              <a:gd name="T81" fmla="*/ 200 h 368"/>
              <a:gd name="T82" fmla="*/ 81 w 368"/>
              <a:gd name="T83" fmla="*/ 200 h 368"/>
              <a:gd name="T84" fmla="*/ 49 w 368"/>
              <a:gd name="T85" fmla="*/ 309 h 368"/>
              <a:gd name="T86" fmla="*/ 112 w 368"/>
              <a:gd name="T87" fmla="*/ 353 h 368"/>
              <a:gd name="T88" fmla="*/ 234 w 368"/>
              <a:gd name="T89" fmla="*/ 244 h 368"/>
              <a:gd name="T90" fmla="*/ 307 w 368"/>
              <a:gd name="T91" fmla="*/ 48 h 368"/>
              <a:gd name="T92" fmla="*/ 223 w 368"/>
              <a:gd name="T93" fmla="*/ 69 h 368"/>
              <a:gd name="T94" fmla="*/ 224 w 368"/>
              <a:gd name="T95" fmla="*/ 73 h 368"/>
              <a:gd name="T96" fmla="*/ 220 w 368"/>
              <a:gd name="T97" fmla="*/ 90 h 368"/>
              <a:gd name="T98" fmla="*/ 279 w 368"/>
              <a:gd name="T99" fmla="*/ 196 h 368"/>
              <a:gd name="T100" fmla="*/ 314 w 368"/>
              <a:gd name="T101" fmla="*/ 220 h 368"/>
              <a:gd name="T102" fmla="*/ 366 w 368"/>
              <a:gd name="T103" fmla="*/ 210 h 368"/>
              <a:gd name="T104" fmla="*/ 368 w 368"/>
              <a:gd name="T105" fmla="*/ 184 h 368"/>
              <a:gd name="T106" fmla="*/ 307 w 368"/>
              <a:gd name="T107" fmla="*/ 48 h 368"/>
              <a:gd name="T108" fmla="*/ 254 w 368"/>
              <a:gd name="T109" fmla="*/ 265 h 368"/>
              <a:gd name="T110" fmla="*/ 139 w 368"/>
              <a:gd name="T111" fmla="*/ 362 h 368"/>
              <a:gd name="T112" fmla="*/ 184 w 368"/>
              <a:gd name="T113" fmla="*/ 368 h 368"/>
              <a:gd name="T114" fmla="*/ 261 w 368"/>
              <a:gd name="T115" fmla="*/ 351 h 368"/>
              <a:gd name="T116" fmla="*/ 267 w 368"/>
              <a:gd name="T117" fmla="*/ 293 h 368"/>
              <a:gd name="T118" fmla="*/ 266 w 368"/>
              <a:gd name="T119" fmla="*/ 272 h 368"/>
              <a:gd name="T120" fmla="*/ 254 w 368"/>
              <a:gd name="T121" fmla="*/ 2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8" h="368">
                <a:moveTo>
                  <a:pt x="89" y="122"/>
                </a:moveTo>
                <a:cubicBezTo>
                  <a:pt x="93" y="122"/>
                  <a:pt x="97" y="123"/>
                  <a:pt x="101" y="124"/>
                </a:cubicBezTo>
                <a:cubicBezTo>
                  <a:pt x="115" y="108"/>
                  <a:pt x="130" y="94"/>
                  <a:pt x="146" y="82"/>
                </a:cubicBezTo>
                <a:cubicBezTo>
                  <a:pt x="146" y="79"/>
                  <a:pt x="145" y="76"/>
                  <a:pt x="145" y="73"/>
                </a:cubicBezTo>
                <a:cubicBezTo>
                  <a:pt x="145" y="68"/>
                  <a:pt x="146" y="64"/>
                  <a:pt x="147" y="60"/>
                </a:cubicBezTo>
                <a:cubicBezTo>
                  <a:pt x="129" y="47"/>
                  <a:pt x="109" y="36"/>
                  <a:pt x="87" y="27"/>
                </a:cubicBezTo>
                <a:cubicBezTo>
                  <a:pt x="67" y="40"/>
                  <a:pt x="50" y="56"/>
                  <a:pt x="36" y="75"/>
                </a:cubicBezTo>
                <a:cubicBezTo>
                  <a:pt x="46" y="93"/>
                  <a:pt x="58" y="110"/>
                  <a:pt x="72" y="126"/>
                </a:cubicBezTo>
                <a:cubicBezTo>
                  <a:pt x="77" y="124"/>
                  <a:pt x="83" y="122"/>
                  <a:pt x="89" y="122"/>
                </a:cubicBezTo>
                <a:close/>
                <a:moveTo>
                  <a:pt x="50" y="161"/>
                </a:moveTo>
                <a:cubicBezTo>
                  <a:pt x="50" y="156"/>
                  <a:pt x="51" y="151"/>
                  <a:pt x="53" y="146"/>
                </a:cubicBezTo>
                <a:cubicBezTo>
                  <a:pt x="41" y="132"/>
                  <a:pt x="29" y="117"/>
                  <a:pt x="19" y="101"/>
                </a:cubicBezTo>
                <a:cubicBezTo>
                  <a:pt x="7" y="126"/>
                  <a:pt x="0" y="154"/>
                  <a:pt x="0" y="184"/>
                </a:cubicBezTo>
                <a:cubicBezTo>
                  <a:pt x="0" y="218"/>
                  <a:pt x="9" y="250"/>
                  <a:pt x="26" y="278"/>
                </a:cubicBezTo>
                <a:cubicBezTo>
                  <a:pt x="32" y="245"/>
                  <a:pt x="43" y="214"/>
                  <a:pt x="58" y="185"/>
                </a:cubicBezTo>
                <a:cubicBezTo>
                  <a:pt x="53" y="178"/>
                  <a:pt x="50" y="170"/>
                  <a:pt x="50" y="161"/>
                </a:cubicBezTo>
                <a:close/>
                <a:moveTo>
                  <a:pt x="184" y="34"/>
                </a:moveTo>
                <a:cubicBezTo>
                  <a:pt x="195" y="34"/>
                  <a:pt x="204" y="38"/>
                  <a:pt x="211" y="44"/>
                </a:cubicBezTo>
                <a:cubicBezTo>
                  <a:pt x="232" y="35"/>
                  <a:pt x="253" y="29"/>
                  <a:pt x="275" y="24"/>
                </a:cubicBezTo>
                <a:cubicBezTo>
                  <a:pt x="248" y="9"/>
                  <a:pt x="217" y="0"/>
                  <a:pt x="184" y="0"/>
                </a:cubicBezTo>
                <a:cubicBezTo>
                  <a:pt x="161" y="0"/>
                  <a:pt x="139" y="4"/>
                  <a:pt x="119" y="12"/>
                </a:cubicBezTo>
                <a:cubicBezTo>
                  <a:pt x="135" y="20"/>
                  <a:pt x="150" y="29"/>
                  <a:pt x="165" y="39"/>
                </a:cubicBezTo>
                <a:cubicBezTo>
                  <a:pt x="170" y="36"/>
                  <a:pt x="177" y="34"/>
                  <a:pt x="184" y="34"/>
                </a:cubicBezTo>
                <a:close/>
                <a:moveTo>
                  <a:pt x="243" y="218"/>
                </a:moveTo>
                <a:cubicBezTo>
                  <a:pt x="245" y="213"/>
                  <a:pt x="249" y="208"/>
                  <a:pt x="253" y="205"/>
                </a:cubicBezTo>
                <a:cubicBezTo>
                  <a:pt x="242" y="169"/>
                  <a:pt x="223" y="137"/>
                  <a:pt x="200" y="109"/>
                </a:cubicBezTo>
                <a:cubicBezTo>
                  <a:pt x="195" y="111"/>
                  <a:pt x="190" y="112"/>
                  <a:pt x="184" y="112"/>
                </a:cubicBezTo>
                <a:cubicBezTo>
                  <a:pt x="176" y="112"/>
                  <a:pt x="168" y="109"/>
                  <a:pt x="162" y="105"/>
                </a:cubicBezTo>
                <a:cubicBezTo>
                  <a:pt x="148" y="115"/>
                  <a:pt x="134" y="128"/>
                  <a:pt x="122" y="141"/>
                </a:cubicBezTo>
                <a:cubicBezTo>
                  <a:pt x="126" y="147"/>
                  <a:pt x="128" y="154"/>
                  <a:pt x="128" y="161"/>
                </a:cubicBezTo>
                <a:cubicBezTo>
                  <a:pt x="128" y="165"/>
                  <a:pt x="128" y="169"/>
                  <a:pt x="127" y="173"/>
                </a:cubicBezTo>
                <a:cubicBezTo>
                  <a:pt x="161" y="196"/>
                  <a:pt x="200" y="212"/>
                  <a:pt x="243" y="218"/>
                </a:cubicBezTo>
                <a:close/>
                <a:moveTo>
                  <a:pt x="294" y="271"/>
                </a:moveTo>
                <a:cubicBezTo>
                  <a:pt x="294" y="278"/>
                  <a:pt x="295" y="286"/>
                  <a:pt x="295" y="293"/>
                </a:cubicBezTo>
                <a:cubicBezTo>
                  <a:pt x="295" y="307"/>
                  <a:pt x="294" y="320"/>
                  <a:pt x="292" y="333"/>
                </a:cubicBezTo>
                <a:cubicBezTo>
                  <a:pt x="323" y="310"/>
                  <a:pt x="347" y="277"/>
                  <a:pt x="359" y="240"/>
                </a:cubicBezTo>
                <a:cubicBezTo>
                  <a:pt x="345" y="243"/>
                  <a:pt x="330" y="246"/>
                  <a:pt x="315" y="247"/>
                </a:cubicBezTo>
                <a:cubicBezTo>
                  <a:pt x="312" y="258"/>
                  <a:pt x="304" y="266"/>
                  <a:pt x="294" y="271"/>
                </a:cubicBezTo>
                <a:close/>
                <a:moveTo>
                  <a:pt x="234" y="244"/>
                </a:moveTo>
                <a:cubicBezTo>
                  <a:pt x="188" y="237"/>
                  <a:pt x="146" y="220"/>
                  <a:pt x="110" y="195"/>
                </a:cubicBezTo>
                <a:cubicBezTo>
                  <a:pt x="104" y="198"/>
                  <a:pt x="97" y="200"/>
                  <a:pt x="89" y="200"/>
                </a:cubicBezTo>
                <a:cubicBezTo>
                  <a:pt x="86" y="200"/>
                  <a:pt x="84" y="200"/>
                  <a:pt x="81" y="200"/>
                </a:cubicBezTo>
                <a:cubicBezTo>
                  <a:pt x="64" y="233"/>
                  <a:pt x="52" y="270"/>
                  <a:pt x="49" y="309"/>
                </a:cubicBezTo>
                <a:cubicBezTo>
                  <a:pt x="67" y="328"/>
                  <a:pt x="88" y="343"/>
                  <a:pt x="112" y="353"/>
                </a:cubicBezTo>
                <a:cubicBezTo>
                  <a:pt x="142" y="308"/>
                  <a:pt x="184" y="270"/>
                  <a:pt x="234" y="244"/>
                </a:cubicBezTo>
                <a:close/>
                <a:moveTo>
                  <a:pt x="307" y="48"/>
                </a:moveTo>
                <a:cubicBezTo>
                  <a:pt x="278" y="50"/>
                  <a:pt x="250" y="58"/>
                  <a:pt x="223" y="69"/>
                </a:cubicBezTo>
                <a:cubicBezTo>
                  <a:pt x="224" y="70"/>
                  <a:pt x="224" y="71"/>
                  <a:pt x="224" y="73"/>
                </a:cubicBezTo>
                <a:cubicBezTo>
                  <a:pt x="224" y="79"/>
                  <a:pt x="222" y="85"/>
                  <a:pt x="220" y="90"/>
                </a:cubicBezTo>
                <a:cubicBezTo>
                  <a:pt x="246" y="121"/>
                  <a:pt x="266" y="157"/>
                  <a:pt x="279" y="196"/>
                </a:cubicBezTo>
                <a:cubicBezTo>
                  <a:pt x="295" y="196"/>
                  <a:pt x="309" y="206"/>
                  <a:pt x="314" y="220"/>
                </a:cubicBezTo>
                <a:cubicBezTo>
                  <a:pt x="332" y="218"/>
                  <a:pt x="349" y="215"/>
                  <a:pt x="366" y="210"/>
                </a:cubicBezTo>
                <a:cubicBezTo>
                  <a:pt x="367" y="201"/>
                  <a:pt x="368" y="193"/>
                  <a:pt x="368" y="184"/>
                </a:cubicBezTo>
                <a:cubicBezTo>
                  <a:pt x="368" y="130"/>
                  <a:pt x="344" y="81"/>
                  <a:pt x="307" y="48"/>
                </a:cubicBezTo>
                <a:close/>
                <a:moveTo>
                  <a:pt x="254" y="265"/>
                </a:moveTo>
                <a:cubicBezTo>
                  <a:pt x="207" y="287"/>
                  <a:pt x="167" y="321"/>
                  <a:pt x="139" y="362"/>
                </a:cubicBezTo>
                <a:cubicBezTo>
                  <a:pt x="153" y="366"/>
                  <a:pt x="168" y="368"/>
                  <a:pt x="184" y="368"/>
                </a:cubicBezTo>
                <a:cubicBezTo>
                  <a:pt x="212" y="368"/>
                  <a:pt x="238" y="362"/>
                  <a:pt x="261" y="351"/>
                </a:cubicBezTo>
                <a:cubicBezTo>
                  <a:pt x="265" y="332"/>
                  <a:pt x="267" y="313"/>
                  <a:pt x="267" y="293"/>
                </a:cubicBezTo>
                <a:cubicBezTo>
                  <a:pt x="267" y="286"/>
                  <a:pt x="267" y="279"/>
                  <a:pt x="266" y="272"/>
                </a:cubicBezTo>
                <a:cubicBezTo>
                  <a:pt x="262" y="271"/>
                  <a:pt x="257" y="268"/>
                  <a:pt x="254"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 name="Group 1"/>
          <p:cNvGrpSpPr/>
          <p:nvPr/>
        </p:nvGrpSpPr>
        <p:grpSpPr>
          <a:xfrm>
            <a:off x="572635" y="7303786"/>
            <a:ext cx="2780165" cy="1680003"/>
            <a:chOff x="572635" y="7246636"/>
            <a:chExt cx="2780165" cy="1680003"/>
          </a:xfrm>
        </p:grpSpPr>
        <p:grpSp>
          <p:nvGrpSpPr>
            <p:cNvPr id="166" name="Group 165"/>
            <p:cNvGrpSpPr/>
            <p:nvPr/>
          </p:nvGrpSpPr>
          <p:grpSpPr>
            <a:xfrm>
              <a:off x="572635" y="7749766"/>
              <a:ext cx="2780165" cy="1176873"/>
              <a:chOff x="1906565" y="6563109"/>
              <a:chExt cx="2780165" cy="1176873"/>
            </a:xfrm>
          </p:grpSpPr>
          <p:sp>
            <p:nvSpPr>
              <p:cNvPr id="167" name="Rectangle 166"/>
              <p:cNvSpPr/>
              <p:nvPr/>
            </p:nvSpPr>
            <p:spPr>
              <a:xfrm>
                <a:off x="2590507" y="6563109"/>
                <a:ext cx="1443537" cy="523220"/>
              </a:xfrm>
              <a:prstGeom prst="rect">
                <a:avLst/>
              </a:prstGeom>
            </p:spPr>
            <p:txBody>
              <a:bodyPr wrap="none">
                <a:spAutoFit/>
              </a:bodyPr>
              <a:lstStyle/>
              <a:p>
                <a:r>
                  <a:rPr lang="en-GB" sz="2800" dirty="0" smtClean="0">
                    <a:latin typeface="Dosis" panose="02010503020202060003" pitchFamily="50" charset="0"/>
                  </a:rPr>
                  <a:t>Revenue </a:t>
                </a:r>
                <a:endParaRPr lang="en-GB" sz="2400" dirty="0">
                  <a:latin typeface="Dosis" panose="02010503020202060003" pitchFamily="50" charset="0"/>
                </a:endParaRPr>
              </a:p>
            </p:txBody>
          </p:sp>
          <p:sp>
            <p:nvSpPr>
              <p:cNvPr id="168" name="Rectangle 167"/>
              <p:cNvSpPr/>
              <p:nvPr/>
            </p:nvSpPr>
            <p:spPr>
              <a:xfrm>
                <a:off x="1906565" y="7032096"/>
                <a:ext cx="2780165" cy="707886"/>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a:t>
                </a:r>
                <a:r>
                  <a:rPr lang="en-GB" sz="2000" dirty="0" smtClean="0">
                    <a:latin typeface="+mj-lt"/>
                    <a:cs typeface="Segoe UI Light" panose="020B0502040204020203" pitchFamily="34" charset="0"/>
                  </a:rPr>
                  <a:t>text</a:t>
                </a:r>
                <a:endParaRPr lang="en-GB" sz="2000" dirty="0">
                  <a:latin typeface="+mj-lt"/>
                  <a:cs typeface="Segoe UI Light" panose="020B0502040204020203" pitchFamily="34" charset="0"/>
                </a:endParaRPr>
              </a:p>
            </p:txBody>
          </p:sp>
        </p:grpSp>
        <p:sp>
          <p:nvSpPr>
            <p:cNvPr id="169" name="Rectangle 168"/>
            <p:cNvSpPr/>
            <p:nvPr/>
          </p:nvSpPr>
          <p:spPr>
            <a:xfrm>
              <a:off x="906146" y="7246636"/>
              <a:ext cx="2144396" cy="584775"/>
            </a:xfrm>
            <a:prstGeom prst="rect">
              <a:avLst/>
            </a:prstGeom>
          </p:spPr>
          <p:txBody>
            <a:bodyPr wrap="square">
              <a:spAutoFit/>
            </a:bodyPr>
            <a:lstStyle/>
            <a:p>
              <a:pPr algn="ctr"/>
              <a:r>
                <a:rPr lang="en-GB" sz="3200" b="1" dirty="0" smtClean="0">
                  <a:solidFill>
                    <a:schemeClr val="accent1"/>
                  </a:solidFill>
                  <a:ea typeface="Open Sans Light" panose="020B0306030504020204" pitchFamily="34" charset="0"/>
                  <a:cs typeface="Open Sans Light" panose="020B0306030504020204" pitchFamily="34" charset="0"/>
                </a:rPr>
                <a:t>$192,000</a:t>
              </a:r>
              <a:endParaRPr lang="en-GB" sz="3200" b="1" dirty="0">
                <a:solidFill>
                  <a:schemeClr val="accent1"/>
                </a:solidFill>
                <a:ea typeface="Open Sans Light" panose="020B0306030504020204" pitchFamily="34" charset="0"/>
                <a:cs typeface="Open Sans Light" panose="020B0306030504020204" pitchFamily="34" charset="0"/>
              </a:endParaRPr>
            </a:p>
          </p:txBody>
        </p:sp>
      </p:grpSp>
      <p:grpSp>
        <p:nvGrpSpPr>
          <p:cNvPr id="170" name="Group 169"/>
          <p:cNvGrpSpPr/>
          <p:nvPr/>
        </p:nvGrpSpPr>
        <p:grpSpPr>
          <a:xfrm>
            <a:off x="3431083" y="7303786"/>
            <a:ext cx="2780165" cy="1680003"/>
            <a:chOff x="572635" y="7246636"/>
            <a:chExt cx="2780165" cy="1680003"/>
          </a:xfrm>
        </p:grpSpPr>
        <p:grpSp>
          <p:nvGrpSpPr>
            <p:cNvPr id="171" name="Group 170"/>
            <p:cNvGrpSpPr/>
            <p:nvPr/>
          </p:nvGrpSpPr>
          <p:grpSpPr>
            <a:xfrm>
              <a:off x="572635" y="7749766"/>
              <a:ext cx="2780165" cy="1176873"/>
              <a:chOff x="1906565" y="6563109"/>
              <a:chExt cx="2780165" cy="1176873"/>
            </a:xfrm>
          </p:grpSpPr>
          <p:sp>
            <p:nvSpPr>
              <p:cNvPr id="173" name="Rectangle 172"/>
              <p:cNvSpPr/>
              <p:nvPr/>
            </p:nvSpPr>
            <p:spPr>
              <a:xfrm>
                <a:off x="2590507" y="6563109"/>
                <a:ext cx="1443537" cy="523220"/>
              </a:xfrm>
              <a:prstGeom prst="rect">
                <a:avLst/>
              </a:prstGeom>
            </p:spPr>
            <p:txBody>
              <a:bodyPr wrap="none">
                <a:spAutoFit/>
              </a:bodyPr>
              <a:lstStyle/>
              <a:p>
                <a:r>
                  <a:rPr lang="en-GB" sz="2800" dirty="0" smtClean="0">
                    <a:latin typeface="Dosis" panose="02010503020202060003" pitchFamily="50" charset="0"/>
                  </a:rPr>
                  <a:t>Revenue </a:t>
                </a:r>
                <a:endParaRPr lang="en-GB" sz="2400" dirty="0">
                  <a:latin typeface="Dosis" panose="02010503020202060003" pitchFamily="50" charset="0"/>
                </a:endParaRPr>
              </a:p>
            </p:txBody>
          </p:sp>
          <p:sp>
            <p:nvSpPr>
              <p:cNvPr id="174" name="Rectangle 173"/>
              <p:cNvSpPr/>
              <p:nvPr/>
            </p:nvSpPr>
            <p:spPr>
              <a:xfrm>
                <a:off x="1906565" y="7032096"/>
                <a:ext cx="2780165" cy="707886"/>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a:t>
                </a:r>
                <a:r>
                  <a:rPr lang="en-GB" sz="2000" dirty="0" smtClean="0">
                    <a:latin typeface="+mj-lt"/>
                    <a:cs typeface="Segoe UI Light" panose="020B0502040204020203" pitchFamily="34" charset="0"/>
                  </a:rPr>
                  <a:t>text</a:t>
                </a:r>
                <a:endParaRPr lang="en-GB" sz="2000" dirty="0">
                  <a:latin typeface="+mj-lt"/>
                  <a:cs typeface="Segoe UI Light" panose="020B0502040204020203" pitchFamily="34" charset="0"/>
                </a:endParaRPr>
              </a:p>
            </p:txBody>
          </p:sp>
        </p:grpSp>
        <p:sp>
          <p:nvSpPr>
            <p:cNvPr id="172" name="Rectangle 171"/>
            <p:cNvSpPr/>
            <p:nvPr/>
          </p:nvSpPr>
          <p:spPr>
            <a:xfrm>
              <a:off x="906146" y="7246636"/>
              <a:ext cx="2144396" cy="584775"/>
            </a:xfrm>
            <a:prstGeom prst="rect">
              <a:avLst/>
            </a:prstGeom>
          </p:spPr>
          <p:txBody>
            <a:bodyPr wrap="square">
              <a:spAutoFit/>
            </a:bodyPr>
            <a:lstStyle/>
            <a:p>
              <a:pPr algn="ctr"/>
              <a:r>
                <a:rPr lang="en-GB" sz="3200" b="1" dirty="0" smtClean="0">
                  <a:solidFill>
                    <a:schemeClr val="accent2"/>
                  </a:solidFill>
                  <a:ea typeface="Open Sans Light" panose="020B0306030504020204" pitchFamily="34" charset="0"/>
                  <a:cs typeface="Open Sans Light" panose="020B0306030504020204" pitchFamily="34" charset="0"/>
                </a:rPr>
                <a:t>$192,000</a:t>
              </a:r>
              <a:endParaRPr lang="en-GB" sz="3200" b="1" dirty="0">
                <a:solidFill>
                  <a:schemeClr val="accent2"/>
                </a:solidFill>
                <a:ea typeface="Open Sans Light" panose="020B0306030504020204" pitchFamily="34" charset="0"/>
                <a:cs typeface="Open Sans Light" panose="020B0306030504020204" pitchFamily="34" charset="0"/>
              </a:endParaRPr>
            </a:p>
          </p:txBody>
        </p:sp>
      </p:grpSp>
      <p:grpSp>
        <p:nvGrpSpPr>
          <p:cNvPr id="175" name="Group 174"/>
          <p:cNvGrpSpPr/>
          <p:nvPr/>
        </p:nvGrpSpPr>
        <p:grpSpPr>
          <a:xfrm>
            <a:off x="6289531" y="7303786"/>
            <a:ext cx="2780165" cy="1680003"/>
            <a:chOff x="572635" y="7246636"/>
            <a:chExt cx="2780165" cy="1680003"/>
          </a:xfrm>
        </p:grpSpPr>
        <p:grpSp>
          <p:nvGrpSpPr>
            <p:cNvPr id="176" name="Group 175"/>
            <p:cNvGrpSpPr/>
            <p:nvPr/>
          </p:nvGrpSpPr>
          <p:grpSpPr>
            <a:xfrm>
              <a:off x="572635" y="7749766"/>
              <a:ext cx="2780165" cy="1176873"/>
              <a:chOff x="1906565" y="6563109"/>
              <a:chExt cx="2780165" cy="1176873"/>
            </a:xfrm>
          </p:grpSpPr>
          <p:sp>
            <p:nvSpPr>
              <p:cNvPr id="178" name="Rectangle 177"/>
              <p:cNvSpPr/>
              <p:nvPr/>
            </p:nvSpPr>
            <p:spPr>
              <a:xfrm>
                <a:off x="2590507" y="6563109"/>
                <a:ext cx="1443537" cy="523220"/>
              </a:xfrm>
              <a:prstGeom prst="rect">
                <a:avLst/>
              </a:prstGeom>
            </p:spPr>
            <p:txBody>
              <a:bodyPr wrap="none">
                <a:spAutoFit/>
              </a:bodyPr>
              <a:lstStyle/>
              <a:p>
                <a:r>
                  <a:rPr lang="en-GB" sz="2800" dirty="0" smtClean="0">
                    <a:latin typeface="Dosis" panose="02010503020202060003" pitchFamily="50" charset="0"/>
                  </a:rPr>
                  <a:t>Revenue </a:t>
                </a:r>
                <a:endParaRPr lang="en-GB" sz="2400" dirty="0">
                  <a:latin typeface="Dosis" panose="02010503020202060003" pitchFamily="50" charset="0"/>
                </a:endParaRPr>
              </a:p>
            </p:txBody>
          </p:sp>
          <p:sp>
            <p:nvSpPr>
              <p:cNvPr id="179" name="Rectangle 178"/>
              <p:cNvSpPr/>
              <p:nvPr/>
            </p:nvSpPr>
            <p:spPr>
              <a:xfrm>
                <a:off x="1906565" y="7032096"/>
                <a:ext cx="2780165" cy="707886"/>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a:t>
                </a:r>
                <a:r>
                  <a:rPr lang="en-GB" sz="2000" dirty="0" smtClean="0">
                    <a:latin typeface="+mj-lt"/>
                    <a:cs typeface="Segoe UI Light" panose="020B0502040204020203" pitchFamily="34" charset="0"/>
                  </a:rPr>
                  <a:t>text</a:t>
                </a:r>
                <a:endParaRPr lang="en-GB" sz="2000" dirty="0">
                  <a:latin typeface="+mj-lt"/>
                  <a:cs typeface="Segoe UI Light" panose="020B0502040204020203" pitchFamily="34" charset="0"/>
                </a:endParaRPr>
              </a:p>
            </p:txBody>
          </p:sp>
        </p:grpSp>
        <p:sp>
          <p:nvSpPr>
            <p:cNvPr id="177" name="Rectangle 176"/>
            <p:cNvSpPr/>
            <p:nvPr/>
          </p:nvSpPr>
          <p:spPr>
            <a:xfrm>
              <a:off x="906146" y="7246636"/>
              <a:ext cx="2144396" cy="584775"/>
            </a:xfrm>
            <a:prstGeom prst="rect">
              <a:avLst/>
            </a:prstGeom>
          </p:spPr>
          <p:txBody>
            <a:bodyPr wrap="square">
              <a:spAutoFit/>
            </a:bodyPr>
            <a:lstStyle/>
            <a:p>
              <a:pPr algn="ctr"/>
              <a:r>
                <a:rPr lang="en-GB" sz="3200" b="1" dirty="0" smtClean="0">
                  <a:solidFill>
                    <a:schemeClr val="accent3"/>
                  </a:solidFill>
                  <a:ea typeface="Open Sans Light" panose="020B0306030504020204" pitchFamily="34" charset="0"/>
                  <a:cs typeface="Open Sans Light" panose="020B0306030504020204" pitchFamily="34" charset="0"/>
                </a:rPr>
                <a:t>$192,000</a:t>
              </a:r>
              <a:endParaRPr lang="en-GB" sz="3200" b="1" dirty="0">
                <a:solidFill>
                  <a:schemeClr val="accent3"/>
                </a:solidFill>
                <a:ea typeface="Open Sans Light" panose="020B0306030504020204" pitchFamily="34" charset="0"/>
                <a:cs typeface="Open Sans Light" panose="020B0306030504020204" pitchFamily="34" charset="0"/>
              </a:endParaRPr>
            </a:p>
          </p:txBody>
        </p:sp>
      </p:grpSp>
      <p:grpSp>
        <p:nvGrpSpPr>
          <p:cNvPr id="180" name="Group 179"/>
          <p:cNvGrpSpPr/>
          <p:nvPr/>
        </p:nvGrpSpPr>
        <p:grpSpPr>
          <a:xfrm>
            <a:off x="9147979" y="7303786"/>
            <a:ext cx="2780165" cy="1680003"/>
            <a:chOff x="572635" y="7246636"/>
            <a:chExt cx="2780165" cy="1680003"/>
          </a:xfrm>
        </p:grpSpPr>
        <p:grpSp>
          <p:nvGrpSpPr>
            <p:cNvPr id="181" name="Group 180"/>
            <p:cNvGrpSpPr/>
            <p:nvPr/>
          </p:nvGrpSpPr>
          <p:grpSpPr>
            <a:xfrm>
              <a:off x="572635" y="7749766"/>
              <a:ext cx="2780165" cy="1176873"/>
              <a:chOff x="1906565" y="6563109"/>
              <a:chExt cx="2780165" cy="1176873"/>
            </a:xfrm>
          </p:grpSpPr>
          <p:sp>
            <p:nvSpPr>
              <p:cNvPr id="183" name="Rectangle 182"/>
              <p:cNvSpPr/>
              <p:nvPr/>
            </p:nvSpPr>
            <p:spPr>
              <a:xfrm>
                <a:off x="2590507" y="6563109"/>
                <a:ext cx="1443537" cy="523220"/>
              </a:xfrm>
              <a:prstGeom prst="rect">
                <a:avLst/>
              </a:prstGeom>
            </p:spPr>
            <p:txBody>
              <a:bodyPr wrap="none">
                <a:spAutoFit/>
              </a:bodyPr>
              <a:lstStyle/>
              <a:p>
                <a:r>
                  <a:rPr lang="en-GB" sz="2800" dirty="0" smtClean="0">
                    <a:latin typeface="Dosis" panose="02010503020202060003" pitchFamily="50" charset="0"/>
                  </a:rPr>
                  <a:t>Revenue </a:t>
                </a:r>
                <a:endParaRPr lang="en-GB" sz="2400" dirty="0">
                  <a:latin typeface="Dosis" panose="02010503020202060003" pitchFamily="50" charset="0"/>
                </a:endParaRPr>
              </a:p>
            </p:txBody>
          </p:sp>
          <p:sp>
            <p:nvSpPr>
              <p:cNvPr id="184" name="Rectangle 183"/>
              <p:cNvSpPr/>
              <p:nvPr/>
            </p:nvSpPr>
            <p:spPr>
              <a:xfrm>
                <a:off x="1906565" y="7032096"/>
                <a:ext cx="2780165" cy="707886"/>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a:t>
                </a:r>
                <a:r>
                  <a:rPr lang="en-GB" sz="2000" dirty="0" smtClean="0">
                    <a:latin typeface="+mj-lt"/>
                    <a:cs typeface="Segoe UI Light" panose="020B0502040204020203" pitchFamily="34" charset="0"/>
                  </a:rPr>
                  <a:t>text</a:t>
                </a:r>
                <a:endParaRPr lang="en-GB" sz="2000" dirty="0">
                  <a:latin typeface="+mj-lt"/>
                  <a:cs typeface="Segoe UI Light" panose="020B0502040204020203" pitchFamily="34" charset="0"/>
                </a:endParaRPr>
              </a:p>
            </p:txBody>
          </p:sp>
        </p:grpSp>
        <p:sp>
          <p:nvSpPr>
            <p:cNvPr id="182" name="Rectangle 181"/>
            <p:cNvSpPr/>
            <p:nvPr/>
          </p:nvSpPr>
          <p:spPr>
            <a:xfrm>
              <a:off x="906146" y="7246636"/>
              <a:ext cx="2144396" cy="584775"/>
            </a:xfrm>
            <a:prstGeom prst="rect">
              <a:avLst/>
            </a:prstGeom>
          </p:spPr>
          <p:txBody>
            <a:bodyPr wrap="square">
              <a:spAutoFit/>
            </a:bodyPr>
            <a:lstStyle/>
            <a:p>
              <a:pPr algn="ctr"/>
              <a:r>
                <a:rPr lang="en-GB" sz="3200" b="1" dirty="0" smtClean="0">
                  <a:solidFill>
                    <a:schemeClr val="accent4"/>
                  </a:solidFill>
                  <a:ea typeface="Open Sans Light" panose="020B0306030504020204" pitchFamily="34" charset="0"/>
                  <a:cs typeface="Open Sans Light" panose="020B0306030504020204" pitchFamily="34" charset="0"/>
                </a:rPr>
                <a:t>$192,000</a:t>
              </a:r>
              <a:endParaRPr lang="en-GB" sz="3200" b="1" dirty="0">
                <a:solidFill>
                  <a:schemeClr val="accent4"/>
                </a:solidFill>
                <a:ea typeface="Open Sans Light" panose="020B0306030504020204" pitchFamily="34" charset="0"/>
                <a:cs typeface="Open Sans Light" panose="020B0306030504020204" pitchFamily="34" charset="0"/>
              </a:endParaRPr>
            </a:p>
          </p:txBody>
        </p:sp>
      </p:grpSp>
      <p:grpSp>
        <p:nvGrpSpPr>
          <p:cNvPr id="185" name="Group 184"/>
          <p:cNvGrpSpPr/>
          <p:nvPr/>
        </p:nvGrpSpPr>
        <p:grpSpPr>
          <a:xfrm>
            <a:off x="12006427" y="7303786"/>
            <a:ext cx="2780165" cy="1680003"/>
            <a:chOff x="572635" y="7246636"/>
            <a:chExt cx="2780165" cy="1680003"/>
          </a:xfrm>
        </p:grpSpPr>
        <p:grpSp>
          <p:nvGrpSpPr>
            <p:cNvPr id="186" name="Group 185"/>
            <p:cNvGrpSpPr/>
            <p:nvPr/>
          </p:nvGrpSpPr>
          <p:grpSpPr>
            <a:xfrm>
              <a:off x="572635" y="7749766"/>
              <a:ext cx="2780165" cy="1176873"/>
              <a:chOff x="1906565" y="6563109"/>
              <a:chExt cx="2780165" cy="1176873"/>
            </a:xfrm>
          </p:grpSpPr>
          <p:sp>
            <p:nvSpPr>
              <p:cNvPr id="188" name="Rectangle 187"/>
              <p:cNvSpPr/>
              <p:nvPr/>
            </p:nvSpPr>
            <p:spPr>
              <a:xfrm>
                <a:off x="2590507" y="6563109"/>
                <a:ext cx="1443537" cy="523220"/>
              </a:xfrm>
              <a:prstGeom prst="rect">
                <a:avLst/>
              </a:prstGeom>
            </p:spPr>
            <p:txBody>
              <a:bodyPr wrap="none">
                <a:spAutoFit/>
              </a:bodyPr>
              <a:lstStyle/>
              <a:p>
                <a:r>
                  <a:rPr lang="en-GB" sz="2800" dirty="0" smtClean="0">
                    <a:latin typeface="Dosis" panose="02010503020202060003" pitchFamily="50" charset="0"/>
                  </a:rPr>
                  <a:t>Revenue </a:t>
                </a:r>
                <a:endParaRPr lang="en-GB" sz="2400" dirty="0">
                  <a:latin typeface="Dosis" panose="02010503020202060003" pitchFamily="50" charset="0"/>
                </a:endParaRPr>
              </a:p>
            </p:txBody>
          </p:sp>
          <p:sp>
            <p:nvSpPr>
              <p:cNvPr id="189" name="Rectangle 188"/>
              <p:cNvSpPr/>
              <p:nvPr/>
            </p:nvSpPr>
            <p:spPr>
              <a:xfrm>
                <a:off x="1906565" y="7032096"/>
                <a:ext cx="2780165" cy="707886"/>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a:t>
                </a:r>
                <a:r>
                  <a:rPr lang="en-GB" sz="2000" dirty="0" smtClean="0">
                    <a:latin typeface="+mj-lt"/>
                    <a:cs typeface="Segoe UI Light" panose="020B0502040204020203" pitchFamily="34" charset="0"/>
                  </a:rPr>
                  <a:t>text</a:t>
                </a:r>
                <a:endParaRPr lang="en-GB" sz="2000" dirty="0">
                  <a:latin typeface="+mj-lt"/>
                  <a:cs typeface="Segoe UI Light" panose="020B0502040204020203" pitchFamily="34" charset="0"/>
                </a:endParaRPr>
              </a:p>
            </p:txBody>
          </p:sp>
        </p:grpSp>
        <p:sp>
          <p:nvSpPr>
            <p:cNvPr id="187" name="Rectangle 186"/>
            <p:cNvSpPr/>
            <p:nvPr/>
          </p:nvSpPr>
          <p:spPr>
            <a:xfrm>
              <a:off x="906146" y="7246636"/>
              <a:ext cx="2144396" cy="584775"/>
            </a:xfrm>
            <a:prstGeom prst="rect">
              <a:avLst/>
            </a:prstGeom>
          </p:spPr>
          <p:txBody>
            <a:bodyPr wrap="square">
              <a:spAutoFit/>
            </a:bodyPr>
            <a:lstStyle/>
            <a:p>
              <a:pPr algn="ctr"/>
              <a:r>
                <a:rPr lang="en-GB" sz="3200" b="1" dirty="0" smtClean="0">
                  <a:solidFill>
                    <a:schemeClr val="accent5"/>
                  </a:solidFill>
                  <a:ea typeface="Open Sans Light" panose="020B0306030504020204" pitchFamily="34" charset="0"/>
                  <a:cs typeface="Open Sans Light" panose="020B0306030504020204" pitchFamily="34" charset="0"/>
                </a:rPr>
                <a:t>$192,000</a:t>
              </a:r>
              <a:endParaRPr lang="en-GB" sz="3200" b="1" dirty="0">
                <a:solidFill>
                  <a:schemeClr val="accent5"/>
                </a:solidFill>
                <a:ea typeface="Open Sans Light" panose="020B0306030504020204" pitchFamily="34" charset="0"/>
                <a:cs typeface="Open Sans Light" panose="020B0306030504020204" pitchFamily="34" charset="0"/>
              </a:endParaRPr>
            </a:p>
          </p:txBody>
        </p:sp>
      </p:grpSp>
      <p:grpSp>
        <p:nvGrpSpPr>
          <p:cNvPr id="190" name="Group 189"/>
          <p:cNvGrpSpPr/>
          <p:nvPr/>
        </p:nvGrpSpPr>
        <p:grpSpPr>
          <a:xfrm>
            <a:off x="14864875" y="7303786"/>
            <a:ext cx="2780165" cy="1680003"/>
            <a:chOff x="572635" y="7246636"/>
            <a:chExt cx="2780165" cy="1680003"/>
          </a:xfrm>
        </p:grpSpPr>
        <p:grpSp>
          <p:nvGrpSpPr>
            <p:cNvPr id="191" name="Group 190"/>
            <p:cNvGrpSpPr/>
            <p:nvPr/>
          </p:nvGrpSpPr>
          <p:grpSpPr>
            <a:xfrm>
              <a:off x="572635" y="7749766"/>
              <a:ext cx="2780165" cy="1176873"/>
              <a:chOff x="1906565" y="6563109"/>
              <a:chExt cx="2780165" cy="1176873"/>
            </a:xfrm>
          </p:grpSpPr>
          <p:sp>
            <p:nvSpPr>
              <p:cNvPr id="193" name="Rectangle 192"/>
              <p:cNvSpPr/>
              <p:nvPr/>
            </p:nvSpPr>
            <p:spPr>
              <a:xfrm>
                <a:off x="2590507" y="6563109"/>
                <a:ext cx="1443537" cy="523220"/>
              </a:xfrm>
              <a:prstGeom prst="rect">
                <a:avLst/>
              </a:prstGeom>
            </p:spPr>
            <p:txBody>
              <a:bodyPr wrap="none">
                <a:spAutoFit/>
              </a:bodyPr>
              <a:lstStyle/>
              <a:p>
                <a:r>
                  <a:rPr lang="en-GB" sz="2800" dirty="0" smtClean="0">
                    <a:latin typeface="Dosis" panose="02010503020202060003" pitchFamily="50" charset="0"/>
                  </a:rPr>
                  <a:t>Revenue </a:t>
                </a:r>
                <a:endParaRPr lang="en-GB" sz="2400" dirty="0">
                  <a:latin typeface="Dosis" panose="02010503020202060003" pitchFamily="50" charset="0"/>
                </a:endParaRPr>
              </a:p>
            </p:txBody>
          </p:sp>
          <p:sp>
            <p:nvSpPr>
              <p:cNvPr id="194" name="Rectangle 193"/>
              <p:cNvSpPr/>
              <p:nvPr/>
            </p:nvSpPr>
            <p:spPr>
              <a:xfrm>
                <a:off x="1906565" y="7032096"/>
                <a:ext cx="2780165" cy="707886"/>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a:t>
                </a:r>
                <a:r>
                  <a:rPr lang="en-GB" sz="2000" dirty="0" smtClean="0">
                    <a:latin typeface="+mj-lt"/>
                    <a:cs typeface="Segoe UI Light" panose="020B0502040204020203" pitchFamily="34" charset="0"/>
                  </a:rPr>
                  <a:t>text</a:t>
                </a:r>
                <a:endParaRPr lang="en-GB" sz="2000" dirty="0">
                  <a:latin typeface="+mj-lt"/>
                  <a:cs typeface="Segoe UI Light" panose="020B0502040204020203" pitchFamily="34" charset="0"/>
                </a:endParaRPr>
              </a:p>
            </p:txBody>
          </p:sp>
        </p:grpSp>
        <p:sp>
          <p:nvSpPr>
            <p:cNvPr id="192" name="Rectangle 191"/>
            <p:cNvSpPr/>
            <p:nvPr/>
          </p:nvSpPr>
          <p:spPr>
            <a:xfrm>
              <a:off x="906146" y="7246636"/>
              <a:ext cx="2144396" cy="584775"/>
            </a:xfrm>
            <a:prstGeom prst="rect">
              <a:avLst/>
            </a:prstGeom>
          </p:spPr>
          <p:txBody>
            <a:bodyPr wrap="square">
              <a:spAutoFit/>
            </a:bodyPr>
            <a:lstStyle/>
            <a:p>
              <a:pPr algn="ctr"/>
              <a:r>
                <a:rPr lang="en-GB" sz="3200" b="1" dirty="0" smtClean="0">
                  <a:solidFill>
                    <a:schemeClr val="accent6"/>
                  </a:solidFill>
                  <a:ea typeface="Open Sans Light" panose="020B0306030504020204" pitchFamily="34" charset="0"/>
                  <a:cs typeface="Open Sans Light" panose="020B0306030504020204" pitchFamily="34" charset="0"/>
                </a:rPr>
                <a:t>$192,000</a:t>
              </a:r>
              <a:endParaRPr lang="en-GB" sz="3200" b="1" dirty="0">
                <a:solidFill>
                  <a:schemeClr val="accent6"/>
                </a:solidFill>
                <a:ea typeface="Open Sans Light" panose="020B0306030504020204" pitchFamily="34" charset="0"/>
                <a:cs typeface="Open Sans Light" panose="020B0306030504020204" pitchFamily="34" charset="0"/>
              </a:endParaRPr>
            </a:p>
          </p:txBody>
        </p:sp>
      </p:grpSp>
    </p:spTree>
    <p:extLst>
      <p:ext uri="{BB962C8B-B14F-4D97-AF65-F5344CB8AC3E}">
        <p14:creationId xmlns:p14="http://schemas.microsoft.com/office/powerpoint/2010/main" val="3618185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081250" y="3228438"/>
            <a:ext cx="6696744" cy="5241726"/>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p:nvSpPr>
        <p:spPr>
          <a:xfrm>
            <a:off x="2081250" y="6619656"/>
            <a:ext cx="6696744" cy="1317108"/>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9" name="Group 8"/>
          <p:cNvGrpSpPr/>
          <p:nvPr/>
        </p:nvGrpSpPr>
        <p:grpSpPr>
          <a:xfrm>
            <a:off x="2302820" y="6794941"/>
            <a:ext cx="2221442" cy="898844"/>
            <a:chOff x="2308786" y="7887455"/>
            <a:chExt cx="2221442" cy="898844"/>
          </a:xfrm>
        </p:grpSpPr>
        <p:sp>
          <p:nvSpPr>
            <p:cNvPr id="10" name="Rectangle 9"/>
            <p:cNvSpPr/>
            <p:nvPr/>
          </p:nvSpPr>
          <p:spPr>
            <a:xfrm>
              <a:off x="2308786" y="8324634"/>
              <a:ext cx="1963743" cy="461665"/>
            </a:xfrm>
            <a:prstGeom prst="rect">
              <a:avLst/>
            </a:prstGeom>
          </p:spPr>
          <p:txBody>
            <a:bodyPr wrap="none">
              <a:spAutoFit/>
            </a:bodyPr>
            <a:lstStyle/>
            <a:p>
              <a:r>
                <a:rPr lang="en-GB" sz="2400" dirty="0" smtClean="0">
                  <a:solidFill>
                    <a:schemeClr val="bg1"/>
                  </a:solidFill>
                  <a:latin typeface="Dosis" panose="02010503020202060003" pitchFamily="50" charset="0"/>
                  <a:ea typeface="Open Sans" panose="020B0606030504020204" pitchFamily="34" charset="0"/>
                  <a:cs typeface="Open Sans" panose="020B0606030504020204" pitchFamily="34" charset="0"/>
                </a:rPr>
                <a:t>Some text here</a:t>
              </a:r>
              <a:endParaRPr lang="en-GB" sz="2000" dirty="0">
                <a:solidFill>
                  <a:schemeClr val="bg1"/>
                </a:solidFill>
                <a:latin typeface="Dosis" panose="02010503020202060003" pitchFamily="50" charset="0"/>
                <a:ea typeface="Open Sans" panose="020B0606030504020204" pitchFamily="34" charset="0"/>
                <a:cs typeface="Open Sans" panose="020B0606030504020204" pitchFamily="34" charset="0"/>
              </a:endParaRPr>
            </a:p>
          </p:txBody>
        </p:sp>
        <p:sp>
          <p:nvSpPr>
            <p:cNvPr id="11" name="Rectangle 10"/>
            <p:cNvSpPr/>
            <p:nvPr/>
          </p:nvSpPr>
          <p:spPr>
            <a:xfrm>
              <a:off x="2308786" y="7887455"/>
              <a:ext cx="2221442" cy="523220"/>
            </a:xfrm>
            <a:prstGeom prst="rect">
              <a:avLst/>
            </a:prstGeom>
          </p:spPr>
          <p:txBody>
            <a:bodyPr wrap="none">
              <a:spAutoFit/>
            </a:bodyPr>
            <a:lstStyle/>
            <a:p>
              <a:r>
                <a:rPr lang="en-GB" sz="2800" dirty="0" smtClean="0">
                  <a:solidFill>
                    <a:schemeClr val="bg1"/>
                  </a:solidFill>
                  <a:latin typeface="Dosis" panose="02010503020202060003" pitchFamily="50" charset="0"/>
                  <a:ea typeface="Open Sans" panose="020B0606030504020204" pitchFamily="34" charset="0"/>
                  <a:cs typeface="Open Sans" panose="020B0606030504020204" pitchFamily="34" charset="0"/>
                </a:rPr>
                <a:t>Portfolio Name</a:t>
              </a:r>
              <a:endParaRPr lang="en-GB" sz="2800" dirty="0">
                <a:solidFill>
                  <a:schemeClr val="bg1"/>
                </a:solidFill>
                <a:latin typeface="Dosis" panose="02010503020202060003" pitchFamily="50" charset="0"/>
                <a:ea typeface="Open Sans" panose="020B0606030504020204" pitchFamily="34" charset="0"/>
                <a:cs typeface="Open Sans" panose="020B0606030504020204" pitchFamily="34" charset="0"/>
              </a:endParaRPr>
            </a:p>
          </p:txBody>
        </p:sp>
      </p:grpSp>
      <p:grpSp>
        <p:nvGrpSpPr>
          <p:cNvPr id="12" name="Group 11"/>
          <p:cNvGrpSpPr/>
          <p:nvPr/>
        </p:nvGrpSpPr>
        <p:grpSpPr>
          <a:xfrm>
            <a:off x="7625866" y="7045705"/>
            <a:ext cx="936104" cy="461665"/>
            <a:chOff x="7631832" y="8085340"/>
            <a:chExt cx="936104" cy="461665"/>
          </a:xfrm>
        </p:grpSpPr>
        <p:grpSp>
          <p:nvGrpSpPr>
            <p:cNvPr id="13" name="Group 12"/>
            <p:cNvGrpSpPr/>
            <p:nvPr/>
          </p:nvGrpSpPr>
          <p:grpSpPr>
            <a:xfrm>
              <a:off x="7631832" y="8132270"/>
              <a:ext cx="437040" cy="378515"/>
              <a:chOff x="3587750" y="4338638"/>
              <a:chExt cx="1825625" cy="1581150"/>
            </a:xfrm>
            <a:solidFill>
              <a:schemeClr val="bg1"/>
            </a:solidFill>
          </p:grpSpPr>
          <p:sp>
            <p:nvSpPr>
              <p:cNvPr id="15" name="Freeform 11"/>
              <p:cNvSpPr>
                <a:spLocks noEditPoints="1"/>
              </p:cNvSpPr>
              <p:nvPr/>
            </p:nvSpPr>
            <p:spPr bwMode="auto">
              <a:xfrm>
                <a:off x="3587750" y="4338638"/>
                <a:ext cx="1825625" cy="1581150"/>
              </a:xfrm>
              <a:custGeom>
                <a:avLst/>
                <a:gdLst>
                  <a:gd name="T0" fmla="*/ 2154 w 3450"/>
                  <a:gd name="T1" fmla="*/ 258 h 2990"/>
                  <a:gd name="T2" fmla="*/ 1871 w 3450"/>
                  <a:gd name="T3" fmla="*/ 423 h 2990"/>
                  <a:gd name="T4" fmla="*/ 1414 w 3450"/>
                  <a:gd name="T5" fmla="*/ 308 h 2990"/>
                  <a:gd name="T6" fmla="*/ 1107 w 3450"/>
                  <a:gd name="T7" fmla="*/ 218 h 2990"/>
                  <a:gd name="T8" fmla="*/ 791 w 3450"/>
                  <a:gd name="T9" fmla="*/ 248 h 2990"/>
                  <a:gd name="T10" fmla="*/ 506 w 3450"/>
                  <a:gd name="T11" fmla="*/ 401 h 2990"/>
                  <a:gd name="T12" fmla="*/ 304 w 3450"/>
                  <a:gd name="T13" fmla="*/ 653 h 2990"/>
                  <a:gd name="T14" fmla="*/ 220 w 3450"/>
                  <a:gd name="T15" fmla="*/ 950 h 2990"/>
                  <a:gd name="T16" fmla="*/ 256 w 3450"/>
                  <a:gd name="T17" fmla="*/ 1255 h 2990"/>
                  <a:gd name="T18" fmla="*/ 411 w 3450"/>
                  <a:gd name="T19" fmla="*/ 1529 h 2990"/>
                  <a:gd name="T20" fmla="*/ 1713 w 3450"/>
                  <a:gd name="T21" fmla="*/ 2777 h 2990"/>
                  <a:gd name="T22" fmla="*/ 2993 w 3450"/>
                  <a:gd name="T23" fmla="*/ 1578 h 2990"/>
                  <a:gd name="T24" fmla="*/ 3173 w 3450"/>
                  <a:gd name="T25" fmla="*/ 1313 h 2990"/>
                  <a:gd name="T26" fmla="*/ 3232 w 3450"/>
                  <a:gd name="T27" fmla="*/ 1012 h 2990"/>
                  <a:gd name="T28" fmla="*/ 3173 w 3450"/>
                  <a:gd name="T29" fmla="*/ 711 h 2990"/>
                  <a:gd name="T30" fmla="*/ 2993 w 3450"/>
                  <a:gd name="T31" fmla="*/ 446 h 2990"/>
                  <a:gd name="T32" fmla="*/ 2719 w 3450"/>
                  <a:gd name="T33" fmla="*/ 269 h 2990"/>
                  <a:gd name="T34" fmla="*/ 2406 w 3450"/>
                  <a:gd name="T35" fmla="*/ 213 h 2990"/>
                  <a:gd name="T36" fmla="*/ 1334 w 3450"/>
                  <a:gd name="T37" fmla="*/ 45 h 2990"/>
                  <a:gd name="T38" fmla="*/ 1665 w 3450"/>
                  <a:gd name="T39" fmla="*/ 216 h 2990"/>
                  <a:gd name="T40" fmla="*/ 1977 w 3450"/>
                  <a:gd name="T41" fmla="*/ 99 h 2990"/>
                  <a:gd name="T42" fmla="*/ 2332 w 3450"/>
                  <a:gd name="T43" fmla="*/ 4 h 2990"/>
                  <a:gd name="T44" fmla="*/ 2695 w 3450"/>
                  <a:gd name="T45" fmla="*/ 37 h 2990"/>
                  <a:gd name="T46" fmla="*/ 3029 w 3450"/>
                  <a:gd name="T47" fmla="*/ 196 h 2990"/>
                  <a:gd name="T48" fmla="*/ 3290 w 3450"/>
                  <a:gd name="T49" fmla="*/ 470 h 2990"/>
                  <a:gd name="T50" fmla="*/ 3428 w 3450"/>
                  <a:gd name="T51" fmla="*/ 800 h 2990"/>
                  <a:gd name="T52" fmla="*/ 3439 w 3450"/>
                  <a:gd name="T53" fmla="*/ 1153 h 2990"/>
                  <a:gd name="T54" fmla="*/ 3327 w 3450"/>
                  <a:gd name="T55" fmla="*/ 1490 h 2990"/>
                  <a:gd name="T56" fmla="*/ 3144 w 3450"/>
                  <a:gd name="T57" fmla="*/ 1731 h 2990"/>
                  <a:gd name="T58" fmla="*/ 3074 w 3450"/>
                  <a:gd name="T59" fmla="*/ 1800 h 2990"/>
                  <a:gd name="T60" fmla="*/ 2931 w 3450"/>
                  <a:gd name="T61" fmla="*/ 1941 h 2990"/>
                  <a:gd name="T62" fmla="*/ 2738 w 3450"/>
                  <a:gd name="T63" fmla="*/ 2129 h 2990"/>
                  <a:gd name="T64" fmla="*/ 2525 w 3450"/>
                  <a:gd name="T65" fmla="*/ 2338 h 2990"/>
                  <a:gd name="T66" fmla="*/ 2314 w 3450"/>
                  <a:gd name="T67" fmla="*/ 2545 h 2990"/>
                  <a:gd name="T68" fmla="*/ 2131 w 3450"/>
                  <a:gd name="T69" fmla="*/ 2724 h 2990"/>
                  <a:gd name="T70" fmla="*/ 2004 w 3450"/>
                  <a:gd name="T71" fmla="*/ 2849 h 2990"/>
                  <a:gd name="T72" fmla="*/ 1955 w 3450"/>
                  <a:gd name="T73" fmla="*/ 2897 h 2990"/>
                  <a:gd name="T74" fmla="*/ 1783 w 3450"/>
                  <a:gd name="T75" fmla="*/ 2985 h 2990"/>
                  <a:gd name="T76" fmla="*/ 1593 w 3450"/>
                  <a:gd name="T77" fmla="*/ 2963 h 2990"/>
                  <a:gd name="T78" fmla="*/ 1485 w 3450"/>
                  <a:gd name="T79" fmla="*/ 2888 h 2990"/>
                  <a:gd name="T80" fmla="*/ 1402 w 3450"/>
                  <a:gd name="T81" fmla="*/ 2806 h 2990"/>
                  <a:gd name="T82" fmla="*/ 1248 w 3450"/>
                  <a:gd name="T83" fmla="*/ 2655 h 2990"/>
                  <a:gd name="T84" fmla="*/ 1049 w 3450"/>
                  <a:gd name="T85" fmla="*/ 2460 h 2990"/>
                  <a:gd name="T86" fmla="*/ 832 w 3450"/>
                  <a:gd name="T87" fmla="*/ 2248 h 2990"/>
                  <a:gd name="T88" fmla="*/ 622 w 3450"/>
                  <a:gd name="T89" fmla="*/ 2042 h 2990"/>
                  <a:gd name="T90" fmla="*/ 446 w 3450"/>
                  <a:gd name="T91" fmla="*/ 1868 h 2990"/>
                  <a:gd name="T92" fmla="*/ 328 w 3450"/>
                  <a:gd name="T93" fmla="*/ 1752 h 2990"/>
                  <a:gd name="T94" fmla="*/ 160 w 3450"/>
                  <a:gd name="T95" fmla="*/ 1554 h 2990"/>
                  <a:gd name="T96" fmla="*/ 22 w 3450"/>
                  <a:gd name="T97" fmla="*/ 1222 h 2990"/>
                  <a:gd name="T98" fmla="*/ 2 w 3450"/>
                  <a:gd name="T99" fmla="*/ 941 h 2990"/>
                  <a:gd name="T100" fmla="*/ 90 w 3450"/>
                  <a:gd name="T101" fmla="*/ 597 h 2990"/>
                  <a:gd name="T102" fmla="*/ 303 w 3450"/>
                  <a:gd name="T103" fmla="*/ 296 h 2990"/>
                  <a:gd name="T104" fmla="*/ 616 w 3450"/>
                  <a:gd name="T105" fmla="*/ 85 h 2990"/>
                  <a:gd name="T106" fmla="*/ 972 w 3450"/>
                  <a:gd name="T107" fmla="*/ 2 h 2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50" h="2990">
                    <a:moveTo>
                      <a:pt x="2406" y="213"/>
                    </a:moveTo>
                    <a:lnTo>
                      <a:pt x="2342" y="217"/>
                    </a:lnTo>
                    <a:lnTo>
                      <a:pt x="2279" y="226"/>
                    </a:lnTo>
                    <a:lnTo>
                      <a:pt x="2216" y="239"/>
                    </a:lnTo>
                    <a:lnTo>
                      <a:pt x="2154" y="258"/>
                    </a:lnTo>
                    <a:lnTo>
                      <a:pt x="2094" y="281"/>
                    </a:lnTo>
                    <a:lnTo>
                      <a:pt x="2036" y="308"/>
                    </a:lnTo>
                    <a:lnTo>
                      <a:pt x="1978" y="342"/>
                    </a:lnTo>
                    <a:lnTo>
                      <a:pt x="1923" y="380"/>
                    </a:lnTo>
                    <a:lnTo>
                      <a:pt x="1871" y="423"/>
                    </a:lnTo>
                    <a:lnTo>
                      <a:pt x="1724" y="552"/>
                    </a:lnTo>
                    <a:lnTo>
                      <a:pt x="1579" y="423"/>
                    </a:lnTo>
                    <a:lnTo>
                      <a:pt x="1527" y="380"/>
                    </a:lnTo>
                    <a:lnTo>
                      <a:pt x="1472" y="342"/>
                    </a:lnTo>
                    <a:lnTo>
                      <a:pt x="1414" y="308"/>
                    </a:lnTo>
                    <a:lnTo>
                      <a:pt x="1356" y="281"/>
                    </a:lnTo>
                    <a:lnTo>
                      <a:pt x="1295" y="258"/>
                    </a:lnTo>
                    <a:lnTo>
                      <a:pt x="1233" y="239"/>
                    </a:lnTo>
                    <a:lnTo>
                      <a:pt x="1170" y="226"/>
                    </a:lnTo>
                    <a:lnTo>
                      <a:pt x="1107" y="218"/>
                    </a:lnTo>
                    <a:lnTo>
                      <a:pt x="1044" y="213"/>
                    </a:lnTo>
                    <a:lnTo>
                      <a:pt x="980" y="216"/>
                    </a:lnTo>
                    <a:lnTo>
                      <a:pt x="916" y="221"/>
                    </a:lnTo>
                    <a:lnTo>
                      <a:pt x="854" y="232"/>
                    </a:lnTo>
                    <a:lnTo>
                      <a:pt x="791" y="248"/>
                    </a:lnTo>
                    <a:lnTo>
                      <a:pt x="731" y="269"/>
                    </a:lnTo>
                    <a:lnTo>
                      <a:pt x="671" y="296"/>
                    </a:lnTo>
                    <a:lnTo>
                      <a:pt x="614" y="326"/>
                    </a:lnTo>
                    <a:lnTo>
                      <a:pt x="559" y="361"/>
                    </a:lnTo>
                    <a:lnTo>
                      <a:pt x="506" y="401"/>
                    </a:lnTo>
                    <a:lnTo>
                      <a:pt x="457" y="446"/>
                    </a:lnTo>
                    <a:lnTo>
                      <a:pt x="411" y="494"/>
                    </a:lnTo>
                    <a:lnTo>
                      <a:pt x="371" y="545"/>
                    </a:lnTo>
                    <a:lnTo>
                      <a:pt x="334" y="598"/>
                    </a:lnTo>
                    <a:lnTo>
                      <a:pt x="304" y="653"/>
                    </a:lnTo>
                    <a:lnTo>
                      <a:pt x="277" y="711"/>
                    </a:lnTo>
                    <a:lnTo>
                      <a:pt x="256" y="769"/>
                    </a:lnTo>
                    <a:lnTo>
                      <a:pt x="239" y="829"/>
                    </a:lnTo>
                    <a:lnTo>
                      <a:pt x="227" y="889"/>
                    </a:lnTo>
                    <a:lnTo>
                      <a:pt x="220" y="950"/>
                    </a:lnTo>
                    <a:lnTo>
                      <a:pt x="218" y="1012"/>
                    </a:lnTo>
                    <a:lnTo>
                      <a:pt x="220" y="1073"/>
                    </a:lnTo>
                    <a:lnTo>
                      <a:pt x="227" y="1134"/>
                    </a:lnTo>
                    <a:lnTo>
                      <a:pt x="239" y="1195"/>
                    </a:lnTo>
                    <a:lnTo>
                      <a:pt x="256" y="1255"/>
                    </a:lnTo>
                    <a:lnTo>
                      <a:pt x="277" y="1313"/>
                    </a:lnTo>
                    <a:lnTo>
                      <a:pt x="304" y="1369"/>
                    </a:lnTo>
                    <a:lnTo>
                      <a:pt x="334" y="1425"/>
                    </a:lnTo>
                    <a:lnTo>
                      <a:pt x="371" y="1478"/>
                    </a:lnTo>
                    <a:lnTo>
                      <a:pt x="411" y="1529"/>
                    </a:lnTo>
                    <a:lnTo>
                      <a:pt x="457" y="1578"/>
                    </a:lnTo>
                    <a:lnTo>
                      <a:pt x="1648" y="2746"/>
                    </a:lnTo>
                    <a:lnTo>
                      <a:pt x="1668" y="2761"/>
                    </a:lnTo>
                    <a:lnTo>
                      <a:pt x="1689" y="2772"/>
                    </a:lnTo>
                    <a:lnTo>
                      <a:pt x="1713" y="2777"/>
                    </a:lnTo>
                    <a:lnTo>
                      <a:pt x="1737" y="2777"/>
                    </a:lnTo>
                    <a:lnTo>
                      <a:pt x="1760" y="2772"/>
                    </a:lnTo>
                    <a:lnTo>
                      <a:pt x="1782" y="2761"/>
                    </a:lnTo>
                    <a:lnTo>
                      <a:pt x="1802" y="2746"/>
                    </a:lnTo>
                    <a:lnTo>
                      <a:pt x="2993" y="1578"/>
                    </a:lnTo>
                    <a:lnTo>
                      <a:pt x="3039" y="1529"/>
                    </a:lnTo>
                    <a:lnTo>
                      <a:pt x="3079" y="1478"/>
                    </a:lnTo>
                    <a:lnTo>
                      <a:pt x="3115" y="1425"/>
                    </a:lnTo>
                    <a:lnTo>
                      <a:pt x="3146" y="1369"/>
                    </a:lnTo>
                    <a:lnTo>
                      <a:pt x="3173" y="1313"/>
                    </a:lnTo>
                    <a:lnTo>
                      <a:pt x="3194" y="1255"/>
                    </a:lnTo>
                    <a:lnTo>
                      <a:pt x="3210" y="1195"/>
                    </a:lnTo>
                    <a:lnTo>
                      <a:pt x="3223" y="1134"/>
                    </a:lnTo>
                    <a:lnTo>
                      <a:pt x="3229" y="1073"/>
                    </a:lnTo>
                    <a:lnTo>
                      <a:pt x="3232" y="1012"/>
                    </a:lnTo>
                    <a:lnTo>
                      <a:pt x="3229" y="950"/>
                    </a:lnTo>
                    <a:lnTo>
                      <a:pt x="3223" y="889"/>
                    </a:lnTo>
                    <a:lnTo>
                      <a:pt x="3210" y="829"/>
                    </a:lnTo>
                    <a:lnTo>
                      <a:pt x="3194" y="769"/>
                    </a:lnTo>
                    <a:lnTo>
                      <a:pt x="3173" y="711"/>
                    </a:lnTo>
                    <a:lnTo>
                      <a:pt x="3146" y="653"/>
                    </a:lnTo>
                    <a:lnTo>
                      <a:pt x="3115" y="598"/>
                    </a:lnTo>
                    <a:lnTo>
                      <a:pt x="3079" y="545"/>
                    </a:lnTo>
                    <a:lnTo>
                      <a:pt x="3039" y="494"/>
                    </a:lnTo>
                    <a:lnTo>
                      <a:pt x="2993" y="446"/>
                    </a:lnTo>
                    <a:lnTo>
                      <a:pt x="2943" y="401"/>
                    </a:lnTo>
                    <a:lnTo>
                      <a:pt x="2890" y="361"/>
                    </a:lnTo>
                    <a:lnTo>
                      <a:pt x="2835" y="325"/>
                    </a:lnTo>
                    <a:lnTo>
                      <a:pt x="2778" y="294"/>
                    </a:lnTo>
                    <a:lnTo>
                      <a:pt x="2719" y="269"/>
                    </a:lnTo>
                    <a:lnTo>
                      <a:pt x="2658" y="248"/>
                    </a:lnTo>
                    <a:lnTo>
                      <a:pt x="2596" y="232"/>
                    </a:lnTo>
                    <a:lnTo>
                      <a:pt x="2533" y="221"/>
                    </a:lnTo>
                    <a:lnTo>
                      <a:pt x="2470" y="215"/>
                    </a:lnTo>
                    <a:lnTo>
                      <a:pt x="2406" y="213"/>
                    </a:lnTo>
                    <a:close/>
                    <a:moveTo>
                      <a:pt x="1045" y="0"/>
                    </a:moveTo>
                    <a:lnTo>
                      <a:pt x="1118" y="4"/>
                    </a:lnTo>
                    <a:lnTo>
                      <a:pt x="1190" y="13"/>
                    </a:lnTo>
                    <a:lnTo>
                      <a:pt x="1263" y="26"/>
                    </a:lnTo>
                    <a:lnTo>
                      <a:pt x="1334" y="45"/>
                    </a:lnTo>
                    <a:lnTo>
                      <a:pt x="1404" y="69"/>
                    </a:lnTo>
                    <a:lnTo>
                      <a:pt x="1472" y="99"/>
                    </a:lnTo>
                    <a:lnTo>
                      <a:pt x="1539" y="132"/>
                    </a:lnTo>
                    <a:lnTo>
                      <a:pt x="1603" y="171"/>
                    </a:lnTo>
                    <a:lnTo>
                      <a:pt x="1665" y="216"/>
                    </a:lnTo>
                    <a:lnTo>
                      <a:pt x="1724" y="265"/>
                    </a:lnTo>
                    <a:lnTo>
                      <a:pt x="1784" y="216"/>
                    </a:lnTo>
                    <a:lnTo>
                      <a:pt x="1847" y="171"/>
                    </a:lnTo>
                    <a:lnTo>
                      <a:pt x="1910" y="132"/>
                    </a:lnTo>
                    <a:lnTo>
                      <a:pt x="1977" y="99"/>
                    </a:lnTo>
                    <a:lnTo>
                      <a:pt x="2045" y="69"/>
                    </a:lnTo>
                    <a:lnTo>
                      <a:pt x="2115" y="45"/>
                    </a:lnTo>
                    <a:lnTo>
                      <a:pt x="2186" y="26"/>
                    </a:lnTo>
                    <a:lnTo>
                      <a:pt x="2258" y="13"/>
                    </a:lnTo>
                    <a:lnTo>
                      <a:pt x="2332" y="4"/>
                    </a:lnTo>
                    <a:lnTo>
                      <a:pt x="2405" y="0"/>
                    </a:lnTo>
                    <a:lnTo>
                      <a:pt x="2478" y="2"/>
                    </a:lnTo>
                    <a:lnTo>
                      <a:pt x="2550" y="8"/>
                    </a:lnTo>
                    <a:lnTo>
                      <a:pt x="2623" y="20"/>
                    </a:lnTo>
                    <a:lnTo>
                      <a:pt x="2695" y="37"/>
                    </a:lnTo>
                    <a:lnTo>
                      <a:pt x="2765" y="58"/>
                    </a:lnTo>
                    <a:lnTo>
                      <a:pt x="2834" y="85"/>
                    </a:lnTo>
                    <a:lnTo>
                      <a:pt x="2901" y="117"/>
                    </a:lnTo>
                    <a:lnTo>
                      <a:pt x="2967" y="154"/>
                    </a:lnTo>
                    <a:lnTo>
                      <a:pt x="3029" y="196"/>
                    </a:lnTo>
                    <a:lnTo>
                      <a:pt x="3090" y="243"/>
                    </a:lnTo>
                    <a:lnTo>
                      <a:pt x="3147" y="296"/>
                    </a:lnTo>
                    <a:lnTo>
                      <a:pt x="3199" y="351"/>
                    </a:lnTo>
                    <a:lnTo>
                      <a:pt x="3247" y="409"/>
                    </a:lnTo>
                    <a:lnTo>
                      <a:pt x="3290" y="470"/>
                    </a:lnTo>
                    <a:lnTo>
                      <a:pt x="3327" y="532"/>
                    </a:lnTo>
                    <a:lnTo>
                      <a:pt x="3360" y="597"/>
                    </a:lnTo>
                    <a:lnTo>
                      <a:pt x="3387" y="664"/>
                    </a:lnTo>
                    <a:lnTo>
                      <a:pt x="3409" y="732"/>
                    </a:lnTo>
                    <a:lnTo>
                      <a:pt x="3428" y="800"/>
                    </a:lnTo>
                    <a:lnTo>
                      <a:pt x="3439" y="871"/>
                    </a:lnTo>
                    <a:lnTo>
                      <a:pt x="3447" y="941"/>
                    </a:lnTo>
                    <a:lnTo>
                      <a:pt x="3450" y="1012"/>
                    </a:lnTo>
                    <a:lnTo>
                      <a:pt x="3447" y="1082"/>
                    </a:lnTo>
                    <a:lnTo>
                      <a:pt x="3439" y="1153"/>
                    </a:lnTo>
                    <a:lnTo>
                      <a:pt x="3428" y="1222"/>
                    </a:lnTo>
                    <a:lnTo>
                      <a:pt x="3409" y="1292"/>
                    </a:lnTo>
                    <a:lnTo>
                      <a:pt x="3387" y="1359"/>
                    </a:lnTo>
                    <a:lnTo>
                      <a:pt x="3360" y="1426"/>
                    </a:lnTo>
                    <a:lnTo>
                      <a:pt x="3327" y="1490"/>
                    </a:lnTo>
                    <a:lnTo>
                      <a:pt x="3290" y="1554"/>
                    </a:lnTo>
                    <a:lnTo>
                      <a:pt x="3247" y="1615"/>
                    </a:lnTo>
                    <a:lnTo>
                      <a:pt x="3199" y="1672"/>
                    </a:lnTo>
                    <a:lnTo>
                      <a:pt x="3147" y="1728"/>
                    </a:lnTo>
                    <a:lnTo>
                      <a:pt x="3144" y="1731"/>
                    </a:lnTo>
                    <a:lnTo>
                      <a:pt x="3138" y="1738"/>
                    </a:lnTo>
                    <a:lnTo>
                      <a:pt x="3126" y="1748"/>
                    </a:lnTo>
                    <a:lnTo>
                      <a:pt x="3112" y="1762"/>
                    </a:lnTo>
                    <a:lnTo>
                      <a:pt x="3094" y="1780"/>
                    </a:lnTo>
                    <a:lnTo>
                      <a:pt x="3074" y="1800"/>
                    </a:lnTo>
                    <a:lnTo>
                      <a:pt x="3051" y="1823"/>
                    </a:lnTo>
                    <a:lnTo>
                      <a:pt x="3024" y="1849"/>
                    </a:lnTo>
                    <a:lnTo>
                      <a:pt x="2994" y="1878"/>
                    </a:lnTo>
                    <a:lnTo>
                      <a:pt x="2964" y="1908"/>
                    </a:lnTo>
                    <a:lnTo>
                      <a:pt x="2931" y="1941"/>
                    </a:lnTo>
                    <a:lnTo>
                      <a:pt x="2895" y="1975"/>
                    </a:lnTo>
                    <a:lnTo>
                      <a:pt x="2857" y="2012"/>
                    </a:lnTo>
                    <a:lnTo>
                      <a:pt x="2819" y="2050"/>
                    </a:lnTo>
                    <a:lnTo>
                      <a:pt x="2780" y="2089"/>
                    </a:lnTo>
                    <a:lnTo>
                      <a:pt x="2738" y="2129"/>
                    </a:lnTo>
                    <a:lnTo>
                      <a:pt x="2697" y="2170"/>
                    </a:lnTo>
                    <a:lnTo>
                      <a:pt x="2655" y="2211"/>
                    </a:lnTo>
                    <a:lnTo>
                      <a:pt x="2611" y="2253"/>
                    </a:lnTo>
                    <a:lnTo>
                      <a:pt x="2567" y="2296"/>
                    </a:lnTo>
                    <a:lnTo>
                      <a:pt x="2525" y="2338"/>
                    </a:lnTo>
                    <a:lnTo>
                      <a:pt x="2481" y="2381"/>
                    </a:lnTo>
                    <a:lnTo>
                      <a:pt x="2438" y="2423"/>
                    </a:lnTo>
                    <a:lnTo>
                      <a:pt x="2397" y="2464"/>
                    </a:lnTo>
                    <a:lnTo>
                      <a:pt x="2354" y="2505"/>
                    </a:lnTo>
                    <a:lnTo>
                      <a:pt x="2314" y="2545"/>
                    </a:lnTo>
                    <a:lnTo>
                      <a:pt x="2274" y="2584"/>
                    </a:lnTo>
                    <a:lnTo>
                      <a:pt x="2236" y="2621"/>
                    </a:lnTo>
                    <a:lnTo>
                      <a:pt x="2199" y="2657"/>
                    </a:lnTo>
                    <a:lnTo>
                      <a:pt x="2164" y="2692"/>
                    </a:lnTo>
                    <a:lnTo>
                      <a:pt x="2131" y="2724"/>
                    </a:lnTo>
                    <a:lnTo>
                      <a:pt x="2101" y="2754"/>
                    </a:lnTo>
                    <a:lnTo>
                      <a:pt x="2073" y="2782"/>
                    </a:lnTo>
                    <a:lnTo>
                      <a:pt x="2046" y="2807"/>
                    </a:lnTo>
                    <a:lnTo>
                      <a:pt x="2024" y="2829"/>
                    </a:lnTo>
                    <a:lnTo>
                      <a:pt x="2004" y="2849"/>
                    </a:lnTo>
                    <a:lnTo>
                      <a:pt x="1987" y="2866"/>
                    </a:lnTo>
                    <a:lnTo>
                      <a:pt x="1973" y="2879"/>
                    </a:lnTo>
                    <a:lnTo>
                      <a:pt x="1963" y="2888"/>
                    </a:lnTo>
                    <a:lnTo>
                      <a:pt x="1957" y="2895"/>
                    </a:lnTo>
                    <a:lnTo>
                      <a:pt x="1955" y="2897"/>
                    </a:lnTo>
                    <a:lnTo>
                      <a:pt x="1924" y="2923"/>
                    </a:lnTo>
                    <a:lnTo>
                      <a:pt x="1891" y="2945"/>
                    </a:lnTo>
                    <a:lnTo>
                      <a:pt x="1856" y="2963"/>
                    </a:lnTo>
                    <a:lnTo>
                      <a:pt x="1820" y="2977"/>
                    </a:lnTo>
                    <a:lnTo>
                      <a:pt x="1783" y="2985"/>
                    </a:lnTo>
                    <a:lnTo>
                      <a:pt x="1744" y="2990"/>
                    </a:lnTo>
                    <a:lnTo>
                      <a:pt x="1705" y="2990"/>
                    </a:lnTo>
                    <a:lnTo>
                      <a:pt x="1667" y="2985"/>
                    </a:lnTo>
                    <a:lnTo>
                      <a:pt x="1630" y="2977"/>
                    </a:lnTo>
                    <a:lnTo>
                      <a:pt x="1593" y="2963"/>
                    </a:lnTo>
                    <a:lnTo>
                      <a:pt x="1558" y="2945"/>
                    </a:lnTo>
                    <a:lnTo>
                      <a:pt x="1525" y="2923"/>
                    </a:lnTo>
                    <a:lnTo>
                      <a:pt x="1494" y="2897"/>
                    </a:lnTo>
                    <a:lnTo>
                      <a:pt x="1492" y="2895"/>
                    </a:lnTo>
                    <a:lnTo>
                      <a:pt x="1485" y="2888"/>
                    </a:lnTo>
                    <a:lnTo>
                      <a:pt x="1476" y="2879"/>
                    </a:lnTo>
                    <a:lnTo>
                      <a:pt x="1462" y="2865"/>
                    </a:lnTo>
                    <a:lnTo>
                      <a:pt x="1445" y="2848"/>
                    </a:lnTo>
                    <a:lnTo>
                      <a:pt x="1425" y="2829"/>
                    </a:lnTo>
                    <a:lnTo>
                      <a:pt x="1402" y="2806"/>
                    </a:lnTo>
                    <a:lnTo>
                      <a:pt x="1376" y="2781"/>
                    </a:lnTo>
                    <a:lnTo>
                      <a:pt x="1347" y="2753"/>
                    </a:lnTo>
                    <a:lnTo>
                      <a:pt x="1317" y="2722"/>
                    </a:lnTo>
                    <a:lnTo>
                      <a:pt x="1283" y="2690"/>
                    </a:lnTo>
                    <a:lnTo>
                      <a:pt x="1248" y="2655"/>
                    </a:lnTo>
                    <a:lnTo>
                      <a:pt x="1210" y="2619"/>
                    </a:lnTo>
                    <a:lnTo>
                      <a:pt x="1172" y="2581"/>
                    </a:lnTo>
                    <a:lnTo>
                      <a:pt x="1132" y="2542"/>
                    </a:lnTo>
                    <a:lnTo>
                      <a:pt x="1092" y="2501"/>
                    </a:lnTo>
                    <a:lnTo>
                      <a:pt x="1049" y="2460"/>
                    </a:lnTo>
                    <a:lnTo>
                      <a:pt x="1007" y="2418"/>
                    </a:lnTo>
                    <a:lnTo>
                      <a:pt x="963" y="2376"/>
                    </a:lnTo>
                    <a:lnTo>
                      <a:pt x="920" y="2333"/>
                    </a:lnTo>
                    <a:lnTo>
                      <a:pt x="876" y="2291"/>
                    </a:lnTo>
                    <a:lnTo>
                      <a:pt x="832" y="2248"/>
                    </a:lnTo>
                    <a:lnTo>
                      <a:pt x="789" y="2205"/>
                    </a:lnTo>
                    <a:lnTo>
                      <a:pt x="746" y="2164"/>
                    </a:lnTo>
                    <a:lnTo>
                      <a:pt x="704" y="2122"/>
                    </a:lnTo>
                    <a:lnTo>
                      <a:pt x="663" y="2082"/>
                    </a:lnTo>
                    <a:lnTo>
                      <a:pt x="622" y="2042"/>
                    </a:lnTo>
                    <a:lnTo>
                      <a:pt x="584" y="2004"/>
                    </a:lnTo>
                    <a:lnTo>
                      <a:pt x="547" y="1967"/>
                    </a:lnTo>
                    <a:lnTo>
                      <a:pt x="511" y="1932"/>
                    </a:lnTo>
                    <a:lnTo>
                      <a:pt x="478" y="1900"/>
                    </a:lnTo>
                    <a:lnTo>
                      <a:pt x="446" y="1868"/>
                    </a:lnTo>
                    <a:lnTo>
                      <a:pt x="416" y="1840"/>
                    </a:lnTo>
                    <a:lnTo>
                      <a:pt x="390" y="1813"/>
                    </a:lnTo>
                    <a:lnTo>
                      <a:pt x="366" y="1790"/>
                    </a:lnTo>
                    <a:lnTo>
                      <a:pt x="345" y="1770"/>
                    </a:lnTo>
                    <a:lnTo>
                      <a:pt x="328" y="1752"/>
                    </a:lnTo>
                    <a:lnTo>
                      <a:pt x="313" y="1739"/>
                    </a:lnTo>
                    <a:lnTo>
                      <a:pt x="303" y="1728"/>
                    </a:lnTo>
                    <a:lnTo>
                      <a:pt x="251" y="1672"/>
                    </a:lnTo>
                    <a:lnTo>
                      <a:pt x="203" y="1615"/>
                    </a:lnTo>
                    <a:lnTo>
                      <a:pt x="160" y="1554"/>
                    </a:lnTo>
                    <a:lnTo>
                      <a:pt x="122" y="1490"/>
                    </a:lnTo>
                    <a:lnTo>
                      <a:pt x="90" y="1426"/>
                    </a:lnTo>
                    <a:lnTo>
                      <a:pt x="63" y="1359"/>
                    </a:lnTo>
                    <a:lnTo>
                      <a:pt x="40" y="1292"/>
                    </a:lnTo>
                    <a:lnTo>
                      <a:pt x="22" y="1222"/>
                    </a:lnTo>
                    <a:lnTo>
                      <a:pt x="10" y="1153"/>
                    </a:lnTo>
                    <a:lnTo>
                      <a:pt x="2" y="1082"/>
                    </a:lnTo>
                    <a:lnTo>
                      <a:pt x="0" y="1015"/>
                    </a:lnTo>
                    <a:lnTo>
                      <a:pt x="0" y="1008"/>
                    </a:lnTo>
                    <a:lnTo>
                      <a:pt x="2" y="941"/>
                    </a:lnTo>
                    <a:lnTo>
                      <a:pt x="10" y="871"/>
                    </a:lnTo>
                    <a:lnTo>
                      <a:pt x="22" y="800"/>
                    </a:lnTo>
                    <a:lnTo>
                      <a:pt x="40" y="732"/>
                    </a:lnTo>
                    <a:lnTo>
                      <a:pt x="63" y="664"/>
                    </a:lnTo>
                    <a:lnTo>
                      <a:pt x="90" y="597"/>
                    </a:lnTo>
                    <a:lnTo>
                      <a:pt x="122" y="532"/>
                    </a:lnTo>
                    <a:lnTo>
                      <a:pt x="160" y="470"/>
                    </a:lnTo>
                    <a:lnTo>
                      <a:pt x="203" y="409"/>
                    </a:lnTo>
                    <a:lnTo>
                      <a:pt x="251" y="351"/>
                    </a:lnTo>
                    <a:lnTo>
                      <a:pt x="303" y="296"/>
                    </a:lnTo>
                    <a:lnTo>
                      <a:pt x="360" y="243"/>
                    </a:lnTo>
                    <a:lnTo>
                      <a:pt x="420" y="196"/>
                    </a:lnTo>
                    <a:lnTo>
                      <a:pt x="483" y="154"/>
                    </a:lnTo>
                    <a:lnTo>
                      <a:pt x="549" y="117"/>
                    </a:lnTo>
                    <a:lnTo>
                      <a:pt x="616" y="85"/>
                    </a:lnTo>
                    <a:lnTo>
                      <a:pt x="685" y="58"/>
                    </a:lnTo>
                    <a:lnTo>
                      <a:pt x="755" y="37"/>
                    </a:lnTo>
                    <a:lnTo>
                      <a:pt x="826" y="20"/>
                    </a:lnTo>
                    <a:lnTo>
                      <a:pt x="899" y="8"/>
                    </a:lnTo>
                    <a:lnTo>
                      <a:pt x="972" y="2"/>
                    </a:lnTo>
                    <a:lnTo>
                      <a:pt x="10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6" name="Freeform 12"/>
              <p:cNvSpPr>
                <a:spLocks/>
              </p:cNvSpPr>
              <p:nvPr/>
            </p:nvSpPr>
            <p:spPr bwMode="auto">
              <a:xfrm>
                <a:off x="3873500" y="4621213"/>
                <a:ext cx="269875" cy="268288"/>
              </a:xfrm>
              <a:custGeom>
                <a:avLst/>
                <a:gdLst>
                  <a:gd name="T0" fmla="*/ 458 w 512"/>
                  <a:gd name="T1" fmla="*/ 0 h 507"/>
                  <a:gd name="T2" fmla="*/ 458 w 512"/>
                  <a:gd name="T3" fmla="*/ 0 h 507"/>
                  <a:gd name="T4" fmla="*/ 475 w 512"/>
                  <a:gd name="T5" fmla="*/ 3 h 507"/>
                  <a:gd name="T6" fmla="*/ 490 w 512"/>
                  <a:gd name="T7" fmla="*/ 11 h 507"/>
                  <a:gd name="T8" fmla="*/ 502 w 512"/>
                  <a:gd name="T9" fmla="*/ 22 h 507"/>
                  <a:gd name="T10" fmla="*/ 510 w 512"/>
                  <a:gd name="T11" fmla="*/ 37 h 507"/>
                  <a:gd name="T12" fmla="*/ 512 w 512"/>
                  <a:gd name="T13" fmla="*/ 54 h 507"/>
                  <a:gd name="T14" fmla="*/ 510 w 512"/>
                  <a:gd name="T15" fmla="*/ 71 h 507"/>
                  <a:gd name="T16" fmla="*/ 502 w 512"/>
                  <a:gd name="T17" fmla="*/ 85 h 507"/>
                  <a:gd name="T18" fmla="*/ 490 w 512"/>
                  <a:gd name="T19" fmla="*/ 97 h 507"/>
                  <a:gd name="T20" fmla="*/ 475 w 512"/>
                  <a:gd name="T21" fmla="*/ 104 h 507"/>
                  <a:gd name="T22" fmla="*/ 458 w 512"/>
                  <a:gd name="T23" fmla="*/ 108 h 507"/>
                  <a:gd name="T24" fmla="*/ 410 w 512"/>
                  <a:gd name="T25" fmla="*/ 111 h 507"/>
                  <a:gd name="T26" fmla="*/ 365 w 512"/>
                  <a:gd name="T27" fmla="*/ 119 h 507"/>
                  <a:gd name="T28" fmla="*/ 322 w 512"/>
                  <a:gd name="T29" fmla="*/ 135 h 507"/>
                  <a:gd name="T30" fmla="*/ 282 w 512"/>
                  <a:gd name="T31" fmla="*/ 155 h 507"/>
                  <a:gd name="T32" fmla="*/ 245 w 512"/>
                  <a:gd name="T33" fmla="*/ 179 h 507"/>
                  <a:gd name="T34" fmla="*/ 211 w 512"/>
                  <a:gd name="T35" fmla="*/ 209 h 507"/>
                  <a:gd name="T36" fmla="*/ 181 w 512"/>
                  <a:gd name="T37" fmla="*/ 242 h 507"/>
                  <a:gd name="T38" fmla="*/ 155 w 512"/>
                  <a:gd name="T39" fmla="*/ 279 h 507"/>
                  <a:gd name="T40" fmla="*/ 135 w 512"/>
                  <a:gd name="T41" fmla="*/ 319 h 507"/>
                  <a:gd name="T42" fmla="*/ 120 w 512"/>
                  <a:gd name="T43" fmla="*/ 362 h 507"/>
                  <a:gd name="T44" fmla="*/ 111 w 512"/>
                  <a:gd name="T45" fmla="*/ 407 h 507"/>
                  <a:gd name="T46" fmla="*/ 108 w 512"/>
                  <a:gd name="T47" fmla="*/ 454 h 507"/>
                  <a:gd name="T48" fmla="*/ 106 w 512"/>
                  <a:gd name="T49" fmla="*/ 470 h 507"/>
                  <a:gd name="T50" fmla="*/ 98 w 512"/>
                  <a:gd name="T51" fmla="*/ 485 h 507"/>
                  <a:gd name="T52" fmla="*/ 85 w 512"/>
                  <a:gd name="T53" fmla="*/ 498 h 507"/>
                  <a:gd name="T54" fmla="*/ 70 w 512"/>
                  <a:gd name="T55" fmla="*/ 505 h 507"/>
                  <a:gd name="T56" fmla="*/ 53 w 512"/>
                  <a:gd name="T57" fmla="*/ 507 h 507"/>
                  <a:gd name="T58" fmla="*/ 37 w 512"/>
                  <a:gd name="T59" fmla="*/ 505 h 507"/>
                  <a:gd name="T60" fmla="*/ 22 w 512"/>
                  <a:gd name="T61" fmla="*/ 498 h 507"/>
                  <a:gd name="T62" fmla="*/ 11 w 512"/>
                  <a:gd name="T63" fmla="*/ 485 h 507"/>
                  <a:gd name="T64" fmla="*/ 3 w 512"/>
                  <a:gd name="T65" fmla="*/ 470 h 507"/>
                  <a:gd name="T66" fmla="*/ 0 w 512"/>
                  <a:gd name="T67" fmla="*/ 454 h 507"/>
                  <a:gd name="T68" fmla="*/ 4 w 512"/>
                  <a:gd name="T69" fmla="*/ 401 h 507"/>
                  <a:gd name="T70" fmla="*/ 12 w 512"/>
                  <a:gd name="T71" fmla="*/ 350 h 507"/>
                  <a:gd name="T72" fmla="*/ 27 w 512"/>
                  <a:gd name="T73" fmla="*/ 301 h 507"/>
                  <a:gd name="T74" fmla="*/ 46 w 512"/>
                  <a:gd name="T75" fmla="*/ 255 h 507"/>
                  <a:gd name="T76" fmla="*/ 72 w 512"/>
                  <a:gd name="T77" fmla="*/ 211 h 507"/>
                  <a:gd name="T78" fmla="*/ 100 w 512"/>
                  <a:gd name="T79" fmla="*/ 171 h 507"/>
                  <a:gd name="T80" fmla="*/ 134 w 512"/>
                  <a:gd name="T81" fmla="*/ 133 h 507"/>
                  <a:gd name="T82" fmla="*/ 171 w 512"/>
                  <a:gd name="T83" fmla="*/ 100 h 507"/>
                  <a:gd name="T84" fmla="*/ 213 w 512"/>
                  <a:gd name="T85" fmla="*/ 71 h 507"/>
                  <a:gd name="T86" fmla="*/ 256 w 512"/>
                  <a:gd name="T87" fmla="*/ 47 h 507"/>
                  <a:gd name="T88" fmla="*/ 303 w 512"/>
                  <a:gd name="T89" fmla="*/ 27 h 507"/>
                  <a:gd name="T90" fmla="*/ 353 w 512"/>
                  <a:gd name="T91" fmla="*/ 12 h 507"/>
                  <a:gd name="T92" fmla="*/ 404 w 512"/>
                  <a:gd name="T93" fmla="*/ 3 h 507"/>
                  <a:gd name="T94" fmla="*/ 458 w 512"/>
                  <a:gd name="T95" fmla="*/ 0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2" h="507">
                    <a:moveTo>
                      <a:pt x="458" y="0"/>
                    </a:moveTo>
                    <a:lnTo>
                      <a:pt x="458" y="0"/>
                    </a:lnTo>
                    <a:lnTo>
                      <a:pt x="475" y="3"/>
                    </a:lnTo>
                    <a:lnTo>
                      <a:pt x="490" y="11"/>
                    </a:lnTo>
                    <a:lnTo>
                      <a:pt x="502" y="22"/>
                    </a:lnTo>
                    <a:lnTo>
                      <a:pt x="510" y="37"/>
                    </a:lnTo>
                    <a:lnTo>
                      <a:pt x="512" y="54"/>
                    </a:lnTo>
                    <a:lnTo>
                      <a:pt x="510" y="71"/>
                    </a:lnTo>
                    <a:lnTo>
                      <a:pt x="502" y="85"/>
                    </a:lnTo>
                    <a:lnTo>
                      <a:pt x="490" y="97"/>
                    </a:lnTo>
                    <a:lnTo>
                      <a:pt x="475" y="104"/>
                    </a:lnTo>
                    <a:lnTo>
                      <a:pt x="458" y="108"/>
                    </a:lnTo>
                    <a:lnTo>
                      <a:pt x="410" y="111"/>
                    </a:lnTo>
                    <a:lnTo>
                      <a:pt x="365" y="119"/>
                    </a:lnTo>
                    <a:lnTo>
                      <a:pt x="322" y="135"/>
                    </a:lnTo>
                    <a:lnTo>
                      <a:pt x="282" y="155"/>
                    </a:lnTo>
                    <a:lnTo>
                      <a:pt x="245" y="179"/>
                    </a:lnTo>
                    <a:lnTo>
                      <a:pt x="211" y="209"/>
                    </a:lnTo>
                    <a:lnTo>
                      <a:pt x="181" y="242"/>
                    </a:lnTo>
                    <a:lnTo>
                      <a:pt x="155" y="279"/>
                    </a:lnTo>
                    <a:lnTo>
                      <a:pt x="135" y="319"/>
                    </a:lnTo>
                    <a:lnTo>
                      <a:pt x="120" y="362"/>
                    </a:lnTo>
                    <a:lnTo>
                      <a:pt x="111" y="407"/>
                    </a:lnTo>
                    <a:lnTo>
                      <a:pt x="108" y="454"/>
                    </a:lnTo>
                    <a:lnTo>
                      <a:pt x="106" y="470"/>
                    </a:lnTo>
                    <a:lnTo>
                      <a:pt x="98" y="485"/>
                    </a:lnTo>
                    <a:lnTo>
                      <a:pt x="85" y="498"/>
                    </a:lnTo>
                    <a:lnTo>
                      <a:pt x="70" y="505"/>
                    </a:lnTo>
                    <a:lnTo>
                      <a:pt x="53" y="507"/>
                    </a:lnTo>
                    <a:lnTo>
                      <a:pt x="37" y="505"/>
                    </a:lnTo>
                    <a:lnTo>
                      <a:pt x="22" y="498"/>
                    </a:lnTo>
                    <a:lnTo>
                      <a:pt x="11" y="485"/>
                    </a:lnTo>
                    <a:lnTo>
                      <a:pt x="3" y="470"/>
                    </a:lnTo>
                    <a:lnTo>
                      <a:pt x="0" y="454"/>
                    </a:lnTo>
                    <a:lnTo>
                      <a:pt x="4" y="401"/>
                    </a:lnTo>
                    <a:lnTo>
                      <a:pt x="12" y="350"/>
                    </a:lnTo>
                    <a:lnTo>
                      <a:pt x="27" y="301"/>
                    </a:lnTo>
                    <a:lnTo>
                      <a:pt x="46" y="255"/>
                    </a:lnTo>
                    <a:lnTo>
                      <a:pt x="72" y="211"/>
                    </a:lnTo>
                    <a:lnTo>
                      <a:pt x="100" y="171"/>
                    </a:lnTo>
                    <a:lnTo>
                      <a:pt x="134" y="133"/>
                    </a:lnTo>
                    <a:lnTo>
                      <a:pt x="171" y="100"/>
                    </a:lnTo>
                    <a:lnTo>
                      <a:pt x="213" y="71"/>
                    </a:lnTo>
                    <a:lnTo>
                      <a:pt x="256" y="47"/>
                    </a:lnTo>
                    <a:lnTo>
                      <a:pt x="303" y="27"/>
                    </a:lnTo>
                    <a:lnTo>
                      <a:pt x="353" y="12"/>
                    </a:lnTo>
                    <a:lnTo>
                      <a:pt x="404" y="3"/>
                    </a:lnTo>
                    <a:lnTo>
                      <a:pt x="4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14" name="Rectangle 13"/>
            <p:cNvSpPr/>
            <p:nvPr/>
          </p:nvSpPr>
          <p:spPr>
            <a:xfrm>
              <a:off x="8030609" y="8085340"/>
              <a:ext cx="537327" cy="461665"/>
            </a:xfrm>
            <a:prstGeom prst="rect">
              <a:avLst/>
            </a:prstGeom>
          </p:spPr>
          <p:txBody>
            <a:bodyPr wrap="none">
              <a:spAutoFit/>
            </a:bodyPr>
            <a:lstStyle/>
            <a:p>
              <a:r>
                <a:rPr lang="en-GB" sz="2400" dirty="0" smtClean="0">
                  <a:solidFill>
                    <a:schemeClr val="bg1"/>
                  </a:solidFill>
                </a:rPr>
                <a:t>25</a:t>
              </a:r>
              <a:endParaRPr lang="en-GB" sz="2400" dirty="0">
                <a:solidFill>
                  <a:schemeClr val="bg1"/>
                </a:solidFill>
              </a:endParaRPr>
            </a:p>
          </p:txBody>
        </p:sp>
      </p:grpSp>
      <p:sp>
        <p:nvSpPr>
          <p:cNvPr id="17" name="Rectangle 16"/>
          <p:cNvSpPr/>
          <p:nvPr/>
        </p:nvSpPr>
        <p:spPr>
          <a:xfrm>
            <a:off x="6907332" y="276820"/>
            <a:ext cx="4501553"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Single Portfolio</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8" name="Rectangle 17"/>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19" name="Group 18"/>
          <p:cNvGrpSpPr/>
          <p:nvPr/>
        </p:nvGrpSpPr>
        <p:grpSpPr>
          <a:xfrm>
            <a:off x="17206106" y="-1"/>
            <a:ext cx="1081894" cy="1081895"/>
            <a:chOff x="17206106" y="-1"/>
            <a:chExt cx="1081894" cy="1081895"/>
          </a:xfrm>
        </p:grpSpPr>
        <p:sp>
          <p:nvSpPr>
            <p:cNvPr id="20" name="Isosceles Triangle 19"/>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20"/>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22" name="Rectangle 21"/>
          <p:cNvSpPr/>
          <p:nvPr/>
        </p:nvSpPr>
        <p:spPr>
          <a:xfrm>
            <a:off x="2081250" y="7846218"/>
            <a:ext cx="6696744" cy="90605"/>
          </a:xfrm>
          <a:prstGeom prst="rect">
            <a:avLst/>
          </a:prstGeom>
          <a:solidFill>
            <a:schemeClr val="tx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3" name="Group 22"/>
          <p:cNvGrpSpPr/>
          <p:nvPr/>
        </p:nvGrpSpPr>
        <p:grpSpPr>
          <a:xfrm>
            <a:off x="11670323" y="3580380"/>
            <a:ext cx="3250048" cy="2861752"/>
            <a:chOff x="2274452" y="3596198"/>
            <a:chExt cx="3250048" cy="2861752"/>
          </a:xfrm>
        </p:grpSpPr>
        <p:graphicFrame>
          <p:nvGraphicFramePr>
            <p:cNvPr id="24" name="Chart 23"/>
            <p:cNvGraphicFramePr/>
            <p:nvPr>
              <p:extLst>
                <p:ext uri="{D42A27DB-BD31-4B8C-83A1-F6EECF244321}">
                  <p14:modId xmlns:p14="http://schemas.microsoft.com/office/powerpoint/2010/main" val="2839049222"/>
                </p:ext>
              </p:extLst>
            </p:nvPr>
          </p:nvGraphicFramePr>
          <p:xfrm>
            <a:off x="2274452" y="3596198"/>
            <a:ext cx="3250048" cy="2861752"/>
          </p:xfrm>
          <a:graphic>
            <a:graphicData uri="http://schemas.openxmlformats.org/drawingml/2006/chart">
              <c:chart xmlns:c="http://schemas.openxmlformats.org/drawingml/2006/chart" xmlns:r="http://schemas.openxmlformats.org/officeDocument/2006/relationships" r:id="rId2"/>
            </a:graphicData>
          </a:graphic>
        </p:graphicFrame>
        <p:sp>
          <p:nvSpPr>
            <p:cNvPr id="25" name="Rectangle 24"/>
            <p:cNvSpPr/>
            <p:nvPr/>
          </p:nvSpPr>
          <p:spPr>
            <a:xfrm>
              <a:off x="2857936" y="4745350"/>
              <a:ext cx="2144396" cy="584775"/>
            </a:xfrm>
            <a:prstGeom prst="rect">
              <a:avLst/>
            </a:prstGeom>
          </p:spPr>
          <p:txBody>
            <a:bodyPr wrap="square">
              <a:spAutoFit/>
            </a:bodyPr>
            <a:lstStyle/>
            <a:p>
              <a:pPr algn="ctr"/>
              <a:r>
                <a:rPr lang="en-GB" sz="3200" b="1" dirty="0" smtClean="0">
                  <a:solidFill>
                    <a:schemeClr val="bg1">
                      <a:lumMod val="65000"/>
                    </a:schemeClr>
                  </a:solidFill>
                  <a:ea typeface="Open Sans Light" panose="020B0306030504020204" pitchFamily="34" charset="0"/>
                  <a:cs typeface="Open Sans Light" panose="020B0306030504020204" pitchFamily="34" charset="0"/>
                </a:rPr>
                <a:t>$25,000</a:t>
              </a:r>
              <a:endParaRPr lang="en-GB" sz="3200" b="1" dirty="0">
                <a:solidFill>
                  <a:schemeClr val="bg1">
                    <a:lumMod val="65000"/>
                  </a:schemeClr>
                </a:solidFill>
                <a:ea typeface="Open Sans Light" panose="020B0306030504020204" pitchFamily="34" charset="0"/>
                <a:cs typeface="Open Sans Light" panose="020B0306030504020204" pitchFamily="34" charset="0"/>
              </a:endParaRPr>
            </a:p>
          </p:txBody>
        </p:sp>
      </p:grpSp>
      <p:grpSp>
        <p:nvGrpSpPr>
          <p:cNvPr id="26" name="Group 25"/>
          <p:cNvGrpSpPr/>
          <p:nvPr/>
        </p:nvGrpSpPr>
        <p:grpSpPr>
          <a:xfrm>
            <a:off x="11435786" y="6794941"/>
            <a:ext cx="3725819" cy="1503700"/>
            <a:chOff x="1449365" y="6544059"/>
            <a:chExt cx="3725819" cy="1503700"/>
          </a:xfrm>
        </p:grpSpPr>
        <p:sp>
          <p:nvSpPr>
            <p:cNvPr id="27" name="Rectangle 26"/>
            <p:cNvSpPr/>
            <p:nvPr/>
          </p:nvSpPr>
          <p:spPr>
            <a:xfrm>
              <a:off x="2590507" y="6544059"/>
              <a:ext cx="1443537" cy="523220"/>
            </a:xfrm>
            <a:prstGeom prst="rect">
              <a:avLst/>
            </a:prstGeom>
          </p:spPr>
          <p:txBody>
            <a:bodyPr wrap="none">
              <a:spAutoFit/>
            </a:bodyPr>
            <a:lstStyle/>
            <a:p>
              <a:r>
                <a:rPr lang="en-GB" sz="2800" dirty="0" smtClean="0">
                  <a:latin typeface="Dosis" panose="02010503020202060003" pitchFamily="50" charset="0"/>
                </a:rPr>
                <a:t>Revenue </a:t>
              </a:r>
              <a:endParaRPr lang="en-GB" sz="2400" dirty="0">
                <a:latin typeface="Dosis" panose="02010503020202060003" pitchFamily="50" charset="0"/>
              </a:endParaRPr>
            </a:p>
          </p:txBody>
        </p:sp>
        <p:sp>
          <p:nvSpPr>
            <p:cNvPr id="28" name="Rectangle 27"/>
            <p:cNvSpPr/>
            <p:nvPr/>
          </p:nvSpPr>
          <p:spPr>
            <a:xfrm>
              <a:off x="1449365" y="7032096"/>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grpSp>
    </p:spTree>
    <p:extLst>
      <p:ext uri="{BB962C8B-B14F-4D97-AF65-F5344CB8AC3E}">
        <p14:creationId xmlns:p14="http://schemas.microsoft.com/office/powerpoint/2010/main" val="64948724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47850" y="3228438"/>
            <a:ext cx="6696744" cy="5241726"/>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p:nvSpPr>
        <p:spPr>
          <a:xfrm>
            <a:off x="1547850" y="3228758"/>
            <a:ext cx="6696744" cy="131710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 name="Group 1"/>
          <p:cNvGrpSpPr/>
          <p:nvPr/>
        </p:nvGrpSpPr>
        <p:grpSpPr>
          <a:xfrm>
            <a:off x="3121825" y="3413055"/>
            <a:ext cx="3576620" cy="881519"/>
            <a:chOff x="3121825" y="3413055"/>
            <a:chExt cx="3576620" cy="881519"/>
          </a:xfrm>
        </p:grpSpPr>
        <p:sp>
          <p:nvSpPr>
            <p:cNvPr id="10" name="Rectangle 9"/>
            <p:cNvSpPr/>
            <p:nvPr/>
          </p:nvSpPr>
          <p:spPr>
            <a:xfrm>
              <a:off x="3121825" y="3832909"/>
              <a:ext cx="3576620" cy="461665"/>
            </a:xfrm>
            <a:prstGeom prst="rect">
              <a:avLst/>
            </a:prstGeom>
          </p:spPr>
          <p:txBody>
            <a:bodyPr wrap="none">
              <a:spAutoFit/>
            </a:bodyPr>
            <a:lstStyle/>
            <a:p>
              <a:pPr algn="ctr"/>
              <a:r>
                <a:rPr lang="en-GB" sz="2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Subtitle of this portfolio</a:t>
              </a:r>
              <a:endParaRPr lang="en-GB" sz="2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Rectangle 10"/>
            <p:cNvSpPr/>
            <p:nvPr/>
          </p:nvSpPr>
          <p:spPr>
            <a:xfrm>
              <a:off x="3799407" y="3413055"/>
              <a:ext cx="2221442" cy="523220"/>
            </a:xfrm>
            <a:prstGeom prst="rect">
              <a:avLst/>
            </a:prstGeom>
          </p:spPr>
          <p:txBody>
            <a:bodyPr wrap="none">
              <a:spAutoFit/>
            </a:bodyPr>
            <a:lstStyle/>
            <a:p>
              <a:pPr algn="ctr"/>
              <a:r>
                <a:rPr lang="en-GB" sz="2800" dirty="0" smtClean="0">
                  <a:solidFill>
                    <a:schemeClr val="bg1"/>
                  </a:solidFill>
                  <a:latin typeface="Dosis" panose="02010503020202060003" pitchFamily="50" charset="0"/>
                  <a:ea typeface="Open Sans" panose="020B0606030504020204" pitchFamily="34" charset="0"/>
                  <a:cs typeface="Open Sans" panose="020B0606030504020204" pitchFamily="34" charset="0"/>
                </a:rPr>
                <a:t>Portfolio Name</a:t>
              </a:r>
              <a:endParaRPr lang="en-GB" sz="2800" dirty="0">
                <a:solidFill>
                  <a:schemeClr val="bg1"/>
                </a:solidFill>
                <a:latin typeface="Dosis" panose="02010503020202060003" pitchFamily="50" charset="0"/>
                <a:ea typeface="Open Sans" panose="020B0606030504020204" pitchFamily="34" charset="0"/>
                <a:cs typeface="Open Sans" panose="020B0606030504020204" pitchFamily="34" charset="0"/>
              </a:endParaRPr>
            </a:p>
          </p:txBody>
        </p:sp>
      </p:grpSp>
      <p:sp>
        <p:nvSpPr>
          <p:cNvPr id="17" name="Rectangle 16"/>
          <p:cNvSpPr/>
          <p:nvPr/>
        </p:nvSpPr>
        <p:spPr>
          <a:xfrm>
            <a:off x="6717377" y="276820"/>
            <a:ext cx="4881465"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Double Portfolio</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8" name="Rectangle 17"/>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19" name="Group 18"/>
          <p:cNvGrpSpPr/>
          <p:nvPr/>
        </p:nvGrpSpPr>
        <p:grpSpPr>
          <a:xfrm>
            <a:off x="17206106" y="-1"/>
            <a:ext cx="1081894" cy="1081895"/>
            <a:chOff x="17206106" y="-1"/>
            <a:chExt cx="1081894" cy="1081895"/>
          </a:xfrm>
        </p:grpSpPr>
        <p:sp>
          <p:nvSpPr>
            <p:cNvPr id="20" name="Isosceles Triangle 19"/>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20"/>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40" name="Rectangle 39"/>
          <p:cNvSpPr/>
          <p:nvPr/>
        </p:nvSpPr>
        <p:spPr>
          <a:xfrm>
            <a:off x="9818569" y="3228438"/>
            <a:ext cx="6696744" cy="5241726"/>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Rectangle 40"/>
          <p:cNvSpPr/>
          <p:nvPr/>
        </p:nvSpPr>
        <p:spPr>
          <a:xfrm>
            <a:off x="9818569" y="3228758"/>
            <a:ext cx="6696744" cy="1317108"/>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 name="Group 2"/>
          <p:cNvGrpSpPr/>
          <p:nvPr/>
        </p:nvGrpSpPr>
        <p:grpSpPr>
          <a:xfrm>
            <a:off x="11392544" y="3413055"/>
            <a:ext cx="3576620" cy="881519"/>
            <a:chOff x="11392544" y="3413055"/>
            <a:chExt cx="3576620" cy="881519"/>
          </a:xfrm>
        </p:grpSpPr>
        <p:sp>
          <p:nvSpPr>
            <p:cNvPr id="42" name="Rectangle 41"/>
            <p:cNvSpPr/>
            <p:nvPr/>
          </p:nvSpPr>
          <p:spPr>
            <a:xfrm>
              <a:off x="11392544" y="3832909"/>
              <a:ext cx="3576620" cy="461665"/>
            </a:xfrm>
            <a:prstGeom prst="rect">
              <a:avLst/>
            </a:prstGeom>
          </p:spPr>
          <p:txBody>
            <a:bodyPr wrap="none">
              <a:spAutoFit/>
            </a:bodyPr>
            <a:lstStyle/>
            <a:p>
              <a:pPr algn="ctr"/>
              <a:r>
                <a:rPr lang="en-GB" sz="2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Subtitle of this portfolio</a:t>
              </a:r>
              <a:endParaRPr lang="en-GB" sz="2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3" name="Rectangle 42"/>
            <p:cNvSpPr/>
            <p:nvPr/>
          </p:nvSpPr>
          <p:spPr>
            <a:xfrm>
              <a:off x="12070126" y="3413055"/>
              <a:ext cx="2221442" cy="523220"/>
            </a:xfrm>
            <a:prstGeom prst="rect">
              <a:avLst/>
            </a:prstGeom>
          </p:spPr>
          <p:txBody>
            <a:bodyPr wrap="none">
              <a:spAutoFit/>
            </a:bodyPr>
            <a:lstStyle/>
            <a:p>
              <a:pPr algn="ctr"/>
              <a:r>
                <a:rPr lang="en-GB" sz="2800" dirty="0" smtClean="0">
                  <a:solidFill>
                    <a:schemeClr val="bg1"/>
                  </a:solidFill>
                  <a:latin typeface="Dosis" panose="02010503020202060003" pitchFamily="50" charset="0"/>
                  <a:ea typeface="Open Sans" panose="020B0606030504020204" pitchFamily="34" charset="0"/>
                  <a:cs typeface="Open Sans" panose="020B0606030504020204" pitchFamily="34" charset="0"/>
                </a:rPr>
                <a:t>Portfolio Name</a:t>
              </a:r>
              <a:endParaRPr lang="en-GB" sz="2800" dirty="0">
                <a:solidFill>
                  <a:schemeClr val="bg1"/>
                </a:solidFill>
                <a:latin typeface="Dosis" panose="02010503020202060003" pitchFamily="50"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16881557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6930577" y="276820"/>
            <a:ext cx="4455067"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Three Portfolio</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8" name="Rectangle 17"/>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19" name="Group 18"/>
          <p:cNvGrpSpPr/>
          <p:nvPr/>
        </p:nvGrpSpPr>
        <p:grpSpPr>
          <a:xfrm>
            <a:off x="17206106" y="-1"/>
            <a:ext cx="1081894" cy="1081895"/>
            <a:chOff x="17206106" y="-1"/>
            <a:chExt cx="1081894" cy="1081895"/>
          </a:xfrm>
        </p:grpSpPr>
        <p:sp>
          <p:nvSpPr>
            <p:cNvPr id="20" name="Isosceles Triangle 19"/>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20"/>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22" name="Rectangle 21"/>
          <p:cNvSpPr/>
          <p:nvPr/>
        </p:nvSpPr>
        <p:spPr>
          <a:xfrm>
            <a:off x="2495550" y="3163094"/>
            <a:ext cx="3658022" cy="3142456"/>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Freeform 24"/>
          <p:cNvSpPr/>
          <p:nvPr/>
        </p:nvSpPr>
        <p:spPr>
          <a:xfrm>
            <a:off x="4449590" y="3163094"/>
            <a:ext cx="1703982" cy="1702596"/>
          </a:xfrm>
          <a:custGeom>
            <a:avLst/>
            <a:gdLst>
              <a:gd name="connsiteX0" fmla="*/ 439992 w 1080000"/>
              <a:gd name="connsiteY0" fmla="*/ 0 h 1080000"/>
              <a:gd name="connsiteX1" fmla="*/ 489028 w 1080000"/>
              <a:gd name="connsiteY1" fmla="*/ 0 h 1080000"/>
              <a:gd name="connsiteX2" fmla="*/ 640008 w 1080000"/>
              <a:gd name="connsiteY2" fmla="*/ 0 h 1080000"/>
              <a:gd name="connsiteX3" fmla="*/ 1080000 w 1080000"/>
              <a:gd name="connsiteY3" fmla="*/ 0 h 1080000"/>
              <a:gd name="connsiteX4" fmla="*/ 1080000 w 1080000"/>
              <a:gd name="connsiteY4" fmla="*/ 439992 h 1080000"/>
              <a:gd name="connsiteX5" fmla="*/ 1080000 w 1080000"/>
              <a:gd name="connsiteY5" fmla="*/ 604044 h 1080000"/>
              <a:gd name="connsiteX6" fmla="*/ 1080000 w 1080000"/>
              <a:gd name="connsiteY6" fmla="*/ 640008 h 1080000"/>
              <a:gd name="connsiteX7" fmla="*/ 640008 w 1080000"/>
              <a:gd name="connsiteY7" fmla="*/ 1080000 h 1080000"/>
              <a:gd name="connsiteX8" fmla="*/ 439992 w 1080000"/>
              <a:gd name="connsiteY8" fmla="*/ 1080000 h 1080000"/>
              <a:gd name="connsiteX9" fmla="*/ 0 w 1080000"/>
              <a:gd name="connsiteY9" fmla="*/ 640008 h 1080000"/>
              <a:gd name="connsiteX10" fmla="*/ 0 w 1080000"/>
              <a:gd name="connsiteY10" fmla="*/ 439992 h 1080000"/>
              <a:gd name="connsiteX11" fmla="*/ 439992 w 1080000"/>
              <a:gd name="connsiteY11"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0000" h="1080000">
                <a:moveTo>
                  <a:pt x="439992" y="0"/>
                </a:moveTo>
                <a:lnTo>
                  <a:pt x="489028" y="0"/>
                </a:lnTo>
                <a:lnTo>
                  <a:pt x="640008" y="0"/>
                </a:lnTo>
                <a:lnTo>
                  <a:pt x="1080000" y="0"/>
                </a:lnTo>
                <a:lnTo>
                  <a:pt x="1080000" y="439992"/>
                </a:lnTo>
                <a:lnTo>
                  <a:pt x="1080000" y="604044"/>
                </a:lnTo>
                <a:lnTo>
                  <a:pt x="1080000" y="640008"/>
                </a:lnTo>
                <a:cubicBezTo>
                  <a:pt x="1080000" y="883009"/>
                  <a:pt x="883009" y="1080000"/>
                  <a:pt x="640008" y="1080000"/>
                </a:cubicBezTo>
                <a:lnTo>
                  <a:pt x="439992" y="1080000"/>
                </a:lnTo>
                <a:cubicBezTo>
                  <a:pt x="196991" y="1080000"/>
                  <a:pt x="0" y="883009"/>
                  <a:pt x="0" y="640008"/>
                </a:cubicBezTo>
                <a:lnTo>
                  <a:pt x="0" y="439992"/>
                </a:lnTo>
                <a:cubicBezTo>
                  <a:pt x="0" y="196991"/>
                  <a:pt x="196991" y="0"/>
                  <a:pt x="439992" y="0"/>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Freeform 162"/>
          <p:cNvSpPr>
            <a:spLocks noEditPoints="1"/>
          </p:cNvSpPr>
          <p:nvPr/>
        </p:nvSpPr>
        <p:spPr bwMode="auto">
          <a:xfrm>
            <a:off x="5112911" y="3731173"/>
            <a:ext cx="491476" cy="430271"/>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grpSp>
        <p:nvGrpSpPr>
          <p:cNvPr id="6" name="Group 5"/>
          <p:cNvGrpSpPr/>
          <p:nvPr/>
        </p:nvGrpSpPr>
        <p:grpSpPr>
          <a:xfrm>
            <a:off x="2408703" y="6536177"/>
            <a:ext cx="3725819" cy="1946001"/>
            <a:chOff x="2732553" y="6536177"/>
            <a:chExt cx="3725819" cy="1946001"/>
          </a:xfrm>
        </p:grpSpPr>
        <p:grpSp>
          <p:nvGrpSpPr>
            <p:cNvPr id="36" name="Group 35"/>
            <p:cNvGrpSpPr/>
            <p:nvPr/>
          </p:nvGrpSpPr>
          <p:grpSpPr>
            <a:xfrm>
              <a:off x="2732553" y="6978478"/>
              <a:ext cx="3725819" cy="1503700"/>
              <a:chOff x="1449365" y="6544059"/>
              <a:chExt cx="3725819" cy="1503700"/>
            </a:xfrm>
          </p:grpSpPr>
          <p:sp>
            <p:nvSpPr>
              <p:cNvPr id="37" name="Rectangle 36"/>
              <p:cNvSpPr/>
              <p:nvPr/>
            </p:nvSpPr>
            <p:spPr>
              <a:xfrm>
                <a:off x="2201558" y="6544059"/>
                <a:ext cx="2221442" cy="523220"/>
              </a:xfrm>
              <a:prstGeom prst="rect">
                <a:avLst/>
              </a:prstGeom>
            </p:spPr>
            <p:txBody>
              <a:bodyPr wrap="none">
                <a:spAutoFit/>
              </a:bodyPr>
              <a:lstStyle/>
              <a:p>
                <a:pPr algn="ctr"/>
                <a:r>
                  <a:rPr lang="en-GB" sz="2800" dirty="0" smtClean="0">
                    <a:latin typeface="Dosis" panose="02010503020202060003" pitchFamily="50" charset="0"/>
                  </a:rPr>
                  <a:t>Portfolio Name</a:t>
                </a:r>
                <a:endParaRPr lang="en-GB" sz="2400" dirty="0">
                  <a:latin typeface="Dosis" panose="02010503020202060003" pitchFamily="50" charset="0"/>
                </a:endParaRPr>
              </a:p>
            </p:txBody>
          </p:sp>
          <p:sp>
            <p:nvSpPr>
              <p:cNvPr id="38" name="Rectangle 37"/>
              <p:cNvSpPr/>
              <p:nvPr/>
            </p:nvSpPr>
            <p:spPr>
              <a:xfrm>
                <a:off x="1449365" y="7032096"/>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grpSp>
        <p:grpSp>
          <p:nvGrpSpPr>
            <p:cNvPr id="5" name="Group 4"/>
            <p:cNvGrpSpPr/>
            <p:nvPr/>
          </p:nvGrpSpPr>
          <p:grpSpPr>
            <a:xfrm>
              <a:off x="4148249" y="6536177"/>
              <a:ext cx="958546" cy="461665"/>
              <a:chOff x="7625866" y="7045705"/>
              <a:chExt cx="958546" cy="461665"/>
            </a:xfrm>
          </p:grpSpPr>
          <p:grpSp>
            <p:nvGrpSpPr>
              <p:cNvPr id="44" name="Group 43"/>
              <p:cNvGrpSpPr/>
              <p:nvPr/>
            </p:nvGrpSpPr>
            <p:grpSpPr>
              <a:xfrm>
                <a:off x="7625866" y="7092635"/>
                <a:ext cx="437040" cy="378515"/>
                <a:chOff x="3587750" y="4338638"/>
                <a:chExt cx="1825625" cy="1581150"/>
              </a:xfrm>
              <a:solidFill>
                <a:schemeClr val="tx1"/>
              </a:solidFill>
            </p:grpSpPr>
            <p:sp>
              <p:nvSpPr>
                <p:cNvPr id="46" name="Freeform 11"/>
                <p:cNvSpPr>
                  <a:spLocks noEditPoints="1"/>
                </p:cNvSpPr>
                <p:nvPr/>
              </p:nvSpPr>
              <p:spPr bwMode="auto">
                <a:xfrm>
                  <a:off x="3587750" y="4338638"/>
                  <a:ext cx="1825625" cy="1581150"/>
                </a:xfrm>
                <a:custGeom>
                  <a:avLst/>
                  <a:gdLst>
                    <a:gd name="T0" fmla="*/ 2154 w 3450"/>
                    <a:gd name="T1" fmla="*/ 258 h 2990"/>
                    <a:gd name="T2" fmla="*/ 1871 w 3450"/>
                    <a:gd name="T3" fmla="*/ 423 h 2990"/>
                    <a:gd name="T4" fmla="*/ 1414 w 3450"/>
                    <a:gd name="T5" fmla="*/ 308 h 2990"/>
                    <a:gd name="T6" fmla="*/ 1107 w 3450"/>
                    <a:gd name="T7" fmla="*/ 218 h 2990"/>
                    <a:gd name="T8" fmla="*/ 791 w 3450"/>
                    <a:gd name="T9" fmla="*/ 248 h 2990"/>
                    <a:gd name="T10" fmla="*/ 506 w 3450"/>
                    <a:gd name="T11" fmla="*/ 401 h 2990"/>
                    <a:gd name="T12" fmla="*/ 304 w 3450"/>
                    <a:gd name="T13" fmla="*/ 653 h 2990"/>
                    <a:gd name="T14" fmla="*/ 220 w 3450"/>
                    <a:gd name="T15" fmla="*/ 950 h 2990"/>
                    <a:gd name="T16" fmla="*/ 256 w 3450"/>
                    <a:gd name="T17" fmla="*/ 1255 h 2990"/>
                    <a:gd name="T18" fmla="*/ 411 w 3450"/>
                    <a:gd name="T19" fmla="*/ 1529 h 2990"/>
                    <a:gd name="T20" fmla="*/ 1713 w 3450"/>
                    <a:gd name="T21" fmla="*/ 2777 h 2990"/>
                    <a:gd name="T22" fmla="*/ 2993 w 3450"/>
                    <a:gd name="T23" fmla="*/ 1578 h 2990"/>
                    <a:gd name="T24" fmla="*/ 3173 w 3450"/>
                    <a:gd name="T25" fmla="*/ 1313 h 2990"/>
                    <a:gd name="T26" fmla="*/ 3232 w 3450"/>
                    <a:gd name="T27" fmla="*/ 1012 h 2990"/>
                    <a:gd name="T28" fmla="*/ 3173 w 3450"/>
                    <a:gd name="T29" fmla="*/ 711 h 2990"/>
                    <a:gd name="T30" fmla="*/ 2993 w 3450"/>
                    <a:gd name="T31" fmla="*/ 446 h 2990"/>
                    <a:gd name="T32" fmla="*/ 2719 w 3450"/>
                    <a:gd name="T33" fmla="*/ 269 h 2990"/>
                    <a:gd name="T34" fmla="*/ 2406 w 3450"/>
                    <a:gd name="T35" fmla="*/ 213 h 2990"/>
                    <a:gd name="T36" fmla="*/ 1334 w 3450"/>
                    <a:gd name="T37" fmla="*/ 45 h 2990"/>
                    <a:gd name="T38" fmla="*/ 1665 w 3450"/>
                    <a:gd name="T39" fmla="*/ 216 h 2990"/>
                    <a:gd name="T40" fmla="*/ 1977 w 3450"/>
                    <a:gd name="T41" fmla="*/ 99 h 2990"/>
                    <a:gd name="T42" fmla="*/ 2332 w 3450"/>
                    <a:gd name="T43" fmla="*/ 4 h 2990"/>
                    <a:gd name="T44" fmla="*/ 2695 w 3450"/>
                    <a:gd name="T45" fmla="*/ 37 h 2990"/>
                    <a:gd name="T46" fmla="*/ 3029 w 3450"/>
                    <a:gd name="T47" fmla="*/ 196 h 2990"/>
                    <a:gd name="T48" fmla="*/ 3290 w 3450"/>
                    <a:gd name="T49" fmla="*/ 470 h 2990"/>
                    <a:gd name="T50" fmla="*/ 3428 w 3450"/>
                    <a:gd name="T51" fmla="*/ 800 h 2990"/>
                    <a:gd name="T52" fmla="*/ 3439 w 3450"/>
                    <a:gd name="T53" fmla="*/ 1153 h 2990"/>
                    <a:gd name="T54" fmla="*/ 3327 w 3450"/>
                    <a:gd name="T55" fmla="*/ 1490 h 2990"/>
                    <a:gd name="T56" fmla="*/ 3144 w 3450"/>
                    <a:gd name="T57" fmla="*/ 1731 h 2990"/>
                    <a:gd name="T58" fmla="*/ 3074 w 3450"/>
                    <a:gd name="T59" fmla="*/ 1800 h 2990"/>
                    <a:gd name="T60" fmla="*/ 2931 w 3450"/>
                    <a:gd name="T61" fmla="*/ 1941 h 2990"/>
                    <a:gd name="T62" fmla="*/ 2738 w 3450"/>
                    <a:gd name="T63" fmla="*/ 2129 h 2990"/>
                    <a:gd name="T64" fmla="*/ 2525 w 3450"/>
                    <a:gd name="T65" fmla="*/ 2338 h 2990"/>
                    <a:gd name="T66" fmla="*/ 2314 w 3450"/>
                    <a:gd name="T67" fmla="*/ 2545 h 2990"/>
                    <a:gd name="T68" fmla="*/ 2131 w 3450"/>
                    <a:gd name="T69" fmla="*/ 2724 h 2990"/>
                    <a:gd name="T70" fmla="*/ 2004 w 3450"/>
                    <a:gd name="T71" fmla="*/ 2849 h 2990"/>
                    <a:gd name="T72" fmla="*/ 1955 w 3450"/>
                    <a:gd name="T73" fmla="*/ 2897 h 2990"/>
                    <a:gd name="T74" fmla="*/ 1783 w 3450"/>
                    <a:gd name="T75" fmla="*/ 2985 h 2990"/>
                    <a:gd name="T76" fmla="*/ 1593 w 3450"/>
                    <a:gd name="T77" fmla="*/ 2963 h 2990"/>
                    <a:gd name="T78" fmla="*/ 1485 w 3450"/>
                    <a:gd name="T79" fmla="*/ 2888 h 2990"/>
                    <a:gd name="T80" fmla="*/ 1402 w 3450"/>
                    <a:gd name="T81" fmla="*/ 2806 h 2990"/>
                    <a:gd name="T82" fmla="*/ 1248 w 3450"/>
                    <a:gd name="T83" fmla="*/ 2655 h 2990"/>
                    <a:gd name="T84" fmla="*/ 1049 w 3450"/>
                    <a:gd name="T85" fmla="*/ 2460 h 2990"/>
                    <a:gd name="T86" fmla="*/ 832 w 3450"/>
                    <a:gd name="T87" fmla="*/ 2248 h 2990"/>
                    <a:gd name="T88" fmla="*/ 622 w 3450"/>
                    <a:gd name="T89" fmla="*/ 2042 h 2990"/>
                    <a:gd name="T90" fmla="*/ 446 w 3450"/>
                    <a:gd name="T91" fmla="*/ 1868 h 2990"/>
                    <a:gd name="T92" fmla="*/ 328 w 3450"/>
                    <a:gd name="T93" fmla="*/ 1752 h 2990"/>
                    <a:gd name="T94" fmla="*/ 160 w 3450"/>
                    <a:gd name="T95" fmla="*/ 1554 h 2990"/>
                    <a:gd name="T96" fmla="*/ 22 w 3450"/>
                    <a:gd name="T97" fmla="*/ 1222 h 2990"/>
                    <a:gd name="T98" fmla="*/ 2 w 3450"/>
                    <a:gd name="T99" fmla="*/ 941 h 2990"/>
                    <a:gd name="T100" fmla="*/ 90 w 3450"/>
                    <a:gd name="T101" fmla="*/ 597 h 2990"/>
                    <a:gd name="T102" fmla="*/ 303 w 3450"/>
                    <a:gd name="T103" fmla="*/ 296 h 2990"/>
                    <a:gd name="T104" fmla="*/ 616 w 3450"/>
                    <a:gd name="T105" fmla="*/ 85 h 2990"/>
                    <a:gd name="T106" fmla="*/ 972 w 3450"/>
                    <a:gd name="T107" fmla="*/ 2 h 2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50" h="2990">
                      <a:moveTo>
                        <a:pt x="2406" y="213"/>
                      </a:moveTo>
                      <a:lnTo>
                        <a:pt x="2342" y="217"/>
                      </a:lnTo>
                      <a:lnTo>
                        <a:pt x="2279" y="226"/>
                      </a:lnTo>
                      <a:lnTo>
                        <a:pt x="2216" y="239"/>
                      </a:lnTo>
                      <a:lnTo>
                        <a:pt x="2154" y="258"/>
                      </a:lnTo>
                      <a:lnTo>
                        <a:pt x="2094" y="281"/>
                      </a:lnTo>
                      <a:lnTo>
                        <a:pt x="2036" y="308"/>
                      </a:lnTo>
                      <a:lnTo>
                        <a:pt x="1978" y="342"/>
                      </a:lnTo>
                      <a:lnTo>
                        <a:pt x="1923" y="380"/>
                      </a:lnTo>
                      <a:lnTo>
                        <a:pt x="1871" y="423"/>
                      </a:lnTo>
                      <a:lnTo>
                        <a:pt x="1724" y="552"/>
                      </a:lnTo>
                      <a:lnTo>
                        <a:pt x="1579" y="423"/>
                      </a:lnTo>
                      <a:lnTo>
                        <a:pt x="1527" y="380"/>
                      </a:lnTo>
                      <a:lnTo>
                        <a:pt x="1472" y="342"/>
                      </a:lnTo>
                      <a:lnTo>
                        <a:pt x="1414" y="308"/>
                      </a:lnTo>
                      <a:lnTo>
                        <a:pt x="1356" y="281"/>
                      </a:lnTo>
                      <a:lnTo>
                        <a:pt x="1295" y="258"/>
                      </a:lnTo>
                      <a:lnTo>
                        <a:pt x="1233" y="239"/>
                      </a:lnTo>
                      <a:lnTo>
                        <a:pt x="1170" y="226"/>
                      </a:lnTo>
                      <a:lnTo>
                        <a:pt x="1107" y="218"/>
                      </a:lnTo>
                      <a:lnTo>
                        <a:pt x="1044" y="213"/>
                      </a:lnTo>
                      <a:lnTo>
                        <a:pt x="980" y="216"/>
                      </a:lnTo>
                      <a:lnTo>
                        <a:pt x="916" y="221"/>
                      </a:lnTo>
                      <a:lnTo>
                        <a:pt x="854" y="232"/>
                      </a:lnTo>
                      <a:lnTo>
                        <a:pt x="791" y="248"/>
                      </a:lnTo>
                      <a:lnTo>
                        <a:pt x="731" y="269"/>
                      </a:lnTo>
                      <a:lnTo>
                        <a:pt x="671" y="296"/>
                      </a:lnTo>
                      <a:lnTo>
                        <a:pt x="614" y="326"/>
                      </a:lnTo>
                      <a:lnTo>
                        <a:pt x="559" y="361"/>
                      </a:lnTo>
                      <a:lnTo>
                        <a:pt x="506" y="401"/>
                      </a:lnTo>
                      <a:lnTo>
                        <a:pt x="457" y="446"/>
                      </a:lnTo>
                      <a:lnTo>
                        <a:pt x="411" y="494"/>
                      </a:lnTo>
                      <a:lnTo>
                        <a:pt x="371" y="545"/>
                      </a:lnTo>
                      <a:lnTo>
                        <a:pt x="334" y="598"/>
                      </a:lnTo>
                      <a:lnTo>
                        <a:pt x="304" y="653"/>
                      </a:lnTo>
                      <a:lnTo>
                        <a:pt x="277" y="711"/>
                      </a:lnTo>
                      <a:lnTo>
                        <a:pt x="256" y="769"/>
                      </a:lnTo>
                      <a:lnTo>
                        <a:pt x="239" y="829"/>
                      </a:lnTo>
                      <a:lnTo>
                        <a:pt x="227" y="889"/>
                      </a:lnTo>
                      <a:lnTo>
                        <a:pt x="220" y="950"/>
                      </a:lnTo>
                      <a:lnTo>
                        <a:pt x="218" y="1012"/>
                      </a:lnTo>
                      <a:lnTo>
                        <a:pt x="220" y="1073"/>
                      </a:lnTo>
                      <a:lnTo>
                        <a:pt x="227" y="1134"/>
                      </a:lnTo>
                      <a:lnTo>
                        <a:pt x="239" y="1195"/>
                      </a:lnTo>
                      <a:lnTo>
                        <a:pt x="256" y="1255"/>
                      </a:lnTo>
                      <a:lnTo>
                        <a:pt x="277" y="1313"/>
                      </a:lnTo>
                      <a:lnTo>
                        <a:pt x="304" y="1369"/>
                      </a:lnTo>
                      <a:lnTo>
                        <a:pt x="334" y="1425"/>
                      </a:lnTo>
                      <a:lnTo>
                        <a:pt x="371" y="1478"/>
                      </a:lnTo>
                      <a:lnTo>
                        <a:pt x="411" y="1529"/>
                      </a:lnTo>
                      <a:lnTo>
                        <a:pt x="457" y="1578"/>
                      </a:lnTo>
                      <a:lnTo>
                        <a:pt x="1648" y="2746"/>
                      </a:lnTo>
                      <a:lnTo>
                        <a:pt x="1668" y="2761"/>
                      </a:lnTo>
                      <a:lnTo>
                        <a:pt x="1689" y="2772"/>
                      </a:lnTo>
                      <a:lnTo>
                        <a:pt x="1713" y="2777"/>
                      </a:lnTo>
                      <a:lnTo>
                        <a:pt x="1737" y="2777"/>
                      </a:lnTo>
                      <a:lnTo>
                        <a:pt x="1760" y="2772"/>
                      </a:lnTo>
                      <a:lnTo>
                        <a:pt x="1782" y="2761"/>
                      </a:lnTo>
                      <a:lnTo>
                        <a:pt x="1802" y="2746"/>
                      </a:lnTo>
                      <a:lnTo>
                        <a:pt x="2993" y="1578"/>
                      </a:lnTo>
                      <a:lnTo>
                        <a:pt x="3039" y="1529"/>
                      </a:lnTo>
                      <a:lnTo>
                        <a:pt x="3079" y="1478"/>
                      </a:lnTo>
                      <a:lnTo>
                        <a:pt x="3115" y="1425"/>
                      </a:lnTo>
                      <a:lnTo>
                        <a:pt x="3146" y="1369"/>
                      </a:lnTo>
                      <a:lnTo>
                        <a:pt x="3173" y="1313"/>
                      </a:lnTo>
                      <a:lnTo>
                        <a:pt x="3194" y="1255"/>
                      </a:lnTo>
                      <a:lnTo>
                        <a:pt x="3210" y="1195"/>
                      </a:lnTo>
                      <a:lnTo>
                        <a:pt x="3223" y="1134"/>
                      </a:lnTo>
                      <a:lnTo>
                        <a:pt x="3229" y="1073"/>
                      </a:lnTo>
                      <a:lnTo>
                        <a:pt x="3232" y="1012"/>
                      </a:lnTo>
                      <a:lnTo>
                        <a:pt x="3229" y="950"/>
                      </a:lnTo>
                      <a:lnTo>
                        <a:pt x="3223" y="889"/>
                      </a:lnTo>
                      <a:lnTo>
                        <a:pt x="3210" y="829"/>
                      </a:lnTo>
                      <a:lnTo>
                        <a:pt x="3194" y="769"/>
                      </a:lnTo>
                      <a:lnTo>
                        <a:pt x="3173" y="711"/>
                      </a:lnTo>
                      <a:lnTo>
                        <a:pt x="3146" y="653"/>
                      </a:lnTo>
                      <a:lnTo>
                        <a:pt x="3115" y="598"/>
                      </a:lnTo>
                      <a:lnTo>
                        <a:pt x="3079" y="545"/>
                      </a:lnTo>
                      <a:lnTo>
                        <a:pt x="3039" y="494"/>
                      </a:lnTo>
                      <a:lnTo>
                        <a:pt x="2993" y="446"/>
                      </a:lnTo>
                      <a:lnTo>
                        <a:pt x="2943" y="401"/>
                      </a:lnTo>
                      <a:lnTo>
                        <a:pt x="2890" y="361"/>
                      </a:lnTo>
                      <a:lnTo>
                        <a:pt x="2835" y="325"/>
                      </a:lnTo>
                      <a:lnTo>
                        <a:pt x="2778" y="294"/>
                      </a:lnTo>
                      <a:lnTo>
                        <a:pt x="2719" y="269"/>
                      </a:lnTo>
                      <a:lnTo>
                        <a:pt x="2658" y="248"/>
                      </a:lnTo>
                      <a:lnTo>
                        <a:pt x="2596" y="232"/>
                      </a:lnTo>
                      <a:lnTo>
                        <a:pt x="2533" y="221"/>
                      </a:lnTo>
                      <a:lnTo>
                        <a:pt x="2470" y="215"/>
                      </a:lnTo>
                      <a:lnTo>
                        <a:pt x="2406" y="213"/>
                      </a:lnTo>
                      <a:close/>
                      <a:moveTo>
                        <a:pt x="1045" y="0"/>
                      </a:moveTo>
                      <a:lnTo>
                        <a:pt x="1118" y="4"/>
                      </a:lnTo>
                      <a:lnTo>
                        <a:pt x="1190" y="13"/>
                      </a:lnTo>
                      <a:lnTo>
                        <a:pt x="1263" y="26"/>
                      </a:lnTo>
                      <a:lnTo>
                        <a:pt x="1334" y="45"/>
                      </a:lnTo>
                      <a:lnTo>
                        <a:pt x="1404" y="69"/>
                      </a:lnTo>
                      <a:lnTo>
                        <a:pt x="1472" y="99"/>
                      </a:lnTo>
                      <a:lnTo>
                        <a:pt x="1539" y="132"/>
                      </a:lnTo>
                      <a:lnTo>
                        <a:pt x="1603" y="171"/>
                      </a:lnTo>
                      <a:lnTo>
                        <a:pt x="1665" y="216"/>
                      </a:lnTo>
                      <a:lnTo>
                        <a:pt x="1724" y="265"/>
                      </a:lnTo>
                      <a:lnTo>
                        <a:pt x="1784" y="216"/>
                      </a:lnTo>
                      <a:lnTo>
                        <a:pt x="1847" y="171"/>
                      </a:lnTo>
                      <a:lnTo>
                        <a:pt x="1910" y="132"/>
                      </a:lnTo>
                      <a:lnTo>
                        <a:pt x="1977" y="99"/>
                      </a:lnTo>
                      <a:lnTo>
                        <a:pt x="2045" y="69"/>
                      </a:lnTo>
                      <a:lnTo>
                        <a:pt x="2115" y="45"/>
                      </a:lnTo>
                      <a:lnTo>
                        <a:pt x="2186" y="26"/>
                      </a:lnTo>
                      <a:lnTo>
                        <a:pt x="2258" y="13"/>
                      </a:lnTo>
                      <a:lnTo>
                        <a:pt x="2332" y="4"/>
                      </a:lnTo>
                      <a:lnTo>
                        <a:pt x="2405" y="0"/>
                      </a:lnTo>
                      <a:lnTo>
                        <a:pt x="2478" y="2"/>
                      </a:lnTo>
                      <a:lnTo>
                        <a:pt x="2550" y="8"/>
                      </a:lnTo>
                      <a:lnTo>
                        <a:pt x="2623" y="20"/>
                      </a:lnTo>
                      <a:lnTo>
                        <a:pt x="2695" y="37"/>
                      </a:lnTo>
                      <a:lnTo>
                        <a:pt x="2765" y="58"/>
                      </a:lnTo>
                      <a:lnTo>
                        <a:pt x="2834" y="85"/>
                      </a:lnTo>
                      <a:lnTo>
                        <a:pt x="2901" y="117"/>
                      </a:lnTo>
                      <a:lnTo>
                        <a:pt x="2967" y="154"/>
                      </a:lnTo>
                      <a:lnTo>
                        <a:pt x="3029" y="196"/>
                      </a:lnTo>
                      <a:lnTo>
                        <a:pt x="3090" y="243"/>
                      </a:lnTo>
                      <a:lnTo>
                        <a:pt x="3147" y="296"/>
                      </a:lnTo>
                      <a:lnTo>
                        <a:pt x="3199" y="351"/>
                      </a:lnTo>
                      <a:lnTo>
                        <a:pt x="3247" y="409"/>
                      </a:lnTo>
                      <a:lnTo>
                        <a:pt x="3290" y="470"/>
                      </a:lnTo>
                      <a:lnTo>
                        <a:pt x="3327" y="532"/>
                      </a:lnTo>
                      <a:lnTo>
                        <a:pt x="3360" y="597"/>
                      </a:lnTo>
                      <a:lnTo>
                        <a:pt x="3387" y="664"/>
                      </a:lnTo>
                      <a:lnTo>
                        <a:pt x="3409" y="732"/>
                      </a:lnTo>
                      <a:lnTo>
                        <a:pt x="3428" y="800"/>
                      </a:lnTo>
                      <a:lnTo>
                        <a:pt x="3439" y="871"/>
                      </a:lnTo>
                      <a:lnTo>
                        <a:pt x="3447" y="941"/>
                      </a:lnTo>
                      <a:lnTo>
                        <a:pt x="3450" y="1012"/>
                      </a:lnTo>
                      <a:lnTo>
                        <a:pt x="3447" y="1082"/>
                      </a:lnTo>
                      <a:lnTo>
                        <a:pt x="3439" y="1153"/>
                      </a:lnTo>
                      <a:lnTo>
                        <a:pt x="3428" y="1222"/>
                      </a:lnTo>
                      <a:lnTo>
                        <a:pt x="3409" y="1292"/>
                      </a:lnTo>
                      <a:lnTo>
                        <a:pt x="3387" y="1359"/>
                      </a:lnTo>
                      <a:lnTo>
                        <a:pt x="3360" y="1426"/>
                      </a:lnTo>
                      <a:lnTo>
                        <a:pt x="3327" y="1490"/>
                      </a:lnTo>
                      <a:lnTo>
                        <a:pt x="3290" y="1554"/>
                      </a:lnTo>
                      <a:lnTo>
                        <a:pt x="3247" y="1615"/>
                      </a:lnTo>
                      <a:lnTo>
                        <a:pt x="3199" y="1672"/>
                      </a:lnTo>
                      <a:lnTo>
                        <a:pt x="3147" y="1728"/>
                      </a:lnTo>
                      <a:lnTo>
                        <a:pt x="3144" y="1731"/>
                      </a:lnTo>
                      <a:lnTo>
                        <a:pt x="3138" y="1738"/>
                      </a:lnTo>
                      <a:lnTo>
                        <a:pt x="3126" y="1748"/>
                      </a:lnTo>
                      <a:lnTo>
                        <a:pt x="3112" y="1762"/>
                      </a:lnTo>
                      <a:lnTo>
                        <a:pt x="3094" y="1780"/>
                      </a:lnTo>
                      <a:lnTo>
                        <a:pt x="3074" y="1800"/>
                      </a:lnTo>
                      <a:lnTo>
                        <a:pt x="3051" y="1823"/>
                      </a:lnTo>
                      <a:lnTo>
                        <a:pt x="3024" y="1849"/>
                      </a:lnTo>
                      <a:lnTo>
                        <a:pt x="2994" y="1878"/>
                      </a:lnTo>
                      <a:lnTo>
                        <a:pt x="2964" y="1908"/>
                      </a:lnTo>
                      <a:lnTo>
                        <a:pt x="2931" y="1941"/>
                      </a:lnTo>
                      <a:lnTo>
                        <a:pt x="2895" y="1975"/>
                      </a:lnTo>
                      <a:lnTo>
                        <a:pt x="2857" y="2012"/>
                      </a:lnTo>
                      <a:lnTo>
                        <a:pt x="2819" y="2050"/>
                      </a:lnTo>
                      <a:lnTo>
                        <a:pt x="2780" y="2089"/>
                      </a:lnTo>
                      <a:lnTo>
                        <a:pt x="2738" y="2129"/>
                      </a:lnTo>
                      <a:lnTo>
                        <a:pt x="2697" y="2170"/>
                      </a:lnTo>
                      <a:lnTo>
                        <a:pt x="2655" y="2211"/>
                      </a:lnTo>
                      <a:lnTo>
                        <a:pt x="2611" y="2253"/>
                      </a:lnTo>
                      <a:lnTo>
                        <a:pt x="2567" y="2296"/>
                      </a:lnTo>
                      <a:lnTo>
                        <a:pt x="2525" y="2338"/>
                      </a:lnTo>
                      <a:lnTo>
                        <a:pt x="2481" y="2381"/>
                      </a:lnTo>
                      <a:lnTo>
                        <a:pt x="2438" y="2423"/>
                      </a:lnTo>
                      <a:lnTo>
                        <a:pt x="2397" y="2464"/>
                      </a:lnTo>
                      <a:lnTo>
                        <a:pt x="2354" y="2505"/>
                      </a:lnTo>
                      <a:lnTo>
                        <a:pt x="2314" y="2545"/>
                      </a:lnTo>
                      <a:lnTo>
                        <a:pt x="2274" y="2584"/>
                      </a:lnTo>
                      <a:lnTo>
                        <a:pt x="2236" y="2621"/>
                      </a:lnTo>
                      <a:lnTo>
                        <a:pt x="2199" y="2657"/>
                      </a:lnTo>
                      <a:lnTo>
                        <a:pt x="2164" y="2692"/>
                      </a:lnTo>
                      <a:lnTo>
                        <a:pt x="2131" y="2724"/>
                      </a:lnTo>
                      <a:lnTo>
                        <a:pt x="2101" y="2754"/>
                      </a:lnTo>
                      <a:lnTo>
                        <a:pt x="2073" y="2782"/>
                      </a:lnTo>
                      <a:lnTo>
                        <a:pt x="2046" y="2807"/>
                      </a:lnTo>
                      <a:lnTo>
                        <a:pt x="2024" y="2829"/>
                      </a:lnTo>
                      <a:lnTo>
                        <a:pt x="2004" y="2849"/>
                      </a:lnTo>
                      <a:lnTo>
                        <a:pt x="1987" y="2866"/>
                      </a:lnTo>
                      <a:lnTo>
                        <a:pt x="1973" y="2879"/>
                      </a:lnTo>
                      <a:lnTo>
                        <a:pt x="1963" y="2888"/>
                      </a:lnTo>
                      <a:lnTo>
                        <a:pt x="1957" y="2895"/>
                      </a:lnTo>
                      <a:lnTo>
                        <a:pt x="1955" y="2897"/>
                      </a:lnTo>
                      <a:lnTo>
                        <a:pt x="1924" y="2923"/>
                      </a:lnTo>
                      <a:lnTo>
                        <a:pt x="1891" y="2945"/>
                      </a:lnTo>
                      <a:lnTo>
                        <a:pt x="1856" y="2963"/>
                      </a:lnTo>
                      <a:lnTo>
                        <a:pt x="1820" y="2977"/>
                      </a:lnTo>
                      <a:lnTo>
                        <a:pt x="1783" y="2985"/>
                      </a:lnTo>
                      <a:lnTo>
                        <a:pt x="1744" y="2990"/>
                      </a:lnTo>
                      <a:lnTo>
                        <a:pt x="1705" y="2990"/>
                      </a:lnTo>
                      <a:lnTo>
                        <a:pt x="1667" y="2985"/>
                      </a:lnTo>
                      <a:lnTo>
                        <a:pt x="1630" y="2977"/>
                      </a:lnTo>
                      <a:lnTo>
                        <a:pt x="1593" y="2963"/>
                      </a:lnTo>
                      <a:lnTo>
                        <a:pt x="1558" y="2945"/>
                      </a:lnTo>
                      <a:lnTo>
                        <a:pt x="1525" y="2923"/>
                      </a:lnTo>
                      <a:lnTo>
                        <a:pt x="1494" y="2897"/>
                      </a:lnTo>
                      <a:lnTo>
                        <a:pt x="1492" y="2895"/>
                      </a:lnTo>
                      <a:lnTo>
                        <a:pt x="1485" y="2888"/>
                      </a:lnTo>
                      <a:lnTo>
                        <a:pt x="1476" y="2879"/>
                      </a:lnTo>
                      <a:lnTo>
                        <a:pt x="1462" y="2865"/>
                      </a:lnTo>
                      <a:lnTo>
                        <a:pt x="1445" y="2848"/>
                      </a:lnTo>
                      <a:lnTo>
                        <a:pt x="1425" y="2829"/>
                      </a:lnTo>
                      <a:lnTo>
                        <a:pt x="1402" y="2806"/>
                      </a:lnTo>
                      <a:lnTo>
                        <a:pt x="1376" y="2781"/>
                      </a:lnTo>
                      <a:lnTo>
                        <a:pt x="1347" y="2753"/>
                      </a:lnTo>
                      <a:lnTo>
                        <a:pt x="1317" y="2722"/>
                      </a:lnTo>
                      <a:lnTo>
                        <a:pt x="1283" y="2690"/>
                      </a:lnTo>
                      <a:lnTo>
                        <a:pt x="1248" y="2655"/>
                      </a:lnTo>
                      <a:lnTo>
                        <a:pt x="1210" y="2619"/>
                      </a:lnTo>
                      <a:lnTo>
                        <a:pt x="1172" y="2581"/>
                      </a:lnTo>
                      <a:lnTo>
                        <a:pt x="1132" y="2542"/>
                      </a:lnTo>
                      <a:lnTo>
                        <a:pt x="1092" y="2501"/>
                      </a:lnTo>
                      <a:lnTo>
                        <a:pt x="1049" y="2460"/>
                      </a:lnTo>
                      <a:lnTo>
                        <a:pt x="1007" y="2418"/>
                      </a:lnTo>
                      <a:lnTo>
                        <a:pt x="963" y="2376"/>
                      </a:lnTo>
                      <a:lnTo>
                        <a:pt x="920" y="2333"/>
                      </a:lnTo>
                      <a:lnTo>
                        <a:pt x="876" y="2291"/>
                      </a:lnTo>
                      <a:lnTo>
                        <a:pt x="832" y="2248"/>
                      </a:lnTo>
                      <a:lnTo>
                        <a:pt x="789" y="2205"/>
                      </a:lnTo>
                      <a:lnTo>
                        <a:pt x="746" y="2164"/>
                      </a:lnTo>
                      <a:lnTo>
                        <a:pt x="704" y="2122"/>
                      </a:lnTo>
                      <a:lnTo>
                        <a:pt x="663" y="2082"/>
                      </a:lnTo>
                      <a:lnTo>
                        <a:pt x="622" y="2042"/>
                      </a:lnTo>
                      <a:lnTo>
                        <a:pt x="584" y="2004"/>
                      </a:lnTo>
                      <a:lnTo>
                        <a:pt x="547" y="1967"/>
                      </a:lnTo>
                      <a:lnTo>
                        <a:pt x="511" y="1932"/>
                      </a:lnTo>
                      <a:lnTo>
                        <a:pt x="478" y="1900"/>
                      </a:lnTo>
                      <a:lnTo>
                        <a:pt x="446" y="1868"/>
                      </a:lnTo>
                      <a:lnTo>
                        <a:pt x="416" y="1840"/>
                      </a:lnTo>
                      <a:lnTo>
                        <a:pt x="390" y="1813"/>
                      </a:lnTo>
                      <a:lnTo>
                        <a:pt x="366" y="1790"/>
                      </a:lnTo>
                      <a:lnTo>
                        <a:pt x="345" y="1770"/>
                      </a:lnTo>
                      <a:lnTo>
                        <a:pt x="328" y="1752"/>
                      </a:lnTo>
                      <a:lnTo>
                        <a:pt x="313" y="1739"/>
                      </a:lnTo>
                      <a:lnTo>
                        <a:pt x="303" y="1728"/>
                      </a:lnTo>
                      <a:lnTo>
                        <a:pt x="251" y="1672"/>
                      </a:lnTo>
                      <a:lnTo>
                        <a:pt x="203" y="1615"/>
                      </a:lnTo>
                      <a:lnTo>
                        <a:pt x="160" y="1554"/>
                      </a:lnTo>
                      <a:lnTo>
                        <a:pt x="122" y="1490"/>
                      </a:lnTo>
                      <a:lnTo>
                        <a:pt x="90" y="1426"/>
                      </a:lnTo>
                      <a:lnTo>
                        <a:pt x="63" y="1359"/>
                      </a:lnTo>
                      <a:lnTo>
                        <a:pt x="40" y="1292"/>
                      </a:lnTo>
                      <a:lnTo>
                        <a:pt x="22" y="1222"/>
                      </a:lnTo>
                      <a:lnTo>
                        <a:pt x="10" y="1153"/>
                      </a:lnTo>
                      <a:lnTo>
                        <a:pt x="2" y="1082"/>
                      </a:lnTo>
                      <a:lnTo>
                        <a:pt x="0" y="1015"/>
                      </a:lnTo>
                      <a:lnTo>
                        <a:pt x="0" y="1008"/>
                      </a:lnTo>
                      <a:lnTo>
                        <a:pt x="2" y="941"/>
                      </a:lnTo>
                      <a:lnTo>
                        <a:pt x="10" y="871"/>
                      </a:lnTo>
                      <a:lnTo>
                        <a:pt x="22" y="800"/>
                      </a:lnTo>
                      <a:lnTo>
                        <a:pt x="40" y="732"/>
                      </a:lnTo>
                      <a:lnTo>
                        <a:pt x="63" y="664"/>
                      </a:lnTo>
                      <a:lnTo>
                        <a:pt x="90" y="597"/>
                      </a:lnTo>
                      <a:lnTo>
                        <a:pt x="122" y="532"/>
                      </a:lnTo>
                      <a:lnTo>
                        <a:pt x="160" y="470"/>
                      </a:lnTo>
                      <a:lnTo>
                        <a:pt x="203" y="409"/>
                      </a:lnTo>
                      <a:lnTo>
                        <a:pt x="251" y="351"/>
                      </a:lnTo>
                      <a:lnTo>
                        <a:pt x="303" y="296"/>
                      </a:lnTo>
                      <a:lnTo>
                        <a:pt x="360" y="243"/>
                      </a:lnTo>
                      <a:lnTo>
                        <a:pt x="420" y="196"/>
                      </a:lnTo>
                      <a:lnTo>
                        <a:pt x="483" y="154"/>
                      </a:lnTo>
                      <a:lnTo>
                        <a:pt x="549" y="117"/>
                      </a:lnTo>
                      <a:lnTo>
                        <a:pt x="616" y="85"/>
                      </a:lnTo>
                      <a:lnTo>
                        <a:pt x="685" y="58"/>
                      </a:lnTo>
                      <a:lnTo>
                        <a:pt x="755" y="37"/>
                      </a:lnTo>
                      <a:lnTo>
                        <a:pt x="826" y="20"/>
                      </a:lnTo>
                      <a:lnTo>
                        <a:pt x="899" y="8"/>
                      </a:lnTo>
                      <a:lnTo>
                        <a:pt x="972" y="2"/>
                      </a:lnTo>
                      <a:lnTo>
                        <a:pt x="10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7" name="Freeform 12"/>
                <p:cNvSpPr>
                  <a:spLocks/>
                </p:cNvSpPr>
                <p:nvPr/>
              </p:nvSpPr>
              <p:spPr bwMode="auto">
                <a:xfrm>
                  <a:off x="3873500" y="4621213"/>
                  <a:ext cx="269875" cy="268288"/>
                </a:xfrm>
                <a:custGeom>
                  <a:avLst/>
                  <a:gdLst>
                    <a:gd name="T0" fmla="*/ 458 w 512"/>
                    <a:gd name="T1" fmla="*/ 0 h 507"/>
                    <a:gd name="T2" fmla="*/ 458 w 512"/>
                    <a:gd name="T3" fmla="*/ 0 h 507"/>
                    <a:gd name="T4" fmla="*/ 475 w 512"/>
                    <a:gd name="T5" fmla="*/ 3 h 507"/>
                    <a:gd name="T6" fmla="*/ 490 w 512"/>
                    <a:gd name="T7" fmla="*/ 11 h 507"/>
                    <a:gd name="T8" fmla="*/ 502 w 512"/>
                    <a:gd name="T9" fmla="*/ 22 h 507"/>
                    <a:gd name="T10" fmla="*/ 510 w 512"/>
                    <a:gd name="T11" fmla="*/ 37 h 507"/>
                    <a:gd name="T12" fmla="*/ 512 w 512"/>
                    <a:gd name="T13" fmla="*/ 54 h 507"/>
                    <a:gd name="T14" fmla="*/ 510 w 512"/>
                    <a:gd name="T15" fmla="*/ 71 h 507"/>
                    <a:gd name="T16" fmla="*/ 502 w 512"/>
                    <a:gd name="T17" fmla="*/ 85 h 507"/>
                    <a:gd name="T18" fmla="*/ 490 w 512"/>
                    <a:gd name="T19" fmla="*/ 97 h 507"/>
                    <a:gd name="T20" fmla="*/ 475 w 512"/>
                    <a:gd name="T21" fmla="*/ 104 h 507"/>
                    <a:gd name="T22" fmla="*/ 458 w 512"/>
                    <a:gd name="T23" fmla="*/ 108 h 507"/>
                    <a:gd name="T24" fmla="*/ 410 w 512"/>
                    <a:gd name="T25" fmla="*/ 111 h 507"/>
                    <a:gd name="T26" fmla="*/ 365 w 512"/>
                    <a:gd name="T27" fmla="*/ 119 h 507"/>
                    <a:gd name="T28" fmla="*/ 322 w 512"/>
                    <a:gd name="T29" fmla="*/ 135 h 507"/>
                    <a:gd name="T30" fmla="*/ 282 w 512"/>
                    <a:gd name="T31" fmla="*/ 155 h 507"/>
                    <a:gd name="T32" fmla="*/ 245 w 512"/>
                    <a:gd name="T33" fmla="*/ 179 h 507"/>
                    <a:gd name="T34" fmla="*/ 211 w 512"/>
                    <a:gd name="T35" fmla="*/ 209 h 507"/>
                    <a:gd name="T36" fmla="*/ 181 w 512"/>
                    <a:gd name="T37" fmla="*/ 242 h 507"/>
                    <a:gd name="T38" fmla="*/ 155 w 512"/>
                    <a:gd name="T39" fmla="*/ 279 h 507"/>
                    <a:gd name="T40" fmla="*/ 135 w 512"/>
                    <a:gd name="T41" fmla="*/ 319 h 507"/>
                    <a:gd name="T42" fmla="*/ 120 w 512"/>
                    <a:gd name="T43" fmla="*/ 362 h 507"/>
                    <a:gd name="T44" fmla="*/ 111 w 512"/>
                    <a:gd name="T45" fmla="*/ 407 h 507"/>
                    <a:gd name="T46" fmla="*/ 108 w 512"/>
                    <a:gd name="T47" fmla="*/ 454 h 507"/>
                    <a:gd name="T48" fmla="*/ 106 w 512"/>
                    <a:gd name="T49" fmla="*/ 470 h 507"/>
                    <a:gd name="T50" fmla="*/ 98 w 512"/>
                    <a:gd name="T51" fmla="*/ 485 h 507"/>
                    <a:gd name="T52" fmla="*/ 85 w 512"/>
                    <a:gd name="T53" fmla="*/ 498 h 507"/>
                    <a:gd name="T54" fmla="*/ 70 w 512"/>
                    <a:gd name="T55" fmla="*/ 505 h 507"/>
                    <a:gd name="T56" fmla="*/ 53 w 512"/>
                    <a:gd name="T57" fmla="*/ 507 h 507"/>
                    <a:gd name="T58" fmla="*/ 37 w 512"/>
                    <a:gd name="T59" fmla="*/ 505 h 507"/>
                    <a:gd name="T60" fmla="*/ 22 w 512"/>
                    <a:gd name="T61" fmla="*/ 498 h 507"/>
                    <a:gd name="T62" fmla="*/ 11 w 512"/>
                    <a:gd name="T63" fmla="*/ 485 h 507"/>
                    <a:gd name="T64" fmla="*/ 3 w 512"/>
                    <a:gd name="T65" fmla="*/ 470 h 507"/>
                    <a:gd name="T66" fmla="*/ 0 w 512"/>
                    <a:gd name="T67" fmla="*/ 454 h 507"/>
                    <a:gd name="T68" fmla="*/ 4 w 512"/>
                    <a:gd name="T69" fmla="*/ 401 h 507"/>
                    <a:gd name="T70" fmla="*/ 12 w 512"/>
                    <a:gd name="T71" fmla="*/ 350 h 507"/>
                    <a:gd name="T72" fmla="*/ 27 w 512"/>
                    <a:gd name="T73" fmla="*/ 301 h 507"/>
                    <a:gd name="T74" fmla="*/ 46 w 512"/>
                    <a:gd name="T75" fmla="*/ 255 h 507"/>
                    <a:gd name="T76" fmla="*/ 72 w 512"/>
                    <a:gd name="T77" fmla="*/ 211 h 507"/>
                    <a:gd name="T78" fmla="*/ 100 w 512"/>
                    <a:gd name="T79" fmla="*/ 171 h 507"/>
                    <a:gd name="T80" fmla="*/ 134 w 512"/>
                    <a:gd name="T81" fmla="*/ 133 h 507"/>
                    <a:gd name="T82" fmla="*/ 171 w 512"/>
                    <a:gd name="T83" fmla="*/ 100 h 507"/>
                    <a:gd name="T84" fmla="*/ 213 w 512"/>
                    <a:gd name="T85" fmla="*/ 71 h 507"/>
                    <a:gd name="T86" fmla="*/ 256 w 512"/>
                    <a:gd name="T87" fmla="*/ 47 h 507"/>
                    <a:gd name="T88" fmla="*/ 303 w 512"/>
                    <a:gd name="T89" fmla="*/ 27 h 507"/>
                    <a:gd name="T90" fmla="*/ 353 w 512"/>
                    <a:gd name="T91" fmla="*/ 12 h 507"/>
                    <a:gd name="T92" fmla="*/ 404 w 512"/>
                    <a:gd name="T93" fmla="*/ 3 h 507"/>
                    <a:gd name="T94" fmla="*/ 458 w 512"/>
                    <a:gd name="T95" fmla="*/ 0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2" h="507">
                      <a:moveTo>
                        <a:pt x="458" y="0"/>
                      </a:moveTo>
                      <a:lnTo>
                        <a:pt x="458" y="0"/>
                      </a:lnTo>
                      <a:lnTo>
                        <a:pt x="475" y="3"/>
                      </a:lnTo>
                      <a:lnTo>
                        <a:pt x="490" y="11"/>
                      </a:lnTo>
                      <a:lnTo>
                        <a:pt x="502" y="22"/>
                      </a:lnTo>
                      <a:lnTo>
                        <a:pt x="510" y="37"/>
                      </a:lnTo>
                      <a:lnTo>
                        <a:pt x="512" y="54"/>
                      </a:lnTo>
                      <a:lnTo>
                        <a:pt x="510" y="71"/>
                      </a:lnTo>
                      <a:lnTo>
                        <a:pt x="502" y="85"/>
                      </a:lnTo>
                      <a:lnTo>
                        <a:pt x="490" y="97"/>
                      </a:lnTo>
                      <a:lnTo>
                        <a:pt x="475" y="104"/>
                      </a:lnTo>
                      <a:lnTo>
                        <a:pt x="458" y="108"/>
                      </a:lnTo>
                      <a:lnTo>
                        <a:pt x="410" y="111"/>
                      </a:lnTo>
                      <a:lnTo>
                        <a:pt x="365" y="119"/>
                      </a:lnTo>
                      <a:lnTo>
                        <a:pt x="322" y="135"/>
                      </a:lnTo>
                      <a:lnTo>
                        <a:pt x="282" y="155"/>
                      </a:lnTo>
                      <a:lnTo>
                        <a:pt x="245" y="179"/>
                      </a:lnTo>
                      <a:lnTo>
                        <a:pt x="211" y="209"/>
                      </a:lnTo>
                      <a:lnTo>
                        <a:pt x="181" y="242"/>
                      </a:lnTo>
                      <a:lnTo>
                        <a:pt x="155" y="279"/>
                      </a:lnTo>
                      <a:lnTo>
                        <a:pt x="135" y="319"/>
                      </a:lnTo>
                      <a:lnTo>
                        <a:pt x="120" y="362"/>
                      </a:lnTo>
                      <a:lnTo>
                        <a:pt x="111" y="407"/>
                      </a:lnTo>
                      <a:lnTo>
                        <a:pt x="108" y="454"/>
                      </a:lnTo>
                      <a:lnTo>
                        <a:pt x="106" y="470"/>
                      </a:lnTo>
                      <a:lnTo>
                        <a:pt x="98" y="485"/>
                      </a:lnTo>
                      <a:lnTo>
                        <a:pt x="85" y="498"/>
                      </a:lnTo>
                      <a:lnTo>
                        <a:pt x="70" y="505"/>
                      </a:lnTo>
                      <a:lnTo>
                        <a:pt x="53" y="507"/>
                      </a:lnTo>
                      <a:lnTo>
                        <a:pt x="37" y="505"/>
                      </a:lnTo>
                      <a:lnTo>
                        <a:pt x="22" y="498"/>
                      </a:lnTo>
                      <a:lnTo>
                        <a:pt x="11" y="485"/>
                      </a:lnTo>
                      <a:lnTo>
                        <a:pt x="3" y="470"/>
                      </a:lnTo>
                      <a:lnTo>
                        <a:pt x="0" y="454"/>
                      </a:lnTo>
                      <a:lnTo>
                        <a:pt x="4" y="401"/>
                      </a:lnTo>
                      <a:lnTo>
                        <a:pt x="12" y="350"/>
                      </a:lnTo>
                      <a:lnTo>
                        <a:pt x="27" y="301"/>
                      </a:lnTo>
                      <a:lnTo>
                        <a:pt x="46" y="255"/>
                      </a:lnTo>
                      <a:lnTo>
                        <a:pt x="72" y="211"/>
                      </a:lnTo>
                      <a:lnTo>
                        <a:pt x="100" y="171"/>
                      </a:lnTo>
                      <a:lnTo>
                        <a:pt x="134" y="133"/>
                      </a:lnTo>
                      <a:lnTo>
                        <a:pt x="171" y="100"/>
                      </a:lnTo>
                      <a:lnTo>
                        <a:pt x="213" y="71"/>
                      </a:lnTo>
                      <a:lnTo>
                        <a:pt x="256" y="47"/>
                      </a:lnTo>
                      <a:lnTo>
                        <a:pt x="303" y="27"/>
                      </a:lnTo>
                      <a:lnTo>
                        <a:pt x="353" y="12"/>
                      </a:lnTo>
                      <a:lnTo>
                        <a:pt x="404" y="3"/>
                      </a:lnTo>
                      <a:lnTo>
                        <a:pt x="4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45" name="Rectangle 44"/>
              <p:cNvSpPr/>
              <p:nvPr/>
            </p:nvSpPr>
            <p:spPr>
              <a:xfrm>
                <a:off x="8024643" y="7045705"/>
                <a:ext cx="559769" cy="461665"/>
              </a:xfrm>
              <a:prstGeom prst="rect">
                <a:avLst/>
              </a:prstGeom>
            </p:spPr>
            <p:txBody>
              <a:bodyPr wrap="none">
                <a:spAutoFit/>
              </a:bodyPr>
              <a:lstStyle/>
              <a:p>
                <a:r>
                  <a:rPr lang="en-GB" sz="2400" dirty="0" smtClean="0">
                    <a:latin typeface="Comic Sans MS" panose="030F0702030302020204" pitchFamily="66" charset="0"/>
                  </a:rPr>
                  <a:t>25</a:t>
                </a:r>
                <a:endParaRPr lang="en-GB" sz="2400" dirty="0">
                  <a:latin typeface="Comic Sans MS" panose="030F0702030302020204" pitchFamily="66" charset="0"/>
                </a:endParaRPr>
              </a:p>
            </p:txBody>
          </p:sp>
        </p:grpSp>
      </p:grpSp>
      <p:sp>
        <p:nvSpPr>
          <p:cNvPr id="48" name="Rectangle 47"/>
          <p:cNvSpPr/>
          <p:nvPr/>
        </p:nvSpPr>
        <p:spPr>
          <a:xfrm>
            <a:off x="7658100" y="3163094"/>
            <a:ext cx="3658022" cy="3142456"/>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9" name="Freeform 48"/>
          <p:cNvSpPr/>
          <p:nvPr/>
        </p:nvSpPr>
        <p:spPr>
          <a:xfrm>
            <a:off x="9612140" y="3163094"/>
            <a:ext cx="1703982" cy="1702596"/>
          </a:xfrm>
          <a:custGeom>
            <a:avLst/>
            <a:gdLst>
              <a:gd name="connsiteX0" fmla="*/ 439992 w 1080000"/>
              <a:gd name="connsiteY0" fmla="*/ 0 h 1080000"/>
              <a:gd name="connsiteX1" fmla="*/ 489028 w 1080000"/>
              <a:gd name="connsiteY1" fmla="*/ 0 h 1080000"/>
              <a:gd name="connsiteX2" fmla="*/ 640008 w 1080000"/>
              <a:gd name="connsiteY2" fmla="*/ 0 h 1080000"/>
              <a:gd name="connsiteX3" fmla="*/ 1080000 w 1080000"/>
              <a:gd name="connsiteY3" fmla="*/ 0 h 1080000"/>
              <a:gd name="connsiteX4" fmla="*/ 1080000 w 1080000"/>
              <a:gd name="connsiteY4" fmla="*/ 439992 h 1080000"/>
              <a:gd name="connsiteX5" fmla="*/ 1080000 w 1080000"/>
              <a:gd name="connsiteY5" fmla="*/ 604044 h 1080000"/>
              <a:gd name="connsiteX6" fmla="*/ 1080000 w 1080000"/>
              <a:gd name="connsiteY6" fmla="*/ 640008 h 1080000"/>
              <a:gd name="connsiteX7" fmla="*/ 640008 w 1080000"/>
              <a:gd name="connsiteY7" fmla="*/ 1080000 h 1080000"/>
              <a:gd name="connsiteX8" fmla="*/ 439992 w 1080000"/>
              <a:gd name="connsiteY8" fmla="*/ 1080000 h 1080000"/>
              <a:gd name="connsiteX9" fmla="*/ 0 w 1080000"/>
              <a:gd name="connsiteY9" fmla="*/ 640008 h 1080000"/>
              <a:gd name="connsiteX10" fmla="*/ 0 w 1080000"/>
              <a:gd name="connsiteY10" fmla="*/ 439992 h 1080000"/>
              <a:gd name="connsiteX11" fmla="*/ 439992 w 1080000"/>
              <a:gd name="connsiteY11"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0000" h="1080000">
                <a:moveTo>
                  <a:pt x="439992" y="0"/>
                </a:moveTo>
                <a:lnTo>
                  <a:pt x="489028" y="0"/>
                </a:lnTo>
                <a:lnTo>
                  <a:pt x="640008" y="0"/>
                </a:lnTo>
                <a:lnTo>
                  <a:pt x="1080000" y="0"/>
                </a:lnTo>
                <a:lnTo>
                  <a:pt x="1080000" y="439992"/>
                </a:lnTo>
                <a:lnTo>
                  <a:pt x="1080000" y="604044"/>
                </a:lnTo>
                <a:lnTo>
                  <a:pt x="1080000" y="640008"/>
                </a:lnTo>
                <a:cubicBezTo>
                  <a:pt x="1080000" y="883009"/>
                  <a:pt x="883009" y="1080000"/>
                  <a:pt x="640008" y="1080000"/>
                </a:cubicBezTo>
                <a:lnTo>
                  <a:pt x="439992" y="1080000"/>
                </a:lnTo>
                <a:cubicBezTo>
                  <a:pt x="196991" y="1080000"/>
                  <a:pt x="0" y="883009"/>
                  <a:pt x="0" y="640008"/>
                </a:cubicBezTo>
                <a:lnTo>
                  <a:pt x="0" y="439992"/>
                </a:lnTo>
                <a:cubicBezTo>
                  <a:pt x="0" y="196991"/>
                  <a:pt x="196991" y="0"/>
                  <a:pt x="439992"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1" name="Group 50"/>
          <p:cNvGrpSpPr/>
          <p:nvPr/>
        </p:nvGrpSpPr>
        <p:grpSpPr>
          <a:xfrm>
            <a:off x="7571253" y="6536177"/>
            <a:ext cx="3725819" cy="1946001"/>
            <a:chOff x="2732553" y="6536177"/>
            <a:chExt cx="3725819" cy="1946001"/>
          </a:xfrm>
        </p:grpSpPr>
        <p:grpSp>
          <p:nvGrpSpPr>
            <p:cNvPr id="52" name="Group 51"/>
            <p:cNvGrpSpPr/>
            <p:nvPr/>
          </p:nvGrpSpPr>
          <p:grpSpPr>
            <a:xfrm>
              <a:off x="2732553" y="6978478"/>
              <a:ext cx="3725819" cy="1503700"/>
              <a:chOff x="1449365" y="6544059"/>
              <a:chExt cx="3725819" cy="1503700"/>
            </a:xfrm>
          </p:grpSpPr>
          <p:sp>
            <p:nvSpPr>
              <p:cNvPr id="58" name="Rectangle 57"/>
              <p:cNvSpPr/>
              <p:nvPr/>
            </p:nvSpPr>
            <p:spPr>
              <a:xfrm>
                <a:off x="2201558" y="6544059"/>
                <a:ext cx="2221442" cy="523220"/>
              </a:xfrm>
              <a:prstGeom prst="rect">
                <a:avLst/>
              </a:prstGeom>
            </p:spPr>
            <p:txBody>
              <a:bodyPr wrap="none">
                <a:spAutoFit/>
              </a:bodyPr>
              <a:lstStyle/>
              <a:p>
                <a:pPr algn="ctr"/>
                <a:r>
                  <a:rPr lang="en-GB" sz="2800" dirty="0" smtClean="0">
                    <a:latin typeface="Dosis" panose="02010503020202060003" pitchFamily="50" charset="0"/>
                  </a:rPr>
                  <a:t>Portfolio Name</a:t>
                </a:r>
                <a:endParaRPr lang="en-GB" sz="2400" dirty="0">
                  <a:latin typeface="Dosis" panose="02010503020202060003" pitchFamily="50" charset="0"/>
                </a:endParaRPr>
              </a:p>
            </p:txBody>
          </p:sp>
          <p:sp>
            <p:nvSpPr>
              <p:cNvPr id="59" name="Rectangle 58"/>
              <p:cNvSpPr/>
              <p:nvPr/>
            </p:nvSpPr>
            <p:spPr>
              <a:xfrm>
                <a:off x="1449365" y="7032096"/>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grpSp>
        <p:grpSp>
          <p:nvGrpSpPr>
            <p:cNvPr id="53" name="Group 52"/>
            <p:cNvGrpSpPr/>
            <p:nvPr/>
          </p:nvGrpSpPr>
          <p:grpSpPr>
            <a:xfrm>
              <a:off x="4148249" y="6536177"/>
              <a:ext cx="958546" cy="461665"/>
              <a:chOff x="7625866" y="7045705"/>
              <a:chExt cx="958546" cy="461665"/>
            </a:xfrm>
          </p:grpSpPr>
          <p:grpSp>
            <p:nvGrpSpPr>
              <p:cNvPr id="54" name="Group 53"/>
              <p:cNvGrpSpPr/>
              <p:nvPr/>
            </p:nvGrpSpPr>
            <p:grpSpPr>
              <a:xfrm>
                <a:off x="7625866" y="7092635"/>
                <a:ext cx="437040" cy="378515"/>
                <a:chOff x="3587750" y="4338638"/>
                <a:chExt cx="1825625" cy="1581150"/>
              </a:xfrm>
              <a:solidFill>
                <a:schemeClr val="tx1"/>
              </a:solidFill>
            </p:grpSpPr>
            <p:sp>
              <p:nvSpPr>
                <p:cNvPr id="56" name="Freeform 11"/>
                <p:cNvSpPr>
                  <a:spLocks noEditPoints="1"/>
                </p:cNvSpPr>
                <p:nvPr/>
              </p:nvSpPr>
              <p:spPr bwMode="auto">
                <a:xfrm>
                  <a:off x="3587750" y="4338638"/>
                  <a:ext cx="1825625" cy="1581150"/>
                </a:xfrm>
                <a:custGeom>
                  <a:avLst/>
                  <a:gdLst>
                    <a:gd name="T0" fmla="*/ 2154 w 3450"/>
                    <a:gd name="T1" fmla="*/ 258 h 2990"/>
                    <a:gd name="T2" fmla="*/ 1871 w 3450"/>
                    <a:gd name="T3" fmla="*/ 423 h 2990"/>
                    <a:gd name="T4" fmla="*/ 1414 w 3450"/>
                    <a:gd name="T5" fmla="*/ 308 h 2990"/>
                    <a:gd name="T6" fmla="*/ 1107 w 3450"/>
                    <a:gd name="T7" fmla="*/ 218 h 2990"/>
                    <a:gd name="T8" fmla="*/ 791 w 3450"/>
                    <a:gd name="T9" fmla="*/ 248 h 2990"/>
                    <a:gd name="T10" fmla="*/ 506 w 3450"/>
                    <a:gd name="T11" fmla="*/ 401 h 2990"/>
                    <a:gd name="T12" fmla="*/ 304 w 3450"/>
                    <a:gd name="T13" fmla="*/ 653 h 2990"/>
                    <a:gd name="T14" fmla="*/ 220 w 3450"/>
                    <a:gd name="T15" fmla="*/ 950 h 2990"/>
                    <a:gd name="T16" fmla="*/ 256 w 3450"/>
                    <a:gd name="T17" fmla="*/ 1255 h 2990"/>
                    <a:gd name="T18" fmla="*/ 411 w 3450"/>
                    <a:gd name="T19" fmla="*/ 1529 h 2990"/>
                    <a:gd name="T20" fmla="*/ 1713 w 3450"/>
                    <a:gd name="T21" fmla="*/ 2777 h 2990"/>
                    <a:gd name="T22" fmla="*/ 2993 w 3450"/>
                    <a:gd name="T23" fmla="*/ 1578 h 2990"/>
                    <a:gd name="T24" fmla="*/ 3173 w 3450"/>
                    <a:gd name="T25" fmla="*/ 1313 h 2990"/>
                    <a:gd name="T26" fmla="*/ 3232 w 3450"/>
                    <a:gd name="T27" fmla="*/ 1012 h 2990"/>
                    <a:gd name="T28" fmla="*/ 3173 w 3450"/>
                    <a:gd name="T29" fmla="*/ 711 h 2990"/>
                    <a:gd name="T30" fmla="*/ 2993 w 3450"/>
                    <a:gd name="T31" fmla="*/ 446 h 2990"/>
                    <a:gd name="T32" fmla="*/ 2719 w 3450"/>
                    <a:gd name="T33" fmla="*/ 269 h 2990"/>
                    <a:gd name="T34" fmla="*/ 2406 w 3450"/>
                    <a:gd name="T35" fmla="*/ 213 h 2990"/>
                    <a:gd name="T36" fmla="*/ 1334 w 3450"/>
                    <a:gd name="T37" fmla="*/ 45 h 2990"/>
                    <a:gd name="T38" fmla="*/ 1665 w 3450"/>
                    <a:gd name="T39" fmla="*/ 216 h 2990"/>
                    <a:gd name="T40" fmla="*/ 1977 w 3450"/>
                    <a:gd name="T41" fmla="*/ 99 h 2990"/>
                    <a:gd name="T42" fmla="*/ 2332 w 3450"/>
                    <a:gd name="T43" fmla="*/ 4 h 2990"/>
                    <a:gd name="T44" fmla="*/ 2695 w 3450"/>
                    <a:gd name="T45" fmla="*/ 37 h 2990"/>
                    <a:gd name="T46" fmla="*/ 3029 w 3450"/>
                    <a:gd name="T47" fmla="*/ 196 h 2990"/>
                    <a:gd name="T48" fmla="*/ 3290 w 3450"/>
                    <a:gd name="T49" fmla="*/ 470 h 2990"/>
                    <a:gd name="T50" fmla="*/ 3428 w 3450"/>
                    <a:gd name="T51" fmla="*/ 800 h 2990"/>
                    <a:gd name="T52" fmla="*/ 3439 w 3450"/>
                    <a:gd name="T53" fmla="*/ 1153 h 2990"/>
                    <a:gd name="T54" fmla="*/ 3327 w 3450"/>
                    <a:gd name="T55" fmla="*/ 1490 h 2990"/>
                    <a:gd name="T56" fmla="*/ 3144 w 3450"/>
                    <a:gd name="T57" fmla="*/ 1731 h 2990"/>
                    <a:gd name="T58" fmla="*/ 3074 w 3450"/>
                    <a:gd name="T59" fmla="*/ 1800 h 2990"/>
                    <a:gd name="T60" fmla="*/ 2931 w 3450"/>
                    <a:gd name="T61" fmla="*/ 1941 h 2990"/>
                    <a:gd name="T62" fmla="*/ 2738 w 3450"/>
                    <a:gd name="T63" fmla="*/ 2129 h 2990"/>
                    <a:gd name="T64" fmla="*/ 2525 w 3450"/>
                    <a:gd name="T65" fmla="*/ 2338 h 2990"/>
                    <a:gd name="T66" fmla="*/ 2314 w 3450"/>
                    <a:gd name="T67" fmla="*/ 2545 h 2990"/>
                    <a:gd name="T68" fmla="*/ 2131 w 3450"/>
                    <a:gd name="T69" fmla="*/ 2724 h 2990"/>
                    <a:gd name="T70" fmla="*/ 2004 w 3450"/>
                    <a:gd name="T71" fmla="*/ 2849 h 2990"/>
                    <a:gd name="T72" fmla="*/ 1955 w 3450"/>
                    <a:gd name="T73" fmla="*/ 2897 h 2990"/>
                    <a:gd name="T74" fmla="*/ 1783 w 3450"/>
                    <a:gd name="T75" fmla="*/ 2985 h 2990"/>
                    <a:gd name="T76" fmla="*/ 1593 w 3450"/>
                    <a:gd name="T77" fmla="*/ 2963 h 2990"/>
                    <a:gd name="T78" fmla="*/ 1485 w 3450"/>
                    <a:gd name="T79" fmla="*/ 2888 h 2990"/>
                    <a:gd name="T80" fmla="*/ 1402 w 3450"/>
                    <a:gd name="T81" fmla="*/ 2806 h 2990"/>
                    <a:gd name="T82" fmla="*/ 1248 w 3450"/>
                    <a:gd name="T83" fmla="*/ 2655 h 2990"/>
                    <a:gd name="T84" fmla="*/ 1049 w 3450"/>
                    <a:gd name="T85" fmla="*/ 2460 h 2990"/>
                    <a:gd name="T86" fmla="*/ 832 w 3450"/>
                    <a:gd name="T87" fmla="*/ 2248 h 2990"/>
                    <a:gd name="T88" fmla="*/ 622 w 3450"/>
                    <a:gd name="T89" fmla="*/ 2042 h 2990"/>
                    <a:gd name="T90" fmla="*/ 446 w 3450"/>
                    <a:gd name="T91" fmla="*/ 1868 h 2990"/>
                    <a:gd name="T92" fmla="*/ 328 w 3450"/>
                    <a:gd name="T93" fmla="*/ 1752 h 2990"/>
                    <a:gd name="T94" fmla="*/ 160 w 3450"/>
                    <a:gd name="T95" fmla="*/ 1554 h 2990"/>
                    <a:gd name="T96" fmla="*/ 22 w 3450"/>
                    <a:gd name="T97" fmla="*/ 1222 h 2990"/>
                    <a:gd name="T98" fmla="*/ 2 w 3450"/>
                    <a:gd name="T99" fmla="*/ 941 h 2990"/>
                    <a:gd name="T100" fmla="*/ 90 w 3450"/>
                    <a:gd name="T101" fmla="*/ 597 h 2990"/>
                    <a:gd name="T102" fmla="*/ 303 w 3450"/>
                    <a:gd name="T103" fmla="*/ 296 h 2990"/>
                    <a:gd name="T104" fmla="*/ 616 w 3450"/>
                    <a:gd name="T105" fmla="*/ 85 h 2990"/>
                    <a:gd name="T106" fmla="*/ 972 w 3450"/>
                    <a:gd name="T107" fmla="*/ 2 h 2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50" h="2990">
                      <a:moveTo>
                        <a:pt x="2406" y="213"/>
                      </a:moveTo>
                      <a:lnTo>
                        <a:pt x="2342" y="217"/>
                      </a:lnTo>
                      <a:lnTo>
                        <a:pt x="2279" y="226"/>
                      </a:lnTo>
                      <a:lnTo>
                        <a:pt x="2216" y="239"/>
                      </a:lnTo>
                      <a:lnTo>
                        <a:pt x="2154" y="258"/>
                      </a:lnTo>
                      <a:lnTo>
                        <a:pt x="2094" y="281"/>
                      </a:lnTo>
                      <a:lnTo>
                        <a:pt x="2036" y="308"/>
                      </a:lnTo>
                      <a:lnTo>
                        <a:pt x="1978" y="342"/>
                      </a:lnTo>
                      <a:lnTo>
                        <a:pt x="1923" y="380"/>
                      </a:lnTo>
                      <a:lnTo>
                        <a:pt x="1871" y="423"/>
                      </a:lnTo>
                      <a:lnTo>
                        <a:pt x="1724" y="552"/>
                      </a:lnTo>
                      <a:lnTo>
                        <a:pt x="1579" y="423"/>
                      </a:lnTo>
                      <a:lnTo>
                        <a:pt x="1527" y="380"/>
                      </a:lnTo>
                      <a:lnTo>
                        <a:pt x="1472" y="342"/>
                      </a:lnTo>
                      <a:lnTo>
                        <a:pt x="1414" y="308"/>
                      </a:lnTo>
                      <a:lnTo>
                        <a:pt x="1356" y="281"/>
                      </a:lnTo>
                      <a:lnTo>
                        <a:pt x="1295" y="258"/>
                      </a:lnTo>
                      <a:lnTo>
                        <a:pt x="1233" y="239"/>
                      </a:lnTo>
                      <a:lnTo>
                        <a:pt x="1170" y="226"/>
                      </a:lnTo>
                      <a:lnTo>
                        <a:pt x="1107" y="218"/>
                      </a:lnTo>
                      <a:lnTo>
                        <a:pt x="1044" y="213"/>
                      </a:lnTo>
                      <a:lnTo>
                        <a:pt x="980" y="216"/>
                      </a:lnTo>
                      <a:lnTo>
                        <a:pt x="916" y="221"/>
                      </a:lnTo>
                      <a:lnTo>
                        <a:pt x="854" y="232"/>
                      </a:lnTo>
                      <a:lnTo>
                        <a:pt x="791" y="248"/>
                      </a:lnTo>
                      <a:lnTo>
                        <a:pt x="731" y="269"/>
                      </a:lnTo>
                      <a:lnTo>
                        <a:pt x="671" y="296"/>
                      </a:lnTo>
                      <a:lnTo>
                        <a:pt x="614" y="326"/>
                      </a:lnTo>
                      <a:lnTo>
                        <a:pt x="559" y="361"/>
                      </a:lnTo>
                      <a:lnTo>
                        <a:pt x="506" y="401"/>
                      </a:lnTo>
                      <a:lnTo>
                        <a:pt x="457" y="446"/>
                      </a:lnTo>
                      <a:lnTo>
                        <a:pt x="411" y="494"/>
                      </a:lnTo>
                      <a:lnTo>
                        <a:pt x="371" y="545"/>
                      </a:lnTo>
                      <a:lnTo>
                        <a:pt x="334" y="598"/>
                      </a:lnTo>
                      <a:lnTo>
                        <a:pt x="304" y="653"/>
                      </a:lnTo>
                      <a:lnTo>
                        <a:pt x="277" y="711"/>
                      </a:lnTo>
                      <a:lnTo>
                        <a:pt x="256" y="769"/>
                      </a:lnTo>
                      <a:lnTo>
                        <a:pt x="239" y="829"/>
                      </a:lnTo>
                      <a:lnTo>
                        <a:pt x="227" y="889"/>
                      </a:lnTo>
                      <a:lnTo>
                        <a:pt x="220" y="950"/>
                      </a:lnTo>
                      <a:lnTo>
                        <a:pt x="218" y="1012"/>
                      </a:lnTo>
                      <a:lnTo>
                        <a:pt x="220" y="1073"/>
                      </a:lnTo>
                      <a:lnTo>
                        <a:pt x="227" y="1134"/>
                      </a:lnTo>
                      <a:lnTo>
                        <a:pt x="239" y="1195"/>
                      </a:lnTo>
                      <a:lnTo>
                        <a:pt x="256" y="1255"/>
                      </a:lnTo>
                      <a:lnTo>
                        <a:pt x="277" y="1313"/>
                      </a:lnTo>
                      <a:lnTo>
                        <a:pt x="304" y="1369"/>
                      </a:lnTo>
                      <a:lnTo>
                        <a:pt x="334" y="1425"/>
                      </a:lnTo>
                      <a:lnTo>
                        <a:pt x="371" y="1478"/>
                      </a:lnTo>
                      <a:lnTo>
                        <a:pt x="411" y="1529"/>
                      </a:lnTo>
                      <a:lnTo>
                        <a:pt x="457" y="1578"/>
                      </a:lnTo>
                      <a:lnTo>
                        <a:pt x="1648" y="2746"/>
                      </a:lnTo>
                      <a:lnTo>
                        <a:pt x="1668" y="2761"/>
                      </a:lnTo>
                      <a:lnTo>
                        <a:pt x="1689" y="2772"/>
                      </a:lnTo>
                      <a:lnTo>
                        <a:pt x="1713" y="2777"/>
                      </a:lnTo>
                      <a:lnTo>
                        <a:pt x="1737" y="2777"/>
                      </a:lnTo>
                      <a:lnTo>
                        <a:pt x="1760" y="2772"/>
                      </a:lnTo>
                      <a:lnTo>
                        <a:pt x="1782" y="2761"/>
                      </a:lnTo>
                      <a:lnTo>
                        <a:pt x="1802" y="2746"/>
                      </a:lnTo>
                      <a:lnTo>
                        <a:pt x="2993" y="1578"/>
                      </a:lnTo>
                      <a:lnTo>
                        <a:pt x="3039" y="1529"/>
                      </a:lnTo>
                      <a:lnTo>
                        <a:pt x="3079" y="1478"/>
                      </a:lnTo>
                      <a:lnTo>
                        <a:pt x="3115" y="1425"/>
                      </a:lnTo>
                      <a:lnTo>
                        <a:pt x="3146" y="1369"/>
                      </a:lnTo>
                      <a:lnTo>
                        <a:pt x="3173" y="1313"/>
                      </a:lnTo>
                      <a:lnTo>
                        <a:pt x="3194" y="1255"/>
                      </a:lnTo>
                      <a:lnTo>
                        <a:pt x="3210" y="1195"/>
                      </a:lnTo>
                      <a:lnTo>
                        <a:pt x="3223" y="1134"/>
                      </a:lnTo>
                      <a:lnTo>
                        <a:pt x="3229" y="1073"/>
                      </a:lnTo>
                      <a:lnTo>
                        <a:pt x="3232" y="1012"/>
                      </a:lnTo>
                      <a:lnTo>
                        <a:pt x="3229" y="950"/>
                      </a:lnTo>
                      <a:lnTo>
                        <a:pt x="3223" y="889"/>
                      </a:lnTo>
                      <a:lnTo>
                        <a:pt x="3210" y="829"/>
                      </a:lnTo>
                      <a:lnTo>
                        <a:pt x="3194" y="769"/>
                      </a:lnTo>
                      <a:lnTo>
                        <a:pt x="3173" y="711"/>
                      </a:lnTo>
                      <a:lnTo>
                        <a:pt x="3146" y="653"/>
                      </a:lnTo>
                      <a:lnTo>
                        <a:pt x="3115" y="598"/>
                      </a:lnTo>
                      <a:lnTo>
                        <a:pt x="3079" y="545"/>
                      </a:lnTo>
                      <a:lnTo>
                        <a:pt x="3039" y="494"/>
                      </a:lnTo>
                      <a:lnTo>
                        <a:pt x="2993" y="446"/>
                      </a:lnTo>
                      <a:lnTo>
                        <a:pt x="2943" y="401"/>
                      </a:lnTo>
                      <a:lnTo>
                        <a:pt x="2890" y="361"/>
                      </a:lnTo>
                      <a:lnTo>
                        <a:pt x="2835" y="325"/>
                      </a:lnTo>
                      <a:lnTo>
                        <a:pt x="2778" y="294"/>
                      </a:lnTo>
                      <a:lnTo>
                        <a:pt x="2719" y="269"/>
                      </a:lnTo>
                      <a:lnTo>
                        <a:pt x="2658" y="248"/>
                      </a:lnTo>
                      <a:lnTo>
                        <a:pt x="2596" y="232"/>
                      </a:lnTo>
                      <a:lnTo>
                        <a:pt x="2533" y="221"/>
                      </a:lnTo>
                      <a:lnTo>
                        <a:pt x="2470" y="215"/>
                      </a:lnTo>
                      <a:lnTo>
                        <a:pt x="2406" y="213"/>
                      </a:lnTo>
                      <a:close/>
                      <a:moveTo>
                        <a:pt x="1045" y="0"/>
                      </a:moveTo>
                      <a:lnTo>
                        <a:pt x="1118" y="4"/>
                      </a:lnTo>
                      <a:lnTo>
                        <a:pt x="1190" y="13"/>
                      </a:lnTo>
                      <a:lnTo>
                        <a:pt x="1263" y="26"/>
                      </a:lnTo>
                      <a:lnTo>
                        <a:pt x="1334" y="45"/>
                      </a:lnTo>
                      <a:lnTo>
                        <a:pt x="1404" y="69"/>
                      </a:lnTo>
                      <a:lnTo>
                        <a:pt x="1472" y="99"/>
                      </a:lnTo>
                      <a:lnTo>
                        <a:pt x="1539" y="132"/>
                      </a:lnTo>
                      <a:lnTo>
                        <a:pt x="1603" y="171"/>
                      </a:lnTo>
                      <a:lnTo>
                        <a:pt x="1665" y="216"/>
                      </a:lnTo>
                      <a:lnTo>
                        <a:pt x="1724" y="265"/>
                      </a:lnTo>
                      <a:lnTo>
                        <a:pt x="1784" y="216"/>
                      </a:lnTo>
                      <a:lnTo>
                        <a:pt x="1847" y="171"/>
                      </a:lnTo>
                      <a:lnTo>
                        <a:pt x="1910" y="132"/>
                      </a:lnTo>
                      <a:lnTo>
                        <a:pt x="1977" y="99"/>
                      </a:lnTo>
                      <a:lnTo>
                        <a:pt x="2045" y="69"/>
                      </a:lnTo>
                      <a:lnTo>
                        <a:pt x="2115" y="45"/>
                      </a:lnTo>
                      <a:lnTo>
                        <a:pt x="2186" y="26"/>
                      </a:lnTo>
                      <a:lnTo>
                        <a:pt x="2258" y="13"/>
                      </a:lnTo>
                      <a:lnTo>
                        <a:pt x="2332" y="4"/>
                      </a:lnTo>
                      <a:lnTo>
                        <a:pt x="2405" y="0"/>
                      </a:lnTo>
                      <a:lnTo>
                        <a:pt x="2478" y="2"/>
                      </a:lnTo>
                      <a:lnTo>
                        <a:pt x="2550" y="8"/>
                      </a:lnTo>
                      <a:lnTo>
                        <a:pt x="2623" y="20"/>
                      </a:lnTo>
                      <a:lnTo>
                        <a:pt x="2695" y="37"/>
                      </a:lnTo>
                      <a:lnTo>
                        <a:pt x="2765" y="58"/>
                      </a:lnTo>
                      <a:lnTo>
                        <a:pt x="2834" y="85"/>
                      </a:lnTo>
                      <a:lnTo>
                        <a:pt x="2901" y="117"/>
                      </a:lnTo>
                      <a:lnTo>
                        <a:pt x="2967" y="154"/>
                      </a:lnTo>
                      <a:lnTo>
                        <a:pt x="3029" y="196"/>
                      </a:lnTo>
                      <a:lnTo>
                        <a:pt x="3090" y="243"/>
                      </a:lnTo>
                      <a:lnTo>
                        <a:pt x="3147" y="296"/>
                      </a:lnTo>
                      <a:lnTo>
                        <a:pt x="3199" y="351"/>
                      </a:lnTo>
                      <a:lnTo>
                        <a:pt x="3247" y="409"/>
                      </a:lnTo>
                      <a:lnTo>
                        <a:pt x="3290" y="470"/>
                      </a:lnTo>
                      <a:lnTo>
                        <a:pt x="3327" y="532"/>
                      </a:lnTo>
                      <a:lnTo>
                        <a:pt x="3360" y="597"/>
                      </a:lnTo>
                      <a:lnTo>
                        <a:pt x="3387" y="664"/>
                      </a:lnTo>
                      <a:lnTo>
                        <a:pt x="3409" y="732"/>
                      </a:lnTo>
                      <a:lnTo>
                        <a:pt x="3428" y="800"/>
                      </a:lnTo>
                      <a:lnTo>
                        <a:pt x="3439" y="871"/>
                      </a:lnTo>
                      <a:lnTo>
                        <a:pt x="3447" y="941"/>
                      </a:lnTo>
                      <a:lnTo>
                        <a:pt x="3450" y="1012"/>
                      </a:lnTo>
                      <a:lnTo>
                        <a:pt x="3447" y="1082"/>
                      </a:lnTo>
                      <a:lnTo>
                        <a:pt x="3439" y="1153"/>
                      </a:lnTo>
                      <a:lnTo>
                        <a:pt x="3428" y="1222"/>
                      </a:lnTo>
                      <a:lnTo>
                        <a:pt x="3409" y="1292"/>
                      </a:lnTo>
                      <a:lnTo>
                        <a:pt x="3387" y="1359"/>
                      </a:lnTo>
                      <a:lnTo>
                        <a:pt x="3360" y="1426"/>
                      </a:lnTo>
                      <a:lnTo>
                        <a:pt x="3327" y="1490"/>
                      </a:lnTo>
                      <a:lnTo>
                        <a:pt x="3290" y="1554"/>
                      </a:lnTo>
                      <a:lnTo>
                        <a:pt x="3247" y="1615"/>
                      </a:lnTo>
                      <a:lnTo>
                        <a:pt x="3199" y="1672"/>
                      </a:lnTo>
                      <a:lnTo>
                        <a:pt x="3147" y="1728"/>
                      </a:lnTo>
                      <a:lnTo>
                        <a:pt x="3144" y="1731"/>
                      </a:lnTo>
                      <a:lnTo>
                        <a:pt x="3138" y="1738"/>
                      </a:lnTo>
                      <a:lnTo>
                        <a:pt x="3126" y="1748"/>
                      </a:lnTo>
                      <a:lnTo>
                        <a:pt x="3112" y="1762"/>
                      </a:lnTo>
                      <a:lnTo>
                        <a:pt x="3094" y="1780"/>
                      </a:lnTo>
                      <a:lnTo>
                        <a:pt x="3074" y="1800"/>
                      </a:lnTo>
                      <a:lnTo>
                        <a:pt x="3051" y="1823"/>
                      </a:lnTo>
                      <a:lnTo>
                        <a:pt x="3024" y="1849"/>
                      </a:lnTo>
                      <a:lnTo>
                        <a:pt x="2994" y="1878"/>
                      </a:lnTo>
                      <a:lnTo>
                        <a:pt x="2964" y="1908"/>
                      </a:lnTo>
                      <a:lnTo>
                        <a:pt x="2931" y="1941"/>
                      </a:lnTo>
                      <a:lnTo>
                        <a:pt x="2895" y="1975"/>
                      </a:lnTo>
                      <a:lnTo>
                        <a:pt x="2857" y="2012"/>
                      </a:lnTo>
                      <a:lnTo>
                        <a:pt x="2819" y="2050"/>
                      </a:lnTo>
                      <a:lnTo>
                        <a:pt x="2780" y="2089"/>
                      </a:lnTo>
                      <a:lnTo>
                        <a:pt x="2738" y="2129"/>
                      </a:lnTo>
                      <a:lnTo>
                        <a:pt x="2697" y="2170"/>
                      </a:lnTo>
                      <a:lnTo>
                        <a:pt x="2655" y="2211"/>
                      </a:lnTo>
                      <a:lnTo>
                        <a:pt x="2611" y="2253"/>
                      </a:lnTo>
                      <a:lnTo>
                        <a:pt x="2567" y="2296"/>
                      </a:lnTo>
                      <a:lnTo>
                        <a:pt x="2525" y="2338"/>
                      </a:lnTo>
                      <a:lnTo>
                        <a:pt x="2481" y="2381"/>
                      </a:lnTo>
                      <a:lnTo>
                        <a:pt x="2438" y="2423"/>
                      </a:lnTo>
                      <a:lnTo>
                        <a:pt x="2397" y="2464"/>
                      </a:lnTo>
                      <a:lnTo>
                        <a:pt x="2354" y="2505"/>
                      </a:lnTo>
                      <a:lnTo>
                        <a:pt x="2314" y="2545"/>
                      </a:lnTo>
                      <a:lnTo>
                        <a:pt x="2274" y="2584"/>
                      </a:lnTo>
                      <a:lnTo>
                        <a:pt x="2236" y="2621"/>
                      </a:lnTo>
                      <a:lnTo>
                        <a:pt x="2199" y="2657"/>
                      </a:lnTo>
                      <a:lnTo>
                        <a:pt x="2164" y="2692"/>
                      </a:lnTo>
                      <a:lnTo>
                        <a:pt x="2131" y="2724"/>
                      </a:lnTo>
                      <a:lnTo>
                        <a:pt x="2101" y="2754"/>
                      </a:lnTo>
                      <a:lnTo>
                        <a:pt x="2073" y="2782"/>
                      </a:lnTo>
                      <a:lnTo>
                        <a:pt x="2046" y="2807"/>
                      </a:lnTo>
                      <a:lnTo>
                        <a:pt x="2024" y="2829"/>
                      </a:lnTo>
                      <a:lnTo>
                        <a:pt x="2004" y="2849"/>
                      </a:lnTo>
                      <a:lnTo>
                        <a:pt x="1987" y="2866"/>
                      </a:lnTo>
                      <a:lnTo>
                        <a:pt x="1973" y="2879"/>
                      </a:lnTo>
                      <a:lnTo>
                        <a:pt x="1963" y="2888"/>
                      </a:lnTo>
                      <a:lnTo>
                        <a:pt x="1957" y="2895"/>
                      </a:lnTo>
                      <a:lnTo>
                        <a:pt x="1955" y="2897"/>
                      </a:lnTo>
                      <a:lnTo>
                        <a:pt x="1924" y="2923"/>
                      </a:lnTo>
                      <a:lnTo>
                        <a:pt x="1891" y="2945"/>
                      </a:lnTo>
                      <a:lnTo>
                        <a:pt x="1856" y="2963"/>
                      </a:lnTo>
                      <a:lnTo>
                        <a:pt x="1820" y="2977"/>
                      </a:lnTo>
                      <a:lnTo>
                        <a:pt x="1783" y="2985"/>
                      </a:lnTo>
                      <a:lnTo>
                        <a:pt x="1744" y="2990"/>
                      </a:lnTo>
                      <a:lnTo>
                        <a:pt x="1705" y="2990"/>
                      </a:lnTo>
                      <a:lnTo>
                        <a:pt x="1667" y="2985"/>
                      </a:lnTo>
                      <a:lnTo>
                        <a:pt x="1630" y="2977"/>
                      </a:lnTo>
                      <a:lnTo>
                        <a:pt x="1593" y="2963"/>
                      </a:lnTo>
                      <a:lnTo>
                        <a:pt x="1558" y="2945"/>
                      </a:lnTo>
                      <a:lnTo>
                        <a:pt x="1525" y="2923"/>
                      </a:lnTo>
                      <a:lnTo>
                        <a:pt x="1494" y="2897"/>
                      </a:lnTo>
                      <a:lnTo>
                        <a:pt x="1492" y="2895"/>
                      </a:lnTo>
                      <a:lnTo>
                        <a:pt x="1485" y="2888"/>
                      </a:lnTo>
                      <a:lnTo>
                        <a:pt x="1476" y="2879"/>
                      </a:lnTo>
                      <a:lnTo>
                        <a:pt x="1462" y="2865"/>
                      </a:lnTo>
                      <a:lnTo>
                        <a:pt x="1445" y="2848"/>
                      </a:lnTo>
                      <a:lnTo>
                        <a:pt x="1425" y="2829"/>
                      </a:lnTo>
                      <a:lnTo>
                        <a:pt x="1402" y="2806"/>
                      </a:lnTo>
                      <a:lnTo>
                        <a:pt x="1376" y="2781"/>
                      </a:lnTo>
                      <a:lnTo>
                        <a:pt x="1347" y="2753"/>
                      </a:lnTo>
                      <a:lnTo>
                        <a:pt x="1317" y="2722"/>
                      </a:lnTo>
                      <a:lnTo>
                        <a:pt x="1283" y="2690"/>
                      </a:lnTo>
                      <a:lnTo>
                        <a:pt x="1248" y="2655"/>
                      </a:lnTo>
                      <a:lnTo>
                        <a:pt x="1210" y="2619"/>
                      </a:lnTo>
                      <a:lnTo>
                        <a:pt x="1172" y="2581"/>
                      </a:lnTo>
                      <a:lnTo>
                        <a:pt x="1132" y="2542"/>
                      </a:lnTo>
                      <a:lnTo>
                        <a:pt x="1092" y="2501"/>
                      </a:lnTo>
                      <a:lnTo>
                        <a:pt x="1049" y="2460"/>
                      </a:lnTo>
                      <a:lnTo>
                        <a:pt x="1007" y="2418"/>
                      </a:lnTo>
                      <a:lnTo>
                        <a:pt x="963" y="2376"/>
                      </a:lnTo>
                      <a:lnTo>
                        <a:pt x="920" y="2333"/>
                      </a:lnTo>
                      <a:lnTo>
                        <a:pt x="876" y="2291"/>
                      </a:lnTo>
                      <a:lnTo>
                        <a:pt x="832" y="2248"/>
                      </a:lnTo>
                      <a:lnTo>
                        <a:pt x="789" y="2205"/>
                      </a:lnTo>
                      <a:lnTo>
                        <a:pt x="746" y="2164"/>
                      </a:lnTo>
                      <a:lnTo>
                        <a:pt x="704" y="2122"/>
                      </a:lnTo>
                      <a:lnTo>
                        <a:pt x="663" y="2082"/>
                      </a:lnTo>
                      <a:lnTo>
                        <a:pt x="622" y="2042"/>
                      </a:lnTo>
                      <a:lnTo>
                        <a:pt x="584" y="2004"/>
                      </a:lnTo>
                      <a:lnTo>
                        <a:pt x="547" y="1967"/>
                      </a:lnTo>
                      <a:lnTo>
                        <a:pt x="511" y="1932"/>
                      </a:lnTo>
                      <a:lnTo>
                        <a:pt x="478" y="1900"/>
                      </a:lnTo>
                      <a:lnTo>
                        <a:pt x="446" y="1868"/>
                      </a:lnTo>
                      <a:lnTo>
                        <a:pt x="416" y="1840"/>
                      </a:lnTo>
                      <a:lnTo>
                        <a:pt x="390" y="1813"/>
                      </a:lnTo>
                      <a:lnTo>
                        <a:pt x="366" y="1790"/>
                      </a:lnTo>
                      <a:lnTo>
                        <a:pt x="345" y="1770"/>
                      </a:lnTo>
                      <a:lnTo>
                        <a:pt x="328" y="1752"/>
                      </a:lnTo>
                      <a:lnTo>
                        <a:pt x="313" y="1739"/>
                      </a:lnTo>
                      <a:lnTo>
                        <a:pt x="303" y="1728"/>
                      </a:lnTo>
                      <a:lnTo>
                        <a:pt x="251" y="1672"/>
                      </a:lnTo>
                      <a:lnTo>
                        <a:pt x="203" y="1615"/>
                      </a:lnTo>
                      <a:lnTo>
                        <a:pt x="160" y="1554"/>
                      </a:lnTo>
                      <a:lnTo>
                        <a:pt x="122" y="1490"/>
                      </a:lnTo>
                      <a:lnTo>
                        <a:pt x="90" y="1426"/>
                      </a:lnTo>
                      <a:lnTo>
                        <a:pt x="63" y="1359"/>
                      </a:lnTo>
                      <a:lnTo>
                        <a:pt x="40" y="1292"/>
                      </a:lnTo>
                      <a:lnTo>
                        <a:pt x="22" y="1222"/>
                      </a:lnTo>
                      <a:lnTo>
                        <a:pt x="10" y="1153"/>
                      </a:lnTo>
                      <a:lnTo>
                        <a:pt x="2" y="1082"/>
                      </a:lnTo>
                      <a:lnTo>
                        <a:pt x="0" y="1015"/>
                      </a:lnTo>
                      <a:lnTo>
                        <a:pt x="0" y="1008"/>
                      </a:lnTo>
                      <a:lnTo>
                        <a:pt x="2" y="941"/>
                      </a:lnTo>
                      <a:lnTo>
                        <a:pt x="10" y="871"/>
                      </a:lnTo>
                      <a:lnTo>
                        <a:pt x="22" y="800"/>
                      </a:lnTo>
                      <a:lnTo>
                        <a:pt x="40" y="732"/>
                      </a:lnTo>
                      <a:lnTo>
                        <a:pt x="63" y="664"/>
                      </a:lnTo>
                      <a:lnTo>
                        <a:pt x="90" y="597"/>
                      </a:lnTo>
                      <a:lnTo>
                        <a:pt x="122" y="532"/>
                      </a:lnTo>
                      <a:lnTo>
                        <a:pt x="160" y="470"/>
                      </a:lnTo>
                      <a:lnTo>
                        <a:pt x="203" y="409"/>
                      </a:lnTo>
                      <a:lnTo>
                        <a:pt x="251" y="351"/>
                      </a:lnTo>
                      <a:lnTo>
                        <a:pt x="303" y="296"/>
                      </a:lnTo>
                      <a:lnTo>
                        <a:pt x="360" y="243"/>
                      </a:lnTo>
                      <a:lnTo>
                        <a:pt x="420" y="196"/>
                      </a:lnTo>
                      <a:lnTo>
                        <a:pt x="483" y="154"/>
                      </a:lnTo>
                      <a:lnTo>
                        <a:pt x="549" y="117"/>
                      </a:lnTo>
                      <a:lnTo>
                        <a:pt x="616" y="85"/>
                      </a:lnTo>
                      <a:lnTo>
                        <a:pt x="685" y="58"/>
                      </a:lnTo>
                      <a:lnTo>
                        <a:pt x="755" y="37"/>
                      </a:lnTo>
                      <a:lnTo>
                        <a:pt x="826" y="20"/>
                      </a:lnTo>
                      <a:lnTo>
                        <a:pt x="899" y="8"/>
                      </a:lnTo>
                      <a:lnTo>
                        <a:pt x="972" y="2"/>
                      </a:lnTo>
                      <a:lnTo>
                        <a:pt x="10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7" name="Freeform 12"/>
                <p:cNvSpPr>
                  <a:spLocks/>
                </p:cNvSpPr>
                <p:nvPr/>
              </p:nvSpPr>
              <p:spPr bwMode="auto">
                <a:xfrm>
                  <a:off x="3873500" y="4621213"/>
                  <a:ext cx="269875" cy="268288"/>
                </a:xfrm>
                <a:custGeom>
                  <a:avLst/>
                  <a:gdLst>
                    <a:gd name="T0" fmla="*/ 458 w 512"/>
                    <a:gd name="T1" fmla="*/ 0 h 507"/>
                    <a:gd name="T2" fmla="*/ 458 w 512"/>
                    <a:gd name="T3" fmla="*/ 0 h 507"/>
                    <a:gd name="T4" fmla="*/ 475 w 512"/>
                    <a:gd name="T5" fmla="*/ 3 h 507"/>
                    <a:gd name="T6" fmla="*/ 490 w 512"/>
                    <a:gd name="T7" fmla="*/ 11 h 507"/>
                    <a:gd name="T8" fmla="*/ 502 w 512"/>
                    <a:gd name="T9" fmla="*/ 22 h 507"/>
                    <a:gd name="T10" fmla="*/ 510 w 512"/>
                    <a:gd name="T11" fmla="*/ 37 h 507"/>
                    <a:gd name="T12" fmla="*/ 512 w 512"/>
                    <a:gd name="T13" fmla="*/ 54 h 507"/>
                    <a:gd name="T14" fmla="*/ 510 w 512"/>
                    <a:gd name="T15" fmla="*/ 71 h 507"/>
                    <a:gd name="T16" fmla="*/ 502 w 512"/>
                    <a:gd name="T17" fmla="*/ 85 h 507"/>
                    <a:gd name="T18" fmla="*/ 490 w 512"/>
                    <a:gd name="T19" fmla="*/ 97 h 507"/>
                    <a:gd name="T20" fmla="*/ 475 w 512"/>
                    <a:gd name="T21" fmla="*/ 104 h 507"/>
                    <a:gd name="T22" fmla="*/ 458 w 512"/>
                    <a:gd name="T23" fmla="*/ 108 h 507"/>
                    <a:gd name="T24" fmla="*/ 410 w 512"/>
                    <a:gd name="T25" fmla="*/ 111 h 507"/>
                    <a:gd name="T26" fmla="*/ 365 w 512"/>
                    <a:gd name="T27" fmla="*/ 119 h 507"/>
                    <a:gd name="T28" fmla="*/ 322 w 512"/>
                    <a:gd name="T29" fmla="*/ 135 h 507"/>
                    <a:gd name="T30" fmla="*/ 282 w 512"/>
                    <a:gd name="T31" fmla="*/ 155 h 507"/>
                    <a:gd name="T32" fmla="*/ 245 w 512"/>
                    <a:gd name="T33" fmla="*/ 179 h 507"/>
                    <a:gd name="T34" fmla="*/ 211 w 512"/>
                    <a:gd name="T35" fmla="*/ 209 h 507"/>
                    <a:gd name="T36" fmla="*/ 181 w 512"/>
                    <a:gd name="T37" fmla="*/ 242 h 507"/>
                    <a:gd name="T38" fmla="*/ 155 w 512"/>
                    <a:gd name="T39" fmla="*/ 279 h 507"/>
                    <a:gd name="T40" fmla="*/ 135 w 512"/>
                    <a:gd name="T41" fmla="*/ 319 h 507"/>
                    <a:gd name="T42" fmla="*/ 120 w 512"/>
                    <a:gd name="T43" fmla="*/ 362 h 507"/>
                    <a:gd name="T44" fmla="*/ 111 w 512"/>
                    <a:gd name="T45" fmla="*/ 407 h 507"/>
                    <a:gd name="T46" fmla="*/ 108 w 512"/>
                    <a:gd name="T47" fmla="*/ 454 h 507"/>
                    <a:gd name="T48" fmla="*/ 106 w 512"/>
                    <a:gd name="T49" fmla="*/ 470 h 507"/>
                    <a:gd name="T50" fmla="*/ 98 w 512"/>
                    <a:gd name="T51" fmla="*/ 485 h 507"/>
                    <a:gd name="T52" fmla="*/ 85 w 512"/>
                    <a:gd name="T53" fmla="*/ 498 h 507"/>
                    <a:gd name="T54" fmla="*/ 70 w 512"/>
                    <a:gd name="T55" fmla="*/ 505 h 507"/>
                    <a:gd name="T56" fmla="*/ 53 w 512"/>
                    <a:gd name="T57" fmla="*/ 507 h 507"/>
                    <a:gd name="T58" fmla="*/ 37 w 512"/>
                    <a:gd name="T59" fmla="*/ 505 h 507"/>
                    <a:gd name="T60" fmla="*/ 22 w 512"/>
                    <a:gd name="T61" fmla="*/ 498 h 507"/>
                    <a:gd name="T62" fmla="*/ 11 w 512"/>
                    <a:gd name="T63" fmla="*/ 485 h 507"/>
                    <a:gd name="T64" fmla="*/ 3 w 512"/>
                    <a:gd name="T65" fmla="*/ 470 h 507"/>
                    <a:gd name="T66" fmla="*/ 0 w 512"/>
                    <a:gd name="T67" fmla="*/ 454 h 507"/>
                    <a:gd name="T68" fmla="*/ 4 w 512"/>
                    <a:gd name="T69" fmla="*/ 401 h 507"/>
                    <a:gd name="T70" fmla="*/ 12 w 512"/>
                    <a:gd name="T71" fmla="*/ 350 h 507"/>
                    <a:gd name="T72" fmla="*/ 27 w 512"/>
                    <a:gd name="T73" fmla="*/ 301 h 507"/>
                    <a:gd name="T74" fmla="*/ 46 w 512"/>
                    <a:gd name="T75" fmla="*/ 255 h 507"/>
                    <a:gd name="T76" fmla="*/ 72 w 512"/>
                    <a:gd name="T77" fmla="*/ 211 h 507"/>
                    <a:gd name="T78" fmla="*/ 100 w 512"/>
                    <a:gd name="T79" fmla="*/ 171 h 507"/>
                    <a:gd name="T80" fmla="*/ 134 w 512"/>
                    <a:gd name="T81" fmla="*/ 133 h 507"/>
                    <a:gd name="T82" fmla="*/ 171 w 512"/>
                    <a:gd name="T83" fmla="*/ 100 h 507"/>
                    <a:gd name="T84" fmla="*/ 213 w 512"/>
                    <a:gd name="T85" fmla="*/ 71 h 507"/>
                    <a:gd name="T86" fmla="*/ 256 w 512"/>
                    <a:gd name="T87" fmla="*/ 47 h 507"/>
                    <a:gd name="T88" fmla="*/ 303 w 512"/>
                    <a:gd name="T89" fmla="*/ 27 h 507"/>
                    <a:gd name="T90" fmla="*/ 353 w 512"/>
                    <a:gd name="T91" fmla="*/ 12 h 507"/>
                    <a:gd name="T92" fmla="*/ 404 w 512"/>
                    <a:gd name="T93" fmla="*/ 3 h 507"/>
                    <a:gd name="T94" fmla="*/ 458 w 512"/>
                    <a:gd name="T95" fmla="*/ 0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2" h="507">
                      <a:moveTo>
                        <a:pt x="458" y="0"/>
                      </a:moveTo>
                      <a:lnTo>
                        <a:pt x="458" y="0"/>
                      </a:lnTo>
                      <a:lnTo>
                        <a:pt x="475" y="3"/>
                      </a:lnTo>
                      <a:lnTo>
                        <a:pt x="490" y="11"/>
                      </a:lnTo>
                      <a:lnTo>
                        <a:pt x="502" y="22"/>
                      </a:lnTo>
                      <a:lnTo>
                        <a:pt x="510" y="37"/>
                      </a:lnTo>
                      <a:lnTo>
                        <a:pt x="512" y="54"/>
                      </a:lnTo>
                      <a:lnTo>
                        <a:pt x="510" y="71"/>
                      </a:lnTo>
                      <a:lnTo>
                        <a:pt x="502" y="85"/>
                      </a:lnTo>
                      <a:lnTo>
                        <a:pt x="490" y="97"/>
                      </a:lnTo>
                      <a:lnTo>
                        <a:pt x="475" y="104"/>
                      </a:lnTo>
                      <a:lnTo>
                        <a:pt x="458" y="108"/>
                      </a:lnTo>
                      <a:lnTo>
                        <a:pt x="410" y="111"/>
                      </a:lnTo>
                      <a:lnTo>
                        <a:pt x="365" y="119"/>
                      </a:lnTo>
                      <a:lnTo>
                        <a:pt x="322" y="135"/>
                      </a:lnTo>
                      <a:lnTo>
                        <a:pt x="282" y="155"/>
                      </a:lnTo>
                      <a:lnTo>
                        <a:pt x="245" y="179"/>
                      </a:lnTo>
                      <a:lnTo>
                        <a:pt x="211" y="209"/>
                      </a:lnTo>
                      <a:lnTo>
                        <a:pt x="181" y="242"/>
                      </a:lnTo>
                      <a:lnTo>
                        <a:pt x="155" y="279"/>
                      </a:lnTo>
                      <a:lnTo>
                        <a:pt x="135" y="319"/>
                      </a:lnTo>
                      <a:lnTo>
                        <a:pt x="120" y="362"/>
                      </a:lnTo>
                      <a:lnTo>
                        <a:pt x="111" y="407"/>
                      </a:lnTo>
                      <a:lnTo>
                        <a:pt x="108" y="454"/>
                      </a:lnTo>
                      <a:lnTo>
                        <a:pt x="106" y="470"/>
                      </a:lnTo>
                      <a:lnTo>
                        <a:pt x="98" y="485"/>
                      </a:lnTo>
                      <a:lnTo>
                        <a:pt x="85" y="498"/>
                      </a:lnTo>
                      <a:lnTo>
                        <a:pt x="70" y="505"/>
                      </a:lnTo>
                      <a:lnTo>
                        <a:pt x="53" y="507"/>
                      </a:lnTo>
                      <a:lnTo>
                        <a:pt x="37" y="505"/>
                      </a:lnTo>
                      <a:lnTo>
                        <a:pt x="22" y="498"/>
                      </a:lnTo>
                      <a:lnTo>
                        <a:pt x="11" y="485"/>
                      </a:lnTo>
                      <a:lnTo>
                        <a:pt x="3" y="470"/>
                      </a:lnTo>
                      <a:lnTo>
                        <a:pt x="0" y="454"/>
                      </a:lnTo>
                      <a:lnTo>
                        <a:pt x="4" y="401"/>
                      </a:lnTo>
                      <a:lnTo>
                        <a:pt x="12" y="350"/>
                      </a:lnTo>
                      <a:lnTo>
                        <a:pt x="27" y="301"/>
                      </a:lnTo>
                      <a:lnTo>
                        <a:pt x="46" y="255"/>
                      </a:lnTo>
                      <a:lnTo>
                        <a:pt x="72" y="211"/>
                      </a:lnTo>
                      <a:lnTo>
                        <a:pt x="100" y="171"/>
                      </a:lnTo>
                      <a:lnTo>
                        <a:pt x="134" y="133"/>
                      </a:lnTo>
                      <a:lnTo>
                        <a:pt x="171" y="100"/>
                      </a:lnTo>
                      <a:lnTo>
                        <a:pt x="213" y="71"/>
                      </a:lnTo>
                      <a:lnTo>
                        <a:pt x="256" y="47"/>
                      </a:lnTo>
                      <a:lnTo>
                        <a:pt x="303" y="27"/>
                      </a:lnTo>
                      <a:lnTo>
                        <a:pt x="353" y="12"/>
                      </a:lnTo>
                      <a:lnTo>
                        <a:pt x="404" y="3"/>
                      </a:lnTo>
                      <a:lnTo>
                        <a:pt x="4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55" name="Rectangle 54"/>
              <p:cNvSpPr/>
              <p:nvPr/>
            </p:nvSpPr>
            <p:spPr>
              <a:xfrm>
                <a:off x="8024643" y="7045705"/>
                <a:ext cx="559769" cy="461665"/>
              </a:xfrm>
              <a:prstGeom prst="rect">
                <a:avLst/>
              </a:prstGeom>
            </p:spPr>
            <p:txBody>
              <a:bodyPr wrap="none">
                <a:spAutoFit/>
              </a:bodyPr>
              <a:lstStyle/>
              <a:p>
                <a:r>
                  <a:rPr lang="en-GB" sz="2400" dirty="0" smtClean="0">
                    <a:latin typeface="Comic Sans MS" panose="030F0702030302020204" pitchFamily="66" charset="0"/>
                  </a:rPr>
                  <a:t>25</a:t>
                </a:r>
                <a:endParaRPr lang="en-GB" sz="2400" dirty="0">
                  <a:latin typeface="Comic Sans MS" panose="030F0702030302020204" pitchFamily="66" charset="0"/>
                </a:endParaRPr>
              </a:p>
            </p:txBody>
          </p:sp>
        </p:grpSp>
      </p:grpSp>
      <p:sp>
        <p:nvSpPr>
          <p:cNvPr id="60" name="Rectangle 59"/>
          <p:cNvSpPr/>
          <p:nvPr/>
        </p:nvSpPr>
        <p:spPr>
          <a:xfrm>
            <a:off x="12820650" y="3163094"/>
            <a:ext cx="3658022" cy="3142456"/>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1" name="Freeform 60"/>
          <p:cNvSpPr/>
          <p:nvPr/>
        </p:nvSpPr>
        <p:spPr>
          <a:xfrm>
            <a:off x="14774690" y="3163094"/>
            <a:ext cx="1703982" cy="1702596"/>
          </a:xfrm>
          <a:custGeom>
            <a:avLst/>
            <a:gdLst>
              <a:gd name="connsiteX0" fmla="*/ 439992 w 1080000"/>
              <a:gd name="connsiteY0" fmla="*/ 0 h 1080000"/>
              <a:gd name="connsiteX1" fmla="*/ 489028 w 1080000"/>
              <a:gd name="connsiteY1" fmla="*/ 0 h 1080000"/>
              <a:gd name="connsiteX2" fmla="*/ 640008 w 1080000"/>
              <a:gd name="connsiteY2" fmla="*/ 0 h 1080000"/>
              <a:gd name="connsiteX3" fmla="*/ 1080000 w 1080000"/>
              <a:gd name="connsiteY3" fmla="*/ 0 h 1080000"/>
              <a:gd name="connsiteX4" fmla="*/ 1080000 w 1080000"/>
              <a:gd name="connsiteY4" fmla="*/ 439992 h 1080000"/>
              <a:gd name="connsiteX5" fmla="*/ 1080000 w 1080000"/>
              <a:gd name="connsiteY5" fmla="*/ 604044 h 1080000"/>
              <a:gd name="connsiteX6" fmla="*/ 1080000 w 1080000"/>
              <a:gd name="connsiteY6" fmla="*/ 640008 h 1080000"/>
              <a:gd name="connsiteX7" fmla="*/ 640008 w 1080000"/>
              <a:gd name="connsiteY7" fmla="*/ 1080000 h 1080000"/>
              <a:gd name="connsiteX8" fmla="*/ 439992 w 1080000"/>
              <a:gd name="connsiteY8" fmla="*/ 1080000 h 1080000"/>
              <a:gd name="connsiteX9" fmla="*/ 0 w 1080000"/>
              <a:gd name="connsiteY9" fmla="*/ 640008 h 1080000"/>
              <a:gd name="connsiteX10" fmla="*/ 0 w 1080000"/>
              <a:gd name="connsiteY10" fmla="*/ 439992 h 1080000"/>
              <a:gd name="connsiteX11" fmla="*/ 439992 w 1080000"/>
              <a:gd name="connsiteY11"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0000" h="1080000">
                <a:moveTo>
                  <a:pt x="439992" y="0"/>
                </a:moveTo>
                <a:lnTo>
                  <a:pt x="489028" y="0"/>
                </a:lnTo>
                <a:lnTo>
                  <a:pt x="640008" y="0"/>
                </a:lnTo>
                <a:lnTo>
                  <a:pt x="1080000" y="0"/>
                </a:lnTo>
                <a:lnTo>
                  <a:pt x="1080000" y="439992"/>
                </a:lnTo>
                <a:lnTo>
                  <a:pt x="1080000" y="604044"/>
                </a:lnTo>
                <a:lnTo>
                  <a:pt x="1080000" y="640008"/>
                </a:lnTo>
                <a:cubicBezTo>
                  <a:pt x="1080000" y="883009"/>
                  <a:pt x="883009" y="1080000"/>
                  <a:pt x="640008" y="1080000"/>
                </a:cubicBezTo>
                <a:lnTo>
                  <a:pt x="439992" y="1080000"/>
                </a:lnTo>
                <a:cubicBezTo>
                  <a:pt x="196991" y="1080000"/>
                  <a:pt x="0" y="883009"/>
                  <a:pt x="0" y="640008"/>
                </a:cubicBezTo>
                <a:lnTo>
                  <a:pt x="0" y="439992"/>
                </a:lnTo>
                <a:cubicBezTo>
                  <a:pt x="0" y="196991"/>
                  <a:pt x="196991" y="0"/>
                  <a:pt x="439992" y="0"/>
                </a:cubicBezTo>
                <a:close/>
              </a:path>
            </a:pathLst>
          </a:cu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3" name="Group 62"/>
          <p:cNvGrpSpPr/>
          <p:nvPr/>
        </p:nvGrpSpPr>
        <p:grpSpPr>
          <a:xfrm>
            <a:off x="12733803" y="6536177"/>
            <a:ext cx="3725819" cy="1946001"/>
            <a:chOff x="2732553" y="6536177"/>
            <a:chExt cx="3725819" cy="1946001"/>
          </a:xfrm>
        </p:grpSpPr>
        <p:grpSp>
          <p:nvGrpSpPr>
            <p:cNvPr id="64" name="Group 63"/>
            <p:cNvGrpSpPr/>
            <p:nvPr/>
          </p:nvGrpSpPr>
          <p:grpSpPr>
            <a:xfrm>
              <a:off x="2732553" y="6978478"/>
              <a:ext cx="3725819" cy="1503700"/>
              <a:chOff x="1449365" y="6544059"/>
              <a:chExt cx="3725819" cy="1503700"/>
            </a:xfrm>
          </p:grpSpPr>
          <p:sp>
            <p:nvSpPr>
              <p:cNvPr id="70" name="Rectangle 69"/>
              <p:cNvSpPr/>
              <p:nvPr/>
            </p:nvSpPr>
            <p:spPr>
              <a:xfrm>
                <a:off x="2201558" y="6544059"/>
                <a:ext cx="2221442" cy="523220"/>
              </a:xfrm>
              <a:prstGeom prst="rect">
                <a:avLst/>
              </a:prstGeom>
            </p:spPr>
            <p:txBody>
              <a:bodyPr wrap="none">
                <a:spAutoFit/>
              </a:bodyPr>
              <a:lstStyle/>
              <a:p>
                <a:pPr algn="ctr"/>
                <a:r>
                  <a:rPr lang="en-GB" sz="2800" dirty="0" smtClean="0">
                    <a:latin typeface="Dosis" panose="02010503020202060003" pitchFamily="50" charset="0"/>
                  </a:rPr>
                  <a:t>Portfolio Name</a:t>
                </a:r>
                <a:endParaRPr lang="en-GB" sz="2400" dirty="0">
                  <a:latin typeface="Dosis" panose="02010503020202060003" pitchFamily="50" charset="0"/>
                </a:endParaRPr>
              </a:p>
            </p:txBody>
          </p:sp>
          <p:sp>
            <p:nvSpPr>
              <p:cNvPr id="71" name="Rectangle 70"/>
              <p:cNvSpPr/>
              <p:nvPr/>
            </p:nvSpPr>
            <p:spPr>
              <a:xfrm>
                <a:off x="1449365" y="7032096"/>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grpSp>
        <p:grpSp>
          <p:nvGrpSpPr>
            <p:cNvPr id="65" name="Group 64"/>
            <p:cNvGrpSpPr/>
            <p:nvPr/>
          </p:nvGrpSpPr>
          <p:grpSpPr>
            <a:xfrm>
              <a:off x="4148249" y="6536177"/>
              <a:ext cx="958546" cy="461665"/>
              <a:chOff x="7625866" y="7045705"/>
              <a:chExt cx="958546" cy="461665"/>
            </a:xfrm>
          </p:grpSpPr>
          <p:grpSp>
            <p:nvGrpSpPr>
              <p:cNvPr id="66" name="Group 65"/>
              <p:cNvGrpSpPr/>
              <p:nvPr/>
            </p:nvGrpSpPr>
            <p:grpSpPr>
              <a:xfrm>
                <a:off x="7625866" y="7092635"/>
                <a:ext cx="437040" cy="378515"/>
                <a:chOff x="3587750" y="4338638"/>
                <a:chExt cx="1825625" cy="1581150"/>
              </a:xfrm>
              <a:solidFill>
                <a:schemeClr val="tx1"/>
              </a:solidFill>
            </p:grpSpPr>
            <p:sp>
              <p:nvSpPr>
                <p:cNvPr id="68" name="Freeform 11"/>
                <p:cNvSpPr>
                  <a:spLocks noEditPoints="1"/>
                </p:cNvSpPr>
                <p:nvPr/>
              </p:nvSpPr>
              <p:spPr bwMode="auto">
                <a:xfrm>
                  <a:off x="3587750" y="4338638"/>
                  <a:ext cx="1825625" cy="1581150"/>
                </a:xfrm>
                <a:custGeom>
                  <a:avLst/>
                  <a:gdLst>
                    <a:gd name="T0" fmla="*/ 2154 w 3450"/>
                    <a:gd name="T1" fmla="*/ 258 h 2990"/>
                    <a:gd name="T2" fmla="*/ 1871 w 3450"/>
                    <a:gd name="T3" fmla="*/ 423 h 2990"/>
                    <a:gd name="T4" fmla="*/ 1414 w 3450"/>
                    <a:gd name="T5" fmla="*/ 308 h 2990"/>
                    <a:gd name="T6" fmla="*/ 1107 w 3450"/>
                    <a:gd name="T7" fmla="*/ 218 h 2990"/>
                    <a:gd name="T8" fmla="*/ 791 w 3450"/>
                    <a:gd name="T9" fmla="*/ 248 h 2990"/>
                    <a:gd name="T10" fmla="*/ 506 w 3450"/>
                    <a:gd name="T11" fmla="*/ 401 h 2990"/>
                    <a:gd name="T12" fmla="*/ 304 w 3450"/>
                    <a:gd name="T13" fmla="*/ 653 h 2990"/>
                    <a:gd name="T14" fmla="*/ 220 w 3450"/>
                    <a:gd name="T15" fmla="*/ 950 h 2990"/>
                    <a:gd name="T16" fmla="*/ 256 w 3450"/>
                    <a:gd name="T17" fmla="*/ 1255 h 2990"/>
                    <a:gd name="T18" fmla="*/ 411 w 3450"/>
                    <a:gd name="T19" fmla="*/ 1529 h 2990"/>
                    <a:gd name="T20" fmla="*/ 1713 w 3450"/>
                    <a:gd name="T21" fmla="*/ 2777 h 2990"/>
                    <a:gd name="T22" fmla="*/ 2993 w 3450"/>
                    <a:gd name="T23" fmla="*/ 1578 h 2990"/>
                    <a:gd name="T24" fmla="*/ 3173 w 3450"/>
                    <a:gd name="T25" fmla="*/ 1313 h 2990"/>
                    <a:gd name="T26" fmla="*/ 3232 w 3450"/>
                    <a:gd name="T27" fmla="*/ 1012 h 2990"/>
                    <a:gd name="T28" fmla="*/ 3173 w 3450"/>
                    <a:gd name="T29" fmla="*/ 711 h 2990"/>
                    <a:gd name="T30" fmla="*/ 2993 w 3450"/>
                    <a:gd name="T31" fmla="*/ 446 h 2990"/>
                    <a:gd name="T32" fmla="*/ 2719 w 3450"/>
                    <a:gd name="T33" fmla="*/ 269 h 2990"/>
                    <a:gd name="T34" fmla="*/ 2406 w 3450"/>
                    <a:gd name="T35" fmla="*/ 213 h 2990"/>
                    <a:gd name="T36" fmla="*/ 1334 w 3450"/>
                    <a:gd name="T37" fmla="*/ 45 h 2990"/>
                    <a:gd name="T38" fmla="*/ 1665 w 3450"/>
                    <a:gd name="T39" fmla="*/ 216 h 2990"/>
                    <a:gd name="T40" fmla="*/ 1977 w 3450"/>
                    <a:gd name="T41" fmla="*/ 99 h 2990"/>
                    <a:gd name="T42" fmla="*/ 2332 w 3450"/>
                    <a:gd name="T43" fmla="*/ 4 h 2990"/>
                    <a:gd name="T44" fmla="*/ 2695 w 3450"/>
                    <a:gd name="T45" fmla="*/ 37 h 2990"/>
                    <a:gd name="T46" fmla="*/ 3029 w 3450"/>
                    <a:gd name="T47" fmla="*/ 196 h 2990"/>
                    <a:gd name="T48" fmla="*/ 3290 w 3450"/>
                    <a:gd name="T49" fmla="*/ 470 h 2990"/>
                    <a:gd name="T50" fmla="*/ 3428 w 3450"/>
                    <a:gd name="T51" fmla="*/ 800 h 2990"/>
                    <a:gd name="T52" fmla="*/ 3439 w 3450"/>
                    <a:gd name="T53" fmla="*/ 1153 h 2990"/>
                    <a:gd name="T54" fmla="*/ 3327 w 3450"/>
                    <a:gd name="T55" fmla="*/ 1490 h 2990"/>
                    <a:gd name="T56" fmla="*/ 3144 w 3450"/>
                    <a:gd name="T57" fmla="*/ 1731 h 2990"/>
                    <a:gd name="T58" fmla="*/ 3074 w 3450"/>
                    <a:gd name="T59" fmla="*/ 1800 h 2990"/>
                    <a:gd name="T60" fmla="*/ 2931 w 3450"/>
                    <a:gd name="T61" fmla="*/ 1941 h 2990"/>
                    <a:gd name="T62" fmla="*/ 2738 w 3450"/>
                    <a:gd name="T63" fmla="*/ 2129 h 2990"/>
                    <a:gd name="T64" fmla="*/ 2525 w 3450"/>
                    <a:gd name="T65" fmla="*/ 2338 h 2990"/>
                    <a:gd name="T66" fmla="*/ 2314 w 3450"/>
                    <a:gd name="T67" fmla="*/ 2545 h 2990"/>
                    <a:gd name="T68" fmla="*/ 2131 w 3450"/>
                    <a:gd name="T69" fmla="*/ 2724 h 2990"/>
                    <a:gd name="T70" fmla="*/ 2004 w 3450"/>
                    <a:gd name="T71" fmla="*/ 2849 h 2990"/>
                    <a:gd name="T72" fmla="*/ 1955 w 3450"/>
                    <a:gd name="T73" fmla="*/ 2897 h 2990"/>
                    <a:gd name="T74" fmla="*/ 1783 w 3450"/>
                    <a:gd name="T75" fmla="*/ 2985 h 2990"/>
                    <a:gd name="T76" fmla="*/ 1593 w 3450"/>
                    <a:gd name="T77" fmla="*/ 2963 h 2990"/>
                    <a:gd name="T78" fmla="*/ 1485 w 3450"/>
                    <a:gd name="T79" fmla="*/ 2888 h 2990"/>
                    <a:gd name="T80" fmla="*/ 1402 w 3450"/>
                    <a:gd name="T81" fmla="*/ 2806 h 2990"/>
                    <a:gd name="T82" fmla="*/ 1248 w 3450"/>
                    <a:gd name="T83" fmla="*/ 2655 h 2990"/>
                    <a:gd name="T84" fmla="*/ 1049 w 3450"/>
                    <a:gd name="T85" fmla="*/ 2460 h 2990"/>
                    <a:gd name="T86" fmla="*/ 832 w 3450"/>
                    <a:gd name="T87" fmla="*/ 2248 h 2990"/>
                    <a:gd name="T88" fmla="*/ 622 w 3450"/>
                    <a:gd name="T89" fmla="*/ 2042 h 2990"/>
                    <a:gd name="T90" fmla="*/ 446 w 3450"/>
                    <a:gd name="T91" fmla="*/ 1868 h 2990"/>
                    <a:gd name="T92" fmla="*/ 328 w 3450"/>
                    <a:gd name="T93" fmla="*/ 1752 h 2990"/>
                    <a:gd name="T94" fmla="*/ 160 w 3450"/>
                    <a:gd name="T95" fmla="*/ 1554 h 2990"/>
                    <a:gd name="T96" fmla="*/ 22 w 3450"/>
                    <a:gd name="T97" fmla="*/ 1222 h 2990"/>
                    <a:gd name="T98" fmla="*/ 2 w 3450"/>
                    <a:gd name="T99" fmla="*/ 941 h 2990"/>
                    <a:gd name="T100" fmla="*/ 90 w 3450"/>
                    <a:gd name="T101" fmla="*/ 597 h 2990"/>
                    <a:gd name="T102" fmla="*/ 303 w 3450"/>
                    <a:gd name="T103" fmla="*/ 296 h 2990"/>
                    <a:gd name="T104" fmla="*/ 616 w 3450"/>
                    <a:gd name="T105" fmla="*/ 85 h 2990"/>
                    <a:gd name="T106" fmla="*/ 972 w 3450"/>
                    <a:gd name="T107" fmla="*/ 2 h 2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50" h="2990">
                      <a:moveTo>
                        <a:pt x="2406" y="213"/>
                      </a:moveTo>
                      <a:lnTo>
                        <a:pt x="2342" y="217"/>
                      </a:lnTo>
                      <a:lnTo>
                        <a:pt x="2279" y="226"/>
                      </a:lnTo>
                      <a:lnTo>
                        <a:pt x="2216" y="239"/>
                      </a:lnTo>
                      <a:lnTo>
                        <a:pt x="2154" y="258"/>
                      </a:lnTo>
                      <a:lnTo>
                        <a:pt x="2094" y="281"/>
                      </a:lnTo>
                      <a:lnTo>
                        <a:pt x="2036" y="308"/>
                      </a:lnTo>
                      <a:lnTo>
                        <a:pt x="1978" y="342"/>
                      </a:lnTo>
                      <a:lnTo>
                        <a:pt x="1923" y="380"/>
                      </a:lnTo>
                      <a:lnTo>
                        <a:pt x="1871" y="423"/>
                      </a:lnTo>
                      <a:lnTo>
                        <a:pt x="1724" y="552"/>
                      </a:lnTo>
                      <a:lnTo>
                        <a:pt x="1579" y="423"/>
                      </a:lnTo>
                      <a:lnTo>
                        <a:pt x="1527" y="380"/>
                      </a:lnTo>
                      <a:lnTo>
                        <a:pt x="1472" y="342"/>
                      </a:lnTo>
                      <a:lnTo>
                        <a:pt x="1414" y="308"/>
                      </a:lnTo>
                      <a:lnTo>
                        <a:pt x="1356" y="281"/>
                      </a:lnTo>
                      <a:lnTo>
                        <a:pt x="1295" y="258"/>
                      </a:lnTo>
                      <a:lnTo>
                        <a:pt x="1233" y="239"/>
                      </a:lnTo>
                      <a:lnTo>
                        <a:pt x="1170" y="226"/>
                      </a:lnTo>
                      <a:lnTo>
                        <a:pt x="1107" y="218"/>
                      </a:lnTo>
                      <a:lnTo>
                        <a:pt x="1044" y="213"/>
                      </a:lnTo>
                      <a:lnTo>
                        <a:pt x="980" y="216"/>
                      </a:lnTo>
                      <a:lnTo>
                        <a:pt x="916" y="221"/>
                      </a:lnTo>
                      <a:lnTo>
                        <a:pt x="854" y="232"/>
                      </a:lnTo>
                      <a:lnTo>
                        <a:pt x="791" y="248"/>
                      </a:lnTo>
                      <a:lnTo>
                        <a:pt x="731" y="269"/>
                      </a:lnTo>
                      <a:lnTo>
                        <a:pt x="671" y="296"/>
                      </a:lnTo>
                      <a:lnTo>
                        <a:pt x="614" y="326"/>
                      </a:lnTo>
                      <a:lnTo>
                        <a:pt x="559" y="361"/>
                      </a:lnTo>
                      <a:lnTo>
                        <a:pt x="506" y="401"/>
                      </a:lnTo>
                      <a:lnTo>
                        <a:pt x="457" y="446"/>
                      </a:lnTo>
                      <a:lnTo>
                        <a:pt x="411" y="494"/>
                      </a:lnTo>
                      <a:lnTo>
                        <a:pt x="371" y="545"/>
                      </a:lnTo>
                      <a:lnTo>
                        <a:pt x="334" y="598"/>
                      </a:lnTo>
                      <a:lnTo>
                        <a:pt x="304" y="653"/>
                      </a:lnTo>
                      <a:lnTo>
                        <a:pt x="277" y="711"/>
                      </a:lnTo>
                      <a:lnTo>
                        <a:pt x="256" y="769"/>
                      </a:lnTo>
                      <a:lnTo>
                        <a:pt x="239" y="829"/>
                      </a:lnTo>
                      <a:lnTo>
                        <a:pt x="227" y="889"/>
                      </a:lnTo>
                      <a:lnTo>
                        <a:pt x="220" y="950"/>
                      </a:lnTo>
                      <a:lnTo>
                        <a:pt x="218" y="1012"/>
                      </a:lnTo>
                      <a:lnTo>
                        <a:pt x="220" y="1073"/>
                      </a:lnTo>
                      <a:lnTo>
                        <a:pt x="227" y="1134"/>
                      </a:lnTo>
                      <a:lnTo>
                        <a:pt x="239" y="1195"/>
                      </a:lnTo>
                      <a:lnTo>
                        <a:pt x="256" y="1255"/>
                      </a:lnTo>
                      <a:lnTo>
                        <a:pt x="277" y="1313"/>
                      </a:lnTo>
                      <a:lnTo>
                        <a:pt x="304" y="1369"/>
                      </a:lnTo>
                      <a:lnTo>
                        <a:pt x="334" y="1425"/>
                      </a:lnTo>
                      <a:lnTo>
                        <a:pt x="371" y="1478"/>
                      </a:lnTo>
                      <a:lnTo>
                        <a:pt x="411" y="1529"/>
                      </a:lnTo>
                      <a:lnTo>
                        <a:pt x="457" y="1578"/>
                      </a:lnTo>
                      <a:lnTo>
                        <a:pt x="1648" y="2746"/>
                      </a:lnTo>
                      <a:lnTo>
                        <a:pt x="1668" y="2761"/>
                      </a:lnTo>
                      <a:lnTo>
                        <a:pt x="1689" y="2772"/>
                      </a:lnTo>
                      <a:lnTo>
                        <a:pt x="1713" y="2777"/>
                      </a:lnTo>
                      <a:lnTo>
                        <a:pt x="1737" y="2777"/>
                      </a:lnTo>
                      <a:lnTo>
                        <a:pt x="1760" y="2772"/>
                      </a:lnTo>
                      <a:lnTo>
                        <a:pt x="1782" y="2761"/>
                      </a:lnTo>
                      <a:lnTo>
                        <a:pt x="1802" y="2746"/>
                      </a:lnTo>
                      <a:lnTo>
                        <a:pt x="2993" y="1578"/>
                      </a:lnTo>
                      <a:lnTo>
                        <a:pt x="3039" y="1529"/>
                      </a:lnTo>
                      <a:lnTo>
                        <a:pt x="3079" y="1478"/>
                      </a:lnTo>
                      <a:lnTo>
                        <a:pt x="3115" y="1425"/>
                      </a:lnTo>
                      <a:lnTo>
                        <a:pt x="3146" y="1369"/>
                      </a:lnTo>
                      <a:lnTo>
                        <a:pt x="3173" y="1313"/>
                      </a:lnTo>
                      <a:lnTo>
                        <a:pt x="3194" y="1255"/>
                      </a:lnTo>
                      <a:lnTo>
                        <a:pt x="3210" y="1195"/>
                      </a:lnTo>
                      <a:lnTo>
                        <a:pt x="3223" y="1134"/>
                      </a:lnTo>
                      <a:lnTo>
                        <a:pt x="3229" y="1073"/>
                      </a:lnTo>
                      <a:lnTo>
                        <a:pt x="3232" y="1012"/>
                      </a:lnTo>
                      <a:lnTo>
                        <a:pt x="3229" y="950"/>
                      </a:lnTo>
                      <a:lnTo>
                        <a:pt x="3223" y="889"/>
                      </a:lnTo>
                      <a:lnTo>
                        <a:pt x="3210" y="829"/>
                      </a:lnTo>
                      <a:lnTo>
                        <a:pt x="3194" y="769"/>
                      </a:lnTo>
                      <a:lnTo>
                        <a:pt x="3173" y="711"/>
                      </a:lnTo>
                      <a:lnTo>
                        <a:pt x="3146" y="653"/>
                      </a:lnTo>
                      <a:lnTo>
                        <a:pt x="3115" y="598"/>
                      </a:lnTo>
                      <a:lnTo>
                        <a:pt x="3079" y="545"/>
                      </a:lnTo>
                      <a:lnTo>
                        <a:pt x="3039" y="494"/>
                      </a:lnTo>
                      <a:lnTo>
                        <a:pt x="2993" y="446"/>
                      </a:lnTo>
                      <a:lnTo>
                        <a:pt x="2943" y="401"/>
                      </a:lnTo>
                      <a:lnTo>
                        <a:pt x="2890" y="361"/>
                      </a:lnTo>
                      <a:lnTo>
                        <a:pt x="2835" y="325"/>
                      </a:lnTo>
                      <a:lnTo>
                        <a:pt x="2778" y="294"/>
                      </a:lnTo>
                      <a:lnTo>
                        <a:pt x="2719" y="269"/>
                      </a:lnTo>
                      <a:lnTo>
                        <a:pt x="2658" y="248"/>
                      </a:lnTo>
                      <a:lnTo>
                        <a:pt x="2596" y="232"/>
                      </a:lnTo>
                      <a:lnTo>
                        <a:pt x="2533" y="221"/>
                      </a:lnTo>
                      <a:lnTo>
                        <a:pt x="2470" y="215"/>
                      </a:lnTo>
                      <a:lnTo>
                        <a:pt x="2406" y="213"/>
                      </a:lnTo>
                      <a:close/>
                      <a:moveTo>
                        <a:pt x="1045" y="0"/>
                      </a:moveTo>
                      <a:lnTo>
                        <a:pt x="1118" y="4"/>
                      </a:lnTo>
                      <a:lnTo>
                        <a:pt x="1190" y="13"/>
                      </a:lnTo>
                      <a:lnTo>
                        <a:pt x="1263" y="26"/>
                      </a:lnTo>
                      <a:lnTo>
                        <a:pt x="1334" y="45"/>
                      </a:lnTo>
                      <a:lnTo>
                        <a:pt x="1404" y="69"/>
                      </a:lnTo>
                      <a:lnTo>
                        <a:pt x="1472" y="99"/>
                      </a:lnTo>
                      <a:lnTo>
                        <a:pt x="1539" y="132"/>
                      </a:lnTo>
                      <a:lnTo>
                        <a:pt x="1603" y="171"/>
                      </a:lnTo>
                      <a:lnTo>
                        <a:pt x="1665" y="216"/>
                      </a:lnTo>
                      <a:lnTo>
                        <a:pt x="1724" y="265"/>
                      </a:lnTo>
                      <a:lnTo>
                        <a:pt x="1784" y="216"/>
                      </a:lnTo>
                      <a:lnTo>
                        <a:pt x="1847" y="171"/>
                      </a:lnTo>
                      <a:lnTo>
                        <a:pt x="1910" y="132"/>
                      </a:lnTo>
                      <a:lnTo>
                        <a:pt x="1977" y="99"/>
                      </a:lnTo>
                      <a:lnTo>
                        <a:pt x="2045" y="69"/>
                      </a:lnTo>
                      <a:lnTo>
                        <a:pt x="2115" y="45"/>
                      </a:lnTo>
                      <a:lnTo>
                        <a:pt x="2186" y="26"/>
                      </a:lnTo>
                      <a:lnTo>
                        <a:pt x="2258" y="13"/>
                      </a:lnTo>
                      <a:lnTo>
                        <a:pt x="2332" y="4"/>
                      </a:lnTo>
                      <a:lnTo>
                        <a:pt x="2405" y="0"/>
                      </a:lnTo>
                      <a:lnTo>
                        <a:pt x="2478" y="2"/>
                      </a:lnTo>
                      <a:lnTo>
                        <a:pt x="2550" y="8"/>
                      </a:lnTo>
                      <a:lnTo>
                        <a:pt x="2623" y="20"/>
                      </a:lnTo>
                      <a:lnTo>
                        <a:pt x="2695" y="37"/>
                      </a:lnTo>
                      <a:lnTo>
                        <a:pt x="2765" y="58"/>
                      </a:lnTo>
                      <a:lnTo>
                        <a:pt x="2834" y="85"/>
                      </a:lnTo>
                      <a:lnTo>
                        <a:pt x="2901" y="117"/>
                      </a:lnTo>
                      <a:lnTo>
                        <a:pt x="2967" y="154"/>
                      </a:lnTo>
                      <a:lnTo>
                        <a:pt x="3029" y="196"/>
                      </a:lnTo>
                      <a:lnTo>
                        <a:pt x="3090" y="243"/>
                      </a:lnTo>
                      <a:lnTo>
                        <a:pt x="3147" y="296"/>
                      </a:lnTo>
                      <a:lnTo>
                        <a:pt x="3199" y="351"/>
                      </a:lnTo>
                      <a:lnTo>
                        <a:pt x="3247" y="409"/>
                      </a:lnTo>
                      <a:lnTo>
                        <a:pt x="3290" y="470"/>
                      </a:lnTo>
                      <a:lnTo>
                        <a:pt x="3327" y="532"/>
                      </a:lnTo>
                      <a:lnTo>
                        <a:pt x="3360" y="597"/>
                      </a:lnTo>
                      <a:lnTo>
                        <a:pt x="3387" y="664"/>
                      </a:lnTo>
                      <a:lnTo>
                        <a:pt x="3409" y="732"/>
                      </a:lnTo>
                      <a:lnTo>
                        <a:pt x="3428" y="800"/>
                      </a:lnTo>
                      <a:lnTo>
                        <a:pt x="3439" y="871"/>
                      </a:lnTo>
                      <a:lnTo>
                        <a:pt x="3447" y="941"/>
                      </a:lnTo>
                      <a:lnTo>
                        <a:pt x="3450" y="1012"/>
                      </a:lnTo>
                      <a:lnTo>
                        <a:pt x="3447" y="1082"/>
                      </a:lnTo>
                      <a:lnTo>
                        <a:pt x="3439" y="1153"/>
                      </a:lnTo>
                      <a:lnTo>
                        <a:pt x="3428" y="1222"/>
                      </a:lnTo>
                      <a:lnTo>
                        <a:pt x="3409" y="1292"/>
                      </a:lnTo>
                      <a:lnTo>
                        <a:pt x="3387" y="1359"/>
                      </a:lnTo>
                      <a:lnTo>
                        <a:pt x="3360" y="1426"/>
                      </a:lnTo>
                      <a:lnTo>
                        <a:pt x="3327" y="1490"/>
                      </a:lnTo>
                      <a:lnTo>
                        <a:pt x="3290" y="1554"/>
                      </a:lnTo>
                      <a:lnTo>
                        <a:pt x="3247" y="1615"/>
                      </a:lnTo>
                      <a:lnTo>
                        <a:pt x="3199" y="1672"/>
                      </a:lnTo>
                      <a:lnTo>
                        <a:pt x="3147" y="1728"/>
                      </a:lnTo>
                      <a:lnTo>
                        <a:pt x="3144" y="1731"/>
                      </a:lnTo>
                      <a:lnTo>
                        <a:pt x="3138" y="1738"/>
                      </a:lnTo>
                      <a:lnTo>
                        <a:pt x="3126" y="1748"/>
                      </a:lnTo>
                      <a:lnTo>
                        <a:pt x="3112" y="1762"/>
                      </a:lnTo>
                      <a:lnTo>
                        <a:pt x="3094" y="1780"/>
                      </a:lnTo>
                      <a:lnTo>
                        <a:pt x="3074" y="1800"/>
                      </a:lnTo>
                      <a:lnTo>
                        <a:pt x="3051" y="1823"/>
                      </a:lnTo>
                      <a:lnTo>
                        <a:pt x="3024" y="1849"/>
                      </a:lnTo>
                      <a:lnTo>
                        <a:pt x="2994" y="1878"/>
                      </a:lnTo>
                      <a:lnTo>
                        <a:pt x="2964" y="1908"/>
                      </a:lnTo>
                      <a:lnTo>
                        <a:pt x="2931" y="1941"/>
                      </a:lnTo>
                      <a:lnTo>
                        <a:pt x="2895" y="1975"/>
                      </a:lnTo>
                      <a:lnTo>
                        <a:pt x="2857" y="2012"/>
                      </a:lnTo>
                      <a:lnTo>
                        <a:pt x="2819" y="2050"/>
                      </a:lnTo>
                      <a:lnTo>
                        <a:pt x="2780" y="2089"/>
                      </a:lnTo>
                      <a:lnTo>
                        <a:pt x="2738" y="2129"/>
                      </a:lnTo>
                      <a:lnTo>
                        <a:pt x="2697" y="2170"/>
                      </a:lnTo>
                      <a:lnTo>
                        <a:pt x="2655" y="2211"/>
                      </a:lnTo>
                      <a:lnTo>
                        <a:pt x="2611" y="2253"/>
                      </a:lnTo>
                      <a:lnTo>
                        <a:pt x="2567" y="2296"/>
                      </a:lnTo>
                      <a:lnTo>
                        <a:pt x="2525" y="2338"/>
                      </a:lnTo>
                      <a:lnTo>
                        <a:pt x="2481" y="2381"/>
                      </a:lnTo>
                      <a:lnTo>
                        <a:pt x="2438" y="2423"/>
                      </a:lnTo>
                      <a:lnTo>
                        <a:pt x="2397" y="2464"/>
                      </a:lnTo>
                      <a:lnTo>
                        <a:pt x="2354" y="2505"/>
                      </a:lnTo>
                      <a:lnTo>
                        <a:pt x="2314" y="2545"/>
                      </a:lnTo>
                      <a:lnTo>
                        <a:pt x="2274" y="2584"/>
                      </a:lnTo>
                      <a:lnTo>
                        <a:pt x="2236" y="2621"/>
                      </a:lnTo>
                      <a:lnTo>
                        <a:pt x="2199" y="2657"/>
                      </a:lnTo>
                      <a:lnTo>
                        <a:pt x="2164" y="2692"/>
                      </a:lnTo>
                      <a:lnTo>
                        <a:pt x="2131" y="2724"/>
                      </a:lnTo>
                      <a:lnTo>
                        <a:pt x="2101" y="2754"/>
                      </a:lnTo>
                      <a:lnTo>
                        <a:pt x="2073" y="2782"/>
                      </a:lnTo>
                      <a:lnTo>
                        <a:pt x="2046" y="2807"/>
                      </a:lnTo>
                      <a:lnTo>
                        <a:pt x="2024" y="2829"/>
                      </a:lnTo>
                      <a:lnTo>
                        <a:pt x="2004" y="2849"/>
                      </a:lnTo>
                      <a:lnTo>
                        <a:pt x="1987" y="2866"/>
                      </a:lnTo>
                      <a:lnTo>
                        <a:pt x="1973" y="2879"/>
                      </a:lnTo>
                      <a:lnTo>
                        <a:pt x="1963" y="2888"/>
                      </a:lnTo>
                      <a:lnTo>
                        <a:pt x="1957" y="2895"/>
                      </a:lnTo>
                      <a:lnTo>
                        <a:pt x="1955" y="2897"/>
                      </a:lnTo>
                      <a:lnTo>
                        <a:pt x="1924" y="2923"/>
                      </a:lnTo>
                      <a:lnTo>
                        <a:pt x="1891" y="2945"/>
                      </a:lnTo>
                      <a:lnTo>
                        <a:pt x="1856" y="2963"/>
                      </a:lnTo>
                      <a:lnTo>
                        <a:pt x="1820" y="2977"/>
                      </a:lnTo>
                      <a:lnTo>
                        <a:pt x="1783" y="2985"/>
                      </a:lnTo>
                      <a:lnTo>
                        <a:pt x="1744" y="2990"/>
                      </a:lnTo>
                      <a:lnTo>
                        <a:pt x="1705" y="2990"/>
                      </a:lnTo>
                      <a:lnTo>
                        <a:pt x="1667" y="2985"/>
                      </a:lnTo>
                      <a:lnTo>
                        <a:pt x="1630" y="2977"/>
                      </a:lnTo>
                      <a:lnTo>
                        <a:pt x="1593" y="2963"/>
                      </a:lnTo>
                      <a:lnTo>
                        <a:pt x="1558" y="2945"/>
                      </a:lnTo>
                      <a:lnTo>
                        <a:pt x="1525" y="2923"/>
                      </a:lnTo>
                      <a:lnTo>
                        <a:pt x="1494" y="2897"/>
                      </a:lnTo>
                      <a:lnTo>
                        <a:pt x="1492" y="2895"/>
                      </a:lnTo>
                      <a:lnTo>
                        <a:pt x="1485" y="2888"/>
                      </a:lnTo>
                      <a:lnTo>
                        <a:pt x="1476" y="2879"/>
                      </a:lnTo>
                      <a:lnTo>
                        <a:pt x="1462" y="2865"/>
                      </a:lnTo>
                      <a:lnTo>
                        <a:pt x="1445" y="2848"/>
                      </a:lnTo>
                      <a:lnTo>
                        <a:pt x="1425" y="2829"/>
                      </a:lnTo>
                      <a:lnTo>
                        <a:pt x="1402" y="2806"/>
                      </a:lnTo>
                      <a:lnTo>
                        <a:pt x="1376" y="2781"/>
                      </a:lnTo>
                      <a:lnTo>
                        <a:pt x="1347" y="2753"/>
                      </a:lnTo>
                      <a:lnTo>
                        <a:pt x="1317" y="2722"/>
                      </a:lnTo>
                      <a:lnTo>
                        <a:pt x="1283" y="2690"/>
                      </a:lnTo>
                      <a:lnTo>
                        <a:pt x="1248" y="2655"/>
                      </a:lnTo>
                      <a:lnTo>
                        <a:pt x="1210" y="2619"/>
                      </a:lnTo>
                      <a:lnTo>
                        <a:pt x="1172" y="2581"/>
                      </a:lnTo>
                      <a:lnTo>
                        <a:pt x="1132" y="2542"/>
                      </a:lnTo>
                      <a:lnTo>
                        <a:pt x="1092" y="2501"/>
                      </a:lnTo>
                      <a:lnTo>
                        <a:pt x="1049" y="2460"/>
                      </a:lnTo>
                      <a:lnTo>
                        <a:pt x="1007" y="2418"/>
                      </a:lnTo>
                      <a:lnTo>
                        <a:pt x="963" y="2376"/>
                      </a:lnTo>
                      <a:lnTo>
                        <a:pt x="920" y="2333"/>
                      </a:lnTo>
                      <a:lnTo>
                        <a:pt x="876" y="2291"/>
                      </a:lnTo>
                      <a:lnTo>
                        <a:pt x="832" y="2248"/>
                      </a:lnTo>
                      <a:lnTo>
                        <a:pt x="789" y="2205"/>
                      </a:lnTo>
                      <a:lnTo>
                        <a:pt x="746" y="2164"/>
                      </a:lnTo>
                      <a:lnTo>
                        <a:pt x="704" y="2122"/>
                      </a:lnTo>
                      <a:lnTo>
                        <a:pt x="663" y="2082"/>
                      </a:lnTo>
                      <a:lnTo>
                        <a:pt x="622" y="2042"/>
                      </a:lnTo>
                      <a:lnTo>
                        <a:pt x="584" y="2004"/>
                      </a:lnTo>
                      <a:lnTo>
                        <a:pt x="547" y="1967"/>
                      </a:lnTo>
                      <a:lnTo>
                        <a:pt x="511" y="1932"/>
                      </a:lnTo>
                      <a:lnTo>
                        <a:pt x="478" y="1900"/>
                      </a:lnTo>
                      <a:lnTo>
                        <a:pt x="446" y="1868"/>
                      </a:lnTo>
                      <a:lnTo>
                        <a:pt x="416" y="1840"/>
                      </a:lnTo>
                      <a:lnTo>
                        <a:pt x="390" y="1813"/>
                      </a:lnTo>
                      <a:lnTo>
                        <a:pt x="366" y="1790"/>
                      </a:lnTo>
                      <a:lnTo>
                        <a:pt x="345" y="1770"/>
                      </a:lnTo>
                      <a:lnTo>
                        <a:pt x="328" y="1752"/>
                      </a:lnTo>
                      <a:lnTo>
                        <a:pt x="313" y="1739"/>
                      </a:lnTo>
                      <a:lnTo>
                        <a:pt x="303" y="1728"/>
                      </a:lnTo>
                      <a:lnTo>
                        <a:pt x="251" y="1672"/>
                      </a:lnTo>
                      <a:lnTo>
                        <a:pt x="203" y="1615"/>
                      </a:lnTo>
                      <a:lnTo>
                        <a:pt x="160" y="1554"/>
                      </a:lnTo>
                      <a:lnTo>
                        <a:pt x="122" y="1490"/>
                      </a:lnTo>
                      <a:lnTo>
                        <a:pt x="90" y="1426"/>
                      </a:lnTo>
                      <a:lnTo>
                        <a:pt x="63" y="1359"/>
                      </a:lnTo>
                      <a:lnTo>
                        <a:pt x="40" y="1292"/>
                      </a:lnTo>
                      <a:lnTo>
                        <a:pt x="22" y="1222"/>
                      </a:lnTo>
                      <a:lnTo>
                        <a:pt x="10" y="1153"/>
                      </a:lnTo>
                      <a:lnTo>
                        <a:pt x="2" y="1082"/>
                      </a:lnTo>
                      <a:lnTo>
                        <a:pt x="0" y="1015"/>
                      </a:lnTo>
                      <a:lnTo>
                        <a:pt x="0" y="1008"/>
                      </a:lnTo>
                      <a:lnTo>
                        <a:pt x="2" y="941"/>
                      </a:lnTo>
                      <a:lnTo>
                        <a:pt x="10" y="871"/>
                      </a:lnTo>
                      <a:lnTo>
                        <a:pt x="22" y="800"/>
                      </a:lnTo>
                      <a:lnTo>
                        <a:pt x="40" y="732"/>
                      </a:lnTo>
                      <a:lnTo>
                        <a:pt x="63" y="664"/>
                      </a:lnTo>
                      <a:lnTo>
                        <a:pt x="90" y="597"/>
                      </a:lnTo>
                      <a:lnTo>
                        <a:pt x="122" y="532"/>
                      </a:lnTo>
                      <a:lnTo>
                        <a:pt x="160" y="470"/>
                      </a:lnTo>
                      <a:lnTo>
                        <a:pt x="203" y="409"/>
                      </a:lnTo>
                      <a:lnTo>
                        <a:pt x="251" y="351"/>
                      </a:lnTo>
                      <a:lnTo>
                        <a:pt x="303" y="296"/>
                      </a:lnTo>
                      <a:lnTo>
                        <a:pt x="360" y="243"/>
                      </a:lnTo>
                      <a:lnTo>
                        <a:pt x="420" y="196"/>
                      </a:lnTo>
                      <a:lnTo>
                        <a:pt x="483" y="154"/>
                      </a:lnTo>
                      <a:lnTo>
                        <a:pt x="549" y="117"/>
                      </a:lnTo>
                      <a:lnTo>
                        <a:pt x="616" y="85"/>
                      </a:lnTo>
                      <a:lnTo>
                        <a:pt x="685" y="58"/>
                      </a:lnTo>
                      <a:lnTo>
                        <a:pt x="755" y="37"/>
                      </a:lnTo>
                      <a:lnTo>
                        <a:pt x="826" y="20"/>
                      </a:lnTo>
                      <a:lnTo>
                        <a:pt x="899" y="8"/>
                      </a:lnTo>
                      <a:lnTo>
                        <a:pt x="972" y="2"/>
                      </a:lnTo>
                      <a:lnTo>
                        <a:pt x="10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9" name="Freeform 12"/>
                <p:cNvSpPr>
                  <a:spLocks/>
                </p:cNvSpPr>
                <p:nvPr/>
              </p:nvSpPr>
              <p:spPr bwMode="auto">
                <a:xfrm>
                  <a:off x="3873500" y="4621213"/>
                  <a:ext cx="269875" cy="268288"/>
                </a:xfrm>
                <a:custGeom>
                  <a:avLst/>
                  <a:gdLst>
                    <a:gd name="T0" fmla="*/ 458 w 512"/>
                    <a:gd name="T1" fmla="*/ 0 h 507"/>
                    <a:gd name="T2" fmla="*/ 458 w 512"/>
                    <a:gd name="T3" fmla="*/ 0 h 507"/>
                    <a:gd name="T4" fmla="*/ 475 w 512"/>
                    <a:gd name="T5" fmla="*/ 3 h 507"/>
                    <a:gd name="T6" fmla="*/ 490 w 512"/>
                    <a:gd name="T7" fmla="*/ 11 h 507"/>
                    <a:gd name="T8" fmla="*/ 502 w 512"/>
                    <a:gd name="T9" fmla="*/ 22 h 507"/>
                    <a:gd name="T10" fmla="*/ 510 w 512"/>
                    <a:gd name="T11" fmla="*/ 37 h 507"/>
                    <a:gd name="T12" fmla="*/ 512 w 512"/>
                    <a:gd name="T13" fmla="*/ 54 h 507"/>
                    <a:gd name="T14" fmla="*/ 510 w 512"/>
                    <a:gd name="T15" fmla="*/ 71 h 507"/>
                    <a:gd name="T16" fmla="*/ 502 w 512"/>
                    <a:gd name="T17" fmla="*/ 85 h 507"/>
                    <a:gd name="T18" fmla="*/ 490 w 512"/>
                    <a:gd name="T19" fmla="*/ 97 h 507"/>
                    <a:gd name="T20" fmla="*/ 475 w 512"/>
                    <a:gd name="T21" fmla="*/ 104 h 507"/>
                    <a:gd name="T22" fmla="*/ 458 w 512"/>
                    <a:gd name="T23" fmla="*/ 108 h 507"/>
                    <a:gd name="T24" fmla="*/ 410 w 512"/>
                    <a:gd name="T25" fmla="*/ 111 h 507"/>
                    <a:gd name="T26" fmla="*/ 365 w 512"/>
                    <a:gd name="T27" fmla="*/ 119 h 507"/>
                    <a:gd name="T28" fmla="*/ 322 w 512"/>
                    <a:gd name="T29" fmla="*/ 135 h 507"/>
                    <a:gd name="T30" fmla="*/ 282 w 512"/>
                    <a:gd name="T31" fmla="*/ 155 h 507"/>
                    <a:gd name="T32" fmla="*/ 245 w 512"/>
                    <a:gd name="T33" fmla="*/ 179 h 507"/>
                    <a:gd name="T34" fmla="*/ 211 w 512"/>
                    <a:gd name="T35" fmla="*/ 209 h 507"/>
                    <a:gd name="T36" fmla="*/ 181 w 512"/>
                    <a:gd name="T37" fmla="*/ 242 h 507"/>
                    <a:gd name="T38" fmla="*/ 155 w 512"/>
                    <a:gd name="T39" fmla="*/ 279 h 507"/>
                    <a:gd name="T40" fmla="*/ 135 w 512"/>
                    <a:gd name="T41" fmla="*/ 319 h 507"/>
                    <a:gd name="T42" fmla="*/ 120 w 512"/>
                    <a:gd name="T43" fmla="*/ 362 h 507"/>
                    <a:gd name="T44" fmla="*/ 111 w 512"/>
                    <a:gd name="T45" fmla="*/ 407 h 507"/>
                    <a:gd name="T46" fmla="*/ 108 w 512"/>
                    <a:gd name="T47" fmla="*/ 454 h 507"/>
                    <a:gd name="T48" fmla="*/ 106 w 512"/>
                    <a:gd name="T49" fmla="*/ 470 h 507"/>
                    <a:gd name="T50" fmla="*/ 98 w 512"/>
                    <a:gd name="T51" fmla="*/ 485 h 507"/>
                    <a:gd name="T52" fmla="*/ 85 w 512"/>
                    <a:gd name="T53" fmla="*/ 498 h 507"/>
                    <a:gd name="T54" fmla="*/ 70 w 512"/>
                    <a:gd name="T55" fmla="*/ 505 h 507"/>
                    <a:gd name="T56" fmla="*/ 53 w 512"/>
                    <a:gd name="T57" fmla="*/ 507 h 507"/>
                    <a:gd name="T58" fmla="*/ 37 w 512"/>
                    <a:gd name="T59" fmla="*/ 505 h 507"/>
                    <a:gd name="T60" fmla="*/ 22 w 512"/>
                    <a:gd name="T61" fmla="*/ 498 h 507"/>
                    <a:gd name="T62" fmla="*/ 11 w 512"/>
                    <a:gd name="T63" fmla="*/ 485 h 507"/>
                    <a:gd name="T64" fmla="*/ 3 w 512"/>
                    <a:gd name="T65" fmla="*/ 470 h 507"/>
                    <a:gd name="T66" fmla="*/ 0 w 512"/>
                    <a:gd name="T67" fmla="*/ 454 h 507"/>
                    <a:gd name="T68" fmla="*/ 4 w 512"/>
                    <a:gd name="T69" fmla="*/ 401 h 507"/>
                    <a:gd name="T70" fmla="*/ 12 w 512"/>
                    <a:gd name="T71" fmla="*/ 350 h 507"/>
                    <a:gd name="T72" fmla="*/ 27 w 512"/>
                    <a:gd name="T73" fmla="*/ 301 h 507"/>
                    <a:gd name="T74" fmla="*/ 46 w 512"/>
                    <a:gd name="T75" fmla="*/ 255 h 507"/>
                    <a:gd name="T76" fmla="*/ 72 w 512"/>
                    <a:gd name="T77" fmla="*/ 211 h 507"/>
                    <a:gd name="T78" fmla="*/ 100 w 512"/>
                    <a:gd name="T79" fmla="*/ 171 h 507"/>
                    <a:gd name="T80" fmla="*/ 134 w 512"/>
                    <a:gd name="T81" fmla="*/ 133 h 507"/>
                    <a:gd name="T82" fmla="*/ 171 w 512"/>
                    <a:gd name="T83" fmla="*/ 100 h 507"/>
                    <a:gd name="T84" fmla="*/ 213 w 512"/>
                    <a:gd name="T85" fmla="*/ 71 h 507"/>
                    <a:gd name="T86" fmla="*/ 256 w 512"/>
                    <a:gd name="T87" fmla="*/ 47 h 507"/>
                    <a:gd name="T88" fmla="*/ 303 w 512"/>
                    <a:gd name="T89" fmla="*/ 27 h 507"/>
                    <a:gd name="T90" fmla="*/ 353 w 512"/>
                    <a:gd name="T91" fmla="*/ 12 h 507"/>
                    <a:gd name="T92" fmla="*/ 404 w 512"/>
                    <a:gd name="T93" fmla="*/ 3 h 507"/>
                    <a:gd name="T94" fmla="*/ 458 w 512"/>
                    <a:gd name="T95" fmla="*/ 0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2" h="507">
                      <a:moveTo>
                        <a:pt x="458" y="0"/>
                      </a:moveTo>
                      <a:lnTo>
                        <a:pt x="458" y="0"/>
                      </a:lnTo>
                      <a:lnTo>
                        <a:pt x="475" y="3"/>
                      </a:lnTo>
                      <a:lnTo>
                        <a:pt x="490" y="11"/>
                      </a:lnTo>
                      <a:lnTo>
                        <a:pt x="502" y="22"/>
                      </a:lnTo>
                      <a:lnTo>
                        <a:pt x="510" y="37"/>
                      </a:lnTo>
                      <a:lnTo>
                        <a:pt x="512" y="54"/>
                      </a:lnTo>
                      <a:lnTo>
                        <a:pt x="510" y="71"/>
                      </a:lnTo>
                      <a:lnTo>
                        <a:pt x="502" y="85"/>
                      </a:lnTo>
                      <a:lnTo>
                        <a:pt x="490" y="97"/>
                      </a:lnTo>
                      <a:lnTo>
                        <a:pt x="475" y="104"/>
                      </a:lnTo>
                      <a:lnTo>
                        <a:pt x="458" y="108"/>
                      </a:lnTo>
                      <a:lnTo>
                        <a:pt x="410" y="111"/>
                      </a:lnTo>
                      <a:lnTo>
                        <a:pt x="365" y="119"/>
                      </a:lnTo>
                      <a:lnTo>
                        <a:pt x="322" y="135"/>
                      </a:lnTo>
                      <a:lnTo>
                        <a:pt x="282" y="155"/>
                      </a:lnTo>
                      <a:lnTo>
                        <a:pt x="245" y="179"/>
                      </a:lnTo>
                      <a:lnTo>
                        <a:pt x="211" y="209"/>
                      </a:lnTo>
                      <a:lnTo>
                        <a:pt x="181" y="242"/>
                      </a:lnTo>
                      <a:lnTo>
                        <a:pt x="155" y="279"/>
                      </a:lnTo>
                      <a:lnTo>
                        <a:pt x="135" y="319"/>
                      </a:lnTo>
                      <a:lnTo>
                        <a:pt x="120" y="362"/>
                      </a:lnTo>
                      <a:lnTo>
                        <a:pt x="111" y="407"/>
                      </a:lnTo>
                      <a:lnTo>
                        <a:pt x="108" y="454"/>
                      </a:lnTo>
                      <a:lnTo>
                        <a:pt x="106" y="470"/>
                      </a:lnTo>
                      <a:lnTo>
                        <a:pt x="98" y="485"/>
                      </a:lnTo>
                      <a:lnTo>
                        <a:pt x="85" y="498"/>
                      </a:lnTo>
                      <a:lnTo>
                        <a:pt x="70" y="505"/>
                      </a:lnTo>
                      <a:lnTo>
                        <a:pt x="53" y="507"/>
                      </a:lnTo>
                      <a:lnTo>
                        <a:pt x="37" y="505"/>
                      </a:lnTo>
                      <a:lnTo>
                        <a:pt x="22" y="498"/>
                      </a:lnTo>
                      <a:lnTo>
                        <a:pt x="11" y="485"/>
                      </a:lnTo>
                      <a:lnTo>
                        <a:pt x="3" y="470"/>
                      </a:lnTo>
                      <a:lnTo>
                        <a:pt x="0" y="454"/>
                      </a:lnTo>
                      <a:lnTo>
                        <a:pt x="4" y="401"/>
                      </a:lnTo>
                      <a:lnTo>
                        <a:pt x="12" y="350"/>
                      </a:lnTo>
                      <a:lnTo>
                        <a:pt x="27" y="301"/>
                      </a:lnTo>
                      <a:lnTo>
                        <a:pt x="46" y="255"/>
                      </a:lnTo>
                      <a:lnTo>
                        <a:pt x="72" y="211"/>
                      </a:lnTo>
                      <a:lnTo>
                        <a:pt x="100" y="171"/>
                      </a:lnTo>
                      <a:lnTo>
                        <a:pt x="134" y="133"/>
                      </a:lnTo>
                      <a:lnTo>
                        <a:pt x="171" y="100"/>
                      </a:lnTo>
                      <a:lnTo>
                        <a:pt x="213" y="71"/>
                      </a:lnTo>
                      <a:lnTo>
                        <a:pt x="256" y="47"/>
                      </a:lnTo>
                      <a:lnTo>
                        <a:pt x="303" y="27"/>
                      </a:lnTo>
                      <a:lnTo>
                        <a:pt x="353" y="12"/>
                      </a:lnTo>
                      <a:lnTo>
                        <a:pt x="404" y="3"/>
                      </a:lnTo>
                      <a:lnTo>
                        <a:pt x="4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7" name="Rectangle 66"/>
              <p:cNvSpPr/>
              <p:nvPr/>
            </p:nvSpPr>
            <p:spPr>
              <a:xfrm>
                <a:off x="8024643" y="7045705"/>
                <a:ext cx="559769" cy="461665"/>
              </a:xfrm>
              <a:prstGeom prst="rect">
                <a:avLst/>
              </a:prstGeom>
            </p:spPr>
            <p:txBody>
              <a:bodyPr wrap="none">
                <a:spAutoFit/>
              </a:bodyPr>
              <a:lstStyle/>
              <a:p>
                <a:r>
                  <a:rPr lang="en-GB" sz="2400" dirty="0" smtClean="0">
                    <a:latin typeface="Comic Sans MS" panose="030F0702030302020204" pitchFamily="66" charset="0"/>
                  </a:rPr>
                  <a:t>25</a:t>
                </a:r>
                <a:endParaRPr lang="en-GB" sz="2400" dirty="0">
                  <a:latin typeface="Comic Sans MS" panose="030F0702030302020204" pitchFamily="66" charset="0"/>
                </a:endParaRPr>
              </a:p>
            </p:txBody>
          </p:sp>
        </p:grpSp>
      </p:grpSp>
      <p:grpSp>
        <p:nvGrpSpPr>
          <p:cNvPr id="43" name="Group 42"/>
          <p:cNvGrpSpPr/>
          <p:nvPr/>
        </p:nvGrpSpPr>
        <p:grpSpPr>
          <a:xfrm>
            <a:off x="10247647" y="3738518"/>
            <a:ext cx="480181" cy="480180"/>
            <a:chOff x="4843463" y="3155951"/>
            <a:chExt cx="1370013" cy="1370012"/>
          </a:xfrm>
          <a:solidFill>
            <a:schemeClr val="bg1"/>
          </a:solidFill>
        </p:grpSpPr>
        <p:sp>
          <p:nvSpPr>
            <p:cNvPr id="72"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73"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74"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5" name="Freeform 224"/>
          <p:cNvSpPr>
            <a:spLocks/>
          </p:cNvSpPr>
          <p:nvPr/>
        </p:nvSpPr>
        <p:spPr bwMode="auto">
          <a:xfrm>
            <a:off x="15442642" y="3763441"/>
            <a:ext cx="406178" cy="440069"/>
          </a:xfrm>
          <a:custGeom>
            <a:avLst/>
            <a:gdLst>
              <a:gd name="T0" fmla="*/ 3074 w 3211"/>
              <a:gd name="T1" fmla="*/ 10 h 3479"/>
              <a:gd name="T2" fmla="*/ 3153 w 3211"/>
              <a:gd name="T3" fmla="*/ 59 h 3479"/>
              <a:gd name="T4" fmla="*/ 3203 w 3211"/>
              <a:gd name="T5" fmla="*/ 138 h 3479"/>
              <a:gd name="T6" fmla="*/ 3211 w 3211"/>
              <a:gd name="T7" fmla="*/ 2542 h 3479"/>
              <a:gd name="T8" fmla="*/ 3187 w 3211"/>
              <a:gd name="T9" fmla="*/ 2660 h 3479"/>
              <a:gd name="T10" fmla="*/ 3111 w 3211"/>
              <a:gd name="T11" fmla="*/ 2759 h 3479"/>
              <a:gd name="T12" fmla="*/ 3003 w 3211"/>
              <a:gd name="T13" fmla="*/ 2835 h 3479"/>
              <a:gd name="T14" fmla="*/ 2817 w 3211"/>
              <a:gd name="T15" fmla="*/ 2905 h 3479"/>
              <a:gd name="T16" fmla="*/ 2607 w 3211"/>
              <a:gd name="T17" fmla="*/ 2941 h 3479"/>
              <a:gd name="T18" fmla="*/ 2411 w 3211"/>
              <a:gd name="T19" fmla="*/ 2934 h 3479"/>
              <a:gd name="T20" fmla="*/ 2196 w 3211"/>
              <a:gd name="T21" fmla="*/ 2882 h 3479"/>
              <a:gd name="T22" fmla="*/ 2043 w 3211"/>
              <a:gd name="T23" fmla="*/ 2813 h 3479"/>
              <a:gd name="T24" fmla="*/ 1945 w 3211"/>
              <a:gd name="T25" fmla="*/ 2728 h 3479"/>
              <a:gd name="T26" fmla="*/ 1885 w 3211"/>
              <a:gd name="T27" fmla="*/ 2623 h 3479"/>
              <a:gd name="T28" fmla="*/ 1877 w 3211"/>
              <a:gd name="T29" fmla="*/ 2502 h 3479"/>
              <a:gd name="T30" fmla="*/ 1919 w 3211"/>
              <a:gd name="T31" fmla="*/ 2390 h 3479"/>
              <a:gd name="T32" fmla="*/ 2007 w 3211"/>
              <a:gd name="T33" fmla="*/ 2298 h 3479"/>
              <a:gd name="T34" fmla="*/ 2125 w 3211"/>
              <a:gd name="T35" fmla="*/ 2230 h 3479"/>
              <a:gd name="T36" fmla="*/ 2341 w 3211"/>
              <a:gd name="T37" fmla="*/ 2163 h 3479"/>
              <a:gd name="T38" fmla="*/ 2543 w 3211"/>
              <a:gd name="T39" fmla="*/ 2141 h 3479"/>
              <a:gd name="T40" fmla="*/ 2752 w 3211"/>
              <a:gd name="T41" fmla="*/ 2162 h 3479"/>
              <a:gd name="T42" fmla="*/ 2944 w 3211"/>
              <a:gd name="T43" fmla="*/ 2223 h 3479"/>
              <a:gd name="T44" fmla="*/ 1338 w 3211"/>
              <a:gd name="T45" fmla="*/ 3078 h 3479"/>
              <a:gd name="T46" fmla="*/ 1313 w 3211"/>
              <a:gd name="T47" fmla="*/ 3195 h 3479"/>
              <a:gd name="T48" fmla="*/ 1237 w 3211"/>
              <a:gd name="T49" fmla="*/ 3295 h 3479"/>
              <a:gd name="T50" fmla="*/ 1129 w 3211"/>
              <a:gd name="T51" fmla="*/ 3371 h 3479"/>
              <a:gd name="T52" fmla="*/ 943 w 3211"/>
              <a:gd name="T53" fmla="*/ 3439 h 3479"/>
              <a:gd name="T54" fmla="*/ 734 w 3211"/>
              <a:gd name="T55" fmla="*/ 3477 h 3479"/>
              <a:gd name="T56" fmla="*/ 538 w 3211"/>
              <a:gd name="T57" fmla="*/ 3469 h 3479"/>
              <a:gd name="T58" fmla="*/ 323 w 3211"/>
              <a:gd name="T59" fmla="*/ 3418 h 3479"/>
              <a:gd name="T60" fmla="*/ 170 w 3211"/>
              <a:gd name="T61" fmla="*/ 3348 h 3479"/>
              <a:gd name="T62" fmla="*/ 71 w 3211"/>
              <a:gd name="T63" fmla="*/ 3264 h 3479"/>
              <a:gd name="T64" fmla="*/ 12 w 3211"/>
              <a:gd name="T65" fmla="*/ 3157 h 3479"/>
              <a:gd name="T66" fmla="*/ 3 w 3211"/>
              <a:gd name="T67" fmla="*/ 3036 h 3479"/>
              <a:gd name="T68" fmla="*/ 46 w 3211"/>
              <a:gd name="T69" fmla="*/ 2925 h 3479"/>
              <a:gd name="T70" fmla="*/ 134 w 3211"/>
              <a:gd name="T71" fmla="*/ 2832 h 3479"/>
              <a:gd name="T72" fmla="*/ 251 w 3211"/>
              <a:gd name="T73" fmla="*/ 2765 h 3479"/>
              <a:gd name="T74" fmla="*/ 467 w 3211"/>
              <a:gd name="T75" fmla="*/ 2698 h 3479"/>
              <a:gd name="T76" fmla="*/ 669 w 3211"/>
              <a:gd name="T77" fmla="*/ 2676 h 3479"/>
              <a:gd name="T78" fmla="*/ 879 w 3211"/>
              <a:gd name="T79" fmla="*/ 2696 h 3479"/>
              <a:gd name="T80" fmla="*/ 1070 w 3211"/>
              <a:gd name="T81" fmla="*/ 2758 h 3479"/>
              <a:gd name="T82" fmla="*/ 1080 w 3211"/>
              <a:gd name="T83" fmla="*/ 675 h 3479"/>
              <a:gd name="T84" fmla="*/ 1131 w 3211"/>
              <a:gd name="T85" fmla="*/ 593 h 3479"/>
              <a:gd name="T86" fmla="*/ 1213 w 3211"/>
              <a:gd name="T87" fmla="*/ 544 h 3479"/>
              <a:gd name="T88" fmla="*/ 3011 w 3211"/>
              <a:gd name="T89" fmla="*/ 0 h 3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11" h="3479">
                <a:moveTo>
                  <a:pt x="3011" y="0"/>
                </a:moveTo>
                <a:lnTo>
                  <a:pt x="3043" y="3"/>
                </a:lnTo>
                <a:lnTo>
                  <a:pt x="3074" y="10"/>
                </a:lnTo>
                <a:lnTo>
                  <a:pt x="3102" y="21"/>
                </a:lnTo>
                <a:lnTo>
                  <a:pt x="3129" y="38"/>
                </a:lnTo>
                <a:lnTo>
                  <a:pt x="3153" y="59"/>
                </a:lnTo>
                <a:lnTo>
                  <a:pt x="3174" y="83"/>
                </a:lnTo>
                <a:lnTo>
                  <a:pt x="3191" y="110"/>
                </a:lnTo>
                <a:lnTo>
                  <a:pt x="3203" y="138"/>
                </a:lnTo>
                <a:lnTo>
                  <a:pt x="3209" y="169"/>
                </a:lnTo>
                <a:lnTo>
                  <a:pt x="3211" y="201"/>
                </a:lnTo>
                <a:lnTo>
                  <a:pt x="3211" y="2542"/>
                </a:lnTo>
                <a:lnTo>
                  <a:pt x="3209" y="2583"/>
                </a:lnTo>
                <a:lnTo>
                  <a:pt x="3200" y="2623"/>
                </a:lnTo>
                <a:lnTo>
                  <a:pt x="3187" y="2660"/>
                </a:lnTo>
                <a:lnTo>
                  <a:pt x="3166" y="2695"/>
                </a:lnTo>
                <a:lnTo>
                  <a:pt x="3141" y="2728"/>
                </a:lnTo>
                <a:lnTo>
                  <a:pt x="3111" y="2759"/>
                </a:lnTo>
                <a:lnTo>
                  <a:pt x="3077" y="2788"/>
                </a:lnTo>
                <a:lnTo>
                  <a:pt x="3042" y="2813"/>
                </a:lnTo>
                <a:lnTo>
                  <a:pt x="3003" y="2835"/>
                </a:lnTo>
                <a:lnTo>
                  <a:pt x="2961" y="2855"/>
                </a:lnTo>
                <a:lnTo>
                  <a:pt x="2888" y="2882"/>
                </a:lnTo>
                <a:lnTo>
                  <a:pt x="2817" y="2905"/>
                </a:lnTo>
                <a:lnTo>
                  <a:pt x="2744" y="2922"/>
                </a:lnTo>
                <a:lnTo>
                  <a:pt x="2674" y="2934"/>
                </a:lnTo>
                <a:lnTo>
                  <a:pt x="2607" y="2941"/>
                </a:lnTo>
                <a:lnTo>
                  <a:pt x="2543" y="2943"/>
                </a:lnTo>
                <a:lnTo>
                  <a:pt x="2479" y="2941"/>
                </a:lnTo>
                <a:lnTo>
                  <a:pt x="2411" y="2934"/>
                </a:lnTo>
                <a:lnTo>
                  <a:pt x="2341" y="2922"/>
                </a:lnTo>
                <a:lnTo>
                  <a:pt x="2269" y="2905"/>
                </a:lnTo>
                <a:lnTo>
                  <a:pt x="2196" y="2882"/>
                </a:lnTo>
                <a:lnTo>
                  <a:pt x="2125" y="2855"/>
                </a:lnTo>
                <a:lnTo>
                  <a:pt x="2082" y="2835"/>
                </a:lnTo>
                <a:lnTo>
                  <a:pt x="2043" y="2813"/>
                </a:lnTo>
                <a:lnTo>
                  <a:pt x="2007" y="2788"/>
                </a:lnTo>
                <a:lnTo>
                  <a:pt x="1975" y="2759"/>
                </a:lnTo>
                <a:lnTo>
                  <a:pt x="1945" y="2728"/>
                </a:lnTo>
                <a:lnTo>
                  <a:pt x="1919" y="2695"/>
                </a:lnTo>
                <a:lnTo>
                  <a:pt x="1899" y="2660"/>
                </a:lnTo>
                <a:lnTo>
                  <a:pt x="1885" y="2623"/>
                </a:lnTo>
                <a:lnTo>
                  <a:pt x="1877" y="2583"/>
                </a:lnTo>
                <a:lnTo>
                  <a:pt x="1873" y="2542"/>
                </a:lnTo>
                <a:lnTo>
                  <a:pt x="1877" y="2502"/>
                </a:lnTo>
                <a:lnTo>
                  <a:pt x="1885" y="2462"/>
                </a:lnTo>
                <a:lnTo>
                  <a:pt x="1899" y="2425"/>
                </a:lnTo>
                <a:lnTo>
                  <a:pt x="1919" y="2390"/>
                </a:lnTo>
                <a:lnTo>
                  <a:pt x="1945" y="2356"/>
                </a:lnTo>
                <a:lnTo>
                  <a:pt x="1975" y="2325"/>
                </a:lnTo>
                <a:lnTo>
                  <a:pt x="2007" y="2298"/>
                </a:lnTo>
                <a:lnTo>
                  <a:pt x="2043" y="2272"/>
                </a:lnTo>
                <a:lnTo>
                  <a:pt x="2082" y="2249"/>
                </a:lnTo>
                <a:lnTo>
                  <a:pt x="2125" y="2230"/>
                </a:lnTo>
                <a:lnTo>
                  <a:pt x="2196" y="2202"/>
                </a:lnTo>
                <a:lnTo>
                  <a:pt x="2269" y="2180"/>
                </a:lnTo>
                <a:lnTo>
                  <a:pt x="2341" y="2163"/>
                </a:lnTo>
                <a:lnTo>
                  <a:pt x="2411" y="2151"/>
                </a:lnTo>
                <a:lnTo>
                  <a:pt x="2479" y="2144"/>
                </a:lnTo>
                <a:lnTo>
                  <a:pt x="2543" y="2141"/>
                </a:lnTo>
                <a:lnTo>
                  <a:pt x="2614" y="2144"/>
                </a:lnTo>
                <a:lnTo>
                  <a:pt x="2685" y="2150"/>
                </a:lnTo>
                <a:lnTo>
                  <a:pt x="2752" y="2162"/>
                </a:lnTo>
                <a:lnTo>
                  <a:pt x="2819" y="2178"/>
                </a:lnTo>
                <a:lnTo>
                  <a:pt x="2882" y="2198"/>
                </a:lnTo>
                <a:lnTo>
                  <a:pt x="2944" y="2223"/>
                </a:lnTo>
                <a:lnTo>
                  <a:pt x="2944" y="1100"/>
                </a:lnTo>
                <a:lnTo>
                  <a:pt x="1338" y="1595"/>
                </a:lnTo>
                <a:lnTo>
                  <a:pt x="1338" y="3078"/>
                </a:lnTo>
                <a:lnTo>
                  <a:pt x="1336" y="3119"/>
                </a:lnTo>
                <a:lnTo>
                  <a:pt x="1327" y="3157"/>
                </a:lnTo>
                <a:lnTo>
                  <a:pt x="1313" y="3195"/>
                </a:lnTo>
                <a:lnTo>
                  <a:pt x="1293" y="3230"/>
                </a:lnTo>
                <a:lnTo>
                  <a:pt x="1267" y="3264"/>
                </a:lnTo>
                <a:lnTo>
                  <a:pt x="1237" y="3295"/>
                </a:lnTo>
                <a:lnTo>
                  <a:pt x="1204" y="3323"/>
                </a:lnTo>
                <a:lnTo>
                  <a:pt x="1169" y="3348"/>
                </a:lnTo>
                <a:lnTo>
                  <a:pt x="1129" y="3371"/>
                </a:lnTo>
                <a:lnTo>
                  <a:pt x="1087" y="3390"/>
                </a:lnTo>
                <a:lnTo>
                  <a:pt x="1015" y="3418"/>
                </a:lnTo>
                <a:lnTo>
                  <a:pt x="943" y="3439"/>
                </a:lnTo>
                <a:lnTo>
                  <a:pt x="870" y="3456"/>
                </a:lnTo>
                <a:lnTo>
                  <a:pt x="801" y="3469"/>
                </a:lnTo>
                <a:lnTo>
                  <a:pt x="734" y="3477"/>
                </a:lnTo>
                <a:lnTo>
                  <a:pt x="669" y="3479"/>
                </a:lnTo>
                <a:lnTo>
                  <a:pt x="605" y="3477"/>
                </a:lnTo>
                <a:lnTo>
                  <a:pt x="538" y="3469"/>
                </a:lnTo>
                <a:lnTo>
                  <a:pt x="467" y="3456"/>
                </a:lnTo>
                <a:lnTo>
                  <a:pt x="396" y="3439"/>
                </a:lnTo>
                <a:lnTo>
                  <a:pt x="323" y="3418"/>
                </a:lnTo>
                <a:lnTo>
                  <a:pt x="251" y="3390"/>
                </a:lnTo>
                <a:lnTo>
                  <a:pt x="209" y="3371"/>
                </a:lnTo>
                <a:lnTo>
                  <a:pt x="170" y="3348"/>
                </a:lnTo>
                <a:lnTo>
                  <a:pt x="134" y="3323"/>
                </a:lnTo>
                <a:lnTo>
                  <a:pt x="101" y="3295"/>
                </a:lnTo>
                <a:lnTo>
                  <a:pt x="71" y="3264"/>
                </a:lnTo>
                <a:lnTo>
                  <a:pt x="46" y="3230"/>
                </a:lnTo>
                <a:lnTo>
                  <a:pt x="26" y="3195"/>
                </a:lnTo>
                <a:lnTo>
                  <a:pt x="12" y="3157"/>
                </a:lnTo>
                <a:lnTo>
                  <a:pt x="3" y="3119"/>
                </a:lnTo>
                <a:lnTo>
                  <a:pt x="0" y="3078"/>
                </a:lnTo>
                <a:lnTo>
                  <a:pt x="3" y="3036"/>
                </a:lnTo>
                <a:lnTo>
                  <a:pt x="12" y="2998"/>
                </a:lnTo>
                <a:lnTo>
                  <a:pt x="26" y="2960"/>
                </a:lnTo>
                <a:lnTo>
                  <a:pt x="46" y="2925"/>
                </a:lnTo>
                <a:lnTo>
                  <a:pt x="71" y="2892"/>
                </a:lnTo>
                <a:lnTo>
                  <a:pt x="101" y="2860"/>
                </a:lnTo>
                <a:lnTo>
                  <a:pt x="134" y="2832"/>
                </a:lnTo>
                <a:lnTo>
                  <a:pt x="170" y="2806"/>
                </a:lnTo>
                <a:lnTo>
                  <a:pt x="209" y="2785"/>
                </a:lnTo>
                <a:lnTo>
                  <a:pt x="251" y="2765"/>
                </a:lnTo>
                <a:lnTo>
                  <a:pt x="323" y="2738"/>
                </a:lnTo>
                <a:lnTo>
                  <a:pt x="396" y="2716"/>
                </a:lnTo>
                <a:lnTo>
                  <a:pt x="467" y="2698"/>
                </a:lnTo>
                <a:lnTo>
                  <a:pt x="538" y="2686"/>
                </a:lnTo>
                <a:lnTo>
                  <a:pt x="605" y="2679"/>
                </a:lnTo>
                <a:lnTo>
                  <a:pt x="669" y="2676"/>
                </a:lnTo>
                <a:lnTo>
                  <a:pt x="741" y="2678"/>
                </a:lnTo>
                <a:lnTo>
                  <a:pt x="812" y="2686"/>
                </a:lnTo>
                <a:lnTo>
                  <a:pt x="879" y="2696"/>
                </a:lnTo>
                <a:lnTo>
                  <a:pt x="945" y="2712"/>
                </a:lnTo>
                <a:lnTo>
                  <a:pt x="1008" y="2733"/>
                </a:lnTo>
                <a:lnTo>
                  <a:pt x="1070" y="2758"/>
                </a:lnTo>
                <a:lnTo>
                  <a:pt x="1070" y="737"/>
                </a:lnTo>
                <a:lnTo>
                  <a:pt x="1073" y="705"/>
                </a:lnTo>
                <a:lnTo>
                  <a:pt x="1080" y="675"/>
                </a:lnTo>
                <a:lnTo>
                  <a:pt x="1093" y="646"/>
                </a:lnTo>
                <a:lnTo>
                  <a:pt x="1110" y="618"/>
                </a:lnTo>
                <a:lnTo>
                  <a:pt x="1131" y="593"/>
                </a:lnTo>
                <a:lnTo>
                  <a:pt x="1156" y="573"/>
                </a:lnTo>
                <a:lnTo>
                  <a:pt x="1183" y="556"/>
                </a:lnTo>
                <a:lnTo>
                  <a:pt x="1213" y="544"/>
                </a:lnTo>
                <a:lnTo>
                  <a:pt x="2952" y="9"/>
                </a:lnTo>
                <a:lnTo>
                  <a:pt x="2979" y="2"/>
                </a:lnTo>
                <a:lnTo>
                  <a:pt x="301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79816439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7096489" y="276820"/>
            <a:ext cx="4123245"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Four Portfolio</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8" name="Rectangle 17"/>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19" name="Group 18"/>
          <p:cNvGrpSpPr/>
          <p:nvPr/>
        </p:nvGrpSpPr>
        <p:grpSpPr>
          <a:xfrm>
            <a:off x="17206106" y="-1"/>
            <a:ext cx="1081894" cy="1081895"/>
            <a:chOff x="17206106" y="-1"/>
            <a:chExt cx="1081894" cy="1081895"/>
          </a:xfrm>
        </p:grpSpPr>
        <p:sp>
          <p:nvSpPr>
            <p:cNvPr id="20" name="Isosceles Triangle 19"/>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20"/>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50" name="Rectangle 49"/>
          <p:cNvSpPr/>
          <p:nvPr/>
        </p:nvSpPr>
        <p:spPr>
          <a:xfrm>
            <a:off x="692731" y="3467894"/>
            <a:ext cx="3359168" cy="3028156"/>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ectangle 79"/>
          <p:cNvSpPr/>
          <p:nvPr/>
        </p:nvSpPr>
        <p:spPr>
          <a:xfrm>
            <a:off x="692731" y="5753100"/>
            <a:ext cx="3359168" cy="74295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89" name="Group 88"/>
          <p:cNvGrpSpPr/>
          <p:nvPr/>
        </p:nvGrpSpPr>
        <p:grpSpPr>
          <a:xfrm>
            <a:off x="867169" y="5945628"/>
            <a:ext cx="304215" cy="362359"/>
            <a:chOff x="8916988" y="7250113"/>
            <a:chExt cx="1860550" cy="2216150"/>
          </a:xfrm>
          <a:solidFill>
            <a:schemeClr val="bg1"/>
          </a:solidFill>
        </p:grpSpPr>
        <p:sp>
          <p:nvSpPr>
            <p:cNvPr id="90" name="Freeform 92"/>
            <p:cNvSpPr>
              <a:spLocks noEditPoints="1"/>
            </p:cNvSpPr>
            <p:nvPr/>
          </p:nvSpPr>
          <p:spPr bwMode="auto">
            <a:xfrm>
              <a:off x="8916988" y="7250113"/>
              <a:ext cx="1860550" cy="2101850"/>
            </a:xfrm>
            <a:custGeom>
              <a:avLst/>
              <a:gdLst>
                <a:gd name="T0" fmla="*/ 2122 w 3517"/>
                <a:gd name="T1" fmla="*/ 1234 h 3971"/>
                <a:gd name="T2" fmla="*/ 1990 w 3517"/>
                <a:gd name="T3" fmla="*/ 1389 h 3971"/>
                <a:gd name="T4" fmla="*/ 1978 w 3517"/>
                <a:gd name="T5" fmla="*/ 1605 h 3971"/>
                <a:gd name="T6" fmla="*/ 2101 w 3517"/>
                <a:gd name="T7" fmla="*/ 1788 h 3971"/>
                <a:gd name="T8" fmla="*/ 2326 w 3517"/>
                <a:gd name="T9" fmla="*/ 1861 h 3971"/>
                <a:gd name="T10" fmla="*/ 2542 w 3517"/>
                <a:gd name="T11" fmla="*/ 1782 h 3971"/>
                <a:gd name="T12" fmla="*/ 2651 w 3517"/>
                <a:gd name="T13" fmla="*/ 1610 h 3971"/>
                <a:gd name="T14" fmla="*/ 2634 w 3517"/>
                <a:gd name="T15" fmla="*/ 1396 h 3971"/>
                <a:gd name="T16" fmla="*/ 2485 w 3517"/>
                <a:gd name="T17" fmla="*/ 1229 h 3971"/>
                <a:gd name="T18" fmla="*/ 3485 w 3517"/>
                <a:gd name="T19" fmla="*/ 0 h 3971"/>
                <a:gd name="T20" fmla="*/ 3513 w 3517"/>
                <a:gd name="T21" fmla="*/ 38 h 3971"/>
                <a:gd name="T22" fmla="*/ 3508 w 3517"/>
                <a:gd name="T23" fmla="*/ 94 h 3971"/>
                <a:gd name="T24" fmla="*/ 3517 w 3517"/>
                <a:gd name="T25" fmla="*/ 106 h 3971"/>
                <a:gd name="T26" fmla="*/ 3487 w 3517"/>
                <a:gd name="T27" fmla="*/ 171 h 3971"/>
                <a:gd name="T28" fmla="*/ 3481 w 3517"/>
                <a:gd name="T29" fmla="*/ 236 h 3971"/>
                <a:gd name="T30" fmla="*/ 3491 w 3517"/>
                <a:gd name="T31" fmla="*/ 426 h 3971"/>
                <a:gd name="T32" fmla="*/ 3460 w 3517"/>
                <a:gd name="T33" fmla="*/ 815 h 3971"/>
                <a:gd name="T34" fmla="*/ 3422 w 3517"/>
                <a:gd name="T35" fmla="*/ 1011 h 3971"/>
                <a:gd name="T36" fmla="*/ 3351 w 3517"/>
                <a:gd name="T37" fmla="*/ 1240 h 3971"/>
                <a:gd name="T38" fmla="*/ 3207 w 3517"/>
                <a:gd name="T39" fmla="*/ 1581 h 3971"/>
                <a:gd name="T40" fmla="*/ 2862 w 3517"/>
                <a:gd name="T41" fmla="*/ 2119 h 3971"/>
                <a:gd name="T42" fmla="*/ 2702 w 3517"/>
                <a:gd name="T43" fmla="*/ 2375 h 3971"/>
                <a:gd name="T44" fmla="*/ 2701 w 3517"/>
                <a:gd name="T45" fmla="*/ 2577 h 3971"/>
                <a:gd name="T46" fmla="*/ 2723 w 3517"/>
                <a:gd name="T47" fmla="*/ 2827 h 3971"/>
                <a:gd name="T48" fmla="*/ 2705 w 3517"/>
                <a:gd name="T49" fmla="*/ 3129 h 3971"/>
                <a:gd name="T50" fmla="*/ 2614 w 3517"/>
                <a:gd name="T51" fmla="*/ 3449 h 3971"/>
                <a:gd name="T52" fmla="*/ 2417 w 3517"/>
                <a:gd name="T53" fmla="*/ 3748 h 3971"/>
                <a:gd name="T54" fmla="*/ 2136 w 3517"/>
                <a:gd name="T55" fmla="*/ 3965 h 3971"/>
                <a:gd name="T56" fmla="*/ 2037 w 3517"/>
                <a:gd name="T57" fmla="*/ 3936 h 3971"/>
                <a:gd name="T58" fmla="*/ 2017 w 3517"/>
                <a:gd name="T59" fmla="*/ 3789 h 3971"/>
                <a:gd name="T60" fmla="*/ 1999 w 3517"/>
                <a:gd name="T61" fmla="*/ 3583 h 3971"/>
                <a:gd name="T62" fmla="*/ 1941 w 3517"/>
                <a:gd name="T63" fmla="*/ 3346 h 3971"/>
                <a:gd name="T64" fmla="*/ 1829 w 3517"/>
                <a:gd name="T65" fmla="*/ 3097 h 3971"/>
                <a:gd name="T66" fmla="*/ 1644 w 3517"/>
                <a:gd name="T67" fmla="*/ 2858 h 3971"/>
                <a:gd name="T68" fmla="*/ 1372 w 3517"/>
                <a:gd name="T69" fmla="*/ 2650 h 3971"/>
                <a:gd name="T70" fmla="*/ 995 w 3517"/>
                <a:gd name="T71" fmla="*/ 2491 h 3971"/>
                <a:gd name="T72" fmla="*/ 495 w 3517"/>
                <a:gd name="T73" fmla="*/ 2403 h 3971"/>
                <a:gd name="T74" fmla="*/ 72 w 3517"/>
                <a:gd name="T75" fmla="*/ 2383 h 3971"/>
                <a:gd name="T76" fmla="*/ 0 w 3517"/>
                <a:gd name="T77" fmla="*/ 2289 h 3971"/>
                <a:gd name="T78" fmla="*/ 65 w 3517"/>
                <a:gd name="T79" fmla="*/ 2120 h 3971"/>
                <a:gd name="T80" fmla="*/ 202 w 3517"/>
                <a:gd name="T81" fmla="*/ 1906 h 3971"/>
                <a:gd name="T82" fmla="*/ 410 w 3517"/>
                <a:gd name="T83" fmla="*/ 1693 h 3971"/>
                <a:gd name="T84" fmla="*/ 699 w 3517"/>
                <a:gd name="T85" fmla="*/ 1521 h 3971"/>
                <a:gd name="T86" fmla="*/ 1079 w 3517"/>
                <a:gd name="T87" fmla="*/ 1429 h 3971"/>
                <a:gd name="T88" fmla="*/ 1373 w 3517"/>
                <a:gd name="T89" fmla="*/ 1406 h 3971"/>
                <a:gd name="T90" fmla="*/ 1526 w 3517"/>
                <a:gd name="T91" fmla="*/ 1287 h 3971"/>
                <a:gd name="T92" fmla="*/ 1716 w 3517"/>
                <a:gd name="T93" fmla="*/ 1020 h 3971"/>
                <a:gd name="T94" fmla="*/ 2016 w 3517"/>
                <a:gd name="T95" fmla="*/ 697 h 3971"/>
                <a:gd name="T96" fmla="*/ 2427 w 3517"/>
                <a:gd name="T97" fmla="*/ 383 h 3971"/>
                <a:gd name="T98" fmla="*/ 2833 w 3517"/>
                <a:gd name="T99" fmla="*/ 181 h 3971"/>
                <a:gd name="T100" fmla="*/ 3149 w 3517"/>
                <a:gd name="T101" fmla="*/ 90 h 3971"/>
                <a:gd name="T102" fmla="*/ 3309 w 3517"/>
                <a:gd name="T103" fmla="*/ 63 h 3971"/>
                <a:gd name="T104" fmla="*/ 3364 w 3517"/>
                <a:gd name="T105" fmla="*/ 21 h 3971"/>
                <a:gd name="T106" fmla="*/ 3409 w 3517"/>
                <a:gd name="T107" fmla="*/ 17 h 3971"/>
                <a:gd name="T108" fmla="*/ 3485 w 3517"/>
                <a:gd name="T109" fmla="*/ 0 h 3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17" h="3971">
                  <a:moveTo>
                    <a:pt x="2300" y="1182"/>
                  </a:moveTo>
                  <a:lnTo>
                    <a:pt x="2253" y="1186"/>
                  </a:lnTo>
                  <a:lnTo>
                    <a:pt x="2208" y="1196"/>
                  </a:lnTo>
                  <a:lnTo>
                    <a:pt x="2164" y="1212"/>
                  </a:lnTo>
                  <a:lnTo>
                    <a:pt x="2122" y="1234"/>
                  </a:lnTo>
                  <a:lnTo>
                    <a:pt x="2086" y="1260"/>
                  </a:lnTo>
                  <a:lnTo>
                    <a:pt x="2051" y="1293"/>
                  </a:lnTo>
                  <a:lnTo>
                    <a:pt x="2029" y="1319"/>
                  </a:lnTo>
                  <a:lnTo>
                    <a:pt x="2011" y="1347"/>
                  </a:lnTo>
                  <a:lnTo>
                    <a:pt x="1990" y="1389"/>
                  </a:lnTo>
                  <a:lnTo>
                    <a:pt x="1975" y="1432"/>
                  </a:lnTo>
                  <a:lnTo>
                    <a:pt x="1967" y="1475"/>
                  </a:lnTo>
                  <a:lnTo>
                    <a:pt x="1965" y="1519"/>
                  </a:lnTo>
                  <a:lnTo>
                    <a:pt x="1969" y="1562"/>
                  </a:lnTo>
                  <a:lnTo>
                    <a:pt x="1978" y="1605"/>
                  </a:lnTo>
                  <a:lnTo>
                    <a:pt x="1992" y="1647"/>
                  </a:lnTo>
                  <a:lnTo>
                    <a:pt x="2012" y="1686"/>
                  </a:lnTo>
                  <a:lnTo>
                    <a:pt x="2037" y="1724"/>
                  </a:lnTo>
                  <a:lnTo>
                    <a:pt x="2067" y="1758"/>
                  </a:lnTo>
                  <a:lnTo>
                    <a:pt x="2101" y="1788"/>
                  </a:lnTo>
                  <a:lnTo>
                    <a:pt x="2141" y="1814"/>
                  </a:lnTo>
                  <a:lnTo>
                    <a:pt x="2185" y="1836"/>
                  </a:lnTo>
                  <a:lnTo>
                    <a:pt x="2233" y="1850"/>
                  </a:lnTo>
                  <a:lnTo>
                    <a:pt x="2279" y="1859"/>
                  </a:lnTo>
                  <a:lnTo>
                    <a:pt x="2326" y="1861"/>
                  </a:lnTo>
                  <a:lnTo>
                    <a:pt x="2373" y="1857"/>
                  </a:lnTo>
                  <a:lnTo>
                    <a:pt x="2418" y="1846"/>
                  </a:lnTo>
                  <a:lnTo>
                    <a:pt x="2462" y="1831"/>
                  </a:lnTo>
                  <a:lnTo>
                    <a:pt x="2504" y="1808"/>
                  </a:lnTo>
                  <a:lnTo>
                    <a:pt x="2542" y="1782"/>
                  </a:lnTo>
                  <a:lnTo>
                    <a:pt x="2576" y="1750"/>
                  </a:lnTo>
                  <a:lnTo>
                    <a:pt x="2597" y="1724"/>
                  </a:lnTo>
                  <a:lnTo>
                    <a:pt x="2615" y="1695"/>
                  </a:lnTo>
                  <a:lnTo>
                    <a:pt x="2636" y="1653"/>
                  </a:lnTo>
                  <a:lnTo>
                    <a:pt x="2651" y="1610"/>
                  </a:lnTo>
                  <a:lnTo>
                    <a:pt x="2659" y="1567"/>
                  </a:lnTo>
                  <a:lnTo>
                    <a:pt x="2661" y="1523"/>
                  </a:lnTo>
                  <a:lnTo>
                    <a:pt x="2657" y="1480"/>
                  </a:lnTo>
                  <a:lnTo>
                    <a:pt x="2649" y="1437"/>
                  </a:lnTo>
                  <a:lnTo>
                    <a:pt x="2634" y="1396"/>
                  </a:lnTo>
                  <a:lnTo>
                    <a:pt x="2614" y="1356"/>
                  </a:lnTo>
                  <a:lnTo>
                    <a:pt x="2589" y="1319"/>
                  </a:lnTo>
                  <a:lnTo>
                    <a:pt x="2559" y="1285"/>
                  </a:lnTo>
                  <a:lnTo>
                    <a:pt x="2525" y="1255"/>
                  </a:lnTo>
                  <a:lnTo>
                    <a:pt x="2485" y="1229"/>
                  </a:lnTo>
                  <a:lnTo>
                    <a:pt x="2440" y="1208"/>
                  </a:lnTo>
                  <a:lnTo>
                    <a:pt x="2393" y="1192"/>
                  </a:lnTo>
                  <a:lnTo>
                    <a:pt x="2347" y="1184"/>
                  </a:lnTo>
                  <a:lnTo>
                    <a:pt x="2300" y="1182"/>
                  </a:lnTo>
                  <a:close/>
                  <a:moveTo>
                    <a:pt x="3485" y="0"/>
                  </a:moveTo>
                  <a:lnTo>
                    <a:pt x="3485" y="0"/>
                  </a:lnTo>
                  <a:lnTo>
                    <a:pt x="3500" y="3"/>
                  </a:lnTo>
                  <a:lnTo>
                    <a:pt x="3509" y="11"/>
                  </a:lnTo>
                  <a:lnTo>
                    <a:pt x="3514" y="22"/>
                  </a:lnTo>
                  <a:lnTo>
                    <a:pt x="3513" y="38"/>
                  </a:lnTo>
                  <a:lnTo>
                    <a:pt x="3510" y="55"/>
                  </a:lnTo>
                  <a:lnTo>
                    <a:pt x="3508" y="69"/>
                  </a:lnTo>
                  <a:lnTo>
                    <a:pt x="3506" y="82"/>
                  </a:lnTo>
                  <a:lnTo>
                    <a:pt x="3506" y="90"/>
                  </a:lnTo>
                  <a:lnTo>
                    <a:pt x="3508" y="94"/>
                  </a:lnTo>
                  <a:lnTo>
                    <a:pt x="3510" y="97"/>
                  </a:lnTo>
                  <a:lnTo>
                    <a:pt x="3512" y="98"/>
                  </a:lnTo>
                  <a:lnTo>
                    <a:pt x="3513" y="99"/>
                  </a:lnTo>
                  <a:lnTo>
                    <a:pt x="3513" y="99"/>
                  </a:lnTo>
                  <a:lnTo>
                    <a:pt x="3517" y="106"/>
                  </a:lnTo>
                  <a:lnTo>
                    <a:pt x="3517" y="118"/>
                  </a:lnTo>
                  <a:lnTo>
                    <a:pt x="3512" y="132"/>
                  </a:lnTo>
                  <a:lnTo>
                    <a:pt x="3504" y="149"/>
                  </a:lnTo>
                  <a:lnTo>
                    <a:pt x="3491" y="166"/>
                  </a:lnTo>
                  <a:lnTo>
                    <a:pt x="3487" y="171"/>
                  </a:lnTo>
                  <a:lnTo>
                    <a:pt x="3481" y="177"/>
                  </a:lnTo>
                  <a:lnTo>
                    <a:pt x="3480" y="183"/>
                  </a:lnTo>
                  <a:lnTo>
                    <a:pt x="3480" y="194"/>
                  </a:lnTo>
                  <a:lnTo>
                    <a:pt x="3480" y="213"/>
                  </a:lnTo>
                  <a:lnTo>
                    <a:pt x="3481" y="236"/>
                  </a:lnTo>
                  <a:lnTo>
                    <a:pt x="3483" y="262"/>
                  </a:lnTo>
                  <a:lnTo>
                    <a:pt x="3485" y="293"/>
                  </a:lnTo>
                  <a:lnTo>
                    <a:pt x="3487" y="327"/>
                  </a:lnTo>
                  <a:lnTo>
                    <a:pt x="3488" y="362"/>
                  </a:lnTo>
                  <a:lnTo>
                    <a:pt x="3491" y="426"/>
                  </a:lnTo>
                  <a:lnTo>
                    <a:pt x="3491" y="494"/>
                  </a:lnTo>
                  <a:lnTo>
                    <a:pt x="3488" y="568"/>
                  </a:lnTo>
                  <a:lnTo>
                    <a:pt x="3483" y="646"/>
                  </a:lnTo>
                  <a:lnTo>
                    <a:pt x="3474" y="729"/>
                  </a:lnTo>
                  <a:lnTo>
                    <a:pt x="3460" y="815"/>
                  </a:lnTo>
                  <a:lnTo>
                    <a:pt x="3453" y="864"/>
                  </a:lnTo>
                  <a:lnTo>
                    <a:pt x="3450" y="882"/>
                  </a:lnTo>
                  <a:lnTo>
                    <a:pt x="3446" y="902"/>
                  </a:lnTo>
                  <a:lnTo>
                    <a:pt x="3434" y="959"/>
                  </a:lnTo>
                  <a:lnTo>
                    <a:pt x="3422" y="1011"/>
                  </a:lnTo>
                  <a:lnTo>
                    <a:pt x="3410" y="1058"/>
                  </a:lnTo>
                  <a:lnTo>
                    <a:pt x="3399" y="1099"/>
                  </a:lnTo>
                  <a:lnTo>
                    <a:pt x="3386" y="1144"/>
                  </a:lnTo>
                  <a:lnTo>
                    <a:pt x="3370" y="1191"/>
                  </a:lnTo>
                  <a:lnTo>
                    <a:pt x="3351" y="1240"/>
                  </a:lnTo>
                  <a:lnTo>
                    <a:pt x="3334" y="1290"/>
                  </a:lnTo>
                  <a:lnTo>
                    <a:pt x="3317" y="1336"/>
                  </a:lnTo>
                  <a:lnTo>
                    <a:pt x="3300" y="1377"/>
                  </a:lnTo>
                  <a:lnTo>
                    <a:pt x="3257" y="1478"/>
                  </a:lnTo>
                  <a:lnTo>
                    <a:pt x="3207" y="1581"/>
                  </a:lnTo>
                  <a:lnTo>
                    <a:pt x="3152" y="1685"/>
                  </a:lnTo>
                  <a:lnTo>
                    <a:pt x="3090" y="1790"/>
                  </a:lnTo>
                  <a:lnTo>
                    <a:pt x="3021" y="1898"/>
                  </a:lnTo>
                  <a:lnTo>
                    <a:pt x="2945" y="2008"/>
                  </a:lnTo>
                  <a:lnTo>
                    <a:pt x="2862" y="2119"/>
                  </a:lnTo>
                  <a:lnTo>
                    <a:pt x="2772" y="2231"/>
                  </a:lnTo>
                  <a:lnTo>
                    <a:pt x="2749" y="2262"/>
                  </a:lnTo>
                  <a:lnTo>
                    <a:pt x="2730" y="2297"/>
                  </a:lnTo>
                  <a:lnTo>
                    <a:pt x="2714" y="2335"/>
                  </a:lnTo>
                  <a:lnTo>
                    <a:pt x="2702" y="2375"/>
                  </a:lnTo>
                  <a:lnTo>
                    <a:pt x="2694" y="2417"/>
                  </a:lnTo>
                  <a:lnTo>
                    <a:pt x="2689" y="2459"/>
                  </a:lnTo>
                  <a:lnTo>
                    <a:pt x="2689" y="2498"/>
                  </a:lnTo>
                  <a:lnTo>
                    <a:pt x="2693" y="2535"/>
                  </a:lnTo>
                  <a:lnTo>
                    <a:pt x="2701" y="2577"/>
                  </a:lnTo>
                  <a:lnTo>
                    <a:pt x="2707" y="2621"/>
                  </a:lnTo>
                  <a:lnTo>
                    <a:pt x="2713" y="2668"/>
                  </a:lnTo>
                  <a:lnTo>
                    <a:pt x="2718" y="2719"/>
                  </a:lnTo>
                  <a:lnTo>
                    <a:pt x="2722" y="2773"/>
                  </a:lnTo>
                  <a:lnTo>
                    <a:pt x="2723" y="2827"/>
                  </a:lnTo>
                  <a:lnTo>
                    <a:pt x="2724" y="2885"/>
                  </a:lnTo>
                  <a:lnTo>
                    <a:pt x="2723" y="2944"/>
                  </a:lnTo>
                  <a:lnTo>
                    <a:pt x="2719" y="3004"/>
                  </a:lnTo>
                  <a:lnTo>
                    <a:pt x="2714" y="3067"/>
                  </a:lnTo>
                  <a:lnTo>
                    <a:pt x="2705" y="3129"/>
                  </a:lnTo>
                  <a:lnTo>
                    <a:pt x="2694" y="3193"/>
                  </a:lnTo>
                  <a:lnTo>
                    <a:pt x="2678" y="3257"/>
                  </a:lnTo>
                  <a:lnTo>
                    <a:pt x="2661" y="3321"/>
                  </a:lnTo>
                  <a:lnTo>
                    <a:pt x="2639" y="3385"/>
                  </a:lnTo>
                  <a:lnTo>
                    <a:pt x="2614" y="3449"/>
                  </a:lnTo>
                  <a:lnTo>
                    <a:pt x="2584" y="3511"/>
                  </a:lnTo>
                  <a:lnTo>
                    <a:pt x="2550" y="3572"/>
                  </a:lnTo>
                  <a:lnTo>
                    <a:pt x="2510" y="3632"/>
                  </a:lnTo>
                  <a:lnTo>
                    <a:pt x="2465" y="3691"/>
                  </a:lnTo>
                  <a:lnTo>
                    <a:pt x="2417" y="3748"/>
                  </a:lnTo>
                  <a:lnTo>
                    <a:pt x="2362" y="3803"/>
                  </a:lnTo>
                  <a:lnTo>
                    <a:pt x="2301" y="3855"/>
                  </a:lnTo>
                  <a:lnTo>
                    <a:pt x="2235" y="3905"/>
                  </a:lnTo>
                  <a:lnTo>
                    <a:pt x="2163" y="3951"/>
                  </a:lnTo>
                  <a:lnTo>
                    <a:pt x="2136" y="3965"/>
                  </a:lnTo>
                  <a:lnTo>
                    <a:pt x="2111" y="3971"/>
                  </a:lnTo>
                  <a:lnTo>
                    <a:pt x="2088" y="3971"/>
                  </a:lnTo>
                  <a:lnTo>
                    <a:pt x="2067" y="3966"/>
                  </a:lnTo>
                  <a:lnTo>
                    <a:pt x="2050" y="3953"/>
                  </a:lnTo>
                  <a:lnTo>
                    <a:pt x="2037" y="3936"/>
                  </a:lnTo>
                  <a:lnTo>
                    <a:pt x="2026" y="3914"/>
                  </a:lnTo>
                  <a:lnTo>
                    <a:pt x="2020" y="3888"/>
                  </a:lnTo>
                  <a:lnTo>
                    <a:pt x="2019" y="3858"/>
                  </a:lnTo>
                  <a:lnTo>
                    <a:pt x="2019" y="3824"/>
                  </a:lnTo>
                  <a:lnTo>
                    <a:pt x="2017" y="3789"/>
                  </a:lnTo>
                  <a:lnTo>
                    <a:pt x="2016" y="3751"/>
                  </a:lnTo>
                  <a:lnTo>
                    <a:pt x="2013" y="3710"/>
                  </a:lnTo>
                  <a:lnTo>
                    <a:pt x="2011" y="3670"/>
                  </a:lnTo>
                  <a:lnTo>
                    <a:pt x="2005" y="3627"/>
                  </a:lnTo>
                  <a:lnTo>
                    <a:pt x="1999" y="3583"/>
                  </a:lnTo>
                  <a:lnTo>
                    <a:pt x="1991" y="3537"/>
                  </a:lnTo>
                  <a:lnTo>
                    <a:pt x="1982" y="3490"/>
                  </a:lnTo>
                  <a:lnTo>
                    <a:pt x="1970" y="3442"/>
                  </a:lnTo>
                  <a:lnTo>
                    <a:pt x="1957" y="3394"/>
                  </a:lnTo>
                  <a:lnTo>
                    <a:pt x="1941" y="3346"/>
                  </a:lnTo>
                  <a:lnTo>
                    <a:pt x="1924" y="3296"/>
                  </a:lnTo>
                  <a:lnTo>
                    <a:pt x="1904" y="3247"/>
                  </a:lnTo>
                  <a:lnTo>
                    <a:pt x="1882" y="3196"/>
                  </a:lnTo>
                  <a:lnTo>
                    <a:pt x="1857" y="3146"/>
                  </a:lnTo>
                  <a:lnTo>
                    <a:pt x="1829" y="3097"/>
                  </a:lnTo>
                  <a:lnTo>
                    <a:pt x="1798" y="3047"/>
                  </a:lnTo>
                  <a:lnTo>
                    <a:pt x="1765" y="2999"/>
                  </a:lnTo>
                  <a:lnTo>
                    <a:pt x="1728" y="2951"/>
                  </a:lnTo>
                  <a:lnTo>
                    <a:pt x="1687" y="2904"/>
                  </a:lnTo>
                  <a:lnTo>
                    <a:pt x="1644" y="2858"/>
                  </a:lnTo>
                  <a:lnTo>
                    <a:pt x="1598" y="2814"/>
                  </a:lnTo>
                  <a:lnTo>
                    <a:pt x="1547" y="2770"/>
                  </a:lnTo>
                  <a:lnTo>
                    <a:pt x="1493" y="2728"/>
                  </a:lnTo>
                  <a:lnTo>
                    <a:pt x="1434" y="2688"/>
                  </a:lnTo>
                  <a:lnTo>
                    <a:pt x="1372" y="2650"/>
                  </a:lnTo>
                  <a:lnTo>
                    <a:pt x="1305" y="2614"/>
                  </a:lnTo>
                  <a:lnTo>
                    <a:pt x="1234" y="2580"/>
                  </a:lnTo>
                  <a:lnTo>
                    <a:pt x="1159" y="2547"/>
                  </a:lnTo>
                  <a:lnTo>
                    <a:pt x="1079" y="2517"/>
                  </a:lnTo>
                  <a:lnTo>
                    <a:pt x="995" y="2491"/>
                  </a:lnTo>
                  <a:lnTo>
                    <a:pt x="905" y="2468"/>
                  </a:lnTo>
                  <a:lnTo>
                    <a:pt x="811" y="2446"/>
                  </a:lnTo>
                  <a:lnTo>
                    <a:pt x="711" y="2429"/>
                  </a:lnTo>
                  <a:lnTo>
                    <a:pt x="606" y="2414"/>
                  </a:lnTo>
                  <a:lnTo>
                    <a:pt x="495" y="2403"/>
                  </a:lnTo>
                  <a:lnTo>
                    <a:pt x="380" y="2396"/>
                  </a:lnTo>
                  <a:lnTo>
                    <a:pt x="259" y="2392"/>
                  </a:lnTo>
                  <a:lnTo>
                    <a:pt x="131" y="2392"/>
                  </a:lnTo>
                  <a:lnTo>
                    <a:pt x="100" y="2391"/>
                  </a:lnTo>
                  <a:lnTo>
                    <a:pt x="72" y="2383"/>
                  </a:lnTo>
                  <a:lnTo>
                    <a:pt x="48" y="2371"/>
                  </a:lnTo>
                  <a:lnTo>
                    <a:pt x="29" y="2356"/>
                  </a:lnTo>
                  <a:lnTo>
                    <a:pt x="13" y="2337"/>
                  </a:lnTo>
                  <a:lnTo>
                    <a:pt x="4" y="2314"/>
                  </a:lnTo>
                  <a:lnTo>
                    <a:pt x="0" y="2289"/>
                  </a:lnTo>
                  <a:lnTo>
                    <a:pt x="2" y="2262"/>
                  </a:lnTo>
                  <a:lnTo>
                    <a:pt x="12" y="2233"/>
                  </a:lnTo>
                  <a:lnTo>
                    <a:pt x="27" y="2197"/>
                  </a:lnTo>
                  <a:lnTo>
                    <a:pt x="46" y="2160"/>
                  </a:lnTo>
                  <a:lnTo>
                    <a:pt x="65" y="2120"/>
                  </a:lnTo>
                  <a:lnTo>
                    <a:pt x="88" y="2079"/>
                  </a:lnTo>
                  <a:lnTo>
                    <a:pt x="113" y="2036"/>
                  </a:lnTo>
                  <a:lnTo>
                    <a:pt x="140" y="1993"/>
                  </a:lnTo>
                  <a:lnTo>
                    <a:pt x="171" y="1950"/>
                  </a:lnTo>
                  <a:lnTo>
                    <a:pt x="202" y="1906"/>
                  </a:lnTo>
                  <a:lnTo>
                    <a:pt x="238" y="1862"/>
                  </a:lnTo>
                  <a:lnTo>
                    <a:pt x="277" y="1818"/>
                  </a:lnTo>
                  <a:lnTo>
                    <a:pt x="318" y="1775"/>
                  </a:lnTo>
                  <a:lnTo>
                    <a:pt x="362" y="1733"/>
                  </a:lnTo>
                  <a:lnTo>
                    <a:pt x="410" y="1693"/>
                  </a:lnTo>
                  <a:lnTo>
                    <a:pt x="461" y="1653"/>
                  </a:lnTo>
                  <a:lnTo>
                    <a:pt x="515" y="1617"/>
                  </a:lnTo>
                  <a:lnTo>
                    <a:pt x="573" y="1582"/>
                  </a:lnTo>
                  <a:lnTo>
                    <a:pt x="633" y="1549"/>
                  </a:lnTo>
                  <a:lnTo>
                    <a:pt x="699" y="1521"/>
                  </a:lnTo>
                  <a:lnTo>
                    <a:pt x="767" y="1495"/>
                  </a:lnTo>
                  <a:lnTo>
                    <a:pt x="838" y="1472"/>
                  </a:lnTo>
                  <a:lnTo>
                    <a:pt x="914" y="1454"/>
                  </a:lnTo>
                  <a:lnTo>
                    <a:pt x="995" y="1440"/>
                  </a:lnTo>
                  <a:lnTo>
                    <a:pt x="1079" y="1429"/>
                  </a:lnTo>
                  <a:lnTo>
                    <a:pt x="1167" y="1425"/>
                  </a:lnTo>
                  <a:lnTo>
                    <a:pt x="1260" y="1425"/>
                  </a:lnTo>
                  <a:lnTo>
                    <a:pt x="1297" y="1424"/>
                  </a:lnTo>
                  <a:lnTo>
                    <a:pt x="1335" y="1418"/>
                  </a:lnTo>
                  <a:lnTo>
                    <a:pt x="1373" y="1406"/>
                  </a:lnTo>
                  <a:lnTo>
                    <a:pt x="1410" y="1389"/>
                  </a:lnTo>
                  <a:lnTo>
                    <a:pt x="1444" y="1368"/>
                  </a:lnTo>
                  <a:lnTo>
                    <a:pt x="1476" y="1345"/>
                  </a:lnTo>
                  <a:lnTo>
                    <a:pt x="1503" y="1317"/>
                  </a:lnTo>
                  <a:lnTo>
                    <a:pt x="1526" y="1287"/>
                  </a:lnTo>
                  <a:lnTo>
                    <a:pt x="1555" y="1242"/>
                  </a:lnTo>
                  <a:lnTo>
                    <a:pt x="1589" y="1192"/>
                  </a:lnTo>
                  <a:lnTo>
                    <a:pt x="1627" y="1138"/>
                  </a:lnTo>
                  <a:lnTo>
                    <a:pt x="1669" y="1080"/>
                  </a:lnTo>
                  <a:lnTo>
                    <a:pt x="1716" y="1020"/>
                  </a:lnTo>
                  <a:lnTo>
                    <a:pt x="1766" y="958"/>
                  </a:lnTo>
                  <a:lnTo>
                    <a:pt x="1823" y="894"/>
                  </a:lnTo>
                  <a:lnTo>
                    <a:pt x="1882" y="829"/>
                  </a:lnTo>
                  <a:lnTo>
                    <a:pt x="1946" y="762"/>
                  </a:lnTo>
                  <a:lnTo>
                    <a:pt x="2016" y="697"/>
                  </a:lnTo>
                  <a:lnTo>
                    <a:pt x="2088" y="631"/>
                  </a:lnTo>
                  <a:lnTo>
                    <a:pt x="2166" y="566"/>
                  </a:lnTo>
                  <a:lnTo>
                    <a:pt x="2249" y="503"/>
                  </a:lnTo>
                  <a:lnTo>
                    <a:pt x="2335" y="442"/>
                  </a:lnTo>
                  <a:lnTo>
                    <a:pt x="2427" y="383"/>
                  </a:lnTo>
                  <a:lnTo>
                    <a:pt x="2513" y="331"/>
                  </a:lnTo>
                  <a:lnTo>
                    <a:pt x="2597" y="286"/>
                  </a:lnTo>
                  <a:lnTo>
                    <a:pt x="2680" y="245"/>
                  </a:lnTo>
                  <a:lnTo>
                    <a:pt x="2759" y="211"/>
                  </a:lnTo>
                  <a:lnTo>
                    <a:pt x="2833" y="181"/>
                  </a:lnTo>
                  <a:lnTo>
                    <a:pt x="2906" y="155"/>
                  </a:lnTo>
                  <a:lnTo>
                    <a:pt x="2974" y="134"/>
                  </a:lnTo>
                  <a:lnTo>
                    <a:pt x="3037" y="116"/>
                  </a:lnTo>
                  <a:lnTo>
                    <a:pt x="3095" y="102"/>
                  </a:lnTo>
                  <a:lnTo>
                    <a:pt x="3149" y="90"/>
                  </a:lnTo>
                  <a:lnTo>
                    <a:pt x="3188" y="84"/>
                  </a:lnTo>
                  <a:lnTo>
                    <a:pt x="3226" y="77"/>
                  </a:lnTo>
                  <a:lnTo>
                    <a:pt x="3259" y="72"/>
                  </a:lnTo>
                  <a:lnTo>
                    <a:pt x="3287" y="67"/>
                  </a:lnTo>
                  <a:lnTo>
                    <a:pt x="3309" y="63"/>
                  </a:lnTo>
                  <a:lnTo>
                    <a:pt x="3324" y="60"/>
                  </a:lnTo>
                  <a:lnTo>
                    <a:pt x="3330" y="58"/>
                  </a:lnTo>
                  <a:lnTo>
                    <a:pt x="3337" y="49"/>
                  </a:lnTo>
                  <a:lnTo>
                    <a:pt x="3351" y="33"/>
                  </a:lnTo>
                  <a:lnTo>
                    <a:pt x="3364" y="21"/>
                  </a:lnTo>
                  <a:lnTo>
                    <a:pt x="3378" y="12"/>
                  </a:lnTo>
                  <a:lnTo>
                    <a:pt x="3388" y="9"/>
                  </a:lnTo>
                  <a:lnTo>
                    <a:pt x="3397" y="11"/>
                  </a:lnTo>
                  <a:lnTo>
                    <a:pt x="3404" y="16"/>
                  </a:lnTo>
                  <a:lnTo>
                    <a:pt x="3409" y="17"/>
                  </a:lnTo>
                  <a:lnTo>
                    <a:pt x="3420" y="16"/>
                  </a:lnTo>
                  <a:lnTo>
                    <a:pt x="3434" y="13"/>
                  </a:lnTo>
                  <a:lnTo>
                    <a:pt x="3450" y="9"/>
                  </a:lnTo>
                  <a:lnTo>
                    <a:pt x="3468" y="4"/>
                  </a:lnTo>
                  <a:lnTo>
                    <a:pt x="34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1" name="Freeform 93"/>
            <p:cNvSpPr>
              <a:spLocks/>
            </p:cNvSpPr>
            <p:nvPr/>
          </p:nvSpPr>
          <p:spPr bwMode="auto">
            <a:xfrm>
              <a:off x="9412288" y="8978900"/>
              <a:ext cx="369888" cy="452437"/>
            </a:xfrm>
            <a:custGeom>
              <a:avLst/>
              <a:gdLst>
                <a:gd name="T0" fmla="*/ 662 w 701"/>
                <a:gd name="T1" fmla="*/ 0 h 855"/>
                <a:gd name="T2" fmla="*/ 679 w 701"/>
                <a:gd name="T3" fmla="*/ 5 h 855"/>
                <a:gd name="T4" fmla="*/ 691 w 701"/>
                <a:gd name="T5" fmla="*/ 16 h 855"/>
                <a:gd name="T6" fmla="*/ 699 w 701"/>
                <a:gd name="T7" fmla="*/ 32 h 855"/>
                <a:gd name="T8" fmla="*/ 701 w 701"/>
                <a:gd name="T9" fmla="*/ 51 h 855"/>
                <a:gd name="T10" fmla="*/ 699 w 701"/>
                <a:gd name="T11" fmla="*/ 76 h 855"/>
                <a:gd name="T12" fmla="*/ 690 w 701"/>
                <a:gd name="T13" fmla="*/ 104 h 855"/>
                <a:gd name="T14" fmla="*/ 667 w 701"/>
                <a:gd name="T15" fmla="*/ 154 h 855"/>
                <a:gd name="T16" fmla="*/ 644 w 701"/>
                <a:gd name="T17" fmla="*/ 207 h 855"/>
                <a:gd name="T18" fmla="*/ 615 w 701"/>
                <a:gd name="T19" fmla="*/ 263 h 855"/>
                <a:gd name="T20" fmla="*/ 583 w 701"/>
                <a:gd name="T21" fmla="*/ 323 h 855"/>
                <a:gd name="T22" fmla="*/ 548 w 701"/>
                <a:gd name="T23" fmla="*/ 385 h 855"/>
                <a:gd name="T24" fmla="*/ 507 w 701"/>
                <a:gd name="T25" fmla="*/ 446 h 855"/>
                <a:gd name="T26" fmla="*/ 463 w 701"/>
                <a:gd name="T27" fmla="*/ 508 h 855"/>
                <a:gd name="T28" fmla="*/ 416 w 701"/>
                <a:gd name="T29" fmla="*/ 570 h 855"/>
                <a:gd name="T30" fmla="*/ 364 w 701"/>
                <a:gd name="T31" fmla="*/ 629 h 855"/>
                <a:gd name="T32" fmla="*/ 308 w 701"/>
                <a:gd name="T33" fmla="*/ 687 h 855"/>
                <a:gd name="T34" fmla="*/ 248 w 701"/>
                <a:gd name="T35" fmla="*/ 740 h 855"/>
                <a:gd name="T36" fmla="*/ 182 w 701"/>
                <a:gd name="T37" fmla="*/ 791 h 855"/>
                <a:gd name="T38" fmla="*/ 113 w 701"/>
                <a:gd name="T39" fmla="*/ 837 h 855"/>
                <a:gd name="T40" fmla="*/ 86 w 701"/>
                <a:gd name="T41" fmla="*/ 850 h 855"/>
                <a:gd name="T42" fmla="*/ 61 w 701"/>
                <a:gd name="T43" fmla="*/ 855 h 855"/>
                <a:gd name="T44" fmla="*/ 40 w 701"/>
                <a:gd name="T45" fmla="*/ 855 h 855"/>
                <a:gd name="T46" fmla="*/ 23 w 701"/>
                <a:gd name="T47" fmla="*/ 848 h 855"/>
                <a:gd name="T48" fmla="*/ 10 w 701"/>
                <a:gd name="T49" fmla="*/ 837 h 855"/>
                <a:gd name="T50" fmla="*/ 2 w 701"/>
                <a:gd name="T51" fmla="*/ 820 h 855"/>
                <a:gd name="T52" fmla="*/ 0 w 701"/>
                <a:gd name="T53" fmla="*/ 799 h 855"/>
                <a:gd name="T54" fmla="*/ 2 w 701"/>
                <a:gd name="T55" fmla="*/ 774 h 855"/>
                <a:gd name="T56" fmla="*/ 11 w 701"/>
                <a:gd name="T57" fmla="*/ 745 h 855"/>
                <a:gd name="T58" fmla="*/ 31 w 701"/>
                <a:gd name="T59" fmla="*/ 699 h 855"/>
                <a:gd name="T60" fmla="*/ 55 w 701"/>
                <a:gd name="T61" fmla="*/ 648 h 855"/>
                <a:gd name="T62" fmla="*/ 82 w 701"/>
                <a:gd name="T63" fmla="*/ 593 h 855"/>
                <a:gd name="T64" fmla="*/ 114 w 701"/>
                <a:gd name="T65" fmla="*/ 536 h 855"/>
                <a:gd name="T66" fmla="*/ 149 w 701"/>
                <a:gd name="T67" fmla="*/ 477 h 855"/>
                <a:gd name="T68" fmla="*/ 189 w 701"/>
                <a:gd name="T69" fmla="*/ 417 h 855"/>
                <a:gd name="T70" fmla="*/ 232 w 701"/>
                <a:gd name="T71" fmla="*/ 357 h 855"/>
                <a:gd name="T72" fmla="*/ 279 w 701"/>
                <a:gd name="T73" fmla="*/ 297 h 855"/>
                <a:gd name="T74" fmla="*/ 332 w 701"/>
                <a:gd name="T75" fmla="*/ 237 h 855"/>
                <a:gd name="T76" fmla="*/ 390 w 701"/>
                <a:gd name="T77" fmla="*/ 180 h 855"/>
                <a:gd name="T78" fmla="*/ 452 w 701"/>
                <a:gd name="T79" fmla="*/ 124 h 855"/>
                <a:gd name="T80" fmla="*/ 520 w 701"/>
                <a:gd name="T81" fmla="*/ 71 h 855"/>
                <a:gd name="T82" fmla="*/ 592 w 701"/>
                <a:gd name="T83" fmla="*/ 21 h 855"/>
                <a:gd name="T84" fmla="*/ 619 w 701"/>
                <a:gd name="T85" fmla="*/ 8 h 855"/>
                <a:gd name="T86" fmla="*/ 642 w 701"/>
                <a:gd name="T87" fmla="*/ 0 h 855"/>
                <a:gd name="T88" fmla="*/ 662 w 701"/>
                <a:gd name="T89" fmla="*/ 0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1" h="855">
                  <a:moveTo>
                    <a:pt x="662" y="0"/>
                  </a:moveTo>
                  <a:lnTo>
                    <a:pt x="679" y="5"/>
                  </a:lnTo>
                  <a:lnTo>
                    <a:pt x="691" y="16"/>
                  </a:lnTo>
                  <a:lnTo>
                    <a:pt x="699" y="32"/>
                  </a:lnTo>
                  <a:lnTo>
                    <a:pt x="701" y="51"/>
                  </a:lnTo>
                  <a:lnTo>
                    <a:pt x="699" y="76"/>
                  </a:lnTo>
                  <a:lnTo>
                    <a:pt x="690" y="104"/>
                  </a:lnTo>
                  <a:lnTo>
                    <a:pt x="667" y="154"/>
                  </a:lnTo>
                  <a:lnTo>
                    <a:pt x="644" y="207"/>
                  </a:lnTo>
                  <a:lnTo>
                    <a:pt x="615" y="263"/>
                  </a:lnTo>
                  <a:lnTo>
                    <a:pt x="583" y="323"/>
                  </a:lnTo>
                  <a:lnTo>
                    <a:pt x="548" y="385"/>
                  </a:lnTo>
                  <a:lnTo>
                    <a:pt x="507" y="446"/>
                  </a:lnTo>
                  <a:lnTo>
                    <a:pt x="463" y="508"/>
                  </a:lnTo>
                  <a:lnTo>
                    <a:pt x="416" y="570"/>
                  </a:lnTo>
                  <a:lnTo>
                    <a:pt x="364" y="629"/>
                  </a:lnTo>
                  <a:lnTo>
                    <a:pt x="308" y="687"/>
                  </a:lnTo>
                  <a:lnTo>
                    <a:pt x="248" y="740"/>
                  </a:lnTo>
                  <a:lnTo>
                    <a:pt x="182" y="791"/>
                  </a:lnTo>
                  <a:lnTo>
                    <a:pt x="113" y="837"/>
                  </a:lnTo>
                  <a:lnTo>
                    <a:pt x="86" y="850"/>
                  </a:lnTo>
                  <a:lnTo>
                    <a:pt x="61" y="855"/>
                  </a:lnTo>
                  <a:lnTo>
                    <a:pt x="40" y="855"/>
                  </a:lnTo>
                  <a:lnTo>
                    <a:pt x="23" y="848"/>
                  </a:lnTo>
                  <a:lnTo>
                    <a:pt x="10" y="837"/>
                  </a:lnTo>
                  <a:lnTo>
                    <a:pt x="2" y="820"/>
                  </a:lnTo>
                  <a:lnTo>
                    <a:pt x="0" y="799"/>
                  </a:lnTo>
                  <a:lnTo>
                    <a:pt x="2" y="774"/>
                  </a:lnTo>
                  <a:lnTo>
                    <a:pt x="11" y="745"/>
                  </a:lnTo>
                  <a:lnTo>
                    <a:pt x="31" y="699"/>
                  </a:lnTo>
                  <a:lnTo>
                    <a:pt x="55" y="648"/>
                  </a:lnTo>
                  <a:lnTo>
                    <a:pt x="82" y="593"/>
                  </a:lnTo>
                  <a:lnTo>
                    <a:pt x="114" y="536"/>
                  </a:lnTo>
                  <a:lnTo>
                    <a:pt x="149" y="477"/>
                  </a:lnTo>
                  <a:lnTo>
                    <a:pt x="189" y="417"/>
                  </a:lnTo>
                  <a:lnTo>
                    <a:pt x="232" y="357"/>
                  </a:lnTo>
                  <a:lnTo>
                    <a:pt x="279" y="297"/>
                  </a:lnTo>
                  <a:lnTo>
                    <a:pt x="332" y="237"/>
                  </a:lnTo>
                  <a:lnTo>
                    <a:pt x="390" y="180"/>
                  </a:lnTo>
                  <a:lnTo>
                    <a:pt x="452" y="124"/>
                  </a:lnTo>
                  <a:lnTo>
                    <a:pt x="520" y="71"/>
                  </a:lnTo>
                  <a:lnTo>
                    <a:pt x="592" y="21"/>
                  </a:lnTo>
                  <a:lnTo>
                    <a:pt x="619" y="8"/>
                  </a:lnTo>
                  <a:lnTo>
                    <a:pt x="642" y="0"/>
                  </a:lnTo>
                  <a:lnTo>
                    <a:pt x="6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2" name="Freeform 94"/>
            <p:cNvSpPr>
              <a:spLocks/>
            </p:cNvSpPr>
            <p:nvPr/>
          </p:nvSpPr>
          <p:spPr bwMode="auto">
            <a:xfrm>
              <a:off x="9080501" y="8828088"/>
              <a:ext cx="511175" cy="638175"/>
            </a:xfrm>
            <a:custGeom>
              <a:avLst/>
              <a:gdLst>
                <a:gd name="T0" fmla="*/ 923 w 964"/>
                <a:gd name="T1" fmla="*/ 0 h 1205"/>
                <a:gd name="T2" fmla="*/ 940 w 964"/>
                <a:gd name="T3" fmla="*/ 5 h 1205"/>
                <a:gd name="T4" fmla="*/ 952 w 964"/>
                <a:gd name="T5" fmla="*/ 16 h 1205"/>
                <a:gd name="T6" fmla="*/ 960 w 964"/>
                <a:gd name="T7" fmla="*/ 32 h 1205"/>
                <a:gd name="T8" fmla="*/ 964 w 964"/>
                <a:gd name="T9" fmla="*/ 52 h 1205"/>
                <a:gd name="T10" fmla="*/ 961 w 964"/>
                <a:gd name="T11" fmla="*/ 77 h 1205"/>
                <a:gd name="T12" fmla="*/ 953 w 964"/>
                <a:gd name="T13" fmla="*/ 106 h 1205"/>
                <a:gd name="T14" fmla="*/ 933 w 964"/>
                <a:gd name="T15" fmla="*/ 154 h 1205"/>
                <a:gd name="T16" fmla="*/ 912 w 964"/>
                <a:gd name="T17" fmla="*/ 207 h 1205"/>
                <a:gd name="T18" fmla="*/ 887 w 964"/>
                <a:gd name="T19" fmla="*/ 263 h 1205"/>
                <a:gd name="T20" fmla="*/ 861 w 964"/>
                <a:gd name="T21" fmla="*/ 323 h 1205"/>
                <a:gd name="T22" fmla="*/ 830 w 964"/>
                <a:gd name="T23" fmla="*/ 386 h 1205"/>
                <a:gd name="T24" fmla="*/ 797 w 964"/>
                <a:gd name="T25" fmla="*/ 451 h 1205"/>
                <a:gd name="T26" fmla="*/ 759 w 964"/>
                <a:gd name="T27" fmla="*/ 517 h 1205"/>
                <a:gd name="T28" fmla="*/ 719 w 964"/>
                <a:gd name="T29" fmla="*/ 585 h 1205"/>
                <a:gd name="T30" fmla="*/ 674 w 964"/>
                <a:gd name="T31" fmla="*/ 653 h 1205"/>
                <a:gd name="T32" fmla="*/ 628 w 964"/>
                <a:gd name="T33" fmla="*/ 721 h 1205"/>
                <a:gd name="T34" fmla="*/ 577 w 964"/>
                <a:gd name="T35" fmla="*/ 787 h 1205"/>
                <a:gd name="T36" fmla="*/ 523 w 964"/>
                <a:gd name="T37" fmla="*/ 854 h 1205"/>
                <a:gd name="T38" fmla="*/ 465 w 964"/>
                <a:gd name="T39" fmla="*/ 917 h 1205"/>
                <a:gd name="T40" fmla="*/ 404 w 964"/>
                <a:gd name="T41" fmla="*/ 979 h 1205"/>
                <a:gd name="T42" fmla="*/ 338 w 964"/>
                <a:gd name="T43" fmla="*/ 1037 h 1205"/>
                <a:gd name="T44" fmla="*/ 268 w 964"/>
                <a:gd name="T45" fmla="*/ 1092 h 1205"/>
                <a:gd name="T46" fmla="*/ 195 w 964"/>
                <a:gd name="T47" fmla="*/ 1141 h 1205"/>
                <a:gd name="T48" fmla="*/ 118 w 964"/>
                <a:gd name="T49" fmla="*/ 1188 h 1205"/>
                <a:gd name="T50" fmla="*/ 91 w 964"/>
                <a:gd name="T51" fmla="*/ 1200 h 1205"/>
                <a:gd name="T52" fmla="*/ 66 w 964"/>
                <a:gd name="T53" fmla="*/ 1205 h 1205"/>
                <a:gd name="T54" fmla="*/ 45 w 964"/>
                <a:gd name="T55" fmla="*/ 1204 h 1205"/>
                <a:gd name="T56" fmla="*/ 26 w 964"/>
                <a:gd name="T57" fmla="*/ 1197 h 1205"/>
                <a:gd name="T58" fmla="*/ 13 w 964"/>
                <a:gd name="T59" fmla="*/ 1186 h 1205"/>
                <a:gd name="T60" fmla="*/ 4 w 964"/>
                <a:gd name="T61" fmla="*/ 1169 h 1205"/>
                <a:gd name="T62" fmla="*/ 0 w 964"/>
                <a:gd name="T63" fmla="*/ 1148 h 1205"/>
                <a:gd name="T64" fmla="*/ 3 w 964"/>
                <a:gd name="T65" fmla="*/ 1122 h 1205"/>
                <a:gd name="T66" fmla="*/ 11 w 964"/>
                <a:gd name="T67" fmla="*/ 1093 h 1205"/>
                <a:gd name="T68" fmla="*/ 29 w 964"/>
                <a:gd name="T69" fmla="*/ 1044 h 1205"/>
                <a:gd name="T70" fmla="*/ 51 w 964"/>
                <a:gd name="T71" fmla="*/ 990 h 1205"/>
                <a:gd name="T72" fmla="*/ 76 w 964"/>
                <a:gd name="T73" fmla="*/ 933 h 1205"/>
                <a:gd name="T74" fmla="*/ 105 w 964"/>
                <a:gd name="T75" fmla="*/ 872 h 1205"/>
                <a:gd name="T76" fmla="*/ 137 w 964"/>
                <a:gd name="T77" fmla="*/ 808 h 1205"/>
                <a:gd name="T78" fmla="*/ 174 w 964"/>
                <a:gd name="T79" fmla="*/ 741 h 1205"/>
                <a:gd name="T80" fmla="*/ 213 w 964"/>
                <a:gd name="T81" fmla="*/ 674 h 1205"/>
                <a:gd name="T82" fmla="*/ 256 w 964"/>
                <a:gd name="T83" fmla="*/ 603 h 1205"/>
                <a:gd name="T84" fmla="*/ 305 w 964"/>
                <a:gd name="T85" fmla="*/ 534 h 1205"/>
                <a:gd name="T86" fmla="*/ 356 w 964"/>
                <a:gd name="T87" fmla="*/ 464 h 1205"/>
                <a:gd name="T88" fmla="*/ 413 w 964"/>
                <a:gd name="T89" fmla="*/ 395 h 1205"/>
                <a:gd name="T90" fmla="*/ 475 w 964"/>
                <a:gd name="T91" fmla="*/ 326 h 1205"/>
                <a:gd name="T92" fmla="*/ 539 w 964"/>
                <a:gd name="T93" fmla="*/ 259 h 1205"/>
                <a:gd name="T94" fmla="*/ 610 w 964"/>
                <a:gd name="T95" fmla="*/ 196 h 1205"/>
                <a:gd name="T96" fmla="*/ 685 w 964"/>
                <a:gd name="T97" fmla="*/ 133 h 1205"/>
                <a:gd name="T98" fmla="*/ 765 w 964"/>
                <a:gd name="T99" fmla="*/ 75 h 1205"/>
                <a:gd name="T100" fmla="*/ 851 w 964"/>
                <a:gd name="T101" fmla="*/ 21 h 1205"/>
                <a:gd name="T102" fmla="*/ 878 w 964"/>
                <a:gd name="T103" fmla="*/ 7 h 1205"/>
                <a:gd name="T104" fmla="*/ 902 w 964"/>
                <a:gd name="T105" fmla="*/ 0 h 1205"/>
                <a:gd name="T106" fmla="*/ 923 w 964"/>
                <a:gd name="T107" fmla="*/ 0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4" h="1205">
                  <a:moveTo>
                    <a:pt x="923" y="0"/>
                  </a:moveTo>
                  <a:lnTo>
                    <a:pt x="940" y="5"/>
                  </a:lnTo>
                  <a:lnTo>
                    <a:pt x="952" y="16"/>
                  </a:lnTo>
                  <a:lnTo>
                    <a:pt x="960" y="32"/>
                  </a:lnTo>
                  <a:lnTo>
                    <a:pt x="964" y="52"/>
                  </a:lnTo>
                  <a:lnTo>
                    <a:pt x="961" y="77"/>
                  </a:lnTo>
                  <a:lnTo>
                    <a:pt x="953" y="106"/>
                  </a:lnTo>
                  <a:lnTo>
                    <a:pt x="933" y="154"/>
                  </a:lnTo>
                  <a:lnTo>
                    <a:pt x="912" y="207"/>
                  </a:lnTo>
                  <a:lnTo>
                    <a:pt x="887" y="263"/>
                  </a:lnTo>
                  <a:lnTo>
                    <a:pt x="861" y="323"/>
                  </a:lnTo>
                  <a:lnTo>
                    <a:pt x="830" y="386"/>
                  </a:lnTo>
                  <a:lnTo>
                    <a:pt x="797" y="451"/>
                  </a:lnTo>
                  <a:lnTo>
                    <a:pt x="759" y="517"/>
                  </a:lnTo>
                  <a:lnTo>
                    <a:pt x="719" y="585"/>
                  </a:lnTo>
                  <a:lnTo>
                    <a:pt x="674" y="653"/>
                  </a:lnTo>
                  <a:lnTo>
                    <a:pt x="628" y="721"/>
                  </a:lnTo>
                  <a:lnTo>
                    <a:pt x="577" y="787"/>
                  </a:lnTo>
                  <a:lnTo>
                    <a:pt x="523" y="854"/>
                  </a:lnTo>
                  <a:lnTo>
                    <a:pt x="465" y="917"/>
                  </a:lnTo>
                  <a:lnTo>
                    <a:pt x="404" y="979"/>
                  </a:lnTo>
                  <a:lnTo>
                    <a:pt x="338" y="1037"/>
                  </a:lnTo>
                  <a:lnTo>
                    <a:pt x="268" y="1092"/>
                  </a:lnTo>
                  <a:lnTo>
                    <a:pt x="195" y="1141"/>
                  </a:lnTo>
                  <a:lnTo>
                    <a:pt x="118" y="1188"/>
                  </a:lnTo>
                  <a:lnTo>
                    <a:pt x="91" y="1200"/>
                  </a:lnTo>
                  <a:lnTo>
                    <a:pt x="66" y="1205"/>
                  </a:lnTo>
                  <a:lnTo>
                    <a:pt x="45" y="1204"/>
                  </a:lnTo>
                  <a:lnTo>
                    <a:pt x="26" y="1197"/>
                  </a:lnTo>
                  <a:lnTo>
                    <a:pt x="13" y="1186"/>
                  </a:lnTo>
                  <a:lnTo>
                    <a:pt x="4" y="1169"/>
                  </a:lnTo>
                  <a:lnTo>
                    <a:pt x="0" y="1148"/>
                  </a:lnTo>
                  <a:lnTo>
                    <a:pt x="3" y="1122"/>
                  </a:lnTo>
                  <a:lnTo>
                    <a:pt x="11" y="1093"/>
                  </a:lnTo>
                  <a:lnTo>
                    <a:pt x="29" y="1044"/>
                  </a:lnTo>
                  <a:lnTo>
                    <a:pt x="51" y="990"/>
                  </a:lnTo>
                  <a:lnTo>
                    <a:pt x="76" y="933"/>
                  </a:lnTo>
                  <a:lnTo>
                    <a:pt x="105" y="872"/>
                  </a:lnTo>
                  <a:lnTo>
                    <a:pt x="137" y="808"/>
                  </a:lnTo>
                  <a:lnTo>
                    <a:pt x="174" y="741"/>
                  </a:lnTo>
                  <a:lnTo>
                    <a:pt x="213" y="674"/>
                  </a:lnTo>
                  <a:lnTo>
                    <a:pt x="256" y="603"/>
                  </a:lnTo>
                  <a:lnTo>
                    <a:pt x="305" y="534"/>
                  </a:lnTo>
                  <a:lnTo>
                    <a:pt x="356" y="464"/>
                  </a:lnTo>
                  <a:lnTo>
                    <a:pt x="413" y="395"/>
                  </a:lnTo>
                  <a:lnTo>
                    <a:pt x="475" y="326"/>
                  </a:lnTo>
                  <a:lnTo>
                    <a:pt x="539" y="259"/>
                  </a:lnTo>
                  <a:lnTo>
                    <a:pt x="610" y="196"/>
                  </a:lnTo>
                  <a:lnTo>
                    <a:pt x="685" y="133"/>
                  </a:lnTo>
                  <a:lnTo>
                    <a:pt x="765" y="75"/>
                  </a:lnTo>
                  <a:lnTo>
                    <a:pt x="851" y="21"/>
                  </a:lnTo>
                  <a:lnTo>
                    <a:pt x="878" y="7"/>
                  </a:lnTo>
                  <a:lnTo>
                    <a:pt x="902" y="0"/>
                  </a:lnTo>
                  <a:lnTo>
                    <a:pt x="9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3" name="Freeform 95"/>
            <p:cNvSpPr>
              <a:spLocks/>
            </p:cNvSpPr>
            <p:nvPr/>
          </p:nvSpPr>
          <p:spPr bwMode="auto">
            <a:xfrm>
              <a:off x="9023351" y="8678863"/>
              <a:ext cx="373063" cy="452437"/>
            </a:xfrm>
            <a:custGeom>
              <a:avLst/>
              <a:gdLst>
                <a:gd name="T0" fmla="*/ 664 w 704"/>
                <a:gd name="T1" fmla="*/ 0 h 855"/>
                <a:gd name="T2" fmla="*/ 681 w 704"/>
                <a:gd name="T3" fmla="*/ 5 h 855"/>
                <a:gd name="T4" fmla="*/ 693 w 704"/>
                <a:gd name="T5" fmla="*/ 16 h 855"/>
                <a:gd name="T6" fmla="*/ 701 w 704"/>
                <a:gd name="T7" fmla="*/ 32 h 855"/>
                <a:gd name="T8" fmla="*/ 704 w 704"/>
                <a:gd name="T9" fmla="*/ 52 h 855"/>
                <a:gd name="T10" fmla="*/ 700 w 704"/>
                <a:gd name="T11" fmla="*/ 76 h 855"/>
                <a:gd name="T12" fmla="*/ 690 w 704"/>
                <a:gd name="T13" fmla="*/ 104 h 855"/>
                <a:gd name="T14" fmla="*/ 669 w 704"/>
                <a:gd name="T15" fmla="*/ 154 h 855"/>
                <a:gd name="T16" fmla="*/ 644 w 704"/>
                <a:gd name="T17" fmla="*/ 207 h 855"/>
                <a:gd name="T18" fmla="*/ 617 w 704"/>
                <a:gd name="T19" fmla="*/ 265 h 855"/>
                <a:gd name="T20" fmla="*/ 584 w 704"/>
                <a:gd name="T21" fmla="*/ 323 h 855"/>
                <a:gd name="T22" fmla="*/ 549 w 704"/>
                <a:gd name="T23" fmla="*/ 385 h 855"/>
                <a:gd name="T24" fmla="*/ 509 w 704"/>
                <a:gd name="T25" fmla="*/ 446 h 855"/>
                <a:gd name="T26" fmla="*/ 466 w 704"/>
                <a:gd name="T27" fmla="*/ 508 h 855"/>
                <a:gd name="T28" fmla="*/ 417 w 704"/>
                <a:gd name="T29" fmla="*/ 570 h 855"/>
                <a:gd name="T30" fmla="*/ 366 w 704"/>
                <a:gd name="T31" fmla="*/ 629 h 855"/>
                <a:gd name="T32" fmla="*/ 309 w 704"/>
                <a:gd name="T33" fmla="*/ 687 h 855"/>
                <a:gd name="T34" fmla="*/ 249 w 704"/>
                <a:gd name="T35" fmla="*/ 740 h 855"/>
                <a:gd name="T36" fmla="*/ 184 w 704"/>
                <a:gd name="T37" fmla="*/ 791 h 855"/>
                <a:gd name="T38" fmla="*/ 115 w 704"/>
                <a:gd name="T39" fmla="*/ 837 h 855"/>
                <a:gd name="T40" fmla="*/ 87 w 704"/>
                <a:gd name="T41" fmla="*/ 850 h 855"/>
                <a:gd name="T42" fmla="*/ 64 w 704"/>
                <a:gd name="T43" fmla="*/ 855 h 855"/>
                <a:gd name="T44" fmla="*/ 42 w 704"/>
                <a:gd name="T45" fmla="*/ 855 h 855"/>
                <a:gd name="T46" fmla="*/ 25 w 704"/>
                <a:gd name="T47" fmla="*/ 848 h 855"/>
                <a:gd name="T48" fmla="*/ 12 w 704"/>
                <a:gd name="T49" fmla="*/ 837 h 855"/>
                <a:gd name="T50" fmla="*/ 3 w 704"/>
                <a:gd name="T51" fmla="*/ 820 h 855"/>
                <a:gd name="T52" fmla="*/ 0 w 704"/>
                <a:gd name="T53" fmla="*/ 799 h 855"/>
                <a:gd name="T54" fmla="*/ 3 w 704"/>
                <a:gd name="T55" fmla="*/ 774 h 855"/>
                <a:gd name="T56" fmla="*/ 12 w 704"/>
                <a:gd name="T57" fmla="*/ 745 h 855"/>
                <a:gd name="T58" fmla="*/ 33 w 704"/>
                <a:gd name="T59" fmla="*/ 699 h 855"/>
                <a:gd name="T60" fmla="*/ 57 w 704"/>
                <a:gd name="T61" fmla="*/ 648 h 855"/>
                <a:gd name="T62" fmla="*/ 85 w 704"/>
                <a:gd name="T63" fmla="*/ 593 h 855"/>
                <a:gd name="T64" fmla="*/ 115 w 704"/>
                <a:gd name="T65" fmla="*/ 536 h 855"/>
                <a:gd name="T66" fmla="*/ 150 w 704"/>
                <a:gd name="T67" fmla="*/ 477 h 855"/>
                <a:gd name="T68" fmla="*/ 190 w 704"/>
                <a:gd name="T69" fmla="*/ 418 h 855"/>
                <a:gd name="T70" fmla="*/ 233 w 704"/>
                <a:gd name="T71" fmla="*/ 357 h 855"/>
                <a:gd name="T72" fmla="*/ 282 w 704"/>
                <a:gd name="T73" fmla="*/ 297 h 855"/>
                <a:gd name="T74" fmla="*/ 334 w 704"/>
                <a:gd name="T75" fmla="*/ 239 h 855"/>
                <a:gd name="T76" fmla="*/ 392 w 704"/>
                <a:gd name="T77" fmla="*/ 180 h 855"/>
                <a:gd name="T78" fmla="*/ 454 w 704"/>
                <a:gd name="T79" fmla="*/ 124 h 855"/>
                <a:gd name="T80" fmla="*/ 521 w 704"/>
                <a:gd name="T81" fmla="*/ 72 h 855"/>
                <a:gd name="T82" fmla="*/ 595 w 704"/>
                <a:gd name="T83" fmla="*/ 22 h 855"/>
                <a:gd name="T84" fmla="*/ 621 w 704"/>
                <a:gd name="T85" fmla="*/ 8 h 855"/>
                <a:gd name="T86" fmla="*/ 644 w 704"/>
                <a:gd name="T87" fmla="*/ 2 h 855"/>
                <a:gd name="T88" fmla="*/ 664 w 704"/>
                <a:gd name="T89" fmla="*/ 0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4" h="855">
                  <a:moveTo>
                    <a:pt x="664" y="0"/>
                  </a:moveTo>
                  <a:lnTo>
                    <a:pt x="681" y="5"/>
                  </a:lnTo>
                  <a:lnTo>
                    <a:pt x="693" y="16"/>
                  </a:lnTo>
                  <a:lnTo>
                    <a:pt x="701" y="32"/>
                  </a:lnTo>
                  <a:lnTo>
                    <a:pt x="704" y="52"/>
                  </a:lnTo>
                  <a:lnTo>
                    <a:pt x="700" y="76"/>
                  </a:lnTo>
                  <a:lnTo>
                    <a:pt x="690" y="104"/>
                  </a:lnTo>
                  <a:lnTo>
                    <a:pt x="669" y="154"/>
                  </a:lnTo>
                  <a:lnTo>
                    <a:pt x="644" y="207"/>
                  </a:lnTo>
                  <a:lnTo>
                    <a:pt x="617" y="265"/>
                  </a:lnTo>
                  <a:lnTo>
                    <a:pt x="584" y="323"/>
                  </a:lnTo>
                  <a:lnTo>
                    <a:pt x="549" y="385"/>
                  </a:lnTo>
                  <a:lnTo>
                    <a:pt x="509" y="446"/>
                  </a:lnTo>
                  <a:lnTo>
                    <a:pt x="466" y="508"/>
                  </a:lnTo>
                  <a:lnTo>
                    <a:pt x="417" y="570"/>
                  </a:lnTo>
                  <a:lnTo>
                    <a:pt x="366" y="629"/>
                  </a:lnTo>
                  <a:lnTo>
                    <a:pt x="309" y="687"/>
                  </a:lnTo>
                  <a:lnTo>
                    <a:pt x="249" y="740"/>
                  </a:lnTo>
                  <a:lnTo>
                    <a:pt x="184" y="791"/>
                  </a:lnTo>
                  <a:lnTo>
                    <a:pt x="115" y="837"/>
                  </a:lnTo>
                  <a:lnTo>
                    <a:pt x="87" y="850"/>
                  </a:lnTo>
                  <a:lnTo>
                    <a:pt x="64" y="855"/>
                  </a:lnTo>
                  <a:lnTo>
                    <a:pt x="42" y="855"/>
                  </a:lnTo>
                  <a:lnTo>
                    <a:pt x="25" y="848"/>
                  </a:lnTo>
                  <a:lnTo>
                    <a:pt x="12" y="837"/>
                  </a:lnTo>
                  <a:lnTo>
                    <a:pt x="3" y="820"/>
                  </a:lnTo>
                  <a:lnTo>
                    <a:pt x="0" y="799"/>
                  </a:lnTo>
                  <a:lnTo>
                    <a:pt x="3" y="774"/>
                  </a:lnTo>
                  <a:lnTo>
                    <a:pt x="12" y="745"/>
                  </a:lnTo>
                  <a:lnTo>
                    <a:pt x="33" y="699"/>
                  </a:lnTo>
                  <a:lnTo>
                    <a:pt x="57" y="648"/>
                  </a:lnTo>
                  <a:lnTo>
                    <a:pt x="85" y="593"/>
                  </a:lnTo>
                  <a:lnTo>
                    <a:pt x="115" y="536"/>
                  </a:lnTo>
                  <a:lnTo>
                    <a:pt x="150" y="477"/>
                  </a:lnTo>
                  <a:lnTo>
                    <a:pt x="190" y="418"/>
                  </a:lnTo>
                  <a:lnTo>
                    <a:pt x="233" y="357"/>
                  </a:lnTo>
                  <a:lnTo>
                    <a:pt x="282" y="297"/>
                  </a:lnTo>
                  <a:lnTo>
                    <a:pt x="334" y="239"/>
                  </a:lnTo>
                  <a:lnTo>
                    <a:pt x="392" y="180"/>
                  </a:lnTo>
                  <a:lnTo>
                    <a:pt x="454" y="124"/>
                  </a:lnTo>
                  <a:lnTo>
                    <a:pt x="521" y="72"/>
                  </a:lnTo>
                  <a:lnTo>
                    <a:pt x="595" y="22"/>
                  </a:lnTo>
                  <a:lnTo>
                    <a:pt x="621" y="8"/>
                  </a:lnTo>
                  <a:lnTo>
                    <a:pt x="644" y="2"/>
                  </a:lnTo>
                  <a:lnTo>
                    <a:pt x="6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4" name="Rectangle 93"/>
          <p:cNvSpPr/>
          <p:nvPr/>
        </p:nvSpPr>
        <p:spPr>
          <a:xfrm>
            <a:off x="1261033" y="5862965"/>
            <a:ext cx="2221442" cy="523220"/>
          </a:xfrm>
          <a:prstGeom prst="rect">
            <a:avLst/>
          </a:prstGeom>
        </p:spPr>
        <p:txBody>
          <a:bodyPr wrap="none">
            <a:spAutoFit/>
          </a:bodyPr>
          <a:lstStyle/>
          <a:p>
            <a:r>
              <a:rPr lang="en-GB" sz="2800" dirty="0" smtClean="0">
                <a:solidFill>
                  <a:schemeClr val="bg1"/>
                </a:solidFill>
                <a:latin typeface="Dosis" panose="02010503020202060003" pitchFamily="50" charset="0"/>
                <a:ea typeface="Open Sans" panose="020B0606030504020204" pitchFamily="34" charset="0"/>
                <a:cs typeface="Open Sans" panose="020B0606030504020204" pitchFamily="34" charset="0"/>
              </a:rPr>
              <a:t>Portfolio Name</a:t>
            </a:r>
            <a:endParaRPr lang="en-GB" sz="2800" dirty="0">
              <a:solidFill>
                <a:schemeClr val="bg1"/>
              </a:solidFill>
              <a:latin typeface="Dosis" panose="02010503020202060003" pitchFamily="50" charset="0"/>
              <a:ea typeface="Open Sans" panose="020B0606030504020204" pitchFamily="34" charset="0"/>
              <a:cs typeface="Open Sans" panose="020B0606030504020204" pitchFamily="34" charset="0"/>
            </a:endParaRPr>
          </a:p>
        </p:txBody>
      </p:sp>
      <p:sp>
        <p:nvSpPr>
          <p:cNvPr id="95" name="Rectangle 94"/>
          <p:cNvSpPr/>
          <p:nvPr/>
        </p:nvSpPr>
        <p:spPr>
          <a:xfrm>
            <a:off x="5227053" y="3467894"/>
            <a:ext cx="3359168" cy="3028156"/>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6" name="Rectangle 95"/>
          <p:cNvSpPr/>
          <p:nvPr/>
        </p:nvSpPr>
        <p:spPr>
          <a:xfrm>
            <a:off x="5227053" y="5753100"/>
            <a:ext cx="3359168" cy="74295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2" name="Rectangle 101"/>
          <p:cNvSpPr/>
          <p:nvPr/>
        </p:nvSpPr>
        <p:spPr>
          <a:xfrm>
            <a:off x="5795355" y="5862965"/>
            <a:ext cx="2221442" cy="523220"/>
          </a:xfrm>
          <a:prstGeom prst="rect">
            <a:avLst/>
          </a:prstGeom>
        </p:spPr>
        <p:txBody>
          <a:bodyPr wrap="none">
            <a:spAutoFit/>
          </a:bodyPr>
          <a:lstStyle/>
          <a:p>
            <a:r>
              <a:rPr lang="en-GB" sz="2800" dirty="0" smtClean="0">
                <a:solidFill>
                  <a:schemeClr val="bg1"/>
                </a:solidFill>
                <a:latin typeface="Dosis" panose="02010503020202060003" pitchFamily="50" charset="0"/>
                <a:ea typeface="Open Sans" panose="020B0606030504020204" pitchFamily="34" charset="0"/>
                <a:cs typeface="Open Sans" panose="020B0606030504020204" pitchFamily="34" charset="0"/>
              </a:rPr>
              <a:t>Portfolio Name</a:t>
            </a:r>
            <a:endParaRPr lang="en-GB" sz="2800" dirty="0">
              <a:solidFill>
                <a:schemeClr val="bg1"/>
              </a:solidFill>
              <a:latin typeface="Dosis" panose="02010503020202060003" pitchFamily="50" charset="0"/>
              <a:ea typeface="Open Sans" panose="020B0606030504020204" pitchFamily="34" charset="0"/>
              <a:cs typeface="Open Sans" panose="020B0606030504020204" pitchFamily="34" charset="0"/>
            </a:endParaRPr>
          </a:p>
        </p:txBody>
      </p:sp>
      <p:sp>
        <p:nvSpPr>
          <p:cNvPr id="103" name="Rectangle 102"/>
          <p:cNvSpPr/>
          <p:nvPr/>
        </p:nvSpPr>
        <p:spPr>
          <a:xfrm>
            <a:off x="9761375" y="3467894"/>
            <a:ext cx="3359168" cy="3028156"/>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4" name="Rectangle 103"/>
          <p:cNvSpPr/>
          <p:nvPr/>
        </p:nvSpPr>
        <p:spPr>
          <a:xfrm>
            <a:off x="9761375" y="5753100"/>
            <a:ext cx="3359168" cy="74295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0" name="Rectangle 109"/>
          <p:cNvSpPr/>
          <p:nvPr/>
        </p:nvSpPr>
        <p:spPr>
          <a:xfrm>
            <a:off x="10329677" y="5862965"/>
            <a:ext cx="2221442" cy="523220"/>
          </a:xfrm>
          <a:prstGeom prst="rect">
            <a:avLst/>
          </a:prstGeom>
        </p:spPr>
        <p:txBody>
          <a:bodyPr wrap="none">
            <a:spAutoFit/>
          </a:bodyPr>
          <a:lstStyle/>
          <a:p>
            <a:r>
              <a:rPr lang="en-GB" sz="2800" dirty="0" smtClean="0">
                <a:solidFill>
                  <a:schemeClr val="bg1"/>
                </a:solidFill>
                <a:latin typeface="Dosis" panose="02010503020202060003" pitchFamily="50" charset="0"/>
                <a:ea typeface="Open Sans" panose="020B0606030504020204" pitchFamily="34" charset="0"/>
                <a:cs typeface="Open Sans" panose="020B0606030504020204" pitchFamily="34" charset="0"/>
              </a:rPr>
              <a:t>Portfolio Name</a:t>
            </a:r>
            <a:endParaRPr lang="en-GB" sz="2800" dirty="0">
              <a:solidFill>
                <a:schemeClr val="bg1"/>
              </a:solidFill>
              <a:latin typeface="Dosis" panose="02010503020202060003" pitchFamily="50" charset="0"/>
              <a:ea typeface="Open Sans" panose="020B0606030504020204" pitchFamily="34" charset="0"/>
              <a:cs typeface="Open Sans" panose="020B0606030504020204" pitchFamily="34" charset="0"/>
            </a:endParaRPr>
          </a:p>
        </p:txBody>
      </p:sp>
      <p:sp>
        <p:nvSpPr>
          <p:cNvPr id="111" name="Rectangle 110"/>
          <p:cNvSpPr/>
          <p:nvPr/>
        </p:nvSpPr>
        <p:spPr>
          <a:xfrm>
            <a:off x="14295697" y="3467894"/>
            <a:ext cx="3359168" cy="3028156"/>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4" name="Freeform 409"/>
          <p:cNvSpPr>
            <a:spLocks/>
          </p:cNvSpPr>
          <p:nvPr/>
        </p:nvSpPr>
        <p:spPr bwMode="auto">
          <a:xfrm>
            <a:off x="9895978" y="5984197"/>
            <a:ext cx="413397" cy="264869"/>
          </a:xfrm>
          <a:custGeom>
            <a:avLst/>
            <a:gdLst>
              <a:gd name="T0" fmla="*/ 2813 w 3594"/>
              <a:gd name="T1" fmla="*/ 54 h 2302"/>
              <a:gd name="T2" fmla="*/ 3175 w 3594"/>
              <a:gd name="T3" fmla="*/ 253 h 2302"/>
              <a:gd name="T4" fmla="*/ 3442 w 3594"/>
              <a:gd name="T5" fmla="*/ 571 h 2302"/>
              <a:gd name="T6" fmla="*/ 3581 w 3594"/>
              <a:gd name="T7" fmla="*/ 973 h 2302"/>
              <a:gd name="T8" fmla="*/ 3564 w 3594"/>
              <a:gd name="T9" fmla="*/ 1414 h 2302"/>
              <a:gd name="T10" fmla="*/ 3397 w 3594"/>
              <a:gd name="T11" fmla="*/ 1802 h 2302"/>
              <a:gd name="T12" fmla="*/ 3108 w 3594"/>
              <a:gd name="T13" fmla="*/ 2099 h 2302"/>
              <a:gd name="T14" fmla="*/ 2730 w 3594"/>
              <a:gd name="T15" fmla="*/ 2271 h 2302"/>
              <a:gd name="T16" fmla="*/ 2309 w 3594"/>
              <a:gd name="T17" fmla="*/ 2289 h 2302"/>
              <a:gd name="T18" fmla="*/ 1935 w 3594"/>
              <a:gd name="T19" fmla="*/ 2160 h 2302"/>
              <a:gd name="T20" fmla="*/ 1674 w 3594"/>
              <a:gd name="T21" fmla="*/ 1951 h 2302"/>
              <a:gd name="T22" fmla="*/ 1573 w 3594"/>
              <a:gd name="T23" fmla="*/ 1804 h 2302"/>
              <a:gd name="T24" fmla="*/ 1468 w 3594"/>
              <a:gd name="T25" fmla="*/ 1627 h 2302"/>
              <a:gd name="T26" fmla="*/ 1390 w 3594"/>
              <a:gd name="T27" fmla="*/ 1399 h 2302"/>
              <a:gd name="T28" fmla="*/ 1331 w 3594"/>
              <a:gd name="T29" fmla="*/ 1101 h 2302"/>
              <a:gd name="T30" fmla="*/ 1222 w 3594"/>
              <a:gd name="T31" fmla="*/ 862 h 2302"/>
              <a:gd name="T32" fmla="*/ 1003 w 3594"/>
              <a:gd name="T33" fmla="*/ 721 h 2302"/>
              <a:gd name="T34" fmla="*/ 738 w 3594"/>
              <a:gd name="T35" fmla="*/ 736 h 2302"/>
              <a:gd name="T36" fmla="*/ 540 w 3594"/>
              <a:gd name="T37" fmla="*/ 897 h 2302"/>
              <a:gd name="T38" fmla="*/ 462 w 3594"/>
              <a:gd name="T39" fmla="*/ 1150 h 2302"/>
              <a:gd name="T40" fmla="*/ 540 w 3594"/>
              <a:gd name="T41" fmla="*/ 1404 h 2302"/>
              <a:gd name="T42" fmla="*/ 738 w 3594"/>
              <a:gd name="T43" fmla="*/ 1565 h 2302"/>
              <a:gd name="T44" fmla="*/ 998 w 3594"/>
              <a:gd name="T45" fmla="*/ 1582 h 2302"/>
              <a:gd name="T46" fmla="*/ 1157 w 3594"/>
              <a:gd name="T47" fmla="*/ 1542 h 2302"/>
              <a:gd name="T48" fmla="*/ 1220 w 3594"/>
              <a:gd name="T49" fmla="*/ 1645 h 2302"/>
              <a:gd name="T50" fmla="*/ 1317 w 3594"/>
              <a:gd name="T51" fmla="*/ 1839 h 2302"/>
              <a:gd name="T52" fmla="*/ 1292 w 3594"/>
              <a:gd name="T53" fmla="*/ 1963 h 2302"/>
              <a:gd name="T54" fmla="*/ 1043 w 3594"/>
              <a:gd name="T55" fmla="*/ 2057 h 2302"/>
              <a:gd name="T56" fmla="*/ 669 w 3594"/>
              <a:gd name="T57" fmla="*/ 2040 h 2302"/>
              <a:gd name="T58" fmla="*/ 344 w 3594"/>
              <a:gd name="T59" fmla="*/ 1875 h 2302"/>
              <a:gd name="T60" fmla="*/ 110 w 3594"/>
              <a:gd name="T61" fmla="*/ 1593 h 2302"/>
              <a:gd name="T62" fmla="*/ 3 w 3594"/>
              <a:gd name="T63" fmla="*/ 1230 h 2302"/>
              <a:gd name="T64" fmla="*/ 51 w 3594"/>
              <a:gd name="T65" fmla="*/ 847 h 2302"/>
              <a:gd name="T66" fmla="*/ 237 w 3594"/>
              <a:gd name="T67" fmla="*/ 529 h 2302"/>
              <a:gd name="T68" fmla="*/ 530 w 3594"/>
              <a:gd name="T69" fmla="*/ 312 h 2302"/>
              <a:gd name="T70" fmla="*/ 895 w 3594"/>
              <a:gd name="T71" fmla="*/ 232 h 2302"/>
              <a:gd name="T72" fmla="*/ 1267 w 3594"/>
              <a:gd name="T73" fmla="*/ 315 h 2302"/>
              <a:gd name="T74" fmla="*/ 1509 w 3594"/>
              <a:gd name="T75" fmla="*/ 486 h 2302"/>
              <a:gd name="T76" fmla="*/ 1676 w 3594"/>
              <a:gd name="T77" fmla="*/ 681 h 2302"/>
              <a:gd name="T78" fmla="*/ 1800 w 3594"/>
              <a:gd name="T79" fmla="*/ 944 h 2302"/>
              <a:gd name="T80" fmla="*/ 1815 w 3594"/>
              <a:gd name="T81" fmla="*/ 1103 h 2302"/>
              <a:gd name="T82" fmla="*/ 1829 w 3594"/>
              <a:gd name="T83" fmla="*/ 1287 h 2302"/>
              <a:gd name="T84" fmla="*/ 1967 w 3594"/>
              <a:gd name="T85" fmla="*/ 1581 h 2302"/>
              <a:gd name="T86" fmla="*/ 2218 w 3594"/>
              <a:gd name="T87" fmla="*/ 1774 h 2302"/>
              <a:gd name="T88" fmla="*/ 2541 w 3594"/>
              <a:gd name="T89" fmla="*/ 1824 h 2302"/>
              <a:gd name="T90" fmla="*/ 2842 w 3594"/>
              <a:gd name="T91" fmla="*/ 1712 h 2302"/>
              <a:gd name="T92" fmla="*/ 3052 w 3594"/>
              <a:gd name="T93" fmla="*/ 1473 h 2302"/>
              <a:gd name="T94" fmla="*/ 3132 w 3594"/>
              <a:gd name="T95" fmla="*/ 1150 h 2302"/>
              <a:gd name="T96" fmla="*/ 3052 w 3594"/>
              <a:gd name="T97" fmla="*/ 829 h 2302"/>
              <a:gd name="T98" fmla="*/ 2842 w 3594"/>
              <a:gd name="T99" fmla="*/ 590 h 2302"/>
              <a:gd name="T100" fmla="*/ 2541 w 3594"/>
              <a:gd name="T101" fmla="*/ 479 h 2302"/>
              <a:gd name="T102" fmla="*/ 2244 w 3594"/>
              <a:gd name="T103" fmla="*/ 518 h 2302"/>
              <a:gd name="T104" fmla="*/ 2033 w 3594"/>
              <a:gd name="T105" fmla="*/ 646 h 2302"/>
              <a:gd name="T106" fmla="*/ 1937 w 3594"/>
              <a:gd name="T107" fmla="*/ 641 h 2302"/>
              <a:gd name="T108" fmla="*/ 1764 w 3594"/>
              <a:gd name="T109" fmla="*/ 414 h 2302"/>
              <a:gd name="T110" fmla="*/ 1741 w 3594"/>
              <a:gd name="T111" fmla="*/ 306 h 2302"/>
              <a:gd name="T112" fmla="*/ 1913 w 3594"/>
              <a:gd name="T113" fmla="*/ 155 h 2302"/>
              <a:gd name="T114" fmla="*/ 2303 w 3594"/>
              <a:gd name="T115" fmla="*/ 14 h 2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594" h="2302">
                <a:moveTo>
                  <a:pt x="2475" y="0"/>
                </a:moveTo>
                <a:lnTo>
                  <a:pt x="2562" y="4"/>
                </a:lnTo>
                <a:lnTo>
                  <a:pt x="2648" y="14"/>
                </a:lnTo>
                <a:lnTo>
                  <a:pt x="2731" y="31"/>
                </a:lnTo>
                <a:lnTo>
                  <a:pt x="2813" y="54"/>
                </a:lnTo>
                <a:lnTo>
                  <a:pt x="2891" y="83"/>
                </a:lnTo>
                <a:lnTo>
                  <a:pt x="2967" y="117"/>
                </a:lnTo>
                <a:lnTo>
                  <a:pt x="3040" y="158"/>
                </a:lnTo>
                <a:lnTo>
                  <a:pt x="3109" y="203"/>
                </a:lnTo>
                <a:lnTo>
                  <a:pt x="3175" y="253"/>
                </a:lnTo>
                <a:lnTo>
                  <a:pt x="3237" y="308"/>
                </a:lnTo>
                <a:lnTo>
                  <a:pt x="3294" y="368"/>
                </a:lnTo>
                <a:lnTo>
                  <a:pt x="3348" y="432"/>
                </a:lnTo>
                <a:lnTo>
                  <a:pt x="3398" y="500"/>
                </a:lnTo>
                <a:lnTo>
                  <a:pt x="3442" y="571"/>
                </a:lnTo>
                <a:lnTo>
                  <a:pt x="3481" y="646"/>
                </a:lnTo>
                <a:lnTo>
                  <a:pt x="3515" y="724"/>
                </a:lnTo>
                <a:lnTo>
                  <a:pt x="3542" y="804"/>
                </a:lnTo>
                <a:lnTo>
                  <a:pt x="3565" y="888"/>
                </a:lnTo>
                <a:lnTo>
                  <a:pt x="3581" y="973"/>
                </a:lnTo>
                <a:lnTo>
                  <a:pt x="3591" y="1061"/>
                </a:lnTo>
                <a:lnTo>
                  <a:pt x="3594" y="1150"/>
                </a:lnTo>
                <a:lnTo>
                  <a:pt x="3591" y="1241"/>
                </a:lnTo>
                <a:lnTo>
                  <a:pt x="3581" y="1328"/>
                </a:lnTo>
                <a:lnTo>
                  <a:pt x="3564" y="1414"/>
                </a:lnTo>
                <a:lnTo>
                  <a:pt x="3542" y="1498"/>
                </a:lnTo>
                <a:lnTo>
                  <a:pt x="3515" y="1578"/>
                </a:lnTo>
                <a:lnTo>
                  <a:pt x="3481" y="1656"/>
                </a:lnTo>
                <a:lnTo>
                  <a:pt x="3441" y="1731"/>
                </a:lnTo>
                <a:lnTo>
                  <a:pt x="3397" y="1802"/>
                </a:lnTo>
                <a:lnTo>
                  <a:pt x="3348" y="1870"/>
                </a:lnTo>
                <a:lnTo>
                  <a:pt x="3294" y="1934"/>
                </a:lnTo>
                <a:lnTo>
                  <a:pt x="3236" y="1994"/>
                </a:lnTo>
                <a:lnTo>
                  <a:pt x="3174" y="2048"/>
                </a:lnTo>
                <a:lnTo>
                  <a:pt x="3108" y="2099"/>
                </a:lnTo>
                <a:lnTo>
                  <a:pt x="3039" y="2144"/>
                </a:lnTo>
                <a:lnTo>
                  <a:pt x="2966" y="2184"/>
                </a:lnTo>
                <a:lnTo>
                  <a:pt x="2890" y="2219"/>
                </a:lnTo>
                <a:lnTo>
                  <a:pt x="2812" y="2248"/>
                </a:lnTo>
                <a:lnTo>
                  <a:pt x="2730" y="2271"/>
                </a:lnTo>
                <a:lnTo>
                  <a:pt x="2648" y="2288"/>
                </a:lnTo>
                <a:lnTo>
                  <a:pt x="2562" y="2298"/>
                </a:lnTo>
                <a:lnTo>
                  <a:pt x="2475" y="2302"/>
                </a:lnTo>
                <a:lnTo>
                  <a:pt x="2391" y="2298"/>
                </a:lnTo>
                <a:lnTo>
                  <a:pt x="2309" y="2289"/>
                </a:lnTo>
                <a:lnTo>
                  <a:pt x="2230" y="2274"/>
                </a:lnTo>
                <a:lnTo>
                  <a:pt x="2153" y="2253"/>
                </a:lnTo>
                <a:lnTo>
                  <a:pt x="2078" y="2227"/>
                </a:lnTo>
                <a:lnTo>
                  <a:pt x="2005" y="2196"/>
                </a:lnTo>
                <a:lnTo>
                  <a:pt x="1935" y="2160"/>
                </a:lnTo>
                <a:lnTo>
                  <a:pt x="1869" y="2119"/>
                </a:lnTo>
                <a:lnTo>
                  <a:pt x="1805" y="2073"/>
                </a:lnTo>
                <a:lnTo>
                  <a:pt x="1744" y="2023"/>
                </a:lnTo>
                <a:lnTo>
                  <a:pt x="1687" y="1969"/>
                </a:lnTo>
                <a:lnTo>
                  <a:pt x="1674" y="1951"/>
                </a:lnTo>
                <a:lnTo>
                  <a:pt x="1657" y="1927"/>
                </a:lnTo>
                <a:lnTo>
                  <a:pt x="1638" y="1900"/>
                </a:lnTo>
                <a:lnTo>
                  <a:pt x="1617" y="1870"/>
                </a:lnTo>
                <a:lnTo>
                  <a:pt x="1595" y="1838"/>
                </a:lnTo>
                <a:lnTo>
                  <a:pt x="1573" y="1804"/>
                </a:lnTo>
                <a:lnTo>
                  <a:pt x="1550" y="1767"/>
                </a:lnTo>
                <a:lnTo>
                  <a:pt x="1527" y="1731"/>
                </a:lnTo>
                <a:lnTo>
                  <a:pt x="1506" y="1696"/>
                </a:lnTo>
                <a:lnTo>
                  <a:pt x="1485" y="1661"/>
                </a:lnTo>
                <a:lnTo>
                  <a:pt x="1468" y="1627"/>
                </a:lnTo>
                <a:lnTo>
                  <a:pt x="1451" y="1595"/>
                </a:lnTo>
                <a:lnTo>
                  <a:pt x="1431" y="1549"/>
                </a:lnTo>
                <a:lnTo>
                  <a:pt x="1416" y="1500"/>
                </a:lnTo>
                <a:lnTo>
                  <a:pt x="1402" y="1450"/>
                </a:lnTo>
                <a:lnTo>
                  <a:pt x="1390" y="1399"/>
                </a:lnTo>
                <a:lnTo>
                  <a:pt x="1381" y="1349"/>
                </a:lnTo>
                <a:lnTo>
                  <a:pt x="1372" y="1296"/>
                </a:lnTo>
                <a:lnTo>
                  <a:pt x="1354" y="1200"/>
                </a:lnTo>
                <a:lnTo>
                  <a:pt x="1343" y="1150"/>
                </a:lnTo>
                <a:lnTo>
                  <a:pt x="1331" y="1101"/>
                </a:lnTo>
                <a:lnTo>
                  <a:pt x="1316" y="1052"/>
                </a:lnTo>
                <a:lnTo>
                  <a:pt x="1301" y="1000"/>
                </a:lnTo>
                <a:lnTo>
                  <a:pt x="1279" y="950"/>
                </a:lnTo>
                <a:lnTo>
                  <a:pt x="1253" y="904"/>
                </a:lnTo>
                <a:lnTo>
                  <a:pt x="1222" y="862"/>
                </a:lnTo>
                <a:lnTo>
                  <a:pt x="1186" y="823"/>
                </a:lnTo>
                <a:lnTo>
                  <a:pt x="1145" y="789"/>
                </a:lnTo>
                <a:lnTo>
                  <a:pt x="1101" y="761"/>
                </a:lnTo>
                <a:lnTo>
                  <a:pt x="1053" y="737"/>
                </a:lnTo>
                <a:lnTo>
                  <a:pt x="1003" y="721"/>
                </a:lnTo>
                <a:lnTo>
                  <a:pt x="950" y="710"/>
                </a:lnTo>
                <a:lnTo>
                  <a:pt x="895" y="707"/>
                </a:lnTo>
                <a:lnTo>
                  <a:pt x="841" y="710"/>
                </a:lnTo>
                <a:lnTo>
                  <a:pt x="788" y="720"/>
                </a:lnTo>
                <a:lnTo>
                  <a:pt x="738" y="736"/>
                </a:lnTo>
                <a:lnTo>
                  <a:pt x="692" y="759"/>
                </a:lnTo>
                <a:lnTo>
                  <a:pt x="648" y="786"/>
                </a:lnTo>
                <a:lnTo>
                  <a:pt x="607" y="819"/>
                </a:lnTo>
                <a:lnTo>
                  <a:pt x="572" y="856"/>
                </a:lnTo>
                <a:lnTo>
                  <a:pt x="540" y="897"/>
                </a:lnTo>
                <a:lnTo>
                  <a:pt x="512" y="942"/>
                </a:lnTo>
                <a:lnTo>
                  <a:pt x="491" y="991"/>
                </a:lnTo>
                <a:lnTo>
                  <a:pt x="475" y="1042"/>
                </a:lnTo>
                <a:lnTo>
                  <a:pt x="465" y="1095"/>
                </a:lnTo>
                <a:lnTo>
                  <a:pt x="462" y="1150"/>
                </a:lnTo>
                <a:lnTo>
                  <a:pt x="465" y="1207"/>
                </a:lnTo>
                <a:lnTo>
                  <a:pt x="475" y="1260"/>
                </a:lnTo>
                <a:lnTo>
                  <a:pt x="491" y="1311"/>
                </a:lnTo>
                <a:lnTo>
                  <a:pt x="512" y="1360"/>
                </a:lnTo>
                <a:lnTo>
                  <a:pt x="540" y="1404"/>
                </a:lnTo>
                <a:lnTo>
                  <a:pt x="572" y="1446"/>
                </a:lnTo>
                <a:lnTo>
                  <a:pt x="607" y="1483"/>
                </a:lnTo>
                <a:lnTo>
                  <a:pt x="648" y="1515"/>
                </a:lnTo>
                <a:lnTo>
                  <a:pt x="692" y="1543"/>
                </a:lnTo>
                <a:lnTo>
                  <a:pt x="738" y="1565"/>
                </a:lnTo>
                <a:lnTo>
                  <a:pt x="788" y="1582"/>
                </a:lnTo>
                <a:lnTo>
                  <a:pt x="841" y="1592"/>
                </a:lnTo>
                <a:lnTo>
                  <a:pt x="895" y="1595"/>
                </a:lnTo>
                <a:lnTo>
                  <a:pt x="948" y="1592"/>
                </a:lnTo>
                <a:lnTo>
                  <a:pt x="998" y="1582"/>
                </a:lnTo>
                <a:lnTo>
                  <a:pt x="1047" y="1566"/>
                </a:lnTo>
                <a:lnTo>
                  <a:pt x="1093" y="1545"/>
                </a:lnTo>
                <a:lnTo>
                  <a:pt x="1114" y="1538"/>
                </a:lnTo>
                <a:lnTo>
                  <a:pt x="1136" y="1536"/>
                </a:lnTo>
                <a:lnTo>
                  <a:pt x="1157" y="1542"/>
                </a:lnTo>
                <a:lnTo>
                  <a:pt x="1171" y="1550"/>
                </a:lnTo>
                <a:lnTo>
                  <a:pt x="1184" y="1561"/>
                </a:lnTo>
                <a:lnTo>
                  <a:pt x="1194" y="1574"/>
                </a:lnTo>
                <a:lnTo>
                  <a:pt x="1201" y="1590"/>
                </a:lnTo>
                <a:lnTo>
                  <a:pt x="1220" y="1645"/>
                </a:lnTo>
                <a:lnTo>
                  <a:pt x="1244" y="1699"/>
                </a:lnTo>
                <a:lnTo>
                  <a:pt x="1262" y="1737"/>
                </a:lnTo>
                <a:lnTo>
                  <a:pt x="1283" y="1775"/>
                </a:lnTo>
                <a:lnTo>
                  <a:pt x="1306" y="1815"/>
                </a:lnTo>
                <a:lnTo>
                  <a:pt x="1317" y="1839"/>
                </a:lnTo>
                <a:lnTo>
                  <a:pt x="1322" y="1865"/>
                </a:lnTo>
                <a:lnTo>
                  <a:pt x="1323" y="1892"/>
                </a:lnTo>
                <a:lnTo>
                  <a:pt x="1318" y="1917"/>
                </a:lnTo>
                <a:lnTo>
                  <a:pt x="1308" y="1942"/>
                </a:lnTo>
                <a:lnTo>
                  <a:pt x="1292" y="1963"/>
                </a:lnTo>
                <a:lnTo>
                  <a:pt x="1274" y="1980"/>
                </a:lnTo>
                <a:lnTo>
                  <a:pt x="1251" y="1994"/>
                </a:lnTo>
                <a:lnTo>
                  <a:pt x="1184" y="2021"/>
                </a:lnTo>
                <a:lnTo>
                  <a:pt x="1115" y="2042"/>
                </a:lnTo>
                <a:lnTo>
                  <a:pt x="1043" y="2057"/>
                </a:lnTo>
                <a:lnTo>
                  <a:pt x="970" y="2067"/>
                </a:lnTo>
                <a:lnTo>
                  <a:pt x="895" y="2071"/>
                </a:lnTo>
                <a:lnTo>
                  <a:pt x="818" y="2067"/>
                </a:lnTo>
                <a:lnTo>
                  <a:pt x="743" y="2057"/>
                </a:lnTo>
                <a:lnTo>
                  <a:pt x="669" y="2040"/>
                </a:lnTo>
                <a:lnTo>
                  <a:pt x="598" y="2019"/>
                </a:lnTo>
                <a:lnTo>
                  <a:pt x="530" y="1990"/>
                </a:lnTo>
                <a:lnTo>
                  <a:pt x="465" y="1956"/>
                </a:lnTo>
                <a:lnTo>
                  <a:pt x="402" y="1918"/>
                </a:lnTo>
                <a:lnTo>
                  <a:pt x="344" y="1875"/>
                </a:lnTo>
                <a:lnTo>
                  <a:pt x="289" y="1826"/>
                </a:lnTo>
                <a:lnTo>
                  <a:pt x="237" y="1774"/>
                </a:lnTo>
                <a:lnTo>
                  <a:pt x="191" y="1718"/>
                </a:lnTo>
                <a:lnTo>
                  <a:pt x="148" y="1658"/>
                </a:lnTo>
                <a:lnTo>
                  <a:pt x="110" y="1593"/>
                </a:lnTo>
                <a:lnTo>
                  <a:pt x="78" y="1526"/>
                </a:lnTo>
                <a:lnTo>
                  <a:pt x="51" y="1456"/>
                </a:lnTo>
                <a:lnTo>
                  <a:pt x="29" y="1382"/>
                </a:lnTo>
                <a:lnTo>
                  <a:pt x="13" y="1308"/>
                </a:lnTo>
                <a:lnTo>
                  <a:pt x="3" y="1230"/>
                </a:lnTo>
                <a:lnTo>
                  <a:pt x="0" y="1150"/>
                </a:lnTo>
                <a:lnTo>
                  <a:pt x="3" y="1072"/>
                </a:lnTo>
                <a:lnTo>
                  <a:pt x="13" y="994"/>
                </a:lnTo>
                <a:lnTo>
                  <a:pt x="29" y="920"/>
                </a:lnTo>
                <a:lnTo>
                  <a:pt x="51" y="847"/>
                </a:lnTo>
                <a:lnTo>
                  <a:pt x="78" y="777"/>
                </a:lnTo>
                <a:lnTo>
                  <a:pt x="110" y="709"/>
                </a:lnTo>
                <a:lnTo>
                  <a:pt x="148" y="646"/>
                </a:lnTo>
                <a:lnTo>
                  <a:pt x="191" y="584"/>
                </a:lnTo>
                <a:lnTo>
                  <a:pt x="237" y="529"/>
                </a:lnTo>
                <a:lnTo>
                  <a:pt x="289" y="476"/>
                </a:lnTo>
                <a:lnTo>
                  <a:pt x="344" y="428"/>
                </a:lnTo>
                <a:lnTo>
                  <a:pt x="402" y="384"/>
                </a:lnTo>
                <a:lnTo>
                  <a:pt x="465" y="346"/>
                </a:lnTo>
                <a:lnTo>
                  <a:pt x="530" y="312"/>
                </a:lnTo>
                <a:lnTo>
                  <a:pt x="598" y="285"/>
                </a:lnTo>
                <a:lnTo>
                  <a:pt x="669" y="262"/>
                </a:lnTo>
                <a:lnTo>
                  <a:pt x="743" y="246"/>
                </a:lnTo>
                <a:lnTo>
                  <a:pt x="818" y="236"/>
                </a:lnTo>
                <a:lnTo>
                  <a:pt x="895" y="232"/>
                </a:lnTo>
                <a:lnTo>
                  <a:pt x="974" y="236"/>
                </a:lnTo>
                <a:lnTo>
                  <a:pt x="1050" y="246"/>
                </a:lnTo>
                <a:lnTo>
                  <a:pt x="1125" y="263"/>
                </a:lnTo>
                <a:lnTo>
                  <a:pt x="1198" y="287"/>
                </a:lnTo>
                <a:lnTo>
                  <a:pt x="1267" y="315"/>
                </a:lnTo>
                <a:lnTo>
                  <a:pt x="1333" y="350"/>
                </a:lnTo>
                <a:lnTo>
                  <a:pt x="1396" y="391"/>
                </a:lnTo>
                <a:lnTo>
                  <a:pt x="1456" y="436"/>
                </a:lnTo>
                <a:lnTo>
                  <a:pt x="1482" y="459"/>
                </a:lnTo>
                <a:lnTo>
                  <a:pt x="1509" y="486"/>
                </a:lnTo>
                <a:lnTo>
                  <a:pt x="1539" y="517"/>
                </a:lnTo>
                <a:lnTo>
                  <a:pt x="1573" y="553"/>
                </a:lnTo>
                <a:lnTo>
                  <a:pt x="1609" y="592"/>
                </a:lnTo>
                <a:lnTo>
                  <a:pt x="1643" y="635"/>
                </a:lnTo>
                <a:lnTo>
                  <a:pt x="1676" y="681"/>
                </a:lnTo>
                <a:lnTo>
                  <a:pt x="1708" y="729"/>
                </a:lnTo>
                <a:lnTo>
                  <a:pt x="1736" y="780"/>
                </a:lnTo>
                <a:lnTo>
                  <a:pt x="1763" y="834"/>
                </a:lnTo>
                <a:lnTo>
                  <a:pt x="1784" y="888"/>
                </a:lnTo>
                <a:lnTo>
                  <a:pt x="1800" y="944"/>
                </a:lnTo>
                <a:lnTo>
                  <a:pt x="1810" y="1002"/>
                </a:lnTo>
                <a:lnTo>
                  <a:pt x="1814" y="1061"/>
                </a:lnTo>
                <a:lnTo>
                  <a:pt x="1815" y="1070"/>
                </a:lnTo>
                <a:lnTo>
                  <a:pt x="1815" y="1085"/>
                </a:lnTo>
                <a:lnTo>
                  <a:pt x="1815" y="1103"/>
                </a:lnTo>
                <a:lnTo>
                  <a:pt x="1816" y="1121"/>
                </a:lnTo>
                <a:lnTo>
                  <a:pt x="1816" y="1138"/>
                </a:lnTo>
                <a:lnTo>
                  <a:pt x="1816" y="1150"/>
                </a:lnTo>
                <a:lnTo>
                  <a:pt x="1819" y="1219"/>
                </a:lnTo>
                <a:lnTo>
                  <a:pt x="1829" y="1287"/>
                </a:lnTo>
                <a:lnTo>
                  <a:pt x="1846" y="1352"/>
                </a:lnTo>
                <a:lnTo>
                  <a:pt x="1868" y="1414"/>
                </a:lnTo>
                <a:lnTo>
                  <a:pt x="1895" y="1473"/>
                </a:lnTo>
                <a:lnTo>
                  <a:pt x="1928" y="1528"/>
                </a:lnTo>
                <a:lnTo>
                  <a:pt x="1967" y="1581"/>
                </a:lnTo>
                <a:lnTo>
                  <a:pt x="2009" y="1629"/>
                </a:lnTo>
                <a:lnTo>
                  <a:pt x="2056" y="1672"/>
                </a:lnTo>
                <a:lnTo>
                  <a:pt x="2107" y="1712"/>
                </a:lnTo>
                <a:lnTo>
                  <a:pt x="2161" y="1746"/>
                </a:lnTo>
                <a:lnTo>
                  <a:pt x="2218" y="1774"/>
                </a:lnTo>
                <a:lnTo>
                  <a:pt x="2279" y="1797"/>
                </a:lnTo>
                <a:lnTo>
                  <a:pt x="2341" y="1814"/>
                </a:lnTo>
                <a:lnTo>
                  <a:pt x="2407" y="1824"/>
                </a:lnTo>
                <a:lnTo>
                  <a:pt x="2475" y="1827"/>
                </a:lnTo>
                <a:lnTo>
                  <a:pt x="2541" y="1824"/>
                </a:lnTo>
                <a:lnTo>
                  <a:pt x="2607" y="1814"/>
                </a:lnTo>
                <a:lnTo>
                  <a:pt x="2670" y="1797"/>
                </a:lnTo>
                <a:lnTo>
                  <a:pt x="2730" y="1774"/>
                </a:lnTo>
                <a:lnTo>
                  <a:pt x="2788" y="1746"/>
                </a:lnTo>
                <a:lnTo>
                  <a:pt x="2842" y="1712"/>
                </a:lnTo>
                <a:lnTo>
                  <a:pt x="2892" y="1672"/>
                </a:lnTo>
                <a:lnTo>
                  <a:pt x="2939" y="1629"/>
                </a:lnTo>
                <a:lnTo>
                  <a:pt x="2982" y="1581"/>
                </a:lnTo>
                <a:lnTo>
                  <a:pt x="3019" y="1528"/>
                </a:lnTo>
                <a:lnTo>
                  <a:pt x="3052" y="1473"/>
                </a:lnTo>
                <a:lnTo>
                  <a:pt x="3081" y="1414"/>
                </a:lnTo>
                <a:lnTo>
                  <a:pt x="3103" y="1352"/>
                </a:lnTo>
                <a:lnTo>
                  <a:pt x="3118" y="1287"/>
                </a:lnTo>
                <a:lnTo>
                  <a:pt x="3129" y="1219"/>
                </a:lnTo>
                <a:lnTo>
                  <a:pt x="3132" y="1150"/>
                </a:lnTo>
                <a:lnTo>
                  <a:pt x="3129" y="1081"/>
                </a:lnTo>
                <a:lnTo>
                  <a:pt x="3118" y="1015"/>
                </a:lnTo>
                <a:lnTo>
                  <a:pt x="3103" y="950"/>
                </a:lnTo>
                <a:lnTo>
                  <a:pt x="3081" y="888"/>
                </a:lnTo>
                <a:lnTo>
                  <a:pt x="3052" y="829"/>
                </a:lnTo>
                <a:lnTo>
                  <a:pt x="3019" y="774"/>
                </a:lnTo>
                <a:lnTo>
                  <a:pt x="2982" y="721"/>
                </a:lnTo>
                <a:lnTo>
                  <a:pt x="2939" y="673"/>
                </a:lnTo>
                <a:lnTo>
                  <a:pt x="2892" y="630"/>
                </a:lnTo>
                <a:lnTo>
                  <a:pt x="2842" y="590"/>
                </a:lnTo>
                <a:lnTo>
                  <a:pt x="2788" y="557"/>
                </a:lnTo>
                <a:lnTo>
                  <a:pt x="2730" y="528"/>
                </a:lnTo>
                <a:lnTo>
                  <a:pt x="2670" y="505"/>
                </a:lnTo>
                <a:lnTo>
                  <a:pt x="2607" y="489"/>
                </a:lnTo>
                <a:lnTo>
                  <a:pt x="2541" y="479"/>
                </a:lnTo>
                <a:lnTo>
                  <a:pt x="2475" y="475"/>
                </a:lnTo>
                <a:lnTo>
                  <a:pt x="2414" y="478"/>
                </a:lnTo>
                <a:lnTo>
                  <a:pt x="2356" y="486"/>
                </a:lnTo>
                <a:lnTo>
                  <a:pt x="2299" y="500"/>
                </a:lnTo>
                <a:lnTo>
                  <a:pt x="2244" y="518"/>
                </a:lnTo>
                <a:lnTo>
                  <a:pt x="2192" y="540"/>
                </a:lnTo>
                <a:lnTo>
                  <a:pt x="2142" y="568"/>
                </a:lnTo>
                <a:lnTo>
                  <a:pt x="2095" y="599"/>
                </a:lnTo>
                <a:lnTo>
                  <a:pt x="2049" y="634"/>
                </a:lnTo>
                <a:lnTo>
                  <a:pt x="2033" y="646"/>
                </a:lnTo>
                <a:lnTo>
                  <a:pt x="2014" y="654"/>
                </a:lnTo>
                <a:lnTo>
                  <a:pt x="1994" y="657"/>
                </a:lnTo>
                <a:lnTo>
                  <a:pt x="1974" y="656"/>
                </a:lnTo>
                <a:lnTo>
                  <a:pt x="1955" y="651"/>
                </a:lnTo>
                <a:lnTo>
                  <a:pt x="1937" y="641"/>
                </a:lnTo>
                <a:lnTo>
                  <a:pt x="1922" y="627"/>
                </a:lnTo>
                <a:lnTo>
                  <a:pt x="1909" y="612"/>
                </a:lnTo>
                <a:lnTo>
                  <a:pt x="1862" y="540"/>
                </a:lnTo>
                <a:lnTo>
                  <a:pt x="1814" y="474"/>
                </a:lnTo>
                <a:lnTo>
                  <a:pt x="1764" y="414"/>
                </a:lnTo>
                <a:lnTo>
                  <a:pt x="1751" y="395"/>
                </a:lnTo>
                <a:lnTo>
                  <a:pt x="1742" y="375"/>
                </a:lnTo>
                <a:lnTo>
                  <a:pt x="1736" y="352"/>
                </a:lnTo>
                <a:lnTo>
                  <a:pt x="1736" y="329"/>
                </a:lnTo>
                <a:lnTo>
                  <a:pt x="1741" y="306"/>
                </a:lnTo>
                <a:lnTo>
                  <a:pt x="1749" y="286"/>
                </a:lnTo>
                <a:lnTo>
                  <a:pt x="1762" y="266"/>
                </a:lnTo>
                <a:lnTo>
                  <a:pt x="1777" y="251"/>
                </a:lnTo>
                <a:lnTo>
                  <a:pt x="1843" y="201"/>
                </a:lnTo>
                <a:lnTo>
                  <a:pt x="1913" y="155"/>
                </a:lnTo>
                <a:lnTo>
                  <a:pt x="1984" y="116"/>
                </a:lnTo>
                <a:lnTo>
                  <a:pt x="2060" y="82"/>
                </a:lnTo>
                <a:lnTo>
                  <a:pt x="2139" y="52"/>
                </a:lnTo>
                <a:lnTo>
                  <a:pt x="2219" y="30"/>
                </a:lnTo>
                <a:lnTo>
                  <a:pt x="2303" y="14"/>
                </a:lnTo>
                <a:lnTo>
                  <a:pt x="2388" y="4"/>
                </a:lnTo>
                <a:lnTo>
                  <a:pt x="247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86" name="Group 85"/>
          <p:cNvGrpSpPr/>
          <p:nvPr/>
        </p:nvGrpSpPr>
        <p:grpSpPr>
          <a:xfrm>
            <a:off x="5409452" y="5948066"/>
            <a:ext cx="279705" cy="354195"/>
            <a:chOff x="12195175" y="674688"/>
            <a:chExt cx="1168400" cy="1479550"/>
          </a:xfrm>
          <a:solidFill>
            <a:schemeClr val="bg1"/>
          </a:solidFill>
        </p:grpSpPr>
        <p:sp>
          <p:nvSpPr>
            <p:cNvPr id="87" name="Freeform 31"/>
            <p:cNvSpPr>
              <a:spLocks/>
            </p:cNvSpPr>
            <p:nvPr/>
          </p:nvSpPr>
          <p:spPr bwMode="auto">
            <a:xfrm>
              <a:off x="12195175" y="674688"/>
              <a:ext cx="531813" cy="1479550"/>
            </a:xfrm>
            <a:custGeom>
              <a:avLst/>
              <a:gdLst>
                <a:gd name="T0" fmla="*/ 160 w 1338"/>
                <a:gd name="T1" fmla="*/ 2 h 3729"/>
                <a:gd name="T2" fmla="*/ 227 w 1338"/>
                <a:gd name="T3" fmla="*/ 39 h 3729"/>
                <a:gd name="T4" fmla="*/ 265 w 1338"/>
                <a:gd name="T5" fmla="*/ 106 h 3729"/>
                <a:gd name="T6" fmla="*/ 270 w 1338"/>
                <a:gd name="T7" fmla="*/ 1024 h 3729"/>
                <a:gd name="T8" fmla="*/ 308 w 1338"/>
                <a:gd name="T9" fmla="*/ 1093 h 3729"/>
                <a:gd name="T10" fmla="*/ 375 w 1338"/>
                <a:gd name="T11" fmla="*/ 1129 h 3729"/>
                <a:gd name="T12" fmla="*/ 452 w 1338"/>
                <a:gd name="T13" fmla="*/ 1122 h 3729"/>
                <a:gd name="T14" fmla="*/ 513 w 1338"/>
                <a:gd name="T15" fmla="*/ 1071 h 3729"/>
                <a:gd name="T16" fmla="*/ 535 w 1338"/>
                <a:gd name="T17" fmla="*/ 999 h 3729"/>
                <a:gd name="T18" fmla="*/ 545 w 1338"/>
                <a:gd name="T19" fmla="*/ 82 h 3729"/>
                <a:gd name="T20" fmla="*/ 596 w 1338"/>
                <a:gd name="T21" fmla="*/ 22 h 3729"/>
                <a:gd name="T22" fmla="*/ 669 w 1338"/>
                <a:gd name="T23" fmla="*/ 0 h 3729"/>
                <a:gd name="T24" fmla="*/ 720 w 1338"/>
                <a:gd name="T25" fmla="*/ 9 h 3729"/>
                <a:gd name="T26" fmla="*/ 780 w 1338"/>
                <a:gd name="T27" fmla="*/ 59 h 3729"/>
                <a:gd name="T28" fmla="*/ 803 w 1338"/>
                <a:gd name="T29" fmla="*/ 132 h 3729"/>
                <a:gd name="T30" fmla="*/ 813 w 1338"/>
                <a:gd name="T31" fmla="*/ 1049 h 3729"/>
                <a:gd name="T32" fmla="*/ 863 w 1338"/>
                <a:gd name="T33" fmla="*/ 1110 h 3729"/>
                <a:gd name="T34" fmla="*/ 937 w 1338"/>
                <a:gd name="T35" fmla="*/ 1131 h 3729"/>
                <a:gd name="T36" fmla="*/ 1010 w 1338"/>
                <a:gd name="T37" fmla="*/ 1110 h 3729"/>
                <a:gd name="T38" fmla="*/ 1061 w 1338"/>
                <a:gd name="T39" fmla="*/ 1049 h 3729"/>
                <a:gd name="T40" fmla="*/ 1071 w 1338"/>
                <a:gd name="T41" fmla="*/ 132 h 3729"/>
                <a:gd name="T42" fmla="*/ 1093 w 1338"/>
                <a:gd name="T43" fmla="*/ 59 h 3729"/>
                <a:gd name="T44" fmla="*/ 1153 w 1338"/>
                <a:gd name="T45" fmla="*/ 9 h 3729"/>
                <a:gd name="T46" fmla="*/ 1205 w 1338"/>
                <a:gd name="T47" fmla="*/ 0 h 3729"/>
                <a:gd name="T48" fmla="*/ 1277 w 1338"/>
                <a:gd name="T49" fmla="*/ 22 h 3729"/>
                <a:gd name="T50" fmla="*/ 1328 w 1338"/>
                <a:gd name="T51" fmla="*/ 82 h 3729"/>
                <a:gd name="T52" fmla="*/ 1338 w 1338"/>
                <a:gd name="T53" fmla="*/ 1465 h 3729"/>
                <a:gd name="T54" fmla="*/ 1312 w 1338"/>
                <a:gd name="T55" fmla="*/ 1609 h 3729"/>
                <a:gd name="T56" fmla="*/ 1233 w 1338"/>
                <a:gd name="T57" fmla="*/ 1734 h 3729"/>
                <a:gd name="T58" fmla="*/ 1117 w 1338"/>
                <a:gd name="T59" fmla="*/ 1822 h 3729"/>
                <a:gd name="T60" fmla="*/ 1067 w 1338"/>
                <a:gd name="T61" fmla="*/ 3505 h 3729"/>
                <a:gd name="T62" fmla="*/ 1020 w 1338"/>
                <a:gd name="T63" fmla="*/ 3617 h 3729"/>
                <a:gd name="T64" fmla="*/ 923 w 1338"/>
                <a:gd name="T65" fmla="*/ 3700 h 3729"/>
                <a:gd name="T66" fmla="*/ 802 w 1338"/>
                <a:gd name="T67" fmla="*/ 3729 h 3729"/>
                <a:gd name="T68" fmla="*/ 452 w 1338"/>
                <a:gd name="T69" fmla="*/ 3716 h 3729"/>
                <a:gd name="T70" fmla="*/ 347 w 1338"/>
                <a:gd name="T71" fmla="*/ 3650 h 3729"/>
                <a:gd name="T72" fmla="*/ 280 w 1338"/>
                <a:gd name="T73" fmla="*/ 3544 h 3729"/>
                <a:gd name="T74" fmla="*/ 267 w 1338"/>
                <a:gd name="T75" fmla="*/ 1842 h 3729"/>
                <a:gd name="T76" fmla="*/ 140 w 1338"/>
                <a:gd name="T77" fmla="*/ 1769 h 3729"/>
                <a:gd name="T78" fmla="*/ 47 w 1338"/>
                <a:gd name="T79" fmla="*/ 1653 h 3729"/>
                <a:gd name="T80" fmla="*/ 2 w 1338"/>
                <a:gd name="T81" fmla="*/ 1515 h 3729"/>
                <a:gd name="T82" fmla="*/ 2 w 1338"/>
                <a:gd name="T83" fmla="*/ 106 h 3729"/>
                <a:gd name="T84" fmla="*/ 39 w 1338"/>
                <a:gd name="T85" fmla="*/ 39 h 3729"/>
                <a:gd name="T86" fmla="*/ 107 w 1338"/>
                <a:gd name="T87" fmla="*/ 2 h 3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38" h="3729">
                  <a:moveTo>
                    <a:pt x="133" y="0"/>
                  </a:moveTo>
                  <a:lnTo>
                    <a:pt x="133" y="0"/>
                  </a:lnTo>
                  <a:lnTo>
                    <a:pt x="160" y="2"/>
                  </a:lnTo>
                  <a:lnTo>
                    <a:pt x="184" y="9"/>
                  </a:lnTo>
                  <a:lnTo>
                    <a:pt x="207" y="22"/>
                  </a:lnTo>
                  <a:lnTo>
                    <a:pt x="227" y="39"/>
                  </a:lnTo>
                  <a:lnTo>
                    <a:pt x="244" y="59"/>
                  </a:lnTo>
                  <a:lnTo>
                    <a:pt x="257" y="82"/>
                  </a:lnTo>
                  <a:lnTo>
                    <a:pt x="265" y="106"/>
                  </a:lnTo>
                  <a:lnTo>
                    <a:pt x="267" y="132"/>
                  </a:lnTo>
                  <a:lnTo>
                    <a:pt x="267" y="999"/>
                  </a:lnTo>
                  <a:lnTo>
                    <a:pt x="270" y="1024"/>
                  </a:lnTo>
                  <a:lnTo>
                    <a:pt x="278" y="1049"/>
                  </a:lnTo>
                  <a:lnTo>
                    <a:pt x="289" y="1071"/>
                  </a:lnTo>
                  <a:lnTo>
                    <a:pt x="308" y="1093"/>
                  </a:lnTo>
                  <a:lnTo>
                    <a:pt x="328" y="1110"/>
                  </a:lnTo>
                  <a:lnTo>
                    <a:pt x="350" y="1122"/>
                  </a:lnTo>
                  <a:lnTo>
                    <a:pt x="375" y="1129"/>
                  </a:lnTo>
                  <a:lnTo>
                    <a:pt x="402" y="1131"/>
                  </a:lnTo>
                  <a:lnTo>
                    <a:pt x="427" y="1129"/>
                  </a:lnTo>
                  <a:lnTo>
                    <a:pt x="452" y="1122"/>
                  </a:lnTo>
                  <a:lnTo>
                    <a:pt x="474" y="1110"/>
                  </a:lnTo>
                  <a:lnTo>
                    <a:pt x="496" y="1093"/>
                  </a:lnTo>
                  <a:lnTo>
                    <a:pt x="513" y="1071"/>
                  </a:lnTo>
                  <a:lnTo>
                    <a:pt x="526" y="1049"/>
                  </a:lnTo>
                  <a:lnTo>
                    <a:pt x="533" y="1024"/>
                  </a:lnTo>
                  <a:lnTo>
                    <a:pt x="535" y="999"/>
                  </a:lnTo>
                  <a:lnTo>
                    <a:pt x="535" y="132"/>
                  </a:lnTo>
                  <a:lnTo>
                    <a:pt x="537" y="106"/>
                  </a:lnTo>
                  <a:lnTo>
                    <a:pt x="545" y="82"/>
                  </a:lnTo>
                  <a:lnTo>
                    <a:pt x="558" y="59"/>
                  </a:lnTo>
                  <a:lnTo>
                    <a:pt x="575" y="39"/>
                  </a:lnTo>
                  <a:lnTo>
                    <a:pt x="596" y="22"/>
                  </a:lnTo>
                  <a:lnTo>
                    <a:pt x="619" y="9"/>
                  </a:lnTo>
                  <a:lnTo>
                    <a:pt x="643" y="2"/>
                  </a:lnTo>
                  <a:lnTo>
                    <a:pt x="669" y="0"/>
                  </a:lnTo>
                  <a:lnTo>
                    <a:pt x="669" y="0"/>
                  </a:lnTo>
                  <a:lnTo>
                    <a:pt x="696" y="2"/>
                  </a:lnTo>
                  <a:lnTo>
                    <a:pt x="720" y="9"/>
                  </a:lnTo>
                  <a:lnTo>
                    <a:pt x="743" y="22"/>
                  </a:lnTo>
                  <a:lnTo>
                    <a:pt x="763" y="39"/>
                  </a:lnTo>
                  <a:lnTo>
                    <a:pt x="780" y="59"/>
                  </a:lnTo>
                  <a:lnTo>
                    <a:pt x="793" y="82"/>
                  </a:lnTo>
                  <a:lnTo>
                    <a:pt x="800" y="106"/>
                  </a:lnTo>
                  <a:lnTo>
                    <a:pt x="803" y="132"/>
                  </a:lnTo>
                  <a:lnTo>
                    <a:pt x="803" y="999"/>
                  </a:lnTo>
                  <a:lnTo>
                    <a:pt x="806" y="1024"/>
                  </a:lnTo>
                  <a:lnTo>
                    <a:pt x="813" y="1049"/>
                  </a:lnTo>
                  <a:lnTo>
                    <a:pt x="825" y="1071"/>
                  </a:lnTo>
                  <a:lnTo>
                    <a:pt x="842" y="1093"/>
                  </a:lnTo>
                  <a:lnTo>
                    <a:pt x="863" y="1110"/>
                  </a:lnTo>
                  <a:lnTo>
                    <a:pt x="886" y="1122"/>
                  </a:lnTo>
                  <a:lnTo>
                    <a:pt x="910" y="1129"/>
                  </a:lnTo>
                  <a:lnTo>
                    <a:pt x="937" y="1131"/>
                  </a:lnTo>
                  <a:lnTo>
                    <a:pt x="963" y="1129"/>
                  </a:lnTo>
                  <a:lnTo>
                    <a:pt x="987" y="1122"/>
                  </a:lnTo>
                  <a:lnTo>
                    <a:pt x="1010" y="1110"/>
                  </a:lnTo>
                  <a:lnTo>
                    <a:pt x="1031" y="1093"/>
                  </a:lnTo>
                  <a:lnTo>
                    <a:pt x="1048" y="1071"/>
                  </a:lnTo>
                  <a:lnTo>
                    <a:pt x="1061" y="1049"/>
                  </a:lnTo>
                  <a:lnTo>
                    <a:pt x="1069" y="1024"/>
                  </a:lnTo>
                  <a:lnTo>
                    <a:pt x="1071" y="999"/>
                  </a:lnTo>
                  <a:lnTo>
                    <a:pt x="1071" y="132"/>
                  </a:lnTo>
                  <a:lnTo>
                    <a:pt x="1073" y="106"/>
                  </a:lnTo>
                  <a:lnTo>
                    <a:pt x="1081" y="82"/>
                  </a:lnTo>
                  <a:lnTo>
                    <a:pt x="1093" y="59"/>
                  </a:lnTo>
                  <a:lnTo>
                    <a:pt x="1111" y="39"/>
                  </a:lnTo>
                  <a:lnTo>
                    <a:pt x="1132" y="22"/>
                  </a:lnTo>
                  <a:lnTo>
                    <a:pt x="1153" y="9"/>
                  </a:lnTo>
                  <a:lnTo>
                    <a:pt x="1179" y="2"/>
                  </a:lnTo>
                  <a:lnTo>
                    <a:pt x="1205" y="0"/>
                  </a:lnTo>
                  <a:lnTo>
                    <a:pt x="1205" y="0"/>
                  </a:lnTo>
                  <a:lnTo>
                    <a:pt x="1230" y="2"/>
                  </a:lnTo>
                  <a:lnTo>
                    <a:pt x="1256" y="9"/>
                  </a:lnTo>
                  <a:lnTo>
                    <a:pt x="1277" y="22"/>
                  </a:lnTo>
                  <a:lnTo>
                    <a:pt x="1299" y="39"/>
                  </a:lnTo>
                  <a:lnTo>
                    <a:pt x="1316" y="59"/>
                  </a:lnTo>
                  <a:lnTo>
                    <a:pt x="1328" y="82"/>
                  </a:lnTo>
                  <a:lnTo>
                    <a:pt x="1336" y="106"/>
                  </a:lnTo>
                  <a:lnTo>
                    <a:pt x="1338" y="132"/>
                  </a:lnTo>
                  <a:lnTo>
                    <a:pt x="1338" y="1465"/>
                  </a:lnTo>
                  <a:lnTo>
                    <a:pt x="1336" y="1515"/>
                  </a:lnTo>
                  <a:lnTo>
                    <a:pt x="1327" y="1563"/>
                  </a:lnTo>
                  <a:lnTo>
                    <a:pt x="1312" y="1609"/>
                  </a:lnTo>
                  <a:lnTo>
                    <a:pt x="1291" y="1653"/>
                  </a:lnTo>
                  <a:lnTo>
                    <a:pt x="1264" y="1695"/>
                  </a:lnTo>
                  <a:lnTo>
                    <a:pt x="1233" y="1734"/>
                  </a:lnTo>
                  <a:lnTo>
                    <a:pt x="1197" y="1769"/>
                  </a:lnTo>
                  <a:lnTo>
                    <a:pt x="1159" y="1798"/>
                  </a:lnTo>
                  <a:lnTo>
                    <a:pt x="1117" y="1822"/>
                  </a:lnTo>
                  <a:lnTo>
                    <a:pt x="1071" y="1842"/>
                  </a:lnTo>
                  <a:lnTo>
                    <a:pt x="1071" y="3463"/>
                  </a:lnTo>
                  <a:lnTo>
                    <a:pt x="1067" y="3505"/>
                  </a:lnTo>
                  <a:lnTo>
                    <a:pt x="1058" y="3544"/>
                  </a:lnTo>
                  <a:lnTo>
                    <a:pt x="1042" y="3582"/>
                  </a:lnTo>
                  <a:lnTo>
                    <a:pt x="1020" y="3617"/>
                  </a:lnTo>
                  <a:lnTo>
                    <a:pt x="992" y="3650"/>
                  </a:lnTo>
                  <a:lnTo>
                    <a:pt x="958" y="3679"/>
                  </a:lnTo>
                  <a:lnTo>
                    <a:pt x="923" y="3700"/>
                  </a:lnTo>
                  <a:lnTo>
                    <a:pt x="885" y="3716"/>
                  </a:lnTo>
                  <a:lnTo>
                    <a:pt x="845" y="3726"/>
                  </a:lnTo>
                  <a:lnTo>
                    <a:pt x="802" y="3729"/>
                  </a:lnTo>
                  <a:lnTo>
                    <a:pt x="535" y="3729"/>
                  </a:lnTo>
                  <a:lnTo>
                    <a:pt x="492" y="3726"/>
                  </a:lnTo>
                  <a:lnTo>
                    <a:pt x="452" y="3716"/>
                  </a:lnTo>
                  <a:lnTo>
                    <a:pt x="415" y="3700"/>
                  </a:lnTo>
                  <a:lnTo>
                    <a:pt x="380" y="3679"/>
                  </a:lnTo>
                  <a:lnTo>
                    <a:pt x="347" y="3650"/>
                  </a:lnTo>
                  <a:lnTo>
                    <a:pt x="318" y="3617"/>
                  </a:lnTo>
                  <a:lnTo>
                    <a:pt x="296" y="3582"/>
                  </a:lnTo>
                  <a:lnTo>
                    <a:pt x="280" y="3544"/>
                  </a:lnTo>
                  <a:lnTo>
                    <a:pt x="271" y="3505"/>
                  </a:lnTo>
                  <a:lnTo>
                    <a:pt x="267" y="3463"/>
                  </a:lnTo>
                  <a:lnTo>
                    <a:pt x="267" y="1842"/>
                  </a:lnTo>
                  <a:lnTo>
                    <a:pt x="222" y="1822"/>
                  </a:lnTo>
                  <a:lnTo>
                    <a:pt x="179" y="1798"/>
                  </a:lnTo>
                  <a:lnTo>
                    <a:pt x="140" y="1769"/>
                  </a:lnTo>
                  <a:lnTo>
                    <a:pt x="106" y="1734"/>
                  </a:lnTo>
                  <a:lnTo>
                    <a:pt x="73" y="1695"/>
                  </a:lnTo>
                  <a:lnTo>
                    <a:pt x="47" y="1653"/>
                  </a:lnTo>
                  <a:lnTo>
                    <a:pt x="26" y="1609"/>
                  </a:lnTo>
                  <a:lnTo>
                    <a:pt x="11" y="1563"/>
                  </a:lnTo>
                  <a:lnTo>
                    <a:pt x="2" y="1515"/>
                  </a:lnTo>
                  <a:lnTo>
                    <a:pt x="0" y="1465"/>
                  </a:lnTo>
                  <a:lnTo>
                    <a:pt x="0" y="132"/>
                  </a:lnTo>
                  <a:lnTo>
                    <a:pt x="2" y="106"/>
                  </a:lnTo>
                  <a:lnTo>
                    <a:pt x="9" y="82"/>
                  </a:lnTo>
                  <a:lnTo>
                    <a:pt x="22" y="59"/>
                  </a:lnTo>
                  <a:lnTo>
                    <a:pt x="39" y="39"/>
                  </a:lnTo>
                  <a:lnTo>
                    <a:pt x="60" y="22"/>
                  </a:lnTo>
                  <a:lnTo>
                    <a:pt x="83" y="9"/>
                  </a:lnTo>
                  <a:lnTo>
                    <a:pt x="107" y="2"/>
                  </a:lnTo>
                  <a:lnTo>
                    <a:pt x="1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8" name="Freeform 32"/>
            <p:cNvSpPr>
              <a:spLocks/>
            </p:cNvSpPr>
            <p:nvPr/>
          </p:nvSpPr>
          <p:spPr bwMode="auto">
            <a:xfrm>
              <a:off x="12833350" y="674688"/>
              <a:ext cx="530225" cy="1479550"/>
            </a:xfrm>
            <a:custGeom>
              <a:avLst/>
              <a:gdLst>
                <a:gd name="T0" fmla="*/ 669 w 1338"/>
                <a:gd name="T1" fmla="*/ 0 h 3729"/>
                <a:gd name="T2" fmla="*/ 1204 w 1338"/>
                <a:gd name="T3" fmla="*/ 0 h 3729"/>
                <a:gd name="T4" fmla="*/ 1230 w 1338"/>
                <a:gd name="T5" fmla="*/ 2 h 3729"/>
                <a:gd name="T6" fmla="*/ 1255 w 1338"/>
                <a:gd name="T7" fmla="*/ 9 h 3729"/>
                <a:gd name="T8" fmla="*/ 1277 w 1338"/>
                <a:gd name="T9" fmla="*/ 22 h 3729"/>
                <a:gd name="T10" fmla="*/ 1298 w 1338"/>
                <a:gd name="T11" fmla="*/ 39 h 3729"/>
                <a:gd name="T12" fmla="*/ 1316 w 1338"/>
                <a:gd name="T13" fmla="*/ 59 h 3729"/>
                <a:gd name="T14" fmla="*/ 1328 w 1338"/>
                <a:gd name="T15" fmla="*/ 82 h 3729"/>
                <a:gd name="T16" fmla="*/ 1336 w 1338"/>
                <a:gd name="T17" fmla="*/ 106 h 3729"/>
                <a:gd name="T18" fmla="*/ 1338 w 1338"/>
                <a:gd name="T19" fmla="*/ 132 h 3729"/>
                <a:gd name="T20" fmla="*/ 1338 w 1338"/>
                <a:gd name="T21" fmla="*/ 3463 h 3729"/>
                <a:gd name="T22" fmla="*/ 1335 w 1338"/>
                <a:gd name="T23" fmla="*/ 3505 h 3729"/>
                <a:gd name="T24" fmla="*/ 1325 w 1338"/>
                <a:gd name="T25" fmla="*/ 3544 h 3729"/>
                <a:gd name="T26" fmla="*/ 1309 w 1338"/>
                <a:gd name="T27" fmla="*/ 3582 h 3729"/>
                <a:gd name="T28" fmla="*/ 1288 w 1338"/>
                <a:gd name="T29" fmla="*/ 3617 h 3729"/>
                <a:gd name="T30" fmla="*/ 1259 w 1338"/>
                <a:gd name="T31" fmla="*/ 3650 h 3729"/>
                <a:gd name="T32" fmla="*/ 1226 w 1338"/>
                <a:gd name="T33" fmla="*/ 3679 h 3729"/>
                <a:gd name="T34" fmla="*/ 1190 w 1338"/>
                <a:gd name="T35" fmla="*/ 3700 h 3729"/>
                <a:gd name="T36" fmla="*/ 1153 w 1338"/>
                <a:gd name="T37" fmla="*/ 3716 h 3729"/>
                <a:gd name="T38" fmla="*/ 1113 w 1338"/>
                <a:gd name="T39" fmla="*/ 3726 h 3729"/>
                <a:gd name="T40" fmla="*/ 1071 w 1338"/>
                <a:gd name="T41" fmla="*/ 3729 h 3729"/>
                <a:gd name="T42" fmla="*/ 802 w 1338"/>
                <a:gd name="T43" fmla="*/ 3729 h 3729"/>
                <a:gd name="T44" fmla="*/ 761 w 1338"/>
                <a:gd name="T45" fmla="*/ 3726 h 3729"/>
                <a:gd name="T46" fmla="*/ 721 w 1338"/>
                <a:gd name="T47" fmla="*/ 3716 h 3729"/>
                <a:gd name="T48" fmla="*/ 683 w 1338"/>
                <a:gd name="T49" fmla="*/ 3700 h 3729"/>
                <a:gd name="T50" fmla="*/ 647 w 1338"/>
                <a:gd name="T51" fmla="*/ 3679 h 3729"/>
                <a:gd name="T52" fmla="*/ 614 w 1338"/>
                <a:gd name="T53" fmla="*/ 3650 h 3729"/>
                <a:gd name="T54" fmla="*/ 585 w 1338"/>
                <a:gd name="T55" fmla="*/ 3617 h 3729"/>
                <a:gd name="T56" fmla="*/ 563 w 1338"/>
                <a:gd name="T57" fmla="*/ 3582 h 3729"/>
                <a:gd name="T58" fmla="*/ 547 w 1338"/>
                <a:gd name="T59" fmla="*/ 3544 h 3729"/>
                <a:gd name="T60" fmla="*/ 538 w 1338"/>
                <a:gd name="T61" fmla="*/ 3505 h 3729"/>
                <a:gd name="T62" fmla="*/ 535 w 1338"/>
                <a:gd name="T63" fmla="*/ 3463 h 3729"/>
                <a:gd name="T64" fmla="*/ 535 w 1338"/>
                <a:gd name="T65" fmla="*/ 2397 h 3729"/>
                <a:gd name="T66" fmla="*/ 66 w 1338"/>
                <a:gd name="T67" fmla="*/ 2397 h 3729"/>
                <a:gd name="T68" fmla="*/ 49 w 1338"/>
                <a:gd name="T69" fmla="*/ 2395 h 3729"/>
                <a:gd name="T70" fmla="*/ 33 w 1338"/>
                <a:gd name="T71" fmla="*/ 2389 h 3729"/>
                <a:gd name="T72" fmla="*/ 19 w 1338"/>
                <a:gd name="T73" fmla="*/ 2377 h 3729"/>
                <a:gd name="T74" fmla="*/ 8 w 1338"/>
                <a:gd name="T75" fmla="*/ 2363 h 3729"/>
                <a:gd name="T76" fmla="*/ 1 w 1338"/>
                <a:gd name="T77" fmla="*/ 2347 h 3729"/>
                <a:gd name="T78" fmla="*/ 0 w 1338"/>
                <a:gd name="T79" fmla="*/ 2330 h 3729"/>
                <a:gd name="T80" fmla="*/ 0 w 1338"/>
                <a:gd name="T81" fmla="*/ 666 h 3729"/>
                <a:gd name="T82" fmla="*/ 2 w 1338"/>
                <a:gd name="T83" fmla="*/ 598 h 3729"/>
                <a:gd name="T84" fmla="*/ 11 w 1338"/>
                <a:gd name="T85" fmla="*/ 533 h 3729"/>
                <a:gd name="T86" fmla="*/ 27 w 1338"/>
                <a:gd name="T87" fmla="*/ 470 h 3729"/>
                <a:gd name="T88" fmla="*/ 48 w 1338"/>
                <a:gd name="T89" fmla="*/ 411 h 3729"/>
                <a:gd name="T90" fmla="*/ 76 w 1338"/>
                <a:gd name="T91" fmla="*/ 353 h 3729"/>
                <a:gd name="T92" fmla="*/ 110 w 1338"/>
                <a:gd name="T93" fmla="*/ 298 h 3729"/>
                <a:gd name="T94" fmla="*/ 150 w 1338"/>
                <a:gd name="T95" fmla="*/ 245 h 3729"/>
                <a:gd name="T96" fmla="*/ 196 w 1338"/>
                <a:gd name="T97" fmla="*/ 195 h 3729"/>
                <a:gd name="T98" fmla="*/ 247 w 1338"/>
                <a:gd name="T99" fmla="*/ 149 h 3729"/>
                <a:gd name="T100" fmla="*/ 299 w 1338"/>
                <a:gd name="T101" fmla="*/ 109 h 3729"/>
                <a:gd name="T102" fmla="*/ 354 w 1338"/>
                <a:gd name="T103" fmla="*/ 76 h 3729"/>
                <a:gd name="T104" fmla="*/ 413 w 1338"/>
                <a:gd name="T105" fmla="*/ 48 h 3729"/>
                <a:gd name="T106" fmla="*/ 473 w 1338"/>
                <a:gd name="T107" fmla="*/ 27 h 3729"/>
                <a:gd name="T108" fmla="*/ 536 w 1338"/>
                <a:gd name="T109" fmla="*/ 11 h 3729"/>
                <a:gd name="T110" fmla="*/ 601 w 1338"/>
                <a:gd name="T111" fmla="*/ 2 h 3729"/>
                <a:gd name="T112" fmla="*/ 669 w 1338"/>
                <a:gd name="T113" fmla="*/ 0 h 3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38" h="3729">
                  <a:moveTo>
                    <a:pt x="669" y="0"/>
                  </a:moveTo>
                  <a:lnTo>
                    <a:pt x="1204" y="0"/>
                  </a:lnTo>
                  <a:lnTo>
                    <a:pt x="1230" y="2"/>
                  </a:lnTo>
                  <a:lnTo>
                    <a:pt x="1255" y="9"/>
                  </a:lnTo>
                  <a:lnTo>
                    <a:pt x="1277" y="22"/>
                  </a:lnTo>
                  <a:lnTo>
                    <a:pt x="1298" y="39"/>
                  </a:lnTo>
                  <a:lnTo>
                    <a:pt x="1316" y="59"/>
                  </a:lnTo>
                  <a:lnTo>
                    <a:pt x="1328" y="82"/>
                  </a:lnTo>
                  <a:lnTo>
                    <a:pt x="1336" y="106"/>
                  </a:lnTo>
                  <a:lnTo>
                    <a:pt x="1338" y="132"/>
                  </a:lnTo>
                  <a:lnTo>
                    <a:pt x="1338" y="3463"/>
                  </a:lnTo>
                  <a:lnTo>
                    <a:pt x="1335" y="3505"/>
                  </a:lnTo>
                  <a:lnTo>
                    <a:pt x="1325" y="3544"/>
                  </a:lnTo>
                  <a:lnTo>
                    <a:pt x="1309" y="3582"/>
                  </a:lnTo>
                  <a:lnTo>
                    <a:pt x="1288" y="3617"/>
                  </a:lnTo>
                  <a:lnTo>
                    <a:pt x="1259" y="3650"/>
                  </a:lnTo>
                  <a:lnTo>
                    <a:pt x="1226" y="3679"/>
                  </a:lnTo>
                  <a:lnTo>
                    <a:pt x="1190" y="3700"/>
                  </a:lnTo>
                  <a:lnTo>
                    <a:pt x="1153" y="3716"/>
                  </a:lnTo>
                  <a:lnTo>
                    <a:pt x="1113" y="3726"/>
                  </a:lnTo>
                  <a:lnTo>
                    <a:pt x="1071" y="3729"/>
                  </a:lnTo>
                  <a:lnTo>
                    <a:pt x="802" y="3729"/>
                  </a:lnTo>
                  <a:lnTo>
                    <a:pt x="761" y="3726"/>
                  </a:lnTo>
                  <a:lnTo>
                    <a:pt x="721" y="3716"/>
                  </a:lnTo>
                  <a:lnTo>
                    <a:pt x="683" y="3700"/>
                  </a:lnTo>
                  <a:lnTo>
                    <a:pt x="647" y="3679"/>
                  </a:lnTo>
                  <a:lnTo>
                    <a:pt x="614" y="3650"/>
                  </a:lnTo>
                  <a:lnTo>
                    <a:pt x="585" y="3617"/>
                  </a:lnTo>
                  <a:lnTo>
                    <a:pt x="563" y="3582"/>
                  </a:lnTo>
                  <a:lnTo>
                    <a:pt x="547" y="3544"/>
                  </a:lnTo>
                  <a:lnTo>
                    <a:pt x="538" y="3505"/>
                  </a:lnTo>
                  <a:lnTo>
                    <a:pt x="535" y="3463"/>
                  </a:lnTo>
                  <a:lnTo>
                    <a:pt x="535" y="2397"/>
                  </a:lnTo>
                  <a:lnTo>
                    <a:pt x="66" y="2397"/>
                  </a:lnTo>
                  <a:lnTo>
                    <a:pt x="49" y="2395"/>
                  </a:lnTo>
                  <a:lnTo>
                    <a:pt x="33" y="2389"/>
                  </a:lnTo>
                  <a:lnTo>
                    <a:pt x="19" y="2377"/>
                  </a:lnTo>
                  <a:lnTo>
                    <a:pt x="8" y="2363"/>
                  </a:lnTo>
                  <a:lnTo>
                    <a:pt x="1" y="2347"/>
                  </a:lnTo>
                  <a:lnTo>
                    <a:pt x="0" y="2330"/>
                  </a:lnTo>
                  <a:lnTo>
                    <a:pt x="0" y="666"/>
                  </a:lnTo>
                  <a:lnTo>
                    <a:pt x="2" y="598"/>
                  </a:lnTo>
                  <a:lnTo>
                    <a:pt x="11" y="533"/>
                  </a:lnTo>
                  <a:lnTo>
                    <a:pt x="27" y="470"/>
                  </a:lnTo>
                  <a:lnTo>
                    <a:pt x="48" y="411"/>
                  </a:lnTo>
                  <a:lnTo>
                    <a:pt x="76" y="353"/>
                  </a:lnTo>
                  <a:lnTo>
                    <a:pt x="110" y="298"/>
                  </a:lnTo>
                  <a:lnTo>
                    <a:pt x="150" y="245"/>
                  </a:lnTo>
                  <a:lnTo>
                    <a:pt x="196" y="195"/>
                  </a:lnTo>
                  <a:lnTo>
                    <a:pt x="247" y="149"/>
                  </a:lnTo>
                  <a:lnTo>
                    <a:pt x="299" y="109"/>
                  </a:lnTo>
                  <a:lnTo>
                    <a:pt x="354" y="76"/>
                  </a:lnTo>
                  <a:lnTo>
                    <a:pt x="413" y="48"/>
                  </a:lnTo>
                  <a:lnTo>
                    <a:pt x="473" y="27"/>
                  </a:lnTo>
                  <a:lnTo>
                    <a:pt x="536" y="11"/>
                  </a:lnTo>
                  <a:lnTo>
                    <a:pt x="601" y="2"/>
                  </a:lnTo>
                  <a:lnTo>
                    <a:pt x="6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12" name="Rectangle 111"/>
          <p:cNvSpPr/>
          <p:nvPr/>
        </p:nvSpPr>
        <p:spPr>
          <a:xfrm>
            <a:off x="14295697" y="5753100"/>
            <a:ext cx="3359168" cy="742950"/>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8" name="Rectangle 117"/>
          <p:cNvSpPr/>
          <p:nvPr/>
        </p:nvSpPr>
        <p:spPr>
          <a:xfrm>
            <a:off x="14863999" y="5862965"/>
            <a:ext cx="2221442" cy="523220"/>
          </a:xfrm>
          <a:prstGeom prst="rect">
            <a:avLst/>
          </a:prstGeom>
        </p:spPr>
        <p:txBody>
          <a:bodyPr wrap="none">
            <a:spAutoFit/>
          </a:bodyPr>
          <a:lstStyle/>
          <a:p>
            <a:r>
              <a:rPr lang="en-GB" sz="2800" dirty="0" smtClean="0">
                <a:solidFill>
                  <a:schemeClr val="bg1"/>
                </a:solidFill>
                <a:latin typeface="Dosis" panose="02010503020202060003" pitchFamily="50" charset="0"/>
                <a:ea typeface="Open Sans" panose="020B0606030504020204" pitchFamily="34" charset="0"/>
                <a:cs typeface="Open Sans" panose="020B0606030504020204" pitchFamily="34" charset="0"/>
              </a:rPr>
              <a:t>Portfolio Name</a:t>
            </a:r>
            <a:endParaRPr lang="en-GB" sz="2800" dirty="0">
              <a:solidFill>
                <a:schemeClr val="bg1"/>
              </a:solidFill>
              <a:latin typeface="Dosis" panose="02010503020202060003" pitchFamily="50" charset="0"/>
              <a:ea typeface="Open Sans" panose="020B0606030504020204" pitchFamily="34" charset="0"/>
              <a:cs typeface="Open Sans" panose="020B0606030504020204" pitchFamily="34" charset="0"/>
            </a:endParaRPr>
          </a:p>
        </p:txBody>
      </p:sp>
      <p:sp>
        <p:nvSpPr>
          <p:cNvPr id="85" name="Freeform 469"/>
          <p:cNvSpPr>
            <a:spLocks noEditPoints="1"/>
          </p:cNvSpPr>
          <p:nvPr/>
        </p:nvSpPr>
        <p:spPr bwMode="auto">
          <a:xfrm>
            <a:off x="14469852" y="5938700"/>
            <a:ext cx="341524" cy="354989"/>
          </a:xfrm>
          <a:custGeom>
            <a:avLst/>
            <a:gdLst>
              <a:gd name="T0" fmla="*/ 660 w 3350"/>
              <a:gd name="T1" fmla="*/ 2513 h 3479"/>
              <a:gd name="T2" fmla="*/ 573 w 3350"/>
              <a:gd name="T3" fmla="*/ 2578 h 3479"/>
              <a:gd name="T4" fmla="*/ 526 w 3350"/>
              <a:gd name="T5" fmla="*/ 2678 h 3479"/>
              <a:gd name="T6" fmla="*/ 536 w 3350"/>
              <a:gd name="T7" fmla="*/ 2793 h 3479"/>
              <a:gd name="T8" fmla="*/ 597 w 3350"/>
              <a:gd name="T9" fmla="*/ 2884 h 3479"/>
              <a:gd name="T10" fmla="*/ 695 w 3350"/>
              <a:gd name="T11" fmla="*/ 2932 h 3479"/>
              <a:gd name="T12" fmla="*/ 806 w 3350"/>
              <a:gd name="T13" fmla="*/ 2921 h 3479"/>
              <a:gd name="T14" fmla="*/ 893 w 3350"/>
              <a:gd name="T15" fmla="*/ 2858 h 3479"/>
              <a:gd name="T16" fmla="*/ 939 w 3350"/>
              <a:gd name="T17" fmla="*/ 2756 h 3479"/>
              <a:gd name="T18" fmla="*/ 929 w 3350"/>
              <a:gd name="T19" fmla="*/ 2642 h 3479"/>
              <a:gd name="T20" fmla="*/ 868 w 3350"/>
              <a:gd name="T21" fmla="*/ 2551 h 3479"/>
              <a:gd name="T22" fmla="*/ 771 w 3350"/>
              <a:gd name="T23" fmla="*/ 2504 h 3479"/>
              <a:gd name="T24" fmla="*/ 2303 w 3350"/>
              <a:gd name="T25" fmla="*/ 0 h 3479"/>
              <a:gd name="T26" fmla="*/ 2485 w 3350"/>
              <a:gd name="T27" fmla="*/ 20 h 3479"/>
              <a:gd name="T28" fmla="*/ 2635 w 3350"/>
              <a:gd name="T29" fmla="*/ 64 h 3479"/>
              <a:gd name="T30" fmla="*/ 2678 w 3350"/>
              <a:gd name="T31" fmla="*/ 112 h 3479"/>
              <a:gd name="T32" fmla="*/ 2686 w 3350"/>
              <a:gd name="T33" fmla="*/ 178 h 3479"/>
              <a:gd name="T34" fmla="*/ 2657 w 3350"/>
              <a:gd name="T35" fmla="*/ 236 h 3479"/>
              <a:gd name="T36" fmla="*/ 2584 w 3350"/>
              <a:gd name="T37" fmla="*/ 1296 h 3479"/>
              <a:gd name="T38" fmla="*/ 3167 w 3350"/>
              <a:gd name="T39" fmla="*/ 715 h 3479"/>
              <a:gd name="T40" fmla="*/ 3231 w 3350"/>
              <a:gd name="T41" fmla="*/ 713 h 3479"/>
              <a:gd name="T42" fmla="*/ 3284 w 3350"/>
              <a:gd name="T43" fmla="*/ 748 h 3479"/>
              <a:gd name="T44" fmla="*/ 3321 w 3350"/>
              <a:gd name="T45" fmla="*/ 851 h 3479"/>
              <a:gd name="T46" fmla="*/ 3349 w 3350"/>
              <a:gd name="T47" fmla="*/ 1031 h 3479"/>
              <a:gd name="T48" fmla="*/ 3336 w 3350"/>
              <a:gd name="T49" fmla="*/ 1264 h 3479"/>
              <a:gd name="T50" fmla="*/ 3268 w 3350"/>
              <a:gd name="T51" fmla="*/ 1510 h 3479"/>
              <a:gd name="T52" fmla="*/ 3148 w 3350"/>
              <a:gd name="T53" fmla="*/ 1729 h 3479"/>
              <a:gd name="T54" fmla="*/ 2983 w 3350"/>
              <a:gd name="T55" fmla="*/ 1913 h 3479"/>
              <a:gd name="T56" fmla="*/ 2784 w 3350"/>
              <a:gd name="T57" fmla="*/ 2053 h 3479"/>
              <a:gd name="T58" fmla="*/ 2554 w 3350"/>
              <a:gd name="T59" fmla="*/ 2142 h 3479"/>
              <a:gd name="T60" fmla="*/ 2303 w 3350"/>
              <a:gd name="T61" fmla="*/ 2174 h 3479"/>
              <a:gd name="T62" fmla="*/ 2146 w 3350"/>
              <a:gd name="T63" fmla="*/ 2159 h 3479"/>
              <a:gd name="T64" fmla="*/ 1983 w 3350"/>
              <a:gd name="T65" fmla="*/ 2289 h 3479"/>
              <a:gd name="T66" fmla="*/ 1823 w 3350"/>
              <a:gd name="T67" fmla="*/ 2510 h 3479"/>
              <a:gd name="T68" fmla="*/ 1705 w 3350"/>
              <a:gd name="T69" fmla="*/ 2671 h 3479"/>
              <a:gd name="T70" fmla="*/ 1571 w 3350"/>
              <a:gd name="T71" fmla="*/ 2851 h 3479"/>
              <a:gd name="T72" fmla="*/ 1413 w 3350"/>
              <a:gd name="T73" fmla="*/ 3055 h 3479"/>
              <a:gd name="T74" fmla="*/ 1246 w 3350"/>
              <a:gd name="T75" fmla="*/ 3257 h 3479"/>
              <a:gd name="T76" fmla="*/ 1095 w 3350"/>
              <a:gd name="T77" fmla="*/ 3377 h 3479"/>
              <a:gd name="T78" fmla="*/ 920 w 3350"/>
              <a:gd name="T79" fmla="*/ 3453 h 3479"/>
              <a:gd name="T80" fmla="*/ 733 w 3350"/>
              <a:gd name="T81" fmla="*/ 3479 h 3479"/>
              <a:gd name="T82" fmla="*/ 527 w 3350"/>
              <a:gd name="T83" fmla="*/ 3448 h 3479"/>
              <a:gd name="T84" fmla="*/ 344 w 3350"/>
              <a:gd name="T85" fmla="*/ 3363 h 3479"/>
              <a:gd name="T86" fmla="*/ 192 w 3350"/>
              <a:gd name="T87" fmla="*/ 3230 h 3479"/>
              <a:gd name="T88" fmla="*/ 79 w 3350"/>
              <a:gd name="T89" fmla="*/ 3061 h 3479"/>
              <a:gd name="T90" fmla="*/ 13 w 3350"/>
              <a:gd name="T91" fmla="*/ 2861 h 3479"/>
              <a:gd name="T92" fmla="*/ 2 w 3350"/>
              <a:gd name="T93" fmla="*/ 2651 h 3479"/>
              <a:gd name="T94" fmla="*/ 43 w 3350"/>
              <a:gd name="T95" fmla="*/ 2461 h 3479"/>
              <a:gd name="T96" fmla="*/ 130 w 3350"/>
              <a:gd name="T97" fmla="*/ 2287 h 3479"/>
              <a:gd name="T98" fmla="*/ 259 w 3350"/>
              <a:gd name="T99" fmla="*/ 2137 h 3479"/>
              <a:gd name="T100" fmla="*/ 472 w 3350"/>
              <a:gd name="T101" fmla="*/ 1954 h 3479"/>
              <a:gd name="T102" fmla="*/ 658 w 3350"/>
              <a:gd name="T103" fmla="*/ 1802 h 3479"/>
              <a:gd name="T104" fmla="*/ 823 w 3350"/>
              <a:gd name="T105" fmla="*/ 1672 h 3479"/>
              <a:gd name="T106" fmla="*/ 999 w 3350"/>
              <a:gd name="T107" fmla="*/ 1534 h 3479"/>
              <a:gd name="T108" fmla="*/ 1211 w 3350"/>
              <a:gd name="T109" fmla="*/ 1366 h 3479"/>
              <a:gd name="T110" fmla="*/ 1262 w 3350"/>
              <a:gd name="T111" fmla="*/ 1194 h 3479"/>
              <a:gd name="T112" fmla="*/ 1260 w 3350"/>
              <a:gd name="T113" fmla="*/ 998 h 3479"/>
              <a:gd name="T114" fmla="*/ 1310 w 3350"/>
              <a:gd name="T115" fmla="*/ 744 h 3479"/>
              <a:gd name="T116" fmla="*/ 1413 w 3350"/>
              <a:gd name="T117" fmla="*/ 515 h 3479"/>
              <a:gd name="T118" fmla="*/ 1563 w 3350"/>
              <a:gd name="T119" fmla="*/ 318 h 3479"/>
              <a:gd name="T120" fmla="*/ 1752 w 3350"/>
              <a:gd name="T121" fmla="*/ 164 h 3479"/>
              <a:gd name="T122" fmla="*/ 1973 w 3350"/>
              <a:gd name="T123" fmla="*/ 56 h 3479"/>
              <a:gd name="T124" fmla="*/ 2217 w 3350"/>
              <a:gd name="T125" fmla="*/ 4 h 3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50" h="3479">
                <a:moveTo>
                  <a:pt x="733" y="2499"/>
                </a:moveTo>
                <a:lnTo>
                  <a:pt x="695" y="2504"/>
                </a:lnTo>
                <a:lnTo>
                  <a:pt x="660" y="2513"/>
                </a:lnTo>
                <a:lnTo>
                  <a:pt x="627" y="2529"/>
                </a:lnTo>
                <a:lnTo>
                  <a:pt x="597" y="2551"/>
                </a:lnTo>
                <a:lnTo>
                  <a:pt x="573" y="2578"/>
                </a:lnTo>
                <a:lnTo>
                  <a:pt x="552" y="2608"/>
                </a:lnTo>
                <a:lnTo>
                  <a:pt x="536" y="2642"/>
                </a:lnTo>
                <a:lnTo>
                  <a:pt x="526" y="2678"/>
                </a:lnTo>
                <a:lnTo>
                  <a:pt x="523" y="2717"/>
                </a:lnTo>
                <a:lnTo>
                  <a:pt x="526" y="2756"/>
                </a:lnTo>
                <a:lnTo>
                  <a:pt x="536" y="2793"/>
                </a:lnTo>
                <a:lnTo>
                  <a:pt x="552" y="2827"/>
                </a:lnTo>
                <a:lnTo>
                  <a:pt x="573" y="2858"/>
                </a:lnTo>
                <a:lnTo>
                  <a:pt x="597" y="2884"/>
                </a:lnTo>
                <a:lnTo>
                  <a:pt x="627" y="2905"/>
                </a:lnTo>
                <a:lnTo>
                  <a:pt x="660" y="2921"/>
                </a:lnTo>
                <a:lnTo>
                  <a:pt x="695" y="2932"/>
                </a:lnTo>
                <a:lnTo>
                  <a:pt x="733" y="2935"/>
                </a:lnTo>
                <a:lnTo>
                  <a:pt x="771" y="2932"/>
                </a:lnTo>
                <a:lnTo>
                  <a:pt x="806" y="2921"/>
                </a:lnTo>
                <a:lnTo>
                  <a:pt x="838" y="2905"/>
                </a:lnTo>
                <a:lnTo>
                  <a:pt x="868" y="2884"/>
                </a:lnTo>
                <a:lnTo>
                  <a:pt x="893" y="2858"/>
                </a:lnTo>
                <a:lnTo>
                  <a:pt x="914" y="2827"/>
                </a:lnTo>
                <a:lnTo>
                  <a:pt x="929" y="2793"/>
                </a:lnTo>
                <a:lnTo>
                  <a:pt x="939" y="2756"/>
                </a:lnTo>
                <a:lnTo>
                  <a:pt x="943" y="2717"/>
                </a:lnTo>
                <a:lnTo>
                  <a:pt x="939" y="2678"/>
                </a:lnTo>
                <a:lnTo>
                  <a:pt x="929" y="2642"/>
                </a:lnTo>
                <a:lnTo>
                  <a:pt x="914" y="2608"/>
                </a:lnTo>
                <a:lnTo>
                  <a:pt x="893" y="2578"/>
                </a:lnTo>
                <a:lnTo>
                  <a:pt x="868" y="2551"/>
                </a:lnTo>
                <a:lnTo>
                  <a:pt x="838" y="2529"/>
                </a:lnTo>
                <a:lnTo>
                  <a:pt x="806" y="2513"/>
                </a:lnTo>
                <a:lnTo>
                  <a:pt x="771" y="2504"/>
                </a:lnTo>
                <a:lnTo>
                  <a:pt x="733" y="2499"/>
                </a:lnTo>
                <a:close/>
                <a:moveTo>
                  <a:pt x="2303" y="0"/>
                </a:moveTo>
                <a:lnTo>
                  <a:pt x="2303" y="0"/>
                </a:lnTo>
                <a:lnTo>
                  <a:pt x="2363" y="2"/>
                </a:lnTo>
                <a:lnTo>
                  <a:pt x="2423" y="9"/>
                </a:lnTo>
                <a:lnTo>
                  <a:pt x="2485" y="20"/>
                </a:lnTo>
                <a:lnTo>
                  <a:pt x="2549" y="35"/>
                </a:lnTo>
                <a:lnTo>
                  <a:pt x="2615" y="54"/>
                </a:lnTo>
                <a:lnTo>
                  <a:pt x="2635" y="64"/>
                </a:lnTo>
                <a:lnTo>
                  <a:pt x="2653" y="76"/>
                </a:lnTo>
                <a:lnTo>
                  <a:pt x="2667" y="92"/>
                </a:lnTo>
                <a:lnTo>
                  <a:pt x="2678" y="112"/>
                </a:lnTo>
                <a:lnTo>
                  <a:pt x="2686" y="133"/>
                </a:lnTo>
                <a:lnTo>
                  <a:pt x="2688" y="156"/>
                </a:lnTo>
                <a:lnTo>
                  <a:pt x="2686" y="178"/>
                </a:lnTo>
                <a:lnTo>
                  <a:pt x="2680" y="198"/>
                </a:lnTo>
                <a:lnTo>
                  <a:pt x="2670" y="219"/>
                </a:lnTo>
                <a:lnTo>
                  <a:pt x="2657" y="236"/>
                </a:lnTo>
                <a:lnTo>
                  <a:pt x="2103" y="798"/>
                </a:lnTo>
                <a:lnTo>
                  <a:pt x="2183" y="1213"/>
                </a:lnTo>
                <a:lnTo>
                  <a:pt x="2584" y="1296"/>
                </a:lnTo>
                <a:lnTo>
                  <a:pt x="3131" y="740"/>
                </a:lnTo>
                <a:lnTo>
                  <a:pt x="3148" y="725"/>
                </a:lnTo>
                <a:lnTo>
                  <a:pt x="3167" y="715"/>
                </a:lnTo>
                <a:lnTo>
                  <a:pt x="3188" y="710"/>
                </a:lnTo>
                <a:lnTo>
                  <a:pt x="3209" y="709"/>
                </a:lnTo>
                <a:lnTo>
                  <a:pt x="3231" y="713"/>
                </a:lnTo>
                <a:lnTo>
                  <a:pt x="3251" y="721"/>
                </a:lnTo>
                <a:lnTo>
                  <a:pt x="3269" y="732"/>
                </a:lnTo>
                <a:lnTo>
                  <a:pt x="3284" y="748"/>
                </a:lnTo>
                <a:lnTo>
                  <a:pt x="3297" y="767"/>
                </a:lnTo>
                <a:lnTo>
                  <a:pt x="3305" y="787"/>
                </a:lnTo>
                <a:lnTo>
                  <a:pt x="3321" y="851"/>
                </a:lnTo>
                <a:lnTo>
                  <a:pt x="3334" y="913"/>
                </a:lnTo>
                <a:lnTo>
                  <a:pt x="3343" y="972"/>
                </a:lnTo>
                <a:lnTo>
                  <a:pt x="3349" y="1031"/>
                </a:lnTo>
                <a:lnTo>
                  <a:pt x="3350" y="1087"/>
                </a:lnTo>
                <a:lnTo>
                  <a:pt x="3346" y="1176"/>
                </a:lnTo>
                <a:lnTo>
                  <a:pt x="3336" y="1264"/>
                </a:lnTo>
                <a:lnTo>
                  <a:pt x="3320" y="1348"/>
                </a:lnTo>
                <a:lnTo>
                  <a:pt x="3297" y="1431"/>
                </a:lnTo>
                <a:lnTo>
                  <a:pt x="3268" y="1510"/>
                </a:lnTo>
                <a:lnTo>
                  <a:pt x="3233" y="1586"/>
                </a:lnTo>
                <a:lnTo>
                  <a:pt x="3193" y="1659"/>
                </a:lnTo>
                <a:lnTo>
                  <a:pt x="3148" y="1729"/>
                </a:lnTo>
                <a:lnTo>
                  <a:pt x="3098" y="1794"/>
                </a:lnTo>
                <a:lnTo>
                  <a:pt x="3043" y="1856"/>
                </a:lnTo>
                <a:lnTo>
                  <a:pt x="2983" y="1913"/>
                </a:lnTo>
                <a:lnTo>
                  <a:pt x="2921" y="1964"/>
                </a:lnTo>
                <a:lnTo>
                  <a:pt x="2854" y="2011"/>
                </a:lnTo>
                <a:lnTo>
                  <a:pt x="2784" y="2053"/>
                </a:lnTo>
                <a:lnTo>
                  <a:pt x="2710" y="2089"/>
                </a:lnTo>
                <a:lnTo>
                  <a:pt x="2634" y="2119"/>
                </a:lnTo>
                <a:lnTo>
                  <a:pt x="2554" y="2142"/>
                </a:lnTo>
                <a:lnTo>
                  <a:pt x="2473" y="2160"/>
                </a:lnTo>
                <a:lnTo>
                  <a:pt x="2389" y="2171"/>
                </a:lnTo>
                <a:lnTo>
                  <a:pt x="2303" y="2174"/>
                </a:lnTo>
                <a:lnTo>
                  <a:pt x="2252" y="2172"/>
                </a:lnTo>
                <a:lnTo>
                  <a:pt x="2200" y="2167"/>
                </a:lnTo>
                <a:lnTo>
                  <a:pt x="2146" y="2159"/>
                </a:lnTo>
                <a:lnTo>
                  <a:pt x="2092" y="2149"/>
                </a:lnTo>
                <a:lnTo>
                  <a:pt x="2036" y="2219"/>
                </a:lnTo>
                <a:lnTo>
                  <a:pt x="1983" y="2289"/>
                </a:lnTo>
                <a:lnTo>
                  <a:pt x="1930" y="2361"/>
                </a:lnTo>
                <a:lnTo>
                  <a:pt x="1878" y="2434"/>
                </a:lnTo>
                <a:lnTo>
                  <a:pt x="1823" y="2510"/>
                </a:lnTo>
                <a:lnTo>
                  <a:pt x="1784" y="2562"/>
                </a:lnTo>
                <a:lnTo>
                  <a:pt x="1745" y="2616"/>
                </a:lnTo>
                <a:lnTo>
                  <a:pt x="1705" y="2671"/>
                </a:lnTo>
                <a:lnTo>
                  <a:pt x="1663" y="2729"/>
                </a:lnTo>
                <a:lnTo>
                  <a:pt x="1618" y="2789"/>
                </a:lnTo>
                <a:lnTo>
                  <a:pt x="1571" y="2851"/>
                </a:lnTo>
                <a:lnTo>
                  <a:pt x="1521" y="2915"/>
                </a:lnTo>
                <a:lnTo>
                  <a:pt x="1469" y="2983"/>
                </a:lnTo>
                <a:lnTo>
                  <a:pt x="1413" y="3055"/>
                </a:lnTo>
                <a:lnTo>
                  <a:pt x="1353" y="3129"/>
                </a:lnTo>
                <a:lnTo>
                  <a:pt x="1290" y="3207"/>
                </a:lnTo>
                <a:lnTo>
                  <a:pt x="1246" y="3257"/>
                </a:lnTo>
                <a:lnTo>
                  <a:pt x="1199" y="3302"/>
                </a:lnTo>
                <a:lnTo>
                  <a:pt x="1148" y="3342"/>
                </a:lnTo>
                <a:lnTo>
                  <a:pt x="1095" y="3377"/>
                </a:lnTo>
                <a:lnTo>
                  <a:pt x="1039" y="3408"/>
                </a:lnTo>
                <a:lnTo>
                  <a:pt x="982" y="3433"/>
                </a:lnTo>
                <a:lnTo>
                  <a:pt x="920" y="3453"/>
                </a:lnTo>
                <a:lnTo>
                  <a:pt x="859" y="3466"/>
                </a:lnTo>
                <a:lnTo>
                  <a:pt x="796" y="3476"/>
                </a:lnTo>
                <a:lnTo>
                  <a:pt x="733" y="3479"/>
                </a:lnTo>
                <a:lnTo>
                  <a:pt x="663" y="3474"/>
                </a:lnTo>
                <a:lnTo>
                  <a:pt x="594" y="3465"/>
                </a:lnTo>
                <a:lnTo>
                  <a:pt x="527" y="3448"/>
                </a:lnTo>
                <a:lnTo>
                  <a:pt x="464" y="3425"/>
                </a:lnTo>
                <a:lnTo>
                  <a:pt x="402" y="3396"/>
                </a:lnTo>
                <a:lnTo>
                  <a:pt x="344" y="3363"/>
                </a:lnTo>
                <a:lnTo>
                  <a:pt x="290" y="3323"/>
                </a:lnTo>
                <a:lnTo>
                  <a:pt x="239" y="3279"/>
                </a:lnTo>
                <a:lnTo>
                  <a:pt x="192" y="3230"/>
                </a:lnTo>
                <a:lnTo>
                  <a:pt x="150" y="3177"/>
                </a:lnTo>
                <a:lnTo>
                  <a:pt x="112" y="3121"/>
                </a:lnTo>
                <a:lnTo>
                  <a:pt x="79" y="3061"/>
                </a:lnTo>
                <a:lnTo>
                  <a:pt x="51" y="2997"/>
                </a:lnTo>
                <a:lnTo>
                  <a:pt x="29" y="2930"/>
                </a:lnTo>
                <a:lnTo>
                  <a:pt x="13" y="2861"/>
                </a:lnTo>
                <a:lnTo>
                  <a:pt x="3" y="2791"/>
                </a:lnTo>
                <a:lnTo>
                  <a:pt x="0" y="2717"/>
                </a:lnTo>
                <a:lnTo>
                  <a:pt x="2" y="2651"/>
                </a:lnTo>
                <a:lnTo>
                  <a:pt x="11" y="2587"/>
                </a:lnTo>
                <a:lnTo>
                  <a:pt x="24" y="2523"/>
                </a:lnTo>
                <a:lnTo>
                  <a:pt x="43" y="2461"/>
                </a:lnTo>
                <a:lnTo>
                  <a:pt x="68" y="2401"/>
                </a:lnTo>
                <a:lnTo>
                  <a:pt x="97" y="2343"/>
                </a:lnTo>
                <a:lnTo>
                  <a:pt x="130" y="2287"/>
                </a:lnTo>
                <a:lnTo>
                  <a:pt x="169" y="2234"/>
                </a:lnTo>
                <a:lnTo>
                  <a:pt x="211" y="2183"/>
                </a:lnTo>
                <a:lnTo>
                  <a:pt x="259" y="2137"/>
                </a:lnTo>
                <a:lnTo>
                  <a:pt x="333" y="2072"/>
                </a:lnTo>
                <a:lnTo>
                  <a:pt x="404" y="2012"/>
                </a:lnTo>
                <a:lnTo>
                  <a:pt x="472" y="1954"/>
                </a:lnTo>
                <a:lnTo>
                  <a:pt x="536" y="1900"/>
                </a:lnTo>
                <a:lnTo>
                  <a:pt x="598" y="1849"/>
                </a:lnTo>
                <a:lnTo>
                  <a:pt x="658" y="1802"/>
                </a:lnTo>
                <a:lnTo>
                  <a:pt x="715" y="1756"/>
                </a:lnTo>
                <a:lnTo>
                  <a:pt x="771" y="1713"/>
                </a:lnTo>
                <a:lnTo>
                  <a:pt x="823" y="1672"/>
                </a:lnTo>
                <a:lnTo>
                  <a:pt x="875" y="1631"/>
                </a:lnTo>
                <a:lnTo>
                  <a:pt x="925" y="1592"/>
                </a:lnTo>
                <a:lnTo>
                  <a:pt x="999" y="1534"/>
                </a:lnTo>
                <a:lnTo>
                  <a:pt x="1071" y="1478"/>
                </a:lnTo>
                <a:lnTo>
                  <a:pt x="1141" y="1423"/>
                </a:lnTo>
                <a:lnTo>
                  <a:pt x="1211" y="1366"/>
                </a:lnTo>
                <a:lnTo>
                  <a:pt x="1281" y="1307"/>
                </a:lnTo>
                <a:lnTo>
                  <a:pt x="1270" y="1250"/>
                </a:lnTo>
                <a:lnTo>
                  <a:pt x="1262" y="1194"/>
                </a:lnTo>
                <a:lnTo>
                  <a:pt x="1258" y="1140"/>
                </a:lnTo>
                <a:lnTo>
                  <a:pt x="1257" y="1087"/>
                </a:lnTo>
                <a:lnTo>
                  <a:pt x="1260" y="998"/>
                </a:lnTo>
                <a:lnTo>
                  <a:pt x="1270" y="911"/>
                </a:lnTo>
                <a:lnTo>
                  <a:pt x="1287" y="827"/>
                </a:lnTo>
                <a:lnTo>
                  <a:pt x="1310" y="744"/>
                </a:lnTo>
                <a:lnTo>
                  <a:pt x="1339" y="664"/>
                </a:lnTo>
                <a:lnTo>
                  <a:pt x="1373" y="588"/>
                </a:lnTo>
                <a:lnTo>
                  <a:pt x="1413" y="515"/>
                </a:lnTo>
                <a:lnTo>
                  <a:pt x="1459" y="445"/>
                </a:lnTo>
                <a:lnTo>
                  <a:pt x="1509" y="381"/>
                </a:lnTo>
                <a:lnTo>
                  <a:pt x="1563" y="318"/>
                </a:lnTo>
                <a:lnTo>
                  <a:pt x="1622" y="262"/>
                </a:lnTo>
                <a:lnTo>
                  <a:pt x="1685" y="210"/>
                </a:lnTo>
                <a:lnTo>
                  <a:pt x="1752" y="164"/>
                </a:lnTo>
                <a:lnTo>
                  <a:pt x="1822" y="121"/>
                </a:lnTo>
                <a:lnTo>
                  <a:pt x="1896" y="85"/>
                </a:lnTo>
                <a:lnTo>
                  <a:pt x="1973" y="56"/>
                </a:lnTo>
                <a:lnTo>
                  <a:pt x="2052" y="32"/>
                </a:lnTo>
                <a:lnTo>
                  <a:pt x="2134" y="14"/>
                </a:lnTo>
                <a:lnTo>
                  <a:pt x="2217" y="4"/>
                </a:lnTo>
                <a:lnTo>
                  <a:pt x="230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19" name="Group 118"/>
          <p:cNvGrpSpPr/>
          <p:nvPr/>
        </p:nvGrpSpPr>
        <p:grpSpPr>
          <a:xfrm>
            <a:off x="3731731" y="7737918"/>
            <a:ext cx="10852636" cy="1457231"/>
            <a:chOff x="6654314" y="3725434"/>
            <a:chExt cx="10852636" cy="1457231"/>
          </a:xfrm>
        </p:grpSpPr>
        <p:sp>
          <p:nvSpPr>
            <p:cNvPr id="120" name="Rectangle 119"/>
            <p:cNvSpPr/>
            <p:nvPr/>
          </p:nvSpPr>
          <p:spPr>
            <a:xfrm>
              <a:off x="6654314" y="4167002"/>
              <a:ext cx="10852636"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a:t>
              </a:r>
              <a:r>
                <a:rPr lang="en-GB" sz="2000" dirty="0" smtClean="0">
                  <a:latin typeface="+mj-lt"/>
                  <a:cs typeface="Segoe UI Light" panose="020B0502040204020203" pitchFamily="34" charset="0"/>
                </a:rPr>
                <a:t>.</a:t>
              </a:r>
              <a:r>
                <a:rPr lang="en-GB" sz="2000" dirty="0">
                  <a:latin typeface="+mj-lt"/>
                  <a:cs typeface="Segoe UI Light" panose="020B0502040204020203" pitchFamily="34" charset="0"/>
                </a:rPr>
                <a:t> This is the text box here. You can put some text here. The text we are going to put here is not important. </a:t>
              </a:r>
            </a:p>
          </p:txBody>
        </p:sp>
        <p:sp>
          <p:nvSpPr>
            <p:cNvPr id="121" name="Rectangle 120"/>
            <p:cNvSpPr/>
            <p:nvPr/>
          </p:nvSpPr>
          <p:spPr>
            <a:xfrm>
              <a:off x="10729101" y="3725434"/>
              <a:ext cx="2733441"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About portfolio</a:t>
              </a:r>
              <a:endParaRPr lang="en-GB" sz="2800" dirty="0">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18802472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8288000" cy="10287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smtClean="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Full Page Background Portfolio</a:t>
            </a:r>
          </a:p>
          <a:p>
            <a:pPr algn="ctr"/>
            <a:r>
              <a:rPr lang="en-GB" sz="4400" dirty="0" smtClean="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Image</a:t>
            </a:r>
            <a:endParaRPr lang="en-GB" sz="44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 name="Isosceles Triangle 33"/>
          <p:cNvSpPr/>
          <p:nvPr/>
        </p:nvSpPr>
        <p:spPr>
          <a:xfrm>
            <a:off x="0" y="6552012"/>
            <a:ext cx="3734988" cy="3734988"/>
          </a:xfrm>
          <a:prstGeom prst="triangle">
            <a:avLst>
              <a:gd name="adj" fmla="val 0"/>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6" name="Group 35"/>
          <p:cNvGrpSpPr/>
          <p:nvPr/>
        </p:nvGrpSpPr>
        <p:grpSpPr>
          <a:xfrm>
            <a:off x="786363" y="8857471"/>
            <a:ext cx="495516" cy="627481"/>
            <a:chOff x="12195175" y="674688"/>
            <a:chExt cx="1168400" cy="1479550"/>
          </a:xfrm>
          <a:solidFill>
            <a:schemeClr val="bg1"/>
          </a:solidFill>
        </p:grpSpPr>
        <p:sp>
          <p:nvSpPr>
            <p:cNvPr id="37" name="Freeform 31"/>
            <p:cNvSpPr>
              <a:spLocks/>
            </p:cNvSpPr>
            <p:nvPr/>
          </p:nvSpPr>
          <p:spPr bwMode="auto">
            <a:xfrm>
              <a:off x="12195175" y="674688"/>
              <a:ext cx="531813" cy="1479550"/>
            </a:xfrm>
            <a:custGeom>
              <a:avLst/>
              <a:gdLst>
                <a:gd name="T0" fmla="*/ 160 w 1338"/>
                <a:gd name="T1" fmla="*/ 2 h 3729"/>
                <a:gd name="T2" fmla="*/ 227 w 1338"/>
                <a:gd name="T3" fmla="*/ 39 h 3729"/>
                <a:gd name="T4" fmla="*/ 265 w 1338"/>
                <a:gd name="T5" fmla="*/ 106 h 3729"/>
                <a:gd name="T6" fmla="*/ 270 w 1338"/>
                <a:gd name="T7" fmla="*/ 1024 h 3729"/>
                <a:gd name="T8" fmla="*/ 308 w 1338"/>
                <a:gd name="T9" fmla="*/ 1093 h 3729"/>
                <a:gd name="T10" fmla="*/ 375 w 1338"/>
                <a:gd name="T11" fmla="*/ 1129 h 3729"/>
                <a:gd name="T12" fmla="*/ 452 w 1338"/>
                <a:gd name="T13" fmla="*/ 1122 h 3729"/>
                <a:gd name="T14" fmla="*/ 513 w 1338"/>
                <a:gd name="T15" fmla="*/ 1071 h 3729"/>
                <a:gd name="T16" fmla="*/ 535 w 1338"/>
                <a:gd name="T17" fmla="*/ 999 h 3729"/>
                <a:gd name="T18" fmla="*/ 545 w 1338"/>
                <a:gd name="T19" fmla="*/ 82 h 3729"/>
                <a:gd name="T20" fmla="*/ 596 w 1338"/>
                <a:gd name="T21" fmla="*/ 22 h 3729"/>
                <a:gd name="T22" fmla="*/ 669 w 1338"/>
                <a:gd name="T23" fmla="*/ 0 h 3729"/>
                <a:gd name="T24" fmla="*/ 720 w 1338"/>
                <a:gd name="T25" fmla="*/ 9 h 3729"/>
                <a:gd name="T26" fmla="*/ 780 w 1338"/>
                <a:gd name="T27" fmla="*/ 59 h 3729"/>
                <a:gd name="T28" fmla="*/ 803 w 1338"/>
                <a:gd name="T29" fmla="*/ 132 h 3729"/>
                <a:gd name="T30" fmla="*/ 813 w 1338"/>
                <a:gd name="T31" fmla="*/ 1049 h 3729"/>
                <a:gd name="T32" fmla="*/ 863 w 1338"/>
                <a:gd name="T33" fmla="*/ 1110 h 3729"/>
                <a:gd name="T34" fmla="*/ 937 w 1338"/>
                <a:gd name="T35" fmla="*/ 1131 h 3729"/>
                <a:gd name="T36" fmla="*/ 1010 w 1338"/>
                <a:gd name="T37" fmla="*/ 1110 h 3729"/>
                <a:gd name="T38" fmla="*/ 1061 w 1338"/>
                <a:gd name="T39" fmla="*/ 1049 h 3729"/>
                <a:gd name="T40" fmla="*/ 1071 w 1338"/>
                <a:gd name="T41" fmla="*/ 132 h 3729"/>
                <a:gd name="T42" fmla="*/ 1093 w 1338"/>
                <a:gd name="T43" fmla="*/ 59 h 3729"/>
                <a:gd name="T44" fmla="*/ 1153 w 1338"/>
                <a:gd name="T45" fmla="*/ 9 h 3729"/>
                <a:gd name="T46" fmla="*/ 1205 w 1338"/>
                <a:gd name="T47" fmla="*/ 0 h 3729"/>
                <a:gd name="T48" fmla="*/ 1277 w 1338"/>
                <a:gd name="T49" fmla="*/ 22 h 3729"/>
                <a:gd name="T50" fmla="*/ 1328 w 1338"/>
                <a:gd name="T51" fmla="*/ 82 h 3729"/>
                <a:gd name="T52" fmla="*/ 1338 w 1338"/>
                <a:gd name="T53" fmla="*/ 1465 h 3729"/>
                <a:gd name="T54" fmla="*/ 1312 w 1338"/>
                <a:gd name="T55" fmla="*/ 1609 h 3729"/>
                <a:gd name="T56" fmla="*/ 1233 w 1338"/>
                <a:gd name="T57" fmla="*/ 1734 h 3729"/>
                <a:gd name="T58" fmla="*/ 1117 w 1338"/>
                <a:gd name="T59" fmla="*/ 1822 h 3729"/>
                <a:gd name="T60" fmla="*/ 1067 w 1338"/>
                <a:gd name="T61" fmla="*/ 3505 h 3729"/>
                <a:gd name="T62" fmla="*/ 1020 w 1338"/>
                <a:gd name="T63" fmla="*/ 3617 h 3729"/>
                <a:gd name="T64" fmla="*/ 923 w 1338"/>
                <a:gd name="T65" fmla="*/ 3700 h 3729"/>
                <a:gd name="T66" fmla="*/ 802 w 1338"/>
                <a:gd name="T67" fmla="*/ 3729 h 3729"/>
                <a:gd name="T68" fmla="*/ 452 w 1338"/>
                <a:gd name="T69" fmla="*/ 3716 h 3729"/>
                <a:gd name="T70" fmla="*/ 347 w 1338"/>
                <a:gd name="T71" fmla="*/ 3650 h 3729"/>
                <a:gd name="T72" fmla="*/ 280 w 1338"/>
                <a:gd name="T73" fmla="*/ 3544 h 3729"/>
                <a:gd name="T74" fmla="*/ 267 w 1338"/>
                <a:gd name="T75" fmla="*/ 1842 h 3729"/>
                <a:gd name="T76" fmla="*/ 140 w 1338"/>
                <a:gd name="T77" fmla="*/ 1769 h 3729"/>
                <a:gd name="T78" fmla="*/ 47 w 1338"/>
                <a:gd name="T79" fmla="*/ 1653 h 3729"/>
                <a:gd name="T80" fmla="*/ 2 w 1338"/>
                <a:gd name="T81" fmla="*/ 1515 h 3729"/>
                <a:gd name="T82" fmla="*/ 2 w 1338"/>
                <a:gd name="T83" fmla="*/ 106 h 3729"/>
                <a:gd name="T84" fmla="*/ 39 w 1338"/>
                <a:gd name="T85" fmla="*/ 39 h 3729"/>
                <a:gd name="T86" fmla="*/ 107 w 1338"/>
                <a:gd name="T87" fmla="*/ 2 h 3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38" h="3729">
                  <a:moveTo>
                    <a:pt x="133" y="0"/>
                  </a:moveTo>
                  <a:lnTo>
                    <a:pt x="133" y="0"/>
                  </a:lnTo>
                  <a:lnTo>
                    <a:pt x="160" y="2"/>
                  </a:lnTo>
                  <a:lnTo>
                    <a:pt x="184" y="9"/>
                  </a:lnTo>
                  <a:lnTo>
                    <a:pt x="207" y="22"/>
                  </a:lnTo>
                  <a:lnTo>
                    <a:pt x="227" y="39"/>
                  </a:lnTo>
                  <a:lnTo>
                    <a:pt x="244" y="59"/>
                  </a:lnTo>
                  <a:lnTo>
                    <a:pt x="257" y="82"/>
                  </a:lnTo>
                  <a:lnTo>
                    <a:pt x="265" y="106"/>
                  </a:lnTo>
                  <a:lnTo>
                    <a:pt x="267" y="132"/>
                  </a:lnTo>
                  <a:lnTo>
                    <a:pt x="267" y="999"/>
                  </a:lnTo>
                  <a:lnTo>
                    <a:pt x="270" y="1024"/>
                  </a:lnTo>
                  <a:lnTo>
                    <a:pt x="278" y="1049"/>
                  </a:lnTo>
                  <a:lnTo>
                    <a:pt x="289" y="1071"/>
                  </a:lnTo>
                  <a:lnTo>
                    <a:pt x="308" y="1093"/>
                  </a:lnTo>
                  <a:lnTo>
                    <a:pt x="328" y="1110"/>
                  </a:lnTo>
                  <a:lnTo>
                    <a:pt x="350" y="1122"/>
                  </a:lnTo>
                  <a:lnTo>
                    <a:pt x="375" y="1129"/>
                  </a:lnTo>
                  <a:lnTo>
                    <a:pt x="402" y="1131"/>
                  </a:lnTo>
                  <a:lnTo>
                    <a:pt x="427" y="1129"/>
                  </a:lnTo>
                  <a:lnTo>
                    <a:pt x="452" y="1122"/>
                  </a:lnTo>
                  <a:lnTo>
                    <a:pt x="474" y="1110"/>
                  </a:lnTo>
                  <a:lnTo>
                    <a:pt x="496" y="1093"/>
                  </a:lnTo>
                  <a:lnTo>
                    <a:pt x="513" y="1071"/>
                  </a:lnTo>
                  <a:lnTo>
                    <a:pt x="526" y="1049"/>
                  </a:lnTo>
                  <a:lnTo>
                    <a:pt x="533" y="1024"/>
                  </a:lnTo>
                  <a:lnTo>
                    <a:pt x="535" y="999"/>
                  </a:lnTo>
                  <a:lnTo>
                    <a:pt x="535" y="132"/>
                  </a:lnTo>
                  <a:lnTo>
                    <a:pt x="537" y="106"/>
                  </a:lnTo>
                  <a:lnTo>
                    <a:pt x="545" y="82"/>
                  </a:lnTo>
                  <a:lnTo>
                    <a:pt x="558" y="59"/>
                  </a:lnTo>
                  <a:lnTo>
                    <a:pt x="575" y="39"/>
                  </a:lnTo>
                  <a:lnTo>
                    <a:pt x="596" y="22"/>
                  </a:lnTo>
                  <a:lnTo>
                    <a:pt x="619" y="9"/>
                  </a:lnTo>
                  <a:lnTo>
                    <a:pt x="643" y="2"/>
                  </a:lnTo>
                  <a:lnTo>
                    <a:pt x="669" y="0"/>
                  </a:lnTo>
                  <a:lnTo>
                    <a:pt x="669" y="0"/>
                  </a:lnTo>
                  <a:lnTo>
                    <a:pt x="696" y="2"/>
                  </a:lnTo>
                  <a:lnTo>
                    <a:pt x="720" y="9"/>
                  </a:lnTo>
                  <a:lnTo>
                    <a:pt x="743" y="22"/>
                  </a:lnTo>
                  <a:lnTo>
                    <a:pt x="763" y="39"/>
                  </a:lnTo>
                  <a:lnTo>
                    <a:pt x="780" y="59"/>
                  </a:lnTo>
                  <a:lnTo>
                    <a:pt x="793" y="82"/>
                  </a:lnTo>
                  <a:lnTo>
                    <a:pt x="800" y="106"/>
                  </a:lnTo>
                  <a:lnTo>
                    <a:pt x="803" y="132"/>
                  </a:lnTo>
                  <a:lnTo>
                    <a:pt x="803" y="999"/>
                  </a:lnTo>
                  <a:lnTo>
                    <a:pt x="806" y="1024"/>
                  </a:lnTo>
                  <a:lnTo>
                    <a:pt x="813" y="1049"/>
                  </a:lnTo>
                  <a:lnTo>
                    <a:pt x="825" y="1071"/>
                  </a:lnTo>
                  <a:lnTo>
                    <a:pt x="842" y="1093"/>
                  </a:lnTo>
                  <a:lnTo>
                    <a:pt x="863" y="1110"/>
                  </a:lnTo>
                  <a:lnTo>
                    <a:pt x="886" y="1122"/>
                  </a:lnTo>
                  <a:lnTo>
                    <a:pt x="910" y="1129"/>
                  </a:lnTo>
                  <a:lnTo>
                    <a:pt x="937" y="1131"/>
                  </a:lnTo>
                  <a:lnTo>
                    <a:pt x="963" y="1129"/>
                  </a:lnTo>
                  <a:lnTo>
                    <a:pt x="987" y="1122"/>
                  </a:lnTo>
                  <a:lnTo>
                    <a:pt x="1010" y="1110"/>
                  </a:lnTo>
                  <a:lnTo>
                    <a:pt x="1031" y="1093"/>
                  </a:lnTo>
                  <a:lnTo>
                    <a:pt x="1048" y="1071"/>
                  </a:lnTo>
                  <a:lnTo>
                    <a:pt x="1061" y="1049"/>
                  </a:lnTo>
                  <a:lnTo>
                    <a:pt x="1069" y="1024"/>
                  </a:lnTo>
                  <a:lnTo>
                    <a:pt x="1071" y="999"/>
                  </a:lnTo>
                  <a:lnTo>
                    <a:pt x="1071" y="132"/>
                  </a:lnTo>
                  <a:lnTo>
                    <a:pt x="1073" y="106"/>
                  </a:lnTo>
                  <a:lnTo>
                    <a:pt x="1081" y="82"/>
                  </a:lnTo>
                  <a:lnTo>
                    <a:pt x="1093" y="59"/>
                  </a:lnTo>
                  <a:lnTo>
                    <a:pt x="1111" y="39"/>
                  </a:lnTo>
                  <a:lnTo>
                    <a:pt x="1132" y="22"/>
                  </a:lnTo>
                  <a:lnTo>
                    <a:pt x="1153" y="9"/>
                  </a:lnTo>
                  <a:lnTo>
                    <a:pt x="1179" y="2"/>
                  </a:lnTo>
                  <a:lnTo>
                    <a:pt x="1205" y="0"/>
                  </a:lnTo>
                  <a:lnTo>
                    <a:pt x="1205" y="0"/>
                  </a:lnTo>
                  <a:lnTo>
                    <a:pt x="1230" y="2"/>
                  </a:lnTo>
                  <a:lnTo>
                    <a:pt x="1256" y="9"/>
                  </a:lnTo>
                  <a:lnTo>
                    <a:pt x="1277" y="22"/>
                  </a:lnTo>
                  <a:lnTo>
                    <a:pt x="1299" y="39"/>
                  </a:lnTo>
                  <a:lnTo>
                    <a:pt x="1316" y="59"/>
                  </a:lnTo>
                  <a:lnTo>
                    <a:pt x="1328" y="82"/>
                  </a:lnTo>
                  <a:lnTo>
                    <a:pt x="1336" y="106"/>
                  </a:lnTo>
                  <a:lnTo>
                    <a:pt x="1338" y="132"/>
                  </a:lnTo>
                  <a:lnTo>
                    <a:pt x="1338" y="1465"/>
                  </a:lnTo>
                  <a:lnTo>
                    <a:pt x="1336" y="1515"/>
                  </a:lnTo>
                  <a:lnTo>
                    <a:pt x="1327" y="1563"/>
                  </a:lnTo>
                  <a:lnTo>
                    <a:pt x="1312" y="1609"/>
                  </a:lnTo>
                  <a:lnTo>
                    <a:pt x="1291" y="1653"/>
                  </a:lnTo>
                  <a:lnTo>
                    <a:pt x="1264" y="1695"/>
                  </a:lnTo>
                  <a:lnTo>
                    <a:pt x="1233" y="1734"/>
                  </a:lnTo>
                  <a:lnTo>
                    <a:pt x="1197" y="1769"/>
                  </a:lnTo>
                  <a:lnTo>
                    <a:pt x="1159" y="1798"/>
                  </a:lnTo>
                  <a:lnTo>
                    <a:pt x="1117" y="1822"/>
                  </a:lnTo>
                  <a:lnTo>
                    <a:pt x="1071" y="1842"/>
                  </a:lnTo>
                  <a:lnTo>
                    <a:pt x="1071" y="3463"/>
                  </a:lnTo>
                  <a:lnTo>
                    <a:pt x="1067" y="3505"/>
                  </a:lnTo>
                  <a:lnTo>
                    <a:pt x="1058" y="3544"/>
                  </a:lnTo>
                  <a:lnTo>
                    <a:pt x="1042" y="3582"/>
                  </a:lnTo>
                  <a:lnTo>
                    <a:pt x="1020" y="3617"/>
                  </a:lnTo>
                  <a:lnTo>
                    <a:pt x="992" y="3650"/>
                  </a:lnTo>
                  <a:lnTo>
                    <a:pt x="958" y="3679"/>
                  </a:lnTo>
                  <a:lnTo>
                    <a:pt x="923" y="3700"/>
                  </a:lnTo>
                  <a:lnTo>
                    <a:pt x="885" y="3716"/>
                  </a:lnTo>
                  <a:lnTo>
                    <a:pt x="845" y="3726"/>
                  </a:lnTo>
                  <a:lnTo>
                    <a:pt x="802" y="3729"/>
                  </a:lnTo>
                  <a:lnTo>
                    <a:pt x="535" y="3729"/>
                  </a:lnTo>
                  <a:lnTo>
                    <a:pt x="492" y="3726"/>
                  </a:lnTo>
                  <a:lnTo>
                    <a:pt x="452" y="3716"/>
                  </a:lnTo>
                  <a:lnTo>
                    <a:pt x="415" y="3700"/>
                  </a:lnTo>
                  <a:lnTo>
                    <a:pt x="380" y="3679"/>
                  </a:lnTo>
                  <a:lnTo>
                    <a:pt x="347" y="3650"/>
                  </a:lnTo>
                  <a:lnTo>
                    <a:pt x="318" y="3617"/>
                  </a:lnTo>
                  <a:lnTo>
                    <a:pt x="296" y="3582"/>
                  </a:lnTo>
                  <a:lnTo>
                    <a:pt x="280" y="3544"/>
                  </a:lnTo>
                  <a:lnTo>
                    <a:pt x="271" y="3505"/>
                  </a:lnTo>
                  <a:lnTo>
                    <a:pt x="267" y="3463"/>
                  </a:lnTo>
                  <a:lnTo>
                    <a:pt x="267" y="1842"/>
                  </a:lnTo>
                  <a:lnTo>
                    <a:pt x="222" y="1822"/>
                  </a:lnTo>
                  <a:lnTo>
                    <a:pt x="179" y="1798"/>
                  </a:lnTo>
                  <a:lnTo>
                    <a:pt x="140" y="1769"/>
                  </a:lnTo>
                  <a:lnTo>
                    <a:pt x="106" y="1734"/>
                  </a:lnTo>
                  <a:lnTo>
                    <a:pt x="73" y="1695"/>
                  </a:lnTo>
                  <a:lnTo>
                    <a:pt x="47" y="1653"/>
                  </a:lnTo>
                  <a:lnTo>
                    <a:pt x="26" y="1609"/>
                  </a:lnTo>
                  <a:lnTo>
                    <a:pt x="11" y="1563"/>
                  </a:lnTo>
                  <a:lnTo>
                    <a:pt x="2" y="1515"/>
                  </a:lnTo>
                  <a:lnTo>
                    <a:pt x="0" y="1465"/>
                  </a:lnTo>
                  <a:lnTo>
                    <a:pt x="0" y="132"/>
                  </a:lnTo>
                  <a:lnTo>
                    <a:pt x="2" y="106"/>
                  </a:lnTo>
                  <a:lnTo>
                    <a:pt x="9" y="82"/>
                  </a:lnTo>
                  <a:lnTo>
                    <a:pt x="22" y="59"/>
                  </a:lnTo>
                  <a:lnTo>
                    <a:pt x="39" y="39"/>
                  </a:lnTo>
                  <a:lnTo>
                    <a:pt x="60" y="22"/>
                  </a:lnTo>
                  <a:lnTo>
                    <a:pt x="83" y="9"/>
                  </a:lnTo>
                  <a:lnTo>
                    <a:pt x="107" y="2"/>
                  </a:lnTo>
                  <a:lnTo>
                    <a:pt x="1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32"/>
            <p:cNvSpPr>
              <a:spLocks/>
            </p:cNvSpPr>
            <p:nvPr/>
          </p:nvSpPr>
          <p:spPr bwMode="auto">
            <a:xfrm>
              <a:off x="12833350" y="674688"/>
              <a:ext cx="530225" cy="1479550"/>
            </a:xfrm>
            <a:custGeom>
              <a:avLst/>
              <a:gdLst>
                <a:gd name="T0" fmla="*/ 669 w 1338"/>
                <a:gd name="T1" fmla="*/ 0 h 3729"/>
                <a:gd name="T2" fmla="*/ 1204 w 1338"/>
                <a:gd name="T3" fmla="*/ 0 h 3729"/>
                <a:gd name="T4" fmla="*/ 1230 w 1338"/>
                <a:gd name="T5" fmla="*/ 2 h 3729"/>
                <a:gd name="T6" fmla="*/ 1255 w 1338"/>
                <a:gd name="T7" fmla="*/ 9 h 3729"/>
                <a:gd name="T8" fmla="*/ 1277 w 1338"/>
                <a:gd name="T9" fmla="*/ 22 h 3729"/>
                <a:gd name="T10" fmla="*/ 1298 w 1338"/>
                <a:gd name="T11" fmla="*/ 39 h 3729"/>
                <a:gd name="T12" fmla="*/ 1316 w 1338"/>
                <a:gd name="T13" fmla="*/ 59 h 3729"/>
                <a:gd name="T14" fmla="*/ 1328 w 1338"/>
                <a:gd name="T15" fmla="*/ 82 h 3729"/>
                <a:gd name="T16" fmla="*/ 1336 w 1338"/>
                <a:gd name="T17" fmla="*/ 106 h 3729"/>
                <a:gd name="T18" fmla="*/ 1338 w 1338"/>
                <a:gd name="T19" fmla="*/ 132 h 3729"/>
                <a:gd name="T20" fmla="*/ 1338 w 1338"/>
                <a:gd name="T21" fmla="*/ 3463 h 3729"/>
                <a:gd name="T22" fmla="*/ 1335 w 1338"/>
                <a:gd name="T23" fmla="*/ 3505 h 3729"/>
                <a:gd name="T24" fmla="*/ 1325 w 1338"/>
                <a:gd name="T25" fmla="*/ 3544 h 3729"/>
                <a:gd name="T26" fmla="*/ 1309 w 1338"/>
                <a:gd name="T27" fmla="*/ 3582 h 3729"/>
                <a:gd name="T28" fmla="*/ 1288 w 1338"/>
                <a:gd name="T29" fmla="*/ 3617 h 3729"/>
                <a:gd name="T30" fmla="*/ 1259 w 1338"/>
                <a:gd name="T31" fmla="*/ 3650 h 3729"/>
                <a:gd name="T32" fmla="*/ 1226 w 1338"/>
                <a:gd name="T33" fmla="*/ 3679 h 3729"/>
                <a:gd name="T34" fmla="*/ 1190 w 1338"/>
                <a:gd name="T35" fmla="*/ 3700 h 3729"/>
                <a:gd name="T36" fmla="*/ 1153 w 1338"/>
                <a:gd name="T37" fmla="*/ 3716 h 3729"/>
                <a:gd name="T38" fmla="*/ 1113 w 1338"/>
                <a:gd name="T39" fmla="*/ 3726 h 3729"/>
                <a:gd name="T40" fmla="*/ 1071 w 1338"/>
                <a:gd name="T41" fmla="*/ 3729 h 3729"/>
                <a:gd name="T42" fmla="*/ 802 w 1338"/>
                <a:gd name="T43" fmla="*/ 3729 h 3729"/>
                <a:gd name="T44" fmla="*/ 761 w 1338"/>
                <a:gd name="T45" fmla="*/ 3726 h 3729"/>
                <a:gd name="T46" fmla="*/ 721 w 1338"/>
                <a:gd name="T47" fmla="*/ 3716 h 3729"/>
                <a:gd name="T48" fmla="*/ 683 w 1338"/>
                <a:gd name="T49" fmla="*/ 3700 h 3729"/>
                <a:gd name="T50" fmla="*/ 647 w 1338"/>
                <a:gd name="T51" fmla="*/ 3679 h 3729"/>
                <a:gd name="T52" fmla="*/ 614 w 1338"/>
                <a:gd name="T53" fmla="*/ 3650 h 3729"/>
                <a:gd name="T54" fmla="*/ 585 w 1338"/>
                <a:gd name="T55" fmla="*/ 3617 h 3729"/>
                <a:gd name="T56" fmla="*/ 563 w 1338"/>
                <a:gd name="T57" fmla="*/ 3582 h 3729"/>
                <a:gd name="T58" fmla="*/ 547 w 1338"/>
                <a:gd name="T59" fmla="*/ 3544 h 3729"/>
                <a:gd name="T60" fmla="*/ 538 w 1338"/>
                <a:gd name="T61" fmla="*/ 3505 h 3729"/>
                <a:gd name="T62" fmla="*/ 535 w 1338"/>
                <a:gd name="T63" fmla="*/ 3463 h 3729"/>
                <a:gd name="T64" fmla="*/ 535 w 1338"/>
                <a:gd name="T65" fmla="*/ 2397 h 3729"/>
                <a:gd name="T66" fmla="*/ 66 w 1338"/>
                <a:gd name="T67" fmla="*/ 2397 h 3729"/>
                <a:gd name="T68" fmla="*/ 49 w 1338"/>
                <a:gd name="T69" fmla="*/ 2395 h 3729"/>
                <a:gd name="T70" fmla="*/ 33 w 1338"/>
                <a:gd name="T71" fmla="*/ 2389 h 3729"/>
                <a:gd name="T72" fmla="*/ 19 w 1338"/>
                <a:gd name="T73" fmla="*/ 2377 h 3729"/>
                <a:gd name="T74" fmla="*/ 8 w 1338"/>
                <a:gd name="T75" fmla="*/ 2363 h 3729"/>
                <a:gd name="T76" fmla="*/ 1 w 1338"/>
                <a:gd name="T77" fmla="*/ 2347 h 3729"/>
                <a:gd name="T78" fmla="*/ 0 w 1338"/>
                <a:gd name="T79" fmla="*/ 2330 h 3729"/>
                <a:gd name="T80" fmla="*/ 0 w 1338"/>
                <a:gd name="T81" fmla="*/ 666 h 3729"/>
                <a:gd name="T82" fmla="*/ 2 w 1338"/>
                <a:gd name="T83" fmla="*/ 598 h 3729"/>
                <a:gd name="T84" fmla="*/ 11 w 1338"/>
                <a:gd name="T85" fmla="*/ 533 h 3729"/>
                <a:gd name="T86" fmla="*/ 27 w 1338"/>
                <a:gd name="T87" fmla="*/ 470 h 3729"/>
                <a:gd name="T88" fmla="*/ 48 w 1338"/>
                <a:gd name="T89" fmla="*/ 411 h 3729"/>
                <a:gd name="T90" fmla="*/ 76 w 1338"/>
                <a:gd name="T91" fmla="*/ 353 h 3729"/>
                <a:gd name="T92" fmla="*/ 110 w 1338"/>
                <a:gd name="T93" fmla="*/ 298 h 3729"/>
                <a:gd name="T94" fmla="*/ 150 w 1338"/>
                <a:gd name="T95" fmla="*/ 245 h 3729"/>
                <a:gd name="T96" fmla="*/ 196 w 1338"/>
                <a:gd name="T97" fmla="*/ 195 h 3729"/>
                <a:gd name="T98" fmla="*/ 247 w 1338"/>
                <a:gd name="T99" fmla="*/ 149 h 3729"/>
                <a:gd name="T100" fmla="*/ 299 w 1338"/>
                <a:gd name="T101" fmla="*/ 109 h 3729"/>
                <a:gd name="T102" fmla="*/ 354 w 1338"/>
                <a:gd name="T103" fmla="*/ 76 h 3729"/>
                <a:gd name="T104" fmla="*/ 413 w 1338"/>
                <a:gd name="T105" fmla="*/ 48 h 3729"/>
                <a:gd name="T106" fmla="*/ 473 w 1338"/>
                <a:gd name="T107" fmla="*/ 27 h 3729"/>
                <a:gd name="T108" fmla="*/ 536 w 1338"/>
                <a:gd name="T109" fmla="*/ 11 h 3729"/>
                <a:gd name="T110" fmla="*/ 601 w 1338"/>
                <a:gd name="T111" fmla="*/ 2 h 3729"/>
                <a:gd name="T112" fmla="*/ 669 w 1338"/>
                <a:gd name="T113" fmla="*/ 0 h 3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38" h="3729">
                  <a:moveTo>
                    <a:pt x="669" y="0"/>
                  </a:moveTo>
                  <a:lnTo>
                    <a:pt x="1204" y="0"/>
                  </a:lnTo>
                  <a:lnTo>
                    <a:pt x="1230" y="2"/>
                  </a:lnTo>
                  <a:lnTo>
                    <a:pt x="1255" y="9"/>
                  </a:lnTo>
                  <a:lnTo>
                    <a:pt x="1277" y="22"/>
                  </a:lnTo>
                  <a:lnTo>
                    <a:pt x="1298" y="39"/>
                  </a:lnTo>
                  <a:lnTo>
                    <a:pt x="1316" y="59"/>
                  </a:lnTo>
                  <a:lnTo>
                    <a:pt x="1328" y="82"/>
                  </a:lnTo>
                  <a:lnTo>
                    <a:pt x="1336" y="106"/>
                  </a:lnTo>
                  <a:lnTo>
                    <a:pt x="1338" y="132"/>
                  </a:lnTo>
                  <a:lnTo>
                    <a:pt x="1338" y="3463"/>
                  </a:lnTo>
                  <a:lnTo>
                    <a:pt x="1335" y="3505"/>
                  </a:lnTo>
                  <a:lnTo>
                    <a:pt x="1325" y="3544"/>
                  </a:lnTo>
                  <a:lnTo>
                    <a:pt x="1309" y="3582"/>
                  </a:lnTo>
                  <a:lnTo>
                    <a:pt x="1288" y="3617"/>
                  </a:lnTo>
                  <a:lnTo>
                    <a:pt x="1259" y="3650"/>
                  </a:lnTo>
                  <a:lnTo>
                    <a:pt x="1226" y="3679"/>
                  </a:lnTo>
                  <a:lnTo>
                    <a:pt x="1190" y="3700"/>
                  </a:lnTo>
                  <a:lnTo>
                    <a:pt x="1153" y="3716"/>
                  </a:lnTo>
                  <a:lnTo>
                    <a:pt x="1113" y="3726"/>
                  </a:lnTo>
                  <a:lnTo>
                    <a:pt x="1071" y="3729"/>
                  </a:lnTo>
                  <a:lnTo>
                    <a:pt x="802" y="3729"/>
                  </a:lnTo>
                  <a:lnTo>
                    <a:pt x="761" y="3726"/>
                  </a:lnTo>
                  <a:lnTo>
                    <a:pt x="721" y="3716"/>
                  </a:lnTo>
                  <a:lnTo>
                    <a:pt x="683" y="3700"/>
                  </a:lnTo>
                  <a:lnTo>
                    <a:pt x="647" y="3679"/>
                  </a:lnTo>
                  <a:lnTo>
                    <a:pt x="614" y="3650"/>
                  </a:lnTo>
                  <a:lnTo>
                    <a:pt x="585" y="3617"/>
                  </a:lnTo>
                  <a:lnTo>
                    <a:pt x="563" y="3582"/>
                  </a:lnTo>
                  <a:lnTo>
                    <a:pt x="547" y="3544"/>
                  </a:lnTo>
                  <a:lnTo>
                    <a:pt x="538" y="3505"/>
                  </a:lnTo>
                  <a:lnTo>
                    <a:pt x="535" y="3463"/>
                  </a:lnTo>
                  <a:lnTo>
                    <a:pt x="535" y="2397"/>
                  </a:lnTo>
                  <a:lnTo>
                    <a:pt x="66" y="2397"/>
                  </a:lnTo>
                  <a:lnTo>
                    <a:pt x="49" y="2395"/>
                  </a:lnTo>
                  <a:lnTo>
                    <a:pt x="33" y="2389"/>
                  </a:lnTo>
                  <a:lnTo>
                    <a:pt x="19" y="2377"/>
                  </a:lnTo>
                  <a:lnTo>
                    <a:pt x="8" y="2363"/>
                  </a:lnTo>
                  <a:lnTo>
                    <a:pt x="1" y="2347"/>
                  </a:lnTo>
                  <a:lnTo>
                    <a:pt x="0" y="2330"/>
                  </a:lnTo>
                  <a:lnTo>
                    <a:pt x="0" y="666"/>
                  </a:lnTo>
                  <a:lnTo>
                    <a:pt x="2" y="598"/>
                  </a:lnTo>
                  <a:lnTo>
                    <a:pt x="11" y="533"/>
                  </a:lnTo>
                  <a:lnTo>
                    <a:pt x="27" y="470"/>
                  </a:lnTo>
                  <a:lnTo>
                    <a:pt x="48" y="411"/>
                  </a:lnTo>
                  <a:lnTo>
                    <a:pt x="76" y="353"/>
                  </a:lnTo>
                  <a:lnTo>
                    <a:pt x="110" y="298"/>
                  </a:lnTo>
                  <a:lnTo>
                    <a:pt x="150" y="245"/>
                  </a:lnTo>
                  <a:lnTo>
                    <a:pt x="196" y="195"/>
                  </a:lnTo>
                  <a:lnTo>
                    <a:pt x="247" y="149"/>
                  </a:lnTo>
                  <a:lnTo>
                    <a:pt x="299" y="109"/>
                  </a:lnTo>
                  <a:lnTo>
                    <a:pt x="354" y="76"/>
                  </a:lnTo>
                  <a:lnTo>
                    <a:pt x="413" y="48"/>
                  </a:lnTo>
                  <a:lnTo>
                    <a:pt x="473" y="27"/>
                  </a:lnTo>
                  <a:lnTo>
                    <a:pt x="536" y="11"/>
                  </a:lnTo>
                  <a:lnTo>
                    <a:pt x="601" y="2"/>
                  </a:lnTo>
                  <a:lnTo>
                    <a:pt x="6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3" name="Oval 2"/>
          <p:cNvSpPr/>
          <p:nvPr/>
        </p:nvSpPr>
        <p:spPr>
          <a:xfrm>
            <a:off x="442998" y="8563893"/>
            <a:ext cx="1175599" cy="1175599"/>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979719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0" y="0"/>
            <a:ext cx="18288000" cy="10287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4400" dirty="0" smtClean="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44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4400" dirty="0" smtClean="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r>
              <a:rPr lang="en-GB" sz="4400" dirty="0" smtClean="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Full Page Background Portfolio 2</a:t>
            </a:r>
          </a:p>
          <a:p>
            <a:pPr algn="ctr"/>
            <a:r>
              <a:rPr lang="en-GB" sz="4400" dirty="0" smtClean="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Image</a:t>
            </a:r>
            <a:endParaRPr lang="en-GB" sz="44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p:cNvSpPr/>
          <p:nvPr/>
        </p:nvSpPr>
        <p:spPr>
          <a:xfrm>
            <a:off x="0" y="5638800"/>
            <a:ext cx="18288000" cy="4648200"/>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p:cNvSpPr/>
          <p:nvPr/>
        </p:nvSpPr>
        <p:spPr>
          <a:xfrm>
            <a:off x="8577348" y="5954043"/>
            <a:ext cx="1175599" cy="1175599"/>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8" name="Group 37"/>
          <p:cNvGrpSpPr/>
          <p:nvPr/>
        </p:nvGrpSpPr>
        <p:grpSpPr>
          <a:xfrm>
            <a:off x="8873224" y="6220870"/>
            <a:ext cx="538936" cy="641942"/>
            <a:chOff x="8916988" y="7250113"/>
            <a:chExt cx="1860550" cy="2216150"/>
          </a:xfrm>
          <a:solidFill>
            <a:schemeClr val="bg1"/>
          </a:solidFill>
        </p:grpSpPr>
        <p:sp>
          <p:nvSpPr>
            <p:cNvPr id="39" name="Freeform 92"/>
            <p:cNvSpPr>
              <a:spLocks noEditPoints="1"/>
            </p:cNvSpPr>
            <p:nvPr/>
          </p:nvSpPr>
          <p:spPr bwMode="auto">
            <a:xfrm>
              <a:off x="8916988" y="7250113"/>
              <a:ext cx="1860550" cy="2101850"/>
            </a:xfrm>
            <a:custGeom>
              <a:avLst/>
              <a:gdLst>
                <a:gd name="T0" fmla="*/ 2122 w 3517"/>
                <a:gd name="T1" fmla="*/ 1234 h 3971"/>
                <a:gd name="T2" fmla="*/ 1990 w 3517"/>
                <a:gd name="T3" fmla="*/ 1389 h 3971"/>
                <a:gd name="T4" fmla="*/ 1978 w 3517"/>
                <a:gd name="T5" fmla="*/ 1605 h 3971"/>
                <a:gd name="T6" fmla="*/ 2101 w 3517"/>
                <a:gd name="T7" fmla="*/ 1788 h 3971"/>
                <a:gd name="T8" fmla="*/ 2326 w 3517"/>
                <a:gd name="T9" fmla="*/ 1861 h 3971"/>
                <a:gd name="T10" fmla="*/ 2542 w 3517"/>
                <a:gd name="T11" fmla="*/ 1782 h 3971"/>
                <a:gd name="T12" fmla="*/ 2651 w 3517"/>
                <a:gd name="T13" fmla="*/ 1610 h 3971"/>
                <a:gd name="T14" fmla="*/ 2634 w 3517"/>
                <a:gd name="T15" fmla="*/ 1396 h 3971"/>
                <a:gd name="T16" fmla="*/ 2485 w 3517"/>
                <a:gd name="T17" fmla="*/ 1229 h 3971"/>
                <a:gd name="T18" fmla="*/ 3485 w 3517"/>
                <a:gd name="T19" fmla="*/ 0 h 3971"/>
                <a:gd name="T20" fmla="*/ 3513 w 3517"/>
                <a:gd name="T21" fmla="*/ 38 h 3971"/>
                <a:gd name="T22" fmla="*/ 3508 w 3517"/>
                <a:gd name="T23" fmla="*/ 94 h 3971"/>
                <a:gd name="T24" fmla="*/ 3517 w 3517"/>
                <a:gd name="T25" fmla="*/ 106 h 3971"/>
                <a:gd name="T26" fmla="*/ 3487 w 3517"/>
                <a:gd name="T27" fmla="*/ 171 h 3971"/>
                <a:gd name="T28" fmla="*/ 3481 w 3517"/>
                <a:gd name="T29" fmla="*/ 236 h 3971"/>
                <a:gd name="T30" fmla="*/ 3491 w 3517"/>
                <a:gd name="T31" fmla="*/ 426 h 3971"/>
                <a:gd name="T32" fmla="*/ 3460 w 3517"/>
                <a:gd name="T33" fmla="*/ 815 h 3971"/>
                <a:gd name="T34" fmla="*/ 3422 w 3517"/>
                <a:gd name="T35" fmla="*/ 1011 h 3971"/>
                <a:gd name="T36" fmla="*/ 3351 w 3517"/>
                <a:gd name="T37" fmla="*/ 1240 h 3971"/>
                <a:gd name="T38" fmla="*/ 3207 w 3517"/>
                <a:gd name="T39" fmla="*/ 1581 h 3971"/>
                <a:gd name="T40" fmla="*/ 2862 w 3517"/>
                <a:gd name="T41" fmla="*/ 2119 h 3971"/>
                <a:gd name="T42" fmla="*/ 2702 w 3517"/>
                <a:gd name="T43" fmla="*/ 2375 h 3971"/>
                <a:gd name="T44" fmla="*/ 2701 w 3517"/>
                <a:gd name="T45" fmla="*/ 2577 h 3971"/>
                <a:gd name="T46" fmla="*/ 2723 w 3517"/>
                <a:gd name="T47" fmla="*/ 2827 h 3971"/>
                <a:gd name="T48" fmla="*/ 2705 w 3517"/>
                <a:gd name="T49" fmla="*/ 3129 h 3971"/>
                <a:gd name="T50" fmla="*/ 2614 w 3517"/>
                <a:gd name="T51" fmla="*/ 3449 h 3971"/>
                <a:gd name="T52" fmla="*/ 2417 w 3517"/>
                <a:gd name="T53" fmla="*/ 3748 h 3971"/>
                <a:gd name="T54" fmla="*/ 2136 w 3517"/>
                <a:gd name="T55" fmla="*/ 3965 h 3971"/>
                <a:gd name="T56" fmla="*/ 2037 w 3517"/>
                <a:gd name="T57" fmla="*/ 3936 h 3971"/>
                <a:gd name="T58" fmla="*/ 2017 w 3517"/>
                <a:gd name="T59" fmla="*/ 3789 h 3971"/>
                <a:gd name="T60" fmla="*/ 1999 w 3517"/>
                <a:gd name="T61" fmla="*/ 3583 h 3971"/>
                <a:gd name="T62" fmla="*/ 1941 w 3517"/>
                <a:gd name="T63" fmla="*/ 3346 h 3971"/>
                <a:gd name="T64" fmla="*/ 1829 w 3517"/>
                <a:gd name="T65" fmla="*/ 3097 h 3971"/>
                <a:gd name="T66" fmla="*/ 1644 w 3517"/>
                <a:gd name="T67" fmla="*/ 2858 h 3971"/>
                <a:gd name="T68" fmla="*/ 1372 w 3517"/>
                <a:gd name="T69" fmla="*/ 2650 h 3971"/>
                <a:gd name="T70" fmla="*/ 995 w 3517"/>
                <a:gd name="T71" fmla="*/ 2491 h 3971"/>
                <a:gd name="T72" fmla="*/ 495 w 3517"/>
                <a:gd name="T73" fmla="*/ 2403 h 3971"/>
                <a:gd name="T74" fmla="*/ 72 w 3517"/>
                <a:gd name="T75" fmla="*/ 2383 h 3971"/>
                <a:gd name="T76" fmla="*/ 0 w 3517"/>
                <a:gd name="T77" fmla="*/ 2289 h 3971"/>
                <a:gd name="T78" fmla="*/ 65 w 3517"/>
                <a:gd name="T79" fmla="*/ 2120 h 3971"/>
                <a:gd name="T80" fmla="*/ 202 w 3517"/>
                <a:gd name="T81" fmla="*/ 1906 h 3971"/>
                <a:gd name="T82" fmla="*/ 410 w 3517"/>
                <a:gd name="T83" fmla="*/ 1693 h 3971"/>
                <a:gd name="T84" fmla="*/ 699 w 3517"/>
                <a:gd name="T85" fmla="*/ 1521 h 3971"/>
                <a:gd name="T86" fmla="*/ 1079 w 3517"/>
                <a:gd name="T87" fmla="*/ 1429 h 3971"/>
                <a:gd name="T88" fmla="*/ 1373 w 3517"/>
                <a:gd name="T89" fmla="*/ 1406 h 3971"/>
                <a:gd name="T90" fmla="*/ 1526 w 3517"/>
                <a:gd name="T91" fmla="*/ 1287 h 3971"/>
                <a:gd name="T92" fmla="*/ 1716 w 3517"/>
                <a:gd name="T93" fmla="*/ 1020 h 3971"/>
                <a:gd name="T94" fmla="*/ 2016 w 3517"/>
                <a:gd name="T95" fmla="*/ 697 h 3971"/>
                <a:gd name="T96" fmla="*/ 2427 w 3517"/>
                <a:gd name="T97" fmla="*/ 383 h 3971"/>
                <a:gd name="T98" fmla="*/ 2833 w 3517"/>
                <a:gd name="T99" fmla="*/ 181 h 3971"/>
                <a:gd name="T100" fmla="*/ 3149 w 3517"/>
                <a:gd name="T101" fmla="*/ 90 h 3971"/>
                <a:gd name="T102" fmla="*/ 3309 w 3517"/>
                <a:gd name="T103" fmla="*/ 63 h 3971"/>
                <a:gd name="T104" fmla="*/ 3364 w 3517"/>
                <a:gd name="T105" fmla="*/ 21 h 3971"/>
                <a:gd name="T106" fmla="*/ 3409 w 3517"/>
                <a:gd name="T107" fmla="*/ 17 h 3971"/>
                <a:gd name="T108" fmla="*/ 3485 w 3517"/>
                <a:gd name="T109" fmla="*/ 0 h 3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17" h="3971">
                  <a:moveTo>
                    <a:pt x="2300" y="1182"/>
                  </a:moveTo>
                  <a:lnTo>
                    <a:pt x="2253" y="1186"/>
                  </a:lnTo>
                  <a:lnTo>
                    <a:pt x="2208" y="1196"/>
                  </a:lnTo>
                  <a:lnTo>
                    <a:pt x="2164" y="1212"/>
                  </a:lnTo>
                  <a:lnTo>
                    <a:pt x="2122" y="1234"/>
                  </a:lnTo>
                  <a:lnTo>
                    <a:pt x="2086" y="1260"/>
                  </a:lnTo>
                  <a:lnTo>
                    <a:pt x="2051" y="1293"/>
                  </a:lnTo>
                  <a:lnTo>
                    <a:pt x="2029" y="1319"/>
                  </a:lnTo>
                  <a:lnTo>
                    <a:pt x="2011" y="1347"/>
                  </a:lnTo>
                  <a:lnTo>
                    <a:pt x="1990" y="1389"/>
                  </a:lnTo>
                  <a:lnTo>
                    <a:pt x="1975" y="1432"/>
                  </a:lnTo>
                  <a:lnTo>
                    <a:pt x="1967" y="1475"/>
                  </a:lnTo>
                  <a:lnTo>
                    <a:pt x="1965" y="1519"/>
                  </a:lnTo>
                  <a:lnTo>
                    <a:pt x="1969" y="1562"/>
                  </a:lnTo>
                  <a:lnTo>
                    <a:pt x="1978" y="1605"/>
                  </a:lnTo>
                  <a:lnTo>
                    <a:pt x="1992" y="1647"/>
                  </a:lnTo>
                  <a:lnTo>
                    <a:pt x="2012" y="1686"/>
                  </a:lnTo>
                  <a:lnTo>
                    <a:pt x="2037" y="1724"/>
                  </a:lnTo>
                  <a:lnTo>
                    <a:pt x="2067" y="1758"/>
                  </a:lnTo>
                  <a:lnTo>
                    <a:pt x="2101" y="1788"/>
                  </a:lnTo>
                  <a:lnTo>
                    <a:pt x="2141" y="1814"/>
                  </a:lnTo>
                  <a:lnTo>
                    <a:pt x="2185" y="1836"/>
                  </a:lnTo>
                  <a:lnTo>
                    <a:pt x="2233" y="1850"/>
                  </a:lnTo>
                  <a:lnTo>
                    <a:pt x="2279" y="1859"/>
                  </a:lnTo>
                  <a:lnTo>
                    <a:pt x="2326" y="1861"/>
                  </a:lnTo>
                  <a:lnTo>
                    <a:pt x="2373" y="1857"/>
                  </a:lnTo>
                  <a:lnTo>
                    <a:pt x="2418" y="1846"/>
                  </a:lnTo>
                  <a:lnTo>
                    <a:pt x="2462" y="1831"/>
                  </a:lnTo>
                  <a:lnTo>
                    <a:pt x="2504" y="1808"/>
                  </a:lnTo>
                  <a:lnTo>
                    <a:pt x="2542" y="1782"/>
                  </a:lnTo>
                  <a:lnTo>
                    <a:pt x="2576" y="1750"/>
                  </a:lnTo>
                  <a:lnTo>
                    <a:pt x="2597" y="1724"/>
                  </a:lnTo>
                  <a:lnTo>
                    <a:pt x="2615" y="1695"/>
                  </a:lnTo>
                  <a:lnTo>
                    <a:pt x="2636" y="1653"/>
                  </a:lnTo>
                  <a:lnTo>
                    <a:pt x="2651" y="1610"/>
                  </a:lnTo>
                  <a:lnTo>
                    <a:pt x="2659" y="1567"/>
                  </a:lnTo>
                  <a:lnTo>
                    <a:pt x="2661" y="1523"/>
                  </a:lnTo>
                  <a:lnTo>
                    <a:pt x="2657" y="1480"/>
                  </a:lnTo>
                  <a:lnTo>
                    <a:pt x="2649" y="1437"/>
                  </a:lnTo>
                  <a:lnTo>
                    <a:pt x="2634" y="1396"/>
                  </a:lnTo>
                  <a:lnTo>
                    <a:pt x="2614" y="1356"/>
                  </a:lnTo>
                  <a:lnTo>
                    <a:pt x="2589" y="1319"/>
                  </a:lnTo>
                  <a:lnTo>
                    <a:pt x="2559" y="1285"/>
                  </a:lnTo>
                  <a:lnTo>
                    <a:pt x="2525" y="1255"/>
                  </a:lnTo>
                  <a:lnTo>
                    <a:pt x="2485" y="1229"/>
                  </a:lnTo>
                  <a:lnTo>
                    <a:pt x="2440" y="1208"/>
                  </a:lnTo>
                  <a:lnTo>
                    <a:pt x="2393" y="1192"/>
                  </a:lnTo>
                  <a:lnTo>
                    <a:pt x="2347" y="1184"/>
                  </a:lnTo>
                  <a:lnTo>
                    <a:pt x="2300" y="1182"/>
                  </a:lnTo>
                  <a:close/>
                  <a:moveTo>
                    <a:pt x="3485" y="0"/>
                  </a:moveTo>
                  <a:lnTo>
                    <a:pt x="3485" y="0"/>
                  </a:lnTo>
                  <a:lnTo>
                    <a:pt x="3500" y="3"/>
                  </a:lnTo>
                  <a:lnTo>
                    <a:pt x="3509" y="11"/>
                  </a:lnTo>
                  <a:lnTo>
                    <a:pt x="3514" y="22"/>
                  </a:lnTo>
                  <a:lnTo>
                    <a:pt x="3513" y="38"/>
                  </a:lnTo>
                  <a:lnTo>
                    <a:pt x="3510" y="55"/>
                  </a:lnTo>
                  <a:lnTo>
                    <a:pt x="3508" y="69"/>
                  </a:lnTo>
                  <a:lnTo>
                    <a:pt x="3506" y="82"/>
                  </a:lnTo>
                  <a:lnTo>
                    <a:pt x="3506" y="90"/>
                  </a:lnTo>
                  <a:lnTo>
                    <a:pt x="3508" y="94"/>
                  </a:lnTo>
                  <a:lnTo>
                    <a:pt x="3510" y="97"/>
                  </a:lnTo>
                  <a:lnTo>
                    <a:pt x="3512" y="98"/>
                  </a:lnTo>
                  <a:lnTo>
                    <a:pt x="3513" y="99"/>
                  </a:lnTo>
                  <a:lnTo>
                    <a:pt x="3513" y="99"/>
                  </a:lnTo>
                  <a:lnTo>
                    <a:pt x="3517" y="106"/>
                  </a:lnTo>
                  <a:lnTo>
                    <a:pt x="3517" y="118"/>
                  </a:lnTo>
                  <a:lnTo>
                    <a:pt x="3512" y="132"/>
                  </a:lnTo>
                  <a:lnTo>
                    <a:pt x="3504" y="149"/>
                  </a:lnTo>
                  <a:lnTo>
                    <a:pt x="3491" y="166"/>
                  </a:lnTo>
                  <a:lnTo>
                    <a:pt x="3487" y="171"/>
                  </a:lnTo>
                  <a:lnTo>
                    <a:pt x="3481" y="177"/>
                  </a:lnTo>
                  <a:lnTo>
                    <a:pt x="3480" y="183"/>
                  </a:lnTo>
                  <a:lnTo>
                    <a:pt x="3480" y="194"/>
                  </a:lnTo>
                  <a:lnTo>
                    <a:pt x="3480" y="213"/>
                  </a:lnTo>
                  <a:lnTo>
                    <a:pt x="3481" y="236"/>
                  </a:lnTo>
                  <a:lnTo>
                    <a:pt x="3483" y="262"/>
                  </a:lnTo>
                  <a:lnTo>
                    <a:pt x="3485" y="293"/>
                  </a:lnTo>
                  <a:lnTo>
                    <a:pt x="3487" y="327"/>
                  </a:lnTo>
                  <a:lnTo>
                    <a:pt x="3488" y="362"/>
                  </a:lnTo>
                  <a:lnTo>
                    <a:pt x="3491" y="426"/>
                  </a:lnTo>
                  <a:lnTo>
                    <a:pt x="3491" y="494"/>
                  </a:lnTo>
                  <a:lnTo>
                    <a:pt x="3488" y="568"/>
                  </a:lnTo>
                  <a:lnTo>
                    <a:pt x="3483" y="646"/>
                  </a:lnTo>
                  <a:lnTo>
                    <a:pt x="3474" y="729"/>
                  </a:lnTo>
                  <a:lnTo>
                    <a:pt x="3460" y="815"/>
                  </a:lnTo>
                  <a:lnTo>
                    <a:pt x="3453" y="864"/>
                  </a:lnTo>
                  <a:lnTo>
                    <a:pt x="3450" y="882"/>
                  </a:lnTo>
                  <a:lnTo>
                    <a:pt x="3446" y="902"/>
                  </a:lnTo>
                  <a:lnTo>
                    <a:pt x="3434" y="959"/>
                  </a:lnTo>
                  <a:lnTo>
                    <a:pt x="3422" y="1011"/>
                  </a:lnTo>
                  <a:lnTo>
                    <a:pt x="3410" y="1058"/>
                  </a:lnTo>
                  <a:lnTo>
                    <a:pt x="3399" y="1099"/>
                  </a:lnTo>
                  <a:lnTo>
                    <a:pt x="3386" y="1144"/>
                  </a:lnTo>
                  <a:lnTo>
                    <a:pt x="3370" y="1191"/>
                  </a:lnTo>
                  <a:lnTo>
                    <a:pt x="3351" y="1240"/>
                  </a:lnTo>
                  <a:lnTo>
                    <a:pt x="3334" y="1290"/>
                  </a:lnTo>
                  <a:lnTo>
                    <a:pt x="3317" y="1336"/>
                  </a:lnTo>
                  <a:lnTo>
                    <a:pt x="3300" y="1377"/>
                  </a:lnTo>
                  <a:lnTo>
                    <a:pt x="3257" y="1478"/>
                  </a:lnTo>
                  <a:lnTo>
                    <a:pt x="3207" y="1581"/>
                  </a:lnTo>
                  <a:lnTo>
                    <a:pt x="3152" y="1685"/>
                  </a:lnTo>
                  <a:lnTo>
                    <a:pt x="3090" y="1790"/>
                  </a:lnTo>
                  <a:lnTo>
                    <a:pt x="3021" y="1898"/>
                  </a:lnTo>
                  <a:lnTo>
                    <a:pt x="2945" y="2008"/>
                  </a:lnTo>
                  <a:lnTo>
                    <a:pt x="2862" y="2119"/>
                  </a:lnTo>
                  <a:lnTo>
                    <a:pt x="2772" y="2231"/>
                  </a:lnTo>
                  <a:lnTo>
                    <a:pt x="2749" y="2262"/>
                  </a:lnTo>
                  <a:lnTo>
                    <a:pt x="2730" y="2297"/>
                  </a:lnTo>
                  <a:lnTo>
                    <a:pt x="2714" y="2335"/>
                  </a:lnTo>
                  <a:lnTo>
                    <a:pt x="2702" y="2375"/>
                  </a:lnTo>
                  <a:lnTo>
                    <a:pt x="2694" y="2417"/>
                  </a:lnTo>
                  <a:lnTo>
                    <a:pt x="2689" y="2459"/>
                  </a:lnTo>
                  <a:lnTo>
                    <a:pt x="2689" y="2498"/>
                  </a:lnTo>
                  <a:lnTo>
                    <a:pt x="2693" y="2535"/>
                  </a:lnTo>
                  <a:lnTo>
                    <a:pt x="2701" y="2577"/>
                  </a:lnTo>
                  <a:lnTo>
                    <a:pt x="2707" y="2621"/>
                  </a:lnTo>
                  <a:lnTo>
                    <a:pt x="2713" y="2668"/>
                  </a:lnTo>
                  <a:lnTo>
                    <a:pt x="2718" y="2719"/>
                  </a:lnTo>
                  <a:lnTo>
                    <a:pt x="2722" y="2773"/>
                  </a:lnTo>
                  <a:lnTo>
                    <a:pt x="2723" y="2827"/>
                  </a:lnTo>
                  <a:lnTo>
                    <a:pt x="2724" y="2885"/>
                  </a:lnTo>
                  <a:lnTo>
                    <a:pt x="2723" y="2944"/>
                  </a:lnTo>
                  <a:lnTo>
                    <a:pt x="2719" y="3004"/>
                  </a:lnTo>
                  <a:lnTo>
                    <a:pt x="2714" y="3067"/>
                  </a:lnTo>
                  <a:lnTo>
                    <a:pt x="2705" y="3129"/>
                  </a:lnTo>
                  <a:lnTo>
                    <a:pt x="2694" y="3193"/>
                  </a:lnTo>
                  <a:lnTo>
                    <a:pt x="2678" y="3257"/>
                  </a:lnTo>
                  <a:lnTo>
                    <a:pt x="2661" y="3321"/>
                  </a:lnTo>
                  <a:lnTo>
                    <a:pt x="2639" y="3385"/>
                  </a:lnTo>
                  <a:lnTo>
                    <a:pt x="2614" y="3449"/>
                  </a:lnTo>
                  <a:lnTo>
                    <a:pt x="2584" y="3511"/>
                  </a:lnTo>
                  <a:lnTo>
                    <a:pt x="2550" y="3572"/>
                  </a:lnTo>
                  <a:lnTo>
                    <a:pt x="2510" y="3632"/>
                  </a:lnTo>
                  <a:lnTo>
                    <a:pt x="2465" y="3691"/>
                  </a:lnTo>
                  <a:lnTo>
                    <a:pt x="2417" y="3748"/>
                  </a:lnTo>
                  <a:lnTo>
                    <a:pt x="2362" y="3803"/>
                  </a:lnTo>
                  <a:lnTo>
                    <a:pt x="2301" y="3855"/>
                  </a:lnTo>
                  <a:lnTo>
                    <a:pt x="2235" y="3905"/>
                  </a:lnTo>
                  <a:lnTo>
                    <a:pt x="2163" y="3951"/>
                  </a:lnTo>
                  <a:lnTo>
                    <a:pt x="2136" y="3965"/>
                  </a:lnTo>
                  <a:lnTo>
                    <a:pt x="2111" y="3971"/>
                  </a:lnTo>
                  <a:lnTo>
                    <a:pt x="2088" y="3971"/>
                  </a:lnTo>
                  <a:lnTo>
                    <a:pt x="2067" y="3966"/>
                  </a:lnTo>
                  <a:lnTo>
                    <a:pt x="2050" y="3953"/>
                  </a:lnTo>
                  <a:lnTo>
                    <a:pt x="2037" y="3936"/>
                  </a:lnTo>
                  <a:lnTo>
                    <a:pt x="2026" y="3914"/>
                  </a:lnTo>
                  <a:lnTo>
                    <a:pt x="2020" y="3888"/>
                  </a:lnTo>
                  <a:lnTo>
                    <a:pt x="2019" y="3858"/>
                  </a:lnTo>
                  <a:lnTo>
                    <a:pt x="2019" y="3824"/>
                  </a:lnTo>
                  <a:lnTo>
                    <a:pt x="2017" y="3789"/>
                  </a:lnTo>
                  <a:lnTo>
                    <a:pt x="2016" y="3751"/>
                  </a:lnTo>
                  <a:lnTo>
                    <a:pt x="2013" y="3710"/>
                  </a:lnTo>
                  <a:lnTo>
                    <a:pt x="2011" y="3670"/>
                  </a:lnTo>
                  <a:lnTo>
                    <a:pt x="2005" y="3627"/>
                  </a:lnTo>
                  <a:lnTo>
                    <a:pt x="1999" y="3583"/>
                  </a:lnTo>
                  <a:lnTo>
                    <a:pt x="1991" y="3537"/>
                  </a:lnTo>
                  <a:lnTo>
                    <a:pt x="1982" y="3490"/>
                  </a:lnTo>
                  <a:lnTo>
                    <a:pt x="1970" y="3442"/>
                  </a:lnTo>
                  <a:lnTo>
                    <a:pt x="1957" y="3394"/>
                  </a:lnTo>
                  <a:lnTo>
                    <a:pt x="1941" y="3346"/>
                  </a:lnTo>
                  <a:lnTo>
                    <a:pt x="1924" y="3296"/>
                  </a:lnTo>
                  <a:lnTo>
                    <a:pt x="1904" y="3247"/>
                  </a:lnTo>
                  <a:lnTo>
                    <a:pt x="1882" y="3196"/>
                  </a:lnTo>
                  <a:lnTo>
                    <a:pt x="1857" y="3146"/>
                  </a:lnTo>
                  <a:lnTo>
                    <a:pt x="1829" y="3097"/>
                  </a:lnTo>
                  <a:lnTo>
                    <a:pt x="1798" y="3047"/>
                  </a:lnTo>
                  <a:lnTo>
                    <a:pt x="1765" y="2999"/>
                  </a:lnTo>
                  <a:lnTo>
                    <a:pt x="1728" y="2951"/>
                  </a:lnTo>
                  <a:lnTo>
                    <a:pt x="1687" y="2904"/>
                  </a:lnTo>
                  <a:lnTo>
                    <a:pt x="1644" y="2858"/>
                  </a:lnTo>
                  <a:lnTo>
                    <a:pt x="1598" y="2814"/>
                  </a:lnTo>
                  <a:lnTo>
                    <a:pt x="1547" y="2770"/>
                  </a:lnTo>
                  <a:lnTo>
                    <a:pt x="1493" y="2728"/>
                  </a:lnTo>
                  <a:lnTo>
                    <a:pt x="1434" y="2688"/>
                  </a:lnTo>
                  <a:lnTo>
                    <a:pt x="1372" y="2650"/>
                  </a:lnTo>
                  <a:lnTo>
                    <a:pt x="1305" y="2614"/>
                  </a:lnTo>
                  <a:lnTo>
                    <a:pt x="1234" y="2580"/>
                  </a:lnTo>
                  <a:lnTo>
                    <a:pt x="1159" y="2547"/>
                  </a:lnTo>
                  <a:lnTo>
                    <a:pt x="1079" y="2517"/>
                  </a:lnTo>
                  <a:lnTo>
                    <a:pt x="995" y="2491"/>
                  </a:lnTo>
                  <a:lnTo>
                    <a:pt x="905" y="2468"/>
                  </a:lnTo>
                  <a:lnTo>
                    <a:pt x="811" y="2446"/>
                  </a:lnTo>
                  <a:lnTo>
                    <a:pt x="711" y="2429"/>
                  </a:lnTo>
                  <a:lnTo>
                    <a:pt x="606" y="2414"/>
                  </a:lnTo>
                  <a:lnTo>
                    <a:pt x="495" y="2403"/>
                  </a:lnTo>
                  <a:lnTo>
                    <a:pt x="380" y="2396"/>
                  </a:lnTo>
                  <a:lnTo>
                    <a:pt x="259" y="2392"/>
                  </a:lnTo>
                  <a:lnTo>
                    <a:pt x="131" y="2392"/>
                  </a:lnTo>
                  <a:lnTo>
                    <a:pt x="100" y="2391"/>
                  </a:lnTo>
                  <a:lnTo>
                    <a:pt x="72" y="2383"/>
                  </a:lnTo>
                  <a:lnTo>
                    <a:pt x="48" y="2371"/>
                  </a:lnTo>
                  <a:lnTo>
                    <a:pt x="29" y="2356"/>
                  </a:lnTo>
                  <a:lnTo>
                    <a:pt x="13" y="2337"/>
                  </a:lnTo>
                  <a:lnTo>
                    <a:pt x="4" y="2314"/>
                  </a:lnTo>
                  <a:lnTo>
                    <a:pt x="0" y="2289"/>
                  </a:lnTo>
                  <a:lnTo>
                    <a:pt x="2" y="2262"/>
                  </a:lnTo>
                  <a:lnTo>
                    <a:pt x="12" y="2233"/>
                  </a:lnTo>
                  <a:lnTo>
                    <a:pt x="27" y="2197"/>
                  </a:lnTo>
                  <a:lnTo>
                    <a:pt x="46" y="2160"/>
                  </a:lnTo>
                  <a:lnTo>
                    <a:pt x="65" y="2120"/>
                  </a:lnTo>
                  <a:lnTo>
                    <a:pt x="88" y="2079"/>
                  </a:lnTo>
                  <a:lnTo>
                    <a:pt x="113" y="2036"/>
                  </a:lnTo>
                  <a:lnTo>
                    <a:pt x="140" y="1993"/>
                  </a:lnTo>
                  <a:lnTo>
                    <a:pt x="171" y="1950"/>
                  </a:lnTo>
                  <a:lnTo>
                    <a:pt x="202" y="1906"/>
                  </a:lnTo>
                  <a:lnTo>
                    <a:pt x="238" y="1862"/>
                  </a:lnTo>
                  <a:lnTo>
                    <a:pt x="277" y="1818"/>
                  </a:lnTo>
                  <a:lnTo>
                    <a:pt x="318" y="1775"/>
                  </a:lnTo>
                  <a:lnTo>
                    <a:pt x="362" y="1733"/>
                  </a:lnTo>
                  <a:lnTo>
                    <a:pt x="410" y="1693"/>
                  </a:lnTo>
                  <a:lnTo>
                    <a:pt x="461" y="1653"/>
                  </a:lnTo>
                  <a:lnTo>
                    <a:pt x="515" y="1617"/>
                  </a:lnTo>
                  <a:lnTo>
                    <a:pt x="573" y="1582"/>
                  </a:lnTo>
                  <a:lnTo>
                    <a:pt x="633" y="1549"/>
                  </a:lnTo>
                  <a:lnTo>
                    <a:pt x="699" y="1521"/>
                  </a:lnTo>
                  <a:lnTo>
                    <a:pt x="767" y="1495"/>
                  </a:lnTo>
                  <a:lnTo>
                    <a:pt x="838" y="1472"/>
                  </a:lnTo>
                  <a:lnTo>
                    <a:pt x="914" y="1454"/>
                  </a:lnTo>
                  <a:lnTo>
                    <a:pt x="995" y="1440"/>
                  </a:lnTo>
                  <a:lnTo>
                    <a:pt x="1079" y="1429"/>
                  </a:lnTo>
                  <a:lnTo>
                    <a:pt x="1167" y="1425"/>
                  </a:lnTo>
                  <a:lnTo>
                    <a:pt x="1260" y="1425"/>
                  </a:lnTo>
                  <a:lnTo>
                    <a:pt x="1297" y="1424"/>
                  </a:lnTo>
                  <a:lnTo>
                    <a:pt x="1335" y="1418"/>
                  </a:lnTo>
                  <a:lnTo>
                    <a:pt x="1373" y="1406"/>
                  </a:lnTo>
                  <a:lnTo>
                    <a:pt x="1410" y="1389"/>
                  </a:lnTo>
                  <a:lnTo>
                    <a:pt x="1444" y="1368"/>
                  </a:lnTo>
                  <a:lnTo>
                    <a:pt x="1476" y="1345"/>
                  </a:lnTo>
                  <a:lnTo>
                    <a:pt x="1503" y="1317"/>
                  </a:lnTo>
                  <a:lnTo>
                    <a:pt x="1526" y="1287"/>
                  </a:lnTo>
                  <a:lnTo>
                    <a:pt x="1555" y="1242"/>
                  </a:lnTo>
                  <a:lnTo>
                    <a:pt x="1589" y="1192"/>
                  </a:lnTo>
                  <a:lnTo>
                    <a:pt x="1627" y="1138"/>
                  </a:lnTo>
                  <a:lnTo>
                    <a:pt x="1669" y="1080"/>
                  </a:lnTo>
                  <a:lnTo>
                    <a:pt x="1716" y="1020"/>
                  </a:lnTo>
                  <a:lnTo>
                    <a:pt x="1766" y="958"/>
                  </a:lnTo>
                  <a:lnTo>
                    <a:pt x="1823" y="894"/>
                  </a:lnTo>
                  <a:lnTo>
                    <a:pt x="1882" y="829"/>
                  </a:lnTo>
                  <a:lnTo>
                    <a:pt x="1946" y="762"/>
                  </a:lnTo>
                  <a:lnTo>
                    <a:pt x="2016" y="697"/>
                  </a:lnTo>
                  <a:lnTo>
                    <a:pt x="2088" y="631"/>
                  </a:lnTo>
                  <a:lnTo>
                    <a:pt x="2166" y="566"/>
                  </a:lnTo>
                  <a:lnTo>
                    <a:pt x="2249" y="503"/>
                  </a:lnTo>
                  <a:lnTo>
                    <a:pt x="2335" y="442"/>
                  </a:lnTo>
                  <a:lnTo>
                    <a:pt x="2427" y="383"/>
                  </a:lnTo>
                  <a:lnTo>
                    <a:pt x="2513" y="331"/>
                  </a:lnTo>
                  <a:lnTo>
                    <a:pt x="2597" y="286"/>
                  </a:lnTo>
                  <a:lnTo>
                    <a:pt x="2680" y="245"/>
                  </a:lnTo>
                  <a:lnTo>
                    <a:pt x="2759" y="211"/>
                  </a:lnTo>
                  <a:lnTo>
                    <a:pt x="2833" y="181"/>
                  </a:lnTo>
                  <a:lnTo>
                    <a:pt x="2906" y="155"/>
                  </a:lnTo>
                  <a:lnTo>
                    <a:pt x="2974" y="134"/>
                  </a:lnTo>
                  <a:lnTo>
                    <a:pt x="3037" y="116"/>
                  </a:lnTo>
                  <a:lnTo>
                    <a:pt x="3095" y="102"/>
                  </a:lnTo>
                  <a:lnTo>
                    <a:pt x="3149" y="90"/>
                  </a:lnTo>
                  <a:lnTo>
                    <a:pt x="3188" y="84"/>
                  </a:lnTo>
                  <a:lnTo>
                    <a:pt x="3226" y="77"/>
                  </a:lnTo>
                  <a:lnTo>
                    <a:pt x="3259" y="72"/>
                  </a:lnTo>
                  <a:lnTo>
                    <a:pt x="3287" y="67"/>
                  </a:lnTo>
                  <a:lnTo>
                    <a:pt x="3309" y="63"/>
                  </a:lnTo>
                  <a:lnTo>
                    <a:pt x="3324" y="60"/>
                  </a:lnTo>
                  <a:lnTo>
                    <a:pt x="3330" y="58"/>
                  </a:lnTo>
                  <a:lnTo>
                    <a:pt x="3337" y="49"/>
                  </a:lnTo>
                  <a:lnTo>
                    <a:pt x="3351" y="33"/>
                  </a:lnTo>
                  <a:lnTo>
                    <a:pt x="3364" y="21"/>
                  </a:lnTo>
                  <a:lnTo>
                    <a:pt x="3378" y="12"/>
                  </a:lnTo>
                  <a:lnTo>
                    <a:pt x="3388" y="9"/>
                  </a:lnTo>
                  <a:lnTo>
                    <a:pt x="3397" y="11"/>
                  </a:lnTo>
                  <a:lnTo>
                    <a:pt x="3404" y="16"/>
                  </a:lnTo>
                  <a:lnTo>
                    <a:pt x="3409" y="17"/>
                  </a:lnTo>
                  <a:lnTo>
                    <a:pt x="3420" y="16"/>
                  </a:lnTo>
                  <a:lnTo>
                    <a:pt x="3434" y="13"/>
                  </a:lnTo>
                  <a:lnTo>
                    <a:pt x="3450" y="9"/>
                  </a:lnTo>
                  <a:lnTo>
                    <a:pt x="3468" y="4"/>
                  </a:lnTo>
                  <a:lnTo>
                    <a:pt x="34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93"/>
            <p:cNvSpPr>
              <a:spLocks/>
            </p:cNvSpPr>
            <p:nvPr/>
          </p:nvSpPr>
          <p:spPr bwMode="auto">
            <a:xfrm>
              <a:off x="9412288" y="8978900"/>
              <a:ext cx="369888" cy="452437"/>
            </a:xfrm>
            <a:custGeom>
              <a:avLst/>
              <a:gdLst>
                <a:gd name="T0" fmla="*/ 662 w 701"/>
                <a:gd name="T1" fmla="*/ 0 h 855"/>
                <a:gd name="T2" fmla="*/ 679 w 701"/>
                <a:gd name="T3" fmla="*/ 5 h 855"/>
                <a:gd name="T4" fmla="*/ 691 w 701"/>
                <a:gd name="T5" fmla="*/ 16 h 855"/>
                <a:gd name="T6" fmla="*/ 699 w 701"/>
                <a:gd name="T7" fmla="*/ 32 h 855"/>
                <a:gd name="T8" fmla="*/ 701 w 701"/>
                <a:gd name="T9" fmla="*/ 51 h 855"/>
                <a:gd name="T10" fmla="*/ 699 w 701"/>
                <a:gd name="T11" fmla="*/ 76 h 855"/>
                <a:gd name="T12" fmla="*/ 690 w 701"/>
                <a:gd name="T13" fmla="*/ 104 h 855"/>
                <a:gd name="T14" fmla="*/ 667 w 701"/>
                <a:gd name="T15" fmla="*/ 154 h 855"/>
                <a:gd name="T16" fmla="*/ 644 w 701"/>
                <a:gd name="T17" fmla="*/ 207 h 855"/>
                <a:gd name="T18" fmla="*/ 615 w 701"/>
                <a:gd name="T19" fmla="*/ 263 h 855"/>
                <a:gd name="T20" fmla="*/ 583 w 701"/>
                <a:gd name="T21" fmla="*/ 323 h 855"/>
                <a:gd name="T22" fmla="*/ 548 w 701"/>
                <a:gd name="T23" fmla="*/ 385 h 855"/>
                <a:gd name="T24" fmla="*/ 507 w 701"/>
                <a:gd name="T25" fmla="*/ 446 h 855"/>
                <a:gd name="T26" fmla="*/ 463 w 701"/>
                <a:gd name="T27" fmla="*/ 508 h 855"/>
                <a:gd name="T28" fmla="*/ 416 w 701"/>
                <a:gd name="T29" fmla="*/ 570 h 855"/>
                <a:gd name="T30" fmla="*/ 364 w 701"/>
                <a:gd name="T31" fmla="*/ 629 h 855"/>
                <a:gd name="T32" fmla="*/ 308 w 701"/>
                <a:gd name="T33" fmla="*/ 687 h 855"/>
                <a:gd name="T34" fmla="*/ 248 w 701"/>
                <a:gd name="T35" fmla="*/ 740 h 855"/>
                <a:gd name="T36" fmla="*/ 182 w 701"/>
                <a:gd name="T37" fmla="*/ 791 h 855"/>
                <a:gd name="T38" fmla="*/ 113 w 701"/>
                <a:gd name="T39" fmla="*/ 837 h 855"/>
                <a:gd name="T40" fmla="*/ 86 w 701"/>
                <a:gd name="T41" fmla="*/ 850 h 855"/>
                <a:gd name="T42" fmla="*/ 61 w 701"/>
                <a:gd name="T43" fmla="*/ 855 h 855"/>
                <a:gd name="T44" fmla="*/ 40 w 701"/>
                <a:gd name="T45" fmla="*/ 855 h 855"/>
                <a:gd name="T46" fmla="*/ 23 w 701"/>
                <a:gd name="T47" fmla="*/ 848 h 855"/>
                <a:gd name="T48" fmla="*/ 10 w 701"/>
                <a:gd name="T49" fmla="*/ 837 h 855"/>
                <a:gd name="T50" fmla="*/ 2 w 701"/>
                <a:gd name="T51" fmla="*/ 820 h 855"/>
                <a:gd name="T52" fmla="*/ 0 w 701"/>
                <a:gd name="T53" fmla="*/ 799 h 855"/>
                <a:gd name="T54" fmla="*/ 2 w 701"/>
                <a:gd name="T55" fmla="*/ 774 h 855"/>
                <a:gd name="T56" fmla="*/ 11 w 701"/>
                <a:gd name="T57" fmla="*/ 745 h 855"/>
                <a:gd name="T58" fmla="*/ 31 w 701"/>
                <a:gd name="T59" fmla="*/ 699 h 855"/>
                <a:gd name="T60" fmla="*/ 55 w 701"/>
                <a:gd name="T61" fmla="*/ 648 h 855"/>
                <a:gd name="T62" fmla="*/ 82 w 701"/>
                <a:gd name="T63" fmla="*/ 593 h 855"/>
                <a:gd name="T64" fmla="*/ 114 w 701"/>
                <a:gd name="T65" fmla="*/ 536 h 855"/>
                <a:gd name="T66" fmla="*/ 149 w 701"/>
                <a:gd name="T67" fmla="*/ 477 h 855"/>
                <a:gd name="T68" fmla="*/ 189 w 701"/>
                <a:gd name="T69" fmla="*/ 417 h 855"/>
                <a:gd name="T70" fmla="*/ 232 w 701"/>
                <a:gd name="T71" fmla="*/ 357 h 855"/>
                <a:gd name="T72" fmla="*/ 279 w 701"/>
                <a:gd name="T73" fmla="*/ 297 h 855"/>
                <a:gd name="T74" fmla="*/ 332 w 701"/>
                <a:gd name="T75" fmla="*/ 237 h 855"/>
                <a:gd name="T76" fmla="*/ 390 w 701"/>
                <a:gd name="T77" fmla="*/ 180 h 855"/>
                <a:gd name="T78" fmla="*/ 452 w 701"/>
                <a:gd name="T79" fmla="*/ 124 h 855"/>
                <a:gd name="T80" fmla="*/ 520 w 701"/>
                <a:gd name="T81" fmla="*/ 71 h 855"/>
                <a:gd name="T82" fmla="*/ 592 w 701"/>
                <a:gd name="T83" fmla="*/ 21 h 855"/>
                <a:gd name="T84" fmla="*/ 619 w 701"/>
                <a:gd name="T85" fmla="*/ 8 h 855"/>
                <a:gd name="T86" fmla="*/ 642 w 701"/>
                <a:gd name="T87" fmla="*/ 0 h 855"/>
                <a:gd name="T88" fmla="*/ 662 w 701"/>
                <a:gd name="T89" fmla="*/ 0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1" h="855">
                  <a:moveTo>
                    <a:pt x="662" y="0"/>
                  </a:moveTo>
                  <a:lnTo>
                    <a:pt x="679" y="5"/>
                  </a:lnTo>
                  <a:lnTo>
                    <a:pt x="691" y="16"/>
                  </a:lnTo>
                  <a:lnTo>
                    <a:pt x="699" y="32"/>
                  </a:lnTo>
                  <a:lnTo>
                    <a:pt x="701" y="51"/>
                  </a:lnTo>
                  <a:lnTo>
                    <a:pt x="699" y="76"/>
                  </a:lnTo>
                  <a:lnTo>
                    <a:pt x="690" y="104"/>
                  </a:lnTo>
                  <a:lnTo>
                    <a:pt x="667" y="154"/>
                  </a:lnTo>
                  <a:lnTo>
                    <a:pt x="644" y="207"/>
                  </a:lnTo>
                  <a:lnTo>
                    <a:pt x="615" y="263"/>
                  </a:lnTo>
                  <a:lnTo>
                    <a:pt x="583" y="323"/>
                  </a:lnTo>
                  <a:lnTo>
                    <a:pt x="548" y="385"/>
                  </a:lnTo>
                  <a:lnTo>
                    <a:pt x="507" y="446"/>
                  </a:lnTo>
                  <a:lnTo>
                    <a:pt x="463" y="508"/>
                  </a:lnTo>
                  <a:lnTo>
                    <a:pt x="416" y="570"/>
                  </a:lnTo>
                  <a:lnTo>
                    <a:pt x="364" y="629"/>
                  </a:lnTo>
                  <a:lnTo>
                    <a:pt x="308" y="687"/>
                  </a:lnTo>
                  <a:lnTo>
                    <a:pt x="248" y="740"/>
                  </a:lnTo>
                  <a:lnTo>
                    <a:pt x="182" y="791"/>
                  </a:lnTo>
                  <a:lnTo>
                    <a:pt x="113" y="837"/>
                  </a:lnTo>
                  <a:lnTo>
                    <a:pt x="86" y="850"/>
                  </a:lnTo>
                  <a:lnTo>
                    <a:pt x="61" y="855"/>
                  </a:lnTo>
                  <a:lnTo>
                    <a:pt x="40" y="855"/>
                  </a:lnTo>
                  <a:lnTo>
                    <a:pt x="23" y="848"/>
                  </a:lnTo>
                  <a:lnTo>
                    <a:pt x="10" y="837"/>
                  </a:lnTo>
                  <a:lnTo>
                    <a:pt x="2" y="820"/>
                  </a:lnTo>
                  <a:lnTo>
                    <a:pt x="0" y="799"/>
                  </a:lnTo>
                  <a:lnTo>
                    <a:pt x="2" y="774"/>
                  </a:lnTo>
                  <a:lnTo>
                    <a:pt x="11" y="745"/>
                  </a:lnTo>
                  <a:lnTo>
                    <a:pt x="31" y="699"/>
                  </a:lnTo>
                  <a:lnTo>
                    <a:pt x="55" y="648"/>
                  </a:lnTo>
                  <a:lnTo>
                    <a:pt x="82" y="593"/>
                  </a:lnTo>
                  <a:lnTo>
                    <a:pt x="114" y="536"/>
                  </a:lnTo>
                  <a:lnTo>
                    <a:pt x="149" y="477"/>
                  </a:lnTo>
                  <a:lnTo>
                    <a:pt x="189" y="417"/>
                  </a:lnTo>
                  <a:lnTo>
                    <a:pt x="232" y="357"/>
                  </a:lnTo>
                  <a:lnTo>
                    <a:pt x="279" y="297"/>
                  </a:lnTo>
                  <a:lnTo>
                    <a:pt x="332" y="237"/>
                  </a:lnTo>
                  <a:lnTo>
                    <a:pt x="390" y="180"/>
                  </a:lnTo>
                  <a:lnTo>
                    <a:pt x="452" y="124"/>
                  </a:lnTo>
                  <a:lnTo>
                    <a:pt x="520" y="71"/>
                  </a:lnTo>
                  <a:lnTo>
                    <a:pt x="592" y="21"/>
                  </a:lnTo>
                  <a:lnTo>
                    <a:pt x="619" y="8"/>
                  </a:lnTo>
                  <a:lnTo>
                    <a:pt x="642" y="0"/>
                  </a:lnTo>
                  <a:lnTo>
                    <a:pt x="6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94"/>
            <p:cNvSpPr>
              <a:spLocks/>
            </p:cNvSpPr>
            <p:nvPr/>
          </p:nvSpPr>
          <p:spPr bwMode="auto">
            <a:xfrm>
              <a:off x="9080501" y="8828088"/>
              <a:ext cx="511175" cy="638175"/>
            </a:xfrm>
            <a:custGeom>
              <a:avLst/>
              <a:gdLst>
                <a:gd name="T0" fmla="*/ 923 w 964"/>
                <a:gd name="T1" fmla="*/ 0 h 1205"/>
                <a:gd name="T2" fmla="*/ 940 w 964"/>
                <a:gd name="T3" fmla="*/ 5 h 1205"/>
                <a:gd name="T4" fmla="*/ 952 w 964"/>
                <a:gd name="T5" fmla="*/ 16 h 1205"/>
                <a:gd name="T6" fmla="*/ 960 w 964"/>
                <a:gd name="T7" fmla="*/ 32 h 1205"/>
                <a:gd name="T8" fmla="*/ 964 w 964"/>
                <a:gd name="T9" fmla="*/ 52 h 1205"/>
                <a:gd name="T10" fmla="*/ 961 w 964"/>
                <a:gd name="T11" fmla="*/ 77 h 1205"/>
                <a:gd name="T12" fmla="*/ 953 w 964"/>
                <a:gd name="T13" fmla="*/ 106 h 1205"/>
                <a:gd name="T14" fmla="*/ 933 w 964"/>
                <a:gd name="T15" fmla="*/ 154 h 1205"/>
                <a:gd name="T16" fmla="*/ 912 w 964"/>
                <a:gd name="T17" fmla="*/ 207 h 1205"/>
                <a:gd name="T18" fmla="*/ 887 w 964"/>
                <a:gd name="T19" fmla="*/ 263 h 1205"/>
                <a:gd name="T20" fmla="*/ 861 w 964"/>
                <a:gd name="T21" fmla="*/ 323 h 1205"/>
                <a:gd name="T22" fmla="*/ 830 w 964"/>
                <a:gd name="T23" fmla="*/ 386 h 1205"/>
                <a:gd name="T24" fmla="*/ 797 w 964"/>
                <a:gd name="T25" fmla="*/ 451 h 1205"/>
                <a:gd name="T26" fmla="*/ 759 w 964"/>
                <a:gd name="T27" fmla="*/ 517 h 1205"/>
                <a:gd name="T28" fmla="*/ 719 w 964"/>
                <a:gd name="T29" fmla="*/ 585 h 1205"/>
                <a:gd name="T30" fmla="*/ 674 w 964"/>
                <a:gd name="T31" fmla="*/ 653 h 1205"/>
                <a:gd name="T32" fmla="*/ 628 w 964"/>
                <a:gd name="T33" fmla="*/ 721 h 1205"/>
                <a:gd name="T34" fmla="*/ 577 w 964"/>
                <a:gd name="T35" fmla="*/ 787 h 1205"/>
                <a:gd name="T36" fmla="*/ 523 w 964"/>
                <a:gd name="T37" fmla="*/ 854 h 1205"/>
                <a:gd name="T38" fmla="*/ 465 w 964"/>
                <a:gd name="T39" fmla="*/ 917 h 1205"/>
                <a:gd name="T40" fmla="*/ 404 w 964"/>
                <a:gd name="T41" fmla="*/ 979 h 1205"/>
                <a:gd name="T42" fmla="*/ 338 w 964"/>
                <a:gd name="T43" fmla="*/ 1037 h 1205"/>
                <a:gd name="T44" fmla="*/ 268 w 964"/>
                <a:gd name="T45" fmla="*/ 1092 h 1205"/>
                <a:gd name="T46" fmla="*/ 195 w 964"/>
                <a:gd name="T47" fmla="*/ 1141 h 1205"/>
                <a:gd name="T48" fmla="*/ 118 w 964"/>
                <a:gd name="T49" fmla="*/ 1188 h 1205"/>
                <a:gd name="T50" fmla="*/ 91 w 964"/>
                <a:gd name="T51" fmla="*/ 1200 h 1205"/>
                <a:gd name="T52" fmla="*/ 66 w 964"/>
                <a:gd name="T53" fmla="*/ 1205 h 1205"/>
                <a:gd name="T54" fmla="*/ 45 w 964"/>
                <a:gd name="T55" fmla="*/ 1204 h 1205"/>
                <a:gd name="T56" fmla="*/ 26 w 964"/>
                <a:gd name="T57" fmla="*/ 1197 h 1205"/>
                <a:gd name="T58" fmla="*/ 13 w 964"/>
                <a:gd name="T59" fmla="*/ 1186 h 1205"/>
                <a:gd name="T60" fmla="*/ 4 w 964"/>
                <a:gd name="T61" fmla="*/ 1169 h 1205"/>
                <a:gd name="T62" fmla="*/ 0 w 964"/>
                <a:gd name="T63" fmla="*/ 1148 h 1205"/>
                <a:gd name="T64" fmla="*/ 3 w 964"/>
                <a:gd name="T65" fmla="*/ 1122 h 1205"/>
                <a:gd name="T66" fmla="*/ 11 w 964"/>
                <a:gd name="T67" fmla="*/ 1093 h 1205"/>
                <a:gd name="T68" fmla="*/ 29 w 964"/>
                <a:gd name="T69" fmla="*/ 1044 h 1205"/>
                <a:gd name="T70" fmla="*/ 51 w 964"/>
                <a:gd name="T71" fmla="*/ 990 h 1205"/>
                <a:gd name="T72" fmla="*/ 76 w 964"/>
                <a:gd name="T73" fmla="*/ 933 h 1205"/>
                <a:gd name="T74" fmla="*/ 105 w 964"/>
                <a:gd name="T75" fmla="*/ 872 h 1205"/>
                <a:gd name="T76" fmla="*/ 137 w 964"/>
                <a:gd name="T77" fmla="*/ 808 h 1205"/>
                <a:gd name="T78" fmla="*/ 174 w 964"/>
                <a:gd name="T79" fmla="*/ 741 h 1205"/>
                <a:gd name="T80" fmla="*/ 213 w 964"/>
                <a:gd name="T81" fmla="*/ 674 h 1205"/>
                <a:gd name="T82" fmla="*/ 256 w 964"/>
                <a:gd name="T83" fmla="*/ 603 h 1205"/>
                <a:gd name="T84" fmla="*/ 305 w 964"/>
                <a:gd name="T85" fmla="*/ 534 h 1205"/>
                <a:gd name="T86" fmla="*/ 356 w 964"/>
                <a:gd name="T87" fmla="*/ 464 h 1205"/>
                <a:gd name="T88" fmla="*/ 413 w 964"/>
                <a:gd name="T89" fmla="*/ 395 h 1205"/>
                <a:gd name="T90" fmla="*/ 475 w 964"/>
                <a:gd name="T91" fmla="*/ 326 h 1205"/>
                <a:gd name="T92" fmla="*/ 539 w 964"/>
                <a:gd name="T93" fmla="*/ 259 h 1205"/>
                <a:gd name="T94" fmla="*/ 610 w 964"/>
                <a:gd name="T95" fmla="*/ 196 h 1205"/>
                <a:gd name="T96" fmla="*/ 685 w 964"/>
                <a:gd name="T97" fmla="*/ 133 h 1205"/>
                <a:gd name="T98" fmla="*/ 765 w 964"/>
                <a:gd name="T99" fmla="*/ 75 h 1205"/>
                <a:gd name="T100" fmla="*/ 851 w 964"/>
                <a:gd name="T101" fmla="*/ 21 h 1205"/>
                <a:gd name="T102" fmla="*/ 878 w 964"/>
                <a:gd name="T103" fmla="*/ 7 h 1205"/>
                <a:gd name="T104" fmla="*/ 902 w 964"/>
                <a:gd name="T105" fmla="*/ 0 h 1205"/>
                <a:gd name="T106" fmla="*/ 923 w 964"/>
                <a:gd name="T107" fmla="*/ 0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4" h="1205">
                  <a:moveTo>
                    <a:pt x="923" y="0"/>
                  </a:moveTo>
                  <a:lnTo>
                    <a:pt x="940" y="5"/>
                  </a:lnTo>
                  <a:lnTo>
                    <a:pt x="952" y="16"/>
                  </a:lnTo>
                  <a:lnTo>
                    <a:pt x="960" y="32"/>
                  </a:lnTo>
                  <a:lnTo>
                    <a:pt x="964" y="52"/>
                  </a:lnTo>
                  <a:lnTo>
                    <a:pt x="961" y="77"/>
                  </a:lnTo>
                  <a:lnTo>
                    <a:pt x="953" y="106"/>
                  </a:lnTo>
                  <a:lnTo>
                    <a:pt x="933" y="154"/>
                  </a:lnTo>
                  <a:lnTo>
                    <a:pt x="912" y="207"/>
                  </a:lnTo>
                  <a:lnTo>
                    <a:pt x="887" y="263"/>
                  </a:lnTo>
                  <a:lnTo>
                    <a:pt x="861" y="323"/>
                  </a:lnTo>
                  <a:lnTo>
                    <a:pt x="830" y="386"/>
                  </a:lnTo>
                  <a:lnTo>
                    <a:pt x="797" y="451"/>
                  </a:lnTo>
                  <a:lnTo>
                    <a:pt x="759" y="517"/>
                  </a:lnTo>
                  <a:lnTo>
                    <a:pt x="719" y="585"/>
                  </a:lnTo>
                  <a:lnTo>
                    <a:pt x="674" y="653"/>
                  </a:lnTo>
                  <a:lnTo>
                    <a:pt x="628" y="721"/>
                  </a:lnTo>
                  <a:lnTo>
                    <a:pt x="577" y="787"/>
                  </a:lnTo>
                  <a:lnTo>
                    <a:pt x="523" y="854"/>
                  </a:lnTo>
                  <a:lnTo>
                    <a:pt x="465" y="917"/>
                  </a:lnTo>
                  <a:lnTo>
                    <a:pt x="404" y="979"/>
                  </a:lnTo>
                  <a:lnTo>
                    <a:pt x="338" y="1037"/>
                  </a:lnTo>
                  <a:lnTo>
                    <a:pt x="268" y="1092"/>
                  </a:lnTo>
                  <a:lnTo>
                    <a:pt x="195" y="1141"/>
                  </a:lnTo>
                  <a:lnTo>
                    <a:pt x="118" y="1188"/>
                  </a:lnTo>
                  <a:lnTo>
                    <a:pt x="91" y="1200"/>
                  </a:lnTo>
                  <a:lnTo>
                    <a:pt x="66" y="1205"/>
                  </a:lnTo>
                  <a:lnTo>
                    <a:pt x="45" y="1204"/>
                  </a:lnTo>
                  <a:lnTo>
                    <a:pt x="26" y="1197"/>
                  </a:lnTo>
                  <a:lnTo>
                    <a:pt x="13" y="1186"/>
                  </a:lnTo>
                  <a:lnTo>
                    <a:pt x="4" y="1169"/>
                  </a:lnTo>
                  <a:lnTo>
                    <a:pt x="0" y="1148"/>
                  </a:lnTo>
                  <a:lnTo>
                    <a:pt x="3" y="1122"/>
                  </a:lnTo>
                  <a:lnTo>
                    <a:pt x="11" y="1093"/>
                  </a:lnTo>
                  <a:lnTo>
                    <a:pt x="29" y="1044"/>
                  </a:lnTo>
                  <a:lnTo>
                    <a:pt x="51" y="990"/>
                  </a:lnTo>
                  <a:lnTo>
                    <a:pt x="76" y="933"/>
                  </a:lnTo>
                  <a:lnTo>
                    <a:pt x="105" y="872"/>
                  </a:lnTo>
                  <a:lnTo>
                    <a:pt x="137" y="808"/>
                  </a:lnTo>
                  <a:lnTo>
                    <a:pt x="174" y="741"/>
                  </a:lnTo>
                  <a:lnTo>
                    <a:pt x="213" y="674"/>
                  </a:lnTo>
                  <a:lnTo>
                    <a:pt x="256" y="603"/>
                  </a:lnTo>
                  <a:lnTo>
                    <a:pt x="305" y="534"/>
                  </a:lnTo>
                  <a:lnTo>
                    <a:pt x="356" y="464"/>
                  </a:lnTo>
                  <a:lnTo>
                    <a:pt x="413" y="395"/>
                  </a:lnTo>
                  <a:lnTo>
                    <a:pt x="475" y="326"/>
                  </a:lnTo>
                  <a:lnTo>
                    <a:pt x="539" y="259"/>
                  </a:lnTo>
                  <a:lnTo>
                    <a:pt x="610" y="196"/>
                  </a:lnTo>
                  <a:lnTo>
                    <a:pt x="685" y="133"/>
                  </a:lnTo>
                  <a:lnTo>
                    <a:pt x="765" y="75"/>
                  </a:lnTo>
                  <a:lnTo>
                    <a:pt x="851" y="21"/>
                  </a:lnTo>
                  <a:lnTo>
                    <a:pt x="878" y="7"/>
                  </a:lnTo>
                  <a:lnTo>
                    <a:pt x="902" y="0"/>
                  </a:lnTo>
                  <a:lnTo>
                    <a:pt x="9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95"/>
            <p:cNvSpPr>
              <a:spLocks/>
            </p:cNvSpPr>
            <p:nvPr/>
          </p:nvSpPr>
          <p:spPr bwMode="auto">
            <a:xfrm>
              <a:off x="9023351" y="8678863"/>
              <a:ext cx="373063" cy="452437"/>
            </a:xfrm>
            <a:custGeom>
              <a:avLst/>
              <a:gdLst>
                <a:gd name="T0" fmla="*/ 664 w 704"/>
                <a:gd name="T1" fmla="*/ 0 h 855"/>
                <a:gd name="T2" fmla="*/ 681 w 704"/>
                <a:gd name="T3" fmla="*/ 5 h 855"/>
                <a:gd name="T4" fmla="*/ 693 w 704"/>
                <a:gd name="T5" fmla="*/ 16 h 855"/>
                <a:gd name="T6" fmla="*/ 701 w 704"/>
                <a:gd name="T7" fmla="*/ 32 h 855"/>
                <a:gd name="T8" fmla="*/ 704 w 704"/>
                <a:gd name="T9" fmla="*/ 52 h 855"/>
                <a:gd name="T10" fmla="*/ 700 w 704"/>
                <a:gd name="T11" fmla="*/ 76 h 855"/>
                <a:gd name="T12" fmla="*/ 690 w 704"/>
                <a:gd name="T13" fmla="*/ 104 h 855"/>
                <a:gd name="T14" fmla="*/ 669 w 704"/>
                <a:gd name="T15" fmla="*/ 154 h 855"/>
                <a:gd name="T16" fmla="*/ 644 w 704"/>
                <a:gd name="T17" fmla="*/ 207 h 855"/>
                <a:gd name="T18" fmla="*/ 617 w 704"/>
                <a:gd name="T19" fmla="*/ 265 h 855"/>
                <a:gd name="T20" fmla="*/ 584 w 704"/>
                <a:gd name="T21" fmla="*/ 323 h 855"/>
                <a:gd name="T22" fmla="*/ 549 w 704"/>
                <a:gd name="T23" fmla="*/ 385 h 855"/>
                <a:gd name="T24" fmla="*/ 509 w 704"/>
                <a:gd name="T25" fmla="*/ 446 h 855"/>
                <a:gd name="T26" fmla="*/ 466 w 704"/>
                <a:gd name="T27" fmla="*/ 508 h 855"/>
                <a:gd name="T28" fmla="*/ 417 w 704"/>
                <a:gd name="T29" fmla="*/ 570 h 855"/>
                <a:gd name="T30" fmla="*/ 366 w 704"/>
                <a:gd name="T31" fmla="*/ 629 h 855"/>
                <a:gd name="T32" fmla="*/ 309 w 704"/>
                <a:gd name="T33" fmla="*/ 687 h 855"/>
                <a:gd name="T34" fmla="*/ 249 w 704"/>
                <a:gd name="T35" fmla="*/ 740 h 855"/>
                <a:gd name="T36" fmla="*/ 184 w 704"/>
                <a:gd name="T37" fmla="*/ 791 h 855"/>
                <a:gd name="T38" fmla="*/ 115 w 704"/>
                <a:gd name="T39" fmla="*/ 837 h 855"/>
                <a:gd name="T40" fmla="*/ 87 w 704"/>
                <a:gd name="T41" fmla="*/ 850 h 855"/>
                <a:gd name="T42" fmla="*/ 64 w 704"/>
                <a:gd name="T43" fmla="*/ 855 h 855"/>
                <a:gd name="T44" fmla="*/ 42 w 704"/>
                <a:gd name="T45" fmla="*/ 855 h 855"/>
                <a:gd name="T46" fmla="*/ 25 w 704"/>
                <a:gd name="T47" fmla="*/ 848 h 855"/>
                <a:gd name="T48" fmla="*/ 12 w 704"/>
                <a:gd name="T49" fmla="*/ 837 h 855"/>
                <a:gd name="T50" fmla="*/ 3 w 704"/>
                <a:gd name="T51" fmla="*/ 820 h 855"/>
                <a:gd name="T52" fmla="*/ 0 w 704"/>
                <a:gd name="T53" fmla="*/ 799 h 855"/>
                <a:gd name="T54" fmla="*/ 3 w 704"/>
                <a:gd name="T55" fmla="*/ 774 h 855"/>
                <a:gd name="T56" fmla="*/ 12 w 704"/>
                <a:gd name="T57" fmla="*/ 745 h 855"/>
                <a:gd name="T58" fmla="*/ 33 w 704"/>
                <a:gd name="T59" fmla="*/ 699 h 855"/>
                <a:gd name="T60" fmla="*/ 57 w 704"/>
                <a:gd name="T61" fmla="*/ 648 h 855"/>
                <a:gd name="T62" fmla="*/ 85 w 704"/>
                <a:gd name="T63" fmla="*/ 593 h 855"/>
                <a:gd name="T64" fmla="*/ 115 w 704"/>
                <a:gd name="T65" fmla="*/ 536 h 855"/>
                <a:gd name="T66" fmla="*/ 150 w 704"/>
                <a:gd name="T67" fmla="*/ 477 h 855"/>
                <a:gd name="T68" fmla="*/ 190 w 704"/>
                <a:gd name="T69" fmla="*/ 418 h 855"/>
                <a:gd name="T70" fmla="*/ 233 w 704"/>
                <a:gd name="T71" fmla="*/ 357 h 855"/>
                <a:gd name="T72" fmla="*/ 282 w 704"/>
                <a:gd name="T73" fmla="*/ 297 h 855"/>
                <a:gd name="T74" fmla="*/ 334 w 704"/>
                <a:gd name="T75" fmla="*/ 239 h 855"/>
                <a:gd name="T76" fmla="*/ 392 w 704"/>
                <a:gd name="T77" fmla="*/ 180 h 855"/>
                <a:gd name="T78" fmla="*/ 454 w 704"/>
                <a:gd name="T79" fmla="*/ 124 h 855"/>
                <a:gd name="T80" fmla="*/ 521 w 704"/>
                <a:gd name="T81" fmla="*/ 72 h 855"/>
                <a:gd name="T82" fmla="*/ 595 w 704"/>
                <a:gd name="T83" fmla="*/ 22 h 855"/>
                <a:gd name="T84" fmla="*/ 621 w 704"/>
                <a:gd name="T85" fmla="*/ 8 h 855"/>
                <a:gd name="T86" fmla="*/ 644 w 704"/>
                <a:gd name="T87" fmla="*/ 2 h 855"/>
                <a:gd name="T88" fmla="*/ 664 w 704"/>
                <a:gd name="T89" fmla="*/ 0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4" h="855">
                  <a:moveTo>
                    <a:pt x="664" y="0"/>
                  </a:moveTo>
                  <a:lnTo>
                    <a:pt x="681" y="5"/>
                  </a:lnTo>
                  <a:lnTo>
                    <a:pt x="693" y="16"/>
                  </a:lnTo>
                  <a:lnTo>
                    <a:pt x="701" y="32"/>
                  </a:lnTo>
                  <a:lnTo>
                    <a:pt x="704" y="52"/>
                  </a:lnTo>
                  <a:lnTo>
                    <a:pt x="700" y="76"/>
                  </a:lnTo>
                  <a:lnTo>
                    <a:pt x="690" y="104"/>
                  </a:lnTo>
                  <a:lnTo>
                    <a:pt x="669" y="154"/>
                  </a:lnTo>
                  <a:lnTo>
                    <a:pt x="644" y="207"/>
                  </a:lnTo>
                  <a:lnTo>
                    <a:pt x="617" y="265"/>
                  </a:lnTo>
                  <a:lnTo>
                    <a:pt x="584" y="323"/>
                  </a:lnTo>
                  <a:lnTo>
                    <a:pt x="549" y="385"/>
                  </a:lnTo>
                  <a:lnTo>
                    <a:pt x="509" y="446"/>
                  </a:lnTo>
                  <a:lnTo>
                    <a:pt x="466" y="508"/>
                  </a:lnTo>
                  <a:lnTo>
                    <a:pt x="417" y="570"/>
                  </a:lnTo>
                  <a:lnTo>
                    <a:pt x="366" y="629"/>
                  </a:lnTo>
                  <a:lnTo>
                    <a:pt x="309" y="687"/>
                  </a:lnTo>
                  <a:lnTo>
                    <a:pt x="249" y="740"/>
                  </a:lnTo>
                  <a:lnTo>
                    <a:pt x="184" y="791"/>
                  </a:lnTo>
                  <a:lnTo>
                    <a:pt x="115" y="837"/>
                  </a:lnTo>
                  <a:lnTo>
                    <a:pt x="87" y="850"/>
                  </a:lnTo>
                  <a:lnTo>
                    <a:pt x="64" y="855"/>
                  </a:lnTo>
                  <a:lnTo>
                    <a:pt x="42" y="855"/>
                  </a:lnTo>
                  <a:lnTo>
                    <a:pt x="25" y="848"/>
                  </a:lnTo>
                  <a:lnTo>
                    <a:pt x="12" y="837"/>
                  </a:lnTo>
                  <a:lnTo>
                    <a:pt x="3" y="820"/>
                  </a:lnTo>
                  <a:lnTo>
                    <a:pt x="0" y="799"/>
                  </a:lnTo>
                  <a:lnTo>
                    <a:pt x="3" y="774"/>
                  </a:lnTo>
                  <a:lnTo>
                    <a:pt x="12" y="745"/>
                  </a:lnTo>
                  <a:lnTo>
                    <a:pt x="33" y="699"/>
                  </a:lnTo>
                  <a:lnTo>
                    <a:pt x="57" y="648"/>
                  </a:lnTo>
                  <a:lnTo>
                    <a:pt x="85" y="593"/>
                  </a:lnTo>
                  <a:lnTo>
                    <a:pt x="115" y="536"/>
                  </a:lnTo>
                  <a:lnTo>
                    <a:pt x="150" y="477"/>
                  </a:lnTo>
                  <a:lnTo>
                    <a:pt x="190" y="418"/>
                  </a:lnTo>
                  <a:lnTo>
                    <a:pt x="233" y="357"/>
                  </a:lnTo>
                  <a:lnTo>
                    <a:pt x="282" y="297"/>
                  </a:lnTo>
                  <a:lnTo>
                    <a:pt x="334" y="239"/>
                  </a:lnTo>
                  <a:lnTo>
                    <a:pt x="392" y="180"/>
                  </a:lnTo>
                  <a:lnTo>
                    <a:pt x="454" y="124"/>
                  </a:lnTo>
                  <a:lnTo>
                    <a:pt x="521" y="72"/>
                  </a:lnTo>
                  <a:lnTo>
                    <a:pt x="595" y="22"/>
                  </a:lnTo>
                  <a:lnTo>
                    <a:pt x="621" y="8"/>
                  </a:lnTo>
                  <a:lnTo>
                    <a:pt x="644" y="2"/>
                  </a:lnTo>
                  <a:lnTo>
                    <a:pt x="6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43" name="Rectangle 42"/>
          <p:cNvSpPr/>
          <p:nvPr/>
        </p:nvSpPr>
        <p:spPr>
          <a:xfrm>
            <a:off x="8054426" y="7281891"/>
            <a:ext cx="2221441" cy="523220"/>
          </a:xfrm>
          <a:prstGeom prst="rect">
            <a:avLst/>
          </a:prstGeom>
        </p:spPr>
        <p:txBody>
          <a:bodyPr wrap="none">
            <a:spAutoFit/>
          </a:bodyPr>
          <a:lstStyle/>
          <a:p>
            <a:pPr algn="ctr"/>
            <a:r>
              <a:rPr lang="en-GB" sz="2800" dirty="0" smtClean="0">
                <a:solidFill>
                  <a:schemeClr val="bg1"/>
                </a:solidFill>
                <a:latin typeface="Dosis" panose="02010503020202060003" pitchFamily="50" charset="0"/>
                <a:ea typeface="Open Sans Light" panose="020B0306030504020204" pitchFamily="34" charset="0"/>
                <a:cs typeface="Segoe UI Light" panose="020B0502040204020203" pitchFamily="34" charset="0"/>
              </a:rPr>
              <a:t>Portfolio Name</a:t>
            </a:r>
            <a:endParaRPr lang="en-GB" sz="2400" dirty="0">
              <a:solidFill>
                <a:schemeClr val="bg1"/>
              </a:solidFill>
              <a:latin typeface="Dosis" panose="02010503020202060003" pitchFamily="50" charset="0"/>
              <a:ea typeface="Open Sans Light" panose="020B0306030504020204" pitchFamily="34" charset="0"/>
              <a:cs typeface="Segoe UI Light" panose="020B0502040204020203" pitchFamily="34" charset="0"/>
            </a:endParaRPr>
          </a:p>
        </p:txBody>
      </p:sp>
      <p:sp>
        <p:nvSpPr>
          <p:cNvPr id="45" name="Rectangle 44"/>
          <p:cNvSpPr/>
          <p:nvPr/>
        </p:nvSpPr>
        <p:spPr>
          <a:xfrm>
            <a:off x="6100019" y="8144692"/>
            <a:ext cx="6092154" cy="1015663"/>
          </a:xfrm>
          <a:prstGeom prst="rect">
            <a:avLst/>
          </a:prstGeom>
        </p:spPr>
        <p:txBody>
          <a:bodyPr wrap="square">
            <a:spAutoFit/>
          </a:bodyPr>
          <a:lstStyle/>
          <a:p>
            <a:pPr algn="ctr"/>
            <a:r>
              <a:rPr lang="en-GB" sz="2000" dirty="0">
                <a:solidFill>
                  <a:schemeClr val="bg1"/>
                </a:solidFill>
                <a:latin typeface="+mj-lt"/>
                <a:cs typeface="Segoe UI Light" panose="020B0502040204020203" pitchFamily="34" charset="0"/>
              </a:rPr>
              <a:t>This is the text box here. You can put some text </a:t>
            </a:r>
            <a:endParaRPr lang="en-GB" sz="2000" dirty="0" smtClean="0">
              <a:solidFill>
                <a:schemeClr val="bg1"/>
              </a:solidFill>
              <a:latin typeface="+mj-lt"/>
              <a:cs typeface="Segoe UI Light" panose="020B0502040204020203" pitchFamily="34" charset="0"/>
            </a:endParaRPr>
          </a:p>
          <a:p>
            <a:pPr algn="ctr"/>
            <a:r>
              <a:rPr lang="en-GB" sz="2000" dirty="0" smtClean="0">
                <a:solidFill>
                  <a:schemeClr val="bg1"/>
                </a:solidFill>
                <a:latin typeface="+mj-lt"/>
                <a:cs typeface="Segoe UI Light" panose="020B0502040204020203" pitchFamily="34" charset="0"/>
              </a:rPr>
              <a:t>here</a:t>
            </a:r>
            <a:r>
              <a:rPr lang="en-GB" sz="2000" dirty="0">
                <a:solidFill>
                  <a:schemeClr val="bg1"/>
                </a:solidFill>
                <a:latin typeface="+mj-lt"/>
                <a:cs typeface="Segoe UI Light" panose="020B0502040204020203" pitchFamily="34" charset="0"/>
              </a:rPr>
              <a:t>. The text we are going to put here is not important. So please avoid to read this thing. </a:t>
            </a:r>
          </a:p>
        </p:txBody>
      </p:sp>
    </p:spTree>
    <p:extLst>
      <p:ext uri="{BB962C8B-B14F-4D97-AF65-F5344CB8AC3E}">
        <p14:creationId xmlns:p14="http://schemas.microsoft.com/office/powerpoint/2010/main" val="64699234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0" y="0"/>
            <a:ext cx="18288000" cy="10287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smtClean="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Full Page Background Portfolio 3</a:t>
            </a:r>
          </a:p>
          <a:p>
            <a:pPr algn="ctr"/>
            <a:endParaRPr lang="en-GB" sz="4400" dirty="0" smtClean="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r>
              <a:rPr lang="en-GB" sz="4400" dirty="0" smtClean="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Put Image in background</a:t>
            </a:r>
            <a:endParaRPr lang="en-GB" sz="44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p:cNvSpPr/>
          <p:nvPr/>
        </p:nvSpPr>
        <p:spPr>
          <a:xfrm>
            <a:off x="0" y="0"/>
            <a:ext cx="18288000" cy="10287000"/>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p:cNvSpPr/>
          <p:nvPr/>
        </p:nvSpPr>
        <p:spPr>
          <a:xfrm>
            <a:off x="8577348" y="4544343"/>
            <a:ext cx="1175599" cy="1175599"/>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6167373" y="1319241"/>
            <a:ext cx="5995552" cy="923330"/>
          </a:xfrm>
          <a:prstGeom prst="rect">
            <a:avLst/>
          </a:prstGeom>
        </p:spPr>
        <p:txBody>
          <a:bodyPr wrap="none">
            <a:spAutoFit/>
          </a:bodyPr>
          <a:lstStyle/>
          <a:p>
            <a:pPr algn="ctr"/>
            <a:r>
              <a:rPr lang="en-GB" sz="5400" dirty="0" smtClean="0">
                <a:solidFill>
                  <a:schemeClr val="bg1"/>
                </a:solidFill>
                <a:latin typeface="Source Sans Pro Light" panose="020B0403030403020204" pitchFamily="34" charset="0"/>
                <a:ea typeface="Open Sans Light" panose="020B0306030504020204" pitchFamily="34" charset="0"/>
                <a:cs typeface="Open Sans Light" panose="020B0306030504020204" pitchFamily="34" charset="0"/>
              </a:rPr>
              <a:t>Portfolio Name here</a:t>
            </a:r>
            <a:endParaRPr lang="en-GB" sz="4800" dirty="0">
              <a:solidFill>
                <a:schemeClr val="bg1"/>
              </a:solidFill>
              <a:latin typeface="Source Sans Pro Light" panose="020B0403030403020204" pitchFamily="34" charset="0"/>
              <a:ea typeface="Open Sans Light" panose="020B0306030504020204" pitchFamily="34" charset="0"/>
              <a:cs typeface="Open Sans Light" panose="020B0306030504020204" pitchFamily="34" charset="0"/>
            </a:endParaRPr>
          </a:p>
        </p:txBody>
      </p:sp>
      <p:sp>
        <p:nvSpPr>
          <p:cNvPr id="45" name="Rectangle 44"/>
          <p:cNvSpPr/>
          <p:nvPr/>
        </p:nvSpPr>
        <p:spPr>
          <a:xfrm>
            <a:off x="6100019" y="8144692"/>
            <a:ext cx="6092154" cy="1015663"/>
          </a:xfrm>
          <a:prstGeom prst="rect">
            <a:avLst/>
          </a:prstGeom>
        </p:spPr>
        <p:txBody>
          <a:bodyPr wrap="square">
            <a:spAutoFit/>
          </a:bodyPr>
          <a:lstStyle/>
          <a:p>
            <a:pPr algn="ctr"/>
            <a:r>
              <a:rPr lang="en-GB" sz="2000" dirty="0">
                <a:solidFill>
                  <a:schemeClr val="bg1"/>
                </a:solidFill>
                <a:latin typeface="+mj-lt"/>
                <a:cs typeface="Segoe UI Light" panose="020B0502040204020203" pitchFamily="34" charset="0"/>
              </a:rPr>
              <a:t>This is the text box here. You can put some text </a:t>
            </a:r>
            <a:endParaRPr lang="en-GB" sz="2000" dirty="0" smtClean="0">
              <a:solidFill>
                <a:schemeClr val="bg1"/>
              </a:solidFill>
              <a:latin typeface="+mj-lt"/>
              <a:cs typeface="Segoe UI Light" panose="020B0502040204020203" pitchFamily="34" charset="0"/>
            </a:endParaRPr>
          </a:p>
          <a:p>
            <a:pPr algn="ctr"/>
            <a:r>
              <a:rPr lang="en-GB" sz="2000" dirty="0" smtClean="0">
                <a:solidFill>
                  <a:schemeClr val="bg1"/>
                </a:solidFill>
                <a:latin typeface="+mj-lt"/>
                <a:cs typeface="Segoe UI Light" panose="020B0502040204020203" pitchFamily="34" charset="0"/>
              </a:rPr>
              <a:t>here</a:t>
            </a:r>
            <a:r>
              <a:rPr lang="en-GB" sz="2000" dirty="0">
                <a:solidFill>
                  <a:schemeClr val="bg1"/>
                </a:solidFill>
                <a:latin typeface="+mj-lt"/>
                <a:cs typeface="Segoe UI Light" panose="020B0502040204020203" pitchFamily="34" charset="0"/>
              </a:rPr>
              <a:t>. The text we are going to put here is not important. So please avoid to read this thing. </a:t>
            </a:r>
          </a:p>
        </p:txBody>
      </p:sp>
      <p:grpSp>
        <p:nvGrpSpPr>
          <p:cNvPr id="13" name="Group 12"/>
          <p:cNvGrpSpPr/>
          <p:nvPr/>
        </p:nvGrpSpPr>
        <p:grpSpPr>
          <a:xfrm>
            <a:off x="8869923" y="4837593"/>
            <a:ext cx="590445" cy="589098"/>
            <a:chOff x="9086850" y="8561388"/>
            <a:chExt cx="1392238" cy="1389063"/>
          </a:xfrm>
          <a:solidFill>
            <a:schemeClr val="bg1"/>
          </a:solidFill>
        </p:grpSpPr>
        <p:sp>
          <p:nvSpPr>
            <p:cNvPr id="14" name="Freeform 89"/>
            <p:cNvSpPr>
              <a:spLocks/>
            </p:cNvSpPr>
            <p:nvPr/>
          </p:nvSpPr>
          <p:spPr bwMode="auto">
            <a:xfrm>
              <a:off x="9374188" y="8848725"/>
              <a:ext cx="669925" cy="668338"/>
            </a:xfrm>
            <a:custGeom>
              <a:avLst/>
              <a:gdLst>
                <a:gd name="T0" fmla="*/ 579 w 1686"/>
                <a:gd name="T1" fmla="*/ 0 h 1682"/>
                <a:gd name="T2" fmla="*/ 607 w 1686"/>
                <a:gd name="T3" fmla="*/ 4 h 1682"/>
                <a:gd name="T4" fmla="*/ 635 w 1686"/>
                <a:gd name="T5" fmla="*/ 15 h 1682"/>
                <a:gd name="T6" fmla="*/ 660 w 1686"/>
                <a:gd name="T7" fmla="*/ 29 h 1682"/>
                <a:gd name="T8" fmla="*/ 684 w 1686"/>
                <a:gd name="T9" fmla="*/ 48 h 1682"/>
                <a:gd name="T10" fmla="*/ 1638 w 1686"/>
                <a:gd name="T11" fmla="*/ 1000 h 1682"/>
                <a:gd name="T12" fmla="*/ 1657 w 1686"/>
                <a:gd name="T13" fmla="*/ 1022 h 1682"/>
                <a:gd name="T14" fmla="*/ 1671 w 1686"/>
                <a:gd name="T15" fmla="*/ 1048 h 1682"/>
                <a:gd name="T16" fmla="*/ 1681 w 1686"/>
                <a:gd name="T17" fmla="*/ 1075 h 1682"/>
                <a:gd name="T18" fmla="*/ 1686 w 1686"/>
                <a:gd name="T19" fmla="*/ 1104 h 1682"/>
                <a:gd name="T20" fmla="*/ 1686 w 1686"/>
                <a:gd name="T21" fmla="*/ 1132 h 1682"/>
                <a:gd name="T22" fmla="*/ 1681 w 1686"/>
                <a:gd name="T23" fmla="*/ 1161 h 1682"/>
                <a:gd name="T24" fmla="*/ 1671 w 1686"/>
                <a:gd name="T25" fmla="*/ 1188 h 1682"/>
                <a:gd name="T26" fmla="*/ 1657 w 1686"/>
                <a:gd name="T27" fmla="*/ 1214 h 1682"/>
                <a:gd name="T28" fmla="*/ 1638 w 1686"/>
                <a:gd name="T29" fmla="*/ 1238 h 1682"/>
                <a:gd name="T30" fmla="*/ 1240 w 1686"/>
                <a:gd name="T31" fmla="*/ 1634 h 1682"/>
                <a:gd name="T32" fmla="*/ 1217 w 1686"/>
                <a:gd name="T33" fmla="*/ 1653 h 1682"/>
                <a:gd name="T34" fmla="*/ 1191 w 1686"/>
                <a:gd name="T35" fmla="*/ 1667 h 1682"/>
                <a:gd name="T36" fmla="*/ 1164 w 1686"/>
                <a:gd name="T37" fmla="*/ 1677 h 1682"/>
                <a:gd name="T38" fmla="*/ 1135 w 1686"/>
                <a:gd name="T39" fmla="*/ 1682 h 1682"/>
                <a:gd name="T40" fmla="*/ 1107 w 1686"/>
                <a:gd name="T41" fmla="*/ 1682 h 1682"/>
                <a:gd name="T42" fmla="*/ 1078 w 1686"/>
                <a:gd name="T43" fmla="*/ 1677 h 1682"/>
                <a:gd name="T44" fmla="*/ 1051 w 1686"/>
                <a:gd name="T45" fmla="*/ 1667 h 1682"/>
                <a:gd name="T46" fmla="*/ 1025 w 1686"/>
                <a:gd name="T47" fmla="*/ 1653 h 1682"/>
                <a:gd name="T48" fmla="*/ 1002 w 1686"/>
                <a:gd name="T49" fmla="*/ 1634 h 1682"/>
                <a:gd name="T50" fmla="*/ 49 w 1686"/>
                <a:gd name="T51" fmla="*/ 682 h 1682"/>
                <a:gd name="T52" fmla="*/ 29 w 1686"/>
                <a:gd name="T53" fmla="*/ 660 h 1682"/>
                <a:gd name="T54" fmla="*/ 14 w 1686"/>
                <a:gd name="T55" fmla="*/ 634 h 1682"/>
                <a:gd name="T56" fmla="*/ 4 w 1686"/>
                <a:gd name="T57" fmla="*/ 606 h 1682"/>
                <a:gd name="T58" fmla="*/ 0 w 1686"/>
                <a:gd name="T59" fmla="*/ 578 h 1682"/>
                <a:gd name="T60" fmla="*/ 0 w 1686"/>
                <a:gd name="T61" fmla="*/ 549 h 1682"/>
                <a:gd name="T62" fmla="*/ 4 w 1686"/>
                <a:gd name="T63" fmla="*/ 521 h 1682"/>
                <a:gd name="T64" fmla="*/ 14 w 1686"/>
                <a:gd name="T65" fmla="*/ 494 h 1682"/>
                <a:gd name="T66" fmla="*/ 29 w 1686"/>
                <a:gd name="T67" fmla="*/ 468 h 1682"/>
                <a:gd name="T68" fmla="*/ 49 w 1686"/>
                <a:gd name="T69" fmla="*/ 444 h 1682"/>
                <a:gd name="T70" fmla="*/ 446 w 1686"/>
                <a:gd name="T71" fmla="*/ 48 h 1682"/>
                <a:gd name="T72" fmla="*/ 469 w 1686"/>
                <a:gd name="T73" fmla="*/ 29 h 1682"/>
                <a:gd name="T74" fmla="*/ 495 w 1686"/>
                <a:gd name="T75" fmla="*/ 15 h 1682"/>
                <a:gd name="T76" fmla="*/ 522 w 1686"/>
                <a:gd name="T77" fmla="*/ 4 h 1682"/>
                <a:gd name="T78" fmla="*/ 550 w 1686"/>
                <a:gd name="T79" fmla="*/ 0 h 1682"/>
                <a:gd name="T80" fmla="*/ 579 w 1686"/>
                <a:gd name="T81" fmla="*/ 0 h 1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86" h="1682">
                  <a:moveTo>
                    <a:pt x="579" y="0"/>
                  </a:moveTo>
                  <a:lnTo>
                    <a:pt x="607" y="4"/>
                  </a:lnTo>
                  <a:lnTo>
                    <a:pt x="635" y="15"/>
                  </a:lnTo>
                  <a:lnTo>
                    <a:pt x="660" y="29"/>
                  </a:lnTo>
                  <a:lnTo>
                    <a:pt x="684" y="48"/>
                  </a:lnTo>
                  <a:lnTo>
                    <a:pt x="1638" y="1000"/>
                  </a:lnTo>
                  <a:lnTo>
                    <a:pt x="1657" y="1022"/>
                  </a:lnTo>
                  <a:lnTo>
                    <a:pt x="1671" y="1048"/>
                  </a:lnTo>
                  <a:lnTo>
                    <a:pt x="1681" y="1075"/>
                  </a:lnTo>
                  <a:lnTo>
                    <a:pt x="1686" y="1104"/>
                  </a:lnTo>
                  <a:lnTo>
                    <a:pt x="1686" y="1132"/>
                  </a:lnTo>
                  <a:lnTo>
                    <a:pt x="1681" y="1161"/>
                  </a:lnTo>
                  <a:lnTo>
                    <a:pt x="1671" y="1188"/>
                  </a:lnTo>
                  <a:lnTo>
                    <a:pt x="1657" y="1214"/>
                  </a:lnTo>
                  <a:lnTo>
                    <a:pt x="1638" y="1238"/>
                  </a:lnTo>
                  <a:lnTo>
                    <a:pt x="1240" y="1634"/>
                  </a:lnTo>
                  <a:lnTo>
                    <a:pt x="1217" y="1653"/>
                  </a:lnTo>
                  <a:lnTo>
                    <a:pt x="1191" y="1667"/>
                  </a:lnTo>
                  <a:lnTo>
                    <a:pt x="1164" y="1677"/>
                  </a:lnTo>
                  <a:lnTo>
                    <a:pt x="1135" y="1682"/>
                  </a:lnTo>
                  <a:lnTo>
                    <a:pt x="1107" y="1682"/>
                  </a:lnTo>
                  <a:lnTo>
                    <a:pt x="1078" y="1677"/>
                  </a:lnTo>
                  <a:lnTo>
                    <a:pt x="1051" y="1667"/>
                  </a:lnTo>
                  <a:lnTo>
                    <a:pt x="1025" y="1653"/>
                  </a:lnTo>
                  <a:lnTo>
                    <a:pt x="1002" y="1634"/>
                  </a:lnTo>
                  <a:lnTo>
                    <a:pt x="49" y="682"/>
                  </a:lnTo>
                  <a:lnTo>
                    <a:pt x="29" y="660"/>
                  </a:lnTo>
                  <a:lnTo>
                    <a:pt x="14" y="634"/>
                  </a:lnTo>
                  <a:lnTo>
                    <a:pt x="4" y="606"/>
                  </a:lnTo>
                  <a:lnTo>
                    <a:pt x="0" y="578"/>
                  </a:lnTo>
                  <a:lnTo>
                    <a:pt x="0" y="549"/>
                  </a:lnTo>
                  <a:lnTo>
                    <a:pt x="4" y="521"/>
                  </a:lnTo>
                  <a:lnTo>
                    <a:pt x="14" y="494"/>
                  </a:lnTo>
                  <a:lnTo>
                    <a:pt x="29" y="468"/>
                  </a:lnTo>
                  <a:lnTo>
                    <a:pt x="49" y="444"/>
                  </a:lnTo>
                  <a:lnTo>
                    <a:pt x="446" y="48"/>
                  </a:lnTo>
                  <a:lnTo>
                    <a:pt x="469" y="29"/>
                  </a:lnTo>
                  <a:lnTo>
                    <a:pt x="495" y="15"/>
                  </a:lnTo>
                  <a:lnTo>
                    <a:pt x="522" y="4"/>
                  </a:lnTo>
                  <a:lnTo>
                    <a:pt x="550" y="0"/>
                  </a:lnTo>
                  <a:lnTo>
                    <a:pt x="5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Freeform 90"/>
            <p:cNvSpPr>
              <a:spLocks/>
            </p:cNvSpPr>
            <p:nvPr/>
          </p:nvSpPr>
          <p:spPr bwMode="auto">
            <a:xfrm>
              <a:off x="9278938" y="8753475"/>
              <a:ext cx="242888" cy="241300"/>
            </a:xfrm>
            <a:custGeom>
              <a:avLst/>
              <a:gdLst>
                <a:gd name="T0" fmla="*/ 153 w 612"/>
                <a:gd name="T1" fmla="*/ 3 h 610"/>
                <a:gd name="T2" fmla="*/ 196 w 612"/>
                <a:gd name="T3" fmla="*/ 20 h 610"/>
                <a:gd name="T4" fmla="*/ 231 w 612"/>
                <a:gd name="T5" fmla="*/ 50 h 610"/>
                <a:gd name="T6" fmla="*/ 255 w 612"/>
                <a:gd name="T7" fmla="*/ 90 h 610"/>
                <a:gd name="T8" fmla="*/ 265 w 612"/>
                <a:gd name="T9" fmla="*/ 134 h 610"/>
                <a:gd name="T10" fmla="*/ 256 w 612"/>
                <a:gd name="T11" fmla="*/ 180 h 610"/>
                <a:gd name="T12" fmla="*/ 417 w 612"/>
                <a:gd name="T13" fmla="*/ 305 h 610"/>
                <a:gd name="T14" fmla="*/ 438 w 612"/>
                <a:gd name="T15" fmla="*/ 262 h 610"/>
                <a:gd name="T16" fmla="*/ 457 w 612"/>
                <a:gd name="T17" fmla="*/ 221 h 610"/>
                <a:gd name="T18" fmla="*/ 473 w 612"/>
                <a:gd name="T19" fmla="*/ 187 h 610"/>
                <a:gd name="T20" fmla="*/ 490 w 612"/>
                <a:gd name="T21" fmla="*/ 162 h 610"/>
                <a:gd name="T22" fmla="*/ 511 w 612"/>
                <a:gd name="T23" fmla="*/ 150 h 610"/>
                <a:gd name="T24" fmla="*/ 535 w 612"/>
                <a:gd name="T25" fmla="*/ 156 h 610"/>
                <a:gd name="T26" fmla="*/ 569 w 612"/>
                <a:gd name="T27" fmla="*/ 182 h 610"/>
                <a:gd name="T28" fmla="*/ 601 w 612"/>
                <a:gd name="T29" fmla="*/ 225 h 610"/>
                <a:gd name="T30" fmla="*/ 612 w 612"/>
                <a:gd name="T31" fmla="*/ 263 h 610"/>
                <a:gd name="T32" fmla="*/ 603 w 612"/>
                <a:gd name="T33" fmla="*/ 300 h 610"/>
                <a:gd name="T34" fmla="*/ 580 w 612"/>
                <a:gd name="T35" fmla="*/ 337 h 610"/>
                <a:gd name="T36" fmla="*/ 544 w 612"/>
                <a:gd name="T37" fmla="*/ 373 h 610"/>
                <a:gd name="T38" fmla="*/ 502 w 612"/>
                <a:gd name="T39" fmla="*/ 412 h 610"/>
                <a:gd name="T40" fmla="*/ 457 w 612"/>
                <a:gd name="T41" fmla="*/ 455 h 610"/>
                <a:gd name="T42" fmla="*/ 413 w 612"/>
                <a:gd name="T43" fmla="*/ 500 h 610"/>
                <a:gd name="T44" fmla="*/ 375 w 612"/>
                <a:gd name="T45" fmla="*/ 542 h 610"/>
                <a:gd name="T46" fmla="*/ 338 w 612"/>
                <a:gd name="T47" fmla="*/ 578 h 610"/>
                <a:gd name="T48" fmla="*/ 301 w 612"/>
                <a:gd name="T49" fmla="*/ 601 h 610"/>
                <a:gd name="T50" fmla="*/ 265 w 612"/>
                <a:gd name="T51" fmla="*/ 610 h 610"/>
                <a:gd name="T52" fmla="*/ 226 w 612"/>
                <a:gd name="T53" fmla="*/ 600 h 610"/>
                <a:gd name="T54" fmla="*/ 183 w 612"/>
                <a:gd name="T55" fmla="*/ 567 h 610"/>
                <a:gd name="T56" fmla="*/ 157 w 612"/>
                <a:gd name="T57" fmla="*/ 535 h 610"/>
                <a:gd name="T58" fmla="*/ 151 w 612"/>
                <a:gd name="T59" fmla="*/ 509 h 610"/>
                <a:gd name="T60" fmla="*/ 162 w 612"/>
                <a:gd name="T61" fmla="*/ 489 h 610"/>
                <a:gd name="T62" fmla="*/ 188 w 612"/>
                <a:gd name="T63" fmla="*/ 472 h 610"/>
                <a:gd name="T64" fmla="*/ 223 w 612"/>
                <a:gd name="T65" fmla="*/ 455 h 610"/>
                <a:gd name="T66" fmla="*/ 264 w 612"/>
                <a:gd name="T67" fmla="*/ 438 h 610"/>
                <a:gd name="T68" fmla="*/ 307 w 612"/>
                <a:gd name="T69" fmla="*/ 415 h 610"/>
                <a:gd name="T70" fmla="*/ 182 w 612"/>
                <a:gd name="T71" fmla="*/ 255 h 610"/>
                <a:gd name="T72" fmla="*/ 135 w 612"/>
                <a:gd name="T73" fmla="*/ 263 h 610"/>
                <a:gd name="T74" fmla="*/ 90 w 612"/>
                <a:gd name="T75" fmla="*/ 254 h 610"/>
                <a:gd name="T76" fmla="*/ 51 w 612"/>
                <a:gd name="T77" fmla="*/ 230 h 610"/>
                <a:gd name="T78" fmla="*/ 21 w 612"/>
                <a:gd name="T79" fmla="*/ 194 h 610"/>
                <a:gd name="T80" fmla="*/ 4 w 612"/>
                <a:gd name="T81" fmla="*/ 153 h 610"/>
                <a:gd name="T82" fmla="*/ 2 w 612"/>
                <a:gd name="T83" fmla="*/ 106 h 610"/>
                <a:gd name="T84" fmla="*/ 21 w 612"/>
                <a:gd name="T85" fmla="*/ 60 h 610"/>
                <a:gd name="T86" fmla="*/ 61 w 612"/>
                <a:gd name="T87" fmla="*/ 20 h 610"/>
                <a:gd name="T88" fmla="*/ 107 w 612"/>
                <a:gd name="T89" fmla="*/ 2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2" h="610">
                  <a:moveTo>
                    <a:pt x="131" y="0"/>
                  </a:moveTo>
                  <a:lnTo>
                    <a:pt x="153" y="3"/>
                  </a:lnTo>
                  <a:lnTo>
                    <a:pt x="175" y="9"/>
                  </a:lnTo>
                  <a:lnTo>
                    <a:pt x="196" y="20"/>
                  </a:lnTo>
                  <a:lnTo>
                    <a:pt x="215" y="34"/>
                  </a:lnTo>
                  <a:lnTo>
                    <a:pt x="231" y="50"/>
                  </a:lnTo>
                  <a:lnTo>
                    <a:pt x="245" y="69"/>
                  </a:lnTo>
                  <a:lnTo>
                    <a:pt x="255" y="90"/>
                  </a:lnTo>
                  <a:lnTo>
                    <a:pt x="262" y="112"/>
                  </a:lnTo>
                  <a:lnTo>
                    <a:pt x="265" y="134"/>
                  </a:lnTo>
                  <a:lnTo>
                    <a:pt x="264" y="158"/>
                  </a:lnTo>
                  <a:lnTo>
                    <a:pt x="256" y="180"/>
                  </a:lnTo>
                  <a:lnTo>
                    <a:pt x="403" y="327"/>
                  </a:lnTo>
                  <a:lnTo>
                    <a:pt x="417" y="305"/>
                  </a:lnTo>
                  <a:lnTo>
                    <a:pt x="429" y="284"/>
                  </a:lnTo>
                  <a:lnTo>
                    <a:pt x="438" y="262"/>
                  </a:lnTo>
                  <a:lnTo>
                    <a:pt x="448" y="242"/>
                  </a:lnTo>
                  <a:lnTo>
                    <a:pt x="457" y="221"/>
                  </a:lnTo>
                  <a:lnTo>
                    <a:pt x="465" y="203"/>
                  </a:lnTo>
                  <a:lnTo>
                    <a:pt x="473" y="187"/>
                  </a:lnTo>
                  <a:lnTo>
                    <a:pt x="481" y="173"/>
                  </a:lnTo>
                  <a:lnTo>
                    <a:pt x="490" y="162"/>
                  </a:lnTo>
                  <a:lnTo>
                    <a:pt x="500" y="155"/>
                  </a:lnTo>
                  <a:lnTo>
                    <a:pt x="511" y="150"/>
                  </a:lnTo>
                  <a:lnTo>
                    <a:pt x="522" y="150"/>
                  </a:lnTo>
                  <a:lnTo>
                    <a:pt x="535" y="156"/>
                  </a:lnTo>
                  <a:lnTo>
                    <a:pt x="552" y="165"/>
                  </a:lnTo>
                  <a:lnTo>
                    <a:pt x="569" y="182"/>
                  </a:lnTo>
                  <a:lnTo>
                    <a:pt x="588" y="204"/>
                  </a:lnTo>
                  <a:lnTo>
                    <a:pt x="601" y="225"/>
                  </a:lnTo>
                  <a:lnTo>
                    <a:pt x="610" y="245"/>
                  </a:lnTo>
                  <a:lnTo>
                    <a:pt x="612" y="263"/>
                  </a:lnTo>
                  <a:lnTo>
                    <a:pt x="610" y="283"/>
                  </a:lnTo>
                  <a:lnTo>
                    <a:pt x="603" y="300"/>
                  </a:lnTo>
                  <a:lnTo>
                    <a:pt x="593" y="318"/>
                  </a:lnTo>
                  <a:lnTo>
                    <a:pt x="580" y="337"/>
                  </a:lnTo>
                  <a:lnTo>
                    <a:pt x="562" y="355"/>
                  </a:lnTo>
                  <a:lnTo>
                    <a:pt x="544" y="373"/>
                  </a:lnTo>
                  <a:lnTo>
                    <a:pt x="524" y="393"/>
                  </a:lnTo>
                  <a:lnTo>
                    <a:pt x="502" y="412"/>
                  </a:lnTo>
                  <a:lnTo>
                    <a:pt x="479" y="433"/>
                  </a:lnTo>
                  <a:lnTo>
                    <a:pt x="457" y="455"/>
                  </a:lnTo>
                  <a:lnTo>
                    <a:pt x="434" y="478"/>
                  </a:lnTo>
                  <a:lnTo>
                    <a:pt x="413" y="500"/>
                  </a:lnTo>
                  <a:lnTo>
                    <a:pt x="393" y="522"/>
                  </a:lnTo>
                  <a:lnTo>
                    <a:pt x="375" y="542"/>
                  </a:lnTo>
                  <a:lnTo>
                    <a:pt x="355" y="562"/>
                  </a:lnTo>
                  <a:lnTo>
                    <a:pt x="338" y="578"/>
                  </a:lnTo>
                  <a:lnTo>
                    <a:pt x="320" y="591"/>
                  </a:lnTo>
                  <a:lnTo>
                    <a:pt x="301" y="601"/>
                  </a:lnTo>
                  <a:lnTo>
                    <a:pt x="283" y="608"/>
                  </a:lnTo>
                  <a:lnTo>
                    <a:pt x="265" y="610"/>
                  </a:lnTo>
                  <a:lnTo>
                    <a:pt x="245" y="608"/>
                  </a:lnTo>
                  <a:lnTo>
                    <a:pt x="226" y="600"/>
                  </a:lnTo>
                  <a:lnTo>
                    <a:pt x="204" y="586"/>
                  </a:lnTo>
                  <a:lnTo>
                    <a:pt x="183" y="567"/>
                  </a:lnTo>
                  <a:lnTo>
                    <a:pt x="166" y="550"/>
                  </a:lnTo>
                  <a:lnTo>
                    <a:pt x="157" y="535"/>
                  </a:lnTo>
                  <a:lnTo>
                    <a:pt x="151" y="521"/>
                  </a:lnTo>
                  <a:lnTo>
                    <a:pt x="151" y="509"/>
                  </a:lnTo>
                  <a:lnTo>
                    <a:pt x="155" y="498"/>
                  </a:lnTo>
                  <a:lnTo>
                    <a:pt x="162" y="489"/>
                  </a:lnTo>
                  <a:lnTo>
                    <a:pt x="174" y="480"/>
                  </a:lnTo>
                  <a:lnTo>
                    <a:pt x="188" y="472"/>
                  </a:lnTo>
                  <a:lnTo>
                    <a:pt x="204" y="464"/>
                  </a:lnTo>
                  <a:lnTo>
                    <a:pt x="223" y="455"/>
                  </a:lnTo>
                  <a:lnTo>
                    <a:pt x="242" y="446"/>
                  </a:lnTo>
                  <a:lnTo>
                    <a:pt x="264" y="438"/>
                  </a:lnTo>
                  <a:lnTo>
                    <a:pt x="285" y="427"/>
                  </a:lnTo>
                  <a:lnTo>
                    <a:pt x="307" y="415"/>
                  </a:lnTo>
                  <a:lnTo>
                    <a:pt x="328" y="401"/>
                  </a:lnTo>
                  <a:lnTo>
                    <a:pt x="182" y="255"/>
                  </a:lnTo>
                  <a:lnTo>
                    <a:pt x="158" y="262"/>
                  </a:lnTo>
                  <a:lnTo>
                    <a:pt x="135" y="263"/>
                  </a:lnTo>
                  <a:lnTo>
                    <a:pt x="112" y="261"/>
                  </a:lnTo>
                  <a:lnTo>
                    <a:pt x="90" y="254"/>
                  </a:lnTo>
                  <a:lnTo>
                    <a:pt x="69" y="244"/>
                  </a:lnTo>
                  <a:lnTo>
                    <a:pt x="51" y="230"/>
                  </a:lnTo>
                  <a:lnTo>
                    <a:pt x="35" y="214"/>
                  </a:lnTo>
                  <a:lnTo>
                    <a:pt x="21" y="194"/>
                  </a:lnTo>
                  <a:lnTo>
                    <a:pt x="10" y="174"/>
                  </a:lnTo>
                  <a:lnTo>
                    <a:pt x="4" y="153"/>
                  </a:lnTo>
                  <a:lnTo>
                    <a:pt x="0" y="130"/>
                  </a:lnTo>
                  <a:lnTo>
                    <a:pt x="2" y="106"/>
                  </a:lnTo>
                  <a:lnTo>
                    <a:pt x="9" y="84"/>
                  </a:lnTo>
                  <a:lnTo>
                    <a:pt x="21" y="60"/>
                  </a:lnTo>
                  <a:lnTo>
                    <a:pt x="39" y="38"/>
                  </a:lnTo>
                  <a:lnTo>
                    <a:pt x="61" y="20"/>
                  </a:lnTo>
                  <a:lnTo>
                    <a:pt x="84" y="8"/>
                  </a:lnTo>
                  <a:lnTo>
                    <a:pt x="107" y="2"/>
                  </a:lnTo>
                  <a:lnTo>
                    <a:pt x="1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91"/>
            <p:cNvSpPr>
              <a:spLocks/>
            </p:cNvSpPr>
            <p:nvPr/>
          </p:nvSpPr>
          <p:spPr bwMode="auto">
            <a:xfrm>
              <a:off x="10147300" y="8561388"/>
              <a:ext cx="331788" cy="319088"/>
            </a:xfrm>
            <a:custGeom>
              <a:avLst/>
              <a:gdLst>
                <a:gd name="T0" fmla="*/ 299 w 838"/>
                <a:gd name="T1" fmla="*/ 0 h 803"/>
                <a:gd name="T2" fmla="*/ 320 w 838"/>
                <a:gd name="T3" fmla="*/ 4 h 803"/>
                <a:gd name="T4" fmla="*/ 339 w 838"/>
                <a:gd name="T5" fmla="*/ 11 h 803"/>
                <a:gd name="T6" fmla="*/ 356 w 838"/>
                <a:gd name="T7" fmla="*/ 24 h 803"/>
                <a:gd name="T8" fmla="*/ 816 w 838"/>
                <a:gd name="T9" fmla="*/ 483 h 803"/>
                <a:gd name="T10" fmla="*/ 829 w 838"/>
                <a:gd name="T11" fmla="*/ 499 h 803"/>
                <a:gd name="T12" fmla="*/ 837 w 838"/>
                <a:gd name="T13" fmla="*/ 518 h 803"/>
                <a:gd name="T14" fmla="*/ 838 w 838"/>
                <a:gd name="T15" fmla="*/ 537 h 803"/>
                <a:gd name="T16" fmla="*/ 835 w 838"/>
                <a:gd name="T17" fmla="*/ 557 h 803"/>
                <a:gd name="T18" fmla="*/ 827 w 838"/>
                <a:gd name="T19" fmla="*/ 575 h 803"/>
                <a:gd name="T20" fmla="*/ 813 w 838"/>
                <a:gd name="T21" fmla="*/ 591 h 803"/>
                <a:gd name="T22" fmla="*/ 571 w 838"/>
                <a:gd name="T23" fmla="*/ 803 h 803"/>
                <a:gd name="T24" fmla="*/ 0 w 838"/>
                <a:gd name="T25" fmla="*/ 233 h 803"/>
                <a:gd name="T26" fmla="*/ 241 w 838"/>
                <a:gd name="T27" fmla="*/ 21 h 803"/>
                <a:gd name="T28" fmla="*/ 259 w 838"/>
                <a:gd name="T29" fmla="*/ 9 h 803"/>
                <a:gd name="T30" fmla="*/ 279 w 838"/>
                <a:gd name="T31" fmla="*/ 1 h 803"/>
                <a:gd name="T32" fmla="*/ 299 w 838"/>
                <a:gd name="T33" fmla="*/ 0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8" h="803">
                  <a:moveTo>
                    <a:pt x="299" y="0"/>
                  </a:moveTo>
                  <a:lnTo>
                    <a:pt x="320" y="4"/>
                  </a:lnTo>
                  <a:lnTo>
                    <a:pt x="339" y="11"/>
                  </a:lnTo>
                  <a:lnTo>
                    <a:pt x="356" y="24"/>
                  </a:lnTo>
                  <a:lnTo>
                    <a:pt x="816" y="483"/>
                  </a:lnTo>
                  <a:lnTo>
                    <a:pt x="829" y="499"/>
                  </a:lnTo>
                  <a:lnTo>
                    <a:pt x="837" y="518"/>
                  </a:lnTo>
                  <a:lnTo>
                    <a:pt x="838" y="537"/>
                  </a:lnTo>
                  <a:lnTo>
                    <a:pt x="835" y="557"/>
                  </a:lnTo>
                  <a:lnTo>
                    <a:pt x="827" y="575"/>
                  </a:lnTo>
                  <a:lnTo>
                    <a:pt x="813" y="591"/>
                  </a:lnTo>
                  <a:lnTo>
                    <a:pt x="571" y="803"/>
                  </a:lnTo>
                  <a:lnTo>
                    <a:pt x="0" y="233"/>
                  </a:lnTo>
                  <a:lnTo>
                    <a:pt x="241" y="21"/>
                  </a:lnTo>
                  <a:lnTo>
                    <a:pt x="259" y="9"/>
                  </a:lnTo>
                  <a:lnTo>
                    <a:pt x="279" y="1"/>
                  </a:lnTo>
                  <a:lnTo>
                    <a:pt x="2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92"/>
            <p:cNvSpPr>
              <a:spLocks/>
            </p:cNvSpPr>
            <p:nvPr/>
          </p:nvSpPr>
          <p:spPr bwMode="auto">
            <a:xfrm>
              <a:off x="9969500" y="8686800"/>
              <a:ext cx="366713" cy="349250"/>
            </a:xfrm>
            <a:custGeom>
              <a:avLst/>
              <a:gdLst>
                <a:gd name="T0" fmla="*/ 350 w 922"/>
                <a:gd name="T1" fmla="*/ 0 h 880"/>
                <a:gd name="T2" fmla="*/ 922 w 922"/>
                <a:gd name="T3" fmla="*/ 570 h 880"/>
                <a:gd name="T4" fmla="*/ 570 w 922"/>
                <a:gd name="T5" fmla="*/ 880 h 880"/>
                <a:gd name="T6" fmla="*/ 0 w 922"/>
                <a:gd name="T7" fmla="*/ 310 h 880"/>
                <a:gd name="T8" fmla="*/ 350 w 922"/>
                <a:gd name="T9" fmla="*/ 0 h 880"/>
              </a:gdLst>
              <a:ahLst/>
              <a:cxnLst>
                <a:cxn ang="0">
                  <a:pos x="T0" y="T1"/>
                </a:cxn>
                <a:cxn ang="0">
                  <a:pos x="T2" y="T3"/>
                </a:cxn>
                <a:cxn ang="0">
                  <a:pos x="T4" y="T5"/>
                </a:cxn>
                <a:cxn ang="0">
                  <a:pos x="T6" y="T7"/>
                </a:cxn>
                <a:cxn ang="0">
                  <a:pos x="T8" y="T9"/>
                </a:cxn>
              </a:cxnLst>
              <a:rect l="0" t="0" r="r" b="b"/>
              <a:pathLst>
                <a:path w="922" h="880">
                  <a:moveTo>
                    <a:pt x="350" y="0"/>
                  </a:moveTo>
                  <a:lnTo>
                    <a:pt x="922" y="570"/>
                  </a:lnTo>
                  <a:lnTo>
                    <a:pt x="570" y="880"/>
                  </a:lnTo>
                  <a:lnTo>
                    <a:pt x="0" y="310"/>
                  </a:lnTo>
                  <a:lnTo>
                    <a:pt x="3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93"/>
            <p:cNvSpPr>
              <a:spLocks/>
            </p:cNvSpPr>
            <p:nvPr/>
          </p:nvSpPr>
          <p:spPr bwMode="auto">
            <a:xfrm>
              <a:off x="9807575" y="8843963"/>
              <a:ext cx="350838" cy="333375"/>
            </a:xfrm>
            <a:custGeom>
              <a:avLst/>
              <a:gdLst>
                <a:gd name="T0" fmla="*/ 309 w 880"/>
                <a:gd name="T1" fmla="*/ 0 h 841"/>
                <a:gd name="T2" fmla="*/ 880 w 880"/>
                <a:gd name="T3" fmla="*/ 570 h 841"/>
                <a:gd name="T4" fmla="*/ 598 w 880"/>
                <a:gd name="T5" fmla="*/ 820 h 841"/>
                <a:gd name="T6" fmla="*/ 579 w 880"/>
                <a:gd name="T7" fmla="*/ 832 h 841"/>
                <a:gd name="T8" fmla="*/ 560 w 880"/>
                <a:gd name="T9" fmla="*/ 838 h 841"/>
                <a:gd name="T10" fmla="*/ 539 w 880"/>
                <a:gd name="T11" fmla="*/ 841 h 841"/>
                <a:gd name="T12" fmla="*/ 518 w 880"/>
                <a:gd name="T13" fmla="*/ 837 h 841"/>
                <a:gd name="T14" fmla="*/ 498 w 880"/>
                <a:gd name="T15" fmla="*/ 830 h 841"/>
                <a:gd name="T16" fmla="*/ 482 w 880"/>
                <a:gd name="T17" fmla="*/ 817 h 841"/>
                <a:gd name="T18" fmla="*/ 23 w 880"/>
                <a:gd name="T19" fmla="*/ 358 h 841"/>
                <a:gd name="T20" fmla="*/ 10 w 880"/>
                <a:gd name="T21" fmla="*/ 341 h 841"/>
                <a:gd name="T22" fmla="*/ 2 w 880"/>
                <a:gd name="T23" fmla="*/ 323 h 841"/>
                <a:gd name="T24" fmla="*/ 0 w 880"/>
                <a:gd name="T25" fmla="*/ 303 h 841"/>
                <a:gd name="T26" fmla="*/ 3 w 880"/>
                <a:gd name="T27" fmla="*/ 284 h 841"/>
                <a:gd name="T28" fmla="*/ 12 w 880"/>
                <a:gd name="T29" fmla="*/ 266 h 841"/>
                <a:gd name="T30" fmla="*/ 26 w 880"/>
                <a:gd name="T31" fmla="*/ 250 h 841"/>
                <a:gd name="T32" fmla="*/ 309 w 880"/>
                <a:gd name="T33" fmla="*/ 0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0" h="841">
                  <a:moveTo>
                    <a:pt x="309" y="0"/>
                  </a:moveTo>
                  <a:lnTo>
                    <a:pt x="880" y="570"/>
                  </a:lnTo>
                  <a:lnTo>
                    <a:pt x="598" y="820"/>
                  </a:lnTo>
                  <a:lnTo>
                    <a:pt x="579" y="832"/>
                  </a:lnTo>
                  <a:lnTo>
                    <a:pt x="560" y="838"/>
                  </a:lnTo>
                  <a:lnTo>
                    <a:pt x="539" y="841"/>
                  </a:lnTo>
                  <a:lnTo>
                    <a:pt x="518" y="837"/>
                  </a:lnTo>
                  <a:lnTo>
                    <a:pt x="498" y="830"/>
                  </a:lnTo>
                  <a:lnTo>
                    <a:pt x="482" y="817"/>
                  </a:lnTo>
                  <a:lnTo>
                    <a:pt x="23" y="358"/>
                  </a:lnTo>
                  <a:lnTo>
                    <a:pt x="10" y="341"/>
                  </a:lnTo>
                  <a:lnTo>
                    <a:pt x="2" y="323"/>
                  </a:lnTo>
                  <a:lnTo>
                    <a:pt x="0" y="303"/>
                  </a:lnTo>
                  <a:lnTo>
                    <a:pt x="3" y="284"/>
                  </a:lnTo>
                  <a:lnTo>
                    <a:pt x="12" y="266"/>
                  </a:lnTo>
                  <a:lnTo>
                    <a:pt x="26" y="250"/>
                  </a:lnTo>
                  <a:lnTo>
                    <a:pt x="3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94"/>
            <p:cNvSpPr>
              <a:spLocks/>
            </p:cNvSpPr>
            <p:nvPr/>
          </p:nvSpPr>
          <p:spPr bwMode="auto">
            <a:xfrm>
              <a:off x="9931400" y="9404350"/>
              <a:ext cx="268288" cy="268288"/>
            </a:xfrm>
            <a:custGeom>
              <a:avLst/>
              <a:gdLst>
                <a:gd name="T0" fmla="*/ 158 w 674"/>
                <a:gd name="T1" fmla="*/ 0 h 674"/>
                <a:gd name="T2" fmla="*/ 440 w 674"/>
                <a:gd name="T3" fmla="*/ 281 h 674"/>
                <a:gd name="T4" fmla="*/ 471 w 674"/>
                <a:gd name="T5" fmla="*/ 278 h 674"/>
                <a:gd name="T6" fmla="*/ 502 w 674"/>
                <a:gd name="T7" fmla="*/ 280 h 674"/>
                <a:gd name="T8" fmla="*/ 534 w 674"/>
                <a:gd name="T9" fmla="*/ 287 h 674"/>
                <a:gd name="T10" fmla="*/ 563 w 674"/>
                <a:gd name="T11" fmla="*/ 298 h 674"/>
                <a:gd name="T12" fmla="*/ 591 w 674"/>
                <a:gd name="T13" fmla="*/ 314 h 674"/>
                <a:gd name="T14" fmla="*/ 617 w 674"/>
                <a:gd name="T15" fmla="*/ 336 h 674"/>
                <a:gd name="T16" fmla="*/ 637 w 674"/>
                <a:gd name="T17" fmla="*/ 361 h 674"/>
                <a:gd name="T18" fmla="*/ 653 w 674"/>
                <a:gd name="T19" fmla="*/ 388 h 674"/>
                <a:gd name="T20" fmla="*/ 665 w 674"/>
                <a:gd name="T21" fmla="*/ 416 h 674"/>
                <a:gd name="T22" fmla="*/ 672 w 674"/>
                <a:gd name="T23" fmla="*/ 446 h 674"/>
                <a:gd name="T24" fmla="*/ 674 w 674"/>
                <a:gd name="T25" fmla="*/ 476 h 674"/>
                <a:gd name="T26" fmla="*/ 672 w 674"/>
                <a:gd name="T27" fmla="*/ 506 h 674"/>
                <a:gd name="T28" fmla="*/ 665 w 674"/>
                <a:gd name="T29" fmla="*/ 536 h 674"/>
                <a:gd name="T30" fmla="*/ 653 w 674"/>
                <a:gd name="T31" fmla="*/ 564 h 674"/>
                <a:gd name="T32" fmla="*/ 637 w 674"/>
                <a:gd name="T33" fmla="*/ 591 h 674"/>
                <a:gd name="T34" fmla="*/ 617 w 674"/>
                <a:gd name="T35" fmla="*/ 616 h 674"/>
                <a:gd name="T36" fmla="*/ 592 w 674"/>
                <a:gd name="T37" fmla="*/ 636 h 674"/>
                <a:gd name="T38" fmla="*/ 565 w 674"/>
                <a:gd name="T39" fmla="*/ 652 h 674"/>
                <a:gd name="T40" fmla="*/ 536 w 674"/>
                <a:gd name="T41" fmla="*/ 664 h 674"/>
                <a:gd name="T42" fmla="*/ 507 w 674"/>
                <a:gd name="T43" fmla="*/ 672 h 674"/>
                <a:gd name="T44" fmla="*/ 477 w 674"/>
                <a:gd name="T45" fmla="*/ 674 h 674"/>
                <a:gd name="T46" fmla="*/ 446 w 674"/>
                <a:gd name="T47" fmla="*/ 672 h 674"/>
                <a:gd name="T48" fmla="*/ 416 w 674"/>
                <a:gd name="T49" fmla="*/ 664 h 674"/>
                <a:gd name="T50" fmla="*/ 387 w 674"/>
                <a:gd name="T51" fmla="*/ 652 h 674"/>
                <a:gd name="T52" fmla="*/ 361 w 674"/>
                <a:gd name="T53" fmla="*/ 636 h 674"/>
                <a:gd name="T54" fmla="*/ 336 w 674"/>
                <a:gd name="T55" fmla="*/ 616 h 674"/>
                <a:gd name="T56" fmla="*/ 315 w 674"/>
                <a:gd name="T57" fmla="*/ 590 h 674"/>
                <a:gd name="T58" fmla="*/ 299 w 674"/>
                <a:gd name="T59" fmla="*/ 563 h 674"/>
                <a:gd name="T60" fmla="*/ 287 w 674"/>
                <a:gd name="T61" fmla="*/ 533 h 674"/>
                <a:gd name="T62" fmla="*/ 280 w 674"/>
                <a:gd name="T63" fmla="*/ 503 h 674"/>
                <a:gd name="T64" fmla="*/ 278 w 674"/>
                <a:gd name="T65" fmla="*/ 471 h 674"/>
                <a:gd name="T66" fmla="*/ 281 w 674"/>
                <a:gd name="T67" fmla="*/ 440 h 674"/>
                <a:gd name="T68" fmla="*/ 0 w 674"/>
                <a:gd name="T69" fmla="*/ 158 h 674"/>
                <a:gd name="T70" fmla="*/ 158 w 674"/>
                <a:gd name="T71" fmla="*/ 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4" h="674">
                  <a:moveTo>
                    <a:pt x="158" y="0"/>
                  </a:moveTo>
                  <a:lnTo>
                    <a:pt x="440" y="281"/>
                  </a:lnTo>
                  <a:lnTo>
                    <a:pt x="471" y="278"/>
                  </a:lnTo>
                  <a:lnTo>
                    <a:pt x="502" y="280"/>
                  </a:lnTo>
                  <a:lnTo>
                    <a:pt x="534" y="287"/>
                  </a:lnTo>
                  <a:lnTo>
                    <a:pt x="563" y="298"/>
                  </a:lnTo>
                  <a:lnTo>
                    <a:pt x="591" y="314"/>
                  </a:lnTo>
                  <a:lnTo>
                    <a:pt x="617" y="336"/>
                  </a:lnTo>
                  <a:lnTo>
                    <a:pt x="637" y="361"/>
                  </a:lnTo>
                  <a:lnTo>
                    <a:pt x="653" y="388"/>
                  </a:lnTo>
                  <a:lnTo>
                    <a:pt x="665" y="416"/>
                  </a:lnTo>
                  <a:lnTo>
                    <a:pt x="672" y="446"/>
                  </a:lnTo>
                  <a:lnTo>
                    <a:pt x="674" y="476"/>
                  </a:lnTo>
                  <a:lnTo>
                    <a:pt x="672" y="506"/>
                  </a:lnTo>
                  <a:lnTo>
                    <a:pt x="665" y="536"/>
                  </a:lnTo>
                  <a:lnTo>
                    <a:pt x="653" y="564"/>
                  </a:lnTo>
                  <a:lnTo>
                    <a:pt x="637" y="591"/>
                  </a:lnTo>
                  <a:lnTo>
                    <a:pt x="617" y="616"/>
                  </a:lnTo>
                  <a:lnTo>
                    <a:pt x="592" y="636"/>
                  </a:lnTo>
                  <a:lnTo>
                    <a:pt x="565" y="652"/>
                  </a:lnTo>
                  <a:lnTo>
                    <a:pt x="536" y="664"/>
                  </a:lnTo>
                  <a:lnTo>
                    <a:pt x="507" y="672"/>
                  </a:lnTo>
                  <a:lnTo>
                    <a:pt x="477" y="674"/>
                  </a:lnTo>
                  <a:lnTo>
                    <a:pt x="446" y="672"/>
                  </a:lnTo>
                  <a:lnTo>
                    <a:pt x="416" y="664"/>
                  </a:lnTo>
                  <a:lnTo>
                    <a:pt x="387" y="652"/>
                  </a:lnTo>
                  <a:lnTo>
                    <a:pt x="361" y="636"/>
                  </a:lnTo>
                  <a:lnTo>
                    <a:pt x="336" y="616"/>
                  </a:lnTo>
                  <a:lnTo>
                    <a:pt x="315" y="590"/>
                  </a:lnTo>
                  <a:lnTo>
                    <a:pt x="299" y="563"/>
                  </a:lnTo>
                  <a:lnTo>
                    <a:pt x="287" y="533"/>
                  </a:lnTo>
                  <a:lnTo>
                    <a:pt x="280" y="503"/>
                  </a:lnTo>
                  <a:lnTo>
                    <a:pt x="278" y="471"/>
                  </a:lnTo>
                  <a:lnTo>
                    <a:pt x="281" y="440"/>
                  </a:lnTo>
                  <a:lnTo>
                    <a:pt x="0" y="158"/>
                  </a:lnTo>
                  <a:lnTo>
                    <a:pt x="1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95"/>
            <p:cNvSpPr>
              <a:spLocks/>
            </p:cNvSpPr>
            <p:nvPr/>
          </p:nvSpPr>
          <p:spPr bwMode="auto">
            <a:xfrm>
              <a:off x="9213850" y="9440863"/>
              <a:ext cx="349250" cy="366713"/>
            </a:xfrm>
            <a:custGeom>
              <a:avLst/>
              <a:gdLst>
                <a:gd name="T0" fmla="*/ 310 w 882"/>
                <a:gd name="T1" fmla="*/ 0 h 920"/>
                <a:gd name="T2" fmla="*/ 882 w 882"/>
                <a:gd name="T3" fmla="*/ 569 h 920"/>
                <a:gd name="T4" fmla="*/ 571 w 882"/>
                <a:gd name="T5" fmla="*/ 920 h 920"/>
                <a:gd name="T6" fmla="*/ 0 w 882"/>
                <a:gd name="T7" fmla="*/ 350 h 920"/>
                <a:gd name="T8" fmla="*/ 310 w 882"/>
                <a:gd name="T9" fmla="*/ 0 h 920"/>
              </a:gdLst>
              <a:ahLst/>
              <a:cxnLst>
                <a:cxn ang="0">
                  <a:pos x="T0" y="T1"/>
                </a:cxn>
                <a:cxn ang="0">
                  <a:pos x="T2" y="T3"/>
                </a:cxn>
                <a:cxn ang="0">
                  <a:pos x="T4" y="T5"/>
                </a:cxn>
                <a:cxn ang="0">
                  <a:pos x="T6" y="T7"/>
                </a:cxn>
                <a:cxn ang="0">
                  <a:pos x="T8" y="T9"/>
                </a:cxn>
              </a:cxnLst>
              <a:rect l="0" t="0" r="r" b="b"/>
              <a:pathLst>
                <a:path w="882" h="920">
                  <a:moveTo>
                    <a:pt x="310" y="0"/>
                  </a:moveTo>
                  <a:lnTo>
                    <a:pt x="882" y="569"/>
                  </a:lnTo>
                  <a:lnTo>
                    <a:pt x="571" y="920"/>
                  </a:lnTo>
                  <a:lnTo>
                    <a:pt x="0" y="350"/>
                  </a:lnTo>
                  <a:lnTo>
                    <a:pt x="3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96"/>
            <p:cNvSpPr>
              <a:spLocks/>
            </p:cNvSpPr>
            <p:nvPr/>
          </p:nvSpPr>
          <p:spPr bwMode="auto">
            <a:xfrm>
              <a:off x="9371013" y="9280525"/>
              <a:ext cx="333375" cy="349250"/>
            </a:xfrm>
            <a:custGeom>
              <a:avLst/>
              <a:gdLst>
                <a:gd name="T0" fmla="*/ 304 w 843"/>
                <a:gd name="T1" fmla="*/ 0 h 878"/>
                <a:gd name="T2" fmla="*/ 324 w 843"/>
                <a:gd name="T3" fmla="*/ 2 h 878"/>
                <a:gd name="T4" fmla="*/ 342 w 843"/>
                <a:gd name="T5" fmla="*/ 10 h 878"/>
                <a:gd name="T6" fmla="*/ 360 w 843"/>
                <a:gd name="T7" fmla="*/ 23 h 878"/>
                <a:gd name="T8" fmla="*/ 819 w 843"/>
                <a:gd name="T9" fmla="*/ 480 h 878"/>
                <a:gd name="T10" fmla="*/ 832 w 843"/>
                <a:gd name="T11" fmla="*/ 497 h 878"/>
                <a:gd name="T12" fmla="*/ 840 w 843"/>
                <a:gd name="T13" fmla="*/ 517 h 878"/>
                <a:gd name="T14" fmla="*/ 843 w 843"/>
                <a:gd name="T15" fmla="*/ 537 h 878"/>
                <a:gd name="T16" fmla="*/ 841 w 843"/>
                <a:gd name="T17" fmla="*/ 558 h 878"/>
                <a:gd name="T18" fmla="*/ 834 w 843"/>
                <a:gd name="T19" fmla="*/ 578 h 878"/>
                <a:gd name="T20" fmla="*/ 822 w 843"/>
                <a:gd name="T21" fmla="*/ 595 h 878"/>
                <a:gd name="T22" fmla="*/ 572 w 843"/>
                <a:gd name="T23" fmla="*/ 878 h 878"/>
                <a:gd name="T24" fmla="*/ 0 w 843"/>
                <a:gd name="T25" fmla="*/ 308 h 878"/>
                <a:gd name="T26" fmla="*/ 251 w 843"/>
                <a:gd name="T27" fmla="*/ 26 h 878"/>
                <a:gd name="T28" fmla="*/ 267 w 843"/>
                <a:gd name="T29" fmla="*/ 12 h 878"/>
                <a:gd name="T30" fmla="*/ 285 w 843"/>
                <a:gd name="T31" fmla="*/ 3 h 878"/>
                <a:gd name="T32" fmla="*/ 304 w 843"/>
                <a:gd name="T33" fmla="*/ 0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43" h="878">
                  <a:moveTo>
                    <a:pt x="304" y="0"/>
                  </a:moveTo>
                  <a:lnTo>
                    <a:pt x="324" y="2"/>
                  </a:lnTo>
                  <a:lnTo>
                    <a:pt x="342" y="10"/>
                  </a:lnTo>
                  <a:lnTo>
                    <a:pt x="360" y="23"/>
                  </a:lnTo>
                  <a:lnTo>
                    <a:pt x="819" y="480"/>
                  </a:lnTo>
                  <a:lnTo>
                    <a:pt x="832" y="497"/>
                  </a:lnTo>
                  <a:lnTo>
                    <a:pt x="840" y="517"/>
                  </a:lnTo>
                  <a:lnTo>
                    <a:pt x="843" y="537"/>
                  </a:lnTo>
                  <a:lnTo>
                    <a:pt x="841" y="558"/>
                  </a:lnTo>
                  <a:lnTo>
                    <a:pt x="834" y="578"/>
                  </a:lnTo>
                  <a:lnTo>
                    <a:pt x="822" y="595"/>
                  </a:lnTo>
                  <a:lnTo>
                    <a:pt x="572" y="878"/>
                  </a:lnTo>
                  <a:lnTo>
                    <a:pt x="0" y="308"/>
                  </a:lnTo>
                  <a:lnTo>
                    <a:pt x="251" y="26"/>
                  </a:lnTo>
                  <a:lnTo>
                    <a:pt x="267" y="12"/>
                  </a:lnTo>
                  <a:lnTo>
                    <a:pt x="285" y="3"/>
                  </a:lnTo>
                  <a:lnTo>
                    <a:pt x="3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97"/>
            <p:cNvSpPr>
              <a:spLocks/>
            </p:cNvSpPr>
            <p:nvPr/>
          </p:nvSpPr>
          <p:spPr bwMode="auto">
            <a:xfrm>
              <a:off x="9086850" y="9618663"/>
              <a:ext cx="319088" cy="331788"/>
            </a:xfrm>
            <a:custGeom>
              <a:avLst/>
              <a:gdLst>
                <a:gd name="T0" fmla="*/ 234 w 805"/>
                <a:gd name="T1" fmla="*/ 0 h 837"/>
                <a:gd name="T2" fmla="*/ 805 w 805"/>
                <a:gd name="T3" fmla="*/ 571 h 837"/>
                <a:gd name="T4" fmla="*/ 592 w 805"/>
                <a:gd name="T5" fmla="*/ 812 h 837"/>
                <a:gd name="T6" fmla="*/ 576 w 805"/>
                <a:gd name="T7" fmla="*/ 825 h 837"/>
                <a:gd name="T8" fmla="*/ 558 w 805"/>
                <a:gd name="T9" fmla="*/ 833 h 837"/>
                <a:gd name="T10" fmla="*/ 538 w 805"/>
                <a:gd name="T11" fmla="*/ 837 h 837"/>
                <a:gd name="T12" fmla="*/ 519 w 805"/>
                <a:gd name="T13" fmla="*/ 835 h 837"/>
                <a:gd name="T14" fmla="*/ 501 w 805"/>
                <a:gd name="T15" fmla="*/ 827 h 837"/>
                <a:gd name="T16" fmla="*/ 483 w 805"/>
                <a:gd name="T17" fmla="*/ 814 h 837"/>
                <a:gd name="T18" fmla="*/ 24 w 805"/>
                <a:gd name="T19" fmla="*/ 357 h 837"/>
                <a:gd name="T20" fmla="*/ 11 w 805"/>
                <a:gd name="T21" fmla="*/ 339 h 837"/>
                <a:gd name="T22" fmla="*/ 3 w 805"/>
                <a:gd name="T23" fmla="*/ 320 h 837"/>
                <a:gd name="T24" fmla="*/ 0 w 805"/>
                <a:gd name="T25" fmla="*/ 300 h 837"/>
                <a:gd name="T26" fmla="*/ 0 w 805"/>
                <a:gd name="T27" fmla="*/ 300 h 837"/>
                <a:gd name="T28" fmla="*/ 2 w 805"/>
                <a:gd name="T29" fmla="*/ 279 h 837"/>
                <a:gd name="T30" fmla="*/ 9 w 805"/>
                <a:gd name="T31" fmla="*/ 259 h 837"/>
                <a:gd name="T32" fmla="*/ 20 w 805"/>
                <a:gd name="T33" fmla="*/ 241 h 837"/>
                <a:gd name="T34" fmla="*/ 234 w 805"/>
                <a:gd name="T35" fmla="*/ 0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05" h="837">
                  <a:moveTo>
                    <a:pt x="234" y="0"/>
                  </a:moveTo>
                  <a:lnTo>
                    <a:pt x="805" y="571"/>
                  </a:lnTo>
                  <a:lnTo>
                    <a:pt x="592" y="812"/>
                  </a:lnTo>
                  <a:lnTo>
                    <a:pt x="576" y="825"/>
                  </a:lnTo>
                  <a:lnTo>
                    <a:pt x="558" y="833"/>
                  </a:lnTo>
                  <a:lnTo>
                    <a:pt x="538" y="837"/>
                  </a:lnTo>
                  <a:lnTo>
                    <a:pt x="519" y="835"/>
                  </a:lnTo>
                  <a:lnTo>
                    <a:pt x="501" y="827"/>
                  </a:lnTo>
                  <a:lnTo>
                    <a:pt x="483" y="814"/>
                  </a:lnTo>
                  <a:lnTo>
                    <a:pt x="24" y="357"/>
                  </a:lnTo>
                  <a:lnTo>
                    <a:pt x="11" y="339"/>
                  </a:lnTo>
                  <a:lnTo>
                    <a:pt x="3" y="320"/>
                  </a:lnTo>
                  <a:lnTo>
                    <a:pt x="0" y="300"/>
                  </a:lnTo>
                  <a:lnTo>
                    <a:pt x="0" y="300"/>
                  </a:lnTo>
                  <a:lnTo>
                    <a:pt x="2" y="279"/>
                  </a:lnTo>
                  <a:lnTo>
                    <a:pt x="9" y="259"/>
                  </a:lnTo>
                  <a:lnTo>
                    <a:pt x="20" y="241"/>
                  </a:lnTo>
                  <a:lnTo>
                    <a:pt x="2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cxnSp>
        <p:nvCxnSpPr>
          <p:cNvPr id="4" name="Straight Connector 3"/>
          <p:cNvCxnSpPr/>
          <p:nvPr/>
        </p:nvCxnSpPr>
        <p:spPr>
          <a:xfrm>
            <a:off x="9118431" y="2557896"/>
            <a:ext cx="0" cy="1627909"/>
          </a:xfrm>
          <a:prstGeom prst="line">
            <a:avLst/>
          </a:prstGeom>
          <a:ln w="31750">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9118431" y="6291696"/>
            <a:ext cx="0" cy="1627909"/>
          </a:xfrm>
          <a:prstGeom prst="line">
            <a:avLst/>
          </a:prstGeom>
          <a:ln w="31750">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49811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5503920" y="276820"/>
            <a:ext cx="7308411"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We are all over the world</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8" name="Rectangle 17"/>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19" name="Group 18"/>
          <p:cNvGrpSpPr/>
          <p:nvPr/>
        </p:nvGrpSpPr>
        <p:grpSpPr>
          <a:xfrm>
            <a:off x="17206106" y="-1"/>
            <a:ext cx="1081894" cy="1081895"/>
            <a:chOff x="17206106" y="-1"/>
            <a:chExt cx="1081894" cy="1081895"/>
          </a:xfrm>
        </p:grpSpPr>
        <p:sp>
          <p:nvSpPr>
            <p:cNvPr id="20" name="Isosceles Triangle 19"/>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20"/>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pSp>
        <p:nvGrpSpPr>
          <p:cNvPr id="22" name="Group 21"/>
          <p:cNvGrpSpPr/>
          <p:nvPr/>
        </p:nvGrpSpPr>
        <p:grpSpPr>
          <a:xfrm>
            <a:off x="4226293" y="2390367"/>
            <a:ext cx="9723120" cy="4868546"/>
            <a:chOff x="4132263" y="2863850"/>
            <a:chExt cx="8839200" cy="4425951"/>
          </a:xfrm>
          <a:solidFill>
            <a:schemeClr val="tx1">
              <a:lumMod val="50000"/>
            </a:schemeClr>
          </a:solidFill>
        </p:grpSpPr>
        <p:sp>
          <p:nvSpPr>
            <p:cNvPr id="23" name="Freeform 33"/>
            <p:cNvSpPr>
              <a:spLocks noEditPoints="1"/>
            </p:cNvSpPr>
            <p:nvPr/>
          </p:nvSpPr>
          <p:spPr bwMode="auto">
            <a:xfrm>
              <a:off x="4132263" y="3557588"/>
              <a:ext cx="8675688" cy="3732213"/>
            </a:xfrm>
            <a:custGeom>
              <a:avLst/>
              <a:gdLst>
                <a:gd name="T0" fmla="*/ 4950 w 5465"/>
                <a:gd name="T1" fmla="*/ 2099 h 2351"/>
                <a:gd name="T2" fmla="*/ 5308 w 5465"/>
                <a:gd name="T3" fmla="*/ 2015 h 2351"/>
                <a:gd name="T4" fmla="*/ 5390 w 5465"/>
                <a:gd name="T5" fmla="*/ 1685 h 2351"/>
                <a:gd name="T6" fmla="*/ 5244 w 5465"/>
                <a:gd name="T7" fmla="*/ 1695 h 2351"/>
                <a:gd name="T8" fmla="*/ 3311 w 5465"/>
                <a:gd name="T9" fmla="*/ 1693 h 2351"/>
                <a:gd name="T10" fmla="*/ 4828 w 5465"/>
                <a:gd name="T11" fmla="*/ 1675 h 2351"/>
                <a:gd name="T12" fmla="*/ 4826 w 5465"/>
                <a:gd name="T13" fmla="*/ 2042 h 2351"/>
                <a:gd name="T14" fmla="*/ 4539 w 5465"/>
                <a:gd name="T15" fmla="*/ 1974 h 2351"/>
                <a:gd name="T16" fmla="*/ 4579 w 5465"/>
                <a:gd name="T17" fmla="*/ 1668 h 2351"/>
                <a:gd name="T18" fmla="*/ 5172 w 5465"/>
                <a:gd name="T19" fmla="*/ 1602 h 2351"/>
                <a:gd name="T20" fmla="*/ 5135 w 5465"/>
                <a:gd name="T21" fmla="*/ 1549 h 2351"/>
                <a:gd name="T22" fmla="*/ 4317 w 5465"/>
                <a:gd name="T23" fmla="*/ 1516 h 2351"/>
                <a:gd name="T24" fmla="*/ 4991 w 5465"/>
                <a:gd name="T25" fmla="*/ 1470 h 2351"/>
                <a:gd name="T26" fmla="*/ 4917 w 5465"/>
                <a:gd name="T27" fmla="*/ 1491 h 2351"/>
                <a:gd name="T28" fmla="*/ 4531 w 5465"/>
                <a:gd name="T29" fmla="*/ 1464 h 2351"/>
                <a:gd name="T30" fmla="*/ 4193 w 5465"/>
                <a:gd name="T31" fmla="*/ 1470 h 2351"/>
                <a:gd name="T32" fmla="*/ 4381 w 5465"/>
                <a:gd name="T33" fmla="*/ 1464 h 2351"/>
                <a:gd name="T34" fmla="*/ 3470 w 5465"/>
                <a:gd name="T35" fmla="*/ 1316 h 2351"/>
                <a:gd name="T36" fmla="*/ 3769 w 5465"/>
                <a:gd name="T37" fmla="*/ 1287 h 2351"/>
                <a:gd name="T38" fmla="*/ 3888 w 5465"/>
                <a:gd name="T39" fmla="*/ 1256 h 2351"/>
                <a:gd name="T40" fmla="*/ 3763 w 5465"/>
                <a:gd name="T41" fmla="*/ 1233 h 2351"/>
                <a:gd name="T42" fmla="*/ 1595 w 5465"/>
                <a:gd name="T43" fmla="*/ 1130 h 2351"/>
                <a:gd name="T44" fmla="*/ 1519 w 5465"/>
                <a:gd name="T45" fmla="*/ 1089 h 2351"/>
                <a:gd name="T46" fmla="*/ 1399 w 5465"/>
                <a:gd name="T47" fmla="*/ 1062 h 2351"/>
                <a:gd name="T48" fmla="*/ 4517 w 5465"/>
                <a:gd name="T49" fmla="*/ 1015 h 2351"/>
                <a:gd name="T50" fmla="*/ 4632 w 5465"/>
                <a:gd name="T51" fmla="*/ 969 h 2351"/>
                <a:gd name="T52" fmla="*/ 4688 w 5465"/>
                <a:gd name="T53" fmla="*/ 864 h 2351"/>
                <a:gd name="T54" fmla="*/ 4756 w 5465"/>
                <a:gd name="T55" fmla="*/ 835 h 2351"/>
                <a:gd name="T56" fmla="*/ 4822 w 5465"/>
                <a:gd name="T57" fmla="*/ 796 h 2351"/>
                <a:gd name="T58" fmla="*/ 4836 w 5465"/>
                <a:gd name="T59" fmla="*/ 722 h 2351"/>
                <a:gd name="T60" fmla="*/ 4894 w 5465"/>
                <a:gd name="T61" fmla="*/ 662 h 2351"/>
                <a:gd name="T62" fmla="*/ 4847 w 5465"/>
                <a:gd name="T63" fmla="*/ 635 h 2351"/>
                <a:gd name="T64" fmla="*/ 3517 w 5465"/>
                <a:gd name="T65" fmla="*/ 701 h 2351"/>
                <a:gd name="T66" fmla="*/ 4880 w 5465"/>
                <a:gd name="T67" fmla="*/ 541 h 2351"/>
                <a:gd name="T68" fmla="*/ 1704 w 5465"/>
                <a:gd name="T69" fmla="*/ 561 h 2351"/>
                <a:gd name="T70" fmla="*/ 4847 w 5465"/>
                <a:gd name="T71" fmla="*/ 448 h 2351"/>
                <a:gd name="T72" fmla="*/ 2467 w 5465"/>
                <a:gd name="T73" fmla="*/ 491 h 2351"/>
                <a:gd name="T74" fmla="*/ 2598 w 5465"/>
                <a:gd name="T75" fmla="*/ 508 h 2351"/>
                <a:gd name="T76" fmla="*/ 5191 w 5465"/>
                <a:gd name="T77" fmla="*/ 332 h 2351"/>
                <a:gd name="T78" fmla="*/ 5063 w 5465"/>
                <a:gd name="T79" fmla="*/ 419 h 2351"/>
                <a:gd name="T80" fmla="*/ 1356 w 5465"/>
                <a:gd name="T81" fmla="*/ 207 h 2351"/>
                <a:gd name="T82" fmla="*/ 2257 w 5465"/>
                <a:gd name="T83" fmla="*/ 165 h 2351"/>
                <a:gd name="T84" fmla="*/ 1074 w 5465"/>
                <a:gd name="T85" fmla="*/ 58 h 2351"/>
                <a:gd name="T86" fmla="*/ 5421 w 5465"/>
                <a:gd name="T87" fmla="*/ 13 h 2351"/>
                <a:gd name="T88" fmla="*/ 1329 w 5465"/>
                <a:gd name="T89" fmla="*/ 71 h 2351"/>
                <a:gd name="T90" fmla="*/ 1169 w 5465"/>
                <a:gd name="T91" fmla="*/ 345 h 2351"/>
                <a:gd name="T92" fmla="*/ 1416 w 5465"/>
                <a:gd name="T93" fmla="*/ 246 h 2351"/>
                <a:gd name="T94" fmla="*/ 1721 w 5465"/>
                <a:gd name="T95" fmla="*/ 456 h 2351"/>
                <a:gd name="T96" fmla="*/ 1603 w 5465"/>
                <a:gd name="T97" fmla="*/ 621 h 2351"/>
                <a:gd name="T98" fmla="*/ 1294 w 5465"/>
                <a:gd name="T99" fmla="*/ 912 h 2351"/>
                <a:gd name="T100" fmla="*/ 1282 w 5465"/>
                <a:gd name="T101" fmla="*/ 1153 h 2351"/>
                <a:gd name="T102" fmla="*/ 1816 w 5465"/>
                <a:gd name="T103" fmla="*/ 1324 h 2351"/>
                <a:gd name="T104" fmla="*/ 1828 w 5465"/>
                <a:gd name="T105" fmla="*/ 1906 h 2351"/>
                <a:gd name="T106" fmla="*/ 1593 w 5465"/>
                <a:gd name="T107" fmla="*/ 2176 h 2351"/>
                <a:gd name="T108" fmla="*/ 1474 w 5465"/>
                <a:gd name="T109" fmla="*/ 2176 h 2351"/>
                <a:gd name="T110" fmla="*/ 1405 w 5465"/>
                <a:gd name="T111" fmla="*/ 1580 h 2351"/>
                <a:gd name="T112" fmla="*/ 1236 w 5465"/>
                <a:gd name="T113" fmla="*/ 1192 h 2351"/>
                <a:gd name="T114" fmla="*/ 804 w 5465"/>
                <a:gd name="T115" fmla="*/ 910 h 2351"/>
                <a:gd name="T116" fmla="*/ 604 w 5465"/>
                <a:gd name="T117" fmla="*/ 440 h 2351"/>
                <a:gd name="T118" fmla="*/ 74 w 5465"/>
                <a:gd name="T119" fmla="*/ 440 h 2351"/>
                <a:gd name="T120" fmla="*/ 43 w 5465"/>
                <a:gd name="T121" fmla="*/ 155 h 2351"/>
                <a:gd name="T122" fmla="*/ 641 w 5465"/>
                <a:gd name="T123" fmla="*/ 36 h 2351"/>
                <a:gd name="T124" fmla="*/ 1082 w 5465"/>
                <a:gd name="T125" fmla="*/ 108 h 2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65" h="2351">
                  <a:moveTo>
                    <a:pt x="5312" y="2093"/>
                  </a:moveTo>
                  <a:lnTo>
                    <a:pt x="5316" y="2093"/>
                  </a:lnTo>
                  <a:lnTo>
                    <a:pt x="5325" y="2099"/>
                  </a:lnTo>
                  <a:lnTo>
                    <a:pt x="5329" y="2108"/>
                  </a:lnTo>
                  <a:lnTo>
                    <a:pt x="5329" y="2124"/>
                  </a:lnTo>
                  <a:lnTo>
                    <a:pt x="5325" y="2138"/>
                  </a:lnTo>
                  <a:lnTo>
                    <a:pt x="5316" y="2153"/>
                  </a:lnTo>
                  <a:lnTo>
                    <a:pt x="5314" y="2153"/>
                  </a:lnTo>
                  <a:lnTo>
                    <a:pt x="5296" y="2169"/>
                  </a:lnTo>
                  <a:lnTo>
                    <a:pt x="5275" y="2184"/>
                  </a:lnTo>
                  <a:lnTo>
                    <a:pt x="5265" y="2192"/>
                  </a:lnTo>
                  <a:lnTo>
                    <a:pt x="5255" y="2200"/>
                  </a:lnTo>
                  <a:lnTo>
                    <a:pt x="5248" y="2205"/>
                  </a:lnTo>
                  <a:lnTo>
                    <a:pt x="5240" y="2213"/>
                  </a:lnTo>
                  <a:lnTo>
                    <a:pt x="5236" y="2221"/>
                  </a:lnTo>
                  <a:lnTo>
                    <a:pt x="5232" y="2229"/>
                  </a:lnTo>
                  <a:lnTo>
                    <a:pt x="5228" y="2238"/>
                  </a:lnTo>
                  <a:lnTo>
                    <a:pt x="5224" y="2235"/>
                  </a:lnTo>
                  <a:lnTo>
                    <a:pt x="5222" y="2225"/>
                  </a:lnTo>
                  <a:lnTo>
                    <a:pt x="5219" y="2209"/>
                  </a:lnTo>
                  <a:lnTo>
                    <a:pt x="5215" y="2196"/>
                  </a:lnTo>
                  <a:lnTo>
                    <a:pt x="5213" y="2184"/>
                  </a:lnTo>
                  <a:lnTo>
                    <a:pt x="5213" y="2172"/>
                  </a:lnTo>
                  <a:lnTo>
                    <a:pt x="5220" y="2163"/>
                  </a:lnTo>
                  <a:lnTo>
                    <a:pt x="5236" y="2153"/>
                  </a:lnTo>
                  <a:lnTo>
                    <a:pt x="5255" y="2145"/>
                  </a:lnTo>
                  <a:lnTo>
                    <a:pt x="5265" y="2141"/>
                  </a:lnTo>
                  <a:lnTo>
                    <a:pt x="5271" y="2139"/>
                  </a:lnTo>
                  <a:lnTo>
                    <a:pt x="5275" y="2138"/>
                  </a:lnTo>
                  <a:lnTo>
                    <a:pt x="5281" y="2130"/>
                  </a:lnTo>
                  <a:lnTo>
                    <a:pt x="5283" y="2122"/>
                  </a:lnTo>
                  <a:lnTo>
                    <a:pt x="5285" y="2112"/>
                  </a:lnTo>
                  <a:lnTo>
                    <a:pt x="5288" y="2105"/>
                  </a:lnTo>
                  <a:lnTo>
                    <a:pt x="5296" y="2097"/>
                  </a:lnTo>
                  <a:lnTo>
                    <a:pt x="5312" y="2093"/>
                  </a:lnTo>
                  <a:close/>
                  <a:moveTo>
                    <a:pt x="4929" y="2081"/>
                  </a:moveTo>
                  <a:lnTo>
                    <a:pt x="4935" y="2081"/>
                  </a:lnTo>
                  <a:lnTo>
                    <a:pt x="4941" y="2083"/>
                  </a:lnTo>
                  <a:lnTo>
                    <a:pt x="4945" y="2087"/>
                  </a:lnTo>
                  <a:lnTo>
                    <a:pt x="4948" y="2091"/>
                  </a:lnTo>
                  <a:lnTo>
                    <a:pt x="4950" y="2099"/>
                  </a:lnTo>
                  <a:lnTo>
                    <a:pt x="4948" y="2106"/>
                  </a:lnTo>
                  <a:lnTo>
                    <a:pt x="4945" y="2118"/>
                  </a:lnTo>
                  <a:lnTo>
                    <a:pt x="4937" y="2130"/>
                  </a:lnTo>
                  <a:lnTo>
                    <a:pt x="4929" y="2138"/>
                  </a:lnTo>
                  <a:lnTo>
                    <a:pt x="4923" y="2139"/>
                  </a:lnTo>
                  <a:lnTo>
                    <a:pt x="4919" y="2138"/>
                  </a:lnTo>
                  <a:lnTo>
                    <a:pt x="4913" y="2136"/>
                  </a:lnTo>
                  <a:lnTo>
                    <a:pt x="4908" y="2130"/>
                  </a:lnTo>
                  <a:lnTo>
                    <a:pt x="4898" y="2114"/>
                  </a:lnTo>
                  <a:lnTo>
                    <a:pt x="4896" y="2103"/>
                  </a:lnTo>
                  <a:lnTo>
                    <a:pt x="4902" y="2093"/>
                  </a:lnTo>
                  <a:lnTo>
                    <a:pt x="4915" y="2085"/>
                  </a:lnTo>
                  <a:lnTo>
                    <a:pt x="4921" y="2083"/>
                  </a:lnTo>
                  <a:lnTo>
                    <a:pt x="4929" y="2081"/>
                  </a:lnTo>
                  <a:close/>
                  <a:moveTo>
                    <a:pt x="5316" y="1974"/>
                  </a:moveTo>
                  <a:lnTo>
                    <a:pt x="5325" y="1976"/>
                  </a:lnTo>
                  <a:lnTo>
                    <a:pt x="5331" y="1984"/>
                  </a:lnTo>
                  <a:lnTo>
                    <a:pt x="5337" y="1994"/>
                  </a:lnTo>
                  <a:lnTo>
                    <a:pt x="5341" y="2005"/>
                  </a:lnTo>
                  <a:lnTo>
                    <a:pt x="5347" y="2019"/>
                  </a:lnTo>
                  <a:lnTo>
                    <a:pt x="5355" y="2031"/>
                  </a:lnTo>
                  <a:lnTo>
                    <a:pt x="5366" y="2040"/>
                  </a:lnTo>
                  <a:lnTo>
                    <a:pt x="5372" y="2042"/>
                  </a:lnTo>
                  <a:lnTo>
                    <a:pt x="5376" y="2048"/>
                  </a:lnTo>
                  <a:lnTo>
                    <a:pt x="5380" y="2054"/>
                  </a:lnTo>
                  <a:lnTo>
                    <a:pt x="5382" y="2070"/>
                  </a:lnTo>
                  <a:lnTo>
                    <a:pt x="5380" y="2087"/>
                  </a:lnTo>
                  <a:lnTo>
                    <a:pt x="5376" y="2093"/>
                  </a:lnTo>
                  <a:lnTo>
                    <a:pt x="5372" y="2099"/>
                  </a:lnTo>
                  <a:lnTo>
                    <a:pt x="5368" y="2105"/>
                  </a:lnTo>
                  <a:lnTo>
                    <a:pt x="5362" y="2106"/>
                  </a:lnTo>
                  <a:lnTo>
                    <a:pt x="5356" y="2106"/>
                  </a:lnTo>
                  <a:lnTo>
                    <a:pt x="5349" y="2103"/>
                  </a:lnTo>
                  <a:lnTo>
                    <a:pt x="5341" y="2099"/>
                  </a:lnTo>
                  <a:lnTo>
                    <a:pt x="5333" y="2089"/>
                  </a:lnTo>
                  <a:lnTo>
                    <a:pt x="5327" y="2077"/>
                  </a:lnTo>
                  <a:lnTo>
                    <a:pt x="5323" y="2058"/>
                  </a:lnTo>
                  <a:lnTo>
                    <a:pt x="5322" y="2050"/>
                  </a:lnTo>
                  <a:lnTo>
                    <a:pt x="5320" y="2040"/>
                  </a:lnTo>
                  <a:lnTo>
                    <a:pt x="5316" y="2031"/>
                  </a:lnTo>
                  <a:lnTo>
                    <a:pt x="5308" y="2015"/>
                  </a:lnTo>
                  <a:lnTo>
                    <a:pt x="5302" y="2000"/>
                  </a:lnTo>
                  <a:lnTo>
                    <a:pt x="5300" y="1988"/>
                  </a:lnTo>
                  <a:lnTo>
                    <a:pt x="5302" y="1978"/>
                  </a:lnTo>
                  <a:lnTo>
                    <a:pt x="5310" y="1974"/>
                  </a:lnTo>
                  <a:lnTo>
                    <a:pt x="5316" y="1974"/>
                  </a:lnTo>
                  <a:close/>
                  <a:moveTo>
                    <a:pt x="5048" y="1829"/>
                  </a:moveTo>
                  <a:lnTo>
                    <a:pt x="5051" y="1831"/>
                  </a:lnTo>
                  <a:lnTo>
                    <a:pt x="5053" y="1835"/>
                  </a:lnTo>
                  <a:lnTo>
                    <a:pt x="5053" y="1840"/>
                  </a:lnTo>
                  <a:lnTo>
                    <a:pt x="5053" y="1844"/>
                  </a:lnTo>
                  <a:lnTo>
                    <a:pt x="5050" y="1848"/>
                  </a:lnTo>
                  <a:lnTo>
                    <a:pt x="5048" y="1852"/>
                  </a:lnTo>
                  <a:lnTo>
                    <a:pt x="5044" y="1852"/>
                  </a:lnTo>
                  <a:lnTo>
                    <a:pt x="5040" y="1852"/>
                  </a:lnTo>
                  <a:lnTo>
                    <a:pt x="5038" y="1850"/>
                  </a:lnTo>
                  <a:lnTo>
                    <a:pt x="5034" y="1844"/>
                  </a:lnTo>
                  <a:lnTo>
                    <a:pt x="5032" y="1840"/>
                  </a:lnTo>
                  <a:lnTo>
                    <a:pt x="5032" y="1837"/>
                  </a:lnTo>
                  <a:lnTo>
                    <a:pt x="5036" y="1833"/>
                  </a:lnTo>
                  <a:lnTo>
                    <a:pt x="5040" y="1831"/>
                  </a:lnTo>
                  <a:lnTo>
                    <a:pt x="5044" y="1831"/>
                  </a:lnTo>
                  <a:lnTo>
                    <a:pt x="5048" y="1829"/>
                  </a:lnTo>
                  <a:close/>
                  <a:moveTo>
                    <a:pt x="5193" y="1732"/>
                  </a:moveTo>
                  <a:lnTo>
                    <a:pt x="5201" y="1732"/>
                  </a:lnTo>
                  <a:lnTo>
                    <a:pt x="5213" y="1738"/>
                  </a:lnTo>
                  <a:lnTo>
                    <a:pt x="5222" y="1743"/>
                  </a:lnTo>
                  <a:lnTo>
                    <a:pt x="5232" y="1753"/>
                  </a:lnTo>
                  <a:lnTo>
                    <a:pt x="5236" y="1761"/>
                  </a:lnTo>
                  <a:lnTo>
                    <a:pt x="5234" y="1767"/>
                  </a:lnTo>
                  <a:lnTo>
                    <a:pt x="5224" y="1771"/>
                  </a:lnTo>
                  <a:lnTo>
                    <a:pt x="5211" y="1769"/>
                  </a:lnTo>
                  <a:lnTo>
                    <a:pt x="5201" y="1765"/>
                  </a:lnTo>
                  <a:lnTo>
                    <a:pt x="5189" y="1757"/>
                  </a:lnTo>
                  <a:lnTo>
                    <a:pt x="5182" y="1749"/>
                  </a:lnTo>
                  <a:lnTo>
                    <a:pt x="5178" y="1739"/>
                  </a:lnTo>
                  <a:lnTo>
                    <a:pt x="5182" y="1734"/>
                  </a:lnTo>
                  <a:lnTo>
                    <a:pt x="5193" y="1732"/>
                  </a:lnTo>
                  <a:close/>
                  <a:moveTo>
                    <a:pt x="5384" y="1673"/>
                  </a:moveTo>
                  <a:lnTo>
                    <a:pt x="5388" y="1675"/>
                  </a:lnTo>
                  <a:lnTo>
                    <a:pt x="5390" y="1679"/>
                  </a:lnTo>
                  <a:lnTo>
                    <a:pt x="5390" y="1685"/>
                  </a:lnTo>
                  <a:lnTo>
                    <a:pt x="5390" y="1689"/>
                  </a:lnTo>
                  <a:lnTo>
                    <a:pt x="5386" y="1693"/>
                  </a:lnTo>
                  <a:lnTo>
                    <a:pt x="5384" y="1697"/>
                  </a:lnTo>
                  <a:lnTo>
                    <a:pt x="5380" y="1699"/>
                  </a:lnTo>
                  <a:lnTo>
                    <a:pt x="5376" y="1697"/>
                  </a:lnTo>
                  <a:lnTo>
                    <a:pt x="5374" y="1695"/>
                  </a:lnTo>
                  <a:lnTo>
                    <a:pt x="5370" y="1689"/>
                  </a:lnTo>
                  <a:lnTo>
                    <a:pt x="5368" y="1685"/>
                  </a:lnTo>
                  <a:lnTo>
                    <a:pt x="5368" y="1681"/>
                  </a:lnTo>
                  <a:lnTo>
                    <a:pt x="5372" y="1679"/>
                  </a:lnTo>
                  <a:lnTo>
                    <a:pt x="5376" y="1675"/>
                  </a:lnTo>
                  <a:lnTo>
                    <a:pt x="5380" y="1675"/>
                  </a:lnTo>
                  <a:lnTo>
                    <a:pt x="5384" y="1673"/>
                  </a:lnTo>
                  <a:close/>
                  <a:moveTo>
                    <a:pt x="5421" y="1662"/>
                  </a:moveTo>
                  <a:lnTo>
                    <a:pt x="5424" y="1664"/>
                  </a:lnTo>
                  <a:lnTo>
                    <a:pt x="5426" y="1666"/>
                  </a:lnTo>
                  <a:lnTo>
                    <a:pt x="5426" y="1671"/>
                  </a:lnTo>
                  <a:lnTo>
                    <a:pt x="5424" y="1677"/>
                  </a:lnTo>
                  <a:lnTo>
                    <a:pt x="5423" y="1681"/>
                  </a:lnTo>
                  <a:lnTo>
                    <a:pt x="5421" y="1683"/>
                  </a:lnTo>
                  <a:lnTo>
                    <a:pt x="5417" y="1685"/>
                  </a:lnTo>
                  <a:lnTo>
                    <a:pt x="5413" y="1685"/>
                  </a:lnTo>
                  <a:lnTo>
                    <a:pt x="5411" y="1681"/>
                  </a:lnTo>
                  <a:lnTo>
                    <a:pt x="5407" y="1675"/>
                  </a:lnTo>
                  <a:lnTo>
                    <a:pt x="5405" y="1671"/>
                  </a:lnTo>
                  <a:lnTo>
                    <a:pt x="5405" y="1668"/>
                  </a:lnTo>
                  <a:lnTo>
                    <a:pt x="5409" y="1666"/>
                  </a:lnTo>
                  <a:lnTo>
                    <a:pt x="5413" y="1664"/>
                  </a:lnTo>
                  <a:lnTo>
                    <a:pt x="5417" y="1662"/>
                  </a:lnTo>
                  <a:lnTo>
                    <a:pt x="5421" y="1662"/>
                  </a:lnTo>
                  <a:close/>
                  <a:moveTo>
                    <a:pt x="5236" y="1660"/>
                  </a:moveTo>
                  <a:lnTo>
                    <a:pt x="5242" y="1662"/>
                  </a:lnTo>
                  <a:lnTo>
                    <a:pt x="5248" y="1664"/>
                  </a:lnTo>
                  <a:lnTo>
                    <a:pt x="5255" y="1668"/>
                  </a:lnTo>
                  <a:lnTo>
                    <a:pt x="5263" y="1675"/>
                  </a:lnTo>
                  <a:lnTo>
                    <a:pt x="5271" y="1685"/>
                  </a:lnTo>
                  <a:lnTo>
                    <a:pt x="5273" y="1693"/>
                  </a:lnTo>
                  <a:lnTo>
                    <a:pt x="5271" y="1701"/>
                  </a:lnTo>
                  <a:lnTo>
                    <a:pt x="5263" y="1703"/>
                  </a:lnTo>
                  <a:lnTo>
                    <a:pt x="5255" y="1701"/>
                  </a:lnTo>
                  <a:lnTo>
                    <a:pt x="5244" y="1695"/>
                  </a:lnTo>
                  <a:lnTo>
                    <a:pt x="5236" y="1687"/>
                  </a:lnTo>
                  <a:lnTo>
                    <a:pt x="5230" y="1679"/>
                  </a:lnTo>
                  <a:lnTo>
                    <a:pt x="5228" y="1670"/>
                  </a:lnTo>
                  <a:lnTo>
                    <a:pt x="5230" y="1664"/>
                  </a:lnTo>
                  <a:lnTo>
                    <a:pt x="5236" y="1660"/>
                  </a:lnTo>
                  <a:close/>
                  <a:moveTo>
                    <a:pt x="3390" y="1607"/>
                  </a:moveTo>
                  <a:lnTo>
                    <a:pt x="3404" y="1611"/>
                  </a:lnTo>
                  <a:lnTo>
                    <a:pt x="3414" y="1617"/>
                  </a:lnTo>
                  <a:lnTo>
                    <a:pt x="3415" y="1629"/>
                  </a:lnTo>
                  <a:lnTo>
                    <a:pt x="3415" y="1640"/>
                  </a:lnTo>
                  <a:lnTo>
                    <a:pt x="3410" y="1652"/>
                  </a:lnTo>
                  <a:lnTo>
                    <a:pt x="3402" y="1664"/>
                  </a:lnTo>
                  <a:lnTo>
                    <a:pt x="3396" y="1673"/>
                  </a:lnTo>
                  <a:lnTo>
                    <a:pt x="3396" y="1687"/>
                  </a:lnTo>
                  <a:lnTo>
                    <a:pt x="3398" y="1704"/>
                  </a:lnTo>
                  <a:lnTo>
                    <a:pt x="3402" y="1724"/>
                  </a:lnTo>
                  <a:lnTo>
                    <a:pt x="3406" y="1743"/>
                  </a:lnTo>
                  <a:lnTo>
                    <a:pt x="3408" y="1759"/>
                  </a:lnTo>
                  <a:lnTo>
                    <a:pt x="3406" y="1771"/>
                  </a:lnTo>
                  <a:lnTo>
                    <a:pt x="3400" y="1778"/>
                  </a:lnTo>
                  <a:lnTo>
                    <a:pt x="3388" y="1786"/>
                  </a:lnTo>
                  <a:lnTo>
                    <a:pt x="3377" y="1802"/>
                  </a:lnTo>
                  <a:lnTo>
                    <a:pt x="3367" y="1817"/>
                  </a:lnTo>
                  <a:lnTo>
                    <a:pt x="3355" y="1833"/>
                  </a:lnTo>
                  <a:lnTo>
                    <a:pt x="3347" y="1840"/>
                  </a:lnTo>
                  <a:lnTo>
                    <a:pt x="3342" y="1846"/>
                  </a:lnTo>
                  <a:lnTo>
                    <a:pt x="3332" y="1848"/>
                  </a:lnTo>
                  <a:lnTo>
                    <a:pt x="3322" y="1846"/>
                  </a:lnTo>
                  <a:lnTo>
                    <a:pt x="3316" y="1838"/>
                  </a:lnTo>
                  <a:lnTo>
                    <a:pt x="3313" y="1825"/>
                  </a:lnTo>
                  <a:lnTo>
                    <a:pt x="3311" y="1811"/>
                  </a:lnTo>
                  <a:lnTo>
                    <a:pt x="3309" y="1796"/>
                  </a:lnTo>
                  <a:lnTo>
                    <a:pt x="3307" y="1780"/>
                  </a:lnTo>
                  <a:lnTo>
                    <a:pt x="3301" y="1771"/>
                  </a:lnTo>
                  <a:lnTo>
                    <a:pt x="3301" y="1771"/>
                  </a:lnTo>
                  <a:lnTo>
                    <a:pt x="3295" y="1759"/>
                  </a:lnTo>
                  <a:lnTo>
                    <a:pt x="3293" y="1743"/>
                  </a:lnTo>
                  <a:lnTo>
                    <a:pt x="3295" y="1728"/>
                  </a:lnTo>
                  <a:lnTo>
                    <a:pt x="3301" y="1710"/>
                  </a:lnTo>
                  <a:lnTo>
                    <a:pt x="3305" y="1701"/>
                  </a:lnTo>
                  <a:lnTo>
                    <a:pt x="3311" y="1693"/>
                  </a:lnTo>
                  <a:lnTo>
                    <a:pt x="3314" y="1687"/>
                  </a:lnTo>
                  <a:lnTo>
                    <a:pt x="3326" y="1675"/>
                  </a:lnTo>
                  <a:lnTo>
                    <a:pt x="3340" y="1658"/>
                  </a:lnTo>
                  <a:lnTo>
                    <a:pt x="3355" y="1638"/>
                  </a:lnTo>
                  <a:lnTo>
                    <a:pt x="3367" y="1623"/>
                  </a:lnTo>
                  <a:lnTo>
                    <a:pt x="3381" y="1613"/>
                  </a:lnTo>
                  <a:lnTo>
                    <a:pt x="3390" y="1607"/>
                  </a:lnTo>
                  <a:close/>
                  <a:moveTo>
                    <a:pt x="3305" y="1596"/>
                  </a:moveTo>
                  <a:lnTo>
                    <a:pt x="3309" y="1598"/>
                  </a:lnTo>
                  <a:lnTo>
                    <a:pt x="3311" y="1602"/>
                  </a:lnTo>
                  <a:lnTo>
                    <a:pt x="3311" y="1605"/>
                  </a:lnTo>
                  <a:lnTo>
                    <a:pt x="3311" y="1611"/>
                  </a:lnTo>
                  <a:lnTo>
                    <a:pt x="3307" y="1615"/>
                  </a:lnTo>
                  <a:lnTo>
                    <a:pt x="3305" y="1619"/>
                  </a:lnTo>
                  <a:lnTo>
                    <a:pt x="3301" y="1619"/>
                  </a:lnTo>
                  <a:lnTo>
                    <a:pt x="3297" y="1619"/>
                  </a:lnTo>
                  <a:lnTo>
                    <a:pt x="3295" y="1615"/>
                  </a:lnTo>
                  <a:lnTo>
                    <a:pt x="3291" y="1611"/>
                  </a:lnTo>
                  <a:lnTo>
                    <a:pt x="3289" y="1605"/>
                  </a:lnTo>
                  <a:lnTo>
                    <a:pt x="3289" y="1604"/>
                  </a:lnTo>
                  <a:lnTo>
                    <a:pt x="3293" y="1600"/>
                  </a:lnTo>
                  <a:lnTo>
                    <a:pt x="3297" y="1598"/>
                  </a:lnTo>
                  <a:lnTo>
                    <a:pt x="3301" y="1596"/>
                  </a:lnTo>
                  <a:lnTo>
                    <a:pt x="3305" y="1596"/>
                  </a:lnTo>
                  <a:close/>
                  <a:moveTo>
                    <a:pt x="4704" y="1592"/>
                  </a:moveTo>
                  <a:lnTo>
                    <a:pt x="4711" y="1594"/>
                  </a:lnTo>
                  <a:lnTo>
                    <a:pt x="4713" y="1594"/>
                  </a:lnTo>
                  <a:lnTo>
                    <a:pt x="4733" y="1607"/>
                  </a:lnTo>
                  <a:lnTo>
                    <a:pt x="4746" y="1627"/>
                  </a:lnTo>
                  <a:lnTo>
                    <a:pt x="4756" y="1652"/>
                  </a:lnTo>
                  <a:lnTo>
                    <a:pt x="4758" y="1662"/>
                  </a:lnTo>
                  <a:lnTo>
                    <a:pt x="4762" y="1670"/>
                  </a:lnTo>
                  <a:lnTo>
                    <a:pt x="4764" y="1675"/>
                  </a:lnTo>
                  <a:lnTo>
                    <a:pt x="4768" y="1679"/>
                  </a:lnTo>
                  <a:lnTo>
                    <a:pt x="4772" y="1681"/>
                  </a:lnTo>
                  <a:lnTo>
                    <a:pt x="4777" y="1685"/>
                  </a:lnTo>
                  <a:lnTo>
                    <a:pt x="4785" y="1687"/>
                  </a:lnTo>
                  <a:lnTo>
                    <a:pt x="4795" y="1689"/>
                  </a:lnTo>
                  <a:lnTo>
                    <a:pt x="4807" y="1689"/>
                  </a:lnTo>
                  <a:lnTo>
                    <a:pt x="4818" y="1685"/>
                  </a:lnTo>
                  <a:lnTo>
                    <a:pt x="4828" y="1675"/>
                  </a:lnTo>
                  <a:lnTo>
                    <a:pt x="4832" y="1662"/>
                  </a:lnTo>
                  <a:lnTo>
                    <a:pt x="4834" y="1646"/>
                  </a:lnTo>
                  <a:lnTo>
                    <a:pt x="4834" y="1631"/>
                  </a:lnTo>
                  <a:lnTo>
                    <a:pt x="4834" y="1617"/>
                  </a:lnTo>
                  <a:lnTo>
                    <a:pt x="4836" y="1609"/>
                  </a:lnTo>
                  <a:lnTo>
                    <a:pt x="4840" y="1604"/>
                  </a:lnTo>
                  <a:lnTo>
                    <a:pt x="4844" y="1600"/>
                  </a:lnTo>
                  <a:lnTo>
                    <a:pt x="4849" y="1598"/>
                  </a:lnTo>
                  <a:lnTo>
                    <a:pt x="4855" y="1596"/>
                  </a:lnTo>
                  <a:lnTo>
                    <a:pt x="4863" y="1598"/>
                  </a:lnTo>
                  <a:lnTo>
                    <a:pt x="4871" y="1604"/>
                  </a:lnTo>
                  <a:lnTo>
                    <a:pt x="4879" y="1615"/>
                  </a:lnTo>
                  <a:lnTo>
                    <a:pt x="4884" y="1631"/>
                  </a:lnTo>
                  <a:lnTo>
                    <a:pt x="4890" y="1650"/>
                  </a:lnTo>
                  <a:lnTo>
                    <a:pt x="4900" y="1670"/>
                  </a:lnTo>
                  <a:lnTo>
                    <a:pt x="4913" y="1693"/>
                  </a:lnTo>
                  <a:lnTo>
                    <a:pt x="4929" y="1716"/>
                  </a:lnTo>
                  <a:lnTo>
                    <a:pt x="4948" y="1743"/>
                  </a:lnTo>
                  <a:lnTo>
                    <a:pt x="4968" y="1769"/>
                  </a:lnTo>
                  <a:lnTo>
                    <a:pt x="4987" y="1788"/>
                  </a:lnTo>
                  <a:lnTo>
                    <a:pt x="5001" y="1802"/>
                  </a:lnTo>
                  <a:lnTo>
                    <a:pt x="5007" y="1805"/>
                  </a:lnTo>
                  <a:lnTo>
                    <a:pt x="5011" y="1813"/>
                  </a:lnTo>
                  <a:lnTo>
                    <a:pt x="5015" y="1821"/>
                  </a:lnTo>
                  <a:lnTo>
                    <a:pt x="5016" y="1829"/>
                  </a:lnTo>
                  <a:lnTo>
                    <a:pt x="5020" y="1854"/>
                  </a:lnTo>
                  <a:lnTo>
                    <a:pt x="5020" y="1881"/>
                  </a:lnTo>
                  <a:lnTo>
                    <a:pt x="5016" y="1908"/>
                  </a:lnTo>
                  <a:lnTo>
                    <a:pt x="5009" y="1943"/>
                  </a:lnTo>
                  <a:lnTo>
                    <a:pt x="4997" y="1969"/>
                  </a:lnTo>
                  <a:lnTo>
                    <a:pt x="4983" y="1998"/>
                  </a:lnTo>
                  <a:lnTo>
                    <a:pt x="4968" y="2027"/>
                  </a:lnTo>
                  <a:lnTo>
                    <a:pt x="4948" y="2052"/>
                  </a:lnTo>
                  <a:lnTo>
                    <a:pt x="4929" y="2068"/>
                  </a:lnTo>
                  <a:lnTo>
                    <a:pt x="4919" y="2070"/>
                  </a:lnTo>
                  <a:lnTo>
                    <a:pt x="4912" y="2070"/>
                  </a:lnTo>
                  <a:lnTo>
                    <a:pt x="4902" y="2068"/>
                  </a:lnTo>
                  <a:lnTo>
                    <a:pt x="4880" y="2058"/>
                  </a:lnTo>
                  <a:lnTo>
                    <a:pt x="4863" y="2054"/>
                  </a:lnTo>
                  <a:lnTo>
                    <a:pt x="4844" y="2050"/>
                  </a:lnTo>
                  <a:lnTo>
                    <a:pt x="4826" y="2042"/>
                  </a:lnTo>
                  <a:lnTo>
                    <a:pt x="4811" y="2027"/>
                  </a:lnTo>
                  <a:lnTo>
                    <a:pt x="4797" y="2000"/>
                  </a:lnTo>
                  <a:lnTo>
                    <a:pt x="4785" y="1972"/>
                  </a:lnTo>
                  <a:lnTo>
                    <a:pt x="4781" y="1965"/>
                  </a:lnTo>
                  <a:lnTo>
                    <a:pt x="4777" y="1959"/>
                  </a:lnTo>
                  <a:lnTo>
                    <a:pt x="4776" y="1953"/>
                  </a:lnTo>
                  <a:lnTo>
                    <a:pt x="4772" y="1951"/>
                  </a:lnTo>
                  <a:lnTo>
                    <a:pt x="4770" y="1951"/>
                  </a:lnTo>
                  <a:lnTo>
                    <a:pt x="4768" y="1955"/>
                  </a:lnTo>
                  <a:lnTo>
                    <a:pt x="4764" y="1959"/>
                  </a:lnTo>
                  <a:lnTo>
                    <a:pt x="4764" y="1963"/>
                  </a:lnTo>
                  <a:lnTo>
                    <a:pt x="4764" y="1967"/>
                  </a:lnTo>
                  <a:lnTo>
                    <a:pt x="4764" y="1969"/>
                  </a:lnTo>
                  <a:lnTo>
                    <a:pt x="4764" y="1971"/>
                  </a:lnTo>
                  <a:lnTo>
                    <a:pt x="4764" y="1972"/>
                  </a:lnTo>
                  <a:lnTo>
                    <a:pt x="4762" y="1971"/>
                  </a:lnTo>
                  <a:lnTo>
                    <a:pt x="4756" y="1967"/>
                  </a:lnTo>
                  <a:lnTo>
                    <a:pt x="4744" y="1961"/>
                  </a:lnTo>
                  <a:lnTo>
                    <a:pt x="4729" y="1951"/>
                  </a:lnTo>
                  <a:lnTo>
                    <a:pt x="4719" y="1945"/>
                  </a:lnTo>
                  <a:lnTo>
                    <a:pt x="4711" y="1941"/>
                  </a:lnTo>
                  <a:lnTo>
                    <a:pt x="4696" y="1936"/>
                  </a:lnTo>
                  <a:lnTo>
                    <a:pt x="4680" y="1932"/>
                  </a:lnTo>
                  <a:lnTo>
                    <a:pt x="4659" y="1932"/>
                  </a:lnTo>
                  <a:lnTo>
                    <a:pt x="4641" y="1936"/>
                  </a:lnTo>
                  <a:lnTo>
                    <a:pt x="4628" y="1939"/>
                  </a:lnTo>
                  <a:lnTo>
                    <a:pt x="4626" y="1939"/>
                  </a:lnTo>
                  <a:lnTo>
                    <a:pt x="4620" y="1939"/>
                  </a:lnTo>
                  <a:lnTo>
                    <a:pt x="4612" y="1939"/>
                  </a:lnTo>
                  <a:lnTo>
                    <a:pt x="4605" y="1938"/>
                  </a:lnTo>
                  <a:lnTo>
                    <a:pt x="4595" y="1938"/>
                  </a:lnTo>
                  <a:lnTo>
                    <a:pt x="4585" y="1936"/>
                  </a:lnTo>
                  <a:lnTo>
                    <a:pt x="4575" y="1936"/>
                  </a:lnTo>
                  <a:lnTo>
                    <a:pt x="4570" y="1938"/>
                  </a:lnTo>
                  <a:lnTo>
                    <a:pt x="4564" y="1939"/>
                  </a:lnTo>
                  <a:lnTo>
                    <a:pt x="4560" y="1945"/>
                  </a:lnTo>
                  <a:lnTo>
                    <a:pt x="4556" y="1951"/>
                  </a:lnTo>
                  <a:lnTo>
                    <a:pt x="4554" y="1959"/>
                  </a:lnTo>
                  <a:lnTo>
                    <a:pt x="4550" y="1965"/>
                  </a:lnTo>
                  <a:lnTo>
                    <a:pt x="4544" y="1971"/>
                  </a:lnTo>
                  <a:lnTo>
                    <a:pt x="4539" y="1974"/>
                  </a:lnTo>
                  <a:lnTo>
                    <a:pt x="4531" y="1976"/>
                  </a:lnTo>
                  <a:lnTo>
                    <a:pt x="4515" y="1978"/>
                  </a:lnTo>
                  <a:lnTo>
                    <a:pt x="4498" y="1978"/>
                  </a:lnTo>
                  <a:lnTo>
                    <a:pt x="4482" y="1980"/>
                  </a:lnTo>
                  <a:lnTo>
                    <a:pt x="4467" y="1986"/>
                  </a:lnTo>
                  <a:lnTo>
                    <a:pt x="4453" y="1990"/>
                  </a:lnTo>
                  <a:lnTo>
                    <a:pt x="4439" y="1986"/>
                  </a:lnTo>
                  <a:lnTo>
                    <a:pt x="4436" y="1980"/>
                  </a:lnTo>
                  <a:lnTo>
                    <a:pt x="4436" y="1972"/>
                  </a:lnTo>
                  <a:lnTo>
                    <a:pt x="4437" y="1963"/>
                  </a:lnTo>
                  <a:lnTo>
                    <a:pt x="4441" y="1951"/>
                  </a:lnTo>
                  <a:lnTo>
                    <a:pt x="4439" y="1936"/>
                  </a:lnTo>
                  <a:lnTo>
                    <a:pt x="4434" y="1916"/>
                  </a:lnTo>
                  <a:lnTo>
                    <a:pt x="4424" y="1883"/>
                  </a:lnTo>
                  <a:lnTo>
                    <a:pt x="4418" y="1854"/>
                  </a:lnTo>
                  <a:lnTo>
                    <a:pt x="4412" y="1827"/>
                  </a:lnTo>
                  <a:lnTo>
                    <a:pt x="4404" y="1805"/>
                  </a:lnTo>
                  <a:lnTo>
                    <a:pt x="4401" y="1794"/>
                  </a:lnTo>
                  <a:lnTo>
                    <a:pt x="4403" y="1778"/>
                  </a:lnTo>
                  <a:lnTo>
                    <a:pt x="4408" y="1763"/>
                  </a:lnTo>
                  <a:lnTo>
                    <a:pt x="4418" y="1749"/>
                  </a:lnTo>
                  <a:lnTo>
                    <a:pt x="4434" y="1739"/>
                  </a:lnTo>
                  <a:lnTo>
                    <a:pt x="4455" y="1736"/>
                  </a:lnTo>
                  <a:lnTo>
                    <a:pt x="4486" y="1732"/>
                  </a:lnTo>
                  <a:lnTo>
                    <a:pt x="4507" y="1728"/>
                  </a:lnTo>
                  <a:lnTo>
                    <a:pt x="4523" y="1718"/>
                  </a:lnTo>
                  <a:lnTo>
                    <a:pt x="4527" y="1708"/>
                  </a:lnTo>
                  <a:lnTo>
                    <a:pt x="4527" y="1703"/>
                  </a:lnTo>
                  <a:lnTo>
                    <a:pt x="4527" y="1697"/>
                  </a:lnTo>
                  <a:lnTo>
                    <a:pt x="4527" y="1693"/>
                  </a:lnTo>
                  <a:lnTo>
                    <a:pt x="4529" y="1687"/>
                  </a:lnTo>
                  <a:lnTo>
                    <a:pt x="4531" y="1685"/>
                  </a:lnTo>
                  <a:lnTo>
                    <a:pt x="4535" y="1683"/>
                  </a:lnTo>
                  <a:lnTo>
                    <a:pt x="4539" y="1681"/>
                  </a:lnTo>
                  <a:lnTo>
                    <a:pt x="4544" y="1679"/>
                  </a:lnTo>
                  <a:lnTo>
                    <a:pt x="4552" y="1679"/>
                  </a:lnTo>
                  <a:lnTo>
                    <a:pt x="4560" y="1679"/>
                  </a:lnTo>
                  <a:lnTo>
                    <a:pt x="4568" y="1677"/>
                  </a:lnTo>
                  <a:lnTo>
                    <a:pt x="4572" y="1677"/>
                  </a:lnTo>
                  <a:lnTo>
                    <a:pt x="4575" y="1675"/>
                  </a:lnTo>
                  <a:lnTo>
                    <a:pt x="4579" y="1668"/>
                  </a:lnTo>
                  <a:lnTo>
                    <a:pt x="4581" y="1660"/>
                  </a:lnTo>
                  <a:lnTo>
                    <a:pt x="4581" y="1652"/>
                  </a:lnTo>
                  <a:lnTo>
                    <a:pt x="4581" y="1642"/>
                  </a:lnTo>
                  <a:lnTo>
                    <a:pt x="4583" y="1635"/>
                  </a:lnTo>
                  <a:lnTo>
                    <a:pt x="4589" y="1629"/>
                  </a:lnTo>
                  <a:lnTo>
                    <a:pt x="4601" y="1627"/>
                  </a:lnTo>
                  <a:lnTo>
                    <a:pt x="4605" y="1627"/>
                  </a:lnTo>
                  <a:lnTo>
                    <a:pt x="4612" y="1629"/>
                  </a:lnTo>
                  <a:lnTo>
                    <a:pt x="4618" y="1631"/>
                  </a:lnTo>
                  <a:lnTo>
                    <a:pt x="4624" y="1633"/>
                  </a:lnTo>
                  <a:lnTo>
                    <a:pt x="4628" y="1637"/>
                  </a:lnTo>
                  <a:lnTo>
                    <a:pt x="4630" y="1640"/>
                  </a:lnTo>
                  <a:lnTo>
                    <a:pt x="4634" y="1646"/>
                  </a:lnTo>
                  <a:lnTo>
                    <a:pt x="4636" y="1650"/>
                  </a:lnTo>
                  <a:lnTo>
                    <a:pt x="4638" y="1654"/>
                  </a:lnTo>
                  <a:lnTo>
                    <a:pt x="4640" y="1656"/>
                  </a:lnTo>
                  <a:lnTo>
                    <a:pt x="4641" y="1658"/>
                  </a:lnTo>
                  <a:lnTo>
                    <a:pt x="4643" y="1660"/>
                  </a:lnTo>
                  <a:lnTo>
                    <a:pt x="4647" y="1658"/>
                  </a:lnTo>
                  <a:lnTo>
                    <a:pt x="4655" y="1652"/>
                  </a:lnTo>
                  <a:lnTo>
                    <a:pt x="4659" y="1644"/>
                  </a:lnTo>
                  <a:lnTo>
                    <a:pt x="4659" y="1635"/>
                  </a:lnTo>
                  <a:lnTo>
                    <a:pt x="4663" y="1625"/>
                  </a:lnTo>
                  <a:lnTo>
                    <a:pt x="4667" y="1619"/>
                  </a:lnTo>
                  <a:lnTo>
                    <a:pt x="4676" y="1617"/>
                  </a:lnTo>
                  <a:lnTo>
                    <a:pt x="4680" y="1615"/>
                  </a:lnTo>
                  <a:lnTo>
                    <a:pt x="4688" y="1611"/>
                  </a:lnTo>
                  <a:lnTo>
                    <a:pt x="4694" y="1605"/>
                  </a:lnTo>
                  <a:lnTo>
                    <a:pt x="4698" y="1598"/>
                  </a:lnTo>
                  <a:lnTo>
                    <a:pt x="4704" y="1592"/>
                  </a:lnTo>
                  <a:close/>
                  <a:moveTo>
                    <a:pt x="5143" y="1574"/>
                  </a:moveTo>
                  <a:lnTo>
                    <a:pt x="5147" y="1574"/>
                  </a:lnTo>
                  <a:lnTo>
                    <a:pt x="5152" y="1576"/>
                  </a:lnTo>
                  <a:lnTo>
                    <a:pt x="5156" y="1578"/>
                  </a:lnTo>
                  <a:lnTo>
                    <a:pt x="5160" y="1582"/>
                  </a:lnTo>
                  <a:lnTo>
                    <a:pt x="5166" y="1586"/>
                  </a:lnTo>
                  <a:lnTo>
                    <a:pt x="5168" y="1590"/>
                  </a:lnTo>
                  <a:lnTo>
                    <a:pt x="5172" y="1594"/>
                  </a:lnTo>
                  <a:lnTo>
                    <a:pt x="5174" y="1598"/>
                  </a:lnTo>
                  <a:lnTo>
                    <a:pt x="5174" y="1600"/>
                  </a:lnTo>
                  <a:lnTo>
                    <a:pt x="5172" y="1602"/>
                  </a:lnTo>
                  <a:lnTo>
                    <a:pt x="5170" y="1604"/>
                  </a:lnTo>
                  <a:lnTo>
                    <a:pt x="5164" y="1605"/>
                  </a:lnTo>
                  <a:lnTo>
                    <a:pt x="5160" y="1604"/>
                  </a:lnTo>
                  <a:lnTo>
                    <a:pt x="5154" y="1604"/>
                  </a:lnTo>
                  <a:lnTo>
                    <a:pt x="5149" y="1600"/>
                  </a:lnTo>
                  <a:lnTo>
                    <a:pt x="5145" y="1598"/>
                  </a:lnTo>
                  <a:lnTo>
                    <a:pt x="5139" y="1594"/>
                  </a:lnTo>
                  <a:lnTo>
                    <a:pt x="5135" y="1590"/>
                  </a:lnTo>
                  <a:lnTo>
                    <a:pt x="5133" y="1586"/>
                  </a:lnTo>
                  <a:lnTo>
                    <a:pt x="5131" y="1582"/>
                  </a:lnTo>
                  <a:lnTo>
                    <a:pt x="5131" y="1578"/>
                  </a:lnTo>
                  <a:lnTo>
                    <a:pt x="5133" y="1576"/>
                  </a:lnTo>
                  <a:lnTo>
                    <a:pt x="5137" y="1574"/>
                  </a:lnTo>
                  <a:lnTo>
                    <a:pt x="5143" y="1574"/>
                  </a:lnTo>
                  <a:close/>
                  <a:moveTo>
                    <a:pt x="4579" y="1541"/>
                  </a:moveTo>
                  <a:lnTo>
                    <a:pt x="4583" y="1541"/>
                  </a:lnTo>
                  <a:lnTo>
                    <a:pt x="4587" y="1543"/>
                  </a:lnTo>
                  <a:lnTo>
                    <a:pt x="4589" y="1547"/>
                  </a:lnTo>
                  <a:lnTo>
                    <a:pt x="4589" y="1551"/>
                  </a:lnTo>
                  <a:lnTo>
                    <a:pt x="4587" y="1555"/>
                  </a:lnTo>
                  <a:lnTo>
                    <a:pt x="4585" y="1559"/>
                  </a:lnTo>
                  <a:lnTo>
                    <a:pt x="4583" y="1563"/>
                  </a:lnTo>
                  <a:lnTo>
                    <a:pt x="4579" y="1565"/>
                  </a:lnTo>
                  <a:lnTo>
                    <a:pt x="4575" y="1565"/>
                  </a:lnTo>
                  <a:lnTo>
                    <a:pt x="4572" y="1561"/>
                  </a:lnTo>
                  <a:lnTo>
                    <a:pt x="4568" y="1555"/>
                  </a:lnTo>
                  <a:lnTo>
                    <a:pt x="4568" y="1551"/>
                  </a:lnTo>
                  <a:lnTo>
                    <a:pt x="4568" y="1547"/>
                  </a:lnTo>
                  <a:lnTo>
                    <a:pt x="4570" y="1545"/>
                  </a:lnTo>
                  <a:lnTo>
                    <a:pt x="4575" y="1543"/>
                  </a:lnTo>
                  <a:lnTo>
                    <a:pt x="4575" y="1543"/>
                  </a:lnTo>
                  <a:lnTo>
                    <a:pt x="4579" y="1541"/>
                  </a:lnTo>
                  <a:close/>
                  <a:moveTo>
                    <a:pt x="5083" y="1528"/>
                  </a:moveTo>
                  <a:lnTo>
                    <a:pt x="5092" y="1530"/>
                  </a:lnTo>
                  <a:lnTo>
                    <a:pt x="5100" y="1532"/>
                  </a:lnTo>
                  <a:lnTo>
                    <a:pt x="5108" y="1534"/>
                  </a:lnTo>
                  <a:lnTo>
                    <a:pt x="5116" y="1536"/>
                  </a:lnTo>
                  <a:lnTo>
                    <a:pt x="5121" y="1539"/>
                  </a:lnTo>
                  <a:lnTo>
                    <a:pt x="5127" y="1543"/>
                  </a:lnTo>
                  <a:lnTo>
                    <a:pt x="5131" y="1545"/>
                  </a:lnTo>
                  <a:lnTo>
                    <a:pt x="5135" y="1549"/>
                  </a:lnTo>
                  <a:lnTo>
                    <a:pt x="5137" y="1551"/>
                  </a:lnTo>
                  <a:lnTo>
                    <a:pt x="5137" y="1553"/>
                  </a:lnTo>
                  <a:lnTo>
                    <a:pt x="5135" y="1555"/>
                  </a:lnTo>
                  <a:lnTo>
                    <a:pt x="5129" y="1557"/>
                  </a:lnTo>
                  <a:lnTo>
                    <a:pt x="5121" y="1557"/>
                  </a:lnTo>
                  <a:lnTo>
                    <a:pt x="5112" y="1555"/>
                  </a:lnTo>
                  <a:lnTo>
                    <a:pt x="5100" y="1555"/>
                  </a:lnTo>
                  <a:lnTo>
                    <a:pt x="5092" y="1553"/>
                  </a:lnTo>
                  <a:lnTo>
                    <a:pt x="5086" y="1549"/>
                  </a:lnTo>
                  <a:lnTo>
                    <a:pt x="5079" y="1547"/>
                  </a:lnTo>
                  <a:lnTo>
                    <a:pt x="5073" y="1543"/>
                  </a:lnTo>
                  <a:lnTo>
                    <a:pt x="5069" y="1541"/>
                  </a:lnTo>
                  <a:lnTo>
                    <a:pt x="5065" y="1537"/>
                  </a:lnTo>
                  <a:lnTo>
                    <a:pt x="5065" y="1536"/>
                  </a:lnTo>
                  <a:lnTo>
                    <a:pt x="5065" y="1534"/>
                  </a:lnTo>
                  <a:lnTo>
                    <a:pt x="5069" y="1530"/>
                  </a:lnTo>
                  <a:lnTo>
                    <a:pt x="5077" y="1528"/>
                  </a:lnTo>
                  <a:lnTo>
                    <a:pt x="5083" y="1528"/>
                  </a:lnTo>
                  <a:close/>
                  <a:moveTo>
                    <a:pt x="4338" y="1514"/>
                  </a:moveTo>
                  <a:lnTo>
                    <a:pt x="4348" y="1514"/>
                  </a:lnTo>
                  <a:lnTo>
                    <a:pt x="4356" y="1516"/>
                  </a:lnTo>
                  <a:lnTo>
                    <a:pt x="4362" y="1518"/>
                  </a:lnTo>
                  <a:lnTo>
                    <a:pt x="4368" y="1520"/>
                  </a:lnTo>
                  <a:lnTo>
                    <a:pt x="4371" y="1522"/>
                  </a:lnTo>
                  <a:lnTo>
                    <a:pt x="4373" y="1526"/>
                  </a:lnTo>
                  <a:lnTo>
                    <a:pt x="4375" y="1528"/>
                  </a:lnTo>
                  <a:lnTo>
                    <a:pt x="4373" y="1530"/>
                  </a:lnTo>
                  <a:lnTo>
                    <a:pt x="4371" y="1532"/>
                  </a:lnTo>
                  <a:lnTo>
                    <a:pt x="4368" y="1534"/>
                  </a:lnTo>
                  <a:lnTo>
                    <a:pt x="4360" y="1536"/>
                  </a:lnTo>
                  <a:lnTo>
                    <a:pt x="4352" y="1536"/>
                  </a:lnTo>
                  <a:lnTo>
                    <a:pt x="4348" y="1536"/>
                  </a:lnTo>
                  <a:lnTo>
                    <a:pt x="4338" y="1536"/>
                  </a:lnTo>
                  <a:lnTo>
                    <a:pt x="4331" y="1534"/>
                  </a:lnTo>
                  <a:lnTo>
                    <a:pt x="4325" y="1532"/>
                  </a:lnTo>
                  <a:lnTo>
                    <a:pt x="4319" y="1530"/>
                  </a:lnTo>
                  <a:lnTo>
                    <a:pt x="4315" y="1526"/>
                  </a:lnTo>
                  <a:lnTo>
                    <a:pt x="4313" y="1524"/>
                  </a:lnTo>
                  <a:lnTo>
                    <a:pt x="4313" y="1520"/>
                  </a:lnTo>
                  <a:lnTo>
                    <a:pt x="4313" y="1518"/>
                  </a:lnTo>
                  <a:lnTo>
                    <a:pt x="4317" y="1516"/>
                  </a:lnTo>
                  <a:lnTo>
                    <a:pt x="4323" y="1514"/>
                  </a:lnTo>
                  <a:lnTo>
                    <a:pt x="4329" y="1514"/>
                  </a:lnTo>
                  <a:lnTo>
                    <a:pt x="4338" y="1514"/>
                  </a:lnTo>
                  <a:close/>
                  <a:moveTo>
                    <a:pt x="3493" y="1473"/>
                  </a:moveTo>
                  <a:lnTo>
                    <a:pt x="3497" y="1475"/>
                  </a:lnTo>
                  <a:lnTo>
                    <a:pt x="3499" y="1477"/>
                  </a:lnTo>
                  <a:lnTo>
                    <a:pt x="3501" y="1479"/>
                  </a:lnTo>
                  <a:lnTo>
                    <a:pt x="3501" y="1483"/>
                  </a:lnTo>
                  <a:lnTo>
                    <a:pt x="3499" y="1489"/>
                  </a:lnTo>
                  <a:lnTo>
                    <a:pt x="3497" y="1493"/>
                  </a:lnTo>
                  <a:lnTo>
                    <a:pt x="3493" y="1497"/>
                  </a:lnTo>
                  <a:lnTo>
                    <a:pt x="3489" y="1497"/>
                  </a:lnTo>
                  <a:lnTo>
                    <a:pt x="3487" y="1497"/>
                  </a:lnTo>
                  <a:lnTo>
                    <a:pt x="3483" y="1495"/>
                  </a:lnTo>
                  <a:lnTo>
                    <a:pt x="3480" y="1489"/>
                  </a:lnTo>
                  <a:lnTo>
                    <a:pt x="3480" y="1485"/>
                  </a:lnTo>
                  <a:lnTo>
                    <a:pt x="3480" y="1481"/>
                  </a:lnTo>
                  <a:lnTo>
                    <a:pt x="3482" y="1477"/>
                  </a:lnTo>
                  <a:lnTo>
                    <a:pt x="3487" y="1475"/>
                  </a:lnTo>
                  <a:lnTo>
                    <a:pt x="3489" y="1475"/>
                  </a:lnTo>
                  <a:lnTo>
                    <a:pt x="3493" y="1473"/>
                  </a:lnTo>
                  <a:close/>
                  <a:moveTo>
                    <a:pt x="4999" y="1458"/>
                  </a:moveTo>
                  <a:lnTo>
                    <a:pt x="5003" y="1458"/>
                  </a:lnTo>
                  <a:lnTo>
                    <a:pt x="5007" y="1460"/>
                  </a:lnTo>
                  <a:lnTo>
                    <a:pt x="5013" y="1462"/>
                  </a:lnTo>
                  <a:lnTo>
                    <a:pt x="5016" y="1466"/>
                  </a:lnTo>
                  <a:lnTo>
                    <a:pt x="5024" y="1470"/>
                  </a:lnTo>
                  <a:lnTo>
                    <a:pt x="5032" y="1475"/>
                  </a:lnTo>
                  <a:lnTo>
                    <a:pt x="5040" y="1483"/>
                  </a:lnTo>
                  <a:lnTo>
                    <a:pt x="5044" y="1487"/>
                  </a:lnTo>
                  <a:lnTo>
                    <a:pt x="5046" y="1491"/>
                  </a:lnTo>
                  <a:lnTo>
                    <a:pt x="5046" y="1495"/>
                  </a:lnTo>
                  <a:lnTo>
                    <a:pt x="5044" y="1497"/>
                  </a:lnTo>
                  <a:lnTo>
                    <a:pt x="5042" y="1497"/>
                  </a:lnTo>
                  <a:lnTo>
                    <a:pt x="5038" y="1497"/>
                  </a:lnTo>
                  <a:lnTo>
                    <a:pt x="5030" y="1497"/>
                  </a:lnTo>
                  <a:lnTo>
                    <a:pt x="5024" y="1495"/>
                  </a:lnTo>
                  <a:lnTo>
                    <a:pt x="5016" y="1491"/>
                  </a:lnTo>
                  <a:lnTo>
                    <a:pt x="5007" y="1485"/>
                  </a:lnTo>
                  <a:lnTo>
                    <a:pt x="4997" y="1477"/>
                  </a:lnTo>
                  <a:lnTo>
                    <a:pt x="4991" y="1470"/>
                  </a:lnTo>
                  <a:lnTo>
                    <a:pt x="4989" y="1462"/>
                  </a:lnTo>
                  <a:lnTo>
                    <a:pt x="4991" y="1458"/>
                  </a:lnTo>
                  <a:lnTo>
                    <a:pt x="4999" y="1458"/>
                  </a:lnTo>
                  <a:close/>
                  <a:moveTo>
                    <a:pt x="4704" y="1442"/>
                  </a:moveTo>
                  <a:lnTo>
                    <a:pt x="4708" y="1444"/>
                  </a:lnTo>
                  <a:lnTo>
                    <a:pt x="4711" y="1446"/>
                  </a:lnTo>
                  <a:lnTo>
                    <a:pt x="4717" y="1448"/>
                  </a:lnTo>
                  <a:lnTo>
                    <a:pt x="4721" y="1452"/>
                  </a:lnTo>
                  <a:lnTo>
                    <a:pt x="4725" y="1456"/>
                  </a:lnTo>
                  <a:lnTo>
                    <a:pt x="4729" y="1460"/>
                  </a:lnTo>
                  <a:lnTo>
                    <a:pt x="4731" y="1462"/>
                  </a:lnTo>
                  <a:lnTo>
                    <a:pt x="4733" y="1466"/>
                  </a:lnTo>
                  <a:lnTo>
                    <a:pt x="4733" y="1470"/>
                  </a:lnTo>
                  <a:lnTo>
                    <a:pt x="4733" y="1471"/>
                  </a:lnTo>
                  <a:lnTo>
                    <a:pt x="4729" y="1473"/>
                  </a:lnTo>
                  <a:lnTo>
                    <a:pt x="4725" y="1473"/>
                  </a:lnTo>
                  <a:lnTo>
                    <a:pt x="4719" y="1473"/>
                  </a:lnTo>
                  <a:lnTo>
                    <a:pt x="4711" y="1471"/>
                  </a:lnTo>
                  <a:lnTo>
                    <a:pt x="4708" y="1470"/>
                  </a:lnTo>
                  <a:lnTo>
                    <a:pt x="4702" y="1466"/>
                  </a:lnTo>
                  <a:lnTo>
                    <a:pt x="4698" y="1462"/>
                  </a:lnTo>
                  <a:lnTo>
                    <a:pt x="4694" y="1458"/>
                  </a:lnTo>
                  <a:lnTo>
                    <a:pt x="4692" y="1454"/>
                  </a:lnTo>
                  <a:lnTo>
                    <a:pt x="4690" y="1450"/>
                  </a:lnTo>
                  <a:lnTo>
                    <a:pt x="4692" y="1448"/>
                  </a:lnTo>
                  <a:lnTo>
                    <a:pt x="4694" y="1444"/>
                  </a:lnTo>
                  <a:lnTo>
                    <a:pt x="4698" y="1444"/>
                  </a:lnTo>
                  <a:lnTo>
                    <a:pt x="4704" y="1442"/>
                  </a:lnTo>
                  <a:close/>
                  <a:moveTo>
                    <a:pt x="4777" y="1440"/>
                  </a:moveTo>
                  <a:lnTo>
                    <a:pt x="4785" y="1440"/>
                  </a:lnTo>
                  <a:lnTo>
                    <a:pt x="4805" y="1444"/>
                  </a:lnTo>
                  <a:lnTo>
                    <a:pt x="4824" y="1450"/>
                  </a:lnTo>
                  <a:lnTo>
                    <a:pt x="4844" y="1454"/>
                  </a:lnTo>
                  <a:lnTo>
                    <a:pt x="4859" y="1454"/>
                  </a:lnTo>
                  <a:lnTo>
                    <a:pt x="4863" y="1454"/>
                  </a:lnTo>
                  <a:lnTo>
                    <a:pt x="4877" y="1456"/>
                  </a:lnTo>
                  <a:lnTo>
                    <a:pt x="4892" y="1458"/>
                  </a:lnTo>
                  <a:lnTo>
                    <a:pt x="4906" y="1466"/>
                  </a:lnTo>
                  <a:lnTo>
                    <a:pt x="4915" y="1473"/>
                  </a:lnTo>
                  <a:lnTo>
                    <a:pt x="4917" y="1485"/>
                  </a:lnTo>
                  <a:lnTo>
                    <a:pt x="4917" y="1491"/>
                  </a:lnTo>
                  <a:lnTo>
                    <a:pt x="4919" y="1497"/>
                  </a:lnTo>
                  <a:lnTo>
                    <a:pt x="4923" y="1504"/>
                  </a:lnTo>
                  <a:lnTo>
                    <a:pt x="4929" y="1512"/>
                  </a:lnTo>
                  <a:lnTo>
                    <a:pt x="4937" y="1526"/>
                  </a:lnTo>
                  <a:lnTo>
                    <a:pt x="4943" y="1537"/>
                  </a:lnTo>
                  <a:lnTo>
                    <a:pt x="4947" y="1545"/>
                  </a:lnTo>
                  <a:lnTo>
                    <a:pt x="4945" y="1551"/>
                  </a:lnTo>
                  <a:lnTo>
                    <a:pt x="4935" y="1551"/>
                  </a:lnTo>
                  <a:lnTo>
                    <a:pt x="4929" y="1549"/>
                  </a:lnTo>
                  <a:lnTo>
                    <a:pt x="4910" y="1543"/>
                  </a:lnTo>
                  <a:lnTo>
                    <a:pt x="4896" y="1537"/>
                  </a:lnTo>
                  <a:lnTo>
                    <a:pt x="4884" y="1534"/>
                  </a:lnTo>
                  <a:lnTo>
                    <a:pt x="4873" y="1534"/>
                  </a:lnTo>
                  <a:lnTo>
                    <a:pt x="4869" y="1536"/>
                  </a:lnTo>
                  <a:lnTo>
                    <a:pt x="4863" y="1539"/>
                  </a:lnTo>
                  <a:lnTo>
                    <a:pt x="4851" y="1547"/>
                  </a:lnTo>
                  <a:lnTo>
                    <a:pt x="4840" y="1551"/>
                  </a:lnTo>
                  <a:lnTo>
                    <a:pt x="4828" y="1551"/>
                  </a:lnTo>
                  <a:lnTo>
                    <a:pt x="4814" y="1541"/>
                  </a:lnTo>
                  <a:lnTo>
                    <a:pt x="4801" y="1524"/>
                  </a:lnTo>
                  <a:lnTo>
                    <a:pt x="4785" y="1501"/>
                  </a:lnTo>
                  <a:lnTo>
                    <a:pt x="4776" y="1483"/>
                  </a:lnTo>
                  <a:lnTo>
                    <a:pt x="4768" y="1468"/>
                  </a:lnTo>
                  <a:lnTo>
                    <a:pt x="4764" y="1454"/>
                  </a:lnTo>
                  <a:lnTo>
                    <a:pt x="4766" y="1444"/>
                  </a:lnTo>
                  <a:lnTo>
                    <a:pt x="4772" y="1440"/>
                  </a:lnTo>
                  <a:lnTo>
                    <a:pt x="4777" y="1440"/>
                  </a:lnTo>
                  <a:close/>
                  <a:moveTo>
                    <a:pt x="4511" y="1427"/>
                  </a:moveTo>
                  <a:lnTo>
                    <a:pt x="4515" y="1427"/>
                  </a:lnTo>
                  <a:lnTo>
                    <a:pt x="4519" y="1431"/>
                  </a:lnTo>
                  <a:lnTo>
                    <a:pt x="4525" y="1435"/>
                  </a:lnTo>
                  <a:lnTo>
                    <a:pt x="4531" y="1438"/>
                  </a:lnTo>
                  <a:lnTo>
                    <a:pt x="4535" y="1444"/>
                  </a:lnTo>
                  <a:lnTo>
                    <a:pt x="4539" y="1448"/>
                  </a:lnTo>
                  <a:lnTo>
                    <a:pt x="4540" y="1452"/>
                  </a:lnTo>
                  <a:lnTo>
                    <a:pt x="4542" y="1456"/>
                  </a:lnTo>
                  <a:lnTo>
                    <a:pt x="4544" y="1460"/>
                  </a:lnTo>
                  <a:lnTo>
                    <a:pt x="4542" y="1464"/>
                  </a:lnTo>
                  <a:lnTo>
                    <a:pt x="4540" y="1466"/>
                  </a:lnTo>
                  <a:lnTo>
                    <a:pt x="4537" y="1466"/>
                  </a:lnTo>
                  <a:lnTo>
                    <a:pt x="4531" y="1464"/>
                  </a:lnTo>
                  <a:lnTo>
                    <a:pt x="4521" y="1460"/>
                  </a:lnTo>
                  <a:lnTo>
                    <a:pt x="4513" y="1452"/>
                  </a:lnTo>
                  <a:lnTo>
                    <a:pt x="4507" y="1444"/>
                  </a:lnTo>
                  <a:lnTo>
                    <a:pt x="4504" y="1435"/>
                  </a:lnTo>
                  <a:lnTo>
                    <a:pt x="4505" y="1429"/>
                  </a:lnTo>
                  <a:lnTo>
                    <a:pt x="4511" y="1427"/>
                  </a:lnTo>
                  <a:close/>
                  <a:moveTo>
                    <a:pt x="3798" y="1372"/>
                  </a:moveTo>
                  <a:lnTo>
                    <a:pt x="3802" y="1372"/>
                  </a:lnTo>
                  <a:lnTo>
                    <a:pt x="3806" y="1374"/>
                  </a:lnTo>
                  <a:lnTo>
                    <a:pt x="3806" y="1378"/>
                  </a:lnTo>
                  <a:lnTo>
                    <a:pt x="3806" y="1384"/>
                  </a:lnTo>
                  <a:lnTo>
                    <a:pt x="3806" y="1388"/>
                  </a:lnTo>
                  <a:lnTo>
                    <a:pt x="3802" y="1392"/>
                  </a:lnTo>
                  <a:lnTo>
                    <a:pt x="3800" y="1396"/>
                  </a:lnTo>
                  <a:lnTo>
                    <a:pt x="3796" y="1396"/>
                  </a:lnTo>
                  <a:lnTo>
                    <a:pt x="3792" y="1396"/>
                  </a:lnTo>
                  <a:lnTo>
                    <a:pt x="3790" y="1394"/>
                  </a:lnTo>
                  <a:lnTo>
                    <a:pt x="3787" y="1388"/>
                  </a:lnTo>
                  <a:lnTo>
                    <a:pt x="3785" y="1384"/>
                  </a:lnTo>
                  <a:lnTo>
                    <a:pt x="3785" y="1380"/>
                  </a:lnTo>
                  <a:lnTo>
                    <a:pt x="3789" y="1376"/>
                  </a:lnTo>
                  <a:lnTo>
                    <a:pt x="3792" y="1374"/>
                  </a:lnTo>
                  <a:lnTo>
                    <a:pt x="3792" y="1374"/>
                  </a:lnTo>
                  <a:lnTo>
                    <a:pt x="3798" y="1372"/>
                  </a:lnTo>
                  <a:close/>
                  <a:moveTo>
                    <a:pt x="4160" y="1370"/>
                  </a:moveTo>
                  <a:lnTo>
                    <a:pt x="4177" y="1370"/>
                  </a:lnTo>
                  <a:lnTo>
                    <a:pt x="4195" y="1378"/>
                  </a:lnTo>
                  <a:lnTo>
                    <a:pt x="4212" y="1390"/>
                  </a:lnTo>
                  <a:lnTo>
                    <a:pt x="4233" y="1409"/>
                  </a:lnTo>
                  <a:lnTo>
                    <a:pt x="4253" y="1431"/>
                  </a:lnTo>
                  <a:lnTo>
                    <a:pt x="4268" y="1452"/>
                  </a:lnTo>
                  <a:lnTo>
                    <a:pt x="4278" y="1473"/>
                  </a:lnTo>
                  <a:lnTo>
                    <a:pt x="4282" y="1493"/>
                  </a:lnTo>
                  <a:lnTo>
                    <a:pt x="4280" y="1506"/>
                  </a:lnTo>
                  <a:lnTo>
                    <a:pt x="4270" y="1512"/>
                  </a:lnTo>
                  <a:lnTo>
                    <a:pt x="4259" y="1512"/>
                  </a:lnTo>
                  <a:lnTo>
                    <a:pt x="4245" y="1508"/>
                  </a:lnTo>
                  <a:lnTo>
                    <a:pt x="4230" y="1499"/>
                  </a:lnTo>
                  <a:lnTo>
                    <a:pt x="4212" y="1489"/>
                  </a:lnTo>
                  <a:lnTo>
                    <a:pt x="4202" y="1479"/>
                  </a:lnTo>
                  <a:lnTo>
                    <a:pt x="4193" y="1470"/>
                  </a:lnTo>
                  <a:lnTo>
                    <a:pt x="4183" y="1456"/>
                  </a:lnTo>
                  <a:lnTo>
                    <a:pt x="4171" y="1440"/>
                  </a:lnTo>
                  <a:lnTo>
                    <a:pt x="4160" y="1425"/>
                  </a:lnTo>
                  <a:lnTo>
                    <a:pt x="4152" y="1409"/>
                  </a:lnTo>
                  <a:lnTo>
                    <a:pt x="4146" y="1394"/>
                  </a:lnTo>
                  <a:lnTo>
                    <a:pt x="4144" y="1382"/>
                  </a:lnTo>
                  <a:lnTo>
                    <a:pt x="4148" y="1374"/>
                  </a:lnTo>
                  <a:lnTo>
                    <a:pt x="4160" y="1370"/>
                  </a:lnTo>
                  <a:close/>
                  <a:moveTo>
                    <a:pt x="3787" y="1339"/>
                  </a:moveTo>
                  <a:lnTo>
                    <a:pt x="3790" y="1339"/>
                  </a:lnTo>
                  <a:lnTo>
                    <a:pt x="3792" y="1341"/>
                  </a:lnTo>
                  <a:lnTo>
                    <a:pt x="3794" y="1345"/>
                  </a:lnTo>
                  <a:lnTo>
                    <a:pt x="3794" y="1349"/>
                  </a:lnTo>
                  <a:lnTo>
                    <a:pt x="3792" y="1355"/>
                  </a:lnTo>
                  <a:lnTo>
                    <a:pt x="3790" y="1359"/>
                  </a:lnTo>
                  <a:lnTo>
                    <a:pt x="3787" y="1363"/>
                  </a:lnTo>
                  <a:lnTo>
                    <a:pt x="3783" y="1363"/>
                  </a:lnTo>
                  <a:lnTo>
                    <a:pt x="3781" y="1363"/>
                  </a:lnTo>
                  <a:lnTo>
                    <a:pt x="3777" y="1359"/>
                  </a:lnTo>
                  <a:lnTo>
                    <a:pt x="3775" y="1355"/>
                  </a:lnTo>
                  <a:lnTo>
                    <a:pt x="3773" y="1351"/>
                  </a:lnTo>
                  <a:lnTo>
                    <a:pt x="3773" y="1349"/>
                  </a:lnTo>
                  <a:lnTo>
                    <a:pt x="3773" y="1347"/>
                  </a:lnTo>
                  <a:lnTo>
                    <a:pt x="3775" y="1343"/>
                  </a:lnTo>
                  <a:lnTo>
                    <a:pt x="3781" y="1341"/>
                  </a:lnTo>
                  <a:lnTo>
                    <a:pt x="3783" y="1341"/>
                  </a:lnTo>
                  <a:lnTo>
                    <a:pt x="3787" y="1339"/>
                  </a:lnTo>
                  <a:close/>
                  <a:moveTo>
                    <a:pt x="4449" y="1310"/>
                  </a:moveTo>
                  <a:lnTo>
                    <a:pt x="4459" y="1312"/>
                  </a:lnTo>
                  <a:lnTo>
                    <a:pt x="4463" y="1320"/>
                  </a:lnTo>
                  <a:lnTo>
                    <a:pt x="4465" y="1332"/>
                  </a:lnTo>
                  <a:lnTo>
                    <a:pt x="4465" y="1345"/>
                  </a:lnTo>
                  <a:lnTo>
                    <a:pt x="4463" y="1363"/>
                  </a:lnTo>
                  <a:lnTo>
                    <a:pt x="4459" y="1378"/>
                  </a:lnTo>
                  <a:lnTo>
                    <a:pt x="4451" y="1398"/>
                  </a:lnTo>
                  <a:lnTo>
                    <a:pt x="4439" y="1417"/>
                  </a:lnTo>
                  <a:lnTo>
                    <a:pt x="4428" y="1437"/>
                  </a:lnTo>
                  <a:lnTo>
                    <a:pt x="4416" y="1454"/>
                  </a:lnTo>
                  <a:lnTo>
                    <a:pt x="4406" y="1466"/>
                  </a:lnTo>
                  <a:lnTo>
                    <a:pt x="4397" y="1470"/>
                  </a:lnTo>
                  <a:lnTo>
                    <a:pt x="4381" y="1464"/>
                  </a:lnTo>
                  <a:lnTo>
                    <a:pt x="4362" y="1454"/>
                  </a:lnTo>
                  <a:lnTo>
                    <a:pt x="4350" y="1438"/>
                  </a:lnTo>
                  <a:lnTo>
                    <a:pt x="4348" y="1435"/>
                  </a:lnTo>
                  <a:lnTo>
                    <a:pt x="4342" y="1423"/>
                  </a:lnTo>
                  <a:lnTo>
                    <a:pt x="4338" y="1413"/>
                  </a:lnTo>
                  <a:lnTo>
                    <a:pt x="4340" y="1402"/>
                  </a:lnTo>
                  <a:lnTo>
                    <a:pt x="4348" y="1388"/>
                  </a:lnTo>
                  <a:lnTo>
                    <a:pt x="4356" y="1382"/>
                  </a:lnTo>
                  <a:lnTo>
                    <a:pt x="4366" y="1376"/>
                  </a:lnTo>
                  <a:lnTo>
                    <a:pt x="4389" y="1361"/>
                  </a:lnTo>
                  <a:lnTo>
                    <a:pt x="4406" y="1343"/>
                  </a:lnTo>
                  <a:lnTo>
                    <a:pt x="4420" y="1326"/>
                  </a:lnTo>
                  <a:lnTo>
                    <a:pt x="4436" y="1314"/>
                  </a:lnTo>
                  <a:lnTo>
                    <a:pt x="4449" y="1310"/>
                  </a:lnTo>
                  <a:close/>
                  <a:moveTo>
                    <a:pt x="3798" y="1306"/>
                  </a:moveTo>
                  <a:lnTo>
                    <a:pt x="3800" y="1308"/>
                  </a:lnTo>
                  <a:lnTo>
                    <a:pt x="3804" y="1310"/>
                  </a:lnTo>
                  <a:lnTo>
                    <a:pt x="3804" y="1316"/>
                  </a:lnTo>
                  <a:lnTo>
                    <a:pt x="3802" y="1320"/>
                  </a:lnTo>
                  <a:lnTo>
                    <a:pt x="3800" y="1326"/>
                  </a:lnTo>
                  <a:lnTo>
                    <a:pt x="3796" y="1328"/>
                  </a:lnTo>
                  <a:lnTo>
                    <a:pt x="3792" y="1330"/>
                  </a:lnTo>
                  <a:lnTo>
                    <a:pt x="3789" y="1328"/>
                  </a:lnTo>
                  <a:lnTo>
                    <a:pt x="3787" y="1326"/>
                  </a:lnTo>
                  <a:lnTo>
                    <a:pt x="3783" y="1320"/>
                  </a:lnTo>
                  <a:lnTo>
                    <a:pt x="3781" y="1316"/>
                  </a:lnTo>
                  <a:lnTo>
                    <a:pt x="3781" y="1314"/>
                  </a:lnTo>
                  <a:lnTo>
                    <a:pt x="3783" y="1312"/>
                  </a:lnTo>
                  <a:lnTo>
                    <a:pt x="3785" y="1310"/>
                  </a:lnTo>
                  <a:lnTo>
                    <a:pt x="3789" y="1308"/>
                  </a:lnTo>
                  <a:lnTo>
                    <a:pt x="3792" y="1306"/>
                  </a:lnTo>
                  <a:lnTo>
                    <a:pt x="3798" y="1306"/>
                  </a:lnTo>
                  <a:close/>
                  <a:moveTo>
                    <a:pt x="3478" y="1293"/>
                  </a:moveTo>
                  <a:lnTo>
                    <a:pt x="3482" y="1295"/>
                  </a:lnTo>
                  <a:lnTo>
                    <a:pt x="3483" y="1299"/>
                  </a:lnTo>
                  <a:lnTo>
                    <a:pt x="3483" y="1304"/>
                  </a:lnTo>
                  <a:lnTo>
                    <a:pt x="3482" y="1308"/>
                  </a:lnTo>
                  <a:lnTo>
                    <a:pt x="3480" y="1312"/>
                  </a:lnTo>
                  <a:lnTo>
                    <a:pt x="3476" y="1316"/>
                  </a:lnTo>
                  <a:lnTo>
                    <a:pt x="3472" y="1318"/>
                  </a:lnTo>
                  <a:lnTo>
                    <a:pt x="3470" y="1316"/>
                  </a:lnTo>
                  <a:lnTo>
                    <a:pt x="3466" y="1314"/>
                  </a:lnTo>
                  <a:lnTo>
                    <a:pt x="3462" y="1308"/>
                  </a:lnTo>
                  <a:lnTo>
                    <a:pt x="3460" y="1304"/>
                  </a:lnTo>
                  <a:lnTo>
                    <a:pt x="3462" y="1301"/>
                  </a:lnTo>
                  <a:lnTo>
                    <a:pt x="3464" y="1297"/>
                  </a:lnTo>
                  <a:lnTo>
                    <a:pt x="3470" y="1295"/>
                  </a:lnTo>
                  <a:lnTo>
                    <a:pt x="3472" y="1295"/>
                  </a:lnTo>
                  <a:lnTo>
                    <a:pt x="3478" y="1293"/>
                  </a:lnTo>
                  <a:close/>
                  <a:moveTo>
                    <a:pt x="5281" y="1285"/>
                  </a:moveTo>
                  <a:lnTo>
                    <a:pt x="5285" y="1287"/>
                  </a:lnTo>
                  <a:lnTo>
                    <a:pt x="5287" y="1291"/>
                  </a:lnTo>
                  <a:lnTo>
                    <a:pt x="5287" y="1295"/>
                  </a:lnTo>
                  <a:lnTo>
                    <a:pt x="5285" y="1301"/>
                  </a:lnTo>
                  <a:lnTo>
                    <a:pt x="5283" y="1304"/>
                  </a:lnTo>
                  <a:lnTo>
                    <a:pt x="5279" y="1308"/>
                  </a:lnTo>
                  <a:lnTo>
                    <a:pt x="5275" y="1308"/>
                  </a:lnTo>
                  <a:lnTo>
                    <a:pt x="5273" y="1308"/>
                  </a:lnTo>
                  <a:lnTo>
                    <a:pt x="5269" y="1306"/>
                  </a:lnTo>
                  <a:lnTo>
                    <a:pt x="5265" y="1301"/>
                  </a:lnTo>
                  <a:lnTo>
                    <a:pt x="5265" y="1297"/>
                  </a:lnTo>
                  <a:lnTo>
                    <a:pt x="5265" y="1293"/>
                  </a:lnTo>
                  <a:lnTo>
                    <a:pt x="5267" y="1289"/>
                  </a:lnTo>
                  <a:lnTo>
                    <a:pt x="5273" y="1287"/>
                  </a:lnTo>
                  <a:lnTo>
                    <a:pt x="5275" y="1287"/>
                  </a:lnTo>
                  <a:lnTo>
                    <a:pt x="5281" y="1285"/>
                  </a:lnTo>
                  <a:close/>
                  <a:moveTo>
                    <a:pt x="3777" y="1285"/>
                  </a:moveTo>
                  <a:lnTo>
                    <a:pt x="3781" y="1285"/>
                  </a:lnTo>
                  <a:lnTo>
                    <a:pt x="3783" y="1287"/>
                  </a:lnTo>
                  <a:lnTo>
                    <a:pt x="3785" y="1291"/>
                  </a:lnTo>
                  <a:lnTo>
                    <a:pt x="3785" y="1295"/>
                  </a:lnTo>
                  <a:lnTo>
                    <a:pt x="3783" y="1299"/>
                  </a:lnTo>
                  <a:lnTo>
                    <a:pt x="3781" y="1303"/>
                  </a:lnTo>
                  <a:lnTo>
                    <a:pt x="3777" y="1306"/>
                  </a:lnTo>
                  <a:lnTo>
                    <a:pt x="3773" y="1308"/>
                  </a:lnTo>
                  <a:lnTo>
                    <a:pt x="3769" y="1306"/>
                  </a:lnTo>
                  <a:lnTo>
                    <a:pt x="3767" y="1304"/>
                  </a:lnTo>
                  <a:lnTo>
                    <a:pt x="3763" y="1299"/>
                  </a:lnTo>
                  <a:lnTo>
                    <a:pt x="3761" y="1295"/>
                  </a:lnTo>
                  <a:lnTo>
                    <a:pt x="3763" y="1291"/>
                  </a:lnTo>
                  <a:lnTo>
                    <a:pt x="3765" y="1289"/>
                  </a:lnTo>
                  <a:lnTo>
                    <a:pt x="3769" y="1287"/>
                  </a:lnTo>
                  <a:lnTo>
                    <a:pt x="3773" y="1285"/>
                  </a:lnTo>
                  <a:lnTo>
                    <a:pt x="3777" y="1285"/>
                  </a:lnTo>
                  <a:close/>
                  <a:moveTo>
                    <a:pt x="4097" y="1275"/>
                  </a:moveTo>
                  <a:lnTo>
                    <a:pt x="4101" y="1277"/>
                  </a:lnTo>
                  <a:lnTo>
                    <a:pt x="4103" y="1281"/>
                  </a:lnTo>
                  <a:lnTo>
                    <a:pt x="4103" y="1285"/>
                  </a:lnTo>
                  <a:lnTo>
                    <a:pt x="4103" y="1291"/>
                  </a:lnTo>
                  <a:lnTo>
                    <a:pt x="4099" y="1295"/>
                  </a:lnTo>
                  <a:lnTo>
                    <a:pt x="4097" y="1299"/>
                  </a:lnTo>
                  <a:lnTo>
                    <a:pt x="4094" y="1299"/>
                  </a:lnTo>
                  <a:lnTo>
                    <a:pt x="4090" y="1299"/>
                  </a:lnTo>
                  <a:lnTo>
                    <a:pt x="4088" y="1297"/>
                  </a:lnTo>
                  <a:lnTo>
                    <a:pt x="4084" y="1291"/>
                  </a:lnTo>
                  <a:lnTo>
                    <a:pt x="4082" y="1287"/>
                  </a:lnTo>
                  <a:lnTo>
                    <a:pt x="4082" y="1283"/>
                  </a:lnTo>
                  <a:lnTo>
                    <a:pt x="4086" y="1279"/>
                  </a:lnTo>
                  <a:lnTo>
                    <a:pt x="4090" y="1277"/>
                  </a:lnTo>
                  <a:lnTo>
                    <a:pt x="4094" y="1277"/>
                  </a:lnTo>
                  <a:lnTo>
                    <a:pt x="4097" y="1275"/>
                  </a:lnTo>
                  <a:close/>
                  <a:moveTo>
                    <a:pt x="4583" y="1266"/>
                  </a:moveTo>
                  <a:lnTo>
                    <a:pt x="4589" y="1266"/>
                  </a:lnTo>
                  <a:lnTo>
                    <a:pt x="4593" y="1270"/>
                  </a:lnTo>
                  <a:lnTo>
                    <a:pt x="4597" y="1273"/>
                  </a:lnTo>
                  <a:lnTo>
                    <a:pt x="4599" y="1279"/>
                  </a:lnTo>
                  <a:lnTo>
                    <a:pt x="4597" y="1285"/>
                  </a:lnTo>
                  <a:lnTo>
                    <a:pt x="4595" y="1293"/>
                  </a:lnTo>
                  <a:lnTo>
                    <a:pt x="4593" y="1299"/>
                  </a:lnTo>
                  <a:lnTo>
                    <a:pt x="4589" y="1304"/>
                  </a:lnTo>
                  <a:lnTo>
                    <a:pt x="4585" y="1310"/>
                  </a:lnTo>
                  <a:lnTo>
                    <a:pt x="4581" y="1312"/>
                  </a:lnTo>
                  <a:lnTo>
                    <a:pt x="4575" y="1314"/>
                  </a:lnTo>
                  <a:lnTo>
                    <a:pt x="4572" y="1312"/>
                  </a:lnTo>
                  <a:lnTo>
                    <a:pt x="4568" y="1310"/>
                  </a:lnTo>
                  <a:lnTo>
                    <a:pt x="4564" y="1306"/>
                  </a:lnTo>
                  <a:lnTo>
                    <a:pt x="4554" y="1293"/>
                  </a:lnTo>
                  <a:lnTo>
                    <a:pt x="4552" y="1283"/>
                  </a:lnTo>
                  <a:lnTo>
                    <a:pt x="4558" y="1275"/>
                  </a:lnTo>
                  <a:lnTo>
                    <a:pt x="4570" y="1270"/>
                  </a:lnTo>
                  <a:lnTo>
                    <a:pt x="4575" y="1266"/>
                  </a:lnTo>
                  <a:lnTo>
                    <a:pt x="4583" y="1266"/>
                  </a:lnTo>
                  <a:close/>
                  <a:moveTo>
                    <a:pt x="3888" y="1256"/>
                  </a:moveTo>
                  <a:lnTo>
                    <a:pt x="3897" y="1262"/>
                  </a:lnTo>
                  <a:lnTo>
                    <a:pt x="3903" y="1271"/>
                  </a:lnTo>
                  <a:lnTo>
                    <a:pt x="3905" y="1283"/>
                  </a:lnTo>
                  <a:lnTo>
                    <a:pt x="3903" y="1295"/>
                  </a:lnTo>
                  <a:lnTo>
                    <a:pt x="3893" y="1303"/>
                  </a:lnTo>
                  <a:lnTo>
                    <a:pt x="3890" y="1303"/>
                  </a:lnTo>
                  <a:lnTo>
                    <a:pt x="3888" y="1303"/>
                  </a:lnTo>
                  <a:lnTo>
                    <a:pt x="3878" y="1299"/>
                  </a:lnTo>
                  <a:lnTo>
                    <a:pt x="3872" y="1289"/>
                  </a:lnTo>
                  <a:lnTo>
                    <a:pt x="3868" y="1277"/>
                  </a:lnTo>
                  <a:lnTo>
                    <a:pt x="3868" y="1268"/>
                  </a:lnTo>
                  <a:lnTo>
                    <a:pt x="3874" y="1258"/>
                  </a:lnTo>
                  <a:lnTo>
                    <a:pt x="3884" y="1256"/>
                  </a:lnTo>
                  <a:lnTo>
                    <a:pt x="3888" y="1256"/>
                  </a:lnTo>
                  <a:close/>
                  <a:moveTo>
                    <a:pt x="3445" y="1211"/>
                  </a:moveTo>
                  <a:lnTo>
                    <a:pt x="3449" y="1211"/>
                  </a:lnTo>
                  <a:lnTo>
                    <a:pt x="3450" y="1215"/>
                  </a:lnTo>
                  <a:lnTo>
                    <a:pt x="3450" y="1221"/>
                  </a:lnTo>
                  <a:lnTo>
                    <a:pt x="3450" y="1225"/>
                  </a:lnTo>
                  <a:lnTo>
                    <a:pt x="3447" y="1229"/>
                  </a:lnTo>
                  <a:lnTo>
                    <a:pt x="3445" y="1233"/>
                  </a:lnTo>
                  <a:lnTo>
                    <a:pt x="3441" y="1235"/>
                  </a:lnTo>
                  <a:lnTo>
                    <a:pt x="3437" y="1233"/>
                  </a:lnTo>
                  <a:lnTo>
                    <a:pt x="3435" y="1231"/>
                  </a:lnTo>
                  <a:lnTo>
                    <a:pt x="3431" y="1225"/>
                  </a:lnTo>
                  <a:lnTo>
                    <a:pt x="3429" y="1221"/>
                  </a:lnTo>
                  <a:lnTo>
                    <a:pt x="3429" y="1217"/>
                  </a:lnTo>
                  <a:lnTo>
                    <a:pt x="3433" y="1215"/>
                  </a:lnTo>
                  <a:lnTo>
                    <a:pt x="3437" y="1213"/>
                  </a:lnTo>
                  <a:lnTo>
                    <a:pt x="3441" y="1211"/>
                  </a:lnTo>
                  <a:lnTo>
                    <a:pt x="3445" y="1211"/>
                  </a:lnTo>
                  <a:close/>
                  <a:moveTo>
                    <a:pt x="3769" y="1209"/>
                  </a:moveTo>
                  <a:lnTo>
                    <a:pt x="3773" y="1209"/>
                  </a:lnTo>
                  <a:lnTo>
                    <a:pt x="3775" y="1211"/>
                  </a:lnTo>
                  <a:lnTo>
                    <a:pt x="3777" y="1215"/>
                  </a:lnTo>
                  <a:lnTo>
                    <a:pt x="3777" y="1219"/>
                  </a:lnTo>
                  <a:lnTo>
                    <a:pt x="3775" y="1223"/>
                  </a:lnTo>
                  <a:lnTo>
                    <a:pt x="3773" y="1227"/>
                  </a:lnTo>
                  <a:lnTo>
                    <a:pt x="3771" y="1231"/>
                  </a:lnTo>
                  <a:lnTo>
                    <a:pt x="3767" y="1233"/>
                  </a:lnTo>
                  <a:lnTo>
                    <a:pt x="3763" y="1233"/>
                  </a:lnTo>
                  <a:lnTo>
                    <a:pt x="3759" y="1229"/>
                  </a:lnTo>
                  <a:lnTo>
                    <a:pt x="3756" y="1223"/>
                  </a:lnTo>
                  <a:lnTo>
                    <a:pt x="3756" y="1219"/>
                  </a:lnTo>
                  <a:lnTo>
                    <a:pt x="3756" y="1215"/>
                  </a:lnTo>
                  <a:lnTo>
                    <a:pt x="3757" y="1213"/>
                  </a:lnTo>
                  <a:lnTo>
                    <a:pt x="3763" y="1211"/>
                  </a:lnTo>
                  <a:lnTo>
                    <a:pt x="3769" y="1209"/>
                  </a:lnTo>
                  <a:close/>
                  <a:moveTo>
                    <a:pt x="4521" y="1169"/>
                  </a:moveTo>
                  <a:lnTo>
                    <a:pt x="4527" y="1169"/>
                  </a:lnTo>
                  <a:lnTo>
                    <a:pt x="4531" y="1170"/>
                  </a:lnTo>
                  <a:lnTo>
                    <a:pt x="4535" y="1172"/>
                  </a:lnTo>
                  <a:lnTo>
                    <a:pt x="4539" y="1176"/>
                  </a:lnTo>
                  <a:lnTo>
                    <a:pt x="4542" y="1180"/>
                  </a:lnTo>
                  <a:lnTo>
                    <a:pt x="4544" y="1184"/>
                  </a:lnTo>
                  <a:lnTo>
                    <a:pt x="4544" y="1188"/>
                  </a:lnTo>
                  <a:lnTo>
                    <a:pt x="4542" y="1192"/>
                  </a:lnTo>
                  <a:lnTo>
                    <a:pt x="4539" y="1198"/>
                  </a:lnTo>
                  <a:lnTo>
                    <a:pt x="4535" y="1198"/>
                  </a:lnTo>
                  <a:lnTo>
                    <a:pt x="4531" y="1200"/>
                  </a:lnTo>
                  <a:lnTo>
                    <a:pt x="4527" y="1198"/>
                  </a:lnTo>
                  <a:lnTo>
                    <a:pt x="4523" y="1196"/>
                  </a:lnTo>
                  <a:lnTo>
                    <a:pt x="4519" y="1192"/>
                  </a:lnTo>
                  <a:lnTo>
                    <a:pt x="4517" y="1188"/>
                  </a:lnTo>
                  <a:lnTo>
                    <a:pt x="4515" y="1184"/>
                  </a:lnTo>
                  <a:lnTo>
                    <a:pt x="4513" y="1178"/>
                  </a:lnTo>
                  <a:lnTo>
                    <a:pt x="4513" y="1174"/>
                  </a:lnTo>
                  <a:lnTo>
                    <a:pt x="4515" y="1172"/>
                  </a:lnTo>
                  <a:lnTo>
                    <a:pt x="4517" y="1169"/>
                  </a:lnTo>
                  <a:lnTo>
                    <a:pt x="4521" y="1169"/>
                  </a:lnTo>
                  <a:close/>
                  <a:moveTo>
                    <a:pt x="1568" y="1112"/>
                  </a:moveTo>
                  <a:lnTo>
                    <a:pt x="1576" y="1112"/>
                  </a:lnTo>
                  <a:lnTo>
                    <a:pt x="1577" y="1112"/>
                  </a:lnTo>
                  <a:lnTo>
                    <a:pt x="1585" y="1112"/>
                  </a:lnTo>
                  <a:lnTo>
                    <a:pt x="1591" y="1116"/>
                  </a:lnTo>
                  <a:lnTo>
                    <a:pt x="1599" y="1118"/>
                  </a:lnTo>
                  <a:lnTo>
                    <a:pt x="1603" y="1122"/>
                  </a:lnTo>
                  <a:lnTo>
                    <a:pt x="1605" y="1124"/>
                  </a:lnTo>
                  <a:lnTo>
                    <a:pt x="1605" y="1126"/>
                  </a:lnTo>
                  <a:lnTo>
                    <a:pt x="1603" y="1128"/>
                  </a:lnTo>
                  <a:lnTo>
                    <a:pt x="1599" y="1130"/>
                  </a:lnTo>
                  <a:lnTo>
                    <a:pt x="1595" y="1130"/>
                  </a:lnTo>
                  <a:lnTo>
                    <a:pt x="1589" y="1130"/>
                  </a:lnTo>
                  <a:lnTo>
                    <a:pt x="1581" y="1130"/>
                  </a:lnTo>
                  <a:lnTo>
                    <a:pt x="1576" y="1128"/>
                  </a:lnTo>
                  <a:lnTo>
                    <a:pt x="1570" y="1126"/>
                  </a:lnTo>
                  <a:lnTo>
                    <a:pt x="1564" y="1124"/>
                  </a:lnTo>
                  <a:lnTo>
                    <a:pt x="1560" y="1122"/>
                  </a:lnTo>
                  <a:lnTo>
                    <a:pt x="1556" y="1120"/>
                  </a:lnTo>
                  <a:lnTo>
                    <a:pt x="1556" y="1118"/>
                  </a:lnTo>
                  <a:lnTo>
                    <a:pt x="1556" y="1116"/>
                  </a:lnTo>
                  <a:lnTo>
                    <a:pt x="1558" y="1114"/>
                  </a:lnTo>
                  <a:lnTo>
                    <a:pt x="1562" y="1112"/>
                  </a:lnTo>
                  <a:lnTo>
                    <a:pt x="1568" y="1112"/>
                  </a:lnTo>
                  <a:close/>
                  <a:moveTo>
                    <a:pt x="4521" y="1095"/>
                  </a:moveTo>
                  <a:lnTo>
                    <a:pt x="4525" y="1095"/>
                  </a:lnTo>
                  <a:lnTo>
                    <a:pt x="4531" y="1099"/>
                  </a:lnTo>
                  <a:lnTo>
                    <a:pt x="4539" y="1106"/>
                  </a:lnTo>
                  <a:lnTo>
                    <a:pt x="4542" y="1118"/>
                  </a:lnTo>
                  <a:lnTo>
                    <a:pt x="4539" y="1128"/>
                  </a:lnTo>
                  <a:lnTo>
                    <a:pt x="4531" y="1134"/>
                  </a:lnTo>
                  <a:lnTo>
                    <a:pt x="4527" y="1134"/>
                  </a:lnTo>
                  <a:lnTo>
                    <a:pt x="4523" y="1134"/>
                  </a:lnTo>
                  <a:lnTo>
                    <a:pt x="4511" y="1130"/>
                  </a:lnTo>
                  <a:lnTo>
                    <a:pt x="4504" y="1122"/>
                  </a:lnTo>
                  <a:lnTo>
                    <a:pt x="4500" y="1114"/>
                  </a:lnTo>
                  <a:lnTo>
                    <a:pt x="4502" y="1104"/>
                  </a:lnTo>
                  <a:lnTo>
                    <a:pt x="4507" y="1097"/>
                  </a:lnTo>
                  <a:lnTo>
                    <a:pt x="4521" y="1095"/>
                  </a:lnTo>
                  <a:close/>
                  <a:moveTo>
                    <a:pt x="1519" y="1089"/>
                  </a:moveTo>
                  <a:lnTo>
                    <a:pt x="1529" y="1093"/>
                  </a:lnTo>
                  <a:lnTo>
                    <a:pt x="1535" y="1103"/>
                  </a:lnTo>
                  <a:lnTo>
                    <a:pt x="1533" y="1112"/>
                  </a:lnTo>
                  <a:lnTo>
                    <a:pt x="1527" y="1122"/>
                  </a:lnTo>
                  <a:lnTo>
                    <a:pt x="1515" y="1126"/>
                  </a:lnTo>
                  <a:lnTo>
                    <a:pt x="1511" y="1126"/>
                  </a:lnTo>
                  <a:lnTo>
                    <a:pt x="1500" y="1122"/>
                  </a:lnTo>
                  <a:lnTo>
                    <a:pt x="1492" y="1116"/>
                  </a:lnTo>
                  <a:lnTo>
                    <a:pt x="1486" y="1108"/>
                  </a:lnTo>
                  <a:lnTo>
                    <a:pt x="1488" y="1101"/>
                  </a:lnTo>
                  <a:lnTo>
                    <a:pt x="1494" y="1093"/>
                  </a:lnTo>
                  <a:lnTo>
                    <a:pt x="1511" y="1089"/>
                  </a:lnTo>
                  <a:lnTo>
                    <a:pt x="1519" y="1089"/>
                  </a:lnTo>
                  <a:close/>
                  <a:moveTo>
                    <a:pt x="4346" y="1075"/>
                  </a:moveTo>
                  <a:lnTo>
                    <a:pt x="4348" y="1075"/>
                  </a:lnTo>
                  <a:lnTo>
                    <a:pt x="4352" y="1077"/>
                  </a:lnTo>
                  <a:lnTo>
                    <a:pt x="4354" y="1079"/>
                  </a:lnTo>
                  <a:lnTo>
                    <a:pt x="4358" y="1083"/>
                  </a:lnTo>
                  <a:lnTo>
                    <a:pt x="4358" y="1089"/>
                  </a:lnTo>
                  <a:lnTo>
                    <a:pt x="4360" y="1093"/>
                  </a:lnTo>
                  <a:lnTo>
                    <a:pt x="4360" y="1099"/>
                  </a:lnTo>
                  <a:lnTo>
                    <a:pt x="4358" y="1103"/>
                  </a:lnTo>
                  <a:lnTo>
                    <a:pt x="4356" y="1104"/>
                  </a:lnTo>
                  <a:lnTo>
                    <a:pt x="4354" y="1106"/>
                  </a:lnTo>
                  <a:lnTo>
                    <a:pt x="4350" y="1106"/>
                  </a:lnTo>
                  <a:lnTo>
                    <a:pt x="4348" y="1106"/>
                  </a:lnTo>
                  <a:lnTo>
                    <a:pt x="4342" y="1103"/>
                  </a:lnTo>
                  <a:lnTo>
                    <a:pt x="4340" y="1099"/>
                  </a:lnTo>
                  <a:lnTo>
                    <a:pt x="4336" y="1095"/>
                  </a:lnTo>
                  <a:lnTo>
                    <a:pt x="4336" y="1089"/>
                  </a:lnTo>
                  <a:lnTo>
                    <a:pt x="4336" y="1085"/>
                  </a:lnTo>
                  <a:lnTo>
                    <a:pt x="4338" y="1081"/>
                  </a:lnTo>
                  <a:lnTo>
                    <a:pt x="4342" y="1077"/>
                  </a:lnTo>
                  <a:lnTo>
                    <a:pt x="4346" y="1075"/>
                  </a:lnTo>
                  <a:close/>
                  <a:moveTo>
                    <a:pt x="1410" y="1058"/>
                  </a:moveTo>
                  <a:lnTo>
                    <a:pt x="1416" y="1058"/>
                  </a:lnTo>
                  <a:lnTo>
                    <a:pt x="1424" y="1058"/>
                  </a:lnTo>
                  <a:lnTo>
                    <a:pt x="1430" y="1060"/>
                  </a:lnTo>
                  <a:lnTo>
                    <a:pt x="1436" y="1064"/>
                  </a:lnTo>
                  <a:lnTo>
                    <a:pt x="1440" y="1066"/>
                  </a:lnTo>
                  <a:lnTo>
                    <a:pt x="1443" y="1070"/>
                  </a:lnTo>
                  <a:lnTo>
                    <a:pt x="1445" y="1073"/>
                  </a:lnTo>
                  <a:lnTo>
                    <a:pt x="1445" y="1075"/>
                  </a:lnTo>
                  <a:lnTo>
                    <a:pt x="1443" y="1077"/>
                  </a:lnTo>
                  <a:lnTo>
                    <a:pt x="1440" y="1079"/>
                  </a:lnTo>
                  <a:lnTo>
                    <a:pt x="1434" y="1079"/>
                  </a:lnTo>
                  <a:lnTo>
                    <a:pt x="1424" y="1079"/>
                  </a:lnTo>
                  <a:lnTo>
                    <a:pt x="1416" y="1077"/>
                  </a:lnTo>
                  <a:lnTo>
                    <a:pt x="1410" y="1075"/>
                  </a:lnTo>
                  <a:lnTo>
                    <a:pt x="1406" y="1071"/>
                  </a:lnTo>
                  <a:lnTo>
                    <a:pt x="1403" y="1070"/>
                  </a:lnTo>
                  <a:lnTo>
                    <a:pt x="1401" y="1066"/>
                  </a:lnTo>
                  <a:lnTo>
                    <a:pt x="1399" y="1064"/>
                  </a:lnTo>
                  <a:lnTo>
                    <a:pt x="1399" y="1062"/>
                  </a:lnTo>
                  <a:lnTo>
                    <a:pt x="1401" y="1060"/>
                  </a:lnTo>
                  <a:lnTo>
                    <a:pt x="1405" y="1058"/>
                  </a:lnTo>
                  <a:lnTo>
                    <a:pt x="1410" y="1058"/>
                  </a:lnTo>
                  <a:close/>
                  <a:moveTo>
                    <a:pt x="1340" y="1025"/>
                  </a:moveTo>
                  <a:lnTo>
                    <a:pt x="1348" y="1025"/>
                  </a:lnTo>
                  <a:lnTo>
                    <a:pt x="1356" y="1025"/>
                  </a:lnTo>
                  <a:lnTo>
                    <a:pt x="1362" y="1027"/>
                  </a:lnTo>
                  <a:lnTo>
                    <a:pt x="1368" y="1031"/>
                  </a:lnTo>
                  <a:lnTo>
                    <a:pt x="1372" y="1035"/>
                  </a:lnTo>
                  <a:lnTo>
                    <a:pt x="1375" y="1037"/>
                  </a:lnTo>
                  <a:lnTo>
                    <a:pt x="1379" y="1040"/>
                  </a:lnTo>
                  <a:lnTo>
                    <a:pt x="1379" y="1044"/>
                  </a:lnTo>
                  <a:lnTo>
                    <a:pt x="1381" y="1048"/>
                  </a:lnTo>
                  <a:lnTo>
                    <a:pt x="1379" y="1052"/>
                  </a:lnTo>
                  <a:lnTo>
                    <a:pt x="1375" y="1054"/>
                  </a:lnTo>
                  <a:lnTo>
                    <a:pt x="1372" y="1054"/>
                  </a:lnTo>
                  <a:lnTo>
                    <a:pt x="1366" y="1054"/>
                  </a:lnTo>
                  <a:lnTo>
                    <a:pt x="1356" y="1052"/>
                  </a:lnTo>
                  <a:lnTo>
                    <a:pt x="1350" y="1050"/>
                  </a:lnTo>
                  <a:lnTo>
                    <a:pt x="1344" y="1048"/>
                  </a:lnTo>
                  <a:lnTo>
                    <a:pt x="1338" y="1044"/>
                  </a:lnTo>
                  <a:lnTo>
                    <a:pt x="1337" y="1040"/>
                  </a:lnTo>
                  <a:lnTo>
                    <a:pt x="1333" y="1037"/>
                  </a:lnTo>
                  <a:lnTo>
                    <a:pt x="1331" y="1033"/>
                  </a:lnTo>
                  <a:lnTo>
                    <a:pt x="1331" y="1031"/>
                  </a:lnTo>
                  <a:lnTo>
                    <a:pt x="1333" y="1027"/>
                  </a:lnTo>
                  <a:lnTo>
                    <a:pt x="1337" y="1025"/>
                  </a:lnTo>
                  <a:lnTo>
                    <a:pt x="1340" y="1025"/>
                  </a:lnTo>
                  <a:close/>
                  <a:moveTo>
                    <a:pt x="4529" y="1007"/>
                  </a:moveTo>
                  <a:lnTo>
                    <a:pt x="4531" y="1007"/>
                  </a:lnTo>
                  <a:lnTo>
                    <a:pt x="4540" y="1011"/>
                  </a:lnTo>
                  <a:lnTo>
                    <a:pt x="4544" y="1019"/>
                  </a:lnTo>
                  <a:lnTo>
                    <a:pt x="4546" y="1029"/>
                  </a:lnTo>
                  <a:lnTo>
                    <a:pt x="4542" y="1037"/>
                  </a:lnTo>
                  <a:lnTo>
                    <a:pt x="4539" y="1044"/>
                  </a:lnTo>
                  <a:lnTo>
                    <a:pt x="4531" y="1046"/>
                  </a:lnTo>
                  <a:lnTo>
                    <a:pt x="4531" y="1046"/>
                  </a:lnTo>
                  <a:lnTo>
                    <a:pt x="4523" y="1042"/>
                  </a:lnTo>
                  <a:lnTo>
                    <a:pt x="4519" y="1035"/>
                  </a:lnTo>
                  <a:lnTo>
                    <a:pt x="4515" y="1025"/>
                  </a:lnTo>
                  <a:lnTo>
                    <a:pt x="4517" y="1015"/>
                  </a:lnTo>
                  <a:lnTo>
                    <a:pt x="4521" y="1009"/>
                  </a:lnTo>
                  <a:lnTo>
                    <a:pt x="4529" y="1007"/>
                  </a:lnTo>
                  <a:close/>
                  <a:moveTo>
                    <a:pt x="1405" y="982"/>
                  </a:moveTo>
                  <a:lnTo>
                    <a:pt x="1410" y="982"/>
                  </a:lnTo>
                  <a:lnTo>
                    <a:pt x="1416" y="984"/>
                  </a:lnTo>
                  <a:lnTo>
                    <a:pt x="1430" y="992"/>
                  </a:lnTo>
                  <a:lnTo>
                    <a:pt x="1440" y="1000"/>
                  </a:lnTo>
                  <a:lnTo>
                    <a:pt x="1447" y="1009"/>
                  </a:lnTo>
                  <a:lnTo>
                    <a:pt x="1451" y="1017"/>
                  </a:lnTo>
                  <a:lnTo>
                    <a:pt x="1449" y="1021"/>
                  </a:lnTo>
                  <a:lnTo>
                    <a:pt x="1441" y="1019"/>
                  </a:lnTo>
                  <a:lnTo>
                    <a:pt x="1436" y="1017"/>
                  </a:lnTo>
                  <a:lnTo>
                    <a:pt x="1428" y="1015"/>
                  </a:lnTo>
                  <a:lnTo>
                    <a:pt x="1422" y="1015"/>
                  </a:lnTo>
                  <a:lnTo>
                    <a:pt x="1416" y="1017"/>
                  </a:lnTo>
                  <a:lnTo>
                    <a:pt x="1410" y="1019"/>
                  </a:lnTo>
                  <a:lnTo>
                    <a:pt x="1403" y="1021"/>
                  </a:lnTo>
                  <a:lnTo>
                    <a:pt x="1397" y="1021"/>
                  </a:lnTo>
                  <a:lnTo>
                    <a:pt x="1391" y="1019"/>
                  </a:lnTo>
                  <a:lnTo>
                    <a:pt x="1385" y="1013"/>
                  </a:lnTo>
                  <a:lnTo>
                    <a:pt x="1383" y="1003"/>
                  </a:lnTo>
                  <a:lnTo>
                    <a:pt x="1385" y="994"/>
                  </a:lnTo>
                  <a:lnTo>
                    <a:pt x="1393" y="986"/>
                  </a:lnTo>
                  <a:lnTo>
                    <a:pt x="1405" y="982"/>
                  </a:lnTo>
                  <a:close/>
                  <a:moveTo>
                    <a:pt x="4632" y="969"/>
                  </a:moveTo>
                  <a:lnTo>
                    <a:pt x="4636" y="970"/>
                  </a:lnTo>
                  <a:lnTo>
                    <a:pt x="4638" y="972"/>
                  </a:lnTo>
                  <a:lnTo>
                    <a:pt x="4638" y="978"/>
                  </a:lnTo>
                  <a:lnTo>
                    <a:pt x="4638" y="984"/>
                  </a:lnTo>
                  <a:lnTo>
                    <a:pt x="4634" y="988"/>
                  </a:lnTo>
                  <a:lnTo>
                    <a:pt x="4632" y="990"/>
                  </a:lnTo>
                  <a:lnTo>
                    <a:pt x="4628" y="992"/>
                  </a:lnTo>
                  <a:lnTo>
                    <a:pt x="4624" y="992"/>
                  </a:lnTo>
                  <a:lnTo>
                    <a:pt x="4622" y="988"/>
                  </a:lnTo>
                  <a:lnTo>
                    <a:pt x="4618" y="982"/>
                  </a:lnTo>
                  <a:lnTo>
                    <a:pt x="4616" y="978"/>
                  </a:lnTo>
                  <a:lnTo>
                    <a:pt x="4616" y="974"/>
                  </a:lnTo>
                  <a:lnTo>
                    <a:pt x="4620" y="972"/>
                  </a:lnTo>
                  <a:lnTo>
                    <a:pt x="4624" y="970"/>
                  </a:lnTo>
                  <a:lnTo>
                    <a:pt x="4628" y="969"/>
                  </a:lnTo>
                  <a:lnTo>
                    <a:pt x="4632" y="969"/>
                  </a:lnTo>
                  <a:close/>
                  <a:moveTo>
                    <a:pt x="2355" y="912"/>
                  </a:moveTo>
                  <a:lnTo>
                    <a:pt x="2359" y="914"/>
                  </a:lnTo>
                  <a:lnTo>
                    <a:pt x="2360" y="916"/>
                  </a:lnTo>
                  <a:lnTo>
                    <a:pt x="2360" y="922"/>
                  </a:lnTo>
                  <a:lnTo>
                    <a:pt x="2359" y="926"/>
                  </a:lnTo>
                  <a:lnTo>
                    <a:pt x="2357" y="930"/>
                  </a:lnTo>
                  <a:lnTo>
                    <a:pt x="2355" y="934"/>
                  </a:lnTo>
                  <a:lnTo>
                    <a:pt x="2351" y="936"/>
                  </a:lnTo>
                  <a:lnTo>
                    <a:pt x="2347" y="936"/>
                  </a:lnTo>
                  <a:lnTo>
                    <a:pt x="2343" y="932"/>
                  </a:lnTo>
                  <a:lnTo>
                    <a:pt x="2339" y="926"/>
                  </a:lnTo>
                  <a:lnTo>
                    <a:pt x="2337" y="922"/>
                  </a:lnTo>
                  <a:lnTo>
                    <a:pt x="2339" y="918"/>
                  </a:lnTo>
                  <a:lnTo>
                    <a:pt x="2341" y="916"/>
                  </a:lnTo>
                  <a:lnTo>
                    <a:pt x="2347" y="914"/>
                  </a:lnTo>
                  <a:lnTo>
                    <a:pt x="2351" y="912"/>
                  </a:lnTo>
                  <a:lnTo>
                    <a:pt x="2355" y="912"/>
                  </a:lnTo>
                  <a:close/>
                  <a:moveTo>
                    <a:pt x="2320" y="856"/>
                  </a:moveTo>
                  <a:lnTo>
                    <a:pt x="2325" y="856"/>
                  </a:lnTo>
                  <a:lnTo>
                    <a:pt x="2327" y="858"/>
                  </a:lnTo>
                  <a:lnTo>
                    <a:pt x="2329" y="862"/>
                  </a:lnTo>
                  <a:lnTo>
                    <a:pt x="2329" y="868"/>
                  </a:lnTo>
                  <a:lnTo>
                    <a:pt x="2327" y="871"/>
                  </a:lnTo>
                  <a:lnTo>
                    <a:pt x="2325" y="875"/>
                  </a:lnTo>
                  <a:lnTo>
                    <a:pt x="2324" y="879"/>
                  </a:lnTo>
                  <a:lnTo>
                    <a:pt x="2320" y="879"/>
                  </a:lnTo>
                  <a:lnTo>
                    <a:pt x="2316" y="879"/>
                  </a:lnTo>
                  <a:lnTo>
                    <a:pt x="2312" y="877"/>
                  </a:lnTo>
                  <a:lnTo>
                    <a:pt x="2308" y="871"/>
                  </a:lnTo>
                  <a:lnTo>
                    <a:pt x="2308" y="868"/>
                  </a:lnTo>
                  <a:lnTo>
                    <a:pt x="2308" y="864"/>
                  </a:lnTo>
                  <a:lnTo>
                    <a:pt x="2310" y="860"/>
                  </a:lnTo>
                  <a:lnTo>
                    <a:pt x="2316" y="858"/>
                  </a:lnTo>
                  <a:lnTo>
                    <a:pt x="2320" y="856"/>
                  </a:lnTo>
                  <a:close/>
                  <a:moveTo>
                    <a:pt x="4676" y="852"/>
                  </a:moveTo>
                  <a:lnTo>
                    <a:pt x="4680" y="852"/>
                  </a:lnTo>
                  <a:lnTo>
                    <a:pt x="4680" y="854"/>
                  </a:lnTo>
                  <a:lnTo>
                    <a:pt x="4682" y="854"/>
                  </a:lnTo>
                  <a:lnTo>
                    <a:pt x="4684" y="856"/>
                  </a:lnTo>
                  <a:lnTo>
                    <a:pt x="4686" y="860"/>
                  </a:lnTo>
                  <a:lnTo>
                    <a:pt x="4688" y="864"/>
                  </a:lnTo>
                  <a:lnTo>
                    <a:pt x="4690" y="868"/>
                  </a:lnTo>
                  <a:lnTo>
                    <a:pt x="4692" y="871"/>
                  </a:lnTo>
                  <a:lnTo>
                    <a:pt x="4692" y="875"/>
                  </a:lnTo>
                  <a:lnTo>
                    <a:pt x="4692" y="877"/>
                  </a:lnTo>
                  <a:lnTo>
                    <a:pt x="4690" y="879"/>
                  </a:lnTo>
                  <a:lnTo>
                    <a:pt x="4688" y="881"/>
                  </a:lnTo>
                  <a:lnTo>
                    <a:pt x="4684" y="879"/>
                  </a:lnTo>
                  <a:lnTo>
                    <a:pt x="4680" y="877"/>
                  </a:lnTo>
                  <a:lnTo>
                    <a:pt x="4680" y="877"/>
                  </a:lnTo>
                  <a:lnTo>
                    <a:pt x="4673" y="873"/>
                  </a:lnTo>
                  <a:lnTo>
                    <a:pt x="4669" y="868"/>
                  </a:lnTo>
                  <a:lnTo>
                    <a:pt x="4669" y="864"/>
                  </a:lnTo>
                  <a:lnTo>
                    <a:pt x="4669" y="860"/>
                  </a:lnTo>
                  <a:lnTo>
                    <a:pt x="4669" y="856"/>
                  </a:lnTo>
                  <a:lnTo>
                    <a:pt x="4673" y="852"/>
                  </a:lnTo>
                  <a:lnTo>
                    <a:pt x="4676" y="852"/>
                  </a:lnTo>
                  <a:close/>
                  <a:moveTo>
                    <a:pt x="2372" y="844"/>
                  </a:moveTo>
                  <a:lnTo>
                    <a:pt x="2376" y="846"/>
                  </a:lnTo>
                  <a:lnTo>
                    <a:pt x="2378" y="850"/>
                  </a:lnTo>
                  <a:lnTo>
                    <a:pt x="2378" y="854"/>
                  </a:lnTo>
                  <a:lnTo>
                    <a:pt x="2376" y="860"/>
                  </a:lnTo>
                  <a:lnTo>
                    <a:pt x="2374" y="864"/>
                  </a:lnTo>
                  <a:lnTo>
                    <a:pt x="2372" y="868"/>
                  </a:lnTo>
                  <a:lnTo>
                    <a:pt x="2368" y="868"/>
                  </a:lnTo>
                  <a:lnTo>
                    <a:pt x="2364" y="868"/>
                  </a:lnTo>
                  <a:lnTo>
                    <a:pt x="2362" y="864"/>
                  </a:lnTo>
                  <a:lnTo>
                    <a:pt x="2359" y="860"/>
                  </a:lnTo>
                  <a:lnTo>
                    <a:pt x="2357" y="854"/>
                  </a:lnTo>
                  <a:lnTo>
                    <a:pt x="2357" y="852"/>
                  </a:lnTo>
                  <a:lnTo>
                    <a:pt x="2360" y="848"/>
                  </a:lnTo>
                  <a:lnTo>
                    <a:pt x="2364" y="846"/>
                  </a:lnTo>
                  <a:lnTo>
                    <a:pt x="2368" y="844"/>
                  </a:lnTo>
                  <a:lnTo>
                    <a:pt x="2372" y="844"/>
                  </a:lnTo>
                  <a:close/>
                  <a:moveTo>
                    <a:pt x="4752" y="803"/>
                  </a:moveTo>
                  <a:lnTo>
                    <a:pt x="4758" y="805"/>
                  </a:lnTo>
                  <a:lnTo>
                    <a:pt x="4762" y="807"/>
                  </a:lnTo>
                  <a:lnTo>
                    <a:pt x="4764" y="811"/>
                  </a:lnTo>
                  <a:lnTo>
                    <a:pt x="4766" y="817"/>
                  </a:lnTo>
                  <a:lnTo>
                    <a:pt x="4764" y="825"/>
                  </a:lnTo>
                  <a:lnTo>
                    <a:pt x="4762" y="831"/>
                  </a:lnTo>
                  <a:lnTo>
                    <a:pt x="4756" y="835"/>
                  </a:lnTo>
                  <a:lnTo>
                    <a:pt x="4748" y="838"/>
                  </a:lnTo>
                  <a:lnTo>
                    <a:pt x="4743" y="835"/>
                  </a:lnTo>
                  <a:lnTo>
                    <a:pt x="4739" y="825"/>
                  </a:lnTo>
                  <a:lnTo>
                    <a:pt x="4739" y="815"/>
                  </a:lnTo>
                  <a:lnTo>
                    <a:pt x="4743" y="805"/>
                  </a:lnTo>
                  <a:lnTo>
                    <a:pt x="4748" y="803"/>
                  </a:lnTo>
                  <a:lnTo>
                    <a:pt x="4752" y="803"/>
                  </a:lnTo>
                  <a:close/>
                  <a:moveTo>
                    <a:pt x="4785" y="798"/>
                  </a:moveTo>
                  <a:lnTo>
                    <a:pt x="4789" y="800"/>
                  </a:lnTo>
                  <a:lnTo>
                    <a:pt x="4791" y="803"/>
                  </a:lnTo>
                  <a:lnTo>
                    <a:pt x="4791" y="805"/>
                  </a:lnTo>
                  <a:lnTo>
                    <a:pt x="4791" y="809"/>
                  </a:lnTo>
                  <a:lnTo>
                    <a:pt x="4789" y="813"/>
                  </a:lnTo>
                  <a:lnTo>
                    <a:pt x="4785" y="817"/>
                  </a:lnTo>
                  <a:lnTo>
                    <a:pt x="4785" y="817"/>
                  </a:lnTo>
                  <a:lnTo>
                    <a:pt x="4781" y="819"/>
                  </a:lnTo>
                  <a:lnTo>
                    <a:pt x="4779" y="819"/>
                  </a:lnTo>
                  <a:lnTo>
                    <a:pt x="4779" y="815"/>
                  </a:lnTo>
                  <a:lnTo>
                    <a:pt x="4777" y="811"/>
                  </a:lnTo>
                  <a:lnTo>
                    <a:pt x="4777" y="807"/>
                  </a:lnTo>
                  <a:lnTo>
                    <a:pt x="4779" y="803"/>
                  </a:lnTo>
                  <a:lnTo>
                    <a:pt x="4781" y="800"/>
                  </a:lnTo>
                  <a:lnTo>
                    <a:pt x="4785" y="798"/>
                  </a:lnTo>
                  <a:close/>
                  <a:moveTo>
                    <a:pt x="4844" y="703"/>
                  </a:moveTo>
                  <a:lnTo>
                    <a:pt x="4847" y="703"/>
                  </a:lnTo>
                  <a:lnTo>
                    <a:pt x="4851" y="704"/>
                  </a:lnTo>
                  <a:lnTo>
                    <a:pt x="4855" y="708"/>
                  </a:lnTo>
                  <a:lnTo>
                    <a:pt x="4859" y="714"/>
                  </a:lnTo>
                  <a:lnTo>
                    <a:pt x="4861" y="720"/>
                  </a:lnTo>
                  <a:lnTo>
                    <a:pt x="4863" y="726"/>
                  </a:lnTo>
                  <a:lnTo>
                    <a:pt x="4863" y="732"/>
                  </a:lnTo>
                  <a:lnTo>
                    <a:pt x="4861" y="734"/>
                  </a:lnTo>
                  <a:lnTo>
                    <a:pt x="4855" y="749"/>
                  </a:lnTo>
                  <a:lnTo>
                    <a:pt x="4851" y="767"/>
                  </a:lnTo>
                  <a:lnTo>
                    <a:pt x="4851" y="772"/>
                  </a:lnTo>
                  <a:lnTo>
                    <a:pt x="4847" y="780"/>
                  </a:lnTo>
                  <a:lnTo>
                    <a:pt x="4844" y="786"/>
                  </a:lnTo>
                  <a:lnTo>
                    <a:pt x="4840" y="790"/>
                  </a:lnTo>
                  <a:lnTo>
                    <a:pt x="4834" y="794"/>
                  </a:lnTo>
                  <a:lnTo>
                    <a:pt x="4828" y="794"/>
                  </a:lnTo>
                  <a:lnTo>
                    <a:pt x="4822" y="796"/>
                  </a:lnTo>
                  <a:lnTo>
                    <a:pt x="4818" y="798"/>
                  </a:lnTo>
                  <a:lnTo>
                    <a:pt x="4814" y="800"/>
                  </a:lnTo>
                  <a:lnTo>
                    <a:pt x="4812" y="803"/>
                  </a:lnTo>
                  <a:lnTo>
                    <a:pt x="4811" y="807"/>
                  </a:lnTo>
                  <a:lnTo>
                    <a:pt x="4807" y="809"/>
                  </a:lnTo>
                  <a:lnTo>
                    <a:pt x="4805" y="809"/>
                  </a:lnTo>
                  <a:lnTo>
                    <a:pt x="4801" y="805"/>
                  </a:lnTo>
                  <a:lnTo>
                    <a:pt x="4797" y="802"/>
                  </a:lnTo>
                  <a:lnTo>
                    <a:pt x="4795" y="798"/>
                  </a:lnTo>
                  <a:lnTo>
                    <a:pt x="4793" y="792"/>
                  </a:lnTo>
                  <a:lnTo>
                    <a:pt x="4789" y="788"/>
                  </a:lnTo>
                  <a:lnTo>
                    <a:pt x="4785" y="786"/>
                  </a:lnTo>
                  <a:lnTo>
                    <a:pt x="4781" y="786"/>
                  </a:lnTo>
                  <a:lnTo>
                    <a:pt x="4776" y="786"/>
                  </a:lnTo>
                  <a:lnTo>
                    <a:pt x="4770" y="788"/>
                  </a:lnTo>
                  <a:lnTo>
                    <a:pt x="4766" y="788"/>
                  </a:lnTo>
                  <a:lnTo>
                    <a:pt x="4762" y="788"/>
                  </a:lnTo>
                  <a:lnTo>
                    <a:pt x="4758" y="788"/>
                  </a:lnTo>
                  <a:lnTo>
                    <a:pt x="4756" y="786"/>
                  </a:lnTo>
                  <a:lnTo>
                    <a:pt x="4756" y="782"/>
                  </a:lnTo>
                  <a:lnTo>
                    <a:pt x="4758" y="778"/>
                  </a:lnTo>
                  <a:lnTo>
                    <a:pt x="4762" y="774"/>
                  </a:lnTo>
                  <a:lnTo>
                    <a:pt x="4764" y="772"/>
                  </a:lnTo>
                  <a:lnTo>
                    <a:pt x="4768" y="770"/>
                  </a:lnTo>
                  <a:lnTo>
                    <a:pt x="4774" y="769"/>
                  </a:lnTo>
                  <a:lnTo>
                    <a:pt x="4779" y="767"/>
                  </a:lnTo>
                  <a:lnTo>
                    <a:pt x="4785" y="767"/>
                  </a:lnTo>
                  <a:lnTo>
                    <a:pt x="4791" y="767"/>
                  </a:lnTo>
                  <a:lnTo>
                    <a:pt x="4795" y="767"/>
                  </a:lnTo>
                  <a:lnTo>
                    <a:pt x="4801" y="765"/>
                  </a:lnTo>
                  <a:lnTo>
                    <a:pt x="4805" y="763"/>
                  </a:lnTo>
                  <a:lnTo>
                    <a:pt x="4809" y="757"/>
                  </a:lnTo>
                  <a:lnTo>
                    <a:pt x="4812" y="751"/>
                  </a:lnTo>
                  <a:lnTo>
                    <a:pt x="4816" y="749"/>
                  </a:lnTo>
                  <a:lnTo>
                    <a:pt x="4820" y="745"/>
                  </a:lnTo>
                  <a:lnTo>
                    <a:pt x="4824" y="745"/>
                  </a:lnTo>
                  <a:lnTo>
                    <a:pt x="4828" y="741"/>
                  </a:lnTo>
                  <a:lnTo>
                    <a:pt x="4830" y="739"/>
                  </a:lnTo>
                  <a:lnTo>
                    <a:pt x="4834" y="734"/>
                  </a:lnTo>
                  <a:lnTo>
                    <a:pt x="4834" y="728"/>
                  </a:lnTo>
                  <a:lnTo>
                    <a:pt x="4836" y="722"/>
                  </a:lnTo>
                  <a:lnTo>
                    <a:pt x="4836" y="718"/>
                  </a:lnTo>
                  <a:lnTo>
                    <a:pt x="4838" y="712"/>
                  </a:lnTo>
                  <a:lnTo>
                    <a:pt x="4840" y="708"/>
                  </a:lnTo>
                  <a:lnTo>
                    <a:pt x="4842" y="704"/>
                  </a:lnTo>
                  <a:lnTo>
                    <a:pt x="4844" y="703"/>
                  </a:lnTo>
                  <a:close/>
                  <a:moveTo>
                    <a:pt x="1603" y="640"/>
                  </a:moveTo>
                  <a:lnTo>
                    <a:pt x="1607" y="640"/>
                  </a:lnTo>
                  <a:lnTo>
                    <a:pt x="1610" y="642"/>
                  </a:lnTo>
                  <a:lnTo>
                    <a:pt x="1612" y="646"/>
                  </a:lnTo>
                  <a:lnTo>
                    <a:pt x="1614" y="650"/>
                  </a:lnTo>
                  <a:lnTo>
                    <a:pt x="1616" y="654"/>
                  </a:lnTo>
                  <a:lnTo>
                    <a:pt x="1614" y="660"/>
                  </a:lnTo>
                  <a:lnTo>
                    <a:pt x="1612" y="662"/>
                  </a:lnTo>
                  <a:lnTo>
                    <a:pt x="1610" y="666"/>
                  </a:lnTo>
                  <a:lnTo>
                    <a:pt x="1607" y="666"/>
                  </a:lnTo>
                  <a:lnTo>
                    <a:pt x="1603" y="666"/>
                  </a:lnTo>
                  <a:lnTo>
                    <a:pt x="1597" y="664"/>
                  </a:lnTo>
                  <a:lnTo>
                    <a:pt x="1593" y="660"/>
                  </a:lnTo>
                  <a:lnTo>
                    <a:pt x="1591" y="658"/>
                  </a:lnTo>
                  <a:lnTo>
                    <a:pt x="1589" y="654"/>
                  </a:lnTo>
                  <a:lnTo>
                    <a:pt x="1589" y="650"/>
                  </a:lnTo>
                  <a:lnTo>
                    <a:pt x="1591" y="646"/>
                  </a:lnTo>
                  <a:lnTo>
                    <a:pt x="1593" y="642"/>
                  </a:lnTo>
                  <a:lnTo>
                    <a:pt x="1599" y="640"/>
                  </a:lnTo>
                  <a:lnTo>
                    <a:pt x="1603" y="640"/>
                  </a:lnTo>
                  <a:close/>
                  <a:moveTo>
                    <a:pt x="4849" y="623"/>
                  </a:moveTo>
                  <a:lnTo>
                    <a:pt x="4853" y="623"/>
                  </a:lnTo>
                  <a:lnTo>
                    <a:pt x="4859" y="625"/>
                  </a:lnTo>
                  <a:lnTo>
                    <a:pt x="4863" y="629"/>
                  </a:lnTo>
                  <a:lnTo>
                    <a:pt x="4867" y="633"/>
                  </a:lnTo>
                  <a:lnTo>
                    <a:pt x="4869" y="638"/>
                  </a:lnTo>
                  <a:lnTo>
                    <a:pt x="4871" y="642"/>
                  </a:lnTo>
                  <a:lnTo>
                    <a:pt x="4875" y="646"/>
                  </a:lnTo>
                  <a:lnTo>
                    <a:pt x="4877" y="648"/>
                  </a:lnTo>
                  <a:lnTo>
                    <a:pt x="4880" y="648"/>
                  </a:lnTo>
                  <a:lnTo>
                    <a:pt x="4886" y="650"/>
                  </a:lnTo>
                  <a:lnTo>
                    <a:pt x="4890" y="652"/>
                  </a:lnTo>
                  <a:lnTo>
                    <a:pt x="4892" y="654"/>
                  </a:lnTo>
                  <a:lnTo>
                    <a:pt x="4896" y="656"/>
                  </a:lnTo>
                  <a:lnTo>
                    <a:pt x="4896" y="660"/>
                  </a:lnTo>
                  <a:lnTo>
                    <a:pt x="4894" y="662"/>
                  </a:lnTo>
                  <a:lnTo>
                    <a:pt x="4890" y="666"/>
                  </a:lnTo>
                  <a:lnTo>
                    <a:pt x="4884" y="670"/>
                  </a:lnTo>
                  <a:lnTo>
                    <a:pt x="4879" y="675"/>
                  </a:lnTo>
                  <a:lnTo>
                    <a:pt x="4875" y="681"/>
                  </a:lnTo>
                  <a:lnTo>
                    <a:pt x="4871" y="685"/>
                  </a:lnTo>
                  <a:lnTo>
                    <a:pt x="4869" y="687"/>
                  </a:lnTo>
                  <a:lnTo>
                    <a:pt x="4865" y="685"/>
                  </a:lnTo>
                  <a:lnTo>
                    <a:pt x="4863" y="683"/>
                  </a:lnTo>
                  <a:lnTo>
                    <a:pt x="4861" y="681"/>
                  </a:lnTo>
                  <a:lnTo>
                    <a:pt x="4857" y="679"/>
                  </a:lnTo>
                  <a:lnTo>
                    <a:pt x="4855" y="677"/>
                  </a:lnTo>
                  <a:lnTo>
                    <a:pt x="4851" y="673"/>
                  </a:lnTo>
                  <a:lnTo>
                    <a:pt x="4849" y="673"/>
                  </a:lnTo>
                  <a:lnTo>
                    <a:pt x="4847" y="671"/>
                  </a:lnTo>
                  <a:lnTo>
                    <a:pt x="4847" y="673"/>
                  </a:lnTo>
                  <a:lnTo>
                    <a:pt x="4847" y="675"/>
                  </a:lnTo>
                  <a:lnTo>
                    <a:pt x="4849" y="679"/>
                  </a:lnTo>
                  <a:lnTo>
                    <a:pt x="4851" y="685"/>
                  </a:lnTo>
                  <a:lnTo>
                    <a:pt x="4853" y="691"/>
                  </a:lnTo>
                  <a:lnTo>
                    <a:pt x="4853" y="695"/>
                  </a:lnTo>
                  <a:lnTo>
                    <a:pt x="4853" y="697"/>
                  </a:lnTo>
                  <a:lnTo>
                    <a:pt x="4851" y="697"/>
                  </a:lnTo>
                  <a:lnTo>
                    <a:pt x="4847" y="697"/>
                  </a:lnTo>
                  <a:lnTo>
                    <a:pt x="4844" y="697"/>
                  </a:lnTo>
                  <a:lnTo>
                    <a:pt x="4840" y="693"/>
                  </a:lnTo>
                  <a:lnTo>
                    <a:pt x="4836" y="687"/>
                  </a:lnTo>
                  <a:lnTo>
                    <a:pt x="4834" y="681"/>
                  </a:lnTo>
                  <a:lnTo>
                    <a:pt x="4830" y="675"/>
                  </a:lnTo>
                  <a:lnTo>
                    <a:pt x="4830" y="670"/>
                  </a:lnTo>
                  <a:lnTo>
                    <a:pt x="4830" y="666"/>
                  </a:lnTo>
                  <a:lnTo>
                    <a:pt x="4830" y="666"/>
                  </a:lnTo>
                  <a:lnTo>
                    <a:pt x="4834" y="664"/>
                  </a:lnTo>
                  <a:lnTo>
                    <a:pt x="4836" y="666"/>
                  </a:lnTo>
                  <a:lnTo>
                    <a:pt x="4838" y="666"/>
                  </a:lnTo>
                  <a:lnTo>
                    <a:pt x="4842" y="666"/>
                  </a:lnTo>
                  <a:lnTo>
                    <a:pt x="4844" y="666"/>
                  </a:lnTo>
                  <a:lnTo>
                    <a:pt x="4847" y="664"/>
                  </a:lnTo>
                  <a:lnTo>
                    <a:pt x="4849" y="660"/>
                  </a:lnTo>
                  <a:lnTo>
                    <a:pt x="4849" y="654"/>
                  </a:lnTo>
                  <a:lnTo>
                    <a:pt x="4849" y="644"/>
                  </a:lnTo>
                  <a:lnTo>
                    <a:pt x="4847" y="635"/>
                  </a:lnTo>
                  <a:lnTo>
                    <a:pt x="4847" y="627"/>
                  </a:lnTo>
                  <a:lnTo>
                    <a:pt x="4849" y="623"/>
                  </a:lnTo>
                  <a:close/>
                  <a:moveTo>
                    <a:pt x="1636" y="619"/>
                  </a:moveTo>
                  <a:lnTo>
                    <a:pt x="1647" y="623"/>
                  </a:lnTo>
                  <a:lnTo>
                    <a:pt x="1653" y="631"/>
                  </a:lnTo>
                  <a:lnTo>
                    <a:pt x="1653" y="640"/>
                  </a:lnTo>
                  <a:lnTo>
                    <a:pt x="1649" y="650"/>
                  </a:lnTo>
                  <a:lnTo>
                    <a:pt x="1642" y="652"/>
                  </a:lnTo>
                  <a:lnTo>
                    <a:pt x="1636" y="652"/>
                  </a:lnTo>
                  <a:lnTo>
                    <a:pt x="1626" y="648"/>
                  </a:lnTo>
                  <a:lnTo>
                    <a:pt x="1620" y="640"/>
                  </a:lnTo>
                  <a:lnTo>
                    <a:pt x="1618" y="633"/>
                  </a:lnTo>
                  <a:lnTo>
                    <a:pt x="1622" y="625"/>
                  </a:lnTo>
                  <a:lnTo>
                    <a:pt x="1632" y="619"/>
                  </a:lnTo>
                  <a:lnTo>
                    <a:pt x="1636" y="619"/>
                  </a:lnTo>
                  <a:close/>
                  <a:moveTo>
                    <a:pt x="3419" y="613"/>
                  </a:moveTo>
                  <a:lnTo>
                    <a:pt x="3400" y="613"/>
                  </a:lnTo>
                  <a:lnTo>
                    <a:pt x="3375" y="617"/>
                  </a:lnTo>
                  <a:lnTo>
                    <a:pt x="3363" y="625"/>
                  </a:lnTo>
                  <a:lnTo>
                    <a:pt x="3355" y="635"/>
                  </a:lnTo>
                  <a:lnTo>
                    <a:pt x="3344" y="654"/>
                  </a:lnTo>
                  <a:lnTo>
                    <a:pt x="3344" y="673"/>
                  </a:lnTo>
                  <a:lnTo>
                    <a:pt x="3355" y="693"/>
                  </a:lnTo>
                  <a:lnTo>
                    <a:pt x="3365" y="704"/>
                  </a:lnTo>
                  <a:lnTo>
                    <a:pt x="3377" y="716"/>
                  </a:lnTo>
                  <a:lnTo>
                    <a:pt x="3381" y="726"/>
                  </a:lnTo>
                  <a:lnTo>
                    <a:pt x="3381" y="737"/>
                  </a:lnTo>
                  <a:lnTo>
                    <a:pt x="3381" y="745"/>
                  </a:lnTo>
                  <a:lnTo>
                    <a:pt x="3382" y="753"/>
                  </a:lnTo>
                  <a:lnTo>
                    <a:pt x="3388" y="761"/>
                  </a:lnTo>
                  <a:lnTo>
                    <a:pt x="3402" y="769"/>
                  </a:lnTo>
                  <a:lnTo>
                    <a:pt x="3425" y="774"/>
                  </a:lnTo>
                  <a:lnTo>
                    <a:pt x="3441" y="774"/>
                  </a:lnTo>
                  <a:lnTo>
                    <a:pt x="3472" y="772"/>
                  </a:lnTo>
                  <a:lnTo>
                    <a:pt x="3489" y="769"/>
                  </a:lnTo>
                  <a:lnTo>
                    <a:pt x="3509" y="761"/>
                  </a:lnTo>
                  <a:lnTo>
                    <a:pt x="3524" y="749"/>
                  </a:lnTo>
                  <a:lnTo>
                    <a:pt x="3536" y="737"/>
                  </a:lnTo>
                  <a:lnTo>
                    <a:pt x="3538" y="724"/>
                  </a:lnTo>
                  <a:lnTo>
                    <a:pt x="3532" y="712"/>
                  </a:lnTo>
                  <a:lnTo>
                    <a:pt x="3517" y="701"/>
                  </a:lnTo>
                  <a:lnTo>
                    <a:pt x="3489" y="691"/>
                  </a:lnTo>
                  <a:lnTo>
                    <a:pt x="3489" y="691"/>
                  </a:lnTo>
                  <a:lnTo>
                    <a:pt x="3480" y="687"/>
                  </a:lnTo>
                  <a:lnTo>
                    <a:pt x="3472" y="685"/>
                  </a:lnTo>
                  <a:lnTo>
                    <a:pt x="3454" y="675"/>
                  </a:lnTo>
                  <a:lnTo>
                    <a:pt x="3447" y="664"/>
                  </a:lnTo>
                  <a:lnTo>
                    <a:pt x="3445" y="652"/>
                  </a:lnTo>
                  <a:lnTo>
                    <a:pt x="3447" y="642"/>
                  </a:lnTo>
                  <a:lnTo>
                    <a:pt x="3447" y="633"/>
                  </a:lnTo>
                  <a:lnTo>
                    <a:pt x="3447" y="623"/>
                  </a:lnTo>
                  <a:lnTo>
                    <a:pt x="3441" y="617"/>
                  </a:lnTo>
                  <a:lnTo>
                    <a:pt x="3431" y="615"/>
                  </a:lnTo>
                  <a:lnTo>
                    <a:pt x="3419" y="613"/>
                  </a:lnTo>
                  <a:close/>
                  <a:moveTo>
                    <a:pt x="4844" y="588"/>
                  </a:moveTo>
                  <a:lnTo>
                    <a:pt x="4849" y="588"/>
                  </a:lnTo>
                  <a:lnTo>
                    <a:pt x="4853" y="590"/>
                  </a:lnTo>
                  <a:lnTo>
                    <a:pt x="4857" y="594"/>
                  </a:lnTo>
                  <a:lnTo>
                    <a:pt x="4863" y="598"/>
                  </a:lnTo>
                  <a:lnTo>
                    <a:pt x="4867" y="602"/>
                  </a:lnTo>
                  <a:lnTo>
                    <a:pt x="4871" y="607"/>
                  </a:lnTo>
                  <a:lnTo>
                    <a:pt x="4875" y="611"/>
                  </a:lnTo>
                  <a:lnTo>
                    <a:pt x="4877" y="615"/>
                  </a:lnTo>
                  <a:lnTo>
                    <a:pt x="4877" y="619"/>
                  </a:lnTo>
                  <a:lnTo>
                    <a:pt x="4875" y="623"/>
                  </a:lnTo>
                  <a:lnTo>
                    <a:pt x="4873" y="623"/>
                  </a:lnTo>
                  <a:lnTo>
                    <a:pt x="4871" y="623"/>
                  </a:lnTo>
                  <a:lnTo>
                    <a:pt x="4867" y="623"/>
                  </a:lnTo>
                  <a:lnTo>
                    <a:pt x="4863" y="619"/>
                  </a:lnTo>
                  <a:lnTo>
                    <a:pt x="4853" y="613"/>
                  </a:lnTo>
                  <a:lnTo>
                    <a:pt x="4845" y="605"/>
                  </a:lnTo>
                  <a:lnTo>
                    <a:pt x="4840" y="598"/>
                  </a:lnTo>
                  <a:lnTo>
                    <a:pt x="4840" y="590"/>
                  </a:lnTo>
                  <a:lnTo>
                    <a:pt x="4844" y="588"/>
                  </a:lnTo>
                  <a:close/>
                  <a:moveTo>
                    <a:pt x="4861" y="518"/>
                  </a:moveTo>
                  <a:lnTo>
                    <a:pt x="4863" y="518"/>
                  </a:lnTo>
                  <a:lnTo>
                    <a:pt x="4869" y="520"/>
                  </a:lnTo>
                  <a:lnTo>
                    <a:pt x="4873" y="524"/>
                  </a:lnTo>
                  <a:lnTo>
                    <a:pt x="4877" y="528"/>
                  </a:lnTo>
                  <a:lnTo>
                    <a:pt x="4879" y="532"/>
                  </a:lnTo>
                  <a:lnTo>
                    <a:pt x="4880" y="537"/>
                  </a:lnTo>
                  <a:lnTo>
                    <a:pt x="4880" y="541"/>
                  </a:lnTo>
                  <a:lnTo>
                    <a:pt x="4880" y="545"/>
                  </a:lnTo>
                  <a:lnTo>
                    <a:pt x="4879" y="547"/>
                  </a:lnTo>
                  <a:lnTo>
                    <a:pt x="4877" y="547"/>
                  </a:lnTo>
                  <a:lnTo>
                    <a:pt x="4875" y="547"/>
                  </a:lnTo>
                  <a:lnTo>
                    <a:pt x="4873" y="549"/>
                  </a:lnTo>
                  <a:lnTo>
                    <a:pt x="4873" y="551"/>
                  </a:lnTo>
                  <a:lnTo>
                    <a:pt x="4873" y="555"/>
                  </a:lnTo>
                  <a:lnTo>
                    <a:pt x="4873" y="557"/>
                  </a:lnTo>
                  <a:lnTo>
                    <a:pt x="4873" y="561"/>
                  </a:lnTo>
                  <a:lnTo>
                    <a:pt x="4873" y="565"/>
                  </a:lnTo>
                  <a:lnTo>
                    <a:pt x="4873" y="567"/>
                  </a:lnTo>
                  <a:lnTo>
                    <a:pt x="4871" y="569"/>
                  </a:lnTo>
                  <a:lnTo>
                    <a:pt x="4869" y="569"/>
                  </a:lnTo>
                  <a:lnTo>
                    <a:pt x="4867" y="569"/>
                  </a:lnTo>
                  <a:lnTo>
                    <a:pt x="4863" y="567"/>
                  </a:lnTo>
                  <a:lnTo>
                    <a:pt x="4863" y="567"/>
                  </a:lnTo>
                  <a:lnTo>
                    <a:pt x="4855" y="555"/>
                  </a:lnTo>
                  <a:lnTo>
                    <a:pt x="4851" y="541"/>
                  </a:lnTo>
                  <a:lnTo>
                    <a:pt x="4851" y="530"/>
                  </a:lnTo>
                  <a:lnTo>
                    <a:pt x="4853" y="520"/>
                  </a:lnTo>
                  <a:lnTo>
                    <a:pt x="4861" y="518"/>
                  </a:lnTo>
                  <a:close/>
                  <a:moveTo>
                    <a:pt x="1721" y="512"/>
                  </a:moveTo>
                  <a:lnTo>
                    <a:pt x="1731" y="512"/>
                  </a:lnTo>
                  <a:lnTo>
                    <a:pt x="1741" y="512"/>
                  </a:lnTo>
                  <a:lnTo>
                    <a:pt x="1748" y="514"/>
                  </a:lnTo>
                  <a:lnTo>
                    <a:pt x="1764" y="524"/>
                  </a:lnTo>
                  <a:lnTo>
                    <a:pt x="1774" y="536"/>
                  </a:lnTo>
                  <a:lnTo>
                    <a:pt x="1781" y="551"/>
                  </a:lnTo>
                  <a:lnTo>
                    <a:pt x="1789" y="567"/>
                  </a:lnTo>
                  <a:lnTo>
                    <a:pt x="1793" y="580"/>
                  </a:lnTo>
                  <a:lnTo>
                    <a:pt x="1793" y="592"/>
                  </a:lnTo>
                  <a:lnTo>
                    <a:pt x="1791" y="600"/>
                  </a:lnTo>
                  <a:lnTo>
                    <a:pt x="1783" y="605"/>
                  </a:lnTo>
                  <a:lnTo>
                    <a:pt x="1770" y="605"/>
                  </a:lnTo>
                  <a:lnTo>
                    <a:pt x="1754" y="600"/>
                  </a:lnTo>
                  <a:lnTo>
                    <a:pt x="1748" y="598"/>
                  </a:lnTo>
                  <a:lnTo>
                    <a:pt x="1733" y="592"/>
                  </a:lnTo>
                  <a:lnTo>
                    <a:pt x="1719" y="586"/>
                  </a:lnTo>
                  <a:lnTo>
                    <a:pt x="1710" y="580"/>
                  </a:lnTo>
                  <a:lnTo>
                    <a:pt x="1704" y="572"/>
                  </a:lnTo>
                  <a:lnTo>
                    <a:pt x="1704" y="561"/>
                  </a:lnTo>
                  <a:lnTo>
                    <a:pt x="1710" y="545"/>
                  </a:lnTo>
                  <a:lnTo>
                    <a:pt x="1713" y="530"/>
                  </a:lnTo>
                  <a:lnTo>
                    <a:pt x="1715" y="520"/>
                  </a:lnTo>
                  <a:lnTo>
                    <a:pt x="1715" y="514"/>
                  </a:lnTo>
                  <a:lnTo>
                    <a:pt x="1717" y="512"/>
                  </a:lnTo>
                  <a:lnTo>
                    <a:pt x="1721" y="512"/>
                  </a:lnTo>
                  <a:close/>
                  <a:moveTo>
                    <a:pt x="2652" y="464"/>
                  </a:moveTo>
                  <a:lnTo>
                    <a:pt x="2654" y="466"/>
                  </a:lnTo>
                  <a:lnTo>
                    <a:pt x="2658" y="469"/>
                  </a:lnTo>
                  <a:lnTo>
                    <a:pt x="2658" y="473"/>
                  </a:lnTo>
                  <a:lnTo>
                    <a:pt x="2656" y="479"/>
                  </a:lnTo>
                  <a:lnTo>
                    <a:pt x="2654" y="483"/>
                  </a:lnTo>
                  <a:lnTo>
                    <a:pt x="2650" y="487"/>
                  </a:lnTo>
                  <a:lnTo>
                    <a:pt x="2646" y="487"/>
                  </a:lnTo>
                  <a:lnTo>
                    <a:pt x="2642" y="487"/>
                  </a:lnTo>
                  <a:lnTo>
                    <a:pt x="2640" y="483"/>
                  </a:lnTo>
                  <a:lnTo>
                    <a:pt x="2636" y="479"/>
                  </a:lnTo>
                  <a:lnTo>
                    <a:pt x="2634" y="475"/>
                  </a:lnTo>
                  <a:lnTo>
                    <a:pt x="2636" y="471"/>
                  </a:lnTo>
                  <a:lnTo>
                    <a:pt x="2638" y="468"/>
                  </a:lnTo>
                  <a:lnTo>
                    <a:pt x="2642" y="466"/>
                  </a:lnTo>
                  <a:lnTo>
                    <a:pt x="2646" y="464"/>
                  </a:lnTo>
                  <a:lnTo>
                    <a:pt x="2652" y="464"/>
                  </a:lnTo>
                  <a:close/>
                  <a:moveTo>
                    <a:pt x="4853" y="446"/>
                  </a:moveTo>
                  <a:lnTo>
                    <a:pt x="4859" y="446"/>
                  </a:lnTo>
                  <a:lnTo>
                    <a:pt x="4863" y="446"/>
                  </a:lnTo>
                  <a:lnTo>
                    <a:pt x="4869" y="448"/>
                  </a:lnTo>
                  <a:lnTo>
                    <a:pt x="4873" y="450"/>
                  </a:lnTo>
                  <a:lnTo>
                    <a:pt x="4877" y="454"/>
                  </a:lnTo>
                  <a:lnTo>
                    <a:pt x="4877" y="456"/>
                  </a:lnTo>
                  <a:lnTo>
                    <a:pt x="4877" y="460"/>
                  </a:lnTo>
                  <a:lnTo>
                    <a:pt x="4877" y="462"/>
                  </a:lnTo>
                  <a:lnTo>
                    <a:pt x="4873" y="464"/>
                  </a:lnTo>
                  <a:lnTo>
                    <a:pt x="4869" y="464"/>
                  </a:lnTo>
                  <a:lnTo>
                    <a:pt x="4863" y="464"/>
                  </a:lnTo>
                  <a:lnTo>
                    <a:pt x="4859" y="462"/>
                  </a:lnTo>
                  <a:lnTo>
                    <a:pt x="4855" y="458"/>
                  </a:lnTo>
                  <a:lnTo>
                    <a:pt x="4851" y="456"/>
                  </a:lnTo>
                  <a:lnTo>
                    <a:pt x="4849" y="452"/>
                  </a:lnTo>
                  <a:lnTo>
                    <a:pt x="4847" y="450"/>
                  </a:lnTo>
                  <a:lnTo>
                    <a:pt x="4847" y="448"/>
                  </a:lnTo>
                  <a:lnTo>
                    <a:pt x="4849" y="446"/>
                  </a:lnTo>
                  <a:lnTo>
                    <a:pt x="4853" y="446"/>
                  </a:lnTo>
                  <a:close/>
                  <a:moveTo>
                    <a:pt x="5242" y="421"/>
                  </a:moveTo>
                  <a:lnTo>
                    <a:pt x="5246" y="421"/>
                  </a:lnTo>
                  <a:lnTo>
                    <a:pt x="5250" y="425"/>
                  </a:lnTo>
                  <a:lnTo>
                    <a:pt x="5255" y="427"/>
                  </a:lnTo>
                  <a:lnTo>
                    <a:pt x="5259" y="431"/>
                  </a:lnTo>
                  <a:lnTo>
                    <a:pt x="5263" y="435"/>
                  </a:lnTo>
                  <a:lnTo>
                    <a:pt x="5267" y="438"/>
                  </a:lnTo>
                  <a:lnTo>
                    <a:pt x="5269" y="440"/>
                  </a:lnTo>
                  <a:lnTo>
                    <a:pt x="5271" y="444"/>
                  </a:lnTo>
                  <a:lnTo>
                    <a:pt x="5271" y="446"/>
                  </a:lnTo>
                  <a:lnTo>
                    <a:pt x="5271" y="448"/>
                  </a:lnTo>
                  <a:lnTo>
                    <a:pt x="5267" y="448"/>
                  </a:lnTo>
                  <a:lnTo>
                    <a:pt x="5261" y="446"/>
                  </a:lnTo>
                  <a:lnTo>
                    <a:pt x="5255" y="444"/>
                  </a:lnTo>
                  <a:lnTo>
                    <a:pt x="5250" y="440"/>
                  </a:lnTo>
                  <a:lnTo>
                    <a:pt x="5246" y="436"/>
                  </a:lnTo>
                  <a:lnTo>
                    <a:pt x="5242" y="433"/>
                  </a:lnTo>
                  <a:lnTo>
                    <a:pt x="5240" y="429"/>
                  </a:lnTo>
                  <a:lnTo>
                    <a:pt x="5238" y="427"/>
                  </a:lnTo>
                  <a:lnTo>
                    <a:pt x="5238" y="423"/>
                  </a:lnTo>
                  <a:lnTo>
                    <a:pt x="5238" y="421"/>
                  </a:lnTo>
                  <a:lnTo>
                    <a:pt x="5242" y="421"/>
                  </a:lnTo>
                  <a:close/>
                  <a:moveTo>
                    <a:pt x="2491" y="411"/>
                  </a:moveTo>
                  <a:lnTo>
                    <a:pt x="2495" y="411"/>
                  </a:lnTo>
                  <a:lnTo>
                    <a:pt x="2506" y="415"/>
                  </a:lnTo>
                  <a:lnTo>
                    <a:pt x="2512" y="423"/>
                  </a:lnTo>
                  <a:lnTo>
                    <a:pt x="2516" y="436"/>
                  </a:lnTo>
                  <a:lnTo>
                    <a:pt x="2516" y="454"/>
                  </a:lnTo>
                  <a:lnTo>
                    <a:pt x="2512" y="471"/>
                  </a:lnTo>
                  <a:lnTo>
                    <a:pt x="2508" y="485"/>
                  </a:lnTo>
                  <a:lnTo>
                    <a:pt x="2504" y="493"/>
                  </a:lnTo>
                  <a:lnTo>
                    <a:pt x="2500" y="497"/>
                  </a:lnTo>
                  <a:lnTo>
                    <a:pt x="2496" y="501"/>
                  </a:lnTo>
                  <a:lnTo>
                    <a:pt x="2491" y="503"/>
                  </a:lnTo>
                  <a:lnTo>
                    <a:pt x="2485" y="503"/>
                  </a:lnTo>
                  <a:lnTo>
                    <a:pt x="2479" y="503"/>
                  </a:lnTo>
                  <a:lnTo>
                    <a:pt x="2475" y="501"/>
                  </a:lnTo>
                  <a:lnTo>
                    <a:pt x="2471" y="497"/>
                  </a:lnTo>
                  <a:lnTo>
                    <a:pt x="2467" y="491"/>
                  </a:lnTo>
                  <a:lnTo>
                    <a:pt x="2467" y="485"/>
                  </a:lnTo>
                  <a:lnTo>
                    <a:pt x="2467" y="477"/>
                  </a:lnTo>
                  <a:lnTo>
                    <a:pt x="2469" y="464"/>
                  </a:lnTo>
                  <a:lnTo>
                    <a:pt x="2467" y="452"/>
                  </a:lnTo>
                  <a:lnTo>
                    <a:pt x="2467" y="438"/>
                  </a:lnTo>
                  <a:lnTo>
                    <a:pt x="2467" y="427"/>
                  </a:lnTo>
                  <a:lnTo>
                    <a:pt x="2471" y="419"/>
                  </a:lnTo>
                  <a:lnTo>
                    <a:pt x="2479" y="413"/>
                  </a:lnTo>
                  <a:lnTo>
                    <a:pt x="2491" y="411"/>
                  </a:lnTo>
                  <a:close/>
                  <a:moveTo>
                    <a:pt x="2632" y="372"/>
                  </a:moveTo>
                  <a:lnTo>
                    <a:pt x="2636" y="374"/>
                  </a:lnTo>
                  <a:lnTo>
                    <a:pt x="2638" y="376"/>
                  </a:lnTo>
                  <a:lnTo>
                    <a:pt x="2638" y="382"/>
                  </a:lnTo>
                  <a:lnTo>
                    <a:pt x="2638" y="388"/>
                  </a:lnTo>
                  <a:lnTo>
                    <a:pt x="2634" y="392"/>
                  </a:lnTo>
                  <a:lnTo>
                    <a:pt x="2632" y="394"/>
                  </a:lnTo>
                  <a:lnTo>
                    <a:pt x="2629" y="396"/>
                  </a:lnTo>
                  <a:lnTo>
                    <a:pt x="2625" y="396"/>
                  </a:lnTo>
                  <a:lnTo>
                    <a:pt x="2623" y="392"/>
                  </a:lnTo>
                  <a:lnTo>
                    <a:pt x="2619" y="386"/>
                  </a:lnTo>
                  <a:lnTo>
                    <a:pt x="2617" y="382"/>
                  </a:lnTo>
                  <a:lnTo>
                    <a:pt x="2617" y="378"/>
                  </a:lnTo>
                  <a:lnTo>
                    <a:pt x="2621" y="376"/>
                  </a:lnTo>
                  <a:lnTo>
                    <a:pt x="2625" y="374"/>
                  </a:lnTo>
                  <a:lnTo>
                    <a:pt x="2629" y="372"/>
                  </a:lnTo>
                  <a:lnTo>
                    <a:pt x="2632" y="372"/>
                  </a:lnTo>
                  <a:close/>
                  <a:moveTo>
                    <a:pt x="2564" y="345"/>
                  </a:moveTo>
                  <a:lnTo>
                    <a:pt x="2582" y="349"/>
                  </a:lnTo>
                  <a:lnTo>
                    <a:pt x="2594" y="359"/>
                  </a:lnTo>
                  <a:lnTo>
                    <a:pt x="2599" y="374"/>
                  </a:lnTo>
                  <a:lnTo>
                    <a:pt x="2603" y="390"/>
                  </a:lnTo>
                  <a:lnTo>
                    <a:pt x="2603" y="405"/>
                  </a:lnTo>
                  <a:lnTo>
                    <a:pt x="2601" y="417"/>
                  </a:lnTo>
                  <a:lnTo>
                    <a:pt x="2599" y="429"/>
                  </a:lnTo>
                  <a:lnTo>
                    <a:pt x="2603" y="440"/>
                  </a:lnTo>
                  <a:lnTo>
                    <a:pt x="2607" y="456"/>
                  </a:lnTo>
                  <a:lnTo>
                    <a:pt x="2611" y="471"/>
                  </a:lnTo>
                  <a:lnTo>
                    <a:pt x="2615" y="485"/>
                  </a:lnTo>
                  <a:lnTo>
                    <a:pt x="2613" y="497"/>
                  </a:lnTo>
                  <a:lnTo>
                    <a:pt x="2609" y="504"/>
                  </a:lnTo>
                  <a:lnTo>
                    <a:pt x="2598" y="508"/>
                  </a:lnTo>
                  <a:lnTo>
                    <a:pt x="2580" y="510"/>
                  </a:lnTo>
                  <a:lnTo>
                    <a:pt x="2564" y="516"/>
                  </a:lnTo>
                  <a:lnTo>
                    <a:pt x="2551" y="522"/>
                  </a:lnTo>
                  <a:lnTo>
                    <a:pt x="2541" y="526"/>
                  </a:lnTo>
                  <a:lnTo>
                    <a:pt x="2531" y="528"/>
                  </a:lnTo>
                  <a:lnTo>
                    <a:pt x="2524" y="524"/>
                  </a:lnTo>
                  <a:lnTo>
                    <a:pt x="2520" y="510"/>
                  </a:lnTo>
                  <a:lnTo>
                    <a:pt x="2516" y="491"/>
                  </a:lnTo>
                  <a:lnTo>
                    <a:pt x="2516" y="479"/>
                  </a:lnTo>
                  <a:lnTo>
                    <a:pt x="2520" y="471"/>
                  </a:lnTo>
                  <a:lnTo>
                    <a:pt x="2530" y="466"/>
                  </a:lnTo>
                  <a:lnTo>
                    <a:pt x="2547" y="458"/>
                  </a:lnTo>
                  <a:lnTo>
                    <a:pt x="2557" y="450"/>
                  </a:lnTo>
                  <a:lnTo>
                    <a:pt x="2561" y="436"/>
                  </a:lnTo>
                  <a:lnTo>
                    <a:pt x="2561" y="421"/>
                  </a:lnTo>
                  <a:lnTo>
                    <a:pt x="2559" y="403"/>
                  </a:lnTo>
                  <a:lnTo>
                    <a:pt x="2557" y="386"/>
                  </a:lnTo>
                  <a:lnTo>
                    <a:pt x="2553" y="370"/>
                  </a:lnTo>
                  <a:lnTo>
                    <a:pt x="2551" y="357"/>
                  </a:lnTo>
                  <a:lnTo>
                    <a:pt x="2553" y="349"/>
                  </a:lnTo>
                  <a:lnTo>
                    <a:pt x="2561" y="347"/>
                  </a:lnTo>
                  <a:lnTo>
                    <a:pt x="2564" y="345"/>
                  </a:lnTo>
                  <a:close/>
                  <a:moveTo>
                    <a:pt x="5197" y="332"/>
                  </a:moveTo>
                  <a:lnTo>
                    <a:pt x="5201" y="332"/>
                  </a:lnTo>
                  <a:lnTo>
                    <a:pt x="5205" y="334"/>
                  </a:lnTo>
                  <a:lnTo>
                    <a:pt x="5209" y="336"/>
                  </a:lnTo>
                  <a:lnTo>
                    <a:pt x="5213" y="339"/>
                  </a:lnTo>
                  <a:lnTo>
                    <a:pt x="5215" y="343"/>
                  </a:lnTo>
                  <a:lnTo>
                    <a:pt x="5215" y="347"/>
                  </a:lnTo>
                  <a:lnTo>
                    <a:pt x="5213" y="349"/>
                  </a:lnTo>
                  <a:lnTo>
                    <a:pt x="5211" y="351"/>
                  </a:lnTo>
                  <a:lnTo>
                    <a:pt x="5207" y="353"/>
                  </a:lnTo>
                  <a:lnTo>
                    <a:pt x="5201" y="351"/>
                  </a:lnTo>
                  <a:lnTo>
                    <a:pt x="5195" y="351"/>
                  </a:lnTo>
                  <a:lnTo>
                    <a:pt x="5191" y="347"/>
                  </a:lnTo>
                  <a:lnTo>
                    <a:pt x="5189" y="345"/>
                  </a:lnTo>
                  <a:lnTo>
                    <a:pt x="5187" y="341"/>
                  </a:lnTo>
                  <a:lnTo>
                    <a:pt x="5186" y="339"/>
                  </a:lnTo>
                  <a:lnTo>
                    <a:pt x="5186" y="336"/>
                  </a:lnTo>
                  <a:lnTo>
                    <a:pt x="5187" y="334"/>
                  </a:lnTo>
                  <a:lnTo>
                    <a:pt x="5191" y="332"/>
                  </a:lnTo>
                  <a:lnTo>
                    <a:pt x="5197" y="332"/>
                  </a:lnTo>
                  <a:close/>
                  <a:moveTo>
                    <a:pt x="5149" y="318"/>
                  </a:moveTo>
                  <a:lnTo>
                    <a:pt x="5152" y="320"/>
                  </a:lnTo>
                  <a:lnTo>
                    <a:pt x="5156" y="322"/>
                  </a:lnTo>
                  <a:lnTo>
                    <a:pt x="5160" y="326"/>
                  </a:lnTo>
                  <a:lnTo>
                    <a:pt x="5170" y="337"/>
                  </a:lnTo>
                  <a:lnTo>
                    <a:pt x="5176" y="351"/>
                  </a:lnTo>
                  <a:lnTo>
                    <a:pt x="5182" y="367"/>
                  </a:lnTo>
                  <a:lnTo>
                    <a:pt x="5186" y="380"/>
                  </a:lnTo>
                  <a:lnTo>
                    <a:pt x="5186" y="390"/>
                  </a:lnTo>
                  <a:lnTo>
                    <a:pt x="5182" y="394"/>
                  </a:lnTo>
                  <a:lnTo>
                    <a:pt x="5176" y="398"/>
                  </a:lnTo>
                  <a:lnTo>
                    <a:pt x="5174" y="409"/>
                  </a:lnTo>
                  <a:lnTo>
                    <a:pt x="5172" y="423"/>
                  </a:lnTo>
                  <a:lnTo>
                    <a:pt x="5170" y="436"/>
                  </a:lnTo>
                  <a:lnTo>
                    <a:pt x="5168" y="446"/>
                  </a:lnTo>
                  <a:lnTo>
                    <a:pt x="5160" y="450"/>
                  </a:lnTo>
                  <a:lnTo>
                    <a:pt x="5158" y="448"/>
                  </a:lnTo>
                  <a:lnTo>
                    <a:pt x="5154" y="448"/>
                  </a:lnTo>
                  <a:lnTo>
                    <a:pt x="5149" y="444"/>
                  </a:lnTo>
                  <a:lnTo>
                    <a:pt x="5143" y="442"/>
                  </a:lnTo>
                  <a:lnTo>
                    <a:pt x="5141" y="440"/>
                  </a:lnTo>
                  <a:lnTo>
                    <a:pt x="5137" y="442"/>
                  </a:lnTo>
                  <a:lnTo>
                    <a:pt x="5135" y="444"/>
                  </a:lnTo>
                  <a:lnTo>
                    <a:pt x="5135" y="448"/>
                  </a:lnTo>
                  <a:lnTo>
                    <a:pt x="5133" y="452"/>
                  </a:lnTo>
                  <a:lnTo>
                    <a:pt x="5131" y="456"/>
                  </a:lnTo>
                  <a:lnTo>
                    <a:pt x="5131" y="462"/>
                  </a:lnTo>
                  <a:lnTo>
                    <a:pt x="5127" y="466"/>
                  </a:lnTo>
                  <a:lnTo>
                    <a:pt x="5125" y="471"/>
                  </a:lnTo>
                  <a:lnTo>
                    <a:pt x="5119" y="477"/>
                  </a:lnTo>
                  <a:lnTo>
                    <a:pt x="5116" y="481"/>
                  </a:lnTo>
                  <a:lnTo>
                    <a:pt x="5108" y="485"/>
                  </a:lnTo>
                  <a:lnTo>
                    <a:pt x="5100" y="487"/>
                  </a:lnTo>
                  <a:lnTo>
                    <a:pt x="5088" y="489"/>
                  </a:lnTo>
                  <a:lnTo>
                    <a:pt x="5075" y="487"/>
                  </a:lnTo>
                  <a:lnTo>
                    <a:pt x="5067" y="483"/>
                  </a:lnTo>
                  <a:lnTo>
                    <a:pt x="5061" y="475"/>
                  </a:lnTo>
                  <a:lnTo>
                    <a:pt x="5063" y="456"/>
                  </a:lnTo>
                  <a:lnTo>
                    <a:pt x="5065" y="436"/>
                  </a:lnTo>
                  <a:lnTo>
                    <a:pt x="5063" y="419"/>
                  </a:lnTo>
                  <a:lnTo>
                    <a:pt x="5059" y="409"/>
                  </a:lnTo>
                  <a:lnTo>
                    <a:pt x="5059" y="402"/>
                  </a:lnTo>
                  <a:lnTo>
                    <a:pt x="5061" y="394"/>
                  </a:lnTo>
                  <a:lnTo>
                    <a:pt x="5069" y="384"/>
                  </a:lnTo>
                  <a:lnTo>
                    <a:pt x="5083" y="370"/>
                  </a:lnTo>
                  <a:lnTo>
                    <a:pt x="5092" y="361"/>
                  </a:lnTo>
                  <a:lnTo>
                    <a:pt x="5100" y="351"/>
                  </a:lnTo>
                  <a:lnTo>
                    <a:pt x="5114" y="337"/>
                  </a:lnTo>
                  <a:lnTo>
                    <a:pt x="5123" y="328"/>
                  </a:lnTo>
                  <a:lnTo>
                    <a:pt x="5135" y="320"/>
                  </a:lnTo>
                  <a:lnTo>
                    <a:pt x="5149" y="318"/>
                  </a:lnTo>
                  <a:close/>
                  <a:moveTo>
                    <a:pt x="1337" y="236"/>
                  </a:moveTo>
                  <a:lnTo>
                    <a:pt x="1344" y="236"/>
                  </a:lnTo>
                  <a:lnTo>
                    <a:pt x="1348" y="238"/>
                  </a:lnTo>
                  <a:lnTo>
                    <a:pt x="1352" y="240"/>
                  </a:lnTo>
                  <a:lnTo>
                    <a:pt x="1354" y="244"/>
                  </a:lnTo>
                  <a:lnTo>
                    <a:pt x="1354" y="246"/>
                  </a:lnTo>
                  <a:lnTo>
                    <a:pt x="1354" y="250"/>
                  </a:lnTo>
                  <a:lnTo>
                    <a:pt x="1352" y="254"/>
                  </a:lnTo>
                  <a:lnTo>
                    <a:pt x="1350" y="258"/>
                  </a:lnTo>
                  <a:lnTo>
                    <a:pt x="1346" y="260"/>
                  </a:lnTo>
                  <a:lnTo>
                    <a:pt x="1342" y="262"/>
                  </a:lnTo>
                  <a:lnTo>
                    <a:pt x="1338" y="264"/>
                  </a:lnTo>
                  <a:lnTo>
                    <a:pt x="1331" y="262"/>
                  </a:lnTo>
                  <a:lnTo>
                    <a:pt x="1325" y="260"/>
                  </a:lnTo>
                  <a:lnTo>
                    <a:pt x="1319" y="258"/>
                  </a:lnTo>
                  <a:lnTo>
                    <a:pt x="1315" y="256"/>
                  </a:lnTo>
                  <a:lnTo>
                    <a:pt x="1313" y="252"/>
                  </a:lnTo>
                  <a:lnTo>
                    <a:pt x="1311" y="248"/>
                  </a:lnTo>
                  <a:lnTo>
                    <a:pt x="1313" y="246"/>
                  </a:lnTo>
                  <a:lnTo>
                    <a:pt x="1315" y="244"/>
                  </a:lnTo>
                  <a:lnTo>
                    <a:pt x="1317" y="242"/>
                  </a:lnTo>
                  <a:lnTo>
                    <a:pt x="1323" y="240"/>
                  </a:lnTo>
                  <a:lnTo>
                    <a:pt x="1329" y="238"/>
                  </a:lnTo>
                  <a:lnTo>
                    <a:pt x="1337" y="236"/>
                  </a:lnTo>
                  <a:close/>
                  <a:moveTo>
                    <a:pt x="1302" y="172"/>
                  </a:moveTo>
                  <a:lnTo>
                    <a:pt x="1307" y="174"/>
                  </a:lnTo>
                  <a:lnTo>
                    <a:pt x="1313" y="174"/>
                  </a:lnTo>
                  <a:lnTo>
                    <a:pt x="1329" y="184"/>
                  </a:lnTo>
                  <a:lnTo>
                    <a:pt x="1344" y="196"/>
                  </a:lnTo>
                  <a:lnTo>
                    <a:pt x="1356" y="207"/>
                  </a:lnTo>
                  <a:lnTo>
                    <a:pt x="1360" y="213"/>
                  </a:lnTo>
                  <a:lnTo>
                    <a:pt x="1360" y="217"/>
                  </a:lnTo>
                  <a:lnTo>
                    <a:pt x="1360" y="221"/>
                  </a:lnTo>
                  <a:lnTo>
                    <a:pt x="1360" y="223"/>
                  </a:lnTo>
                  <a:lnTo>
                    <a:pt x="1356" y="223"/>
                  </a:lnTo>
                  <a:lnTo>
                    <a:pt x="1352" y="223"/>
                  </a:lnTo>
                  <a:lnTo>
                    <a:pt x="1348" y="223"/>
                  </a:lnTo>
                  <a:lnTo>
                    <a:pt x="1329" y="221"/>
                  </a:lnTo>
                  <a:lnTo>
                    <a:pt x="1313" y="227"/>
                  </a:lnTo>
                  <a:lnTo>
                    <a:pt x="1300" y="233"/>
                  </a:lnTo>
                  <a:lnTo>
                    <a:pt x="1288" y="236"/>
                  </a:lnTo>
                  <a:lnTo>
                    <a:pt x="1278" y="235"/>
                  </a:lnTo>
                  <a:lnTo>
                    <a:pt x="1270" y="225"/>
                  </a:lnTo>
                  <a:lnTo>
                    <a:pt x="1265" y="207"/>
                  </a:lnTo>
                  <a:lnTo>
                    <a:pt x="1267" y="196"/>
                  </a:lnTo>
                  <a:lnTo>
                    <a:pt x="1274" y="184"/>
                  </a:lnTo>
                  <a:lnTo>
                    <a:pt x="1286" y="178"/>
                  </a:lnTo>
                  <a:lnTo>
                    <a:pt x="1302" y="172"/>
                  </a:lnTo>
                  <a:close/>
                  <a:moveTo>
                    <a:pt x="2277" y="143"/>
                  </a:moveTo>
                  <a:lnTo>
                    <a:pt x="2291" y="145"/>
                  </a:lnTo>
                  <a:lnTo>
                    <a:pt x="2308" y="153"/>
                  </a:lnTo>
                  <a:lnTo>
                    <a:pt x="2322" y="155"/>
                  </a:lnTo>
                  <a:lnTo>
                    <a:pt x="2335" y="157"/>
                  </a:lnTo>
                  <a:lnTo>
                    <a:pt x="2349" y="157"/>
                  </a:lnTo>
                  <a:lnTo>
                    <a:pt x="2351" y="157"/>
                  </a:lnTo>
                  <a:lnTo>
                    <a:pt x="2359" y="155"/>
                  </a:lnTo>
                  <a:lnTo>
                    <a:pt x="2368" y="155"/>
                  </a:lnTo>
                  <a:lnTo>
                    <a:pt x="2386" y="159"/>
                  </a:lnTo>
                  <a:lnTo>
                    <a:pt x="2395" y="170"/>
                  </a:lnTo>
                  <a:lnTo>
                    <a:pt x="2397" y="186"/>
                  </a:lnTo>
                  <a:lnTo>
                    <a:pt x="2390" y="202"/>
                  </a:lnTo>
                  <a:lnTo>
                    <a:pt x="2380" y="211"/>
                  </a:lnTo>
                  <a:lnTo>
                    <a:pt x="2368" y="221"/>
                  </a:lnTo>
                  <a:lnTo>
                    <a:pt x="2359" y="225"/>
                  </a:lnTo>
                  <a:lnTo>
                    <a:pt x="2351" y="229"/>
                  </a:lnTo>
                  <a:lnTo>
                    <a:pt x="2327" y="235"/>
                  </a:lnTo>
                  <a:lnTo>
                    <a:pt x="2304" y="233"/>
                  </a:lnTo>
                  <a:lnTo>
                    <a:pt x="2279" y="219"/>
                  </a:lnTo>
                  <a:lnTo>
                    <a:pt x="2261" y="202"/>
                  </a:lnTo>
                  <a:lnTo>
                    <a:pt x="2256" y="182"/>
                  </a:lnTo>
                  <a:lnTo>
                    <a:pt x="2257" y="165"/>
                  </a:lnTo>
                  <a:lnTo>
                    <a:pt x="2265" y="151"/>
                  </a:lnTo>
                  <a:lnTo>
                    <a:pt x="2277" y="143"/>
                  </a:lnTo>
                  <a:close/>
                  <a:moveTo>
                    <a:pt x="1416" y="93"/>
                  </a:moveTo>
                  <a:lnTo>
                    <a:pt x="1424" y="93"/>
                  </a:lnTo>
                  <a:lnTo>
                    <a:pt x="1430" y="95"/>
                  </a:lnTo>
                  <a:lnTo>
                    <a:pt x="1434" y="97"/>
                  </a:lnTo>
                  <a:lnTo>
                    <a:pt x="1438" y="101"/>
                  </a:lnTo>
                  <a:lnTo>
                    <a:pt x="1440" y="106"/>
                  </a:lnTo>
                  <a:lnTo>
                    <a:pt x="1438" y="110"/>
                  </a:lnTo>
                  <a:lnTo>
                    <a:pt x="1434" y="116"/>
                  </a:lnTo>
                  <a:lnTo>
                    <a:pt x="1426" y="122"/>
                  </a:lnTo>
                  <a:lnTo>
                    <a:pt x="1422" y="124"/>
                  </a:lnTo>
                  <a:lnTo>
                    <a:pt x="1416" y="126"/>
                  </a:lnTo>
                  <a:lnTo>
                    <a:pt x="1405" y="128"/>
                  </a:lnTo>
                  <a:lnTo>
                    <a:pt x="1397" y="122"/>
                  </a:lnTo>
                  <a:lnTo>
                    <a:pt x="1395" y="114"/>
                  </a:lnTo>
                  <a:lnTo>
                    <a:pt x="1397" y="104"/>
                  </a:lnTo>
                  <a:lnTo>
                    <a:pt x="1406" y="95"/>
                  </a:lnTo>
                  <a:lnTo>
                    <a:pt x="1416" y="93"/>
                  </a:lnTo>
                  <a:close/>
                  <a:moveTo>
                    <a:pt x="1080" y="58"/>
                  </a:moveTo>
                  <a:lnTo>
                    <a:pt x="1096" y="60"/>
                  </a:lnTo>
                  <a:lnTo>
                    <a:pt x="1109" y="66"/>
                  </a:lnTo>
                  <a:lnTo>
                    <a:pt x="1121" y="73"/>
                  </a:lnTo>
                  <a:lnTo>
                    <a:pt x="1127" y="77"/>
                  </a:lnTo>
                  <a:lnTo>
                    <a:pt x="1129" y="79"/>
                  </a:lnTo>
                  <a:lnTo>
                    <a:pt x="1131" y="83"/>
                  </a:lnTo>
                  <a:lnTo>
                    <a:pt x="1129" y="87"/>
                  </a:lnTo>
                  <a:lnTo>
                    <a:pt x="1127" y="89"/>
                  </a:lnTo>
                  <a:lnTo>
                    <a:pt x="1121" y="91"/>
                  </a:lnTo>
                  <a:lnTo>
                    <a:pt x="1115" y="93"/>
                  </a:lnTo>
                  <a:lnTo>
                    <a:pt x="1107" y="93"/>
                  </a:lnTo>
                  <a:lnTo>
                    <a:pt x="1088" y="91"/>
                  </a:lnTo>
                  <a:lnTo>
                    <a:pt x="1074" y="87"/>
                  </a:lnTo>
                  <a:lnTo>
                    <a:pt x="1065" y="79"/>
                  </a:lnTo>
                  <a:lnTo>
                    <a:pt x="1061" y="75"/>
                  </a:lnTo>
                  <a:lnTo>
                    <a:pt x="1057" y="71"/>
                  </a:lnTo>
                  <a:lnTo>
                    <a:pt x="1057" y="68"/>
                  </a:lnTo>
                  <a:lnTo>
                    <a:pt x="1059" y="64"/>
                  </a:lnTo>
                  <a:lnTo>
                    <a:pt x="1065" y="60"/>
                  </a:lnTo>
                  <a:lnTo>
                    <a:pt x="1068" y="58"/>
                  </a:lnTo>
                  <a:lnTo>
                    <a:pt x="1074" y="58"/>
                  </a:lnTo>
                  <a:lnTo>
                    <a:pt x="1080" y="58"/>
                  </a:lnTo>
                  <a:close/>
                  <a:moveTo>
                    <a:pt x="5156" y="23"/>
                  </a:moveTo>
                  <a:lnTo>
                    <a:pt x="5160" y="23"/>
                  </a:lnTo>
                  <a:lnTo>
                    <a:pt x="5166" y="25"/>
                  </a:lnTo>
                  <a:lnTo>
                    <a:pt x="5172" y="27"/>
                  </a:lnTo>
                  <a:lnTo>
                    <a:pt x="5174" y="31"/>
                  </a:lnTo>
                  <a:lnTo>
                    <a:pt x="5176" y="33"/>
                  </a:lnTo>
                  <a:lnTo>
                    <a:pt x="5176" y="36"/>
                  </a:lnTo>
                  <a:lnTo>
                    <a:pt x="5176" y="38"/>
                  </a:lnTo>
                  <a:lnTo>
                    <a:pt x="5172" y="42"/>
                  </a:lnTo>
                  <a:lnTo>
                    <a:pt x="5168" y="42"/>
                  </a:lnTo>
                  <a:lnTo>
                    <a:pt x="5160" y="40"/>
                  </a:lnTo>
                  <a:lnTo>
                    <a:pt x="5156" y="40"/>
                  </a:lnTo>
                  <a:lnTo>
                    <a:pt x="5152" y="36"/>
                  </a:lnTo>
                  <a:lnTo>
                    <a:pt x="5149" y="35"/>
                  </a:lnTo>
                  <a:lnTo>
                    <a:pt x="5147" y="33"/>
                  </a:lnTo>
                  <a:lnTo>
                    <a:pt x="5145" y="29"/>
                  </a:lnTo>
                  <a:lnTo>
                    <a:pt x="5145" y="27"/>
                  </a:lnTo>
                  <a:lnTo>
                    <a:pt x="5147" y="25"/>
                  </a:lnTo>
                  <a:lnTo>
                    <a:pt x="5151" y="23"/>
                  </a:lnTo>
                  <a:lnTo>
                    <a:pt x="5156" y="23"/>
                  </a:lnTo>
                  <a:close/>
                  <a:moveTo>
                    <a:pt x="5444" y="2"/>
                  </a:moveTo>
                  <a:lnTo>
                    <a:pt x="5444" y="2"/>
                  </a:lnTo>
                  <a:lnTo>
                    <a:pt x="5448" y="2"/>
                  </a:lnTo>
                  <a:lnTo>
                    <a:pt x="5452" y="3"/>
                  </a:lnTo>
                  <a:lnTo>
                    <a:pt x="5456" y="5"/>
                  </a:lnTo>
                  <a:lnTo>
                    <a:pt x="5459" y="7"/>
                  </a:lnTo>
                  <a:lnTo>
                    <a:pt x="5461" y="11"/>
                  </a:lnTo>
                  <a:lnTo>
                    <a:pt x="5463" y="13"/>
                  </a:lnTo>
                  <a:lnTo>
                    <a:pt x="5465" y="17"/>
                  </a:lnTo>
                  <a:lnTo>
                    <a:pt x="5465" y="21"/>
                  </a:lnTo>
                  <a:lnTo>
                    <a:pt x="5463" y="23"/>
                  </a:lnTo>
                  <a:lnTo>
                    <a:pt x="5459" y="25"/>
                  </a:lnTo>
                  <a:lnTo>
                    <a:pt x="5456" y="27"/>
                  </a:lnTo>
                  <a:lnTo>
                    <a:pt x="5450" y="27"/>
                  </a:lnTo>
                  <a:lnTo>
                    <a:pt x="5444" y="27"/>
                  </a:lnTo>
                  <a:lnTo>
                    <a:pt x="5436" y="27"/>
                  </a:lnTo>
                  <a:lnTo>
                    <a:pt x="5430" y="23"/>
                  </a:lnTo>
                  <a:lnTo>
                    <a:pt x="5426" y="19"/>
                  </a:lnTo>
                  <a:lnTo>
                    <a:pt x="5423" y="17"/>
                  </a:lnTo>
                  <a:lnTo>
                    <a:pt x="5421" y="13"/>
                  </a:lnTo>
                  <a:lnTo>
                    <a:pt x="5423" y="9"/>
                  </a:lnTo>
                  <a:lnTo>
                    <a:pt x="5424" y="5"/>
                  </a:lnTo>
                  <a:lnTo>
                    <a:pt x="5428" y="3"/>
                  </a:lnTo>
                  <a:lnTo>
                    <a:pt x="5434" y="2"/>
                  </a:lnTo>
                  <a:lnTo>
                    <a:pt x="5444" y="2"/>
                  </a:lnTo>
                  <a:close/>
                  <a:moveTo>
                    <a:pt x="1156" y="0"/>
                  </a:moveTo>
                  <a:lnTo>
                    <a:pt x="1162" y="2"/>
                  </a:lnTo>
                  <a:lnTo>
                    <a:pt x="1169" y="9"/>
                  </a:lnTo>
                  <a:lnTo>
                    <a:pt x="1173" y="21"/>
                  </a:lnTo>
                  <a:lnTo>
                    <a:pt x="1173" y="31"/>
                  </a:lnTo>
                  <a:lnTo>
                    <a:pt x="1173" y="42"/>
                  </a:lnTo>
                  <a:lnTo>
                    <a:pt x="1173" y="50"/>
                  </a:lnTo>
                  <a:lnTo>
                    <a:pt x="1179" y="56"/>
                  </a:lnTo>
                  <a:lnTo>
                    <a:pt x="1189" y="56"/>
                  </a:lnTo>
                  <a:lnTo>
                    <a:pt x="1199" y="58"/>
                  </a:lnTo>
                  <a:lnTo>
                    <a:pt x="1204" y="64"/>
                  </a:lnTo>
                  <a:lnTo>
                    <a:pt x="1206" y="71"/>
                  </a:lnTo>
                  <a:lnTo>
                    <a:pt x="1208" y="81"/>
                  </a:lnTo>
                  <a:lnTo>
                    <a:pt x="1210" y="89"/>
                  </a:lnTo>
                  <a:lnTo>
                    <a:pt x="1212" y="93"/>
                  </a:lnTo>
                  <a:lnTo>
                    <a:pt x="1218" y="91"/>
                  </a:lnTo>
                  <a:lnTo>
                    <a:pt x="1218" y="91"/>
                  </a:lnTo>
                  <a:lnTo>
                    <a:pt x="1232" y="85"/>
                  </a:lnTo>
                  <a:lnTo>
                    <a:pt x="1243" y="87"/>
                  </a:lnTo>
                  <a:lnTo>
                    <a:pt x="1253" y="95"/>
                  </a:lnTo>
                  <a:lnTo>
                    <a:pt x="1257" y="108"/>
                  </a:lnTo>
                  <a:lnTo>
                    <a:pt x="1259" y="114"/>
                  </a:lnTo>
                  <a:lnTo>
                    <a:pt x="1261" y="118"/>
                  </a:lnTo>
                  <a:lnTo>
                    <a:pt x="1263" y="120"/>
                  </a:lnTo>
                  <a:lnTo>
                    <a:pt x="1267" y="122"/>
                  </a:lnTo>
                  <a:lnTo>
                    <a:pt x="1270" y="120"/>
                  </a:lnTo>
                  <a:lnTo>
                    <a:pt x="1272" y="118"/>
                  </a:lnTo>
                  <a:lnTo>
                    <a:pt x="1276" y="114"/>
                  </a:lnTo>
                  <a:lnTo>
                    <a:pt x="1276" y="108"/>
                  </a:lnTo>
                  <a:lnTo>
                    <a:pt x="1278" y="101"/>
                  </a:lnTo>
                  <a:lnTo>
                    <a:pt x="1280" y="87"/>
                  </a:lnTo>
                  <a:lnTo>
                    <a:pt x="1286" y="75"/>
                  </a:lnTo>
                  <a:lnTo>
                    <a:pt x="1298" y="69"/>
                  </a:lnTo>
                  <a:lnTo>
                    <a:pt x="1313" y="66"/>
                  </a:lnTo>
                  <a:lnTo>
                    <a:pt x="1319" y="68"/>
                  </a:lnTo>
                  <a:lnTo>
                    <a:pt x="1329" y="71"/>
                  </a:lnTo>
                  <a:lnTo>
                    <a:pt x="1338" y="81"/>
                  </a:lnTo>
                  <a:lnTo>
                    <a:pt x="1344" y="95"/>
                  </a:lnTo>
                  <a:lnTo>
                    <a:pt x="1348" y="110"/>
                  </a:lnTo>
                  <a:lnTo>
                    <a:pt x="1350" y="126"/>
                  </a:lnTo>
                  <a:lnTo>
                    <a:pt x="1348" y="139"/>
                  </a:lnTo>
                  <a:lnTo>
                    <a:pt x="1342" y="149"/>
                  </a:lnTo>
                  <a:lnTo>
                    <a:pt x="1333" y="153"/>
                  </a:lnTo>
                  <a:lnTo>
                    <a:pt x="1323" y="153"/>
                  </a:lnTo>
                  <a:lnTo>
                    <a:pt x="1313" y="155"/>
                  </a:lnTo>
                  <a:lnTo>
                    <a:pt x="1296" y="159"/>
                  </a:lnTo>
                  <a:lnTo>
                    <a:pt x="1280" y="163"/>
                  </a:lnTo>
                  <a:lnTo>
                    <a:pt x="1270" y="167"/>
                  </a:lnTo>
                  <a:lnTo>
                    <a:pt x="1267" y="169"/>
                  </a:lnTo>
                  <a:lnTo>
                    <a:pt x="1267" y="172"/>
                  </a:lnTo>
                  <a:lnTo>
                    <a:pt x="1265" y="180"/>
                  </a:lnTo>
                  <a:lnTo>
                    <a:pt x="1261" y="192"/>
                  </a:lnTo>
                  <a:lnTo>
                    <a:pt x="1253" y="205"/>
                  </a:lnTo>
                  <a:lnTo>
                    <a:pt x="1243" y="213"/>
                  </a:lnTo>
                  <a:lnTo>
                    <a:pt x="1232" y="217"/>
                  </a:lnTo>
                  <a:lnTo>
                    <a:pt x="1226" y="217"/>
                  </a:lnTo>
                  <a:lnTo>
                    <a:pt x="1222" y="219"/>
                  </a:lnTo>
                  <a:lnTo>
                    <a:pt x="1218" y="221"/>
                  </a:lnTo>
                  <a:lnTo>
                    <a:pt x="1214" y="223"/>
                  </a:lnTo>
                  <a:lnTo>
                    <a:pt x="1212" y="227"/>
                  </a:lnTo>
                  <a:lnTo>
                    <a:pt x="1210" y="231"/>
                  </a:lnTo>
                  <a:lnTo>
                    <a:pt x="1208" y="233"/>
                  </a:lnTo>
                  <a:lnTo>
                    <a:pt x="1206" y="236"/>
                  </a:lnTo>
                  <a:lnTo>
                    <a:pt x="1202" y="240"/>
                  </a:lnTo>
                  <a:lnTo>
                    <a:pt x="1199" y="242"/>
                  </a:lnTo>
                  <a:lnTo>
                    <a:pt x="1193" y="244"/>
                  </a:lnTo>
                  <a:lnTo>
                    <a:pt x="1181" y="248"/>
                  </a:lnTo>
                  <a:lnTo>
                    <a:pt x="1175" y="258"/>
                  </a:lnTo>
                  <a:lnTo>
                    <a:pt x="1169" y="269"/>
                  </a:lnTo>
                  <a:lnTo>
                    <a:pt x="1167" y="283"/>
                  </a:lnTo>
                  <a:lnTo>
                    <a:pt x="1164" y="293"/>
                  </a:lnTo>
                  <a:lnTo>
                    <a:pt x="1158" y="301"/>
                  </a:lnTo>
                  <a:lnTo>
                    <a:pt x="1154" y="306"/>
                  </a:lnTo>
                  <a:lnTo>
                    <a:pt x="1156" y="314"/>
                  </a:lnTo>
                  <a:lnTo>
                    <a:pt x="1160" y="322"/>
                  </a:lnTo>
                  <a:lnTo>
                    <a:pt x="1166" y="334"/>
                  </a:lnTo>
                  <a:lnTo>
                    <a:pt x="1169" y="345"/>
                  </a:lnTo>
                  <a:lnTo>
                    <a:pt x="1171" y="357"/>
                  </a:lnTo>
                  <a:lnTo>
                    <a:pt x="1181" y="367"/>
                  </a:lnTo>
                  <a:lnTo>
                    <a:pt x="1195" y="374"/>
                  </a:lnTo>
                  <a:lnTo>
                    <a:pt x="1218" y="384"/>
                  </a:lnTo>
                  <a:lnTo>
                    <a:pt x="1228" y="388"/>
                  </a:lnTo>
                  <a:lnTo>
                    <a:pt x="1239" y="392"/>
                  </a:lnTo>
                  <a:lnTo>
                    <a:pt x="1278" y="405"/>
                  </a:lnTo>
                  <a:lnTo>
                    <a:pt x="1313" y="417"/>
                  </a:lnTo>
                  <a:lnTo>
                    <a:pt x="1321" y="421"/>
                  </a:lnTo>
                  <a:lnTo>
                    <a:pt x="1329" y="427"/>
                  </a:lnTo>
                  <a:lnTo>
                    <a:pt x="1335" y="431"/>
                  </a:lnTo>
                  <a:lnTo>
                    <a:pt x="1338" y="436"/>
                  </a:lnTo>
                  <a:lnTo>
                    <a:pt x="1340" y="444"/>
                  </a:lnTo>
                  <a:lnTo>
                    <a:pt x="1342" y="458"/>
                  </a:lnTo>
                  <a:lnTo>
                    <a:pt x="1348" y="473"/>
                  </a:lnTo>
                  <a:lnTo>
                    <a:pt x="1356" y="489"/>
                  </a:lnTo>
                  <a:lnTo>
                    <a:pt x="1360" y="493"/>
                  </a:lnTo>
                  <a:lnTo>
                    <a:pt x="1362" y="497"/>
                  </a:lnTo>
                  <a:lnTo>
                    <a:pt x="1366" y="499"/>
                  </a:lnTo>
                  <a:lnTo>
                    <a:pt x="1368" y="499"/>
                  </a:lnTo>
                  <a:lnTo>
                    <a:pt x="1370" y="497"/>
                  </a:lnTo>
                  <a:lnTo>
                    <a:pt x="1372" y="493"/>
                  </a:lnTo>
                  <a:lnTo>
                    <a:pt x="1373" y="487"/>
                  </a:lnTo>
                  <a:lnTo>
                    <a:pt x="1373" y="479"/>
                  </a:lnTo>
                  <a:lnTo>
                    <a:pt x="1375" y="452"/>
                  </a:lnTo>
                  <a:lnTo>
                    <a:pt x="1377" y="431"/>
                  </a:lnTo>
                  <a:lnTo>
                    <a:pt x="1381" y="413"/>
                  </a:lnTo>
                  <a:lnTo>
                    <a:pt x="1387" y="403"/>
                  </a:lnTo>
                  <a:lnTo>
                    <a:pt x="1397" y="400"/>
                  </a:lnTo>
                  <a:lnTo>
                    <a:pt x="1405" y="398"/>
                  </a:lnTo>
                  <a:lnTo>
                    <a:pt x="1406" y="392"/>
                  </a:lnTo>
                  <a:lnTo>
                    <a:pt x="1406" y="382"/>
                  </a:lnTo>
                  <a:lnTo>
                    <a:pt x="1403" y="369"/>
                  </a:lnTo>
                  <a:lnTo>
                    <a:pt x="1397" y="355"/>
                  </a:lnTo>
                  <a:lnTo>
                    <a:pt x="1393" y="337"/>
                  </a:lnTo>
                  <a:lnTo>
                    <a:pt x="1389" y="320"/>
                  </a:lnTo>
                  <a:lnTo>
                    <a:pt x="1387" y="301"/>
                  </a:lnTo>
                  <a:lnTo>
                    <a:pt x="1387" y="283"/>
                  </a:lnTo>
                  <a:lnTo>
                    <a:pt x="1391" y="268"/>
                  </a:lnTo>
                  <a:lnTo>
                    <a:pt x="1401" y="254"/>
                  </a:lnTo>
                  <a:lnTo>
                    <a:pt x="1416" y="246"/>
                  </a:lnTo>
                  <a:lnTo>
                    <a:pt x="1422" y="244"/>
                  </a:lnTo>
                  <a:lnTo>
                    <a:pt x="1428" y="244"/>
                  </a:lnTo>
                  <a:lnTo>
                    <a:pt x="1447" y="244"/>
                  </a:lnTo>
                  <a:lnTo>
                    <a:pt x="1469" y="250"/>
                  </a:lnTo>
                  <a:lnTo>
                    <a:pt x="1490" y="260"/>
                  </a:lnTo>
                  <a:lnTo>
                    <a:pt x="1511" y="271"/>
                  </a:lnTo>
                  <a:lnTo>
                    <a:pt x="1527" y="285"/>
                  </a:lnTo>
                  <a:lnTo>
                    <a:pt x="1537" y="297"/>
                  </a:lnTo>
                  <a:lnTo>
                    <a:pt x="1541" y="308"/>
                  </a:lnTo>
                  <a:lnTo>
                    <a:pt x="1542" y="324"/>
                  </a:lnTo>
                  <a:lnTo>
                    <a:pt x="1548" y="334"/>
                  </a:lnTo>
                  <a:lnTo>
                    <a:pt x="1560" y="339"/>
                  </a:lnTo>
                  <a:lnTo>
                    <a:pt x="1576" y="337"/>
                  </a:lnTo>
                  <a:lnTo>
                    <a:pt x="1579" y="337"/>
                  </a:lnTo>
                  <a:lnTo>
                    <a:pt x="1585" y="334"/>
                  </a:lnTo>
                  <a:lnTo>
                    <a:pt x="1589" y="332"/>
                  </a:lnTo>
                  <a:lnTo>
                    <a:pt x="1591" y="328"/>
                  </a:lnTo>
                  <a:lnTo>
                    <a:pt x="1593" y="324"/>
                  </a:lnTo>
                  <a:lnTo>
                    <a:pt x="1595" y="320"/>
                  </a:lnTo>
                  <a:lnTo>
                    <a:pt x="1595" y="316"/>
                  </a:lnTo>
                  <a:lnTo>
                    <a:pt x="1597" y="312"/>
                  </a:lnTo>
                  <a:lnTo>
                    <a:pt x="1599" y="308"/>
                  </a:lnTo>
                  <a:lnTo>
                    <a:pt x="1603" y="306"/>
                  </a:lnTo>
                  <a:lnTo>
                    <a:pt x="1607" y="306"/>
                  </a:lnTo>
                  <a:lnTo>
                    <a:pt x="1610" y="306"/>
                  </a:lnTo>
                  <a:lnTo>
                    <a:pt x="1616" y="306"/>
                  </a:lnTo>
                  <a:lnTo>
                    <a:pt x="1622" y="306"/>
                  </a:lnTo>
                  <a:lnTo>
                    <a:pt x="1628" y="310"/>
                  </a:lnTo>
                  <a:lnTo>
                    <a:pt x="1632" y="314"/>
                  </a:lnTo>
                  <a:lnTo>
                    <a:pt x="1636" y="320"/>
                  </a:lnTo>
                  <a:lnTo>
                    <a:pt x="1644" y="337"/>
                  </a:lnTo>
                  <a:lnTo>
                    <a:pt x="1649" y="357"/>
                  </a:lnTo>
                  <a:lnTo>
                    <a:pt x="1655" y="376"/>
                  </a:lnTo>
                  <a:lnTo>
                    <a:pt x="1665" y="392"/>
                  </a:lnTo>
                  <a:lnTo>
                    <a:pt x="1678" y="402"/>
                  </a:lnTo>
                  <a:lnTo>
                    <a:pt x="1694" y="411"/>
                  </a:lnTo>
                  <a:lnTo>
                    <a:pt x="1708" y="419"/>
                  </a:lnTo>
                  <a:lnTo>
                    <a:pt x="1717" y="429"/>
                  </a:lnTo>
                  <a:lnTo>
                    <a:pt x="1717" y="438"/>
                  </a:lnTo>
                  <a:lnTo>
                    <a:pt x="1717" y="446"/>
                  </a:lnTo>
                  <a:lnTo>
                    <a:pt x="1721" y="456"/>
                  </a:lnTo>
                  <a:lnTo>
                    <a:pt x="1729" y="466"/>
                  </a:lnTo>
                  <a:lnTo>
                    <a:pt x="1737" y="475"/>
                  </a:lnTo>
                  <a:lnTo>
                    <a:pt x="1743" y="485"/>
                  </a:lnTo>
                  <a:lnTo>
                    <a:pt x="1746" y="493"/>
                  </a:lnTo>
                  <a:lnTo>
                    <a:pt x="1743" y="499"/>
                  </a:lnTo>
                  <a:lnTo>
                    <a:pt x="1731" y="501"/>
                  </a:lnTo>
                  <a:lnTo>
                    <a:pt x="1702" y="503"/>
                  </a:lnTo>
                  <a:lnTo>
                    <a:pt x="1680" y="508"/>
                  </a:lnTo>
                  <a:lnTo>
                    <a:pt x="1665" y="520"/>
                  </a:lnTo>
                  <a:lnTo>
                    <a:pt x="1655" y="532"/>
                  </a:lnTo>
                  <a:lnTo>
                    <a:pt x="1651" y="536"/>
                  </a:lnTo>
                  <a:lnTo>
                    <a:pt x="1649" y="539"/>
                  </a:lnTo>
                  <a:lnTo>
                    <a:pt x="1645" y="539"/>
                  </a:lnTo>
                  <a:lnTo>
                    <a:pt x="1644" y="539"/>
                  </a:lnTo>
                  <a:lnTo>
                    <a:pt x="1640" y="537"/>
                  </a:lnTo>
                  <a:lnTo>
                    <a:pt x="1636" y="534"/>
                  </a:lnTo>
                  <a:lnTo>
                    <a:pt x="1630" y="528"/>
                  </a:lnTo>
                  <a:lnTo>
                    <a:pt x="1620" y="522"/>
                  </a:lnTo>
                  <a:lnTo>
                    <a:pt x="1616" y="520"/>
                  </a:lnTo>
                  <a:lnTo>
                    <a:pt x="1610" y="518"/>
                  </a:lnTo>
                  <a:lnTo>
                    <a:pt x="1603" y="518"/>
                  </a:lnTo>
                  <a:lnTo>
                    <a:pt x="1593" y="520"/>
                  </a:lnTo>
                  <a:lnTo>
                    <a:pt x="1585" y="522"/>
                  </a:lnTo>
                  <a:lnTo>
                    <a:pt x="1576" y="526"/>
                  </a:lnTo>
                  <a:lnTo>
                    <a:pt x="1570" y="528"/>
                  </a:lnTo>
                  <a:lnTo>
                    <a:pt x="1564" y="532"/>
                  </a:lnTo>
                  <a:lnTo>
                    <a:pt x="1558" y="534"/>
                  </a:lnTo>
                  <a:lnTo>
                    <a:pt x="1556" y="537"/>
                  </a:lnTo>
                  <a:lnTo>
                    <a:pt x="1554" y="539"/>
                  </a:lnTo>
                  <a:lnTo>
                    <a:pt x="1552" y="541"/>
                  </a:lnTo>
                  <a:lnTo>
                    <a:pt x="1554" y="541"/>
                  </a:lnTo>
                  <a:lnTo>
                    <a:pt x="1558" y="541"/>
                  </a:lnTo>
                  <a:lnTo>
                    <a:pt x="1568" y="543"/>
                  </a:lnTo>
                  <a:lnTo>
                    <a:pt x="1576" y="547"/>
                  </a:lnTo>
                  <a:lnTo>
                    <a:pt x="1585" y="551"/>
                  </a:lnTo>
                  <a:lnTo>
                    <a:pt x="1595" y="559"/>
                  </a:lnTo>
                  <a:lnTo>
                    <a:pt x="1603" y="567"/>
                  </a:lnTo>
                  <a:lnTo>
                    <a:pt x="1612" y="582"/>
                  </a:lnTo>
                  <a:lnTo>
                    <a:pt x="1614" y="600"/>
                  </a:lnTo>
                  <a:lnTo>
                    <a:pt x="1605" y="617"/>
                  </a:lnTo>
                  <a:lnTo>
                    <a:pt x="1603" y="621"/>
                  </a:lnTo>
                  <a:lnTo>
                    <a:pt x="1593" y="631"/>
                  </a:lnTo>
                  <a:lnTo>
                    <a:pt x="1585" y="638"/>
                  </a:lnTo>
                  <a:lnTo>
                    <a:pt x="1576" y="644"/>
                  </a:lnTo>
                  <a:lnTo>
                    <a:pt x="1558" y="654"/>
                  </a:lnTo>
                  <a:lnTo>
                    <a:pt x="1541" y="662"/>
                  </a:lnTo>
                  <a:lnTo>
                    <a:pt x="1527" y="671"/>
                  </a:lnTo>
                  <a:lnTo>
                    <a:pt x="1521" y="679"/>
                  </a:lnTo>
                  <a:lnTo>
                    <a:pt x="1515" y="689"/>
                  </a:lnTo>
                  <a:lnTo>
                    <a:pt x="1511" y="697"/>
                  </a:lnTo>
                  <a:lnTo>
                    <a:pt x="1502" y="708"/>
                  </a:lnTo>
                  <a:lnTo>
                    <a:pt x="1492" y="718"/>
                  </a:lnTo>
                  <a:lnTo>
                    <a:pt x="1478" y="722"/>
                  </a:lnTo>
                  <a:lnTo>
                    <a:pt x="1465" y="726"/>
                  </a:lnTo>
                  <a:lnTo>
                    <a:pt x="1453" y="739"/>
                  </a:lnTo>
                  <a:lnTo>
                    <a:pt x="1445" y="757"/>
                  </a:lnTo>
                  <a:lnTo>
                    <a:pt x="1440" y="776"/>
                  </a:lnTo>
                  <a:lnTo>
                    <a:pt x="1436" y="796"/>
                  </a:lnTo>
                  <a:lnTo>
                    <a:pt x="1434" y="809"/>
                  </a:lnTo>
                  <a:lnTo>
                    <a:pt x="1432" y="817"/>
                  </a:lnTo>
                  <a:lnTo>
                    <a:pt x="1430" y="823"/>
                  </a:lnTo>
                  <a:lnTo>
                    <a:pt x="1424" y="829"/>
                  </a:lnTo>
                  <a:lnTo>
                    <a:pt x="1416" y="835"/>
                  </a:lnTo>
                  <a:lnTo>
                    <a:pt x="1399" y="846"/>
                  </a:lnTo>
                  <a:lnTo>
                    <a:pt x="1383" y="858"/>
                  </a:lnTo>
                  <a:lnTo>
                    <a:pt x="1372" y="870"/>
                  </a:lnTo>
                  <a:lnTo>
                    <a:pt x="1366" y="885"/>
                  </a:lnTo>
                  <a:lnTo>
                    <a:pt x="1366" y="903"/>
                  </a:lnTo>
                  <a:lnTo>
                    <a:pt x="1368" y="922"/>
                  </a:lnTo>
                  <a:lnTo>
                    <a:pt x="1370" y="947"/>
                  </a:lnTo>
                  <a:lnTo>
                    <a:pt x="1368" y="957"/>
                  </a:lnTo>
                  <a:lnTo>
                    <a:pt x="1368" y="963"/>
                  </a:lnTo>
                  <a:lnTo>
                    <a:pt x="1366" y="969"/>
                  </a:lnTo>
                  <a:lnTo>
                    <a:pt x="1364" y="970"/>
                  </a:lnTo>
                  <a:lnTo>
                    <a:pt x="1360" y="972"/>
                  </a:lnTo>
                  <a:lnTo>
                    <a:pt x="1356" y="970"/>
                  </a:lnTo>
                  <a:lnTo>
                    <a:pt x="1348" y="965"/>
                  </a:lnTo>
                  <a:lnTo>
                    <a:pt x="1337" y="953"/>
                  </a:lnTo>
                  <a:lnTo>
                    <a:pt x="1325" y="937"/>
                  </a:lnTo>
                  <a:lnTo>
                    <a:pt x="1319" y="930"/>
                  </a:lnTo>
                  <a:lnTo>
                    <a:pt x="1313" y="924"/>
                  </a:lnTo>
                  <a:lnTo>
                    <a:pt x="1294" y="912"/>
                  </a:lnTo>
                  <a:lnTo>
                    <a:pt x="1272" y="908"/>
                  </a:lnTo>
                  <a:lnTo>
                    <a:pt x="1253" y="910"/>
                  </a:lnTo>
                  <a:lnTo>
                    <a:pt x="1234" y="914"/>
                  </a:lnTo>
                  <a:lnTo>
                    <a:pt x="1218" y="918"/>
                  </a:lnTo>
                  <a:lnTo>
                    <a:pt x="1218" y="918"/>
                  </a:lnTo>
                  <a:lnTo>
                    <a:pt x="1201" y="922"/>
                  </a:lnTo>
                  <a:lnTo>
                    <a:pt x="1185" y="922"/>
                  </a:lnTo>
                  <a:lnTo>
                    <a:pt x="1167" y="922"/>
                  </a:lnTo>
                  <a:lnTo>
                    <a:pt x="1150" y="924"/>
                  </a:lnTo>
                  <a:lnTo>
                    <a:pt x="1134" y="932"/>
                  </a:lnTo>
                  <a:lnTo>
                    <a:pt x="1129" y="939"/>
                  </a:lnTo>
                  <a:lnTo>
                    <a:pt x="1121" y="947"/>
                  </a:lnTo>
                  <a:lnTo>
                    <a:pt x="1113" y="965"/>
                  </a:lnTo>
                  <a:lnTo>
                    <a:pt x="1103" y="982"/>
                  </a:lnTo>
                  <a:lnTo>
                    <a:pt x="1098" y="1002"/>
                  </a:lnTo>
                  <a:lnTo>
                    <a:pt x="1096" y="1021"/>
                  </a:lnTo>
                  <a:lnTo>
                    <a:pt x="1098" y="1037"/>
                  </a:lnTo>
                  <a:lnTo>
                    <a:pt x="1103" y="1048"/>
                  </a:lnTo>
                  <a:lnTo>
                    <a:pt x="1113" y="1058"/>
                  </a:lnTo>
                  <a:lnTo>
                    <a:pt x="1121" y="1068"/>
                  </a:lnTo>
                  <a:lnTo>
                    <a:pt x="1134" y="1079"/>
                  </a:lnTo>
                  <a:lnTo>
                    <a:pt x="1148" y="1091"/>
                  </a:lnTo>
                  <a:lnTo>
                    <a:pt x="1162" y="1097"/>
                  </a:lnTo>
                  <a:lnTo>
                    <a:pt x="1175" y="1097"/>
                  </a:lnTo>
                  <a:lnTo>
                    <a:pt x="1187" y="1091"/>
                  </a:lnTo>
                  <a:lnTo>
                    <a:pt x="1197" y="1081"/>
                  </a:lnTo>
                  <a:lnTo>
                    <a:pt x="1206" y="1071"/>
                  </a:lnTo>
                  <a:lnTo>
                    <a:pt x="1218" y="1062"/>
                  </a:lnTo>
                  <a:lnTo>
                    <a:pt x="1234" y="1050"/>
                  </a:lnTo>
                  <a:lnTo>
                    <a:pt x="1247" y="1040"/>
                  </a:lnTo>
                  <a:lnTo>
                    <a:pt x="1261" y="1033"/>
                  </a:lnTo>
                  <a:lnTo>
                    <a:pt x="1269" y="1033"/>
                  </a:lnTo>
                  <a:lnTo>
                    <a:pt x="1270" y="1040"/>
                  </a:lnTo>
                  <a:lnTo>
                    <a:pt x="1270" y="1052"/>
                  </a:lnTo>
                  <a:lnTo>
                    <a:pt x="1269" y="1068"/>
                  </a:lnTo>
                  <a:lnTo>
                    <a:pt x="1265" y="1087"/>
                  </a:lnTo>
                  <a:lnTo>
                    <a:pt x="1263" y="1106"/>
                  </a:lnTo>
                  <a:lnTo>
                    <a:pt x="1263" y="1124"/>
                  </a:lnTo>
                  <a:lnTo>
                    <a:pt x="1265" y="1139"/>
                  </a:lnTo>
                  <a:lnTo>
                    <a:pt x="1270" y="1149"/>
                  </a:lnTo>
                  <a:lnTo>
                    <a:pt x="1282" y="1153"/>
                  </a:lnTo>
                  <a:lnTo>
                    <a:pt x="1296" y="1155"/>
                  </a:lnTo>
                  <a:lnTo>
                    <a:pt x="1304" y="1159"/>
                  </a:lnTo>
                  <a:lnTo>
                    <a:pt x="1305" y="1167"/>
                  </a:lnTo>
                  <a:lnTo>
                    <a:pt x="1305" y="1174"/>
                  </a:lnTo>
                  <a:lnTo>
                    <a:pt x="1305" y="1186"/>
                  </a:lnTo>
                  <a:lnTo>
                    <a:pt x="1307" y="1196"/>
                  </a:lnTo>
                  <a:lnTo>
                    <a:pt x="1311" y="1207"/>
                  </a:lnTo>
                  <a:lnTo>
                    <a:pt x="1313" y="1209"/>
                  </a:lnTo>
                  <a:lnTo>
                    <a:pt x="1325" y="1225"/>
                  </a:lnTo>
                  <a:lnTo>
                    <a:pt x="1340" y="1238"/>
                  </a:lnTo>
                  <a:lnTo>
                    <a:pt x="1356" y="1244"/>
                  </a:lnTo>
                  <a:lnTo>
                    <a:pt x="1366" y="1246"/>
                  </a:lnTo>
                  <a:lnTo>
                    <a:pt x="1373" y="1244"/>
                  </a:lnTo>
                  <a:lnTo>
                    <a:pt x="1387" y="1242"/>
                  </a:lnTo>
                  <a:lnTo>
                    <a:pt x="1401" y="1242"/>
                  </a:lnTo>
                  <a:lnTo>
                    <a:pt x="1416" y="1242"/>
                  </a:lnTo>
                  <a:lnTo>
                    <a:pt x="1436" y="1244"/>
                  </a:lnTo>
                  <a:lnTo>
                    <a:pt x="1451" y="1238"/>
                  </a:lnTo>
                  <a:lnTo>
                    <a:pt x="1465" y="1229"/>
                  </a:lnTo>
                  <a:lnTo>
                    <a:pt x="1476" y="1221"/>
                  </a:lnTo>
                  <a:lnTo>
                    <a:pt x="1488" y="1215"/>
                  </a:lnTo>
                  <a:lnTo>
                    <a:pt x="1496" y="1215"/>
                  </a:lnTo>
                  <a:lnTo>
                    <a:pt x="1504" y="1225"/>
                  </a:lnTo>
                  <a:lnTo>
                    <a:pt x="1508" y="1231"/>
                  </a:lnTo>
                  <a:lnTo>
                    <a:pt x="1511" y="1235"/>
                  </a:lnTo>
                  <a:lnTo>
                    <a:pt x="1523" y="1240"/>
                  </a:lnTo>
                  <a:lnTo>
                    <a:pt x="1541" y="1242"/>
                  </a:lnTo>
                  <a:lnTo>
                    <a:pt x="1558" y="1242"/>
                  </a:lnTo>
                  <a:lnTo>
                    <a:pt x="1576" y="1240"/>
                  </a:lnTo>
                  <a:lnTo>
                    <a:pt x="1581" y="1240"/>
                  </a:lnTo>
                  <a:lnTo>
                    <a:pt x="1591" y="1240"/>
                  </a:lnTo>
                  <a:lnTo>
                    <a:pt x="1603" y="1240"/>
                  </a:lnTo>
                  <a:lnTo>
                    <a:pt x="1618" y="1240"/>
                  </a:lnTo>
                  <a:lnTo>
                    <a:pt x="1636" y="1240"/>
                  </a:lnTo>
                  <a:lnTo>
                    <a:pt x="1661" y="1246"/>
                  </a:lnTo>
                  <a:lnTo>
                    <a:pt x="1688" y="1260"/>
                  </a:lnTo>
                  <a:lnTo>
                    <a:pt x="1719" y="1279"/>
                  </a:lnTo>
                  <a:lnTo>
                    <a:pt x="1748" y="1299"/>
                  </a:lnTo>
                  <a:lnTo>
                    <a:pt x="1778" y="1316"/>
                  </a:lnTo>
                  <a:lnTo>
                    <a:pt x="1803" y="1322"/>
                  </a:lnTo>
                  <a:lnTo>
                    <a:pt x="1816" y="1324"/>
                  </a:lnTo>
                  <a:lnTo>
                    <a:pt x="1826" y="1332"/>
                  </a:lnTo>
                  <a:lnTo>
                    <a:pt x="1830" y="1343"/>
                  </a:lnTo>
                  <a:lnTo>
                    <a:pt x="1832" y="1357"/>
                  </a:lnTo>
                  <a:lnTo>
                    <a:pt x="1832" y="1372"/>
                  </a:lnTo>
                  <a:lnTo>
                    <a:pt x="1832" y="1390"/>
                  </a:lnTo>
                  <a:lnTo>
                    <a:pt x="1836" y="1404"/>
                  </a:lnTo>
                  <a:lnTo>
                    <a:pt x="1846" y="1413"/>
                  </a:lnTo>
                  <a:lnTo>
                    <a:pt x="1859" y="1421"/>
                  </a:lnTo>
                  <a:lnTo>
                    <a:pt x="1879" y="1427"/>
                  </a:lnTo>
                  <a:lnTo>
                    <a:pt x="1900" y="1433"/>
                  </a:lnTo>
                  <a:lnTo>
                    <a:pt x="1923" y="1438"/>
                  </a:lnTo>
                  <a:lnTo>
                    <a:pt x="1949" y="1446"/>
                  </a:lnTo>
                  <a:lnTo>
                    <a:pt x="1970" y="1452"/>
                  </a:lnTo>
                  <a:lnTo>
                    <a:pt x="1989" y="1458"/>
                  </a:lnTo>
                  <a:lnTo>
                    <a:pt x="2011" y="1466"/>
                  </a:lnTo>
                  <a:lnTo>
                    <a:pt x="2038" y="1479"/>
                  </a:lnTo>
                  <a:lnTo>
                    <a:pt x="2061" y="1497"/>
                  </a:lnTo>
                  <a:lnTo>
                    <a:pt x="2077" y="1510"/>
                  </a:lnTo>
                  <a:lnTo>
                    <a:pt x="2083" y="1524"/>
                  </a:lnTo>
                  <a:lnTo>
                    <a:pt x="2081" y="1539"/>
                  </a:lnTo>
                  <a:lnTo>
                    <a:pt x="2071" y="1559"/>
                  </a:lnTo>
                  <a:lnTo>
                    <a:pt x="2053" y="1580"/>
                  </a:lnTo>
                  <a:lnTo>
                    <a:pt x="2034" y="1605"/>
                  </a:lnTo>
                  <a:lnTo>
                    <a:pt x="2017" y="1635"/>
                  </a:lnTo>
                  <a:lnTo>
                    <a:pt x="2003" y="1664"/>
                  </a:lnTo>
                  <a:lnTo>
                    <a:pt x="1995" y="1693"/>
                  </a:lnTo>
                  <a:lnTo>
                    <a:pt x="1991" y="1722"/>
                  </a:lnTo>
                  <a:lnTo>
                    <a:pt x="1980" y="1749"/>
                  </a:lnTo>
                  <a:lnTo>
                    <a:pt x="1966" y="1771"/>
                  </a:lnTo>
                  <a:lnTo>
                    <a:pt x="1947" y="1786"/>
                  </a:lnTo>
                  <a:lnTo>
                    <a:pt x="1927" y="1794"/>
                  </a:lnTo>
                  <a:lnTo>
                    <a:pt x="1904" y="1802"/>
                  </a:lnTo>
                  <a:lnTo>
                    <a:pt x="1883" y="1815"/>
                  </a:lnTo>
                  <a:lnTo>
                    <a:pt x="1869" y="1831"/>
                  </a:lnTo>
                  <a:lnTo>
                    <a:pt x="1863" y="1848"/>
                  </a:lnTo>
                  <a:lnTo>
                    <a:pt x="1861" y="1858"/>
                  </a:lnTo>
                  <a:lnTo>
                    <a:pt x="1855" y="1864"/>
                  </a:lnTo>
                  <a:lnTo>
                    <a:pt x="1848" y="1870"/>
                  </a:lnTo>
                  <a:lnTo>
                    <a:pt x="1840" y="1877"/>
                  </a:lnTo>
                  <a:lnTo>
                    <a:pt x="1832" y="1889"/>
                  </a:lnTo>
                  <a:lnTo>
                    <a:pt x="1828" y="1906"/>
                  </a:lnTo>
                  <a:lnTo>
                    <a:pt x="1824" y="1928"/>
                  </a:lnTo>
                  <a:lnTo>
                    <a:pt x="1816" y="1949"/>
                  </a:lnTo>
                  <a:lnTo>
                    <a:pt x="1805" y="1969"/>
                  </a:lnTo>
                  <a:lnTo>
                    <a:pt x="1793" y="1982"/>
                  </a:lnTo>
                  <a:lnTo>
                    <a:pt x="1780" y="1992"/>
                  </a:lnTo>
                  <a:lnTo>
                    <a:pt x="1770" y="1992"/>
                  </a:lnTo>
                  <a:lnTo>
                    <a:pt x="1764" y="1990"/>
                  </a:lnTo>
                  <a:lnTo>
                    <a:pt x="1756" y="1986"/>
                  </a:lnTo>
                  <a:lnTo>
                    <a:pt x="1748" y="1982"/>
                  </a:lnTo>
                  <a:lnTo>
                    <a:pt x="1737" y="1976"/>
                  </a:lnTo>
                  <a:lnTo>
                    <a:pt x="1723" y="1971"/>
                  </a:lnTo>
                  <a:lnTo>
                    <a:pt x="1713" y="1969"/>
                  </a:lnTo>
                  <a:lnTo>
                    <a:pt x="1708" y="1969"/>
                  </a:lnTo>
                  <a:lnTo>
                    <a:pt x="1706" y="1974"/>
                  </a:lnTo>
                  <a:lnTo>
                    <a:pt x="1712" y="1984"/>
                  </a:lnTo>
                  <a:lnTo>
                    <a:pt x="1727" y="2007"/>
                  </a:lnTo>
                  <a:lnTo>
                    <a:pt x="1733" y="2027"/>
                  </a:lnTo>
                  <a:lnTo>
                    <a:pt x="1729" y="2040"/>
                  </a:lnTo>
                  <a:lnTo>
                    <a:pt x="1715" y="2052"/>
                  </a:lnTo>
                  <a:lnTo>
                    <a:pt x="1702" y="2060"/>
                  </a:lnTo>
                  <a:lnTo>
                    <a:pt x="1686" y="2071"/>
                  </a:lnTo>
                  <a:lnTo>
                    <a:pt x="1673" y="2085"/>
                  </a:lnTo>
                  <a:lnTo>
                    <a:pt x="1659" y="2097"/>
                  </a:lnTo>
                  <a:lnTo>
                    <a:pt x="1647" y="2103"/>
                  </a:lnTo>
                  <a:lnTo>
                    <a:pt x="1636" y="2105"/>
                  </a:lnTo>
                  <a:lnTo>
                    <a:pt x="1632" y="2101"/>
                  </a:lnTo>
                  <a:lnTo>
                    <a:pt x="1626" y="2097"/>
                  </a:lnTo>
                  <a:lnTo>
                    <a:pt x="1622" y="2095"/>
                  </a:lnTo>
                  <a:lnTo>
                    <a:pt x="1620" y="2095"/>
                  </a:lnTo>
                  <a:lnTo>
                    <a:pt x="1618" y="2095"/>
                  </a:lnTo>
                  <a:lnTo>
                    <a:pt x="1616" y="2099"/>
                  </a:lnTo>
                  <a:lnTo>
                    <a:pt x="1616" y="2101"/>
                  </a:lnTo>
                  <a:lnTo>
                    <a:pt x="1616" y="2106"/>
                  </a:lnTo>
                  <a:lnTo>
                    <a:pt x="1616" y="2110"/>
                  </a:lnTo>
                  <a:lnTo>
                    <a:pt x="1616" y="2116"/>
                  </a:lnTo>
                  <a:lnTo>
                    <a:pt x="1616" y="2122"/>
                  </a:lnTo>
                  <a:lnTo>
                    <a:pt x="1614" y="2138"/>
                  </a:lnTo>
                  <a:lnTo>
                    <a:pt x="1610" y="2155"/>
                  </a:lnTo>
                  <a:lnTo>
                    <a:pt x="1603" y="2171"/>
                  </a:lnTo>
                  <a:lnTo>
                    <a:pt x="1599" y="2172"/>
                  </a:lnTo>
                  <a:lnTo>
                    <a:pt x="1593" y="2176"/>
                  </a:lnTo>
                  <a:lnTo>
                    <a:pt x="1587" y="2176"/>
                  </a:lnTo>
                  <a:lnTo>
                    <a:pt x="1581" y="2178"/>
                  </a:lnTo>
                  <a:lnTo>
                    <a:pt x="1581" y="2186"/>
                  </a:lnTo>
                  <a:lnTo>
                    <a:pt x="1583" y="2198"/>
                  </a:lnTo>
                  <a:lnTo>
                    <a:pt x="1587" y="2209"/>
                  </a:lnTo>
                  <a:lnTo>
                    <a:pt x="1593" y="2223"/>
                  </a:lnTo>
                  <a:lnTo>
                    <a:pt x="1597" y="2235"/>
                  </a:lnTo>
                  <a:lnTo>
                    <a:pt x="1597" y="2244"/>
                  </a:lnTo>
                  <a:lnTo>
                    <a:pt x="1595" y="2250"/>
                  </a:lnTo>
                  <a:lnTo>
                    <a:pt x="1591" y="2252"/>
                  </a:lnTo>
                  <a:lnTo>
                    <a:pt x="1587" y="2258"/>
                  </a:lnTo>
                  <a:lnTo>
                    <a:pt x="1581" y="2266"/>
                  </a:lnTo>
                  <a:lnTo>
                    <a:pt x="1576" y="2273"/>
                  </a:lnTo>
                  <a:lnTo>
                    <a:pt x="1566" y="2289"/>
                  </a:lnTo>
                  <a:lnTo>
                    <a:pt x="1558" y="2305"/>
                  </a:lnTo>
                  <a:lnTo>
                    <a:pt x="1550" y="2316"/>
                  </a:lnTo>
                  <a:lnTo>
                    <a:pt x="1544" y="2326"/>
                  </a:lnTo>
                  <a:lnTo>
                    <a:pt x="1542" y="2330"/>
                  </a:lnTo>
                  <a:lnTo>
                    <a:pt x="1542" y="2330"/>
                  </a:lnTo>
                  <a:lnTo>
                    <a:pt x="1542" y="2332"/>
                  </a:lnTo>
                  <a:lnTo>
                    <a:pt x="1542" y="2336"/>
                  </a:lnTo>
                  <a:lnTo>
                    <a:pt x="1542" y="2338"/>
                  </a:lnTo>
                  <a:lnTo>
                    <a:pt x="1542" y="2341"/>
                  </a:lnTo>
                  <a:lnTo>
                    <a:pt x="1541" y="2345"/>
                  </a:lnTo>
                  <a:lnTo>
                    <a:pt x="1539" y="2347"/>
                  </a:lnTo>
                  <a:lnTo>
                    <a:pt x="1537" y="2349"/>
                  </a:lnTo>
                  <a:lnTo>
                    <a:pt x="1533" y="2351"/>
                  </a:lnTo>
                  <a:lnTo>
                    <a:pt x="1529" y="2349"/>
                  </a:lnTo>
                  <a:lnTo>
                    <a:pt x="1523" y="2347"/>
                  </a:lnTo>
                  <a:lnTo>
                    <a:pt x="1517" y="2343"/>
                  </a:lnTo>
                  <a:lnTo>
                    <a:pt x="1511" y="2336"/>
                  </a:lnTo>
                  <a:lnTo>
                    <a:pt x="1496" y="2316"/>
                  </a:lnTo>
                  <a:lnTo>
                    <a:pt x="1484" y="2291"/>
                  </a:lnTo>
                  <a:lnTo>
                    <a:pt x="1473" y="2266"/>
                  </a:lnTo>
                  <a:lnTo>
                    <a:pt x="1465" y="2242"/>
                  </a:lnTo>
                  <a:lnTo>
                    <a:pt x="1457" y="2225"/>
                  </a:lnTo>
                  <a:lnTo>
                    <a:pt x="1453" y="2215"/>
                  </a:lnTo>
                  <a:lnTo>
                    <a:pt x="1455" y="2207"/>
                  </a:lnTo>
                  <a:lnTo>
                    <a:pt x="1459" y="2200"/>
                  </a:lnTo>
                  <a:lnTo>
                    <a:pt x="1467" y="2190"/>
                  </a:lnTo>
                  <a:lnTo>
                    <a:pt x="1474" y="2176"/>
                  </a:lnTo>
                  <a:lnTo>
                    <a:pt x="1484" y="2157"/>
                  </a:lnTo>
                  <a:lnTo>
                    <a:pt x="1486" y="2138"/>
                  </a:lnTo>
                  <a:lnTo>
                    <a:pt x="1482" y="2114"/>
                  </a:lnTo>
                  <a:lnTo>
                    <a:pt x="1473" y="2083"/>
                  </a:lnTo>
                  <a:lnTo>
                    <a:pt x="1465" y="2050"/>
                  </a:lnTo>
                  <a:lnTo>
                    <a:pt x="1465" y="2021"/>
                  </a:lnTo>
                  <a:lnTo>
                    <a:pt x="1473" y="1998"/>
                  </a:lnTo>
                  <a:lnTo>
                    <a:pt x="1486" y="1982"/>
                  </a:lnTo>
                  <a:lnTo>
                    <a:pt x="1494" y="1969"/>
                  </a:lnTo>
                  <a:lnTo>
                    <a:pt x="1500" y="1951"/>
                  </a:lnTo>
                  <a:lnTo>
                    <a:pt x="1500" y="1932"/>
                  </a:lnTo>
                  <a:lnTo>
                    <a:pt x="1498" y="1910"/>
                  </a:lnTo>
                  <a:lnTo>
                    <a:pt x="1498" y="1889"/>
                  </a:lnTo>
                  <a:lnTo>
                    <a:pt x="1496" y="1870"/>
                  </a:lnTo>
                  <a:lnTo>
                    <a:pt x="1498" y="1862"/>
                  </a:lnTo>
                  <a:lnTo>
                    <a:pt x="1500" y="1854"/>
                  </a:lnTo>
                  <a:lnTo>
                    <a:pt x="1506" y="1846"/>
                  </a:lnTo>
                  <a:lnTo>
                    <a:pt x="1511" y="1840"/>
                  </a:lnTo>
                  <a:lnTo>
                    <a:pt x="1521" y="1831"/>
                  </a:lnTo>
                  <a:lnTo>
                    <a:pt x="1529" y="1823"/>
                  </a:lnTo>
                  <a:lnTo>
                    <a:pt x="1533" y="1811"/>
                  </a:lnTo>
                  <a:lnTo>
                    <a:pt x="1531" y="1800"/>
                  </a:lnTo>
                  <a:lnTo>
                    <a:pt x="1525" y="1782"/>
                  </a:lnTo>
                  <a:lnTo>
                    <a:pt x="1523" y="1765"/>
                  </a:lnTo>
                  <a:lnTo>
                    <a:pt x="1523" y="1747"/>
                  </a:lnTo>
                  <a:lnTo>
                    <a:pt x="1521" y="1734"/>
                  </a:lnTo>
                  <a:lnTo>
                    <a:pt x="1515" y="1722"/>
                  </a:lnTo>
                  <a:lnTo>
                    <a:pt x="1511" y="1718"/>
                  </a:lnTo>
                  <a:lnTo>
                    <a:pt x="1500" y="1704"/>
                  </a:lnTo>
                  <a:lnTo>
                    <a:pt x="1488" y="1691"/>
                  </a:lnTo>
                  <a:lnTo>
                    <a:pt x="1474" y="1677"/>
                  </a:lnTo>
                  <a:lnTo>
                    <a:pt x="1459" y="1666"/>
                  </a:lnTo>
                  <a:lnTo>
                    <a:pt x="1443" y="1662"/>
                  </a:lnTo>
                  <a:lnTo>
                    <a:pt x="1432" y="1658"/>
                  </a:lnTo>
                  <a:lnTo>
                    <a:pt x="1424" y="1650"/>
                  </a:lnTo>
                  <a:lnTo>
                    <a:pt x="1420" y="1638"/>
                  </a:lnTo>
                  <a:lnTo>
                    <a:pt x="1420" y="1625"/>
                  </a:lnTo>
                  <a:lnTo>
                    <a:pt x="1420" y="1609"/>
                  </a:lnTo>
                  <a:lnTo>
                    <a:pt x="1420" y="1604"/>
                  </a:lnTo>
                  <a:lnTo>
                    <a:pt x="1416" y="1598"/>
                  </a:lnTo>
                  <a:lnTo>
                    <a:pt x="1405" y="1580"/>
                  </a:lnTo>
                  <a:lnTo>
                    <a:pt x="1389" y="1563"/>
                  </a:lnTo>
                  <a:lnTo>
                    <a:pt x="1372" y="1545"/>
                  </a:lnTo>
                  <a:lnTo>
                    <a:pt x="1356" y="1526"/>
                  </a:lnTo>
                  <a:lnTo>
                    <a:pt x="1352" y="1520"/>
                  </a:lnTo>
                  <a:lnTo>
                    <a:pt x="1348" y="1514"/>
                  </a:lnTo>
                  <a:lnTo>
                    <a:pt x="1342" y="1497"/>
                  </a:lnTo>
                  <a:lnTo>
                    <a:pt x="1338" y="1479"/>
                  </a:lnTo>
                  <a:lnTo>
                    <a:pt x="1337" y="1460"/>
                  </a:lnTo>
                  <a:lnTo>
                    <a:pt x="1338" y="1442"/>
                  </a:lnTo>
                  <a:lnTo>
                    <a:pt x="1346" y="1427"/>
                  </a:lnTo>
                  <a:lnTo>
                    <a:pt x="1356" y="1417"/>
                  </a:lnTo>
                  <a:lnTo>
                    <a:pt x="1358" y="1415"/>
                  </a:lnTo>
                  <a:lnTo>
                    <a:pt x="1370" y="1407"/>
                  </a:lnTo>
                  <a:lnTo>
                    <a:pt x="1375" y="1396"/>
                  </a:lnTo>
                  <a:lnTo>
                    <a:pt x="1381" y="1384"/>
                  </a:lnTo>
                  <a:lnTo>
                    <a:pt x="1385" y="1370"/>
                  </a:lnTo>
                  <a:lnTo>
                    <a:pt x="1391" y="1361"/>
                  </a:lnTo>
                  <a:lnTo>
                    <a:pt x="1403" y="1355"/>
                  </a:lnTo>
                  <a:lnTo>
                    <a:pt x="1408" y="1353"/>
                  </a:lnTo>
                  <a:lnTo>
                    <a:pt x="1414" y="1349"/>
                  </a:lnTo>
                  <a:lnTo>
                    <a:pt x="1416" y="1345"/>
                  </a:lnTo>
                  <a:lnTo>
                    <a:pt x="1418" y="1339"/>
                  </a:lnTo>
                  <a:lnTo>
                    <a:pt x="1418" y="1334"/>
                  </a:lnTo>
                  <a:lnTo>
                    <a:pt x="1416" y="1328"/>
                  </a:lnTo>
                  <a:lnTo>
                    <a:pt x="1410" y="1310"/>
                  </a:lnTo>
                  <a:lnTo>
                    <a:pt x="1403" y="1295"/>
                  </a:lnTo>
                  <a:lnTo>
                    <a:pt x="1397" y="1289"/>
                  </a:lnTo>
                  <a:lnTo>
                    <a:pt x="1385" y="1287"/>
                  </a:lnTo>
                  <a:lnTo>
                    <a:pt x="1372" y="1285"/>
                  </a:lnTo>
                  <a:lnTo>
                    <a:pt x="1356" y="1285"/>
                  </a:lnTo>
                  <a:lnTo>
                    <a:pt x="1338" y="1285"/>
                  </a:lnTo>
                  <a:lnTo>
                    <a:pt x="1323" y="1281"/>
                  </a:lnTo>
                  <a:lnTo>
                    <a:pt x="1315" y="1275"/>
                  </a:lnTo>
                  <a:lnTo>
                    <a:pt x="1313" y="1271"/>
                  </a:lnTo>
                  <a:lnTo>
                    <a:pt x="1307" y="1258"/>
                  </a:lnTo>
                  <a:lnTo>
                    <a:pt x="1302" y="1242"/>
                  </a:lnTo>
                  <a:lnTo>
                    <a:pt x="1296" y="1225"/>
                  </a:lnTo>
                  <a:lnTo>
                    <a:pt x="1286" y="1209"/>
                  </a:lnTo>
                  <a:lnTo>
                    <a:pt x="1272" y="1198"/>
                  </a:lnTo>
                  <a:lnTo>
                    <a:pt x="1255" y="1194"/>
                  </a:lnTo>
                  <a:lnTo>
                    <a:pt x="1236" y="1192"/>
                  </a:lnTo>
                  <a:lnTo>
                    <a:pt x="1218" y="1184"/>
                  </a:lnTo>
                  <a:lnTo>
                    <a:pt x="1201" y="1174"/>
                  </a:lnTo>
                  <a:lnTo>
                    <a:pt x="1181" y="1163"/>
                  </a:lnTo>
                  <a:lnTo>
                    <a:pt x="1162" y="1155"/>
                  </a:lnTo>
                  <a:lnTo>
                    <a:pt x="1138" y="1151"/>
                  </a:lnTo>
                  <a:lnTo>
                    <a:pt x="1121" y="1149"/>
                  </a:lnTo>
                  <a:lnTo>
                    <a:pt x="1092" y="1139"/>
                  </a:lnTo>
                  <a:lnTo>
                    <a:pt x="1065" y="1130"/>
                  </a:lnTo>
                  <a:lnTo>
                    <a:pt x="1047" y="1122"/>
                  </a:lnTo>
                  <a:lnTo>
                    <a:pt x="1030" y="1116"/>
                  </a:lnTo>
                  <a:lnTo>
                    <a:pt x="1022" y="1114"/>
                  </a:lnTo>
                  <a:lnTo>
                    <a:pt x="1016" y="1114"/>
                  </a:lnTo>
                  <a:lnTo>
                    <a:pt x="1002" y="1108"/>
                  </a:lnTo>
                  <a:lnTo>
                    <a:pt x="993" y="1095"/>
                  </a:lnTo>
                  <a:lnTo>
                    <a:pt x="987" y="1077"/>
                  </a:lnTo>
                  <a:lnTo>
                    <a:pt x="979" y="1058"/>
                  </a:lnTo>
                  <a:lnTo>
                    <a:pt x="977" y="1048"/>
                  </a:lnTo>
                  <a:lnTo>
                    <a:pt x="973" y="1040"/>
                  </a:lnTo>
                  <a:lnTo>
                    <a:pt x="967" y="1033"/>
                  </a:lnTo>
                  <a:lnTo>
                    <a:pt x="963" y="1029"/>
                  </a:lnTo>
                  <a:lnTo>
                    <a:pt x="954" y="1021"/>
                  </a:lnTo>
                  <a:lnTo>
                    <a:pt x="944" y="1011"/>
                  </a:lnTo>
                  <a:lnTo>
                    <a:pt x="930" y="1002"/>
                  </a:lnTo>
                  <a:lnTo>
                    <a:pt x="919" y="990"/>
                  </a:lnTo>
                  <a:lnTo>
                    <a:pt x="905" y="980"/>
                  </a:lnTo>
                  <a:lnTo>
                    <a:pt x="895" y="972"/>
                  </a:lnTo>
                  <a:lnTo>
                    <a:pt x="890" y="967"/>
                  </a:lnTo>
                  <a:lnTo>
                    <a:pt x="886" y="967"/>
                  </a:lnTo>
                  <a:lnTo>
                    <a:pt x="888" y="970"/>
                  </a:lnTo>
                  <a:lnTo>
                    <a:pt x="897" y="986"/>
                  </a:lnTo>
                  <a:lnTo>
                    <a:pt x="905" y="1000"/>
                  </a:lnTo>
                  <a:lnTo>
                    <a:pt x="911" y="1013"/>
                  </a:lnTo>
                  <a:lnTo>
                    <a:pt x="911" y="1023"/>
                  </a:lnTo>
                  <a:lnTo>
                    <a:pt x="903" y="1029"/>
                  </a:lnTo>
                  <a:lnTo>
                    <a:pt x="890" y="1027"/>
                  </a:lnTo>
                  <a:lnTo>
                    <a:pt x="878" y="1015"/>
                  </a:lnTo>
                  <a:lnTo>
                    <a:pt x="864" y="998"/>
                  </a:lnTo>
                  <a:lnTo>
                    <a:pt x="851" y="976"/>
                  </a:lnTo>
                  <a:lnTo>
                    <a:pt x="849" y="974"/>
                  </a:lnTo>
                  <a:lnTo>
                    <a:pt x="826" y="941"/>
                  </a:lnTo>
                  <a:lnTo>
                    <a:pt x="804" y="910"/>
                  </a:lnTo>
                  <a:lnTo>
                    <a:pt x="798" y="899"/>
                  </a:lnTo>
                  <a:lnTo>
                    <a:pt x="794" y="885"/>
                  </a:lnTo>
                  <a:lnTo>
                    <a:pt x="785" y="868"/>
                  </a:lnTo>
                  <a:lnTo>
                    <a:pt x="767" y="850"/>
                  </a:lnTo>
                  <a:lnTo>
                    <a:pt x="746" y="833"/>
                  </a:lnTo>
                  <a:lnTo>
                    <a:pt x="725" y="815"/>
                  </a:lnTo>
                  <a:lnTo>
                    <a:pt x="705" y="798"/>
                  </a:lnTo>
                  <a:lnTo>
                    <a:pt x="690" y="778"/>
                  </a:lnTo>
                  <a:lnTo>
                    <a:pt x="682" y="757"/>
                  </a:lnTo>
                  <a:lnTo>
                    <a:pt x="676" y="734"/>
                  </a:lnTo>
                  <a:lnTo>
                    <a:pt x="674" y="708"/>
                  </a:lnTo>
                  <a:lnTo>
                    <a:pt x="674" y="685"/>
                  </a:lnTo>
                  <a:lnTo>
                    <a:pt x="678" y="668"/>
                  </a:lnTo>
                  <a:lnTo>
                    <a:pt x="686" y="660"/>
                  </a:lnTo>
                  <a:lnTo>
                    <a:pt x="693" y="652"/>
                  </a:lnTo>
                  <a:lnTo>
                    <a:pt x="695" y="640"/>
                  </a:lnTo>
                  <a:lnTo>
                    <a:pt x="691" y="625"/>
                  </a:lnTo>
                  <a:lnTo>
                    <a:pt x="686" y="605"/>
                  </a:lnTo>
                  <a:lnTo>
                    <a:pt x="682" y="596"/>
                  </a:lnTo>
                  <a:lnTo>
                    <a:pt x="680" y="588"/>
                  </a:lnTo>
                  <a:lnTo>
                    <a:pt x="680" y="584"/>
                  </a:lnTo>
                  <a:lnTo>
                    <a:pt x="680" y="580"/>
                  </a:lnTo>
                  <a:lnTo>
                    <a:pt x="682" y="578"/>
                  </a:lnTo>
                  <a:lnTo>
                    <a:pt x="686" y="578"/>
                  </a:lnTo>
                  <a:lnTo>
                    <a:pt x="691" y="578"/>
                  </a:lnTo>
                  <a:lnTo>
                    <a:pt x="699" y="582"/>
                  </a:lnTo>
                  <a:lnTo>
                    <a:pt x="709" y="586"/>
                  </a:lnTo>
                  <a:lnTo>
                    <a:pt x="719" y="590"/>
                  </a:lnTo>
                  <a:lnTo>
                    <a:pt x="725" y="586"/>
                  </a:lnTo>
                  <a:lnTo>
                    <a:pt x="725" y="580"/>
                  </a:lnTo>
                  <a:lnTo>
                    <a:pt x="721" y="569"/>
                  </a:lnTo>
                  <a:lnTo>
                    <a:pt x="713" y="559"/>
                  </a:lnTo>
                  <a:lnTo>
                    <a:pt x="701" y="547"/>
                  </a:lnTo>
                  <a:lnTo>
                    <a:pt x="686" y="539"/>
                  </a:lnTo>
                  <a:lnTo>
                    <a:pt x="662" y="528"/>
                  </a:lnTo>
                  <a:lnTo>
                    <a:pt x="641" y="512"/>
                  </a:lnTo>
                  <a:lnTo>
                    <a:pt x="623" y="497"/>
                  </a:lnTo>
                  <a:lnTo>
                    <a:pt x="612" y="477"/>
                  </a:lnTo>
                  <a:lnTo>
                    <a:pt x="610" y="462"/>
                  </a:lnTo>
                  <a:lnTo>
                    <a:pt x="610" y="448"/>
                  </a:lnTo>
                  <a:lnTo>
                    <a:pt x="604" y="440"/>
                  </a:lnTo>
                  <a:lnTo>
                    <a:pt x="594" y="435"/>
                  </a:lnTo>
                  <a:lnTo>
                    <a:pt x="583" y="429"/>
                  </a:lnTo>
                  <a:lnTo>
                    <a:pt x="571" y="419"/>
                  </a:lnTo>
                  <a:lnTo>
                    <a:pt x="561" y="409"/>
                  </a:lnTo>
                  <a:lnTo>
                    <a:pt x="554" y="394"/>
                  </a:lnTo>
                  <a:lnTo>
                    <a:pt x="548" y="378"/>
                  </a:lnTo>
                  <a:lnTo>
                    <a:pt x="540" y="365"/>
                  </a:lnTo>
                  <a:lnTo>
                    <a:pt x="530" y="355"/>
                  </a:lnTo>
                  <a:lnTo>
                    <a:pt x="517" y="353"/>
                  </a:lnTo>
                  <a:lnTo>
                    <a:pt x="493" y="351"/>
                  </a:lnTo>
                  <a:lnTo>
                    <a:pt x="474" y="343"/>
                  </a:lnTo>
                  <a:lnTo>
                    <a:pt x="456" y="336"/>
                  </a:lnTo>
                  <a:lnTo>
                    <a:pt x="441" y="330"/>
                  </a:lnTo>
                  <a:lnTo>
                    <a:pt x="425" y="326"/>
                  </a:lnTo>
                  <a:lnTo>
                    <a:pt x="406" y="322"/>
                  </a:lnTo>
                  <a:lnTo>
                    <a:pt x="384" y="318"/>
                  </a:lnTo>
                  <a:lnTo>
                    <a:pt x="363" y="318"/>
                  </a:lnTo>
                  <a:lnTo>
                    <a:pt x="348" y="318"/>
                  </a:lnTo>
                  <a:lnTo>
                    <a:pt x="332" y="320"/>
                  </a:lnTo>
                  <a:lnTo>
                    <a:pt x="318" y="318"/>
                  </a:lnTo>
                  <a:lnTo>
                    <a:pt x="305" y="316"/>
                  </a:lnTo>
                  <a:lnTo>
                    <a:pt x="293" y="318"/>
                  </a:lnTo>
                  <a:lnTo>
                    <a:pt x="285" y="326"/>
                  </a:lnTo>
                  <a:lnTo>
                    <a:pt x="276" y="334"/>
                  </a:lnTo>
                  <a:lnTo>
                    <a:pt x="268" y="330"/>
                  </a:lnTo>
                  <a:lnTo>
                    <a:pt x="258" y="324"/>
                  </a:lnTo>
                  <a:lnTo>
                    <a:pt x="247" y="318"/>
                  </a:lnTo>
                  <a:lnTo>
                    <a:pt x="235" y="322"/>
                  </a:lnTo>
                  <a:lnTo>
                    <a:pt x="223" y="332"/>
                  </a:lnTo>
                  <a:lnTo>
                    <a:pt x="212" y="347"/>
                  </a:lnTo>
                  <a:lnTo>
                    <a:pt x="200" y="363"/>
                  </a:lnTo>
                  <a:lnTo>
                    <a:pt x="188" y="376"/>
                  </a:lnTo>
                  <a:lnTo>
                    <a:pt x="175" y="384"/>
                  </a:lnTo>
                  <a:lnTo>
                    <a:pt x="159" y="392"/>
                  </a:lnTo>
                  <a:lnTo>
                    <a:pt x="140" y="403"/>
                  </a:lnTo>
                  <a:lnTo>
                    <a:pt x="120" y="419"/>
                  </a:lnTo>
                  <a:lnTo>
                    <a:pt x="101" y="435"/>
                  </a:lnTo>
                  <a:lnTo>
                    <a:pt x="87" y="446"/>
                  </a:lnTo>
                  <a:lnTo>
                    <a:pt x="79" y="450"/>
                  </a:lnTo>
                  <a:lnTo>
                    <a:pt x="76" y="448"/>
                  </a:lnTo>
                  <a:lnTo>
                    <a:pt x="74" y="440"/>
                  </a:lnTo>
                  <a:lnTo>
                    <a:pt x="78" y="429"/>
                  </a:lnTo>
                  <a:lnTo>
                    <a:pt x="85" y="415"/>
                  </a:lnTo>
                  <a:lnTo>
                    <a:pt x="101" y="402"/>
                  </a:lnTo>
                  <a:lnTo>
                    <a:pt x="112" y="392"/>
                  </a:lnTo>
                  <a:lnTo>
                    <a:pt x="126" y="380"/>
                  </a:lnTo>
                  <a:lnTo>
                    <a:pt x="138" y="370"/>
                  </a:lnTo>
                  <a:lnTo>
                    <a:pt x="147" y="359"/>
                  </a:lnTo>
                  <a:lnTo>
                    <a:pt x="151" y="351"/>
                  </a:lnTo>
                  <a:lnTo>
                    <a:pt x="151" y="343"/>
                  </a:lnTo>
                  <a:lnTo>
                    <a:pt x="144" y="339"/>
                  </a:lnTo>
                  <a:lnTo>
                    <a:pt x="128" y="337"/>
                  </a:lnTo>
                  <a:lnTo>
                    <a:pt x="111" y="336"/>
                  </a:lnTo>
                  <a:lnTo>
                    <a:pt x="99" y="332"/>
                  </a:lnTo>
                  <a:lnTo>
                    <a:pt x="91" y="328"/>
                  </a:lnTo>
                  <a:lnTo>
                    <a:pt x="85" y="322"/>
                  </a:lnTo>
                  <a:lnTo>
                    <a:pt x="79" y="318"/>
                  </a:lnTo>
                  <a:lnTo>
                    <a:pt x="70" y="312"/>
                  </a:lnTo>
                  <a:lnTo>
                    <a:pt x="56" y="310"/>
                  </a:lnTo>
                  <a:lnTo>
                    <a:pt x="41" y="306"/>
                  </a:lnTo>
                  <a:lnTo>
                    <a:pt x="33" y="299"/>
                  </a:lnTo>
                  <a:lnTo>
                    <a:pt x="29" y="287"/>
                  </a:lnTo>
                  <a:lnTo>
                    <a:pt x="29" y="273"/>
                  </a:lnTo>
                  <a:lnTo>
                    <a:pt x="33" y="260"/>
                  </a:lnTo>
                  <a:lnTo>
                    <a:pt x="41" y="246"/>
                  </a:lnTo>
                  <a:lnTo>
                    <a:pt x="50" y="238"/>
                  </a:lnTo>
                  <a:lnTo>
                    <a:pt x="62" y="231"/>
                  </a:lnTo>
                  <a:lnTo>
                    <a:pt x="74" y="223"/>
                  </a:lnTo>
                  <a:lnTo>
                    <a:pt x="85" y="215"/>
                  </a:lnTo>
                  <a:lnTo>
                    <a:pt x="91" y="207"/>
                  </a:lnTo>
                  <a:lnTo>
                    <a:pt x="95" y="202"/>
                  </a:lnTo>
                  <a:lnTo>
                    <a:pt x="91" y="198"/>
                  </a:lnTo>
                  <a:lnTo>
                    <a:pt x="79" y="196"/>
                  </a:lnTo>
                  <a:lnTo>
                    <a:pt x="64" y="196"/>
                  </a:lnTo>
                  <a:lnTo>
                    <a:pt x="46" y="192"/>
                  </a:lnTo>
                  <a:lnTo>
                    <a:pt x="29" y="186"/>
                  </a:lnTo>
                  <a:lnTo>
                    <a:pt x="15" y="178"/>
                  </a:lnTo>
                  <a:lnTo>
                    <a:pt x="4" y="172"/>
                  </a:lnTo>
                  <a:lnTo>
                    <a:pt x="0" y="167"/>
                  </a:lnTo>
                  <a:lnTo>
                    <a:pt x="4" y="161"/>
                  </a:lnTo>
                  <a:lnTo>
                    <a:pt x="17" y="157"/>
                  </a:lnTo>
                  <a:lnTo>
                    <a:pt x="43" y="155"/>
                  </a:lnTo>
                  <a:lnTo>
                    <a:pt x="58" y="153"/>
                  </a:lnTo>
                  <a:lnTo>
                    <a:pt x="66" y="149"/>
                  </a:lnTo>
                  <a:lnTo>
                    <a:pt x="66" y="139"/>
                  </a:lnTo>
                  <a:lnTo>
                    <a:pt x="58" y="126"/>
                  </a:lnTo>
                  <a:lnTo>
                    <a:pt x="50" y="114"/>
                  </a:lnTo>
                  <a:lnTo>
                    <a:pt x="39" y="104"/>
                  </a:lnTo>
                  <a:lnTo>
                    <a:pt x="27" y="97"/>
                  </a:lnTo>
                  <a:lnTo>
                    <a:pt x="17" y="89"/>
                  </a:lnTo>
                  <a:lnTo>
                    <a:pt x="15" y="83"/>
                  </a:lnTo>
                  <a:lnTo>
                    <a:pt x="21" y="79"/>
                  </a:lnTo>
                  <a:lnTo>
                    <a:pt x="39" y="75"/>
                  </a:lnTo>
                  <a:lnTo>
                    <a:pt x="62" y="68"/>
                  </a:lnTo>
                  <a:lnTo>
                    <a:pt x="83" y="56"/>
                  </a:lnTo>
                  <a:lnTo>
                    <a:pt x="103" y="42"/>
                  </a:lnTo>
                  <a:lnTo>
                    <a:pt x="122" y="31"/>
                  </a:lnTo>
                  <a:lnTo>
                    <a:pt x="142" y="21"/>
                  </a:lnTo>
                  <a:lnTo>
                    <a:pt x="163" y="17"/>
                  </a:lnTo>
                  <a:lnTo>
                    <a:pt x="194" y="19"/>
                  </a:lnTo>
                  <a:lnTo>
                    <a:pt x="233" y="27"/>
                  </a:lnTo>
                  <a:lnTo>
                    <a:pt x="276" y="33"/>
                  </a:lnTo>
                  <a:lnTo>
                    <a:pt x="320" y="40"/>
                  </a:lnTo>
                  <a:lnTo>
                    <a:pt x="365" y="46"/>
                  </a:lnTo>
                  <a:lnTo>
                    <a:pt x="394" y="50"/>
                  </a:lnTo>
                  <a:lnTo>
                    <a:pt x="419" y="58"/>
                  </a:lnTo>
                  <a:lnTo>
                    <a:pt x="445" y="68"/>
                  </a:lnTo>
                  <a:lnTo>
                    <a:pt x="468" y="77"/>
                  </a:lnTo>
                  <a:lnTo>
                    <a:pt x="486" y="85"/>
                  </a:lnTo>
                  <a:lnTo>
                    <a:pt x="501" y="91"/>
                  </a:lnTo>
                  <a:lnTo>
                    <a:pt x="511" y="93"/>
                  </a:lnTo>
                  <a:lnTo>
                    <a:pt x="513" y="87"/>
                  </a:lnTo>
                  <a:lnTo>
                    <a:pt x="515" y="75"/>
                  </a:lnTo>
                  <a:lnTo>
                    <a:pt x="520" y="66"/>
                  </a:lnTo>
                  <a:lnTo>
                    <a:pt x="532" y="58"/>
                  </a:lnTo>
                  <a:lnTo>
                    <a:pt x="550" y="54"/>
                  </a:lnTo>
                  <a:lnTo>
                    <a:pt x="577" y="54"/>
                  </a:lnTo>
                  <a:lnTo>
                    <a:pt x="594" y="52"/>
                  </a:lnTo>
                  <a:lnTo>
                    <a:pt x="608" y="46"/>
                  </a:lnTo>
                  <a:lnTo>
                    <a:pt x="616" y="42"/>
                  </a:lnTo>
                  <a:lnTo>
                    <a:pt x="623" y="36"/>
                  </a:lnTo>
                  <a:lnTo>
                    <a:pt x="631" y="35"/>
                  </a:lnTo>
                  <a:lnTo>
                    <a:pt x="641" y="36"/>
                  </a:lnTo>
                  <a:lnTo>
                    <a:pt x="655" y="42"/>
                  </a:lnTo>
                  <a:lnTo>
                    <a:pt x="668" y="52"/>
                  </a:lnTo>
                  <a:lnTo>
                    <a:pt x="676" y="58"/>
                  </a:lnTo>
                  <a:lnTo>
                    <a:pt x="682" y="60"/>
                  </a:lnTo>
                  <a:lnTo>
                    <a:pt x="686" y="62"/>
                  </a:lnTo>
                  <a:lnTo>
                    <a:pt x="691" y="60"/>
                  </a:lnTo>
                  <a:lnTo>
                    <a:pt x="701" y="60"/>
                  </a:lnTo>
                  <a:lnTo>
                    <a:pt x="717" y="60"/>
                  </a:lnTo>
                  <a:lnTo>
                    <a:pt x="734" y="62"/>
                  </a:lnTo>
                  <a:lnTo>
                    <a:pt x="744" y="66"/>
                  </a:lnTo>
                  <a:lnTo>
                    <a:pt x="752" y="73"/>
                  </a:lnTo>
                  <a:lnTo>
                    <a:pt x="758" y="79"/>
                  </a:lnTo>
                  <a:lnTo>
                    <a:pt x="765" y="85"/>
                  </a:lnTo>
                  <a:lnTo>
                    <a:pt x="779" y="87"/>
                  </a:lnTo>
                  <a:lnTo>
                    <a:pt x="793" y="87"/>
                  </a:lnTo>
                  <a:lnTo>
                    <a:pt x="804" y="85"/>
                  </a:lnTo>
                  <a:lnTo>
                    <a:pt x="818" y="85"/>
                  </a:lnTo>
                  <a:lnTo>
                    <a:pt x="827" y="87"/>
                  </a:lnTo>
                  <a:lnTo>
                    <a:pt x="835" y="91"/>
                  </a:lnTo>
                  <a:lnTo>
                    <a:pt x="841" y="101"/>
                  </a:lnTo>
                  <a:lnTo>
                    <a:pt x="843" y="106"/>
                  </a:lnTo>
                  <a:lnTo>
                    <a:pt x="847" y="110"/>
                  </a:lnTo>
                  <a:lnTo>
                    <a:pt x="851" y="112"/>
                  </a:lnTo>
                  <a:lnTo>
                    <a:pt x="864" y="116"/>
                  </a:lnTo>
                  <a:lnTo>
                    <a:pt x="882" y="116"/>
                  </a:lnTo>
                  <a:lnTo>
                    <a:pt x="903" y="122"/>
                  </a:lnTo>
                  <a:lnTo>
                    <a:pt x="915" y="122"/>
                  </a:lnTo>
                  <a:lnTo>
                    <a:pt x="923" y="118"/>
                  </a:lnTo>
                  <a:lnTo>
                    <a:pt x="930" y="110"/>
                  </a:lnTo>
                  <a:lnTo>
                    <a:pt x="936" y="102"/>
                  </a:lnTo>
                  <a:lnTo>
                    <a:pt x="944" y="95"/>
                  </a:lnTo>
                  <a:lnTo>
                    <a:pt x="956" y="87"/>
                  </a:lnTo>
                  <a:lnTo>
                    <a:pt x="971" y="85"/>
                  </a:lnTo>
                  <a:lnTo>
                    <a:pt x="979" y="85"/>
                  </a:lnTo>
                  <a:lnTo>
                    <a:pt x="998" y="89"/>
                  </a:lnTo>
                  <a:lnTo>
                    <a:pt x="1014" y="95"/>
                  </a:lnTo>
                  <a:lnTo>
                    <a:pt x="1030" y="101"/>
                  </a:lnTo>
                  <a:lnTo>
                    <a:pt x="1045" y="104"/>
                  </a:lnTo>
                  <a:lnTo>
                    <a:pt x="1065" y="106"/>
                  </a:lnTo>
                  <a:lnTo>
                    <a:pt x="1072" y="108"/>
                  </a:lnTo>
                  <a:lnTo>
                    <a:pt x="1082" y="108"/>
                  </a:lnTo>
                  <a:lnTo>
                    <a:pt x="1121" y="108"/>
                  </a:lnTo>
                  <a:lnTo>
                    <a:pt x="1144" y="106"/>
                  </a:lnTo>
                  <a:lnTo>
                    <a:pt x="1158" y="102"/>
                  </a:lnTo>
                  <a:lnTo>
                    <a:pt x="1162" y="97"/>
                  </a:lnTo>
                  <a:lnTo>
                    <a:pt x="1158" y="91"/>
                  </a:lnTo>
                  <a:lnTo>
                    <a:pt x="1148" y="77"/>
                  </a:lnTo>
                  <a:lnTo>
                    <a:pt x="1142" y="68"/>
                  </a:lnTo>
                  <a:lnTo>
                    <a:pt x="1134" y="58"/>
                  </a:lnTo>
                  <a:lnTo>
                    <a:pt x="1127" y="54"/>
                  </a:lnTo>
                  <a:lnTo>
                    <a:pt x="1125" y="52"/>
                  </a:lnTo>
                  <a:lnTo>
                    <a:pt x="1121" y="52"/>
                  </a:lnTo>
                  <a:lnTo>
                    <a:pt x="1119" y="46"/>
                  </a:lnTo>
                  <a:lnTo>
                    <a:pt x="1117" y="42"/>
                  </a:lnTo>
                  <a:lnTo>
                    <a:pt x="1115" y="35"/>
                  </a:lnTo>
                  <a:lnTo>
                    <a:pt x="1117" y="29"/>
                  </a:lnTo>
                  <a:lnTo>
                    <a:pt x="1121" y="23"/>
                  </a:lnTo>
                  <a:lnTo>
                    <a:pt x="1125" y="19"/>
                  </a:lnTo>
                  <a:lnTo>
                    <a:pt x="1131" y="17"/>
                  </a:lnTo>
                  <a:lnTo>
                    <a:pt x="1140" y="11"/>
                  </a:lnTo>
                  <a:lnTo>
                    <a:pt x="1148" y="3"/>
                  </a:lnTo>
                  <a:lnTo>
                    <a:pt x="11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4" name="Freeform 34"/>
            <p:cNvSpPr>
              <a:spLocks noEditPoints="1"/>
            </p:cNvSpPr>
            <p:nvPr/>
          </p:nvSpPr>
          <p:spPr bwMode="auto">
            <a:xfrm>
              <a:off x="5176838" y="3192463"/>
              <a:ext cx="7794625" cy="3508375"/>
            </a:xfrm>
            <a:custGeom>
              <a:avLst/>
              <a:gdLst>
                <a:gd name="T0" fmla="*/ 473 w 4910"/>
                <a:gd name="T1" fmla="*/ 183 h 2210"/>
                <a:gd name="T2" fmla="*/ 918 w 4910"/>
                <a:gd name="T3" fmla="*/ 292 h 2210"/>
                <a:gd name="T4" fmla="*/ 853 w 4910"/>
                <a:gd name="T5" fmla="*/ 465 h 2210"/>
                <a:gd name="T6" fmla="*/ 612 w 4910"/>
                <a:gd name="T7" fmla="*/ 263 h 2210"/>
                <a:gd name="T8" fmla="*/ 360 w 4910"/>
                <a:gd name="T9" fmla="*/ 210 h 2210"/>
                <a:gd name="T10" fmla="*/ 4170 w 4910"/>
                <a:gd name="T11" fmla="*/ 171 h 2210"/>
                <a:gd name="T12" fmla="*/ 3958 w 4910"/>
                <a:gd name="T13" fmla="*/ 200 h 2210"/>
                <a:gd name="T14" fmla="*/ 377 w 4910"/>
                <a:gd name="T15" fmla="*/ 278 h 2210"/>
                <a:gd name="T16" fmla="*/ 125 w 4910"/>
                <a:gd name="T17" fmla="*/ 266 h 2210"/>
                <a:gd name="T18" fmla="*/ 4259 w 4910"/>
                <a:gd name="T19" fmla="*/ 115 h 2210"/>
                <a:gd name="T20" fmla="*/ 407 w 4910"/>
                <a:gd name="T21" fmla="*/ 129 h 2210"/>
                <a:gd name="T22" fmla="*/ 579 w 4910"/>
                <a:gd name="T23" fmla="*/ 140 h 2210"/>
                <a:gd name="T24" fmla="*/ 335 w 4910"/>
                <a:gd name="T25" fmla="*/ 131 h 2210"/>
                <a:gd name="T26" fmla="*/ 152 w 4910"/>
                <a:gd name="T27" fmla="*/ 94 h 2210"/>
                <a:gd name="T28" fmla="*/ 311 w 4910"/>
                <a:gd name="T29" fmla="*/ 92 h 2210"/>
                <a:gd name="T30" fmla="*/ 4135 w 4910"/>
                <a:gd name="T31" fmla="*/ 70 h 2210"/>
                <a:gd name="T32" fmla="*/ 2796 w 4910"/>
                <a:gd name="T33" fmla="*/ 241 h 2210"/>
                <a:gd name="T34" fmla="*/ 135 w 4910"/>
                <a:gd name="T35" fmla="*/ 76 h 2210"/>
                <a:gd name="T36" fmla="*/ 543 w 4910"/>
                <a:gd name="T37" fmla="*/ 63 h 2210"/>
                <a:gd name="T38" fmla="*/ 484 w 4910"/>
                <a:gd name="T39" fmla="*/ 39 h 2210"/>
                <a:gd name="T40" fmla="*/ 3671 w 4910"/>
                <a:gd name="T41" fmla="*/ 171 h 2210"/>
                <a:gd name="T42" fmla="*/ 4127 w 4910"/>
                <a:gd name="T43" fmla="*/ 230 h 2210"/>
                <a:gd name="T44" fmla="*/ 4413 w 4910"/>
                <a:gd name="T45" fmla="*/ 247 h 2210"/>
                <a:gd name="T46" fmla="*/ 4640 w 4910"/>
                <a:gd name="T47" fmla="*/ 278 h 2210"/>
                <a:gd name="T48" fmla="*/ 4834 w 4910"/>
                <a:gd name="T49" fmla="*/ 418 h 2210"/>
                <a:gd name="T50" fmla="*/ 4751 w 4910"/>
                <a:gd name="T51" fmla="*/ 447 h 2210"/>
                <a:gd name="T52" fmla="*/ 4531 w 4910"/>
                <a:gd name="T53" fmla="*/ 531 h 2210"/>
                <a:gd name="T54" fmla="*/ 4397 w 4910"/>
                <a:gd name="T55" fmla="*/ 523 h 2210"/>
                <a:gd name="T56" fmla="*/ 4118 w 4910"/>
                <a:gd name="T57" fmla="*/ 665 h 2210"/>
                <a:gd name="T58" fmla="*/ 3952 w 4910"/>
                <a:gd name="T59" fmla="*/ 973 h 2210"/>
                <a:gd name="T60" fmla="*/ 3863 w 4910"/>
                <a:gd name="T61" fmla="*/ 944 h 2210"/>
                <a:gd name="T62" fmla="*/ 3673 w 4910"/>
                <a:gd name="T63" fmla="*/ 1288 h 2210"/>
                <a:gd name="T64" fmla="*/ 3554 w 4910"/>
                <a:gd name="T65" fmla="*/ 1534 h 2210"/>
                <a:gd name="T66" fmla="*/ 3439 w 4910"/>
                <a:gd name="T67" fmla="*/ 1346 h 2210"/>
                <a:gd name="T68" fmla="*/ 3101 w 4910"/>
                <a:gd name="T69" fmla="*/ 1385 h 2210"/>
                <a:gd name="T70" fmla="*/ 2773 w 4910"/>
                <a:gd name="T71" fmla="*/ 1173 h 2210"/>
                <a:gd name="T72" fmla="*/ 2742 w 4910"/>
                <a:gd name="T73" fmla="*/ 1399 h 2210"/>
                <a:gd name="T74" fmla="*/ 2670 w 4910"/>
                <a:gd name="T75" fmla="*/ 1455 h 2210"/>
                <a:gd name="T76" fmla="*/ 2581 w 4910"/>
                <a:gd name="T77" fmla="*/ 1919 h 2210"/>
                <a:gd name="T78" fmla="*/ 2237 w 4910"/>
                <a:gd name="T79" fmla="*/ 2195 h 2210"/>
                <a:gd name="T80" fmla="*/ 2107 w 4910"/>
                <a:gd name="T81" fmla="*/ 1667 h 2210"/>
                <a:gd name="T82" fmla="*/ 1691 w 4910"/>
                <a:gd name="T83" fmla="*/ 1381 h 2210"/>
                <a:gd name="T84" fmla="*/ 1889 w 4910"/>
                <a:gd name="T85" fmla="*/ 1041 h 2210"/>
                <a:gd name="T86" fmla="*/ 2342 w 4910"/>
                <a:gd name="T87" fmla="*/ 1096 h 2210"/>
                <a:gd name="T88" fmla="*/ 2610 w 4910"/>
                <a:gd name="T89" fmla="*/ 915 h 2210"/>
                <a:gd name="T90" fmla="*/ 2400 w 4910"/>
                <a:gd name="T91" fmla="*/ 934 h 2210"/>
                <a:gd name="T92" fmla="*/ 2204 w 4910"/>
                <a:gd name="T93" fmla="*/ 909 h 2210"/>
                <a:gd name="T94" fmla="*/ 2046 w 4910"/>
                <a:gd name="T95" fmla="*/ 882 h 2210"/>
                <a:gd name="T96" fmla="*/ 1862 w 4910"/>
                <a:gd name="T97" fmla="*/ 1016 h 2210"/>
                <a:gd name="T98" fmla="*/ 1910 w 4910"/>
                <a:gd name="T99" fmla="*/ 824 h 2210"/>
                <a:gd name="T100" fmla="*/ 2256 w 4910"/>
                <a:gd name="T101" fmla="*/ 653 h 2210"/>
                <a:gd name="T102" fmla="*/ 2367 w 4910"/>
                <a:gd name="T103" fmla="*/ 519 h 2210"/>
                <a:gd name="T104" fmla="*/ 2206 w 4910"/>
                <a:gd name="T105" fmla="*/ 610 h 2210"/>
                <a:gd name="T106" fmla="*/ 2239 w 4910"/>
                <a:gd name="T107" fmla="*/ 292 h 2210"/>
                <a:gd name="T108" fmla="*/ 2466 w 4910"/>
                <a:gd name="T109" fmla="*/ 385 h 2210"/>
                <a:gd name="T110" fmla="*/ 2643 w 4910"/>
                <a:gd name="T111" fmla="*/ 385 h 2210"/>
                <a:gd name="T112" fmla="*/ 2791 w 4910"/>
                <a:gd name="T113" fmla="*/ 340 h 2210"/>
                <a:gd name="T114" fmla="*/ 3029 w 4910"/>
                <a:gd name="T115" fmla="*/ 230 h 2210"/>
                <a:gd name="T116" fmla="*/ 3171 w 4910"/>
                <a:gd name="T117" fmla="*/ 352 h 2210"/>
                <a:gd name="T118" fmla="*/ 3138 w 4910"/>
                <a:gd name="T119" fmla="*/ 220 h 2210"/>
                <a:gd name="T120" fmla="*/ 3315 w 4910"/>
                <a:gd name="T121" fmla="*/ 340 h 2210"/>
                <a:gd name="T122" fmla="*/ 3492 w 4910"/>
                <a:gd name="T123" fmla="*/ 98 h 2210"/>
                <a:gd name="T124" fmla="*/ 210 w 4910"/>
                <a:gd name="T125" fmla="*/ 0 h 2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910" h="2210">
                  <a:moveTo>
                    <a:pt x="1833" y="230"/>
                  </a:moveTo>
                  <a:lnTo>
                    <a:pt x="1840" y="230"/>
                  </a:lnTo>
                  <a:lnTo>
                    <a:pt x="1850" y="233"/>
                  </a:lnTo>
                  <a:lnTo>
                    <a:pt x="1858" y="239"/>
                  </a:lnTo>
                  <a:lnTo>
                    <a:pt x="1864" y="249"/>
                  </a:lnTo>
                  <a:lnTo>
                    <a:pt x="1864" y="257"/>
                  </a:lnTo>
                  <a:lnTo>
                    <a:pt x="1860" y="265"/>
                  </a:lnTo>
                  <a:lnTo>
                    <a:pt x="1850" y="266"/>
                  </a:lnTo>
                  <a:lnTo>
                    <a:pt x="1840" y="266"/>
                  </a:lnTo>
                  <a:lnTo>
                    <a:pt x="1833" y="263"/>
                  </a:lnTo>
                  <a:lnTo>
                    <a:pt x="1825" y="255"/>
                  </a:lnTo>
                  <a:lnTo>
                    <a:pt x="1821" y="247"/>
                  </a:lnTo>
                  <a:lnTo>
                    <a:pt x="1819" y="239"/>
                  </a:lnTo>
                  <a:lnTo>
                    <a:pt x="1823" y="233"/>
                  </a:lnTo>
                  <a:lnTo>
                    <a:pt x="1833" y="230"/>
                  </a:lnTo>
                  <a:close/>
                  <a:moveTo>
                    <a:pt x="513" y="164"/>
                  </a:moveTo>
                  <a:lnTo>
                    <a:pt x="529" y="164"/>
                  </a:lnTo>
                  <a:lnTo>
                    <a:pt x="539" y="165"/>
                  </a:lnTo>
                  <a:lnTo>
                    <a:pt x="544" y="169"/>
                  </a:lnTo>
                  <a:lnTo>
                    <a:pt x="544" y="179"/>
                  </a:lnTo>
                  <a:lnTo>
                    <a:pt x="535" y="191"/>
                  </a:lnTo>
                  <a:lnTo>
                    <a:pt x="521" y="199"/>
                  </a:lnTo>
                  <a:lnTo>
                    <a:pt x="508" y="206"/>
                  </a:lnTo>
                  <a:lnTo>
                    <a:pt x="500" y="214"/>
                  </a:lnTo>
                  <a:lnTo>
                    <a:pt x="496" y="218"/>
                  </a:lnTo>
                  <a:lnTo>
                    <a:pt x="492" y="222"/>
                  </a:lnTo>
                  <a:lnTo>
                    <a:pt x="488" y="222"/>
                  </a:lnTo>
                  <a:lnTo>
                    <a:pt x="484" y="220"/>
                  </a:lnTo>
                  <a:lnTo>
                    <a:pt x="480" y="214"/>
                  </a:lnTo>
                  <a:lnTo>
                    <a:pt x="476" y="206"/>
                  </a:lnTo>
                  <a:lnTo>
                    <a:pt x="473" y="195"/>
                  </a:lnTo>
                  <a:lnTo>
                    <a:pt x="473" y="183"/>
                  </a:lnTo>
                  <a:lnTo>
                    <a:pt x="475" y="173"/>
                  </a:lnTo>
                  <a:lnTo>
                    <a:pt x="484" y="165"/>
                  </a:lnTo>
                  <a:lnTo>
                    <a:pt x="500" y="164"/>
                  </a:lnTo>
                  <a:lnTo>
                    <a:pt x="513" y="164"/>
                  </a:lnTo>
                  <a:close/>
                  <a:moveTo>
                    <a:pt x="665" y="162"/>
                  </a:moveTo>
                  <a:lnTo>
                    <a:pt x="679" y="162"/>
                  </a:lnTo>
                  <a:lnTo>
                    <a:pt x="698" y="164"/>
                  </a:lnTo>
                  <a:lnTo>
                    <a:pt x="731" y="171"/>
                  </a:lnTo>
                  <a:lnTo>
                    <a:pt x="758" y="181"/>
                  </a:lnTo>
                  <a:lnTo>
                    <a:pt x="764" y="183"/>
                  </a:lnTo>
                  <a:lnTo>
                    <a:pt x="768" y="187"/>
                  </a:lnTo>
                  <a:lnTo>
                    <a:pt x="770" y="189"/>
                  </a:lnTo>
                  <a:lnTo>
                    <a:pt x="772" y="191"/>
                  </a:lnTo>
                  <a:lnTo>
                    <a:pt x="770" y="195"/>
                  </a:lnTo>
                  <a:lnTo>
                    <a:pt x="766" y="197"/>
                  </a:lnTo>
                  <a:lnTo>
                    <a:pt x="760" y="199"/>
                  </a:lnTo>
                  <a:lnTo>
                    <a:pt x="758" y="199"/>
                  </a:lnTo>
                  <a:lnTo>
                    <a:pt x="754" y="200"/>
                  </a:lnTo>
                  <a:lnTo>
                    <a:pt x="750" y="202"/>
                  </a:lnTo>
                  <a:lnTo>
                    <a:pt x="752" y="204"/>
                  </a:lnTo>
                  <a:lnTo>
                    <a:pt x="754" y="208"/>
                  </a:lnTo>
                  <a:lnTo>
                    <a:pt x="758" y="210"/>
                  </a:lnTo>
                  <a:lnTo>
                    <a:pt x="776" y="218"/>
                  </a:lnTo>
                  <a:lnTo>
                    <a:pt x="799" y="226"/>
                  </a:lnTo>
                  <a:lnTo>
                    <a:pt x="826" y="235"/>
                  </a:lnTo>
                  <a:lnTo>
                    <a:pt x="853" y="241"/>
                  </a:lnTo>
                  <a:lnTo>
                    <a:pt x="871" y="247"/>
                  </a:lnTo>
                  <a:lnTo>
                    <a:pt x="884" y="249"/>
                  </a:lnTo>
                  <a:lnTo>
                    <a:pt x="898" y="257"/>
                  </a:lnTo>
                  <a:lnTo>
                    <a:pt x="906" y="266"/>
                  </a:lnTo>
                  <a:lnTo>
                    <a:pt x="914" y="278"/>
                  </a:lnTo>
                  <a:lnTo>
                    <a:pt x="918" y="292"/>
                  </a:lnTo>
                  <a:lnTo>
                    <a:pt x="923" y="309"/>
                  </a:lnTo>
                  <a:lnTo>
                    <a:pt x="931" y="327"/>
                  </a:lnTo>
                  <a:lnTo>
                    <a:pt x="945" y="336"/>
                  </a:lnTo>
                  <a:lnTo>
                    <a:pt x="947" y="338"/>
                  </a:lnTo>
                  <a:lnTo>
                    <a:pt x="956" y="342"/>
                  </a:lnTo>
                  <a:lnTo>
                    <a:pt x="966" y="348"/>
                  </a:lnTo>
                  <a:lnTo>
                    <a:pt x="972" y="356"/>
                  </a:lnTo>
                  <a:lnTo>
                    <a:pt x="978" y="364"/>
                  </a:lnTo>
                  <a:lnTo>
                    <a:pt x="984" y="375"/>
                  </a:lnTo>
                  <a:lnTo>
                    <a:pt x="986" y="385"/>
                  </a:lnTo>
                  <a:lnTo>
                    <a:pt x="984" y="393"/>
                  </a:lnTo>
                  <a:lnTo>
                    <a:pt x="978" y="397"/>
                  </a:lnTo>
                  <a:lnTo>
                    <a:pt x="972" y="397"/>
                  </a:lnTo>
                  <a:lnTo>
                    <a:pt x="966" y="395"/>
                  </a:lnTo>
                  <a:lnTo>
                    <a:pt x="954" y="393"/>
                  </a:lnTo>
                  <a:lnTo>
                    <a:pt x="945" y="393"/>
                  </a:lnTo>
                  <a:lnTo>
                    <a:pt x="931" y="393"/>
                  </a:lnTo>
                  <a:lnTo>
                    <a:pt x="923" y="399"/>
                  </a:lnTo>
                  <a:lnTo>
                    <a:pt x="921" y="404"/>
                  </a:lnTo>
                  <a:lnTo>
                    <a:pt x="925" y="416"/>
                  </a:lnTo>
                  <a:lnTo>
                    <a:pt x="937" y="430"/>
                  </a:lnTo>
                  <a:lnTo>
                    <a:pt x="945" y="437"/>
                  </a:lnTo>
                  <a:lnTo>
                    <a:pt x="952" y="457"/>
                  </a:lnTo>
                  <a:lnTo>
                    <a:pt x="952" y="472"/>
                  </a:lnTo>
                  <a:lnTo>
                    <a:pt x="945" y="486"/>
                  </a:lnTo>
                  <a:lnTo>
                    <a:pt x="937" y="490"/>
                  </a:lnTo>
                  <a:lnTo>
                    <a:pt x="929" y="490"/>
                  </a:lnTo>
                  <a:lnTo>
                    <a:pt x="921" y="490"/>
                  </a:lnTo>
                  <a:lnTo>
                    <a:pt x="918" y="488"/>
                  </a:lnTo>
                  <a:lnTo>
                    <a:pt x="900" y="480"/>
                  </a:lnTo>
                  <a:lnTo>
                    <a:pt x="879" y="472"/>
                  </a:lnTo>
                  <a:lnTo>
                    <a:pt x="853" y="465"/>
                  </a:lnTo>
                  <a:lnTo>
                    <a:pt x="824" y="455"/>
                  </a:lnTo>
                  <a:lnTo>
                    <a:pt x="795" y="449"/>
                  </a:lnTo>
                  <a:lnTo>
                    <a:pt x="770" y="445"/>
                  </a:lnTo>
                  <a:lnTo>
                    <a:pt x="764" y="443"/>
                  </a:lnTo>
                  <a:lnTo>
                    <a:pt x="758" y="443"/>
                  </a:lnTo>
                  <a:lnTo>
                    <a:pt x="745" y="437"/>
                  </a:lnTo>
                  <a:lnTo>
                    <a:pt x="735" y="430"/>
                  </a:lnTo>
                  <a:lnTo>
                    <a:pt x="731" y="422"/>
                  </a:lnTo>
                  <a:lnTo>
                    <a:pt x="733" y="412"/>
                  </a:lnTo>
                  <a:lnTo>
                    <a:pt x="741" y="406"/>
                  </a:lnTo>
                  <a:lnTo>
                    <a:pt x="754" y="402"/>
                  </a:lnTo>
                  <a:lnTo>
                    <a:pt x="758" y="402"/>
                  </a:lnTo>
                  <a:lnTo>
                    <a:pt x="772" y="399"/>
                  </a:lnTo>
                  <a:lnTo>
                    <a:pt x="782" y="391"/>
                  </a:lnTo>
                  <a:lnTo>
                    <a:pt x="787" y="383"/>
                  </a:lnTo>
                  <a:lnTo>
                    <a:pt x="791" y="371"/>
                  </a:lnTo>
                  <a:lnTo>
                    <a:pt x="797" y="362"/>
                  </a:lnTo>
                  <a:lnTo>
                    <a:pt x="807" y="352"/>
                  </a:lnTo>
                  <a:lnTo>
                    <a:pt x="818" y="342"/>
                  </a:lnTo>
                  <a:lnTo>
                    <a:pt x="822" y="334"/>
                  </a:lnTo>
                  <a:lnTo>
                    <a:pt x="820" y="329"/>
                  </a:lnTo>
                  <a:lnTo>
                    <a:pt x="811" y="319"/>
                  </a:lnTo>
                  <a:lnTo>
                    <a:pt x="793" y="307"/>
                  </a:lnTo>
                  <a:lnTo>
                    <a:pt x="778" y="298"/>
                  </a:lnTo>
                  <a:lnTo>
                    <a:pt x="758" y="290"/>
                  </a:lnTo>
                  <a:lnTo>
                    <a:pt x="727" y="284"/>
                  </a:lnTo>
                  <a:lnTo>
                    <a:pt x="698" y="280"/>
                  </a:lnTo>
                  <a:lnTo>
                    <a:pt x="679" y="278"/>
                  </a:lnTo>
                  <a:lnTo>
                    <a:pt x="661" y="278"/>
                  </a:lnTo>
                  <a:lnTo>
                    <a:pt x="655" y="278"/>
                  </a:lnTo>
                  <a:lnTo>
                    <a:pt x="634" y="272"/>
                  </a:lnTo>
                  <a:lnTo>
                    <a:pt x="612" y="263"/>
                  </a:lnTo>
                  <a:lnTo>
                    <a:pt x="593" y="249"/>
                  </a:lnTo>
                  <a:lnTo>
                    <a:pt x="581" y="233"/>
                  </a:lnTo>
                  <a:lnTo>
                    <a:pt x="576" y="218"/>
                  </a:lnTo>
                  <a:lnTo>
                    <a:pt x="578" y="206"/>
                  </a:lnTo>
                  <a:lnTo>
                    <a:pt x="581" y="195"/>
                  </a:lnTo>
                  <a:lnTo>
                    <a:pt x="591" y="183"/>
                  </a:lnTo>
                  <a:lnTo>
                    <a:pt x="607" y="173"/>
                  </a:lnTo>
                  <a:lnTo>
                    <a:pt x="628" y="165"/>
                  </a:lnTo>
                  <a:lnTo>
                    <a:pt x="655" y="162"/>
                  </a:lnTo>
                  <a:lnTo>
                    <a:pt x="665" y="162"/>
                  </a:lnTo>
                  <a:close/>
                  <a:moveTo>
                    <a:pt x="416" y="162"/>
                  </a:moveTo>
                  <a:lnTo>
                    <a:pt x="426" y="164"/>
                  </a:lnTo>
                  <a:lnTo>
                    <a:pt x="432" y="171"/>
                  </a:lnTo>
                  <a:lnTo>
                    <a:pt x="436" y="183"/>
                  </a:lnTo>
                  <a:lnTo>
                    <a:pt x="438" y="195"/>
                  </a:lnTo>
                  <a:lnTo>
                    <a:pt x="440" y="204"/>
                  </a:lnTo>
                  <a:lnTo>
                    <a:pt x="441" y="212"/>
                  </a:lnTo>
                  <a:lnTo>
                    <a:pt x="447" y="214"/>
                  </a:lnTo>
                  <a:lnTo>
                    <a:pt x="451" y="216"/>
                  </a:lnTo>
                  <a:lnTo>
                    <a:pt x="451" y="222"/>
                  </a:lnTo>
                  <a:lnTo>
                    <a:pt x="445" y="232"/>
                  </a:lnTo>
                  <a:lnTo>
                    <a:pt x="438" y="241"/>
                  </a:lnTo>
                  <a:lnTo>
                    <a:pt x="424" y="249"/>
                  </a:lnTo>
                  <a:lnTo>
                    <a:pt x="410" y="253"/>
                  </a:lnTo>
                  <a:lnTo>
                    <a:pt x="407" y="253"/>
                  </a:lnTo>
                  <a:lnTo>
                    <a:pt x="387" y="245"/>
                  </a:lnTo>
                  <a:lnTo>
                    <a:pt x="372" y="233"/>
                  </a:lnTo>
                  <a:lnTo>
                    <a:pt x="368" y="230"/>
                  </a:lnTo>
                  <a:lnTo>
                    <a:pt x="364" y="224"/>
                  </a:lnTo>
                  <a:lnTo>
                    <a:pt x="362" y="220"/>
                  </a:lnTo>
                  <a:lnTo>
                    <a:pt x="360" y="214"/>
                  </a:lnTo>
                  <a:lnTo>
                    <a:pt x="360" y="210"/>
                  </a:lnTo>
                  <a:lnTo>
                    <a:pt x="360" y="208"/>
                  </a:lnTo>
                  <a:lnTo>
                    <a:pt x="364" y="206"/>
                  </a:lnTo>
                  <a:lnTo>
                    <a:pt x="368" y="206"/>
                  </a:lnTo>
                  <a:lnTo>
                    <a:pt x="372" y="206"/>
                  </a:lnTo>
                  <a:lnTo>
                    <a:pt x="381" y="204"/>
                  </a:lnTo>
                  <a:lnTo>
                    <a:pt x="389" y="204"/>
                  </a:lnTo>
                  <a:lnTo>
                    <a:pt x="395" y="200"/>
                  </a:lnTo>
                  <a:lnTo>
                    <a:pt x="399" y="199"/>
                  </a:lnTo>
                  <a:lnTo>
                    <a:pt x="401" y="195"/>
                  </a:lnTo>
                  <a:lnTo>
                    <a:pt x="401" y="193"/>
                  </a:lnTo>
                  <a:lnTo>
                    <a:pt x="397" y="189"/>
                  </a:lnTo>
                  <a:lnTo>
                    <a:pt x="393" y="185"/>
                  </a:lnTo>
                  <a:lnTo>
                    <a:pt x="391" y="179"/>
                  </a:lnTo>
                  <a:lnTo>
                    <a:pt x="391" y="175"/>
                  </a:lnTo>
                  <a:lnTo>
                    <a:pt x="395" y="171"/>
                  </a:lnTo>
                  <a:lnTo>
                    <a:pt x="399" y="167"/>
                  </a:lnTo>
                  <a:lnTo>
                    <a:pt x="407" y="164"/>
                  </a:lnTo>
                  <a:lnTo>
                    <a:pt x="416" y="162"/>
                  </a:lnTo>
                  <a:close/>
                  <a:moveTo>
                    <a:pt x="4184" y="150"/>
                  </a:moveTo>
                  <a:lnTo>
                    <a:pt x="4191" y="150"/>
                  </a:lnTo>
                  <a:lnTo>
                    <a:pt x="4199" y="152"/>
                  </a:lnTo>
                  <a:lnTo>
                    <a:pt x="4205" y="156"/>
                  </a:lnTo>
                  <a:lnTo>
                    <a:pt x="4209" y="160"/>
                  </a:lnTo>
                  <a:lnTo>
                    <a:pt x="4209" y="164"/>
                  </a:lnTo>
                  <a:lnTo>
                    <a:pt x="4209" y="169"/>
                  </a:lnTo>
                  <a:lnTo>
                    <a:pt x="4205" y="173"/>
                  </a:lnTo>
                  <a:lnTo>
                    <a:pt x="4201" y="175"/>
                  </a:lnTo>
                  <a:lnTo>
                    <a:pt x="4197" y="175"/>
                  </a:lnTo>
                  <a:lnTo>
                    <a:pt x="4189" y="177"/>
                  </a:lnTo>
                  <a:lnTo>
                    <a:pt x="4182" y="177"/>
                  </a:lnTo>
                  <a:lnTo>
                    <a:pt x="4176" y="175"/>
                  </a:lnTo>
                  <a:lnTo>
                    <a:pt x="4170" y="171"/>
                  </a:lnTo>
                  <a:lnTo>
                    <a:pt x="4166" y="169"/>
                  </a:lnTo>
                  <a:lnTo>
                    <a:pt x="4164" y="165"/>
                  </a:lnTo>
                  <a:lnTo>
                    <a:pt x="4164" y="162"/>
                  </a:lnTo>
                  <a:lnTo>
                    <a:pt x="4166" y="158"/>
                  </a:lnTo>
                  <a:lnTo>
                    <a:pt x="4170" y="154"/>
                  </a:lnTo>
                  <a:lnTo>
                    <a:pt x="4176" y="152"/>
                  </a:lnTo>
                  <a:lnTo>
                    <a:pt x="4184" y="150"/>
                  </a:lnTo>
                  <a:close/>
                  <a:moveTo>
                    <a:pt x="3902" y="148"/>
                  </a:moveTo>
                  <a:lnTo>
                    <a:pt x="3910" y="148"/>
                  </a:lnTo>
                  <a:lnTo>
                    <a:pt x="3917" y="150"/>
                  </a:lnTo>
                  <a:lnTo>
                    <a:pt x="3927" y="156"/>
                  </a:lnTo>
                  <a:lnTo>
                    <a:pt x="3937" y="162"/>
                  </a:lnTo>
                  <a:lnTo>
                    <a:pt x="3947" y="167"/>
                  </a:lnTo>
                  <a:lnTo>
                    <a:pt x="3954" y="171"/>
                  </a:lnTo>
                  <a:lnTo>
                    <a:pt x="3962" y="175"/>
                  </a:lnTo>
                  <a:lnTo>
                    <a:pt x="3970" y="177"/>
                  </a:lnTo>
                  <a:lnTo>
                    <a:pt x="3974" y="177"/>
                  </a:lnTo>
                  <a:lnTo>
                    <a:pt x="3978" y="177"/>
                  </a:lnTo>
                  <a:lnTo>
                    <a:pt x="3983" y="177"/>
                  </a:lnTo>
                  <a:lnTo>
                    <a:pt x="3989" y="179"/>
                  </a:lnTo>
                  <a:lnTo>
                    <a:pt x="3993" y="181"/>
                  </a:lnTo>
                  <a:lnTo>
                    <a:pt x="3999" y="185"/>
                  </a:lnTo>
                  <a:lnTo>
                    <a:pt x="4001" y="189"/>
                  </a:lnTo>
                  <a:lnTo>
                    <a:pt x="4005" y="193"/>
                  </a:lnTo>
                  <a:lnTo>
                    <a:pt x="4005" y="195"/>
                  </a:lnTo>
                  <a:lnTo>
                    <a:pt x="4005" y="199"/>
                  </a:lnTo>
                  <a:lnTo>
                    <a:pt x="4003" y="202"/>
                  </a:lnTo>
                  <a:lnTo>
                    <a:pt x="4001" y="204"/>
                  </a:lnTo>
                  <a:lnTo>
                    <a:pt x="3995" y="204"/>
                  </a:lnTo>
                  <a:lnTo>
                    <a:pt x="3989" y="204"/>
                  </a:lnTo>
                  <a:lnTo>
                    <a:pt x="3970" y="202"/>
                  </a:lnTo>
                  <a:lnTo>
                    <a:pt x="3958" y="200"/>
                  </a:lnTo>
                  <a:lnTo>
                    <a:pt x="3947" y="199"/>
                  </a:lnTo>
                  <a:lnTo>
                    <a:pt x="3931" y="195"/>
                  </a:lnTo>
                  <a:lnTo>
                    <a:pt x="3917" y="187"/>
                  </a:lnTo>
                  <a:lnTo>
                    <a:pt x="3914" y="183"/>
                  </a:lnTo>
                  <a:lnTo>
                    <a:pt x="3902" y="173"/>
                  </a:lnTo>
                  <a:lnTo>
                    <a:pt x="3892" y="164"/>
                  </a:lnTo>
                  <a:lnTo>
                    <a:pt x="3888" y="156"/>
                  </a:lnTo>
                  <a:lnTo>
                    <a:pt x="3890" y="152"/>
                  </a:lnTo>
                  <a:lnTo>
                    <a:pt x="3896" y="150"/>
                  </a:lnTo>
                  <a:lnTo>
                    <a:pt x="3902" y="148"/>
                  </a:lnTo>
                  <a:close/>
                  <a:moveTo>
                    <a:pt x="51" y="146"/>
                  </a:moveTo>
                  <a:lnTo>
                    <a:pt x="70" y="146"/>
                  </a:lnTo>
                  <a:lnTo>
                    <a:pt x="88" y="152"/>
                  </a:lnTo>
                  <a:lnTo>
                    <a:pt x="103" y="158"/>
                  </a:lnTo>
                  <a:lnTo>
                    <a:pt x="119" y="162"/>
                  </a:lnTo>
                  <a:lnTo>
                    <a:pt x="136" y="164"/>
                  </a:lnTo>
                  <a:lnTo>
                    <a:pt x="146" y="165"/>
                  </a:lnTo>
                  <a:lnTo>
                    <a:pt x="169" y="173"/>
                  </a:lnTo>
                  <a:lnTo>
                    <a:pt x="193" y="183"/>
                  </a:lnTo>
                  <a:lnTo>
                    <a:pt x="212" y="191"/>
                  </a:lnTo>
                  <a:lnTo>
                    <a:pt x="232" y="193"/>
                  </a:lnTo>
                  <a:lnTo>
                    <a:pt x="251" y="191"/>
                  </a:lnTo>
                  <a:lnTo>
                    <a:pt x="269" y="191"/>
                  </a:lnTo>
                  <a:lnTo>
                    <a:pt x="286" y="189"/>
                  </a:lnTo>
                  <a:lnTo>
                    <a:pt x="300" y="193"/>
                  </a:lnTo>
                  <a:lnTo>
                    <a:pt x="313" y="200"/>
                  </a:lnTo>
                  <a:lnTo>
                    <a:pt x="321" y="216"/>
                  </a:lnTo>
                  <a:lnTo>
                    <a:pt x="321" y="218"/>
                  </a:lnTo>
                  <a:lnTo>
                    <a:pt x="337" y="249"/>
                  </a:lnTo>
                  <a:lnTo>
                    <a:pt x="354" y="268"/>
                  </a:lnTo>
                  <a:lnTo>
                    <a:pt x="372" y="278"/>
                  </a:lnTo>
                  <a:lnTo>
                    <a:pt x="377" y="278"/>
                  </a:lnTo>
                  <a:lnTo>
                    <a:pt x="383" y="278"/>
                  </a:lnTo>
                  <a:lnTo>
                    <a:pt x="385" y="280"/>
                  </a:lnTo>
                  <a:lnTo>
                    <a:pt x="385" y="282"/>
                  </a:lnTo>
                  <a:lnTo>
                    <a:pt x="381" y="284"/>
                  </a:lnTo>
                  <a:lnTo>
                    <a:pt x="377" y="286"/>
                  </a:lnTo>
                  <a:lnTo>
                    <a:pt x="372" y="288"/>
                  </a:lnTo>
                  <a:lnTo>
                    <a:pt x="352" y="294"/>
                  </a:lnTo>
                  <a:lnTo>
                    <a:pt x="327" y="294"/>
                  </a:lnTo>
                  <a:lnTo>
                    <a:pt x="321" y="294"/>
                  </a:lnTo>
                  <a:lnTo>
                    <a:pt x="302" y="296"/>
                  </a:lnTo>
                  <a:lnTo>
                    <a:pt x="278" y="301"/>
                  </a:lnTo>
                  <a:lnTo>
                    <a:pt x="255" y="307"/>
                  </a:lnTo>
                  <a:lnTo>
                    <a:pt x="232" y="313"/>
                  </a:lnTo>
                  <a:lnTo>
                    <a:pt x="210" y="315"/>
                  </a:lnTo>
                  <a:lnTo>
                    <a:pt x="193" y="311"/>
                  </a:lnTo>
                  <a:lnTo>
                    <a:pt x="189" y="309"/>
                  </a:lnTo>
                  <a:lnTo>
                    <a:pt x="166" y="299"/>
                  </a:lnTo>
                  <a:lnTo>
                    <a:pt x="146" y="292"/>
                  </a:lnTo>
                  <a:lnTo>
                    <a:pt x="142" y="290"/>
                  </a:lnTo>
                  <a:lnTo>
                    <a:pt x="140" y="286"/>
                  </a:lnTo>
                  <a:lnTo>
                    <a:pt x="140" y="284"/>
                  </a:lnTo>
                  <a:lnTo>
                    <a:pt x="142" y="282"/>
                  </a:lnTo>
                  <a:lnTo>
                    <a:pt x="146" y="280"/>
                  </a:lnTo>
                  <a:lnTo>
                    <a:pt x="150" y="278"/>
                  </a:lnTo>
                  <a:lnTo>
                    <a:pt x="154" y="276"/>
                  </a:lnTo>
                  <a:lnTo>
                    <a:pt x="156" y="274"/>
                  </a:lnTo>
                  <a:lnTo>
                    <a:pt x="156" y="274"/>
                  </a:lnTo>
                  <a:lnTo>
                    <a:pt x="154" y="274"/>
                  </a:lnTo>
                  <a:lnTo>
                    <a:pt x="152" y="272"/>
                  </a:lnTo>
                  <a:lnTo>
                    <a:pt x="146" y="272"/>
                  </a:lnTo>
                  <a:lnTo>
                    <a:pt x="136" y="270"/>
                  </a:lnTo>
                  <a:lnTo>
                    <a:pt x="125" y="266"/>
                  </a:lnTo>
                  <a:lnTo>
                    <a:pt x="115" y="261"/>
                  </a:lnTo>
                  <a:lnTo>
                    <a:pt x="111" y="253"/>
                  </a:lnTo>
                  <a:lnTo>
                    <a:pt x="103" y="245"/>
                  </a:lnTo>
                  <a:lnTo>
                    <a:pt x="92" y="241"/>
                  </a:lnTo>
                  <a:lnTo>
                    <a:pt x="74" y="239"/>
                  </a:lnTo>
                  <a:lnTo>
                    <a:pt x="57" y="239"/>
                  </a:lnTo>
                  <a:lnTo>
                    <a:pt x="37" y="239"/>
                  </a:lnTo>
                  <a:lnTo>
                    <a:pt x="20" y="235"/>
                  </a:lnTo>
                  <a:lnTo>
                    <a:pt x="8" y="226"/>
                  </a:lnTo>
                  <a:lnTo>
                    <a:pt x="2" y="212"/>
                  </a:lnTo>
                  <a:lnTo>
                    <a:pt x="0" y="195"/>
                  </a:lnTo>
                  <a:lnTo>
                    <a:pt x="4" y="177"/>
                  </a:lnTo>
                  <a:lnTo>
                    <a:pt x="16" y="162"/>
                  </a:lnTo>
                  <a:lnTo>
                    <a:pt x="32" y="150"/>
                  </a:lnTo>
                  <a:lnTo>
                    <a:pt x="51" y="146"/>
                  </a:lnTo>
                  <a:close/>
                  <a:moveTo>
                    <a:pt x="4261" y="98"/>
                  </a:moveTo>
                  <a:lnTo>
                    <a:pt x="4269" y="98"/>
                  </a:lnTo>
                  <a:lnTo>
                    <a:pt x="4271" y="98"/>
                  </a:lnTo>
                  <a:lnTo>
                    <a:pt x="4275" y="98"/>
                  </a:lnTo>
                  <a:lnTo>
                    <a:pt x="4279" y="99"/>
                  </a:lnTo>
                  <a:lnTo>
                    <a:pt x="4283" y="101"/>
                  </a:lnTo>
                  <a:lnTo>
                    <a:pt x="4287" y="105"/>
                  </a:lnTo>
                  <a:lnTo>
                    <a:pt x="4290" y="107"/>
                  </a:lnTo>
                  <a:lnTo>
                    <a:pt x="4290" y="111"/>
                  </a:lnTo>
                  <a:lnTo>
                    <a:pt x="4292" y="113"/>
                  </a:lnTo>
                  <a:lnTo>
                    <a:pt x="4290" y="117"/>
                  </a:lnTo>
                  <a:lnTo>
                    <a:pt x="4289" y="119"/>
                  </a:lnTo>
                  <a:lnTo>
                    <a:pt x="4285" y="119"/>
                  </a:lnTo>
                  <a:lnTo>
                    <a:pt x="4277" y="121"/>
                  </a:lnTo>
                  <a:lnTo>
                    <a:pt x="4271" y="119"/>
                  </a:lnTo>
                  <a:lnTo>
                    <a:pt x="4265" y="119"/>
                  </a:lnTo>
                  <a:lnTo>
                    <a:pt x="4259" y="115"/>
                  </a:lnTo>
                  <a:lnTo>
                    <a:pt x="4254" y="113"/>
                  </a:lnTo>
                  <a:lnTo>
                    <a:pt x="4252" y="109"/>
                  </a:lnTo>
                  <a:lnTo>
                    <a:pt x="4250" y="105"/>
                  </a:lnTo>
                  <a:lnTo>
                    <a:pt x="4250" y="103"/>
                  </a:lnTo>
                  <a:lnTo>
                    <a:pt x="4252" y="99"/>
                  </a:lnTo>
                  <a:lnTo>
                    <a:pt x="4255" y="98"/>
                  </a:lnTo>
                  <a:lnTo>
                    <a:pt x="4261" y="98"/>
                  </a:lnTo>
                  <a:close/>
                  <a:moveTo>
                    <a:pt x="407" y="86"/>
                  </a:moveTo>
                  <a:lnTo>
                    <a:pt x="407" y="86"/>
                  </a:lnTo>
                  <a:lnTo>
                    <a:pt x="420" y="88"/>
                  </a:lnTo>
                  <a:lnTo>
                    <a:pt x="430" y="96"/>
                  </a:lnTo>
                  <a:lnTo>
                    <a:pt x="438" y="103"/>
                  </a:lnTo>
                  <a:lnTo>
                    <a:pt x="445" y="111"/>
                  </a:lnTo>
                  <a:lnTo>
                    <a:pt x="455" y="115"/>
                  </a:lnTo>
                  <a:lnTo>
                    <a:pt x="459" y="115"/>
                  </a:lnTo>
                  <a:lnTo>
                    <a:pt x="463" y="115"/>
                  </a:lnTo>
                  <a:lnTo>
                    <a:pt x="469" y="117"/>
                  </a:lnTo>
                  <a:lnTo>
                    <a:pt x="476" y="119"/>
                  </a:lnTo>
                  <a:lnTo>
                    <a:pt x="482" y="123"/>
                  </a:lnTo>
                  <a:lnTo>
                    <a:pt x="488" y="125"/>
                  </a:lnTo>
                  <a:lnTo>
                    <a:pt x="494" y="129"/>
                  </a:lnTo>
                  <a:lnTo>
                    <a:pt x="498" y="131"/>
                  </a:lnTo>
                  <a:lnTo>
                    <a:pt x="502" y="132"/>
                  </a:lnTo>
                  <a:lnTo>
                    <a:pt x="504" y="136"/>
                  </a:lnTo>
                  <a:lnTo>
                    <a:pt x="504" y="138"/>
                  </a:lnTo>
                  <a:lnTo>
                    <a:pt x="504" y="140"/>
                  </a:lnTo>
                  <a:lnTo>
                    <a:pt x="500" y="140"/>
                  </a:lnTo>
                  <a:lnTo>
                    <a:pt x="494" y="142"/>
                  </a:lnTo>
                  <a:lnTo>
                    <a:pt x="478" y="140"/>
                  </a:lnTo>
                  <a:lnTo>
                    <a:pt x="463" y="138"/>
                  </a:lnTo>
                  <a:lnTo>
                    <a:pt x="434" y="132"/>
                  </a:lnTo>
                  <a:lnTo>
                    <a:pt x="407" y="129"/>
                  </a:lnTo>
                  <a:lnTo>
                    <a:pt x="401" y="129"/>
                  </a:lnTo>
                  <a:lnTo>
                    <a:pt x="389" y="125"/>
                  </a:lnTo>
                  <a:lnTo>
                    <a:pt x="381" y="115"/>
                  </a:lnTo>
                  <a:lnTo>
                    <a:pt x="379" y="105"/>
                  </a:lnTo>
                  <a:lnTo>
                    <a:pt x="383" y="94"/>
                  </a:lnTo>
                  <a:lnTo>
                    <a:pt x="393" y="88"/>
                  </a:lnTo>
                  <a:lnTo>
                    <a:pt x="407" y="86"/>
                  </a:lnTo>
                  <a:close/>
                  <a:moveTo>
                    <a:pt x="535" y="84"/>
                  </a:moveTo>
                  <a:lnTo>
                    <a:pt x="543" y="88"/>
                  </a:lnTo>
                  <a:lnTo>
                    <a:pt x="550" y="94"/>
                  </a:lnTo>
                  <a:lnTo>
                    <a:pt x="560" y="99"/>
                  </a:lnTo>
                  <a:lnTo>
                    <a:pt x="574" y="105"/>
                  </a:lnTo>
                  <a:lnTo>
                    <a:pt x="593" y="107"/>
                  </a:lnTo>
                  <a:lnTo>
                    <a:pt x="622" y="107"/>
                  </a:lnTo>
                  <a:lnTo>
                    <a:pt x="655" y="109"/>
                  </a:lnTo>
                  <a:lnTo>
                    <a:pt x="677" y="113"/>
                  </a:lnTo>
                  <a:lnTo>
                    <a:pt x="698" y="117"/>
                  </a:lnTo>
                  <a:lnTo>
                    <a:pt x="708" y="119"/>
                  </a:lnTo>
                  <a:lnTo>
                    <a:pt x="715" y="121"/>
                  </a:lnTo>
                  <a:lnTo>
                    <a:pt x="721" y="125"/>
                  </a:lnTo>
                  <a:lnTo>
                    <a:pt x="725" y="127"/>
                  </a:lnTo>
                  <a:lnTo>
                    <a:pt x="727" y="131"/>
                  </a:lnTo>
                  <a:lnTo>
                    <a:pt x="725" y="134"/>
                  </a:lnTo>
                  <a:lnTo>
                    <a:pt x="721" y="138"/>
                  </a:lnTo>
                  <a:lnTo>
                    <a:pt x="714" y="142"/>
                  </a:lnTo>
                  <a:lnTo>
                    <a:pt x="706" y="144"/>
                  </a:lnTo>
                  <a:lnTo>
                    <a:pt x="698" y="146"/>
                  </a:lnTo>
                  <a:lnTo>
                    <a:pt x="677" y="148"/>
                  </a:lnTo>
                  <a:lnTo>
                    <a:pt x="655" y="148"/>
                  </a:lnTo>
                  <a:lnTo>
                    <a:pt x="618" y="144"/>
                  </a:lnTo>
                  <a:lnTo>
                    <a:pt x="589" y="140"/>
                  </a:lnTo>
                  <a:lnTo>
                    <a:pt x="579" y="140"/>
                  </a:lnTo>
                  <a:lnTo>
                    <a:pt x="572" y="140"/>
                  </a:lnTo>
                  <a:lnTo>
                    <a:pt x="566" y="142"/>
                  </a:lnTo>
                  <a:lnTo>
                    <a:pt x="560" y="144"/>
                  </a:lnTo>
                  <a:lnTo>
                    <a:pt x="554" y="146"/>
                  </a:lnTo>
                  <a:lnTo>
                    <a:pt x="548" y="146"/>
                  </a:lnTo>
                  <a:lnTo>
                    <a:pt x="544" y="148"/>
                  </a:lnTo>
                  <a:lnTo>
                    <a:pt x="539" y="146"/>
                  </a:lnTo>
                  <a:lnTo>
                    <a:pt x="535" y="144"/>
                  </a:lnTo>
                  <a:lnTo>
                    <a:pt x="529" y="138"/>
                  </a:lnTo>
                  <a:lnTo>
                    <a:pt x="521" y="129"/>
                  </a:lnTo>
                  <a:lnTo>
                    <a:pt x="515" y="117"/>
                  </a:lnTo>
                  <a:lnTo>
                    <a:pt x="509" y="107"/>
                  </a:lnTo>
                  <a:lnTo>
                    <a:pt x="508" y="98"/>
                  </a:lnTo>
                  <a:lnTo>
                    <a:pt x="509" y="90"/>
                  </a:lnTo>
                  <a:lnTo>
                    <a:pt x="515" y="86"/>
                  </a:lnTo>
                  <a:lnTo>
                    <a:pt x="527" y="86"/>
                  </a:lnTo>
                  <a:lnTo>
                    <a:pt x="535" y="84"/>
                  </a:lnTo>
                  <a:close/>
                  <a:moveTo>
                    <a:pt x="253" y="76"/>
                  </a:moveTo>
                  <a:lnTo>
                    <a:pt x="261" y="78"/>
                  </a:lnTo>
                  <a:lnTo>
                    <a:pt x="271" y="80"/>
                  </a:lnTo>
                  <a:lnTo>
                    <a:pt x="280" y="88"/>
                  </a:lnTo>
                  <a:lnTo>
                    <a:pt x="286" y="99"/>
                  </a:lnTo>
                  <a:lnTo>
                    <a:pt x="294" y="109"/>
                  </a:lnTo>
                  <a:lnTo>
                    <a:pt x="305" y="117"/>
                  </a:lnTo>
                  <a:lnTo>
                    <a:pt x="319" y="121"/>
                  </a:lnTo>
                  <a:lnTo>
                    <a:pt x="321" y="121"/>
                  </a:lnTo>
                  <a:lnTo>
                    <a:pt x="329" y="121"/>
                  </a:lnTo>
                  <a:lnTo>
                    <a:pt x="335" y="123"/>
                  </a:lnTo>
                  <a:lnTo>
                    <a:pt x="339" y="125"/>
                  </a:lnTo>
                  <a:lnTo>
                    <a:pt x="339" y="127"/>
                  </a:lnTo>
                  <a:lnTo>
                    <a:pt x="337" y="129"/>
                  </a:lnTo>
                  <a:lnTo>
                    <a:pt x="335" y="131"/>
                  </a:lnTo>
                  <a:lnTo>
                    <a:pt x="329" y="132"/>
                  </a:lnTo>
                  <a:lnTo>
                    <a:pt x="321" y="132"/>
                  </a:lnTo>
                  <a:lnTo>
                    <a:pt x="313" y="134"/>
                  </a:lnTo>
                  <a:lnTo>
                    <a:pt x="302" y="134"/>
                  </a:lnTo>
                  <a:lnTo>
                    <a:pt x="274" y="131"/>
                  </a:lnTo>
                  <a:lnTo>
                    <a:pt x="253" y="129"/>
                  </a:lnTo>
                  <a:lnTo>
                    <a:pt x="236" y="129"/>
                  </a:lnTo>
                  <a:lnTo>
                    <a:pt x="222" y="136"/>
                  </a:lnTo>
                  <a:lnTo>
                    <a:pt x="212" y="142"/>
                  </a:lnTo>
                  <a:lnTo>
                    <a:pt x="203" y="148"/>
                  </a:lnTo>
                  <a:lnTo>
                    <a:pt x="193" y="154"/>
                  </a:lnTo>
                  <a:lnTo>
                    <a:pt x="187" y="156"/>
                  </a:lnTo>
                  <a:lnTo>
                    <a:pt x="183" y="156"/>
                  </a:lnTo>
                  <a:lnTo>
                    <a:pt x="179" y="156"/>
                  </a:lnTo>
                  <a:lnTo>
                    <a:pt x="177" y="156"/>
                  </a:lnTo>
                  <a:lnTo>
                    <a:pt x="175" y="154"/>
                  </a:lnTo>
                  <a:lnTo>
                    <a:pt x="175" y="152"/>
                  </a:lnTo>
                  <a:lnTo>
                    <a:pt x="175" y="148"/>
                  </a:lnTo>
                  <a:lnTo>
                    <a:pt x="173" y="146"/>
                  </a:lnTo>
                  <a:lnTo>
                    <a:pt x="169" y="146"/>
                  </a:lnTo>
                  <a:lnTo>
                    <a:pt x="166" y="144"/>
                  </a:lnTo>
                  <a:lnTo>
                    <a:pt x="162" y="144"/>
                  </a:lnTo>
                  <a:lnTo>
                    <a:pt x="156" y="144"/>
                  </a:lnTo>
                  <a:lnTo>
                    <a:pt x="152" y="144"/>
                  </a:lnTo>
                  <a:lnTo>
                    <a:pt x="146" y="144"/>
                  </a:lnTo>
                  <a:lnTo>
                    <a:pt x="142" y="142"/>
                  </a:lnTo>
                  <a:lnTo>
                    <a:pt x="140" y="138"/>
                  </a:lnTo>
                  <a:lnTo>
                    <a:pt x="138" y="134"/>
                  </a:lnTo>
                  <a:lnTo>
                    <a:pt x="136" y="121"/>
                  </a:lnTo>
                  <a:lnTo>
                    <a:pt x="140" y="109"/>
                  </a:lnTo>
                  <a:lnTo>
                    <a:pt x="146" y="98"/>
                  </a:lnTo>
                  <a:lnTo>
                    <a:pt x="152" y="94"/>
                  </a:lnTo>
                  <a:lnTo>
                    <a:pt x="160" y="90"/>
                  </a:lnTo>
                  <a:lnTo>
                    <a:pt x="169" y="90"/>
                  </a:lnTo>
                  <a:lnTo>
                    <a:pt x="177" y="90"/>
                  </a:lnTo>
                  <a:lnTo>
                    <a:pt x="185" y="92"/>
                  </a:lnTo>
                  <a:lnTo>
                    <a:pt x="193" y="96"/>
                  </a:lnTo>
                  <a:lnTo>
                    <a:pt x="204" y="101"/>
                  </a:lnTo>
                  <a:lnTo>
                    <a:pt x="214" y="107"/>
                  </a:lnTo>
                  <a:lnTo>
                    <a:pt x="224" y="111"/>
                  </a:lnTo>
                  <a:lnTo>
                    <a:pt x="230" y="111"/>
                  </a:lnTo>
                  <a:lnTo>
                    <a:pt x="236" y="105"/>
                  </a:lnTo>
                  <a:lnTo>
                    <a:pt x="237" y="98"/>
                  </a:lnTo>
                  <a:lnTo>
                    <a:pt x="239" y="92"/>
                  </a:lnTo>
                  <a:lnTo>
                    <a:pt x="241" y="86"/>
                  </a:lnTo>
                  <a:lnTo>
                    <a:pt x="243" y="82"/>
                  </a:lnTo>
                  <a:lnTo>
                    <a:pt x="245" y="80"/>
                  </a:lnTo>
                  <a:lnTo>
                    <a:pt x="249" y="78"/>
                  </a:lnTo>
                  <a:lnTo>
                    <a:pt x="253" y="76"/>
                  </a:lnTo>
                  <a:close/>
                  <a:moveTo>
                    <a:pt x="327" y="76"/>
                  </a:moveTo>
                  <a:lnTo>
                    <a:pt x="335" y="76"/>
                  </a:lnTo>
                  <a:lnTo>
                    <a:pt x="340" y="78"/>
                  </a:lnTo>
                  <a:lnTo>
                    <a:pt x="344" y="80"/>
                  </a:lnTo>
                  <a:lnTo>
                    <a:pt x="348" y="82"/>
                  </a:lnTo>
                  <a:lnTo>
                    <a:pt x="350" y="86"/>
                  </a:lnTo>
                  <a:lnTo>
                    <a:pt x="350" y="90"/>
                  </a:lnTo>
                  <a:lnTo>
                    <a:pt x="348" y="92"/>
                  </a:lnTo>
                  <a:lnTo>
                    <a:pt x="344" y="94"/>
                  </a:lnTo>
                  <a:lnTo>
                    <a:pt x="340" y="96"/>
                  </a:lnTo>
                  <a:lnTo>
                    <a:pt x="333" y="98"/>
                  </a:lnTo>
                  <a:lnTo>
                    <a:pt x="327" y="96"/>
                  </a:lnTo>
                  <a:lnTo>
                    <a:pt x="321" y="96"/>
                  </a:lnTo>
                  <a:lnTo>
                    <a:pt x="315" y="94"/>
                  </a:lnTo>
                  <a:lnTo>
                    <a:pt x="311" y="92"/>
                  </a:lnTo>
                  <a:lnTo>
                    <a:pt x="307" y="90"/>
                  </a:lnTo>
                  <a:lnTo>
                    <a:pt x="305" y="86"/>
                  </a:lnTo>
                  <a:lnTo>
                    <a:pt x="305" y="84"/>
                  </a:lnTo>
                  <a:lnTo>
                    <a:pt x="305" y="80"/>
                  </a:lnTo>
                  <a:lnTo>
                    <a:pt x="309" y="78"/>
                  </a:lnTo>
                  <a:lnTo>
                    <a:pt x="315" y="76"/>
                  </a:lnTo>
                  <a:lnTo>
                    <a:pt x="321" y="76"/>
                  </a:lnTo>
                  <a:lnTo>
                    <a:pt x="327" y="76"/>
                  </a:lnTo>
                  <a:close/>
                  <a:moveTo>
                    <a:pt x="4189" y="66"/>
                  </a:moveTo>
                  <a:lnTo>
                    <a:pt x="4205" y="68"/>
                  </a:lnTo>
                  <a:lnTo>
                    <a:pt x="4209" y="70"/>
                  </a:lnTo>
                  <a:lnTo>
                    <a:pt x="4213" y="74"/>
                  </a:lnTo>
                  <a:lnTo>
                    <a:pt x="4215" y="78"/>
                  </a:lnTo>
                  <a:lnTo>
                    <a:pt x="4217" y="84"/>
                  </a:lnTo>
                  <a:lnTo>
                    <a:pt x="4215" y="90"/>
                  </a:lnTo>
                  <a:lnTo>
                    <a:pt x="4213" y="94"/>
                  </a:lnTo>
                  <a:lnTo>
                    <a:pt x="4209" y="98"/>
                  </a:lnTo>
                  <a:lnTo>
                    <a:pt x="4205" y="101"/>
                  </a:lnTo>
                  <a:lnTo>
                    <a:pt x="4189" y="105"/>
                  </a:lnTo>
                  <a:lnTo>
                    <a:pt x="4172" y="109"/>
                  </a:lnTo>
                  <a:lnTo>
                    <a:pt x="4154" y="111"/>
                  </a:lnTo>
                  <a:lnTo>
                    <a:pt x="4149" y="111"/>
                  </a:lnTo>
                  <a:lnTo>
                    <a:pt x="4143" y="107"/>
                  </a:lnTo>
                  <a:lnTo>
                    <a:pt x="4137" y="105"/>
                  </a:lnTo>
                  <a:lnTo>
                    <a:pt x="4131" y="99"/>
                  </a:lnTo>
                  <a:lnTo>
                    <a:pt x="4127" y="94"/>
                  </a:lnTo>
                  <a:lnTo>
                    <a:pt x="4123" y="90"/>
                  </a:lnTo>
                  <a:lnTo>
                    <a:pt x="4123" y="84"/>
                  </a:lnTo>
                  <a:lnTo>
                    <a:pt x="4123" y="80"/>
                  </a:lnTo>
                  <a:lnTo>
                    <a:pt x="4127" y="76"/>
                  </a:lnTo>
                  <a:lnTo>
                    <a:pt x="4131" y="72"/>
                  </a:lnTo>
                  <a:lnTo>
                    <a:pt x="4135" y="70"/>
                  </a:lnTo>
                  <a:lnTo>
                    <a:pt x="4143" y="68"/>
                  </a:lnTo>
                  <a:lnTo>
                    <a:pt x="4151" y="68"/>
                  </a:lnTo>
                  <a:lnTo>
                    <a:pt x="4172" y="66"/>
                  </a:lnTo>
                  <a:lnTo>
                    <a:pt x="4189" y="66"/>
                  </a:lnTo>
                  <a:close/>
                  <a:moveTo>
                    <a:pt x="2965" y="55"/>
                  </a:moveTo>
                  <a:lnTo>
                    <a:pt x="2981" y="55"/>
                  </a:lnTo>
                  <a:lnTo>
                    <a:pt x="3002" y="59"/>
                  </a:lnTo>
                  <a:lnTo>
                    <a:pt x="3014" y="61"/>
                  </a:lnTo>
                  <a:lnTo>
                    <a:pt x="3020" y="65"/>
                  </a:lnTo>
                  <a:lnTo>
                    <a:pt x="3020" y="72"/>
                  </a:lnTo>
                  <a:lnTo>
                    <a:pt x="3016" y="82"/>
                  </a:lnTo>
                  <a:lnTo>
                    <a:pt x="3008" y="90"/>
                  </a:lnTo>
                  <a:lnTo>
                    <a:pt x="2998" y="98"/>
                  </a:lnTo>
                  <a:lnTo>
                    <a:pt x="2987" y="103"/>
                  </a:lnTo>
                  <a:lnTo>
                    <a:pt x="2975" y="105"/>
                  </a:lnTo>
                  <a:lnTo>
                    <a:pt x="2958" y="109"/>
                  </a:lnTo>
                  <a:lnTo>
                    <a:pt x="2936" y="121"/>
                  </a:lnTo>
                  <a:lnTo>
                    <a:pt x="2915" y="136"/>
                  </a:lnTo>
                  <a:lnTo>
                    <a:pt x="2892" y="154"/>
                  </a:lnTo>
                  <a:lnTo>
                    <a:pt x="2872" y="173"/>
                  </a:lnTo>
                  <a:lnTo>
                    <a:pt x="2859" y="193"/>
                  </a:lnTo>
                  <a:lnTo>
                    <a:pt x="2851" y="208"/>
                  </a:lnTo>
                  <a:lnTo>
                    <a:pt x="2847" y="228"/>
                  </a:lnTo>
                  <a:lnTo>
                    <a:pt x="2843" y="245"/>
                  </a:lnTo>
                  <a:lnTo>
                    <a:pt x="2839" y="259"/>
                  </a:lnTo>
                  <a:lnTo>
                    <a:pt x="2831" y="266"/>
                  </a:lnTo>
                  <a:lnTo>
                    <a:pt x="2829" y="268"/>
                  </a:lnTo>
                  <a:lnTo>
                    <a:pt x="2824" y="266"/>
                  </a:lnTo>
                  <a:lnTo>
                    <a:pt x="2820" y="265"/>
                  </a:lnTo>
                  <a:lnTo>
                    <a:pt x="2814" y="261"/>
                  </a:lnTo>
                  <a:lnTo>
                    <a:pt x="2810" y="257"/>
                  </a:lnTo>
                  <a:lnTo>
                    <a:pt x="2796" y="241"/>
                  </a:lnTo>
                  <a:lnTo>
                    <a:pt x="2789" y="220"/>
                  </a:lnTo>
                  <a:lnTo>
                    <a:pt x="2785" y="200"/>
                  </a:lnTo>
                  <a:lnTo>
                    <a:pt x="2789" y="179"/>
                  </a:lnTo>
                  <a:lnTo>
                    <a:pt x="2798" y="164"/>
                  </a:lnTo>
                  <a:lnTo>
                    <a:pt x="2814" y="154"/>
                  </a:lnTo>
                  <a:lnTo>
                    <a:pt x="2820" y="152"/>
                  </a:lnTo>
                  <a:lnTo>
                    <a:pt x="2825" y="150"/>
                  </a:lnTo>
                  <a:lnTo>
                    <a:pt x="2831" y="148"/>
                  </a:lnTo>
                  <a:lnTo>
                    <a:pt x="2841" y="136"/>
                  </a:lnTo>
                  <a:lnTo>
                    <a:pt x="2849" y="125"/>
                  </a:lnTo>
                  <a:lnTo>
                    <a:pt x="2855" y="111"/>
                  </a:lnTo>
                  <a:lnTo>
                    <a:pt x="2862" y="98"/>
                  </a:lnTo>
                  <a:lnTo>
                    <a:pt x="2872" y="86"/>
                  </a:lnTo>
                  <a:lnTo>
                    <a:pt x="2886" y="78"/>
                  </a:lnTo>
                  <a:lnTo>
                    <a:pt x="2905" y="74"/>
                  </a:lnTo>
                  <a:lnTo>
                    <a:pt x="2925" y="74"/>
                  </a:lnTo>
                  <a:lnTo>
                    <a:pt x="2936" y="70"/>
                  </a:lnTo>
                  <a:lnTo>
                    <a:pt x="2944" y="65"/>
                  </a:lnTo>
                  <a:lnTo>
                    <a:pt x="2950" y="61"/>
                  </a:lnTo>
                  <a:lnTo>
                    <a:pt x="2958" y="57"/>
                  </a:lnTo>
                  <a:lnTo>
                    <a:pt x="2965" y="55"/>
                  </a:lnTo>
                  <a:close/>
                  <a:moveTo>
                    <a:pt x="136" y="45"/>
                  </a:moveTo>
                  <a:lnTo>
                    <a:pt x="142" y="45"/>
                  </a:lnTo>
                  <a:lnTo>
                    <a:pt x="146" y="45"/>
                  </a:lnTo>
                  <a:lnTo>
                    <a:pt x="152" y="47"/>
                  </a:lnTo>
                  <a:lnTo>
                    <a:pt x="156" y="49"/>
                  </a:lnTo>
                  <a:lnTo>
                    <a:pt x="158" y="53"/>
                  </a:lnTo>
                  <a:lnTo>
                    <a:pt x="156" y="57"/>
                  </a:lnTo>
                  <a:lnTo>
                    <a:pt x="154" y="61"/>
                  </a:lnTo>
                  <a:lnTo>
                    <a:pt x="152" y="65"/>
                  </a:lnTo>
                  <a:lnTo>
                    <a:pt x="146" y="68"/>
                  </a:lnTo>
                  <a:lnTo>
                    <a:pt x="135" y="76"/>
                  </a:lnTo>
                  <a:lnTo>
                    <a:pt x="119" y="82"/>
                  </a:lnTo>
                  <a:lnTo>
                    <a:pt x="103" y="86"/>
                  </a:lnTo>
                  <a:lnTo>
                    <a:pt x="88" y="88"/>
                  </a:lnTo>
                  <a:lnTo>
                    <a:pt x="78" y="94"/>
                  </a:lnTo>
                  <a:lnTo>
                    <a:pt x="70" y="99"/>
                  </a:lnTo>
                  <a:lnTo>
                    <a:pt x="65" y="105"/>
                  </a:lnTo>
                  <a:lnTo>
                    <a:pt x="53" y="109"/>
                  </a:lnTo>
                  <a:lnTo>
                    <a:pt x="41" y="105"/>
                  </a:lnTo>
                  <a:lnTo>
                    <a:pt x="32" y="99"/>
                  </a:lnTo>
                  <a:lnTo>
                    <a:pt x="28" y="92"/>
                  </a:lnTo>
                  <a:lnTo>
                    <a:pt x="28" y="84"/>
                  </a:lnTo>
                  <a:lnTo>
                    <a:pt x="35" y="78"/>
                  </a:lnTo>
                  <a:lnTo>
                    <a:pt x="51" y="76"/>
                  </a:lnTo>
                  <a:lnTo>
                    <a:pt x="67" y="72"/>
                  </a:lnTo>
                  <a:lnTo>
                    <a:pt x="80" y="66"/>
                  </a:lnTo>
                  <a:lnTo>
                    <a:pt x="90" y="61"/>
                  </a:lnTo>
                  <a:lnTo>
                    <a:pt x="101" y="53"/>
                  </a:lnTo>
                  <a:lnTo>
                    <a:pt x="117" y="47"/>
                  </a:lnTo>
                  <a:lnTo>
                    <a:pt x="136" y="45"/>
                  </a:lnTo>
                  <a:close/>
                  <a:moveTo>
                    <a:pt x="548" y="39"/>
                  </a:moveTo>
                  <a:lnTo>
                    <a:pt x="554" y="39"/>
                  </a:lnTo>
                  <a:lnTo>
                    <a:pt x="560" y="41"/>
                  </a:lnTo>
                  <a:lnTo>
                    <a:pt x="564" y="43"/>
                  </a:lnTo>
                  <a:lnTo>
                    <a:pt x="566" y="47"/>
                  </a:lnTo>
                  <a:lnTo>
                    <a:pt x="568" y="51"/>
                  </a:lnTo>
                  <a:lnTo>
                    <a:pt x="568" y="55"/>
                  </a:lnTo>
                  <a:lnTo>
                    <a:pt x="568" y="59"/>
                  </a:lnTo>
                  <a:lnTo>
                    <a:pt x="564" y="61"/>
                  </a:lnTo>
                  <a:lnTo>
                    <a:pt x="560" y="63"/>
                  </a:lnTo>
                  <a:lnTo>
                    <a:pt x="556" y="65"/>
                  </a:lnTo>
                  <a:lnTo>
                    <a:pt x="550" y="65"/>
                  </a:lnTo>
                  <a:lnTo>
                    <a:pt x="543" y="63"/>
                  </a:lnTo>
                  <a:lnTo>
                    <a:pt x="535" y="61"/>
                  </a:lnTo>
                  <a:lnTo>
                    <a:pt x="531" y="57"/>
                  </a:lnTo>
                  <a:lnTo>
                    <a:pt x="529" y="53"/>
                  </a:lnTo>
                  <a:lnTo>
                    <a:pt x="529" y="49"/>
                  </a:lnTo>
                  <a:lnTo>
                    <a:pt x="531" y="45"/>
                  </a:lnTo>
                  <a:lnTo>
                    <a:pt x="535" y="41"/>
                  </a:lnTo>
                  <a:lnTo>
                    <a:pt x="541" y="39"/>
                  </a:lnTo>
                  <a:lnTo>
                    <a:pt x="548" y="39"/>
                  </a:lnTo>
                  <a:close/>
                  <a:moveTo>
                    <a:pt x="484" y="39"/>
                  </a:moveTo>
                  <a:lnTo>
                    <a:pt x="492" y="41"/>
                  </a:lnTo>
                  <a:lnTo>
                    <a:pt x="494" y="47"/>
                  </a:lnTo>
                  <a:lnTo>
                    <a:pt x="492" y="57"/>
                  </a:lnTo>
                  <a:lnTo>
                    <a:pt x="492" y="65"/>
                  </a:lnTo>
                  <a:lnTo>
                    <a:pt x="492" y="70"/>
                  </a:lnTo>
                  <a:lnTo>
                    <a:pt x="500" y="74"/>
                  </a:lnTo>
                  <a:lnTo>
                    <a:pt x="504" y="74"/>
                  </a:lnTo>
                  <a:lnTo>
                    <a:pt x="502" y="78"/>
                  </a:lnTo>
                  <a:lnTo>
                    <a:pt x="494" y="84"/>
                  </a:lnTo>
                  <a:lnTo>
                    <a:pt x="484" y="88"/>
                  </a:lnTo>
                  <a:lnTo>
                    <a:pt x="473" y="90"/>
                  </a:lnTo>
                  <a:lnTo>
                    <a:pt x="463" y="90"/>
                  </a:lnTo>
                  <a:lnTo>
                    <a:pt x="461" y="88"/>
                  </a:lnTo>
                  <a:lnTo>
                    <a:pt x="459" y="84"/>
                  </a:lnTo>
                  <a:lnTo>
                    <a:pt x="457" y="82"/>
                  </a:lnTo>
                  <a:lnTo>
                    <a:pt x="457" y="72"/>
                  </a:lnTo>
                  <a:lnTo>
                    <a:pt x="457" y="65"/>
                  </a:lnTo>
                  <a:lnTo>
                    <a:pt x="461" y="59"/>
                  </a:lnTo>
                  <a:lnTo>
                    <a:pt x="463" y="51"/>
                  </a:lnTo>
                  <a:lnTo>
                    <a:pt x="469" y="45"/>
                  </a:lnTo>
                  <a:lnTo>
                    <a:pt x="473" y="41"/>
                  </a:lnTo>
                  <a:lnTo>
                    <a:pt x="478" y="39"/>
                  </a:lnTo>
                  <a:lnTo>
                    <a:pt x="484" y="39"/>
                  </a:lnTo>
                  <a:close/>
                  <a:moveTo>
                    <a:pt x="3591" y="26"/>
                  </a:moveTo>
                  <a:lnTo>
                    <a:pt x="3605" y="28"/>
                  </a:lnTo>
                  <a:lnTo>
                    <a:pt x="3610" y="33"/>
                  </a:lnTo>
                  <a:lnTo>
                    <a:pt x="3612" y="41"/>
                  </a:lnTo>
                  <a:lnTo>
                    <a:pt x="3612" y="49"/>
                  </a:lnTo>
                  <a:lnTo>
                    <a:pt x="3608" y="57"/>
                  </a:lnTo>
                  <a:lnTo>
                    <a:pt x="3608" y="65"/>
                  </a:lnTo>
                  <a:lnTo>
                    <a:pt x="3612" y="68"/>
                  </a:lnTo>
                  <a:lnTo>
                    <a:pt x="3620" y="70"/>
                  </a:lnTo>
                  <a:lnTo>
                    <a:pt x="3655" y="72"/>
                  </a:lnTo>
                  <a:lnTo>
                    <a:pt x="3690" y="78"/>
                  </a:lnTo>
                  <a:lnTo>
                    <a:pt x="3721" y="80"/>
                  </a:lnTo>
                  <a:lnTo>
                    <a:pt x="3733" y="82"/>
                  </a:lnTo>
                  <a:lnTo>
                    <a:pt x="3737" y="88"/>
                  </a:lnTo>
                  <a:lnTo>
                    <a:pt x="3737" y="96"/>
                  </a:lnTo>
                  <a:lnTo>
                    <a:pt x="3729" y="105"/>
                  </a:lnTo>
                  <a:lnTo>
                    <a:pt x="3719" y="115"/>
                  </a:lnTo>
                  <a:lnTo>
                    <a:pt x="3706" y="123"/>
                  </a:lnTo>
                  <a:lnTo>
                    <a:pt x="3692" y="127"/>
                  </a:lnTo>
                  <a:lnTo>
                    <a:pt x="3690" y="127"/>
                  </a:lnTo>
                  <a:lnTo>
                    <a:pt x="3665" y="136"/>
                  </a:lnTo>
                  <a:lnTo>
                    <a:pt x="3640" y="150"/>
                  </a:lnTo>
                  <a:lnTo>
                    <a:pt x="3620" y="165"/>
                  </a:lnTo>
                  <a:lnTo>
                    <a:pt x="3605" y="185"/>
                  </a:lnTo>
                  <a:lnTo>
                    <a:pt x="3599" y="197"/>
                  </a:lnTo>
                  <a:lnTo>
                    <a:pt x="3603" y="204"/>
                  </a:lnTo>
                  <a:lnTo>
                    <a:pt x="3608" y="210"/>
                  </a:lnTo>
                  <a:lnTo>
                    <a:pt x="3618" y="210"/>
                  </a:lnTo>
                  <a:lnTo>
                    <a:pt x="3630" y="206"/>
                  </a:lnTo>
                  <a:lnTo>
                    <a:pt x="3642" y="199"/>
                  </a:lnTo>
                  <a:lnTo>
                    <a:pt x="3657" y="183"/>
                  </a:lnTo>
                  <a:lnTo>
                    <a:pt x="3671" y="171"/>
                  </a:lnTo>
                  <a:lnTo>
                    <a:pt x="3690" y="164"/>
                  </a:lnTo>
                  <a:lnTo>
                    <a:pt x="3708" y="162"/>
                  </a:lnTo>
                  <a:lnTo>
                    <a:pt x="3733" y="165"/>
                  </a:lnTo>
                  <a:lnTo>
                    <a:pt x="3772" y="171"/>
                  </a:lnTo>
                  <a:lnTo>
                    <a:pt x="3807" y="173"/>
                  </a:lnTo>
                  <a:lnTo>
                    <a:pt x="3838" y="177"/>
                  </a:lnTo>
                  <a:lnTo>
                    <a:pt x="3873" y="187"/>
                  </a:lnTo>
                  <a:lnTo>
                    <a:pt x="3875" y="187"/>
                  </a:lnTo>
                  <a:lnTo>
                    <a:pt x="3896" y="193"/>
                  </a:lnTo>
                  <a:lnTo>
                    <a:pt x="3917" y="199"/>
                  </a:lnTo>
                  <a:lnTo>
                    <a:pt x="3933" y="200"/>
                  </a:lnTo>
                  <a:lnTo>
                    <a:pt x="3947" y="202"/>
                  </a:lnTo>
                  <a:lnTo>
                    <a:pt x="3958" y="204"/>
                  </a:lnTo>
                  <a:lnTo>
                    <a:pt x="3970" y="208"/>
                  </a:lnTo>
                  <a:lnTo>
                    <a:pt x="3978" y="210"/>
                  </a:lnTo>
                  <a:lnTo>
                    <a:pt x="3983" y="214"/>
                  </a:lnTo>
                  <a:lnTo>
                    <a:pt x="3989" y="220"/>
                  </a:lnTo>
                  <a:lnTo>
                    <a:pt x="3995" y="226"/>
                  </a:lnTo>
                  <a:lnTo>
                    <a:pt x="3999" y="233"/>
                  </a:lnTo>
                  <a:lnTo>
                    <a:pt x="4003" y="243"/>
                  </a:lnTo>
                  <a:lnTo>
                    <a:pt x="4007" y="247"/>
                  </a:lnTo>
                  <a:lnTo>
                    <a:pt x="4013" y="251"/>
                  </a:lnTo>
                  <a:lnTo>
                    <a:pt x="4017" y="251"/>
                  </a:lnTo>
                  <a:lnTo>
                    <a:pt x="4022" y="251"/>
                  </a:lnTo>
                  <a:lnTo>
                    <a:pt x="4036" y="243"/>
                  </a:lnTo>
                  <a:lnTo>
                    <a:pt x="4053" y="235"/>
                  </a:lnTo>
                  <a:lnTo>
                    <a:pt x="4065" y="232"/>
                  </a:lnTo>
                  <a:lnTo>
                    <a:pt x="4075" y="232"/>
                  </a:lnTo>
                  <a:lnTo>
                    <a:pt x="4090" y="232"/>
                  </a:lnTo>
                  <a:lnTo>
                    <a:pt x="4104" y="232"/>
                  </a:lnTo>
                  <a:lnTo>
                    <a:pt x="4116" y="232"/>
                  </a:lnTo>
                  <a:lnTo>
                    <a:pt x="4127" y="230"/>
                  </a:lnTo>
                  <a:lnTo>
                    <a:pt x="4135" y="228"/>
                  </a:lnTo>
                  <a:lnTo>
                    <a:pt x="4145" y="224"/>
                  </a:lnTo>
                  <a:lnTo>
                    <a:pt x="4154" y="218"/>
                  </a:lnTo>
                  <a:lnTo>
                    <a:pt x="4178" y="206"/>
                  </a:lnTo>
                  <a:lnTo>
                    <a:pt x="4205" y="197"/>
                  </a:lnTo>
                  <a:lnTo>
                    <a:pt x="4219" y="195"/>
                  </a:lnTo>
                  <a:lnTo>
                    <a:pt x="4230" y="193"/>
                  </a:lnTo>
                  <a:lnTo>
                    <a:pt x="4238" y="193"/>
                  </a:lnTo>
                  <a:lnTo>
                    <a:pt x="4244" y="197"/>
                  </a:lnTo>
                  <a:lnTo>
                    <a:pt x="4242" y="204"/>
                  </a:lnTo>
                  <a:lnTo>
                    <a:pt x="4240" y="212"/>
                  </a:lnTo>
                  <a:lnTo>
                    <a:pt x="4240" y="220"/>
                  </a:lnTo>
                  <a:lnTo>
                    <a:pt x="4240" y="226"/>
                  </a:lnTo>
                  <a:lnTo>
                    <a:pt x="4242" y="232"/>
                  </a:lnTo>
                  <a:lnTo>
                    <a:pt x="4246" y="235"/>
                  </a:lnTo>
                  <a:lnTo>
                    <a:pt x="4250" y="239"/>
                  </a:lnTo>
                  <a:lnTo>
                    <a:pt x="4254" y="239"/>
                  </a:lnTo>
                  <a:lnTo>
                    <a:pt x="4257" y="237"/>
                  </a:lnTo>
                  <a:lnTo>
                    <a:pt x="4261" y="233"/>
                  </a:lnTo>
                  <a:lnTo>
                    <a:pt x="4267" y="228"/>
                  </a:lnTo>
                  <a:lnTo>
                    <a:pt x="4271" y="222"/>
                  </a:lnTo>
                  <a:lnTo>
                    <a:pt x="4279" y="216"/>
                  </a:lnTo>
                  <a:lnTo>
                    <a:pt x="4287" y="214"/>
                  </a:lnTo>
                  <a:lnTo>
                    <a:pt x="4298" y="216"/>
                  </a:lnTo>
                  <a:lnTo>
                    <a:pt x="4312" y="226"/>
                  </a:lnTo>
                  <a:lnTo>
                    <a:pt x="4325" y="235"/>
                  </a:lnTo>
                  <a:lnTo>
                    <a:pt x="4341" y="241"/>
                  </a:lnTo>
                  <a:lnTo>
                    <a:pt x="4358" y="245"/>
                  </a:lnTo>
                  <a:lnTo>
                    <a:pt x="4372" y="247"/>
                  </a:lnTo>
                  <a:lnTo>
                    <a:pt x="4386" y="247"/>
                  </a:lnTo>
                  <a:lnTo>
                    <a:pt x="4399" y="247"/>
                  </a:lnTo>
                  <a:lnTo>
                    <a:pt x="4413" y="247"/>
                  </a:lnTo>
                  <a:lnTo>
                    <a:pt x="4419" y="249"/>
                  </a:lnTo>
                  <a:lnTo>
                    <a:pt x="4426" y="253"/>
                  </a:lnTo>
                  <a:lnTo>
                    <a:pt x="4432" y="259"/>
                  </a:lnTo>
                  <a:lnTo>
                    <a:pt x="4438" y="265"/>
                  </a:lnTo>
                  <a:lnTo>
                    <a:pt x="4442" y="272"/>
                  </a:lnTo>
                  <a:lnTo>
                    <a:pt x="4454" y="286"/>
                  </a:lnTo>
                  <a:lnTo>
                    <a:pt x="4465" y="298"/>
                  </a:lnTo>
                  <a:lnTo>
                    <a:pt x="4475" y="303"/>
                  </a:lnTo>
                  <a:lnTo>
                    <a:pt x="4489" y="301"/>
                  </a:lnTo>
                  <a:lnTo>
                    <a:pt x="4502" y="299"/>
                  </a:lnTo>
                  <a:lnTo>
                    <a:pt x="4522" y="296"/>
                  </a:lnTo>
                  <a:lnTo>
                    <a:pt x="4543" y="294"/>
                  </a:lnTo>
                  <a:lnTo>
                    <a:pt x="4549" y="294"/>
                  </a:lnTo>
                  <a:lnTo>
                    <a:pt x="4562" y="294"/>
                  </a:lnTo>
                  <a:lnTo>
                    <a:pt x="4568" y="292"/>
                  </a:lnTo>
                  <a:lnTo>
                    <a:pt x="4574" y="290"/>
                  </a:lnTo>
                  <a:lnTo>
                    <a:pt x="4582" y="290"/>
                  </a:lnTo>
                  <a:lnTo>
                    <a:pt x="4597" y="292"/>
                  </a:lnTo>
                  <a:lnTo>
                    <a:pt x="4603" y="294"/>
                  </a:lnTo>
                  <a:lnTo>
                    <a:pt x="4613" y="298"/>
                  </a:lnTo>
                  <a:lnTo>
                    <a:pt x="4617" y="298"/>
                  </a:lnTo>
                  <a:lnTo>
                    <a:pt x="4629" y="301"/>
                  </a:lnTo>
                  <a:lnTo>
                    <a:pt x="4638" y="303"/>
                  </a:lnTo>
                  <a:lnTo>
                    <a:pt x="4646" y="305"/>
                  </a:lnTo>
                  <a:lnTo>
                    <a:pt x="4650" y="305"/>
                  </a:lnTo>
                  <a:lnTo>
                    <a:pt x="4654" y="305"/>
                  </a:lnTo>
                  <a:lnTo>
                    <a:pt x="4656" y="303"/>
                  </a:lnTo>
                  <a:lnTo>
                    <a:pt x="4654" y="301"/>
                  </a:lnTo>
                  <a:lnTo>
                    <a:pt x="4654" y="296"/>
                  </a:lnTo>
                  <a:lnTo>
                    <a:pt x="4650" y="292"/>
                  </a:lnTo>
                  <a:lnTo>
                    <a:pt x="4646" y="286"/>
                  </a:lnTo>
                  <a:lnTo>
                    <a:pt x="4640" y="278"/>
                  </a:lnTo>
                  <a:lnTo>
                    <a:pt x="4636" y="272"/>
                  </a:lnTo>
                  <a:lnTo>
                    <a:pt x="4634" y="266"/>
                  </a:lnTo>
                  <a:lnTo>
                    <a:pt x="4634" y="263"/>
                  </a:lnTo>
                  <a:lnTo>
                    <a:pt x="4634" y="261"/>
                  </a:lnTo>
                  <a:lnTo>
                    <a:pt x="4638" y="259"/>
                  </a:lnTo>
                  <a:lnTo>
                    <a:pt x="4640" y="259"/>
                  </a:lnTo>
                  <a:lnTo>
                    <a:pt x="4646" y="259"/>
                  </a:lnTo>
                  <a:lnTo>
                    <a:pt x="4652" y="261"/>
                  </a:lnTo>
                  <a:lnTo>
                    <a:pt x="4658" y="263"/>
                  </a:lnTo>
                  <a:lnTo>
                    <a:pt x="4669" y="266"/>
                  </a:lnTo>
                  <a:lnTo>
                    <a:pt x="4683" y="272"/>
                  </a:lnTo>
                  <a:lnTo>
                    <a:pt x="4689" y="274"/>
                  </a:lnTo>
                  <a:lnTo>
                    <a:pt x="4722" y="286"/>
                  </a:lnTo>
                  <a:lnTo>
                    <a:pt x="4759" y="296"/>
                  </a:lnTo>
                  <a:lnTo>
                    <a:pt x="4772" y="301"/>
                  </a:lnTo>
                  <a:lnTo>
                    <a:pt x="4786" y="307"/>
                  </a:lnTo>
                  <a:lnTo>
                    <a:pt x="4794" y="313"/>
                  </a:lnTo>
                  <a:lnTo>
                    <a:pt x="4815" y="329"/>
                  </a:lnTo>
                  <a:lnTo>
                    <a:pt x="4838" y="344"/>
                  </a:lnTo>
                  <a:lnTo>
                    <a:pt x="4864" y="354"/>
                  </a:lnTo>
                  <a:lnTo>
                    <a:pt x="4893" y="358"/>
                  </a:lnTo>
                  <a:lnTo>
                    <a:pt x="4904" y="360"/>
                  </a:lnTo>
                  <a:lnTo>
                    <a:pt x="4910" y="367"/>
                  </a:lnTo>
                  <a:lnTo>
                    <a:pt x="4908" y="379"/>
                  </a:lnTo>
                  <a:lnTo>
                    <a:pt x="4904" y="391"/>
                  </a:lnTo>
                  <a:lnTo>
                    <a:pt x="4897" y="404"/>
                  </a:lnTo>
                  <a:lnTo>
                    <a:pt x="4887" y="416"/>
                  </a:lnTo>
                  <a:lnTo>
                    <a:pt x="4875" y="426"/>
                  </a:lnTo>
                  <a:lnTo>
                    <a:pt x="4866" y="432"/>
                  </a:lnTo>
                  <a:lnTo>
                    <a:pt x="4852" y="432"/>
                  </a:lnTo>
                  <a:lnTo>
                    <a:pt x="4842" y="428"/>
                  </a:lnTo>
                  <a:lnTo>
                    <a:pt x="4834" y="418"/>
                  </a:lnTo>
                  <a:lnTo>
                    <a:pt x="4825" y="408"/>
                  </a:lnTo>
                  <a:lnTo>
                    <a:pt x="4813" y="399"/>
                  </a:lnTo>
                  <a:lnTo>
                    <a:pt x="4803" y="395"/>
                  </a:lnTo>
                  <a:lnTo>
                    <a:pt x="4794" y="393"/>
                  </a:lnTo>
                  <a:lnTo>
                    <a:pt x="4786" y="393"/>
                  </a:lnTo>
                  <a:lnTo>
                    <a:pt x="4778" y="393"/>
                  </a:lnTo>
                  <a:lnTo>
                    <a:pt x="4772" y="397"/>
                  </a:lnTo>
                  <a:lnTo>
                    <a:pt x="4768" y="399"/>
                  </a:lnTo>
                  <a:lnTo>
                    <a:pt x="4766" y="404"/>
                  </a:lnTo>
                  <a:lnTo>
                    <a:pt x="4765" y="410"/>
                  </a:lnTo>
                  <a:lnTo>
                    <a:pt x="4766" y="418"/>
                  </a:lnTo>
                  <a:lnTo>
                    <a:pt x="4768" y="424"/>
                  </a:lnTo>
                  <a:lnTo>
                    <a:pt x="4766" y="426"/>
                  </a:lnTo>
                  <a:lnTo>
                    <a:pt x="4765" y="430"/>
                  </a:lnTo>
                  <a:lnTo>
                    <a:pt x="4763" y="430"/>
                  </a:lnTo>
                  <a:lnTo>
                    <a:pt x="4759" y="430"/>
                  </a:lnTo>
                  <a:lnTo>
                    <a:pt x="4747" y="426"/>
                  </a:lnTo>
                  <a:lnTo>
                    <a:pt x="4735" y="420"/>
                  </a:lnTo>
                  <a:lnTo>
                    <a:pt x="4722" y="412"/>
                  </a:lnTo>
                  <a:lnTo>
                    <a:pt x="4718" y="410"/>
                  </a:lnTo>
                  <a:lnTo>
                    <a:pt x="4712" y="406"/>
                  </a:lnTo>
                  <a:lnTo>
                    <a:pt x="4708" y="406"/>
                  </a:lnTo>
                  <a:lnTo>
                    <a:pt x="4704" y="406"/>
                  </a:lnTo>
                  <a:lnTo>
                    <a:pt x="4704" y="408"/>
                  </a:lnTo>
                  <a:lnTo>
                    <a:pt x="4704" y="410"/>
                  </a:lnTo>
                  <a:lnTo>
                    <a:pt x="4706" y="414"/>
                  </a:lnTo>
                  <a:lnTo>
                    <a:pt x="4710" y="420"/>
                  </a:lnTo>
                  <a:lnTo>
                    <a:pt x="4716" y="424"/>
                  </a:lnTo>
                  <a:lnTo>
                    <a:pt x="4722" y="430"/>
                  </a:lnTo>
                  <a:lnTo>
                    <a:pt x="4732" y="435"/>
                  </a:lnTo>
                  <a:lnTo>
                    <a:pt x="4741" y="441"/>
                  </a:lnTo>
                  <a:lnTo>
                    <a:pt x="4751" y="447"/>
                  </a:lnTo>
                  <a:lnTo>
                    <a:pt x="4759" y="451"/>
                  </a:lnTo>
                  <a:lnTo>
                    <a:pt x="4765" y="457"/>
                  </a:lnTo>
                  <a:lnTo>
                    <a:pt x="4768" y="463"/>
                  </a:lnTo>
                  <a:lnTo>
                    <a:pt x="4770" y="466"/>
                  </a:lnTo>
                  <a:lnTo>
                    <a:pt x="4768" y="470"/>
                  </a:lnTo>
                  <a:lnTo>
                    <a:pt x="4765" y="474"/>
                  </a:lnTo>
                  <a:lnTo>
                    <a:pt x="4759" y="476"/>
                  </a:lnTo>
                  <a:lnTo>
                    <a:pt x="4753" y="476"/>
                  </a:lnTo>
                  <a:lnTo>
                    <a:pt x="4745" y="478"/>
                  </a:lnTo>
                  <a:lnTo>
                    <a:pt x="4735" y="478"/>
                  </a:lnTo>
                  <a:lnTo>
                    <a:pt x="4728" y="478"/>
                  </a:lnTo>
                  <a:lnTo>
                    <a:pt x="4722" y="478"/>
                  </a:lnTo>
                  <a:lnTo>
                    <a:pt x="4706" y="484"/>
                  </a:lnTo>
                  <a:lnTo>
                    <a:pt x="4693" y="492"/>
                  </a:lnTo>
                  <a:lnTo>
                    <a:pt x="4683" y="499"/>
                  </a:lnTo>
                  <a:lnTo>
                    <a:pt x="4675" y="509"/>
                  </a:lnTo>
                  <a:lnTo>
                    <a:pt x="4669" y="519"/>
                  </a:lnTo>
                  <a:lnTo>
                    <a:pt x="4662" y="531"/>
                  </a:lnTo>
                  <a:lnTo>
                    <a:pt x="4658" y="536"/>
                  </a:lnTo>
                  <a:lnTo>
                    <a:pt x="4648" y="538"/>
                  </a:lnTo>
                  <a:lnTo>
                    <a:pt x="4638" y="536"/>
                  </a:lnTo>
                  <a:lnTo>
                    <a:pt x="4629" y="531"/>
                  </a:lnTo>
                  <a:lnTo>
                    <a:pt x="4617" y="525"/>
                  </a:lnTo>
                  <a:lnTo>
                    <a:pt x="4611" y="523"/>
                  </a:lnTo>
                  <a:lnTo>
                    <a:pt x="4605" y="521"/>
                  </a:lnTo>
                  <a:lnTo>
                    <a:pt x="4597" y="523"/>
                  </a:lnTo>
                  <a:lnTo>
                    <a:pt x="4586" y="527"/>
                  </a:lnTo>
                  <a:lnTo>
                    <a:pt x="4574" y="531"/>
                  </a:lnTo>
                  <a:lnTo>
                    <a:pt x="4562" y="532"/>
                  </a:lnTo>
                  <a:lnTo>
                    <a:pt x="4545" y="532"/>
                  </a:lnTo>
                  <a:lnTo>
                    <a:pt x="4543" y="532"/>
                  </a:lnTo>
                  <a:lnTo>
                    <a:pt x="4531" y="531"/>
                  </a:lnTo>
                  <a:lnTo>
                    <a:pt x="4526" y="527"/>
                  </a:lnTo>
                  <a:lnTo>
                    <a:pt x="4520" y="525"/>
                  </a:lnTo>
                  <a:lnTo>
                    <a:pt x="4520" y="521"/>
                  </a:lnTo>
                  <a:lnTo>
                    <a:pt x="4520" y="517"/>
                  </a:lnTo>
                  <a:lnTo>
                    <a:pt x="4526" y="511"/>
                  </a:lnTo>
                  <a:lnTo>
                    <a:pt x="4531" y="507"/>
                  </a:lnTo>
                  <a:lnTo>
                    <a:pt x="4541" y="503"/>
                  </a:lnTo>
                  <a:lnTo>
                    <a:pt x="4543" y="501"/>
                  </a:lnTo>
                  <a:lnTo>
                    <a:pt x="4549" y="498"/>
                  </a:lnTo>
                  <a:lnTo>
                    <a:pt x="4553" y="494"/>
                  </a:lnTo>
                  <a:lnTo>
                    <a:pt x="4555" y="490"/>
                  </a:lnTo>
                  <a:lnTo>
                    <a:pt x="4555" y="486"/>
                  </a:lnTo>
                  <a:lnTo>
                    <a:pt x="4555" y="482"/>
                  </a:lnTo>
                  <a:lnTo>
                    <a:pt x="4551" y="480"/>
                  </a:lnTo>
                  <a:lnTo>
                    <a:pt x="4547" y="478"/>
                  </a:lnTo>
                  <a:lnTo>
                    <a:pt x="4543" y="478"/>
                  </a:lnTo>
                  <a:lnTo>
                    <a:pt x="4537" y="480"/>
                  </a:lnTo>
                  <a:lnTo>
                    <a:pt x="4531" y="484"/>
                  </a:lnTo>
                  <a:lnTo>
                    <a:pt x="4524" y="490"/>
                  </a:lnTo>
                  <a:lnTo>
                    <a:pt x="4514" y="494"/>
                  </a:lnTo>
                  <a:lnTo>
                    <a:pt x="4502" y="498"/>
                  </a:lnTo>
                  <a:lnTo>
                    <a:pt x="4489" y="501"/>
                  </a:lnTo>
                  <a:lnTo>
                    <a:pt x="4477" y="501"/>
                  </a:lnTo>
                  <a:lnTo>
                    <a:pt x="4471" y="494"/>
                  </a:lnTo>
                  <a:lnTo>
                    <a:pt x="4465" y="488"/>
                  </a:lnTo>
                  <a:lnTo>
                    <a:pt x="4460" y="484"/>
                  </a:lnTo>
                  <a:lnTo>
                    <a:pt x="4452" y="480"/>
                  </a:lnTo>
                  <a:lnTo>
                    <a:pt x="4442" y="480"/>
                  </a:lnTo>
                  <a:lnTo>
                    <a:pt x="4432" y="482"/>
                  </a:lnTo>
                  <a:lnTo>
                    <a:pt x="4421" y="490"/>
                  </a:lnTo>
                  <a:lnTo>
                    <a:pt x="4411" y="503"/>
                  </a:lnTo>
                  <a:lnTo>
                    <a:pt x="4397" y="523"/>
                  </a:lnTo>
                  <a:lnTo>
                    <a:pt x="4386" y="540"/>
                  </a:lnTo>
                  <a:lnTo>
                    <a:pt x="4380" y="548"/>
                  </a:lnTo>
                  <a:lnTo>
                    <a:pt x="4372" y="554"/>
                  </a:lnTo>
                  <a:lnTo>
                    <a:pt x="4366" y="558"/>
                  </a:lnTo>
                  <a:lnTo>
                    <a:pt x="4358" y="560"/>
                  </a:lnTo>
                  <a:lnTo>
                    <a:pt x="4353" y="560"/>
                  </a:lnTo>
                  <a:lnTo>
                    <a:pt x="4345" y="558"/>
                  </a:lnTo>
                  <a:lnTo>
                    <a:pt x="4325" y="552"/>
                  </a:lnTo>
                  <a:lnTo>
                    <a:pt x="4308" y="550"/>
                  </a:lnTo>
                  <a:lnTo>
                    <a:pt x="4290" y="552"/>
                  </a:lnTo>
                  <a:lnTo>
                    <a:pt x="4271" y="554"/>
                  </a:lnTo>
                  <a:lnTo>
                    <a:pt x="4261" y="554"/>
                  </a:lnTo>
                  <a:lnTo>
                    <a:pt x="4232" y="550"/>
                  </a:lnTo>
                  <a:lnTo>
                    <a:pt x="4205" y="546"/>
                  </a:lnTo>
                  <a:lnTo>
                    <a:pt x="4197" y="546"/>
                  </a:lnTo>
                  <a:lnTo>
                    <a:pt x="4189" y="548"/>
                  </a:lnTo>
                  <a:lnTo>
                    <a:pt x="4184" y="552"/>
                  </a:lnTo>
                  <a:lnTo>
                    <a:pt x="4178" y="556"/>
                  </a:lnTo>
                  <a:lnTo>
                    <a:pt x="4174" y="564"/>
                  </a:lnTo>
                  <a:lnTo>
                    <a:pt x="4162" y="587"/>
                  </a:lnTo>
                  <a:lnTo>
                    <a:pt x="4147" y="610"/>
                  </a:lnTo>
                  <a:lnTo>
                    <a:pt x="4127" y="628"/>
                  </a:lnTo>
                  <a:lnTo>
                    <a:pt x="4118" y="632"/>
                  </a:lnTo>
                  <a:lnTo>
                    <a:pt x="4108" y="633"/>
                  </a:lnTo>
                  <a:lnTo>
                    <a:pt x="4104" y="635"/>
                  </a:lnTo>
                  <a:lnTo>
                    <a:pt x="4092" y="641"/>
                  </a:lnTo>
                  <a:lnTo>
                    <a:pt x="4086" y="649"/>
                  </a:lnTo>
                  <a:lnTo>
                    <a:pt x="4086" y="659"/>
                  </a:lnTo>
                  <a:lnTo>
                    <a:pt x="4092" y="665"/>
                  </a:lnTo>
                  <a:lnTo>
                    <a:pt x="4104" y="666"/>
                  </a:lnTo>
                  <a:lnTo>
                    <a:pt x="4108" y="666"/>
                  </a:lnTo>
                  <a:lnTo>
                    <a:pt x="4118" y="665"/>
                  </a:lnTo>
                  <a:lnTo>
                    <a:pt x="4127" y="665"/>
                  </a:lnTo>
                  <a:lnTo>
                    <a:pt x="4141" y="668"/>
                  </a:lnTo>
                  <a:lnTo>
                    <a:pt x="4151" y="676"/>
                  </a:lnTo>
                  <a:lnTo>
                    <a:pt x="4160" y="688"/>
                  </a:lnTo>
                  <a:lnTo>
                    <a:pt x="4166" y="705"/>
                  </a:lnTo>
                  <a:lnTo>
                    <a:pt x="4168" y="733"/>
                  </a:lnTo>
                  <a:lnTo>
                    <a:pt x="4162" y="758"/>
                  </a:lnTo>
                  <a:lnTo>
                    <a:pt x="4153" y="781"/>
                  </a:lnTo>
                  <a:lnTo>
                    <a:pt x="4141" y="804"/>
                  </a:lnTo>
                  <a:lnTo>
                    <a:pt x="4135" y="818"/>
                  </a:lnTo>
                  <a:lnTo>
                    <a:pt x="4127" y="832"/>
                  </a:lnTo>
                  <a:lnTo>
                    <a:pt x="4116" y="853"/>
                  </a:lnTo>
                  <a:lnTo>
                    <a:pt x="4104" y="874"/>
                  </a:lnTo>
                  <a:lnTo>
                    <a:pt x="4094" y="882"/>
                  </a:lnTo>
                  <a:lnTo>
                    <a:pt x="4086" y="892"/>
                  </a:lnTo>
                  <a:lnTo>
                    <a:pt x="4075" y="898"/>
                  </a:lnTo>
                  <a:lnTo>
                    <a:pt x="4065" y="901"/>
                  </a:lnTo>
                  <a:lnTo>
                    <a:pt x="4053" y="903"/>
                  </a:lnTo>
                  <a:lnTo>
                    <a:pt x="4036" y="903"/>
                  </a:lnTo>
                  <a:lnTo>
                    <a:pt x="4022" y="903"/>
                  </a:lnTo>
                  <a:lnTo>
                    <a:pt x="4017" y="905"/>
                  </a:lnTo>
                  <a:lnTo>
                    <a:pt x="4011" y="907"/>
                  </a:lnTo>
                  <a:lnTo>
                    <a:pt x="4005" y="911"/>
                  </a:lnTo>
                  <a:lnTo>
                    <a:pt x="4001" y="917"/>
                  </a:lnTo>
                  <a:lnTo>
                    <a:pt x="3995" y="931"/>
                  </a:lnTo>
                  <a:lnTo>
                    <a:pt x="3989" y="944"/>
                  </a:lnTo>
                  <a:lnTo>
                    <a:pt x="3982" y="952"/>
                  </a:lnTo>
                  <a:lnTo>
                    <a:pt x="3970" y="958"/>
                  </a:lnTo>
                  <a:lnTo>
                    <a:pt x="3964" y="960"/>
                  </a:lnTo>
                  <a:lnTo>
                    <a:pt x="3952" y="964"/>
                  </a:lnTo>
                  <a:lnTo>
                    <a:pt x="3950" y="967"/>
                  </a:lnTo>
                  <a:lnTo>
                    <a:pt x="3952" y="973"/>
                  </a:lnTo>
                  <a:lnTo>
                    <a:pt x="3960" y="981"/>
                  </a:lnTo>
                  <a:lnTo>
                    <a:pt x="3970" y="993"/>
                  </a:lnTo>
                  <a:lnTo>
                    <a:pt x="3974" y="1000"/>
                  </a:lnTo>
                  <a:lnTo>
                    <a:pt x="3982" y="1016"/>
                  </a:lnTo>
                  <a:lnTo>
                    <a:pt x="3989" y="1032"/>
                  </a:lnTo>
                  <a:lnTo>
                    <a:pt x="3995" y="1047"/>
                  </a:lnTo>
                  <a:lnTo>
                    <a:pt x="3997" y="1059"/>
                  </a:lnTo>
                  <a:lnTo>
                    <a:pt x="3995" y="1070"/>
                  </a:lnTo>
                  <a:lnTo>
                    <a:pt x="3985" y="1074"/>
                  </a:lnTo>
                  <a:lnTo>
                    <a:pt x="3978" y="1076"/>
                  </a:lnTo>
                  <a:lnTo>
                    <a:pt x="3970" y="1074"/>
                  </a:lnTo>
                  <a:lnTo>
                    <a:pt x="3962" y="1072"/>
                  </a:lnTo>
                  <a:lnTo>
                    <a:pt x="3956" y="1068"/>
                  </a:lnTo>
                  <a:lnTo>
                    <a:pt x="3950" y="1063"/>
                  </a:lnTo>
                  <a:lnTo>
                    <a:pt x="3947" y="1055"/>
                  </a:lnTo>
                  <a:lnTo>
                    <a:pt x="3943" y="1045"/>
                  </a:lnTo>
                  <a:lnTo>
                    <a:pt x="3941" y="1033"/>
                  </a:lnTo>
                  <a:lnTo>
                    <a:pt x="3939" y="1028"/>
                  </a:lnTo>
                  <a:lnTo>
                    <a:pt x="3937" y="1022"/>
                  </a:lnTo>
                  <a:lnTo>
                    <a:pt x="3933" y="1016"/>
                  </a:lnTo>
                  <a:lnTo>
                    <a:pt x="3927" y="1012"/>
                  </a:lnTo>
                  <a:lnTo>
                    <a:pt x="3923" y="1008"/>
                  </a:lnTo>
                  <a:lnTo>
                    <a:pt x="3917" y="1004"/>
                  </a:lnTo>
                  <a:lnTo>
                    <a:pt x="3912" y="999"/>
                  </a:lnTo>
                  <a:lnTo>
                    <a:pt x="3908" y="995"/>
                  </a:lnTo>
                  <a:lnTo>
                    <a:pt x="3904" y="991"/>
                  </a:lnTo>
                  <a:lnTo>
                    <a:pt x="3902" y="985"/>
                  </a:lnTo>
                  <a:lnTo>
                    <a:pt x="3900" y="973"/>
                  </a:lnTo>
                  <a:lnTo>
                    <a:pt x="3896" y="962"/>
                  </a:lnTo>
                  <a:lnTo>
                    <a:pt x="3886" y="952"/>
                  </a:lnTo>
                  <a:lnTo>
                    <a:pt x="3873" y="946"/>
                  </a:lnTo>
                  <a:lnTo>
                    <a:pt x="3863" y="944"/>
                  </a:lnTo>
                  <a:lnTo>
                    <a:pt x="3851" y="944"/>
                  </a:lnTo>
                  <a:lnTo>
                    <a:pt x="3832" y="946"/>
                  </a:lnTo>
                  <a:lnTo>
                    <a:pt x="3818" y="956"/>
                  </a:lnTo>
                  <a:lnTo>
                    <a:pt x="3813" y="966"/>
                  </a:lnTo>
                  <a:lnTo>
                    <a:pt x="3811" y="975"/>
                  </a:lnTo>
                  <a:lnTo>
                    <a:pt x="3814" y="985"/>
                  </a:lnTo>
                  <a:lnTo>
                    <a:pt x="3826" y="987"/>
                  </a:lnTo>
                  <a:lnTo>
                    <a:pt x="3834" y="991"/>
                  </a:lnTo>
                  <a:lnTo>
                    <a:pt x="3836" y="1000"/>
                  </a:lnTo>
                  <a:lnTo>
                    <a:pt x="3836" y="1012"/>
                  </a:lnTo>
                  <a:lnTo>
                    <a:pt x="3832" y="1028"/>
                  </a:lnTo>
                  <a:lnTo>
                    <a:pt x="3830" y="1045"/>
                  </a:lnTo>
                  <a:lnTo>
                    <a:pt x="3830" y="1061"/>
                  </a:lnTo>
                  <a:lnTo>
                    <a:pt x="3838" y="1072"/>
                  </a:lnTo>
                  <a:lnTo>
                    <a:pt x="3847" y="1086"/>
                  </a:lnTo>
                  <a:lnTo>
                    <a:pt x="3857" y="1103"/>
                  </a:lnTo>
                  <a:lnTo>
                    <a:pt x="3865" y="1121"/>
                  </a:lnTo>
                  <a:lnTo>
                    <a:pt x="3871" y="1138"/>
                  </a:lnTo>
                  <a:lnTo>
                    <a:pt x="3869" y="1156"/>
                  </a:lnTo>
                  <a:lnTo>
                    <a:pt x="3861" y="1167"/>
                  </a:lnTo>
                  <a:lnTo>
                    <a:pt x="3847" y="1187"/>
                  </a:lnTo>
                  <a:lnTo>
                    <a:pt x="3838" y="1204"/>
                  </a:lnTo>
                  <a:lnTo>
                    <a:pt x="3826" y="1222"/>
                  </a:lnTo>
                  <a:lnTo>
                    <a:pt x="3813" y="1233"/>
                  </a:lnTo>
                  <a:lnTo>
                    <a:pt x="3797" y="1243"/>
                  </a:lnTo>
                  <a:lnTo>
                    <a:pt x="3776" y="1257"/>
                  </a:lnTo>
                  <a:lnTo>
                    <a:pt x="3754" y="1268"/>
                  </a:lnTo>
                  <a:lnTo>
                    <a:pt x="3729" y="1280"/>
                  </a:lnTo>
                  <a:lnTo>
                    <a:pt x="3706" y="1284"/>
                  </a:lnTo>
                  <a:lnTo>
                    <a:pt x="3698" y="1284"/>
                  </a:lnTo>
                  <a:lnTo>
                    <a:pt x="3690" y="1284"/>
                  </a:lnTo>
                  <a:lnTo>
                    <a:pt x="3673" y="1288"/>
                  </a:lnTo>
                  <a:lnTo>
                    <a:pt x="3655" y="1294"/>
                  </a:lnTo>
                  <a:lnTo>
                    <a:pt x="3642" y="1303"/>
                  </a:lnTo>
                  <a:lnTo>
                    <a:pt x="3632" y="1315"/>
                  </a:lnTo>
                  <a:lnTo>
                    <a:pt x="3630" y="1329"/>
                  </a:lnTo>
                  <a:lnTo>
                    <a:pt x="3634" y="1344"/>
                  </a:lnTo>
                  <a:lnTo>
                    <a:pt x="3649" y="1369"/>
                  </a:lnTo>
                  <a:lnTo>
                    <a:pt x="3661" y="1393"/>
                  </a:lnTo>
                  <a:lnTo>
                    <a:pt x="3671" y="1412"/>
                  </a:lnTo>
                  <a:lnTo>
                    <a:pt x="3675" y="1426"/>
                  </a:lnTo>
                  <a:lnTo>
                    <a:pt x="3673" y="1437"/>
                  </a:lnTo>
                  <a:lnTo>
                    <a:pt x="3661" y="1451"/>
                  </a:lnTo>
                  <a:lnTo>
                    <a:pt x="3645" y="1467"/>
                  </a:lnTo>
                  <a:lnTo>
                    <a:pt x="3632" y="1486"/>
                  </a:lnTo>
                  <a:lnTo>
                    <a:pt x="3620" y="1500"/>
                  </a:lnTo>
                  <a:lnTo>
                    <a:pt x="3608" y="1501"/>
                  </a:lnTo>
                  <a:lnTo>
                    <a:pt x="3597" y="1498"/>
                  </a:lnTo>
                  <a:lnTo>
                    <a:pt x="3583" y="1488"/>
                  </a:lnTo>
                  <a:lnTo>
                    <a:pt x="3572" y="1474"/>
                  </a:lnTo>
                  <a:lnTo>
                    <a:pt x="3554" y="1459"/>
                  </a:lnTo>
                  <a:lnTo>
                    <a:pt x="3544" y="1449"/>
                  </a:lnTo>
                  <a:lnTo>
                    <a:pt x="3533" y="1443"/>
                  </a:lnTo>
                  <a:lnTo>
                    <a:pt x="3525" y="1439"/>
                  </a:lnTo>
                  <a:lnTo>
                    <a:pt x="3519" y="1441"/>
                  </a:lnTo>
                  <a:lnTo>
                    <a:pt x="3517" y="1447"/>
                  </a:lnTo>
                  <a:lnTo>
                    <a:pt x="3517" y="1463"/>
                  </a:lnTo>
                  <a:lnTo>
                    <a:pt x="3517" y="1480"/>
                  </a:lnTo>
                  <a:lnTo>
                    <a:pt x="3521" y="1496"/>
                  </a:lnTo>
                  <a:lnTo>
                    <a:pt x="3527" y="1511"/>
                  </a:lnTo>
                  <a:lnTo>
                    <a:pt x="3535" y="1519"/>
                  </a:lnTo>
                  <a:lnTo>
                    <a:pt x="3540" y="1523"/>
                  </a:lnTo>
                  <a:lnTo>
                    <a:pt x="3548" y="1527"/>
                  </a:lnTo>
                  <a:lnTo>
                    <a:pt x="3554" y="1534"/>
                  </a:lnTo>
                  <a:lnTo>
                    <a:pt x="3574" y="1556"/>
                  </a:lnTo>
                  <a:lnTo>
                    <a:pt x="3587" y="1581"/>
                  </a:lnTo>
                  <a:lnTo>
                    <a:pt x="3593" y="1610"/>
                  </a:lnTo>
                  <a:lnTo>
                    <a:pt x="3591" y="1622"/>
                  </a:lnTo>
                  <a:lnTo>
                    <a:pt x="3587" y="1624"/>
                  </a:lnTo>
                  <a:lnTo>
                    <a:pt x="3581" y="1622"/>
                  </a:lnTo>
                  <a:lnTo>
                    <a:pt x="3574" y="1614"/>
                  </a:lnTo>
                  <a:lnTo>
                    <a:pt x="3564" y="1604"/>
                  </a:lnTo>
                  <a:lnTo>
                    <a:pt x="3554" y="1597"/>
                  </a:lnTo>
                  <a:lnTo>
                    <a:pt x="3550" y="1593"/>
                  </a:lnTo>
                  <a:lnTo>
                    <a:pt x="3546" y="1591"/>
                  </a:lnTo>
                  <a:lnTo>
                    <a:pt x="3539" y="1581"/>
                  </a:lnTo>
                  <a:lnTo>
                    <a:pt x="3533" y="1569"/>
                  </a:lnTo>
                  <a:lnTo>
                    <a:pt x="3529" y="1556"/>
                  </a:lnTo>
                  <a:lnTo>
                    <a:pt x="3525" y="1540"/>
                  </a:lnTo>
                  <a:lnTo>
                    <a:pt x="3519" y="1529"/>
                  </a:lnTo>
                  <a:lnTo>
                    <a:pt x="3511" y="1519"/>
                  </a:lnTo>
                  <a:lnTo>
                    <a:pt x="3500" y="1511"/>
                  </a:lnTo>
                  <a:lnTo>
                    <a:pt x="3490" y="1501"/>
                  </a:lnTo>
                  <a:lnTo>
                    <a:pt x="3488" y="1490"/>
                  </a:lnTo>
                  <a:lnTo>
                    <a:pt x="3488" y="1474"/>
                  </a:lnTo>
                  <a:lnTo>
                    <a:pt x="3498" y="1453"/>
                  </a:lnTo>
                  <a:lnTo>
                    <a:pt x="3504" y="1432"/>
                  </a:lnTo>
                  <a:lnTo>
                    <a:pt x="3502" y="1414"/>
                  </a:lnTo>
                  <a:lnTo>
                    <a:pt x="3494" y="1400"/>
                  </a:lnTo>
                  <a:lnTo>
                    <a:pt x="3480" y="1393"/>
                  </a:lnTo>
                  <a:lnTo>
                    <a:pt x="3461" y="1391"/>
                  </a:lnTo>
                  <a:lnTo>
                    <a:pt x="3451" y="1387"/>
                  </a:lnTo>
                  <a:lnTo>
                    <a:pt x="3445" y="1381"/>
                  </a:lnTo>
                  <a:lnTo>
                    <a:pt x="3441" y="1369"/>
                  </a:lnTo>
                  <a:lnTo>
                    <a:pt x="3441" y="1358"/>
                  </a:lnTo>
                  <a:lnTo>
                    <a:pt x="3439" y="1346"/>
                  </a:lnTo>
                  <a:lnTo>
                    <a:pt x="3436" y="1334"/>
                  </a:lnTo>
                  <a:lnTo>
                    <a:pt x="3432" y="1329"/>
                  </a:lnTo>
                  <a:lnTo>
                    <a:pt x="3426" y="1325"/>
                  </a:lnTo>
                  <a:lnTo>
                    <a:pt x="3408" y="1315"/>
                  </a:lnTo>
                  <a:lnTo>
                    <a:pt x="3391" y="1305"/>
                  </a:lnTo>
                  <a:lnTo>
                    <a:pt x="3371" y="1301"/>
                  </a:lnTo>
                  <a:lnTo>
                    <a:pt x="3352" y="1301"/>
                  </a:lnTo>
                  <a:lnTo>
                    <a:pt x="3331" y="1311"/>
                  </a:lnTo>
                  <a:lnTo>
                    <a:pt x="3311" y="1323"/>
                  </a:lnTo>
                  <a:lnTo>
                    <a:pt x="3292" y="1336"/>
                  </a:lnTo>
                  <a:lnTo>
                    <a:pt x="3272" y="1350"/>
                  </a:lnTo>
                  <a:lnTo>
                    <a:pt x="3257" y="1364"/>
                  </a:lnTo>
                  <a:lnTo>
                    <a:pt x="3243" y="1371"/>
                  </a:lnTo>
                  <a:lnTo>
                    <a:pt x="3234" y="1377"/>
                  </a:lnTo>
                  <a:lnTo>
                    <a:pt x="3232" y="1377"/>
                  </a:lnTo>
                  <a:lnTo>
                    <a:pt x="3230" y="1381"/>
                  </a:lnTo>
                  <a:lnTo>
                    <a:pt x="3226" y="1393"/>
                  </a:lnTo>
                  <a:lnTo>
                    <a:pt x="3224" y="1410"/>
                  </a:lnTo>
                  <a:lnTo>
                    <a:pt x="3224" y="1432"/>
                  </a:lnTo>
                  <a:lnTo>
                    <a:pt x="3220" y="1451"/>
                  </a:lnTo>
                  <a:lnTo>
                    <a:pt x="3212" y="1470"/>
                  </a:lnTo>
                  <a:lnTo>
                    <a:pt x="3204" y="1486"/>
                  </a:lnTo>
                  <a:lnTo>
                    <a:pt x="3193" y="1496"/>
                  </a:lnTo>
                  <a:lnTo>
                    <a:pt x="3179" y="1498"/>
                  </a:lnTo>
                  <a:lnTo>
                    <a:pt x="3169" y="1492"/>
                  </a:lnTo>
                  <a:lnTo>
                    <a:pt x="3158" y="1478"/>
                  </a:lnTo>
                  <a:lnTo>
                    <a:pt x="3146" y="1459"/>
                  </a:lnTo>
                  <a:lnTo>
                    <a:pt x="3134" y="1439"/>
                  </a:lnTo>
                  <a:lnTo>
                    <a:pt x="3125" y="1422"/>
                  </a:lnTo>
                  <a:lnTo>
                    <a:pt x="3115" y="1408"/>
                  </a:lnTo>
                  <a:lnTo>
                    <a:pt x="3107" y="1399"/>
                  </a:lnTo>
                  <a:lnTo>
                    <a:pt x="3101" y="1385"/>
                  </a:lnTo>
                  <a:lnTo>
                    <a:pt x="3099" y="1367"/>
                  </a:lnTo>
                  <a:lnTo>
                    <a:pt x="3099" y="1350"/>
                  </a:lnTo>
                  <a:lnTo>
                    <a:pt x="3101" y="1331"/>
                  </a:lnTo>
                  <a:lnTo>
                    <a:pt x="3103" y="1313"/>
                  </a:lnTo>
                  <a:lnTo>
                    <a:pt x="3103" y="1300"/>
                  </a:lnTo>
                  <a:lnTo>
                    <a:pt x="3101" y="1290"/>
                  </a:lnTo>
                  <a:lnTo>
                    <a:pt x="3094" y="1286"/>
                  </a:lnTo>
                  <a:lnTo>
                    <a:pt x="3076" y="1284"/>
                  </a:lnTo>
                  <a:lnTo>
                    <a:pt x="3057" y="1276"/>
                  </a:lnTo>
                  <a:lnTo>
                    <a:pt x="3035" y="1263"/>
                  </a:lnTo>
                  <a:lnTo>
                    <a:pt x="3008" y="1241"/>
                  </a:lnTo>
                  <a:lnTo>
                    <a:pt x="2993" y="1230"/>
                  </a:lnTo>
                  <a:lnTo>
                    <a:pt x="2981" y="1220"/>
                  </a:lnTo>
                  <a:lnTo>
                    <a:pt x="2971" y="1216"/>
                  </a:lnTo>
                  <a:lnTo>
                    <a:pt x="2960" y="1214"/>
                  </a:lnTo>
                  <a:lnTo>
                    <a:pt x="2944" y="1214"/>
                  </a:lnTo>
                  <a:lnTo>
                    <a:pt x="2925" y="1214"/>
                  </a:lnTo>
                  <a:lnTo>
                    <a:pt x="2903" y="1216"/>
                  </a:lnTo>
                  <a:lnTo>
                    <a:pt x="2890" y="1220"/>
                  </a:lnTo>
                  <a:lnTo>
                    <a:pt x="2882" y="1224"/>
                  </a:lnTo>
                  <a:lnTo>
                    <a:pt x="2874" y="1224"/>
                  </a:lnTo>
                  <a:lnTo>
                    <a:pt x="2864" y="1222"/>
                  </a:lnTo>
                  <a:lnTo>
                    <a:pt x="2853" y="1214"/>
                  </a:lnTo>
                  <a:lnTo>
                    <a:pt x="2843" y="1208"/>
                  </a:lnTo>
                  <a:lnTo>
                    <a:pt x="2831" y="1206"/>
                  </a:lnTo>
                  <a:lnTo>
                    <a:pt x="2824" y="1204"/>
                  </a:lnTo>
                  <a:lnTo>
                    <a:pt x="2814" y="1202"/>
                  </a:lnTo>
                  <a:lnTo>
                    <a:pt x="2802" y="1200"/>
                  </a:lnTo>
                  <a:lnTo>
                    <a:pt x="2792" y="1197"/>
                  </a:lnTo>
                  <a:lnTo>
                    <a:pt x="2783" y="1189"/>
                  </a:lnTo>
                  <a:lnTo>
                    <a:pt x="2777" y="1183"/>
                  </a:lnTo>
                  <a:lnTo>
                    <a:pt x="2773" y="1173"/>
                  </a:lnTo>
                  <a:lnTo>
                    <a:pt x="2763" y="1156"/>
                  </a:lnTo>
                  <a:lnTo>
                    <a:pt x="2752" y="1146"/>
                  </a:lnTo>
                  <a:lnTo>
                    <a:pt x="2740" y="1142"/>
                  </a:lnTo>
                  <a:lnTo>
                    <a:pt x="2734" y="1146"/>
                  </a:lnTo>
                  <a:lnTo>
                    <a:pt x="2730" y="1154"/>
                  </a:lnTo>
                  <a:lnTo>
                    <a:pt x="2734" y="1166"/>
                  </a:lnTo>
                  <a:lnTo>
                    <a:pt x="2748" y="1189"/>
                  </a:lnTo>
                  <a:lnTo>
                    <a:pt x="2765" y="1212"/>
                  </a:lnTo>
                  <a:lnTo>
                    <a:pt x="2783" y="1230"/>
                  </a:lnTo>
                  <a:lnTo>
                    <a:pt x="2789" y="1232"/>
                  </a:lnTo>
                  <a:lnTo>
                    <a:pt x="2796" y="1233"/>
                  </a:lnTo>
                  <a:lnTo>
                    <a:pt x="2804" y="1232"/>
                  </a:lnTo>
                  <a:lnTo>
                    <a:pt x="2814" y="1228"/>
                  </a:lnTo>
                  <a:lnTo>
                    <a:pt x="2824" y="1226"/>
                  </a:lnTo>
                  <a:lnTo>
                    <a:pt x="2831" y="1226"/>
                  </a:lnTo>
                  <a:lnTo>
                    <a:pt x="2851" y="1230"/>
                  </a:lnTo>
                  <a:lnTo>
                    <a:pt x="2866" y="1237"/>
                  </a:lnTo>
                  <a:lnTo>
                    <a:pt x="2880" y="1247"/>
                  </a:lnTo>
                  <a:lnTo>
                    <a:pt x="2884" y="1259"/>
                  </a:lnTo>
                  <a:lnTo>
                    <a:pt x="2880" y="1274"/>
                  </a:lnTo>
                  <a:lnTo>
                    <a:pt x="2872" y="1292"/>
                  </a:lnTo>
                  <a:lnTo>
                    <a:pt x="2860" y="1309"/>
                  </a:lnTo>
                  <a:lnTo>
                    <a:pt x="2849" y="1327"/>
                  </a:lnTo>
                  <a:lnTo>
                    <a:pt x="2839" y="1342"/>
                  </a:lnTo>
                  <a:lnTo>
                    <a:pt x="2833" y="1354"/>
                  </a:lnTo>
                  <a:lnTo>
                    <a:pt x="2831" y="1358"/>
                  </a:lnTo>
                  <a:lnTo>
                    <a:pt x="2827" y="1362"/>
                  </a:lnTo>
                  <a:lnTo>
                    <a:pt x="2822" y="1367"/>
                  </a:lnTo>
                  <a:lnTo>
                    <a:pt x="2814" y="1371"/>
                  </a:lnTo>
                  <a:lnTo>
                    <a:pt x="2783" y="1385"/>
                  </a:lnTo>
                  <a:lnTo>
                    <a:pt x="2761" y="1391"/>
                  </a:lnTo>
                  <a:lnTo>
                    <a:pt x="2742" y="1399"/>
                  </a:lnTo>
                  <a:lnTo>
                    <a:pt x="2726" y="1406"/>
                  </a:lnTo>
                  <a:lnTo>
                    <a:pt x="2717" y="1414"/>
                  </a:lnTo>
                  <a:lnTo>
                    <a:pt x="2707" y="1422"/>
                  </a:lnTo>
                  <a:lnTo>
                    <a:pt x="2697" y="1430"/>
                  </a:lnTo>
                  <a:lnTo>
                    <a:pt x="2688" y="1435"/>
                  </a:lnTo>
                  <a:lnTo>
                    <a:pt x="2676" y="1437"/>
                  </a:lnTo>
                  <a:lnTo>
                    <a:pt x="2666" y="1435"/>
                  </a:lnTo>
                  <a:lnTo>
                    <a:pt x="2656" y="1426"/>
                  </a:lnTo>
                  <a:lnTo>
                    <a:pt x="2647" y="1410"/>
                  </a:lnTo>
                  <a:lnTo>
                    <a:pt x="2643" y="1399"/>
                  </a:lnTo>
                  <a:lnTo>
                    <a:pt x="2620" y="1358"/>
                  </a:lnTo>
                  <a:lnTo>
                    <a:pt x="2592" y="1315"/>
                  </a:lnTo>
                  <a:lnTo>
                    <a:pt x="2567" y="1274"/>
                  </a:lnTo>
                  <a:lnTo>
                    <a:pt x="2548" y="1237"/>
                  </a:lnTo>
                  <a:lnTo>
                    <a:pt x="2534" y="1202"/>
                  </a:lnTo>
                  <a:lnTo>
                    <a:pt x="2520" y="1175"/>
                  </a:lnTo>
                  <a:lnTo>
                    <a:pt x="2505" y="1160"/>
                  </a:lnTo>
                  <a:lnTo>
                    <a:pt x="2491" y="1154"/>
                  </a:lnTo>
                  <a:lnTo>
                    <a:pt x="2487" y="1160"/>
                  </a:lnTo>
                  <a:lnTo>
                    <a:pt x="2487" y="1171"/>
                  </a:lnTo>
                  <a:lnTo>
                    <a:pt x="2491" y="1189"/>
                  </a:lnTo>
                  <a:lnTo>
                    <a:pt x="2499" y="1210"/>
                  </a:lnTo>
                  <a:lnTo>
                    <a:pt x="2507" y="1233"/>
                  </a:lnTo>
                  <a:lnTo>
                    <a:pt x="2517" y="1255"/>
                  </a:lnTo>
                  <a:lnTo>
                    <a:pt x="2526" y="1276"/>
                  </a:lnTo>
                  <a:lnTo>
                    <a:pt x="2534" y="1292"/>
                  </a:lnTo>
                  <a:lnTo>
                    <a:pt x="2550" y="1321"/>
                  </a:lnTo>
                  <a:lnTo>
                    <a:pt x="2567" y="1356"/>
                  </a:lnTo>
                  <a:lnTo>
                    <a:pt x="2587" y="1389"/>
                  </a:lnTo>
                  <a:lnTo>
                    <a:pt x="2608" y="1418"/>
                  </a:lnTo>
                  <a:lnTo>
                    <a:pt x="2643" y="1443"/>
                  </a:lnTo>
                  <a:lnTo>
                    <a:pt x="2670" y="1455"/>
                  </a:lnTo>
                  <a:lnTo>
                    <a:pt x="2697" y="1457"/>
                  </a:lnTo>
                  <a:lnTo>
                    <a:pt x="2707" y="1453"/>
                  </a:lnTo>
                  <a:lnTo>
                    <a:pt x="2721" y="1449"/>
                  </a:lnTo>
                  <a:lnTo>
                    <a:pt x="2732" y="1447"/>
                  </a:lnTo>
                  <a:lnTo>
                    <a:pt x="2744" y="1447"/>
                  </a:lnTo>
                  <a:lnTo>
                    <a:pt x="2752" y="1451"/>
                  </a:lnTo>
                  <a:lnTo>
                    <a:pt x="2756" y="1459"/>
                  </a:lnTo>
                  <a:lnTo>
                    <a:pt x="2756" y="1472"/>
                  </a:lnTo>
                  <a:lnTo>
                    <a:pt x="2748" y="1492"/>
                  </a:lnTo>
                  <a:lnTo>
                    <a:pt x="2734" y="1519"/>
                  </a:lnTo>
                  <a:lnTo>
                    <a:pt x="2717" y="1548"/>
                  </a:lnTo>
                  <a:lnTo>
                    <a:pt x="2697" y="1577"/>
                  </a:lnTo>
                  <a:lnTo>
                    <a:pt x="2678" y="1600"/>
                  </a:lnTo>
                  <a:lnTo>
                    <a:pt x="2660" y="1622"/>
                  </a:lnTo>
                  <a:lnTo>
                    <a:pt x="2643" y="1637"/>
                  </a:lnTo>
                  <a:lnTo>
                    <a:pt x="2637" y="1641"/>
                  </a:lnTo>
                  <a:lnTo>
                    <a:pt x="2620" y="1661"/>
                  </a:lnTo>
                  <a:lnTo>
                    <a:pt x="2606" y="1682"/>
                  </a:lnTo>
                  <a:lnTo>
                    <a:pt x="2596" y="1703"/>
                  </a:lnTo>
                  <a:lnTo>
                    <a:pt x="2587" y="1723"/>
                  </a:lnTo>
                  <a:lnTo>
                    <a:pt x="2577" y="1733"/>
                  </a:lnTo>
                  <a:lnTo>
                    <a:pt x="2569" y="1738"/>
                  </a:lnTo>
                  <a:lnTo>
                    <a:pt x="2571" y="1746"/>
                  </a:lnTo>
                  <a:lnTo>
                    <a:pt x="2577" y="1754"/>
                  </a:lnTo>
                  <a:lnTo>
                    <a:pt x="2585" y="1764"/>
                  </a:lnTo>
                  <a:lnTo>
                    <a:pt x="2592" y="1777"/>
                  </a:lnTo>
                  <a:lnTo>
                    <a:pt x="2598" y="1795"/>
                  </a:lnTo>
                  <a:lnTo>
                    <a:pt x="2600" y="1820"/>
                  </a:lnTo>
                  <a:lnTo>
                    <a:pt x="2602" y="1849"/>
                  </a:lnTo>
                  <a:lnTo>
                    <a:pt x="2598" y="1876"/>
                  </a:lnTo>
                  <a:lnTo>
                    <a:pt x="2592" y="1898"/>
                  </a:lnTo>
                  <a:lnTo>
                    <a:pt x="2581" y="1919"/>
                  </a:lnTo>
                  <a:lnTo>
                    <a:pt x="2565" y="1938"/>
                  </a:lnTo>
                  <a:lnTo>
                    <a:pt x="2550" y="1952"/>
                  </a:lnTo>
                  <a:lnTo>
                    <a:pt x="2532" y="1960"/>
                  </a:lnTo>
                  <a:lnTo>
                    <a:pt x="2520" y="1966"/>
                  </a:lnTo>
                  <a:lnTo>
                    <a:pt x="2515" y="1977"/>
                  </a:lnTo>
                  <a:lnTo>
                    <a:pt x="2513" y="1989"/>
                  </a:lnTo>
                  <a:lnTo>
                    <a:pt x="2517" y="2002"/>
                  </a:lnTo>
                  <a:lnTo>
                    <a:pt x="2524" y="2012"/>
                  </a:lnTo>
                  <a:lnTo>
                    <a:pt x="2530" y="2020"/>
                  </a:lnTo>
                  <a:lnTo>
                    <a:pt x="2526" y="2030"/>
                  </a:lnTo>
                  <a:lnTo>
                    <a:pt x="2519" y="2039"/>
                  </a:lnTo>
                  <a:lnTo>
                    <a:pt x="2503" y="2047"/>
                  </a:lnTo>
                  <a:lnTo>
                    <a:pt x="2485" y="2051"/>
                  </a:lnTo>
                  <a:lnTo>
                    <a:pt x="2476" y="2055"/>
                  </a:lnTo>
                  <a:lnTo>
                    <a:pt x="2472" y="2067"/>
                  </a:lnTo>
                  <a:lnTo>
                    <a:pt x="2470" y="2084"/>
                  </a:lnTo>
                  <a:lnTo>
                    <a:pt x="2470" y="2103"/>
                  </a:lnTo>
                  <a:lnTo>
                    <a:pt x="2472" y="2121"/>
                  </a:lnTo>
                  <a:lnTo>
                    <a:pt x="2470" y="2138"/>
                  </a:lnTo>
                  <a:lnTo>
                    <a:pt x="2466" y="2150"/>
                  </a:lnTo>
                  <a:lnTo>
                    <a:pt x="2458" y="2154"/>
                  </a:lnTo>
                  <a:lnTo>
                    <a:pt x="2435" y="2162"/>
                  </a:lnTo>
                  <a:lnTo>
                    <a:pt x="2408" y="2177"/>
                  </a:lnTo>
                  <a:lnTo>
                    <a:pt x="2381" y="2193"/>
                  </a:lnTo>
                  <a:lnTo>
                    <a:pt x="2348" y="2201"/>
                  </a:lnTo>
                  <a:lnTo>
                    <a:pt x="2328" y="2204"/>
                  </a:lnTo>
                  <a:lnTo>
                    <a:pt x="2307" y="2208"/>
                  </a:lnTo>
                  <a:lnTo>
                    <a:pt x="2287" y="2210"/>
                  </a:lnTo>
                  <a:lnTo>
                    <a:pt x="2268" y="2210"/>
                  </a:lnTo>
                  <a:lnTo>
                    <a:pt x="2252" y="2206"/>
                  </a:lnTo>
                  <a:lnTo>
                    <a:pt x="2239" y="2199"/>
                  </a:lnTo>
                  <a:lnTo>
                    <a:pt x="2237" y="2195"/>
                  </a:lnTo>
                  <a:lnTo>
                    <a:pt x="2233" y="2191"/>
                  </a:lnTo>
                  <a:lnTo>
                    <a:pt x="2227" y="2173"/>
                  </a:lnTo>
                  <a:lnTo>
                    <a:pt x="2227" y="2158"/>
                  </a:lnTo>
                  <a:lnTo>
                    <a:pt x="2229" y="2144"/>
                  </a:lnTo>
                  <a:lnTo>
                    <a:pt x="2229" y="2129"/>
                  </a:lnTo>
                  <a:lnTo>
                    <a:pt x="2225" y="2113"/>
                  </a:lnTo>
                  <a:lnTo>
                    <a:pt x="2213" y="2094"/>
                  </a:lnTo>
                  <a:lnTo>
                    <a:pt x="2200" y="2072"/>
                  </a:lnTo>
                  <a:lnTo>
                    <a:pt x="2194" y="2051"/>
                  </a:lnTo>
                  <a:lnTo>
                    <a:pt x="2190" y="2030"/>
                  </a:lnTo>
                  <a:lnTo>
                    <a:pt x="2186" y="2008"/>
                  </a:lnTo>
                  <a:lnTo>
                    <a:pt x="2177" y="1987"/>
                  </a:lnTo>
                  <a:lnTo>
                    <a:pt x="2163" y="1968"/>
                  </a:lnTo>
                  <a:lnTo>
                    <a:pt x="2153" y="1944"/>
                  </a:lnTo>
                  <a:lnTo>
                    <a:pt x="2145" y="1921"/>
                  </a:lnTo>
                  <a:lnTo>
                    <a:pt x="2142" y="1898"/>
                  </a:lnTo>
                  <a:lnTo>
                    <a:pt x="2142" y="1874"/>
                  </a:lnTo>
                  <a:lnTo>
                    <a:pt x="2151" y="1857"/>
                  </a:lnTo>
                  <a:lnTo>
                    <a:pt x="2165" y="1837"/>
                  </a:lnTo>
                  <a:lnTo>
                    <a:pt x="2173" y="1822"/>
                  </a:lnTo>
                  <a:lnTo>
                    <a:pt x="2177" y="1808"/>
                  </a:lnTo>
                  <a:lnTo>
                    <a:pt x="2175" y="1797"/>
                  </a:lnTo>
                  <a:lnTo>
                    <a:pt x="2165" y="1791"/>
                  </a:lnTo>
                  <a:lnTo>
                    <a:pt x="2157" y="1783"/>
                  </a:lnTo>
                  <a:lnTo>
                    <a:pt x="2157" y="1773"/>
                  </a:lnTo>
                  <a:lnTo>
                    <a:pt x="2159" y="1762"/>
                  </a:lnTo>
                  <a:lnTo>
                    <a:pt x="2159" y="1748"/>
                  </a:lnTo>
                  <a:lnTo>
                    <a:pt x="2155" y="1734"/>
                  </a:lnTo>
                  <a:lnTo>
                    <a:pt x="2145" y="1725"/>
                  </a:lnTo>
                  <a:lnTo>
                    <a:pt x="2128" y="1709"/>
                  </a:lnTo>
                  <a:lnTo>
                    <a:pt x="2116" y="1690"/>
                  </a:lnTo>
                  <a:lnTo>
                    <a:pt x="2107" y="1667"/>
                  </a:lnTo>
                  <a:lnTo>
                    <a:pt x="2105" y="1645"/>
                  </a:lnTo>
                  <a:lnTo>
                    <a:pt x="2107" y="1628"/>
                  </a:lnTo>
                  <a:lnTo>
                    <a:pt x="2112" y="1616"/>
                  </a:lnTo>
                  <a:lnTo>
                    <a:pt x="2114" y="1600"/>
                  </a:lnTo>
                  <a:lnTo>
                    <a:pt x="2114" y="1587"/>
                  </a:lnTo>
                  <a:lnTo>
                    <a:pt x="2109" y="1575"/>
                  </a:lnTo>
                  <a:lnTo>
                    <a:pt x="2101" y="1566"/>
                  </a:lnTo>
                  <a:lnTo>
                    <a:pt x="2085" y="1564"/>
                  </a:lnTo>
                  <a:lnTo>
                    <a:pt x="2064" y="1560"/>
                  </a:lnTo>
                  <a:lnTo>
                    <a:pt x="2039" y="1554"/>
                  </a:lnTo>
                  <a:lnTo>
                    <a:pt x="2013" y="1548"/>
                  </a:lnTo>
                  <a:lnTo>
                    <a:pt x="1988" y="1544"/>
                  </a:lnTo>
                  <a:lnTo>
                    <a:pt x="1978" y="1544"/>
                  </a:lnTo>
                  <a:lnTo>
                    <a:pt x="1971" y="1544"/>
                  </a:lnTo>
                  <a:lnTo>
                    <a:pt x="1963" y="1544"/>
                  </a:lnTo>
                  <a:lnTo>
                    <a:pt x="1957" y="1546"/>
                  </a:lnTo>
                  <a:lnTo>
                    <a:pt x="1930" y="1554"/>
                  </a:lnTo>
                  <a:lnTo>
                    <a:pt x="1906" y="1562"/>
                  </a:lnTo>
                  <a:lnTo>
                    <a:pt x="1870" y="1573"/>
                  </a:lnTo>
                  <a:lnTo>
                    <a:pt x="1858" y="1573"/>
                  </a:lnTo>
                  <a:lnTo>
                    <a:pt x="1846" y="1569"/>
                  </a:lnTo>
                  <a:lnTo>
                    <a:pt x="1833" y="1562"/>
                  </a:lnTo>
                  <a:lnTo>
                    <a:pt x="1811" y="1542"/>
                  </a:lnTo>
                  <a:lnTo>
                    <a:pt x="1788" y="1521"/>
                  </a:lnTo>
                  <a:lnTo>
                    <a:pt x="1765" y="1498"/>
                  </a:lnTo>
                  <a:lnTo>
                    <a:pt x="1737" y="1470"/>
                  </a:lnTo>
                  <a:lnTo>
                    <a:pt x="1710" y="1441"/>
                  </a:lnTo>
                  <a:lnTo>
                    <a:pt x="1701" y="1432"/>
                  </a:lnTo>
                  <a:lnTo>
                    <a:pt x="1693" y="1420"/>
                  </a:lnTo>
                  <a:lnTo>
                    <a:pt x="1685" y="1406"/>
                  </a:lnTo>
                  <a:lnTo>
                    <a:pt x="1685" y="1393"/>
                  </a:lnTo>
                  <a:lnTo>
                    <a:pt x="1691" y="1381"/>
                  </a:lnTo>
                  <a:lnTo>
                    <a:pt x="1693" y="1379"/>
                  </a:lnTo>
                  <a:lnTo>
                    <a:pt x="1702" y="1369"/>
                  </a:lnTo>
                  <a:lnTo>
                    <a:pt x="1704" y="1362"/>
                  </a:lnTo>
                  <a:lnTo>
                    <a:pt x="1704" y="1354"/>
                  </a:lnTo>
                  <a:lnTo>
                    <a:pt x="1699" y="1346"/>
                  </a:lnTo>
                  <a:lnTo>
                    <a:pt x="1693" y="1338"/>
                  </a:lnTo>
                  <a:lnTo>
                    <a:pt x="1687" y="1333"/>
                  </a:lnTo>
                  <a:lnTo>
                    <a:pt x="1683" y="1317"/>
                  </a:lnTo>
                  <a:lnTo>
                    <a:pt x="1685" y="1300"/>
                  </a:lnTo>
                  <a:lnTo>
                    <a:pt x="1693" y="1280"/>
                  </a:lnTo>
                  <a:lnTo>
                    <a:pt x="1697" y="1270"/>
                  </a:lnTo>
                  <a:lnTo>
                    <a:pt x="1702" y="1263"/>
                  </a:lnTo>
                  <a:lnTo>
                    <a:pt x="1706" y="1257"/>
                  </a:lnTo>
                  <a:lnTo>
                    <a:pt x="1710" y="1251"/>
                  </a:lnTo>
                  <a:lnTo>
                    <a:pt x="1716" y="1237"/>
                  </a:lnTo>
                  <a:lnTo>
                    <a:pt x="1722" y="1220"/>
                  </a:lnTo>
                  <a:lnTo>
                    <a:pt x="1728" y="1202"/>
                  </a:lnTo>
                  <a:lnTo>
                    <a:pt x="1735" y="1185"/>
                  </a:lnTo>
                  <a:lnTo>
                    <a:pt x="1745" y="1173"/>
                  </a:lnTo>
                  <a:lnTo>
                    <a:pt x="1757" y="1167"/>
                  </a:lnTo>
                  <a:lnTo>
                    <a:pt x="1774" y="1162"/>
                  </a:lnTo>
                  <a:lnTo>
                    <a:pt x="1790" y="1148"/>
                  </a:lnTo>
                  <a:lnTo>
                    <a:pt x="1800" y="1131"/>
                  </a:lnTo>
                  <a:lnTo>
                    <a:pt x="1803" y="1111"/>
                  </a:lnTo>
                  <a:lnTo>
                    <a:pt x="1807" y="1092"/>
                  </a:lnTo>
                  <a:lnTo>
                    <a:pt x="1817" y="1076"/>
                  </a:lnTo>
                  <a:lnTo>
                    <a:pt x="1833" y="1065"/>
                  </a:lnTo>
                  <a:lnTo>
                    <a:pt x="1840" y="1061"/>
                  </a:lnTo>
                  <a:lnTo>
                    <a:pt x="1850" y="1059"/>
                  </a:lnTo>
                  <a:lnTo>
                    <a:pt x="1864" y="1055"/>
                  </a:lnTo>
                  <a:lnTo>
                    <a:pt x="1875" y="1047"/>
                  </a:lnTo>
                  <a:lnTo>
                    <a:pt x="1889" y="1041"/>
                  </a:lnTo>
                  <a:lnTo>
                    <a:pt x="1906" y="1035"/>
                  </a:lnTo>
                  <a:lnTo>
                    <a:pt x="1918" y="1035"/>
                  </a:lnTo>
                  <a:lnTo>
                    <a:pt x="1932" y="1033"/>
                  </a:lnTo>
                  <a:lnTo>
                    <a:pt x="1953" y="1032"/>
                  </a:lnTo>
                  <a:lnTo>
                    <a:pt x="1971" y="1028"/>
                  </a:lnTo>
                  <a:lnTo>
                    <a:pt x="1978" y="1026"/>
                  </a:lnTo>
                  <a:lnTo>
                    <a:pt x="1988" y="1022"/>
                  </a:lnTo>
                  <a:lnTo>
                    <a:pt x="2006" y="1016"/>
                  </a:lnTo>
                  <a:lnTo>
                    <a:pt x="2023" y="1010"/>
                  </a:lnTo>
                  <a:lnTo>
                    <a:pt x="2046" y="1010"/>
                  </a:lnTo>
                  <a:lnTo>
                    <a:pt x="2068" y="1008"/>
                  </a:lnTo>
                  <a:lnTo>
                    <a:pt x="2087" y="1006"/>
                  </a:lnTo>
                  <a:lnTo>
                    <a:pt x="2105" y="1004"/>
                  </a:lnTo>
                  <a:lnTo>
                    <a:pt x="2116" y="1006"/>
                  </a:lnTo>
                  <a:lnTo>
                    <a:pt x="2126" y="1008"/>
                  </a:lnTo>
                  <a:lnTo>
                    <a:pt x="2132" y="1018"/>
                  </a:lnTo>
                  <a:lnTo>
                    <a:pt x="2132" y="1032"/>
                  </a:lnTo>
                  <a:lnTo>
                    <a:pt x="2134" y="1049"/>
                  </a:lnTo>
                  <a:lnTo>
                    <a:pt x="2142" y="1063"/>
                  </a:lnTo>
                  <a:lnTo>
                    <a:pt x="2157" y="1074"/>
                  </a:lnTo>
                  <a:lnTo>
                    <a:pt x="2173" y="1082"/>
                  </a:lnTo>
                  <a:lnTo>
                    <a:pt x="2190" y="1090"/>
                  </a:lnTo>
                  <a:lnTo>
                    <a:pt x="2206" y="1098"/>
                  </a:lnTo>
                  <a:lnTo>
                    <a:pt x="2239" y="1115"/>
                  </a:lnTo>
                  <a:lnTo>
                    <a:pt x="2252" y="1121"/>
                  </a:lnTo>
                  <a:lnTo>
                    <a:pt x="2266" y="1121"/>
                  </a:lnTo>
                  <a:lnTo>
                    <a:pt x="2276" y="1119"/>
                  </a:lnTo>
                  <a:lnTo>
                    <a:pt x="2283" y="1111"/>
                  </a:lnTo>
                  <a:lnTo>
                    <a:pt x="2291" y="1100"/>
                  </a:lnTo>
                  <a:lnTo>
                    <a:pt x="2305" y="1094"/>
                  </a:lnTo>
                  <a:lnTo>
                    <a:pt x="2322" y="1094"/>
                  </a:lnTo>
                  <a:lnTo>
                    <a:pt x="2342" y="1096"/>
                  </a:lnTo>
                  <a:lnTo>
                    <a:pt x="2359" y="1100"/>
                  </a:lnTo>
                  <a:lnTo>
                    <a:pt x="2384" y="1105"/>
                  </a:lnTo>
                  <a:lnTo>
                    <a:pt x="2416" y="1109"/>
                  </a:lnTo>
                  <a:lnTo>
                    <a:pt x="2445" y="1113"/>
                  </a:lnTo>
                  <a:lnTo>
                    <a:pt x="2470" y="1113"/>
                  </a:lnTo>
                  <a:lnTo>
                    <a:pt x="2489" y="1107"/>
                  </a:lnTo>
                  <a:lnTo>
                    <a:pt x="2507" y="1096"/>
                  </a:lnTo>
                  <a:lnTo>
                    <a:pt x="2520" y="1080"/>
                  </a:lnTo>
                  <a:lnTo>
                    <a:pt x="2526" y="1061"/>
                  </a:lnTo>
                  <a:lnTo>
                    <a:pt x="2524" y="1049"/>
                  </a:lnTo>
                  <a:lnTo>
                    <a:pt x="2513" y="1039"/>
                  </a:lnTo>
                  <a:lnTo>
                    <a:pt x="2493" y="1035"/>
                  </a:lnTo>
                  <a:lnTo>
                    <a:pt x="2472" y="1032"/>
                  </a:lnTo>
                  <a:lnTo>
                    <a:pt x="2445" y="1032"/>
                  </a:lnTo>
                  <a:lnTo>
                    <a:pt x="2419" y="1030"/>
                  </a:lnTo>
                  <a:lnTo>
                    <a:pt x="2402" y="1026"/>
                  </a:lnTo>
                  <a:lnTo>
                    <a:pt x="2390" y="1020"/>
                  </a:lnTo>
                  <a:lnTo>
                    <a:pt x="2384" y="1010"/>
                  </a:lnTo>
                  <a:lnTo>
                    <a:pt x="2386" y="995"/>
                  </a:lnTo>
                  <a:lnTo>
                    <a:pt x="2394" y="975"/>
                  </a:lnTo>
                  <a:lnTo>
                    <a:pt x="2404" y="958"/>
                  </a:lnTo>
                  <a:lnTo>
                    <a:pt x="2417" y="944"/>
                  </a:lnTo>
                  <a:lnTo>
                    <a:pt x="2433" y="933"/>
                  </a:lnTo>
                  <a:lnTo>
                    <a:pt x="2470" y="921"/>
                  </a:lnTo>
                  <a:lnTo>
                    <a:pt x="2505" y="917"/>
                  </a:lnTo>
                  <a:lnTo>
                    <a:pt x="2524" y="919"/>
                  </a:lnTo>
                  <a:lnTo>
                    <a:pt x="2546" y="925"/>
                  </a:lnTo>
                  <a:lnTo>
                    <a:pt x="2569" y="931"/>
                  </a:lnTo>
                  <a:lnTo>
                    <a:pt x="2592" y="933"/>
                  </a:lnTo>
                  <a:lnTo>
                    <a:pt x="2604" y="929"/>
                  </a:lnTo>
                  <a:lnTo>
                    <a:pt x="2610" y="923"/>
                  </a:lnTo>
                  <a:lnTo>
                    <a:pt x="2610" y="915"/>
                  </a:lnTo>
                  <a:lnTo>
                    <a:pt x="2604" y="905"/>
                  </a:lnTo>
                  <a:lnTo>
                    <a:pt x="2594" y="896"/>
                  </a:lnTo>
                  <a:lnTo>
                    <a:pt x="2581" y="886"/>
                  </a:lnTo>
                  <a:lnTo>
                    <a:pt x="2563" y="872"/>
                  </a:lnTo>
                  <a:lnTo>
                    <a:pt x="2553" y="857"/>
                  </a:lnTo>
                  <a:lnTo>
                    <a:pt x="2553" y="843"/>
                  </a:lnTo>
                  <a:lnTo>
                    <a:pt x="2559" y="832"/>
                  </a:lnTo>
                  <a:lnTo>
                    <a:pt x="2563" y="826"/>
                  </a:lnTo>
                  <a:lnTo>
                    <a:pt x="2565" y="822"/>
                  </a:lnTo>
                  <a:lnTo>
                    <a:pt x="2565" y="818"/>
                  </a:lnTo>
                  <a:lnTo>
                    <a:pt x="2565" y="816"/>
                  </a:lnTo>
                  <a:lnTo>
                    <a:pt x="2563" y="812"/>
                  </a:lnTo>
                  <a:lnTo>
                    <a:pt x="2559" y="812"/>
                  </a:lnTo>
                  <a:lnTo>
                    <a:pt x="2553" y="812"/>
                  </a:lnTo>
                  <a:lnTo>
                    <a:pt x="2548" y="814"/>
                  </a:lnTo>
                  <a:lnTo>
                    <a:pt x="2540" y="818"/>
                  </a:lnTo>
                  <a:lnTo>
                    <a:pt x="2526" y="826"/>
                  </a:lnTo>
                  <a:lnTo>
                    <a:pt x="2513" y="835"/>
                  </a:lnTo>
                  <a:lnTo>
                    <a:pt x="2499" y="845"/>
                  </a:lnTo>
                  <a:lnTo>
                    <a:pt x="2487" y="851"/>
                  </a:lnTo>
                  <a:lnTo>
                    <a:pt x="2478" y="851"/>
                  </a:lnTo>
                  <a:lnTo>
                    <a:pt x="2472" y="845"/>
                  </a:lnTo>
                  <a:lnTo>
                    <a:pt x="2464" y="837"/>
                  </a:lnTo>
                  <a:lnTo>
                    <a:pt x="2451" y="835"/>
                  </a:lnTo>
                  <a:lnTo>
                    <a:pt x="2435" y="839"/>
                  </a:lnTo>
                  <a:lnTo>
                    <a:pt x="2419" y="847"/>
                  </a:lnTo>
                  <a:lnTo>
                    <a:pt x="2408" y="861"/>
                  </a:lnTo>
                  <a:lnTo>
                    <a:pt x="2404" y="874"/>
                  </a:lnTo>
                  <a:lnTo>
                    <a:pt x="2404" y="896"/>
                  </a:lnTo>
                  <a:lnTo>
                    <a:pt x="2406" y="909"/>
                  </a:lnTo>
                  <a:lnTo>
                    <a:pt x="2406" y="921"/>
                  </a:lnTo>
                  <a:lnTo>
                    <a:pt x="2400" y="934"/>
                  </a:lnTo>
                  <a:lnTo>
                    <a:pt x="2386" y="956"/>
                  </a:lnTo>
                  <a:lnTo>
                    <a:pt x="2365" y="967"/>
                  </a:lnTo>
                  <a:lnTo>
                    <a:pt x="2344" y="971"/>
                  </a:lnTo>
                  <a:lnTo>
                    <a:pt x="2336" y="973"/>
                  </a:lnTo>
                  <a:lnTo>
                    <a:pt x="2334" y="979"/>
                  </a:lnTo>
                  <a:lnTo>
                    <a:pt x="2334" y="991"/>
                  </a:lnTo>
                  <a:lnTo>
                    <a:pt x="2334" y="1002"/>
                  </a:lnTo>
                  <a:lnTo>
                    <a:pt x="2332" y="1012"/>
                  </a:lnTo>
                  <a:lnTo>
                    <a:pt x="2324" y="1020"/>
                  </a:lnTo>
                  <a:lnTo>
                    <a:pt x="2313" y="1022"/>
                  </a:lnTo>
                  <a:lnTo>
                    <a:pt x="2301" y="1018"/>
                  </a:lnTo>
                  <a:lnTo>
                    <a:pt x="2293" y="1006"/>
                  </a:lnTo>
                  <a:lnTo>
                    <a:pt x="2285" y="993"/>
                  </a:lnTo>
                  <a:lnTo>
                    <a:pt x="2278" y="977"/>
                  </a:lnTo>
                  <a:lnTo>
                    <a:pt x="2264" y="952"/>
                  </a:lnTo>
                  <a:lnTo>
                    <a:pt x="2252" y="933"/>
                  </a:lnTo>
                  <a:lnTo>
                    <a:pt x="2239" y="917"/>
                  </a:lnTo>
                  <a:lnTo>
                    <a:pt x="2239" y="917"/>
                  </a:lnTo>
                  <a:lnTo>
                    <a:pt x="2227" y="901"/>
                  </a:lnTo>
                  <a:lnTo>
                    <a:pt x="2213" y="890"/>
                  </a:lnTo>
                  <a:lnTo>
                    <a:pt x="2198" y="874"/>
                  </a:lnTo>
                  <a:lnTo>
                    <a:pt x="2192" y="870"/>
                  </a:lnTo>
                  <a:lnTo>
                    <a:pt x="2186" y="868"/>
                  </a:lnTo>
                  <a:lnTo>
                    <a:pt x="2180" y="866"/>
                  </a:lnTo>
                  <a:lnTo>
                    <a:pt x="2177" y="868"/>
                  </a:lnTo>
                  <a:lnTo>
                    <a:pt x="2175" y="870"/>
                  </a:lnTo>
                  <a:lnTo>
                    <a:pt x="2173" y="872"/>
                  </a:lnTo>
                  <a:lnTo>
                    <a:pt x="2173" y="878"/>
                  </a:lnTo>
                  <a:lnTo>
                    <a:pt x="2177" y="882"/>
                  </a:lnTo>
                  <a:lnTo>
                    <a:pt x="2180" y="888"/>
                  </a:lnTo>
                  <a:lnTo>
                    <a:pt x="2194" y="901"/>
                  </a:lnTo>
                  <a:lnTo>
                    <a:pt x="2204" y="909"/>
                  </a:lnTo>
                  <a:lnTo>
                    <a:pt x="2213" y="915"/>
                  </a:lnTo>
                  <a:lnTo>
                    <a:pt x="2227" y="917"/>
                  </a:lnTo>
                  <a:lnTo>
                    <a:pt x="2233" y="917"/>
                  </a:lnTo>
                  <a:lnTo>
                    <a:pt x="2237" y="919"/>
                  </a:lnTo>
                  <a:lnTo>
                    <a:pt x="2239" y="923"/>
                  </a:lnTo>
                  <a:lnTo>
                    <a:pt x="2241" y="929"/>
                  </a:lnTo>
                  <a:lnTo>
                    <a:pt x="2241" y="936"/>
                  </a:lnTo>
                  <a:lnTo>
                    <a:pt x="2241" y="942"/>
                  </a:lnTo>
                  <a:lnTo>
                    <a:pt x="2239" y="950"/>
                  </a:lnTo>
                  <a:lnTo>
                    <a:pt x="2237" y="958"/>
                  </a:lnTo>
                  <a:lnTo>
                    <a:pt x="2235" y="966"/>
                  </a:lnTo>
                  <a:lnTo>
                    <a:pt x="2233" y="971"/>
                  </a:lnTo>
                  <a:lnTo>
                    <a:pt x="2229" y="979"/>
                  </a:lnTo>
                  <a:lnTo>
                    <a:pt x="2223" y="991"/>
                  </a:lnTo>
                  <a:lnTo>
                    <a:pt x="2217" y="1002"/>
                  </a:lnTo>
                  <a:lnTo>
                    <a:pt x="2210" y="1010"/>
                  </a:lnTo>
                  <a:lnTo>
                    <a:pt x="2204" y="1014"/>
                  </a:lnTo>
                  <a:lnTo>
                    <a:pt x="2200" y="1012"/>
                  </a:lnTo>
                  <a:lnTo>
                    <a:pt x="2198" y="1000"/>
                  </a:lnTo>
                  <a:lnTo>
                    <a:pt x="2198" y="979"/>
                  </a:lnTo>
                  <a:lnTo>
                    <a:pt x="2194" y="960"/>
                  </a:lnTo>
                  <a:lnTo>
                    <a:pt x="2190" y="944"/>
                  </a:lnTo>
                  <a:lnTo>
                    <a:pt x="2180" y="933"/>
                  </a:lnTo>
                  <a:lnTo>
                    <a:pt x="2165" y="925"/>
                  </a:lnTo>
                  <a:lnTo>
                    <a:pt x="2151" y="917"/>
                  </a:lnTo>
                  <a:lnTo>
                    <a:pt x="2140" y="909"/>
                  </a:lnTo>
                  <a:lnTo>
                    <a:pt x="2130" y="900"/>
                  </a:lnTo>
                  <a:lnTo>
                    <a:pt x="2118" y="892"/>
                  </a:lnTo>
                  <a:lnTo>
                    <a:pt x="2105" y="886"/>
                  </a:lnTo>
                  <a:lnTo>
                    <a:pt x="2085" y="884"/>
                  </a:lnTo>
                  <a:lnTo>
                    <a:pt x="2066" y="882"/>
                  </a:lnTo>
                  <a:lnTo>
                    <a:pt x="2046" y="882"/>
                  </a:lnTo>
                  <a:lnTo>
                    <a:pt x="2029" y="882"/>
                  </a:lnTo>
                  <a:lnTo>
                    <a:pt x="2015" y="882"/>
                  </a:lnTo>
                  <a:lnTo>
                    <a:pt x="2004" y="886"/>
                  </a:lnTo>
                  <a:lnTo>
                    <a:pt x="1998" y="892"/>
                  </a:lnTo>
                  <a:lnTo>
                    <a:pt x="1998" y="903"/>
                  </a:lnTo>
                  <a:lnTo>
                    <a:pt x="2002" y="923"/>
                  </a:lnTo>
                  <a:lnTo>
                    <a:pt x="2000" y="940"/>
                  </a:lnTo>
                  <a:lnTo>
                    <a:pt x="1996" y="952"/>
                  </a:lnTo>
                  <a:lnTo>
                    <a:pt x="1988" y="960"/>
                  </a:lnTo>
                  <a:lnTo>
                    <a:pt x="1984" y="960"/>
                  </a:lnTo>
                  <a:lnTo>
                    <a:pt x="1976" y="960"/>
                  </a:lnTo>
                  <a:lnTo>
                    <a:pt x="1971" y="962"/>
                  </a:lnTo>
                  <a:lnTo>
                    <a:pt x="1965" y="962"/>
                  </a:lnTo>
                  <a:lnTo>
                    <a:pt x="1959" y="964"/>
                  </a:lnTo>
                  <a:lnTo>
                    <a:pt x="1955" y="967"/>
                  </a:lnTo>
                  <a:lnTo>
                    <a:pt x="1953" y="971"/>
                  </a:lnTo>
                  <a:lnTo>
                    <a:pt x="1951" y="975"/>
                  </a:lnTo>
                  <a:lnTo>
                    <a:pt x="1951" y="981"/>
                  </a:lnTo>
                  <a:lnTo>
                    <a:pt x="1951" y="989"/>
                  </a:lnTo>
                  <a:lnTo>
                    <a:pt x="1951" y="993"/>
                  </a:lnTo>
                  <a:lnTo>
                    <a:pt x="1949" y="997"/>
                  </a:lnTo>
                  <a:lnTo>
                    <a:pt x="1947" y="999"/>
                  </a:lnTo>
                  <a:lnTo>
                    <a:pt x="1945" y="1000"/>
                  </a:lnTo>
                  <a:lnTo>
                    <a:pt x="1941" y="1002"/>
                  </a:lnTo>
                  <a:lnTo>
                    <a:pt x="1936" y="1006"/>
                  </a:lnTo>
                  <a:lnTo>
                    <a:pt x="1932" y="1010"/>
                  </a:lnTo>
                  <a:lnTo>
                    <a:pt x="1924" y="1014"/>
                  </a:lnTo>
                  <a:lnTo>
                    <a:pt x="1916" y="1020"/>
                  </a:lnTo>
                  <a:lnTo>
                    <a:pt x="1906" y="1024"/>
                  </a:lnTo>
                  <a:lnTo>
                    <a:pt x="1891" y="1026"/>
                  </a:lnTo>
                  <a:lnTo>
                    <a:pt x="1873" y="1020"/>
                  </a:lnTo>
                  <a:lnTo>
                    <a:pt x="1862" y="1016"/>
                  </a:lnTo>
                  <a:lnTo>
                    <a:pt x="1848" y="1016"/>
                  </a:lnTo>
                  <a:lnTo>
                    <a:pt x="1833" y="1016"/>
                  </a:lnTo>
                  <a:lnTo>
                    <a:pt x="1827" y="1016"/>
                  </a:lnTo>
                  <a:lnTo>
                    <a:pt x="1823" y="1016"/>
                  </a:lnTo>
                  <a:lnTo>
                    <a:pt x="1817" y="1014"/>
                  </a:lnTo>
                  <a:lnTo>
                    <a:pt x="1813" y="1012"/>
                  </a:lnTo>
                  <a:lnTo>
                    <a:pt x="1811" y="1010"/>
                  </a:lnTo>
                  <a:lnTo>
                    <a:pt x="1809" y="1006"/>
                  </a:lnTo>
                  <a:lnTo>
                    <a:pt x="1807" y="1000"/>
                  </a:lnTo>
                  <a:lnTo>
                    <a:pt x="1805" y="987"/>
                  </a:lnTo>
                  <a:lnTo>
                    <a:pt x="1802" y="973"/>
                  </a:lnTo>
                  <a:lnTo>
                    <a:pt x="1800" y="964"/>
                  </a:lnTo>
                  <a:lnTo>
                    <a:pt x="1798" y="952"/>
                  </a:lnTo>
                  <a:lnTo>
                    <a:pt x="1803" y="938"/>
                  </a:lnTo>
                  <a:lnTo>
                    <a:pt x="1807" y="927"/>
                  </a:lnTo>
                  <a:lnTo>
                    <a:pt x="1809" y="915"/>
                  </a:lnTo>
                  <a:lnTo>
                    <a:pt x="1811" y="903"/>
                  </a:lnTo>
                  <a:lnTo>
                    <a:pt x="1813" y="896"/>
                  </a:lnTo>
                  <a:lnTo>
                    <a:pt x="1819" y="890"/>
                  </a:lnTo>
                  <a:lnTo>
                    <a:pt x="1831" y="888"/>
                  </a:lnTo>
                  <a:lnTo>
                    <a:pt x="1833" y="888"/>
                  </a:lnTo>
                  <a:lnTo>
                    <a:pt x="1848" y="890"/>
                  </a:lnTo>
                  <a:lnTo>
                    <a:pt x="1862" y="892"/>
                  </a:lnTo>
                  <a:lnTo>
                    <a:pt x="1875" y="894"/>
                  </a:lnTo>
                  <a:lnTo>
                    <a:pt x="1893" y="894"/>
                  </a:lnTo>
                  <a:lnTo>
                    <a:pt x="1901" y="894"/>
                  </a:lnTo>
                  <a:lnTo>
                    <a:pt x="1906" y="892"/>
                  </a:lnTo>
                  <a:lnTo>
                    <a:pt x="1922" y="884"/>
                  </a:lnTo>
                  <a:lnTo>
                    <a:pt x="1932" y="870"/>
                  </a:lnTo>
                  <a:lnTo>
                    <a:pt x="1934" y="857"/>
                  </a:lnTo>
                  <a:lnTo>
                    <a:pt x="1924" y="841"/>
                  </a:lnTo>
                  <a:lnTo>
                    <a:pt x="1910" y="824"/>
                  </a:lnTo>
                  <a:lnTo>
                    <a:pt x="1908" y="804"/>
                  </a:lnTo>
                  <a:lnTo>
                    <a:pt x="1912" y="785"/>
                  </a:lnTo>
                  <a:lnTo>
                    <a:pt x="1920" y="766"/>
                  </a:lnTo>
                  <a:lnTo>
                    <a:pt x="1930" y="754"/>
                  </a:lnTo>
                  <a:lnTo>
                    <a:pt x="1940" y="748"/>
                  </a:lnTo>
                  <a:lnTo>
                    <a:pt x="1953" y="748"/>
                  </a:lnTo>
                  <a:lnTo>
                    <a:pt x="1971" y="744"/>
                  </a:lnTo>
                  <a:lnTo>
                    <a:pt x="1976" y="744"/>
                  </a:lnTo>
                  <a:lnTo>
                    <a:pt x="1988" y="740"/>
                  </a:lnTo>
                  <a:lnTo>
                    <a:pt x="2015" y="727"/>
                  </a:lnTo>
                  <a:lnTo>
                    <a:pt x="2041" y="709"/>
                  </a:lnTo>
                  <a:lnTo>
                    <a:pt x="2060" y="692"/>
                  </a:lnTo>
                  <a:lnTo>
                    <a:pt x="2068" y="680"/>
                  </a:lnTo>
                  <a:lnTo>
                    <a:pt x="2074" y="666"/>
                  </a:lnTo>
                  <a:lnTo>
                    <a:pt x="2077" y="655"/>
                  </a:lnTo>
                  <a:lnTo>
                    <a:pt x="2081" y="643"/>
                  </a:lnTo>
                  <a:lnTo>
                    <a:pt x="2087" y="633"/>
                  </a:lnTo>
                  <a:lnTo>
                    <a:pt x="2097" y="632"/>
                  </a:lnTo>
                  <a:lnTo>
                    <a:pt x="2105" y="633"/>
                  </a:lnTo>
                  <a:lnTo>
                    <a:pt x="2109" y="637"/>
                  </a:lnTo>
                  <a:lnTo>
                    <a:pt x="2112" y="643"/>
                  </a:lnTo>
                  <a:lnTo>
                    <a:pt x="2118" y="649"/>
                  </a:lnTo>
                  <a:lnTo>
                    <a:pt x="2124" y="655"/>
                  </a:lnTo>
                  <a:lnTo>
                    <a:pt x="2140" y="657"/>
                  </a:lnTo>
                  <a:lnTo>
                    <a:pt x="2163" y="653"/>
                  </a:lnTo>
                  <a:lnTo>
                    <a:pt x="2178" y="649"/>
                  </a:lnTo>
                  <a:lnTo>
                    <a:pt x="2194" y="645"/>
                  </a:lnTo>
                  <a:lnTo>
                    <a:pt x="2213" y="641"/>
                  </a:lnTo>
                  <a:lnTo>
                    <a:pt x="2223" y="643"/>
                  </a:lnTo>
                  <a:lnTo>
                    <a:pt x="2231" y="645"/>
                  </a:lnTo>
                  <a:lnTo>
                    <a:pt x="2239" y="647"/>
                  </a:lnTo>
                  <a:lnTo>
                    <a:pt x="2256" y="653"/>
                  </a:lnTo>
                  <a:lnTo>
                    <a:pt x="2272" y="655"/>
                  </a:lnTo>
                  <a:lnTo>
                    <a:pt x="2287" y="647"/>
                  </a:lnTo>
                  <a:lnTo>
                    <a:pt x="2295" y="639"/>
                  </a:lnTo>
                  <a:lnTo>
                    <a:pt x="2295" y="630"/>
                  </a:lnTo>
                  <a:lnTo>
                    <a:pt x="2293" y="620"/>
                  </a:lnTo>
                  <a:lnTo>
                    <a:pt x="2291" y="610"/>
                  </a:lnTo>
                  <a:lnTo>
                    <a:pt x="2291" y="602"/>
                  </a:lnTo>
                  <a:lnTo>
                    <a:pt x="2295" y="597"/>
                  </a:lnTo>
                  <a:lnTo>
                    <a:pt x="2305" y="595"/>
                  </a:lnTo>
                  <a:lnTo>
                    <a:pt x="2320" y="597"/>
                  </a:lnTo>
                  <a:lnTo>
                    <a:pt x="2334" y="595"/>
                  </a:lnTo>
                  <a:lnTo>
                    <a:pt x="2344" y="595"/>
                  </a:lnTo>
                  <a:lnTo>
                    <a:pt x="2349" y="591"/>
                  </a:lnTo>
                  <a:lnTo>
                    <a:pt x="2348" y="583"/>
                  </a:lnTo>
                  <a:lnTo>
                    <a:pt x="2340" y="573"/>
                  </a:lnTo>
                  <a:lnTo>
                    <a:pt x="2332" y="566"/>
                  </a:lnTo>
                  <a:lnTo>
                    <a:pt x="2332" y="560"/>
                  </a:lnTo>
                  <a:lnTo>
                    <a:pt x="2336" y="558"/>
                  </a:lnTo>
                  <a:lnTo>
                    <a:pt x="2342" y="556"/>
                  </a:lnTo>
                  <a:lnTo>
                    <a:pt x="2353" y="556"/>
                  </a:lnTo>
                  <a:lnTo>
                    <a:pt x="2363" y="554"/>
                  </a:lnTo>
                  <a:lnTo>
                    <a:pt x="2377" y="548"/>
                  </a:lnTo>
                  <a:lnTo>
                    <a:pt x="2382" y="544"/>
                  </a:lnTo>
                  <a:lnTo>
                    <a:pt x="2388" y="540"/>
                  </a:lnTo>
                  <a:lnTo>
                    <a:pt x="2392" y="534"/>
                  </a:lnTo>
                  <a:lnTo>
                    <a:pt x="2394" y="531"/>
                  </a:lnTo>
                  <a:lnTo>
                    <a:pt x="2394" y="527"/>
                  </a:lnTo>
                  <a:lnTo>
                    <a:pt x="2392" y="523"/>
                  </a:lnTo>
                  <a:lnTo>
                    <a:pt x="2388" y="521"/>
                  </a:lnTo>
                  <a:lnTo>
                    <a:pt x="2384" y="519"/>
                  </a:lnTo>
                  <a:lnTo>
                    <a:pt x="2377" y="519"/>
                  </a:lnTo>
                  <a:lnTo>
                    <a:pt x="2367" y="519"/>
                  </a:lnTo>
                  <a:lnTo>
                    <a:pt x="2351" y="523"/>
                  </a:lnTo>
                  <a:lnTo>
                    <a:pt x="2336" y="527"/>
                  </a:lnTo>
                  <a:lnTo>
                    <a:pt x="2324" y="529"/>
                  </a:lnTo>
                  <a:lnTo>
                    <a:pt x="2311" y="529"/>
                  </a:lnTo>
                  <a:lnTo>
                    <a:pt x="2301" y="523"/>
                  </a:lnTo>
                  <a:lnTo>
                    <a:pt x="2293" y="511"/>
                  </a:lnTo>
                  <a:lnTo>
                    <a:pt x="2291" y="490"/>
                  </a:lnTo>
                  <a:lnTo>
                    <a:pt x="2299" y="470"/>
                  </a:lnTo>
                  <a:lnTo>
                    <a:pt x="2313" y="449"/>
                  </a:lnTo>
                  <a:lnTo>
                    <a:pt x="2328" y="432"/>
                  </a:lnTo>
                  <a:lnTo>
                    <a:pt x="2344" y="414"/>
                  </a:lnTo>
                  <a:lnTo>
                    <a:pt x="2348" y="404"/>
                  </a:lnTo>
                  <a:lnTo>
                    <a:pt x="2344" y="397"/>
                  </a:lnTo>
                  <a:lnTo>
                    <a:pt x="2332" y="391"/>
                  </a:lnTo>
                  <a:lnTo>
                    <a:pt x="2318" y="393"/>
                  </a:lnTo>
                  <a:lnTo>
                    <a:pt x="2307" y="397"/>
                  </a:lnTo>
                  <a:lnTo>
                    <a:pt x="2299" y="410"/>
                  </a:lnTo>
                  <a:lnTo>
                    <a:pt x="2289" y="430"/>
                  </a:lnTo>
                  <a:lnTo>
                    <a:pt x="2274" y="447"/>
                  </a:lnTo>
                  <a:lnTo>
                    <a:pt x="2258" y="463"/>
                  </a:lnTo>
                  <a:lnTo>
                    <a:pt x="2246" y="484"/>
                  </a:lnTo>
                  <a:lnTo>
                    <a:pt x="2245" y="498"/>
                  </a:lnTo>
                  <a:lnTo>
                    <a:pt x="2248" y="513"/>
                  </a:lnTo>
                  <a:lnTo>
                    <a:pt x="2254" y="527"/>
                  </a:lnTo>
                  <a:lnTo>
                    <a:pt x="2260" y="538"/>
                  </a:lnTo>
                  <a:lnTo>
                    <a:pt x="2262" y="552"/>
                  </a:lnTo>
                  <a:lnTo>
                    <a:pt x="2254" y="564"/>
                  </a:lnTo>
                  <a:lnTo>
                    <a:pt x="2246" y="573"/>
                  </a:lnTo>
                  <a:lnTo>
                    <a:pt x="2239" y="581"/>
                  </a:lnTo>
                  <a:lnTo>
                    <a:pt x="2229" y="597"/>
                  </a:lnTo>
                  <a:lnTo>
                    <a:pt x="2217" y="606"/>
                  </a:lnTo>
                  <a:lnTo>
                    <a:pt x="2206" y="610"/>
                  </a:lnTo>
                  <a:lnTo>
                    <a:pt x="2196" y="612"/>
                  </a:lnTo>
                  <a:lnTo>
                    <a:pt x="2188" y="620"/>
                  </a:lnTo>
                  <a:lnTo>
                    <a:pt x="2180" y="626"/>
                  </a:lnTo>
                  <a:lnTo>
                    <a:pt x="2173" y="632"/>
                  </a:lnTo>
                  <a:lnTo>
                    <a:pt x="2167" y="632"/>
                  </a:lnTo>
                  <a:lnTo>
                    <a:pt x="2161" y="624"/>
                  </a:lnTo>
                  <a:lnTo>
                    <a:pt x="2155" y="606"/>
                  </a:lnTo>
                  <a:lnTo>
                    <a:pt x="2149" y="593"/>
                  </a:lnTo>
                  <a:lnTo>
                    <a:pt x="2140" y="581"/>
                  </a:lnTo>
                  <a:lnTo>
                    <a:pt x="2130" y="575"/>
                  </a:lnTo>
                  <a:lnTo>
                    <a:pt x="2118" y="579"/>
                  </a:lnTo>
                  <a:lnTo>
                    <a:pt x="2110" y="587"/>
                  </a:lnTo>
                  <a:lnTo>
                    <a:pt x="2107" y="597"/>
                  </a:lnTo>
                  <a:lnTo>
                    <a:pt x="2101" y="606"/>
                  </a:lnTo>
                  <a:lnTo>
                    <a:pt x="2097" y="612"/>
                  </a:lnTo>
                  <a:lnTo>
                    <a:pt x="2093" y="616"/>
                  </a:lnTo>
                  <a:lnTo>
                    <a:pt x="2085" y="612"/>
                  </a:lnTo>
                  <a:lnTo>
                    <a:pt x="2077" y="600"/>
                  </a:lnTo>
                  <a:lnTo>
                    <a:pt x="2066" y="581"/>
                  </a:lnTo>
                  <a:lnTo>
                    <a:pt x="2054" y="560"/>
                  </a:lnTo>
                  <a:lnTo>
                    <a:pt x="2048" y="536"/>
                  </a:lnTo>
                  <a:lnTo>
                    <a:pt x="2044" y="515"/>
                  </a:lnTo>
                  <a:lnTo>
                    <a:pt x="2048" y="496"/>
                  </a:lnTo>
                  <a:lnTo>
                    <a:pt x="2058" y="478"/>
                  </a:lnTo>
                  <a:lnTo>
                    <a:pt x="2087" y="449"/>
                  </a:lnTo>
                  <a:lnTo>
                    <a:pt x="2118" y="422"/>
                  </a:lnTo>
                  <a:lnTo>
                    <a:pt x="2145" y="393"/>
                  </a:lnTo>
                  <a:lnTo>
                    <a:pt x="2159" y="375"/>
                  </a:lnTo>
                  <a:lnTo>
                    <a:pt x="2177" y="352"/>
                  </a:lnTo>
                  <a:lnTo>
                    <a:pt x="2196" y="329"/>
                  </a:lnTo>
                  <a:lnTo>
                    <a:pt x="2217" y="307"/>
                  </a:lnTo>
                  <a:lnTo>
                    <a:pt x="2239" y="292"/>
                  </a:lnTo>
                  <a:lnTo>
                    <a:pt x="2248" y="286"/>
                  </a:lnTo>
                  <a:lnTo>
                    <a:pt x="2258" y="284"/>
                  </a:lnTo>
                  <a:lnTo>
                    <a:pt x="2278" y="276"/>
                  </a:lnTo>
                  <a:lnTo>
                    <a:pt x="2301" y="265"/>
                  </a:lnTo>
                  <a:lnTo>
                    <a:pt x="2324" y="253"/>
                  </a:lnTo>
                  <a:lnTo>
                    <a:pt x="2348" y="245"/>
                  </a:lnTo>
                  <a:lnTo>
                    <a:pt x="2373" y="241"/>
                  </a:lnTo>
                  <a:lnTo>
                    <a:pt x="2394" y="245"/>
                  </a:lnTo>
                  <a:lnTo>
                    <a:pt x="2417" y="255"/>
                  </a:lnTo>
                  <a:lnTo>
                    <a:pt x="2437" y="259"/>
                  </a:lnTo>
                  <a:lnTo>
                    <a:pt x="2454" y="265"/>
                  </a:lnTo>
                  <a:lnTo>
                    <a:pt x="2470" y="272"/>
                  </a:lnTo>
                  <a:lnTo>
                    <a:pt x="2487" y="284"/>
                  </a:lnTo>
                  <a:lnTo>
                    <a:pt x="2505" y="298"/>
                  </a:lnTo>
                  <a:lnTo>
                    <a:pt x="2515" y="307"/>
                  </a:lnTo>
                  <a:lnTo>
                    <a:pt x="2524" y="317"/>
                  </a:lnTo>
                  <a:lnTo>
                    <a:pt x="2536" y="323"/>
                  </a:lnTo>
                  <a:lnTo>
                    <a:pt x="2553" y="327"/>
                  </a:lnTo>
                  <a:lnTo>
                    <a:pt x="2567" y="332"/>
                  </a:lnTo>
                  <a:lnTo>
                    <a:pt x="2577" y="340"/>
                  </a:lnTo>
                  <a:lnTo>
                    <a:pt x="2583" y="350"/>
                  </a:lnTo>
                  <a:lnTo>
                    <a:pt x="2585" y="360"/>
                  </a:lnTo>
                  <a:lnTo>
                    <a:pt x="2579" y="369"/>
                  </a:lnTo>
                  <a:lnTo>
                    <a:pt x="2569" y="377"/>
                  </a:lnTo>
                  <a:lnTo>
                    <a:pt x="2553" y="379"/>
                  </a:lnTo>
                  <a:lnTo>
                    <a:pt x="2530" y="377"/>
                  </a:lnTo>
                  <a:lnTo>
                    <a:pt x="2509" y="371"/>
                  </a:lnTo>
                  <a:lnTo>
                    <a:pt x="2491" y="366"/>
                  </a:lnTo>
                  <a:lnTo>
                    <a:pt x="2478" y="364"/>
                  </a:lnTo>
                  <a:lnTo>
                    <a:pt x="2466" y="367"/>
                  </a:lnTo>
                  <a:lnTo>
                    <a:pt x="2462" y="377"/>
                  </a:lnTo>
                  <a:lnTo>
                    <a:pt x="2466" y="385"/>
                  </a:lnTo>
                  <a:lnTo>
                    <a:pt x="2476" y="395"/>
                  </a:lnTo>
                  <a:lnTo>
                    <a:pt x="2487" y="404"/>
                  </a:lnTo>
                  <a:lnTo>
                    <a:pt x="2499" y="414"/>
                  </a:lnTo>
                  <a:lnTo>
                    <a:pt x="2513" y="428"/>
                  </a:lnTo>
                  <a:lnTo>
                    <a:pt x="2530" y="437"/>
                  </a:lnTo>
                  <a:lnTo>
                    <a:pt x="2546" y="441"/>
                  </a:lnTo>
                  <a:lnTo>
                    <a:pt x="2559" y="439"/>
                  </a:lnTo>
                  <a:lnTo>
                    <a:pt x="2561" y="437"/>
                  </a:lnTo>
                  <a:lnTo>
                    <a:pt x="2563" y="435"/>
                  </a:lnTo>
                  <a:lnTo>
                    <a:pt x="2561" y="432"/>
                  </a:lnTo>
                  <a:lnTo>
                    <a:pt x="2559" y="428"/>
                  </a:lnTo>
                  <a:lnTo>
                    <a:pt x="2557" y="424"/>
                  </a:lnTo>
                  <a:lnTo>
                    <a:pt x="2555" y="422"/>
                  </a:lnTo>
                  <a:lnTo>
                    <a:pt x="2553" y="418"/>
                  </a:lnTo>
                  <a:lnTo>
                    <a:pt x="2552" y="416"/>
                  </a:lnTo>
                  <a:lnTo>
                    <a:pt x="2552" y="412"/>
                  </a:lnTo>
                  <a:lnTo>
                    <a:pt x="2552" y="412"/>
                  </a:lnTo>
                  <a:lnTo>
                    <a:pt x="2553" y="410"/>
                  </a:lnTo>
                  <a:lnTo>
                    <a:pt x="2557" y="410"/>
                  </a:lnTo>
                  <a:lnTo>
                    <a:pt x="2561" y="412"/>
                  </a:lnTo>
                  <a:lnTo>
                    <a:pt x="2577" y="416"/>
                  </a:lnTo>
                  <a:lnTo>
                    <a:pt x="2590" y="418"/>
                  </a:lnTo>
                  <a:lnTo>
                    <a:pt x="2602" y="418"/>
                  </a:lnTo>
                  <a:lnTo>
                    <a:pt x="2608" y="418"/>
                  </a:lnTo>
                  <a:lnTo>
                    <a:pt x="2610" y="414"/>
                  </a:lnTo>
                  <a:lnTo>
                    <a:pt x="2604" y="406"/>
                  </a:lnTo>
                  <a:lnTo>
                    <a:pt x="2596" y="399"/>
                  </a:lnTo>
                  <a:lnTo>
                    <a:pt x="2600" y="391"/>
                  </a:lnTo>
                  <a:lnTo>
                    <a:pt x="2610" y="387"/>
                  </a:lnTo>
                  <a:lnTo>
                    <a:pt x="2623" y="385"/>
                  </a:lnTo>
                  <a:lnTo>
                    <a:pt x="2641" y="385"/>
                  </a:lnTo>
                  <a:lnTo>
                    <a:pt x="2643" y="385"/>
                  </a:lnTo>
                  <a:lnTo>
                    <a:pt x="2651" y="381"/>
                  </a:lnTo>
                  <a:lnTo>
                    <a:pt x="2653" y="373"/>
                  </a:lnTo>
                  <a:lnTo>
                    <a:pt x="2653" y="364"/>
                  </a:lnTo>
                  <a:lnTo>
                    <a:pt x="2651" y="352"/>
                  </a:lnTo>
                  <a:lnTo>
                    <a:pt x="2649" y="340"/>
                  </a:lnTo>
                  <a:lnTo>
                    <a:pt x="2649" y="329"/>
                  </a:lnTo>
                  <a:lnTo>
                    <a:pt x="2653" y="321"/>
                  </a:lnTo>
                  <a:lnTo>
                    <a:pt x="2660" y="319"/>
                  </a:lnTo>
                  <a:lnTo>
                    <a:pt x="2670" y="323"/>
                  </a:lnTo>
                  <a:lnTo>
                    <a:pt x="2674" y="331"/>
                  </a:lnTo>
                  <a:lnTo>
                    <a:pt x="2678" y="340"/>
                  </a:lnTo>
                  <a:lnTo>
                    <a:pt x="2678" y="352"/>
                  </a:lnTo>
                  <a:lnTo>
                    <a:pt x="2678" y="364"/>
                  </a:lnTo>
                  <a:lnTo>
                    <a:pt x="2680" y="371"/>
                  </a:lnTo>
                  <a:lnTo>
                    <a:pt x="2682" y="373"/>
                  </a:lnTo>
                  <a:lnTo>
                    <a:pt x="2688" y="371"/>
                  </a:lnTo>
                  <a:lnTo>
                    <a:pt x="2697" y="364"/>
                  </a:lnTo>
                  <a:lnTo>
                    <a:pt x="2719" y="346"/>
                  </a:lnTo>
                  <a:lnTo>
                    <a:pt x="2746" y="332"/>
                  </a:lnTo>
                  <a:lnTo>
                    <a:pt x="2777" y="321"/>
                  </a:lnTo>
                  <a:lnTo>
                    <a:pt x="2783" y="321"/>
                  </a:lnTo>
                  <a:lnTo>
                    <a:pt x="2787" y="321"/>
                  </a:lnTo>
                  <a:lnTo>
                    <a:pt x="2791" y="321"/>
                  </a:lnTo>
                  <a:lnTo>
                    <a:pt x="2792" y="323"/>
                  </a:lnTo>
                  <a:lnTo>
                    <a:pt x="2792" y="325"/>
                  </a:lnTo>
                  <a:lnTo>
                    <a:pt x="2792" y="329"/>
                  </a:lnTo>
                  <a:lnTo>
                    <a:pt x="2791" y="331"/>
                  </a:lnTo>
                  <a:lnTo>
                    <a:pt x="2791" y="332"/>
                  </a:lnTo>
                  <a:lnTo>
                    <a:pt x="2789" y="336"/>
                  </a:lnTo>
                  <a:lnTo>
                    <a:pt x="2789" y="338"/>
                  </a:lnTo>
                  <a:lnTo>
                    <a:pt x="2789" y="340"/>
                  </a:lnTo>
                  <a:lnTo>
                    <a:pt x="2791" y="340"/>
                  </a:lnTo>
                  <a:lnTo>
                    <a:pt x="2792" y="340"/>
                  </a:lnTo>
                  <a:lnTo>
                    <a:pt x="2798" y="340"/>
                  </a:lnTo>
                  <a:lnTo>
                    <a:pt x="2804" y="338"/>
                  </a:lnTo>
                  <a:lnTo>
                    <a:pt x="2814" y="334"/>
                  </a:lnTo>
                  <a:lnTo>
                    <a:pt x="2831" y="329"/>
                  </a:lnTo>
                  <a:lnTo>
                    <a:pt x="2859" y="321"/>
                  </a:lnTo>
                  <a:lnTo>
                    <a:pt x="2884" y="315"/>
                  </a:lnTo>
                  <a:lnTo>
                    <a:pt x="2905" y="313"/>
                  </a:lnTo>
                  <a:lnTo>
                    <a:pt x="2911" y="313"/>
                  </a:lnTo>
                  <a:lnTo>
                    <a:pt x="2915" y="311"/>
                  </a:lnTo>
                  <a:lnTo>
                    <a:pt x="2917" y="309"/>
                  </a:lnTo>
                  <a:lnTo>
                    <a:pt x="2919" y="305"/>
                  </a:lnTo>
                  <a:lnTo>
                    <a:pt x="2919" y="301"/>
                  </a:lnTo>
                  <a:lnTo>
                    <a:pt x="2921" y="298"/>
                  </a:lnTo>
                  <a:lnTo>
                    <a:pt x="2921" y="294"/>
                  </a:lnTo>
                  <a:lnTo>
                    <a:pt x="2923" y="292"/>
                  </a:lnTo>
                  <a:lnTo>
                    <a:pt x="2925" y="288"/>
                  </a:lnTo>
                  <a:lnTo>
                    <a:pt x="2928" y="286"/>
                  </a:lnTo>
                  <a:lnTo>
                    <a:pt x="2934" y="286"/>
                  </a:lnTo>
                  <a:lnTo>
                    <a:pt x="2948" y="290"/>
                  </a:lnTo>
                  <a:lnTo>
                    <a:pt x="2960" y="298"/>
                  </a:lnTo>
                  <a:lnTo>
                    <a:pt x="2973" y="307"/>
                  </a:lnTo>
                  <a:lnTo>
                    <a:pt x="2987" y="315"/>
                  </a:lnTo>
                  <a:lnTo>
                    <a:pt x="3004" y="319"/>
                  </a:lnTo>
                  <a:lnTo>
                    <a:pt x="3018" y="317"/>
                  </a:lnTo>
                  <a:lnTo>
                    <a:pt x="3022" y="315"/>
                  </a:lnTo>
                  <a:lnTo>
                    <a:pt x="3022" y="307"/>
                  </a:lnTo>
                  <a:lnTo>
                    <a:pt x="3020" y="299"/>
                  </a:lnTo>
                  <a:lnTo>
                    <a:pt x="3018" y="286"/>
                  </a:lnTo>
                  <a:lnTo>
                    <a:pt x="3020" y="270"/>
                  </a:lnTo>
                  <a:lnTo>
                    <a:pt x="3024" y="251"/>
                  </a:lnTo>
                  <a:lnTo>
                    <a:pt x="3029" y="230"/>
                  </a:lnTo>
                  <a:lnTo>
                    <a:pt x="3039" y="210"/>
                  </a:lnTo>
                  <a:lnTo>
                    <a:pt x="3051" y="195"/>
                  </a:lnTo>
                  <a:lnTo>
                    <a:pt x="3064" y="187"/>
                  </a:lnTo>
                  <a:lnTo>
                    <a:pt x="3074" y="189"/>
                  </a:lnTo>
                  <a:lnTo>
                    <a:pt x="3082" y="197"/>
                  </a:lnTo>
                  <a:lnTo>
                    <a:pt x="3084" y="208"/>
                  </a:lnTo>
                  <a:lnTo>
                    <a:pt x="3086" y="226"/>
                  </a:lnTo>
                  <a:lnTo>
                    <a:pt x="3088" y="245"/>
                  </a:lnTo>
                  <a:lnTo>
                    <a:pt x="3092" y="266"/>
                  </a:lnTo>
                  <a:lnTo>
                    <a:pt x="3094" y="290"/>
                  </a:lnTo>
                  <a:lnTo>
                    <a:pt x="3094" y="309"/>
                  </a:lnTo>
                  <a:lnTo>
                    <a:pt x="3088" y="325"/>
                  </a:lnTo>
                  <a:lnTo>
                    <a:pt x="3080" y="338"/>
                  </a:lnTo>
                  <a:lnTo>
                    <a:pt x="3070" y="352"/>
                  </a:lnTo>
                  <a:lnTo>
                    <a:pt x="3063" y="366"/>
                  </a:lnTo>
                  <a:lnTo>
                    <a:pt x="3063" y="377"/>
                  </a:lnTo>
                  <a:lnTo>
                    <a:pt x="3068" y="383"/>
                  </a:lnTo>
                  <a:lnTo>
                    <a:pt x="3082" y="385"/>
                  </a:lnTo>
                  <a:lnTo>
                    <a:pt x="3101" y="379"/>
                  </a:lnTo>
                  <a:lnTo>
                    <a:pt x="3109" y="375"/>
                  </a:lnTo>
                  <a:lnTo>
                    <a:pt x="3115" y="371"/>
                  </a:lnTo>
                  <a:lnTo>
                    <a:pt x="3121" y="367"/>
                  </a:lnTo>
                  <a:lnTo>
                    <a:pt x="3125" y="362"/>
                  </a:lnTo>
                  <a:lnTo>
                    <a:pt x="3127" y="356"/>
                  </a:lnTo>
                  <a:lnTo>
                    <a:pt x="3129" y="350"/>
                  </a:lnTo>
                  <a:lnTo>
                    <a:pt x="3131" y="344"/>
                  </a:lnTo>
                  <a:lnTo>
                    <a:pt x="3132" y="340"/>
                  </a:lnTo>
                  <a:lnTo>
                    <a:pt x="3134" y="336"/>
                  </a:lnTo>
                  <a:lnTo>
                    <a:pt x="3136" y="336"/>
                  </a:lnTo>
                  <a:lnTo>
                    <a:pt x="3140" y="334"/>
                  </a:lnTo>
                  <a:lnTo>
                    <a:pt x="3156" y="340"/>
                  </a:lnTo>
                  <a:lnTo>
                    <a:pt x="3171" y="352"/>
                  </a:lnTo>
                  <a:lnTo>
                    <a:pt x="3187" y="364"/>
                  </a:lnTo>
                  <a:lnTo>
                    <a:pt x="3206" y="367"/>
                  </a:lnTo>
                  <a:lnTo>
                    <a:pt x="3216" y="366"/>
                  </a:lnTo>
                  <a:lnTo>
                    <a:pt x="3218" y="358"/>
                  </a:lnTo>
                  <a:lnTo>
                    <a:pt x="3214" y="346"/>
                  </a:lnTo>
                  <a:lnTo>
                    <a:pt x="3206" y="334"/>
                  </a:lnTo>
                  <a:lnTo>
                    <a:pt x="3193" y="323"/>
                  </a:lnTo>
                  <a:lnTo>
                    <a:pt x="3179" y="313"/>
                  </a:lnTo>
                  <a:lnTo>
                    <a:pt x="3156" y="307"/>
                  </a:lnTo>
                  <a:lnTo>
                    <a:pt x="3134" y="303"/>
                  </a:lnTo>
                  <a:lnTo>
                    <a:pt x="3129" y="303"/>
                  </a:lnTo>
                  <a:lnTo>
                    <a:pt x="3125" y="301"/>
                  </a:lnTo>
                  <a:lnTo>
                    <a:pt x="3121" y="301"/>
                  </a:lnTo>
                  <a:lnTo>
                    <a:pt x="3119" y="299"/>
                  </a:lnTo>
                  <a:lnTo>
                    <a:pt x="3117" y="296"/>
                  </a:lnTo>
                  <a:lnTo>
                    <a:pt x="3117" y="294"/>
                  </a:lnTo>
                  <a:lnTo>
                    <a:pt x="3119" y="288"/>
                  </a:lnTo>
                  <a:lnTo>
                    <a:pt x="3121" y="276"/>
                  </a:lnTo>
                  <a:lnTo>
                    <a:pt x="3119" y="263"/>
                  </a:lnTo>
                  <a:lnTo>
                    <a:pt x="3115" y="249"/>
                  </a:lnTo>
                  <a:lnTo>
                    <a:pt x="3113" y="241"/>
                  </a:lnTo>
                  <a:lnTo>
                    <a:pt x="3113" y="235"/>
                  </a:lnTo>
                  <a:lnTo>
                    <a:pt x="3113" y="228"/>
                  </a:lnTo>
                  <a:lnTo>
                    <a:pt x="3115" y="222"/>
                  </a:lnTo>
                  <a:lnTo>
                    <a:pt x="3119" y="216"/>
                  </a:lnTo>
                  <a:lnTo>
                    <a:pt x="3125" y="210"/>
                  </a:lnTo>
                  <a:lnTo>
                    <a:pt x="3127" y="210"/>
                  </a:lnTo>
                  <a:lnTo>
                    <a:pt x="3131" y="206"/>
                  </a:lnTo>
                  <a:lnTo>
                    <a:pt x="3134" y="206"/>
                  </a:lnTo>
                  <a:lnTo>
                    <a:pt x="3138" y="208"/>
                  </a:lnTo>
                  <a:lnTo>
                    <a:pt x="3138" y="212"/>
                  </a:lnTo>
                  <a:lnTo>
                    <a:pt x="3138" y="220"/>
                  </a:lnTo>
                  <a:lnTo>
                    <a:pt x="3136" y="230"/>
                  </a:lnTo>
                  <a:lnTo>
                    <a:pt x="3136" y="237"/>
                  </a:lnTo>
                  <a:lnTo>
                    <a:pt x="3136" y="245"/>
                  </a:lnTo>
                  <a:lnTo>
                    <a:pt x="3140" y="249"/>
                  </a:lnTo>
                  <a:lnTo>
                    <a:pt x="3150" y="249"/>
                  </a:lnTo>
                  <a:lnTo>
                    <a:pt x="3162" y="245"/>
                  </a:lnTo>
                  <a:lnTo>
                    <a:pt x="3181" y="235"/>
                  </a:lnTo>
                  <a:lnTo>
                    <a:pt x="3189" y="230"/>
                  </a:lnTo>
                  <a:lnTo>
                    <a:pt x="3193" y="226"/>
                  </a:lnTo>
                  <a:lnTo>
                    <a:pt x="3191" y="224"/>
                  </a:lnTo>
                  <a:lnTo>
                    <a:pt x="3191" y="222"/>
                  </a:lnTo>
                  <a:lnTo>
                    <a:pt x="3193" y="220"/>
                  </a:lnTo>
                  <a:lnTo>
                    <a:pt x="3200" y="218"/>
                  </a:lnTo>
                  <a:lnTo>
                    <a:pt x="3208" y="216"/>
                  </a:lnTo>
                  <a:lnTo>
                    <a:pt x="3214" y="218"/>
                  </a:lnTo>
                  <a:lnTo>
                    <a:pt x="3220" y="220"/>
                  </a:lnTo>
                  <a:lnTo>
                    <a:pt x="3226" y="222"/>
                  </a:lnTo>
                  <a:lnTo>
                    <a:pt x="3230" y="226"/>
                  </a:lnTo>
                  <a:lnTo>
                    <a:pt x="3234" y="232"/>
                  </a:lnTo>
                  <a:lnTo>
                    <a:pt x="3237" y="239"/>
                  </a:lnTo>
                  <a:lnTo>
                    <a:pt x="3239" y="247"/>
                  </a:lnTo>
                  <a:lnTo>
                    <a:pt x="3243" y="253"/>
                  </a:lnTo>
                  <a:lnTo>
                    <a:pt x="3249" y="265"/>
                  </a:lnTo>
                  <a:lnTo>
                    <a:pt x="3261" y="278"/>
                  </a:lnTo>
                  <a:lnTo>
                    <a:pt x="3274" y="294"/>
                  </a:lnTo>
                  <a:lnTo>
                    <a:pt x="3286" y="307"/>
                  </a:lnTo>
                  <a:lnTo>
                    <a:pt x="3298" y="321"/>
                  </a:lnTo>
                  <a:lnTo>
                    <a:pt x="3302" y="329"/>
                  </a:lnTo>
                  <a:lnTo>
                    <a:pt x="3305" y="334"/>
                  </a:lnTo>
                  <a:lnTo>
                    <a:pt x="3309" y="338"/>
                  </a:lnTo>
                  <a:lnTo>
                    <a:pt x="3313" y="340"/>
                  </a:lnTo>
                  <a:lnTo>
                    <a:pt x="3315" y="340"/>
                  </a:lnTo>
                  <a:lnTo>
                    <a:pt x="3319" y="340"/>
                  </a:lnTo>
                  <a:lnTo>
                    <a:pt x="3319" y="336"/>
                  </a:lnTo>
                  <a:lnTo>
                    <a:pt x="3319" y="329"/>
                  </a:lnTo>
                  <a:lnTo>
                    <a:pt x="3315" y="309"/>
                  </a:lnTo>
                  <a:lnTo>
                    <a:pt x="3303" y="290"/>
                  </a:lnTo>
                  <a:lnTo>
                    <a:pt x="3292" y="276"/>
                  </a:lnTo>
                  <a:lnTo>
                    <a:pt x="3288" y="270"/>
                  </a:lnTo>
                  <a:lnTo>
                    <a:pt x="3286" y="259"/>
                  </a:lnTo>
                  <a:lnTo>
                    <a:pt x="3286" y="245"/>
                  </a:lnTo>
                  <a:lnTo>
                    <a:pt x="3284" y="232"/>
                  </a:lnTo>
                  <a:lnTo>
                    <a:pt x="3278" y="220"/>
                  </a:lnTo>
                  <a:lnTo>
                    <a:pt x="3268" y="212"/>
                  </a:lnTo>
                  <a:lnTo>
                    <a:pt x="3257" y="204"/>
                  </a:lnTo>
                  <a:lnTo>
                    <a:pt x="3247" y="197"/>
                  </a:lnTo>
                  <a:lnTo>
                    <a:pt x="3241" y="187"/>
                  </a:lnTo>
                  <a:lnTo>
                    <a:pt x="3241" y="177"/>
                  </a:lnTo>
                  <a:lnTo>
                    <a:pt x="3245" y="169"/>
                  </a:lnTo>
                  <a:lnTo>
                    <a:pt x="3259" y="165"/>
                  </a:lnTo>
                  <a:lnTo>
                    <a:pt x="3278" y="162"/>
                  </a:lnTo>
                  <a:lnTo>
                    <a:pt x="3292" y="158"/>
                  </a:lnTo>
                  <a:lnTo>
                    <a:pt x="3303" y="152"/>
                  </a:lnTo>
                  <a:lnTo>
                    <a:pt x="3313" y="142"/>
                  </a:lnTo>
                  <a:lnTo>
                    <a:pt x="3331" y="131"/>
                  </a:lnTo>
                  <a:lnTo>
                    <a:pt x="3358" y="117"/>
                  </a:lnTo>
                  <a:lnTo>
                    <a:pt x="3391" y="105"/>
                  </a:lnTo>
                  <a:lnTo>
                    <a:pt x="3424" y="96"/>
                  </a:lnTo>
                  <a:lnTo>
                    <a:pt x="3436" y="94"/>
                  </a:lnTo>
                  <a:lnTo>
                    <a:pt x="3453" y="94"/>
                  </a:lnTo>
                  <a:lnTo>
                    <a:pt x="3465" y="96"/>
                  </a:lnTo>
                  <a:lnTo>
                    <a:pt x="3474" y="98"/>
                  </a:lnTo>
                  <a:lnTo>
                    <a:pt x="3482" y="99"/>
                  </a:lnTo>
                  <a:lnTo>
                    <a:pt x="3492" y="98"/>
                  </a:lnTo>
                  <a:lnTo>
                    <a:pt x="3502" y="96"/>
                  </a:lnTo>
                  <a:lnTo>
                    <a:pt x="3513" y="96"/>
                  </a:lnTo>
                  <a:lnTo>
                    <a:pt x="3527" y="98"/>
                  </a:lnTo>
                  <a:lnTo>
                    <a:pt x="3537" y="98"/>
                  </a:lnTo>
                  <a:lnTo>
                    <a:pt x="3546" y="96"/>
                  </a:lnTo>
                  <a:lnTo>
                    <a:pt x="3554" y="88"/>
                  </a:lnTo>
                  <a:lnTo>
                    <a:pt x="3554" y="84"/>
                  </a:lnTo>
                  <a:lnTo>
                    <a:pt x="3558" y="72"/>
                  </a:lnTo>
                  <a:lnTo>
                    <a:pt x="3560" y="59"/>
                  </a:lnTo>
                  <a:lnTo>
                    <a:pt x="3564" y="47"/>
                  </a:lnTo>
                  <a:lnTo>
                    <a:pt x="3568" y="37"/>
                  </a:lnTo>
                  <a:lnTo>
                    <a:pt x="3577" y="30"/>
                  </a:lnTo>
                  <a:lnTo>
                    <a:pt x="3591" y="26"/>
                  </a:lnTo>
                  <a:close/>
                  <a:moveTo>
                    <a:pt x="210" y="0"/>
                  </a:moveTo>
                  <a:lnTo>
                    <a:pt x="218" y="0"/>
                  </a:lnTo>
                  <a:lnTo>
                    <a:pt x="230" y="4"/>
                  </a:lnTo>
                  <a:lnTo>
                    <a:pt x="239" y="12"/>
                  </a:lnTo>
                  <a:lnTo>
                    <a:pt x="247" y="22"/>
                  </a:lnTo>
                  <a:lnTo>
                    <a:pt x="251" y="32"/>
                  </a:lnTo>
                  <a:lnTo>
                    <a:pt x="249" y="41"/>
                  </a:lnTo>
                  <a:lnTo>
                    <a:pt x="243" y="49"/>
                  </a:lnTo>
                  <a:lnTo>
                    <a:pt x="230" y="51"/>
                  </a:lnTo>
                  <a:lnTo>
                    <a:pt x="214" y="47"/>
                  </a:lnTo>
                  <a:lnTo>
                    <a:pt x="201" y="37"/>
                  </a:lnTo>
                  <a:lnTo>
                    <a:pt x="193" y="26"/>
                  </a:lnTo>
                  <a:lnTo>
                    <a:pt x="191" y="20"/>
                  </a:lnTo>
                  <a:lnTo>
                    <a:pt x="191" y="14"/>
                  </a:lnTo>
                  <a:lnTo>
                    <a:pt x="193" y="8"/>
                  </a:lnTo>
                  <a:lnTo>
                    <a:pt x="195" y="6"/>
                  </a:lnTo>
                  <a:lnTo>
                    <a:pt x="199" y="4"/>
                  </a:lnTo>
                  <a:lnTo>
                    <a:pt x="204" y="2"/>
                  </a:lnTo>
                  <a:lnTo>
                    <a:pt x="2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5" name="Freeform 35"/>
            <p:cNvSpPr>
              <a:spLocks noEditPoints="1"/>
            </p:cNvSpPr>
            <p:nvPr/>
          </p:nvSpPr>
          <p:spPr bwMode="auto">
            <a:xfrm>
              <a:off x="5659438" y="2863850"/>
              <a:ext cx="5087938" cy="1198563"/>
            </a:xfrm>
            <a:custGeom>
              <a:avLst/>
              <a:gdLst>
                <a:gd name="T0" fmla="*/ 139 w 3205"/>
                <a:gd name="T1" fmla="*/ 211 h 755"/>
                <a:gd name="T2" fmla="*/ 141 w 3205"/>
                <a:gd name="T3" fmla="*/ 254 h 755"/>
                <a:gd name="T4" fmla="*/ 17 w 3205"/>
                <a:gd name="T5" fmla="*/ 233 h 755"/>
                <a:gd name="T6" fmla="*/ 149 w 3205"/>
                <a:gd name="T7" fmla="*/ 172 h 755"/>
                <a:gd name="T8" fmla="*/ 104 w 3205"/>
                <a:gd name="T9" fmla="*/ 149 h 755"/>
                <a:gd name="T10" fmla="*/ 1942 w 3205"/>
                <a:gd name="T11" fmla="*/ 165 h 755"/>
                <a:gd name="T12" fmla="*/ 2038 w 3205"/>
                <a:gd name="T13" fmla="*/ 215 h 755"/>
                <a:gd name="T14" fmla="*/ 1950 w 3205"/>
                <a:gd name="T15" fmla="*/ 246 h 755"/>
                <a:gd name="T16" fmla="*/ 1894 w 3205"/>
                <a:gd name="T17" fmla="*/ 239 h 755"/>
                <a:gd name="T18" fmla="*/ 1898 w 3205"/>
                <a:gd name="T19" fmla="*/ 192 h 755"/>
                <a:gd name="T20" fmla="*/ 1830 w 3205"/>
                <a:gd name="T21" fmla="*/ 165 h 755"/>
                <a:gd name="T22" fmla="*/ 3180 w 3205"/>
                <a:gd name="T23" fmla="*/ 147 h 755"/>
                <a:gd name="T24" fmla="*/ 3118 w 3205"/>
                <a:gd name="T25" fmla="*/ 149 h 755"/>
                <a:gd name="T26" fmla="*/ 204 w 3205"/>
                <a:gd name="T27" fmla="*/ 114 h 755"/>
                <a:gd name="T28" fmla="*/ 277 w 3205"/>
                <a:gd name="T29" fmla="*/ 167 h 755"/>
                <a:gd name="T30" fmla="*/ 198 w 3205"/>
                <a:gd name="T31" fmla="*/ 213 h 755"/>
                <a:gd name="T32" fmla="*/ 186 w 3205"/>
                <a:gd name="T33" fmla="*/ 114 h 755"/>
                <a:gd name="T34" fmla="*/ 584 w 3205"/>
                <a:gd name="T35" fmla="*/ 44 h 755"/>
                <a:gd name="T36" fmla="*/ 691 w 3205"/>
                <a:gd name="T37" fmla="*/ 64 h 755"/>
                <a:gd name="T38" fmla="*/ 596 w 3205"/>
                <a:gd name="T39" fmla="*/ 130 h 755"/>
                <a:gd name="T40" fmla="*/ 472 w 3205"/>
                <a:gd name="T41" fmla="*/ 202 h 755"/>
                <a:gd name="T42" fmla="*/ 394 w 3205"/>
                <a:gd name="T43" fmla="*/ 297 h 755"/>
                <a:gd name="T44" fmla="*/ 287 w 3205"/>
                <a:gd name="T45" fmla="*/ 303 h 755"/>
                <a:gd name="T46" fmla="*/ 336 w 3205"/>
                <a:gd name="T47" fmla="*/ 202 h 755"/>
                <a:gd name="T48" fmla="*/ 402 w 3205"/>
                <a:gd name="T49" fmla="*/ 151 h 755"/>
                <a:gd name="T50" fmla="*/ 373 w 3205"/>
                <a:gd name="T51" fmla="*/ 130 h 755"/>
                <a:gd name="T52" fmla="*/ 242 w 3205"/>
                <a:gd name="T53" fmla="*/ 112 h 755"/>
                <a:gd name="T54" fmla="*/ 351 w 3205"/>
                <a:gd name="T55" fmla="*/ 64 h 755"/>
                <a:gd name="T56" fmla="*/ 1268 w 3205"/>
                <a:gd name="T57" fmla="*/ 27 h 755"/>
                <a:gd name="T58" fmla="*/ 1255 w 3205"/>
                <a:gd name="T59" fmla="*/ 60 h 755"/>
                <a:gd name="T60" fmla="*/ 1200 w 3205"/>
                <a:gd name="T61" fmla="*/ 91 h 755"/>
                <a:gd name="T62" fmla="*/ 1284 w 3205"/>
                <a:gd name="T63" fmla="*/ 95 h 755"/>
                <a:gd name="T64" fmla="*/ 1400 w 3205"/>
                <a:gd name="T65" fmla="*/ 99 h 755"/>
                <a:gd name="T66" fmla="*/ 1430 w 3205"/>
                <a:gd name="T67" fmla="*/ 139 h 755"/>
                <a:gd name="T68" fmla="*/ 1360 w 3205"/>
                <a:gd name="T69" fmla="*/ 159 h 755"/>
                <a:gd name="T70" fmla="*/ 1371 w 3205"/>
                <a:gd name="T71" fmla="*/ 231 h 755"/>
                <a:gd name="T72" fmla="*/ 1334 w 3205"/>
                <a:gd name="T73" fmla="*/ 299 h 755"/>
                <a:gd name="T74" fmla="*/ 1262 w 3205"/>
                <a:gd name="T75" fmla="*/ 376 h 755"/>
                <a:gd name="T76" fmla="*/ 1257 w 3205"/>
                <a:gd name="T77" fmla="*/ 435 h 755"/>
                <a:gd name="T78" fmla="*/ 1290 w 3205"/>
                <a:gd name="T79" fmla="*/ 485 h 755"/>
                <a:gd name="T80" fmla="*/ 1119 w 3205"/>
                <a:gd name="T81" fmla="*/ 567 h 755"/>
                <a:gd name="T82" fmla="*/ 1018 w 3205"/>
                <a:gd name="T83" fmla="*/ 660 h 755"/>
                <a:gd name="T84" fmla="*/ 901 w 3205"/>
                <a:gd name="T85" fmla="*/ 722 h 755"/>
                <a:gd name="T86" fmla="*/ 849 w 3205"/>
                <a:gd name="T87" fmla="*/ 557 h 755"/>
                <a:gd name="T88" fmla="*/ 872 w 3205"/>
                <a:gd name="T89" fmla="*/ 489 h 755"/>
                <a:gd name="T90" fmla="*/ 851 w 3205"/>
                <a:gd name="T91" fmla="*/ 472 h 755"/>
                <a:gd name="T92" fmla="*/ 796 w 3205"/>
                <a:gd name="T93" fmla="*/ 431 h 755"/>
                <a:gd name="T94" fmla="*/ 829 w 3205"/>
                <a:gd name="T95" fmla="*/ 390 h 755"/>
                <a:gd name="T96" fmla="*/ 792 w 3205"/>
                <a:gd name="T97" fmla="*/ 367 h 755"/>
                <a:gd name="T98" fmla="*/ 641 w 3205"/>
                <a:gd name="T99" fmla="*/ 312 h 755"/>
                <a:gd name="T100" fmla="*/ 610 w 3205"/>
                <a:gd name="T101" fmla="*/ 281 h 755"/>
                <a:gd name="T102" fmla="*/ 633 w 3205"/>
                <a:gd name="T103" fmla="*/ 254 h 755"/>
                <a:gd name="T104" fmla="*/ 538 w 3205"/>
                <a:gd name="T105" fmla="*/ 254 h 755"/>
                <a:gd name="T106" fmla="*/ 610 w 3205"/>
                <a:gd name="T107" fmla="*/ 207 h 755"/>
                <a:gd name="T108" fmla="*/ 633 w 3205"/>
                <a:gd name="T109" fmla="*/ 161 h 755"/>
                <a:gd name="T110" fmla="*/ 674 w 3205"/>
                <a:gd name="T111" fmla="*/ 116 h 755"/>
                <a:gd name="T112" fmla="*/ 810 w 3205"/>
                <a:gd name="T113" fmla="*/ 85 h 755"/>
                <a:gd name="T114" fmla="*/ 880 w 3205"/>
                <a:gd name="T115" fmla="*/ 91 h 755"/>
                <a:gd name="T116" fmla="*/ 946 w 3205"/>
                <a:gd name="T117" fmla="*/ 103 h 755"/>
                <a:gd name="T118" fmla="*/ 977 w 3205"/>
                <a:gd name="T119" fmla="*/ 79 h 755"/>
                <a:gd name="T120" fmla="*/ 1027 w 3205"/>
                <a:gd name="T121" fmla="*/ 33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205" h="755">
                  <a:moveTo>
                    <a:pt x="3" y="192"/>
                  </a:moveTo>
                  <a:lnTo>
                    <a:pt x="11" y="192"/>
                  </a:lnTo>
                  <a:lnTo>
                    <a:pt x="17" y="192"/>
                  </a:lnTo>
                  <a:lnTo>
                    <a:pt x="44" y="194"/>
                  </a:lnTo>
                  <a:lnTo>
                    <a:pt x="68" y="200"/>
                  </a:lnTo>
                  <a:lnTo>
                    <a:pt x="103" y="207"/>
                  </a:lnTo>
                  <a:lnTo>
                    <a:pt x="116" y="209"/>
                  </a:lnTo>
                  <a:lnTo>
                    <a:pt x="132" y="209"/>
                  </a:lnTo>
                  <a:lnTo>
                    <a:pt x="139" y="211"/>
                  </a:lnTo>
                  <a:lnTo>
                    <a:pt x="147" y="213"/>
                  </a:lnTo>
                  <a:lnTo>
                    <a:pt x="155" y="217"/>
                  </a:lnTo>
                  <a:lnTo>
                    <a:pt x="159" y="223"/>
                  </a:lnTo>
                  <a:lnTo>
                    <a:pt x="167" y="235"/>
                  </a:lnTo>
                  <a:lnTo>
                    <a:pt x="167" y="246"/>
                  </a:lnTo>
                  <a:lnTo>
                    <a:pt x="159" y="254"/>
                  </a:lnTo>
                  <a:lnTo>
                    <a:pt x="155" y="256"/>
                  </a:lnTo>
                  <a:lnTo>
                    <a:pt x="149" y="256"/>
                  </a:lnTo>
                  <a:lnTo>
                    <a:pt x="141" y="254"/>
                  </a:lnTo>
                  <a:lnTo>
                    <a:pt x="120" y="250"/>
                  </a:lnTo>
                  <a:lnTo>
                    <a:pt x="103" y="248"/>
                  </a:lnTo>
                  <a:lnTo>
                    <a:pt x="68" y="250"/>
                  </a:lnTo>
                  <a:lnTo>
                    <a:pt x="58" y="250"/>
                  </a:lnTo>
                  <a:lnTo>
                    <a:pt x="46" y="248"/>
                  </a:lnTo>
                  <a:lnTo>
                    <a:pt x="38" y="248"/>
                  </a:lnTo>
                  <a:lnTo>
                    <a:pt x="31" y="244"/>
                  </a:lnTo>
                  <a:lnTo>
                    <a:pt x="25" y="239"/>
                  </a:lnTo>
                  <a:lnTo>
                    <a:pt x="17" y="233"/>
                  </a:lnTo>
                  <a:lnTo>
                    <a:pt x="7" y="221"/>
                  </a:lnTo>
                  <a:lnTo>
                    <a:pt x="1" y="207"/>
                  </a:lnTo>
                  <a:lnTo>
                    <a:pt x="0" y="198"/>
                  </a:lnTo>
                  <a:lnTo>
                    <a:pt x="3" y="192"/>
                  </a:lnTo>
                  <a:close/>
                  <a:moveTo>
                    <a:pt x="116" y="147"/>
                  </a:moveTo>
                  <a:lnTo>
                    <a:pt x="130" y="149"/>
                  </a:lnTo>
                  <a:lnTo>
                    <a:pt x="139" y="155"/>
                  </a:lnTo>
                  <a:lnTo>
                    <a:pt x="145" y="163"/>
                  </a:lnTo>
                  <a:lnTo>
                    <a:pt x="149" y="172"/>
                  </a:lnTo>
                  <a:lnTo>
                    <a:pt x="145" y="178"/>
                  </a:lnTo>
                  <a:lnTo>
                    <a:pt x="134" y="182"/>
                  </a:lnTo>
                  <a:lnTo>
                    <a:pt x="116" y="176"/>
                  </a:lnTo>
                  <a:lnTo>
                    <a:pt x="103" y="167"/>
                  </a:lnTo>
                  <a:lnTo>
                    <a:pt x="99" y="163"/>
                  </a:lnTo>
                  <a:lnTo>
                    <a:pt x="99" y="157"/>
                  </a:lnTo>
                  <a:lnTo>
                    <a:pt x="99" y="153"/>
                  </a:lnTo>
                  <a:lnTo>
                    <a:pt x="103" y="151"/>
                  </a:lnTo>
                  <a:lnTo>
                    <a:pt x="104" y="149"/>
                  </a:lnTo>
                  <a:lnTo>
                    <a:pt x="110" y="147"/>
                  </a:lnTo>
                  <a:lnTo>
                    <a:pt x="116" y="147"/>
                  </a:lnTo>
                  <a:close/>
                  <a:moveTo>
                    <a:pt x="1859" y="145"/>
                  </a:moveTo>
                  <a:lnTo>
                    <a:pt x="1882" y="145"/>
                  </a:lnTo>
                  <a:lnTo>
                    <a:pt x="1898" y="147"/>
                  </a:lnTo>
                  <a:lnTo>
                    <a:pt x="1909" y="149"/>
                  </a:lnTo>
                  <a:lnTo>
                    <a:pt x="1919" y="155"/>
                  </a:lnTo>
                  <a:lnTo>
                    <a:pt x="1935" y="161"/>
                  </a:lnTo>
                  <a:lnTo>
                    <a:pt x="1942" y="165"/>
                  </a:lnTo>
                  <a:lnTo>
                    <a:pt x="1952" y="167"/>
                  </a:lnTo>
                  <a:lnTo>
                    <a:pt x="1974" y="169"/>
                  </a:lnTo>
                  <a:lnTo>
                    <a:pt x="1989" y="171"/>
                  </a:lnTo>
                  <a:lnTo>
                    <a:pt x="1999" y="174"/>
                  </a:lnTo>
                  <a:lnTo>
                    <a:pt x="2007" y="180"/>
                  </a:lnTo>
                  <a:lnTo>
                    <a:pt x="2010" y="188"/>
                  </a:lnTo>
                  <a:lnTo>
                    <a:pt x="2018" y="196"/>
                  </a:lnTo>
                  <a:lnTo>
                    <a:pt x="2028" y="205"/>
                  </a:lnTo>
                  <a:lnTo>
                    <a:pt x="2038" y="215"/>
                  </a:lnTo>
                  <a:lnTo>
                    <a:pt x="2040" y="229"/>
                  </a:lnTo>
                  <a:lnTo>
                    <a:pt x="2034" y="240"/>
                  </a:lnTo>
                  <a:lnTo>
                    <a:pt x="2024" y="250"/>
                  </a:lnTo>
                  <a:lnTo>
                    <a:pt x="2010" y="256"/>
                  </a:lnTo>
                  <a:lnTo>
                    <a:pt x="1995" y="256"/>
                  </a:lnTo>
                  <a:lnTo>
                    <a:pt x="1976" y="248"/>
                  </a:lnTo>
                  <a:lnTo>
                    <a:pt x="1964" y="240"/>
                  </a:lnTo>
                  <a:lnTo>
                    <a:pt x="1956" y="240"/>
                  </a:lnTo>
                  <a:lnTo>
                    <a:pt x="1950" y="246"/>
                  </a:lnTo>
                  <a:lnTo>
                    <a:pt x="1946" y="252"/>
                  </a:lnTo>
                  <a:lnTo>
                    <a:pt x="1944" y="260"/>
                  </a:lnTo>
                  <a:lnTo>
                    <a:pt x="1941" y="268"/>
                  </a:lnTo>
                  <a:lnTo>
                    <a:pt x="1935" y="270"/>
                  </a:lnTo>
                  <a:lnTo>
                    <a:pt x="1931" y="270"/>
                  </a:lnTo>
                  <a:lnTo>
                    <a:pt x="1927" y="268"/>
                  </a:lnTo>
                  <a:lnTo>
                    <a:pt x="1921" y="264"/>
                  </a:lnTo>
                  <a:lnTo>
                    <a:pt x="1904" y="250"/>
                  </a:lnTo>
                  <a:lnTo>
                    <a:pt x="1894" y="239"/>
                  </a:lnTo>
                  <a:lnTo>
                    <a:pt x="1890" y="227"/>
                  </a:lnTo>
                  <a:lnTo>
                    <a:pt x="1892" y="219"/>
                  </a:lnTo>
                  <a:lnTo>
                    <a:pt x="1902" y="213"/>
                  </a:lnTo>
                  <a:lnTo>
                    <a:pt x="1917" y="211"/>
                  </a:lnTo>
                  <a:lnTo>
                    <a:pt x="1927" y="209"/>
                  </a:lnTo>
                  <a:lnTo>
                    <a:pt x="1929" y="204"/>
                  </a:lnTo>
                  <a:lnTo>
                    <a:pt x="1923" y="200"/>
                  </a:lnTo>
                  <a:lnTo>
                    <a:pt x="1911" y="196"/>
                  </a:lnTo>
                  <a:lnTo>
                    <a:pt x="1898" y="192"/>
                  </a:lnTo>
                  <a:lnTo>
                    <a:pt x="1884" y="190"/>
                  </a:lnTo>
                  <a:lnTo>
                    <a:pt x="1871" y="192"/>
                  </a:lnTo>
                  <a:lnTo>
                    <a:pt x="1861" y="198"/>
                  </a:lnTo>
                  <a:lnTo>
                    <a:pt x="1855" y="202"/>
                  </a:lnTo>
                  <a:lnTo>
                    <a:pt x="1847" y="200"/>
                  </a:lnTo>
                  <a:lnTo>
                    <a:pt x="1840" y="194"/>
                  </a:lnTo>
                  <a:lnTo>
                    <a:pt x="1834" y="186"/>
                  </a:lnTo>
                  <a:lnTo>
                    <a:pt x="1830" y="174"/>
                  </a:lnTo>
                  <a:lnTo>
                    <a:pt x="1830" y="165"/>
                  </a:lnTo>
                  <a:lnTo>
                    <a:pt x="1834" y="155"/>
                  </a:lnTo>
                  <a:lnTo>
                    <a:pt x="1843" y="149"/>
                  </a:lnTo>
                  <a:lnTo>
                    <a:pt x="1859" y="145"/>
                  </a:lnTo>
                  <a:close/>
                  <a:moveTo>
                    <a:pt x="3190" y="126"/>
                  </a:moveTo>
                  <a:lnTo>
                    <a:pt x="3202" y="128"/>
                  </a:lnTo>
                  <a:lnTo>
                    <a:pt x="3205" y="128"/>
                  </a:lnTo>
                  <a:lnTo>
                    <a:pt x="3200" y="132"/>
                  </a:lnTo>
                  <a:lnTo>
                    <a:pt x="3190" y="136"/>
                  </a:lnTo>
                  <a:lnTo>
                    <a:pt x="3180" y="147"/>
                  </a:lnTo>
                  <a:lnTo>
                    <a:pt x="3172" y="159"/>
                  </a:lnTo>
                  <a:lnTo>
                    <a:pt x="3165" y="171"/>
                  </a:lnTo>
                  <a:lnTo>
                    <a:pt x="3155" y="178"/>
                  </a:lnTo>
                  <a:lnTo>
                    <a:pt x="3141" y="182"/>
                  </a:lnTo>
                  <a:lnTo>
                    <a:pt x="3135" y="180"/>
                  </a:lnTo>
                  <a:lnTo>
                    <a:pt x="3132" y="178"/>
                  </a:lnTo>
                  <a:lnTo>
                    <a:pt x="3124" y="171"/>
                  </a:lnTo>
                  <a:lnTo>
                    <a:pt x="3118" y="161"/>
                  </a:lnTo>
                  <a:lnTo>
                    <a:pt x="3118" y="149"/>
                  </a:lnTo>
                  <a:lnTo>
                    <a:pt x="3122" y="139"/>
                  </a:lnTo>
                  <a:lnTo>
                    <a:pt x="3132" y="136"/>
                  </a:lnTo>
                  <a:lnTo>
                    <a:pt x="3134" y="136"/>
                  </a:lnTo>
                  <a:lnTo>
                    <a:pt x="3145" y="132"/>
                  </a:lnTo>
                  <a:lnTo>
                    <a:pt x="3161" y="128"/>
                  </a:lnTo>
                  <a:lnTo>
                    <a:pt x="3176" y="126"/>
                  </a:lnTo>
                  <a:lnTo>
                    <a:pt x="3190" y="126"/>
                  </a:lnTo>
                  <a:close/>
                  <a:moveTo>
                    <a:pt x="186" y="114"/>
                  </a:moveTo>
                  <a:lnTo>
                    <a:pt x="204" y="114"/>
                  </a:lnTo>
                  <a:lnTo>
                    <a:pt x="217" y="118"/>
                  </a:lnTo>
                  <a:lnTo>
                    <a:pt x="225" y="126"/>
                  </a:lnTo>
                  <a:lnTo>
                    <a:pt x="233" y="134"/>
                  </a:lnTo>
                  <a:lnTo>
                    <a:pt x="239" y="141"/>
                  </a:lnTo>
                  <a:lnTo>
                    <a:pt x="244" y="147"/>
                  </a:lnTo>
                  <a:lnTo>
                    <a:pt x="254" y="151"/>
                  </a:lnTo>
                  <a:lnTo>
                    <a:pt x="256" y="151"/>
                  </a:lnTo>
                  <a:lnTo>
                    <a:pt x="268" y="155"/>
                  </a:lnTo>
                  <a:lnTo>
                    <a:pt x="277" y="167"/>
                  </a:lnTo>
                  <a:lnTo>
                    <a:pt x="283" y="178"/>
                  </a:lnTo>
                  <a:lnTo>
                    <a:pt x="285" y="194"/>
                  </a:lnTo>
                  <a:lnTo>
                    <a:pt x="281" y="207"/>
                  </a:lnTo>
                  <a:lnTo>
                    <a:pt x="266" y="221"/>
                  </a:lnTo>
                  <a:lnTo>
                    <a:pt x="256" y="225"/>
                  </a:lnTo>
                  <a:lnTo>
                    <a:pt x="237" y="231"/>
                  </a:lnTo>
                  <a:lnTo>
                    <a:pt x="219" y="231"/>
                  </a:lnTo>
                  <a:lnTo>
                    <a:pt x="205" y="223"/>
                  </a:lnTo>
                  <a:lnTo>
                    <a:pt x="198" y="213"/>
                  </a:lnTo>
                  <a:lnTo>
                    <a:pt x="196" y="198"/>
                  </a:lnTo>
                  <a:lnTo>
                    <a:pt x="196" y="184"/>
                  </a:lnTo>
                  <a:lnTo>
                    <a:pt x="192" y="171"/>
                  </a:lnTo>
                  <a:lnTo>
                    <a:pt x="184" y="157"/>
                  </a:lnTo>
                  <a:lnTo>
                    <a:pt x="178" y="143"/>
                  </a:lnTo>
                  <a:lnTo>
                    <a:pt x="172" y="132"/>
                  </a:lnTo>
                  <a:lnTo>
                    <a:pt x="171" y="122"/>
                  </a:lnTo>
                  <a:lnTo>
                    <a:pt x="174" y="116"/>
                  </a:lnTo>
                  <a:lnTo>
                    <a:pt x="186" y="114"/>
                  </a:lnTo>
                  <a:close/>
                  <a:moveTo>
                    <a:pt x="454" y="37"/>
                  </a:moveTo>
                  <a:lnTo>
                    <a:pt x="472" y="37"/>
                  </a:lnTo>
                  <a:lnTo>
                    <a:pt x="491" y="37"/>
                  </a:lnTo>
                  <a:lnTo>
                    <a:pt x="505" y="40"/>
                  </a:lnTo>
                  <a:lnTo>
                    <a:pt x="516" y="44"/>
                  </a:lnTo>
                  <a:lnTo>
                    <a:pt x="530" y="46"/>
                  </a:lnTo>
                  <a:lnTo>
                    <a:pt x="549" y="46"/>
                  </a:lnTo>
                  <a:lnTo>
                    <a:pt x="561" y="46"/>
                  </a:lnTo>
                  <a:lnTo>
                    <a:pt x="584" y="44"/>
                  </a:lnTo>
                  <a:lnTo>
                    <a:pt x="614" y="46"/>
                  </a:lnTo>
                  <a:lnTo>
                    <a:pt x="627" y="48"/>
                  </a:lnTo>
                  <a:lnTo>
                    <a:pt x="641" y="48"/>
                  </a:lnTo>
                  <a:lnTo>
                    <a:pt x="658" y="52"/>
                  </a:lnTo>
                  <a:lnTo>
                    <a:pt x="674" y="56"/>
                  </a:lnTo>
                  <a:lnTo>
                    <a:pt x="682" y="58"/>
                  </a:lnTo>
                  <a:lnTo>
                    <a:pt x="687" y="60"/>
                  </a:lnTo>
                  <a:lnTo>
                    <a:pt x="691" y="62"/>
                  </a:lnTo>
                  <a:lnTo>
                    <a:pt x="691" y="64"/>
                  </a:lnTo>
                  <a:lnTo>
                    <a:pt x="691" y="68"/>
                  </a:lnTo>
                  <a:lnTo>
                    <a:pt x="689" y="70"/>
                  </a:lnTo>
                  <a:lnTo>
                    <a:pt x="682" y="72"/>
                  </a:lnTo>
                  <a:lnTo>
                    <a:pt x="674" y="75"/>
                  </a:lnTo>
                  <a:lnTo>
                    <a:pt x="641" y="91"/>
                  </a:lnTo>
                  <a:lnTo>
                    <a:pt x="625" y="99"/>
                  </a:lnTo>
                  <a:lnTo>
                    <a:pt x="614" y="110"/>
                  </a:lnTo>
                  <a:lnTo>
                    <a:pt x="604" y="118"/>
                  </a:lnTo>
                  <a:lnTo>
                    <a:pt x="596" y="130"/>
                  </a:lnTo>
                  <a:lnTo>
                    <a:pt x="584" y="141"/>
                  </a:lnTo>
                  <a:lnTo>
                    <a:pt x="569" y="153"/>
                  </a:lnTo>
                  <a:lnTo>
                    <a:pt x="549" y="163"/>
                  </a:lnTo>
                  <a:lnTo>
                    <a:pt x="528" y="171"/>
                  </a:lnTo>
                  <a:lnTo>
                    <a:pt x="507" y="174"/>
                  </a:lnTo>
                  <a:lnTo>
                    <a:pt x="489" y="176"/>
                  </a:lnTo>
                  <a:lnTo>
                    <a:pt x="479" y="178"/>
                  </a:lnTo>
                  <a:lnTo>
                    <a:pt x="476" y="188"/>
                  </a:lnTo>
                  <a:lnTo>
                    <a:pt x="472" y="202"/>
                  </a:lnTo>
                  <a:lnTo>
                    <a:pt x="472" y="217"/>
                  </a:lnTo>
                  <a:lnTo>
                    <a:pt x="470" y="231"/>
                  </a:lnTo>
                  <a:lnTo>
                    <a:pt x="466" y="240"/>
                  </a:lnTo>
                  <a:lnTo>
                    <a:pt x="458" y="244"/>
                  </a:lnTo>
                  <a:lnTo>
                    <a:pt x="454" y="244"/>
                  </a:lnTo>
                  <a:lnTo>
                    <a:pt x="443" y="254"/>
                  </a:lnTo>
                  <a:lnTo>
                    <a:pt x="427" y="270"/>
                  </a:lnTo>
                  <a:lnTo>
                    <a:pt x="411" y="285"/>
                  </a:lnTo>
                  <a:lnTo>
                    <a:pt x="394" y="297"/>
                  </a:lnTo>
                  <a:lnTo>
                    <a:pt x="388" y="297"/>
                  </a:lnTo>
                  <a:lnTo>
                    <a:pt x="380" y="299"/>
                  </a:lnTo>
                  <a:lnTo>
                    <a:pt x="373" y="299"/>
                  </a:lnTo>
                  <a:lnTo>
                    <a:pt x="361" y="299"/>
                  </a:lnTo>
                  <a:lnTo>
                    <a:pt x="351" y="301"/>
                  </a:lnTo>
                  <a:lnTo>
                    <a:pt x="332" y="303"/>
                  </a:lnTo>
                  <a:lnTo>
                    <a:pt x="314" y="305"/>
                  </a:lnTo>
                  <a:lnTo>
                    <a:pt x="299" y="305"/>
                  </a:lnTo>
                  <a:lnTo>
                    <a:pt x="287" y="303"/>
                  </a:lnTo>
                  <a:lnTo>
                    <a:pt x="279" y="297"/>
                  </a:lnTo>
                  <a:lnTo>
                    <a:pt x="277" y="287"/>
                  </a:lnTo>
                  <a:lnTo>
                    <a:pt x="283" y="266"/>
                  </a:lnTo>
                  <a:lnTo>
                    <a:pt x="295" y="248"/>
                  </a:lnTo>
                  <a:lnTo>
                    <a:pt x="310" y="233"/>
                  </a:lnTo>
                  <a:lnTo>
                    <a:pt x="332" y="223"/>
                  </a:lnTo>
                  <a:lnTo>
                    <a:pt x="340" y="217"/>
                  </a:lnTo>
                  <a:lnTo>
                    <a:pt x="340" y="209"/>
                  </a:lnTo>
                  <a:lnTo>
                    <a:pt x="336" y="202"/>
                  </a:lnTo>
                  <a:lnTo>
                    <a:pt x="332" y="190"/>
                  </a:lnTo>
                  <a:lnTo>
                    <a:pt x="328" y="180"/>
                  </a:lnTo>
                  <a:lnTo>
                    <a:pt x="328" y="172"/>
                  </a:lnTo>
                  <a:lnTo>
                    <a:pt x="334" y="165"/>
                  </a:lnTo>
                  <a:lnTo>
                    <a:pt x="351" y="161"/>
                  </a:lnTo>
                  <a:lnTo>
                    <a:pt x="355" y="161"/>
                  </a:lnTo>
                  <a:lnTo>
                    <a:pt x="376" y="157"/>
                  </a:lnTo>
                  <a:lnTo>
                    <a:pt x="394" y="153"/>
                  </a:lnTo>
                  <a:lnTo>
                    <a:pt x="402" y="151"/>
                  </a:lnTo>
                  <a:lnTo>
                    <a:pt x="408" y="147"/>
                  </a:lnTo>
                  <a:lnTo>
                    <a:pt x="411" y="143"/>
                  </a:lnTo>
                  <a:lnTo>
                    <a:pt x="413" y="141"/>
                  </a:lnTo>
                  <a:lnTo>
                    <a:pt x="413" y="138"/>
                  </a:lnTo>
                  <a:lnTo>
                    <a:pt x="410" y="136"/>
                  </a:lnTo>
                  <a:lnTo>
                    <a:pt x="404" y="132"/>
                  </a:lnTo>
                  <a:lnTo>
                    <a:pt x="394" y="130"/>
                  </a:lnTo>
                  <a:lnTo>
                    <a:pt x="384" y="130"/>
                  </a:lnTo>
                  <a:lnTo>
                    <a:pt x="373" y="130"/>
                  </a:lnTo>
                  <a:lnTo>
                    <a:pt x="361" y="130"/>
                  </a:lnTo>
                  <a:lnTo>
                    <a:pt x="351" y="130"/>
                  </a:lnTo>
                  <a:lnTo>
                    <a:pt x="328" y="132"/>
                  </a:lnTo>
                  <a:lnTo>
                    <a:pt x="312" y="132"/>
                  </a:lnTo>
                  <a:lnTo>
                    <a:pt x="301" y="132"/>
                  </a:lnTo>
                  <a:lnTo>
                    <a:pt x="287" y="130"/>
                  </a:lnTo>
                  <a:lnTo>
                    <a:pt x="270" y="124"/>
                  </a:lnTo>
                  <a:lnTo>
                    <a:pt x="256" y="120"/>
                  </a:lnTo>
                  <a:lnTo>
                    <a:pt x="242" y="112"/>
                  </a:lnTo>
                  <a:lnTo>
                    <a:pt x="231" y="105"/>
                  </a:lnTo>
                  <a:lnTo>
                    <a:pt x="227" y="99"/>
                  </a:lnTo>
                  <a:lnTo>
                    <a:pt x="227" y="91"/>
                  </a:lnTo>
                  <a:lnTo>
                    <a:pt x="237" y="87"/>
                  </a:lnTo>
                  <a:lnTo>
                    <a:pt x="256" y="85"/>
                  </a:lnTo>
                  <a:lnTo>
                    <a:pt x="262" y="85"/>
                  </a:lnTo>
                  <a:lnTo>
                    <a:pt x="289" y="81"/>
                  </a:lnTo>
                  <a:lnTo>
                    <a:pt x="320" y="73"/>
                  </a:lnTo>
                  <a:lnTo>
                    <a:pt x="351" y="64"/>
                  </a:lnTo>
                  <a:lnTo>
                    <a:pt x="394" y="48"/>
                  </a:lnTo>
                  <a:lnTo>
                    <a:pt x="425" y="40"/>
                  </a:lnTo>
                  <a:lnTo>
                    <a:pt x="454" y="37"/>
                  </a:lnTo>
                  <a:close/>
                  <a:moveTo>
                    <a:pt x="1140" y="0"/>
                  </a:moveTo>
                  <a:lnTo>
                    <a:pt x="1163" y="2"/>
                  </a:lnTo>
                  <a:lnTo>
                    <a:pt x="1191" y="5"/>
                  </a:lnTo>
                  <a:lnTo>
                    <a:pt x="1218" y="11"/>
                  </a:lnTo>
                  <a:lnTo>
                    <a:pt x="1243" y="19"/>
                  </a:lnTo>
                  <a:lnTo>
                    <a:pt x="1268" y="27"/>
                  </a:lnTo>
                  <a:lnTo>
                    <a:pt x="1292" y="37"/>
                  </a:lnTo>
                  <a:lnTo>
                    <a:pt x="1311" y="44"/>
                  </a:lnTo>
                  <a:lnTo>
                    <a:pt x="1325" y="52"/>
                  </a:lnTo>
                  <a:lnTo>
                    <a:pt x="1332" y="58"/>
                  </a:lnTo>
                  <a:lnTo>
                    <a:pt x="1334" y="64"/>
                  </a:lnTo>
                  <a:lnTo>
                    <a:pt x="1327" y="66"/>
                  </a:lnTo>
                  <a:lnTo>
                    <a:pt x="1311" y="64"/>
                  </a:lnTo>
                  <a:lnTo>
                    <a:pt x="1284" y="62"/>
                  </a:lnTo>
                  <a:lnTo>
                    <a:pt x="1255" y="60"/>
                  </a:lnTo>
                  <a:lnTo>
                    <a:pt x="1226" y="58"/>
                  </a:lnTo>
                  <a:lnTo>
                    <a:pt x="1200" y="58"/>
                  </a:lnTo>
                  <a:lnTo>
                    <a:pt x="1179" y="58"/>
                  </a:lnTo>
                  <a:lnTo>
                    <a:pt x="1163" y="62"/>
                  </a:lnTo>
                  <a:lnTo>
                    <a:pt x="1156" y="66"/>
                  </a:lnTo>
                  <a:lnTo>
                    <a:pt x="1158" y="73"/>
                  </a:lnTo>
                  <a:lnTo>
                    <a:pt x="1169" y="83"/>
                  </a:lnTo>
                  <a:lnTo>
                    <a:pt x="1187" y="91"/>
                  </a:lnTo>
                  <a:lnTo>
                    <a:pt x="1200" y="91"/>
                  </a:lnTo>
                  <a:lnTo>
                    <a:pt x="1212" y="89"/>
                  </a:lnTo>
                  <a:lnTo>
                    <a:pt x="1222" y="83"/>
                  </a:lnTo>
                  <a:lnTo>
                    <a:pt x="1229" y="79"/>
                  </a:lnTo>
                  <a:lnTo>
                    <a:pt x="1235" y="75"/>
                  </a:lnTo>
                  <a:lnTo>
                    <a:pt x="1243" y="75"/>
                  </a:lnTo>
                  <a:lnTo>
                    <a:pt x="1249" y="83"/>
                  </a:lnTo>
                  <a:lnTo>
                    <a:pt x="1259" y="93"/>
                  </a:lnTo>
                  <a:lnTo>
                    <a:pt x="1270" y="97"/>
                  </a:lnTo>
                  <a:lnTo>
                    <a:pt x="1284" y="95"/>
                  </a:lnTo>
                  <a:lnTo>
                    <a:pt x="1295" y="95"/>
                  </a:lnTo>
                  <a:lnTo>
                    <a:pt x="1309" y="95"/>
                  </a:lnTo>
                  <a:lnTo>
                    <a:pt x="1319" y="101"/>
                  </a:lnTo>
                  <a:lnTo>
                    <a:pt x="1334" y="110"/>
                  </a:lnTo>
                  <a:lnTo>
                    <a:pt x="1352" y="112"/>
                  </a:lnTo>
                  <a:lnTo>
                    <a:pt x="1369" y="110"/>
                  </a:lnTo>
                  <a:lnTo>
                    <a:pt x="1389" y="105"/>
                  </a:lnTo>
                  <a:lnTo>
                    <a:pt x="1395" y="101"/>
                  </a:lnTo>
                  <a:lnTo>
                    <a:pt x="1400" y="99"/>
                  </a:lnTo>
                  <a:lnTo>
                    <a:pt x="1406" y="99"/>
                  </a:lnTo>
                  <a:lnTo>
                    <a:pt x="1420" y="101"/>
                  </a:lnTo>
                  <a:lnTo>
                    <a:pt x="1435" y="105"/>
                  </a:lnTo>
                  <a:lnTo>
                    <a:pt x="1451" y="112"/>
                  </a:lnTo>
                  <a:lnTo>
                    <a:pt x="1461" y="120"/>
                  </a:lnTo>
                  <a:lnTo>
                    <a:pt x="1468" y="128"/>
                  </a:lnTo>
                  <a:lnTo>
                    <a:pt x="1466" y="134"/>
                  </a:lnTo>
                  <a:lnTo>
                    <a:pt x="1455" y="138"/>
                  </a:lnTo>
                  <a:lnTo>
                    <a:pt x="1430" y="139"/>
                  </a:lnTo>
                  <a:lnTo>
                    <a:pt x="1406" y="141"/>
                  </a:lnTo>
                  <a:lnTo>
                    <a:pt x="1389" y="143"/>
                  </a:lnTo>
                  <a:lnTo>
                    <a:pt x="1381" y="145"/>
                  </a:lnTo>
                  <a:lnTo>
                    <a:pt x="1373" y="147"/>
                  </a:lnTo>
                  <a:lnTo>
                    <a:pt x="1367" y="149"/>
                  </a:lnTo>
                  <a:lnTo>
                    <a:pt x="1363" y="151"/>
                  </a:lnTo>
                  <a:lnTo>
                    <a:pt x="1360" y="153"/>
                  </a:lnTo>
                  <a:lnTo>
                    <a:pt x="1360" y="155"/>
                  </a:lnTo>
                  <a:lnTo>
                    <a:pt x="1360" y="159"/>
                  </a:lnTo>
                  <a:lnTo>
                    <a:pt x="1363" y="163"/>
                  </a:lnTo>
                  <a:lnTo>
                    <a:pt x="1369" y="172"/>
                  </a:lnTo>
                  <a:lnTo>
                    <a:pt x="1367" y="180"/>
                  </a:lnTo>
                  <a:lnTo>
                    <a:pt x="1362" y="188"/>
                  </a:lnTo>
                  <a:lnTo>
                    <a:pt x="1354" y="198"/>
                  </a:lnTo>
                  <a:lnTo>
                    <a:pt x="1348" y="205"/>
                  </a:lnTo>
                  <a:lnTo>
                    <a:pt x="1350" y="213"/>
                  </a:lnTo>
                  <a:lnTo>
                    <a:pt x="1358" y="221"/>
                  </a:lnTo>
                  <a:lnTo>
                    <a:pt x="1371" y="231"/>
                  </a:lnTo>
                  <a:lnTo>
                    <a:pt x="1379" y="244"/>
                  </a:lnTo>
                  <a:lnTo>
                    <a:pt x="1379" y="258"/>
                  </a:lnTo>
                  <a:lnTo>
                    <a:pt x="1373" y="270"/>
                  </a:lnTo>
                  <a:lnTo>
                    <a:pt x="1363" y="277"/>
                  </a:lnTo>
                  <a:lnTo>
                    <a:pt x="1348" y="279"/>
                  </a:lnTo>
                  <a:lnTo>
                    <a:pt x="1338" y="281"/>
                  </a:lnTo>
                  <a:lnTo>
                    <a:pt x="1332" y="285"/>
                  </a:lnTo>
                  <a:lnTo>
                    <a:pt x="1332" y="291"/>
                  </a:lnTo>
                  <a:lnTo>
                    <a:pt x="1334" y="299"/>
                  </a:lnTo>
                  <a:lnTo>
                    <a:pt x="1334" y="308"/>
                  </a:lnTo>
                  <a:lnTo>
                    <a:pt x="1332" y="318"/>
                  </a:lnTo>
                  <a:lnTo>
                    <a:pt x="1325" y="330"/>
                  </a:lnTo>
                  <a:lnTo>
                    <a:pt x="1313" y="343"/>
                  </a:lnTo>
                  <a:lnTo>
                    <a:pt x="1305" y="357"/>
                  </a:lnTo>
                  <a:lnTo>
                    <a:pt x="1297" y="365"/>
                  </a:lnTo>
                  <a:lnTo>
                    <a:pt x="1288" y="372"/>
                  </a:lnTo>
                  <a:lnTo>
                    <a:pt x="1270" y="374"/>
                  </a:lnTo>
                  <a:lnTo>
                    <a:pt x="1262" y="376"/>
                  </a:lnTo>
                  <a:lnTo>
                    <a:pt x="1261" y="380"/>
                  </a:lnTo>
                  <a:lnTo>
                    <a:pt x="1264" y="388"/>
                  </a:lnTo>
                  <a:lnTo>
                    <a:pt x="1270" y="398"/>
                  </a:lnTo>
                  <a:lnTo>
                    <a:pt x="1276" y="407"/>
                  </a:lnTo>
                  <a:lnTo>
                    <a:pt x="1282" y="415"/>
                  </a:lnTo>
                  <a:lnTo>
                    <a:pt x="1286" y="423"/>
                  </a:lnTo>
                  <a:lnTo>
                    <a:pt x="1282" y="429"/>
                  </a:lnTo>
                  <a:lnTo>
                    <a:pt x="1272" y="431"/>
                  </a:lnTo>
                  <a:lnTo>
                    <a:pt x="1257" y="435"/>
                  </a:lnTo>
                  <a:lnTo>
                    <a:pt x="1245" y="440"/>
                  </a:lnTo>
                  <a:lnTo>
                    <a:pt x="1237" y="450"/>
                  </a:lnTo>
                  <a:lnTo>
                    <a:pt x="1233" y="462"/>
                  </a:lnTo>
                  <a:lnTo>
                    <a:pt x="1237" y="472"/>
                  </a:lnTo>
                  <a:lnTo>
                    <a:pt x="1245" y="477"/>
                  </a:lnTo>
                  <a:lnTo>
                    <a:pt x="1261" y="477"/>
                  </a:lnTo>
                  <a:lnTo>
                    <a:pt x="1276" y="477"/>
                  </a:lnTo>
                  <a:lnTo>
                    <a:pt x="1286" y="479"/>
                  </a:lnTo>
                  <a:lnTo>
                    <a:pt x="1290" y="485"/>
                  </a:lnTo>
                  <a:lnTo>
                    <a:pt x="1284" y="493"/>
                  </a:lnTo>
                  <a:lnTo>
                    <a:pt x="1272" y="501"/>
                  </a:lnTo>
                  <a:lnTo>
                    <a:pt x="1255" y="512"/>
                  </a:lnTo>
                  <a:lnTo>
                    <a:pt x="1231" y="520"/>
                  </a:lnTo>
                  <a:lnTo>
                    <a:pt x="1204" y="528"/>
                  </a:lnTo>
                  <a:lnTo>
                    <a:pt x="1179" y="534"/>
                  </a:lnTo>
                  <a:lnTo>
                    <a:pt x="1154" y="541"/>
                  </a:lnTo>
                  <a:lnTo>
                    <a:pt x="1134" y="551"/>
                  </a:lnTo>
                  <a:lnTo>
                    <a:pt x="1119" y="567"/>
                  </a:lnTo>
                  <a:lnTo>
                    <a:pt x="1107" y="578"/>
                  </a:lnTo>
                  <a:lnTo>
                    <a:pt x="1090" y="588"/>
                  </a:lnTo>
                  <a:lnTo>
                    <a:pt x="1072" y="596"/>
                  </a:lnTo>
                  <a:lnTo>
                    <a:pt x="1053" y="602"/>
                  </a:lnTo>
                  <a:lnTo>
                    <a:pt x="1037" y="607"/>
                  </a:lnTo>
                  <a:lnTo>
                    <a:pt x="1025" y="617"/>
                  </a:lnTo>
                  <a:lnTo>
                    <a:pt x="1020" y="629"/>
                  </a:lnTo>
                  <a:lnTo>
                    <a:pt x="1020" y="642"/>
                  </a:lnTo>
                  <a:lnTo>
                    <a:pt x="1018" y="660"/>
                  </a:lnTo>
                  <a:lnTo>
                    <a:pt x="1016" y="679"/>
                  </a:lnTo>
                  <a:lnTo>
                    <a:pt x="1010" y="701"/>
                  </a:lnTo>
                  <a:lnTo>
                    <a:pt x="1002" y="720"/>
                  </a:lnTo>
                  <a:lnTo>
                    <a:pt x="992" y="738"/>
                  </a:lnTo>
                  <a:lnTo>
                    <a:pt x="981" y="749"/>
                  </a:lnTo>
                  <a:lnTo>
                    <a:pt x="965" y="755"/>
                  </a:lnTo>
                  <a:lnTo>
                    <a:pt x="948" y="753"/>
                  </a:lnTo>
                  <a:lnTo>
                    <a:pt x="921" y="739"/>
                  </a:lnTo>
                  <a:lnTo>
                    <a:pt x="901" y="722"/>
                  </a:lnTo>
                  <a:lnTo>
                    <a:pt x="886" y="701"/>
                  </a:lnTo>
                  <a:lnTo>
                    <a:pt x="874" y="677"/>
                  </a:lnTo>
                  <a:lnTo>
                    <a:pt x="862" y="656"/>
                  </a:lnTo>
                  <a:lnTo>
                    <a:pt x="851" y="637"/>
                  </a:lnTo>
                  <a:lnTo>
                    <a:pt x="845" y="617"/>
                  </a:lnTo>
                  <a:lnTo>
                    <a:pt x="843" y="600"/>
                  </a:lnTo>
                  <a:lnTo>
                    <a:pt x="847" y="582"/>
                  </a:lnTo>
                  <a:lnTo>
                    <a:pt x="849" y="569"/>
                  </a:lnTo>
                  <a:lnTo>
                    <a:pt x="849" y="557"/>
                  </a:lnTo>
                  <a:lnTo>
                    <a:pt x="841" y="547"/>
                  </a:lnTo>
                  <a:lnTo>
                    <a:pt x="837" y="541"/>
                  </a:lnTo>
                  <a:lnTo>
                    <a:pt x="837" y="534"/>
                  </a:lnTo>
                  <a:lnTo>
                    <a:pt x="843" y="524"/>
                  </a:lnTo>
                  <a:lnTo>
                    <a:pt x="851" y="514"/>
                  </a:lnTo>
                  <a:lnTo>
                    <a:pt x="858" y="505"/>
                  </a:lnTo>
                  <a:lnTo>
                    <a:pt x="866" y="497"/>
                  </a:lnTo>
                  <a:lnTo>
                    <a:pt x="872" y="491"/>
                  </a:lnTo>
                  <a:lnTo>
                    <a:pt x="872" y="489"/>
                  </a:lnTo>
                  <a:lnTo>
                    <a:pt x="866" y="493"/>
                  </a:lnTo>
                  <a:lnTo>
                    <a:pt x="854" y="499"/>
                  </a:lnTo>
                  <a:lnTo>
                    <a:pt x="843" y="499"/>
                  </a:lnTo>
                  <a:lnTo>
                    <a:pt x="833" y="497"/>
                  </a:lnTo>
                  <a:lnTo>
                    <a:pt x="825" y="493"/>
                  </a:lnTo>
                  <a:lnTo>
                    <a:pt x="821" y="487"/>
                  </a:lnTo>
                  <a:lnTo>
                    <a:pt x="825" y="481"/>
                  </a:lnTo>
                  <a:lnTo>
                    <a:pt x="835" y="477"/>
                  </a:lnTo>
                  <a:lnTo>
                    <a:pt x="851" y="472"/>
                  </a:lnTo>
                  <a:lnTo>
                    <a:pt x="856" y="464"/>
                  </a:lnTo>
                  <a:lnTo>
                    <a:pt x="858" y="454"/>
                  </a:lnTo>
                  <a:lnTo>
                    <a:pt x="854" y="446"/>
                  </a:lnTo>
                  <a:lnTo>
                    <a:pt x="845" y="440"/>
                  </a:lnTo>
                  <a:lnTo>
                    <a:pt x="833" y="440"/>
                  </a:lnTo>
                  <a:lnTo>
                    <a:pt x="819" y="444"/>
                  </a:lnTo>
                  <a:lnTo>
                    <a:pt x="808" y="442"/>
                  </a:lnTo>
                  <a:lnTo>
                    <a:pt x="800" y="439"/>
                  </a:lnTo>
                  <a:lnTo>
                    <a:pt x="796" y="431"/>
                  </a:lnTo>
                  <a:lnTo>
                    <a:pt x="800" y="421"/>
                  </a:lnTo>
                  <a:lnTo>
                    <a:pt x="812" y="409"/>
                  </a:lnTo>
                  <a:lnTo>
                    <a:pt x="819" y="404"/>
                  </a:lnTo>
                  <a:lnTo>
                    <a:pt x="825" y="400"/>
                  </a:lnTo>
                  <a:lnTo>
                    <a:pt x="829" y="396"/>
                  </a:lnTo>
                  <a:lnTo>
                    <a:pt x="831" y="394"/>
                  </a:lnTo>
                  <a:lnTo>
                    <a:pt x="831" y="392"/>
                  </a:lnTo>
                  <a:lnTo>
                    <a:pt x="831" y="390"/>
                  </a:lnTo>
                  <a:lnTo>
                    <a:pt x="829" y="390"/>
                  </a:lnTo>
                  <a:lnTo>
                    <a:pt x="827" y="388"/>
                  </a:lnTo>
                  <a:lnTo>
                    <a:pt x="823" y="388"/>
                  </a:lnTo>
                  <a:lnTo>
                    <a:pt x="818" y="386"/>
                  </a:lnTo>
                  <a:lnTo>
                    <a:pt x="814" y="386"/>
                  </a:lnTo>
                  <a:lnTo>
                    <a:pt x="808" y="384"/>
                  </a:lnTo>
                  <a:lnTo>
                    <a:pt x="802" y="382"/>
                  </a:lnTo>
                  <a:lnTo>
                    <a:pt x="798" y="378"/>
                  </a:lnTo>
                  <a:lnTo>
                    <a:pt x="794" y="372"/>
                  </a:lnTo>
                  <a:lnTo>
                    <a:pt x="792" y="367"/>
                  </a:lnTo>
                  <a:lnTo>
                    <a:pt x="790" y="361"/>
                  </a:lnTo>
                  <a:lnTo>
                    <a:pt x="786" y="353"/>
                  </a:lnTo>
                  <a:lnTo>
                    <a:pt x="781" y="341"/>
                  </a:lnTo>
                  <a:lnTo>
                    <a:pt x="775" y="332"/>
                  </a:lnTo>
                  <a:lnTo>
                    <a:pt x="763" y="322"/>
                  </a:lnTo>
                  <a:lnTo>
                    <a:pt x="748" y="316"/>
                  </a:lnTo>
                  <a:lnTo>
                    <a:pt x="711" y="312"/>
                  </a:lnTo>
                  <a:lnTo>
                    <a:pt x="674" y="314"/>
                  </a:lnTo>
                  <a:lnTo>
                    <a:pt x="641" y="312"/>
                  </a:lnTo>
                  <a:lnTo>
                    <a:pt x="631" y="310"/>
                  </a:lnTo>
                  <a:lnTo>
                    <a:pt x="621" y="308"/>
                  </a:lnTo>
                  <a:lnTo>
                    <a:pt x="614" y="305"/>
                  </a:lnTo>
                  <a:lnTo>
                    <a:pt x="612" y="303"/>
                  </a:lnTo>
                  <a:lnTo>
                    <a:pt x="608" y="299"/>
                  </a:lnTo>
                  <a:lnTo>
                    <a:pt x="604" y="295"/>
                  </a:lnTo>
                  <a:lnTo>
                    <a:pt x="604" y="291"/>
                  </a:lnTo>
                  <a:lnTo>
                    <a:pt x="606" y="285"/>
                  </a:lnTo>
                  <a:lnTo>
                    <a:pt x="610" y="281"/>
                  </a:lnTo>
                  <a:lnTo>
                    <a:pt x="614" y="277"/>
                  </a:lnTo>
                  <a:lnTo>
                    <a:pt x="619" y="273"/>
                  </a:lnTo>
                  <a:lnTo>
                    <a:pt x="623" y="270"/>
                  </a:lnTo>
                  <a:lnTo>
                    <a:pt x="627" y="266"/>
                  </a:lnTo>
                  <a:lnTo>
                    <a:pt x="631" y="264"/>
                  </a:lnTo>
                  <a:lnTo>
                    <a:pt x="635" y="260"/>
                  </a:lnTo>
                  <a:lnTo>
                    <a:pt x="637" y="258"/>
                  </a:lnTo>
                  <a:lnTo>
                    <a:pt x="635" y="256"/>
                  </a:lnTo>
                  <a:lnTo>
                    <a:pt x="633" y="254"/>
                  </a:lnTo>
                  <a:lnTo>
                    <a:pt x="627" y="254"/>
                  </a:lnTo>
                  <a:lnTo>
                    <a:pt x="621" y="254"/>
                  </a:lnTo>
                  <a:lnTo>
                    <a:pt x="614" y="254"/>
                  </a:lnTo>
                  <a:lnTo>
                    <a:pt x="590" y="256"/>
                  </a:lnTo>
                  <a:lnTo>
                    <a:pt x="567" y="260"/>
                  </a:lnTo>
                  <a:lnTo>
                    <a:pt x="549" y="260"/>
                  </a:lnTo>
                  <a:lnTo>
                    <a:pt x="544" y="258"/>
                  </a:lnTo>
                  <a:lnTo>
                    <a:pt x="540" y="256"/>
                  </a:lnTo>
                  <a:lnTo>
                    <a:pt x="538" y="254"/>
                  </a:lnTo>
                  <a:lnTo>
                    <a:pt x="536" y="250"/>
                  </a:lnTo>
                  <a:lnTo>
                    <a:pt x="536" y="246"/>
                  </a:lnTo>
                  <a:lnTo>
                    <a:pt x="538" y="240"/>
                  </a:lnTo>
                  <a:lnTo>
                    <a:pt x="542" y="231"/>
                  </a:lnTo>
                  <a:lnTo>
                    <a:pt x="544" y="225"/>
                  </a:lnTo>
                  <a:lnTo>
                    <a:pt x="549" y="219"/>
                  </a:lnTo>
                  <a:lnTo>
                    <a:pt x="561" y="211"/>
                  </a:lnTo>
                  <a:lnTo>
                    <a:pt x="579" y="207"/>
                  </a:lnTo>
                  <a:lnTo>
                    <a:pt x="610" y="207"/>
                  </a:lnTo>
                  <a:lnTo>
                    <a:pt x="614" y="207"/>
                  </a:lnTo>
                  <a:lnTo>
                    <a:pt x="625" y="205"/>
                  </a:lnTo>
                  <a:lnTo>
                    <a:pt x="633" y="204"/>
                  </a:lnTo>
                  <a:lnTo>
                    <a:pt x="641" y="202"/>
                  </a:lnTo>
                  <a:lnTo>
                    <a:pt x="648" y="192"/>
                  </a:lnTo>
                  <a:lnTo>
                    <a:pt x="650" y="182"/>
                  </a:lnTo>
                  <a:lnTo>
                    <a:pt x="648" y="172"/>
                  </a:lnTo>
                  <a:lnTo>
                    <a:pt x="641" y="165"/>
                  </a:lnTo>
                  <a:lnTo>
                    <a:pt x="633" y="161"/>
                  </a:lnTo>
                  <a:lnTo>
                    <a:pt x="623" y="155"/>
                  </a:lnTo>
                  <a:lnTo>
                    <a:pt x="617" y="149"/>
                  </a:lnTo>
                  <a:lnTo>
                    <a:pt x="614" y="139"/>
                  </a:lnTo>
                  <a:lnTo>
                    <a:pt x="615" y="132"/>
                  </a:lnTo>
                  <a:lnTo>
                    <a:pt x="625" y="124"/>
                  </a:lnTo>
                  <a:lnTo>
                    <a:pt x="641" y="118"/>
                  </a:lnTo>
                  <a:lnTo>
                    <a:pt x="650" y="116"/>
                  </a:lnTo>
                  <a:lnTo>
                    <a:pt x="664" y="116"/>
                  </a:lnTo>
                  <a:lnTo>
                    <a:pt x="674" y="116"/>
                  </a:lnTo>
                  <a:lnTo>
                    <a:pt x="695" y="112"/>
                  </a:lnTo>
                  <a:lnTo>
                    <a:pt x="709" y="106"/>
                  </a:lnTo>
                  <a:lnTo>
                    <a:pt x="720" y="97"/>
                  </a:lnTo>
                  <a:lnTo>
                    <a:pt x="732" y="89"/>
                  </a:lnTo>
                  <a:lnTo>
                    <a:pt x="744" y="83"/>
                  </a:lnTo>
                  <a:lnTo>
                    <a:pt x="757" y="77"/>
                  </a:lnTo>
                  <a:lnTo>
                    <a:pt x="779" y="77"/>
                  </a:lnTo>
                  <a:lnTo>
                    <a:pt x="786" y="79"/>
                  </a:lnTo>
                  <a:lnTo>
                    <a:pt x="810" y="85"/>
                  </a:lnTo>
                  <a:lnTo>
                    <a:pt x="825" y="93"/>
                  </a:lnTo>
                  <a:lnTo>
                    <a:pt x="837" y="103"/>
                  </a:lnTo>
                  <a:lnTo>
                    <a:pt x="849" y="110"/>
                  </a:lnTo>
                  <a:lnTo>
                    <a:pt x="858" y="114"/>
                  </a:lnTo>
                  <a:lnTo>
                    <a:pt x="872" y="114"/>
                  </a:lnTo>
                  <a:lnTo>
                    <a:pt x="878" y="110"/>
                  </a:lnTo>
                  <a:lnTo>
                    <a:pt x="882" y="105"/>
                  </a:lnTo>
                  <a:lnTo>
                    <a:pt x="880" y="97"/>
                  </a:lnTo>
                  <a:lnTo>
                    <a:pt x="880" y="91"/>
                  </a:lnTo>
                  <a:lnTo>
                    <a:pt x="876" y="83"/>
                  </a:lnTo>
                  <a:lnTo>
                    <a:pt x="874" y="75"/>
                  </a:lnTo>
                  <a:lnTo>
                    <a:pt x="874" y="72"/>
                  </a:lnTo>
                  <a:lnTo>
                    <a:pt x="878" y="70"/>
                  </a:lnTo>
                  <a:lnTo>
                    <a:pt x="884" y="70"/>
                  </a:lnTo>
                  <a:lnTo>
                    <a:pt x="895" y="75"/>
                  </a:lnTo>
                  <a:lnTo>
                    <a:pt x="915" y="85"/>
                  </a:lnTo>
                  <a:lnTo>
                    <a:pt x="934" y="97"/>
                  </a:lnTo>
                  <a:lnTo>
                    <a:pt x="946" y="103"/>
                  </a:lnTo>
                  <a:lnTo>
                    <a:pt x="954" y="105"/>
                  </a:lnTo>
                  <a:lnTo>
                    <a:pt x="957" y="105"/>
                  </a:lnTo>
                  <a:lnTo>
                    <a:pt x="957" y="101"/>
                  </a:lnTo>
                  <a:lnTo>
                    <a:pt x="957" y="95"/>
                  </a:lnTo>
                  <a:lnTo>
                    <a:pt x="955" y="91"/>
                  </a:lnTo>
                  <a:lnTo>
                    <a:pt x="957" y="85"/>
                  </a:lnTo>
                  <a:lnTo>
                    <a:pt x="961" y="81"/>
                  </a:lnTo>
                  <a:lnTo>
                    <a:pt x="969" y="79"/>
                  </a:lnTo>
                  <a:lnTo>
                    <a:pt x="977" y="79"/>
                  </a:lnTo>
                  <a:lnTo>
                    <a:pt x="979" y="73"/>
                  </a:lnTo>
                  <a:lnTo>
                    <a:pt x="979" y="68"/>
                  </a:lnTo>
                  <a:lnTo>
                    <a:pt x="977" y="60"/>
                  </a:lnTo>
                  <a:lnTo>
                    <a:pt x="977" y="52"/>
                  </a:lnTo>
                  <a:lnTo>
                    <a:pt x="977" y="44"/>
                  </a:lnTo>
                  <a:lnTo>
                    <a:pt x="981" y="39"/>
                  </a:lnTo>
                  <a:lnTo>
                    <a:pt x="989" y="35"/>
                  </a:lnTo>
                  <a:lnTo>
                    <a:pt x="1004" y="33"/>
                  </a:lnTo>
                  <a:lnTo>
                    <a:pt x="1027" y="33"/>
                  </a:lnTo>
                  <a:lnTo>
                    <a:pt x="1045" y="27"/>
                  </a:lnTo>
                  <a:lnTo>
                    <a:pt x="1058" y="21"/>
                  </a:lnTo>
                  <a:lnTo>
                    <a:pt x="1074" y="13"/>
                  </a:lnTo>
                  <a:lnTo>
                    <a:pt x="1091" y="7"/>
                  </a:lnTo>
                  <a:lnTo>
                    <a:pt x="1113" y="2"/>
                  </a:lnTo>
                  <a:lnTo>
                    <a:pt x="11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7" name="Group 6"/>
          <p:cNvGrpSpPr/>
          <p:nvPr/>
        </p:nvGrpSpPr>
        <p:grpSpPr>
          <a:xfrm>
            <a:off x="6862275" y="5630962"/>
            <a:ext cx="527720" cy="703196"/>
            <a:chOff x="6862275" y="6050062"/>
            <a:chExt cx="527720" cy="703196"/>
          </a:xfrm>
        </p:grpSpPr>
        <p:sp>
          <p:nvSpPr>
            <p:cNvPr id="30" name="Freeform 162"/>
            <p:cNvSpPr>
              <a:spLocks noEditPoints="1"/>
            </p:cNvSpPr>
            <p:nvPr/>
          </p:nvSpPr>
          <p:spPr bwMode="auto">
            <a:xfrm>
              <a:off x="7024508" y="6204324"/>
              <a:ext cx="229277" cy="200724"/>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6"/>
            <p:cNvSpPr>
              <a:spLocks noEditPoints="1"/>
            </p:cNvSpPr>
            <p:nvPr/>
          </p:nvSpPr>
          <p:spPr bwMode="auto">
            <a:xfrm>
              <a:off x="6862275" y="6050062"/>
              <a:ext cx="527720" cy="703196"/>
            </a:xfrm>
            <a:custGeom>
              <a:avLst/>
              <a:gdLst>
                <a:gd name="T0" fmla="*/ 2045 w 4920"/>
                <a:gd name="T1" fmla="*/ 873 h 6556"/>
                <a:gd name="T2" fmla="*/ 1556 w 4920"/>
                <a:gd name="T3" fmla="*/ 1090 h 6556"/>
                <a:gd name="T4" fmla="*/ 1169 w 4920"/>
                <a:gd name="T5" fmla="*/ 1449 h 6556"/>
                <a:gd name="T6" fmla="*/ 912 w 4920"/>
                <a:gd name="T7" fmla="*/ 1916 h 6556"/>
                <a:gd name="T8" fmla="*/ 820 w 4920"/>
                <a:gd name="T9" fmla="*/ 2460 h 6556"/>
                <a:gd name="T10" fmla="*/ 912 w 4920"/>
                <a:gd name="T11" fmla="*/ 3002 h 6556"/>
                <a:gd name="T12" fmla="*/ 1169 w 4920"/>
                <a:gd name="T13" fmla="*/ 3468 h 6556"/>
                <a:gd name="T14" fmla="*/ 1556 w 4920"/>
                <a:gd name="T15" fmla="*/ 3827 h 6556"/>
                <a:gd name="T16" fmla="*/ 2045 w 4920"/>
                <a:gd name="T17" fmla="*/ 4044 h 6556"/>
                <a:gd name="T18" fmla="*/ 2602 w 4920"/>
                <a:gd name="T19" fmla="*/ 4092 h 6556"/>
                <a:gd name="T20" fmla="*/ 3128 w 4920"/>
                <a:gd name="T21" fmla="*/ 3955 h 6556"/>
                <a:gd name="T22" fmla="*/ 3571 w 4920"/>
                <a:gd name="T23" fmla="*/ 3664 h 6556"/>
                <a:gd name="T24" fmla="*/ 3899 w 4920"/>
                <a:gd name="T25" fmla="*/ 3247 h 6556"/>
                <a:gd name="T26" fmla="*/ 4076 w 4920"/>
                <a:gd name="T27" fmla="*/ 2739 h 6556"/>
                <a:gd name="T28" fmla="*/ 4076 w 4920"/>
                <a:gd name="T29" fmla="*/ 2181 h 6556"/>
                <a:gd name="T30" fmla="*/ 3899 w 4920"/>
                <a:gd name="T31" fmla="*/ 1670 h 6556"/>
                <a:gd name="T32" fmla="*/ 3571 w 4920"/>
                <a:gd name="T33" fmla="*/ 1254 h 6556"/>
                <a:gd name="T34" fmla="*/ 3128 w 4920"/>
                <a:gd name="T35" fmla="*/ 963 h 6556"/>
                <a:gd name="T36" fmla="*/ 2602 w 4920"/>
                <a:gd name="T37" fmla="*/ 825 h 6556"/>
                <a:gd name="T38" fmla="*/ 2807 w 4920"/>
                <a:gd name="T39" fmla="*/ 24 h 6556"/>
                <a:gd name="T40" fmla="*/ 3456 w 4920"/>
                <a:gd name="T41" fmla="*/ 209 h 6556"/>
                <a:gd name="T42" fmla="*/ 4016 w 4920"/>
                <a:gd name="T43" fmla="*/ 556 h 6556"/>
                <a:gd name="T44" fmla="*/ 4465 w 4920"/>
                <a:gd name="T45" fmla="*/ 1035 h 6556"/>
                <a:gd name="T46" fmla="*/ 4772 w 4920"/>
                <a:gd name="T47" fmla="*/ 1619 h 6556"/>
                <a:gd name="T48" fmla="*/ 4914 w 4920"/>
                <a:gd name="T49" fmla="*/ 2282 h 6556"/>
                <a:gd name="T50" fmla="*/ 4888 w 4920"/>
                <a:gd name="T51" fmla="*/ 2777 h 6556"/>
                <a:gd name="T52" fmla="*/ 4758 w 4920"/>
                <a:gd name="T53" fmla="*/ 3255 h 6556"/>
                <a:gd name="T54" fmla="*/ 4549 w 4920"/>
                <a:gd name="T55" fmla="*/ 3769 h 6556"/>
                <a:gd name="T56" fmla="*/ 4278 w 4920"/>
                <a:gd name="T57" fmla="*/ 4302 h 6556"/>
                <a:gd name="T58" fmla="*/ 3966 w 4920"/>
                <a:gd name="T59" fmla="*/ 4826 h 6556"/>
                <a:gd name="T60" fmla="*/ 3635 w 4920"/>
                <a:gd name="T61" fmla="*/ 5320 h 6556"/>
                <a:gd name="T62" fmla="*/ 3306 w 4920"/>
                <a:gd name="T63" fmla="*/ 5763 h 6556"/>
                <a:gd name="T64" fmla="*/ 2999 w 4920"/>
                <a:gd name="T65" fmla="*/ 6127 h 6556"/>
                <a:gd name="T66" fmla="*/ 2733 w 4920"/>
                <a:gd name="T67" fmla="*/ 6393 h 6556"/>
                <a:gd name="T68" fmla="*/ 2532 w 4920"/>
                <a:gd name="T69" fmla="*/ 6536 h 6556"/>
                <a:gd name="T70" fmla="*/ 2388 w 4920"/>
                <a:gd name="T71" fmla="*/ 6536 h 6556"/>
                <a:gd name="T72" fmla="*/ 2187 w 4920"/>
                <a:gd name="T73" fmla="*/ 6393 h 6556"/>
                <a:gd name="T74" fmla="*/ 1921 w 4920"/>
                <a:gd name="T75" fmla="*/ 6127 h 6556"/>
                <a:gd name="T76" fmla="*/ 1612 w 4920"/>
                <a:gd name="T77" fmla="*/ 5763 h 6556"/>
                <a:gd name="T78" fmla="*/ 1283 w 4920"/>
                <a:gd name="T79" fmla="*/ 5320 h 6556"/>
                <a:gd name="T80" fmla="*/ 954 w 4920"/>
                <a:gd name="T81" fmla="*/ 4826 h 6556"/>
                <a:gd name="T82" fmla="*/ 642 w 4920"/>
                <a:gd name="T83" fmla="*/ 4302 h 6556"/>
                <a:gd name="T84" fmla="*/ 371 w 4920"/>
                <a:gd name="T85" fmla="*/ 3769 h 6556"/>
                <a:gd name="T86" fmla="*/ 160 w 4920"/>
                <a:gd name="T87" fmla="*/ 3255 h 6556"/>
                <a:gd name="T88" fmla="*/ 30 w 4920"/>
                <a:gd name="T89" fmla="*/ 2777 h 6556"/>
                <a:gd name="T90" fmla="*/ 6 w 4920"/>
                <a:gd name="T91" fmla="*/ 2282 h 6556"/>
                <a:gd name="T92" fmla="*/ 146 w 4920"/>
                <a:gd name="T93" fmla="*/ 1619 h 6556"/>
                <a:gd name="T94" fmla="*/ 455 w 4920"/>
                <a:gd name="T95" fmla="*/ 1035 h 6556"/>
                <a:gd name="T96" fmla="*/ 902 w 4920"/>
                <a:gd name="T97" fmla="*/ 556 h 6556"/>
                <a:gd name="T98" fmla="*/ 1464 w 4920"/>
                <a:gd name="T99" fmla="*/ 209 h 6556"/>
                <a:gd name="T100" fmla="*/ 2111 w 4920"/>
                <a:gd name="T101" fmla="*/ 24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920" h="6556">
                  <a:moveTo>
                    <a:pt x="2460" y="819"/>
                  </a:moveTo>
                  <a:lnTo>
                    <a:pt x="2318" y="825"/>
                  </a:lnTo>
                  <a:lnTo>
                    <a:pt x="2181" y="843"/>
                  </a:lnTo>
                  <a:lnTo>
                    <a:pt x="2045" y="873"/>
                  </a:lnTo>
                  <a:lnTo>
                    <a:pt x="1915" y="913"/>
                  </a:lnTo>
                  <a:lnTo>
                    <a:pt x="1792" y="963"/>
                  </a:lnTo>
                  <a:lnTo>
                    <a:pt x="1670" y="1023"/>
                  </a:lnTo>
                  <a:lnTo>
                    <a:pt x="1556" y="1090"/>
                  </a:lnTo>
                  <a:lnTo>
                    <a:pt x="1448" y="1168"/>
                  </a:lnTo>
                  <a:lnTo>
                    <a:pt x="1349" y="1254"/>
                  </a:lnTo>
                  <a:lnTo>
                    <a:pt x="1255" y="1347"/>
                  </a:lnTo>
                  <a:lnTo>
                    <a:pt x="1169" y="1449"/>
                  </a:lnTo>
                  <a:lnTo>
                    <a:pt x="1091" y="1557"/>
                  </a:lnTo>
                  <a:lnTo>
                    <a:pt x="1022" y="1670"/>
                  </a:lnTo>
                  <a:lnTo>
                    <a:pt x="962" y="1790"/>
                  </a:lnTo>
                  <a:lnTo>
                    <a:pt x="912" y="1916"/>
                  </a:lnTo>
                  <a:lnTo>
                    <a:pt x="872" y="2045"/>
                  </a:lnTo>
                  <a:lnTo>
                    <a:pt x="844" y="2181"/>
                  </a:lnTo>
                  <a:lnTo>
                    <a:pt x="826" y="2318"/>
                  </a:lnTo>
                  <a:lnTo>
                    <a:pt x="820" y="2460"/>
                  </a:lnTo>
                  <a:lnTo>
                    <a:pt x="826" y="2599"/>
                  </a:lnTo>
                  <a:lnTo>
                    <a:pt x="844" y="2739"/>
                  </a:lnTo>
                  <a:lnTo>
                    <a:pt x="872" y="2872"/>
                  </a:lnTo>
                  <a:lnTo>
                    <a:pt x="912" y="3002"/>
                  </a:lnTo>
                  <a:lnTo>
                    <a:pt x="962" y="3128"/>
                  </a:lnTo>
                  <a:lnTo>
                    <a:pt x="1022" y="3247"/>
                  </a:lnTo>
                  <a:lnTo>
                    <a:pt x="1091" y="3361"/>
                  </a:lnTo>
                  <a:lnTo>
                    <a:pt x="1169" y="3468"/>
                  </a:lnTo>
                  <a:lnTo>
                    <a:pt x="1255" y="3570"/>
                  </a:lnTo>
                  <a:lnTo>
                    <a:pt x="1349" y="3664"/>
                  </a:lnTo>
                  <a:lnTo>
                    <a:pt x="1448" y="3749"/>
                  </a:lnTo>
                  <a:lnTo>
                    <a:pt x="1556" y="3827"/>
                  </a:lnTo>
                  <a:lnTo>
                    <a:pt x="1670" y="3895"/>
                  </a:lnTo>
                  <a:lnTo>
                    <a:pt x="1792" y="3955"/>
                  </a:lnTo>
                  <a:lnTo>
                    <a:pt x="1915" y="4005"/>
                  </a:lnTo>
                  <a:lnTo>
                    <a:pt x="2045" y="4044"/>
                  </a:lnTo>
                  <a:lnTo>
                    <a:pt x="2181" y="4074"/>
                  </a:lnTo>
                  <a:lnTo>
                    <a:pt x="2318" y="4092"/>
                  </a:lnTo>
                  <a:lnTo>
                    <a:pt x="2460" y="4098"/>
                  </a:lnTo>
                  <a:lnTo>
                    <a:pt x="2602" y="4092"/>
                  </a:lnTo>
                  <a:lnTo>
                    <a:pt x="2739" y="4074"/>
                  </a:lnTo>
                  <a:lnTo>
                    <a:pt x="2873" y="4044"/>
                  </a:lnTo>
                  <a:lnTo>
                    <a:pt x="3003" y="4005"/>
                  </a:lnTo>
                  <a:lnTo>
                    <a:pt x="3128" y="3955"/>
                  </a:lnTo>
                  <a:lnTo>
                    <a:pt x="3248" y="3895"/>
                  </a:lnTo>
                  <a:lnTo>
                    <a:pt x="3362" y="3827"/>
                  </a:lnTo>
                  <a:lnTo>
                    <a:pt x="3470" y="3749"/>
                  </a:lnTo>
                  <a:lnTo>
                    <a:pt x="3571" y="3664"/>
                  </a:lnTo>
                  <a:lnTo>
                    <a:pt x="3665" y="3570"/>
                  </a:lnTo>
                  <a:lnTo>
                    <a:pt x="3751" y="3468"/>
                  </a:lnTo>
                  <a:lnTo>
                    <a:pt x="3829" y="3361"/>
                  </a:lnTo>
                  <a:lnTo>
                    <a:pt x="3899" y="3247"/>
                  </a:lnTo>
                  <a:lnTo>
                    <a:pt x="3958" y="3128"/>
                  </a:lnTo>
                  <a:lnTo>
                    <a:pt x="4008" y="3002"/>
                  </a:lnTo>
                  <a:lnTo>
                    <a:pt x="4048" y="2872"/>
                  </a:lnTo>
                  <a:lnTo>
                    <a:pt x="4076" y="2739"/>
                  </a:lnTo>
                  <a:lnTo>
                    <a:pt x="4094" y="2599"/>
                  </a:lnTo>
                  <a:lnTo>
                    <a:pt x="4100" y="2460"/>
                  </a:lnTo>
                  <a:lnTo>
                    <a:pt x="4094" y="2318"/>
                  </a:lnTo>
                  <a:lnTo>
                    <a:pt x="4076" y="2181"/>
                  </a:lnTo>
                  <a:lnTo>
                    <a:pt x="4048" y="2045"/>
                  </a:lnTo>
                  <a:lnTo>
                    <a:pt x="4008" y="1916"/>
                  </a:lnTo>
                  <a:lnTo>
                    <a:pt x="3958" y="1790"/>
                  </a:lnTo>
                  <a:lnTo>
                    <a:pt x="3899" y="1670"/>
                  </a:lnTo>
                  <a:lnTo>
                    <a:pt x="3829" y="1557"/>
                  </a:lnTo>
                  <a:lnTo>
                    <a:pt x="3751" y="1449"/>
                  </a:lnTo>
                  <a:lnTo>
                    <a:pt x="3665" y="1347"/>
                  </a:lnTo>
                  <a:lnTo>
                    <a:pt x="3571" y="1254"/>
                  </a:lnTo>
                  <a:lnTo>
                    <a:pt x="3470" y="1168"/>
                  </a:lnTo>
                  <a:lnTo>
                    <a:pt x="3362" y="1090"/>
                  </a:lnTo>
                  <a:lnTo>
                    <a:pt x="3248" y="1023"/>
                  </a:lnTo>
                  <a:lnTo>
                    <a:pt x="3128" y="963"/>
                  </a:lnTo>
                  <a:lnTo>
                    <a:pt x="3003" y="913"/>
                  </a:lnTo>
                  <a:lnTo>
                    <a:pt x="2873" y="873"/>
                  </a:lnTo>
                  <a:lnTo>
                    <a:pt x="2739" y="843"/>
                  </a:lnTo>
                  <a:lnTo>
                    <a:pt x="2602" y="825"/>
                  </a:lnTo>
                  <a:lnTo>
                    <a:pt x="2460" y="819"/>
                  </a:lnTo>
                  <a:close/>
                  <a:moveTo>
                    <a:pt x="2460" y="0"/>
                  </a:moveTo>
                  <a:lnTo>
                    <a:pt x="2636" y="6"/>
                  </a:lnTo>
                  <a:lnTo>
                    <a:pt x="2807" y="24"/>
                  </a:lnTo>
                  <a:lnTo>
                    <a:pt x="2977" y="54"/>
                  </a:lnTo>
                  <a:lnTo>
                    <a:pt x="3140" y="96"/>
                  </a:lnTo>
                  <a:lnTo>
                    <a:pt x="3300" y="147"/>
                  </a:lnTo>
                  <a:lnTo>
                    <a:pt x="3456" y="209"/>
                  </a:lnTo>
                  <a:lnTo>
                    <a:pt x="3605" y="283"/>
                  </a:lnTo>
                  <a:lnTo>
                    <a:pt x="3749" y="365"/>
                  </a:lnTo>
                  <a:lnTo>
                    <a:pt x="3887" y="456"/>
                  </a:lnTo>
                  <a:lnTo>
                    <a:pt x="4016" y="556"/>
                  </a:lnTo>
                  <a:lnTo>
                    <a:pt x="4140" y="664"/>
                  </a:lnTo>
                  <a:lnTo>
                    <a:pt x="4256" y="779"/>
                  </a:lnTo>
                  <a:lnTo>
                    <a:pt x="4365" y="903"/>
                  </a:lnTo>
                  <a:lnTo>
                    <a:pt x="4465" y="1035"/>
                  </a:lnTo>
                  <a:lnTo>
                    <a:pt x="4555" y="1170"/>
                  </a:lnTo>
                  <a:lnTo>
                    <a:pt x="4639" y="1314"/>
                  </a:lnTo>
                  <a:lnTo>
                    <a:pt x="4711" y="1463"/>
                  </a:lnTo>
                  <a:lnTo>
                    <a:pt x="4772" y="1619"/>
                  </a:lnTo>
                  <a:lnTo>
                    <a:pt x="4824" y="1778"/>
                  </a:lnTo>
                  <a:lnTo>
                    <a:pt x="4866" y="1943"/>
                  </a:lnTo>
                  <a:lnTo>
                    <a:pt x="4896" y="2111"/>
                  </a:lnTo>
                  <a:lnTo>
                    <a:pt x="4914" y="2282"/>
                  </a:lnTo>
                  <a:lnTo>
                    <a:pt x="4920" y="2460"/>
                  </a:lnTo>
                  <a:lnTo>
                    <a:pt x="4916" y="2561"/>
                  </a:lnTo>
                  <a:lnTo>
                    <a:pt x="4906" y="2667"/>
                  </a:lnTo>
                  <a:lnTo>
                    <a:pt x="4888" y="2777"/>
                  </a:lnTo>
                  <a:lnTo>
                    <a:pt x="4864" y="2892"/>
                  </a:lnTo>
                  <a:lnTo>
                    <a:pt x="4836" y="3010"/>
                  </a:lnTo>
                  <a:lnTo>
                    <a:pt x="4800" y="3132"/>
                  </a:lnTo>
                  <a:lnTo>
                    <a:pt x="4758" y="3255"/>
                  </a:lnTo>
                  <a:lnTo>
                    <a:pt x="4713" y="3381"/>
                  </a:lnTo>
                  <a:lnTo>
                    <a:pt x="4663" y="3508"/>
                  </a:lnTo>
                  <a:lnTo>
                    <a:pt x="4607" y="3640"/>
                  </a:lnTo>
                  <a:lnTo>
                    <a:pt x="4549" y="3769"/>
                  </a:lnTo>
                  <a:lnTo>
                    <a:pt x="4485" y="3903"/>
                  </a:lnTo>
                  <a:lnTo>
                    <a:pt x="4419" y="4036"/>
                  </a:lnTo>
                  <a:lnTo>
                    <a:pt x="4349" y="4168"/>
                  </a:lnTo>
                  <a:lnTo>
                    <a:pt x="4278" y="4302"/>
                  </a:lnTo>
                  <a:lnTo>
                    <a:pt x="4202" y="4435"/>
                  </a:lnTo>
                  <a:lnTo>
                    <a:pt x="4126" y="4567"/>
                  </a:lnTo>
                  <a:lnTo>
                    <a:pt x="4046" y="4696"/>
                  </a:lnTo>
                  <a:lnTo>
                    <a:pt x="3966" y="4826"/>
                  </a:lnTo>
                  <a:lnTo>
                    <a:pt x="3885" y="4953"/>
                  </a:lnTo>
                  <a:lnTo>
                    <a:pt x="3803" y="5079"/>
                  </a:lnTo>
                  <a:lnTo>
                    <a:pt x="3719" y="5201"/>
                  </a:lnTo>
                  <a:lnTo>
                    <a:pt x="3635" y="5320"/>
                  </a:lnTo>
                  <a:lnTo>
                    <a:pt x="3553" y="5438"/>
                  </a:lnTo>
                  <a:lnTo>
                    <a:pt x="3470" y="5549"/>
                  </a:lnTo>
                  <a:lnTo>
                    <a:pt x="3388" y="5657"/>
                  </a:lnTo>
                  <a:lnTo>
                    <a:pt x="3306" y="5763"/>
                  </a:lnTo>
                  <a:lnTo>
                    <a:pt x="3226" y="5860"/>
                  </a:lnTo>
                  <a:lnTo>
                    <a:pt x="3148" y="5956"/>
                  </a:lnTo>
                  <a:lnTo>
                    <a:pt x="3073" y="6044"/>
                  </a:lnTo>
                  <a:lnTo>
                    <a:pt x="2999" y="6127"/>
                  </a:lnTo>
                  <a:lnTo>
                    <a:pt x="2927" y="6203"/>
                  </a:lnTo>
                  <a:lnTo>
                    <a:pt x="2859" y="6273"/>
                  </a:lnTo>
                  <a:lnTo>
                    <a:pt x="2795" y="6337"/>
                  </a:lnTo>
                  <a:lnTo>
                    <a:pt x="2733" y="6393"/>
                  </a:lnTo>
                  <a:lnTo>
                    <a:pt x="2675" y="6440"/>
                  </a:lnTo>
                  <a:lnTo>
                    <a:pt x="2624" y="6482"/>
                  </a:lnTo>
                  <a:lnTo>
                    <a:pt x="2574" y="6514"/>
                  </a:lnTo>
                  <a:lnTo>
                    <a:pt x="2532" y="6536"/>
                  </a:lnTo>
                  <a:lnTo>
                    <a:pt x="2492" y="6552"/>
                  </a:lnTo>
                  <a:lnTo>
                    <a:pt x="2460" y="6556"/>
                  </a:lnTo>
                  <a:lnTo>
                    <a:pt x="2426" y="6552"/>
                  </a:lnTo>
                  <a:lnTo>
                    <a:pt x="2388" y="6536"/>
                  </a:lnTo>
                  <a:lnTo>
                    <a:pt x="2344" y="6514"/>
                  </a:lnTo>
                  <a:lnTo>
                    <a:pt x="2296" y="6482"/>
                  </a:lnTo>
                  <a:lnTo>
                    <a:pt x="2243" y="6440"/>
                  </a:lnTo>
                  <a:lnTo>
                    <a:pt x="2187" y="6393"/>
                  </a:lnTo>
                  <a:lnTo>
                    <a:pt x="2125" y="6337"/>
                  </a:lnTo>
                  <a:lnTo>
                    <a:pt x="2059" y="6273"/>
                  </a:lnTo>
                  <a:lnTo>
                    <a:pt x="1991" y="6203"/>
                  </a:lnTo>
                  <a:lnTo>
                    <a:pt x="1921" y="6127"/>
                  </a:lnTo>
                  <a:lnTo>
                    <a:pt x="1848" y="6044"/>
                  </a:lnTo>
                  <a:lnTo>
                    <a:pt x="1770" y="5956"/>
                  </a:lnTo>
                  <a:lnTo>
                    <a:pt x="1692" y="5860"/>
                  </a:lnTo>
                  <a:lnTo>
                    <a:pt x="1612" y="5763"/>
                  </a:lnTo>
                  <a:lnTo>
                    <a:pt x="1532" y="5657"/>
                  </a:lnTo>
                  <a:lnTo>
                    <a:pt x="1448" y="5549"/>
                  </a:lnTo>
                  <a:lnTo>
                    <a:pt x="1367" y="5438"/>
                  </a:lnTo>
                  <a:lnTo>
                    <a:pt x="1283" y="5320"/>
                  </a:lnTo>
                  <a:lnTo>
                    <a:pt x="1199" y="5201"/>
                  </a:lnTo>
                  <a:lnTo>
                    <a:pt x="1117" y="5079"/>
                  </a:lnTo>
                  <a:lnTo>
                    <a:pt x="1033" y="4953"/>
                  </a:lnTo>
                  <a:lnTo>
                    <a:pt x="954" y="4826"/>
                  </a:lnTo>
                  <a:lnTo>
                    <a:pt x="872" y="4696"/>
                  </a:lnTo>
                  <a:lnTo>
                    <a:pt x="794" y="4567"/>
                  </a:lnTo>
                  <a:lnTo>
                    <a:pt x="716" y="4435"/>
                  </a:lnTo>
                  <a:lnTo>
                    <a:pt x="642" y="4302"/>
                  </a:lnTo>
                  <a:lnTo>
                    <a:pt x="569" y="4168"/>
                  </a:lnTo>
                  <a:lnTo>
                    <a:pt x="501" y="4036"/>
                  </a:lnTo>
                  <a:lnTo>
                    <a:pt x="433" y="3903"/>
                  </a:lnTo>
                  <a:lnTo>
                    <a:pt x="371" y="3769"/>
                  </a:lnTo>
                  <a:lnTo>
                    <a:pt x="311" y="3640"/>
                  </a:lnTo>
                  <a:lnTo>
                    <a:pt x="257" y="3508"/>
                  </a:lnTo>
                  <a:lnTo>
                    <a:pt x="206" y="3381"/>
                  </a:lnTo>
                  <a:lnTo>
                    <a:pt x="160" y="3255"/>
                  </a:lnTo>
                  <a:lnTo>
                    <a:pt x="120" y="3132"/>
                  </a:lnTo>
                  <a:lnTo>
                    <a:pt x="84" y="3010"/>
                  </a:lnTo>
                  <a:lnTo>
                    <a:pt x="54" y="2892"/>
                  </a:lnTo>
                  <a:lnTo>
                    <a:pt x="30" y="2777"/>
                  </a:lnTo>
                  <a:lnTo>
                    <a:pt x="14" y="2667"/>
                  </a:lnTo>
                  <a:lnTo>
                    <a:pt x="2" y="2561"/>
                  </a:lnTo>
                  <a:lnTo>
                    <a:pt x="0" y="2460"/>
                  </a:lnTo>
                  <a:lnTo>
                    <a:pt x="6" y="2282"/>
                  </a:lnTo>
                  <a:lnTo>
                    <a:pt x="24" y="2111"/>
                  </a:lnTo>
                  <a:lnTo>
                    <a:pt x="54" y="1943"/>
                  </a:lnTo>
                  <a:lnTo>
                    <a:pt x="94" y="1778"/>
                  </a:lnTo>
                  <a:lnTo>
                    <a:pt x="146" y="1619"/>
                  </a:lnTo>
                  <a:lnTo>
                    <a:pt x="209" y="1463"/>
                  </a:lnTo>
                  <a:lnTo>
                    <a:pt x="281" y="1314"/>
                  </a:lnTo>
                  <a:lnTo>
                    <a:pt x="363" y="1170"/>
                  </a:lnTo>
                  <a:lnTo>
                    <a:pt x="455" y="1035"/>
                  </a:lnTo>
                  <a:lnTo>
                    <a:pt x="555" y="903"/>
                  </a:lnTo>
                  <a:lnTo>
                    <a:pt x="662" y="779"/>
                  </a:lnTo>
                  <a:lnTo>
                    <a:pt x="778" y="664"/>
                  </a:lnTo>
                  <a:lnTo>
                    <a:pt x="902" y="556"/>
                  </a:lnTo>
                  <a:lnTo>
                    <a:pt x="1033" y="456"/>
                  </a:lnTo>
                  <a:lnTo>
                    <a:pt x="1171" y="365"/>
                  </a:lnTo>
                  <a:lnTo>
                    <a:pt x="1315" y="283"/>
                  </a:lnTo>
                  <a:lnTo>
                    <a:pt x="1464" y="209"/>
                  </a:lnTo>
                  <a:lnTo>
                    <a:pt x="1618" y="147"/>
                  </a:lnTo>
                  <a:lnTo>
                    <a:pt x="1778" y="96"/>
                  </a:lnTo>
                  <a:lnTo>
                    <a:pt x="1943" y="54"/>
                  </a:lnTo>
                  <a:lnTo>
                    <a:pt x="2111" y="24"/>
                  </a:lnTo>
                  <a:lnTo>
                    <a:pt x="2284" y="6"/>
                  </a:lnTo>
                  <a:lnTo>
                    <a:pt x="2460"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6" name="Group 5"/>
          <p:cNvGrpSpPr/>
          <p:nvPr/>
        </p:nvGrpSpPr>
        <p:grpSpPr>
          <a:xfrm>
            <a:off x="10999185" y="3758825"/>
            <a:ext cx="527720" cy="703196"/>
            <a:chOff x="10999185" y="4177925"/>
            <a:chExt cx="527720" cy="703196"/>
          </a:xfrm>
        </p:grpSpPr>
        <p:sp>
          <p:nvSpPr>
            <p:cNvPr id="27" name="Freeform 6"/>
            <p:cNvSpPr>
              <a:spLocks noEditPoints="1"/>
            </p:cNvSpPr>
            <p:nvPr/>
          </p:nvSpPr>
          <p:spPr bwMode="auto">
            <a:xfrm>
              <a:off x="10999185" y="4177925"/>
              <a:ext cx="527720" cy="703196"/>
            </a:xfrm>
            <a:custGeom>
              <a:avLst/>
              <a:gdLst>
                <a:gd name="T0" fmla="*/ 2045 w 4920"/>
                <a:gd name="T1" fmla="*/ 873 h 6556"/>
                <a:gd name="T2" fmla="*/ 1556 w 4920"/>
                <a:gd name="T3" fmla="*/ 1090 h 6556"/>
                <a:gd name="T4" fmla="*/ 1169 w 4920"/>
                <a:gd name="T5" fmla="*/ 1449 h 6556"/>
                <a:gd name="T6" fmla="*/ 912 w 4920"/>
                <a:gd name="T7" fmla="*/ 1916 h 6556"/>
                <a:gd name="T8" fmla="*/ 820 w 4920"/>
                <a:gd name="T9" fmla="*/ 2460 h 6556"/>
                <a:gd name="T10" fmla="*/ 912 w 4920"/>
                <a:gd name="T11" fmla="*/ 3002 h 6556"/>
                <a:gd name="T12" fmla="*/ 1169 w 4920"/>
                <a:gd name="T13" fmla="*/ 3468 h 6556"/>
                <a:gd name="T14" fmla="*/ 1556 w 4920"/>
                <a:gd name="T15" fmla="*/ 3827 h 6556"/>
                <a:gd name="T16" fmla="*/ 2045 w 4920"/>
                <a:gd name="T17" fmla="*/ 4044 h 6556"/>
                <a:gd name="T18" fmla="*/ 2602 w 4920"/>
                <a:gd name="T19" fmla="*/ 4092 h 6556"/>
                <a:gd name="T20" fmla="*/ 3128 w 4920"/>
                <a:gd name="T21" fmla="*/ 3955 h 6556"/>
                <a:gd name="T22" fmla="*/ 3571 w 4920"/>
                <a:gd name="T23" fmla="*/ 3664 h 6556"/>
                <a:gd name="T24" fmla="*/ 3899 w 4920"/>
                <a:gd name="T25" fmla="*/ 3247 h 6556"/>
                <a:gd name="T26" fmla="*/ 4076 w 4920"/>
                <a:gd name="T27" fmla="*/ 2739 h 6556"/>
                <a:gd name="T28" fmla="*/ 4076 w 4920"/>
                <a:gd name="T29" fmla="*/ 2181 h 6556"/>
                <a:gd name="T30" fmla="*/ 3899 w 4920"/>
                <a:gd name="T31" fmla="*/ 1670 h 6556"/>
                <a:gd name="T32" fmla="*/ 3571 w 4920"/>
                <a:gd name="T33" fmla="*/ 1254 h 6556"/>
                <a:gd name="T34" fmla="*/ 3128 w 4920"/>
                <a:gd name="T35" fmla="*/ 963 h 6556"/>
                <a:gd name="T36" fmla="*/ 2602 w 4920"/>
                <a:gd name="T37" fmla="*/ 825 h 6556"/>
                <a:gd name="T38" fmla="*/ 2807 w 4920"/>
                <a:gd name="T39" fmla="*/ 24 h 6556"/>
                <a:gd name="T40" fmla="*/ 3456 w 4920"/>
                <a:gd name="T41" fmla="*/ 209 h 6556"/>
                <a:gd name="T42" fmla="*/ 4016 w 4920"/>
                <a:gd name="T43" fmla="*/ 556 h 6556"/>
                <a:gd name="T44" fmla="*/ 4465 w 4920"/>
                <a:gd name="T45" fmla="*/ 1035 h 6556"/>
                <a:gd name="T46" fmla="*/ 4772 w 4920"/>
                <a:gd name="T47" fmla="*/ 1619 h 6556"/>
                <a:gd name="T48" fmla="*/ 4914 w 4920"/>
                <a:gd name="T49" fmla="*/ 2282 h 6556"/>
                <a:gd name="T50" fmla="*/ 4888 w 4920"/>
                <a:gd name="T51" fmla="*/ 2777 h 6556"/>
                <a:gd name="T52" fmla="*/ 4758 w 4920"/>
                <a:gd name="T53" fmla="*/ 3255 h 6556"/>
                <a:gd name="T54" fmla="*/ 4549 w 4920"/>
                <a:gd name="T55" fmla="*/ 3769 h 6556"/>
                <a:gd name="T56" fmla="*/ 4278 w 4920"/>
                <a:gd name="T57" fmla="*/ 4302 h 6556"/>
                <a:gd name="T58" fmla="*/ 3966 w 4920"/>
                <a:gd name="T59" fmla="*/ 4826 h 6556"/>
                <a:gd name="T60" fmla="*/ 3635 w 4920"/>
                <a:gd name="T61" fmla="*/ 5320 h 6556"/>
                <a:gd name="T62" fmla="*/ 3306 w 4920"/>
                <a:gd name="T63" fmla="*/ 5763 h 6556"/>
                <a:gd name="T64" fmla="*/ 2999 w 4920"/>
                <a:gd name="T65" fmla="*/ 6127 h 6556"/>
                <a:gd name="T66" fmla="*/ 2733 w 4920"/>
                <a:gd name="T67" fmla="*/ 6393 h 6556"/>
                <a:gd name="T68" fmla="*/ 2532 w 4920"/>
                <a:gd name="T69" fmla="*/ 6536 h 6556"/>
                <a:gd name="T70" fmla="*/ 2388 w 4920"/>
                <a:gd name="T71" fmla="*/ 6536 h 6556"/>
                <a:gd name="T72" fmla="*/ 2187 w 4920"/>
                <a:gd name="T73" fmla="*/ 6393 h 6556"/>
                <a:gd name="T74" fmla="*/ 1921 w 4920"/>
                <a:gd name="T75" fmla="*/ 6127 h 6556"/>
                <a:gd name="T76" fmla="*/ 1612 w 4920"/>
                <a:gd name="T77" fmla="*/ 5763 h 6556"/>
                <a:gd name="T78" fmla="*/ 1283 w 4920"/>
                <a:gd name="T79" fmla="*/ 5320 h 6556"/>
                <a:gd name="T80" fmla="*/ 954 w 4920"/>
                <a:gd name="T81" fmla="*/ 4826 h 6556"/>
                <a:gd name="T82" fmla="*/ 642 w 4920"/>
                <a:gd name="T83" fmla="*/ 4302 h 6556"/>
                <a:gd name="T84" fmla="*/ 371 w 4920"/>
                <a:gd name="T85" fmla="*/ 3769 h 6556"/>
                <a:gd name="T86" fmla="*/ 160 w 4920"/>
                <a:gd name="T87" fmla="*/ 3255 h 6556"/>
                <a:gd name="T88" fmla="*/ 30 w 4920"/>
                <a:gd name="T89" fmla="*/ 2777 h 6556"/>
                <a:gd name="T90" fmla="*/ 6 w 4920"/>
                <a:gd name="T91" fmla="*/ 2282 h 6556"/>
                <a:gd name="T92" fmla="*/ 146 w 4920"/>
                <a:gd name="T93" fmla="*/ 1619 h 6556"/>
                <a:gd name="T94" fmla="*/ 455 w 4920"/>
                <a:gd name="T95" fmla="*/ 1035 h 6556"/>
                <a:gd name="T96" fmla="*/ 902 w 4920"/>
                <a:gd name="T97" fmla="*/ 556 h 6556"/>
                <a:gd name="T98" fmla="*/ 1464 w 4920"/>
                <a:gd name="T99" fmla="*/ 209 h 6556"/>
                <a:gd name="T100" fmla="*/ 2111 w 4920"/>
                <a:gd name="T101" fmla="*/ 24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920" h="6556">
                  <a:moveTo>
                    <a:pt x="2460" y="819"/>
                  </a:moveTo>
                  <a:lnTo>
                    <a:pt x="2318" y="825"/>
                  </a:lnTo>
                  <a:lnTo>
                    <a:pt x="2181" y="843"/>
                  </a:lnTo>
                  <a:lnTo>
                    <a:pt x="2045" y="873"/>
                  </a:lnTo>
                  <a:lnTo>
                    <a:pt x="1915" y="913"/>
                  </a:lnTo>
                  <a:lnTo>
                    <a:pt x="1792" y="963"/>
                  </a:lnTo>
                  <a:lnTo>
                    <a:pt x="1670" y="1023"/>
                  </a:lnTo>
                  <a:lnTo>
                    <a:pt x="1556" y="1090"/>
                  </a:lnTo>
                  <a:lnTo>
                    <a:pt x="1448" y="1168"/>
                  </a:lnTo>
                  <a:lnTo>
                    <a:pt x="1349" y="1254"/>
                  </a:lnTo>
                  <a:lnTo>
                    <a:pt x="1255" y="1347"/>
                  </a:lnTo>
                  <a:lnTo>
                    <a:pt x="1169" y="1449"/>
                  </a:lnTo>
                  <a:lnTo>
                    <a:pt x="1091" y="1557"/>
                  </a:lnTo>
                  <a:lnTo>
                    <a:pt x="1022" y="1670"/>
                  </a:lnTo>
                  <a:lnTo>
                    <a:pt x="962" y="1790"/>
                  </a:lnTo>
                  <a:lnTo>
                    <a:pt x="912" y="1916"/>
                  </a:lnTo>
                  <a:lnTo>
                    <a:pt x="872" y="2045"/>
                  </a:lnTo>
                  <a:lnTo>
                    <a:pt x="844" y="2181"/>
                  </a:lnTo>
                  <a:lnTo>
                    <a:pt x="826" y="2318"/>
                  </a:lnTo>
                  <a:lnTo>
                    <a:pt x="820" y="2460"/>
                  </a:lnTo>
                  <a:lnTo>
                    <a:pt x="826" y="2599"/>
                  </a:lnTo>
                  <a:lnTo>
                    <a:pt x="844" y="2739"/>
                  </a:lnTo>
                  <a:lnTo>
                    <a:pt x="872" y="2872"/>
                  </a:lnTo>
                  <a:lnTo>
                    <a:pt x="912" y="3002"/>
                  </a:lnTo>
                  <a:lnTo>
                    <a:pt x="962" y="3128"/>
                  </a:lnTo>
                  <a:lnTo>
                    <a:pt x="1022" y="3247"/>
                  </a:lnTo>
                  <a:lnTo>
                    <a:pt x="1091" y="3361"/>
                  </a:lnTo>
                  <a:lnTo>
                    <a:pt x="1169" y="3468"/>
                  </a:lnTo>
                  <a:lnTo>
                    <a:pt x="1255" y="3570"/>
                  </a:lnTo>
                  <a:lnTo>
                    <a:pt x="1349" y="3664"/>
                  </a:lnTo>
                  <a:lnTo>
                    <a:pt x="1448" y="3749"/>
                  </a:lnTo>
                  <a:lnTo>
                    <a:pt x="1556" y="3827"/>
                  </a:lnTo>
                  <a:lnTo>
                    <a:pt x="1670" y="3895"/>
                  </a:lnTo>
                  <a:lnTo>
                    <a:pt x="1792" y="3955"/>
                  </a:lnTo>
                  <a:lnTo>
                    <a:pt x="1915" y="4005"/>
                  </a:lnTo>
                  <a:lnTo>
                    <a:pt x="2045" y="4044"/>
                  </a:lnTo>
                  <a:lnTo>
                    <a:pt x="2181" y="4074"/>
                  </a:lnTo>
                  <a:lnTo>
                    <a:pt x="2318" y="4092"/>
                  </a:lnTo>
                  <a:lnTo>
                    <a:pt x="2460" y="4098"/>
                  </a:lnTo>
                  <a:lnTo>
                    <a:pt x="2602" y="4092"/>
                  </a:lnTo>
                  <a:lnTo>
                    <a:pt x="2739" y="4074"/>
                  </a:lnTo>
                  <a:lnTo>
                    <a:pt x="2873" y="4044"/>
                  </a:lnTo>
                  <a:lnTo>
                    <a:pt x="3003" y="4005"/>
                  </a:lnTo>
                  <a:lnTo>
                    <a:pt x="3128" y="3955"/>
                  </a:lnTo>
                  <a:lnTo>
                    <a:pt x="3248" y="3895"/>
                  </a:lnTo>
                  <a:lnTo>
                    <a:pt x="3362" y="3827"/>
                  </a:lnTo>
                  <a:lnTo>
                    <a:pt x="3470" y="3749"/>
                  </a:lnTo>
                  <a:lnTo>
                    <a:pt x="3571" y="3664"/>
                  </a:lnTo>
                  <a:lnTo>
                    <a:pt x="3665" y="3570"/>
                  </a:lnTo>
                  <a:lnTo>
                    <a:pt x="3751" y="3468"/>
                  </a:lnTo>
                  <a:lnTo>
                    <a:pt x="3829" y="3361"/>
                  </a:lnTo>
                  <a:lnTo>
                    <a:pt x="3899" y="3247"/>
                  </a:lnTo>
                  <a:lnTo>
                    <a:pt x="3958" y="3128"/>
                  </a:lnTo>
                  <a:lnTo>
                    <a:pt x="4008" y="3002"/>
                  </a:lnTo>
                  <a:lnTo>
                    <a:pt x="4048" y="2872"/>
                  </a:lnTo>
                  <a:lnTo>
                    <a:pt x="4076" y="2739"/>
                  </a:lnTo>
                  <a:lnTo>
                    <a:pt x="4094" y="2599"/>
                  </a:lnTo>
                  <a:lnTo>
                    <a:pt x="4100" y="2460"/>
                  </a:lnTo>
                  <a:lnTo>
                    <a:pt x="4094" y="2318"/>
                  </a:lnTo>
                  <a:lnTo>
                    <a:pt x="4076" y="2181"/>
                  </a:lnTo>
                  <a:lnTo>
                    <a:pt x="4048" y="2045"/>
                  </a:lnTo>
                  <a:lnTo>
                    <a:pt x="4008" y="1916"/>
                  </a:lnTo>
                  <a:lnTo>
                    <a:pt x="3958" y="1790"/>
                  </a:lnTo>
                  <a:lnTo>
                    <a:pt x="3899" y="1670"/>
                  </a:lnTo>
                  <a:lnTo>
                    <a:pt x="3829" y="1557"/>
                  </a:lnTo>
                  <a:lnTo>
                    <a:pt x="3751" y="1449"/>
                  </a:lnTo>
                  <a:lnTo>
                    <a:pt x="3665" y="1347"/>
                  </a:lnTo>
                  <a:lnTo>
                    <a:pt x="3571" y="1254"/>
                  </a:lnTo>
                  <a:lnTo>
                    <a:pt x="3470" y="1168"/>
                  </a:lnTo>
                  <a:lnTo>
                    <a:pt x="3362" y="1090"/>
                  </a:lnTo>
                  <a:lnTo>
                    <a:pt x="3248" y="1023"/>
                  </a:lnTo>
                  <a:lnTo>
                    <a:pt x="3128" y="963"/>
                  </a:lnTo>
                  <a:lnTo>
                    <a:pt x="3003" y="913"/>
                  </a:lnTo>
                  <a:lnTo>
                    <a:pt x="2873" y="873"/>
                  </a:lnTo>
                  <a:lnTo>
                    <a:pt x="2739" y="843"/>
                  </a:lnTo>
                  <a:lnTo>
                    <a:pt x="2602" y="825"/>
                  </a:lnTo>
                  <a:lnTo>
                    <a:pt x="2460" y="819"/>
                  </a:lnTo>
                  <a:close/>
                  <a:moveTo>
                    <a:pt x="2460" y="0"/>
                  </a:moveTo>
                  <a:lnTo>
                    <a:pt x="2636" y="6"/>
                  </a:lnTo>
                  <a:lnTo>
                    <a:pt x="2807" y="24"/>
                  </a:lnTo>
                  <a:lnTo>
                    <a:pt x="2977" y="54"/>
                  </a:lnTo>
                  <a:lnTo>
                    <a:pt x="3140" y="96"/>
                  </a:lnTo>
                  <a:lnTo>
                    <a:pt x="3300" y="147"/>
                  </a:lnTo>
                  <a:lnTo>
                    <a:pt x="3456" y="209"/>
                  </a:lnTo>
                  <a:lnTo>
                    <a:pt x="3605" y="283"/>
                  </a:lnTo>
                  <a:lnTo>
                    <a:pt x="3749" y="365"/>
                  </a:lnTo>
                  <a:lnTo>
                    <a:pt x="3887" y="456"/>
                  </a:lnTo>
                  <a:lnTo>
                    <a:pt x="4016" y="556"/>
                  </a:lnTo>
                  <a:lnTo>
                    <a:pt x="4140" y="664"/>
                  </a:lnTo>
                  <a:lnTo>
                    <a:pt x="4256" y="779"/>
                  </a:lnTo>
                  <a:lnTo>
                    <a:pt x="4365" y="903"/>
                  </a:lnTo>
                  <a:lnTo>
                    <a:pt x="4465" y="1035"/>
                  </a:lnTo>
                  <a:lnTo>
                    <a:pt x="4555" y="1170"/>
                  </a:lnTo>
                  <a:lnTo>
                    <a:pt x="4639" y="1314"/>
                  </a:lnTo>
                  <a:lnTo>
                    <a:pt x="4711" y="1463"/>
                  </a:lnTo>
                  <a:lnTo>
                    <a:pt x="4772" y="1619"/>
                  </a:lnTo>
                  <a:lnTo>
                    <a:pt x="4824" y="1778"/>
                  </a:lnTo>
                  <a:lnTo>
                    <a:pt x="4866" y="1943"/>
                  </a:lnTo>
                  <a:lnTo>
                    <a:pt x="4896" y="2111"/>
                  </a:lnTo>
                  <a:lnTo>
                    <a:pt x="4914" y="2282"/>
                  </a:lnTo>
                  <a:lnTo>
                    <a:pt x="4920" y="2460"/>
                  </a:lnTo>
                  <a:lnTo>
                    <a:pt x="4916" y="2561"/>
                  </a:lnTo>
                  <a:lnTo>
                    <a:pt x="4906" y="2667"/>
                  </a:lnTo>
                  <a:lnTo>
                    <a:pt x="4888" y="2777"/>
                  </a:lnTo>
                  <a:lnTo>
                    <a:pt x="4864" y="2892"/>
                  </a:lnTo>
                  <a:lnTo>
                    <a:pt x="4836" y="3010"/>
                  </a:lnTo>
                  <a:lnTo>
                    <a:pt x="4800" y="3132"/>
                  </a:lnTo>
                  <a:lnTo>
                    <a:pt x="4758" y="3255"/>
                  </a:lnTo>
                  <a:lnTo>
                    <a:pt x="4713" y="3381"/>
                  </a:lnTo>
                  <a:lnTo>
                    <a:pt x="4663" y="3508"/>
                  </a:lnTo>
                  <a:lnTo>
                    <a:pt x="4607" y="3640"/>
                  </a:lnTo>
                  <a:lnTo>
                    <a:pt x="4549" y="3769"/>
                  </a:lnTo>
                  <a:lnTo>
                    <a:pt x="4485" y="3903"/>
                  </a:lnTo>
                  <a:lnTo>
                    <a:pt x="4419" y="4036"/>
                  </a:lnTo>
                  <a:lnTo>
                    <a:pt x="4349" y="4168"/>
                  </a:lnTo>
                  <a:lnTo>
                    <a:pt x="4278" y="4302"/>
                  </a:lnTo>
                  <a:lnTo>
                    <a:pt x="4202" y="4435"/>
                  </a:lnTo>
                  <a:lnTo>
                    <a:pt x="4126" y="4567"/>
                  </a:lnTo>
                  <a:lnTo>
                    <a:pt x="4046" y="4696"/>
                  </a:lnTo>
                  <a:lnTo>
                    <a:pt x="3966" y="4826"/>
                  </a:lnTo>
                  <a:lnTo>
                    <a:pt x="3885" y="4953"/>
                  </a:lnTo>
                  <a:lnTo>
                    <a:pt x="3803" y="5079"/>
                  </a:lnTo>
                  <a:lnTo>
                    <a:pt x="3719" y="5201"/>
                  </a:lnTo>
                  <a:lnTo>
                    <a:pt x="3635" y="5320"/>
                  </a:lnTo>
                  <a:lnTo>
                    <a:pt x="3553" y="5438"/>
                  </a:lnTo>
                  <a:lnTo>
                    <a:pt x="3470" y="5549"/>
                  </a:lnTo>
                  <a:lnTo>
                    <a:pt x="3388" y="5657"/>
                  </a:lnTo>
                  <a:lnTo>
                    <a:pt x="3306" y="5763"/>
                  </a:lnTo>
                  <a:lnTo>
                    <a:pt x="3226" y="5860"/>
                  </a:lnTo>
                  <a:lnTo>
                    <a:pt x="3148" y="5956"/>
                  </a:lnTo>
                  <a:lnTo>
                    <a:pt x="3073" y="6044"/>
                  </a:lnTo>
                  <a:lnTo>
                    <a:pt x="2999" y="6127"/>
                  </a:lnTo>
                  <a:lnTo>
                    <a:pt x="2927" y="6203"/>
                  </a:lnTo>
                  <a:lnTo>
                    <a:pt x="2859" y="6273"/>
                  </a:lnTo>
                  <a:lnTo>
                    <a:pt x="2795" y="6337"/>
                  </a:lnTo>
                  <a:lnTo>
                    <a:pt x="2733" y="6393"/>
                  </a:lnTo>
                  <a:lnTo>
                    <a:pt x="2675" y="6440"/>
                  </a:lnTo>
                  <a:lnTo>
                    <a:pt x="2624" y="6482"/>
                  </a:lnTo>
                  <a:lnTo>
                    <a:pt x="2574" y="6514"/>
                  </a:lnTo>
                  <a:lnTo>
                    <a:pt x="2532" y="6536"/>
                  </a:lnTo>
                  <a:lnTo>
                    <a:pt x="2492" y="6552"/>
                  </a:lnTo>
                  <a:lnTo>
                    <a:pt x="2460" y="6556"/>
                  </a:lnTo>
                  <a:lnTo>
                    <a:pt x="2426" y="6552"/>
                  </a:lnTo>
                  <a:lnTo>
                    <a:pt x="2388" y="6536"/>
                  </a:lnTo>
                  <a:lnTo>
                    <a:pt x="2344" y="6514"/>
                  </a:lnTo>
                  <a:lnTo>
                    <a:pt x="2296" y="6482"/>
                  </a:lnTo>
                  <a:lnTo>
                    <a:pt x="2243" y="6440"/>
                  </a:lnTo>
                  <a:lnTo>
                    <a:pt x="2187" y="6393"/>
                  </a:lnTo>
                  <a:lnTo>
                    <a:pt x="2125" y="6337"/>
                  </a:lnTo>
                  <a:lnTo>
                    <a:pt x="2059" y="6273"/>
                  </a:lnTo>
                  <a:lnTo>
                    <a:pt x="1991" y="6203"/>
                  </a:lnTo>
                  <a:lnTo>
                    <a:pt x="1921" y="6127"/>
                  </a:lnTo>
                  <a:lnTo>
                    <a:pt x="1848" y="6044"/>
                  </a:lnTo>
                  <a:lnTo>
                    <a:pt x="1770" y="5956"/>
                  </a:lnTo>
                  <a:lnTo>
                    <a:pt x="1692" y="5860"/>
                  </a:lnTo>
                  <a:lnTo>
                    <a:pt x="1612" y="5763"/>
                  </a:lnTo>
                  <a:lnTo>
                    <a:pt x="1532" y="5657"/>
                  </a:lnTo>
                  <a:lnTo>
                    <a:pt x="1448" y="5549"/>
                  </a:lnTo>
                  <a:lnTo>
                    <a:pt x="1367" y="5438"/>
                  </a:lnTo>
                  <a:lnTo>
                    <a:pt x="1283" y="5320"/>
                  </a:lnTo>
                  <a:lnTo>
                    <a:pt x="1199" y="5201"/>
                  </a:lnTo>
                  <a:lnTo>
                    <a:pt x="1117" y="5079"/>
                  </a:lnTo>
                  <a:lnTo>
                    <a:pt x="1033" y="4953"/>
                  </a:lnTo>
                  <a:lnTo>
                    <a:pt x="954" y="4826"/>
                  </a:lnTo>
                  <a:lnTo>
                    <a:pt x="872" y="4696"/>
                  </a:lnTo>
                  <a:lnTo>
                    <a:pt x="794" y="4567"/>
                  </a:lnTo>
                  <a:lnTo>
                    <a:pt x="716" y="4435"/>
                  </a:lnTo>
                  <a:lnTo>
                    <a:pt x="642" y="4302"/>
                  </a:lnTo>
                  <a:lnTo>
                    <a:pt x="569" y="4168"/>
                  </a:lnTo>
                  <a:lnTo>
                    <a:pt x="501" y="4036"/>
                  </a:lnTo>
                  <a:lnTo>
                    <a:pt x="433" y="3903"/>
                  </a:lnTo>
                  <a:lnTo>
                    <a:pt x="371" y="3769"/>
                  </a:lnTo>
                  <a:lnTo>
                    <a:pt x="311" y="3640"/>
                  </a:lnTo>
                  <a:lnTo>
                    <a:pt x="257" y="3508"/>
                  </a:lnTo>
                  <a:lnTo>
                    <a:pt x="206" y="3381"/>
                  </a:lnTo>
                  <a:lnTo>
                    <a:pt x="160" y="3255"/>
                  </a:lnTo>
                  <a:lnTo>
                    <a:pt x="120" y="3132"/>
                  </a:lnTo>
                  <a:lnTo>
                    <a:pt x="84" y="3010"/>
                  </a:lnTo>
                  <a:lnTo>
                    <a:pt x="54" y="2892"/>
                  </a:lnTo>
                  <a:lnTo>
                    <a:pt x="30" y="2777"/>
                  </a:lnTo>
                  <a:lnTo>
                    <a:pt x="14" y="2667"/>
                  </a:lnTo>
                  <a:lnTo>
                    <a:pt x="2" y="2561"/>
                  </a:lnTo>
                  <a:lnTo>
                    <a:pt x="0" y="2460"/>
                  </a:lnTo>
                  <a:lnTo>
                    <a:pt x="6" y="2282"/>
                  </a:lnTo>
                  <a:lnTo>
                    <a:pt x="24" y="2111"/>
                  </a:lnTo>
                  <a:lnTo>
                    <a:pt x="54" y="1943"/>
                  </a:lnTo>
                  <a:lnTo>
                    <a:pt x="94" y="1778"/>
                  </a:lnTo>
                  <a:lnTo>
                    <a:pt x="146" y="1619"/>
                  </a:lnTo>
                  <a:lnTo>
                    <a:pt x="209" y="1463"/>
                  </a:lnTo>
                  <a:lnTo>
                    <a:pt x="281" y="1314"/>
                  </a:lnTo>
                  <a:lnTo>
                    <a:pt x="363" y="1170"/>
                  </a:lnTo>
                  <a:lnTo>
                    <a:pt x="455" y="1035"/>
                  </a:lnTo>
                  <a:lnTo>
                    <a:pt x="555" y="903"/>
                  </a:lnTo>
                  <a:lnTo>
                    <a:pt x="662" y="779"/>
                  </a:lnTo>
                  <a:lnTo>
                    <a:pt x="778" y="664"/>
                  </a:lnTo>
                  <a:lnTo>
                    <a:pt x="902" y="556"/>
                  </a:lnTo>
                  <a:lnTo>
                    <a:pt x="1033" y="456"/>
                  </a:lnTo>
                  <a:lnTo>
                    <a:pt x="1171" y="365"/>
                  </a:lnTo>
                  <a:lnTo>
                    <a:pt x="1315" y="283"/>
                  </a:lnTo>
                  <a:lnTo>
                    <a:pt x="1464" y="209"/>
                  </a:lnTo>
                  <a:lnTo>
                    <a:pt x="1618" y="147"/>
                  </a:lnTo>
                  <a:lnTo>
                    <a:pt x="1778" y="96"/>
                  </a:lnTo>
                  <a:lnTo>
                    <a:pt x="1943" y="54"/>
                  </a:lnTo>
                  <a:lnTo>
                    <a:pt x="2111" y="24"/>
                  </a:lnTo>
                  <a:lnTo>
                    <a:pt x="2284" y="6"/>
                  </a:lnTo>
                  <a:lnTo>
                    <a:pt x="2460"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44" name="Group 43"/>
            <p:cNvGrpSpPr/>
            <p:nvPr/>
          </p:nvGrpSpPr>
          <p:grpSpPr>
            <a:xfrm>
              <a:off x="11123073" y="4316609"/>
              <a:ext cx="247088" cy="217250"/>
              <a:chOff x="3792538" y="4095751"/>
              <a:chExt cx="2011363" cy="1768475"/>
            </a:xfrm>
            <a:solidFill>
              <a:schemeClr val="accent4"/>
            </a:solidFill>
          </p:grpSpPr>
          <p:sp>
            <p:nvSpPr>
              <p:cNvPr id="45" name="Freeform 58"/>
              <p:cNvSpPr>
                <a:spLocks/>
              </p:cNvSpPr>
              <p:nvPr/>
            </p:nvSpPr>
            <p:spPr bwMode="auto">
              <a:xfrm>
                <a:off x="3949701" y="4908551"/>
                <a:ext cx="460375" cy="955675"/>
              </a:xfrm>
              <a:custGeom>
                <a:avLst/>
                <a:gdLst>
                  <a:gd name="T0" fmla="*/ 624 w 869"/>
                  <a:gd name="T1" fmla="*/ 0 h 1804"/>
                  <a:gd name="T2" fmla="*/ 695 w 869"/>
                  <a:gd name="T3" fmla="*/ 0 h 1804"/>
                  <a:gd name="T4" fmla="*/ 869 w 869"/>
                  <a:gd name="T5" fmla="*/ 65 h 1804"/>
                  <a:gd name="T6" fmla="*/ 869 w 869"/>
                  <a:gd name="T7" fmla="*/ 1747 h 1804"/>
                  <a:gd name="T8" fmla="*/ 866 w 869"/>
                  <a:gd name="T9" fmla="*/ 1765 h 1804"/>
                  <a:gd name="T10" fmla="*/ 858 w 869"/>
                  <a:gd name="T11" fmla="*/ 1781 h 1804"/>
                  <a:gd name="T12" fmla="*/ 846 w 869"/>
                  <a:gd name="T13" fmla="*/ 1792 h 1804"/>
                  <a:gd name="T14" fmla="*/ 831 w 869"/>
                  <a:gd name="T15" fmla="*/ 1800 h 1804"/>
                  <a:gd name="T16" fmla="*/ 813 w 869"/>
                  <a:gd name="T17" fmla="*/ 1804 h 1804"/>
                  <a:gd name="T18" fmla="*/ 55 w 869"/>
                  <a:gd name="T19" fmla="*/ 1804 h 1804"/>
                  <a:gd name="T20" fmla="*/ 38 w 869"/>
                  <a:gd name="T21" fmla="*/ 1800 h 1804"/>
                  <a:gd name="T22" fmla="*/ 22 w 869"/>
                  <a:gd name="T23" fmla="*/ 1792 h 1804"/>
                  <a:gd name="T24" fmla="*/ 10 w 869"/>
                  <a:gd name="T25" fmla="*/ 1781 h 1804"/>
                  <a:gd name="T26" fmla="*/ 2 w 869"/>
                  <a:gd name="T27" fmla="*/ 1765 h 1804"/>
                  <a:gd name="T28" fmla="*/ 0 w 869"/>
                  <a:gd name="T29" fmla="*/ 1747 h 1804"/>
                  <a:gd name="T30" fmla="*/ 0 w 869"/>
                  <a:gd name="T31" fmla="*/ 651 h 1804"/>
                  <a:gd name="T32" fmla="*/ 624 w 869"/>
                  <a:gd name="T33" fmla="*/ 0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9" h="1804">
                    <a:moveTo>
                      <a:pt x="624" y="0"/>
                    </a:moveTo>
                    <a:lnTo>
                      <a:pt x="695" y="0"/>
                    </a:lnTo>
                    <a:lnTo>
                      <a:pt x="869" y="65"/>
                    </a:lnTo>
                    <a:lnTo>
                      <a:pt x="869" y="1747"/>
                    </a:lnTo>
                    <a:lnTo>
                      <a:pt x="866" y="1765"/>
                    </a:lnTo>
                    <a:lnTo>
                      <a:pt x="858" y="1781"/>
                    </a:lnTo>
                    <a:lnTo>
                      <a:pt x="846" y="1792"/>
                    </a:lnTo>
                    <a:lnTo>
                      <a:pt x="831" y="1800"/>
                    </a:lnTo>
                    <a:lnTo>
                      <a:pt x="813" y="1804"/>
                    </a:lnTo>
                    <a:lnTo>
                      <a:pt x="55" y="1804"/>
                    </a:lnTo>
                    <a:lnTo>
                      <a:pt x="38" y="1800"/>
                    </a:lnTo>
                    <a:lnTo>
                      <a:pt x="22" y="1792"/>
                    </a:lnTo>
                    <a:lnTo>
                      <a:pt x="10" y="1781"/>
                    </a:lnTo>
                    <a:lnTo>
                      <a:pt x="2" y="1765"/>
                    </a:lnTo>
                    <a:lnTo>
                      <a:pt x="0" y="1747"/>
                    </a:lnTo>
                    <a:lnTo>
                      <a:pt x="0" y="651"/>
                    </a:lnTo>
                    <a:lnTo>
                      <a:pt x="6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Freeform 59"/>
              <p:cNvSpPr>
                <a:spLocks/>
              </p:cNvSpPr>
              <p:nvPr/>
            </p:nvSpPr>
            <p:spPr bwMode="auto">
              <a:xfrm>
                <a:off x="4667251" y="5178426"/>
                <a:ext cx="460375" cy="685800"/>
              </a:xfrm>
              <a:custGeom>
                <a:avLst/>
                <a:gdLst>
                  <a:gd name="T0" fmla="*/ 56 w 871"/>
                  <a:gd name="T1" fmla="*/ 0 h 1294"/>
                  <a:gd name="T2" fmla="*/ 814 w 871"/>
                  <a:gd name="T3" fmla="*/ 0 h 1294"/>
                  <a:gd name="T4" fmla="*/ 831 w 871"/>
                  <a:gd name="T5" fmla="*/ 3 h 1294"/>
                  <a:gd name="T6" fmla="*/ 847 w 871"/>
                  <a:gd name="T7" fmla="*/ 11 h 1294"/>
                  <a:gd name="T8" fmla="*/ 859 w 871"/>
                  <a:gd name="T9" fmla="*/ 23 h 1294"/>
                  <a:gd name="T10" fmla="*/ 867 w 871"/>
                  <a:gd name="T11" fmla="*/ 39 h 1294"/>
                  <a:gd name="T12" fmla="*/ 871 w 871"/>
                  <a:gd name="T13" fmla="*/ 57 h 1294"/>
                  <a:gd name="T14" fmla="*/ 871 w 871"/>
                  <a:gd name="T15" fmla="*/ 1237 h 1294"/>
                  <a:gd name="T16" fmla="*/ 867 w 871"/>
                  <a:gd name="T17" fmla="*/ 1255 h 1294"/>
                  <a:gd name="T18" fmla="*/ 859 w 871"/>
                  <a:gd name="T19" fmla="*/ 1271 h 1294"/>
                  <a:gd name="T20" fmla="*/ 847 w 871"/>
                  <a:gd name="T21" fmla="*/ 1282 h 1294"/>
                  <a:gd name="T22" fmla="*/ 831 w 871"/>
                  <a:gd name="T23" fmla="*/ 1290 h 1294"/>
                  <a:gd name="T24" fmla="*/ 814 w 871"/>
                  <a:gd name="T25" fmla="*/ 1294 h 1294"/>
                  <a:gd name="T26" fmla="*/ 56 w 871"/>
                  <a:gd name="T27" fmla="*/ 1294 h 1294"/>
                  <a:gd name="T28" fmla="*/ 38 w 871"/>
                  <a:gd name="T29" fmla="*/ 1290 h 1294"/>
                  <a:gd name="T30" fmla="*/ 23 w 871"/>
                  <a:gd name="T31" fmla="*/ 1282 h 1294"/>
                  <a:gd name="T32" fmla="*/ 11 w 871"/>
                  <a:gd name="T33" fmla="*/ 1271 h 1294"/>
                  <a:gd name="T34" fmla="*/ 3 w 871"/>
                  <a:gd name="T35" fmla="*/ 1255 h 1294"/>
                  <a:gd name="T36" fmla="*/ 0 w 871"/>
                  <a:gd name="T37" fmla="*/ 1237 h 1294"/>
                  <a:gd name="T38" fmla="*/ 0 w 871"/>
                  <a:gd name="T39" fmla="*/ 57 h 1294"/>
                  <a:gd name="T40" fmla="*/ 3 w 871"/>
                  <a:gd name="T41" fmla="*/ 39 h 1294"/>
                  <a:gd name="T42" fmla="*/ 11 w 871"/>
                  <a:gd name="T43" fmla="*/ 23 h 1294"/>
                  <a:gd name="T44" fmla="*/ 23 w 871"/>
                  <a:gd name="T45" fmla="*/ 11 h 1294"/>
                  <a:gd name="T46" fmla="*/ 38 w 871"/>
                  <a:gd name="T47" fmla="*/ 3 h 1294"/>
                  <a:gd name="T48" fmla="*/ 56 w 871"/>
                  <a:gd name="T49" fmla="*/ 0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1" h="1294">
                    <a:moveTo>
                      <a:pt x="56" y="0"/>
                    </a:moveTo>
                    <a:lnTo>
                      <a:pt x="814" y="0"/>
                    </a:lnTo>
                    <a:lnTo>
                      <a:pt x="831" y="3"/>
                    </a:lnTo>
                    <a:lnTo>
                      <a:pt x="847" y="11"/>
                    </a:lnTo>
                    <a:lnTo>
                      <a:pt x="859" y="23"/>
                    </a:lnTo>
                    <a:lnTo>
                      <a:pt x="867" y="39"/>
                    </a:lnTo>
                    <a:lnTo>
                      <a:pt x="871" y="57"/>
                    </a:lnTo>
                    <a:lnTo>
                      <a:pt x="871" y="1237"/>
                    </a:lnTo>
                    <a:lnTo>
                      <a:pt x="867" y="1255"/>
                    </a:lnTo>
                    <a:lnTo>
                      <a:pt x="859" y="1271"/>
                    </a:lnTo>
                    <a:lnTo>
                      <a:pt x="847" y="1282"/>
                    </a:lnTo>
                    <a:lnTo>
                      <a:pt x="831" y="1290"/>
                    </a:lnTo>
                    <a:lnTo>
                      <a:pt x="814" y="1294"/>
                    </a:lnTo>
                    <a:lnTo>
                      <a:pt x="56" y="1294"/>
                    </a:lnTo>
                    <a:lnTo>
                      <a:pt x="38" y="1290"/>
                    </a:lnTo>
                    <a:lnTo>
                      <a:pt x="23" y="1282"/>
                    </a:lnTo>
                    <a:lnTo>
                      <a:pt x="11" y="1271"/>
                    </a:lnTo>
                    <a:lnTo>
                      <a:pt x="3" y="1255"/>
                    </a:lnTo>
                    <a:lnTo>
                      <a:pt x="0" y="1237"/>
                    </a:lnTo>
                    <a:lnTo>
                      <a:pt x="0" y="57"/>
                    </a:lnTo>
                    <a:lnTo>
                      <a:pt x="3" y="39"/>
                    </a:lnTo>
                    <a:lnTo>
                      <a:pt x="11" y="23"/>
                    </a:lnTo>
                    <a:lnTo>
                      <a:pt x="23" y="11"/>
                    </a:lnTo>
                    <a:lnTo>
                      <a:pt x="38" y="3"/>
                    </a:lnTo>
                    <a:lnTo>
                      <a:pt x="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7" name="Freeform 60"/>
              <p:cNvSpPr>
                <a:spLocks/>
              </p:cNvSpPr>
              <p:nvPr/>
            </p:nvSpPr>
            <p:spPr bwMode="auto">
              <a:xfrm>
                <a:off x="5345113" y="4481513"/>
                <a:ext cx="458788" cy="1382713"/>
              </a:xfrm>
              <a:custGeom>
                <a:avLst/>
                <a:gdLst>
                  <a:gd name="T0" fmla="*/ 498 w 869"/>
                  <a:gd name="T1" fmla="*/ 0 h 2612"/>
                  <a:gd name="T2" fmla="*/ 635 w 869"/>
                  <a:gd name="T3" fmla="*/ 115 h 2612"/>
                  <a:gd name="T4" fmla="*/ 664 w 869"/>
                  <a:gd name="T5" fmla="*/ 136 h 2612"/>
                  <a:gd name="T6" fmla="*/ 697 w 869"/>
                  <a:gd name="T7" fmla="*/ 150 h 2612"/>
                  <a:gd name="T8" fmla="*/ 730 w 869"/>
                  <a:gd name="T9" fmla="*/ 159 h 2612"/>
                  <a:gd name="T10" fmla="*/ 766 w 869"/>
                  <a:gd name="T11" fmla="*/ 163 h 2612"/>
                  <a:gd name="T12" fmla="*/ 799 w 869"/>
                  <a:gd name="T13" fmla="*/ 161 h 2612"/>
                  <a:gd name="T14" fmla="*/ 830 w 869"/>
                  <a:gd name="T15" fmla="*/ 153 h 2612"/>
                  <a:gd name="T16" fmla="*/ 860 w 869"/>
                  <a:gd name="T17" fmla="*/ 140 h 2612"/>
                  <a:gd name="T18" fmla="*/ 865 w 869"/>
                  <a:gd name="T19" fmla="*/ 136 h 2612"/>
                  <a:gd name="T20" fmla="*/ 869 w 869"/>
                  <a:gd name="T21" fmla="*/ 134 h 2612"/>
                  <a:gd name="T22" fmla="*/ 869 w 869"/>
                  <a:gd name="T23" fmla="*/ 2555 h 2612"/>
                  <a:gd name="T24" fmla="*/ 866 w 869"/>
                  <a:gd name="T25" fmla="*/ 2573 h 2612"/>
                  <a:gd name="T26" fmla="*/ 859 w 869"/>
                  <a:gd name="T27" fmla="*/ 2589 h 2612"/>
                  <a:gd name="T28" fmla="*/ 846 w 869"/>
                  <a:gd name="T29" fmla="*/ 2600 h 2612"/>
                  <a:gd name="T30" fmla="*/ 831 w 869"/>
                  <a:gd name="T31" fmla="*/ 2608 h 2612"/>
                  <a:gd name="T32" fmla="*/ 814 w 869"/>
                  <a:gd name="T33" fmla="*/ 2612 h 2612"/>
                  <a:gd name="T34" fmla="*/ 55 w 869"/>
                  <a:gd name="T35" fmla="*/ 2612 h 2612"/>
                  <a:gd name="T36" fmla="*/ 38 w 869"/>
                  <a:gd name="T37" fmla="*/ 2608 h 2612"/>
                  <a:gd name="T38" fmla="*/ 22 w 869"/>
                  <a:gd name="T39" fmla="*/ 2600 h 2612"/>
                  <a:gd name="T40" fmla="*/ 10 w 869"/>
                  <a:gd name="T41" fmla="*/ 2589 h 2612"/>
                  <a:gd name="T42" fmla="*/ 2 w 869"/>
                  <a:gd name="T43" fmla="*/ 2573 h 2612"/>
                  <a:gd name="T44" fmla="*/ 0 w 869"/>
                  <a:gd name="T45" fmla="*/ 2555 h 2612"/>
                  <a:gd name="T46" fmla="*/ 0 w 869"/>
                  <a:gd name="T47" fmla="*/ 544 h 2612"/>
                  <a:gd name="T48" fmla="*/ 498 w 869"/>
                  <a:gd name="T49" fmla="*/ 0 h 2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69" h="2612">
                    <a:moveTo>
                      <a:pt x="498" y="0"/>
                    </a:moveTo>
                    <a:lnTo>
                      <a:pt x="635" y="115"/>
                    </a:lnTo>
                    <a:lnTo>
                      <a:pt x="664" y="136"/>
                    </a:lnTo>
                    <a:lnTo>
                      <a:pt x="697" y="150"/>
                    </a:lnTo>
                    <a:lnTo>
                      <a:pt x="730" y="159"/>
                    </a:lnTo>
                    <a:lnTo>
                      <a:pt x="766" y="163"/>
                    </a:lnTo>
                    <a:lnTo>
                      <a:pt x="799" y="161"/>
                    </a:lnTo>
                    <a:lnTo>
                      <a:pt x="830" y="153"/>
                    </a:lnTo>
                    <a:lnTo>
                      <a:pt x="860" y="140"/>
                    </a:lnTo>
                    <a:lnTo>
                      <a:pt x="865" y="136"/>
                    </a:lnTo>
                    <a:lnTo>
                      <a:pt x="869" y="134"/>
                    </a:lnTo>
                    <a:lnTo>
                      <a:pt x="869" y="2555"/>
                    </a:lnTo>
                    <a:lnTo>
                      <a:pt x="866" y="2573"/>
                    </a:lnTo>
                    <a:lnTo>
                      <a:pt x="859" y="2589"/>
                    </a:lnTo>
                    <a:lnTo>
                      <a:pt x="846" y="2600"/>
                    </a:lnTo>
                    <a:lnTo>
                      <a:pt x="831" y="2608"/>
                    </a:lnTo>
                    <a:lnTo>
                      <a:pt x="814" y="2612"/>
                    </a:lnTo>
                    <a:lnTo>
                      <a:pt x="55" y="2612"/>
                    </a:lnTo>
                    <a:lnTo>
                      <a:pt x="38" y="2608"/>
                    </a:lnTo>
                    <a:lnTo>
                      <a:pt x="22" y="2600"/>
                    </a:lnTo>
                    <a:lnTo>
                      <a:pt x="10" y="2589"/>
                    </a:lnTo>
                    <a:lnTo>
                      <a:pt x="2" y="2573"/>
                    </a:lnTo>
                    <a:lnTo>
                      <a:pt x="0" y="2555"/>
                    </a:lnTo>
                    <a:lnTo>
                      <a:pt x="0" y="544"/>
                    </a:lnTo>
                    <a:lnTo>
                      <a:pt x="4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8" name="Freeform 61"/>
              <p:cNvSpPr>
                <a:spLocks/>
              </p:cNvSpPr>
              <p:nvPr/>
            </p:nvSpPr>
            <p:spPr bwMode="auto">
              <a:xfrm>
                <a:off x="3792538" y="4095751"/>
                <a:ext cx="1992313" cy="1112838"/>
              </a:xfrm>
              <a:custGeom>
                <a:avLst/>
                <a:gdLst>
                  <a:gd name="T0" fmla="*/ 3660 w 3764"/>
                  <a:gd name="T1" fmla="*/ 0 h 2104"/>
                  <a:gd name="T2" fmla="*/ 3677 w 3764"/>
                  <a:gd name="T3" fmla="*/ 2 h 2104"/>
                  <a:gd name="T4" fmla="*/ 3691 w 3764"/>
                  <a:gd name="T5" fmla="*/ 10 h 2104"/>
                  <a:gd name="T6" fmla="*/ 3702 w 3764"/>
                  <a:gd name="T7" fmla="*/ 22 h 2104"/>
                  <a:gd name="T8" fmla="*/ 3706 w 3764"/>
                  <a:gd name="T9" fmla="*/ 38 h 2104"/>
                  <a:gd name="T10" fmla="*/ 3764 w 3764"/>
                  <a:gd name="T11" fmla="*/ 690 h 2104"/>
                  <a:gd name="T12" fmla="*/ 3764 w 3764"/>
                  <a:gd name="T13" fmla="*/ 703 h 2104"/>
                  <a:gd name="T14" fmla="*/ 3759 w 3764"/>
                  <a:gd name="T15" fmla="*/ 715 h 2104"/>
                  <a:gd name="T16" fmla="*/ 3753 w 3764"/>
                  <a:gd name="T17" fmla="*/ 725 h 2104"/>
                  <a:gd name="T18" fmla="*/ 3742 w 3764"/>
                  <a:gd name="T19" fmla="*/ 732 h 2104"/>
                  <a:gd name="T20" fmla="*/ 3731 w 3764"/>
                  <a:gd name="T21" fmla="*/ 737 h 2104"/>
                  <a:gd name="T22" fmla="*/ 3718 w 3764"/>
                  <a:gd name="T23" fmla="*/ 737 h 2104"/>
                  <a:gd name="T24" fmla="*/ 3706 w 3764"/>
                  <a:gd name="T25" fmla="*/ 733 h 2104"/>
                  <a:gd name="T26" fmla="*/ 3696 w 3764"/>
                  <a:gd name="T27" fmla="*/ 727 h 2104"/>
                  <a:gd name="T28" fmla="*/ 3426 w 3764"/>
                  <a:gd name="T29" fmla="*/ 502 h 2104"/>
                  <a:gd name="T30" fmla="*/ 2276 w 3764"/>
                  <a:gd name="T31" fmla="*/ 1757 h 2104"/>
                  <a:gd name="T32" fmla="*/ 2260 w 3764"/>
                  <a:gd name="T33" fmla="*/ 1771 h 2104"/>
                  <a:gd name="T34" fmla="*/ 2241 w 3764"/>
                  <a:gd name="T35" fmla="*/ 1783 h 2104"/>
                  <a:gd name="T36" fmla="*/ 2220 w 3764"/>
                  <a:gd name="T37" fmla="*/ 1790 h 2104"/>
                  <a:gd name="T38" fmla="*/ 2198 w 3764"/>
                  <a:gd name="T39" fmla="*/ 1793 h 2104"/>
                  <a:gd name="T40" fmla="*/ 2176 w 3764"/>
                  <a:gd name="T41" fmla="*/ 1792 h 2104"/>
                  <a:gd name="T42" fmla="*/ 2155 w 3764"/>
                  <a:gd name="T43" fmla="*/ 1786 h 2104"/>
                  <a:gd name="T44" fmla="*/ 906 w 3764"/>
                  <a:gd name="T45" fmla="*/ 1326 h 2104"/>
                  <a:gd name="T46" fmla="*/ 192 w 3764"/>
                  <a:gd name="T47" fmla="*/ 2069 h 2104"/>
                  <a:gd name="T48" fmla="*/ 175 w 3764"/>
                  <a:gd name="T49" fmla="*/ 2085 h 2104"/>
                  <a:gd name="T50" fmla="*/ 155 w 3764"/>
                  <a:gd name="T51" fmla="*/ 2095 h 2104"/>
                  <a:gd name="T52" fmla="*/ 133 w 3764"/>
                  <a:gd name="T53" fmla="*/ 2101 h 2104"/>
                  <a:gd name="T54" fmla="*/ 112 w 3764"/>
                  <a:gd name="T55" fmla="*/ 2104 h 2104"/>
                  <a:gd name="T56" fmla="*/ 91 w 3764"/>
                  <a:gd name="T57" fmla="*/ 2102 h 2104"/>
                  <a:gd name="T58" fmla="*/ 71 w 3764"/>
                  <a:gd name="T59" fmla="*/ 2095 h 2104"/>
                  <a:gd name="T60" fmla="*/ 52 w 3764"/>
                  <a:gd name="T61" fmla="*/ 2086 h 2104"/>
                  <a:gd name="T62" fmla="*/ 35 w 3764"/>
                  <a:gd name="T63" fmla="*/ 2072 h 2104"/>
                  <a:gd name="T64" fmla="*/ 17 w 3764"/>
                  <a:gd name="T65" fmla="*/ 2053 h 2104"/>
                  <a:gd name="T66" fmla="*/ 7 w 3764"/>
                  <a:gd name="T67" fmla="*/ 2031 h 2104"/>
                  <a:gd name="T68" fmla="*/ 1 w 3764"/>
                  <a:gd name="T69" fmla="*/ 2006 h 2104"/>
                  <a:gd name="T70" fmla="*/ 0 w 3764"/>
                  <a:gd name="T71" fmla="*/ 1982 h 2104"/>
                  <a:gd name="T72" fmla="*/ 6 w 3764"/>
                  <a:gd name="T73" fmla="*/ 1958 h 2104"/>
                  <a:gd name="T74" fmla="*/ 15 w 3764"/>
                  <a:gd name="T75" fmla="*/ 1934 h 2104"/>
                  <a:gd name="T76" fmla="*/ 31 w 3764"/>
                  <a:gd name="T77" fmla="*/ 1915 h 2104"/>
                  <a:gd name="T78" fmla="*/ 796 w 3764"/>
                  <a:gd name="T79" fmla="*/ 1119 h 2104"/>
                  <a:gd name="T80" fmla="*/ 815 w 3764"/>
                  <a:gd name="T81" fmla="*/ 1103 h 2104"/>
                  <a:gd name="T82" fmla="*/ 839 w 3764"/>
                  <a:gd name="T83" fmla="*/ 1091 h 2104"/>
                  <a:gd name="T84" fmla="*/ 864 w 3764"/>
                  <a:gd name="T85" fmla="*/ 1085 h 2104"/>
                  <a:gd name="T86" fmla="*/ 889 w 3764"/>
                  <a:gd name="T87" fmla="*/ 1085 h 2104"/>
                  <a:gd name="T88" fmla="*/ 915 w 3764"/>
                  <a:gd name="T89" fmla="*/ 1091 h 2104"/>
                  <a:gd name="T90" fmla="*/ 2162 w 3764"/>
                  <a:gd name="T91" fmla="*/ 1550 h 2104"/>
                  <a:gd name="T92" fmla="*/ 3254 w 3764"/>
                  <a:gd name="T93" fmla="*/ 358 h 2104"/>
                  <a:gd name="T94" fmla="*/ 2985 w 3764"/>
                  <a:gd name="T95" fmla="*/ 133 h 2104"/>
                  <a:gd name="T96" fmla="*/ 2978 w 3764"/>
                  <a:gd name="T97" fmla="*/ 125 h 2104"/>
                  <a:gd name="T98" fmla="*/ 2972 w 3764"/>
                  <a:gd name="T99" fmla="*/ 115 h 2104"/>
                  <a:gd name="T100" fmla="*/ 2970 w 3764"/>
                  <a:gd name="T101" fmla="*/ 104 h 2104"/>
                  <a:gd name="T102" fmla="*/ 2970 w 3764"/>
                  <a:gd name="T103" fmla="*/ 96 h 2104"/>
                  <a:gd name="T104" fmla="*/ 2972 w 3764"/>
                  <a:gd name="T105" fmla="*/ 88 h 2104"/>
                  <a:gd name="T106" fmla="*/ 2980 w 3764"/>
                  <a:gd name="T107" fmla="*/ 73 h 2104"/>
                  <a:gd name="T108" fmla="*/ 2993 w 3764"/>
                  <a:gd name="T109" fmla="*/ 64 h 2104"/>
                  <a:gd name="T110" fmla="*/ 3008 w 3764"/>
                  <a:gd name="T111" fmla="*/ 59 h 2104"/>
                  <a:gd name="T112" fmla="*/ 3660 w 3764"/>
                  <a:gd name="T113" fmla="*/ 0 h 2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4" h="2104">
                    <a:moveTo>
                      <a:pt x="3660" y="0"/>
                    </a:moveTo>
                    <a:lnTo>
                      <a:pt x="3677" y="2"/>
                    </a:lnTo>
                    <a:lnTo>
                      <a:pt x="3691" y="10"/>
                    </a:lnTo>
                    <a:lnTo>
                      <a:pt x="3702" y="22"/>
                    </a:lnTo>
                    <a:lnTo>
                      <a:pt x="3706" y="38"/>
                    </a:lnTo>
                    <a:lnTo>
                      <a:pt x="3764" y="690"/>
                    </a:lnTo>
                    <a:lnTo>
                      <a:pt x="3764" y="703"/>
                    </a:lnTo>
                    <a:lnTo>
                      <a:pt x="3759" y="715"/>
                    </a:lnTo>
                    <a:lnTo>
                      <a:pt x="3753" y="725"/>
                    </a:lnTo>
                    <a:lnTo>
                      <a:pt x="3742" y="732"/>
                    </a:lnTo>
                    <a:lnTo>
                      <a:pt x="3731" y="737"/>
                    </a:lnTo>
                    <a:lnTo>
                      <a:pt x="3718" y="737"/>
                    </a:lnTo>
                    <a:lnTo>
                      <a:pt x="3706" y="733"/>
                    </a:lnTo>
                    <a:lnTo>
                      <a:pt x="3696" y="727"/>
                    </a:lnTo>
                    <a:lnTo>
                      <a:pt x="3426" y="502"/>
                    </a:lnTo>
                    <a:lnTo>
                      <a:pt x="2276" y="1757"/>
                    </a:lnTo>
                    <a:lnTo>
                      <a:pt x="2260" y="1771"/>
                    </a:lnTo>
                    <a:lnTo>
                      <a:pt x="2241" y="1783"/>
                    </a:lnTo>
                    <a:lnTo>
                      <a:pt x="2220" y="1790"/>
                    </a:lnTo>
                    <a:lnTo>
                      <a:pt x="2198" y="1793"/>
                    </a:lnTo>
                    <a:lnTo>
                      <a:pt x="2176" y="1792"/>
                    </a:lnTo>
                    <a:lnTo>
                      <a:pt x="2155" y="1786"/>
                    </a:lnTo>
                    <a:lnTo>
                      <a:pt x="906" y="1326"/>
                    </a:lnTo>
                    <a:lnTo>
                      <a:pt x="192" y="2069"/>
                    </a:lnTo>
                    <a:lnTo>
                      <a:pt x="175" y="2085"/>
                    </a:lnTo>
                    <a:lnTo>
                      <a:pt x="155" y="2095"/>
                    </a:lnTo>
                    <a:lnTo>
                      <a:pt x="133" y="2101"/>
                    </a:lnTo>
                    <a:lnTo>
                      <a:pt x="112" y="2104"/>
                    </a:lnTo>
                    <a:lnTo>
                      <a:pt x="91" y="2102"/>
                    </a:lnTo>
                    <a:lnTo>
                      <a:pt x="71" y="2095"/>
                    </a:lnTo>
                    <a:lnTo>
                      <a:pt x="52" y="2086"/>
                    </a:lnTo>
                    <a:lnTo>
                      <a:pt x="35" y="2072"/>
                    </a:lnTo>
                    <a:lnTo>
                      <a:pt x="17" y="2053"/>
                    </a:lnTo>
                    <a:lnTo>
                      <a:pt x="7" y="2031"/>
                    </a:lnTo>
                    <a:lnTo>
                      <a:pt x="1" y="2006"/>
                    </a:lnTo>
                    <a:lnTo>
                      <a:pt x="0" y="1982"/>
                    </a:lnTo>
                    <a:lnTo>
                      <a:pt x="6" y="1958"/>
                    </a:lnTo>
                    <a:lnTo>
                      <a:pt x="15" y="1934"/>
                    </a:lnTo>
                    <a:lnTo>
                      <a:pt x="31" y="1915"/>
                    </a:lnTo>
                    <a:lnTo>
                      <a:pt x="796" y="1119"/>
                    </a:lnTo>
                    <a:lnTo>
                      <a:pt x="815" y="1103"/>
                    </a:lnTo>
                    <a:lnTo>
                      <a:pt x="839" y="1091"/>
                    </a:lnTo>
                    <a:lnTo>
                      <a:pt x="864" y="1085"/>
                    </a:lnTo>
                    <a:lnTo>
                      <a:pt x="889" y="1085"/>
                    </a:lnTo>
                    <a:lnTo>
                      <a:pt x="915" y="1091"/>
                    </a:lnTo>
                    <a:lnTo>
                      <a:pt x="2162" y="1550"/>
                    </a:lnTo>
                    <a:lnTo>
                      <a:pt x="3254" y="358"/>
                    </a:lnTo>
                    <a:lnTo>
                      <a:pt x="2985" y="133"/>
                    </a:lnTo>
                    <a:lnTo>
                      <a:pt x="2978" y="125"/>
                    </a:lnTo>
                    <a:lnTo>
                      <a:pt x="2972" y="115"/>
                    </a:lnTo>
                    <a:lnTo>
                      <a:pt x="2970" y="104"/>
                    </a:lnTo>
                    <a:lnTo>
                      <a:pt x="2970" y="96"/>
                    </a:lnTo>
                    <a:lnTo>
                      <a:pt x="2972" y="88"/>
                    </a:lnTo>
                    <a:lnTo>
                      <a:pt x="2980" y="73"/>
                    </a:lnTo>
                    <a:lnTo>
                      <a:pt x="2993" y="64"/>
                    </a:lnTo>
                    <a:lnTo>
                      <a:pt x="3008" y="59"/>
                    </a:lnTo>
                    <a:lnTo>
                      <a:pt x="36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grpSp>
        <p:nvGrpSpPr>
          <p:cNvPr id="8" name="Group 7"/>
          <p:cNvGrpSpPr/>
          <p:nvPr/>
        </p:nvGrpSpPr>
        <p:grpSpPr>
          <a:xfrm>
            <a:off x="5587455" y="3696217"/>
            <a:ext cx="527720" cy="703196"/>
            <a:chOff x="5587455" y="4115317"/>
            <a:chExt cx="527720" cy="703196"/>
          </a:xfrm>
          <a:solidFill>
            <a:schemeClr val="accent1"/>
          </a:solidFill>
        </p:grpSpPr>
        <p:sp>
          <p:nvSpPr>
            <p:cNvPr id="29" name="Freeform 6"/>
            <p:cNvSpPr>
              <a:spLocks noEditPoints="1"/>
            </p:cNvSpPr>
            <p:nvPr/>
          </p:nvSpPr>
          <p:spPr bwMode="auto">
            <a:xfrm>
              <a:off x="5587455" y="4115317"/>
              <a:ext cx="527720" cy="703196"/>
            </a:xfrm>
            <a:custGeom>
              <a:avLst/>
              <a:gdLst>
                <a:gd name="T0" fmla="*/ 2045 w 4920"/>
                <a:gd name="T1" fmla="*/ 873 h 6556"/>
                <a:gd name="T2" fmla="*/ 1556 w 4920"/>
                <a:gd name="T3" fmla="*/ 1090 h 6556"/>
                <a:gd name="T4" fmla="*/ 1169 w 4920"/>
                <a:gd name="T5" fmla="*/ 1449 h 6556"/>
                <a:gd name="T6" fmla="*/ 912 w 4920"/>
                <a:gd name="T7" fmla="*/ 1916 h 6556"/>
                <a:gd name="T8" fmla="*/ 820 w 4920"/>
                <a:gd name="T9" fmla="*/ 2460 h 6556"/>
                <a:gd name="T10" fmla="*/ 912 w 4920"/>
                <a:gd name="T11" fmla="*/ 3002 h 6556"/>
                <a:gd name="T12" fmla="*/ 1169 w 4920"/>
                <a:gd name="T13" fmla="*/ 3468 h 6556"/>
                <a:gd name="T14" fmla="*/ 1556 w 4920"/>
                <a:gd name="T15" fmla="*/ 3827 h 6556"/>
                <a:gd name="T16" fmla="*/ 2045 w 4920"/>
                <a:gd name="T17" fmla="*/ 4044 h 6556"/>
                <a:gd name="T18" fmla="*/ 2602 w 4920"/>
                <a:gd name="T19" fmla="*/ 4092 h 6556"/>
                <a:gd name="T20" fmla="*/ 3128 w 4920"/>
                <a:gd name="T21" fmla="*/ 3955 h 6556"/>
                <a:gd name="T22" fmla="*/ 3571 w 4920"/>
                <a:gd name="T23" fmla="*/ 3664 h 6556"/>
                <a:gd name="T24" fmla="*/ 3899 w 4920"/>
                <a:gd name="T25" fmla="*/ 3247 h 6556"/>
                <a:gd name="T26" fmla="*/ 4076 w 4920"/>
                <a:gd name="T27" fmla="*/ 2739 h 6556"/>
                <a:gd name="T28" fmla="*/ 4076 w 4920"/>
                <a:gd name="T29" fmla="*/ 2181 h 6556"/>
                <a:gd name="T30" fmla="*/ 3899 w 4920"/>
                <a:gd name="T31" fmla="*/ 1670 h 6556"/>
                <a:gd name="T32" fmla="*/ 3571 w 4920"/>
                <a:gd name="T33" fmla="*/ 1254 h 6556"/>
                <a:gd name="T34" fmla="*/ 3128 w 4920"/>
                <a:gd name="T35" fmla="*/ 963 h 6556"/>
                <a:gd name="T36" fmla="*/ 2602 w 4920"/>
                <a:gd name="T37" fmla="*/ 825 h 6556"/>
                <a:gd name="T38" fmla="*/ 2807 w 4920"/>
                <a:gd name="T39" fmla="*/ 24 h 6556"/>
                <a:gd name="T40" fmla="*/ 3456 w 4920"/>
                <a:gd name="T41" fmla="*/ 209 h 6556"/>
                <a:gd name="T42" fmla="*/ 4016 w 4920"/>
                <a:gd name="T43" fmla="*/ 556 h 6556"/>
                <a:gd name="T44" fmla="*/ 4465 w 4920"/>
                <a:gd name="T45" fmla="*/ 1035 h 6556"/>
                <a:gd name="T46" fmla="*/ 4772 w 4920"/>
                <a:gd name="T47" fmla="*/ 1619 h 6556"/>
                <a:gd name="T48" fmla="*/ 4914 w 4920"/>
                <a:gd name="T49" fmla="*/ 2282 h 6556"/>
                <a:gd name="T50" fmla="*/ 4888 w 4920"/>
                <a:gd name="T51" fmla="*/ 2777 h 6556"/>
                <a:gd name="T52" fmla="*/ 4758 w 4920"/>
                <a:gd name="T53" fmla="*/ 3255 h 6556"/>
                <a:gd name="T54" fmla="*/ 4549 w 4920"/>
                <a:gd name="T55" fmla="*/ 3769 h 6556"/>
                <a:gd name="T56" fmla="*/ 4278 w 4920"/>
                <a:gd name="T57" fmla="*/ 4302 h 6556"/>
                <a:gd name="T58" fmla="*/ 3966 w 4920"/>
                <a:gd name="T59" fmla="*/ 4826 h 6556"/>
                <a:gd name="T60" fmla="*/ 3635 w 4920"/>
                <a:gd name="T61" fmla="*/ 5320 h 6556"/>
                <a:gd name="T62" fmla="*/ 3306 w 4920"/>
                <a:gd name="T63" fmla="*/ 5763 h 6556"/>
                <a:gd name="T64" fmla="*/ 2999 w 4920"/>
                <a:gd name="T65" fmla="*/ 6127 h 6556"/>
                <a:gd name="T66" fmla="*/ 2733 w 4920"/>
                <a:gd name="T67" fmla="*/ 6393 h 6556"/>
                <a:gd name="T68" fmla="*/ 2532 w 4920"/>
                <a:gd name="T69" fmla="*/ 6536 h 6556"/>
                <a:gd name="T70" fmla="*/ 2388 w 4920"/>
                <a:gd name="T71" fmla="*/ 6536 h 6556"/>
                <a:gd name="T72" fmla="*/ 2187 w 4920"/>
                <a:gd name="T73" fmla="*/ 6393 h 6556"/>
                <a:gd name="T74" fmla="*/ 1921 w 4920"/>
                <a:gd name="T75" fmla="*/ 6127 h 6556"/>
                <a:gd name="T76" fmla="*/ 1612 w 4920"/>
                <a:gd name="T77" fmla="*/ 5763 h 6556"/>
                <a:gd name="T78" fmla="*/ 1283 w 4920"/>
                <a:gd name="T79" fmla="*/ 5320 h 6556"/>
                <a:gd name="T80" fmla="*/ 954 w 4920"/>
                <a:gd name="T81" fmla="*/ 4826 h 6556"/>
                <a:gd name="T82" fmla="*/ 642 w 4920"/>
                <a:gd name="T83" fmla="*/ 4302 h 6556"/>
                <a:gd name="T84" fmla="*/ 371 w 4920"/>
                <a:gd name="T85" fmla="*/ 3769 h 6556"/>
                <a:gd name="T86" fmla="*/ 160 w 4920"/>
                <a:gd name="T87" fmla="*/ 3255 h 6556"/>
                <a:gd name="T88" fmla="*/ 30 w 4920"/>
                <a:gd name="T89" fmla="*/ 2777 h 6556"/>
                <a:gd name="T90" fmla="*/ 6 w 4920"/>
                <a:gd name="T91" fmla="*/ 2282 h 6556"/>
                <a:gd name="T92" fmla="*/ 146 w 4920"/>
                <a:gd name="T93" fmla="*/ 1619 h 6556"/>
                <a:gd name="T94" fmla="*/ 455 w 4920"/>
                <a:gd name="T95" fmla="*/ 1035 h 6556"/>
                <a:gd name="T96" fmla="*/ 902 w 4920"/>
                <a:gd name="T97" fmla="*/ 556 h 6556"/>
                <a:gd name="T98" fmla="*/ 1464 w 4920"/>
                <a:gd name="T99" fmla="*/ 209 h 6556"/>
                <a:gd name="T100" fmla="*/ 2111 w 4920"/>
                <a:gd name="T101" fmla="*/ 24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920" h="6556">
                  <a:moveTo>
                    <a:pt x="2460" y="819"/>
                  </a:moveTo>
                  <a:lnTo>
                    <a:pt x="2318" y="825"/>
                  </a:lnTo>
                  <a:lnTo>
                    <a:pt x="2181" y="843"/>
                  </a:lnTo>
                  <a:lnTo>
                    <a:pt x="2045" y="873"/>
                  </a:lnTo>
                  <a:lnTo>
                    <a:pt x="1915" y="913"/>
                  </a:lnTo>
                  <a:lnTo>
                    <a:pt x="1792" y="963"/>
                  </a:lnTo>
                  <a:lnTo>
                    <a:pt x="1670" y="1023"/>
                  </a:lnTo>
                  <a:lnTo>
                    <a:pt x="1556" y="1090"/>
                  </a:lnTo>
                  <a:lnTo>
                    <a:pt x="1448" y="1168"/>
                  </a:lnTo>
                  <a:lnTo>
                    <a:pt x="1349" y="1254"/>
                  </a:lnTo>
                  <a:lnTo>
                    <a:pt x="1255" y="1347"/>
                  </a:lnTo>
                  <a:lnTo>
                    <a:pt x="1169" y="1449"/>
                  </a:lnTo>
                  <a:lnTo>
                    <a:pt x="1091" y="1557"/>
                  </a:lnTo>
                  <a:lnTo>
                    <a:pt x="1022" y="1670"/>
                  </a:lnTo>
                  <a:lnTo>
                    <a:pt x="962" y="1790"/>
                  </a:lnTo>
                  <a:lnTo>
                    <a:pt x="912" y="1916"/>
                  </a:lnTo>
                  <a:lnTo>
                    <a:pt x="872" y="2045"/>
                  </a:lnTo>
                  <a:lnTo>
                    <a:pt x="844" y="2181"/>
                  </a:lnTo>
                  <a:lnTo>
                    <a:pt x="826" y="2318"/>
                  </a:lnTo>
                  <a:lnTo>
                    <a:pt x="820" y="2460"/>
                  </a:lnTo>
                  <a:lnTo>
                    <a:pt x="826" y="2599"/>
                  </a:lnTo>
                  <a:lnTo>
                    <a:pt x="844" y="2739"/>
                  </a:lnTo>
                  <a:lnTo>
                    <a:pt x="872" y="2872"/>
                  </a:lnTo>
                  <a:lnTo>
                    <a:pt x="912" y="3002"/>
                  </a:lnTo>
                  <a:lnTo>
                    <a:pt x="962" y="3128"/>
                  </a:lnTo>
                  <a:lnTo>
                    <a:pt x="1022" y="3247"/>
                  </a:lnTo>
                  <a:lnTo>
                    <a:pt x="1091" y="3361"/>
                  </a:lnTo>
                  <a:lnTo>
                    <a:pt x="1169" y="3468"/>
                  </a:lnTo>
                  <a:lnTo>
                    <a:pt x="1255" y="3570"/>
                  </a:lnTo>
                  <a:lnTo>
                    <a:pt x="1349" y="3664"/>
                  </a:lnTo>
                  <a:lnTo>
                    <a:pt x="1448" y="3749"/>
                  </a:lnTo>
                  <a:lnTo>
                    <a:pt x="1556" y="3827"/>
                  </a:lnTo>
                  <a:lnTo>
                    <a:pt x="1670" y="3895"/>
                  </a:lnTo>
                  <a:lnTo>
                    <a:pt x="1792" y="3955"/>
                  </a:lnTo>
                  <a:lnTo>
                    <a:pt x="1915" y="4005"/>
                  </a:lnTo>
                  <a:lnTo>
                    <a:pt x="2045" y="4044"/>
                  </a:lnTo>
                  <a:lnTo>
                    <a:pt x="2181" y="4074"/>
                  </a:lnTo>
                  <a:lnTo>
                    <a:pt x="2318" y="4092"/>
                  </a:lnTo>
                  <a:lnTo>
                    <a:pt x="2460" y="4098"/>
                  </a:lnTo>
                  <a:lnTo>
                    <a:pt x="2602" y="4092"/>
                  </a:lnTo>
                  <a:lnTo>
                    <a:pt x="2739" y="4074"/>
                  </a:lnTo>
                  <a:lnTo>
                    <a:pt x="2873" y="4044"/>
                  </a:lnTo>
                  <a:lnTo>
                    <a:pt x="3003" y="4005"/>
                  </a:lnTo>
                  <a:lnTo>
                    <a:pt x="3128" y="3955"/>
                  </a:lnTo>
                  <a:lnTo>
                    <a:pt x="3248" y="3895"/>
                  </a:lnTo>
                  <a:lnTo>
                    <a:pt x="3362" y="3827"/>
                  </a:lnTo>
                  <a:lnTo>
                    <a:pt x="3470" y="3749"/>
                  </a:lnTo>
                  <a:lnTo>
                    <a:pt x="3571" y="3664"/>
                  </a:lnTo>
                  <a:lnTo>
                    <a:pt x="3665" y="3570"/>
                  </a:lnTo>
                  <a:lnTo>
                    <a:pt x="3751" y="3468"/>
                  </a:lnTo>
                  <a:lnTo>
                    <a:pt x="3829" y="3361"/>
                  </a:lnTo>
                  <a:lnTo>
                    <a:pt x="3899" y="3247"/>
                  </a:lnTo>
                  <a:lnTo>
                    <a:pt x="3958" y="3128"/>
                  </a:lnTo>
                  <a:lnTo>
                    <a:pt x="4008" y="3002"/>
                  </a:lnTo>
                  <a:lnTo>
                    <a:pt x="4048" y="2872"/>
                  </a:lnTo>
                  <a:lnTo>
                    <a:pt x="4076" y="2739"/>
                  </a:lnTo>
                  <a:lnTo>
                    <a:pt x="4094" y="2599"/>
                  </a:lnTo>
                  <a:lnTo>
                    <a:pt x="4100" y="2460"/>
                  </a:lnTo>
                  <a:lnTo>
                    <a:pt x="4094" y="2318"/>
                  </a:lnTo>
                  <a:lnTo>
                    <a:pt x="4076" y="2181"/>
                  </a:lnTo>
                  <a:lnTo>
                    <a:pt x="4048" y="2045"/>
                  </a:lnTo>
                  <a:lnTo>
                    <a:pt x="4008" y="1916"/>
                  </a:lnTo>
                  <a:lnTo>
                    <a:pt x="3958" y="1790"/>
                  </a:lnTo>
                  <a:lnTo>
                    <a:pt x="3899" y="1670"/>
                  </a:lnTo>
                  <a:lnTo>
                    <a:pt x="3829" y="1557"/>
                  </a:lnTo>
                  <a:lnTo>
                    <a:pt x="3751" y="1449"/>
                  </a:lnTo>
                  <a:lnTo>
                    <a:pt x="3665" y="1347"/>
                  </a:lnTo>
                  <a:lnTo>
                    <a:pt x="3571" y="1254"/>
                  </a:lnTo>
                  <a:lnTo>
                    <a:pt x="3470" y="1168"/>
                  </a:lnTo>
                  <a:lnTo>
                    <a:pt x="3362" y="1090"/>
                  </a:lnTo>
                  <a:lnTo>
                    <a:pt x="3248" y="1023"/>
                  </a:lnTo>
                  <a:lnTo>
                    <a:pt x="3128" y="963"/>
                  </a:lnTo>
                  <a:lnTo>
                    <a:pt x="3003" y="913"/>
                  </a:lnTo>
                  <a:lnTo>
                    <a:pt x="2873" y="873"/>
                  </a:lnTo>
                  <a:lnTo>
                    <a:pt x="2739" y="843"/>
                  </a:lnTo>
                  <a:lnTo>
                    <a:pt x="2602" y="825"/>
                  </a:lnTo>
                  <a:lnTo>
                    <a:pt x="2460" y="819"/>
                  </a:lnTo>
                  <a:close/>
                  <a:moveTo>
                    <a:pt x="2460" y="0"/>
                  </a:moveTo>
                  <a:lnTo>
                    <a:pt x="2636" y="6"/>
                  </a:lnTo>
                  <a:lnTo>
                    <a:pt x="2807" y="24"/>
                  </a:lnTo>
                  <a:lnTo>
                    <a:pt x="2977" y="54"/>
                  </a:lnTo>
                  <a:lnTo>
                    <a:pt x="3140" y="96"/>
                  </a:lnTo>
                  <a:lnTo>
                    <a:pt x="3300" y="147"/>
                  </a:lnTo>
                  <a:lnTo>
                    <a:pt x="3456" y="209"/>
                  </a:lnTo>
                  <a:lnTo>
                    <a:pt x="3605" y="283"/>
                  </a:lnTo>
                  <a:lnTo>
                    <a:pt x="3749" y="365"/>
                  </a:lnTo>
                  <a:lnTo>
                    <a:pt x="3887" y="456"/>
                  </a:lnTo>
                  <a:lnTo>
                    <a:pt x="4016" y="556"/>
                  </a:lnTo>
                  <a:lnTo>
                    <a:pt x="4140" y="664"/>
                  </a:lnTo>
                  <a:lnTo>
                    <a:pt x="4256" y="779"/>
                  </a:lnTo>
                  <a:lnTo>
                    <a:pt x="4365" y="903"/>
                  </a:lnTo>
                  <a:lnTo>
                    <a:pt x="4465" y="1035"/>
                  </a:lnTo>
                  <a:lnTo>
                    <a:pt x="4555" y="1170"/>
                  </a:lnTo>
                  <a:lnTo>
                    <a:pt x="4639" y="1314"/>
                  </a:lnTo>
                  <a:lnTo>
                    <a:pt x="4711" y="1463"/>
                  </a:lnTo>
                  <a:lnTo>
                    <a:pt x="4772" y="1619"/>
                  </a:lnTo>
                  <a:lnTo>
                    <a:pt x="4824" y="1778"/>
                  </a:lnTo>
                  <a:lnTo>
                    <a:pt x="4866" y="1943"/>
                  </a:lnTo>
                  <a:lnTo>
                    <a:pt x="4896" y="2111"/>
                  </a:lnTo>
                  <a:lnTo>
                    <a:pt x="4914" y="2282"/>
                  </a:lnTo>
                  <a:lnTo>
                    <a:pt x="4920" y="2460"/>
                  </a:lnTo>
                  <a:lnTo>
                    <a:pt x="4916" y="2561"/>
                  </a:lnTo>
                  <a:lnTo>
                    <a:pt x="4906" y="2667"/>
                  </a:lnTo>
                  <a:lnTo>
                    <a:pt x="4888" y="2777"/>
                  </a:lnTo>
                  <a:lnTo>
                    <a:pt x="4864" y="2892"/>
                  </a:lnTo>
                  <a:lnTo>
                    <a:pt x="4836" y="3010"/>
                  </a:lnTo>
                  <a:lnTo>
                    <a:pt x="4800" y="3132"/>
                  </a:lnTo>
                  <a:lnTo>
                    <a:pt x="4758" y="3255"/>
                  </a:lnTo>
                  <a:lnTo>
                    <a:pt x="4713" y="3381"/>
                  </a:lnTo>
                  <a:lnTo>
                    <a:pt x="4663" y="3508"/>
                  </a:lnTo>
                  <a:lnTo>
                    <a:pt x="4607" y="3640"/>
                  </a:lnTo>
                  <a:lnTo>
                    <a:pt x="4549" y="3769"/>
                  </a:lnTo>
                  <a:lnTo>
                    <a:pt x="4485" y="3903"/>
                  </a:lnTo>
                  <a:lnTo>
                    <a:pt x="4419" y="4036"/>
                  </a:lnTo>
                  <a:lnTo>
                    <a:pt x="4349" y="4168"/>
                  </a:lnTo>
                  <a:lnTo>
                    <a:pt x="4278" y="4302"/>
                  </a:lnTo>
                  <a:lnTo>
                    <a:pt x="4202" y="4435"/>
                  </a:lnTo>
                  <a:lnTo>
                    <a:pt x="4126" y="4567"/>
                  </a:lnTo>
                  <a:lnTo>
                    <a:pt x="4046" y="4696"/>
                  </a:lnTo>
                  <a:lnTo>
                    <a:pt x="3966" y="4826"/>
                  </a:lnTo>
                  <a:lnTo>
                    <a:pt x="3885" y="4953"/>
                  </a:lnTo>
                  <a:lnTo>
                    <a:pt x="3803" y="5079"/>
                  </a:lnTo>
                  <a:lnTo>
                    <a:pt x="3719" y="5201"/>
                  </a:lnTo>
                  <a:lnTo>
                    <a:pt x="3635" y="5320"/>
                  </a:lnTo>
                  <a:lnTo>
                    <a:pt x="3553" y="5438"/>
                  </a:lnTo>
                  <a:lnTo>
                    <a:pt x="3470" y="5549"/>
                  </a:lnTo>
                  <a:lnTo>
                    <a:pt x="3388" y="5657"/>
                  </a:lnTo>
                  <a:lnTo>
                    <a:pt x="3306" y="5763"/>
                  </a:lnTo>
                  <a:lnTo>
                    <a:pt x="3226" y="5860"/>
                  </a:lnTo>
                  <a:lnTo>
                    <a:pt x="3148" y="5956"/>
                  </a:lnTo>
                  <a:lnTo>
                    <a:pt x="3073" y="6044"/>
                  </a:lnTo>
                  <a:lnTo>
                    <a:pt x="2999" y="6127"/>
                  </a:lnTo>
                  <a:lnTo>
                    <a:pt x="2927" y="6203"/>
                  </a:lnTo>
                  <a:lnTo>
                    <a:pt x="2859" y="6273"/>
                  </a:lnTo>
                  <a:lnTo>
                    <a:pt x="2795" y="6337"/>
                  </a:lnTo>
                  <a:lnTo>
                    <a:pt x="2733" y="6393"/>
                  </a:lnTo>
                  <a:lnTo>
                    <a:pt x="2675" y="6440"/>
                  </a:lnTo>
                  <a:lnTo>
                    <a:pt x="2624" y="6482"/>
                  </a:lnTo>
                  <a:lnTo>
                    <a:pt x="2574" y="6514"/>
                  </a:lnTo>
                  <a:lnTo>
                    <a:pt x="2532" y="6536"/>
                  </a:lnTo>
                  <a:lnTo>
                    <a:pt x="2492" y="6552"/>
                  </a:lnTo>
                  <a:lnTo>
                    <a:pt x="2460" y="6556"/>
                  </a:lnTo>
                  <a:lnTo>
                    <a:pt x="2426" y="6552"/>
                  </a:lnTo>
                  <a:lnTo>
                    <a:pt x="2388" y="6536"/>
                  </a:lnTo>
                  <a:lnTo>
                    <a:pt x="2344" y="6514"/>
                  </a:lnTo>
                  <a:lnTo>
                    <a:pt x="2296" y="6482"/>
                  </a:lnTo>
                  <a:lnTo>
                    <a:pt x="2243" y="6440"/>
                  </a:lnTo>
                  <a:lnTo>
                    <a:pt x="2187" y="6393"/>
                  </a:lnTo>
                  <a:lnTo>
                    <a:pt x="2125" y="6337"/>
                  </a:lnTo>
                  <a:lnTo>
                    <a:pt x="2059" y="6273"/>
                  </a:lnTo>
                  <a:lnTo>
                    <a:pt x="1991" y="6203"/>
                  </a:lnTo>
                  <a:lnTo>
                    <a:pt x="1921" y="6127"/>
                  </a:lnTo>
                  <a:lnTo>
                    <a:pt x="1848" y="6044"/>
                  </a:lnTo>
                  <a:lnTo>
                    <a:pt x="1770" y="5956"/>
                  </a:lnTo>
                  <a:lnTo>
                    <a:pt x="1692" y="5860"/>
                  </a:lnTo>
                  <a:lnTo>
                    <a:pt x="1612" y="5763"/>
                  </a:lnTo>
                  <a:lnTo>
                    <a:pt x="1532" y="5657"/>
                  </a:lnTo>
                  <a:lnTo>
                    <a:pt x="1448" y="5549"/>
                  </a:lnTo>
                  <a:lnTo>
                    <a:pt x="1367" y="5438"/>
                  </a:lnTo>
                  <a:lnTo>
                    <a:pt x="1283" y="5320"/>
                  </a:lnTo>
                  <a:lnTo>
                    <a:pt x="1199" y="5201"/>
                  </a:lnTo>
                  <a:lnTo>
                    <a:pt x="1117" y="5079"/>
                  </a:lnTo>
                  <a:lnTo>
                    <a:pt x="1033" y="4953"/>
                  </a:lnTo>
                  <a:lnTo>
                    <a:pt x="954" y="4826"/>
                  </a:lnTo>
                  <a:lnTo>
                    <a:pt x="872" y="4696"/>
                  </a:lnTo>
                  <a:lnTo>
                    <a:pt x="794" y="4567"/>
                  </a:lnTo>
                  <a:lnTo>
                    <a:pt x="716" y="4435"/>
                  </a:lnTo>
                  <a:lnTo>
                    <a:pt x="642" y="4302"/>
                  </a:lnTo>
                  <a:lnTo>
                    <a:pt x="569" y="4168"/>
                  </a:lnTo>
                  <a:lnTo>
                    <a:pt x="501" y="4036"/>
                  </a:lnTo>
                  <a:lnTo>
                    <a:pt x="433" y="3903"/>
                  </a:lnTo>
                  <a:lnTo>
                    <a:pt x="371" y="3769"/>
                  </a:lnTo>
                  <a:lnTo>
                    <a:pt x="311" y="3640"/>
                  </a:lnTo>
                  <a:lnTo>
                    <a:pt x="257" y="3508"/>
                  </a:lnTo>
                  <a:lnTo>
                    <a:pt x="206" y="3381"/>
                  </a:lnTo>
                  <a:lnTo>
                    <a:pt x="160" y="3255"/>
                  </a:lnTo>
                  <a:lnTo>
                    <a:pt x="120" y="3132"/>
                  </a:lnTo>
                  <a:lnTo>
                    <a:pt x="84" y="3010"/>
                  </a:lnTo>
                  <a:lnTo>
                    <a:pt x="54" y="2892"/>
                  </a:lnTo>
                  <a:lnTo>
                    <a:pt x="30" y="2777"/>
                  </a:lnTo>
                  <a:lnTo>
                    <a:pt x="14" y="2667"/>
                  </a:lnTo>
                  <a:lnTo>
                    <a:pt x="2" y="2561"/>
                  </a:lnTo>
                  <a:lnTo>
                    <a:pt x="0" y="2460"/>
                  </a:lnTo>
                  <a:lnTo>
                    <a:pt x="6" y="2282"/>
                  </a:lnTo>
                  <a:lnTo>
                    <a:pt x="24" y="2111"/>
                  </a:lnTo>
                  <a:lnTo>
                    <a:pt x="54" y="1943"/>
                  </a:lnTo>
                  <a:lnTo>
                    <a:pt x="94" y="1778"/>
                  </a:lnTo>
                  <a:lnTo>
                    <a:pt x="146" y="1619"/>
                  </a:lnTo>
                  <a:lnTo>
                    <a:pt x="209" y="1463"/>
                  </a:lnTo>
                  <a:lnTo>
                    <a:pt x="281" y="1314"/>
                  </a:lnTo>
                  <a:lnTo>
                    <a:pt x="363" y="1170"/>
                  </a:lnTo>
                  <a:lnTo>
                    <a:pt x="455" y="1035"/>
                  </a:lnTo>
                  <a:lnTo>
                    <a:pt x="555" y="903"/>
                  </a:lnTo>
                  <a:lnTo>
                    <a:pt x="662" y="779"/>
                  </a:lnTo>
                  <a:lnTo>
                    <a:pt x="778" y="664"/>
                  </a:lnTo>
                  <a:lnTo>
                    <a:pt x="902" y="556"/>
                  </a:lnTo>
                  <a:lnTo>
                    <a:pt x="1033" y="456"/>
                  </a:lnTo>
                  <a:lnTo>
                    <a:pt x="1171" y="365"/>
                  </a:lnTo>
                  <a:lnTo>
                    <a:pt x="1315" y="283"/>
                  </a:lnTo>
                  <a:lnTo>
                    <a:pt x="1464" y="209"/>
                  </a:lnTo>
                  <a:lnTo>
                    <a:pt x="1618" y="147"/>
                  </a:lnTo>
                  <a:lnTo>
                    <a:pt x="1778" y="96"/>
                  </a:lnTo>
                  <a:lnTo>
                    <a:pt x="1943" y="54"/>
                  </a:lnTo>
                  <a:lnTo>
                    <a:pt x="2111" y="24"/>
                  </a:lnTo>
                  <a:lnTo>
                    <a:pt x="2284" y="6"/>
                  </a:lnTo>
                  <a:lnTo>
                    <a:pt x="24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49" name="Group 48"/>
            <p:cNvGrpSpPr/>
            <p:nvPr/>
          </p:nvGrpSpPr>
          <p:grpSpPr>
            <a:xfrm>
              <a:off x="5749927" y="4266336"/>
              <a:ext cx="188894" cy="224995"/>
              <a:chOff x="8916988" y="7250113"/>
              <a:chExt cx="1860550" cy="2216150"/>
            </a:xfrm>
            <a:grpFill/>
          </p:grpSpPr>
          <p:sp>
            <p:nvSpPr>
              <p:cNvPr id="50" name="Freeform 92"/>
              <p:cNvSpPr>
                <a:spLocks noEditPoints="1"/>
              </p:cNvSpPr>
              <p:nvPr/>
            </p:nvSpPr>
            <p:spPr bwMode="auto">
              <a:xfrm>
                <a:off x="8916988" y="7250113"/>
                <a:ext cx="1860550" cy="2101850"/>
              </a:xfrm>
              <a:custGeom>
                <a:avLst/>
                <a:gdLst>
                  <a:gd name="T0" fmla="*/ 2122 w 3517"/>
                  <a:gd name="T1" fmla="*/ 1234 h 3971"/>
                  <a:gd name="T2" fmla="*/ 1990 w 3517"/>
                  <a:gd name="T3" fmla="*/ 1389 h 3971"/>
                  <a:gd name="T4" fmla="*/ 1978 w 3517"/>
                  <a:gd name="T5" fmla="*/ 1605 h 3971"/>
                  <a:gd name="T6" fmla="*/ 2101 w 3517"/>
                  <a:gd name="T7" fmla="*/ 1788 h 3971"/>
                  <a:gd name="T8" fmla="*/ 2326 w 3517"/>
                  <a:gd name="T9" fmla="*/ 1861 h 3971"/>
                  <a:gd name="T10" fmla="*/ 2542 w 3517"/>
                  <a:gd name="T11" fmla="*/ 1782 h 3971"/>
                  <a:gd name="T12" fmla="*/ 2651 w 3517"/>
                  <a:gd name="T13" fmla="*/ 1610 h 3971"/>
                  <a:gd name="T14" fmla="*/ 2634 w 3517"/>
                  <a:gd name="T15" fmla="*/ 1396 h 3971"/>
                  <a:gd name="T16" fmla="*/ 2485 w 3517"/>
                  <a:gd name="T17" fmla="*/ 1229 h 3971"/>
                  <a:gd name="T18" fmla="*/ 3485 w 3517"/>
                  <a:gd name="T19" fmla="*/ 0 h 3971"/>
                  <a:gd name="T20" fmla="*/ 3513 w 3517"/>
                  <a:gd name="T21" fmla="*/ 38 h 3971"/>
                  <a:gd name="T22" fmla="*/ 3508 w 3517"/>
                  <a:gd name="T23" fmla="*/ 94 h 3971"/>
                  <a:gd name="T24" fmla="*/ 3517 w 3517"/>
                  <a:gd name="T25" fmla="*/ 106 h 3971"/>
                  <a:gd name="T26" fmla="*/ 3487 w 3517"/>
                  <a:gd name="T27" fmla="*/ 171 h 3971"/>
                  <a:gd name="T28" fmla="*/ 3481 w 3517"/>
                  <a:gd name="T29" fmla="*/ 236 h 3971"/>
                  <a:gd name="T30" fmla="*/ 3491 w 3517"/>
                  <a:gd name="T31" fmla="*/ 426 h 3971"/>
                  <a:gd name="T32" fmla="*/ 3460 w 3517"/>
                  <a:gd name="T33" fmla="*/ 815 h 3971"/>
                  <a:gd name="T34" fmla="*/ 3422 w 3517"/>
                  <a:gd name="T35" fmla="*/ 1011 h 3971"/>
                  <a:gd name="T36" fmla="*/ 3351 w 3517"/>
                  <a:gd name="T37" fmla="*/ 1240 h 3971"/>
                  <a:gd name="T38" fmla="*/ 3207 w 3517"/>
                  <a:gd name="T39" fmla="*/ 1581 h 3971"/>
                  <a:gd name="T40" fmla="*/ 2862 w 3517"/>
                  <a:gd name="T41" fmla="*/ 2119 h 3971"/>
                  <a:gd name="T42" fmla="*/ 2702 w 3517"/>
                  <a:gd name="T43" fmla="*/ 2375 h 3971"/>
                  <a:gd name="T44" fmla="*/ 2701 w 3517"/>
                  <a:gd name="T45" fmla="*/ 2577 h 3971"/>
                  <a:gd name="T46" fmla="*/ 2723 w 3517"/>
                  <a:gd name="T47" fmla="*/ 2827 h 3971"/>
                  <a:gd name="T48" fmla="*/ 2705 w 3517"/>
                  <a:gd name="T49" fmla="*/ 3129 h 3971"/>
                  <a:gd name="T50" fmla="*/ 2614 w 3517"/>
                  <a:gd name="T51" fmla="*/ 3449 h 3971"/>
                  <a:gd name="T52" fmla="*/ 2417 w 3517"/>
                  <a:gd name="T53" fmla="*/ 3748 h 3971"/>
                  <a:gd name="T54" fmla="*/ 2136 w 3517"/>
                  <a:gd name="T55" fmla="*/ 3965 h 3971"/>
                  <a:gd name="T56" fmla="*/ 2037 w 3517"/>
                  <a:gd name="T57" fmla="*/ 3936 h 3971"/>
                  <a:gd name="T58" fmla="*/ 2017 w 3517"/>
                  <a:gd name="T59" fmla="*/ 3789 h 3971"/>
                  <a:gd name="T60" fmla="*/ 1999 w 3517"/>
                  <a:gd name="T61" fmla="*/ 3583 h 3971"/>
                  <a:gd name="T62" fmla="*/ 1941 w 3517"/>
                  <a:gd name="T63" fmla="*/ 3346 h 3971"/>
                  <a:gd name="T64" fmla="*/ 1829 w 3517"/>
                  <a:gd name="T65" fmla="*/ 3097 h 3971"/>
                  <a:gd name="T66" fmla="*/ 1644 w 3517"/>
                  <a:gd name="T67" fmla="*/ 2858 h 3971"/>
                  <a:gd name="T68" fmla="*/ 1372 w 3517"/>
                  <a:gd name="T69" fmla="*/ 2650 h 3971"/>
                  <a:gd name="T70" fmla="*/ 995 w 3517"/>
                  <a:gd name="T71" fmla="*/ 2491 h 3971"/>
                  <a:gd name="T72" fmla="*/ 495 w 3517"/>
                  <a:gd name="T73" fmla="*/ 2403 h 3971"/>
                  <a:gd name="T74" fmla="*/ 72 w 3517"/>
                  <a:gd name="T75" fmla="*/ 2383 h 3971"/>
                  <a:gd name="T76" fmla="*/ 0 w 3517"/>
                  <a:gd name="T77" fmla="*/ 2289 h 3971"/>
                  <a:gd name="T78" fmla="*/ 65 w 3517"/>
                  <a:gd name="T79" fmla="*/ 2120 h 3971"/>
                  <a:gd name="T80" fmla="*/ 202 w 3517"/>
                  <a:gd name="T81" fmla="*/ 1906 h 3971"/>
                  <a:gd name="T82" fmla="*/ 410 w 3517"/>
                  <a:gd name="T83" fmla="*/ 1693 h 3971"/>
                  <a:gd name="T84" fmla="*/ 699 w 3517"/>
                  <a:gd name="T85" fmla="*/ 1521 h 3971"/>
                  <a:gd name="T86" fmla="*/ 1079 w 3517"/>
                  <a:gd name="T87" fmla="*/ 1429 h 3971"/>
                  <a:gd name="T88" fmla="*/ 1373 w 3517"/>
                  <a:gd name="T89" fmla="*/ 1406 h 3971"/>
                  <a:gd name="T90" fmla="*/ 1526 w 3517"/>
                  <a:gd name="T91" fmla="*/ 1287 h 3971"/>
                  <a:gd name="T92" fmla="*/ 1716 w 3517"/>
                  <a:gd name="T93" fmla="*/ 1020 h 3971"/>
                  <a:gd name="T94" fmla="*/ 2016 w 3517"/>
                  <a:gd name="T95" fmla="*/ 697 h 3971"/>
                  <a:gd name="T96" fmla="*/ 2427 w 3517"/>
                  <a:gd name="T97" fmla="*/ 383 h 3971"/>
                  <a:gd name="T98" fmla="*/ 2833 w 3517"/>
                  <a:gd name="T99" fmla="*/ 181 h 3971"/>
                  <a:gd name="T100" fmla="*/ 3149 w 3517"/>
                  <a:gd name="T101" fmla="*/ 90 h 3971"/>
                  <a:gd name="T102" fmla="*/ 3309 w 3517"/>
                  <a:gd name="T103" fmla="*/ 63 h 3971"/>
                  <a:gd name="T104" fmla="*/ 3364 w 3517"/>
                  <a:gd name="T105" fmla="*/ 21 h 3971"/>
                  <a:gd name="T106" fmla="*/ 3409 w 3517"/>
                  <a:gd name="T107" fmla="*/ 17 h 3971"/>
                  <a:gd name="T108" fmla="*/ 3485 w 3517"/>
                  <a:gd name="T109" fmla="*/ 0 h 3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17" h="3971">
                    <a:moveTo>
                      <a:pt x="2300" y="1182"/>
                    </a:moveTo>
                    <a:lnTo>
                      <a:pt x="2253" y="1186"/>
                    </a:lnTo>
                    <a:lnTo>
                      <a:pt x="2208" y="1196"/>
                    </a:lnTo>
                    <a:lnTo>
                      <a:pt x="2164" y="1212"/>
                    </a:lnTo>
                    <a:lnTo>
                      <a:pt x="2122" y="1234"/>
                    </a:lnTo>
                    <a:lnTo>
                      <a:pt x="2086" y="1260"/>
                    </a:lnTo>
                    <a:lnTo>
                      <a:pt x="2051" y="1293"/>
                    </a:lnTo>
                    <a:lnTo>
                      <a:pt x="2029" y="1319"/>
                    </a:lnTo>
                    <a:lnTo>
                      <a:pt x="2011" y="1347"/>
                    </a:lnTo>
                    <a:lnTo>
                      <a:pt x="1990" y="1389"/>
                    </a:lnTo>
                    <a:lnTo>
                      <a:pt x="1975" y="1432"/>
                    </a:lnTo>
                    <a:lnTo>
                      <a:pt x="1967" y="1475"/>
                    </a:lnTo>
                    <a:lnTo>
                      <a:pt x="1965" y="1519"/>
                    </a:lnTo>
                    <a:lnTo>
                      <a:pt x="1969" y="1562"/>
                    </a:lnTo>
                    <a:lnTo>
                      <a:pt x="1978" y="1605"/>
                    </a:lnTo>
                    <a:lnTo>
                      <a:pt x="1992" y="1647"/>
                    </a:lnTo>
                    <a:lnTo>
                      <a:pt x="2012" y="1686"/>
                    </a:lnTo>
                    <a:lnTo>
                      <a:pt x="2037" y="1724"/>
                    </a:lnTo>
                    <a:lnTo>
                      <a:pt x="2067" y="1758"/>
                    </a:lnTo>
                    <a:lnTo>
                      <a:pt x="2101" y="1788"/>
                    </a:lnTo>
                    <a:lnTo>
                      <a:pt x="2141" y="1814"/>
                    </a:lnTo>
                    <a:lnTo>
                      <a:pt x="2185" y="1836"/>
                    </a:lnTo>
                    <a:lnTo>
                      <a:pt x="2233" y="1850"/>
                    </a:lnTo>
                    <a:lnTo>
                      <a:pt x="2279" y="1859"/>
                    </a:lnTo>
                    <a:lnTo>
                      <a:pt x="2326" y="1861"/>
                    </a:lnTo>
                    <a:lnTo>
                      <a:pt x="2373" y="1857"/>
                    </a:lnTo>
                    <a:lnTo>
                      <a:pt x="2418" y="1846"/>
                    </a:lnTo>
                    <a:lnTo>
                      <a:pt x="2462" y="1831"/>
                    </a:lnTo>
                    <a:lnTo>
                      <a:pt x="2504" y="1808"/>
                    </a:lnTo>
                    <a:lnTo>
                      <a:pt x="2542" y="1782"/>
                    </a:lnTo>
                    <a:lnTo>
                      <a:pt x="2576" y="1750"/>
                    </a:lnTo>
                    <a:lnTo>
                      <a:pt x="2597" y="1724"/>
                    </a:lnTo>
                    <a:lnTo>
                      <a:pt x="2615" y="1695"/>
                    </a:lnTo>
                    <a:lnTo>
                      <a:pt x="2636" y="1653"/>
                    </a:lnTo>
                    <a:lnTo>
                      <a:pt x="2651" y="1610"/>
                    </a:lnTo>
                    <a:lnTo>
                      <a:pt x="2659" y="1567"/>
                    </a:lnTo>
                    <a:lnTo>
                      <a:pt x="2661" y="1523"/>
                    </a:lnTo>
                    <a:lnTo>
                      <a:pt x="2657" y="1480"/>
                    </a:lnTo>
                    <a:lnTo>
                      <a:pt x="2649" y="1437"/>
                    </a:lnTo>
                    <a:lnTo>
                      <a:pt x="2634" y="1396"/>
                    </a:lnTo>
                    <a:lnTo>
                      <a:pt x="2614" y="1356"/>
                    </a:lnTo>
                    <a:lnTo>
                      <a:pt x="2589" y="1319"/>
                    </a:lnTo>
                    <a:lnTo>
                      <a:pt x="2559" y="1285"/>
                    </a:lnTo>
                    <a:lnTo>
                      <a:pt x="2525" y="1255"/>
                    </a:lnTo>
                    <a:lnTo>
                      <a:pt x="2485" y="1229"/>
                    </a:lnTo>
                    <a:lnTo>
                      <a:pt x="2440" y="1208"/>
                    </a:lnTo>
                    <a:lnTo>
                      <a:pt x="2393" y="1192"/>
                    </a:lnTo>
                    <a:lnTo>
                      <a:pt x="2347" y="1184"/>
                    </a:lnTo>
                    <a:lnTo>
                      <a:pt x="2300" y="1182"/>
                    </a:lnTo>
                    <a:close/>
                    <a:moveTo>
                      <a:pt x="3485" y="0"/>
                    </a:moveTo>
                    <a:lnTo>
                      <a:pt x="3485" y="0"/>
                    </a:lnTo>
                    <a:lnTo>
                      <a:pt x="3500" y="3"/>
                    </a:lnTo>
                    <a:lnTo>
                      <a:pt x="3509" y="11"/>
                    </a:lnTo>
                    <a:lnTo>
                      <a:pt x="3514" y="22"/>
                    </a:lnTo>
                    <a:lnTo>
                      <a:pt x="3513" y="38"/>
                    </a:lnTo>
                    <a:lnTo>
                      <a:pt x="3510" y="55"/>
                    </a:lnTo>
                    <a:lnTo>
                      <a:pt x="3508" y="69"/>
                    </a:lnTo>
                    <a:lnTo>
                      <a:pt x="3506" y="82"/>
                    </a:lnTo>
                    <a:lnTo>
                      <a:pt x="3506" y="90"/>
                    </a:lnTo>
                    <a:lnTo>
                      <a:pt x="3508" y="94"/>
                    </a:lnTo>
                    <a:lnTo>
                      <a:pt x="3510" y="97"/>
                    </a:lnTo>
                    <a:lnTo>
                      <a:pt x="3512" y="98"/>
                    </a:lnTo>
                    <a:lnTo>
                      <a:pt x="3513" y="99"/>
                    </a:lnTo>
                    <a:lnTo>
                      <a:pt x="3513" y="99"/>
                    </a:lnTo>
                    <a:lnTo>
                      <a:pt x="3517" y="106"/>
                    </a:lnTo>
                    <a:lnTo>
                      <a:pt x="3517" y="118"/>
                    </a:lnTo>
                    <a:lnTo>
                      <a:pt x="3512" y="132"/>
                    </a:lnTo>
                    <a:lnTo>
                      <a:pt x="3504" y="149"/>
                    </a:lnTo>
                    <a:lnTo>
                      <a:pt x="3491" y="166"/>
                    </a:lnTo>
                    <a:lnTo>
                      <a:pt x="3487" y="171"/>
                    </a:lnTo>
                    <a:lnTo>
                      <a:pt x="3481" y="177"/>
                    </a:lnTo>
                    <a:lnTo>
                      <a:pt x="3480" y="183"/>
                    </a:lnTo>
                    <a:lnTo>
                      <a:pt x="3480" y="194"/>
                    </a:lnTo>
                    <a:lnTo>
                      <a:pt x="3480" y="213"/>
                    </a:lnTo>
                    <a:lnTo>
                      <a:pt x="3481" y="236"/>
                    </a:lnTo>
                    <a:lnTo>
                      <a:pt x="3483" y="262"/>
                    </a:lnTo>
                    <a:lnTo>
                      <a:pt x="3485" y="293"/>
                    </a:lnTo>
                    <a:lnTo>
                      <a:pt x="3487" y="327"/>
                    </a:lnTo>
                    <a:lnTo>
                      <a:pt x="3488" y="362"/>
                    </a:lnTo>
                    <a:lnTo>
                      <a:pt x="3491" y="426"/>
                    </a:lnTo>
                    <a:lnTo>
                      <a:pt x="3491" y="494"/>
                    </a:lnTo>
                    <a:lnTo>
                      <a:pt x="3488" y="568"/>
                    </a:lnTo>
                    <a:lnTo>
                      <a:pt x="3483" y="646"/>
                    </a:lnTo>
                    <a:lnTo>
                      <a:pt x="3474" y="729"/>
                    </a:lnTo>
                    <a:lnTo>
                      <a:pt x="3460" y="815"/>
                    </a:lnTo>
                    <a:lnTo>
                      <a:pt x="3453" y="864"/>
                    </a:lnTo>
                    <a:lnTo>
                      <a:pt x="3450" y="882"/>
                    </a:lnTo>
                    <a:lnTo>
                      <a:pt x="3446" y="902"/>
                    </a:lnTo>
                    <a:lnTo>
                      <a:pt x="3434" y="959"/>
                    </a:lnTo>
                    <a:lnTo>
                      <a:pt x="3422" y="1011"/>
                    </a:lnTo>
                    <a:lnTo>
                      <a:pt x="3410" y="1058"/>
                    </a:lnTo>
                    <a:lnTo>
                      <a:pt x="3399" y="1099"/>
                    </a:lnTo>
                    <a:lnTo>
                      <a:pt x="3386" y="1144"/>
                    </a:lnTo>
                    <a:lnTo>
                      <a:pt x="3370" y="1191"/>
                    </a:lnTo>
                    <a:lnTo>
                      <a:pt x="3351" y="1240"/>
                    </a:lnTo>
                    <a:lnTo>
                      <a:pt x="3334" y="1290"/>
                    </a:lnTo>
                    <a:lnTo>
                      <a:pt x="3317" y="1336"/>
                    </a:lnTo>
                    <a:lnTo>
                      <a:pt x="3300" y="1377"/>
                    </a:lnTo>
                    <a:lnTo>
                      <a:pt x="3257" y="1478"/>
                    </a:lnTo>
                    <a:lnTo>
                      <a:pt x="3207" y="1581"/>
                    </a:lnTo>
                    <a:lnTo>
                      <a:pt x="3152" y="1685"/>
                    </a:lnTo>
                    <a:lnTo>
                      <a:pt x="3090" y="1790"/>
                    </a:lnTo>
                    <a:lnTo>
                      <a:pt x="3021" y="1898"/>
                    </a:lnTo>
                    <a:lnTo>
                      <a:pt x="2945" y="2008"/>
                    </a:lnTo>
                    <a:lnTo>
                      <a:pt x="2862" y="2119"/>
                    </a:lnTo>
                    <a:lnTo>
                      <a:pt x="2772" y="2231"/>
                    </a:lnTo>
                    <a:lnTo>
                      <a:pt x="2749" y="2262"/>
                    </a:lnTo>
                    <a:lnTo>
                      <a:pt x="2730" y="2297"/>
                    </a:lnTo>
                    <a:lnTo>
                      <a:pt x="2714" y="2335"/>
                    </a:lnTo>
                    <a:lnTo>
                      <a:pt x="2702" y="2375"/>
                    </a:lnTo>
                    <a:lnTo>
                      <a:pt x="2694" y="2417"/>
                    </a:lnTo>
                    <a:lnTo>
                      <a:pt x="2689" y="2459"/>
                    </a:lnTo>
                    <a:lnTo>
                      <a:pt x="2689" y="2498"/>
                    </a:lnTo>
                    <a:lnTo>
                      <a:pt x="2693" y="2535"/>
                    </a:lnTo>
                    <a:lnTo>
                      <a:pt x="2701" y="2577"/>
                    </a:lnTo>
                    <a:lnTo>
                      <a:pt x="2707" y="2621"/>
                    </a:lnTo>
                    <a:lnTo>
                      <a:pt x="2713" y="2668"/>
                    </a:lnTo>
                    <a:lnTo>
                      <a:pt x="2718" y="2719"/>
                    </a:lnTo>
                    <a:lnTo>
                      <a:pt x="2722" y="2773"/>
                    </a:lnTo>
                    <a:lnTo>
                      <a:pt x="2723" y="2827"/>
                    </a:lnTo>
                    <a:lnTo>
                      <a:pt x="2724" y="2885"/>
                    </a:lnTo>
                    <a:lnTo>
                      <a:pt x="2723" y="2944"/>
                    </a:lnTo>
                    <a:lnTo>
                      <a:pt x="2719" y="3004"/>
                    </a:lnTo>
                    <a:lnTo>
                      <a:pt x="2714" y="3067"/>
                    </a:lnTo>
                    <a:lnTo>
                      <a:pt x="2705" y="3129"/>
                    </a:lnTo>
                    <a:lnTo>
                      <a:pt x="2694" y="3193"/>
                    </a:lnTo>
                    <a:lnTo>
                      <a:pt x="2678" y="3257"/>
                    </a:lnTo>
                    <a:lnTo>
                      <a:pt x="2661" y="3321"/>
                    </a:lnTo>
                    <a:lnTo>
                      <a:pt x="2639" y="3385"/>
                    </a:lnTo>
                    <a:lnTo>
                      <a:pt x="2614" y="3449"/>
                    </a:lnTo>
                    <a:lnTo>
                      <a:pt x="2584" y="3511"/>
                    </a:lnTo>
                    <a:lnTo>
                      <a:pt x="2550" y="3572"/>
                    </a:lnTo>
                    <a:lnTo>
                      <a:pt x="2510" y="3632"/>
                    </a:lnTo>
                    <a:lnTo>
                      <a:pt x="2465" y="3691"/>
                    </a:lnTo>
                    <a:lnTo>
                      <a:pt x="2417" y="3748"/>
                    </a:lnTo>
                    <a:lnTo>
                      <a:pt x="2362" y="3803"/>
                    </a:lnTo>
                    <a:lnTo>
                      <a:pt x="2301" y="3855"/>
                    </a:lnTo>
                    <a:lnTo>
                      <a:pt x="2235" y="3905"/>
                    </a:lnTo>
                    <a:lnTo>
                      <a:pt x="2163" y="3951"/>
                    </a:lnTo>
                    <a:lnTo>
                      <a:pt x="2136" y="3965"/>
                    </a:lnTo>
                    <a:lnTo>
                      <a:pt x="2111" y="3971"/>
                    </a:lnTo>
                    <a:lnTo>
                      <a:pt x="2088" y="3971"/>
                    </a:lnTo>
                    <a:lnTo>
                      <a:pt x="2067" y="3966"/>
                    </a:lnTo>
                    <a:lnTo>
                      <a:pt x="2050" y="3953"/>
                    </a:lnTo>
                    <a:lnTo>
                      <a:pt x="2037" y="3936"/>
                    </a:lnTo>
                    <a:lnTo>
                      <a:pt x="2026" y="3914"/>
                    </a:lnTo>
                    <a:lnTo>
                      <a:pt x="2020" y="3888"/>
                    </a:lnTo>
                    <a:lnTo>
                      <a:pt x="2019" y="3858"/>
                    </a:lnTo>
                    <a:lnTo>
                      <a:pt x="2019" y="3824"/>
                    </a:lnTo>
                    <a:lnTo>
                      <a:pt x="2017" y="3789"/>
                    </a:lnTo>
                    <a:lnTo>
                      <a:pt x="2016" y="3751"/>
                    </a:lnTo>
                    <a:lnTo>
                      <a:pt x="2013" y="3710"/>
                    </a:lnTo>
                    <a:lnTo>
                      <a:pt x="2011" y="3670"/>
                    </a:lnTo>
                    <a:lnTo>
                      <a:pt x="2005" y="3627"/>
                    </a:lnTo>
                    <a:lnTo>
                      <a:pt x="1999" y="3583"/>
                    </a:lnTo>
                    <a:lnTo>
                      <a:pt x="1991" y="3537"/>
                    </a:lnTo>
                    <a:lnTo>
                      <a:pt x="1982" y="3490"/>
                    </a:lnTo>
                    <a:lnTo>
                      <a:pt x="1970" y="3442"/>
                    </a:lnTo>
                    <a:lnTo>
                      <a:pt x="1957" y="3394"/>
                    </a:lnTo>
                    <a:lnTo>
                      <a:pt x="1941" y="3346"/>
                    </a:lnTo>
                    <a:lnTo>
                      <a:pt x="1924" y="3296"/>
                    </a:lnTo>
                    <a:lnTo>
                      <a:pt x="1904" y="3247"/>
                    </a:lnTo>
                    <a:lnTo>
                      <a:pt x="1882" y="3196"/>
                    </a:lnTo>
                    <a:lnTo>
                      <a:pt x="1857" y="3146"/>
                    </a:lnTo>
                    <a:lnTo>
                      <a:pt x="1829" y="3097"/>
                    </a:lnTo>
                    <a:lnTo>
                      <a:pt x="1798" y="3047"/>
                    </a:lnTo>
                    <a:lnTo>
                      <a:pt x="1765" y="2999"/>
                    </a:lnTo>
                    <a:lnTo>
                      <a:pt x="1728" y="2951"/>
                    </a:lnTo>
                    <a:lnTo>
                      <a:pt x="1687" y="2904"/>
                    </a:lnTo>
                    <a:lnTo>
                      <a:pt x="1644" y="2858"/>
                    </a:lnTo>
                    <a:lnTo>
                      <a:pt x="1598" y="2814"/>
                    </a:lnTo>
                    <a:lnTo>
                      <a:pt x="1547" y="2770"/>
                    </a:lnTo>
                    <a:lnTo>
                      <a:pt x="1493" y="2728"/>
                    </a:lnTo>
                    <a:lnTo>
                      <a:pt x="1434" y="2688"/>
                    </a:lnTo>
                    <a:lnTo>
                      <a:pt x="1372" y="2650"/>
                    </a:lnTo>
                    <a:lnTo>
                      <a:pt x="1305" y="2614"/>
                    </a:lnTo>
                    <a:lnTo>
                      <a:pt x="1234" y="2580"/>
                    </a:lnTo>
                    <a:lnTo>
                      <a:pt x="1159" y="2547"/>
                    </a:lnTo>
                    <a:lnTo>
                      <a:pt x="1079" y="2517"/>
                    </a:lnTo>
                    <a:lnTo>
                      <a:pt x="995" y="2491"/>
                    </a:lnTo>
                    <a:lnTo>
                      <a:pt x="905" y="2468"/>
                    </a:lnTo>
                    <a:lnTo>
                      <a:pt x="811" y="2446"/>
                    </a:lnTo>
                    <a:lnTo>
                      <a:pt x="711" y="2429"/>
                    </a:lnTo>
                    <a:lnTo>
                      <a:pt x="606" y="2414"/>
                    </a:lnTo>
                    <a:lnTo>
                      <a:pt x="495" y="2403"/>
                    </a:lnTo>
                    <a:lnTo>
                      <a:pt x="380" y="2396"/>
                    </a:lnTo>
                    <a:lnTo>
                      <a:pt x="259" y="2392"/>
                    </a:lnTo>
                    <a:lnTo>
                      <a:pt x="131" y="2392"/>
                    </a:lnTo>
                    <a:lnTo>
                      <a:pt x="100" y="2391"/>
                    </a:lnTo>
                    <a:lnTo>
                      <a:pt x="72" y="2383"/>
                    </a:lnTo>
                    <a:lnTo>
                      <a:pt x="48" y="2371"/>
                    </a:lnTo>
                    <a:lnTo>
                      <a:pt x="29" y="2356"/>
                    </a:lnTo>
                    <a:lnTo>
                      <a:pt x="13" y="2337"/>
                    </a:lnTo>
                    <a:lnTo>
                      <a:pt x="4" y="2314"/>
                    </a:lnTo>
                    <a:lnTo>
                      <a:pt x="0" y="2289"/>
                    </a:lnTo>
                    <a:lnTo>
                      <a:pt x="2" y="2262"/>
                    </a:lnTo>
                    <a:lnTo>
                      <a:pt x="12" y="2233"/>
                    </a:lnTo>
                    <a:lnTo>
                      <a:pt x="27" y="2197"/>
                    </a:lnTo>
                    <a:lnTo>
                      <a:pt x="46" y="2160"/>
                    </a:lnTo>
                    <a:lnTo>
                      <a:pt x="65" y="2120"/>
                    </a:lnTo>
                    <a:lnTo>
                      <a:pt x="88" y="2079"/>
                    </a:lnTo>
                    <a:lnTo>
                      <a:pt x="113" y="2036"/>
                    </a:lnTo>
                    <a:lnTo>
                      <a:pt x="140" y="1993"/>
                    </a:lnTo>
                    <a:lnTo>
                      <a:pt x="171" y="1950"/>
                    </a:lnTo>
                    <a:lnTo>
                      <a:pt x="202" y="1906"/>
                    </a:lnTo>
                    <a:lnTo>
                      <a:pt x="238" y="1862"/>
                    </a:lnTo>
                    <a:lnTo>
                      <a:pt x="277" y="1818"/>
                    </a:lnTo>
                    <a:lnTo>
                      <a:pt x="318" y="1775"/>
                    </a:lnTo>
                    <a:lnTo>
                      <a:pt x="362" y="1733"/>
                    </a:lnTo>
                    <a:lnTo>
                      <a:pt x="410" y="1693"/>
                    </a:lnTo>
                    <a:lnTo>
                      <a:pt x="461" y="1653"/>
                    </a:lnTo>
                    <a:lnTo>
                      <a:pt x="515" y="1617"/>
                    </a:lnTo>
                    <a:lnTo>
                      <a:pt x="573" y="1582"/>
                    </a:lnTo>
                    <a:lnTo>
                      <a:pt x="633" y="1549"/>
                    </a:lnTo>
                    <a:lnTo>
                      <a:pt x="699" y="1521"/>
                    </a:lnTo>
                    <a:lnTo>
                      <a:pt x="767" y="1495"/>
                    </a:lnTo>
                    <a:lnTo>
                      <a:pt x="838" y="1472"/>
                    </a:lnTo>
                    <a:lnTo>
                      <a:pt x="914" y="1454"/>
                    </a:lnTo>
                    <a:lnTo>
                      <a:pt x="995" y="1440"/>
                    </a:lnTo>
                    <a:lnTo>
                      <a:pt x="1079" y="1429"/>
                    </a:lnTo>
                    <a:lnTo>
                      <a:pt x="1167" y="1425"/>
                    </a:lnTo>
                    <a:lnTo>
                      <a:pt x="1260" y="1425"/>
                    </a:lnTo>
                    <a:lnTo>
                      <a:pt x="1297" y="1424"/>
                    </a:lnTo>
                    <a:lnTo>
                      <a:pt x="1335" y="1418"/>
                    </a:lnTo>
                    <a:lnTo>
                      <a:pt x="1373" y="1406"/>
                    </a:lnTo>
                    <a:lnTo>
                      <a:pt x="1410" y="1389"/>
                    </a:lnTo>
                    <a:lnTo>
                      <a:pt x="1444" y="1368"/>
                    </a:lnTo>
                    <a:lnTo>
                      <a:pt x="1476" y="1345"/>
                    </a:lnTo>
                    <a:lnTo>
                      <a:pt x="1503" y="1317"/>
                    </a:lnTo>
                    <a:lnTo>
                      <a:pt x="1526" y="1287"/>
                    </a:lnTo>
                    <a:lnTo>
                      <a:pt x="1555" y="1242"/>
                    </a:lnTo>
                    <a:lnTo>
                      <a:pt x="1589" y="1192"/>
                    </a:lnTo>
                    <a:lnTo>
                      <a:pt x="1627" y="1138"/>
                    </a:lnTo>
                    <a:lnTo>
                      <a:pt x="1669" y="1080"/>
                    </a:lnTo>
                    <a:lnTo>
                      <a:pt x="1716" y="1020"/>
                    </a:lnTo>
                    <a:lnTo>
                      <a:pt x="1766" y="958"/>
                    </a:lnTo>
                    <a:lnTo>
                      <a:pt x="1823" y="894"/>
                    </a:lnTo>
                    <a:lnTo>
                      <a:pt x="1882" y="829"/>
                    </a:lnTo>
                    <a:lnTo>
                      <a:pt x="1946" y="762"/>
                    </a:lnTo>
                    <a:lnTo>
                      <a:pt x="2016" y="697"/>
                    </a:lnTo>
                    <a:lnTo>
                      <a:pt x="2088" y="631"/>
                    </a:lnTo>
                    <a:lnTo>
                      <a:pt x="2166" y="566"/>
                    </a:lnTo>
                    <a:lnTo>
                      <a:pt x="2249" y="503"/>
                    </a:lnTo>
                    <a:lnTo>
                      <a:pt x="2335" y="442"/>
                    </a:lnTo>
                    <a:lnTo>
                      <a:pt x="2427" y="383"/>
                    </a:lnTo>
                    <a:lnTo>
                      <a:pt x="2513" y="331"/>
                    </a:lnTo>
                    <a:lnTo>
                      <a:pt x="2597" y="286"/>
                    </a:lnTo>
                    <a:lnTo>
                      <a:pt x="2680" y="245"/>
                    </a:lnTo>
                    <a:lnTo>
                      <a:pt x="2759" y="211"/>
                    </a:lnTo>
                    <a:lnTo>
                      <a:pt x="2833" y="181"/>
                    </a:lnTo>
                    <a:lnTo>
                      <a:pt x="2906" y="155"/>
                    </a:lnTo>
                    <a:lnTo>
                      <a:pt x="2974" y="134"/>
                    </a:lnTo>
                    <a:lnTo>
                      <a:pt x="3037" y="116"/>
                    </a:lnTo>
                    <a:lnTo>
                      <a:pt x="3095" y="102"/>
                    </a:lnTo>
                    <a:lnTo>
                      <a:pt x="3149" y="90"/>
                    </a:lnTo>
                    <a:lnTo>
                      <a:pt x="3188" y="84"/>
                    </a:lnTo>
                    <a:lnTo>
                      <a:pt x="3226" y="77"/>
                    </a:lnTo>
                    <a:lnTo>
                      <a:pt x="3259" y="72"/>
                    </a:lnTo>
                    <a:lnTo>
                      <a:pt x="3287" y="67"/>
                    </a:lnTo>
                    <a:lnTo>
                      <a:pt x="3309" y="63"/>
                    </a:lnTo>
                    <a:lnTo>
                      <a:pt x="3324" y="60"/>
                    </a:lnTo>
                    <a:lnTo>
                      <a:pt x="3330" y="58"/>
                    </a:lnTo>
                    <a:lnTo>
                      <a:pt x="3337" y="49"/>
                    </a:lnTo>
                    <a:lnTo>
                      <a:pt x="3351" y="33"/>
                    </a:lnTo>
                    <a:lnTo>
                      <a:pt x="3364" y="21"/>
                    </a:lnTo>
                    <a:lnTo>
                      <a:pt x="3378" y="12"/>
                    </a:lnTo>
                    <a:lnTo>
                      <a:pt x="3388" y="9"/>
                    </a:lnTo>
                    <a:lnTo>
                      <a:pt x="3397" y="11"/>
                    </a:lnTo>
                    <a:lnTo>
                      <a:pt x="3404" y="16"/>
                    </a:lnTo>
                    <a:lnTo>
                      <a:pt x="3409" y="17"/>
                    </a:lnTo>
                    <a:lnTo>
                      <a:pt x="3420" y="16"/>
                    </a:lnTo>
                    <a:lnTo>
                      <a:pt x="3434" y="13"/>
                    </a:lnTo>
                    <a:lnTo>
                      <a:pt x="3450" y="9"/>
                    </a:lnTo>
                    <a:lnTo>
                      <a:pt x="3468" y="4"/>
                    </a:lnTo>
                    <a:lnTo>
                      <a:pt x="34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93"/>
              <p:cNvSpPr>
                <a:spLocks/>
              </p:cNvSpPr>
              <p:nvPr/>
            </p:nvSpPr>
            <p:spPr bwMode="auto">
              <a:xfrm>
                <a:off x="9412288" y="8978900"/>
                <a:ext cx="369888" cy="452437"/>
              </a:xfrm>
              <a:custGeom>
                <a:avLst/>
                <a:gdLst>
                  <a:gd name="T0" fmla="*/ 662 w 701"/>
                  <a:gd name="T1" fmla="*/ 0 h 855"/>
                  <a:gd name="T2" fmla="*/ 679 w 701"/>
                  <a:gd name="T3" fmla="*/ 5 h 855"/>
                  <a:gd name="T4" fmla="*/ 691 w 701"/>
                  <a:gd name="T5" fmla="*/ 16 h 855"/>
                  <a:gd name="T6" fmla="*/ 699 w 701"/>
                  <a:gd name="T7" fmla="*/ 32 h 855"/>
                  <a:gd name="T8" fmla="*/ 701 w 701"/>
                  <a:gd name="T9" fmla="*/ 51 h 855"/>
                  <a:gd name="T10" fmla="*/ 699 w 701"/>
                  <a:gd name="T11" fmla="*/ 76 h 855"/>
                  <a:gd name="T12" fmla="*/ 690 w 701"/>
                  <a:gd name="T13" fmla="*/ 104 h 855"/>
                  <a:gd name="T14" fmla="*/ 667 w 701"/>
                  <a:gd name="T15" fmla="*/ 154 h 855"/>
                  <a:gd name="T16" fmla="*/ 644 w 701"/>
                  <a:gd name="T17" fmla="*/ 207 h 855"/>
                  <a:gd name="T18" fmla="*/ 615 w 701"/>
                  <a:gd name="T19" fmla="*/ 263 h 855"/>
                  <a:gd name="T20" fmla="*/ 583 w 701"/>
                  <a:gd name="T21" fmla="*/ 323 h 855"/>
                  <a:gd name="T22" fmla="*/ 548 w 701"/>
                  <a:gd name="T23" fmla="*/ 385 h 855"/>
                  <a:gd name="T24" fmla="*/ 507 w 701"/>
                  <a:gd name="T25" fmla="*/ 446 h 855"/>
                  <a:gd name="T26" fmla="*/ 463 w 701"/>
                  <a:gd name="T27" fmla="*/ 508 h 855"/>
                  <a:gd name="T28" fmla="*/ 416 w 701"/>
                  <a:gd name="T29" fmla="*/ 570 h 855"/>
                  <a:gd name="T30" fmla="*/ 364 w 701"/>
                  <a:gd name="T31" fmla="*/ 629 h 855"/>
                  <a:gd name="T32" fmla="*/ 308 w 701"/>
                  <a:gd name="T33" fmla="*/ 687 h 855"/>
                  <a:gd name="T34" fmla="*/ 248 w 701"/>
                  <a:gd name="T35" fmla="*/ 740 h 855"/>
                  <a:gd name="T36" fmla="*/ 182 w 701"/>
                  <a:gd name="T37" fmla="*/ 791 h 855"/>
                  <a:gd name="T38" fmla="*/ 113 w 701"/>
                  <a:gd name="T39" fmla="*/ 837 h 855"/>
                  <a:gd name="T40" fmla="*/ 86 w 701"/>
                  <a:gd name="T41" fmla="*/ 850 h 855"/>
                  <a:gd name="T42" fmla="*/ 61 w 701"/>
                  <a:gd name="T43" fmla="*/ 855 h 855"/>
                  <a:gd name="T44" fmla="*/ 40 w 701"/>
                  <a:gd name="T45" fmla="*/ 855 h 855"/>
                  <a:gd name="T46" fmla="*/ 23 w 701"/>
                  <a:gd name="T47" fmla="*/ 848 h 855"/>
                  <a:gd name="T48" fmla="*/ 10 w 701"/>
                  <a:gd name="T49" fmla="*/ 837 h 855"/>
                  <a:gd name="T50" fmla="*/ 2 w 701"/>
                  <a:gd name="T51" fmla="*/ 820 h 855"/>
                  <a:gd name="T52" fmla="*/ 0 w 701"/>
                  <a:gd name="T53" fmla="*/ 799 h 855"/>
                  <a:gd name="T54" fmla="*/ 2 w 701"/>
                  <a:gd name="T55" fmla="*/ 774 h 855"/>
                  <a:gd name="T56" fmla="*/ 11 w 701"/>
                  <a:gd name="T57" fmla="*/ 745 h 855"/>
                  <a:gd name="T58" fmla="*/ 31 w 701"/>
                  <a:gd name="T59" fmla="*/ 699 h 855"/>
                  <a:gd name="T60" fmla="*/ 55 w 701"/>
                  <a:gd name="T61" fmla="*/ 648 h 855"/>
                  <a:gd name="T62" fmla="*/ 82 w 701"/>
                  <a:gd name="T63" fmla="*/ 593 h 855"/>
                  <a:gd name="T64" fmla="*/ 114 w 701"/>
                  <a:gd name="T65" fmla="*/ 536 h 855"/>
                  <a:gd name="T66" fmla="*/ 149 w 701"/>
                  <a:gd name="T67" fmla="*/ 477 h 855"/>
                  <a:gd name="T68" fmla="*/ 189 w 701"/>
                  <a:gd name="T69" fmla="*/ 417 h 855"/>
                  <a:gd name="T70" fmla="*/ 232 w 701"/>
                  <a:gd name="T71" fmla="*/ 357 h 855"/>
                  <a:gd name="T72" fmla="*/ 279 w 701"/>
                  <a:gd name="T73" fmla="*/ 297 h 855"/>
                  <a:gd name="T74" fmla="*/ 332 w 701"/>
                  <a:gd name="T75" fmla="*/ 237 h 855"/>
                  <a:gd name="T76" fmla="*/ 390 w 701"/>
                  <a:gd name="T77" fmla="*/ 180 h 855"/>
                  <a:gd name="T78" fmla="*/ 452 w 701"/>
                  <a:gd name="T79" fmla="*/ 124 h 855"/>
                  <a:gd name="T80" fmla="*/ 520 w 701"/>
                  <a:gd name="T81" fmla="*/ 71 h 855"/>
                  <a:gd name="T82" fmla="*/ 592 w 701"/>
                  <a:gd name="T83" fmla="*/ 21 h 855"/>
                  <a:gd name="T84" fmla="*/ 619 w 701"/>
                  <a:gd name="T85" fmla="*/ 8 h 855"/>
                  <a:gd name="T86" fmla="*/ 642 w 701"/>
                  <a:gd name="T87" fmla="*/ 0 h 855"/>
                  <a:gd name="T88" fmla="*/ 662 w 701"/>
                  <a:gd name="T89" fmla="*/ 0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1" h="855">
                    <a:moveTo>
                      <a:pt x="662" y="0"/>
                    </a:moveTo>
                    <a:lnTo>
                      <a:pt x="679" y="5"/>
                    </a:lnTo>
                    <a:lnTo>
                      <a:pt x="691" y="16"/>
                    </a:lnTo>
                    <a:lnTo>
                      <a:pt x="699" y="32"/>
                    </a:lnTo>
                    <a:lnTo>
                      <a:pt x="701" y="51"/>
                    </a:lnTo>
                    <a:lnTo>
                      <a:pt x="699" y="76"/>
                    </a:lnTo>
                    <a:lnTo>
                      <a:pt x="690" y="104"/>
                    </a:lnTo>
                    <a:lnTo>
                      <a:pt x="667" y="154"/>
                    </a:lnTo>
                    <a:lnTo>
                      <a:pt x="644" y="207"/>
                    </a:lnTo>
                    <a:lnTo>
                      <a:pt x="615" y="263"/>
                    </a:lnTo>
                    <a:lnTo>
                      <a:pt x="583" y="323"/>
                    </a:lnTo>
                    <a:lnTo>
                      <a:pt x="548" y="385"/>
                    </a:lnTo>
                    <a:lnTo>
                      <a:pt x="507" y="446"/>
                    </a:lnTo>
                    <a:lnTo>
                      <a:pt x="463" y="508"/>
                    </a:lnTo>
                    <a:lnTo>
                      <a:pt x="416" y="570"/>
                    </a:lnTo>
                    <a:lnTo>
                      <a:pt x="364" y="629"/>
                    </a:lnTo>
                    <a:lnTo>
                      <a:pt x="308" y="687"/>
                    </a:lnTo>
                    <a:lnTo>
                      <a:pt x="248" y="740"/>
                    </a:lnTo>
                    <a:lnTo>
                      <a:pt x="182" y="791"/>
                    </a:lnTo>
                    <a:lnTo>
                      <a:pt x="113" y="837"/>
                    </a:lnTo>
                    <a:lnTo>
                      <a:pt x="86" y="850"/>
                    </a:lnTo>
                    <a:lnTo>
                      <a:pt x="61" y="855"/>
                    </a:lnTo>
                    <a:lnTo>
                      <a:pt x="40" y="855"/>
                    </a:lnTo>
                    <a:lnTo>
                      <a:pt x="23" y="848"/>
                    </a:lnTo>
                    <a:lnTo>
                      <a:pt x="10" y="837"/>
                    </a:lnTo>
                    <a:lnTo>
                      <a:pt x="2" y="820"/>
                    </a:lnTo>
                    <a:lnTo>
                      <a:pt x="0" y="799"/>
                    </a:lnTo>
                    <a:lnTo>
                      <a:pt x="2" y="774"/>
                    </a:lnTo>
                    <a:lnTo>
                      <a:pt x="11" y="745"/>
                    </a:lnTo>
                    <a:lnTo>
                      <a:pt x="31" y="699"/>
                    </a:lnTo>
                    <a:lnTo>
                      <a:pt x="55" y="648"/>
                    </a:lnTo>
                    <a:lnTo>
                      <a:pt x="82" y="593"/>
                    </a:lnTo>
                    <a:lnTo>
                      <a:pt x="114" y="536"/>
                    </a:lnTo>
                    <a:lnTo>
                      <a:pt x="149" y="477"/>
                    </a:lnTo>
                    <a:lnTo>
                      <a:pt x="189" y="417"/>
                    </a:lnTo>
                    <a:lnTo>
                      <a:pt x="232" y="357"/>
                    </a:lnTo>
                    <a:lnTo>
                      <a:pt x="279" y="297"/>
                    </a:lnTo>
                    <a:lnTo>
                      <a:pt x="332" y="237"/>
                    </a:lnTo>
                    <a:lnTo>
                      <a:pt x="390" y="180"/>
                    </a:lnTo>
                    <a:lnTo>
                      <a:pt x="452" y="124"/>
                    </a:lnTo>
                    <a:lnTo>
                      <a:pt x="520" y="71"/>
                    </a:lnTo>
                    <a:lnTo>
                      <a:pt x="592" y="21"/>
                    </a:lnTo>
                    <a:lnTo>
                      <a:pt x="619" y="8"/>
                    </a:lnTo>
                    <a:lnTo>
                      <a:pt x="642" y="0"/>
                    </a:lnTo>
                    <a:lnTo>
                      <a:pt x="6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Freeform 94"/>
              <p:cNvSpPr>
                <a:spLocks/>
              </p:cNvSpPr>
              <p:nvPr/>
            </p:nvSpPr>
            <p:spPr bwMode="auto">
              <a:xfrm>
                <a:off x="9080501" y="8828088"/>
                <a:ext cx="511175" cy="638175"/>
              </a:xfrm>
              <a:custGeom>
                <a:avLst/>
                <a:gdLst>
                  <a:gd name="T0" fmla="*/ 923 w 964"/>
                  <a:gd name="T1" fmla="*/ 0 h 1205"/>
                  <a:gd name="T2" fmla="*/ 940 w 964"/>
                  <a:gd name="T3" fmla="*/ 5 h 1205"/>
                  <a:gd name="T4" fmla="*/ 952 w 964"/>
                  <a:gd name="T5" fmla="*/ 16 h 1205"/>
                  <a:gd name="T6" fmla="*/ 960 w 964"/>
                  <a:gd name="T7" fmla="*/ 32 h 1205"/>
                  <a:gd name="T8" fmla="*/ 964 w 964"/>
                  <a:gd name="T9" fmla="*/ 52 h 1205"/>
                  <a:gd name="T10" fmla="*/ 961 w 964"/>
                  <a:gd name="T11" fmla="*/ 77 h 1205"/>
                  <a:gd name="T12" fmla="*/ 953 w 964"/>
                  <a:gd name="T13" fmla="*/ 106 h 1205"/>
                  <a:gd name="T14" fmla="*/ 933 w 964"/>
                  <a:gd name="T15" fmla="*/ 154 h 1205"/>
                  <a:gd name="T16" fmla="*/ 912 w 964"/>
                  <a:gd name="T17" fmla="*/ 207 h 1205"/>
                  <a:gd name="T18" fmla="*/ 887 w 964"/>
                  <a:gd name="T19" fmla="*/ 263 h 1205"/>
                  <a:gd name="T20" fmla="*/ 861 w 964"/>
                  <a:gd name="T21" fmla="*/ 323 h 1205"/>
                  <a:gd name="T22" fmla="*/ 830 w 964"/>
                  <a:gd name="T23" fmla="*/ 386 h 1205"/>
                  <a:gd name="T24" fmla="*/ 797 w 964"/>
                  <a:gd name="T25" fmla="*/ 451 h 1205"/>
                  <a:gd name="T26" fmla="*/ 759 w 964"/>
                  <a:gd name="T27" fmla="*/ 517 h 1205"/>
                  <a:gd name="T28" fmla="*/ 719 w 964"/>
                  <a:gd name="T29" fmla="*/ 585 h 1205"/>
                  <a:gd name="T30" fmla="*/ 674 w 964"/>
                  <a:gd name="T31" fmla="*/ 653 h 1205"/>
                  <a:gd name="T32" fmla="*/ 628 w 964"/>
                  <a:gd name="T33" fmla="*/ 721 h 1205"/>
                  <a:gd name="T34" fmla="*/ 577 w 964"/>
                  <a:gd name="T35" fmla="*/ 787 h 1205"/>
                  <a:gd name="T36" fmla="*/ 523 w 964"/>
                  <a:gd name="T37" fmla="*/ 854 h 1205"/>
                  <a:gd name="T38" fmla="*/ 465 w 964"/>
                  <a:gd name="T39" fmla="*/ 917 h 1205"/>
                  <a:gd name="T40" fmla="*/ 404 w 964"/>
                  <a:gd name="T41" fmla="*/ 979 h 1205"/>
                  <a:gd name="T42" fmla="*/ 338 w 964"/>
                  <a:gd name="T43" fmla="*/ 1037 h 1205"/>
                  <a:gd name="T44" fmla="*/ 268 w 964"/>
                  <a:gd name="T45" fmla="*/ 1092 h 1205"/>
                  <a:gd name="T46" fmla="*/ 195 w 964"/>
                  <a:gd name="T47" fmla="*/ 1141 h 1205"/>
                  <a:gd name="T48" fmla="*/ 118 w 964"/>
                  <a:gd name="T49" fmla="*/ 1188 h 1205"/>
                  <a:gd name="T50" fmla="*/ 91 w 964"/>
                  <a:gd name="T51" fmla="*/ 1200 h 1205"/>
                  <a:gd name="T52" fmla="*/ 66 w 964"/>
                  <a:gd name="T53" fmla="*/ 1205 h 1205"/>
                  <a:gd name="T54" fmla="*/ 45 w 964"/>
                  <a:gd name="T55" fmla="*/ 1204 h 1205"/>
                  <a:gd name="T56" fmla="*/ 26 w 964"/>
                  <a:gd name="T57" fmla="*/ 1197 h 1205"/>
                  <a:gd name="T58" fmla="*/ 13 w 964"/>
                  <a:gd name="T59" fmla="*/ 1186 h 1205"/>
                  <a:gd name="T60" fmla="*/ 4 w 964"/>
                  <a:gd name="T61" fmla="*/ 1169 h 1205"/>
                  <a:gd name="T62" fmla="*/ 0 w 964"/>
                  <a:gd name="T63" fmla="*/ 1148 h 1205"/>
                  <a:gd name="T64" fmla="*/ 3 w 964"/>
                  <a:gd name="T65" fmla="*/ 1122 h 1205"/>
                  <a:gd name="T66" fmla="*/ 11 w 964"/>
                  <a:gd name="T67" fmla="*/ 1093 h 1205"/>
                  <a:gd name="T68" fmla="*/ 29 w 964"/>
                  <a:gd name="T69" fmla="*/ 1044 h 1205"/>
                  <a:gd name="T70" fmla="*/ 51 w 964"/>
                  <a:gd name="T71" fmla="*/ 990 h 1205"/>
                  <a:gd name="T72" fmla="*/ 76 w 964"/>
                  <a:gd name="T73" fmla="*/ 933 h 1205"/>
                  <a:gd name="T74" fmla="*/ 105 w 964"/>
                  <a:gd name="T75" fmla="*/ 872 h 1205"/>
                  <a:gd name="T76" fmla="*/ 137 w 964"/>
                  <a:gd name="T77" fmla="*/ 808 h 1205"/>
                  <a:gd name="T78" fmla="*/ 174 w 964"/>
                  <a:gd name="T79" fmla="*/ 741 h 1205"/>
                  <a:gd name="T80" fmla="*/ 213 w 964"/>
                  <a:gd name="T81" fmla="*/ 674 h 1205"/>
                  <a:gd name="T82" fmla="*/ 256 w 964"/>
                  <a:gd name="T83" fmla="*/ 603 h 1205"/>
                  <a:gd name="T84" fmla="*/ 305 w 964"/>
                  <a:gd name="T85" fmla="*/ 534 h 1205"/>
                  <a:gd name="T86" fmla="*/ 356 w 964"/>
                  <a:gd name="T87" fmla="*/ 464 h 1205"/>
                  <a:gd name="T88" fmla="*/ 413 w 964"/>
                  <a:gd name="T89" fmla="*/ 395 h 1205"/>
                  <a:gd name="T90" fmla="*/ 475 w 964"/>
                  <a:gd name="T91" fmla="*/ 326 h 1205"/>
                  <a:gd name="T92" fmla="*/ 539 w 964"/>
                  <a:gd name="T93" fmla="*/ 259 h 1205"/>
                  <a:gd name="T94" fmla="*/ 610 w 964"/>
                  <a:gd name="T95" fmla="*/ 196 h 1205"/>
                  <a:gd name="T96" fmla="*/ 685 w 964"/>
                  <a:gd name="T97" fmla="*/ 133 h 1205"/>
                  <a:gd name="T98" fmla="*/ 765 w 964"/>
                  <a:gd name="T99" fmla="*/ 75 h 1205"/>
                  <a:gd name="T100" fmla="*/ 851 w 964"/>
                  <a:gd name="T101" fmla="*/ 21 h 1205"/>
                  <a:gd name="T102" fmla="*/ 878 w 964"/>
                  <a:gd name="T103" fmla="*/ 7 h 1205"/>
                  <a:gd name="T104" fmla="*/ 902 w 964"/>
                  <a:gd name="T105" fmla="*/ 0 h 1205"/>
                  <a:gd name="T106" fmla="*/ 923 w 964"/>
                  <a:gd name="T107" fmla="*/ 0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4" h="1205">
                    <a:moveTo>
                      <a:pt x="923" y="0"/>
                    </a:moveTo>
                    <a:lnTo>
                      <a:pt x="940" y="5"/>
                    </a:lnTo>
                    <a:lnTo>
                      <a:pt x="952" y="16"/>
                    </a:lnTo>
                    <a:lnTo>
                      <a:pt x="960" y="32"/>
                    </a:lnTo>
                    <a:lnTo>
                      <a:pt x="964" y="52"/>
                    </a:lnTo>
                    <a:lnTo>
                      <a:pt x="961" y="77"/>
                    </a:lnTo>
                    <a:lnTo>
                      <a:pt x="953" y="106"/>
                    </a:lnTo>
                    <a:lnTo>
                      <a:pt x="933" y="154"/>
                    </a:lnTo>
                    <a:lnTo>
                      <a:pt x="912" y="207"/>
                    </a:lnTo>
                    <a:lnTo>
                      <a:pt x="887" y="263"/>
                    </a:lnTo>
                    <a:lnTo>
                      <a:pt x="861" y="323"/>
                    </a:lnTo>
                    <a:lnTo>
                      <a:pt x="830" y="386"/>
                    </a:lnTo>
                    <a:lnTo>
                      <a:pt x="797" y="451"/>
                    </a:lnTo>
                    <a:lnTo>
                      <a:pt x="759" y="517"/>
                    </a:lnTo>
                    <a:lnTo>
                      <a:pt x="719" y="585"/>
                    </a:lnTo>
                    <a:lnTo>
                      <a:pt x="674" y="653"/>
                    </a:lnTo>
                    <a:lnTo>
                      <a:pt x="628" y="721"/>
                    </a:lnTo>
                    <a:lnTo>
                      <a:pt x="577" y="787"/>
                    </a:lnTo>
                    <a:lnTo>
                      <a:pt x="523" y="854"/>
                    </a:lnTo>
                    <a:lnTo>
                      <a:pt x="465" y="917"/>
                    </a:lnTo>
                    <a:lnTo>
                      <a:pt x="404" y="979"/>
                    </a:lnTo>
                    <a:lnTo>
                      <a:pt x="338" y="1037"/>
                    </a:lnTo>
                    <a:lnTo>
                      <a:pt x="268" y="1092"/>
                    </a:lnTo>
                    <a:lnTo>
                      <a:pt x="195" y="1141"/>
                    </a:lnTo>
                    <a:lnTo>
                      <a:pt x="118" y="1188"/>
                    </a:lnTo>
                    <a:lnTo>
                      <a:pt x="91" y="1200"/>
                    </a:lnTo>
                    <a:lnTo>
                      <a:pt x="66" y="1205"/>
                    </a:lnTo>
                    <a:lnTo>
                      <a:pt x="45" y="1204"/>
                    </a:lnTo>
                    <a:lnTo>
                      <a:pt x="26" y="1197"/>
                    </a:lnTo>
                    <a:lnTo>
                      <a:pt x="13" y="1186"/>
                    </a:lnTo>
                    <a:lnTo>
                      <a:pt x="4" y="1169"/>
                    </a:lnTo>
                    <a:lnTo>
                      <a:pt x="0" y="1148"/>
                    </a:lnTo>
                    <a:lnTo>
                      <a:pt x="3" y="1122"/>
                    </a:lnTo>
                    <a:lnTo>
                      <a:pt x="11" y="1093"/>
                    </a:lnTo>
                    <a:lnTo>
                      <a:pt x="29" y="1044"/>
                    </a:lnTo>
                    <a:lnTo>
                      <a:pt x="51" y="990"/>
                    </a:lnTo>
                    <a:lnTo>
                      <a:pt x="76" y="933"/>
                    </a:lnTo>
                    <a:lnTo>
                      <a:pt x="105" y="872"/>
                    </a:lnTo>
                    <a:lnTo>
                      <a:pt x="137" y="808"/>
                    </a:lnTo>
                    <a:lnTo>
                      <a:pt x="174" y="741"/>
                    </a:lnTo>
                    <a:lnTo>
                      <a:pt x="213" y="674"/>
                    </a:lnTo>
                    <a:lnTo>
                      <a:pt x="256" y="603"/>
                    </a:lnTo>
                    <a:lnTo>
                      <a:pt x="305" y="534"/>
                    </a:lnTo>
                    <a:lnTo>
                      <a:pt x="356" y="464"/>
                    </a:lnTo>
                    <a:lnTo>
                      <a:pt x="413" y="395"/>
                    </a:lnTo>
                    <a:lnTo>
                      <a:pt x="475" y="326"/>
                    </a:lnTo>
                    <a:lnTo>
                      <a:pt x="539" y="259"/>
                    </a:lnTo>
                    <a:lnTo>
                      <a:pt x="610" y="196"/>
                    </a:lnTo>
                    <a:lnTo>
                      <a:pt x="685" y="133"/>
                    </a:lnTo>
                    <a:lnTo>
                      <a:pt x="765" y="75"/>
                    </a:lnTo>
                    <a:lnTo>
                      <a:pt x="851" y="21"/>
                    </a:lnTo>
                    <a:lnTo>
                      <a:pt x="878" y="7"/>
                    </a:lnTo>
                    <a:lnTo>
                      <a:pt x="902" y="0"/>
                    </a:lnTo>
                    <a:lnTo>
                      <a:pt x="9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3" name="Freeform 95"/>
              <p:cNvSpPr>
                <a:spLocks/>
              </p:cNvSpPr>
              <p:nvPr/>
            </p:nvSpPr>
            <p:spPr bwMode="auto">
              <a:xfrm>
                <a:off x="9023351" y="8678863"/>
                <a:ext cx="373063" cy="452437"/>
              </a:xfrm>
              <a:custGeom>
                <a:avLst/>
                <a:gdLst>
                  <a:gd name="T0" fmla="*/ 664 w 704"/>
                  <a:gd name="T1" fmla="*/ 0 h 855"/>
                  <a:gd name="T2" fmla="*/ 681 w 704"/>
                  <a:gd name="T3" fmla="*/ 5 h 855"/>
                  <a:gd name="T4" fmla="*/ 693 w 704"/>
                  <a:gd name="T5" fmla="*/ 16 h 855"/>
                  <a:gd name="T6" fmla="*/ 701 w 704"/>
                  <a:gd name="T7" fmla="*/ 32 h 855"/>
                  <a:gd name="T8" fmla="*/ 704 w 704"/>
                  <a:gd name="T9" fmla="*/ 52 h 855"/>
                  <a:gd name="T10" fmla="*/ 700 w 704"/>
                  <a:gd name="T11" fmla="*/ 76 h 855"/>
                  <a:gd name="T12" fmla="*/ 690 w 704"/>
                  <a:gd name="T13" fmla="*/ 104 h 855"/>
                  <a:gd name="T14" fmla="*/ 669 w 704"/>
                  <a:gd name="T15" fmla="*/ 154 h 855"/>
                  <a:gd name="T16" fmla="*/ 644 w 704"/>
                  <a:gd name="T17" fmla="*/ 207 h 855"/>
                  <a:gd name="T18" fmla="*/ 617 w 704"/>
                  <a:gd name="T19" fmla="*/ 265 h 855"/>
                  <a:gd name="T20" fmla="*/ 584 w 704"/>
                  <a:gd name="T21" fmla="*/ 323 h 855"/>
                  <a:gd name="T22" fmla="*/ 549 w 704"/>
                  <a:gd name="T23" fmla="*/ 385 h 855"/>
                  <a:gd name="T24" fmla="*/ 509 w 704"/>
                  <a:gd name="T25" fmla="*/ 446 h 855"/>
                  <a:gd name="T26" fmla="*/ 466 w 704"/>
                  <a:gd name="T27" fmla="*/ 508 h 855"/>
                  <a:gd name="T28" fmla="*/ 417 w 704"/>
                  <a:gd name="T29" fmla="*/ 570 h 855"/>
                  <a:gd name="T30" fmla="*/ 366 w 704"/>
                  <a:gd name="T31" fmla="*/ 629 h 855"/>
                  <a:gd name="T32" fmla="*/ 309 w 704"/>
                  <a:gd name="T33" fmla="*/ 687 h 855"/>
                  <a:gd name="T34" fmla="*/ 249 w 704"/>
                  <a:gd name="T35" fmla="*/ 740 h 855"/>
                  <a:gd name="T36" fmla="*/ 184 w 704"/>
                  <a:gd name="T37" fmla="*/ 791 h 855"/>
                  <a:gd name="T38" fmla="*/ 115 w 704"/>
                  <a:gd name="T39" fmla="*/ 837 h 855"/>
                  <a:gd name="T40" fmla="*/ 87 w 704"/>
                  <a:gd name="T41" fmla="*/ 850 h 855"/>
                  <a:gd name="T42" fmla="*/ 64 w 704"/>
                  <a:gd name="T43" fmla="*/ 855 h 855"/>
                  <a:gd name="T44" fmla="*/ 42 w 704"/>
                  <a:gd name="T45" fmla="*/ 855 h 855"/>
                  <a:gd name="T46" fmla="*/ 25 w 704"/>
                  <a:gd name="T47" fmla="*/ 848 h 855"/>
                  <a:gd name="T48" fmla="*/ 12 w 704"/>
                  <a:gd name="T49" fmla="*/ 837 h 855"/>
                  <a:gd name="T50" fmla="*/ 3 w 704"/>
                  <a:gd name="T51" fmla="*/ 820 h 855"/>
                  <a:gd name="T52" fmla="*/ 0 w 704"/>
                  <a:gd name="T53" fmla="*/ 799 h 855"/>
                  <a:gd name="T54" fmla="*/ 3 w 704"/>
                  <a:gd name="T55" fmla="*/ 774 h 855"/>
                  <a:gd name="T56" fmla="*/ 12 w 704"/>
                  <a:gd name="T57" fmla="*/ 745 h 855"/>
                  <a:gd name="T58" fmla="*/ 33 w 704"/>
                  <a:gd name="T59" fmla="*/ 699 h 855"/>
                  <a:gd name="T60" fmla="*/ 57 w 704"/>
                  <a:gd name="T61" fmla="*/ 648 h 855"/>
                  <a:gd name="T62" fmla="*/ 85 w 704"/>
                  <a:gd name="T63" fmla="*/ 593 h 855"/>
                  <a:gd name="T64" fmla="*/ 115 w 704"/>
                  <a:gd name="T65" fmla="*/ 536 h 855"/>
                  <a:gd name="T66" fmla="*/ 150 w 704"/>
                  <a:gd name="T67" fmla="*/ 477 h 855"/>
                  <a:gd name="T68" fmla="*/ 190 w 704"/>
                  <a:gd name="T69" fmla="*/ 418 h 855"/>
                  <a:gd name="T70" fmla="*/ 233 w 704"/>
                  <a:gd name="T71" fmla="*/ 357 h 855"/>
                  <a:gd name="T72" fmla="*/ 282 w 704"/>
                  <a:gd name="T73" fmla="*/ 297 h 855"/>
                  <a:gd name="T74" fmla="*/ 334 w 704"/>
                  <a:gd name="T75" fmla="*/ 239 h 855"/>
                  <a:gd name="T76" fmla="*/ 392 w 704"/>
                  <a:gd name="T77" fmla="*/ 180 h 855"/>
                  <a:gd name="T78" fmla="*/ 454 w 704"/>
                  <a:gd name="T79" fmla="*/ 124 h 855"/>
                  <a:gd name="T80" fmla="*/ 521 w 704"/>
                  <a:gd name="T81" fmla="*/ 72 h 855"/>
                  <a:gd name="T82" fmla="*/ 595 w 704"/>
                  <a:gd name="T83" fmla="*/ 22 h 855"/>
                  <a:gd name="T84" fmla="*/ 621 w 704"/>
                  <a:gd name="T85" fmla="*/ 8 h 855"/>
                  <a:gd name="T86" fmla="*/ 644 w 704"/>
                  <a:gd name="T87" fmla="*/ 2 h 855"/>
                  <a:gd name="T88" fmla="*/ 664 w 704"/>
                  <a:gd name="T89" fmla="*/ 0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4" h="855">
                    <a:moveTo>
                      <a:pt x="664" y="0"/>
                    </a:moveTo>
                    <a:lnTo>
                      <a:pt x="681" y="5"/>
                    </a:lnTo>
                    <a:lnTo>
                      <a:pt x="693" y="16"/>
                    </a:lnTo>
                    <a:lnTo>
                      <a:pt x="701" y="32"/>
                    </a:lnTo>
                    <a:lnTo>
                      <a:pt x="704" y="52"/>
                    </a:lnTo>
                    <a:lnTo>
                      <a:pt x="700" y="76"/>
                    </a:lnTo>
                    <a:lnTo>
                      <a:pt x="690" y="104"/>
                    </a:lnTo>
                    <a:lnTo>
                      <a:pt x="669" y="154"/>
                    </a:lnTo>
                    <a:lnTo>
                      <a:pt x="644" y="207"/>
                    </a:lnTo>
                    <a:lnTo>
                      <a:pt x="617" y="265"/>
                    </a:lnTo>
                    <a:lnTo>
                      <a:pt x="584" y="323"/>
                    </a:lnTo>
                    <a:lnTo>
                      <a:pt x="549" y="385"/>
                    </a:lnTo>
                    <a:lnTo>
                      <a:pt x="509" y="446"/>
                    </a:lnTo>
                    <a:lnTo>
                      <a:pt x="466" y="508"/>
                    </a:lnTo>
                    <a:lnTo>
                      <a:pt x="417" y="570"/>
                    </a:lnTo>
                    <a:lnTo>
                      <a:pt x="366" y="629"/>
                    </a:lnTo>
                    <a:lnTo>
                      <a:pt x="309" y="687"/>
                    </a:lnTo>
                    <a:lnTo>
                      <a:pt x="249" y="740"/>
                    </a:lnTo>
                    <a:lnTo>
                      <a:pt x="184" y="791"/>
                    </a:lnTo>
                    <a:lnTo>
                      <a:pt x="115" y="837"/>
                    </a:lnTo>
                    <a:lnTo>
                      <a:pt x="87" y="850"/>
                    </a:lnTo>
                    <a:lnTo>
                      <a:pt x="64" y="855"/>
                    </a:lnTo>
                    <a:lnTo>
                      <a:pt x="42" y="855"/>
                    </a:lnTo>
                    <a:lnTo>
                      <a:pt x="25" y="848"/>
                    </a:lnTo>
                    <a:lnTo>
                      <a:pt x="12" y="837"/>
                    </a:lnTo>
                    <a:lnTo>
                      <a:pt x="3" y="820"/>
                    </a:lnTo>
                    <a:lnTo>
                      <a:pt x="0" y="799"/>
                    </a:lnTo>
                    <a:lnTo>
                      <a:pt x="3" y="774"/>
                    </a:lnTo>
                    <a:lnTo>
                      <a:pt x="12" y="745"/>
                    </a:lnTo>
                    <a:lnTo>
                      <a:pt x="33" y="699"/>
                    </a:lnTo>
                    <a:lnTo>
                      <a:pt x="57" y="648"/>
                    </a:lnTo>
                    <a:lnTo>
                      <a:pt x="85" y="593"/>
                    </a:lnTo>
                    <a:lnTo>
                      <a:pt x="115" y="536"/>
                    </a:lnTo>
                    <a:lnTo>
                      <a:pt x="150" y="477"/>
                    </a:lnTo>
                    <a:lnTo>
                      <a:pt x="190" y="418"/>
                    </a:lnTo>
                    <a:lnTo>
                      <a:pt x="233" y="357"/>
                    </a:lnTo>
                    <a:lnTo>
                      <a:pt x="282" y="297"/>
                    </a:lnTo>
                    <a:lnTo>
                      <a:pt x="334" y="239"/>
                    </a:lnTo>
                    <a:lnTo>
                      <a:pt x="392" y="180"/>
                    </a:lnTo>
                    <a:lnTo>
                      <a:pt x="454" y="124"/>
                    </a:lnTo>
                    <a:lnTo>
                      <a:pt x="521" y="72"/>
                    </a:lnTo>
                    <a:lnTo>
                      <a:pt x="595" y="22"/>
                    </a:lnTo>
                    <a:lnTo>
                      <a:pt x="621" y="8"/>
                    </a:lnTo>
                    <a:lnTo>
                      <a:pt x="644" y="2"/>
                    </a:lnTo>
                    <a:lnTo>
                      <a:pt x="6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grpSp>
        <p:nvGrpSpPr>
          <p:cNvPr id="65" name="Group 64"/>
          <p:cNvGrpSpPr/>
          <p:nvPr/>
        </p:nvGrpSpPr>
        <p:grpSpPr>
          <a:xfrm>
            <a:off x="6898546" y="8597981"/>
            <a:ext cx="529656" cy="465695"/>
            <a:chOff x="3792538" y="4095751"/>
            <a:chExt cx="2011363" cy="1768475"/>
          </a:xfrm>
          <a:solidFill>
            <a:schemeClr val="tx1"/>
          </a:solidFill>
        </p:grpSpPr>
        <p:sp>
          <p:nvSpPr>
            <p:cNvPr id="66" name="Freeform 58"/>
            <p:cNvSpPr>
              <a:spLocks/>
            </p:cNvSpPr>
            <p:nvPr/>
          </p:nvSpPr>
          <p:spPr bwMode="auto">
            <a:xfrm>
              <a:off x="3949701" y="4908551"/>
              <a:ext cx="460375" cy="955675"/>
            </a:xfrm>
            <a:custGeom>
              <a:avLst/>
              <a:gdLst>
                <a:gd name="T0" fmla="*/ 624 w 869"/>
                <a:gd name="T1" fmla="*/ 0 h 1804"/>
                <a:gd name="T2" fmla="*/ 695 w 869"/>
                <a:gd name="T3" fmla="*/ 0 h 1804"/>
                <a:gd name="T4" fmla="*/ 869 w 869"/>
                <a:gd name="T5" fmla="*/ 65 h 1804"/>
                <a:gd name="T6" fmla="*/ 869 w 869"/>
                <a:gd name="T7" fmla="*/ 1747 h 1804"/>
                <a:gd name="T8" fmla="*/ 866 w 869"/>
                <a:gd name="T9" fmla="*/ 1765 h 1804"/>
                <a:gd name="T10" fmla="*/ 858 w 869"/>
                <a:gd name="T11" fmla="*/ 1781 h 1804"/>
                <a:gd name="T12" fmla="*/ 846 w 869"/>
                <a:gd name="T13" fmla="*/ 1792 h 1804"/>
                <a:gd name="T14" fmla="*/ 831 w 869"/>
                <a:gd name="T15" fmla="*/ 1800 h 1804"/>
                <a:gd name="T16" fmla="*/ 813 w 869"/>
                <a:gd name="T17" fmla="*/ 1804 h 1804"/>
                <a:gd name="T18" fmla="*/ 55 w 869"/>
                <a:gd name="T19" fmla="*/ 1804 h 1804"/>
                <a:gd name="T20" fmla="*/ 38 w 869"/>
                <a:gd name="T21" fmla="*/ 1800 h 1804"/>
                <a:gd name="T22" fmla="*/ 22 w 869"/>
                <a:gd name="T23" fmla="*/ 1792 h 1804"/>
                <a:gd name="T24" fmla="*/ 10 w 869"/>
                <a:gd name="T25" fmla="*/ 1781 h 1804"/>
                <a:gd name="T26" fmla="*/ 2 w 869"/>
                <a:gd name="T27" fmla="*/ 1765 h 1804"/>
                <a:gd name="T28" fmla="*/ 0 w 869"/>
                <a:gd name="T29" fmla="*/ 1747 h 1804"/>
                <a:gd name="T30" fmla="*/ 0 w 869"/>
                <a:gd name="T31" fmla="*/ 651 h 1804"/>
                <a:gd name="T32" fmla="*/ 624 w 869"/>
                <a:gd name="T33" fmla="*/ 0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9" h="1804">
                  <a:moveTo>
                    <a:pt x="624" y="0"/>
                  </a:moveTo>
                  <a:lnTo>
                    <a:pt x="695" y="0"/>
                  </a:lnTo>
                  <a:lnTo>
                    <a:pt x="869" y="65"/>
                  </a:lnTo>
                  <a:lnTo>
                    <a:pt x="869" y="1747"/>
                  </a:lnTo>
                  <a:lnTo>
                    <a:pt x="866" y="1765"/>
                  </a:lnTo>
                  <a:lnTo>
                    <a:pt x="858" y="1781"/>
                  </a:lnTo>
                  <a:lnTo>
                    <a:pt x="846" y="1792"/>
                  </a:lnTo>
                  <a:lnTo>
                    <a:pt x="831" y="1800"/>
                  </a:lnTo>
                  <a:lnTo>
                    <a:pt x="813" y="1804"/>
                  </a:lnTo>
                  <a:lnTo>
                    <a:pt x="55" y="1804"/>
                  </a:lnTo>
                  <a:lnTo>
                    <a:pt x="38" y="1800"/>
                  </a:lnTo>
                  <a:lnTo>
                    <a:pt x="22" y="1792"/>
                  </a:lnTo>
                  <a:lnTo>
                    <a:pt x="10" y="1781"/>
                  </a:lnTo>
                  <a:lnTo>
                    <a:pt x="2" y="1765"/>
                  </a:lnTo>
                  <a:lnTo>
                    <a:pt x="0" y="1747"/>
                  </a:lnTo>
                  <a:lnTo>
                    <a:pt x="0" y="651"/>
                  </a:lnTo>
                  <a:lnTo>
                    <a:pt x="6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7" name="Freeform 59"/>
            <p:cNvSpPr>
              <a:spLocks/>
            </p:cNvSpPr>
            <p:nvPr/>
          </p:nvSpPr>
          <p:spPr bwMode="auto">
            <a:xfrm>
              <a:off x="4667251" y="5178426"/>
              <a:ext cx="460375" cy="685800"/>
            </a:xfrm>
            <a:custGeom>
              <a:avLst/>
              <a:gdLst>
                <a:gd name="T0" fmla="*/ 56 w 871"/>
                <a:gd name="T1" fmla="*/ 0 h 1294"/>
                <a:gd name="T2" fmla="*/ 814 w 871"/>
                <a:gd name="T3" fmla="*/ 0 h 1294"/>
                <a:gd name="T4" fmla="*/ 831 w 871"/>
                <a:gd name="T5" fmla="*/ 3 h 1294"/>
                <a:gd name="T6" fmla="*/ 847 w 871"/>
                <a:gd name="T7" fmla="*/ 11 h 1294"/>
                <a:gd name="T8" fmla="*/ 859 w 871"/>
                <a:gd name="T9" fmla="*/ 23 h 1294"/>
                <a:gd name="T10" fmla="*/ 867 w 871"/>
                <a:gd name="T11" fmla="*/ 39 h 1294"/>
                <a:gd name="T12" fmla="*/ 871 w 871"/>
                <a:gd name="T13" fmla="*/ 57 h 1294"/>
                <a:gd name="T14" fmla="*/ 871 w 871"/>
                <a:gd name="T15" fmla="*/ 1237 h 1294"/>
                <a:gd name="T16" fmla="*/ 867 w 871"/>
                <a:gd name="T17" fmla="*/ 1255 h 1294"/>
                <a:gd name="T18" fmla="*/ 859 w 871"/>
                <a:gd name="T19" fmla="*/ 1271 h 1294"/>
                <a:gd name="T20" fmla="*/ 847 w 871"/>
                <a:gd name="T21" fmla="*/ 1282 h 1294"/>
                <a:gd name="T22" fmla="*/ 831 w 871"/>
                <a:gd name="T23" fmla="*/ 1290 h 1294"/>
                <a:gd name="T24" fmla="*/ 814 w 871"/>
                <a:gd name="T25" fmla="*/ 1294 h 1294"/>
                <a:gd name="T26" fmla="*/ 56 w 871"/>
                <a:gd name="T27" fmla="*/ 1294 h 1294"/>
                <a:gd name="T28" fmla="*/ 38 w 871"/>
                <a:gd name="T29" fmla="*/ 1290 h 1294"/>
                <a:gd name="T30" fmla="*/ 23 w 871"/>
                <a:gd name="T31" fmla="*/ 1282 h 1294"/>
                <a:gd name="T32" fmla="*/ 11 w 871"/>
                <a:gd name="T33" fmla="*/ 1271 h 1294"/>
                <a:gd name="T34" fmla="*/ 3 w 871"/>
                <a:gd name="T35" fmla="*/ 1255 h 1294"/>
                <a:gd name="T36" fmla="*/ 0 w 871"/>
                <a:gd name="T37" fmla="*/ 1237 h 1294"/>
                <a:gd name="T38" fmla="*/ 0 w 871"/>
                <a:gd name="T39" fmla="*/ 57 h 1294"/>
                <a:gd name="T40" fmla="*/ 3 w 871"/>
                <a:gd name="T41" fmla="*/ 39 h 1294"/>
                <a:gd name="T42" fmla="*/ 11 w 871"/>
                <a:gd name="T43" fmla="*/ 23 h 1294"/>
                <a:gd name="T44" fmla="*/ 23 w 871"/>
                <a:gd name="T45" fmla="*/ 11 h 1294"/>
                <a:gd name="T46" fmla="*/ 38 w 871"/>
                <a:gd name="T47" fmla="*/ 3 h 1294"/>
                <a:gd name="T48" fmla="*/ 56 w 871"/>
                <a:gd name="T49" fmla="*/ 0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1" h="1294">
                  <a:moveTo>
                    <a:pt x="56" y="0"/>
                  </a:moveTo>
                  <a:lnTo>
                    <a:pt x="814" y="0"/>
                  </a:lnTo>
                  <a:lnTo>
                    <a:pt x="831" y="3"/>
                  </a:lnTo>
                  <a:lnTo>
                    <a:pt x="847" y="11"/>
                  </a:lnTo>
                  <a:lnTo>
                    <a:pt x="859" y="23"/>
                  </a:lnTo>
                  <a:lnTo>
                    <a:pt x="867" y="39"/>
                  </a:lnTo>
                  <a:lnTo>
                    <a:pt x="871" y="57"/>
                  </a:lnTo>
                  <a:lnTo>
                    <a:pt x="871" y="1237"/>
                  </a:lnTo>
                  <a:lnTo>
                    <a:pt x="867" y="1255"/>
                  </a:lnTo>
                  <a:lnTo>
                    <a:pt x="859" y="1271"/>
                  </a:lnTo>
                  <a:lnTo>
                    <a:pt x="847" y="1282"/>
                  </a:lnTo>
                  <a:lnTo>
                    <a:pt x="831" y="1290"/>
                  </a:lnTo>
                  <a:lnTo>
                    <a:pt x="814" y="1294"/>
                  </a:lnTo>
                  <a:lnTo>
                    <a:pt x="56" y="1294"/>
                  </a:lnTo>
                  <a:lnTo>
                    <a:pt x="38" y="1290"/>
                  </a:lnTo>
                  <a:lnTo>
                    <a:pt x="23" y="1282"/>
                  </a:lnTo>
                  <a:lnTo>
                    <a:pt x="11" y="1271"/>
                  </a:lnTo>
                  <a:lnTo>
                    <a:pt x="3" y="1255"/>
                  </a:lnTo>
                  <a:lnTo>
                    <a:pt x="0" y="1237"/>
                  </a:lnTo>
                  <a:lnTo>
                    <a:pt x="0" y="57"/>
                  </a:lnTo>
                  <a:lnTo>
                    <a:pt x="3" y="39"/>
                  </a:lnTo>
                  <a:lnTo>
                    <a:pt x="11" y="23"/>
                  </a:lnTo>
                  <a:lnTo>
                    <a:pt x="23" y="11"/>
                  </a:lnTo>
                  <a:lnTo>
                    <a:pt x="38" y="3"/>
                  </a:lnTo>
                  <a:lnTo>
                    <a:pt x="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8" name="Freeform 60"/>
            <p:cNvSpPr>
              <a:spLocks/>
            </p:cNvSpPr>
            <p:nvPr/>
          </p:nvSpPr>
          <p:spPr bwMode="auto">
            <a:xfrm>
              <a:off x="5345113" y="4481513"/>
              <a:ext cx="458788" cy="1382713"/>
            </a:xfrm>
            <a:custGeom>
              <a:avLst/>
              <a:gdLst>
                <a:gd name="T0" fmla="*/ 498 w 869"/>
                <a:gd name="T1" fmla="*/ 0 h 2612"/>
                <a:gd name="T2" fmla="*/ 635 w 869"/>
                <a:gd name="T3" fmla="*/ 115 h 2612"/>
                <a:gd name="T4" fmla="*/ 664 w 869"/>
                <a:gd name="T5" fmla="*/ 136 h 2612"/>
                <a:gd name="T6" fmla="*/ 697 w 869"/>
                <a:gd name="T7" fmla="*/ 150 h 2612"/>
                <a:gd name="T8" fmla="*/ 730 w 869"/>
                <a:gd name="T9" fmla="*/ 159 h 2612"/>
                <a:gd name="T10" fmla="*/ 766 w 869"/>
                <a:gd name="T11" fmla="*/ 163 h 2612"/>
                <a:gd name="T12" fmla="*/ 799 w 869"/>
                <a:gd name="T13" fmla="*/ 161 h 2612"/>
                <a:gd name="T14" fmla="*/ 830 w 869"/>
                <a:gd name="T15" fmla="*/ 153 h 2612"/>
                <a:gd name="T16" fmla="*/ 860 w 869"/>
                <a:gd name="T17" fmla="*/ 140 h 2612"/>
                <a:gd name="T18" fmla="*/ 865 w 869"/>
                <a:gd name="T19" fmla="*/ 136 h 2612"/>
                <a:gd name="T20" fmla="*/ 869 w 869"/>
                <a:gd name="T21" fmla="*/ 134 h 2612"/>
                <a:gd name="T22" fmla="*/ 869 w 869"/>
                <a:gd name="T23" fmla="*/ 2555 h 2612"/>
                <a:gd name="T24" fmla="*/ 866 w 869"/>
                <a:gd name="T25" fmla="*/ 2573 h 2612"/>
                <a:gd name="T26" fmla="*/ 859 w 869"/>
                <a:gd name="T27" fmla="*/ 2589 h 2612"/>
                <a:gd name="T28" fmla="*/ 846 w 869"/>
                <a:gd name="T29" fmla="*/ 2600 h 2612"/>
                <a:gd name="T30" fmla="*/ 831 w 869"/>
                <a:gd name="T31" fmla="*/ 2608 h 2612"/>
                <a:gd name="T32" fmla="*/ 814 w 869"/>
                <a:gd name="T33" fmla="*/ 2612 h 2612"/>
                <a:gd name="T34" fmla="*/ 55 w 869"/>
                <a:gd name="T35" fmla="*/ 2612 h 2612"/>
                <a:gd name="T36" fmla="*/ 38 w 869"/>
                <a:gd name="T37" fmla="*/ 2608 h 2612"/>
                <a:gd name="T38" fmla="*/ 22 w 869"/>
                <a:gd name="T39" fmla="*/ 2600 h 2612"/>
                <a:gd name="T40" fmla="*/ 10 w 869"/>
                <a:gd name="T41" fmla="*/ 2589 h 2612"/>
                <a:gd name="T42" fmla="*/ 2 w 869"/>
                <a:gd name="T43" fmla="*/ 2573 h 2612"/>
                <a:gd name="T44" fmla="*/ 0 w 869"/>
                <a:gd name="T45" fmla="*/ 2555 h 2612"/>
                <a:gd name="T46" fmla="*/ 0 w 869"/>
                <a:gd name="T47" fmla="*/ 544 h 2612"/>
                <a:gd name="T48" fmla="*/ 498 w 869"/>
                <a:gd name="T49" fmla="*/ 0 h 2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69" h="2612">
                  <a:moveTo>
                    <a:pt x="498" y="0"/>
                  </a:moveTo>
                  <a:lnTo>
                    <a:pt x="635" y="115"/>
                  </a:lnTo>
                  <a:lnTo>
                    <a:pt x="664" y="136"/>
                  </a:lnTo>
                  <a:lnTo>
                    <a:pt x="697" y="150"/>
                  </a:lnTo>
                  <a:lnTo>
                    <a:pt x="730" y="159"/>
                  </a:lnTo>
                  <a:lnTo>
                    <a:pt x="766" y="163"/>
                  </a:lnTo>
                  <a:lnTo>
                    <a:pt x="799" y="161"/>
                  </a:lnTo>
                  <a:lnTo>
                    <a:pt x="830" y="153"/>
                  </a:lnTo>
                  <a:lnTo>
                    <a:pt x="860" y="140"/>
                  </a:lnTo>
                  <a:lnTo>
                    <a:pt x="865" y="136"/>
                  </a:lnTo>
                  <a:lnTo>
                    <a:pt x="869" y="134"/>
                  </a:lnTo>
                  <a:lnTo>
                    <a:pt x="869" y="2555"/>
                  </a:lnTo>
                  <a:lnTo>
                    <a:pt x="866" y="2573"/>
                  </a:lnTo>
                  <a:lnTo>
                    <a:pt x="859" y="2589"/>
                  </a:lnTo>
                  <a:lnTo>
                    <a:pt x="846" y="2600"/>
                  </a:lnTo>
                  <a:lnTo>
                    <a:pt x="831" y="2608"/>
                  </a:lnTo>
                  <a:lnTo>
                    <a:pt x="814" y="2612"/>
                  </a:lnTo>
                  <a:lnTo>
                    <a:pt x="55" y="2612"/>
                  </a:lnTo>
                  <a:lnTo>
                    <a:pt x="38" y="2608"/>
                  </a:lnTo>
                  <a:lnTo>
                    <a:pt x="22" y="2600"/>
                  </a:lnTo>
                  <a:lnTo>
                    <a:pt x="10" y="2589"/>
                  </a:lnTo>
                  <a:lnTo>
                    <a:pt x="2" y="2573"/>
                  </a:lnTo>
                  <a:lnTo>
                    <a:pt x="0" y="2555"/>
                  </a:lnTo>
                  <a:lnTo>
                    <a:pt x="0" y="544"/>
                  </a:lnTo>
                  <a:lnTo>
                    <a:pt x="4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9" name="Freeform 61"/>
            <p:cNvSpPr>
              <a:spLocks/>
            </p:cNvSpPr>
            <p:nvPr/>
          </p:nvSpPr>
          <p:spPr bwMode="auto">
            <a:xfrm>
              <a:off x="3792538" y="4095751"/>
              <a:ext cx="1992313" cy="1112838"/>
            </a:xfrm>
            <a:custGeom>
              <a:avLst/>
              <a:gdLst>
                <a:gd name="T0" fmla="*/ 3660 w 3764"/>
                <a:gd name="T1" fmla="*/ 0 h 2104"/>
                <a:gd name="T2" fmla="*/ 3677 w 3764"/>
                <a:gd name="T3" fmla="*/ 2 h 2104"/>
                <a:gd name="T4" fmla="*/ 3691 w 3764"/>
                <a:gd name="T5" fmla="*/ 10 h 2104"/>
                <a:gd name="T6" fmla="*/ 3702 w 3764"/>
                <a:gd name="T7" fmla="*/ 22 h 2104"/>
                <a:gd name="T8" fmla="*/ 3706 w 3764"/>
                <a:gd name="T9" fmla="*/ 38 h 2104"/>
                <a:gd name="T10" fmla="*/ 3764 w 3764"/>
                <a:gd name="T11" fmla="*/ 690 h 2104"/>
                <a:gd name="T12" fmla="*/ 3764 w 3764"/>
                <a:gd name="T13" fmla="*/ 703 h 2104"/>
                <a:gd name="T14" fmla="*/ 3759 w 3764"/>
                <a:gd name="T15" fmla="*/ 715 h 2104"/>
                <a:gd name="T16" fmla="*/ 3753 w 3764"/>
                <a:gd name="T17" fmla="*/ 725 h 2104"/>
                <a:gd name="T18" fmla="*/ 3742 w 3764"/>
                <a:gd name="T19" fmla="*/ 732 h 2104"/>
                <a:gd name="T20" fmla="*/ 3731 w 3764"/>
                <a:gd name="T21" fmla="*/ 737 h 2104"/>
                <a:gd name="T22" fmla="*/ 3718 w 3764"/>
                <a:gd name="T23" fmla="*/ 737 h 2104"/>
                <a:gd name="T24" fmla="*/ 3706 w 3764"/>
                <a:gd name="T25" fmla="*/ 733 h 2104"/>
                <a:gd name="T26" fmla="*/ 3696 w 3764"/>
                <a:gd name="T27" fmla="*/ 727 h 2104"/>
                <a:gd name="T28" fmla="*/ 3426 w 3764"/>
                <a:gd name="T29" fmla="*/ 502 h 2104"/>
                <a:gd name="T30" fmla="*/ 2276 w 3764"/>
                <a:gd name="T31" fmla="*/ 1757 h 2104"/>
                <a:gd name="T32" fmla="*/ 2260 w 3764"/>
                <a:gd name="T33" fmla="*/ 1771 h 2104"/>
                <a:gd name="T34" fmla="*/ 2241 w 3764"/>
                <a:gd name="T35" fmla="*/ 1783 h 2104"/>
                <a:gd name="T36" fmla="*/ 2220 w 3764"/>
                <a:gd name="T37" fmla="*/ 1790 h 2104"/>
                <a:gd name="T38" fmla="*/ 2198 w 3764"/>
                <a:gd name="T39" fmla="*/ 1793 h 2104"/>
                <a:gd name="T40" fmla="*/ 2176 w 3764"/>
                <a:gd name="T41" fmla="*/ 1792 h 2104"/>
                <a:gd name="T42" fmla="*/ 2155 w 3764"/>
                <a:gd name="T43" fmla="*/ 1786 h 2104"/>
                <a:gd name="T44" fmla="*/ 906 w 3764"/>
                <a:gd name="T45" fmla="*/ 1326 h 2104"/>
                <a:gd name="T46" fmla="*/ 192 w 3764"/>
                <a:gd name="T47" fmla="*/ 2069 h 2104"/>
                <a:gd name="T48" fmla="*/ 175 w 3764"/>
                <a:gd name="T49" fmla="*/ 2085 h 2104"/>
                <a:gd name="T50" fmla="*/ 155 w 3764"/>
                <a:gd name="T51" fmla="*/ 2095 h 2104"/>
                <a:gd name="T52" fmla="*/ 133 w 3764"/>
                <a:gd name="T53" fmla="*/ 2101 h 2104"/>
                <a:gd name="T54" fmla="*/ 112 w 3764"/>
                <a:gd name="T55" fmla="*/ 2104 h 2104"/>
                <a:gd name="T56" fmla="*/ 91 w 3764"/>
                <a:gd name="T57" fmla="*/ 2102 h 2104"/>
                <a:gd name="T58" fmla="*/ 71 w 3764"/>
                <a:gd name="T59" fmla="*/ 2095 h 2104"/>
                <a:gd name="T60" fmla="*/ 52 w 3764"/>
                <a:gd name="T61" fmla="*/ 2086 h 2104"/>
                <a:gd name="T62" fmla="*/ 35 w 3764"/>
                <a:gd name="T63" fmla="*/ 2072 h 2104"/>
                <a:gd name="T64" fmla="*/ 17 w 3764"/>
                <a:gd name="T65" fmla="*/ 2053 h 2104"/>
                <a:gd name="T66" fmla="*/ 7 w 3764"/>
                <a:gd name="T67" fmla="*/ 2031 h 2104"/>
                <a:gd name="T68" fmla="*/ 1 w 3764"/>
                <a:gd name="T69" fmla="*/ 2006 h 2104"/>
                <a:gd name="T70" fmla="*/ 0 w 3764"/>
                <a:gd name="T71" fmla="*/ 1982 h 2104"/>
                <a:gd name="T72" fmla="*/ 6 w 3764"/>
                <a:gd name="T73" fmla="*/ 1958 h 2104"/>
                <a:gd name="T74" fmla="*/ 15 w 3764"/>
                <a:gd name="T75" fmla="*/ 1934 h 2104"/>
                <a:gd name="T76" fmla="*/ 31 w 3764"/>
                <a:gd name="T77" fmla="*/ 1915 h 2104"/>
                <a:gd name="T78" fmla="*/ 796 w 3764"/>
                <a:gd name="T79" fmla="*/ 1119 h 2104"/>
                <a:gd name="T80" fmla="*/ 815 w 3764"/>
                <a:gd name="T81" fmla="*/ 1103 h 2104"/>
                <a:gd name="T82" fmla="*/ 839 w 3764"/>
                <a:gd name="T83" fmla="*/ 1091 h 2104"/>
                <a:gd name="T84" fmla="*/ 864 w 3764"/>
                <a:gd name="T85" fmla="*/ 1085 h 2104"/>
                <a:gd name="T86" fmla="*/ 889 w 3764"/>
                <a:gd name="T87" fmla="*/ 1085 h 2104"/>
                <a:gd name="T88" fmla="*/ 915 w 3764"/>
                <a:gd name="T89" fmla="*/ 1091 h 2104"/>
                <a:gd name="T90" fmla="*/ 2162 w 3764"/>
                <a:gd name="T91" fmla="*/ 1550 h 2104"/>
                <a:gd name="T92" fmla="*/ 3254 w 3764"/>
                <a:gd name="T93" fmla="*/ 358 h 2104"/>
                <a:gd name="T94" fmla="*/ 2985 w 3764"/>
                <a:gd name="T95" fmla="*/ 133 h 2104"/>
                <a:gd name="T96" fmla="*/ 2978 w 3764"/>
                <a:gd name="T97" fmla="*/ 125 h 2104"/>
                <a:gd name="T98" fmla="*/ 2972 w 3764"/>
                <a:gd name="T99" fmla="*/ 115 h 2104"/>
                <a:gd name="T100" fmla="*/ 2970 w 3764"/>
                <a:gd name="T101" fmla="*/ 104 h 2104"/>
                <a:gd name="T102" fmla="*/ 2970 w 3764"/>
                <a:gd name="T103" fmla="*/ 96 h 2104"/>
                <a:gd name="T104" fmla="*/ 2972 w 3764"/>
                <a:gd name="T105" fmla="*/ 88 h 2104"/>
                <a:gd name="T106" fmla="*/ 2980 w 3764"/>
                <a:gd name="T107" fmla="*/ 73 h 2104"/>
                <a:gd name="T108" fmla="*/ 2993 w 3764"/>
                <a:gd name="T109" fmla="*/ 64 h 2104"/>
                <a:gd name="T110" fmla="*/ 3008 w 3764"/>
                <a:gd name="T111" fmla="*/ 59 h 2104"/>
                <a:gd name="T112" fmla="*/ 3660 w 3764"/>
                <a:gd name="T113" fmla="*/ 0 h 2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4" h="2104">
                  <a:moveTo>
                    <a:pt x="3660" y="0"/>
                  </a:moveTo>
                  <a:lnTo>
                    <a:pt x="3677" y="2"/>
                  </a:lnTo>
                  <a:lnTo>
                    <a:pt x="3691" y="10"/>
                  </a:lnTo>
                  <a:lnTo>
                    <a:pt x="3702" y="22"/>
                  </a:lnTo>
                  <a:lnTo>
                    <a:pt x="3706" y="38"/>
                  </a:lnTo>
                  <a:lnTo>
                    <a:pt x="3764" y="690"/>
                  </a:lnTo>
                  <a:lnTo>
                    <a:pt x="3764" y="703"/>
                  </a:lnTo>
                  <a:lnTo>
                    <a:pt x="3759" y="715"/>
                  </a:lnTo>
                  <a:lnTo>
                    <a:pt x="3753" y="725"/>
                  </a:lnTo>
                  <a:lnTo>
                    <a:pt x="3742" y="732"/>
                  </a:lnTo>
                  <a:lnTo>
                    <a:pt x="3731" y="737"/>
                  </a:lnTo>
                  <a:lnTo>
                    <a:pt x="3718" y="737"/>
                  </a:lnTo>
                  <a:lnTo>
                    <a:pt x="3706" y="733"/>
                  </a:lnTo>
                  <a:lnTo>
                    <a:pt x="3696" y="727"/>
                  </a:lnTo>
                  <a:lnTo>
                    <a:pt x="3426" y="502"/>
                  </a:lnTo>
                  <a:lnTo>
                    <a:pt x="2276" y="1757"/>
                  </a:lnTo>
                  <a:lnTo>
                    <a:pt x="2260" y="1771"/>
                  </a:lnTo>
                  <a:lnTo>
                    <a:pt x="2241" y="1783"/>
                  </a:lnTo>
                  <a:lnTo>
                    <a:pt x="2220" y="1790"/>
                  </a:lnTo>
                  <a:lnTo>
                    <a:pt x="2198" y="1793"/>
                  </a:lnTo>
                  <a:lnTo>
                    <a:pt x="2176" y="1792"/>
                  </a:lnTo>
                  <a:lnTo>
                    <a:pt x="2155" y="1786"/>
                  </a:lnTo>
                  <a:lnTo>
                    <a:pt x="906" y="1326"/>
                  </a:lnTo>
                  <a:lnTo>
                    <a:pt x="192" y="2069"/>
                  </a:lnTo>
                  <a:lnTo>
                    <a:pt x="175" y="2085"/>
                  </a:lnTo>
                  <a:lnTo>
                    <a:pt x="155" y="2095"/>
                  </a:lnTo>
                  <a:lnTo>
                    <a:pt x="133" y="2101"/>
                  </a:lnTo>
                  <a:lnTo>
                    <a:pt x="112" y="2104"/>
                  </a:lnTo>
                  <a:lnTo>
                    <a:pt x="91" y="2102"/>
                  </a:lnTo>
                  <a:lnTo>
                    <a:pt x="71" y="2095"/>
                  </a:lnTo>
                  <a:lnTo>
                    <a:pt x="52" y="2086"/>
                  </a:lnTo>
                  <a:lnTo>
                    <a:pt x="35" y="2072"/>
                  </a:lnTo>
                  <a:lnTo>
                    <a:pt x="17" y="2053"/>
                  </a:lnTo>
                  <a:lnTo>
                    <a:pt x="7" y="2031"/>
                  </a:lnTo>
                  <a:lnTo>
                    <a:pt x="1" y="2006"/>
                  </a:lnTo>
                  <a:lnTo>
                    <a:pt x="0" y="1982"/>
                  </a:lnTo>
                  <a:lnTo>
                    <a:pt x="6" y="1958"/>
                  </a:lnTo>
                  <a:lnTo>
                    <a:pt x="15" y="1934"/>
                  </a:lnTo>
                  <a:lnTo>
                    <a:pt x="31" y="1915"/>
                  </a:lnTo>
                  <a:lnTo>
                    <a:pt x="796" y="1119"/>
                  </a:lnTo>
                  <a:lnTo>
                    <a:pt x="815" y="1103"/>
                  </a:lnTo>
                  <a:lnTo>
                    <a:pt x="839" y="1091"/>
                  </a:lnTo>
                  <a:lnTo>
                    <a:pt x="864" y="1085"/>
                  </a:lnTo>
                  <a:lnTo>
                    <a:pt x="889" y="1085"/>
                  </a:lnTo>
                  <a:lnTo>
                    <a:pt x="915" y="1091"/>
                  </a:lnTo>
                  <a:lnTo>
                    <a:pt x="2162" y="1550"/>
                  </a:lnTo>
                  <a:lnTo>
                    <a:pt x="3254" y="358"/>
                  </a:lnTo>
                  <a:lnTo>
                    <a:pt x="2985" y="133"/>
                  </a:lnTo>
                  <a:lnTo>
                    <a:pt x="2978" y="125"/>
                  </a:lnTo>
                  <a:lnTo>
                    <a:pt x="2972" y="115"/>
                  </a:lnTo>
                  <a:lnTo>
                    <a:pt x="2970" y="104"/>
                  </a:lnTo>
                  <a:lnTo>
                    <a:pt x="2970" y="96"/>
                  </a:lnTo>
                  <a:lnTo>
                    <a:pt x="2972" y="88"/>
                  </a:lnTo>
                  <a:lnTo>
                    <a:pt x="2980" y="73"/>
                  </a:lnTo>
                  <a:lnTo>
                    <a:pt x="2993" y="64"/>
                  </a:lnTo>
                  <a:lnTo>
                    <a:pt x="3008" y="59"/>
                  </a:lnTo>
                  <a:lnTo>
                    <a:pt x="36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70" name="Group 69"/>
          <p:cNvGrpSpPr/>
          <p:nvPr/>
        </p:nvGrpSpPr>
        <p:grpSpPr>
          <a:xfrm>
            <a:off x="13301886" y="8592321"/>
            <a:ext cx="489941" cy="583582"/>
            <a:chOff x="8916988" y="7250113"/>
            <a:chExt cx="1860550" cy="2216150"/>
          </a:xfrm>
          <a:solidFill>
            <a:schemeClr val="tx1"/>
          </a:solidFill>
        </p:grpSpPr>
        <p:sp>
          <p:nvSpPr>
            <p:cNvPr id="71" name="Freeform 92"/>
            <p:cNvSpPr>
              <a:spLocks noEditPoints="1"/>
            </p:cNvSpPr>
            <p:nvPr/>
          </p:nvSpPr>
          <p:spPr bwMode="auto">
            <a:xfrm>
              <a:off x="8916988" y="7250113"/>
              <a:ext cx="1860550" cy="2101850"/>
            </a:xfrm>
            <a:custGeom>
              <a:avLst/>
              <a:gdLst>
                <a:gd name="T0" fmla="*/ 2122 w 3517"/>
                <a:gd name="T1" fmla="*/ 1234 h 3971"/>
                <a:gd name="T2" fmla="*/ 1990 w 3517"/>
                <a:gd name="T3" fmla="*/ 1389 h 3971"/>
                <a:gd name="T4" fmla="*/ 1978 w 3517"/>
                <a:gd name="T5" fmla="*/ 1605 h 3971"/>
                <a:gd name="T6" fmla="*/ 2101 w 3517"/>
                <a:gd name="T7" fmla="*/ 1788 h 3971"/>
                <a:gd name="T8" fmla="*/ 2326 w 3517"/>
                <a:gd name="T9" fmla="*/ 1861 h 3971"/>
                <a:gd name="T10" fmla="*/ 2542 w 3517"/>
                <a:gd name="T11" fmla="*/ 1782 h 3971"/>
                <a:gd name="T12" fmla="*/ 2651 w 3517"/>
                <a:gd name="T13" fmla="*/ 1610 h 3971"/>
                <a:gd name="T14" fmla="*/ 2634 w 3517"/>
                <a:gd name="T15" fmla="*/ 1396 h 3971"/>
                <a:gd name="T16" fmla="*/ 2485 w 3517"/>
                <a:gd name="T17" fmla="*/ 1229 h 3971"/>
                <a:gd name="T18" fmla="*/ 3485 w 3517"/>
                <a:gd name="T19" fmla="*/ 0 h 3971"/>
                <a:gd name="T20" fmla="*/ 3513 w 3517"/>
                <a:gd name="T21" fmla="*/ 38 h 3971"/>
                <a:gd name="T22" fmla="*/ 3508 w 3517"/>
                <a:gd name="T23" fmla="*/ 94 h 3971"/>
                <a:gd name="T24" fmla="*/ 3517 w 3517"/>
                <a:gd name="T25" fmla="*/ 106 h 3971"/>
                <a:gd name="T26" fmla="*/ 3487 w 3517"/>
                <a:gd name="T27" fmla="*/ 171 h 3971"/>
                <a:gd name="T28" fmla="*/ 3481 w 3517"/>
                <a:gd name="T29" fmla="*/ 236 h 3971"/>
                <a:gd name="T30" fmla="*/ 3491 w 3517"/>
                <a:gd name="T31" fmla="*/ 426 h 3971"/>
                <a:gd name="T32" fmla="*/ 3460 w 3517"/>
                <a:gd name="T33" fmla="*/ 815 h 3971"/>
                <a:gd name="T34" fmla="*/ 3422 w 3517"/>
                <a:gd name="T35" fmla="*/ 1011 h 3971"/>
                <a:gd name="T36" fmla="*/ 3351 w 3517"/>
                <a:gd name="T37" fmla="*/ 1240 h 3971"/>
                <a:gd name="T38" fmla="*/ 3207 w 3517"/>
                <a:gd name="T39" fmla="*/ 1581 h 3971"/>
                <a:gd name="T40" fmla="*/ 2862 w 3517"/>
                <a:gd name="T41" fmla="*/ 2119 h 3971"/>
                <a:gd name="T42" fmla="*/ 2702 w 3517"/>
                <a:gd name="T43" fmla="*/ 2375 h 3971"/>
                <a:gd name="T44" fmla="*/ 2701 w 3517"/>
                <a:gd name="T45" fmla="*/ 2577 h 3971"/>
                <a:gd name="T46" fmla="*/ 2723 w 3517"/>
                <a:gd name="T47" fmla="*/ 2827 h 3971"/>
                <a:gd name="T48" fmla="*/ 2705 w 3517"/>
                <a:gd name="T49" fmla="*/ 3129 h 3971"/>
                <a:gd name="T50" fmla="*/ 2614 w 3517"/>
                <a:gd name="T51" fmla="*/ 3449 h 3971"/>
                <a:gd name="T52" fmla="*/ 2417 w 3517"/>
                <a:gd name="T53" fmla="*/ 3748 h 3971"/>
                <a:gd name="T54" fmla="*/ 2136 w 3517"/>
                <a:gd name="T55" fmla="*/ 3965 h 3971"/>
                <a:gd name="T56" fmla="*/ 2037 w 3517"/>
                <a:gd name="T57" fmla="*/ 3936 h 3971"/>
                <a:gd name="T58" fmla="*/ 2017 w 3517"/>
                <a:gd name="T59" fmla="*/ 3789 h 3971"/>
                <a:gd name="T60" fmla="*/ 1999 w 3517"/>
                <a:gd name="T61" fmla="*/ 3583 h 3971"/>
                <a:gd name="T62" fmla="*/ 1941 w 3517"/>
                <a:gd name="T63" fmla="*/ 3346 h 3971"/>
                <a:gd name="T64" fmla="*/ 1829 w 3517"/>
                <a:gd name="T65" fmla="*/ 3097 h 3971"/>
                <a:gd name="T66" fmla="*/ 1644 w 3517"/>
                <a:gd name="T67" fmla="*/ 2858 h 3971"/>
                <a:gd name="T68" fmla="*/ 1372 w 3517"/>
                <a:gd name="T69" fmla="*/ 2650 h 3971"/>
                <a:gd name="T70" fmla="*/ 995 w 3517"/>
                <a:gd name="T71" fmla="*/ 2491 h 3971"/>
                <a:gd name="T72" fmla="*/ 495 w 3517"/>
                <a:gd name="T73" fmla="*/ 2403 h 3971"/>
                <a:gd name="T74" fmla="*/ 72 w 3517"/>
                <a:gd name="T75" fmla="*/ 2383 h 3971"/>
                <a:gd name="T76" fmla="*/ 0 w 3517"/>
                <a:gd name="T77" fmla="*/ 2289 h 3971"/>
                <a:gd name="T78" fmla="*/ 65 w 3517"/>
                <a:gd name="T79" fmla="*/ 2120 h 3971"/>
                <a:gd name="T80" fmla="*/ 202 w 3517"/>
                <a:gd name="T81" fmla="*/ 1906 h 3971"/>
                <a:gd name="T82" fmla="*/ 410 w 3517"/>
                <a:gd name="T83" fmla="*/ 1693 h 3971"/>
                <a:gd name="T84" fmla="*/ 699 w 3517"/>
                <a:gd name="T85" fmla="*/ 1521 h 3971"/>
                <a:gd name="T86" fmla="*/ 1079 w 3517"/>
                <a:gd name="T87" fmla="*/ 1429 h 3971"/>
                <a:gd name="T88" fmla="*/ 1373 w 3517"/>
                <a:gd name="T89" fmla="*/ 1406 h 3971"/>
                <a:gd name="T90" fmla="*/ 1526 w 3517"/>
                <a:gd name="T91" fmla="*/ 1287 h 3971"/>
                <a:gd name="T92" fmla="*/ 1716 w 3517"/>
                <a:gd name="T93" fmla="*/ 1020 h 3971"/>
                <a:gd name="T94" fmla="*/ 2016 w 3517"/>
                <a:gd name="T95" fmla="*/ 697 h 3971"/>
                <a:gd name="T96" fmla="*/ 2427 w 3517"/>
                <a:gd name="T97" fmla="*/ 383 h 3971"/>
                <a:gd name="T98" fmla="*/ 2833 w 3517"/>
                <a:gd name="T99" fmla="*/ 181 h 3971"/>
                <a:gd name="T100" fmla="*/ 3149 w 3517"/>
                <a:gd name="T101" fmla="*/ 90 h 3971"/>
                <a:gd name="T102" fmla="*/ 3309 w 3517"/>
                <a:gd name="T103" fmla="*/ 63 h 3971"/>
                <a:gd name="T104" fmla="*/ 3364 w 3517"/>
                <a:gd name="T105" fmla="*/ 21 h 3971"/>
                <a:gd name="T106" fmla="*/ 3409 w 3517"/>
                <a:gd name="T107" fmla="*/ 17 h 3971"/>
                <a:gd name="T108" fmla="*/ 3485 w 3517"/>
                <a:gd name="T109" fmla="*/ 0 h 3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17" h="3971">
                  <a:moveTo>
                    <a:pt x="2300" y="1182"/>
                  </a:moveTo>
                  <a:lnTo>
                    <a:pt x="2253" y="1186"/>
                  </a:lnTo>
                  <a:lnTo>
                    <a:pt x="2208" y="1196"/>
                  </a:lnTo>
                  <a:lnTo>
                    <a:pt x="2164" y="1212"/>
                  </a:lnTo>
                  <a:lnTo>
                    <a:pt x="2122" y="1234"/>
                  </a:lnTo>
                  <a:lnTo>
                    <a:pt x="2086" y="1260"/>
                  </a:lnTo>
                  <a:lnTo>
                    <a:pt x="2051" y="1293"/>
                  </a:lnTo>
                  <a:lnTo>
                    <a:pt x="2029" y="1319"/>
                  </a:lnTo>
                  <a:lnTo>
                    <a:pt x="2011" y="1347"/>
                  </a:lnTo>
                  <a:lnTo>
                    <a:pt x="1990" y="1389"/>
                  </a:lnTo>
                  <a:lnTo>
                    <a:pt x="1975" y="1432"/>
                  </a:lnTo>
                  <a:lnTo>
                    <a:pt x="1967" y="1475"/>
                  </a:lnTo>
                  <a:lnTo>
                    <a:pt x="1965" y="1519"/>
                  </a:lnTo>
                  <a:lnTo>
                    <a:pt x="1969" y="1562"/>
                  </a:lnTo>
                  <a:lnTo>
                    <a:pt x="1978" y="1605"/>
                  </a:lnTo>
                  <a:lnTo>
                    <a:pt x="1992" y="1647"/>
                  </a:lnTo>
                  <a:lnTo>
                    <a:pt x="2012" y="1686"/>
                  </a:lnTo>
                  <a:lnTo>
                    <a:pt x="2037" y="1724"/>
                  </a:lnTo>
                  <a:lnTo>
                    <a:pt x="2067" y="1758"/>
                  </a:lnTo>
                  <a:lnTo>
                    <a:pt x="2101" y="1788"/>
                  </a:lnTo>
                  <a:lnTo>
                    <a:pt x="2141" y="1814"/>
                  </a:lnTo>
                  <a:lnTo>
                    <a:pt x="2185" y="1836"/>
                  </a:lnTo>
                  <a:lnTo>
                    <a:pt x="2233" y="1850"/>
                  </a:lnTo>
                  <a:lnTo>
                    <a:pt x="2279" y="1859"/>
                  </a:lnTo>
                  <a:lnTo>
                    <a:pt x="2326" y="1861"/>
                  </a:lnTo>
                  <a:lnTo>
                    <a:pt x="2373" y="1857"/>
                  </a:lnTo>
                  <a:lnTo>
                    <a:pt x="2418" y="1846"/>
                  </a:lnTo>
                  <a:lnTo>
                    <a:pt x="2462" y="1831"/>
                  </a:lnTo>
                  <a:lnTo>
                    <a:pt x="2504" y="1808"/>
                  </a:lnTo>
                  <a:lnTo>
                    <a:pt x="2542" y="1782"/>
                  </a:lnTo>
                  <a:lnTo>
                    <a:pt x="2576" y="1750"/>
                  </a:lnTo>
                  <a:lnTo>
                    <a:pt x="2597" y="1724"/>
                  </a:lnTo>
                  <a:lnTo>
                    <a:pt x="2615" y="1695"/>
                  </a:lnTo>
                  <a:lnTo>
                    <a:pt x="2636" y="1653"/>
                  </a:lnTo>
                  <a:lnTo>
                    <a:pt x="2651" y="1610"/>
                  </a:lnTo>
                  <a:lnTo>
                    <a:pt x="2659" y="1567"/>
                  </a:lnTo>
                  <a:lnTo>
                    <a:pt x="2661" y="1523"/>
                  </a:lnTo>
                  <a:lnTo>
                    <a:pt x="2657" y="1480"/>
                  </a:lnTo>
                  <a:lnTo>
                    <a:pt x="2649" y="1437"/>
                  </a:lnTo>
                  <a:lnTo>
                    <a:pt x="2634" y="1396"/>
                  </a:lnTo>
                  <a:lnTo>
                    <a:pt x="2614" y="1356"/>
                  </a:lnTo>
                  <a:lnTo>
                    <a:pt x="2589" y="1319"/>
                  </a:lnTo>
                  <a:lnTo>
                    <a:pt x="2559" y="1285"/>
                  </a:lnTo>
                  <a:lnTo>
                    <a:pt x="2525" y="1255"/>
                  </a:lnTo>
                  <a:lnTo>
                    <a:pt x="2485" y="1229"/>
                  </a:lnTo>
                  <a:lnTo>
                    <a:pt x="2440" y="1208"/>
                  </a:lnTo>
                  <a:lnTo>
                    <a:pt x="2393" y="1192"/>
                  </a:lnTo>
                  <a:lnTo>
                    <a:pt x="2347" y="1184"/>
                  </a:lnTo>
                  <a:lnTo>
                    <a:pt x="2300" y="1182"/>
                  </a:lnTo>
                  <a:close/>
                  <a:moveTo>
                    <a:pt x="3485" y="0"/>
                  </a:moveTo>
                  <a:lnTo>
                    <a:pt x="3485" y="0"/>
                  </a:lnTo>
                  <a:lnTo>
                    <a:pt x="3500" y="3"/>
                  </a:lnTo>
                  <a:lnTo>
                    <a:pt x="3509" y="11"/>
                  </a:lnTo>
                  <a:lnTo>
                    <a:pt x="3514" y="22"/>
                  </a:lnTo>
                  <a:lnTo>
                    <a:pt x="3513" y="38"/>
                  </a:lnTo>
                  <a:lnTo>
                    <a:pt x="3510" y="55"/>
                  </a:lnTo>
                  <a:lnTo>
                    <a:pt x="3508" y="69"/>
                  </a:lnTo>
                  <a:lnTo>
                    <a:pt x="3506" y="82"/>
                  </a:lnTo>
                  <a:lnTo>
                    <a:pt x="3506" y="90"/>
                  </a:lnTo>
                  <a:lnTo>
                    <a:pt x="3508" y="94"/>
                  </a:lnTo>
                  <a:lnTo>
                    <a:pt x="3510" y="97"/>
                  </a:lnTo>
                  <a:lnTo>
                    <a:pt x="3512" y="98"/>
                  </a:lnTo>
                  <a:lnTo>
                    <a:pt x="3513" y="99"/>
                  </a:lnTo>
                  <a:lnTo>
                    <a:pt x="3513" y="99"/>
                  </a:lnTo>
                  <a:lnTo>
                    <a:pt x="3517" y="106"/>
                  </a:lnTo>
                  <a:lnTo>
                    <a:pt x="3517" y="118"/>
                  </a:lnTo>
                  <a:lnTo>
                    <a:pt x="3512" y="132"/>
                  </a:lnTo>
                  <a:lnTo>
                    <a:pt x="3504" y="149"/>
                  </a:lnTo>
                  <a:lnTo>
                    <a:pt x="3491" y="166"/>
                  </a:lnTo>
                  <a:lnTo>
                    <a:pt x="3487" y="171"/>
                  </a:lnTo>
                  <a:lnTo>
                    <a:pt x="3481" y="177"/>
                  </a:lnTo>
                  <a:lnTo>
                    <a:pt x="3480" y="183"/>
                  </a:lnTo>
                  <a:lnTo>
                    <a:pt x="3480" y="194"/>
                  </a:lnTo>
                  <a:lnTo>
                    <a:pt x="3480" y="213"/>
                  </a:lnTo>
                  <a:lnTo>
                    <a:pt x="3481" y="236"/>
                  </a:lnTo>
                  <a:lnTo>
                    <a:pt x="3483" y="262"/>
                  </a:lnTo>
                  <a:lnTo>
                    <a:pt x="3485" y="293"/>
                  </a:lnTo>
                  <a:lnTo>
                    <a:pt x="3487" y="327"/>
                  </a:lnTo>
                  <a:lnTo>
                    <a:pt x="3488" y="362"/>
                  </a:lnTo>
                  <a:lnTo>
                    <a:pt x="3491" y="426"/>
                  </a:lnTo>
                  <a:lnTo>
                    <a:pt x="3491" y="494"/>
                  </a:lnTo>
                  <a:lnTo>
                    <a:pt x="3488" y="568"/>
                  </a:lnTo>
                  <a:lnTo>
                    <a:pt x="3483" y="646"/>
                  </a:lnTo>
                  <a:lnTo>
                    <a:pt x="3474" y="729"/>
                  </a:lnTo>
                  <a:lnTo>
                    <a:pt x="3460" y="815"/>
                  </a:lnTo>
                  <a:lnTo>
                    <a:pt x="3453" y="864"/>
                  </a:lnTo>
                  <a:lnTo>
                    <a:pt x="3450" y="882"/>
                  </a:lnTo>
                  <a:lnTo>
                    <a:pt x="3446" y="902"/>
                  </a:lnTo>
                  <a:lnTo>
                    <a:pt x="3434" y="959"/>
                  </a:lnTo>
                  <a:lnTo>
                    <a:pt x="3422" y="1011"/>
                  </a:lnTo>
                  <a:lnTo>
                    <a:pt x="3410" y="1058"/>
                  </a:lnTo>
                  <a:lnTo>
                    <a:pt x="3399" y="1099"/>
                  </a:lnTo>
                  <a:lnTo>
                    <a:pt x="3386" y="1144"/>
                  </a:lnTo>
                  <a:lnTo>
                    <a:pt x="3370" y="1191"/>
                  </a:lnTo>
                  <a:lnTo>
                    <a:pt x="3351" y="1240"/>
                  </a:lnTo>
                  <a:lnTo>
                    <a:pt x="3334" y="1290"/>
                  </a:lnTo>
                  <a:lnTo>
                    <a:pt x="3317" y="1336"/>
                  </a:lnTo>
                  <a:lnTo>
                    <a:pt x="3300" y="1377"/>
                  </a:lnTo>
                  <a:lnTo>
                    <a:pt x="3257" y="1478"/>
                  </a:lnTo>
                  <a:lnTo>
                    <a:pt x="3207" y="1581"/>
                  </a:lnTo>
                  <a:lnTo>
                    <a:pt x="3152" y="1685"/>
                  </a:lnTo>
                  <a:lnTo>
                    <a:pt x="3090" y="1790"/>
                  </a:lnTo>
                  <a:lnTo>
                    <a:pt x="3021" y="1898"/>
                  </a:lnTo>
                  <a:lnTo>
                    <a:pt x="2945" y="2008"/>
                  </a:lnTo>
                  <a:lnTo>
                    <a:pt x="2862" y="2119"/>
                  </a:lnTo>
                  <a:lnTo>
                    <a:pt x="2772" y="2231"/>
                  </a:lnTo>
                  <a:lnTo>
                    <a:pt x="2749" y="2262"/>
                  </a:lnTo>
                  <a:lnTo>
                    <a:pt x="2730" y="2297"/>
                  </a:lnTo>
                  <a:lnTo>
                    <a:pt x="2714" y="2335"/>
                  </a:lnTo>
                  <a:lnTo>
                    <a:pt x="2702" y="2375"/>
                  </a:lnTo>
                  <a:lnTo>
                    <a:pt x="2694" y="2417"/>
                  </a:lnTo>
                  <a:lnTo>
                    <a:pt x="2689" y="2459"/>
                  </a:lnTo>
                  <a:lnTo>
                    <a:pt x="2689" y="2498"/>
                  </a:lnTo>
                  <a:lnTo>
                    <a:pt x="2693" y="2535"/>
                  </a:lnTo>
                  <a:lnTo>
                    <a:pt x="2701" y="2577"/>
                  </a:lnTo>
                  <a:lnTo>
                    <a:pt x="2707" y="2621"/>
                  </a:lnTo>
                  <a:lnTo>
                    <a:pt x="2713" y="2668"/>
                  </a:lnTo>
                  <a:lnTo>
                    <a:pt x="2718" y="2719"/>
                  </a:lnTo>
                  <a:lnTo>
                    <a:pt x="2722" y="2773"/>
                  </a:lnTo>
                  <a:lnTo>
                    <a:pt x="2723" y="2827"/>
                  </a:lnTo>
                  <a:lnTo>
                    <a:pt x="2724" y="2885"/>
                  </a:lnTo>
                  <a:lnTo>
                    <a:pt x="2723" y="2944"/>
                  </a:lnTo>
                  <a:lnTo>
                    <a:pt x="2719" y="3004"/>
                  </a:lnTo>
                  <a:lnTo>
                    <a:pt x="2714" y="3067"/>
                  </a:lnTo>
                  <a:lnTo>
                    <a:pt x="2705" y="3129"/>
                  </a:lnTo>
                  <a:lnTo>
                    <a:pt x="2694" y="3193"/>
                  </a:lnTo>
                  <a:lnTo>
                    <a:pt x="2678" y="3257"/>
                  </a:lnTo>
                  <a:lnTo>
                    <a:pt x="2661" y="3321"/>
                  </a:lnTo>
                  <a:lnTo>
                    <a:pt x="2639" y="3385"/>
                  </a:lnTo>
                  <a:lnTo>
                    <a:pt x="2614" y="3449"/>
                  </a:lnTo>
                  <a:lnTo>
                    <a:pt x="2584" y="3511"/>
                  </a:lnTo>
                  <a:lnTo>
                    <a:pt x="2550" y="3572"/>
                  </a:lnTo>
                  <a:lnTo>
                    <a:pt x="2510" y="3632"/>
                  </a:lnTo>
                  <a:lnTo>
                    <a:pt x="2465" y="3691"/>
                  </a:lnTo>
                  <a:lnTo>
                    <a:pt x="2417" y="3748"/>
                  </a:lnTo>
                  <a:lnTo>
                    <a:pt x="2362" y="3803"/>
                  </a:lnTo>
                  <a:lnTo>
                    <a:pt x="2301" y="3855"/>
                  </a:lnTo>
                  <a:lnTo>
                    <a:pt x="2235" y="3905"/>
                  </a:lnTo>
                  <a:lnTo>
                    <a:pt x="2163" y="3951"/>
                  </a:lnTo>
                  <a:lnTo>
                    <a:pt x="2136" y="3965"/>
                  </a:lnTo>
                  <a:lnTo>
                    <a:pt x="2111" y="3971"/>
                  </a:lnTo>
                  <a:lnTo>
                    <a:pt x="2088" y="3971"/>
                  </a:lnTo>
                  <a:lnTo>
                    <a:pt x="2067" y="3966"/>
                  </a:lnTo>
                  <a:lnTo>
                    <a:pt x="2050" y="3953"/>
                  </a:lnTo>
                  <a:lnTo>
                    <a:pt x="2037" y="3936"/>
                  </a:lnTo>
                  <a:lnTo>
                    <a:pt x="2026" y="3914"/>
                  </a:lnTo>
                  <a:lnTo>
                    <a:pt x="2020" y="3888"/>
                  </a:lnTo>
                  <a:lnTo>
                    <a:pt x="2019" y="3858"/>
                  </a:lnTo>
                  <a:lnTo>
                    <a:pt x="2019" y="3824"/>
                  </a:lnTo>
                  <a:lnTo>
                    <a:pt x="2017" y="3789"/>
                  </a:lnTo>
                  <a:lnTo>
                    <a:pt x="2016" y="3751"/>
                  </a:lnTo>
                  <a:lnTo>
                    <a:pt x="2013" y="3710"/>
                  </a:lnTo>
                  <a:lnTo>
                    <a:pt x="2011" y="3670"/>
                  </a:lnTo>
                  <a:lnTo>
                    <a:pt x="2005" y="3627"/>
                  </a:lnTo>
                  <a:lnTo>
                    <a:pt x="1999" y="3583"/>
                  </a:lnTo>
                  <a:lnTo>
                    <a:pt x="1991" y="3537"/>
                  </a:lnTo>
                  <a:lnTo>
                    <a:pt x="1982" y="3490"/>
                  </a:lnTo>
                  <a:lnTo>
                    <a:pt x="1970" y="3442"/>
                  </a:lnTo>
                  <a:lnTo>
                    <a:pt x="1957" y="3394"/>
                  </a:lnTo>
                  <a:lnTo>
                    <a:pt x="1941" y="3346"/>
                  </a:lnTo>
                  <a:lnTo>
                    <a:pt x="1924" y="3296"/>
                  </a:lnTo>
                  <a:lnTo>
                    <a:pt x="1904" y="3247"/>
                  </a:lnTo>
                  <a:lnTo>
                    <a:pt x="1882" y="3196"/>
                  </a:lnTo>
                  <a:lnTo>
                    <a:pt x="1857" y="3146"/>
                  </a:lnTo>
                  <a:lnTo>
                    <a:pt x="1829" y="3097"/>
                  </a:lnTo>
                  <a:lnTo>
                    <a:pt x="1798" y="3047"/>
                  </a:lnTo>
                  <a:lnTo>
                    <a:pt x="1765" y="2999"/>
                  </a:lnTo>
                  <a:lnTo>
                    <a:pt x="1728" y="2951"/>
                  </a:lnTo>
                  <a:lnTo>
                    <a:pt x="1687" y="2904"/>
                  </a:lnTo>
                  <a:lnTo>
                    <a:pt x="1644" y="2858"/>
                  </a:lnTo>
                  <a:lnTo>
                    <a:pt x="1598" y="2814"/>
                  </a:lnTo>
                  <a:lnTo>
                    <a:pt x="1547" y="2770"/>
                  </a:lnTo>
                  <a:lnTo>
                    <a:pt x="1493" y="2728"/>
                  </a:lnTo>
                  <a:lnTo>
                    <a:pt x="1434" y="2688"/>
                  </a:lnTo>
                  <a:lnTo>
                    <a:pt x="1372" y="2650"/>
                  </a:lnTo>
                  <a:lnTo>
                    <a:pt x="1305" y="2614"/>
                  </a:lnTo>
                  <a:lnTo>
                    <a:pt x="1234" y="2580"/>
                  </a:lnTo>
                  <a:lnTo>
                    <a:pt x="1159" y="2547"/>
                  </a:lnTo>
                  <a:lnTo>
                    <a:pt x="1079" y="2517"/>
                  </a:lnTo>
                  <a:lnTo>
                    <a:pt x="995" y="2491"/>
                  </a:lnTo>
                  <a:lnTo>
                    <a:pt x="905" y="2468"/>
                  </a:lnTo>
                  <a:lnTo>
                    <a:pt x="811" y="2446"/>
                  </a:lnTo>
                  <a:lnTo>
                    <a:pt x="711" y="2429"/>
                  </a:lnTo>
                  <a:lnTo>
                    <a:pt x="606" y="2414"/>
                  </a:lnTo>
                  <a:lnTo>
                    <a:pt x="495" y="2403"/>
                  </a:lnTo>
                  <a:lnTo>
                    <a:pt x="380" y="2396"/>
                  </a:lnTo>
                  <a:lnTo>
                    <a:pt x="259" y="2392"/>
                  </a:lnTo>
                  <a:lnTo>
                    <a:pt x="131" y="2392"/>
                  </a:lnTo>
                  <a:lnTo>
                    <a:pt x="100" y="2391"/>
                  </a:lnTo>
                  <a:lnTo>
                    <a:pt x="72" y="2383"/>
                  </a:lnTo>
                  <a:lnTo>
                    <a:pt x="48" y="2371"/>
                  </a:lnTo>
                  <a:lnTo>
                    <a:pt x="29" y="2356"/>
                  </a:lnTo>
                  <a:lnTo>
                    <a:pt x="13" y="2337"/>
                  </a:lnTo>
                  <a:lnTo>
                    <a:pt x="4" y="2314"/>
                  </a:lnTo>
                  <a:lnTo>
                    <a:pt x="0" y="2289"/>
                  </a:lnTo>
                  <a:lnTo>
                    <a:pt x="2" y="2262"/>
                  </a:lnTo>
                  <a:lnTo>
                    <a:pt x="12" y="2233"/>
                  </a:lnTo>
                  <a:lnTo>
                    <a:pt x="27" y="2197"/>
                  </a:lnTo>
                  <a:lnTo>
                    <a:pt x="46" y="2160"/>
                  </a:lnTo>
                  <a:lnTo>
                    <a:pt x="65" y="2120"/>
                  </a:lnTo>
                  <a:lnTo>
                    <a:pt x="88" y="2079"/>
                  </a:lnTo>
                  <a:lnTo>
                    <a:pt x="113" y="2036"/>
                  </a:lnTo>
                  <a:lnTo>
                    <a:pt x="140" y="1993"/>
                  </a:lnTo>
                  <a:lnTo>
                    <a:pt x="171" y="1950"/>
                  </a:lnTo>
                  <a:lnTo>
                    <a:pt x="202" y="1906"/>
                  </a:lnTo>
                  <a:lnTo>
                    <a:pt x="238" y="1862"/>
                  </a:lnTo>
                  <a:lnTo>
                    <a:pt x="277" y="1818"/>
                  </a:lnTo>
                  <a:lnTo>
                    <a:pt x="318" y="1775"/>
                  </a:lnTo>
                  <a:lnTo>
                    <a:pt x="362" y="1733"/>
                  </a:lnTo>
                  <a:lnTo>
                    <a:pt x="410" y="1693"/>
                  </a:lnTo>
                  <a:lnTo>
                    <a:pt x="461" y="1653"/>
                  </a:lnTo>
                  <a:lnTo>
                    <a:pt x="515" y="1617"/>
                  </a:lnTo>
                  <a:lnTo>
                    <a:pt x="573" y="1582"/>
                  </a:lnTo>
                  <a:lnTo>
                    <a:pt x="633" y="1549"/>
                  </a:lnTo>
                  <a:lnTo>
                    <a:pt x="699" y="1521"/>
                  </a:lnTo>
                  <a:lnTo>
                    <a:pt x="767" y="1495"/>
                  </a:lnTo>
                  <a:lnTo>
                    <a:pt x="838" y="1472"/>
                  </a:lnTo>
                  <a:lnTo>
                    <a:pt x="914" y="1454"/>
                  </a:lnTo>
                  <a:lnTo>
                    <a:pt x="995" y="1440"/>
                  </a:lnTo>
                  <a:lnTo>
                    <a:pt x="1079" y="1429"/>
                  </a:lnTo>
                  <a:lnTo>
                    <a:pt x="1167" y="1425"/>
                  </a:lnTo>
                  <a:lnTo>
                    <a:pt x="1260" y="1425"/>
                  </a:lnTo>
                  <a:lnTo>
                    <a:pt x="1297" y="1424"/>
                  </a:lnTo>
                  <a:lnTo>
                    <a:pt x="1335" y="1418"/>
                  </a:lnTo>
                  <a:lnTo>
                    <a:pt x="1373" y="1406"/>
                  </a:lnTo>
                  <a:lnTo>
                    <a:pt x="1410" y="1389"/>
                  </a:lnTo>
                  <a:lnTo>
                    <a:pt x="1444" y="1368"/>
                  </a:lnTo>
                  <a:lnTo>
                    <a:pt x="1476" y="1345"/>
                  </a:lnTo>
                  <a:lnTo>
                    <a:pt x="1503" y="1317"/>
                  </a:lnTo>
                  <a:lnTo>
                    <a:pt x="1526" y="1287"/>
                  </a:lnTo>
                  <a:lnTo>
                    <a:pt x="1555" y="1242"/>
                  </a:lnTo>
                  <a:lnTo>
                    <a:pt x="1589" y="1192"/>
                  </a:lnTo>
                  <a:lnTo>
                    <a:pt x="1627" y="1138"/>
                  </a:lnTo>
                  <a:lnTo>
                    <a:pt x="1669" y="1080"/>
                  </a:lnTo>
                  <a:lnTo>
                    <a:pt x="1716" y="1020"/>
                  </a:lnTo>
                  <a:lnTo>
                    <a:pt x="1766" y="958"/>
                  </a:lnTo>
                  <a:lnTo>
                    <a:pt x="1823" y="894"/>
                  </a:lnTo>
                  <a:lnTo>
                    <a:pt x="1882" y="829"/>
                  </a:lnTo>
                  <a:lnTo>
                    <a:pt x="1946" y="762"/>
                  </a:lnTo>
                  <a:lnTo>
                    <a:pt x="2016" y="697"/>
                  </a:lnTo>
                  <a:lnTo>
                    <a:pt x="2088" y="631"/>
                  </a:lnTo>
                  <a:lnTo>
                    <a:pt x="2166" y="566"/>
                  </a:lnTo>
                  <a:lnTo>
                    <a:pt x="2249" y="503"/>
                  </a:lnTo>
                  <a:lnTo>
                    <a:pt x="2335" y="442"/>
                  </a:lnTo>
                  <a:lnTo>
                    <a:pt x="2427" y="383"/>
                  </a:lnTo>
                  <a:lnTo>
                    <a:pt x="2513" y="331"/>
                  </a:lnTo>
                  <a:lnTo>
                    <a:pt x="2597" y="286"/>
                  </a:lnTo>
                  <a:lnTo>
                    <a:pt x="2680" y="245"/>
                  </a:lnTo>
                  <a:lnTo>
                    <a:pt x="2759" y="211"/>
                  </a:lnTo>
                  <a:lnTo>
                    <a:pt x="2833" y="181"/>
                  </a:lnTo>
                  <a:lnTo>
                    <a:pt x="2906" y="155"/>
                  </a:lnTo>
                  <a:lnTo>
                    <a:pt x="2974" y="134"/>
                  </a:lnTo>
                  <a:lnTo>
                    <a:pt x="3037" y="116"/>
                  </a:lnTo>
                  <a:lnTo>
                    <a:pt x="3095" y="102"/>
                  </a:lnTo>
                  <a:lnTo>
                    <a:pt x="3149" y="90"/>
                  </a:lnTo>
                  <a:lnTo>
                    <a:pt x="3188" y="84"/>
                  </a:lnTo>
                  <a:lnTo>
                    <a:pt x="3226" y="77"/>
                  </a:lnTo>
                  <a:lnTo>
                    <a:pt x="3259" y="72"/>
                  </a:lnTo>
                  <a:lnTo>
                    <a:pt x="3287" y="67"/>
                  </a:lnTo>
                  <a:lnTo>
                    <a:pt x="3309" y="63"/>
                  </a:lnTo>
                  <a:lnTo>
                    <a:pt x="3324" y="60"/>
                  </a:lnTo>
                  <a:lnTo>
                    <a:pt x="3330" y="58"/>
                  </a:lnTo>
                  <a:lnTo>
                    <a:pt x="3337" y="49"/>
                  </a:lnTo>
                  <a:lnTo>
                    <a:pt x="3351" y="33"/>
                  </a:lnTo>
                  <a:lnTo>
                    <a:pt x="3364" y="21"/>
                  </a:lnTo>
                  <a:lnTo>
                    <a:pt x="3378" y="12"/>
                  </a:lnTo>
                  <a:lnTo>
                    <a:pt x="3388" y="9"/>
                  </a:lnTo>
                  <a:lnTo>
                    <a:pt x="3397" y="11"/>
                  </a:lnTo>
                  <a:lnTo>
                    <a:pt x="3404" y="16"/>
                  </a:lnTo>
                  <a:lnTo>
                    <a:pt x="3409" y="17"/>
                  </a:lnTo>
                  <a:lnTo>
                    <a:pt x="3420" y="16"/>
                  </a:lnTo>
                  <a:lnTo>
                    <a:pt x="3434" y="13"/>
                  </a:lnTo>
                  <a:lnTo>
                    <a:pt x="3450" y="9"/>
                  </a:lnTo>
                  <a:lnTo>
                    <a:pt x="3468" y="4"/>
                  </a:lnTo>
                  <a:lnTo>
                    <a:pt x="34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72" name="Freeform 93"/>
            <p:cNvSpPr>
              <a:spLocks/>
            </p:cNvSpPr>
            <p:nvPr/>
          </p:nvSpPr>
          <p:spPr bwMode="auto">
            <a:xfrm>
              <a:off x="9412288" y="8978900"/>
              <a:ext cx="369888" cy="452437"/>
            </a:xfrm>
            <a:custGeom>
              <a:avLst/>
              <a:gdLst>
                <a:gd name="T0" fmla="*/ 662 w 701"/>
                <a:gd name="T1" fmla="*/ 0 h 855"/>
                <a:gd name="T2" fmla="*/ 679 w 701"/>
                <a:gd name="T3" fmla="*/ 5 h 855"/>
                <a:gd name="T4" fmla="*/ 691 w 701"/>
                <a:gd name="T5" fmla="*/ 16 h 855"/>
                <a:gd name="T6" fmla="*/ 699 w 701"/>
                <a:gd name="T7" fmla="*/ 32 h 855"/>
                <a:gd name="T8" fmla="*/ 701 w 701"/>
                <a:gd name="T9" fmla="*/ 51 h 855"/>
                <a:gd name="T10" fmla="*/ 699 w 701"/>
                <a:gd name="T11" fmla="*/ 76 h 855"/>
                <a:gd name="T12" fmla="*/ 690 w 701"/>
                <a:gd name="T13" fmla="*/ 104 h 855"/>
                <a:gd name="T14" fmla="*/ 667 w 701"/>
                <a:gd name="T15" fmla="*/ 154 h 855"/>
                <a:gd name="T16" fmla="*/ 644 w 701"/>
                <a:gd name="T17" fmla="*/ 207 h 855"/>
                <a:gd name="T18" fmla="*/ 615 w 701"/>
                <a:gd name="T19" fmla="*/ 263 h 855"/>
                <a:gd name="T20" fmla="*/ 583 w 701"/>
                <a:gd name="T21" fmla="*/ 323 h 855"/>
                <a:gd name="T22" fmla="*/ 548 w 701"/>
                <a:gd name="T23" fmla="*/ 385 h 855"/>
                <a:gd name="T24" fmla="*/ 507 w 701"/>
                <a:gd name="T25" fmla="*/ 446 h 855"/>
                <a:gd name="T26" fmla="*/ 463 w 701"/>
                <a:gd name="T27" fmla="*/ 508 h 855"/>
                <a:gd name="T28" fmla="*/ 416 w 701"/>
                <a:gd name="T29" fmla="*/ 570 h 855"/>
                <a:gd name="T30" fmla="*/ 364 w 701"/>
                <a:gd name="T31" fmla="*/ 629 h 855"/>
                <a:gd name="T32" fmla="*/ 308 w 701"/>
                <a:gd name="T33" fmla="*/ 687 h 855"/>
                <a:gd name="T34" fmla="*/ 248 w 701"/>
                <a:gd name="T35" fmla="*/ 740 h 855"/>
                <a:gd name="T36" fmla="*/ 182 w 701"/>
                <a:gd name="T37" fmla="*/ 791 h 855"/>
                <a:gd name="T38" fmla="*/ 113 w 701"/>
                <a:gd name="T39" fmla="*/ 837 h 855"/>
                <a:gd name="T40" fmla="*/ 86 w 701"/>
                <a:gd name="T41" fmla="*/ 850 h 855"/>
                <a:gd name="T42" fmla="*/ 61 w 701"/>
                <a:gd name="T43" fmla="*/ 855 h 855"/>
                <a:gd name="T44" fmla="*/ 40 w 701"/>
                <a:gd name="T45" fmla="*/ 855 h 855"/>
                <a:gd name="T46" fmla="*/ 23 w 701"/>
                <a:gd name="T47" fmla="*/ 848 h 855"/>
                <a:gd name="T48" fmla="*/ 10 w 701"/>
                <a:gd name="T49" fmla="*/ 837 h 855"/>
                <a:gd name="T50" fmla="*/ 2 w 701"/>
                <a:gd name="T51" fmla="*/ 820 h 855"/>
                <a:gd name="T52" fmla="*/ 0 w 701"/>
                <a:gd name="T53" fmla="*/ 799 h 855"/>
                <a:gd name="T54" fmla="*/ 2 w 701"/>
                <a:gd name="T55" fmla="*/ 774 h 855"/>
                <a:gd name="T56" fmla="*/ 11 w 701"/>
                <a:gd name="T57" fmla="*/ 745 h 855"/>
                <a:gd name="T58" fmla="*/ 31 w 701"/>
                <a:gd name="T59" fmla="*/ 699 h 855"/>
                <a:gd name="T60" fmla="*/ 55 w 701"/>
                <a:gd name="T61" fmla="*/ 648 h 855"/>
                <a:gd name="T62" fmla="*/ 82 w 701"/>
                <a:gd name="T63" fmla="*/ 593 h 855"/>
                <a:gd name="T64" fmla="*/ 114 w 701"/>
                <a:gd name="T65" fmla="*/ 536 h 855"/>
                <a:gd name="T66" fmla="*/ 149 w 701"/>
                <a:gd name="T67" fmla="*/ 477 h 855"/>
                <a:gd name="T68" fmla="*/ 189 w 701"/>
                <a:gd name="T69" fmla="*/ 417 h 855"/>
                <a:gd name="T70" fmla="*/ 232 w 701"/>
                <a:gd name="T71" fmla="*/ 357 h 855"/>
                <a:gd name="T72" fmla="*/ 279 w 701"/>
                <a:gd name="T73" fmla="*/ 297 h 855"/>
                <a:gd name="T74" fmla="*/ 332 w 701"/>
                <a:gd name="T75" fmla="*/ 237 h 855"/>
                <a:gd name="T76" fmla="*/ 390 w 701"/>
                <a:gd name="T77" fmla="*/ 180 h 855"/>
                <a:gd name="T78" fmla="*/ 452 w 701"/>
                <a:gd name="T79" fmla="*/ 124 h 855"/>
                <a:gd name="T80" fmla="*/ 520 w 701"/>
                <a:gd name="T81" fmla="*/ 71 h 855"/>
                <a:gd name="T82" fmla="*/ 592 w 701"/>
                <a:gd name="T83" fmla="*/ 21 h 855"/>
                <a:gd name="T84" fmla="*/ 619 w 701"/>
                <a:gd name="T85" fmla="*/ 8 h 855"/>
                <a:gd name="T86" fmla="*/ 642 w 701"/>
                <a:gd name="T87" fmla="*/ 0 h 855"/>
                <a:gd name="T88" fmla="*/ 662 w 701"/>
                <a:gd name="T89" fmla="*/ 0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1" h="855">
                  <a:moveTo>
                    <a:pt x="662" y="0"/>
                  </a:moveTo>
                  <a:lnTo>
                    <a:pt x="679" y="5"/>
                  </a:lnTo>
                  <a:lnTo>
                    <a:pt x="691" y="16"/>
                  </a:lnTo>
                  <a:lnTo>
                    <a:pt x="699" y="32"/>
                  </a:lnTo>
                  <a:lnTo>
                    <a:pt x="701" y="51"/>
                  </a:lnTo>
                  <a:lnTo>
                    <a:pt x="699" y="76"/>
                  </a:lnTo>
                  <a:lnTo>
                    <a:pt x="690" y="104"/>
                  </a:lnTo>
                  <a:lnTo>
                    <a:pt x="667" y="154"/>
                  </a:lnTo>
                  <a:lnTo>
                    <a:pt x="644" y="207"/>
                  </a:lnTo>
                  <a:lnTo>
                    <a:pt x="615" y="263"/>
                  </a:lnTo>
                  <a:lnTo>
                    <a:pt x="583" y="323"/>
                  </a:lnTo>
                  <a:lnTo>
                    <a:pt x="548" y="385"/>
                  </a:lnTo>
                  <a:lnTo>
                    <a:pt x="507" y="446"/>
                  </a:lnTo>
                  <a:lnTo>
                    <a:pt x="463" y="508"/>
                  </a:lnTo>
                  <a:lnTo>
                    <a:pt x="416" y="570"/>
                  </a:lnTo>
                  <a:lnTo>
                    <a:pt x="364" y="629"/>
                  </a:lnTo>
                  <a:lnTo>
                    <a:pt x="308" y="687"/>
                  </a:lnTo>
                  <a:lnTo>
                    <a:pt x="248" y="740"/>
                  </a:lnTo>
                  <a:lnTo>
                    <a:pt x="182" y="791"/>
                  </a:lnTo>
                  <a:lnTo>
                    <a:pt x="113" y="837"/>
                  </a:lnTo>
                  <a:lnTo>
                    <a:pt x="86" y="850"/>
                  </a:lnTo>
                  <a:lnTo>
                    <a:pt x="61" y="855"/>
                  </a:lnTo>
                  <a:lnTo>
                    <a:pt x="40" y="855"/>
                  </a:lnTo>
                  <a:lnTo>
                    <a:pt x="23" y="848"/>
                  </a:lnTo>
                  <a:lnTo>
                    <a:pt x="10" y="837"/>
                  </a:lnTo>
                  <a:lnTo>
                    <a:pt x="2" y="820"/>
                  </a:lnTo>
                  <a:lnTo>
                    <a:pt x="0" y="799"/>
                  </a:lnTo>
                  <a:lnTo>
                    <a:pt x="2" y="774"/>
                  </a:lnTo>
                  <a:lnTo>
                    <a:pt x="11" y="745"/>
                  </a:lnTo>
                  <a:lnTo>
                    <a:pt x="31" y="699"/>
                  </a:lnTo>
                  <a:lnTo>
                    <a:pt x="55" y="648"/>
                  </a:lnTo>
                  <a:lnTo>
                    <a:pt x="82" y="593"/>
                  </a:lnTo>
                  <a:lnTo>
                    <a:pt x="114" y="536"/>
                  </a:lnTo>
                  <a:lnTo>
                    <a:pt x="149" y="477"/>
                  </a:lnTo>
                  <a:lnTo>
                    <a:pt x="189" y="417"/>
                  </a:lnTo>
                  <a:lnTo>
                    <a:pt x="232" y="357"/>
                  </a:lnTo>
                  <a:lnTo>
                    <a:pt x="279" y="297"/>
                  </a:lnTo>
                  <a:lnTo>
                    <a:pt x="332" y="237"/>
                  </a:lnTo>
                  <a:lnTo>
                    <a:pt x="390" y="180"/>
                  </a:lnTo>
                  <a:lnTo>
                    <a:pt x="452" y="124"/>
                  </a:lnTo>
                  <a:lnTo>
                    <a:pt x="520" y="71"/>
                  </a:lnTo>
                  <a:lnTo>
                    <a:pt x="592" y="21"/>
                  </a:lnTo>
                  <a:lnTo>
                    <a:pt x="619" y="8"/>
                  </a:lnTo>
                  <a:lnTo>
                    <a:pt x="642" y="0"/>
                  </a:lnTo>
                  <a:lnTo>
                    <a:pt x="6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73" name="Freeform 94"/>
            <p:cNvSpPr>
              <a:spLocks/>
            </p:cNvSpPr>
            <p:nvPr/>
          </p:nvSpPr>
          <p:spPr bwMode="auto">
            <a:xfrm>
              <a:off x="9080501" y="8828088"/>
              <a:ext cx="511175" cy="638175"/>
            </a:xfrm>
            <a:custGeom>
              <a:avLst/>
              <a:gdLst>
                <a:gd name="T0" fmla="*/ 923 w 964"/>
                <a:gd name="T1" fmla="*/ 0 h 1205"/>
                <a:gd name="T2" fmla="*/ 940 w 964"/>
                <a:gd name="T3" fmla="*/ 5 h 1205"/>
                <a:gd name="T4" fmla="*/ 952 w 964"/>
                <a:gd name="T5" fmla="*/ 16 h 1205"/>
                <a:gd name="T6" fmla="*/ 960 w 964"/>
                <a:gd name="T7" fmla="*/ 32 h 1205"/>
                <a:gd name="T8" fmla="*/ 964 w 964"/>
                <a:gd name="T9" fmla="*/ 52 h 1205"/>
                <a:gd name="T10" fmla="*/ 961 w 964"/>
                <a:gd name="T11" fmla="*/ 77 h 1205"/>
                <a:gd name="T12" fmla="*/ 953 w 964"/>
                <a:gd name="T13" fmla="*/ 106 h 1205"/>
                <a:gd name="T14" fmla="*/ 933 w 964"/>
                <a:gd name="T15" fmla="*/ 154 h 1205"/>
                <a:gd name="T16" fmla="*/ 912 w 964"/>
                <a:gd name="T17" fmla="*/ 207 h 1205"/>
                <a:gd name="T18" fmla="*/ 887 w 964"/>
                <a:gd name="T19" fmla="*/ 263 h 1205"/>
                <a:gd name="T20" fmla="*/ 861 w 964"/>
                <a:gd name="T21" fmla="*/ 323 h 1205"/>
                <a:gd name="T22" fmla="*/ 830 w 964"/>
                <a:gd name="T23" fmla="*/ 386 h 1205"/>
                <a:gd name="T24" fmla="*/ 797 w 964"/>
                <a:gd name="T25" fmla="*/ 451 h 1205"/>
                <a:gd name="T26" fmla="*/ 759 w 964"/>
                <a:gd name="T27" fmla="*/ 517 h 1205"/>
                <a:gd name="T28" fmla="*/ 719 w 964"/>
                <a:gd name="T29" fmla="*/ 585 h 1205"/>
                <a:gd name="T30" fmla="*/ 674 w 964"/>
                <a:gd name="T31" fmla="*/ 653 h 1205"/>
                <a:gd name="T32" fmla="*/ 628 w 964"/>
                <a:gd name="T33" fmla="*/ 721 h 1205"/>
                <a:gd name="T34" fmla="*/ 577 w 964"/>
                <a:gd name="T35" fmla="*/ 787 h 1205"/>
                <a:gd name="T36" fmla="*/ 523 w 964"/>
                <a:gd name="T37" fmla="*/ 854 h 1205"/>
                <a:gd name="T38" fmla="*/ 465 w 964"/>
                <a:gd name="T39" fmla="*/ 917 h 1205"/>
                <a:gd name="T40" fmla="*/ 404 w 964"/>
                <a:gd name="T41" fmla="*/ 979 h 1205"/>
                <a:gd name="T42" fmla="*/ 338 w 964"/>
                <a:gd name="T43" fmla="*/ 1037 h 1205"/>
                <a:gd name="T44" fmla="*/ 268 w 964"/>
                <a:gd name="T45" fmla="*/ 1092 h 1205"/>
                <a:gd name="T46" fmla="*/ 195 w 964"/>
                <a:gd name="T47" fmla="*/ 1141 h 1205"/>
                <a:gd name="T48" fmla="*/ 118 w 964"/>
                <a:gd name="T49" fmla="*/ 1188 h 1205"/>
                <a:gd name="T50" fmla="*/ 91 w 964"/>
                <a:gd name="T51" fmla="*/ 1200 h 1205"/>
                <a:gd name="T52" fmla="*/ 66 w 964"/>
                <a:gd name="T53" fmla="*/ 1205 h 1205"/>
                <a:gd name="T54" fmla="*/ 45 w 964"/>
                <a:gd name="T55" fmla="*/ 1204 h 1205"/>
                <a:gd name="T56" fmla="*/ 26 w 964"/>
                <a:gd name="T57" fmla="*/ 1197 h 1205"/>
                <a:gd name="T58" fmla="*/ 13 w 964"/>
                <a:gd name="T59" fmla="*/ 1186 h 1205"/>
                <a:gd name="T60" fmla="*/ 4 w 964"/>
                <a:gd name="T61" fmla="*/ 1169 h 1205"/>
                <a:gd name="T62" fmla="*/ 0 w 964"/>
                <a:gd name="T63" fmla="*/ 1148 h 1205"/>
                <a:gd name="T64" fmla="*/ 3 w 964"/>
                <a:gd name="T65" fmla="*/ 1122 h 1205"/>
                <a:gd name="T66" fmla="*/ 11 w 964"/>
                <a:gd name="T67" fmla="*/ 1093 h 1205"/>
                <a:gd name="T68" fmla="*/ 29 w 964"/>
                <a:gd name="T69" fmla="*/ 1044 h 1205"/>
                <a:gd name="T70" fmla="*/ 51 w 964"/>
                <a:gd name="T71" fmla="*/ 990 h 1205"/>
                <a:gd name="T72" fmla="*/ 76 w 964"/>
                <a:gd name="T73" fmla="*/ 933 h 1205"/>
                <a:gd name="T74" fmla="*/ 105 w 964"/>
                <a:gd name="T75" fmla="*/ 872 h 1205"/>
                <a:gd name="T76" fmla="*/ 137 w 964"/>
                <a:gd name="T77" fmla="*/ 808 h 1205"/>
                <a:gd name="T78" fmla="*/ 174 w 964"/>
                <a:gd name="T79" fmla="*/ 741 h 1205"/>
                <a:gd name="T80" fmla="*/ 213 w 964"/>
                <a:gd name="T81" fmla="*/ 674 h 1205"/>
                <a:gd name="T82" fmla="*/ 256 w 964"/>
                <a:gd name="T83" fmla="*/ 603 h 1205"/>
                <a:gd name="T84" fmla="*/ 305 w 964"/>
                <a:gd name="T85" fmla="*/ 534 h 1205"/>
                <a:gd name="T86" fmla="*/ 356 w 964"/>
                <a:gd name="T87" fmla="*/ 464 h 1205"/>
                <a:gd name="T88" fmla="*/ 413 w 964"/>
                <a:gd name="T89" fmla="*/ 395 h 1205"/>
                <a:gd name="T90" fmla="*/ 475 w 964"/>
                <a:gd name="T91" fmla="*/ 326 h 1205"/>
                <a:gd name="T92" fmla="*/ 539 w 964"/>
                <a:gd name="T93" fmla="*/ 259 h 1205"/>
                <a:gd name="T94" fmla="*/ 610 w 964"/>
                <a:gd name="T95" fmla="*/ 196 h 1205"/>
                <a:gd name="T96" fmla="*/ 685 w 964"/>
                <a:gd name="T97" fmla="*/ 133 h 1205"/>
                <a:gd name="T98" fmla="*/ 765 w 964"/>
                <a:gd name="T99" fmla="*/ 75 h 1205"/>
                <a:gd name="T100" fmla="*/ 851 w 964"/>
                <a:gd name="T101" fmla="*/ 21 h 1205"/>
                <a:gd name="T102" fmla="*/ 878 w 964"/>
                <a:gd name="T103" fmla="*/ 7 h 1205"/>
                <a:gd name="T104" fmla="*/ 902 w 964"/>
                <a:gd name="T105" fmla="*/ 0 h 1205"/>
                <a:gd name="T106" fmla="*/ 923 w 964"/>
                <a:gd name="T107" fmla="*/ 0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4" h="1205">
                  <a:moveTo>
                    <a:pt x="923" y="0"/>
                  </a:moveTo>
                  <a:lnTo>
                    <a:pt x="940" y="5"/>
                  </a:lnTo>
                  <a:lnTo>
                    <a:pt x="952" y="16"/>
                  </a:lnTo>
                  <a:lnTo>
                    <a:pt x="960" y="32"/>
                  </a:lnTo>
                  <a:lnTo>
                    <a:pt x="964" y="52"/>
                  </a:lnTo>
                  <a:lnTo>
                    <a:pt x="961" y="77"/>
                  </a:lnTo>
                  <a:lnTo>
                    <a:pt x="953" y="106"/>
                  </a:lnTo>
                  <a:lnTo>
                    <a:pt x="933" y="154"/>
                  </a:lnTo>
                  <a:lnTo>
                    <a:pt x="912" y="207"/>
                  </a:lnTo>
                  <a:lnTo>
                    <a:pt x="887" y="263"/>
                  </a:lnTo>
                  <a:lnTo>
                    <a:pt x="861" y="323"/>
                  </a:lnTo>
                  <a:lnTo>
                    <a:pt x="830" y="386"/>
                  </a:lnTo>
                  <a:lnTo>
                    <a:pt x="797" y="451"/>
                  </a:lnTo>
                  <a:lnTo>
                    <a:pt x="759" y="517"/>
                  </a:lnTo>
                  <a:lnTo>
                    <a:pt x="719" y="585"/>
                  </a:lnTo>
                  <a:lnTo>
                    <a:pt x="674" y="653"/>
                  </a:lnTo>
                  <a:lnTo>
                    <a:pt x="628" y="721"/>
                  </a:lnTo>
                  <a:lnTo>
                    <a:pt x="577" y="787"/>
                  </a:lnTo>
                  <a:lnTo>
                    <a:pt x="523" y="854"/>
                  </a:lnTo>
                  <a:lnTo>
                    <a:pt x="465" y="917"/>
                  </a:lnTo>
                  <a:lnTo>
                    <a:pt x="404" y="979"/>
                  </a:lnTo>
                  <a:lnTo>
                    <a:pt x="338" y="1037"/>
                  </a:lnTo>
                  <a:lnTo>
                    <a:pt x="268" y="1092"/>
                  </a:lnTo>
                  <a:lnTo>
                    <a:pt x="195" y="1141"/>
                  </a:lnTo>
                  <a:lnTo>
                    <a:pt x="118" y="1188"/>
                  </a:lnTo>
                  <a:lnTo>
                    <a:pt x="91" y="1200"/>
                  </a:lnTo>
                  <a:lnTo>
                    <a:pt x="66" y="1205"/>
                  </a:lnTo>
                  <a:lnTo>
                    <a:pt x="45" y="1204"/>
                  </a:lnTo>
                  <a:lnTo>
                    <a:pt x="26" y="1197"/>
                  </a:lnTo>
                  <a:lnTo>
                    <a:pt x="13" y="1186"/>
                  </a:lnTo>
                  <a:lnTo>
                    <a:pt x="4" y="1169"/>
                  </a:lnTo>
                  <a:lnTo>
                    <a:pt x="0" y="1148"/>
                  </a:lnTo>
                  <a:lnTo>
                    <a:pt x="3" y="1122"/>
                  </a:lnTo>
                  <a:lnTo>
                    <a:pt x="11" y="1093"/>
                  </a:lnTo>
                  <a:lnTo>
                    <a:pt x="29" y="1044"/>
                  </a:lnTo>
                  <a:lnTo>
                    <a:pt x="51" y="990"/>
                  </a:lnTo>
                  <a:lnTo>
                    <a:pt x="76" y="933"/>
                  </a:lnTo>
                  <a:lnTo>
                    <a:pt x="105" y="872"/>
                  </a:lnTo>
                  <a:lnTo>
                    <a:pt x="137" y="808"/>
                  </a:lnTo>
                  <a:lnTo>
                    <a:pt x="174" y="741"/>
                  </a:lnTo>
                  <a:lnTo>
                    <a:pt x="213" y="674"/>
                  </a:lnTo>
                  <a:lnTo>
                    <a:pt x="256" y="603"/>
                  </a:lnTo>
                  <a:lnTo>
                    <a:pt x="305" y="534"/>
                  </a:lnTo>
                  <a:lnTo>
                    <a:pt x="356" y="464"/>
                  </a:lnTo>
                  <a:lnTo>
                    <a:pt x="413" y="395"/>
                  </a:lnTo>
                  <a:lnTo>
                    <a:pt x="475" y="326"/>
                  </a:lnTo>
                  <a:lnTo>
                    <a:pt x="539" y="259"/>
                  </a:lnTo>
                  <a:lnTo>
                    <a:pt x="610" y="196"/>
                  </a:lnTo>
                  <a:lnTo>
                    <a:pt x="685" y="133"/>
                  </a:lnTo>
                  <a:lnTo>
                    <a:pt x="765" y="75"/>
                  </a:lnTo>
                  <a:lnTo>
                    <a:pt x="851" y="21"/>
                  </a:lnTo>
                  <a:lnTo>
                    <a:pt x="878" y="7"/>
                  </a:lnTo>
                  <a:lnTo>
                    <a:pt x="902" y="0"/>
                  </a:lnTo>
                  <a:lnTo>
                    <a:pt x="9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74" name="Freeform 95"/>
            <p:cNvSpPr>
              <a:spLocks/>
            </p:cNvSpPr>
            <p:nvPr/>
          </p:nvSpPr>
          <p:spPr bwMode="auto">
            <a:xfrm>
              <a:off x="9023351" y="8678863"/>
              <a:ext cx="373063" cy="452437"/>
            </a:xfrm>
            <a:custGeom>
              <a:avLst/>
              <a:gdLst>
                <a:gd name="T0" fmla="*/ 664 w 704"/>
                <a:gd name="T1" fmla="*/ 0 h 855"/>
                <a:gd name="T2" fmla="*/ 681 w 704"/>
                <a:gd name="T3" fmla="*/ 5 h 855"/>
                <a:gd name="T4" fmla="*/ 693 w 704"/>
                <a:gd name="T5" fmla="*/ 16 h 855"/>
                <a:gd name="T6" fmla="*/ 701 w 704"/>
                <a:gd name="T7" fmla="*/ 32 h 855"/>
                <a:gd name="T8" fmla="*/ 704 w 704"/>
                <a:gd name="T9" fmla="*/ 52 h 855"/>
                <a:gd name="T10" fmla="*/ 700 w 704"/>
                <a:gd name="T11" fmla="*/ 76 h 855"/>
                <a:gd name="T12" fmla="*/ 690 w 704"/>
                <a:gd name="T13" fmla="*/ 104 h 855"/>
                <a:gd name="T14" fmla="*/ 669 w 704"/>
                <a:gd name="T15" fmla="*/ 154 h 855"/>
                <a:gd name="T16" fmla="*/ 644 w 704"/>
                <a:gd name="T17" fmla="*/ 207 h 855"/>
                <a:gd name="T18" fmla="*/ 617 w 704"/>
                <a:gd name="T19" fmla="*/ 265 h 855"/>
                <a:gd name="T20" fmla="*/ 584 w 704"/>
                <a:gd name="T21" fmla="*/ 323 h 855"/>
                <a:gd name="T22" fmla="*/ 549 w 704"/>
                <a:gd name="T23" fmla="*/ 385 h 855"/>
                <a:gd name="T24" fmla="*/ 509 w 704"/>
                <a:gd name="T25" fmla="*/ 446 h 855"/>
                <a:gd name="T26" fmla="*/ 466 w 704"/>
                <a:gd name="T27" fmla="*/ 508 h 855"/>
                <a:gd name="T28" fmla="*/ 417 w 704"/>
                <a:gd name="T29" fmla="*/ 570 h 855"/>
                <a:gd name="T30" fmla="*/ 366 w 704"/>
                <a:gd name="T31" fmla="*/ 629 h 855"/>
                <a:gd name="T32" fmla="*/ 309 w 704"/>
                <a:gd name="T33" fmla="*/ 687 h 855"/>
                <a:gd name="T34" fmla="*/ 249 w 704"/>
                <a:gd name="T35" fmla="*/ 740 h 855"/>
                <a:gd name="T36" fmla="*/ 184 w 704"/>
                <a:gd name="T37" fmla="*/ 791 h 855"/>
                <a:gd name="T38" fmla="*/ 115 w 704"/>
                <a:gd name="T39" fmla="*/ 837 h 855"/>
                <a:gd name="T40" fmla="*/ 87 w 704"/>
                <a:gd name="T41" fmla="*/ 850 h 855"/>
                <a:gd name="T42" fmla="*/ 64 w 704"/>
                <a:gd name="T43" fmla="*/ 855 h 855"/>
                <a:gd name="T44" fmla="*/ 42 w 704"/>
                <a:gd name="T45" fmla="*/ 855 h 855"/>
                <a:gd name="T46" fmla="*/ 25 w 704"/>
                <a:gd name="T47" fmla="*/ 848 h 855"/>
                <a:gd name="T48" fmla="*/ 12 w 704"/>
                <a:gd name="T49" fmla="*/ 837 h 855"/>
                <a:gd name="T50" fmla="*/ 3 w 704"/>
                <a:gd name="T51" fmla="*/ 820 h 855"/>
                <a:gd name="T52" fmla="*/ 0 w 704"/>
                <a:gd name="T53" fmla="*/ 799 h 855"/>
                <a:gd name="T54" fmla="*/ 3 w 704"/>
                <a:gd name="T55" fmla="*/ 774 h 855"/>
                <a:gd name="T56" fmla="*/ 12 w 704"/>
                <a:gd name="T57" fmla="*/ 745 h 855"/>
                <a:gd name="T58" fmla="*/ 33 w 704"/>
                <a:gd name="T59" fmla="*/ 699 h 855"/>
                <a:gd name="T60" fmla="*/ 57 w 704"/>
                <a:gd name="T61" fmla="*/ 648 h 855"/>
                <a:gd name="T62" fmla="*/ 85 w 704"/>
                <a:gd name="T63" fmla="*/ 593 h 855"/>
                <a:gd name="T64" fmla="*/ 115 w 704"/>
                <a:gd name="T65" fmla="*/ 536 h 855"/>
                <a:gd name="T66" fmla="*/ 150 w 704"/>
                <a:gd name="T67" fmla="*/ 477 h 855"/>
                <a:gd name="T68" fmla="*/ 190 w 704"/>
                <a:gd name="T69" fmla="*/ 418 h 855"/>
                <a:gd name="T70" fmla="*/ 233 w 704"/>
                <a:gd name="T71" fmla="*/ 357 h 855"/>
                <a:gd name="T72" fmla="*/ 282 w 704"/>
                <a:gd name="T73" fmla="*/ 297 h 855"/>
                <a:gd name="T74" fmla="*/ 334 w 704"/>
                <a:gd name="T75" fmla="*/ 239 h 855"/>
                <a:gd name="T76" fmla="*/ 392 w 704"/>
                <a:gd name="T77" fmla="*/ 180 h 855"/>
                <a:gd name="T78" fmla="*/ 454 w 704"/>
                <a:gd name="T79" fmla="*/ 124 h 855"/>
                <a:gd name="T80" fmla="*/ 521 w 704"/>
                <a:gd name="T81" fmla="*/ 72 h 855"/>
                <a:gd name="T82" fmla="*/ 595 w 704"/>
                <a:gd name="T83" fmla="*/ 22 h 855"/>
                <a:gd name="T84" fmla="*/ 621 w 704"/>
                <a:gd name="T85" fmla="*/ 8 h 855"/>
                <a:gd name="T86" fmla="*/ 644 w 704"/>
                <a:gd name="T87" fmla="*/ 2 h 855"/>
                <a:gd name="T88" fmla="*/ 664 w 704"/>
                <a:gd name="T89" fmla="*/ 0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4" h="855">
                  <a:moveTo>
                    <a:pt x="664" y="0"/>
                  </a:moveTo>
                  <a:lnTo>
                    <a:pt x="681" y="5"/>
                  </a:lnTo>
                  <a:lnTo>
                    <a:pt x="693" y="16"/>
                  </a:lnTo>
                  <a:lnTo>
                    <a:pt x="701" y="32"/>
                  </a:lnTo>
                  <a:lnTo>
                    <a:pt x="704" y="52"/>
                  </a:lnTo>
                  <a:lnTo>
                    <a:pt x="700" y="76"/>
                  </a:lnTo>
                  <a:lnTo>
                    <a:pt x="690" y="104"/>
                  </a:lnTo>
                  <a:lnTo>
                    <a:pt x="669" y="154"/>
                  </a:lnTo>
                  <a:lnTo>
                    <a:pt x="644" y="207"/>
                  </a:lnTo>
                  <a:lnTo>
                    <a:pt x="617" y="265"/>
                  </a:lnTo>
                  <a:lnTo>
                    <a:pt x="584" y="323"/>
                  </a:lnTo>
                  <a:lnTo>
                    <a:pt x="549" y="385"/>
                  </a:lnTo>
                  <a:lnTo>
                    <a:pt x="509" y="446"/>
                  </a:lnTo>
                  <a:lnTo>
                    <a:pt x="466" y="508"/>
                  </a:lnTo>
                  <a:lnTo>
                    <a:pt x="417" y="570"/>
                  </a:lnTo>
                  <a:lnTo>
                    <a:pt x="366" y="629"/>
                  </a:lnTo>
                  <a:lnTo>
                    <a:pt x="309" y="687"/>
                  </a:lnTo>
                  <a:lnTo>
                    <a:pt x="249" y="740"/>
                  </a:lnTo>
                  <a:lnTo>
                    <a:pt x="184" y="791"/>
                  </a:lnTo>
                  <a:lnTo>
                    <a:pt x="115" y="837"/>
                  </a:lnTo>
                  <a:lnTo>
                    <a:pt x="87" y="850"/>
                  </a:lnTo>
                  <a:lnTo>
                    <a:pt x="64" y="855"/>
                  </a:lnTo>
                  <a:lnTo>
                    <a:pt x="42" y="855"/>
                  </a:lnTo>
                  <a:lnTo>
                    <a:pt x="25" y="848"/>
                  </a:lnTo>
                  <a:lnTo>
                    <a:pt x="12" y="837"/>
                  </a:lnTo>
                  <a:lnTo>
                    <a:pt x="3" y="820"/>
                  </a:lnTo>
                  <a:lnTo>
                    <a:pt x="0" y="799"/>
                  </a:lnTo>
                  <a:lnTo>
                    <a:pt x="3" y="774"/>
                  </a:lnTo>
                  <a:lnTo>
                    <a:pt x="12" y="745"/>
                  </a:lnTo>
                  <a:lnTo>
                    <a:pt x="33" y="699"/>
                  </a:lnTo>
                  <a:lnTo>
                    <a:pt x="57" y="648"/>
                  </a:lnTo>
                  <a:lnTo>
                    <a:pt x="85" y="593"/>
                  </a:lnTo>
                  <a:lnTo>
                    <a:pt x="115" y="536"/>
                  </a:lnTo>
                  <a:lnTo>
                    <a:pt x="150" y="477"/>
                  </a:lnTo>
                  <a:lnTo>
                    <a:pt x="190" y="418"/>
                  </a:lnTo>
                  <a:lnTo>
                    <a:pt x="233" y="357"/>
                  </a:lnTo>
                  <a:lnTo>
                    <a:pt x="282" y="297"/>
                  </a:lnTo>
                  <a:lnTo>
                    <a:pt x="334" y="239"/>
                  </a:lnTo>
                  <a:lnTo>
                    <a:pt x="392" y="180"/>
                  </a:lnTo>
                  <a:lnTo>
                    <a:pt x="454" y="124"/>
                  </a:lnTo>
                  <a:lnTo>
                    <a:pt x="521" y="72"/>
                  </a:lnTo>
                  <a:lnTo>
                    <a:pt x="595" y="22"/>
                  </a:lnTo>
                  <a:lnTo>
                    <a:pt x="621" y="8"/>
                  </a:lnTo>
                  <a:lnTo>
                    <a:pt x="644" y="2"/>
                  </a:lnTo>
                  <a:lnTo>
                    <a:pt x="6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5" name="Freeform 162"/>
          <p:cNvSpPr>
            <a:spLocks noEditPoints="1"/>
          </p:cNvSpPr>
          <p:nvPr/>
        </p:nvSpPr>
        <p:spPr bwMode="auto">
          <a:xfrm>
            <a:off x="595059" y="8611371"/>
            <a:ext cx="540624" cy="473298"/>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76" name="Group 75"/>
          <p:cNvGrpSpPr/>
          <p:nvPr/>
        </p:nvGrpSpPr>
        <p:grpSpPr>
          <a:xfrm>
            <a:off x="1458238" y="8090475"/>
            <a:ext cx="4007686" cy="1523169"/>
            <a:chOff x="12806677" y="2710759"/>
            <a:chExt cx="4007686" cy="1523169"/>
          </a:xfrm>
        </p:grpSpPr>
        <p:sp>
          <p:nvSpPr>
            <p:cNvPr id="77" name="Rounded Rectangle 76"/>
            <p:cNvSpPr/>
            <p:nvPr/>
          </p:nvSpPr>
          <p:spPr>
            <a:xfrm>
              <a:off x="12806677" y="3058344"/>
              <a:ext cx="93945" cy="828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8" name="Group 77"/>
            <p:cNvGrpSpPr/>
            <p:nvPr/>
          </p:nvGrpSpPr>
          <p:grpSpPr>
            <a:xfrm>
              <a:off x="13058294" y="2710759"/>
              <a:ext cx="3756069" cy="1523169"/>
              <a:chOff x="-119141" y="4962862"/>
              <a:chExt cx="3756069" cy="1523169"/>
            </a:xfrm>
          </p:grpSpPr>
          <p:sp>
            <p:nvSpPr>
              <p:cNvPr id="79" name="Rectangle 78"/>
              <p:cNvSpPr/>
              <p:nvPr/>
            </p:nvSpPr>
            <p:spPr>
              <a:xfrm>
                <a:off x="-88891" y="5470368"/>
                <a:ext cx="3725819" cy="1015663"/>
              </a:xfrm>
              <a:prstGeom prst="rect">
                <a:avLst/>
              </a:prstGeom>
            </p:spPr>
            <p:txBody>
              <a:bodyPr wrap="square">
                <a:spAutoFit/>
              </a:bodyPr>
              <a:lstStyle/>
              <a:p>
                <a:r>
                  <a:rPr lang="en-GB" sz="2000" dirty="0">
                    <a:latin typeface="+mj-lt"/>
                    <a:cs typeface="Segoe UI Light" panose="020B0502040204020203" pitchFamily="34" charset="0"/>
                  </a:rPr>
                  <a:t> </a:t>
                </a:r>
                <a:r>
                  <a:rPr lang="en-GB" sz="2000" dirty="0" smtClean="0">
                    <a:latin typeface="+mj-lt"/>
                    <a:cs typeface="Segoe UI Light" panose="020B0502040204020203" pitchFamily="34" charset="0"/>
                  </a:rPr>
                  <a:t>            This </a:t>
                </a:r>
                <a:r>
                  <a:rPr lang="en-GB" sz="2000" dirty="0">
                    <a:latin typeface="+mj-lt"/>
                    <a:cs typeface="Segoe UI Light" panose="020B0502040204020203" pitchFamily="34" charset="0"/>
                  </a:rPr>
                  <a:t>is the text box </a:t>
                </a:r>
                <a:r>
                  <a:rPr lang="en-GB" sz="2000" dirty="0" smtClean="0">
                    <a:latin typeface="+mj-lt"/>
                    <a:cs typeface="Segoe UI Light" panose="020B0502040204020203" pitchFamily="34" charset="0"/>
                  </a:rPr>
                  <a:t>here. You 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80" name="Rectangle 79"/>
              <p:cNvSpPr/>
              <p:nvPr/>
            </p:nvSpPr>
            <p:spPr>
              <a:xfrm>
                <a:off x="-107941" y="4962862"/>
                <a:ext cx="2233304" cy="461665"/>
              </a:xfrm>
              <a:prstGeom prst="rect">
                <a:avLst/>
              </a:prstGeom>
            </p:spPr>
            <p:txBody>
              <a:bodyPr wrap="none">
                <a:spAutoFit/>
              </a:bodyPr>
              <a:lstStyle/>
              <a:p>
                <a:r>
                  <a:rPr lang="en-GB" sz="2400" dirty="0" smtClean="0">
                    <a:latin typeface="Open Sans" panose="020B0606030504020204" pitchFamily="34" charset="0"/>
                    <a:ea typeface="Open Sans" panose="020B0606030504020204" pitchFamily="34" charset="0"/>
                    <a:cs typeface="Open Sans" panose="020B0606030504020204" pitchFamily="34" charset="0"/>
                  </a:rPr>
                  <a:t>Country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81" name="Rectangle 80"/>
              <p:cNvSpPr/>
              <p:nvPr/>
            </p:nvSpPr>
            <p:spPr>
              <a:xfrm>
                <a:off x="-119141" y="5313144"/>
                <a:ext cx="896399" cy="646331"/>
              </a:xfrm>
              <a:prstGeom prst="rect">
                <a:avLst/>
              </a:prstGeom>
            </p:spPr>
            <p:txBody>
              <a:bodyPr wrap="none">
                <a:spAutoFit/>
              </a:bodyPr>
              <a:lstStyle/>
              <a:p>
                <a:r>
                  <a:rPr lang="en-GB" sz="3600" dirty="0" smtClean="0">
                    <a:ea typeface="Open Sans Light" panose="020B0306030504020204" pitchFamily="34" charset="0"/>
                    <a:cs typeface="Open Sans Light" panose="020B0306030504020204" pitchFamily="34" charset="0"/>
                  </a:rPr>
                  <a:t>76</a:t>
                </a:r>
                <a:r>
                  <a:rPr lang="en-GB" sz="2400" dirty="0" smtClean="0">
                    <a:ea typeface="Open Sans Light" panose="020B0306030504020204" pitchFamily="34" charset="0"/>
                    <a:cs typeface="Open Sans Light" panose="020B0306030504020204" pitchFamily="34" charset="0"/>
                  </a:rPr>
                  <a:t>%</a:t>
                </a:r>
                <a:endParaRPr lang="en-GB" sz="2800" dirty="0"/>
              </a:p>
            </p:txBody>
          </p:sp>
        </p:grpSp>
      </p:grpSp>
      <p:grpSp>
        <p:nvGrpSpPr>
          <p:cNvPr id="82" name="Group 81"/>
          <p:cNvGrpSpPr/>
          <p:nvPr/>
        </p:nvGrpSpPr>
        <p:grpSpPr>
          <a:xfrm>
            <a:off x="7736030" y="8086435"/>
            <a:ext cx="4007686" cy="1523169"/>
            <a:chOff x="12806677" y="2710759"/>
            <a:chExt cx="4007686" cy="1523169"/>
          </a:xfrm>
        </p:grpSpPr>
        <p:sp>
          <p:nvSpPr>
            <p:cNvPr id="83" name="Rounded Rectangle 82"/>
            <p:cNvSpPr/>
            <p:nvPr/>
          </p:nvSpPr>
          <p:spPr>
            <a:xfrm>
              <a:off x="12806677" y="3058344"/>
              <a:ext cx="93945" cy="82800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84" name="Group 83"/>
            <p:cNvGrpSpPr/>
            <p:nvPr/>
          </p:nvGrpSpPr>
          <p:grpSpPr>
            <a:xfrm>
              <a:off x="13058294" y="2710759"/>
              <a:ext cx="3756069" cy="1523169"/>
              <a:chOff x="-119141" y="4962862"/>
              <a:chExt cx="3756069" cy="1523169"/>
            </a:xfrm>
          </p:grpSpPr>
          <p:sp>
            <p:nvSpPr>
              <p:cNvPr id="85" name="Rectangle 84"/>
              <p:cNvSpPr/>
              <p:nvPr/>
            </p:nvSpPr>
            <p:spPr>
              <a:xfrm>
                <a:off x="-88891" y="5470368"/>
                <a:ext cx="3725819" cy="1015663"/>
              </a:xfrm>
              <a:prstGeom prst="rect">
                <a:avLst/>
              </a:prstGeom>
            </p:spPr>
            <p:txBody>
              <a:bodyPr wrap="square">
                <a:spAutoFit/>
              </a:bodyPr>
              <a:lstStyle/>
              <a:p>
                <a:r>
                  <a:rPr lang="en-GB" sz="2000" dirty="0">
                    <a:latin typeface="+mj-lt"/>
                    <a:cs typeface="Segoe UI Light" panose="020B0502040204020203" pitchFamily="34" charset="0"/>
                  </a:rPr>
                  <a:t> </a:t>
                </a:r>
                <a:r>
                  <a:rPr lang="en-GB" sz="2000" dirty="0" smtClean="0">
                    <a:latin typeface="+mj-lt"/>
                    <a:cs typeface="Segoe UI Light" panose="020B0502040204020203" pitchFamily="34" charset="0"/>
                  </a:rPr>
                  <a:t>            This </a:t>
                </a:r>
                <a:r>
                  <a:rPr lang="en-GB" sz="2000" dirty="0">
                    <a:latin typeface="+mj-lt"/>
                    <a:cs typeface="Segoe UI Light" panose="020B0502040204020203" pitchFamily="34" charset="0"/>
                  </a:rPr>
                  <a:t>is the text box </a:t>
                </a:r>
                <a:r>
                  <a:rPr lang="en-GB" sz="2000" dirty="0" smtClean="0">
                    <a:latin typeface="+mj-lt"/>
                    <a:cs typeface="Segoe UI Light" panose="020B0502040204020203" pitchFamily="34" charset="0"/>
                  </a:rPr>
                  <a:t>here. You 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86" name="Rectangle 85"/>
              <p:cNvSpPr/>
              <p:nvPr/>
            </p:nvSpPr>
            <p:spPr>
              <a:xfrm>
                <a:off x="-107941" y="4962862"/>
                <a:ext cx="2233304" cy="461665"/>
              </a:xfrm>
              <a:prstGeom prst="rect">
                <a:avLst/>
              </a:prstGeom>
            </p:spPr>
            <p:txBody>
              <a:bodyPr wrap="none">
                <a:spAutoFit/>
              </a:bodyPr>
              <a:lstStyle/>
              <a:p>
                <a:r>
                  <a:rPr lang="en-GB" sz="2400" dirty="0" smtClean="0">
                    <a:latin typeface="Open Sans" panose="020B0606030504020204" pitchFamily="34" charset="0"/>
                    <a:ea typeface="Open Sans" panose="020B0606030504020204" pitchFamily="34" charset="0"/>
                    <a:cs typeface="Open Sans" panose="020B0606030504020204" pitchFamily="34" charset="0"/>
                  </a:rPr>
                  <a:t>Country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87" name="Rectangle 86"/>
              <p:cNvSpPr/>
              <p:nvPr/>
            </p:nvSpPr>
            <p:spPr>
              <a:xfrm>
                <a:off x="-119141" y="5313144"/>
                <a:ext cx="896399" cy="646331"/>
              </a:xfrm>
              <a:prstGeom prst="rect">
                <a:avLst/>
              </a:prstGeom>
            </p:spPr>
            <p:txBody>
              <a:bodyPr wrap="none">
                <a:spAutoFit/>
              </a:bodyPr>
              <a:lstStyle/>
              <a:p>
                <a:r>
                  <a:rPr lang="en-GB" sz="3600" dirty="0" smtClean="0">
                    <a:ea typeface="Open Sans Light" panose="020B0306030504020204" pitchFamily="34" charset="0"/>
                    <a:cs typeface="Open Sans Light" panose="020B0306030504020204" pitchFamily="34" charset="0"/>
                  </a:rPr>
                  <a:t>76</a:t>
                </a:r>
                <a:r>
                  <a:rPr lang="en-GB" sz="2400" dirty="0" smtClean="0">
                    <a:ea typeface="Open Sans Light" panose="020B0306030504020204" pitchFamily="34" charset="0"/>
                    <a:cs typeface="Open Sans Light" panose="020B0306030504020204" pitchFamily="34" charset="0"/>
                  </a:rPr>
                  <a:t>%</a:t>
                </a:r>
                <a:endParaRPr lang="en-GB" sz="2800" dirty="0"/>
              </a:p>
            </p:txBody>
          </p:sp>
        </p:grpSp>
      </p:grpSp>
      <p:grpSp>
        <p:nvGrpSpPr>
          <p:cNvPr id="88" name="Group 87"/>
          <p:cNvGrpSpPr/>
          <p:nvPr/>
        </p:nvGrpSpPr>
        <p:grpSpPr>
          <a:xfrm>
            <a:off x="14013822" y="8082395"/>
            <a:ext cx="4007686" cy="1523169"/>
            <a:chOff x="12806677" y="2710759"/>
            <a:chExt cx="4007686" cy="1523169"/>
          </a:xfrm>
        </p:grpSpPr>
        <p:sp>
          <p:nvSpPr>
            <p:cNvPr id="89" name="Rounded Rectangle 88"/>
            <p:cNvSpPr/>
            <p:nvPr/>
          </p:nvSpPr>
          <p:spPr>
            <a:xfrm>
              <a:off x="12806677" y="3058344"/>
              <a:ext cx="93945" cy="828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90" name="Group 89"/>
            <p:cNvGrpSpPr/>
            <p:nvPr/>
          </p:nvGrpSpPr>
          <p:grpSpPr>
            <a:xfrm>
              <a:off x="13058294" y="2710759"/>
              <a:ext cx="3756069" cy="1523169"/>
              <a:chOff x="-119141" y="4962862"/>
              <a:chExt cx="3756069" cy="1523169"/>
            </a:xfrm>
          </p:grpSpPr>
          <p:sp>
            <p:nvSpPr>
              <p:cNvPr id="91" name="Rectangle 90"/>
              <p:cNvSpPr/>
              <p:nvPr/>
            </p:nvSpPr>
            <p:spPr>
              <a:xfrm>
                <a:off x="-88891" y="5470368"/>
                <a:ext cx="3725819" cy="1015663"/>
              </a:xfrm>
              <a:prstGeom prst="rect">
                <a:avLst/>
              </a:prstGeom>
            </p:spPr>
            <p:txBody>
              <a:bodyPr wrap="square">
                <a:spAutoFit/>
              </a:bodyPr>
              <a:lstStyle/>
              <a:p>
                <a:r>
                  <a:rPr lang="en-GB" sz="2000" dirty="0">
                    <a:latin typeface="+mj-lt"/>
                    <a:cs typeface="Segoe UI Light" panose="020B0502040204020203" pitchFamily="34" charset="0"/>
                  </a:rPr>
                  <a:t> </a:t>
                </a:r>
                <a:r>
                  <a:rPr lang="en-GB" sz="2000" dirty="0" smtClean="0">
                    <a:latin typeface="+mj-lt"/>
                    <a:cs typeface="Segoe UI Light" panose="020B0502040204020203" pitchFamily="34" charset="0"/>
                  </a:rPr>
                  <a:t>            This </a:t>
                </a:r>
                <a:r>
                  <a:rPr lang="en-GB" sz="2000" dirty="0">
                    <a:latin typeface="+mj-lt"/>
                    <a:cs typeface="Segoe UI Light" panose="020B0502040204020203" pitchFamily="34" charset="0"/>
                  </a:rPr>
                  <a:t>is the text box </a:t>
                </a:r>
                <a:r>
                  <a:rPr lang="en-GB" sz="2000" dirty="0" smtClean="0">
                    <a:latin typeface="+mj-lt"/>
                    <a:cs typeface="Segoe UI Light" panose="020B0502040204020203" pitchFamily="34" charset="0"/>
                  </a:rPr>
                  <a:t>here. You 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92" name="Rectangle 91"/>
              <p:cNvSpPr/>
              <p:nvPr/>
            </p:nvSpPr>
            <p:spPr>
              <a:xfrm>
                <a:off x="-107941" y="4962862"/>
                <a:ext cx="2233304" cy="461665"/>
              </a:xfrm>
              <a:prstGeom prst="rect">
                <a:avLst/>
              </a:prstGeom>
            </p:spPr>
            <p:txBody>
              <a:bodyPr wrap="none">
                <a:spAutoFit/>
              </a:bodyPr>
              <a:lstStyle/>
              <a:p>
                <a:r>
                  <a:rPr lang="en-GB" sz="2400" dirty="0" smtClean="0">
                    <a:latin typeface="Open Sans" panose="020B0606030504020204" pitchFamily="34" charset="0"/>
                    <a:ea typeface="Open Sans" panose="020B0606030504020204" pitchFamily="34" charset="0"/>
                    <a:cs typeface="Open Sans" panose="020B0606030504020204" pitchFamily="34" charset="0"/>
                  </a:rPr>
                  <a:t>Country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93" name="Rectangle 92"/>
              <p:cNvSpPr/>
              <p:nvPr/>
            </p:nvSpPr>
            <p:spPr>
              <a:xfrm>
                <a:off x="-119141" y="5313144"/>
                <a:ext cx="896399" cy="646331"/>
              </a:xfrm>
              <a:prstGeom prst="rect">
                <a:avLst/>
              </a:prstGeom>
            </p:spPr>
            <p:txBody>
              <a:bodyPr wrap="none">
                <a:spAutoFit/>
              </a:bodyPr>
              <a:lstStyle/>
              <a:p>
                <a:r>
                  <a:rPr lang="en-GB" sz="3600" dirty="0" smtClean="0">
                    <a:ea typeface="Open Sans Light" panose="020B0306030504020204" pitchFamily="34" charset="0"/>
                    <a:cs typeface="Open Sans Light" panose="020B0306030504020204" pitchFamily="34" charset="0"/>
                  </a:rPr>
                  <a:t>76</a:t>
                </a:r>
                <a:r>
                  <a:rPr lang="en-GB" sz="2400" dirty="0" smtClean="0">
                    <a:ea typeface="Open Sans Light" panose="020B0306030504020204" pitchFamily="34" charset="0"/>
                    <a:cs typeface="Open Sans Light" panose="020B0306030504020204" pitchFamily="34" charset="0"/>
                  </a:rPr>
                  <a:t>%</a:t>
                </a:r>
                <a:endParaRPr lang="en-GB" sz="2800" dirty="0"/>
              </a:p>
            </p:txBody>
          </p:sp>
        </p:grpSp>
      </p:grpSp>
    </p:spTree>
    <p:extLst>
      <p:ext uri="{BB962C8B-B14F-4D97-AF65-F5344CB8AC3E}">
        <p14:creationId xmlns:p14="http://schemas.microsoft.com/office/powerpoint/2010/main" val="8891533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6667659" y="276820"/>
            <a:ext cx="4980851"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Meet our (name)</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pSp>
        <p:nvGrpSpPr>
          <p:cNvPr id="6" name="Group 5"/>
          <p:cNvGrpSpPr/>
          <p:nvPr/>
        </p:nvGrpSpPr>
        <p:grpSpPr>
          <a:xfrm>
            <a:off x="1818323" y="3152775"/>
            <a:ext cx="3020377" cy="3343275"/>
            <a:chOff x="827723" y="3095625"/>
            <a:chExt cx="3020377" cy="3343275"/>
          </a:xfrm>
        </p:grpSpPr>
        <p:sp>
          <p:nvSpPr>
            <p:cNvPr id="2" name="Rounded Rectangle 1"/>
            <p:cNvSpPr/>
            <p:nvPr/>
          </p:nvSpPr>
          <p:spPr>
            <a:xfrm>
              <a:off x="827723" y="3543300"/>
              <a:ext cx="3020377" cy="2895600"/>
            </a:xfrm>
            <a:prstGeom prst="roundRect">
              <a:avLst>
                <a:gd name="adj" fmla="val 2573"/>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Image</a:t>
              </a:r>
              <a:endParaRPr lang="en-GB" sz="3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Oval 2"/>
            <p:cNvSpPr/>
            <p:nvPr/>
          </p:nvSpPr>
          <p:spPr>
            <a:xfrm>
              <a:off x="2571750" y="3095625"/>
              <a:ext cx="900000" cy="900000"/>
            </a:xfrm>
            <a:prstGeom prst="ellipse">
              <a:avLst/>
            </a:prstGeom>
            <a:solidFill>
              <a:schemeClr val="bg1"/>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2" name="Group 11"/>
          <p:cNvGrpSpPr/>
          <p:nvPr/>
        </p:nvGrpSpPr>
        <p:grpSpPr>
          <a:xfrm>
            <a:off x="1465601" y="6632406"/>
            <a:ext cx="3725819" cy="1463244"/>
            <a:chOff x="2674512" y="7414670"/>
            <a:chExt cx="3725819" cy="1463244"/>
          </a:xfrm>
        </p:grpSpPr>
        <p:sp>
          <p:nvSpPr>
            <p:cNvPr id="13" name="Rectangle 12"/>
            <p:cNvSpPr/>
            <p:nvPr/>
          </p:nvSpPr>
          <p:spPr>
            <a:xfrm>
              <a:off x="2674512" y="7862251"/>
              <a:ext cx="3725819"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14" name="Rectangle 13"/>
            <p:cNvSpPr/>
            <p:nvPr/>
          </p:nvSpPr>
          <p:spPr>
            <a:xfrm>
              <a:off x="3468064" y="7414670"/>
              <a:ext cx="2138727"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Contributor</a:t>
              </a:r>
              <a:endParaRPr lang="en-GB" sz="2800"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15" name="Rounded Rectangle 14"/>
          <p:cNvSpPr/>
          <p:nvPr/>
        </p:nvSpPr>
        <p:spPr>
          <a:xfrm>
            <a:off x="2776060" y="8379997"/>
            <a:ext cx="1104900" cy="72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5" name="Group 64"/>
          <p:cNvGrpSpPr/>
          <p:nvPr/>
        </p:nvGrpSpPr>
        <p:grpSpPr>
          <a:xfrm>
            <a:off x="3793371" y="3456913"/>
            <a:ext cx="398223" cy="337525"/>
            <a:chOff x="10893425" y="8462963"/>
            <a:chExt cx="1374775" cy="1165225"/>
          </a:xfrm>
          <a:solidFill>
            <a:schemeClr val="accent3"/>
          </a:solidFill>
        </p:grpSpPr>
        <p:sp>
          <p:nvSpPr>
            <p:cNvPr id="66" name="Freeform 161"/>
            <p:cNvSpPr>
              <a:spLocks/>
            </p:cNvSpPr>
            <p:nvPr/>
          </p:nvSpPr>
          <p:spPr bwMode="auto">
            <a:xfrm>
              <a:off x="11950700" y="9415463"/>
              <a:ext cx="211138" cy="212725"/>
            </a:xfrm>
            <a:custGeom>
              <a:avLst/>
              <a:gdLst>
                <a:gd name="T0" fmla="*/ 266 w 532"/>
                <a:gd name="T1" fmla="*/ 0 h 535"/>
                <a:gd name="T2" fmla="*/ 301 w 532"/>
                <a:gd name="T3" fmla="*/ 2 h 535"/>
                <a:gd name="T4" fmla="*/ 336 w 532"/>
                <a:gd name="T5" fmla="*/ 10 h 535"/>
                <a:gd name="T6" fmla="*/ 368 w 532"/>
                <a:gd name="T7" fmla="*/ 20 h 535"/>
                <a:gd name="T8" fmla="*/ 398 w 532"/>
                <a:gd name="T9" fmla="*/ 35 h 535"/>
                <a:gd name="T10" fmla="*/ 428 w 532"/>
                <a:gd name="T11" fmla="*/ 55 h 535"/>
                <a:gd name="T12" fmla="*/ 454 w 532"/>
                <a:gd name="T13" fmla="*/ 79 h 535"/>
                <a:gd name="T14" fmla="*/ 479 w 532"/>
                <a:gd name="T15" fmla="*/ 106 h 535"/>
                <a:gd name="T16" fmla="*/ 498 w 532"/>
                <a:gd name="T17" fmla="*/ 135 h 535"/>
                <a:gd name="T18" fmla="*/ 512 w 532"/>
                <a:gd name="T19" fmla="*/ 165 h 535"/>
                <a:gd name="T20" fmla="*/ 524 w 532"/>
                <a:gd name="T21" fmla="*/ 198 h 535"/>
                <a:gd name="T22" fmla="*/ 530 w 532"/>
                <a:gd name="T23" fmla="*/ 232 h 535"/>
                <a:gd name="T24" fmla="*/ 532 w 532"/>
                <a:gd name="T25" fmla="*/ 268 h 535"/>
                <a:gd name="T26" fmla="*/ 530 w 532"/>
                <a:gd name="T27" fmla="*/ 304 h 535"/>
                <a:gd name="T28" fmla="*/ 524 w 532"/>
                <a:gd name="T29" fmla="*/ 338 h 535"/>
                <a:gd name="T30" fmla="*/ 512 w 532"/>
                <a:gd name="T31" fmla="*/ 370 h 535"/>
                <a:gd name="T32" fmla="*/ 498 w 532"/>
                <a:gd name="T33" fmla="*/ 401 h 535"/>
                <a:gd name="T34" fmla="*/ 479 w 532"/>
                <a:gd name="T35" fmla="*/ 430 h 535"/>
                <a:gd name="T36" fmla="*/ 454 w 532"/>
                <a:gd name="T37" fmla="*/ 457 h 535"/>
                <a:gd name="T38" fmla="*/ 428 w 532"/>
                <a:gd name="T39" fmla="*/ 480 h 535"/>
                <a:gd name="T40" fmla="*/ 398 w 532"/>
                <a:gd name="T41" fmla="*/ 500 h 535"/>
                <a:gd name="T42" fmla="*/ 368 w 532"/>
                <a:gd name="T43" fmla="*/ 515 h 535"/>
                <a:gd name="T44" fmla="*/ 336 w 532"/>
                <a:gd name="T45" fmla="*/ 526 h 535"/>
                <a:gd name="T46" fmla="*/ 301 w 532"/>
                <a:gd name="T47" fmla="*/ 532 h 535"/>
                <a:gd name="T48" fmla="*/ 266 w 532"/>
                <a:gd name="T49" fmla="*/ 535 h 535"/>
                <a:gd name="T50" fmla="*/ 230 w 532"/>
                <a:gd name="T51" fmla="*/ 532 h 535"/>
                <a:gd name="T52" fmla="*/ 196 w 532"/>
                <a:gd name="T53" fmla="*/ 526 h 535"/>
                <a:gd name="T54" fmla="*/ 163 w 532"/>
                <a:gd name="T55" fmla="*/ 515 h 535"/>
                <a:gd name="T56" fmla="*/ 134 w 532"/>
                <a:gd name="T57" fmla="*/ 500 h 535"/>
                <a:gd name="T58" fmla="*/ 104 w 532"/>
                <a:gd name="T59" fmla="*/ 480 h 535"/>
                <a:gd name="T60" fmla="*/ 78 w 532"/>
                <a:gd name="T61" fmla="*/ 457 h 535"/>
                <a:gd name="T62" fmla="*/ 54 w 532"/>
                <a:gd name="T63" fmla="*/ 430 h 535"/>
                <a:gd name="T64" fmla="*/ 35 w 532"/>
                <a:gd name="T65" fmla="*/ 401 h 535"/>
                <a:gd name="T66" fmla="*/ 19 w 532"/>
                <a:gd name="T67" fmla="*/ 370 h 535"/>
                <a:gd name="T68" fmla="*/ 8 w 532"/>
                <a:gd name="T69" fmla="*/ 338 h 535"/>
                <a:gd name="T70" fmla="*/ 2 w 532"/>
                <a:gd name="T71" fmla="*/ 304 h 535"/>
                <a:gd name="T72" fmla="*/ 0 w 532"/>
                <a:gd name="T73" fmla="*/ 268 h 535"/>
                <a:gd name="T74" fmla="*/ 2 w 532"/>
                <a:gd name="T75" fmla="*/ 232 h 535"/>
                <a:gd name="T76" fmla="*/ 8 w 532"/>
                <a:gd name="T77" fmla="*/ 198 h 535"/>
                <a:gd name="T78" fmla="*/ 19 w 532"/>
                <a:gd name="T79" fmla="*/ 165 h 535"/>
                <a:gd name="T80" fmla="*/ 35 w 532"/>
                <a:gd name="T81" fmla="*/ 135 h 535"/>
                <a:gd name="T82" fmla="*/ 54 w 532"/>
                <a:gd name="T83" fmla="*/ 106 h 535"/>
                <a:gd name="T84" fmla="*/ 78 w 532"/>
                <a:gd name="T85" fmla="*/ 79 h 535"/>
                <a:gd name="T86" fmla="*/ 104 w 532"/>
                <a:gd name="T87" fmla="*/ 55 h 535"/>
                <a:gd name="T88" fmla="*/ 134 w 532"/>
                <a:gd name="T89" fmla="*/ 35 h 535"/>
                <a:gd name="T90" fmla="*/ 163 w 532"/>
                <a:gd name="T91" fmla="*/ 20 h 535"/>
                <a:gd name="T92" fmla="*/ 196 w 532"/>
                <a:gd name="T93" fmla="*/ 10 h 535"/>
                <a:gd name="T94" fmla="*/ 230 w 532"/>
                <a:gd name="T95" fmla="*/ 2 h 535"/>
                <a:gd name="T96" fmla="*/ 266 w 532"/>
                <a:gd name="T97"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2" h="535">
                  <a:moveTo>
                    <a:pt x="266" y="0"/>
                  </a:moveTo>
                  <a:lnTo>
                    <a:pt x="301" y="2"/>
                  </a:lnTo>
                  <a:lnTo>
                    <a:pt x="336" y="10"/>
                  </a:lnTo>
                  <a:lnTo>
                    <a:pt x="368" y="20"/>
                  </a:lnTo>
                  <a:lnTo>
                    <a:pt x="398" y="35"/>
                  </a:lnTo>
                  <a:lnTo>
                    <a:pt x="428" y="55"/>
                  </a:lnTo>
                  <a:lnTo>
                    <a:pt x="454" y="79"/>
                  </a:lnTo>
                  <a:lnTo>
                    <a:pt x="479" y="106"/>
                  </a:lnTo>
                  <a:lnTo>
                    <a:pt x="498" y="135"/>
                  </a:lnTo>
                  <a:lnTo>
                    <a:pt x="512" y="165"/>
                  </a:lnTo>
                  <a:lnTo>
                    <a:pt x="524" y="198"/>
                  </a:lnTo>
                  <a:lnTo>
                    <a:pt x="530" y="232"/>
                  </a:lnTo>
                  <a:lnTo>
                    <a:pt x="532" y="268"/>
                  </a:lnTo>
                  <a:lnTo>
                    <a:pt x="530" y="304"/>
                  </a:lnTo>
                  <a:lnTo>
                    <a:pt x="524" y="338"/>
                  </a:lnTo>
                  <a:lnTo>
                    <a:pt x="512" y="370"/>
                  </a:lnTo>
                  <a:lnTo>
                    <a:pt x="498" y="401"/>
                  </a:lnTo>
                  <a:lnTo>
                    <a:pt x="479" y="430"/>
                  </a:lnTo>
                  <a:lnTo>
                    <a:pt x="454" y="457"/>
                  </a:lnTo>
                  <a:lnTo>
                    <a:pt x="428" y="480"/>
                  </a:lnTo>
                  <a:lnTo>
                    <a:pt x="398" y="500"/>
                  </a:lnTo>
                  <a:lnTo>
                    <a:pt x="368" y="515"/>
                  </a:lnTo>
                  <a:lnTo>
                    <a:pt x="336" y="526"/>
                  </a:lnTo>
                  <a:lnTo>
                    <a:pt x="301" y="532"/>
                  </a:lnTo>
                  <a:lnTo>
                    <a:pt x="266" y="535"/>
                  </a:lnTo>
                  <a:lnTo>
                    <a:pt x="230" y="532"/>
                  </a:lnTo>
                  <a:lnTo>
                    <a:pt x="196" y="526"/>
                  </a:lnTo>
                  <a:lnTo>
                    <a:pt x="163" y="515"/>
                  </a:lnTo>
                  <a:lnTo>
                    <a:pt x="134" y="500"/>
                  </a:lnTo>
                  <a:lnTo>
                    <a:pt x="104" y="480"/>
                  </a:lnTo>
                  <a:lnTo>
                    <a:pt x="78" y="457"/>
                  </a:lnTo>
                  <a:lnTo>
                    <a:pt x="54" y="430"/>
                  </a:lnTo>
                  <a:lnTo>
                    <a:pt x="35" y="401"/>
                  </a:lnTo>
                  <a:lnTo>
                    <a:pt x="19" y="370"/>
                  </a:lnTo>
                  <a:lnTo>
                    <a:pt x="8" y="338"/>
                  </a:lnTo>
                  <a:lnTo>
                    <a:pt x="2" y="304"/>
                  </a:lnTo>
                  <a:lnTo>
                    <a:pt x="0" y="268"/>
                  </a:lnTo>
                  <a:lnTo>
                    <a:pt x="2" y="232"/>
                  </a:lnTo>
                  <a:lnTo>
                    <a:pt x="8" y="198"/>
                  </a:lnTo>
                  <a:lnTo>
                    <a:pt x="19" y="165"/>
                  </a:lnTo>
                  <a:lnTo>
                    <a:pt x="35" y="135"/>
                  </a:lnTo>
                  <a:lnTo>
                    <a:pt x="54" y="106"/>
                  </a:lnTo>
                  <a:lnTo>
                    <a:pt x="78" y="79"/>
                  </a:lnTo>
                  <a:lnTo>
                    <a:pt x="104" y="55"/>
                  </a:lnTo>
                  <a:lnTo>
                    <a:pt x="134" y="35"/>
                  </a:lnTo>
                  <a:lnTo>
                    <a:pt x="163" y="20"/>
                  </a:lnTo>
                  <a:lnTo>
                    <a:pt x="196" y="10"/>
                  </a:lnTo>
                  <a:lnTo>
                    <a:pt x="230" y="2"/>
                  </a:lnTo>
                  <a:lnTo>
                    <a:pt x="2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7" name="Freeform 162"/>
            <p:cNvSpPr>
              <a:spLocks/>
            </p:cNvSpPr>
            <p:nvPr/>
          </p:nvSpPr>
          <p:spPr bwMode="auto">
            <a:xfrm>
              <a:off x="10893425" y="8462963"/>
              <a:ext cx="1374775" cy="952500"/>
            </a:xfrm>
            <a:custGeom>
              <a:avLst/>
              <a:gdLst>
                <a:gd name="T0" fmla="*/ 666 w 3463"/>
                <a:gd name="T1" fmla="*/ 0 h 2403"/>
                <a:gd name="T2" fmla="*/ 708 w 3463"/>
                <a:gd name="T3" fmla="*/ 7 h 2403"/>
                <a:gd name="T4" fmla="*/ 749 w 3463"/>
                <a:gd name="T5" fmla="*/ 29 h 2403"/>
                <a:gd name="T6" fmla="*/ 777 w 3463"/>
                <a:gd name="T7" fmla="*/ 61 h 2403"/>
                <a:gd name="T8" fmla="*/ 794 w 3463"/>
                <a:gd name="T9" fmla="*/ 98 h 2403"/>
                <a:gd name="T10" fmla="*/ 810 w 3463"/>
                <a:gd name="T11" fmla="*/ 153 h 2403"/>
                <a:gd name="T12" fmla="*/ 816 w 3463"/>
                <a:gd name="T13" fmla="*/ 191 h 2403"/>
                <a:gd name="T14" fmla="*/ 825 w 3463"/>
                <a:gd name="T15" fmla="*/ 237 h 2403"/>
                <a:gd name="T16" fmla="*/ 830 w 3463"/>
                <a:gd name="T17" fmla="*/ 268 h 2403"/>
                <a:gd name="T18" fmla="*/ 3356 w 3463"/>
                <a:gd name="T19" fmla="*/ 270 h 2403"/>
                <a:gd name="T20" fmla="*/ 3402 w 3463"/>
                <a:gd name="T21" fmla="*/ 290 h 2403"/>
                <a:gd name="T22" fmla="*/ 3440 w 3463"/>
                <a:gd name="T23" fmla="*/ 328 h 2403"/>
                <a:gd name="T24" fmla="*/ 3460 w 3463"/>
                <a:gd name="T25" fmla="*/ 375 h 2403"/>
                <a:gd name="T26" fmla="*/ 3463 w 3463"/>
                <a:gd name="T27" fmla="*/ 1469 h 2403"/>
                <a:gd name="T28" fmla="*/ 3455 w 3463"/>
                <a:gd name="T29" fmla="*/ 1516 h 2403"/>
                <a:gd name="T30" fmla="*/ 3429 w 3463"/>
                <a:gd name="T31" fmla="*/ 1558 h 2403"/>
                <a:gd name="T32" fmla="*/ 3391 w 3463"/>
                <a:gd name="T33" fmla="*/ 1588 h 2403"/>
                <a:gd name="T34" fmla="*/ 3344 w 3463"/>
                <a:gd name="T35" fmla="*/ 1603 h 2403"/>
                <a:gd name="T36" fmla="*/ 1174 w 3463"/>
                <a:gd name="T37" fmla="*/ 1868 h 2403"/>
                <a:gd name="T38" fmla="*/ 1181 w 3463"/>
                <a:gd name="T39" fmla="*/ 1902 h 2403"/>
                <a:gd name="T40" fmla="*/ 1194 w 3463"/>
                <a:gd name="T41" fmla="*/ 1957 h 2403"/>
                <a:gd name="T42" fmla="*/ 1199 w 3463"/>
                <a:gd name="T43" fmla="*/ 2004 h 2403"/>
                <a:gd name="T44" fmla="*/ 1193 w 3463"/>
                <a:gd name="T45" fmla="*/ 2033 h 2403"/>
                <a:gd name="T46" fmla="*/ 1177 w 3463"/>
                <a:gd name="T47" fmla="*/ 2078 h 2403"/>
                <a:gd name="T48" fmla="*/ 1148 w 3463"/>
                <a:gd name="T49" fmla="*/ 2137 h 2403"/>
                <a:gd name="T50" fmla="*/ 3089 w 3463"/>
                <a:gd name="T51" fmla="*/ 2139 h 2403"/>
                <a:gd name="T52" fmla="*/ 3136 w 3463"/>
                <a:gd name="T53" fmla="*/ 2159 h 2403"/>
                <a:gd name="T54" fmla="*/ 3174 w 3463"/>
                <a:gd name="T55" fmla="*/ 2197 h 2403"/>
                <a:gd name="T56" fmla="*/ 3194 w 3463"/>
                <a:gd name="T57" fmla="*/ 2244 h 2403"/>
                <a:gd name="T58" fmla="*/ 3194 w 3463"/>
                <a:gd name="T59" fmla="*/ 2297 h 2403"/>
                <a:gd name="T60" fmla="*/ 3174 w 3463"/>
                <a:gd name="T61" fmla="*/ 2343 h 2403"/>
                <a:gd name="T62" fmla="*/ 3136 w 3463"/>
                <a:gd name="T63" fmla="*/ 2381 h 2403"/>
                <a:gd name="T64" fmla="*/ 3089 w 3463"/>
                <a:gd name="T65" fmla="*/ 2401 h 2403"/>
                <a:gd name="T66" fmla="*/ 932 w 3463"/>
                <a:gd name="T67" fmla="*/ 2403 h 2403"/>
                <a:gd name="T68" fmla="*/ 882 w 3463"/>
                <a:gd name="T69" fmla="*/ 2394 h 2403"/>
                <a:gd name="T70" fmla="*/ 838 w 3463"/>
                <a:gd name="T71" fmla="*/ 2364 h 2403"/>
                <a:gd name="T72" fmla="*/ 809 w 3463"/>
                <a:gd name="T73" fmla="*/ 2321 h 2403"/>
                <a:gd name="T74" fmla="*/ 799 w 3463"/>
                <a:gd name="T75" fmla="*/ 2270 h 2403"/>
                <a:gd name="T76" fmla="*/ 805 w 3463"/>
                <a:gd name="T77" fmla="*/ 2235 h 2403"/>
                <a:gd name="T78" fmla="*/ 821 w 3463"/>
                <a:gd name="T79" fmla="*/ 2188 h 2403"/>
                <a:gd name="T80" fmla="*/ 859 w 3463"/>
                <a:gd name="T81" fmla="*/ 2109 h 2403"/>
                <a:gd name="T82" fmla="*/ 897 w 3463"/>
                <a:gd name="T83" fmla="*/ 2038 h 2403"/>
                <a:gd name="T84" fmla="*/ 917 w 3463"/>
                <a:gd name="T85" fmla="*/ 2001 h 2403"/>
                <a:gd name="T86" fmla="*/ 926 w 3463"/>
                <a:gd name="T87" fmla="*/ 1985 h 2403"/>
                <a:gd name="T88" fmla="*/ 133 w 3463"/>
                <a:gd name="T89" fmla="*/ 268 h 2403"/>
                <a:gd name="T90" fmla="*/ 82 w 3463"/>
                <a:gd name="T91" fmla="*/ 257 h 2403"/>
                <a:gd name="T92" fmla="*/ 39 w 3463"/>
                <a:gd name="T93" fmla="*/ 228 h 2403"/>
                <a:gd name="T94" fmla="*/ 9 w 3463"/>
                <a:gd name="T95" fmla="*/ 184 h 2403"/>
                <a:gd name="T96" fmla="*/ 0 w 3463"/>
                <a:gd name="T97" fmla="*/ 134 h 2403"/>
                <a:gd name="T98" fmla="*/ 2 w 3463"/>
                <a:gd name="T99" fmla="*/ 108 h 2403"/>
                <a:gd name="T100" fmla="*/ 22 w 3463"/>
                <a:gd name="T101" fmla="*/ 61 h 2403"/>
                <a:gd name="T102" fmla="*/ 60 w 3463"/>
                <a:gd name="T103" fmla="*/ 23 h 2403"/>
                <a:gd name="T104" fmla="*/ 108 w 3463"/>
                <a:gd name="T105" fmla="*/ 2 h 2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63" h="2403">
                  <a:moveTo>
                    <a:pt x="133" y="0"/>
                  </a:moveTo>
                  <a:lnTo>
                    <a:pt x="666" y="0"/>
                  </a:lnTo>
                  <a:lnTo>
                    <a:pt x="688" y="1"/>
                  </a:lnTo>
                  <a:lnTo>
                    <a:pt x="708" y="7"/>
                  </a:lnTo>
                  <a:lnTo>
                    <a:pt x="726" y="14"/>
                  </a:lnTo>
                  <a:lnTo>
                    <a:pt x="749" y="29"/>
                  </a:lnTo>
                  <a:lnTo>
                    <a:pt x="767" y="46"/>
                  </a:lnTo>
                  <a:lnTo>
                    <a:pt x="777" y="61"/>
                  </a:lnTo>
                  <a:lnTo>
                    <a:pt x="786" y="78"/>
                  </a:lnTo>
                  <a:lnTo>
                    <a:pt x="794" y="98"/>
                  </a:lnTo>
                  <a:lnTo>
                    <a:pt x="804" y="127"/>
                  </a:lnTo>
                  <a:lnTo>
                    <a:pt x="810" y="153"/>
                  </a:lnTo>
                  <a:lnTo>
                    <a:pt x="813" y="169"/>
                  </a:lnTo>
                  <a:lnTo>
                    <a:pt x="816" y="191"/>
                  </a:lnTo>
                  <a:lnTo>
                    <a:pt x="820" y="214"/>
                  </a:lnTo>
                  <a:lnTo>
                    <a:pt x="825" y="237"/>
                  </a:lnTo>
                  <a:lnTo>
                    <a:pt x="828" y="255"/>
                  </a:lnTo>
                  <a:lnTo>
                    <a:pt x="830" y="268"/>
                  </a:lnTo>
                  <a:lnTo>
                    <a:pt x="3329" y="268"/>
                  </a:lnTo>
                  <a:lnTo>
                    <a:pt x="3356" y="270"/>
                  </a:lnTo>
                  <a:lnTo>
                    <a:pt x="3380" y="277"/>
                  </a:lnTo>
                  <a:lnTo>
                    <a:pt x="3402" y="290"/>
                  </a:lnTo>
                  <a:lnTo>
                    <a:pt x="3423" y="307"/>
                  </a:lnTo>
                  <a:lnTo>
                    <a:pt x="3440" y="328"/>
                  </a:lnTo>
                  <a:lnTo>
                    <a:pt x="3453" y="350"/>
                  </a:lnTo>
                  <a:lnTo>
                    <a:pt x="3460" y="375"/>
                  </a:lnTo>
                  <a:lnTo>
                    <a:pt x="3463" y="401"/>
                  </a:lnTo>
                  <a:lnTo>
                    <a:pt x="3463" y="1469"/>
                  </a:lnTo>
                  <a:lnTo>
                    <a:pt x="3461" y="1493"/>
                  </a:lnTo>
                  <a:lnTo>
                    <a:pt x="3455" y="1516"/>
                  </a:lnTo>
                  <a:lnTo>
                    <a:pt x="3444" y="1538"/>
                  </a:lnTo>
                  <a:lnTo>
                    <a:pt x="3429" y="1558"/>
                  </a:lnTo>
                  <a:lnTo>
                    <a:pt x="3411" y="1576"/>
                  </a:lnTo>
                  <a:lnTo>
                    <a:pt x="3391" y="1588"/>
                  </a:lnTo>
                  <a:lnTo>
                    <a:pt x="3369" y="1598"/>
                  </a:lnTo>
                  <a:lnTo>
                    <a:pt x="3344" y="1603"/>
                  </a:lnTo>
                  <a:lnTo>
                    <a:pt x="1172" y="1857"/>
                  </a:lnTo>
                  <a:lnTo>
                    <a:pt x="1174" y="1868"/>
                  </a:lnTo>
                  <a:lnTo>
                    <a:pt x="1177" y="1883"/>
                  </a:lnTo>
                  <a:lnTo>
                    <a:pt x="1181" y="1902"/>
                  </a:lnTo>
                  <a:lnTo>
                    <a:pt x="1187" y="1931"/>
                  </a:lnTo>
                  <a:lnTo>
                    <a:pt x="1194" y="1957"/>
                  </a:lnTo>
                  <a:lnTo>
                    <a:pt x="1197" y="1982"/>
                  </a:lnTo>
                  <a:lnTo>
                    <a:pt x="1199" y="2004"/>
                  </a:lnTo>
                  <a:lnTo>
                    <a:pt x="1197" y="2016"/>
                  </a:lnTo>
                  <a:lnTo>
                    <a:pt x="1193" y="2033"/>
                  </a:lnTo>
                  <a:lnTo>
                    <a:pt x="1186" y="2053"/>
                  </a:lnTo>
                  <a:lnTo>
                    <a:pt x="1177" y="2078"/>
                  </a:lnTo>
                  <a:lnTo>
                    <a:pt x="1164" y="2105"/>
                  </a:lnTo>
                  <a:lnTo>
                    <a:pt x="1148" y="2137"/>
                  </a:lnTo>
                  <a:lnTo>
                    <a:pt x="3063" y="2137"/>
                  </a:lnTo>
                  <a:lnTo>
                    <a:pt x="3089" y="2139"/>
                  </a:lnTo>
                  <a:lnTo>
                    <a:pt x="3113" y="2146"/>
                  </a:lnTo>
                  <a:lnTo>
                    <a:pt x="3136" y="2159"/>
                  </a:lnTo>
                  <a:lnTo>
                    <a:pt x="3156" y="2176"/>
                  </a:lnTo>
                  <a:lnTo>
                    <a:pt x="3174" y="2197"/>
                  </a:lnTo>
                  <a:lnTo>
                    <a:pt x="3187" y="2219"/>
                  </a:lnTo>
                  <a:lnTo>
                    <a:pt x="3194" y="2244"/>
                  </a:lnTo>
                  <a:lnTo>
                    <a:pt x="3196" y="2270"/>
                  </a:lnTo>
                  <a:lnTo>
                    <a:pt x="3194" y="2297"/>
                  </a:lnTo>
                  <a:lnTo>
                    <a:pt x="3187" y="2321"/>
                  </a:lnTo>
                  <a:lnTo>
                    <a:pt x="3174" y="2343"/>
                  </a:lnTo>
                  <a:lnTo>
                    <a:pt x="3156" y="2364"/>
                  </a:lnTo>
                  <a:lnTo>
                    <a:pt x="3136" y="2381"/>
                  </a:lnTo>
                  <a:lnTo>
                    <a:pt x="3113" y="2394"/>
                  </a:lnTo>
                  <a:lnTo>
                    <a:pt x="3089" y="2401"/>
                  </a:lnTo>
                  <a:lnTo>
                    <a:pt x="3063" y="2403"/>
                  </a:lnTo>
                  <a:lnTo>
                    <a:pt x="932" y="2403"/>
                  </a:lnTo>
                  <a:lnTo>
                    <a:pt x="906" y="2401"/>
                  </a:lnTo>
                  <a:lnTo>
                    <a:pt x="882" y="2394"/>
                  </a:lnTo>
                  <a:lnTo>
                    <a:pt x="859" y="2381"/>
                  </a:lnTo>
                  <a:lnTo>
                    <a:pt x="838" y="2364"/>
                  </a:lnTo>
                  <a:lnTo>
                    <a:pt x="821" y="2343"/>
                  </a:lnTo>
                  <a:lnTo>
                    <a:pt x="809" y="2321"/>
                  </a:lnTo>
                  <a:lnTo>
                    <a:pt x="801" y="2297"/>
                  </a:lnTo>
                  <a:lnTo>
                    <a:pt x="799" y="2270"/>
                  </a:lnTo>
                  <a:lnTo>
                    <a:pt x="800" y="2254"/>
                  </a:lnTo>
                  <a:lnTo>
                    <a:pt x="805" y="2235"/>
                  </a:lnTo>
                  <a:lnTo>
                    <a:pt x="812" y="2213"/>
                  </a:lnTo>
                  <a:lnTo>
                    <a:pt x="821" y="2188"/>
                  </a:lnTo>
                  <a:lnTo>
                    <a:pt x="839" y="2151"/>
                  </a:lnTo>
                  <a:lnTo>
                    <a:pt x="859" y="2109"/>
                  </a:lnTo>
                  <a:lnTo>
                    <a:pt x="884" y="2064"/>
                  </a:lnTo>
                  <a:lnTo>
                    <a:pt x="897" y="2038"/>
                  </a:lnTo>
                  <a:lnTo>
                    <a:pt x="909" y="2016"/>
                  </a:lnTo>
                  <a:lnTo>
                    <a:pt x="917" y="2001"/>
                  </a:lnTo>
                  <a:lnTo>
                    <a:pt x="923" y="1990"/>
                  </a:lnTo>
                  <a:lnTo>
                    <a:pt x="926" y="1985"/>
                  </a:lnTo>
                  <a:lnTo>
                    <a:pt x="558" y="268"/>
                  </a:lnTo>
                  <a:lnTo>
                    <a:pt x="133" y="268"/>
                  </a:lnTo>
                  <a:lnTo>
                    <a:pt x="108" y="265"/>
                  </a:lnTo>
                  <a:lnTo>
                    <a:pt x="82" y="257"/>
                  </a:lnTo>
                  <a:lnTo>
                    <a:pt x="60" y="246"/>
                  </a:lnTo>
                  <a:lnTo>
                    <a:pt x="39" y="228"/>
                  </a:lnTo>
                  <a:lnTo>
                    <a:pt x="22" y="208"/>
                  </a:lnTo>
                  <a:lnTo>
                    <a:pt x="9" y="184"/>
                  </a:lnTo>
                  <a:lnTo>
                    <a:pt x="2" y="160"/>
                  </a:lnTo>
                  <a:lnTo>
                    <a:pt x="0" y="134"/>
                  </a:lnTo>
                  <a:lnTo>
                    <a:pt x="0" y="134"/>
                  </a:lnTo>
                  <a:lnTo>
                    <a:pt x="2" y="108"/>
                  </a:lnTo>
                  <a:lnTo>
                    <a:pt x="9" y="83"/>
                  </a:lnTo>
                  <a:lnTo>
                    <a:pt x="22" y="61"/>
                  </a:lnTo>
                  <a:lnTo>
                    <a:pt x="39" y="41"/>
                  </a:lnTo>
                  <a:lnTo>
                    <a:pt x="60" y="23"/>
                  </a:lnTo>
                  <a:lnTo>
                    <a:pt x="82" y="10"/>
                  </a:lnTo>
                  <a:lnTo>
                    <a:pt x="108" y="2"/>
                  </a:lnTo>
                  <a:lnTo>
                    <a:pt x="1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8" name="Freeform 163"/>
            <p:cNvSpPr>
              <a:spLocks/>
            </p:cNvSpPr>
            <p:nvPr/>
          </p:nvSpPr>
          <p:spPr bwMode="auto">
            <a:xfrm>
              <a:off x="11210925" y="9415463"/>
              <a:ext cx="211138" cy="212725"/>
            </a:xfrm>
            <a:custGeom>
              <a:avLst/>
              <a:gdLst>
                <a:gd name="T0" fmla="*/ 266 w 533"/>
                <a:gd name="T1" fmla="*/ 0 h 535"/>
                <a:gd name="T2" fmla="*/ 302 w 533"/>
                <a:gd name="T3" fmla="*/ 2 h 535"/>
                <a:gd name="T4" fmla="*/ 337 w 533"/>
                <a:gd name="T5" fmla="*/ 10 h 535"/>
                <a:gd name="T6" fmla="*/ 368 w 533"/>
                <a:gd name="T7" fmla="*/ 20 h 535"/>
                <a:gd name="T8" fmla="*/ 399 w 533"/>
                <a:gd name="T9" fmla="*/ 35 h 535"/>
                <a:gd name="T10" fmla="*/ 427 w 533"/>
                <a:gd name="T11" fmla="*/ 55 h 535"/>
                <a:gd name="T12" fmla="*/ 455 w 533"/>
                <a:gd name="T13" fmla="*/ 79 h 535"/>
                <a:gd name="T14" fmla="*/ 479 w 533"/>
                <a:gd name="T15" fmla="*/ 106 h 535"/>
                <a:gd name="T16" fmla="*/ 498 w 533"/>
                <a:gd name="T17" fmla="*/ 135 h 535"/>
                <a:gd name="T18" fmla="*/ 513 w 533"/>
                <a:gd name="T19" fmla="*/ 165 h 535"/>
                <a:gd name="T20" fmla="*/ 524 w 533"/>
                <a:gd name="T21" fmla="*/ 198 h 535"/>
                <a:gd name="T22" fmla="*/ 531 w 533"/>
                <a:gd name="T23" fmla="*/ 232 h 535"/>
                <a:gd name="T24" fmla="*/ 533 w 533"/>
                <a:gd name="T25" fmla="*/ 268 h 535"/>
                <a:gd name="T26" fmla="*/ 531 w 533"/>
                <a:gd name="T27" fmla="*/ 304 h 535"/>
                <a:gd name="T28" fmla="*/ 524 w 533"/>
                <a:gd name="T29" fmla="*/ 338 h 535"/>
                <a:gd name="T30" fmla="*/ 513 w 533"/>
                <a:gd name="T31" fmla="*/ 370 h 535"/>
                <a:gd name="T32" fmla="*/ 498 w 533"/>
                <a:gd name="T33" fmla="*/ 401 h 535"/>
                <a:gd name="T34" fmla="*/ 479 w 533"/>
                <a:gd name="T35" fmla="*/ 430 h 535"/>
                <a:gd name="T36" fmla="*/ 455 w 533"/>
                <a:gd name="T37" fmla="*/ 457 h 535"/>
                <a:gd name="T38" fmla="*/ 427 w 533"/>
                <a:gd name="T39" fmla="*/ 480 h 535"/>
                <a:gd name="T40" fmla="*/ 399 w 533"/>
                <a:gd name="T41" fmla="*/ 500 h 535"/>
                <a:gd name="T42" fmla="*/ 368 w 533"/>
                <a:gd name="T43" fmla="*/ 515 h 535"/>
                <a:gd name="T44" fmla="*/ 337 w 533"/>
                <a:gd name="T45" fmla="*/ 526 h 535"/>
                <a:gd name="T46" fmla="*/ 302 w 533"/>
                <a:gd name="T47" fmla="*/ 532 h 535"/>
                <a:gd name="T48" fmla="*/ 266 w 533"/>
                <a:gd name="T49" fmla="*/ 535 h 535"/>
                <a:gd name="T50" fmla="*/ 230 w 533"/>
                <a:gd name="T51" fmla="*/ 532 h 535"/>
                <a:gd name="T52" fmla="*/ 196 w 533"/>
                <a:gd name="T53" fmla="*/ 526 h 535"/>
                <a:gd name="T54" fmla="*/ 164 w 533"/>
                <a:gd name="T55" fmla="*/ 515 h 535"/>
                <a:gd name="T56" fmla="*/ 133 w 533"/>
                <a:gd name="T57" fmla="*/ 500 h 535"/>
                <a:gd name="T58" fmla="*/ 105 w 533"/>
                <a:gd name="T59" fmla="*/ 480 h 535"/>
                <a:gd name="T60" fmla="*/ 78 w 533"/>
                <a:gd name="T61" fmla="*/ 457 h 535"/>
                <a:gd name="T62" fmla="*/ 54 w 533"/>
                <a:gd name="T63" fmla="*/ 430 h 535"/>
                <a:gd name="T64" fmla="*/ 35 w 533"/>
                <a:gd name="T65" fmla="*/ 401 h 535"/>
                <a:gd name="T66" fmla="*/ 19 w 533"/>
                <a:gd name="T67" fmla="*/ 370 h 535"/>
                <a:gd name="T68" fmla="*/ 9 w 533"/>
                <a:gd name="T69" fmla="*/ 338 h 535"/>
                <a:gd name="T70" fmla="*/ 2 w 533"/>
                <a:gd name="T71" fmla="*/ 304 h 535"/>
                <a:gd name="T72" fmla="*/ 0 w 533"/>
                <a:gd name="T73" fmla="*/ 268 h 535"/>
                <a:gd name="T74" fmla="*/ 2 w 533"/>
                <a:gd name="T75" fmla="*/ 232 h 535"/>
                <a:gd name="T76" fmla="*/ 9 w 533"/>
                <a:gd name="T77" fmla="*/ 198 h 535"/>
                <a:gd name="T78" fmla="*/ 19 w 533"/>
                <a:gd name="T79" fmla="*/ 165 h 535"/>
                <a:gd name="T80" fmla="*/ 35 w 533"/>
                <a:gd name="T81" fmla="*/ 135 h 535"/>
                <a:gd name="T82" fmla="*/ 54 w 533"/>
                <a:gd name="T83" fmla="*/ 106 h 535"/>
                <a:gd name="T84" fmla="*/ 78 w 533"/>
                <a:gd name="T85" fmla="*/ 79 h 535"/>
                <a:gd name="T86" fmla="*/ 105 w 533"/>
                <a:gd name="T87" fmla="*/ 55 h 535"/>
                <a:gd name="T88" fmla="*/ 133 w 533"/>
                <a:gd name="T89" fmla="*/ 35 h 535"/>
                <a:gd name="T90" fmla="*/ 164 w 533"/>
                <a:gd name="T91" fmla="*/ 20 h 535"/>
                <a:gd name="T92" fmla="*/ 196 w 533"/>
                <a:gd name="T93" fmla="*/ 10 h 535"/>
                <a:gd name="T94" fmla="*/ 230 w 533"/>
                <a:gd name="T95" fmla="*/ 2 h 535"/>
                <a:gd name="T96" fmla="*/ 266 w 533"/>
                <a:gd name="T97"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3" h="535">
                  <a:moveTo>
                    <a:pt x="266" y="0"/>
                  </a:moveTo>
                  <a:lnTo>
                    <a:pt x="302" y="2"/>
                  </a:lnTo>
                  <a:lnTo>
                    <a:pt x="337" y="10"/>
                  </a:lnTo>
                  <a:lnTo>
                    <a:pt x="368" y="20"/>
                  </a:lnTo>
                  <a:lnTo>
                    <a:pt x="399" y="35"/>
                  </a:lnTo>
                  <a:lnTo>
                    <a:pt x="427" y="55"/>
                  </a:lnTo>
                  <a:lnTo>
                    <a:pt x="455" y="79"/>
                  </a:lnTo>
                  <a:lnTo>
                    <a:pt x="479" y="106"/>
                  </a:lnTo>
                  <a:lnTo>
                    <a:pt x="498" y="135"/>
                  </a:lnTo>
                  <a:lnTo>
                    <a:pt x="513" y="165"/>
                  </a:lnTo>
                  <a:lnTo>
                    <a:pt x="524" y="198"/>
                  </a:lnTo>
                  <a:lnTo>
                    <a:pt x="531" y="232"/>
                  </a:lnTo>
                  <a:lnTo>
                    <a:pt x="533" y="268"/>
                  </a:lnTo>
                  <a:lnTo>
                    <a:pt x="531" y="304"/>
                  </a:lnTo>
                  <a:lnTo>
                    <a:pt x="524" y="338"/>
                  </a:lnTo>
                  <a:lnTo>
                    <a:pt x="513" y="370"/>
                  </a:lnTo>
                  <a:lnTo>
                    <a:pt x="498" y="401"/>
                  </a:lnTo>
                  <a:lnTo>
                    <a:pt x="479" y="430"/>
                  </a:lnTo>
                  <a:lnTo>
                    <a:pt x="455" y="457"/>
                  </a:lnTo>
                  <a:lnTo>
                    <a:pt x="427" y="480"/>
                  </a:lnTo>
                  <a:lnTo>
                    <a:pt x="399" y="500"/>
                  </a:lnTo>
                  <a:lnTo>
                    <a:pt x="368" y="515"/>
                  </a:lnTo>
                  <a:lnTo>
                    <a:pt x="337" y="526"/>
                  </a:lnTo>
                  <a:lnTo>
                    <a:pt x="302" y="532"/>
                  </a:lnTo>
                  <a:lnTo>
                    <a:pt x="266" y="535"/>
                  </a:lnTo>
                  <a:lnTo>
                    <a:pt x="230" y="532"/>
                  </a:lnTo>
                  <a:lnTo>
                    <a:pt x="196" y="526"/>
                  </a:lnTo>
                  <a:lnTo>
                    <a:pt x="164" y="515"/>
                  </a:lnTo>
                  <a:lnTo>
                    <a:pt x="133" y="500"/>
                  </a:lnTo>
                  <a:lnTo>
                    <a:pt x="105" y="480"/>
                  </a:lnTo>
                  <a:lnTo>
                    <a:pt x="78" y="457"/>
                  </a:lnTo>
                  <a:lnTo>
                    <a:pt x="54" y="430"/>
                  </a:lnTo>
                  <a:lnTo>
                    <a:pt x="35" y="401"/>
                  </a:lnTo>
                  <a:lnTo>
                    <a:pt x="19" y="370"/>
                  </a:lnTo>
                  <a:lnTo>
                    <a:pt x="9" y="338"/>
                  </a:lnTo>
                  <a:lnTo>
                    <a:pt x="2" y="304"/>
                  </a:lnTo>
                  <a:lnTo>
                    <a:pt x="0" y="268"/>
                  </a:lnTo>
                  <a:lnTo>
                    <a:pt x="2" y="232"/>
                  </a:lnTo>
                  <a:lnTo>
                    <a:pt x="9" y="198"/>
                  </a:lnTo>
                  <a:lnTo>
                    <a:pt x="19" y="165"/>
                  </a:lnTo>
                  <a:lnTo>
                    <a:pt x="35" y="135"/>
                  </a:lnTo>
                  <a:lnTo>
                    <a:pt x="54" y="106"/>
                  </a:lnTo>
                  <a:lnTo>
                    <a:pt x="78" y="79"/>
                  </a:lnTo>
                  <a:lnTo>
                    <a:pt x="105" y="55"/>
                  </a:lnTo>
                  <a:lnTo>
                    <a:pt x="133" y="35"/>
                  </a:lnTo>
                  <a:lnTo>
                    <a:pt x="164" y="20"/>
                  </a:lnTo>
                  <a:lnTo>
                    <a:pt x="196" y="10"/>
                  </a:lnTo>
                  <a:lnTo>
                    <a:pt x="230" y="2"/>
                  </a:lnTo>
                  <a:lnTo>
                    <a:pt x="2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aphicFrame>
        <p:nvGraphicFramePr>
          <p:cNvPr id="52" name="Chart 51"/>
          <p:cNvGraphicFramePr/>
          <p:nvPr>
            <p:extLst>
              <p:ext uri="{D42A27DB-BD31-4B8C-83A1-F6EECF244321}">
                <p14:modId xmlns:p14="http://schemas.microsoft.com/office/powerpoint/2010/main" val="2520533276"/>
              </p:ext>
            </p:extLst>
          </p:nvPr>
        </p:nvGraphicFramePr>
        <p:xfrm>
          <a:off x="6063807" y="2895452"/>
          <a:ext cx="4057650" cy="23913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6" name="Chart 75"/>
          <p:cNvGraphicFramePr/>
          <p:nvPr>
            <p:extLst>
              <p:ext uri="{D42A27DB-BD31-4B8C-83A1-F6EECF244321}">
                <p14:modId xmlns:p14="http://schemas.microsoft.com/office/powerpoint/2010/main" val="2371992751"/>
              </p:ext>
            </p:extLst>
          </p:nvPr>
        </p:nvGraphicFramePr>
        <p:xfrm>
          <a:off x="9582861" y="2857086"/>
          <a:ext cx="4057650" cy="239137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7" name="Chart 76"/>
          <p:cNvGraphicFramePr/>
          <p:nvPr>
            <p:extLst>
              <p:ext uri="{D42A27DB-BD31-4B8C-83A1-F6EECF244321}">
                <p14:modId xmlns:p14="http://schemas.microsoft.com/office/powerpoint/2010/main" val="1726621879"/>
              </p:ext>
            </p:extLst>
          </p:nvPr>
        </p:nvGraphicFramePr>
        <p:xfrm>
          <a:off x="13101915" y="2818720"/>
          <a:ext cx="4057650" cy="2391377"/>
        </p:xfrm>
        <a:graphic>
          <a:graphicData uri="http://schemas.openxmlformats.org/drawingml/2006/chart">
            <c:chart xmlns:c="http://schemas.openxmlformats.org/drawingml/2006/chart" xmlns:r="http://schemas.openxmlformats.org/officeDocument/2006/relationships" r:id="rId4"/>
          </a:graphicData>
        </a:graphic>
      </p:graphicFrame>
      <p:sp>
        <p:nvSpPr>
          <p:cNvPr id="78" name="Rectangle 77"/>
          <p:cNvSpPr/>
          <p:nvPr/>
        </p:nvSpPr>
        <p:spPr>
          <a:xfrm>
            <a:off x="7416835" y="3766085"/>
            <a:ext cx="1471854" cy="646331"/>
          </a:xfrm>
          <a:prstGeom prst="rect">
            <a:avLst/>
          </a:prstGeom>
        </p:spPr>
        <p:txBody>
          <a:bodyPr wrap="square">
            <a:spAutoFit/>
          </a:bodyPr>
          <a:lstStyle/>
          <a:p>
            <a:pPr algn="ctr"/>
            <a:r>
              <a:rPr lang="en-GB" sz="3600" dirty="0" smtClean="0">
                <a:ea typeface="Open Sans Light" panose="020B0306030504020204" pitchFamily="34" charset="0"/>
                <a:cs typeface="Open Sans Light" panose="020B0306030504020204" pitchFamily="34" charset="0"/>
              </a:rPr>
              <a:t>72%</a:t>
            </a:r>
            <a:endParaRPr lang="en-GB" sz="3600" dirty="0">
              <a:ea typeface="Open Sans Light" panose="020B0306030504020204" pitchFamily="34" charset="0"/>
              <a:cs typeface="Open Sans Light" panose="020B0306030504020204" pitchFamily="34" charset="0"/>
            </a:endParaRPr>
          </a:p>
        </p:txBody>
      </p:sp>
      <p:sp>
        <p:nvSpPr>
          <p:cNvPr id="79" name="Rectangle 78"/>
          <p:cNvSpPr/>
          <p:nvPr/>
        </p:nvSpPr>
        <p:spPr>
          <a:xfrm>
            <a:off x="10922035" y="3766085"/>
            <a:ext cx="1471854" cy="646331"/>
          </a:xfrm>
          <a:prstGeom prst="rect">
            <a:avLst/>
          </a:prstGeom>
        </p:spPr>
        <p:txBody>
          <a:bodyPr wrap="square">
            <a:spAutoFit/>
          </a:bodyPr>
          <a:lstStyle/>
          <a:p>
            <a:pPr algn="ctr"/>
            <a:r>
              <a:rPr lang="en-GB" sz="3600" dirty="0" smtClean="0">
                <a:ea typeface="Open Sans Light" panose="020B0306030504020204" pitchFamily="34" charset="0"/>
                <a:cs typeface="Open Sans Light" panose="020B0306030504020204" pitchFamily="34" charset="0"/>
              </a:rPr>
              <a:t>85%</a:t>
            </a:r>
            <a:endParaRPr lang="en-GB" sz="3600" dirty="0">
              <a:ea typeface="Open Sans Light" panose="020B0306030504020204" pitchFamily="34" charset="0"/>
              <a:cs typeface="Open Sans Light" panose="020B0306030504020204" pitchFamily="34" charset="0"/>
            </a:endParaRPr>
          </a:p>
        </p:txBody>
      </p:sp>
      <p:sp>
        <p:nvSpPr>
          <p:cNvPr id="80" name="Rectangle 79"/>
          <p:cNvSpPr/>
          <p:nvPr/>
        </p:nvSpPr>
        <p:spPr>
          <a:xfrm>
            <a:off x="14427235" y="3766085"/>
            <a:ext cx="1471854" cy="646331"/>
          </a:xfrm>
          <a:prstGeom prst="rect">
            <a:avLst/>
          </a:prstGeom>
        </p:spPr>
        <p:txBody>
          <a:bodyPr wrap="square">
            <a:spAutoFit/>
          </a:bodyPr>
          <a:lstStyle/>
          <a:p>
            <a:pPr algn="ctr"/>
            <a:r>
              <a:rPr lang="en-GB" sz="3600" dirty="0" smtClean="0">
                <a:ea typeface="Open Sans Light" panose="020B0306030504020204" pitchFamily="34" charset="0"/>
                <a:cs typeface="Open Sans Light" panose="020B0306030504020204" pitchFamily="34" charset="0"/>
              </a:rPr>
              <a:t>46%</a:t>
            </a:r>
            <a:endParaRPr lang="en-GB" sz="3600" dirty="0">
              <a:ea typeface="Open Sans Light" panose="020B0306030504020204" pitchFamily="34" charset="0"/>
              <a:cs typeface="Open Sans Light" panose="020B0306030504020204" pitchFamily="34" charset="0"/>
            </a:endParaRPr>
          </a:p>
        </p:txBody>
      </p:sp>
      <p:sp>
        <p:nvSpPr>
          <p:cNvPr id="81" name="Rectangle 80"/>
          <p:cNvSpPr/>
          <p:nvPr/>
        </p:nvSpPr>
        <p:spPr>
          <a:xfrm>
            <a:off x="6995287" y="5592805"/>
            <a:ext cx="2319802" cy="523220"/>
          </a:xfrm>
          <a:prstGeom prst="rect">
            <a:avLst/>
          </a:prstGeom>
        </p:spPr>
        <p:txBody>
          <a:bodyPr wrap="squar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Photoshop</a:t>
            </a:r>
            <a:endParaRPr lang="en-GB" sz="2800" dirty="0">
              <a:latin typeface="Open Sans" panose="020B0606030504020204" pitchFamily="34" charset="0"/>
              <a:ea typeface="Open Sans" panose="020B0606030504020204" pitchFamily="34" charset="0"/>
              <a:cs typeface="Open Sans" panose="020B0606030504020204" pitchFamily="34" charset="0"/>
            </a:endParaRPr>
          </a:p>
        </p:txBody>
      </p:sp>
      <p:sp>
        <p:nvSpPr>
          <p:cNvPr id="82" name="Rectangle 81"/>
          <p:cNvSpPr/>
          <p:nvPr/>
        </p:nvSpPr>
        <p:spPr>
          <a:xfrm>
            <a:off x="10498061" y="5587322"/>
            <a:ext cx="2319802" cy="523220"/>
          </a:xfrm>
          <a:prstGeom prst="rect">
            <a:avLst/>
          </a:prstGeom>
        </p:spPr>
        <p:txBody>
          <a:bodyPr wrap="squar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Graphic</a:t>
            </a:r>
            <a:endParaRPr lang="en-GB" sz="2800" dirty="0">
              <a:latin typeface="Open Sans" panose="020B0606030504020204" pitchFamily="34" charset="0"/>
              <a:ea typeface="Open Sans" panose="020B0606030504020204" pitchFamily="34" charset="0"/>
              <a:cs typeface="Open Sans" panose="020B0606030504020204" pitchFamily="34" charset="0"/>
            </a:endParaRPr>
          </a:p>
        </p:txBody>
      </p:sp>
      <p:sp>
        <p:nvSpPr>
          <p:cNvPr id="83" name="Rectangle 82"/>
          <p:cNvSpPr/>
          <p:nvPr/>
        </p:nvSpPr>
        <p:spPr>
          <a:xfrm>
            <a:off x="14003261" y="5587322"/>
            <a:ext cx="2319802" cy="523220"/>
          </a:xfrm>
          <a:prstGeom prst="rect">
            <a:avLst/>
          </a:prstGeom>
        </p:spPr>
        <p:txBody>
          <a:bodyPr wrap="square">
            <a:spAutoFit/>
          </a:bodyPr>
          <a:lstStyle/>
          <a:p>
            <a:pPr algn="ctr"/>
            <a:r>
              <a:rPr lang="en-GB" sz="2800" dirty="0">
                <a:latin typeface="Open Sans" panose="020B0606030504020204" pitchFamily="34" charset="0"/>
                <a:ea typeface="Open Sans" panose="020B0606030504020204" pitchFamily="34" charset="0"/>
                <a:cs typeface="Open Sans" panose="020B0606030504020204" pitchFamily="34" charset="0"/>
              </a:rPr>
              <a:t>Illustrator</a:t>
            </a:r>
          </a:p>
        </p:txBody>
      </p:sp>
      <p:grpSp>
        <p:nvGrpSpPr>
          <p:cNvPr id="5" name="Group 4"/>
          <p:cNvGrpSpPr/>
          <p:nvPr/>
        </p:nvGrpSpPr>
        <p:grpSpPr>
          <a:xfrm>
            <a:off x="8257826" y="7602598"/>
            <a:ext cx="7448707" cy="995175"/>
            <a:chOff x="8257826" y="7602598"/>
            <a:chExt cx="7448707" cy="995175"/>
          </a:xfrm>
        </p:grpSpPr>
        <p:grpSp>
          <p:nvGrpSpPr>
            <p:cNvPr id="4" name="Group 3"/>
            <p:cNvGrpSpPr/>
            <p:nvPr/>
          </p:nvGrpSpPr>
          <p:grpSpPr>
            <a:xfrm>
              <a:off x="8480402" y="7602598"/>
              <a:ext cx="6967939" cy="391781"/>
              <a:chOff x="8480402" y="7602598"/>
              <a:chExt cx="6967939" cy="391781"/>
            </a:xfrm>
          </p:grpSpPr>
          <p:grpSp>
            <p:nvGrpSpPr>
              <p:cNvPr id="84" name="Group 83"/>
              <p:cNvGrpSpPr/>
              <p:nvPr/>
            </p:nvGrpSpPr>
            <p:grpSpPr>
              <a:xfrm>
                <a:off x="12155728" y="7658364"/>
                <a:ext cx="362021" cy="306841"/>
                <a:chOff x="6249988" y="3602038"/>
                <a:chExt cx="1374775" cy="1165225"/>
              </a:xfrm>
            </p:grpSpPr>
            <p:sp>
              <p:nvSpPr>
                <p:cNvPr id="85" name="Freeform 41"/>
                <p:cNvSpPr>
                  <a:spLocks noEditPoints="1"/>
                </p:cNvSpPr>
                <p:nvPr/>
              </p:nvSpPr>
              <p:spPr bwMode="auto">
                <a:xfrm>
                  <a:off x="6249988" y="3602038"/>
                  <a:ext cx="1374775" cy="1165225"/>
                </a:xfrm>
                <a:custGeom>
                  <a:avLst/>
                  <a:gdLst>
                    <a:gd name="T0" fmla="*/ 800 w 3463"/>
                    <a:gd name="T1" fmla="*/ 1437 h 2938"/>
                    <a:gd name="T2" fmla="*/ 610 w 3463"/>
                    <a:gd name="T3" fmla="*/ 1578 h 2938"/>
                    <a:gd name="T4" fmla="*/ 486 w 3463"/>
                    <a:gd name="T5" fmla="*/ 1826 h 2938"/>
                    <a:gd name="T6" fmla="*/ 473 w 3463"/>
                    <a:gd name="T7" fmla="*/ 2120 h 2938"/>
                    <a:gd name="T8" fmla="*/ 561 w 3463"/>
                    <a:gd name="T9" fmla="*/ 2376 h 2938"/>
                    <a:gd name="T10" fmla="*/ 745 w 3463"/>
                    <a:gd name="T11" fmla="*/ 2568 h 2938"/>
                    <a:gd name="T12" fmla="*/ 1030 w 3463"/>
                    <a:gd name="T13" fmla="*/ 2685 h 2938"/>
                    <a:gd name="T14" fmla="*/ 1394 w 3463"/>
                    <a:gd name="T15" fmla="*/ 2736 h 2938"/>
                    <a:gd name="T16" fmla="*/ 2069 w 3463"/>
                    <a:gd name="T17" fmla="*/ 2736 h 2938"/>
                    <a:gd name="T18" fmla="*/ 2433 w 3463"/>
                    <a:gd name="T19" fmla="*/ 2685 h 2938"/>
                    <a:gd name="T20" fmla="*/ 2719 w 3463"/>
                    <a:gd name="T21" fmla="*/ 2568 h 2938"/>
                    <a:gd name="T22" fmla="*/ 2902 w 3463"/>
                    <a:gd name="T23" fmla="*/ 2376 h 2938"/>
                    <a:gd name="T24" fmla="*/ 2989 w 3463"/>
                    <a:gd name="T25" fmla="*/ 2120 h 2938"/>
                    <a:gd name="T26" fmla="*/ 2976 w 3463"/>
                    <a:gd name="T27" fmla="*/ 1826 h 2938"/>
                    <a:gd name="T28" fmla="*/ 2853 w 3463"/>
                    <a:gd name="T29" fmla="*/ 1578 h 2938"/>
                    <a:gd name="T30" fmla="*/ 2662 w 3463"/>
                    <a:gd name="T31" fmla="*/ 1437 h 2938"/>
                    <a:gd name="T32" fmla="*/ 2442 w 3463"/>
                    <a:gd name="T33" fmla="*/ 1403 h 2938"/>
                    <a:gd name="T34" fmla="*/ 2245 w 3463"/>
                    <a:gd name="T35" fmla="*/ 1422 h 2938"/>
                    <a:gd name="T36" fmla="*/ 1902 w 3463"/>
                    <a:gd name="T37" fmla="*/ 1463 h 2938"/>
                    <a:gd name="T38" fmla="*/ 1481 w 3463"/>
                    <a:gd name="T39" fmla="*/ 1456 h 2938"/>
                    <a:gd name="T40" fmla="*/ 1168 w 3463"/>
                    <a:gd name="T41" fmla="*/ 1416 h 2938"/>
                    <a:gd name="T42" fmla="*/ 999 w 3463"/>
                    <a:gd name="T43" fmla="*/ 1402 h 2938"/>
                    <a:gd name="T44" fmla="*/ 608 w 3463"/>
                    <a:gd name="T45" fmla="*/ 37 h 2938"/>
                    <a:gd name="T46" fmla="*/ 912 w 3463"/>
                    <a:gd name="T47" fmla="*/ 189 h 2938"/>
                    <a:gd name="T48" fmla="*/ 1371 w 3463"/>
                    <a:gd name="T49" fmla="*/ 294 h 2938"/>
                    <a:gd name="T50" fmla="*/ 2006 w 3463"/>
                    <a:gd name="T51" fmla="*/ 278 h 2938"/>
                    <a:gd name="T52" fmla="*/ 2488 w 3463"/>
                    <a:gd name="T53" fmla="*/ 230 h 2938"/>
                    <a:gd name="T54" fmla="*/ 2795 w 3463"/>
                    <a:gd name="T55" fmla="*/ 57 h 2938"/>
                    <a:gd name="T56" fmla="*/ 3130 w 3463"/>
                    <a:gd name="T57" fmla="*/ 0 h 2938"/>
                    <a:gd name="T58" fmla="*/ 3233 w 3463"/>
                    <a:gd name="T59" fmla="*/ 376 h 2938"/>
                    <a:gd name="T60" fmla="*/ 3199 w 3463"/>
                    <a:gd name="T61" fmla="*/ 737 h 2938"/>
                    <a:gd name="T62" fmla="*/ 3348 w 3463"/>
                    <a:gd name="T63" fmla="*/ 1070 h 2938"/>
                    <a:gd name="T64" fmla="*/ 3454 w 3463"/>
                    <a:gd name="T65" fmla="*/ 1460 h 2938"/>
                    <a:gd name="T66" fmla="*/ 3448 w 3463"/>
                    <a:gd name="T67" fmla="*/ 1904 h 2938"/>
                    <a:gd name="T68" fmla="*/ 3362 w 3463"/>
                    <a:gd name="T69" fmla="*/ 2267 h 2938"/>
                    <a:gd name="T70" fmla="*/ 3203 w 3463"/>
                    <a:gd name="T71" fmla="*/ 2522 h 2938"/>
                    <a:gd name="T72" fmla="*/ 2899 w 3463"/>
                    <a:gd name="T73" fmla="*/ 2749 h 2938"/>
                    <a:gd name="T74" fmla="*/ 2548 w 3463"/>
                    <a:gd name="T75" fmla="*/ 2866 h 2938"/>
                    <a:gd name="T76" fmla="*/ 2177 w 3463"/>
                    <a:gd name="T77" fmla="*/ 2923 h 2938"/>
                    <a:gd name="T78" fmla="*/ 1764 w 3463"/>
                    <a:gd name="T79" fmla="*/ 2938 h 2938"/>
                    <a:gd name="T80" fmla="*/ 1326 w 3463"/>
                    <a:gd name="T81" fmla="*/ 2921 h 2938"/>
                    <a:gd name="T82" fmla="*/ 919 w 3463"/>
                    <a:gd name="T83" fmla="*/ 2863 h 2938"/>
                    <a:gd name="T84" fmla="*/ 504 w 3463"/>
                    <a:gd name="T85" fmla="*/ 2708 h 2938"/>
                    <a:gd name="T86" fmla="*/ 266 w 3463"/>
                    <a:gd name="T87" fmla="*/ 2524 h 2938"/>
                    <a:gd name="T88" fmla="*/ 102 w 3463"/>
                    <a:gd name="T89" fmla="*/ 2267 h 2938"/>
                    <a:gd name="T90" fmla="*/ 15 w 3463"/>
                    <a:gd name="T91" fmla="*/ 1905 h 2938"/>
                    <a:gd name="T92" fmla="*/ 2 w 3463"/>
                    <a:gd name="T93" fmla="*/ 1547 h 2938"/>
                    <a:gd name="T94" fmla="*/ 84 w 3463"/>
                    <a:gd name="T95" fmla="*/ 1145 h 2938"/>
                    <a:gd name="T96" fmla="*/ 283 w 3463"/>
                    <a:gd name="T97" fmla="*/ 810 h 2938"/>
                    <a:gd name="T98" fmla="*/ 227 w 3463"/>
                    <a:gd name="T99" fmla="*/ 455 h 2938"/>
                    <a:gd name="T100" fmla="*/ 301 w 3463"/>
                    <a:gd name="T101" fmla="*/ 72 h 2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63" h="2938">
                      <a:moveTo>
                        <a:pt x="999" y="1402"/>
                      </a:moveTo>
                      <a:lnTo>
                        <a:pt x="946" y="1404"/>
                      </a:lnTo>
                      <a:lnTo>
                        <a:pt x="894" y="1411"/>
                      </a:lnTo>
                      <a:lnTo>
                        <a:pt x="847" y="1422"/>
                      </a:lnTo>
                      <a:lnTo>
                        <a:pt x="800" y="1437"/>
                      </a:lnTo>
                      <a:lnTo>
                        <a:pt x="757" y="1456"/>
                      </a:lnTo>
                      <a:lnTo>
                        <a:pt x="717" y="1480"/>
                      </a:lnTo>
                      <a:lnTo>
                        <a:pt x="678" y="1508"/>
                      </a:lnTo>
                      <a:lnTo>
                        <a:pt x="643" y="1541"/>
                      </a:lnTo>
                      <a:lnTo>
                        <a:pt x="610" y="1578"/>
                      </a:lnTo>
                      <a:lnTo>
                        <a:pt x="576" y="1622"/>
                      </a:lnTo>
                      <a:lnTo>
                        <a:pt x="547" y="1670"/>
                      </a:lnTo>
                      <a:lnTo>
                        <a:pt x="522" y="1719"/>
                      </a:lnTo>
                      <a:lnTo>
                        <a:pt x="502" y="1771"/>
                      </a:lnTo>
                      <a:lnTo>
                        <a:pt x="486" y="1826"/>
                      </a:lnTo>
                      <a:lnTo>
                        <a:pt x="475" y="1882"/>
                      </a:lnTo>
                      <a:lnTo>
                        <a:pt x="468" y="1941"/>
                      </a:lnTo>
                      <a:lnTo>
                        <a:pt x="466" y="2003"/>
                      </a:lnTo>
                      <a:lnTo>
                        <a:pt x="468" y="2063"/>
                      </a:lnTo>
                      <a:lnTo>
                        <a:pt x="473" y="2120"/>
                      </a:lnTo>
                      <a:lnTo>
                        <a:pt x="483" y="2175"/>
                      </a:lnTo>
                      <a:lnTo>
                        <a:pt x="496" y="2227"/>
                      </a:lnTo>
                      <a:lnTo>
                        <a:pt x="513" y="2276"/>
                      </a:lnTo>
                      <a:lnTo>
                        <a:pt x="533" y="2323"/>
                      </a:lnTo>
                      <a:lnTo>
                        <a:pt x="561" y="2376"/>
                      </a:lnTo>
                      <a:lnTo>
                        <a:pt x="592" y="2423"/>
                      </a:lnTo>
                      <a:lnTo>
                        <a:pt x="625" y="2467"/>
                      </a:lnTo>
                      <a:lnTo>
                        <a:pt x="662" y="2505"/>
                      </a:lnTo>
                      <a:lnTo>
                        <a:pt x="701" y="2539"/>
                      </a:lnTo>
                      <a:lnTo>
                        <a:pt x="745" y="2568"/>
                      </a:lnTo>
                      <a:lnTo>
                        <a:pt x="791" y="2596"/>
                      </a:lnTo>
                      <a:lnTo>
                        <a:pt x="842" y="2621"/>
                      </a:lnTo>
                      <a:lnTo>
                        <a:pt x="896" y="2643"/>
                      </a:lnTo>
                      <a:lnTo>
                        <a:pt x="955" y="2663"/>
                      </a:lnTo>
                      <a:lnTo>
                        <a:pt x="1030" y="2685"/>
                      </a:lnTo>
                      <a:lnTo>
                        <a:pt x="1104" y="2703"/>
                      </a:lnTo>
                      <a:lnTo>
                        <a:pt x="1176" y="2715"/>
                      </a:lnTo>
                      <a:lnTo>
                        <a:pt x="1246" y="2725"/>
                      </a:lnTo>
                      <a:lnTo>
                        <a:pt x="1318" y="2731"/>
                      </a:lnTo>
                      <a:lnTo>
                        <a:pt x="1394" y="2736"/>
                      </a:lnTo>
                      <a:lnTo>
                        <a:pt x="1473" y="2738"/>
                      </a:lnTo>
                      <a:lnTo>
                        <a:pt x="1557" y="2740"/>
                      </a:lnTo>
                      <a:lnTo>
                        <a:pt x="1907" y="2740"/>
                      </a:lnTo>
                      <a:lnTo>
                        <a:pt x="1990" y="2738"/>
                      </a:lnTo>
                      <a:lnTo>
                        <a:pt x="2069" y="2736"/>
                      </a:lnTo>
                      <a:lnTo>
                        <a:pt x="2145" y="2731"/>
                      </a:lnTo>
                      <a:lnTo>
                        <a:pt x="2217" y="2725"/>
                      </a:lnTo>
                      <a:lnTo>
                        <a:pt x="2286" y="2715"/>
                      </a:lnTo>
                      <a:lnTo>
                        <a:pt x="2359" y="2703"/>
                      </a:lnTo>
                      <a:lnTo>
                        <a:pt x="2433" y="2685"/>
                      </a:lnTo>
                      <a:lnTo>
                        <a:pt x="2508" y="2663"/>
                      </a:lnTo>
                      <a:lnTo>
                        <a:pt x="2567" y="2643"/>
                      </a:lnTo>
                      <a:lnTo>
                        <a:pt x="2621" y="2621"/>
                      </a:lnTo>
                      <a:lnTo>
                        <a:pt x="2672" y="2596"/>
                      </a:lnTo>
                      <a:lnTo>
                        <a:pt x="2719" y="2568"/>
                      </a:lnTo>
                      <a:lnTo>
                        <a:pt x="2762" y="2539"/>
                      </a:lnTo>
                      <a:lnTo>
                        <a:pt x="2801" y="2505"/>
                      </a:lnTo>
                      <a:lnTo>
                        <a:pt x="2838" y="2467"/>
                      </a:lnTo>
                      <a:lnTo>
                        <a:pt x="2872" y="2423"/>
                      </a:lnTo>
                      <a:lnTo>
                        <a:pt x="2902" y="2376"/>
                      </a:lnTo>
                      <a:lnTo>
                        <a:pt x="2930" y="2323"/>
                      </a:lnTo>
                      <a:lnTo>
                        <a:pt x="2951" y="2276"/>
                      </a:lnTo>
                      <a:lnTo>
                        <a:pt x="2966" y="2227"/>
                      </a:lnTo>
                      <a:lnTo>
                        <a:pt x="2980" y="2175"/>
                      </a:lnTo>
                      <a:lnTo>
                        <a:pt x="2989" y="2120"/>
                      </a:lnTo>
                      <a:lnTo>
                        <a:pt x="2995" y="2063"/>
                      </a:lnTo>
                      <a:lnTo>
                        <a:pt x="2996" y="2003"/>
                      </a:lnTo>
                      <a:lnTo>
                        <a:pt x="2994" y="1941"/>
                      </a:lnTo>
                      <a:lnTo>
                        <a:pt x="2988" y="1882"/>
                      </a:lnTo>
                      <a:lnTo>
                        <a:pt x="2976" y="1826"/>
                      </a:lnTo>
                      <a:lnTo>
                        <a:pt x="2960" y="1771"/>
                      </a:lnTo>
                      <a:lnTo>
                        <a:pt x="2940" y="1719"/>
                      </a:lnTo>
                      <a:lnTo>
                        <a:pt x="2916" y="1670"/>
                      </a:lnTo>
                      <a:lnTo>
                        <a:pt x="2886" y="1622"/>
                      </a:lnTo>
                      <a:lnTo>
                        <a:pt x="2853" y="1578"/>
                      </a:lnTo>
                      <a:lnTo>
                        <a:pt x="2820" y="1541"/>
                      </a:lnTo>
                      <a:lnTo>
                        <a:pt x="2784" y="1508"/>
                      </a:lnTo>
                      <a:lnTo>
                        <a:pt x="2746" y="1480"/>
                      </a:lnTo>
                      <a:lnTo>
                        <a:pt x="2705" y="1456"/>
                      </a:lnTo>
                      <a:lnTo>
                        <a:pt x="2662" y="1437"/>
                      </a:lnTo>
                      <a:lnTo>
                        <a:pt x="2616" y="1422"/>
                      </a:lnTo>
                      <a:lnTo>
                        <a:pt x="2568" y="1411"/>
                      </a:lnTo>
                      <a:lnTo>
                        <a:pt x="2517" y="1404"/>
                      </a:lnTo>
                      <a:lnTo>
                        <a:pt x="2463" y="1402"/>
                      </a:lnTo>
                      <a:lnTo>
                        <a:pt x="2442" y="1403"/>
                      </a:lnTo>
                      <a:lnTo>
                        <a:pt x="2414" y="1404"/>
                      </a:lnTo>
                      <a:lnTo>
                        <a:pt x="2381" y="1407"/>
                      </a:lnTo>
                      <a:lnTo>
                        <a:pt x="2341" y="1411"/>
                      </a:lnTo>
                      <a:lnTo>
                        <a:pt x="2297" y="1416"/>
                      </a:lnTo>
                      <a:lnTo>
                        <a:pt x="2245" y="1422"/>
                      </a:lnTo>
                      <a:lnTo>
                        <a:pt x="2189" y="1429"/>
                      </a:lnTo>
                      <a:lnTo>
                        <a:pt x="2126" y="1437"/>
                      </a:lnTo>
                      <a:lnTo>
                        <a:pt x="2058" y="1447"/>
                      </a:lnTo>
                      <a:lnTo>
                        <a:pt x="1983" y="1456"/>
                      </a:lnTo>
                      <a:lnTo>
                        <a:pt x="1902" y="1463"/>
                      </a:lnTo>
                      <a:lnTo>
                        <a:pt x="1819" y="1468"/>
                      </a:lnTo>
                      <a:lnTo>
                        <a:pt x="1732" y="1469"/>
                      </a:lnTo>
                      <a:lnTo>
                        <a:pt x="1644" y="1468"/>
                      </a:lnTo>
                      <a:lnTo>
                        <a:pt x="1560" y="1463"/>
                      </a:lnTo>
                      <a:lnTo>
                        <a:pt x="1481" y="1456"/>
                      </a:lnTo>
                      <a:lnTo>
                        <a:pt x="1405" y="1447"/>
                      </a:lnTo>
                      <a:lnTo>
                        <a:pt x="1337" y="1437"/>
                      </a:lnTo>
                      <a:lnTo>
                        <a:pt x="1275" y="1429"/>
                      </a:lnTo>
                      <a:lnTo>
                        <a:pt x="1219" y="1422"/>
                      </a:lnTo>
                      <a:lnTo>
                        <a:pt x="1168" y="1416"/>
                      </a:lnTo>
                      <a:lnTo>
                        <a:pt x="1123" y="1411"/>
                      </a:lnTo>
                      <a:lnTo>
                        <a:pt x="1084" y="1407"/>
                      </a:lnTo>
                      <a:lnTo>
                        <a:pt x="1049" y="1404"/>
                      </a:lnTo>
                      <a:lnTo>
                        <a:pt x="1022" y="1403"/>
                      </a:lnTo>
                      <a:lnTo>
                        <a:pt x="999" y="1402"/>
                      </a:lnTo>
                      <a:close/>
                      <a:moveTo>
                        <a:pt x="333" y="0"/>
                      </a:moveTo>
                      <a:lnTo>
                        <a:pt x="406" y="2"/>
                      </a:lnTo>
                      <a:lnTo>
                        <a:pt x="477" y="10"/>
                      </a:lnTo>
                      <a:lnTo>
                        <a:pt x="544" y="21"/>
                      </a:lnTo>
                      <a:lnTo>
                        <a:pt x="608" y="37"/>
                      </a:lnTo>
                      <a:lnTo>
                        <a:pt x="670" y="57"/>
                      </a:lnTo>
                      <a:lnTo>
                        <a:pt x="729" y="83"/>
                      </a:lnTo>
                      <a:lnTo>
                        <a:pt x="787" y="112"/>
                      </a:lnTo>
                      <a:lnTo>
                        <a:pt x="848" y="148"/>
                      </a:lnTo>
                      <a:lnTo>
                        <a:pt x="912" y="189"/>
                      </a:lnTo>
                      <a:lnTo>
                        <a:pt x="979" y="234"/>
                      </a:lnTo>
                      <a:lnTo>
                        <a:pt x="1049" y="285"/>
                      </a:lnTo>
                      <a:lnTo>
                        <a:pt x="1122" y="341"/>
                      </a:lnTo>
                      <a:lnTo>
                        <a:pt x="1245" y="314"/>
                      </a:lnTo>
                      <a:lnTo>
                        <a:pt x="1371" y="294"/>
                      </a:lnTo>
                      <a:lnTo>
                        <a:pt x="1500" y="279"/>
                      </a:lnTo>
                      <a:lnTo>
                        <a:pt x="1631" y="270"/>
                      </a:lnTo>
                      <a:lnTo>
                        <a:pt x="1764" y="268"/>
                      </a:lnTo>
                      <a:lnTo>
                        <a:pt x="1887" y="270"/>
                      </a:lnTo>
                      <a:lnTo>
                        <a:pt x="2006" y="278"/>
                      </a:lnTo>
                      <a:lnTo>
                        <a:pt x="2122" y="291"/>
                      </a:lnTo>
                      <a:lnTo>
                        <a:pt x="2236" y="310"/>
                      </a:lnTo>
                      <a:lnTo>
                        <a:pt x="2347" y="334"/>
                      </a:lnTo>
                      <a:lnTo>
                        <a:pt x="2419" y="279"/>
                      </a:lnTo>
                      <a:lnTo>
                        <a:pt x="2488" y="230"/>
                      </a:lnTo>
                      <a:lnTo>
                        <a:pt x="2554" y="185"/>
                      </a:lnTo>
                      <a:lnTo>
                        <a:pt x="2617" y="146"/>
                      </a:lnTo>
                      <a:lnTo>
                        <a:pt x="2679" y="111"/>
                      </a:lnTo>
                      <a:lnTo>
                        <a:pt x="2737" y="82"/>
                      </a:lnTo>
                      <a:lnTo>
                        <a:pt x="2795" y="57"/>
                      </a:lnTo>
                      <a:lnTo>
                        <a:pt x="2856" y="36"/>
                      </a:lnTo>
                      <a:lnTo>
                        <a:pt x="2920" y="20"/>
                      </a:lnTo>
                      <a:lnTo>
                        <a:pt x="2988" y="10"/>
                      </a:lnTo>
                      <a:lnTo>
                        <a:pt x="3057" y="2"/>
                      </a:lnTo>
                      <a:lnTo>
                        <a:pt x="3130" y="0"/>
                      </a:lnTo>
                      <a:lnTo>
                        <a:pt x="3163" y="72"/>
                      </a:lnTo>
                      <a:lnTo>
                        <a:pt x="3189" y="145"/>
                      </a:lnTo>
                      <a:lnTo>
                        <a:pt x="3209" y="220"/>
                      </a:lnTo>
                      <a:lnTo>
                        <a:pt x="3224" y="297"/>
                      </a:lnTo>
                      <a:lnTo>
                        <a:pt x="3233" y="376"/>
                      </a:lnTo>
                      <a:lnTo>
                        <a:pt x="3235" y="455"/>
                      </a:lnTo>
                      <a:lnTo>
                        <a:pt x="3233" y="527"/>
                      </a:lnTo>
                      <a:lnTo>
                        <a:pt x="3227" y="599"/>
                      </a:lnTo>
                      <a:lnTo>
                        <a:pt x="3215" y="668"/>
                      </a:lnTo>
                      <a:lnTo>
                        <a:pt x="3199" y="737"/>
                      </a:lnTo>
                      <a:lnTo>
                        <a:pt x="3179" y="806"/>
                      </a:lnTo>
                      <a:lnTo>
                        <a:pt x="3229" y="867"/>
                      </a:lnTo>
                      <a:lnTo>
                        <a:pt x="3273" y="933"/>
                      </a:lnTo>
                      <a:lnTo>
                        <a:pt x="3313" y="999"/>
                      </a:lnTo>
                      <a:lnTo>
                        <a:pt x="3348" y="1070"/>
                      </a:lnTo>
                      <a:lnTo>
                        <a:pt x="3379" y="1143"/>
                      </a:lnTo>
                      <a:lnTo>
                        <a:pt x="3404" y="1218"/>
                      </a:lnTo>
                      <a:lnTo>
                        <a:pt x="3425" y="1296"/>
                      </a:lnTo>
                      <a:lnTo>
                        <a:pt x="3442" y="1377"/>
                      </a:lnTo>
                      <a:lnTo>
                        <a:pt x="3454" y="1460"/>
                      </a:lnTo>
                      <a:lnTo>
                        <a:pt x="3460" y="1547"/>
                      </a:lnTo>
                      <a:lnTo>
                        <a:pt x="3463" y="1636"/>
                      </a:lnTo>
                      <a:lnTo>
                        <a:pt x="3461" y="1730"/>
                      </a:lnTo>
                      <a:lnTo>
                        <a:pt x="3457" y="1820"/>
                      </a:lnTo>
                      <a:lnTo>
                        <a:pt x="3448" y="1904"/>
                      </a:lnTo>
                      <a:lnTo>
                        <a:pt x="3438" y="1986"/>
                      </a:lnTo>
                      <a:lnTo>
                        <a:pt x="3423" y="2062"/>
                      </a:lnTo>
                      <a:lnTo>
                        <a:pt x="3406" y="2135"/>
                      </a:lnTo>
                      <a:lnTo>
                        <a:pt x="3386" y="2204"/>
                      </a:lnTo>
                      <a:lnTo>
                        <a:pt x="3362" y="2267"/>
                      </a:lnTo>
                      <a:lnTo>
                        <a:pt x="3336" y="2326"/>
                      </a:lnTo>
                      <a:lnTo>
                        <a:pt x="3308" y="2379"/>
                      </a:lnTo>
                      <a:lnTo>
                        <a:pt x="3276" y="2429"/>
                      </a:lnTo>
                      <a:lnTo>
                        <a:pt x="3242" y="2476"/>
                      </a:lnTo>
                      <a:lnTo>
                        <a:pt x="3203" y="2522"/>
                      </a:lnTo>
                      <a:lnTo>
                        <a:pt x="3162" y="2564"/>
                      </a:lnTo>
                      <a:lnTo>
                        <a:pt x="3116" y="2604"/>
                      </a:lnTo>
                      <a:lnTo>
                        <a:pt x="3046" y="2659"/>
                      </a:lnTo>
                      <a:lnTo>
                        <a:pt x="2973" y="2707"/>
                      </a:lnTo>
                      <a:lnTo>
                        <a:pt x="2899" y="2749"/>
                      </a:lnTo>
                      <a:lnTo>
                        <a:pt x="2823" y="2783"/>
                      </a:lnTo>
                      <a:lnTo>
                        <a:pt x="2760" y="2807"/>
                      </a:lnTo>
                      <a:lnTo>
                        <a:pt x="2693" y="2829"/>
                      </a:lnTo>
                      <a:lnTo>
                        <a:pt x="2622" y="2849"/>
                      </a:lnTo>
                      <a:lnTo>
                        <a:pt x="2548" y="2866"/>
                      </a:lnTo>
                      <a:lnTo>
                        <a:pt x="2469" y="2882"/>
                      </a:lnTo>
                      <a:lnTo>
                        <a:pt x="2391" y="2896"/>
                      </a:lnTo>
                      <a:lnTo>
                        <a:pt x="2316" y="2908"/>
                      </a:lnTo>
                      <a:lnTo>
                        <a:pt x="2244" y="2916"/>
                      </a:lnTo>
                      <a:lnTo>
                        <a:pt x="2177" y="2923"/>
                      </a:lnTo>
                      <a:lnTo>
                        <a:pt x="2112" y="2929"/>
                      </a:lnTo>
                      <a:lnTo>
                        <a:pt x="2032" y="2933"/>
                      </a:lnTo>
                      <a:lnTo>
                        <a:pt x="1947" y="2935"/>
                      </a:lnTo>
                      <a:lnTo>
                        <a:pt x="1858" y="2937"/>
                      </a:lnTo>
                      <a:lnTo>
                        <a:pt x="1764" y="2938"/>
                      </a:lnTo>
                      <a:lnTo>
                        <a:pt x="1660" y="2937"/>
                      </a:lnTo>
                      <a:lnTo>
                        <a:pt x="1561" y="2935"/>
                      </a:lnTo>
                      <a:lnTo>
                        <a:pt x="1469" y="2932"/>
                      </a:lnTo>
                      <a:lnTo>
                        <a:pt x="1400" y="2928"/>
                      </a:lnTo>
                      <a:lnTo>
                        <a:pt x="1326" y="2921"/>
                      </a:lnTo>
                      <a:lnTo>
                        <a:pt x="1246" y="2915"/>
                      </a:lnTo>
                      <a:lnTo>
                        <a:pt x="1162" y="2906"/>
                      </a:lnTo>
                      <a:lnTo>
                        <a:pt x="1077" y="2894"/>
                      </a:lnTo>
                      <a:lnTo>
                        <a:pt x="995" y="2880"/>
                      </a:lnTo>
                      <a:lnTo>
                        <a:pt x="919" y="2863"/>
                      </a:lnTo>
                      <a:lnTo>
                        <a:pt x="845" y="2843"/>
                      </a:lnTo>
                      <a:lnTo>
                        <a:pt x="750" y="2811"/>
                      </a:lnTo>
                      <a:lnTo>
                        <a:pt x="654" y="2777"/>
                      </a:lnTo>
                      <a:lnTo>
                        <a:pt x="560" y="2735"/>
                      </a:lnTo>
                      <a:lnTo>
                        <a:pt x="504" y="2708"/>
                      </a:lnTo>
                      <a:lnTo>
                        <a:pt x="451" y="2677"/>
                      </a:lnTo>
                      <a:lnTo>
                        <a:pt x="401" y="2643"/>
                      </a:lnTo>
                      <a:lnTo>
                        <a:pt x="353" y="2606"/>
                      </a:lnTo>
                      <a:lnTo>
                        <a:pt x="308" y="2566"/>
                      </a:lnTo>
                      <a:lnTo>
                        <a:pt x="266" y="2524"/>
                      </a:lnTo>
                      <a:lnTo>
                        <a:pt x="227" y="2478"/>
                      </a:lnTo>
                      <a:lnTo>
                        <a:pt x="191" y="2430"/>
                      </a:lnTo>
                      <a:lnTo>
                        <a:pt x="158" y="2379"/>
                      </a:lnTo>
                      <a:lnTo>
                        <a:pt x="129" y="2326"/>
                      </a:lnTo>
                      <a:lnTo>
                        <a:pt x="102" y="2267"/>
                      </a:lnTo>
                      <a:lnTo>
                        <a:pt x="78" y="2204"/>
                      </a:lnTo>
                      <a:lnTo>
                        <a:pt x="57" y="2136"/>
                      </a:lnTo>
                      <a:lnTo>
                        <a:pt x="40" y="2063"/>
                      </a:lnTo>
                      <a:lnTo>
                        <a:pt x="25" y="1987"/>
                      </a:lnTo>
                      <a:lnTo>
                        <a:pt x="15" y="1905"/>
                      </a:lnTo>
                      <a:lnTo>
                        <a:pt x="6" y="1820"/>
                      </a:lnTo>
                      <a:lnTo>
                        <a:pt x="2" y="1730"/>
                      </a:lnTo>
                      <a:lnTo>
                        <a:pt x="0" y="1636"/>
                      </a:lnTo>
                      <a:lnTo>
                        <a:pt x="0" y="1636"/>
                      </a:lnTo>
                      <a:lnTo>
                        <a:pt x="2" y="1547"/>
                      </a:lnTo>
                      <a:lnTo>
                        <a:pt x="9" y="1461"/>
                      </a:lnTo>
                      <a:lnTo>
                        <a:pt x="21" y="1379"/>
                      </a:lnTo>
                      <a:lnTo>
                        <a:pt x="37" y="1298"/>
                      </a:lnTo>
                      <a:lnTo>
                        <a:pt x="58" y="1220"/>
                      </a:lnTo>
                      <a:lnTo>
                        <a:pt x="84" y="1145"/>
                      </a:lnTo>
                      <a:lnTo>
                        <a:pt x="115" y="1072"/>
                      </a:lnTo>
                      <a:lnTo>
                        <a:pt x="150" y="1003"/>
                      </a:lnTo>
                      <a:lnTo>
                        <a:pt x="190" y="936"/>
                      </a:lnTo>
                      <a:lnTo>
                        <a:pt x="234" y="871"/>
                      </a:lnTo>
                      <a:lnTo>
                        <a:pt x="283" y="810"/>
                      </a:lnTo>
                      <a:lnTo>
                        <a:pt x="263" y="741"/>
                      </a:lnTo>
                      <a:lnTo>
                        <a:pt x="247" y="671"/>
                      </a:lnTo>
                      <a:lnTo>
                        <a:pt x="236" y="600"/>
                      </a:lnTo>
                      <a:lnTo>
                        <a:pt x="229" y="528"/>
                      </a:lnTo>
                      <a:lnTo>
                        <a:pt x="227" y="455"/>
                      </a:lnTo>
                      <a:lnTo>
                        <a:pt x="230" y="376"/>
                      </a:lnTo>
                      <a:lnTo>
                        <a:pt x="238" y="297"/>
                      </a:lnTo>
                      <a:lnTo>
                        <a:pt x="253" y="220"/>
                      </a:lnTo>
                      <a:lnTo>
                        <a:pt x="274" y="145"/>
                      </a:lnTo>
                      <a:lnTo>
                        <a:pt x="301" y="72"/>
                      </a:lnTo>
                      <a:lnTo>
                        <a:pt x="333"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6" name="Freeform 42"/>
                <p:cNvSpPr>
                  <a:spLocks/>
                </p:cNvSpPr>
                <p:nvPr/>
              </p:nvSpPr>
              <p:spPr bwMode="auto">
                <a:xfrm>
                  <a:off x="6567488" y="4237038"/>
                  <a:ext cx="211138" cy="317500"/>
                </a:xfrm>
                <a:custGeom>
                  <a:avLst/>
                  <a:gdLst>
                    <a:gd name="T0" fmla="*/ 266 w 533"/>
                    <a:gd name="T1" fmla="*/ 0 h 800"/>
                    <a:gd name="T2" fmla="*/ 301 w 533"/>
                    <a:gd name="T3" fmla="*/ 2 h 800"/>
                    <a:gd name="T4" fmla="*/ 333 w 533"/>
                    <a:gd name="T5" fmla="*/ 11 h 800"/>
                    <a:gd name="T6" fmla="*/ 363 w 533"/>
                    <a:gd name="T7" fmla="*/ 25 h 800"/>
                    <a:gd name="T8" fmla="*/ 391 w 533"/>
                    <a:gd name="T9" fmla="*/ 46 h 800"/>
                    <a:gd name="T10" fmla="*/ 417 w 533"/>
                    <a:gd name="T11" fmla="*/ 71 h 800"/>
                    <a:gd name="T12" fmla="*/ 446 w 533"/>
                    <a:gd name="T13" fmla="*/ 107 h 800"/>
                    <a:gd name="T14" fmla="*/ 472 w 533"/>
                    <a:gd name="T15" fmla="*/ 146 h 800"/>
                    <a:gd name="T16" fmla="*/ 492 w 533"/>
                    <a:gd name="T17" fmla="*/ 186 h 800"/>
                    <a:gd name="T18" fmla="*/ 507 w 533"/>
                    <a:gd name="T19" fmla="*/ 229 h 800"/>
                    <a:gd name="T20" fmla="*/ 521 w 533"/>
                    <a:gd name="T21" fmla="*/ 287 h 800"/>
                    <a:gd name="T22" fmla="*/ 530 w 533"/>
                    <a:gd name="T23" fmla="*/ 344 h 800"/>
                    <a:gd name="T24" fmla="*/ 533 w 533"/>
                    <a:gd name="T25" fmla="*/ 400 h 800"/>
                    <a:gd name="T26" fmla="*/ 530 w 533"/>
                    <a:gd name="T27" fmla="*/ 456 h 800"/>
                    <a:gd name="T28" fmla="*/ 521 w 533"/>
                    <a:gd name="T29" fmla="*/ 513 h 800"/>
                    <a:gd name="T30" fmla="*/ 507 w 533"/>
                    <a:gd name="T31" fmla="*/ 571 h 800"/>
                    <a:gd name="T32" fmla="*/ 492 w 533"/>
                    <a:gd name="T33" fmla="*/ 614 h 800"/>
                    <a:gd name="T34" fmla="*/ 472 w 533"/>
                    <a:gd name="T35" fmla="*/ 654 h 800"/>
                    <a:gd name="T36" fmla="*/ 446 w 533"/>
                    <a:gd name="T37" fmla="*/ 694 h 800"/>
                    <a:gd name="T38" fmla="*/ 417 w 533"/>
                    <a:gd name="T39" fmla="*/ 730 h 800"/>
                    <a:gd name="T40" fmla="*/ 391 w 533"/>
                    <a:gd name="T41" fmla="*/ 755 h 800"/>
                    <a:gd name="T42" fmla="*/ 363 w 533"/>
                    <a:gd name="T43" fmla="*/ 775 h 800"/>
                    <a:gd name="T44" fmla="*/ 333 w 533"/>
                    <a:gd name="T45" fmla="*/ 790 h 800"/>
                    <a:gd name="T46" fmla="*/ 301 w 533"/>
                    <a:gd name="T47" fmla="*/ 798 h 800"/>
                    <a:gd name="T48" fmla="*/ 266 w 533"/>
                    <a:gd name="T49" fmla="*/ 800 h 800"/>
                    <a:gd name="T50" fmla="*/ 232 w 533"/>
                    <a:gd name="T51" fmla="*/ 798 h 800"/>
                    <a:gd name="T52" fmla="*/ 201 w 533"/>
                    <a:gd name="T53" fmla="*/ 790 h 800"/>
                    <a:gd name="T54" fmla="*/ 170 w 533"/>
                    <a:gd name="T55" fmla="*/ 775 h 800"/>
                    <a:gd name="T56" fmla="*/ 142 w 533"/>
                    <a:gd name="T57" fmla="*/ 755 h 800"/>
                    <a:gd name="T58" fmla="*/ 115 w 533"/>
                    <a:gd name="T59" fmla="*/ 730 h 800"/>
                    <a:gd name="T60" fmla="*/ 86 w 533"/>
                    <a:gd name="T61" fmla="*/ 694 h 800"/>
                    <a:gd name="T62" fmla="*/ 62 w 533"/>
                    <a:gd name="T63" fmla="*/ 654 h 800"/>
                    <a:gd name="T64" fmla="*/ 41 w 533"/>
                    <a:gd name="T65" fmla="*/ 614 h 800"/>
                    <a:gd name="T66" fmla="*/ 26 w 533"/>
                    <a:gd name="T67" fmla="*/ 571 h 800"/>
                    <a:gd name="T68" fmla="*/ 12 w 533"/>
                    <a:gd name="T69" fmla="*/ 513 h 800"/>
                    <a:gd name="T70" fmla="*/ 2 w 533"/>
                    <a:gd name="T71" fmla="*/ 456 h 800"/>
                    <a:gd name="T72" fmla="*/ 0 w 533"/>
                    <a:gd name="T73" fmla="*/ 400 h 800"/>
                    <a:gd name="T74" fmla="*/ 2 w 533"/>
                    <a:gd name="T75" fmla="*/ 344 h 800"/>
                    <a:gd name="T76" fmla="*/ 12 w 533"/>
                    <a:gd name="T77" fmla="*/ 287 h 800"/>
                    <a:gd name="T78" fmla="*/ 26 w 533"/>
                    <a:gd name="T79" fmla="*/ 229 h 800"/>
                    <a:gd name="T80" fmla="*/ 41 w 533"/>
                    <a:gd name="T81" fmla="*/ 186 h 800"/>
                    <a:gd name="T82" fmla="*/ 62 w 533"/>
                    <a:gd name="T83" fmla="*/ 146 h 800"/>
                    <a:gd name="T84" fmla="*/ 86 w 533"/>
                    <a:gd name="T85" fmla="*/ 107 h 800"/>
                    <a:gd name="T86" fmla="*/ 115 w 533"/>
                    <a:gd name="T87" fmla="*/ 71 h 800"/>
                    <a:gd name="T88" fmla="*/ 142 w 533"/>
                    <a:gd name="T89" fmla="*/ 46 h 800"/>
                    <a:gd name="T90" fmla="*/ 170 w 533"/>
                    <a:gd name="T91" fmla="*/ 25 h 800"/>
                    <a:gd name="T92" fmla="*/ 201 w 533"/>
                    <a:gd name="T93" fmla="*/ 11 h 800"/>
                    <a:gd name="T94" fmla="*/ 232 w 533"/>
                    <a:gd name="T95" fmla="*/ 2 h 800"/>
                    <a:gd name="T96" fmla="*/ 266 w 533"/>
                    <a:gd name="T97"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3" h="800">
                      <a:moveTo>
                        <a:pt x="266" y="0"/>
                      </a:moveTo>
                      <a:lnTo>
                        <a:pt x="301" y="2"/>
                      </a:lnTo>
                      <a:lnTo>
                        <a:pt x="333" y="11"/>
                      </a:lnTo>
                      <a:lnTo>
                        <a:pt x="363" y="25"/>
                      </a:lnTo>
                      <a:lnTo>
                        <a:pt x="391" y="46"/>
                      </a:lnTo>
                      <a:lnTo>
                        <a:pt x="417" y="71"/>
                      </a:lnTo>
                      <a:lnTo>
                        <a:pt x="446" y="107"/>
                      </a:lnTo>
                      <a:lnTo>
                        <a:pt x="472" y="146"/>
                      </a:lnTo>
                      <a:lnTo>
                        <a:pt x="492" y="186"/>
                      </a:lnTo>
                      <a:lnTo>
                        <a:pt x="507" y="229"/>
                      </a:lnTo>
                      <a:lnTo>
                        <a:pt x="521" y="287"/>
                      </a:lnTo>
                      <a:lnTo>
                        <a:pt x="530" y="344"/>
                      </a:lnTo>
                      <a:lnTo>
                        <a:pt x="533" y="400"/>
                      </a:lnTo>
                      <a:lnTo>
                        <a:pt x="530" y="456"/>
                      </a:lnTo>
                      <a:lnTo>
                        <a:pt x="521" y="513"/>
                      </a:lnTo>
                      <a:lnTo>
                        <a:pt x="507" y="571"/>
                      </a:lnTo>
                      <a:lnTo>
                        <a:pt x="492" y="614"/>
                      </a:lnTo>
                      <a:lnTo>
                        <a:pt x="472" y="654"/>
                      </a:lnTo>
                      <a:lnTo>
                        <a:pt x="446" y="694"/>
                      </a:lnTo>
                      <a:lnTo>
                        <a:pt x="417" y="730"/>
                      </a:lnTo>
                      <a:lnTo>
                        <a:pt x="391" y="755"/>
                      </a:lnTo>
                      <a:lnTo>
                        <a:pt x="363" y="775"/>
                      </a:lnTo>
                      <a:lnTo>
                        <a:pt x="333" y="790"/>
                      </a:lnTo>
                      <a:lnTo>
                        <a:pt x="301" y="798"/>
                      </a:lnTo>
                      <a:lnTo>
                        <a:pt x="266" y="800"/>
                      </a:lnTo>
                      <a:lnTo>
                        <a:pt x="232" y="798"/>
                      </a:lnTo>
                      <a:lnTo>
                        <a:pt x="201" y="790"/>
                      </a:lnTo>
                      <a:lnTo>
                        <a:pt x="170" y="775"/>
                      </a:lnTo>
                      <a:lnTo>
                        <a:pt x="142" y="755"/>
                      </a:lnTo>
                      <a:lnTo>
                        <a:pt x="115" y="730"/>
                      </a:lnTo>
                      <a:lnTo>
                        <a:pt x="86" y="694"/>
                      </a:lnTo>
                      <a:lnTo>
                        <a:pt x="62" y="654"/>
                      </a:lnTo>
                      <a:lnTo>
                        <a:pt x="41" y="614"/>
                      </a:lnTo>
                      <a:lnTo>
                        <a:pt x="26" y="571"/>
                      </a:lnTo>
                      <a:lnTo>
                        <a:pt x="12" y="513"/>
                      </a:lnTo>
                      <a:lnTo>
                        <a:pt x="2" y="456"/>
                      </a:lnTo>
                      <a:lnTo>
                        <a:pt x="0" y="400"/>
                      </a:lnTo>
                      <a:lnTo>
                        <a:pt x="2" y="344"/>
                      </a:lnTo>
                      <a:lnTo>
                        <a:pt x="12" y="287"/>
                      </a:lnTo>
                      <a:lnTo>
                        <a:pt x="26" y="229"/>
                      </a:lnTo>
                      <a:lnTo>
                        <a:pt x="41" y="186"/>
                      </a:lnTo>
                      <a:lnTo>
                        <a:pt x="62" y="146"/>
                      </a:lnTo>
                      <a:lnTo>
                        <a:pt x="86" y="107"/>
                      </a:lnTo>
                      <a:lnTo>
                        <a:pt x="115" y="71"/>
                      </a:lnTo>
                      <a:lnTo>
                        <a:pt x="142" y="46"/>
                      </a:lnTo>
                      <a:lnTo>
                        <a:pt x="170" y="25"/>
                      </a:lnTo>
                      <a:lnTo>
                        <a:pt x="201" y="11"/>
                      </a:lnTo>
                      <a:lnTo>
                        <a:pt x="232" y="2"/>
                      </a:lnTo>
                      <a:lnTo>
                        <a:pt x="26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7" name="Freeform 43"/>
                <p:cNvSpPr>
                  <a:spLocks/>
                </p:cNvSpPr>
                <p:nvPr/>
              </p:nvSpPr>
              <p:spPr bwMode="auto">
                <a:xfrm>
                  <a:off x="7096126" y="4237038"/>
                  <a:ext cx="211138" cy="317500"/>
                </a:xfrm>
                <a:custGeom>
                  <a:avLst/>
                  <a:gdLst>
                    <a:gd name="T0" fmla="*/ 266 w 533"/>
                    <a:gd name="T1" fmla="*/ 0 h 800"/>
                    <a:gd name="T2" fmla="*/ 300 w 533"/>
                    <a:gd name="T3" fmla="*/ 2 h 800"/>
                    <a:gd name="T4" fmla="*/ 332 w 533"/>
                    <a:gd name="T5" fmla="*/ 11 h 800"/>
                    <a:gd name="T6" fmla="*/ 363 w 533"/>
                    <a:gd name="T7" fmla="*/ 25 h 800"/>
                    <a:gd name="T8" fmla="*/ 390 w 533"/>
                    <a:gd name="T9" fmla="*/ 46 h 800"/>
                    <a:gd name="T10" fmla="*/ 417 w 533"/>
                    <a:gd name="T11" fmla="*/ 71 h 800"/>
                    <a:gd name="T12" fmla="*/ 446 w 533"/>
                    <a:gd name="T13" fmla="*/ 107 h 800"/>
                    <a:gd name="T14" fmla="*/ 472 w 533"/>
                    <a:gd name="T15" fmla="*/ 146 h 800"/>
                    <a:gd name="T16" fmla="*/ 492 w 533"/>
                    <a:gd name="T17" fmla="*/ 186 h 800"/>
                    <a:gd name="T18" fmla="*/ 506 w 533"/>
                    <a:gd name="T19" fmla="*/ 229 h 800"/>
                    <a:gd name="T20" fmla="*/ 521 w 533"/>
                    <a:gd name="T21" fmla="*/ 287 h 800"/>
                    <a:gd name="T22" fmla="*/ 530 w 533"/>
                    <a:gd name="T23" fmla="*/ 344 h 800"/>
                    <a:gd name="T24" fmla="*/ 533 w 533"/>
                    <a:gd name="T25" fmla="*/ 400 h 800"/>
                    <a:gd name="T26" fmla="*/ 530 w 533"/>
                    <a:gd name="T27" fmla="*/ 456 h 800"/>
                    <a:gd name="T28" fmla="*/ 521 w 533"/>
                    <a:gd name="T29" fmla="*/ 513 h 800"/>
                    <a:gd name="T30" fmla="*/ 506 w 533"/>
                    <a:gd name="T31" fmla="*/ 571 h 800"/>
                    <a:gd name="T32" fmla="*/ 492 w 533"/>
                    <a:gd name="T33" fmla="*/ 614 h 800"/>
                    <a:gd name="T34" fmla="*/ 472 w 533"/>
                    <a:gd name="T35" fmla="*/ 654 h 800"/>
                    <a:gd name="T36" fmla="*/ 446 w 533"/>
                    <a:gd name="T37" fmla="*/ 694 h 800"/>
                    <a:gd name="T38" fmla="*/ 417 w 533"/>
                    <a:gd name="T39" fmla="*/ 730 h 800"/>
                    <a:gd name="T40" fmla="*/ 390 w 533"/>
                    <a:gd name="T41" fmla="*/ 755 h 800"/>
                    <a:gd name="T42" fmla="*/ 363 w 533"/>
                    <a:gd name="T43" fmla="*/ 775 h 800"/>
                    <a:gd name="T44" fmla="*/ 332 w 533"/>
                    <a:gd name="T45" fmla="*/ 790 h 800"/>
                    <a:gd name="T46" fmla="*/ 300 w 533"/>
                    <a:gd name="T47" fmla="*/ 798 h 800"/>
                    <a:gd name="T48" fmla="*/ 266 w 533"/>
                    <a:gd name="T49" fmla="*/ 800 h 800"/>
                    <a:gd name="T50" fmla="*/ 232 w 533"/>
                    <a:gd name="T51" fmla="*/ 798 h 800"/>
                    <a:gd name="T52" fmla="*/ 201 w 533"/>
                    <a:gd name="T53" fmla="*/ 790 h 800"/>
                    <a:gd name="T54" fmla="*/ 170 w 533"/>
                    <a:gd name="T55" fmla="*/ 775 h 800"/>
                    <a:gd name="T56" fmla="*/ 142 w 533"/>
                    <a:gd name="T57" fmla="*/ 755 h 800"/>
                    <a:gd name="T58" fmla="*/ 115 w 533"/>
                    <a:gd name="T59" fmla="*/ 730 h 800"/>
                    <a:gd name="T60" fmla="*/ 86 w 533"/>
                    <a:gd name="T61" fmla="*/ 694 h 800"/>
                    <a:gd name="T62" fmla="*/ 61 w 533"/>
                    <a:gd name="T63" fmla="*/ 654 h 800"/>
                    <a:gd name="T64" fmla="*/ 41 w 533"/>
                    <a:gd name="T65" fmla="*/ 614 h 800"/>
                    <a:gd name="T66" fmla="*/ 26 w 533"/>
                    <a:gd name="T67" fmla="*/ 571 h 800"/>
                    <a:gd name="T68" fmla="*/ 12 w 533"/>
                    <a:gd name="T69" fmla="*/ 513 h 800"/>
                    <a:gd name="T70" fmla="*/ 2 w 533"/>
                    <a:gd name="T71" fmla="*/ 456 h 800"/>
                    <a:gd name="T72" fmla="*/ 0 w 533"/>
                    <a:gd name="T73" fmla="*/ 400 h 800"/>
                    <a:gd name="T74" fmla="*/ 2 w 533"/>
                    <a:gd name="T75" fmla="*/ 344 h 800"/>
                    <a:gd name="T76" fmla="*/ 12 w 533"/>
                    <a:gd name="T77" fmla="*/ 287 h 800"/>
                    <a:gd name="T78" fmla="*/ 26 w 533"/>
                    <a:gd name="T79" fmla="*/ 229 h 800"/>
                    <a:gd name="T80" fmla="*/ 41 w 533"/>
                    <a:gd name="T81" fmla="*/ 186 h 800"/>
                    <a:gd name="T82" fmla="*/ 61 w 533"/>
                    <a:gd name="T83" fmla="*/ 146 h 800"/>
                    <a:gd name="T84" fmla="*/ 86 w 533"/>
                    <a:gd name="T85" fmla="*/ 107 h 800"/>
                    <a:gd name="T86" fmla="*/ 115 w 533"/>
                    <a:gd name="T87" fmla="*/ 71 h 800"/>
                    <a:gd name="T88" fmla="*/ 142 w 533"/>
                    <a:gd name="T89" fmla="*/ 46 h 800"/>
                    <a:gd name="T90" fmla="*/ 170 w 533"/>
                    <a:gd name="T91" fmla="*/ 25 h 800"/>
                    <a:gd name="T92" fmla="*/ 201 w 533"/>
                    <a:gd name="T93" fmla="*/ 11 h 800"/>
                    <a:gd name="T94" fmla="*/ 232 w 533"/>
                    <a:gd name="T95" fmla="*/ 2 h 800"/>
                    <a:gd name="T96" fmla="*/ 266 w 533"/>
                    <a:gd name="T97"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3" h="800">
                      <a:moveTo>
                        <a:pt x="266" y="0"/>
                      </a:moveTo>
                      <a:lnTo>
                        <a:pt x="300" y="2"/>
                      </a:lnTo>
                      <a:lnTo>
                        <a:pt x="332" y="11"/>
                      </a:lnTo>
                      <a:lnTo>
                        <a:pt x="363" y="25"/>
                      </a:lnTo>
                      <a:lnTo>
                        <a:pt x="390" y="46"/>
                      </a:lnTo>
                      <a:lnTo>
                        <a:pt x="417" y="71"/>
                      </a:lnTo>
                      <a:lnTo>
                        <a:pt x="446" y="107"/>
                      </a:lnTo>
                      <a:lnTo>
                        <a:pt x="472" y="146"/>
                      </a:lnTo>
                      <a:lnTo>
                        <a:pt x="492" y="186"/>
                      </a:lnTo>
                      <a:lnTo>
                        <a:pt x="506" y="229"/>
                      </a:lnTo>
                      <a:lnTo>
                        <a:pt x="521" y="287"/>
                      </a:lnTo>
                      <a:lnTo>
                        <a:pt x="530" y="344"/>
                      </a:lnTo>
                      <a:lnTo>
                        <a:pt x="533" y="400"/>
                      </a:lnTo>
                      <a:lnTo>
                        <a:pt x="530" y="456"/>
                      </a:lnTo>
                      <a:lnTo>
                        <a:pt x="521" y="513"/>
                      </a:lnTo>
                      <a:lnTo>
                        <a:pt x="506" y="571"/>
                      </a:lnTo>
                      <a:lnTo>
                        <a:pt x="492" y="614"/>
                      </a:lnTo>
                      <a:lnTo>
                        <a:pt x="472" y="654"/>
                      </a:lnTo>
                      <a:lnTo>
                        <a:pt x="446" y="694"/>
                      </a:lnTo>
                      <a:lnTo>
                        <a:pt x="417" y="730"/>
                      </a:lnTo>
                      <a:lnTo>
                        <a:pt x="390" y="755"/>
                      </a:lnTo>
                      <a:lnTo>
                        <a:pt x="363" y="775"/>
                      </a:lnTo>
                      <a:lnTo>
                        <a:pt x="332" y="790"/>
                      </a:lnTo>
                      <a:lnTo>
                        <a:pt x="300" y="798"/>
                      </a:lnTo>
                      <a:lnTo>
                        <a:pt x="266" y="800"/>
                      </a:lnTo>
                      <a:lnTo>
                        <a:pt x="232" y="798"/>
                      </a:lnTo>
                      <a:lnTo>
                        <a:pt x="201" y="790"/>
                      </a:lnTo>
                      <a:lnTo>
                        <a:pt x="170" y="775"/>
                      </a:lnTo>
                      <a:lnTo>
                        <a:pt x="142" y="755"/>
                      </a:lnTo>
                      <a:lnTo>
                        <a:pt x="115" y="730"/>
                      </a:lnTo>
                      <a:lnTo>
                        <a:pt x="86" y="694"/>
                      </a:lnTo>
                      <a:lnTo>
                        <a:pt x="61" y="654"/>
                      </a:lnTo>
                      <a:lnTo>
                        <a:pt x="41" y="614"/>
                      </a:lnTo>
                      <a:lnTo>
                        <a:pt x="26" y="571"/>
                      </a:lnTo>
                      <a:lnTo>
                        <a:pt x="12" y="513"/>
                      </a:lnTo>
                      <a:lnTo>
                        <a:pt x="2" y="456"/>
                      </a:lnTo>
                      <a:lnTo>
                        <a:pt x="0" y="400"/>
                      </a:lnTo>
                      <a:lnTo>
                        <a:pt x="2" y="344"/>
                      </a:lnTo>
                      <a:lnTo>
                        <a:pt x="12" y="287"/>
                      </a:lnTo>
                      <a:lnTo>
                        <a:pt x="26" y="229"/>
                      </a:lnTo>
                      <a:lnTo>
                        <a:pt x="41" y="186"/>
                      </a:lnTo>
                      <a:lnTo>
                        <a:pt x="61" y="146"/>
                      </a:lnTo>
                      <a:lnTo>
                        <a:pt x="86" y="107"/>
                      </a:lnTo>
                      <a:lnTo>
                        <a:pt x="115" y="71"/>
                      </a:lnTo>
                      <a:lnTo>
                        <a:pt x="142" y="46"/>
                      </a:lnTo>
                      <a:lnTo>
                        <a:pt x="170" y="25"/>
                      </a:lnTo>
                      <a:lnTo>
                        <a:pt x="201" y="11"/>
                      </a:lnTo>
                      <a:lnTo>
                        <a:pt x="232" y="2"/>
                      </a:lnTo>
                      <a:lnTo>
                        <a:pt x="26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88" name="Group 87"/>
              <p:cNvGrpSpPr/>
              <p:nvPr/>
            </p:nvGrpSpPr>
            <p:grpSpPr>
              <a:xfrm>
                <a:off x="10739518" y="7652382"/>
                <a:ext cx="354954" cy="278946"/>
                <a:chOff x="13620750" y="8418513"/>
                <a:chExt cx="1482725" cy="1165226"/>
              </a:xfrm>
            </p:grpSpPr>
            <p:sp>
              <p:nvSpPr>
                <p:cNvPr id="89" name="Freeform 85"/>
                <p:cNvSpPr>
                  <a:spLocks/>
                </p:cNvSpPr>
                <p:nvPr/>
              </p:nvSpPr>
              <p:spPr bwMode="auto">
                <a:xfrm>
                  <a:off x="13620750" y="8418513"/>
                  <a:ext cx="1482725" cy="741363"/>
                </a:xfrm>
                <a:custGeom>
                  <a:avLst/>
                  <a:gdLst>
                    <a:gd name="T0" fmla="*/ 3404 w 3737"/>
                    <a:gd name="T1" fmla="*/ 0 h 1868"/>
                    <a:gd name="T2" fmla="*/ 3490 w 3737"/>
                    <a:gd name="T3" fmla="*/ 11 h 1868"/>
                    <a:gd name="T4" fmla="*/ 3568 w 3737"/>
                    <a:gd name="T5" fmla="*/ 43 h 1868"/>
                    <a:gd name="T6" fmla="*/ 3638 w 3737"/>
                    <a:gd name="T7" fmla="*/ 97 h 1868"/>
                    <a:gd name="T8" fmla="*/ 3694 w 3737"/>
                    <a:gd name="T9" fmla="*/ 168 h 1868"/>
                    <a:gd name="T10" fmla="*/ 3727 w 3737"/>
                    <a:gd name="T11" fmla="*/ 246 h 1868"/>
                    <a:gd name="T12" fmla="*/ 3737 w 3737"/>
                    <a:gd name="T13" fmla="*/ 333 h 1868"/>
                    <a:gd name="T14" fmla="*/ 3726 w 3737"/>
                    <a:gd name="T15" fmla="*/ 441 h 1868"/>
                    <a:gd name="T16" fmla="*/ 3692 w 3737"/>
                    <a:gd name="T17" fmla="*/ 547 h 1868"/>
                    <a:gd name="T18" fmla="*/ 3635 w 3737"/>
                    <a:gd name="T19" fmla="*/ 649 h 1868"/>
                    <a:gd name="T20" fmla="*/ 3545 w 3737"/>
                    <a:gd name="T21" fmla="*/ 761 h 1868"/>
                    <a:gd name="T22" fmla="*/ 3440 w 3737"/>
                    <a:gd name="T23" fmla="*/ 861 h 1868"/>
                    <a:gd name="T24" fmla="*/ 3279 w 3737"/>
                    <a:gd name="T25" fmla="*/ 976 h 1868"/>
                    <a:gd name="T26" fmla="*/ 3091 w 3737"/>
                    <a:gd name="T27" fmla="*/ 1106 h 1868"/>
                    <a:gd name="T28" fmla="*/ 2924 w 3737"/>
                    <a:gd name="T29" fmla="*/ 1222 h 1868"/>
                    <a:gd name="T30" fmla="*/ 2779 w 3737"/>
                    <a:gd name="T31" fmla="*/ 1324 h 1868"/>
                    <a:gd name="T32" fmla="*/ 2653 w 3737"/>
                    <a:gd name="T33" fmla="*/ 1410 h 1868"/>
                    <a:gd name="T34" fmla="*/ 2549 w 3737"/>
                    <a:gd name="T35" fmla="*/ 1483 h 1868"/>
                    <a:gd name="T36" fmla="*/ 2467 w 3737"/>
                    <a:gd name="T37" fmla="*/ 1539 h 1868"/>
                    <a:gd name="T38" fmla="*/ 2405 w 3737"/>
                    <a:gd name="T39" fmla="*/ 1583 h 1868"/>
                    <a:gd name="T40" fmla="*/ 2380 w 3737"/>
                    <a:gd name="T41" fmla="*/ 1600 h 1868"/>
                    <a:gd name="T42" fmla="*/ 2342 w 3737"/>
                    <a:gd name="T43" fmla="*/ 1628 h 1868"/>
                    <a:gd name="T44" fmla="*/ 2284 w 3737"/>
                    <a:gd name="T45" fmla="*/ 1670 h 1868"/>
                    <a:gd name="T46" fmla="*/ 2227 w 3737"/>
                    <a:gd name="T47" fmla="*/ 1710 h 1868"/>
                    <a:gd name="T48" fmla="*/ 2172 w 3737"/>
                    <a:gd name="T49" fmla="*/ 1747 h 1868"/>
                    <a:gd name="T50" fmla="*/ 2096 w 3737"/>
                    <a:gd name="T51" fmla="*/ 1794 h 1868"/>
                    <a:gd name="T52" fmla="*/ 2014 w 3737"/>
                    <a:gd name="T53" fmla="*/ 1836 h 1868"/>
                    <a:gd name="T54" fmla="*/ 1939 w 3737"/>
                    <a:gd name="T55" fmla="*/ 1861 h 1868"/>
                    <a:gd name="T56" fmla="*/ 1871 w 3737"/>
                    <a:gd name="T57" fmla="*/ 1868 h 1868"/>
                    <a:gd name="T58" fmla="*/ 1833 w 3737"/>
                    <a:gd name="T59" fmla="*/ 1866 h 1868"/>
                    <a:gd name="T60" fmla="*/ 1762 w 3737"/>
                    <a:gd name="T61" fmla="*/ 1850 h 1868"/>
                    <a:gd name="T62" fmla="*/ 1684 w 3737"/>
                    <a:gd name="T63" fmla="*/ 1816 h 1868"/>
                    <a:gd name="T64" fmla="*/ 1602 w 3737"/>
                    <a:gd name="T65" fmla="*/ 1770 h 1868"/>
                    <a:gd name="T66" fmla="*/ 1534 w 3737"/>
                    <a:gd name="T67" fmla="*/ 1726 h 1868"/>
                    <a:gd name="T68" fmla="*/ 1484 w 3737"/>
                    <a:gd name="T69" fmla="*/ 1690 h 1868"/>
                    <a:gd name="T70" fmla="*/ 1422 w 3737"/>
                    <a:gd name="T71" fmla="*/ 1646 h 1868"/>
                    <a:gd name="T72" fmla="*/ 1375 w 3737"/>
                    <a:gd name="T73" fmla="*/ 1613 h 1868"/>
                    <a:gd name="T74" fmla="*/ 1343 w 3737"/>
                    <a:gd name="T75" fmla="*/ 1590 h 1868"/>
                    <a:gd name="T76" fmla="*/ 1283 w 3737"/>
                    <a:gd name="T77" fmla="*/ 1547 h 1868"/>
                    <a:gd name="T78" fmla="*/ 1167 w 3737"/>
                    <a:gd name="T79" fmla="*/ 1467 h 1868"/>
                    <a:gd name="T80" fmla="*/ 1030 w 3737"/>
                    <a:gd name="T81" fmla="*/ 1372 h 1868"/>
                    <a:gd name="T82" fmla="*/ 872 w 3737"/>
                    <a:gd name="T83" fmla="*/ 1263 h 1868"/>
                    <a:gd name="T84" fmla="*/ 724 w 3737"/>
                    <a:gd name="T85" fmla="*/ 1159 h 1868"/>
                    <a:gd name="T86" fmla="*/ 613 w 3737"/>
                    <a:gd name="T87" fmla="*/ 1082 h 1868"/>
                    <a:gd name="T88" fmla="*/ 521 w 3737"/>
                    <a:gd name="T89" fmla="*/ 1019 h 1868"/>
                    <a:gd name="T90" fmla="*/ 448 w 3737"/>
                    <a:gd name="T91" fmla="*/ 968 h 1868"/>
                    <a:gd name="T92" fmla="*/ 394 w 3737"/>
                    <a:gd name="T93" fmla="*/ 930 h 1868"/>
                    <a:gd name="T94" fmla="*/ 359 w 3737"/>
                    <a:gd name="T95" fmla="*/ 905 h 1868"/>
                    <a:gd name="T96" fmla="*/ 258 w 3737"/>
                    <a:gd name="T97" fmla="*/ 825 h 1868"/>
                    <a:gd name="T98" fmla="*/ 161 w 3737"/>
                    <a:gd name="T99" fmla="*/ 723 h 1868"/>
                    <a:gd name="T100" fmla="*/ 79 w 3737"/>
                    <a:gd name="T101" fmla="*/ 614 h 1868"/>
                    <a:gd name="T102" fmla="*/ 28 w 3737"/>
                    <a:gd name="T103" fmla="*/ 516 h 1868"/>
                    <a:gd name="T104" fmla="*/ 3 w 3737"/>
                    <a:gd name="T105" fmla="*/ 424 h 1868"/>
                    <a:gd name="T106" fmla="*/ 2 w 3737"/>
                    <a:gd name="T107" fmla="*/ 327 h 1868"/>
                    <a:gd name="T108" fmla="*/ 22 w 3737"/>
                    <a:gd name="T109" fmla="*/ 230 h 1868"/>
                    <a:gd name="T110" fmla="*/ 60 w 3737"/>
                    <a:gd name="T111" fmla="*/ 146 h 1868"/>
                    <a:gd name="T112" fmla="*/ 112 w 3737"/>
                    <a:gd name="T113" fmla="*/ 79 h 1868"/>
                    <a:gd name="T114" fmla="*/ 175 w 3737"/>
                    <a:gd name="T115" fmla="*/ 35 h 1868"/>
                    <a:gd name="T116" fmla="*/ 248 w 3737"/>
                    <a:gd name="T117" fmla="*/ 9 h 1868"/>
                    <a:gd name="T118" fmla="*/ 334 w 3737"/>
                    <a:gd name="T119" fmla="*/ 0 h 1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37" h="1868">
                      <a:moveTo>
                        <a:pt x="334" y="0"/>
                      </a:moveTo>
                      <a:lnTo>
                        <a:pt x="3404" y="0"/>
                      </a:lnTo>
                      <a:lnTo>
                        <a:pt x="3448" y="2"/>
                      </a:lnTo>
                      <a:lnTo>
                        <a:pt x="3490" y="11"/>
                      </a:lnTo>
                      <a:lnTo>
                        <a:pt x="3531" y="24"/>
                      </a:lnTo>
                      <a:lnTo>
                        <a:pt x="3568" y="43"/>
                      </a:lnTo>
                      <a:lnTo>
                        <a:pt x="3604" y="68"/>
                      </a:lnTo>
                      <a:lnTo>
                        <a:pt x="3638" y="97"/>
                      </a:lnTo>
                      <a:lnTo>
                        <a:pt x="3669" y="131"/>
                      </a:lnTo>
                      <a:lnTo>
                        <a:pt x="3694" y="168"/>
                      </a:lnTo>
                      <a:lnTo>
                        <a:pt x="3713" y="205"/>
                      </a:lnTo>
                      <a:lnTo>
                        <a:pt x="3727" y="246"/>
                      </a:lnTo>
                      <a:lnTo>
                        <a:pt x="3735" y="289"/>
                      </a:lnTo>
                      <a:lnTo>
                        <a:pt x="3737" y="333"/>
                      </a:lnTo>
                      <a:lnTo>
                        <a:pt x="3735" y="388"/>
                      </a:lnTo>
                      <a:lnTo>
                        <a:pt x="3726" y="441"/>
                      </a:lnTo>
                      <a:lnTo>
                        <a:pt x="3712" y="494"/>
                      </a:lnTo>
                      <a:lnTo>
                        <a:pt x="3692" y="547"/>
                      </a:lnTo>
                      <a:lnTo>
                        <a:pt x="3667" y="598"/>
                      </a:lnTo>
                      <a:lnTo>
                        <a:pt x="3635" y="649"/>
                      </a:lnTo>
                      <a:lnTo>
                        <a:pt x="3592" y="707"/>
                      </a:lnTo>
                      <a:lnTo>
                        <a:pt x="3545" y="761"/>
                      </a:lnTo>
                      <a:lnTo>
                        <a:pt x="3494" y="813"/>
                      </a:lnTo>
                      <a:lnTo>
                        <a:pt x="3440" y="861"/>
                      </a:lnTo>
                      <a:lnTo>
                        <a:pt x="3381" y="905"/>
                      </a:lnTo>
                      <a:lnTo>
                        <a:pt x="3279" y="976"/>
                      </a:lnTo>
                      <a:lnTo>
                        <a:pt x="3182" y="1042"/>
                      </a:lnTo>
                      <a:lnTo>
                        <a:pt x="3091" y="1106"/>
                      </a:lnTo>
                      <a:lnTo>
                        <a:pt x="3004" y="1166"/>
                      </a:lnTo>
                      <a:lnTo>
                        <a:pt x="2924" y="1222"/>
                      </a:lnTo>
                      <a:lnTo>
                        <a:pt x="2849" y="1275"/>
                      </a:lnTo>
                      <a:lnTo>
                        <a:pt x="2779" y="1324"/>
                      </a:lnTo>
                      <a:lnTo>
                        <a:pt x="2713" y="1369"/>
                      </a:lnTo>
                      <a:lnTo>
                        <a:pt x="2653" y="1410"/>
                      </a:lnTo>
                      <a:lnTo>
                        <a:pt x="2598" y="1449"/>
                      </a:lnTo>
                      <a:lnTo>
                        <a:pt x="2549" y="1483"/>
                      </a:lnTo>
                      <a:lnTo>
                        <a:pt x="2505" y="1513"/>
                      </a:lnTo>
                      <a:lnTo>
                        <a:pt x="2467" y="1539"/>
                      </a:lnTo>
                      <a:lnTo>
                        <a:pt x="2434" y="1563"/>
                      </a:lnTo>
                      <a:lnTo>
                        <a:pt x="2405" y="1583"/>
                      </a:lnTo>
                      <a:lnTo>
                        <a:pt x="2395" y="1590"/>
                      </a:lnTo>
                      <a:lnTo>
                        <a:pt x="2380" y="1600"/>
                      </a:lnTo>
                      <a:lnTo>
                        <a:pt x="2363" y="1613"/>
                      </a:lnTo>
                      <a:lnTo>
                        <a:pt x="2342" y="1628"/>
                      </a:lnTo>
                      <a:lnTo>
                        <a:pt x="2316" y="1646"/>
                      </a:lnTo>
                      <a:lnTo>
                        <a:pt x="2284" y="1670"/>
                      </a:lnTo>
                      <a:lnTo>
                        <a:pt x="2254" y="1690"/>
                      </a:lnTo>
                      <a:lnTo>
                        <a:pt x="2227" y="1710"/>
                      </a:lnTo>
                      <a:lnTo>
                        <a:pt x="2203" y="1726"/>
                      </a:lnTo>
                      <a:lnTo>
                        <a:pt x="2172" y="1747"/>
                      </a:lnTo>
                      <a:lnTo>
                        <a:pt x="2135" y="1770"/>
                      </a:lnTo>
                      <a:lnTo>
                        <a:pt x="2096" y="1794"/>
                      </a:lnTo>
                      <a:lnTo>
                        <a:pt x="2054" y="1816"/>
                      </a:lnTo>
                      <a:lnTo>
                        <a:pt x="2014" y="1836"/>
                      </a:lnTo>
                      <a:lnTo>
                        <a:pt x="1975" y="1850"/>
                      </a:lnTo>
                      <a:lnTo>
                        <a:pt x="1939" y="1861"/>
                      </a:lnTo>
                      <a:lnTo>
                        <a:pt x="1904" y="1866"/>
                      </a:lnTo>
                      <a:lnTo>
                        <a:pt x="1871" y="1868"/>
                      </a:lnTo>
                      <a:lnTo>
                        <a:pt x="1866" y="1868"/>
                      </a:lnTo>
                      <a:lnTo>
                        <a:pt x="1833" y="1866"/>
                      </a:lnTo>
                      <a:lnTo>
                        <a:pt x="1799" y="1861"/>
                      </a:lnTo>
                      <a:lnTo>
                        <a:pt x="1762" y="1850"/>
                      </a:lnTo>
                      <a:lnTo>
                        <a:pt x="1725" y="1836"/>
                      </a:lnTo>
                      <a:lnTo>
                        <a:pt x="1684" y="1816"/>
                      </a:lnTo>
                      <a:lnTo>
                        <a:pt x="1643" y="1794"/>
                      </a:lnTo>
                      <a:lnTo>
                        <a:pt x="1602" y="1770"/>
                      </a:lnTo>
                      <a:lnTo>
                        <a:pt x="1566" y="1747"/>
                      </a:lnTo>
                      <a:lnTo>
                        <a:pt x="1534" y="1726"/>
                      </a:lnTo>
                      <a:lnTo>
                        <a:pt x="1510" y="1710"/>
                      </a:lnTo>
                      <a:lnTo>
                        <a:pt x="1484" y="1690"/>
                      </a:lnTo>
                      <a:lnTo>
                        <a:pt x="1453" y="1670"/>
                      </a:lnTo>
                      <a:lnTo>
                        <a:pt x="1422" y="1646"/>
                      </a:lnTo>
                      <a:lnTo>
                        <a:pt x="1397" y="1628"/>
                      </a:lnTo>
                      <a:lnTo>
                        <a:pt x="1375" y="1613"/>
                      </a:lnTo>
                      <a:lnTo>
                        <a:pt x="1357" y="1600"/>
                      </a:lnTo>
                      <a:lnTo>
                        <a:pt x="1343" y="1590"/>
                      </a:lnTo>
                      <a:lnTo>
                        <a:pt x="1333" y="1583"/>
                      </a:lnTo>
                      <a:lnTo>
                        <a:pt x="1283" y="1547"/>
                      </a:lnTo>
                      <a:lnTo>
                        <a:pt x="1228" y="1509"/>
                      </a:lnTo>
                      <a:lnTo>
                        <a:pt x="1167" y="1467"/>
                      </a:lnTo>
                      <a:lnTo>
                        <a:pt x="1102" y="1421"/>
                      </a:lnTo>
                      <a:lnTo>
                        <a:pt x="1030" y="1372"/>
                      </a:lnTo>
                      <a:lnTo>
                        <a:pt x="954" y="1318"/>
                      </a:lnTo>
                      <a:lnTo>
                        <a:pt x="872" y="1263"/>
                      </a:lnTo>
                      <a:lnTo>
                        <a:pt x="786" y="1202"/>
                      </a:lnTo>
                      <a:lnTo>
                        <a:pt x="724" y="1159"/>
                      </a:lnTo>
                      <a:lnTo>
                        <a:pt x="666" y="1119"/>
                      </a:lnTo>
                      <a:lnTo>
                        <a:pt x="613" y="1082"/>
                      </a:lnTo>
                      <a:lnTo>
                        <a:pt x="565" y="1048"/>
                      </a:lnTo>
                      <a:lnTo>
                        <a:pt x="521" y="1019"/>
                      </a:lnTo>
                      <a:lnTo>
                        <a:pt x="482" y="991"/>
                      </a:lnTo>
                      <a:lnTo>
                        <a:pt x="448" y="968"/>
                      </a:lnTo>
                      <a:lnTo>
                        <a:pt x="419" y="947"/>
                      </a:lnTo>
                      <a:lnTo>
                        <a:pt x="394" y="930"/>
                      </a:lnTo>
                      <a:lnTo>
                        <a:pt x="374" y="915"/>
                      </a:lnTo>
                      <a:lnTo>
                        <a:pt x="359" y="905"/>
                      </a:lnTo>
                      <a:lnTo>
                        <a:pt x="307" y="868"/>
                      </a:lnTo>
                      <a:lnTo>
                        <a:pt x="258" y="825"/>
                      </a:lnTo>
                      <a:lnTo>
                        <a:pt x="209" y="776"/>
                      </a:lnTo>
                      <a:lnTo>
                        <a:pt x="161" y="723"/>
                      </a:lnTo>
                      <a:lnTo>
                        <a:pt x="115" y="665"/>
                      </a:lnTo>
                      <a:lnTo>
                        <a:pt x="79" y="614"/>
                      </a:lnTo>
                      <a:lnTo>
                        <a:pt x="51" y="565"/>
                      </a:lnTo>
                      <a:lnTo>
                        <a:pt x="28" y="516"/>
                      </a:lnTo>
                      <a:lnTo>
                        <a:pt x="12" y="470"/>
                      </a:lnTo>
                      <a:lnTo>
                        <a:pt x="3" y="424"/>
                      </a:lnTo>
                      <a:lnTo>
                        <a:pt x="0" y="380"/>
                      </a:lnTo>
                      <a:lnTo>
                        <a:pt x="2" y="327"/>
                      </a:lnTo>
                      <a:lnTo>
                        <a:pt x="9" y="277"/>
                      </a:lnTo>
                      <a:lnTo>
                        <a:pt x="22" y="230"/>
                      </a:lnTo>
                      <a:lnTo>
                        <a:pt x="39" y="187"/>
                      </a:lnTo>
                      <a:lnTo>
                        <a:pt x="60" y="146"/>
                      </a:lnTo>
                      <a:lnTo>
                        <a:pt x="86" y="109"/>
                      </a:lnTo>
                      <a:lnTo>
                        <a:pt x="112" y="79"/>
                      </a:lnTo>
                      <a:lnTo>
                        <a:pt x="142" y="55"/>
                      </a:lnTo>
                      <a:lnTo>
                        <a:pt x="175" y="35"/>
                      </a:lnTo>
                      <a:lnTo>
                        <a:pt x="210" y="19"/>
                      </a:lnTo>
                      <a:lnTo>
                        <a:pt x="248" y="9"/>
                      </a:lnTo>
                      <a:lnTo>
                        <a:pt x="289" y="2"/>
                      </a:lnTo>
                      <a:lnTo>
                        <a:pt x="334"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0" name="Freeform 86"/>
                <p:cNvSpPr>
                  <a:spLocks/>
                </p:cNvSpPr>
                <p:nvPr/>
              </p:nvSpPr>
              <p:spPr bwMode="auto">
                <a:xfrm>
                  <a:off x="13620750" y="8794751"/>
                  <a:ext cx="1482725" cy="788988"/>
                </a:xfrm>
                <a:custGeom>
                  <a:avLst/>
                  <a:gdLst>
                    <a:gd name="T0" fmla="*/ 48 w 3737"/>
                    <a:gd name="T1" fmla="*/ 49 h 1989"/>
                    <a:gd name="T2" fmla="*/ 153 w 3737"/>
                    <a:gd name="T3" fmla="*/ 140 h 1989"/>
                    <a:gd name="T4" fmla="*/ 317 w 3737"/>
                    <a:gd name="T5" fmla="*/ 253 h 1989"/>
                    <a:gd name="T6" fmla="*/ 513 w 3737"/>
                    <a:gd name="T7" fmla="*/ 387 h 1989"/>
                    <a:gd name="T8" fmla="*/ 690 w 3737"/>
                    <a:gd name="T9" fmla="*/ 508 h 1989"/>
                    <a:gd name="T10" fmla="*/ 848 w 3737"/>
                    <a:gd name="T11" fmla="*/ 617 h 1989"/>
                    <a:gd name="T12" fmla="*/ 986 w 3737"/>
                    <a:gd name="T13" fmla="*/ 714 h 1989"/>
                    <a:gd name="T14" fmla="*/ 1105 w 3737"/>
                    <a:gd name="T15" fmla="*/ 798 h 1989"/>
                    <a:gd name="T16" fmla="*/ 1205 w 3737"/>
                    <a:gd name="T17" fmla="*/ 869 h 1989"/>
                    <a:gd name="T18" fmla="*/ 1293 w 3737"/>
                    <a:gd name="T19" fmla="*/ 934 h 1989"/>
                    <a:gd name="T20" fmla="*/ 1374 w 3737"/>
                    <a:gd name="T21" fmla="*/ 992 h 1989"/>
                    <a:gd name="T22" fmla="*/ 1440 w 3737"/>
                    <a:gd name="T23" fmla="*/ 1037 h 1989"/>
                    <a:gd name="T24" fmla="*/ 1526 w 3737"/>
                    <a:gd name="T25" fmla="*/ 1087 h 1989"/>
                    <a:gd name="T26" fmla="*/ 1637 w 3737"/>
                    <a:gd name="T27" fmla="*/ 1137 h 1989"/>
                    <a:gd name="T28" fmla="*/ 1756 w 3737"/>
                    <a:gd name="T29" fmla="*/ 1176 h 1989"/>
                    <a:gd name="T30" fmla="*/ 1866 w 3737"/>
                    <a:gd name="T31" fmla="*/ 1188 h 1989"/>
                    <a:gd name="T32" fmla="*/ 1925 w 3737"/>
                    <a:gd name="T33" fmla="*/ 1186 h 1989"/>
                    <a:gd name="T34" fmla="*/ 2040 w 3737"/>
                    <a:gd name="T35" fmla="*/ 1160 h 1989"/>
                    <a:gd name="T36" fmla="*/ 2159 w 3737"/>
                    <a:gd name="T37" fmla="*/ 1112 h 1989"/>
                    <a:gd name="T38" fmla="*/ 2258 w 3737"/>
                    <a:gd name="T39" fmla="*/ 1062 h 1989"/>
                    <a:gd name="T40" fmla="*/ 2329 w 3737"/>
                    <a:gd name="T41" fmla="*/ 1016 h 1989"/>
                    <a:gd name="T42" fmla="*/ 2403 w 3737"/>
                    <a:gd name="T43" fmla="*/ 965 h 1989"/>
                    <a:gd name="T44" fmla="*/ 2490 w 3737"/>
                    <a:gd name="T45" fmla="*/ 901 h 1989"/>
                    <a:gd name="T46" fmla="*/ 2630 w 3737"/>
                    <a:gd name="T47" fmla="*/ 800 h 1989"/>
                    <a:gd name="T48" fmla="*/ 2792 w 3737"/>
                    <a:gd name="T49" fmla="*/ 687 h 1989"/>
                    <a:gd name="T50" fmla="*/ 2975 w 3737"/>
                    <a:gd name="T51" fmla="*/ 560 h 1989"/>
                    <a:gd name="T52" fmla="*/ 3180 w 3737"/>
                    <a:gd name="T53" fmla="*/ 419 h 1989"/>
                    <a:gd name="T54" fmla="*/ 3407 w 3737"/>
                    <a:gd name="T55" fmla="*/ 263 h 1989"/>
                    <a:gd name="T56" fmla="*/ 3586 w 3737"/>
                    <a:gd name="T57" fmla="*/ 140 h 1989"/>
                    <a:gd name="T58" fmla="*/ 3691 w 3737"/>
                    <a:gd name="T59" fmla="*/ 49 h 1989"/>
                    <a:gd name="T60" fmla="*/ 3737 w 3737"/>
                    <a:gd name="T61" fmla="*/ 1656 h 1989"/>
                    <a:gd name="T62" fmla="*/ 3727 w 3737"/>
                    <a:gd name="T63" fmla="*/ 1743 h 1989"/>
                    <a:gd name="T64" fmla="*/ 3694 w 3737"/>
                    <a:gd name="T65" fmla="*/ 1821 h 1989"/>
                    <a:gd name="T66" fmla="*/ 3640 w 3737"/>
                    <a:gd name="T67" fmla="*/ 1892 h 1989"/>
                    <a:gd name="T68" fmla="*/ 3569 w 3737"/>
                    <a:gd name="T69" fmla="*/ 1946 h 1989"/>
                    <a:gd name="T70" fmla="*/ 3491 w 3737"/>
                    <a:gd name="T71" fmla="*/ 1979 h 1989"/>
                    <a:gd name="T72" fmla="*/ 3404 w 3737"/>
                    <a:gd name="T73" fmla="*/ 1989 h 1989"/>
                    <a:gd name="T74" fmla="*/ 289 w 3737"/>
                    <a:gd name="T75" fmla="*/ 1987 h 1989"/>
                    <a:gd name="T76" fmla="*/ 206 w 3737"/>
                    <a:gd name="T77" fmla="*/ 1965 h 1989"/>
                    <a:gd name="T78" fmla="*/ 132 w 3737"/>
                    <a:gd name="T79" fmla="*/ 1921 h 1989"/>
                    <a:gd name="T80" fmla="*/ 68 w 3737"/>
                    <a:gd name="T81" fmla="*/ 1857 h 1989"/>
                    <a:gd name="T82" fmla="*/ 25 w 3737"/>
                    <a:gd name="T83" fmla="*/ 1784 h 1989"/>
                    <a:gd name="T84" fmla="*/ 2 w 3737"/>
                    <a:gd name="T85" fmla="*/ 1701 h 1989"/>
                    <a:gd name="T86" fmla="*/ 0 w 3737"/>
                    <a:gd name="T87" fmla="*/ 0 h 1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37" h="1989">
                      <a:moveTo>
                        <a:pt x="0" y="0"/>
                      </a:moveTo>
                      <a:lnTo>
                        <a:pt x="48" y="49"/>
                      </a:lnTo>
                      <a:lnTo>
                        <a:pt x="99" y="97"/>
                      </a:lnTo>
                      <a:lnTo>
                        <a:pt x="153" y="140"/>
                      </a:lnTo>
                      <a:lnTo>
                        <a:pt x="211" y="181"/>
                      </a:lnTo>
                      <a:lnTo>
                        <a:pt x="317" y="253"/>
                      </a:lnTo>
                      <a:lnTo>
                        <a:pt x="416" y="321"/>
                      </a:lnTo>
                      <a:lnTo>
                        <a:pt x="513" y="387"/>
                      </a:lnTo>
                      <a:lnTo>
                        <a:pt x="604" y="449"/>
                      </a:lnTo>
                      <a:lnTo>
                        <a:pt x="690" y="508"/>
                      </a:lnTo>
                      <a:lnTo>
                        <a:pt x="770" y="564"/>
                      </a:lnTo>
                      <a:lnTo>
                        <a:pt x="848" y="617"/>
                      </a:lnTo>
                      <a:lnTo>
                        <a:pt x="919" y="667"/>
                      </a:lnTo>
                      <a:lnTo>
                        <a:pt x="986" y="714"/>
                      </a:lnTo>
                      <a:lnTo>
                        <a:pt x="1047" y="758"/>
                      </a:lnTo>
                      <a:lnTo>
                        <a:pt x="1105" y="798"/>
                      </a:lnTo>
                      <a:lnTo>
                        <a:pt x="1157" y="835"/>
                      </a:lnTo>
                      <a:lnTo>
                        <a:pt x="1205" y="869"/>
                      </a:lnTo>
                      <a:lnTo>
                        <a:pt x="1247" y="901"/>
                      </a:lnTo>
                      <a:lnTo>
                        <a:pt x="1293" y="934"/>
                      </a:lnTo>
                      <a:lnTo>
                        <a:pt x="1335" y="965"/>
                      </a:lnTo>
                      <a:lnTo>
                        <a:pt x="1374" y="992"/>
                      </a:lnTo>
                      <a:lnTo>
                        <a:pt x="1409" y="1016"/>
                      </a:lnTo>
                      <a:lnTo>
                        <a:pt x="1440" y="1037"/>
                      </a:lnTo>
                      <a:lnTo>
                        <a:pt x="1481" y="1062"/>
                      </a:lnTo>
                      <a:lnTo>
                        <a:pt x="1526" y="1087"/>
                      </a:lnTo>
                      <a:lnTo>
                        <a:pt x="1579" y="1112"/>
                      </a:lnTo>
                      <a:lnTo>
                        <a:pt x="1637" y="1137"/>
                      </a:lnTo>
                      <a:lnTo>
                        <a:pt x="1697" y="1160"/>
                      </a:lnTo>
                      <a:lnTo>
                        <a:pt x="1756" y="1176"/>
                      </a:lnTo>
                      <a:lnTo>
                        <a:pt x="1813" y="1186"/>
                      </a:lnTo>
                      <a:lnTo>
                        <a:pt x="1866" y="1188"/>
                      </a:lnTo>
                      <a:lnTo>
                        <a:pt x="1871" y="1188"/>
                      </a:lnTo>
                      <a:lnTo>
                        <a:pt x="1925" y="1186"/>
                      </a:lnTo>
                      <a:lnTo>
                        <a:pt x="1981" y="1176"/>
                      </a:lnTo>
                      <a:lnTo>
                        <a:pt x="2040" y="1160"/>
                      </a:lnTo>
                      <a:lnTo>
                        <a:pt x="2100" y="1137"/>
                      </a:lnTo>
                      <a:lnTo>
                        <a:pt x="2159" y="1112"/>
                      </a:lnTo>
                      <a:lnTo>
                        <a:pt x="2211" y="1087"/>
                      </a:lnTo>
                      <a:lnTo>
                        <a:pt x="2258" y="1062"/>
                      </a:lnTo>
                      <a:lnTo>
                        <a:pt x="2297" y="1037"/>
                      </a:lnTo>
                      <a:lnTo>
                        <a:pt x="2329" y="1016"/>
                      </a:lnTo>
                      <a:lnTo>
                        <a:pt x="2363" y="992"/>
                      </a:lnTo>
                      <a:lnTo>
                        <a:pt x="2403" y="965"/>
                      </a:lnTo>
                      <a:lnTo>
                        <a:pt x="2445" y="934"/>
                      </a:lnTo>
                      <a:lnTo>
                        <a:pt x="2490" y="901"/>
                      </a:lnTo>
                      <a:lnTo>
                        <a:pt x="2557" y="852"/>
                      </a:lnTo>
                      <a:lnTo>
                        <a:pt x="2630" y="800"/>
                      </a:lnTo>
                      <a:lnTo>
                        <a:pt x="2708" y="746"/>
                      </a:lnTo>
                      <a:lnTo>
                        <a:pt x="2792" y="687"/>
                      </a:lnTo>
                      <a:lnTo>
                        <a:pt x="2881" y="625"/>
                      </a:lnTo>
                      <a:lnTo>
                        <a:pt x="2975" y="560"/>
                      </a:lnTo>
                      <a:lnTo>
                        <a:pt x="3075" y="490"/>
                      </a:lnTo>
                      <a:lnTo>
                        <a:pt x="3180" y="419"/>
                      </a:lnTo>
                      <a:lnTo>
                        <a:pt x="3291" y="343"/>
                      </a:lnTo>
                      <a:lnTo>
                        <a:pt x="3407" y="263"/>
                      </a:lnTo>
                      <a:lnTo>
                        <a:pt x="3528" y="181"/>
                      </a:lnTo>
                      <a:lnTo>
                        <a:pt x="3586" y="140"/>
                      </a:lnTo>
                      <a:lnTo>
                        <a:pt x="3641" y="95"/>
                      </a:lnTo>
                      <a:lnTo>
                        <a:pt x="3691" y="49"/>
                      </a:lnTo>
                      <a:lnTo>
                        <a:pt x="3737" y="0"/>
                      </a:lnTo>
                      <a:lnTo>
                        <a:pt x="3737" y="1656"/>
                      </a:lnTo>
                      <a:lnTo>
                        <a:pt x="3735" y="1701"/>
                      </a:lnTo>
                      <a:lnTo>
                        <a:pt x="3727" y="1743"/>
                      </a:lnTo>
                      <a:lnTo>
                        <a:pt x="3713" y="1784"/>
                      </a:lnTo>
                      <a:lnTo>
                        <a:pt x="3694" y="1821"/>
                      </a:lnTo>
                      <a:lnTo>
                        <a:pt x="3669" y="1857"/>
                      </a:lnTo>
                      <a:lnTo>
                        <a:pt x="3640" y="1892"/>
                      </a:lnTo>
                      <a:lnTo>
                        <a:pt x="3606" y="1921"/>
                      </a:lnTo>
                      <a:lnTo>
                        <a:pt x="3569" y="1946"/>
                      </a:lnTo>
                      <a:lnTo>
                        <a:pt x="3532" y="1965"/>
                      </a:lnTo>
                      <a:lnTo>
                        <a:pt x="3491" y="1979"/>
                      </a:lnTo>
                      <a:lnTo>
                        <a:pt x="3449" y="1987"/>
                      </a:lnTo>
                      <a:lnTo>
                        <a:pt x="3404" y="1989"/>
                      </a:lnTo>
                      <a:lnTo>
                        <a:pt x="334" y="1989"/>
                      </a:lnTo>
                      <a:lnTo>
                        <a:pt x="289" y="1987"/>
                      </a:lnTo>
                      <a:lnTo>
                        <a:pt x="246" y="1979"/>
                      </a:lnTo>
                      <a:lnTo>
                        <a:pt x="206" y="1965"/>
                      </a:lnTo>
                      <a:lnTo>
                        <a:pt x="168" y="1946"/>
                      </a:lnTo>
                      <a:lnTo>
                        <a:pt x="132" y="1921"/>
                      </a:lnTo>
                      <a:lnTo>
                        <a:pt x="98" y="1892"/>
                      </a:lnTo>
                      <a:lnTo>
                        <a:pt x="68" y="1857"/>
                      </a:lnTo>
                      <a:lnTo>
                        <a:pt x="43" y="1821"/>
                      </a:lnTo>
                      <a:lnTo>
                        <a:pt x="25" y="1784"/>
                      </a:lnTo>
                      <a:lnTo>
                        <a:pt x="11" y="1743"/>
                      </a:lnTo>
                      <a:lnTo>
                        <a:pt x="2" y="1701"/>
                      </a:lnTo>
                      <a:lnTo>
                        <a:pt x="0" y="1656"/>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1" name="Freeform 11"/>
              <p:cNvSpPr>
                <a:spLocks/>
              </p:cNvSpPr>
              <p:nvPr/>
            </p:nvSpPr>
            <p:spPr bwMode="auto">
              <a:xfrm>
                <a:off x="13592454" y="7662621"/>
                <a:ext cx="298062" cy="260438"/>
              </a:xfrm>
              <a:custGeom>
                <a:avLst/>
                <a:gdLst>
                  <a:gd name="T0" fmla="*/ 3188 w 3567"/>
                  <a:gd name="T1" fmla="*/ 21 h 3117"/>
                  <a:gd name="T2" fmla="*/ 3381 w 3567"/>
                  <a:gd name="T3" fmla="*/ 115 h 3117"/>
                  <a:gd name="T4" fmla="*/ 3515 w 3567"/>
                  <a:gd name="T5" fmla="*/ 290 h 3117"/>
                  <a:gd name="T6" fmla="*/ 3567 w 3567"/>
                  <a:gd name="T7" fmla="*/ 550 h 3117"/>
                  <a:gd name="T8" fmla="*/ 3503 w 3567"/>
                  <a:gd name="T9" fmla="*/ 950 h 3117"/>
                  <a:gd name="T10" fmla="*/ 3315 w 3567"/>
                  <a:gd name="T11" fmla="*/ 1436 h 3117"/>
                  <a:gd name="T12" fmla="*/ 3050 w 3567"/>
                  <a:gd name="T13" fmla="*/ 1880 h 3117"/>
                  <a:gd name="T14" fmla="*/ 2745 w 3567"/>
                  <a:gd name="T15" fmla="*/ 2272 h 3117"/>
                  <a:gd name="T16" fmla="*/ 2433 w 3567"/>
                  <a:gd name="T17" fmla="*/ 2601 h 3117"/>
                  <a:gd name="T18" fmla="*/ 2151 w 3567"/>
                  <a:gd name="T19" fmla="*/ 2854 h 3117"/>
                  <a:gd name="T20" fmla="*/ 1933 w 3567"/>
                  <a:gd name="T21" fmla="*/ 3021 h 3117"/>
                  <a:gd name="T22" fmla="*/ 1705 w 3567"/>
                  <a:gd name="T23" fmla="*/ 3115 h 3117"/>
                  <a:gd name="T24" fmla="*/ 1482 w 3567"/>
                  <a:gd name="T25" fmla="*/ 3073 h 3117"/>
                  <a:gd name="T26" fmla="*/ 1297 w 3567"/>
                  <a:gd name="T27" fmla="*/ 2936 h 3117"/>
                  <a:gd name="T28" fmla="*/ 1168 w 3567"/>
                  <a:gd name="T29" fmla="*/ 2760 h 3117"/>
                  <a:gd name="T30" fmla="*/ 1096 w 3567"/>
                  <a:gd name="T31" fmla="*/ 2589 h 3117"/>
                  <a:gd name="T32" fmla="*/ 1006 w 3567"/>
                  <a:gd name="T33" fmla="*/ 2318 h 3117"/>
                  <a:gd name="T34" fmla="*/ 901 w 3567"/>
                  <a:gd name="T35" fmla="*/ 1982 h 3117"/>
                  <a:gd name="T36" fmla="*/ 793 w 3567"/>
                  <a:gd name="T37" fmla="*/ 1628 h 3117"/>
                  <a:gd name="T38" fmla="*/ 690 w 3567"/>
                  <a:gd name="T39" fmla="*/ 1302 h 3117"/>
                  <a:gd name="T40" fmla="*/ 604 w 3567"/>
                  <a:gd name="T41" fmla="*/ 1050 h 3117"/>
                  <a:gd name="T42" fmla="*/ 543 w 3567"/>
                  <a:gd name="T43" fmla="*/ 921 h 3117"/>
                  <a:gd name="T44" fmla="*/ 439 w 3567"/>
                  <a:gd name="T45" fmla="*/ 890 h 3117"/>
                  <a:gd name="T46" fmla="*/ 306 w 3567"/>
                  <a:gd name="T47" fmla="*/ 935 h 3117"/>
                  <a:gd name="T48" fmla="*/ 193 w 3567"/>
                  <a:gd name="T49" fmla="*/ 1004 h 3117"/>
                  <a:gd name="T50" fmla="*/ 145 w 3567"/>
                  <a:gd name="T51" fmla="*/ 1038 h 3117"/>
                  <a:gd name="T52" fmla="*/ 29 w 3567"/>
                  <a:gd name="T53" fmla="*/ 815 h 3117"/>
                  <a:gd name="T54" fmla="*/ 135 w 3567"/>
                  <a:gd name="T55" fmla="*/ 698 h 3117"/>
                  <a:gd name="T56" fmla="*/ 302 w 3567"/>
                  <a:gd name="T57" fmla="*/ 530 h 3117"/>
                  <a:gd name="T58" fmla="*/ 511 w 3567"/>
                  <a:gd name="T59" fmla="*/ 344 h 3117"/>
                  <a:gd name="T60" fmla="*/ 742 w 3567"/>
                  <a:gd name="T61" fmla="*/ 175 h 3117"/>
                  <a:gd name="T62" fmla="*/ 977 w 3567"/>
                  <a:gd name="T63" fmla="*/ 58 h 3117"/>
                  <a:gd name="T64" fmla="*/ 1193 w 3567"/>
                  <a:gd name="T65" fmla="*/ 30 h 3117"/>
                  <a:gd name="T66" fmla="*/ 1353 w 3567"/>
                  <a:gd name="T67" fmla="*/ 116 h 3117"/>
                  <a:gd name="T68" fmla="*/ 1463 w 3567"/>
                  <a:gd name="T69" fmla="*/ 294 h 3117"/>
                  <a:gd name="T70" fmla="*/ 1537 w 3567"/>
                  <a:gd name="T71" fmla="*/ 531 h 3117"/>
                  <a:gd name="T72" fmla="*/ 1590 w 3567"/>
                  <a:gd name="T73" fmla="*/ 799 h 3117"/>
                  <a:gd name="T74" fmla="*/ 1635 w 3567"/>
                  <a:gd name="T75" fmla="*/ 1064 h 3117"/>
                  <a:gd name="T76" fmla="*/ 1697 w 3567"/>
                  <a:gd name="T77" fmla="*/ 1345 h 3117"/>
                  <a:gd name="T78" fmla="*/ 1797 w 3567"/>
                  <a:gd name="T79" fmla="*/ 1706 h 3117"/>
                  <a:gd name="T80" fmla="*/ 1889 w 3567"/>
                  <a:gd name="T81" fmla="*/ 1918 h 3117"/>
                  <a:gd name="T82" fmla="*/ 1984 w 3567"/>
                  <a:gd name="T83" fmla="*/ 1970 h 3117"/>
                  <a:gd name="T84" fmla="*/ 2111 w 3567"/>
                  <a:gd name="T85" fmla="*/ 1871 h 3117"/>
                  <a:gd name="T86" fmla="*/ 2275 w 3567"/>
                  <a:gd name="T87" fmla="*/ 1651 h 3117"/>
                  <a:gd name="T88" fmla="*/ 2462 w 3567"/>
                  <a:gd name="T89" fmla="*/ 1329 h 3117"/>
                  <a:gd name="T90" fmla="*/ 2539 w 3567"/>
                  <a:gd name="T91" fmla="*/ 1096 h 3117"/>
                  <a:gd name="T92" fmla="*/ 2518 w 3567"/>
                  <a:gd name="T93" fmla="*/ 904 h 3117"/>
                  <a:gd name="T94" fmla="*/ 2411 w 3567"/>
                  <a:gd name="T95" fmla="*/ 784 h 3117"/>
                  <a:gd name="T96" fmla="*/ 2233 w 3567"/>
                  <a:gd name="T97" fmla="*/ 763 h 3117"/>
                  <a:gd name="T98" fmla="*/ 2058 w 3567"/>
                  <a:gd name="T99" fmla="*/ 778 h 3117"/>
                  <a:gd name="T100" fmla="*/ 2169 w 3567"/>
                  <a:gd name="T101" fmla="*/ 502 h 3117"/>
                  <a:gd name="T102" fmla="*/ 2346 w 3567"/>
                  <a:gd name="T103" fmla="*/ 282 h 3117"/>
                  <a:gd name="T104" fmla="*/ 2568 w 3567"/>
                  <a:gd name="T105" fmla="*/ 122 h 3117"/>
                  <a:gd name="T106" fmla="*/ 2811 w 3567"/>
                  <a:gd name="T107" fmla="*/ 27 h 3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67" h="3117">
                    <a:moveTo>
                      <a:pt x="3005" y="0"/>
                    </a:moveTo>
                    <a:lnTo>
                      <a:pt x="3053" y="1"/>
                    </a:lnTo>
                    <a:lnTo>
                      <a:pt x="3098" y="5"/>
                    </a:lnTo>
                    <a:lnTo>
                      <a:pt x="3144" y="11"/>
                    </a:lnTo>
                    <a:lnTo>
                      <a:pt x="3188" y="21"/>
                    </a:lnTo>
                    <a:lnTo>
                      <a:pt x="3230" y="34"/>
                    </a:lnTo>
                    <a:lnTo>
                      <a:pt x="3270" y="49"/>
                    </a:lnTo>
                    <a:lnTo>
                      <a:pt x="3309" y="68"/>
                    </a:lnTo>
                    <a:lnTo>
                      <a:pt x="3346" y="90"/>
                    </a:lnTo>
                    <a:lnTo>
                      <a:pt x="3381" y="115"/>
                    </a:lnTo>
                    <a:lnTo>
                      <a:pt x="3413" y="143"/>
                    </a:lnTo>
                    <a:lnTo>
                      <a:pt x="3442" y="175"/>
                    </a:lnTo>
                    <a:lnTo>
                      <a:pt x="3469" y="209"/>
                    </a:lnTo>
                    <a:lnTo>
                      <a:pt x="3494" y="248"/>
                    </a:lnTo>
                    <a:lnTo>
                      <a:pt x="3515" y="290"/>
                    </a:lnTo>
                    <a:lnTo>
                      <a:pt x="3532" y="335"/>
                    </a:lnTo>
                    <a:lnTo>
                      <a:pt x="3546" y="383"/>
                    </a:lnTo>
                    <a:lnTo>
                      <a:pt x="3557" y="435"/>
                    </a:lnTo>
                    <a:lnTo>
                      <a:pt x="3564" y="491"/>
                    </a:lnTo>
                    <a:lnTo>
                      <a:pt x="3567" y="550"/>
                    </a:lnTo>
                    <a:lnTo>
                      <a:pt x="3565" y="612"/>
                    </a:lnTo>
                    <a:lnTo>
                      <a:pt x="3559" y="679"/>
                    </a:lnTo>
                    <a:lnTo>
                      <a:pt x="3548" y="749"/>
                    </a:lnTo>
                    <a:lnTo>
                      <a:pt x="3528" y="851"/>
                    </a:lnTo>
                    <a:lnTo>
                      <a:pt x="3503" y="950"/>
                    </a:lnTo>
                    <a:lnTo>
                      <a:pt x="3473" y="1050"/>
                    </a:lnTo>
                    <a:lnTo>
                      <a:pt x="3439" y="1149"/>
                    </a:lnTo>
                    <a:lnTo>
                      <a:pt x="3401" y="1246"/>
                    </a:lnTo>
                    <a:lnTo>
                      <a:pt x="3359" y="1342"/>
                    </a:lnTo>
                    <a:lnTo>
                      <a:pt x="3315" y="1436"/>
                    </a:lnTo>
                    <a:lnTo>
                      <a:pt x="3267" y="1528"/>
                    </a:lnTo>
                    <a:lnTo>
                      <a:pt x="3216" y="1619"/>
                    </a:lnTo>
                    <a:lnTo>
                      <a:pt x="3163" y="1708"/>
                    </a:lnTo>
                    <a:lnTo>
                      <a:pt x="3107" y="1794"/>
                    </a:lnTo>
                    <a:lnTo>
                      <a:pt x="3050" y="1880"/>
                    </a:lnTo>
                    <a:lnTo>
                      <a:pt x="2991" y="1962"/>
                    </a:lnTo>
                    <a:lnTo>
                      <a:pt x="2931" y="2044"/>
                    </a:lnTo>
                    <a:lnTo>
                      <a:pt x="2869" y="2122"/>
                    </a:lnTo>
                    <a:lnTo>
                      <a:pt x="2807" y="2199"/>
                    </a:lnTo>
                    <a:lnTo>
                      <a:pt x="2745" y="2272"/>
                    </a:lnTo>
                    <a:lnTo>
                      <a:pt x="2682" y="2344"/>
                    </a:lnTo>
                    <a:lnTo>
                      <a:pt x="2618" y="2412"/>
                    </a:lnTo>
                    <a:lnTo>
                      <a:pt x="2556" y="2478"/>
                    </a:lnTo>
                    <a:lnTo>
                      <a:pt x="2494" y="2541"/>
                    </a:lnTo>
                    <a:lnTo>
                      <a:pt x="2433" y="2601"/>
                    </a:lnTo>
                    <a:lnTo>
                      <a:pt x="2372" y="2658"/>
                    </a:lnTo>
                    <a:lnTo>
                      <a:pt x="2314" y="2712"/>
                    </a:lnTo>
                    <a:lnTo>
                      <a:pt x="2258" y="2763"/>
                    </a:lnTo>
                    <a:lnTo>
                      <a:pt x="2204" y="2811"/>
                    </a:lnTo>
                    <a:lnTo>
                      <a:pt x="2151" y="2854"/>
                    </a:lnTo>
                    <a:lnTo>
                      <a:pt x="2101" y="2895"/>
                    </a:lnTo>
                    <a:lnTo>
                      <a:pt x="2054" y="2932"/>
                    </a:lnTo>
                    <a:lnTo>
                      <a:pt x="2010" y="2966"/>
                    </a:lnTo>
                    <a:lnTo>
                      <a:pt x="1970" y="2995"/>
                    </a:lnTo>
                    <a:lnTo>
                      <a:pt x="1933" y="3021"/>
                    </a:lnTo>
                    <a:lnTo>
                      <a:pt x="1901" y="3043"/>
                    </a:lnTo>
                    <a:lnTo>
                      <a:pt x="1851" y="3071"/>
                    </a:lnTo>
                    <a:lnTo>
                      <a:pt x="1801" y="3092"/>
                    </a:lnTo>
                    <a:lnTo>
                      <a:pt x="1753" y="3106"/>
                    </a:lnTo>
                    <a:lnTo>
                      <a:pt x="1705" y="3115"/>
                    </a:lnTo>
                    <a:lnTo>
                      <a:pt x="1658" y="3117"/>
                    </a:lnTo>
                    <a:lnTo>
                      <a:pt x="1612" y="3113"/>
                    </a:lnTo>
                    <a:lnTo>
                      <a:pt x="1568" y="3104"/>
                    </a:lnTo>
                    <a:lnTo>
                      <a:pt x="1524" y="3091"/>
                    </a:lnTo>
                    <a:lnTo>
                      <a:pt x="1482" y="3073"/>
                    </a:lnTo>
                    <a:lnTo>
                      <a:pt x="1441" y="3051"/>
                    </a:lnTo>
                    <a:lnTo>
                      <a:pt x="1403" y="3026"/>
                    </a:lnTo>
                    <a:lnTo>
                      <a:pt x="1365" y="2999"/>
                    </a:lnTo>
                    <a:lnTo>
                      <a:pt x="1331" y="2969"/>
                    </a:lnTo>
                    <a:lnTo>
                      <a:pt x="1297" y="2936"/>
                    </a:lnTo>
                    <a:lnTo>
                      <a:pt x="1267" y="2903"/>
                    </a:lnTo>
                    <a:lnTo>
                      <a:pt x="1239" y="2867"/>
                    </a:lnTo>
                    <a:lnTo>
                      <a:pt x="1213" y="2831"/>
                    </a:lnTo>
                    <a:lnTo>
                      <a:pt x="1189" y="2796"/>
                    </a:lnTo>
                    <a:lnTo>
                      <a:pt x="1168" y="2760"/>
                    </a:lnTo>
                    <a:lnTo>
                      <a:pt x="1150" y="2725"/>
                    </a:lnTo>
                    <a:lnTo>
                      <a:pt x="1138" y="2699"/>
                    </a:lnTo>
                    <a:lnTo>
                      <a:pt x="1125" y="2667"/>
                    </a:lnTo>
                    <a:lnTo>
                      <a:pt x="1111" y="2630"/>
                    </a:lnTo>
                    <a:lnTo>
                      <a:pt x="1096" y="2589"/>
                    </a:lnTo>
                    <a:lnTo>
                      <a:pt x="1079" y="2542"/>
                    </a:lnTo>
                    <a:lnTo>
                      <a:pt x="1062" y="2491"/>
                    </a:lnTo>
                    <a:lnTo>
                      <a:pt x="1044" y="2437"/>
                    </a:lnTo>
                    <a:lnTo>
                      <a:pt x="1026" y="2378"/>
                    </a:lnTo>
                    <a:lnTo>
                      <a:pt x="1006" y="2318"/>
                    </a:lnTo>
                    <a:lnTo>
                      <a:pt x="986" y="2255"/>
                    </a:lnTo>
                    <a:lnTo>
                      <a:pt x="965" y="2189"/>
                    </a:lnTo>
                    <a:lnTo>
                      <a:pt x="944" y="2122"/>
                    </a:lnTo>
                    <a:lnTo>
                      <a:pt x="923" y="2052"/>
                    </a:lnTo>
                    <a:lnTo>
                      <a:pt x="901" y="1982"/>
                    </a:lnTo>
                    <a:lnTo>
                      <a:pt x="880" y="1911"/>
                    </a:lnTo>
                    <a:lnTo>
                      <a:pt x="858" y="1840"/>
                    </a:lnTo>
                    <a:lnTo>
                      <a:pt x="836" y="1768"/>
                    </a:lnTo>
                    <a:lnTo>
                      <a:pt x="815" y="1698"/>
                    </a:lnTo>
                    <a:lnTo>
                      <a:pt x="793" y="1628"/>
                    </a:lnTo>
                    <a:lnTo>
                      <a:pt x="771" y="1558"/>
                    </a:lnTo>
                    <a:lnTo>
                      <a:pt x="751" y="1491"/>
                    </a:lnTo>
                    <a:lnTo>
                      <a:pt x="730" y="1425"/>
                    </a:lnTo>
                    <a:lnTo>
                      <a:pt x="710" y="1362"/>
                    </a:lnTo>
                    <a:lnTo>
                      <a:pt x="690" y="1302"/>
                    </a:lnTo>
                    <a:lnTo>
                      <a:pt x="672" y="1243"/>
                    </a:lnTo>
                    <a:lnTo>
                      <a:pt x="653" y="1189"/>
                    </a:lnTo>
                    <a:lnTo>
                      <a:pt x="636" y="1138"/>
                    </a:lnTo>
                    <a:lnTo>
                      <a:pt x="619" y="1091"/>
                    </a:lnTo>
                    <a:lnTo>
                      <a:pt x="604" y="1050"/>
                    </a:lnTo>
                    <a:lnTo>
                      <a:pt x="590" y="1012"/>
                    </a:lnTo>
                    <a:lnTo>
                      <a:pt x="576" y="981"/>
                    </a:lnTo>
                    <a:lnTo>
                      <a:pt x="564" y="955"/>
                    </a:lnTo>
                    <a:lnTo>
                      <a:pt x="553" y="934"/>
                    </a:lnTo>
                    <a:lnTo>
                      <a:pt x="543" y="921"/>
                    </a:lnTo>
                    <a:lnTo>
                      <a:pt x="527" y="906"/>
                    </a:lnTo>
                    <a:lnTo>
                      <a:pt x="507" y="895"/>
                    </a:lnTo>
                    <a:lnTo>
                      <a:pt x="487" y="890"/>
                    </a:lnTo>
                    <a:lnTo>
                      <a:pt x="463" y="888"/>
                    </a:lnTo>
                    <a:lnTo>
                      <a:pt x="439" y="890"/>
                    </a:lnTo>
                    <a:lnTo>
                      <a:pt x="413" y="894"/>
                    </a:lnTo>
                    <a:lnTo>
                      <a:pt x="387" y="902"/>
                    </a:lnTo>
                    <a:lnTo>
                      <a:pt x="360" y="911"/>
                    </a:lnTo>
                    <a:lnTo>
                      <a:pt x="333" y="922"/>
                    </a:lnTo>
                    <a:lnTo>
                      <a:pt x="306" y="935"/>
                    </a:lnTo>
                    <a:lnTo>
                      <a:pt x="281" y="949"/>
                    </a:lnTo>
                    <a:lnTo>
                      <a:pt x="256" y="963"/>
                    </a:lnTo>
                    <a:lnTo>
                      <a:pt x="234" y="978"/>
                    </a:lnTo>
                    <a:lnTo>
                      <a:pt x="212" y="991"/>
                    </a:lnTo>
                    <a:lnTo>
                      <a:pt x="193" y="1004"/>
                    </a:lnTo>
                    <a:lnTo>
                      <a:pt x="176" y="1015"/>
                    </a:lnTo>
                    <a:lnTo>
                      <a:pt x="163" y="1025"/>
                    </a:lnTo>
                    <a:lnTo>
                      <a:pt x="154" y="1032"/>
                    </a:lnTo>
                    <a:lnTo>
                      <a:pt x="147" y="1037"/>
                    </a:lnTo>
                    <a:lnTo>
                      <a:pt x="145" y="1038"/>
                    </a:lnTo>
                    <a:lnTo>
                      <a:pt x="0" y="849"/>
                    </a:lnTo>
                    <a:lnTo>
                      <a:pt x="2" y="846"/>
                    </a:lnTo>
                    <a:lnTo>
                      <a:pt x="8" y="840"/>
                    </a:lnTo>
                    <a:lnTo>
                      <a:pt x="16" y="829"/>
                    </a:lnTo>
                    <a:lnTo>
                      <a:pt x="29" y="815"/>
                    </a:lnTo>
                    <a:lnTo>
                      <a:pt x="44" y="798"/>
                    </a:lnTo>
                    <a:lnTo>
                      <a:pt x="63" y="777"/>
                    </a:lnTo>
                    <a:lnTo>
                      <a:pt x="84" y="753"/>
                    </a:lnTo>
                    <a:lnTo>
                      <a:pt x="108" y="727"/>
                    </a:lnTo>
                    <a:lnTo>
                      <a:pt x="135" y="698"/>
                    </a:lnTo>
                    <a:lnTo>
                      <a:pt x="164" y="668"/>
                    </a:lnTo>
                    <a:lnTo>
                      <a:pt x="196" y="635"/>
                    </a:lnTo>
                    <a:lnTo>
                      <a:pt x="229" y="602"/>
                    </a:lnTo>
                    <a:lnTo>
                      <a:pt x="265" y="566"/>
                    </a:lnTo>
                    <a:lnTo>
                      <a:pt x="302" y="530"/>
                    </a:lnTo>
                    <a:lnTo>
                      <a:pt x="341" y="493"/>
                    </a:lnTo>
                    <a:lnTo>
                      <a:pt x="382" y="455"/>
                    </a:lnTo>
                    <a:lnTo>
                      <a:pt x="423" y="419"/>
                    </a:lnTo>
                    <a:lnTo>
                      <a:pt x="466" y="381"/>
                    </a:lnTo>
                    <a:lnTo>
                      <a:pt x="511" y="344"/>
                    </a:lnTo>
                    <a:lnTo>
                      <a:pt x="556" y="308"/>
                    </a:lnTo>
                    <a:lnTo>
                      <a:pt x="601" y="272"/>
                    </a:lnTo>
                    <a:lnTo>
                      <a:pt x="648" y="239"/>
                    </a:lnTo>
                    <a:lnTo>
                      <a:pt x="695" y="206"/>
                    </a:lnTo>
                    <a:lnTo>
                      <a:pt x="742" y="175"/>
                    </a:lnTo>
                    <a:lnTo>
                      <a:pt x="790" y="147"/>
                    </a:lnTo>
                    <a:lnTo>
                      <a:pt x="836" y="121"/>
                    </a:lnTo>
                    <a:lnTo>
                      <a:pt x="884" y="97"/>
                    </a:lnTo>
                    <a:lnTo>
                      <a:pt x="930" y="75"/>
                    </a:lnTo>
                    <a:lnTo>
                      <a:pt x="977" y="58"/>
                    </a:lnTo>
                    <a:lnTo>
                      <a:pt x="1023" y="43"/>
                    </a:lnTo>
                    <a:lnTo>
                      <a:pt x="1068" y="33"/>
                    </a:lnTo>
                    <a:lnTo>
                      <a:pt x="1112" y="26"/>
                    </a:lnTo>
                    <a:lnTo>
                      <a:pt x="1154" y="25"/>
                    </a:lnTo>
                    <a:lnTo>
                      <a:pt x="1193" y="30"/>
                    </a:lnTo>
                    <a:lnTo>
                      <a:pt x="1230" y="38"/>
                    </a:lnTo>
                    <a:lnTo>
                      <a:pt x="1264" y="51"/>
                    </a:lnTo>
                    <a:lnTo>
                      <a:pt x="1296" y="70"/>
                    </a:lnTo>
                    <a:lnTo>
                      <a:pt x="1325" y="91"/>
                    </a:lnTo>
                    <a:lnTo>
                      <a:pt x="1353" y="116"/>
                    </a:lnTo>
                    <a:lnTo>
                      <a:pt x="1378" y="146"/>
                    </a:lnTo>
                    <a:lnTo>
                      <a:pt x="1402" y="179"/>
                    </a:lnTo>
                    <a:lnTo>
                      <a:pt x="1424" y="215"/>
                    </a:lnTo>
                    <a:lnTo>
                      <a:pt x="1444" y="253"/>
                    </a:lnTo>
                    <a:lnTo>
                      <a:pt x="1463" y="294"/>
                    </a:lnTo>
                    <a:lnTo>
                      <a:pt x="1480" y="338"/>
                    </a:lnTo>
                    <a:lnTo>
                      <a:pt x="1496" y="384"/>
                    </a:lnTo>
                    <a:lnTo>
                      <a:pt x="1511" y="432"/>
                    </a:lnTo>
                    <a:lnTo>
                      <a:pt x="1524" y="480"/>
                    </a:lnTo>
                    <a:lnTo>
                      <a:pt x="1537" y="531"/>
                    </a:lnTo>
                    <a:lnTo>
                      <a:pt x="1549" y="583"/>
                    </a:lnTo>
                    <a:lnTo>
                      <a:pt x="1560" y="636"/>
                    </a:lnTo>
                    <a:lnTo>
                      <a:pt x="1571" y="690"/>
                    </a:lnTo>
                    <a:lnTo>
                      <a:pt x="1581" y="745"/>
                    </a:lnTo>
                    <a:lnTo>
                      <a:pt x="1590" y="799"/>
                    </a:lnTo>
                    <a:lnTo>
                      <a:pt x="1599" y="853"/>
                    </a:lnTo>
                    <a:lnTo>
                      <a:pt x="1608" y="906"/>
                    </a:lnTo>
                    <a:lnTo>
                      <a:pt x="1617" y="960"/>
                    </a:lnTo>
                    <a:lnTo>
                      <a:pt x="1626" y="1012"/>
                    </a:lnTo>
                    <a:lnTo>
                      <a:pt x="1635" y="1064"/>
                    </a:lnTo>
                    <a:lnTo>
                      <a:pt x="1644" y="1115"/>
                    </a:lnTo>
                    <a:lnTo>
                      <a:pt x="1654" y="1164"/>
                    </a:lnTo>
                    <a:lnTo>
                      <a:pt x="1664" y="1211"/>
                    </a:lnTo>
                    <a:lnTo>
                      <a:pt x="1675" y="1256"/>
                    </a:lnTo>
                    <a:lnTo>
                      <a:pt x="1697" y="1345"/>
                    </a:lnTo>
                    <a:lnTo>
                      <a:pt x="1718" y="1428"/>
                    </a:lnTo>
                    <a:lnTo>
                      <a:pt x="1738" y="1506"/>
                    </a:lnTo>
                    <a:lnTo>
                      <a:pt x="1759" y="1578"/>
                    </a:lnTo>
                    <a:lnTo>
                      <a:pt x="1779" y="1645"/>
                    </a:lnTo>
                    <a:lnTo>
                      <a:pt x="1797" y="1706"/>
                    </a:lnTo>
                    <a:lnTo>
                      <a:pt x="1815" y="1760"/>
                    </a:lnTo>
                    <a:lnTo>
                      <a:pt x="1834" y="1810"/>
                    </a:lnTo>
                    <a:lnTo>
                      <a:pt x="1852" y="1852"/>
                    </a:lnTo>
                    <a:lnTo>
                      <a:pt x="1870" y="1889"/>
                    </a:lnTo>
                    <a:lnTo>
                      <a:pt x="1889" y="1918"/>
                    </a:lnTo>
                    <a:lnTo>
                      <a:pt x="1907" y="1942"/>
                    </a:lnTo>
                    <a:lnTo>
                      <a:pt x="1926" y="1959"/>
                    </a:lnTo>
                    <a:lnTo>
                      <a:pt x="1945" y="1969"/>
                    </a:lnTo>
                    <a:lnTo>
                      <a:pt x="1965" y="1973"/>
                    </a:lnTo>
                    <a:lnTo>
                      <a:pt x="1984" y="1970"/>
                    </a:lnTo>
                    <a:lnTo>
                      <a:pt x="2006" y="1961"/>
                    </a:lnTo>
                    <a:lnTo>
                      <a:pt x="2029" y="1947"/>
                    </a:lnTo>
                    <a:lnTo>
                      <a:pt x="2054" y="1927"/>
                    </a:lnTo>
                    <a:lnTo>
                      <a:pt x="2083" y="1902"/>
                    </a:lnTo>
                    <a:lnTo>
                      <a:pt x="2111" y="1871"/>
                    </a:lnTo>
                    <a:lnTo>
                      <a:pt x="2141" y="1837"/>
                    </a:lnTo>
                    <a:lnTo>
                      <a:pt x="2172" y="1797"/>
                    </a:lnTo>
                    <a:lnTo>
                      <a:pt x="2206" y="1752"/>
                    </a:lnTo>
                    <a:lnTo>
                      <a:pt x="2239" y="1703"/>
                    </a:lnTo>
                    <a:lnTo>
                      <a:pt x="2275" y="1651"/>
                    </a:lnTo>
                    <a:lnTo>
                      <a:pt x="2311" y="1594"/>
                    </a:lnTo>
                    <a:lnTo>
                      <a:pt x="2348" y="1533"/>
                    </a:lnTo>
                    <a:lnTo>
                      <a:pt x="2385" y="1468"/>
                    </a:lnTo>
                    <a:lnTo>
                      <a:pt x="2423" y="1400"/>
                    </a:lnTo>
                    <a:lnTo>
                      <a:pt x="2462" y="1329"/>
                    </a:lnTo>
                    <a:lnTo>
                      <a:pt x="2486" y="1281"/>
                    </a:lnTo>
                    <a:lnTo>
                      <a:pt x="2505" y="1232"/>
                    </a:lnTo>
                    <a:lnTo>
                      <a:pt x="2521" y="1186"/>
                    </a:lnTo>
                    <a:lnTo>
                      <a:pt x="2533" y="1140"/>
                    </a:lnTo>
                    <a:lnTo>
                      <a:pt x="2539" y="1096"/>
                    </a:lnTo>
                    <a:lnTo>
                      <a:pt x="2542" y="1053"/>
                    </a:lnTo>
                    <a:lnTo>
                      <a:pt x="2542" y="1012"/>
                    </a:lnTo>
                    <a:lnTo>
                      <a:pt x="2538" y="974"/>
                    </a:lnTo>
                    <a:lnTo>
                      <a:pt x="2529" y="937"/>
                    </a:lnTo>
                    <a:lnTo>
                      <a:pt x="2518" y="904"/>
                    </a:lnTo>
                    <a:lnTo>
                      <a:pt x="2503" y="874"/>
                    </a:lnTo>
                    <a:lnTo>
                      <a:pt x="2485" y="846"/>
                    </a:lnTo>
                    <a:lnTo>
                      <a:pt x="2463" y="822"/>
                    </a:lnTo>
                    <a:lnTo>
                      <a:pt x="2440" y="801"/>
                    </a:lnTo>
                    <a:lnTo>
                      <a:pt x="2411" y="784"/>
                    </a:lnTo>
                    <a:lnTo>
                      <a:pt x="2381" y="771"/>
                    </a:lnTo>
                    <a:lnTo>
                      <a:pt x="2348" y="762"/>
                    </a:lnTo>
                    <a:lnTo>
                      <a:pt x="2312" y="758"/>
                    </a:lnTo>
                    <a:lnTo>
                      <a:pt x="2274" y="758"/>
                    </a:lnTo>
                    <a:lnTo>
                      <a:pt x="2233" y="763"/>
                    </a:lnTo>
                    <a:lnTo>
                      <a:pt x="2190" y="774"/>
                    </a:lnTo>
                    <a:lnTo>
                      <a:pt x="2143" y="790"/>
                    </a:lnTo>
                    <a:lnTo>
                      <a:pt x="2095" y="812"/>
                    </a:lnTo>
                    <a:lnTo>
                      <a:pt x="2046" y="839"/>
                    </a:lnTo>
                    <a:lnTo>
                      <a:pt x="2058" y="778"/>
                    </a:lnTo>
                    <a:lnTo>
                      <a:pt x="2074" y="719"/>
                    </a:lnTo>
                    <a:lnTo>
                      <a:pt x="2093" y="661"/>
                    </a:lnTo>
                    <a:lnTo>
                      <a:pt x="2115" y="606"/>
                    </a:lnTo>
                    <a:lnTo>
                      <a:pt x="2141" y="553"/>
                    </a:lnTo>
                    <a:lnTo>
                      <a:pt x="2169" y="502"/>
                    </a:lnTo>
                    <a:lnTo>
                      <a:pt x="2200" y="453"/>
                    </a:lnTo>
                    <a:lnTo>
                      <a:pt x="2233" y="407"/>
                    </a:lnTo>
                    <a:lnTo>
                      <a:pt x="2269" y="363"/>
                    </a:lnTo>
                    <a:lnTo>
                      <a:pt x="2306" y="321"/>
                    </a:lnTo>
                    <a:lnTo>
                      <a:pt x="2346" y="282"/>
                    </a:lnTo>
                    <a:lnTo>
                      <a:pt x="2388" y="245"/>
                    </a:lnTo>
                    <a:lnTo>
                      <a:pt x="2431" y="211"/>
                    </a:lnTo>
                    <a:lnTo>
                      <a:pt x="2475" y="178"/>
                    </a:lnTo>
                    <a:lnTo>
                      <a:pt x="2521" y="149"/>
                    </a:lnTo>
                    <a:lnTo>
                      <a:pt x="2568" y="122"/>
                    </a:lnTo>
                    <a:lnTo>
                      <a:pt x="2616" y="98"/>
                    </a:lnTo>
                    <a:lnTo>
                      <a:pt x="2663" y="76"/>
                    </a:lnTo>
                    <a:lnTo>
                      <a:pt x="2712" y="57"/>
                    </a:lnTo>
                    <a:lnTo>
                      <a:pt x="2762" y="40"/>
                    </a:lnTo>
                    <a:lnTo>
                      <a:pt x="2811" y="27"/>
                    </a:lnTo>
                    <a:lnTo>
                      <a:pt x="2860" y="17"/>
                    </a:lnTo>
                    <a:lnTo>
                      <a:pt x="2909" y="8"/>
                    </a:lnTo>
                    <a:lnTo>
                      <a:pt x="2958" y="3"/>
                    </a:lnTo>
                    <a:lnTo>
                      <a:pt x="30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92" name="Group 91"/>
              <p:cNvGrpSpPr/>
              <p:nvPr/>
            </p:nvGrpSpPr>
            <p:grpSpPr>
              <a:xfrm>
                <a:off x="11483315" y="7627526"/>
                <a:ext cx="329110" cy="330631"/>
                <a:chOff x="16059150" y="1025525"/>
                <a:chExt cx="1374776" cy="1381125"/>
              </a:xfrm>
            </p:grpSpPr>
            <p:sp>
              <p:nvSpPr>
                <p:cNvPr id="93" name="Freeform 36"/>
                <p:cNvSpPr>
                  <a:spLocks noEditPoints="1"/>
                </p:cNvSpPr>
                <p:nvPr/>
              </p:nvSpPr>
              <p:spPr bwMode="auto">
                <a:xfrm>
                  <a:off x="16059150" y="1025525"/>
                  <a:ext cx="876300" cy="1381125"/>
                </a:xfrm>
                <a:custGeom>
                  <a:avLst/>
                  <a:gdLst>
                    <a:gd name="T0" fmla="*/ 865 w 2209"/>
                    <a:gd name="T1" fmla="*/ 2231 h 3479"/>
                    <a:gd name="T2" fmla="*/ 551 w 2209"/>
                    <a:gd name="T3" fmla="*/ 2375 h 3479"/>
                    <a:gd name="T4" fmla="*/ 405 w 2209"/>
                    <a:gd name="T5" fmla="*/ 2589 h 3479"/>
                    <a:gd name="T6" fmla="*/ 412 w 2209"/>
                    <a:gd name="T7" fmla="*/ 2890 h 3479"/>
                    <a:gd name="T8" fmla="*/ 607 w 2209"/>
                    <a:gd name="T9" fmla="*/ 3133 h 3479"/>
                    <a:gd name="T10" fmla="*/ 991 w 2209"/>
                    <a:gd name="T11" fmla="*/ 3273 h 3479"/>
                    <a:gd name="T12" fmla="*/ 1456 w 2209"/>
                    <a:gd name="T13" fmla="*/ 3246 h 3479"/>
                    <a:gd name="T14" fmla="*/ 1713 w 2209"/>
                    <a:gd name="T15" fmla="*/ 3097 h 3479"/>
                    <a:gd name="T16" fmla="*/ 1821 w 2209"/>
                    <a:gd name="T17" fmla="*/ 2847 h 3479"/>
                    <a:gd name="T18" fmla="*/ 1785 w 2209"/>
                    <a:gd name="T19" fmla="*/ 2612 h 3479"/>
                    <a:gd name="T20" fmla="*/ 1700 w 2209"/>
                    <a:gd name="T21" fmla="*/ 2481 h 3479"/>
                    <a:gd name="T22" fmla="*/ 1590 w 2209"/>
                    <a:gd name="T23" fmla="*/ 2375 h 3479"/>
                    <a:gd name="T24" fmla="*/ 1480 w 2209"/>
                    <a:gd name="T25" fmla="*/ 2291 h 3479"/>
                    <a:gd name="T26" fmla="*/ 1378 w 2209"/>
                    <a:gd name="T27" fmla="*/ 2218 h 3479"/>
                    <a:gd name="T28" fmla="*/ 1233 w 2209"/>
                    <a:gd name="T29" fmla="*/ 2187 h 3479"/>
                    <a:gd name="T30" fmla="*/ 810 w 2209"/>
                    <a:gd name="T31" fmla="*/ 208 h 3479"/>
                    <a:gd name="T32" fmla="*/ 646 w 2209"/>
                    <a:gd name="T33" fmla="*/ 429 h 3479"/>
                    <a:gd name="T34" fmla="*/ 623 w 2209"/>
                    <a:gd name="T35" fmla="*/ 775 h 3479"/>
                    <a:gd name="T36" fmla="*/ 764 w 2209"/>
                    <a:gd name="T37" fmla="*/ 1168 h 3479"/>
                    <a:gd name="T38" fmla="*/ 989 w 2209"/>
                    <a:gd name="T39" fmla="*/ 1401 h 3479"/>
                    <a:gd name="T40" fmla="*/ 1285 w 2209"/>
                    <a:gd name="T41" fmla="*/ 1448 h 3479"/>
                    <a:gd name="T42" fmla="*/ 1482 w 2209"/>
                    <a:gd name="T43" fmla="*/ 1329 h 3479"/>
                    <a:gd name="T44" fmla="*/ 1571 w 2209"/>
                    <a:gd name="T45" fmla="*/ 1051 h 3479"/>
                    <a:gd name="T46" fmla="*/ 1520 w 2209"/>
                    <a:gd name="T47" fmla="*/ 657 h 3479"/>
                    <a:gd name="T48" fmla="*/ 1347 w 2209"/>
                    <a:gd name="T49" fmla="*/ 312 h 3479"/>
                    <a:gd name="T50" fmla="*/ 1106 w 2209"/>
                    <a:gd name="T51" fmla="*/ 160 h 3479"/>
                    <a:gd name="T52" fmla="*/ 1648 w 2209"/>
                    <a:gd name="T53" fmla="*/ 166 h 3479"/>
                    <a:gd name="T54" fmla="*/ 1877 w 2209"/>
                    <a:gd name="T55" fmla="*/ 429 h 3479"/>
                    <a:gd name="T56" fmla="*/ 1956 w 2209"/>
                    <a:gd name="T57" fmla="*/ 843 h 3479"/>
                    <a:gd name="T58" fmla="*/ 1857 w 2209"/>
                    <a:gd name="T59" fmla="*/ 1165 h 3479"/>
                    <a:gd name="T60" fmla="*/ 1574 w 2209"/>
                    <a:gd name="T61" fmla="*/ 1469 h 3479"/>
                    <a:gd name="T62" fmla="*/ 1495 w 2209"/>
                    <a:gd name="T63" fmla="*/ 1690 h 3479"/>
                    <a:gd name="T64" fmla="*/ 1674 w 2209"/>
                    <a:gd name="T65" fmla="*/ 1910 h 3479"/>
                    <a:gd name="T66" fmla="*/ 1992 w 2209"/>
                    <a:gd name="T67" fmla="*/ 2215 h 3479"/>
                    <a:gd name="T68" fmla="*/ 2107 w 2209"/>
                    <a:gd name="T69" fmla="*/ 2501 h 3479"/>
                    <a:gd name="T70" fmla="*/ 2070 w 2209"/>
                    <a:gd name="T71" fmla="*/ 2871 h 3479"/>
                    <a:gd name="T72" fmla="*/ 1825 w 2209"/>
                    <a:gd name="T73" fmla="*/ 3205 h 3479"/>
                    <a:gd name="T74" fmla="*/ 1408 w 2209"/>
                    <a:gd name="T75" fmla="*/ 3422 h 3479"/>
                    <a:gd name="T76" fmla="*/ 868 w 2209"/>
                    <a:gd name="T77" fmla="*/ 3477 h 3479"/>
                    <a:gd name="T78" fmla="*/ 386 w 2209"/>
                    <a:gd name="T79" fmla="*/ 3362 h 3479"/>
                    <a:gd name="T80" fmla="*/ 118 w 2209"/>
                    <a:gd name="T81" fmla="*/ 3165 h 3479"/>
                    <a:gd name="T82" fmla="*/ 2 w 2209"/>
                    <a:gd name="T83" fmla="*/ 2881 h 3479"/>
                    <a:gd name="T84" fmla="*/ 77 w 2209"/>
                    <a:gd name="T85" fmla="*/ 2545 h 3479"/>
                    <a:gd name="T86" fmla="*/ 331 w 2209"/>
                    <a:gd name="T87" fmla="*/ 2276 h 3479"/>
                    <a:gd name="T88" fmla="*/ 744 w 2209"/>
                    <a:gd name="T89" fmla="*/ 2121 h 3479"/>
                    <a:gd name="T90" fmla="*/ 1178 w 2209"/>
                    <a:gd name="T91" fmla="*/ 2013 h 3479"/>
                    <a:gd name="T92" fmla="*/ 1080 w 2209"/>
                    <a:gd name="T93" fmla="*/ 1750 h 3479"/>
                    <a:gd name="T94" fmla="*/ 1111 w 2209"/>
                    <a:gd name="T95" fmla="*/ 1616 h 3479"/>
                    <a:gd name="T96" fmla="*/ 980 w 2209"/>
                    <a:gd name="T97" fmla="*/ 1581 h 3479"/>
                    <a:gd name="T98" fmla="*/ 606 w 2209"/>
                    <a:gd name="T99" fmla="*/ 1489 h 3479"/>
                    <a:gd name="T100" fmla="*/ 326 w 2209"/>
                    <a:gd name="T101" fmla="*/ 1227 h 3479"/>
                    <a:gd name="T102" fmla="*/ 227 w 2209"/>
                    <a:gd name="T103" fmla="*/ 862 h 3479"/>
                    <a:gd name="T104" fmla="*/ 338 w 2209"/>
                    <a:gd name="T105" fmla="*/ 458 h 3479"/>
                    <a:gd name="T106" fmla="*/ 645 w 2209"/>
                    <a:gd name="T107" fmla="*/ 149 h 3479"/>
                    <a:gd name="T108" fmla="*/ 1107 w 2209"/>
                    <a:gd name="T109" fmla="*/ 11 h 3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09" h="3479">
                      <a:moveTo>
                        <a:pt x="1233" y="2187"/>
                      </a:moveTo>
                      <a:lnTo>
                        <a:pt x="1160" y="2189"/>
                      </a:lnTo>
                      <a:lnTo>
                        <a:pt x="1086" y="2194"/>
                      </a:lnTo>
                      <a:lnTo>
                        <a:pt x="1013" y="2201"/>
                      </a:lnTo>
                      <a:lnTo>
                        <a:pt x="941" y="2214"/>
                      </a:lnTo>
                      <a:lnTo>
                        <a:pt x="865" y="2231"/>
                      </a:lnTo>
                      <a:lnTo>
                        <a:pt x="789" y="2254"/>
                      </a:lnTo>
                      <a:lnTo>
                        <a:pt x="732" y="2274"/>
                      </a:lnTo>
                      <a:lnTo>
                        <a:pt x="679" y="2297"/>
                      </a:lnTo>
                      <a:lnTo>
                        <a:pt x="630" y="2322"/>
                      </a:lnTo>
                      <a:lnTo>
                        <a:pt x="584" y="2350"/>
                      </a:lnTo>
                      <a:lnTo>
                        <a:pt x="551" y="2375"/>
                      </a:lnTo>
                      <a:lnTo>
                        <a:pt x="519" y="2403"/>
                      </a:lnTo>
                      <a:lnTo>
                        <a:pt x="491" y="2434"/>
                      </a:lnTo>
                      <a:lnTo>
                        <a:pt x="465" y="2469"/>
                      </a:lnTo>
                      <a:lnTo>
                        <a:pt x="441" y="2507"/>
                      </a:lnTo>
                      <a:lnTo>
                        <a:pt x="421" y="2547"/>
                      </a:lnTo>
                      <a:lnTo>
                        <a:pt x="405" y="2589"/>
                      </a:lnTo>
                      <a:lnTo>
                        <a:pt x="394" y="2634"/>
                      </a:lnTo>
                      <a:lnTo>
                        <a:pt x="387" y="2681"/>
                      </a:lnTo>
                      <a:lnTo>
                        <a:pt x="385" y="2731"/>
                      </a:lnTo>
                      <a:lnTo>
                        <a:pt x="388" y="2786"/>
                      </a:lnTo>
                      <a:lnTo>
                        <a:pt x="397" y="2840"/>
                      </a:lnTo>
                      <a:lnTo>
                        <a:pt x="412" y="2890"/>
                      </a:lnTo>
                      <a:lnTo>
                        <a:pt x="432" y="2939"/>
                      </a:lnTo>
                      <a:lnTo>
                        <a:pt x="459" y="2985"/>
                      </a:lnTo>
                      <a:lnTo>
                        <a:pt x="491" y="3028"/>
                      </a:lnTo>
                      <a:lnTo>
                        <a:pt x="526" y="3066"/>
                      </a:lnTo>
                      <a:lnTo>
                        <a:pt x="564" y="3102"/>
                      </a:lnTo>
                      <a:lnTo>
                        <a:pt x="607" y="3133"/>
                      </a:lnTo>
                      <a:lnTo>
                        <a:pt x="652" y="3160"/>
                      </a:lnTo>
                      <a:lnTo>
                        <a:pt x="713" y="3190"/>
                      </a:lnTo>
                      <a:lnTo>
                        <a:pt x="775" y="3216"/>
                      </a:lnTo>
                      <a:lnTo>
                        <a:pt x="839" y="3237"/>
                      </a:lnTo>
                      <a:lnTo>
                        <a:pt x="904" y="3255"/>
                      </a:lnTo>
                      <a:lnTo>
                        <a:pt x="991" y="3273"/>
                      </a:lnTo>
                      <a:lnTo>
                        <a:pt x="1079" y="3283"/>
                      </a:lnTo>
                      <a:lnTo>
                        <a:pt x="1167" y="3286"/>
                      </a:lnTo>
                      <a:lnTo>
                        <a:pt x="1248" y="3283"/>
                      </a:lnTo>
                      <a:lnTo>
                        <a:pt x="1326" y="3275"/>
                      </a:lnTo>
                      <a:lnTo>
                        <a:pt x="1402" y="3261"/>
                      </a:lnTo>
                      <a:lnTo>
                        <a:pt x="1456" y="3246"/>
                      </a:lnTo>
                      <a:lnTo>
                        <a:pt x="1509" y="3227"/>
                      </a:lnTo>
                      <a:lnTo>
                        <a:pt x="1561" y="3204"/>
                      </a:lnTo>
                      <a:lnTo>
                        <a:pt x="1610" y="3179"/>
                      </a:lnTo>
                      <a:lnTo>
                        <a:pt x="1648" y="3155"/>
                      </a:lnTo>
                      <a:lnTo>
                        <a:pt x="1683" y="3127"/>
                      </a:lnTo>
                      <a:lnTo>
                        <a:pt x="1713" y="3097"/>
                      </a:lnTo>
                      <a:lnTo>
                        <a:pt x="1741" y="3063"/>
                      </a:lnTo>
                      <a:lnTo>
                        <a:pt x="1766" y="3026"/>
                      </a:lnTo>
                      <a:lnTo>
                        <a:pt x="1786" y="2985"/>
                      </a:lnTo>
                      <a:lnTo>
                        <a:pt x="1802" y="2941"/>
                      </a:lnTo>
                      <a:lnTo>
                        <a:pt x="1813" y="2895"/>
                      </a:lnTo>
                      <a:lnTo>
                        <a:pt x="1821" y="2847"/>
                      </a:lnTo>
                      <a:lnTo>
                        <a:pt x="1823" y="2796"/>
                      </a:lnTo>
                      <a:lnTo>
                        <a:pt x="1821" y="2752"/>
                      </a:lnTo>
                      <a:lnTo>
                        <a:pt x="1813" y="2710"/>
                      </a:lnTo>
                      <a:lnTo>
                        <a:pt x="1804" y="2672"/>
                      </a:lnTo>
                      <a:lnTo>
                        <a:pt x="1794" y="2635"/>
                      </a:lnTo>
                      <a:lnTo>
                        <a:pt x="1785" y="2612"/>
                      </a:lnTo>
                      <a:lnTo>
                        <a:pt x="1773" y="2588"/>
                      </a:lnTo>
                      <a:lnTo>
                        <a:pt x="1757" y="2563"/>
                      </a:lnTo>
                      <a:lnTo>
                        <a:pt x="1741" y="2539"/>
                      </a:lnTo>
                      <a:lnTo>
                        <a:pt x="1726" y="2518"/>
                      </a:lnTo>
                      <a:lnTo>
                        <a:pt x="1713" y="2500"/>
                      </a:lnTo>
                      <a:lnTo>
                        <a:pt x="1700" y="2481"/>
                      </a:lnTo>
                      <a:lnTo>
                        <a:pt x="1681" y="2460"/>
                      </a:lnTo>
                      <a:lnTo>
                        <a:pt x="1658" y="2438"/>
                      </a:lnTo>
                      <a:lnTo>
                        <a:pt x="1636" y="2416"/>
                      </a:lnTo>
                      <a:lnTo>
                        <a:pt x="1617" y="2398"/>
                      </a:lnTo>
                      <a:lnTo>
                        <a:pt x="1602" y="2384"/>
                      </a:lnTo>
                      <a:lnTo>
                        <a:pt x="1590" y="2375"/>
                      </a:lnTo>
                      <a:lnTo>
                        <a:pt x="1575" y="2363"/>
                      </a:lnTo>
                      <a:lnTo>
                        <a:pt x="1556" y="2348"/>
                      </a:lnTo>
                      <a:lnTo>
                        <a:pt x="1535" y="2332"/>
                      </a:lnTo>
                      <a:lnTo>
                        <a:pt x="1513" y="2315"/>
                      </a:lnTo>
                      <a:lnTo>
                        <a:pt x="1495" y="2302"/>
                      </a:lnTo>
                      <a:lnTo>
                        <a:pt x="1480" y="2291"/>
                      </a:lnTo>
                      <a:lnTo>
                        <a:pt x="1470" y="2284"/>
                      </a:lnTo>
                      <a:lnTo>
                        <a:pt x="1459" y="2275"/>
                      </a:lnTo>
                      <a:lnTo>
                        <a:pt x="1444" y="2264"/>
                      </a:lnTo>
                      <a:lnTo>
                        <a:pt x="1425" y="2252"/>
                      </a:lnTo>
                      <a:lnTo>
                        <a:pt x="1402" y="2236"/>
                      </a:lnTo>
                      <a:lnTo>
                        <a:pt x="1378" y="2218"/>
                      </a:lnTo>
                      <a:lnTo>
                        <a:pt x="1360" y="2207"/>
                      </a:lnTo>
                      <a:lnTo>
                        <a:pt x="1346" y="2197"/>
                      </a:lnTo>
                      <a:lnTo>
                        <a:pt x="1338" y="2191"/>
                      </a:lnTo>
                      <a:lnTo>
                        <a:pt x="1311" y="2189"/>
                      </a:lnTo>
                      <a:lnTo>
                        <a:pt x="1276" y="2187"/>
                      </a:lnTo>
                      <a:lnTo>
                        <a:pt x="1233" y="2187"/>
                      </a:lnTo>
                      <a:close/>
                      <a:moveTo>
                        <a:pt x="1017" y="151"/>
                      </a:moveTo>
                      <a:lnTo>
                        <a:pt x="971" y="153"/>
                      </a:lnTo>
                      <a:lnTo>
                        <a:pt x="926" y="159"/>
                      </a:lnTo>
                      <a:lnTo>
                        <a:pt x="884" y="171"/>
                      </a:lnTo>
                      <a:lnTo>
                        <a:pt x="846" y="187"/>
                      </a:lnTo>
                      <a:lnTo>
                        <a:pt x="810" y="208"/>
                      </a:lnTo>
                      <a:lnTo>
                        <a:pt x="776" y="232"/>
                      </a:lnTo>
                      <a:lnTo>
                        <a:pt x="746" y="261"/>
                      </a:lnTo>
                      <a:lnTo>
                        <a:pt x="718" y="295"/>
                      </a:lnTo>
                      <a:lnTo>
                        <a:pt x="690" y="338"/>
                      </a:lnTo>
                      <a:lnTo>
                        <a:pt x="666" y="382"/>
                      </a:lnTo>
                      <a:lnTo>
                        <a:pt x="646" y="429"/>
                      </a:lnTo>
                      <a:lnTo>
                        <a:pt x="631" y="478"/>
                      </a:lnTo>
                      <a:lnTo>
                        <a:pt x="620" y="530"/>
                      </a:lnTo>
                      <a:lnTo>
                        <a:pt x="614" y="584"/>
                      </a:lnTo>
                      <a:lnTo>
                        <a:pt x="612" y="640"/>
                      </a:lnTo>
                      <a:lnTo>
                        <a:pt x="614" y="707"/>
                      </a:lnTo>
                      <a:lnTo>
                        <a:pt x="623" y="775"/>
                      </a:lnTo>
                      <a:lnTo>
                        <a:pt x="635" y="847"/>
                      </a:lnTo>
                      <a:lnTo>
                        <a:pt x="654" y="920"/>
                      </a:lnTo>
                      <a:lnTo>
                        <a:pt x="679" y="992"/>
                      </a:lnTo>
                      <a:lnTo>
                        <a:pt x="710" y="1065"/>
                      </a:lnTo>
                      <a:lnTo>
                        <a:pt x="735" y="1117"/>
                      </a:lnTo>
                      <a:lnTo>
                        <a:pt x="764" y="1168"/>
                      </a:lnTo>
                      <a:lnTo>
                        <a:pt x="794" y="1215"/>
                      </a:lnTo>
                      <a:lnTo>
                        <a:pt x="826" y="1259"/>
                      </a:lnTo>
                      <a:lnTo>
                        <a:pt x="861" y="1301"/>
                      </a:lnTo>
                      <a:lnTo>
                        <a:pt x="900" y="1339"/>
                      </a:lnTo>
                      <a:lnTo>
                        <a:pt x="942" y="1372"/>
                      </a:lnTo>
                      <a:lnTo>
                        <a:pt x="989" y="1401"/>
                      </a:lnTo>
                      <a:lnTo>
                        <a:pt x="1037" y="1425"/>
                      </a:lnTo>
                      <a:lnTo>
                        <a:pt x="1087" y="1442"/>
                      </a:lnTo>
                      <a:lnTo>
                        <a:pt x="1138" y="1452"/>
                      </a:lnTo>
                      <a:lnTo>
                        <a:pt x="1190" y="1455"/>
                      </a:lnTo>
                      <a:lnTo>
                        <a:pt x="1239" y="1453"/>
                      </a:lnTo>
                      <a:lnTo>
                        <a:pt x="1285" y="1448"/>
                      </a:lnTo>
                      <a:lnTo>
                        <a:pt x="1326" y="1438"/>
                      </a:lnTo>
                      <a:lnTo>
                        <a:pt x="1364" y="1424"/>
                      </a:lnTo>
                      <a:lnTo>
                        <a:pt x="1399" y="1406"/>
                      </a:lnTo>
                      <a:lnTo>
                        <a:pt x="1430" y="1385"/>
                      </a:lnTo>
                      <a:lnTo>
                        <a:pt x="1458" y="1359"/>
                      </a:lnTo>
                      <a:lnTo>
                        <a:pt x="1482" y="1329"/>
                      </a:lnTo>
                      <a:lnTo>
                        <a:pt x="1507" y="1292"/>
                      </a:lnTo>
                      <a:lnTo>
                        <a:pt x="1527" y="1250"/>
                      </a:lnTo>
                      <a:lnTo>
                        <a:pt x="1543" y="1205"/>
                      </a:lnTo>
                      <a:lnTo>
                        <a:pt x="1557" y="1157"/>
                      </a:lnTo>
                      <a:lnTo>
                        <a:pt x="1565" y="1106"/>
                      </a:lnTo>
                      <a:lnTo>
                        <a:pt x="1571" y="1051"/>
                      </a:lnTo>
                      <a:lnTo>
                        <a:pt x="1573" y="993"/>
                      </a:lnTo>
                      <a:lnTo>
                        <a:pt x="1571" y="929"/>
                      </a:lnTo>
                      <a:lnTo>
                        <a:pt x="1564" y="864"/>
                      </a:lnTo>
                      <a:lnTo>
                        <a:pt x="1554" y="797"/>
                      </a:lnTo>
                      <a:lnTo>
                        <a:pt x="1539" y="727"/>
                      </a:lnTo>
                      <a:lnTo>
                        <a:pt x="1520" y="657"/>
                      </a:lnTo>
                      <a:lnTo>
                        <a:pt x="1497" y="588"/>
                      </a:lnTo>
                      <a:lnTo>
                        <a:pt x="1471" y="521"/>
                      </a:lnTo>
                      <a:lnTo>
                        <a:pt x="1441" y="454"/>
                      </a:lnTo>
                      <a:lnTo>
                        <a:pt x="1413" y="403"/>
                      </a:lnTo>
                      <a:lnTo>
                        <a:pt x="1382" y="356"/>
                      </a:lnTo>
                      <a:lnTo>
                        <a:pt x="1347" y="312"/>
                      </a:lnTo>
                      <a:lnTo>
                        <a:pt x="1309" y="273"/>
                      </a:lnTo>
                      <a:lnTo>
                        <a:pt x="1266" y="236"/>
                      </a:lnTo>
                      <a:lnTo>
                        <a:pt x="1228" y="211"/>
                      </a:lnTo>
                      <a:lnTo>
                        <a:pt x="1189" y="189"/>
                      </a:lnTo>
                      <a:lnTo>
                        <a:pt x="1148" y="172"/>
                      </a:lnTo>
                      <a:lnTo>
                        <a:pt x="1106" y="160"/>
                      </a:lnTo>
                      <a:lnTo>
                        <a:pt x="1062" y="153"/>
                      </a:lnTo>
                      <a:lnTo>
                        <a:pt x="1017" y="151"/>
                      </a:lnTo>
                      <a:close/>
                      <a:moveTo>
                        <a:pt x="1300" y="0"/>
                      </a:moveTo>
                      <a:lnTo>
                        <a:pt x="2209" y="0"/>
                      </a:lnTo>
                      <a:lnTo>
                        <a:pt x="1929" y="166"/>
                      </a:lnTo>
                      <a:lnTo>
                        <a:pt x="1648" y="166"/>
                      </a:lnTo>
                      <a:lnTo>
                        <a:pt x="1695" y="199"/>
                      </a:lnTo>
                      <a:lnTo>
                        <a:pt x="1739" y="236"/>
                      </a:lnTo>
                      <a:lnTo>
                        <a:pt x="1779" y="278"/>
                      </a:lnTo>
                      <a:lnTo>
                        <a:pt x="1816" y="324"/>
                      </a:lnTo>
                      <a:lnTo>
                        <a:pt x="1849" y="374"/>
                      </a:lnTo>
                      <a:lnTo>
                        <a:pt x="1877" y="429"/>
                      </a:lnTo>
                      <a:lnTo>
                        <a:pt x="1906" y="497"/>
                      </a:lnTo>
                      <a:lnTo>
                        <a:pt x="1928" y="567"/>
                      </a:lnTo>
                      <a:lnTo>
                        <a:pt x="1945" y="637"/>
                      </a:lnTo>
                      <a:lnTo>
                        <a:pt x="1955" y="709"/>
                      </a:lnTo>
                      <a:lnTo>
                        <a:pt x="1958" y="783"/>
                      </a:lnTo>
                      <a:lnTo>
                        <a:pt x="1956" y="843"/>
                      </a:lnTo>
                      <a:lnTo>
                        <a:pt x="1951" y="900"/>
                      </a:lnTo>
                      <a:lnTo>
                        <a:pt x="1941" y="956"/>
                      </a:lnTo>
                      <a:lnTo>
                        <a:pt x="1927" y="1007"/>
                      </a:lnTo>
                      <a:lnTo>
                        <a:pt x="1910" y="1057"/>
                      </a:lnTo>
                      <a:lnTo>
                        <a:pt x="1885" y="1114"/>
                      </a:lnTo>
                      <a:lnTo>
                        <a:pt x="1857" y="1165"/>
                      </a:lnTo>
                      <a:lnTo>
                        <a:pt x="1826" y="1211"/>
                      </a:lnTo>
                      <a:lnTo>
                        <a:pt x="1794" y="1251"/>
                      </a:lnTo>
                      <a:lnTo>
                        <a:pt x="1725" y="1320"/>
                      </a:lnTo>
                      <a:lnTo>
                        <a:pt x="1656" y="1386"/>
                      </a:lnTo>
                      <a:lnTo>
                        <a:pt x="1613" y="1427"/>
                      </a:lnTo>
                      <a:lnTo>
                        <a:pt x="1574" y="1469"/>
                      </a:lnTo>
                      <a:lnTo>
                        <a:pt x="1540" y="1513"/>
                      </a:lnTo>
                      <a:lnTo>
                        <a:pt x="1519" y="1546"/>
                      </a:lnTo>
                      <a:lnTo>
                        <a:pt x="1504" y="1581"/>
                      </a:lnTo>
                      <a:lnTo>
                        <a:pt x="1495" y="1617"/>
                      </a:lnTo>
                      <a:lnTo>
                        <a:pt x="1492" y="1654"/>
                      </a:lnTo>
                      <a:lnTo>
                        <a:pt x="1495" y="1690"/>
                      </a:lnTo>
                      <a:lnTo>
                        <a:pt x="1507" y="1726"/>
                      </a:lnTo>
                      <a:lnTo>
                        <a:pt x="1526" y="1761"/>
                      </a:lnTo>
                      <a:lnTo>
                        <a:pt x="1552" y="1795"/>
                      </a:lnTo>
                      <a:lnTo>
                        <a:pt x="1581" y="1828"/>
                      </a:lnTo>
                      <a:lnTo>
                        <a:pt x="1615" y="1860"/>
                      </a:lnTo>
                      <a:lnTo>
                        <a:pt x="1674" y="1910"/>
                      </a:lnTo>
                      <a:lnTo>
                        <a:pt x="1738" y="1961"/>
                      </a:lnTo>
                      <a:lnTo>
                        <a:pt x="1804" y="2016"/>
                      </a:lnTo>
                      <a:lnTo>
                        <a:pt x="1871" y="2077"/>
                      </a:lnTo>
                      <a:lnTo>
                        <a:pt x="1913" y="2121"/>
                      </a:lnTo>
                      <a:lnTo>
                        <a:pt x="1954" y="2167"/>
                      </a:lnTo>
                      <a:lnTo>
                        <a:pt x="1992" y="2215"/>
                      </a:lnTo>
                      <a:lnTo>
                        <a:pt x="2019" y="2254"/>
                      </a:lnTo>
                      <a:lnTo>
                        <a:pt x="2042" y="2297"/>
                      </a:lnTo>
                      <a:lnTo>
                        <a:pt x="2064" y="2342"/>
                      </a:lnTo>
                      <a:lnTo>
                        <a:pt x="2082" y="2393"/>
                      </a:lnTo>
                      <a:lnTo>
                        <a:pt x="2097" y="2445"/>
                      </a:lnTo>
                      <a:lnTo>
                        <a:pt x="2107" y="2501"/>
                      </a:lnTo>
                      <a:lnTo>
                        <a:pt x="2115" y="2557"/>
                      </a:lnTo>
                      <a:lnTo>
                        <a:pt x="2117" y="2615"/>
                      </a:lnTo>
                      <a:lnTo>
                        <a:pt x="2114" y="2681"/>
                      </a:lnTo>
                      <a:lnTo>
                        <a:pt x="2105" y="2747"/>
                      </a:lnTo>
                      <a:lnTo>
                        <a:pt x="2090" y="2809"/>
                      </a:lnTo>
                      <a:lnTo>
                        <a:pt x="2070" y="2871"/>
                      </a:lnTo>
                      <a:lnTo>
                        <a:pt x="2043" y="2930"/>
                      </a:lnTo>
                      <a:lnTo>
                        <a:pt x="2011" y="2988"/>
                      </a:lnTo>
                      <a:lnTo>
                        <a:pt x="1973" y="3045"/>
                      </a:lnTo>
                      <a:lnTo>
                        <a:pt x="1929" y="3099"/>
                      </a:lnTo>
                      <a:lnTo>
                        <a:pt x="1880" y="3153"/>
                      </a:lnTo>
                      <a:lnTo>
                        <a:pt x="1825" y="3205"/>
                      </a:lnTo>
                      <a:lnTo>
                        <a:pt x="1766" y="3252"/>
                      </a:lnTo>
                      <a:lnTo>
                        <a:pt x="1702" y="3296"/>
                      </a:lnTo>
                      <a:lnTo>
                        <a:pt x="1635" y="3335"/>
                      </a:lnTo>
                      <a:lnTo>
                        <a:pt x="1563" y="3368"/>
                      </a:lnTo>
                      <a:lnTo>
                        <a:pt x="1488" y="3398"/>
                      </a:lnTo>
                      <a:lnTo>
                        <a:pt x="1408" y="3422"/>
                      </a:lnTo>
                      <a:lnTo>
                        <a:pt x="1325" y="3443"/>
                      </a:lnTo>
                      <a:lnTo>
                        <a:pt x="1238" y="3459"/>
                      </a:lnTo>
                      <a:lnTo>
                        <a:pt x="1146" y="3470"/>
                      </a:lnTo>
                      <a:lnTo>
                        <a:pt x="1050" y="3477"/>
                      </a:lnTo>
                      <a:lnTo>
                        <a:pt x="951" y="3479"/>
                      </a:lnTo>
                      <a:lnTo>
                        <a:pt x="868" y="3477"/>
                      </a:lnTo>
                      <a:lnTo>
                        <a:pt x="785" y="3469"/>
                      </a:lnTo>
                      <a:lnTo>
                        <a:pt x="702" y="3458"/>
                      </a:lnTo>
                      <a:lnTo>
                        <a:pt x="618" y="3442"/>
                      </a:lnTo>
                      <a:lnTo>
                        <a:pt x="533" y="3418"/>
                      </a:lnTo>
                      <a:lnTo>
                        <a:pt x="448" y="3388"/>
                      </a:lnTo>
                      <a:lnTo>
                        <a:pt x="386" y="3362"/>
                      </a:lnTo>
                      <a:lnTo>
                        <a:pt x="328" y="3334"/>
                      </a:lnTo>
                      <a:lnTo>
                        <a:pt x="274" y="3301"/>
                      </a:lnTo>
                      <a:lnTo>
                        <a:pt x="222" y="3267"/>
                      </a:lnTo>
                      <a:lnTo>
                        <a:pt x="185" y="3236"/>
                      </a:lnTo>
                      <a:lnTo>
                        <a:pt x="150" y="3202"/>
                      </a:lnTo>
                      <a:lnTo>
                        <a:pt x="118" y="3165"/>
                      </a:lnTo>
                      <a:lnTo>
                        <a:pt x="88" y="3125"/>
                      </a:lnTo>
                      <a:lnTo>
                        <a:pt x="63" y="3081"/>
                      </a:lnTo>
                      <a:lnTo>
                        <a:pt x="40" y="3034"/>
                      </a:lnTo>
                      <a:lnTo>
                        <a:pt x="22" y="2985"/>
                      </a:lnTo>
                      <a:lnTo>
                        <a:pt x="10" y="2935"/>
                      </a:lnTo>
                      <a:lnTo>
                        <a:pt x="2" y="2881"/>
                      </a:lnTo>
                      <a:lnTo>
                        <a:pt x="0" y="2827"/>
                      </a:lnTo>
                      <a:lnTo>
                        <a:pt x="3" y="2774"/>
                      </a:lnTo>
                      <a:lnTo>
                        <a:pt x="13" y="2720"/>
                      </a:lnTo>
                      <a:lnTo>
                        <a:pt x="28" y="2664"/>
                      </a:lnTo>
                      <a:lnTo>
                        <a:pt x="49" y="2605"/>
                      </a:lnTo>
                      <a:lnTo>
                        <a:pt x="77" y="2545"/>
                      </a:lnTo>
                      <a:lnTo>
                        <a:pt x="106" y="2492"/>
                      </a:lnTo>
                      <a:lnTo>
                        <a:pt x="140" y="2443"/>
                      </a:lnTo>
                      <a:lnTo>
                        <a:pt x="181" y="2397"/>
                      </a:lnTo>
                      <a:lnTo>
                        <a:pt x="226" y="2354"/>
                      </a:lnTo>
                      <a:lnTo>
                        <a:pt x="277" y="2314"/>
                      </a:lnTo>
                      <a:lnTo>
                        <a:pt x="331" y="2276"/>
                      </a:lnTo>
                      <a:lnTo>
                        <a:pt x="390" y="2243"/>
                      </a:lnTo>
                      <a:lnTo>
                        <a:pt x="449" y="2213"/>
                      </a:lnTo>
                      <a:lnTo>
                        <a:pt x="513" y="2187"/>
                      </a:lnTo>
                      <a:lnTo>
                        <a:pt x="579" y="2165"/>
                      </a:lnTo>
                      <a:lnTo>
                        <a:pt x="662" y="2141"/>
                      </a:lnTo>
                      <a:lnTo>
                        <a:pt x="744" y="2121"/>
                      </a:lnTo>
                      <a:lnTo>
                        <a:pt x="823" y="2104"/>
                      </a:lnTo>
                      <a:lnTo>
                        <a:pt x="901" y="2090"/>
                      </a:lnTo>
                      <a:lnTo>
                        <a:pt x="1005" y="2076"/>
                      </a:lnTo>
                      <a:lnTo>
                        <a:pt x="1108" y="2067"/>
                      </a:lnTo>
                      <a:lnTo>
                        <a:pt x="1213" y="2061"/>
                      </a:lnTo>
                      <a:lnTo>
                        <a:pt x="1178" y="2013"/>
                      </a:lnTo>
                      <a:lnTo>
                        <a:pt x="1148" y="1965"/>
                      </a:lnTo>
                      <a:lnTo>
                        <a:pt x="1124" y="1919"/>
                      </a:lnTo>
                      <a:lnTo>
                        <a:pt x="1105" y="1875"/>
                      </a:lnTo>
                      <a:lnTo>
                        <a:pt x="1091" y="1831"/>
                      </a:lnTo>
                      <a:lnTo>
                        <a:pt x="1082" y="1790"/>
                      </a:lnTo>
                      <a:lnTo>
                        <a:pt x="1080" y="1750"/>
                      </a:lnTo>
                      <a:lnTo>
                        <a:pt x="1081" y="1726"/>
                      </a:lnTo>
                      <a:lnTo>
                        <a:pt x="1084" y="1701"/>
                      </a:lnTo>
                      <a:lnTo>
                        <a:pt x="1089" y="1679"/>
                      </a:lnTo>
                      <a:lnTo>
                        <a:pt x="1094" y="1660"/>
                      </a:lnTo>
                      <a:lnTo>
                        <a:pt x="1101" y="1640"/>
                      </a:lnTo>
                      <a:lnTo>
                        <a:pt x="1111" y="1616"/>
                      </a:lnTo>
                      <a:lnTo>
                        <a:pt x="1117" y="1597"/>
                      </a:lnTo>
                      <a:lnTo>
                        <a:pt x="1123" y="1582"/>
                      </a:lnTo>
                      <a:lnTo>
                        <a:pt x="1126" y="1571"/>
                      </a:lnTo>
                      <a:lnTo>
                        <a:pt x="1073" y="1576"/>
                      </a:lnTo>
                      <a:lnTo>
                        <a:pt x="1024" y="1579"/>
                      </a:lnTo>
                      <a:lnTo>
                        <a:pt x="980" y="1581"/>
                      </a:lnTo>
                      <a:lnTo>
                        <a:pt x="912" y="1578"/>
                      </a:lnTo>
                      <a:lnTo>
                        <a:pt x="847" y="1571"/>
                      </a:lnTo>
                      <a:lnTo>
                        <a:pt x="783" y="1558"/>
                      </a:lnTo>
                      <a:lnTo>
                        <a:pt x="722" y="1541"/>
                      </a:lnTo>
                      <a:lnTo>
                        <a:pt x="663" y="1517"/>
                      </a:lnTo>
                      <a:lnTo>
                        <a:pt x="606" y="1489"/>
                      </a:lnTo>
                      <a:lnTo>
                        <a:pt x="551" y="1457"/>
                      </a:lnTo>
                      <a:lnTo>
                        <a:pt x="499" y="1419"/>
                      </a:lnTo>
                      <a:lnTo>
                        <a:pt x="448" y="1376"/>
                      </a:lnTo>
                      <a:lnTo>
                        <a:pt x="402" y="1329"/>
                      </a:lnTo>
                      <a:lnTo>
                        <a:pt x="361" y="1280"/>
                      </a:lnTo>
                      <a:lnTo>
                        <a:pt x="326" y="1227"/>
                      </a:lnTo>
                      <a:lnTo>
                        <a:pt x="295" y="1173"/>
                      </a:lnTo>
                      <a:lnTo>
                        <a:pt x="270" y="1116"/>
                      </a:lnTo>
                      <a:lnTo>
                        <a:pt x="251" y="1056"/>
                      </a:lnTo>
                      <a:lnTo>
                        <a:pt x="237" y="994"/>
                      </a:lnTo>
                      <a:lnTo>
                        <a:pt x="230" y="929"/>
                      </a:lnTo>
                      <a:lnTo>
                        <a:pt x="227" y="862"/>
                      </a:lnTo>
                      <a:lnTo>
                        <a:pt x="230" y="789"/>
                      </a:lnTo>
                      <a:lnTo>
                        <a:pt x="239" y="720"/>
                      </a:lnTo>
                      <a:lnTo>
                        <a:pt x="254" y="651"/>
                      </a:lnTo>
                      <a:lnTo>
                        <a:pt x="277" y="585"/>
                      </a:lnTo>
                      <a:lnTo>
                        <a:pt x="304" y="520"/>
                      </a:lnTo>
                      <a:lnTo>
                        <a:pt x="338" y="458"/>
                      </a:lnTo>
                      <a:lnTo>
                        <a:pt x="378" y="397"/>
                      </a:lnTo>
                      <a:lnTo>
                        <a:pt x="425" y="338"/>
                      </a:lnTo>
                      <a:lnTo>
                        <a:pt x="476" y="282"/>
                      </a:lnTo>
                      <a:lnTo>
                        <a:pt x="529" y="233"/>
                      </a:lnTo>
                      <a:lnTo>
                        <a:pt x="585" y="188"/>
                      </a:lnTo>
                      <a:lnTo>
                        <a:pt x="645" y="149"/>
                      </a:lnTo>
                      <a:lnTo>
                        <a:pt x="708" y="114"/>
                      </a:lnTo>
                      <a:lnTo>
                        <a:pt x="773" y="85"/>
                      </a:lnTo>
                      <a:lnTo>
                        <a:pt x="841" y="61"/>
                      </a:lnTo>
                      <a:lnTo>
                        <a:pt x="911" y="42"/>
                      </a:lnTo>
                      <a:lnTo>
                        <a:pt x="1009" y="24"/>
                      </a:lnTo>
                      <a:lnTo>
                        <a:pt x="1107" y="11"/>
                      </a:lnTo>
                      <a:lnTo>
                        <a:pt x="1204" y="3"/>
                      </a:lnTo>
                      <a:lnTo>
                        <a:pt x="130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4" name="Freeform 37"/>
                <p:cNvSpPr>
                  <a:spLocks/>
                </p:cNvSpPr>
                <p:nvPr/>
              </p:nvSpPr>
              <p:spPr bwMode="auto">
                <a:xfrm>
                  <a:off x="16905288" y="1025525"/>
                  <a:ext cx="528638" cy="531813"/>
                </a:xfrm>
                <a:custGeom>
                  <a:avLst/>
                  <a:gdLst>
                    <a:gd name="T0" fmla="*/ 533 w 1332"/>
                    <a:gd name="T1" fmla="*/ 0 h 1339"/>
                    <a:gd name="T2" fmla="*/ 799 w 1332"/>
                    <a:gd name="T3" fmla="*/ 0 h 1339"/>
                    <a:gd name="T4" fmla="*/ 799 w 1332"/>
                    <a:gd name="T5" fmla="*/ 536 h 1339"/>
                    <a:gd name="T6" fmla="*/ 1332 w 1332"/>
                    <a:gd name="T7" fmla="*/ 536 h 1339"/>
                    <a:gd name="T8" fmla="*/ 1332 w 1332"/>
                    <a:gd name="T9" fmla="*/ 803 h 1339"/>
                    <a:gd name="T10" fmla="*/ 799 w 1332"/>
                    <a:gd name="T11" fmla="*/ 803 h 1339"/>
                    <a:gd name="T12" fmla="*/ 799 w 1332"/>
                    <a:gd name="T13" fmla="*/ 1339 h 1339"/>
                    <a:gd name="T14" fmla="*/ 533 w 1332"/>
                    <a:gd name="T15" fmla="*/ 1339 h 1339"/>
                    <a:gd name="T16" fmla="*/ 533 w 1332"/>
                    <a:gd name="T17" fmla="*/ 803 h 1339"/>
                    <a:gd name="T18" fmla="*/ 0 w 1332"/>
                    <a:gd name="T19" fmla="*/ 803 h 1339"/>
                    <a:gd name="T20" fmla="*/ 0 w 1332"/>
                    <a:gd name="T21" fmla="*/ 536 h 1339"/>
                    <a:gd name="T22" fmla="*/ 533 w 1332"/>
                    <a:gd name="T23" fmla="*/ 536 h 1339"/>
                    <a:gd name="T24" fmla="*/ 533 w 1332"/>
                    <a:gd name="T25" fmla="*/ 0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2" h="1339">
                      <a:moveTo>
                        <a:pt x="533" y="0"/>
                      </a:moveTo>
                      <a:lnTo>
                        <a:pt x="799" y="0"/>
                      </a:lnTo>
                      <a:lnTo>
                        <a:pt x="799" y="536"/>
                      </a:lnTo>
                      <a:lnTo>
                        <a:pt x="1332" y="536"/>
                      </a:lnTo>
                      <a:lnTo>
                        <a:pt x="1332" y="803"/>
                      </a:lnTo>
                      <a:lnTo>
                        <a:pt x="799" y="803"/>
                      </a:lnTo>
                      <a:lnTo>
                        <a:pt x="799" y="1339"/>
                      </a:lnTo>
                      <a:lnTo>
                        <a:pt x="533" y="1339"/>
                      </a:lnTo>
                      <a:lnTo>
                        <a:pt x="533" y="803"/>
                      </a:lnTo>
                      <a:lnTo>
                        <a:pt x="0" y="803"/>
                      </a:lnTo>
                      <a:lnTo>
                        <a:pt x="0" y="536"/>
                      </a:lnTo>
                      <a:lnTo>
                        <a:pt x="533" y="536"/>
                      </a:lnTo>
                      <a:lnTo>
                        <a:pt x="533"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5" name="Freeform 42"/>
              <p:cNvSpPr>
                <a:spLocks/>
              </p:cNvSpPr>
              <p:nvPr/>
            </p:nvSpPr>
            <p:spPr bwMode="auto">
              <a:xfrm>
                <a:off x="14288804" y="7692749"/>
                <a:ext cx="418457" cy="238282"/>
              </a:xfrm>
              <a:custGeom>
                <a:avLst/>
                <a:gdLst>
                  <a:gd name="T0" fmla="*/ 2163 w 4005"/>
                  <a:gd name="T1" fmla="*/ 18 h 2279"/>
                  <a:gd name="T2" fmla="*/ 2310 w 4005"/>
                  <a:gd name="T3" fmla="*/ 85 h 2279"/>
                  <a:gd name="T4" fmla="*/ 2351 w 4005"/>
                  <a:gd name="T5" fmla="*/ 267 h 2279"/>
                  <a:gd name="T6" fmla="*/ 2341 w 4005"/>
                  <a:gd name="T7" fmla="*/ 616 h 2279"/>
                  <a:gd name="T8" fmla="*/ 2337 w 4005"/>
                  <a:gd name="T9" fmla="*/ 826 h 2279"/>
                  <a:gd name="T10" fmla="*/ 2358 w 4005"/>
                  <a:gd name="T11" fmla="*/ 1028 h 2279"/>
                  <a:gd name="T12" fmla="*/ 2461 w 4005"/>
                  <a:gd name="T13" fmla="*/ 1111 h 2279"/>
                  <a:gd name="T14" fmla="*/ 2584 w 4005"/>
                  <a:gd name="T15" fmla="*/ 1016 h 2279"/>
                  <a:gd name="T16" fmla="*/ 2760 w 4005"/>
                  <a:gd name="T17" fmla="*/ 774 h 2279"/>
                  <a:gd name="T18" fmla="*/ 3058 w 4005"/>
                  <a:gd name="T19" fmla="*/ 185 h 2279"/>
                  <a:gd name="T20" fmla="*/ 3121 w 4005"/>
                  <a:gd name="T21" fmla="*/ 116 h 2279"/>
                  <a:gd name="T22" fmla="*/ 3189 w 4005"/>
                  <a:gd name="T23" fmla="*/ 108 h 2279"/>
                  <a:gd name="T24" fmla="*/ 3954 w 4005"/>
                  <a:gd name="T25" fmla="*/ 121 h 2279"/>
                  <a:gd name="T26" fmla="*/ 4000 w 4005"/>
                  <a:gd name="T27" fmla="*/ 245 h 2279"/>
                  <a:gd name="T28" fmla="*/ 3871 w 4005"/>
                  <a:gd name="T29" fmla="*/ 514 h 2279"/>
                  <a:gd name="T30" fmla="*/ 3642 w 4005"/>
                  <a:gd name="T31" fmla="*/ 837 h 2279"/>
                  <a:gd name="T32" fmla="*/ 3449 w 4005"/>
                  <a:gd name="T33" fmla="*/ 1089 h 2279"/>
                  <a:gd name="T34" fmla="*/ 3354 w 4005"/>
                  <a:gd name="T35" fmla="*/ 1260 h 2279"/>
                  <a:gd name="T36" fmla="*/ 3421 w 4005"/>
                  <a:gd name="T37" fmla="*/ 1425 h 2279"/>
                  <a:gd name="T38" fmla="*/ 3564 w 4005"/>
                  <a:gd name="T39" fmla="*/ 1564 h 2279"/>
                  <a:gd name="T40" fmla="*/ 3767 w 4005"/>
                  <a:gd name="T41" fmla="*/ 1765 h 2279"/>
                  <a:gd name="T42" fmla="*/ 3978 w 4005"/>
                  <a:gd name="T43" fmla="*/ 2044 h 2279"/>
                  <a:gd name="T44" fmla="*/ 4003 w 4005"/>
                  <a:gd name="T45" fmla="*/ 2162 h 2279"/>
                  <a:gd name="T46" fmla="*/ 3894 w 4005"/>
                  <a:gd name="T47" fmla="*/ 2261 h 2279"/>
                  <a:gd name="T48" fmla="*/ 3205 w 4005"/>
                  <a:gd name="T49" fmla="*/ 2273 h 2279"/>
                  <a:gd name="T50" fmla="*/ 2990 w 4005"/>
                  <a:gd name="T51" fmla="*/ 2170 h 2279"/>
                  <a:gd name="T52" fmla="*/ 2733 w 4005"/>
                  <a:gd name="T53" fmla="*/ 1900 h 2279"/>
                  <a:gd name="T54" fmla="*/ 2532 w 4005"/>
                  <a:gd name="T55" fmla="*/ 1745 h 2279"/>
                  <a:gd name="T56" fmla="*/ 2463 w 4005"/>
                  <a:gd name="T57" fmla="*/ 1760 h 2279"/>
                  <a:gd name="T58" fmla="*/ 2367 w 4005"/>
                  <a:gd name="T59" fmla="*/ 1910 h 2279"/>
                  <a:gd name="T60" fmla="*/ 2335 w 4005"/>
                  <a:gd name="T61" fmla="*/ 2172 h 2279"/>
                  <a:gd name="T62" fmla="*/ 2235 w 4005"/>
                  <a:gd name="T63" fmla="*/ 2262 h 2279"/>
                  <a:gd name="T64" fmla="*/ 1656 w 4005"/>
                  <a:gd name="T65" fmla="*/ 2233 h 2279"/>
                  <a:gd name="T66" fmla="*/ 1234 w 4005"/>
                  <a:gd name="T67" fmla="*/ 2032 h 2279"/>
                  <a:gd name="T68" fmla="*/ 968 w 4005"/>
                  <a:gd name="T69" fmla="*/ 1816 h 2279"/>
                  <a:gd name="T70" fmla="*/ 865 w 4005"/>
                  <a:gd name="T71" fmla="*/ 1698 h 2279"/>
                  <a:gd name="T72" fmla="*/ 613 w 4005"/>
                  <a:gd name="T73" fmla="*/ 1360 h 2279"/>
                  <a:gd name="T74" fmla="*/ 332 w 4005"/>
                  <a:gd name="T75" fmla="*/ 899 h 2279"/>
                  <a:gd name="T76" fmla="*/ 1 w 4005"/>
                  <a:gd name="T77" fmla="*/ 206 h 2279"/>
                  <a:gd name="T78" fmla="*/ 49 w 4005"/>
                  <a:gd name="T79" fmla="*/ 118 h 2279"/>
                  <a:gd name="T80" fmla="*/ 753 w 4005"/>
                  <a:gd name="T81" fmla="*/ 113 h 2279"/>
                  <a:gd name="T82" fmla="*/ 847 w 4005"/>
                  <a:gd name="T83" fmla="*/ 205 h 2279"/>
                  <a:gd name="T84" fmla="*/ 1012 w 4005"/>
                  <a:gd name="T85" fmla="*/ 557 h 2279"/>
                  <a:gd name="T86" fmla="*/ 1206 w 4005"/>
                  <a:gd name="T87" fmla="*/ 909 h 2279"/>
                  <a:gd name="T88" fmla="*/ 1366 w 4005"/>
                  <a:gd name="T89" fmla="*/ 1088 h 2279"/>
                  <a:gd name="T90" fmla="*/ 1497 w 4005"/>
                  <a:gd name="T91" fmla="*/ 1105 h 2279"/>
                  <a:gd name="T92" fmla="*/ 1541 w 4005"/>
                  <a:gd name="T93" fmla="*/ 1023 h 2279"/>
                  <a:gd name="T94" fmla="*/ 1576 w 4005"/>
                  <a:gd name="T95" fmla="*/ 785 h 2279"/>
                  <a:gd name="T96" fmla="*/ 1566 w 4005"/>
                  <a:gd name="T97" fmla="*/ 420 h 2279"/>
                  <a:gd name="T98" fmla="*/ 1497 w 4005"/>
                  <a:gd name="T99" fmla="*/ 230 h 2279"/>
                  <a:gd name="T100" fmla="*/ 1331 w 4005"/>
                  <a:gd name="T101" fmla="*/ 160 h 2279"/>
                  <a:gd name="T102" fmla="*/ 1400 w 4005"/>
                  <a:gd name="T103" fmla="*/ 67 h 2279"/>
                  <a:gd name="T104" fmla="*/ 1637 w 4005"/>
                  <a:gd name="T105" fmla="*/ 9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005" h="2279">
                    <a:moveTo>
                      <a:pt x="1845" y="0"/>
                    </a:moveTo>
                    <a:lnTo>
                      <a:pt x="1927" y="0"/>
                    </a:lnTo>
                    <a:lnTo>
                      <a:pt x="1993" y="2"/>
                    </a:lnTo>
                    <a:lnTo>
                      <a:pt x="2054" y="6"/>
                    </a:lnTo>
                    <a:lnTo>
                      <a:pt x="2111" y="11"/>
                    </a:lnTo>
                    <a:lnTo>
                      <a:pt x="2163" y="18"/>
                    </a:lnTo>
                    <a:lnTo>
                      <a:pt x="2209" y="28"/>
                    </a:lnTo>
                    <a:lnTo>
                      <a:pt x="2235" y="35"/>
                    </a:lnTo>
                    <a:lnTo>
                      <a:pt x="2258" y="45"/>
                    </a:lnTo>
                    <a:lnTo>
                      <a:pt x="2279" y="56"/>
                    </a:lnTo>
                    <a:lnTo>
                      <a:pt x="2296" y="69"/>
                    </a:lnTo>
                    <a:lnTo>
                      <a:pt x="2310" y="85"/>
                    </a:lnTo>
                    <a:lnTo>
                      <a:pt x="2321" y="106"/>
                    </a:lnTo>
                    <a:lnTo>
                      <a:pt x="2334" y="138"/>
                    </a:lnTo>
                    <a:lnTo>
                      <a:pt x="2343" y="172"/>
                    </a:lnTo>
                    <a:lnTo>
                      <a:pt x="2347" y="197"/>
                    </a:lnTo>
                    <a:lnTo>
                      <a:pt x="2350" y="229"/>
                    </a:lnTo>
                    <a:lnTo>
                      <a:pt x="2351" y="267"/>
                    </a:lnTo>
                    <a:lnTo>
                      <a:pt x="2350" y="325"/>
                    </a:lnTo>
                    <a:lnTo>
                      <a:pt x="2348" y="381"/>
                    </a:lnTo>
                    <a:lnTo>
                      <a:pt x="2347" y="422"/>
                    </a:lnTo>
                    <a:lnTo>
                      <a:pt x="2345" y="470"/>
                    </a:lnTo>
                    <a:lnTo>
                      <a:pt x="2343" y="528"/>
                    </a:lnTo>
                    <a:lnTo>
                      <a:pt x="2341" y="616"/>
                    </a:lnTo>
                    <a:lnTo>
                      <a:pt x="2340" y="699"/>
                    </a:lnTo>
                    <a:lnTo>
                      <a:pt x="2340" y="713"/>
                    </a:lnTo>
                    <a:lnTo>
                      <a:pt x="2340" y="732"/>
                    </a:lnTo>
                    <a:lnTo>
                      <a:pt x="2339" y="757"/>
                    </a:lnTo>
                    <a:lnTo>
                      <a:pt x="2339" y="787"/>
                    </a:lnTo>
                    <a:lnTo>
                      <a:pt x="2337" y="826"/>
                    </a:lnTo>
                    <a:lnTo>
                      <a:pt x="2336" y="860"/>
                    </a:lnTo>
                    <a:lnTo>
                      <a:pt x="2337" y="887"/>
                    </a:lnTo>
                    <a:lnTo>
                      <a:pt x="2340" y="925"/>
                    </a:lnTo>
                    <a:lnTo>
                      <a:pt x="2345" y="971"/>
                    </a:lnTo>
                    <a:lnTo>
                      <a:pt x="2350" y="1001"/>
                    </a:lnTo>
                    <a:lnTo>
                      <a:pt x="2358" y="1028"/>
                    </a:lnTo>
                    <a:lnTo>
                      <a:pt x="2368" y="1051"/>
                    </a:lnTo>
                    <a:lnTo>
                      <a:pt x="2381" y="1072"/>
                    </a:lnTo>
                    <a:lnTo>
                      <a:pt x="2397" y="1089"/>
                    </a:lnTo>
                    <a:lnTo>
                      <a:pt x="2416" y="1103"/>
                    </a:lnTo>
                    <a:lnTo>
                      <a:pt x="2451" y="1111"/>
                    </a:lnTo>
                    <a:lnTo>
                      <a:pt x="2461" y="1111"/>
                    </a:lnTo>
                    <a:lnTo>
                      <a:pt x="2474" y="1107"/>
                    </a:lnTo>
                    <a:lnTo>
                      <a:pt x="2489" y="1100"/>
                    </a:lnTo>
                    <a:lnTo>
                      <a:pt x="2505" y="1088"/>
                    </a:lnTo>
                    <a:lnTo>
                      <a:pt x="2529" y="1068"/>
                    </a:lnTo>
                    <a:lnTo>
                      <a:pt x="2556" y="1044"/>
                    </a:lnTo>
                    <a:lnTo>
                      <a:pt x="2584" y="1016"/>
                    </a:lnTo>
                    <a:lnTo>
                      <a:pt x="2607" y="990"/>
                    </a:lnTo>
                    <a:lnTo>
                      <a:pt x="2633" y="959"/>
                    </a:lnTo>
                    <a:lnTo>
                      <a:pt x="2661" y="921"/>
                    </a:lnTo>
                    <a:lnTo>
                      <a:pt x="2693" y="877"/>
                    </a:lnTo>
                    <a:lnTo>
                      <a:pt x="2726" y="827"/>
                    </a:lnTo>
                    <a:lnTo>
                      <a:pt x="2760" y="774"/>
                    </a:lnTo>
                    <a:lnTo>
                      <a:pt x="2797" y="716"/>
                    </a:lnTo>
                    <a:lnTo>
                      <a:pt x="2835" y="653"/>
                    </a:lnTo>
                    <a:lnTo>
                      <a:pt x="2896" y="543"/>
                    </a:lnTo>
                    <a:lnTo>
                      <a:pt x="2953" y="429"/>
                    </a:lnTo>
                    <a:lnTo>
                      <a:pt x="3007" y="309"/>
                    </a:lnTo>
                    <a:lnTo>
                      <a:pt x="3058" y="185"/>
                    </a:lnTo>
                    <a:lnTo>
                      <a:pt x="3067" y="166"/>
                    </a:lnTo>
                    <a:lnTo>
                      <a:pt x="3079" y="149"/>
                    </a:lnTo>
                    <a:lnTo>
                      <a:pt x="3090" y="136"/>
                    </a:lnTo>
                    <a:lnTo>
                      <a:pt x="3101" y="128"/>
                    </a:lnTo>
                    <a:lnTo>
                      <a:pt x="3110" y="121"/>
                    </a:lnTo>
                    <a:lnTo>
                      <a:pt x="3121" y="116"/>
                    </a:lnTo>
                    <a:lnTo>
                      <a:pt x="3123" y="116"/>
                    </a:lnTo>
                    <a:lnTo>
                      <a:pt x="3133" y="113"/>
                    </a:lnTo>
                    <a:lnTo>
                      <a:pt x="3147" y="110"/>
                    </a:lnTo>
                    <a:lnTo>
                      <a:pt x="3165" y="107"/>
                    </a:lnTo>
                    <a:lnTo>
                      <a:pt x="3178" y="106"/>
                    </a:lnTo>
                    <a:lnTo>
                      <a:pt x="3189" y="108"/>
                    </a:lnTo>
                    <a:lnTo>
                      <a:pt x="3790" y="105"/>
                    </a:lnTo>
                    <a:lnTo>
                      <a:pt x="3829" y="101"/>
                    </a:lnTo>
                    <a:lnTo>
                      <a:pt x="3863" y="101"/>
                    </a:lnTo>
                    <a:lnTo>
                      <a:pt x="3895" y="104"/>
                    </a:lnTo>
                    <a:lnTo>
                      <a:pt x="3923" y="110"/>
                    </a:lnTo>
                    <a:lnTo>
                      <a:pt x="3954" y="121"/>
                    </a:lnTo>
                    <a:lnTo>
                      <a:pt x="3975" y="132"/>
                    </a:lnTo>
                    <a:lnTo>
                      <a:pt x="3988" y="144"/>
                    </a:lnTo>
                    <a:lnTo>
                      <a:pt x="4000" y="165"/>
                    </a:lnTo>
                    <a:lnTo>
                      <a:pt x="4005" y="188"/>
                    </a:lnTo>
                    <a:lnTo>
                      <a:pt x="4005" y="213"/>
                    </a:lnTo>
                    <a:lnTo>
                      <a:pt x="4000" y="245"/>
                    </a:lnTo>
                    <a:lnTo>
                      <a:pt x="3992" y="279"/>
                    </a:lnTo>
                    <a:lnTo>
                      <a:pt x="3977" y="318"/>
                    </a:lnTo>
                    <a:lnTo>
                      <a:pt x="3957" y="361"/>
                    </a:lnTo>
                    <a:lnTo>
                      <a:pt x="3933" y="408"/>
                    </a:lnTo>
                    <a:lnTo>
                      <a:pt x="3905" y="459"/>
                    </a:lnTo>
                    <a:lnTo>
                      <a:pt x="3871" y="514"/>
                    </a:lnTo>
                    <a:lnTo>
                      <a:pt x="3832" y="574"/>
                    </a:lnTo>
                    <a:lnTo>
                      <a:pt x="3789" y="637"/>
                    </a:lnTo>
                    <a:lnTo>
                      <a:pt x="3740" y="704"/>
                    </a:lnTo>
                    <a:lnTo>
                      <a:pt x="3687" y="776"/>
                    </a:lnTo>
                    <a:lnTo>
                      <a:pt x="3665" y="804"/>
                    </a:lnTo>
                    <a:lnTo>
                      <a:pt x="3642" y="837"/>
                    </a:lnTo>
                    <a:lnTo>
                      <a:pt x="3614" y="872"/>
                    </a:lnTo>
                    <a:lnTo>
                      <a:pt x="3585" y="910"/>
                    </a:lnTo>
                    <a:lnTo>
                      <a:pt x="3552" y="953"/>
                    </a:lnTo>
                    <a:lnTo>
                      <a:pt x="3513" y="1003"/>
                    </a:lnTo>
                    <a:lnTo>
                      <a:pt x="3479" y="1048"/>
                    </a:lnTo>
                    <a:lnTo>
                      <a:pt x="3449" y="1089"/>
                    </a:lnTo>
                    <a:lnTo>
                      <a:pt x="3424" y="1124"/>
                    </a:lnTo>
                    <a:lnTo>
                      <a:pt x="3403" y="1157"/>
                    </a:lnTo>
                    <a:lnTo>
                      <a:pt x="3386" y="1184"/>
                    </a:lnTo>
                    <a:lnTo>
                      <a:pt x="3372" y="1207"/>
                    </a:lnTo>
                    <a:lnTo>
                      <a:pt x="3364" y="1226"/>
                    </a:lnTo>
                    <a:lnTo>
                      <a:pt x="3354" y="1260"/>
                    </a:lnTo>
                    <a:lnTo>
                      <a:pt x="3351" y="1294"/>
                    </a:lnTo>
                    <a:lnTo>
                      <a:pt x="3358" y="1327"/>
                    </a:lnTo>
                    <a:lnTo>
                      <a:pt x="3371" y="1361"/>
                    </a:lnTo>
                    <a:lnTo>
                      <a:pt x="3393" y="1394"/>
                    </a:lnTo>
                    <a:lnTo>
                      <a:pt x="3405" y="1408"/>
                    </a:lnTo>
                    <a:lnTo>
                      <a:pt x="3421" y="1425"/>
                    </a:lnTo>
                    <a:lnTo>
                      <a:pt x="3442" y="1446"/>
                    </a:lnTo>
                    <a:lnTo>
                      <a:pt x="3466" y="1470"/>
                    </a:lnTo>
                    <a:lnTo>
                      <a:pt x="3494" y="1498"/>
                    </a:lnTo>
                    <a:lnTo>
                      <a:pt x="3526" y="1530"/>
                    </a:lnTo>
                    <a:lnTo>
                      <a:pt x="3563" y="1564"/>
                    </a:lnTo>
                    <a:lnTo>
                      <a:pt x="3564" y="1564"/>
                    </a:lnTo>
                    <a:lnTo>
                      <a:pt x="3566" y="1567"/>
                    </a:lnTo>
                    <a:lnTo>
                      <a:pt x="3569" y="1568"/>
                    </a:lnTo>
                    <a:lnTo>
                      <a:pt x="3573" y="1573"/>
                    </a:lnTo>
                    <a:lnTo>
                      <a:pt x="3643" y="1640"/>
                    </a:lnTo>
                    <a:lnTo>
                      <a:pt x="3708" y="1703"/>
                    </a:lnTo>
                    <a:lnTo>
                      <a:pt x="3767" y="1765"/>
                    </a:lnTo>
                    <a:lnTo>
                      <a:pt x="3819" y="1824"/>
                    </a:lnTo>
                    <a:lnTo>
                      <a:pt x="3866" y="1880"/>
                    </a:lnTo>
                    <a:lnTo>
                      <a:pt x="3907" y="1933"/>
                    </a:lnTo>
                    <a:lnTo>
                      <a:pt x="3942" y="1985"/>
                    </a:lnTo>
                    <a:lnTo>
                      <a:pt x="3971" y="2032"/>
                    </a:lnTo>
                    <a:lnTo>
                      <a:pt x="3978" y="2044"/>
                    </a:lnTo>
                    <a:lnTo>
                      <a:pt x="3984" y="2058"/>
                    </a:lnTo>
                    <a:lnTo>
                      <a:pt x="3989" y="2071"/>
                    </a:lnTo>
                    <a:lnTo>
                      <a:pt x="3994" y="2089"/>
                    </a:lnTo>
                    <a:lnTo>
                      <a:pt x="3999" y="2114"/>
                    </a:lnTo>
                    <a:lnTo>
                      <a:pt x="4003" y="2139"/>
                    </a:lnTo>
                    <a:lnTo>
                      <a:pt x="4003" y="2162"/>
                    </a:lnTo>
                    <a:lnTo>
                      <a:pt x="3998" y="2184"/>
                    </a:lnTo>
                    <a:lnTo>
                      <a:pt x="3989" y="2204"/>
                    </a:lnTo>
                    <a:lnTo>
                      <a:pt x="3971" y="2223"/>
                    </a:lnTo>
                    <a:lnTo>
                      <a:pt x="3946" y="2242"/>
                    </a:lnTo>
                    <a:lnTo>
                      <a:pt x="3922" y="2253"/>
                    </a:lnTo>
                    <a:lnTo>
                      <a:pt x="3894" y="2261"/>
                    </a:lnTo>
                    <a:lnTo>
                      <a:pt x="3861" y="2266"/>
                    </a:lnTo>
                    <a:lnTo>
                      <a:pt x="3823" y="2267"/>
                    </a:lnTo>
                    <a:lnTo>
                      <a:pt x="3289" y="2276"/>
                    </a:lnTo>
                    <a:lnTo>
                      <a:pt x="3263" y="2279"/>
                    </a:lnTo>
                    <a:lnTo>
                      <a:pt x="3235" y="2278"/>
                    </a:lnTo>
                    <a:lnTo>
                      <a:pt x="3205" y="2273"/>
                    </a:lnTo>
                    <a:lnTo>
                      <a:pt x="3172" y="2265"/>
                    </a:lnTo>
                    <a:lnTo>
                      <a:pt x="3130" y="2251"/>
                    </a:lnTo>
                    <a:lnTo>
                      <a:pt x="3095" y="2235"/>
                    </a:lnTo>
                    <a:lnTo>
                      <a:pt x="3064" y="2220"/>
                    </a:lnTo>
                    <a:lnTo>
                      <a:pt x="3022" y="2194"/>
                    </a:lnTo>
                    <a:lnTo>
                      <a:pt x="2990" y="2170"/>
                    </a:lnTo>
                    <a:lnTo>
                      <a:pt x="2954" y="2139"/>
                    </a:lnTo>
                    <a:lnTo>
                      <a:pt x="2916" y="2103"/>
                    </a:lnTo>
                    <a:lnTo>
                      <a:pt x="2876" y="2061"/>
                    </a:lnTo>
                    <a:lnTo>
                      <a:pt x="2824" y="2004"/>
                    </a:lnTo>
                    <a:lnTo>
                      <a:pt x="2776" y="1950"/>
                    </a:lnTo>
                    <a:lnTo>
                      <a:pt x="2733" y="1900"/>
                    </a:lnTo>
                    <a:lnTo>
                      <a:pt x="2693" y="1855"/>
                    </a:lnTo>
                    <a:lnTo>
                      <a:pt x="2650" y="1815"/>
                    </a:lnTo>
                    <a:lnTo>
                      <a:pt x="2606" y="1780"/>
                    </a:lnTo>
                    <a:lnTo>
                      <a:pt x="2579" y="1763"/>
                    </a:lnTo>
                    <a:lnTo>
                      <a:pt x="2555" y="1751"/>
                    </a:lnTo>
                    <a:lnTo>
                      <a:pt x="2532" y="1745"/>
                    </a:lnTo>
                    <a:lnTo>
                      <a:pt x="2508" y="1743"/>
                    </a:lnTo>
                    <a:lnTo>
                      <a:pt x="2489" y="1747"/>
                    </a:lnTo>
                    <a:lnTo>
                      <a:pt x="2484" y="1749"/>
                    </a:lnTo>
                    <a:lnTo>
                      <a:pt x="2478" y="1752"/>
                    </a:lnTo>
                    <a:lnTo>
                      <a:pt x="2472" y="1754"/>
                    </a:lnTo>
                    <a:lnTo>
                      <a:pt x="2463" y="1760"/>
                    </a:lnTo>
                    <a:lnTo>
                      <a:pt x="2451" y="1770"/>
                    </a:lnTo>
                    <a:lnTo>
                      <a:pt x="2436" y="1785"/>
                    </a:lnTo>
                    <a:lnTo>
                      <a:pt x="2412" y="1813"/>
                    </a:lnTo>
                    <a:lnTo>
                      <a:pt x="2391" y="1846"/>
                    </a:lnTo>
                    <a:lnTo>
                      <a:pt x="2379" y="1875"/>
                    </a:lnTo>
                    <a:lnTo>
                      <a:pt x="2367" y="1910"/>
                    </a:lnTo>
                    <a:lnTo>
                      <a:pt x="2356" y="1954"/>
                    </a:lnTo>
                    <a:lnTo>
                      <a:pt x="2347" y="2004"/>
                    </a:lnTo>
                    <a:lnTo>
                      <a:pt x="2342" y="2058"/>
                    </a:lnTo>
                    <a:lnTo>
                      <a:pt x="2342" y="2115"/>
                    </a:lnTo>
                    <a:lnTo>
                      <a:pt x="2340" y="2145"/>
                    </a:lnTo>
                    <a:lnTo>
                      <a:pt x="2335" y="2172"/>
                    </a:lnTo>
                    <a:lnTo>
                      <a:pt x="2328" y="2195"/>
                    </a:lnTo>
                    <a:lnTo>
                      <a:pt x="2319" y="2211"/>
                    </a:lnTo>
                    <a:lnTo>
                      <a:pt x="2310" y="2221"/>
                    </a:lnTo>
                    <a:lnTo>
                      <a:pt x="2290" y="2239"/>
                    </a:lnTo>
                    <a:lnTo>
                      <a:pt x="2264" y="2253"/>
                    </a:lnTo>
                    <a:lnTo>
                      <a:pt x="2235" y="2262"/>
                    </a:lnTo>
                    <a:lnTo>
                      <a:pt x="2200" y="2267"/>
                    </a:lnTo>
                    <a:lnTo>
                      <a:pt x="1961" y="2267"/>
                    </a:lnTo>
                    <a:lnTo>
                      <a:pt x="1886" y="2268"/>
                    </a:lnTo>
                    <a:lnTo>
                      <a:pt x="1811" y="2262"/>
                    </a:lnTo>
                    <a:lnTo>
                      <a:pt x="1734" y="2251"/>
                    </a:lnTo>
                    <a:lnTo>
                      <a:pt x="1656" y="2233"/>
                    </a:lnTo>
                    <a:lnTo>
                      <a:pt x="1580" y="2210"/>
                    </a:lnTo>
                    <a:lnTo>
                      <a:pt x="1509" y="2184"/>
                    </a:lnTo>
                    <a:lnTo>
                      <a:pt x="1443" y="2155"/>
                    </a:lnTo>
                    <a:lnTo>
                      <a:pt x="1382" y="2122"/>
                    </a:lnTo>
                    <a:lnTo>
                      <a:pt x="1306" y="2077"/>
                    </a:lnTo>
                    <a:lnTo>
                      <a:pt x="1234" y="2032"/>
                    </a:lnTo>
                    <a:lnTo>
                      <a:pt x="1167" y="1986"/>
                    </a:lnTo>
                    <a:lnTo>
                      <a:pt x="1122" y="1952"/>
                    </a:lnTo>
                    <a:lnTo>
                      <a:pt x="1081" y="1921"/>
                    </a:lnTo>
                    <a:lnTo>
                      <a:pt x="1048" y="1892"/>
                    </a:lnTo>
                    <a:lnTo>
                      <a:pt x="1020" y="1866"/>
                    </a:lnTo>
                    <a:lnTo>
                      <a:pt x="968" y="1816"/>
                    </a:lnTo>
                    <a:lnTo>
                      <a:pt x="952" y="1799"/>
                    </a:lnTo>
                    <a:lnTo>
                      <a:pt x="933" y="1779"/>
                    </a:lnTo>
                    <a:lnTo>
                      <a:pt x="910" y="1753"/>
                    </a:lnTo>
                    <a:lnTo>
                      <a:pt x="898" y="1740"/>
                    </a:lnTo>
                    <a:lnTo>
                      <a:pt x="883" y="1721"/>
                    </a:lnTo>
                    <a:lnTo>
                      <a:pt x="865" y="1698"/>
                    </a:lnTo>
                    <a:lnTo>
                      <a:pt x="844" y="1671"/>
                    </a:lnTo>
                    <a:lnTo>
                      <a:pt x="820" y="1640"/>
                    </a:lnTo>
                    <a:lnTo>
                      <a:pt x="792" y="1604"/>
                    </a:lnTo>
                    <a:lnTo>
                      <a:pt x="761" y="1564"/>
                    </a:lnTo>
                    <a:lnTo>
                      <a:pt x="687" y="1464"/>
                    </a:lnTo>
                    <a:lnTo>
                      <a:pt x="613" y="1360"/>
                    </a:lnTo>
                    <a:lnTo>
                      <a:pt x="540" y="1250"/>
                    </a:lnTo>
                    <a:lnTo>
                      <a:pt x="503" y="1191"/>
                    </a:lnTo>
                    <a:lnTo>
                      <a:pt x="463" y="1128"/>
                    </a:lnTo>
                    <a:lnTo>
                      <a:pt x="422" y="1057"/>
                    </a:lnTo>
                    <a:lnTo>
                      <a:pt x="379" y="981"/>
                    </a:lnTo>
                    <a:lnTo>
                      <a:pt x="332" y="899"/>
                    </a:lnTo>
                    <a:lnTo>
                      <a:pt x="285" y="811"/>
                    </a:lnTo>
                    <a:lnTo>
                      <a:pt x="189" y="627"/>
                    </a:lnTo>
                    <a:lnTo>
                      <a:pt x="99" y="439"/>
                    </a:lnTo>
                    <a:lnTo>
                      <a:pt x="12" y="246"/>
                    </a:lnTo>
                    <a:lnTo>
                      <a:pt x="6" y="225"/>
                    </a:lnTo>
                    <a:lnTo>
                      <a:pt x="1" y="206"/>
                    </a:lnTo>
                    <a:lnTo>
                      <a:pt x="0" y="190"/>
                    </a:lnTo>
                    <a:lnTo>
                      <a:pt x="1" y="169"/>
                    </a:lnTo>
                    <a:lnTo>
                      <a:pt x="6" y="156"/>
                    </a:lnTo>
                    <a:lnTo>
                      <a:pt x="15" y="144"/>
                    </a:lnTo>
                    <a:lnTo>
                      <a:pt x="29" y="129"/>
                    </a:lnTo>
                    <a:lnTo>
                      <a:pt x="49" y="118"/>
                    </a:lnTo>
                    <a:lnTo>
                      <a:pt x="72" y="111"/>
                    </a:lnTo>
                    <a:lnTo>
                      <a:pt x="100" y="106"/>
                    </a:lnTo>
                    <a:lnTo>
                      <a:pt x="133" y="105"/>
                    </a:lnTo>
                    <a:lnTo>
                      <a:pt x="705" y="100"/>
                    </a:lnTo>
                    <a:lnTo>
                      <a:pt x="729" y="106"/>
                    </a:lnTo>
                    <a:lnTo>
                      <a:pt x="753" y="113"/>
                    </a:lnTo>
                    <a:lnTo>
                      <a:pt x="772" y="123"/>
                    </a:lnTo>
                    <a:lnTo>
                      <a:pt x="787" y="132"/>
                    </a:lnTo>
                    <a:lnTo>
                      <a:pt x="797" y="138"/>
                    </a:lnTo>
                    <a:lnTo>
                      <a:pt x="817" y="155"/>
                    </a:lnTo>
                    <a:lnTo>
                      <a:pt x="833" y="178"/>
                    </a:lnTo>
                    <a:lnTo>
                      <a:pt x="847" y="205"/>
                    </a:lnTo>
                    <a:lnTo>
                      <a:pt x="876" y="274"/>
                    </a:lnTo>
                    <a:lnTo>
                      <a:pt x="908" y="346"/>
                    </a:lnTo>
                    <a:lnTo>
                      <a:pt x="943" y="419"/>
                    </a:lnTo>
                    <a:lnTo>
                      <a:pt x="969" y="472"/>
                    </a:lnTo>
                    <a:lnTo>
                      <a:pt x="991" y="518"/>
                    </a:lnTo>
                    <a:lnTo>
                      <a:pt x="1012" y="557"/>
                    </a:lnTo>
                    <a:lnTo>
                      <a:pt x="1029" y="588"/>
                    </a:lnTo>
                    <a:lnTo>
                      <a:pt x="1062" y="649"/>
                    </a:lnTo>
                    <a:lnTo>
                      <a:pt x="1102" y="729"/>
                    </a:lnTo>
                    <a:lnTo>
                      <a:pt x="1140" y="800"/>
                    </a:lnTo>
                    <a:lnTo>
                      <a:pt x="1178" y="865"/>
                    </a:lnTo>
                    <a:lnTo>
                      <a:pt x="1206" y="909"/>
                    </a:lnTo>
                    <a:lnTo>
                      <a:pt x="1232" y="947"/>
                    </a:lnTo>
                    <a:lnTo>
                      <a:pt x="1256" y="979"/>
                    </a:lnTo>
                    <a:lnTo>
                      <a:pt x="1279" y="1008"/>
                    </a:lnTo>
                    <a:lnTo>
                      <a:pt x="1309" y="1039"/>
                    </a:lnTo>
                    <a:lnTo>
                      <a:pt x="1338" y="1066"/>
                    </a:lnTo>
                    <a:lnTo>
                      <a:pt x="1366" y="1088"/>
                    </a:lnTo>
                    <a:lnTo>
                      <a:pt x="1393" y="1104"/>
                    </a:lnTo>
                    <a:lnTo>
                      <a:pt x="1416" y="1113"/>
                    </a:lnTo>
                    <a:lnTo>
                      <a:pt x="1437" y="1117"/>
                    </a:lnTo>
                    <a:lnTo>
                      <a:pt x="1466" y="1115"/>
                    </a:lnTo>
                    <a:lnTo>
                      <a:pt x="1493" y="1106"/>
                    </a:lnTo>
                    <a:lnTo>
                      <a:pt x="1497" y="1105"/>
                    </a:lnTo>
                    <a:lnTo>
                      <a:pt x="1500" y="1101"/>
                    </a:lnTo>
                    <a:lnTo>
                      <a:pt x="1504" y="1096"/>
                    </a:lnTo>
                    <a:lnTo>
                      <a:pt x="1509" y="1088"/>
                    </a:lnTo>
                    <a:lnTo>
                      <a:pt x="1517" y="1072"/>
                    </a:lnTo>
                    <a:lnTo>
                      <a:pt x="1528" y="1050"/>
                    </a:lnTo>
                    <a:lnTo>
                      <a:pt x="1541" y="1023"/>
                    </a:lnTo>
                    <a:lnTo>
                      <a:pt x="1549" y="990"/>
                    </a:lnTo>
                    <a:lnTo>
                      <a:pt x="1557" y="953"/>
                    </a:lnTo>
                    <a:lnTo>
                      <a:pt x="1561" y="920"/>
                    </a:lnTo>
                    <a:lnTo>
                      <a:pt x="1566" y="881"/>
                    </a:lnTo>
                    <a:lnTo>
                      <a:pt x="1571" y="836"/>
                    </a:lnTo>
                    <a:lnTo>
                      <a:pt x="1576" y="785"/>
                    </a:lnTo>
                    <a:lnTo>
                      <a:pt x="1581" y="727"/>
                    </a:lnTo>
                    <a:lnTo>
                      <a:pt x="1582" y="665"/>
                    </a:lnTo>
                    <a:lnTo>
                      <a:pt x="1581" y="598"/>
                    </a:lnTo>
                    <a:lnTo>
                      <a:pt x="1576" y="525"/>
                    </a:lnTo>
                    <a:lnTo>
                      <a:pt x="1572" y="470"/>
                    </a:lnTo>
                    <a:lnTo>
                      <a:pt x="1566" y="420"/>
                    </a:lnTo>
                    <a:lnTo>
                      <a:pt x="1558" y="373"/>
                    </a:lnTo>
                    <a:lnTo>
                      <a:pt x="1548" y="331"/>
                    </a:lnTo>
                    <a:lnTo>
                      <a:pt x="1538" y="300"/>
                    </a:lnTo>
                    <a:lnTo>
                      <a:pt x="1528" y="277"/>
                    </a:lnTo>
                    <a:lnTo>
                      <a:pt x="1516" y="252"/>
                    </a:lnTo>
                    <a:lnTo>
                      <a:pt x="1497" y="230"/>
                    </a:lnTo>
                    <a:lnTo>
                      <a:pt x="1474" y="211"/>
                    </a:lnTo>
                    <a:lnTo>
                      <a:pt x="1445" y="195"/>
                    </a:lnTo>
                    <a:lnTo>
                      <a:pt x="1415" y="182"/>
                    </a:lnTo>
                    <a:lnTo>
                      <a:pt x="1378" y="171"/>
                    </a:lnTo>
                    <a:lnTo>
                      <a:pt x="1339" y="163"/>
                    </a:lnTo>
                    <a:lnTo>
                      <a:pt x="1331" y="160"/>
                    </a:lnTo>
                    <a:lnTo>
                      <a:pt x="1328" y="152"/>
                    </a:lnTo>
                    <a:lnTo>
                      <a:pt x="1329" y="143"/>
                    </a:lnTo>
                    <a:lnTo>
                      <a:pt x="1337" y="129"/>
                    </a:lnTo>
                    <a:lnTo>
                      <a:pt x="1350" y="113"/>
                    </a:lnTo>
                    <a:lnTo>
                      <a:pt x="1375" y="88"/>
                    </a:lnTo>
                    <a:lnTo>
                      <a:pt x="1400" y="67"/>
                    </a:lnTo>
                    <a:lnTo>
                      <a:pt x="1428" y="50"/>
                    </a:lnTo>
                    <a:lnTo>
                      <a:pt x="1456" y="39"/>
                    </a:lnTo>
                    <a:lnTo>
                      <a:pt x="1492" y="29"/>
                    </a:lnTo>
                    <a:lnTo>
                      <a:pt x="1533" y="21"/>
                    </a:lnTo>
                    <a:lnTo>
                      <a:pt x="1582" y="13"/>
                    </a:lnTo>
                    <a:lnTo>
                      <a:pt x="1637" y="9"/>
                    </a:lnTo>
                    <a:lnTo>
                      <a:pt x="1700" y="4"/>
                    </a:lnTo>
                    <a:lnTo>
                      <a:pt x="1768" y="1"/>
                    </a:lnTo>
                    <a:lnTo>
                      <a:pt x="184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47"/>
              <p:cNvSpPr>
                <a:spLocks noEditPoints="1"/>
              </p:cNvSpPr>
              <p:nvPr/>
            </p:nvSpPr>
            <p:spPr bwMode="auto">
              <a:xfrm>
                <a:off x="14965933" y="7652492"/>
                <a:ext cx="482408" cy="272085"/>
              </a:xfrm>
              <a:custGeom>
                <a:avLst/>
                <a:gdLst>
                  <a:gd name="T0" fmla="*/ 3233 w 3467"/>
                  <a:gd name="T1" fmla="*/ 1736 h 1957"/>
                  <a:gd name="T2" fmla="*/ 2988 w 3467"/>
                  <a:gd name="T3" fmla="*/ 1943 h 1957"/>
                  <a:gd name="T4" fmla="*/ 3001 w 3467"/>
                  <a:gd name="T5" fmla="*/ 680 h 1957"/>
                  <a:gd name="T6" fmla="*/ 3081 w 3467"/>
                  <a:gd name="T7" fmla="*/ 688 h 1957"/>
                  <a:gd name="T8" fmla="*/ 3290 w 3467"/>
                  <a:gd name="T9" fmla="*/ 706 h 1957"/>
                  <a:gd name="T10" fmla="*/ 3417 w 3467"/>
                  <a:gd name="T11" fmla="*/ 714 h 1957"/>
                  <a:gd name="T12" fmla="*/ 3467 w 3467"/>
                  <a:gd name="T13" fmla="*/ 716 h 1957"/>
                  <a:gd name="T14" fmla="*/ 2988 w 3467"/>
                  <a:gd name="T15" fmla="*/ 678 h 1957"/>
                  <a:gd name="T16" fmla="*/ 1536 w 3467"/>
                  <a:gd name="T17" fmla="*/ 15 h 1957"/>
                  <a:gd name="T18" fmla="*/ 1536 w 3467"/>
                  <a:gd name="T19" fmla="*/ 193 h 1957"/>
                  <a:gd name="T20" fmla="*/ 1424 w 3467"/>
                  <a:gd name="T21" fmla="*/ 639 h 1957"/>
                  <a:gd name="T22" fmla="*/ 2334 w 3467"/>
                  <a:gd name="T23" fmla="*/ 467 h 1957"/>
                  <a:gd name="T24" fmla="*/ 3261 w 3467"/>
                  <a:gd name="T25" fmla="*/ 274 h 1957"/>
                  <a:gd name="T26" fmla="*/ 3155 w 3467"/>
                  <a:gd name="T27" fmla="*/ 415 h 1957"/>
                  <a:gd name="T28" fmla="*/ 2874 w 3467"/>
                  <a:gd name="T29" fmla="*/ 467 h 1957"/>
                  <a:gd name="T30" fmla="*/ 2812 w 3467"/>
                  <a:gd name="T31" fmla="*/ 483 h 1957"/>
                  <a:gd name="T32" fmla="*/ 2768 w 3467"/>
                  <a:gd name="T33" fmla="*/ 497 h 1957"/>
                  <a:gd name="T34" fmla="*/ 2699 w 3467"/>
                  <a:gd name="T35" fmla="*/ 537 h 1957"/>
                  <a:gd name="T36" fmla="*/ 2254 w 3467"/>
                  <a:gd name="T37" fmla="*/ 864 h 1957"/>
                  <a:gd name="T38" fmla="*/ 2079 w 3467"/>
                  <a:gd name="T39" fmla="*/ 1013 h 1957"/>
                  <a:gd name="T40" fmla="*/ 1963 w 3467"/>
                  <a:gd name="T41" fmla="*/ 1118 h 1957"/>
                  <a:gd name="T42" fmla="*/ 1898 w 3467"/>
                  <a:gd name="T43" fmla="*/ 1182 h 1957"/>
                  <a:gd name="T44" fmla="*/ 1872 w 3467"/>
                  <a:gd name="T45" fmla="*/ 1226 h 1957"/>
                  <a:gd name="T46" fmla="*/ 1870 w 3467"/>
                  <a:gd name="T47" fmla="*/ 1312 h 1957"/>
                  <a:gd name="T48" fmla="*/ 1872 w 3467"/>
                  <a:gd name="T49" fmla="*/ 1490 h 1957"/>
                  <a:gd name="T50" fmla="*/ 1878 w 3467"/>
                  <a:gd name="T51" fmla="*/ 1712 h 1957"/>
                  <a:gd name="T52" fmla="*/ 1884 w 3467"/>
                  <a:gd name="T53" fmla="*/ 1786 h 1957"/>
                  <a:gd name="T54" fmla="*/ 1940 w 3467"/>
                  <a:gd name="T55" fmla="*/ 1790 h 1957"/>
                  <a:gd name="T56" fmla="*/ 2203 w 3467"/>
                  <a:gd name="T57" fmla="*/ 1791 h 1957"/>
                  <a:gd name="T58" fmla="*/ 2339 w 3467"/>
                  <a:gd name="T59" fmla="*/ 1796 h 1957"/>
                  <a:gd name="T60" fmla="*/ 2372 w 3467"/>
                  <a:gd name="T61" fmla="*/ 1953 h 1957"/>
                  <a:gd name="T62" fmla="*/ 2318 w 3467"/>
                  <a:gd name="T63" fmla="*/ 1952 h 1957"/>
                  <a:gd name="T64" fmla="*/ 2189 w 3467"/>
                  <a:gd name="T65" fmla="*/ 1950 h 1957"/>
                  <a:gd name="T66" fmla="*/ 1559 w 3467"/>
                  <a:gd name="T67" fmla="*/ 1949 h 1957"/>
                  <a:gd name="T68" fmla="*/ 1457 w 3467"/>
                  <a:gd name="T69" fmla="*/ 1950 h 1957"/>
                  <a:gd name="T70" fmla="*/ 1204 w 3467"/>
                  <a:gd name="T71" fmla="*/ 1955 h 1957"/>
                  <a:gd name="T72" fmla="*/ 848 w 3467"/>
                  <a:gd name="T73" fmla="*/ 1957 h 1957"/>
                  <a:gd name="T74" fmla="*/ 1033 w 3467"/>
                  <a:gd name="T75" fmla="*/ 1812 h 1957"/>
                  <a:gd name="T76" fmla="*/ 1190 w 3467"/>
                  <a:gd name="T77" fmla="*/ 1804 h 1957"/>
                  <a:gd name="T78" fmla="*/ 1286 w 3467"/>
                  <a:gd name="T79" fmla="*/ 1783 h 1957"/>
                  <a:gd name="T80" fmla="*/ 1328 w 3467"/>
                  <a:gd name="T81" fmla="*/ 1751 h 1957"/>
                  <a:gd name="T82" fmla="*/ 1339 w 3467"/>
                  <a:gd name="T83" fmla="*/ 1698 h 1957"/>
                  <a:gd name="T84" fmla="*/ 1344 w 3467"/>
                  <a:gd name="T85" fmla="*/ 1560 h 1957"/>
                  <a:gd name="T86" fmla="*/ 1346 w 3467"/>
                  <a:gd name="T87" fmla="*/ 1312 h 1957"/>
                  <a:gd name="T88" fmla="*/ 1349 w 3467"/>
                  <a:gd name="T89" fmla="*/ 1212 h 1957"/>
                  <a:gd name="T90" fmla="*/ 1346 w 3467"/>
                  <a:gd name="T91" fmla="*/ 1176 h 1957"/>
                  <a:gd name="T92" fmla="*/ 1314 w 3467"/>
                  <a:gd name="T93" fmla="*/ 1127 h 1957"/>
                  <a:gd name="T94" fmla="*/ 1231 w 3467"/>
                  <a:gd name="T95" fmla="*/ 1028 h 1957"/>
                  <a:gd name="T96" fmla="*/ 964 w 3467"/>
                  <a:gd name="T97" fmla="*/ 713 h 1957"/>
                  <a:gd name="T98" fmla="*/ 562 w 3467"/>
                  <a:gd name="T99" fmla="*/ 273 h 1957"/>
                  <a:gd name="T100" fmla="*/ 486 w 3467"/>
                  <a:gd name="T101" fmla="*/ 207 h 1957"/>
                  <a:gd name="T102" fmla="*/ 0 w 3467"/>
                  <a:gd name="T103" fmla="*/ 0 h 1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467" h="1957">
                    <a:moveTo>
                      <a:pt x="2988" y="1719"/>
                    </a:moveTo>
                    <a:lnTo>
                      <a:pt x="3115" y="1731"/>
                    </a:lnTo>
                    <a:lnTo>
                      <a:pt x="3233" y="1736"/>
                    </a:lnTo>
                    <a:lnTo>
                      <a:pt x="3198" y="1956"/>
                    </a:lnTo>
                    <a:lnTo>
                      <a:pt x="3091" y="1952"/>
                    </a:lnTo>
                    <a:lnTo>
                      <a:pt x="2988" y="1943"/>
                    </a:lnTo>
                    <a:lnTo>
                      <a:pt x="2988" y="1719"/>
                    </a:lnTo>
                    <a:close/>
                    <a:moveTo>
                      <a:pt x="2988" y="678"/>
                    </a:moveTo>
                    <a:lnTo>
                      <a:pt x="3001" y="680"/>
                    </a:lnTo>
                    <a:lnTo>
                      <a:pt x="3021" y="683"/>
                    </a:lnTo>
                    <a:lnTo>
                      <a:pt x="3047" y="685"/>
                    </a:lnTo>
                    <a:lnTo>
                      <a:pt x="3081" y="688"/>
                    </a:lnTo>
                    <a:lnTo>
                      <a:pt x="3157" y="695"/>
                    </a:lnTo>
                    <a:lnTo>
                      <a:pt x="3236" y="701"/>
                    </a:lnTo>
                    <a:lnTo>
                      <a:pt x="3290" y="706"/>
                    </a:lnTo>
                    <a:lnTo>
                      <a:pt x="3340" y="710"/>
                    </a:lnTo>
                    <a:lnTo>
                      <a:pt x="3386" y="713"/>
                    </a:lnTo>
                    <a:lnTo>
                      <a:pt x="3417" y="714"/>
                    </a:lnTo>
                    <a:lnTo>
                      <a:pt x="3440" y="715"/>
                    </a:lnTo>
                    <a:lnTo>
                      <a:pt x="3456" y="716"/>
                    </a:lnTo>
                    <a:lnTo>
                      <a:pt x="3467" y="716"/>
                    </a:lnTo>
                    <a:lnTo>
                      <a:pt x="3224" y="1595"/>
                    </a:lnTo>
                    <a:lnTo>
                      <a:pt x="2988" y="1575"/>
                    </a:lnTo>
                    <a:lnTo>
                      <a:pt x="2988" y="678"/>
                    </a:lnTo>
                    <a:close/>
                    <a:moveTo>
                      <a:pt x="0" y="0"/>
                    </a:moveTo>
                    <a:lnTo>
                      <a:pt x="1536" y="0"/>
                    </a:lnTo>
                    <a:lnTo>
                      <a:pt x="1536" y="15"/>
                    </a:lnTo>
                    <a:lnTo>
                      <a:pt x="1541" y="15"/>
                    </a:lnTo>
                    <a:lnTo>
                      <a:pt x="1536" y="48"/>
                    </a:lnTo>
                    <a:lnTo>
                      <a:pt x="1536" y="193"/>
                    </a:lnTo>
                    <a:lnTo>
                      <a:pt x="1067" y="193"/>
                    </a:lnTo>
                    <a:lnTo>
                      <a:pt x="1243" y="413"/>
                    </a:lnTo>
                    <a:lnTo>
                      <a:pt x="1424" y="639"/>
                    </a:lnTo>
                    <a:lnTo>
                      <a:pt x="1583" y="839"/>
                    </a:lnTo>
                    <a:lnTo>
                      <a:pt x="1708" y="997"/>
                    </a:lnTo>
                    <a:lnTo>
                      <a:pt x="2334" y="467"/>
                    </a:lnTo>
                    <a:lnTo>
                      <a:pt x="1953" y="467"/>
                    </a:lnTo>
                    <a:lnTo>
                      <a:pt x="1905" y="274"/>
                    </a:lnTo>
                    <a:lnTo>
                      <a:pt x="3261" y="274"/>
                    </a:lnTo>
                    <a:lnTo>
                      <a:pt x="3249" y="287"/>
                    </a:lnTo>
                    <a:lnTo>
                      <a:pt x="3256" y="287"/>
                    </a:lnTo>
                    <a:lnTo>
                      <a:pt x="3155" y="415"/>
                    </a:lnTo>
                    <a:lnTo>
                      <a:pt x="3151" y="415"/>
                    </a:lnTo>
                    <a:lnTo>
                      <a:pt x="3111" y="467"/>
                    </a:lnTo>
                    <a:lnTo>
                      <a:pt x="2874" y="467"/>
                    </a:lnTo>
                    <a:lnTo>
                      <a:pt x="2852" y="474"/>
                    </a:lnTo>
                    <a:lnTo>
                      <a:pt x="2832" y="479"/>
                    </a:lnTo>
                    <a:lnTo>
                      <a:pt x="2812" y="483"/>
                    </a:lnTo>
                    <a:lnTo>
                      <a:pt x="2794" y="487"/>
                    </a:lnTo>
                    <a:lnTo>
                      <a:pt x="2783" y="490"/>
                    </a:lnTo>
                    <a:lnTo>
                      <a:pt x="2768" y="497"/>
                    </a:lnTo>
                    <a:lnTo>
                      <a:pt x="2749" y="507"/>
                    </a:lnTo>
                    <a:lnTo>
                      <a:pt x="2726" y="520"/>
                    </a:lnTo>
                    <a:lnTo>
                      <a:pt x="2699" y="537"/>
                    </a:lnTo>
                    <a:lnTo>
                      <a:pt x="2533" y="654"/>
                    </a:lnTo>
                    <a:lnTo>
                      <a:pt x="2324" y="808"/>
                    </a:lnTo>
                    <a:lnTo>
                      <a:pt x="2254" y="864"/>
                    </a:lnTo>
                    <a:lnTo>
                      <a:pt x="2186" y="919"/>
                    </a:lnTo>
                    <a:lnTo>
                      <a:pt x="2124" y="973"/>
                    </a:lnTo>
                    <a:lnTo>
                      <a:pt x="2079" y="1013"/>
                    </a:lnTo>
                    <a:lnTo>
                      <a:pt x="2038" y="1050"/>
                    </a:lnTo>
                    <a:lnTo>
                      <a:pt x="1999" y="1085"/>
                    </a:lnTo>
                    <a:lnTo>
                      <a:pt x="1963" y="1118"/>
                    </a:lnTo>
                    <a:lnTo>
                      <a:pt x="1937" y="1141"/>
                    </a:lnTo>
                    <a:lnTo>
                      <a:pt x="1916" y="1163"/>
                    </a:lnTo>
                    <a:lnTo>
                      <a:pt x="1898" y="1182"/>
                    </a:lnTo>
                    <a:lnTo>
                      <a:pt x="1884" y="1199"/>
                    </a:lnTo>
                    <a:lnTo>
                      <a:pt x="1874" y="1213"/>
                    </a:lnTo>
                    <a:lnTo>
                      <a:pt x="1872" y="1226"/>
                    </a:lnTo>
                    <a:lnTo>
                      <a:pt x="1871" y="1246"/>
                    </a:lnTo>
                    <a:lnTo>
                      <a:pt x="1870" y="1275"/>
                    </a:lnTo>
                    <a:lnTo>
                      <a:pt x="1870" y="1312"/>
                    </a:lnTo>
                    <a:lnTo>
                      <a:pt x="1870" y="1368"/>
                    </a:lnTo>
                    <a:lnTo>
                      <a:pt x="1871" y="1427"/>
                    </a:lnTo>
                    <a:lnTo>
                      <a:pt x="1872" y="1490"/>
                    </a:lnTo>
                    <a:lnTo>
                      <a:pt x="1874" y="1584"/>
                    </a:lnTo>
                    <a:lnTo>
                      <a:pt x="1876" y="1672"/>
                    </a:lnTo>
                    <a:lnTo>
                      <a:pt x="1878" y="1712"/>
                    </a:lnTo>
                    <a:lnTo>
                      <a:pt x="1879" y="1743"/>
                    </a:lnTo>
                    <a:lnTo>
                      <a:pt x="1882" y="1769"/>
                    </a:lnTo>
                    <a:lnTo>
                      <a:pt x="1884" y="1786"/>
                    </a:lnTo>
                    <a:lnTo>
                      <a:pt x="1895" y="1788"/>
                    </a:lnTo>
                    <a:lnTo>
                      <a:pt x="1915" y="1789"/>
                    </a:lnTo>
                    <a:lnTo>
                      <a:pt x="1940" y="1790"/>
                    </a:lnTo>
                    <a:lnTo>
                      <a:pt x="1974" y="1790"/>
                    </a:lnTo>
                    <a:lnTo>
                      <a:pt x="2124" y="1790"/>
                    </a:lnTo>
                    <a:lnTo>
                      <a:pt x="2203" y="1791"/>
                    </a:lnTo>
                    <a:lnTo>
                      <a:pt x="2278" y="1792"/>
                    </a:lnTo>
                    <a:lnTo>
                      <a:pt x="2311" y="1795"/>
                    </a:lnTo>
                    <a:lnTo>
                      <a:pt x="2339" y="1796"/>
                    </a:lnTo>
                    <a:lnTo>
                      <a:pt x="2361" y="1798"/>
                    </a:lnTo>
                    <a:lnTo>
                      <a:pt x="2377" y="1800"/>
                    </a:lnTo>
                    <a:lnTo>
                      <a:pt x="2372" y="1953"/>
                    </a:lnTo>
                    <a:lnTo>
                      <a:pt x="2359" y="1953"/>
                    </a:lnTo>
                    <a:lnTo>
                      <a:pt x="2341" y="1952"/>
                    </a:lnTo>
                    <a:lnTo>
                      <a:pt x="2318" y="1952"/>
                    </a:lnTo>
                    <a:lnTo>
                      <a:pt x="2289" y="1951"/>
                    </a:lnTo>
                    <a:lnTo>
                      <a:pt x="2255" y="1950"/>
                    </a:lnTo>
                    <a:lnTo>
                      <a:pt x="2189" y="1950"/>
                    </a:lnTo>
                    <a:lnTo>
                      <a:pt x="2119" y="1949"/>
                    </a:lnTo>
                    <a:lnTo>
                      <a:pt x="2041" y="1949"/>
                    </a:lnTo>
                    <a:lnTo>
                      <a:pt x="1559" y="1949"/>
                    </a:lnTo>
                    <a:lnTo>
                      <a:pt x="1531" y="1949"/>
                    </a:lnTo>
                    <a:lnTo>
                      <a:pt x="1497" y="1949"/>
                    </a:lnTo>
                    <a:lnTo>
                      <a:pt x="1457" y="1950"/>
                    </a:lnTo>
                    <a:lnTo>
                      <a:pt x="1411" y="1950"/>
                    </a:lnTo>
                    <a:lnTo>
                      <a:pt x="1312" y="1953"/>
                    </a:lnTo>
                    <a:lnTo>
                      <a:pt x="1204" y="1955"/>
                    </a:lnTo>
                    <a:lnTo>
                      <a:pt x="1097" y="1956"/>
                    </a:lnTo>
                    <a:lnTo>
                      <a:pt x="995" y="1957"/>
                    </a:lnTo>
                    <a:lnTo>
                      <a:pt x="848" y="1957"/>
                    </a:lnTo>
                    <a:lnTo>
                      <a:pt x="875" y="1813"/>
                    </a:lnTo>
                    <a:lnTo>
                      <a:pt x="965" y="1813"/>
                    </a:lnTo>
                    <a:lnTo>
                      <a:pt x="1033" y="1812"/>
                    </a:lnTo>
                    <a:lnTo>
                      <a:pt x="1101" y="1811"/>
                    </a:lnTo>
                    <a:lnTo>
                      <a:pt x="1146" y="1808"/>
                    </a:lnTo>
                    <a:lnTo>
                      <a:pt x="1190" y="1804"/>
                    </a:lnTo>
                    <a:lnTo>
                      <a:pt x="1232" y="1799"/>
                    </a:lnTo>
                    <a:lnTo>
                      <a:pt x="1260" y="1791"/>
                    </a:lnTo>
                    <a:lnTo>
                      <a:pt x="1286" y="1783"/>
                    </a:lnTo>
                    <a:lnTo>
                      <a:pt x="1306" y="1772"/>
                    </a:lnTo>
                    <a:lnTo>
                      <a:pt x="1324" y="1759"/>
                    </a:lnTo>
                    <a:lnTo>
                      <a:pt x="1328" y="1751"/>
                    </a:lnTo>
                    <a:lnTo>
                      <a:pt x="1332" y="1739"/>
                    </a:lnTo>
                    <a:lnTo>
                      <a:pt x="1335" y="1721"/>
                    </a:lnTo>
                    <a:lnTo>
                      <a:pt x="1339" y="1698"/>
                    </a:lnTo>
                    <a:lnTo>
                      <a:pt x="1341" y="1670"/>
                    </a:lnTo>
                    <a:lnTo>
                      <a:pt x="1343" y="1618"/>
                    </a:lnTo>
                    <a:lnTo>
                      <a:pt x="1344" y="1560"/>
                    </a:lnTo>
                    <a:lnTo>
                      <a:pt x="1344" y="1498"/>
                    </a:lnTo>
                    <a:lnTo>
                      <a:pt x="1345" y="1403"/>
                    </a:lnTo>
                    <a:lnTo>
                      <a:pt x="1346" y="1312"/>
                    </a:lnTo>
                    <a:lnTo>
                      <a:pt x="1347" y="1272"/>
                    </a:lnTo>
                    <a:lnTo>
                      <a:pt x="1348" y="1238"/>
                    </a:lnTo>
                    <a:lnTo>
                      <a:pt x="1349" y="1212"/>
                    </a:lnTo>
                    <a:lnTo>
                      <a:pt x="1350" y="1194"/>
                    </a:lnTo>
                    <a:lnTo>
                      <a:pt x="1350" y="1186"/>
                    </a:lnTo>
                    <a:lnTo>
                      <a:pt x="1346" y="1176"/>
                    </a:lnTo>
                    <a:lnTo>
                      <a:pt x="1340" y="1163"/>
                    </a:lnTo>
                    <a:lnTo>
                      <a:pt x="1329" y="1147"/>
                    </a:lnTo>
                    <a:lnTo>
                      <a:pt x="1314" y="1127"/>
                    </a:lnTo>
                    <a:lnTo>
                      <a:pt x="1296" y="1106"/>
                    </a:lnTo>
                    <a:lnTo>
                      <a:pt x="1265" y="1069"/>
                    </a:lnTo>
                    <a:lnTo>
                      <a:pt x="1231" y="1028"/>
                    </a:lnTo>
                    <a:lnTo>
                      <a:pt x="1192" y="983"/>
                    </a:lnTo>
                    <a:lnTo>
                      <a:pt x="1150" y="934"/>
                    </a:lnTo>
                    <a:lnTo>
                      <a:pt x="964" y="713"/>
                    </a:lnTo>
                    <a:lnTo>
                      <a:pt x="771" y="484"/>
                    </a:lnTo>
                    <a:lnTo>
                      <a:pt x="593" y="303"/>
                    </a:lnTo>
                    <a:lnTo>
                      <a:pt x="562" y="273"/>
                    </a:lnTo>
                    <a:lnTo>
                      <a:pt x="533" y="246"/>
                    </a:lnTo>
                    <a:lnTo>
                      <a:pt x="509" y="225"/>
                    </a:lnTo>
                    <a:lnTo>
                      <a:pt x="486" y="207"/>
                    </a:lnTo>
                    <a:lnTo>
                      <a:pt x="466" y="193"/>
                    </a:lnTo>
                    <a:lnTo>
                      <a:pt x="0" y="193"/>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7" name="Freeform 127"/>
              <p:cNvSpPr>
                <a:spLocks/>
              </p:cNvSpPr>
              <p:nvPr/>
            </p:nvSpPr>
            <p:spPr bwMode="auto">
              <a:xfrm>
                <a:off x="12950127" y="7621638"/>
                <a:ext cx="185285" cy="342193"/>
              </a:xfrm>
              <a:custGeom>
                <a:avLst/>
                <a:gdLst>
                  <a:gd name="T0" fmla="*/ 1921 w 1996"/>
                  <a:gd name="T1" fmla="*/ 1 h 3691"/>
                  <a:gd name="T2" fmla="*/ 1959 w 1996"/>
                  <a:gd name="T3" fmla="*/ 11 h 3691"/>
                  <a:gd name="T4" fmla="*/ 1985 w 1996"/>
                  <a:gd name="T5" fmla="*/ 38 h 3691"/>
                  <a:gd name="T6" fmla="*/ 1996 w 1996"/>
                  <a:gd name="T7" fmla="*/ 76 h 3691"/>
                  <a:gd name="T8" fmla="*/ 1993 w 1996"/>
                  <a:gd name="T9" fmla="*/ 660 h 3691"/>
                  <a:gd name="T10" fmla="*/ 1974 w 1996"/>
                  <a:gd name="T11" fmla="*/ 693 h 3691"/>
                  <a:gd name="T12" fmla="*/ 1941 w 1996"/>
                  <a:gd name="T13" fmla="*/ 712 h 3691"/>
                  <a:gd name="T14" fmla="*/ 1598 w 1996"/>
                  <a:gd name="T15" fmla="*/ 714 h 3691"/>
                  <a:gd name="T16" fmla="*/ 1513 w 1996"/>
                  <a:gd name="T17" fmla="*/ 720 h 3691"/>
                  <a:gd name="T18" fmla="*/ 1448 w 1996"/>
                  <a:gd name="T19" fmla="*/ 736 h 3691"/>
                  <a:gd name="T20" fmla="*/ 1401 w 1996"/>
                  <a:gd name="T21" fmla="*/ 762 h 3691"/>
                  <a:gd name="T22" fmla="*/ 1369 w 1996"/>
                  <a:gd name="T23" fmla="*/ 799 h 3691"/>
                  <a:gd name="T24" fmla="*/ 1349 w 1996"/>
                  <a:gd name="T25" fmla="*/ 846 h 3691"/>
                  <a:gd name="T26" fmla="*/ 1338 w 1996"/>
                  <a:gd name="T27" fmla="*/ 904 h 3691"/>
                  <a:gd name="T28" fmla="*/ 1335 w 1996"/>
                  <a:gd name="T29" fmla="*/ 972 h 3691"/>
                  <a:gd name="T30" fmla="*/ 1898 w 1996"/>
                  <a:gd name="T31" fmla="*/ 1327 h 3691"/>
                  <a:gd name="T32" fmla="*/ 1937 w 1996"/>
                  <a:gd name="T33" fmla="*/ 1337 h 3691"/>
                  <a:gd name="T34" fmla="*/ 1964 w 1996"/>
                  <a:gd name="T35" fmla="*/ 1364 h 3691"/>
                  <a:gd name="T36" fmla="*/ 1974 w 1996"/>
                  <a:gd name="T37" fmla="*/ 1402 h 3691"/>
                  <a:gd name="T38" fmla="*/ 1971 w 1996"/>
                  <a:gd name="T39" fmla="*/ 2029 h 3691"/>
                  <a:gd name="T40" fmla="*/ 1951 w 1996"/>
                  <a:gd name="T41" fmla="*/ 2062 h 3691"/>
                  <a:gd name="T42" fmla="*/ 1918 w 1996"/>
                  <a:gd name="T43" fmla="*/ 2081 h 3691"/>
                  <a:gd name="T44" fmla="*/ 1335 w 1996"/>
                  <a:gd name="T45" fmla="*/ 2085 h 3691"/>
                  <a:gd name="T46" fmla="*/ 1333 w 1996"/>
                  <a:gd name="T47" fmla="*/ 3636 h 3691"/>
                  <a:gd name="T48" fmla="*/ 1313 w 1996"/>
                  <a:gd name="T49" fmla="*/ 3669 h 3691"/>
                  <a:gd name="T50" fmla="*/ 1279 w 1996"/>
                  <a:gd name="T51" fmla="*/ 3688 h 3691"/>
                  <a:gd name="T52" fmla="*/ 631 w 1996"/>
                  <a:gd name="T53" fmla="*/ 3691 h 3691"/>
                  <a:gd name="T54" fmla="*/ 594 w 1996"/>
                  <a:gd name="T55" fmla="*/ 3681 h 3691"/>
                  <a:gd name="T56" fmla="*/ 566 w 1996"/>
                  <a:gd name="T57" fmla="*/ 3654 h 3691"/>
                  <a:gd name="T58" fmla="*/ 556 w 1996"/>
                  <a:gd name="T59" fmla="*/ 3615 h 3691"/>
                  <a:gd name="T60" fmla="*/ 75 w 1996"/>
                  <a:gd name="T61" fmla="*/ 2085 h 3691"/>
                  <a:gd name="T62" fmla="*/ 36 w 1996"/>
                  <a:gd name="T63" fmla="*/ 2075 h 3691"/>
                  <a:gd name="T64" fmla="*/ 10 w 1996"/>
                  <a:gd name="T65" fmla="*/ 2047 h 3691"/>
                  <a:gd name="T66" fmla="*/ 0 w 1996"/>
                  <a:gd name="T67" fmla="*/ 2009 h 3691"/>
                  <a:gd name="T68" fmla="*/ 2 w 1996"/>
                  <a:gd name="T69" fmla="*/ 1383 h 3691"/>
                  <a:gd name="T70" fmla="*/ 22 w 1996"/>
                  <a:gd name="T71" fmla="*/ 1350 h 3691"/>
                  <a:gd name="T72" fmla="*/ 54 w 1996"/>
                  <a:gd name="T73" fmla="*/ 1330 h 3691"/>
                  <a:gd name="T74" fmla="*/ 556 w 1996"/>
                  <a:gd name="T75" fmla="*/ 1327 h 3691"/>
                  <a:gd name="T76" fmla="*/ 558 w 1996"/>
                  <a:gd name="T77" fmla="*/ 827 h 3691"/>
                  <a:gd name="T78" fmla="*/ 579 w 1996"/>
                  <a:gd name="T79" fmla="*/ 673 h 3691"/>
                  <a:gd name="T80" fmla="*/ 619 w 1996"/>
                  <a:gd name="T81" fmla="*/ 534 h 3691"/>
                  <a:gd name="T82" fmla="*/ 678 w 1996"/>
                  <a:gd name="T83" fmla="*/ 408 h 3691"/>
                  <a:gd name="T84" fmla="*/ 754 w 1996"/>
                  <a:gd name="T85" fmla="*/ 297 h 3691"/>
                  <a:gd name="T86" fmla="*/ 846 w 1996"/>
                  <a:gd name="T87" fmla="*/ 201 h 3691"/>
                  <a:gd name="T88" fmla="*/ 954 w 1996"/>
                  <a:gd name="T89" fmla="*/ 124 h 3691"/>
                  <a:gd name="T90" fmla="*/ 1077 w 1996"/>
                  <a:gd name="T91" fmla="*/ 64 h 3691"/>
                  <a:gd name="T92" fmla="*/ 1213 w 1996"/>
                  <a:gd name="T93" fmla="*/ 23 h 3691"/>
                  <a:gd name="T94" fmla="*/ 1363 w 1996"/>
                  <a:gd name="T95" fmla="*/ 3 h 3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6" h="3691">
                    <a:moveTo>
                      <a:pt x="1442" y="0"/>
                    </a:moveTo>
                    <a:lnTo>
                      <a:pt x="1921" y="1"/>
                    </a:lnTo>
                    <a:lnTo>
                      <a:pt x="1941" y="3"/>
                    </a:lnTo>
                    <a:lnTo>
                      <a:pt x="1959" y="11"/>
                    </a:lnTo>
                    <a:lnTo>
                      <a:pt x="1974" y="22"/>
                    </a:lnTo>
                    <a:lnTo>
                      <a:pt x="1985" y="38"/>
                    </a:lnTo>
                    <a:lnTo>
                      <a:pt x="1993" y="56"/>
                    </a:lnTo>
                    <a:lnTo>
                      <a:pt x="1996" y="76"/>
                    </a:lnTo>
                    <a:lnTo>
                      <a:pt x="1996" y="639"/>
                    </a:lnTo>
                    <a:lnTo>
                      <a:pt x="1993" y="660"/>
                    </a:lnTo>
                    <a:lnTo>
                      <a:pt x="1985" y="677"/>
                    </a:lnTo>
                    <a:lnTo>
                      <a:pt x="1974" y="693"/>
                    </a:lnTo>
                    <a:lnTo>
                      <a:pt x="1959" y="704"/>
                    </a:lnTo>
                    <a:lnTo>
                      <a:pt x="1941" y="712"/>
                    </a:lnTo>
                    <a:lnTo>
                      <a:pt x="1921" y="714"/>
                    </a:lnTo>
                    <a:lnTo>
                      <a:pt x="1598" y="714"/>
                    </a:lnTo>
                    <a:lnTo>
                      <a:pt x="1553" y="717"/>
                    </a:lnTo>
                    <a:lnTo>
                      <a:pt x="1513" y="720"/>
                    </a:lnTo>
                    <a:lnTo>
                      <a:pt x="1479" y="727"/>
                    </a:lnTo>
                    <a:lnTo>
                      <a:pt x="1448" y="736"/>
                    </a:lnTo>
                    <a:lnTo>
                      <a:pt x="1423" y="748"/>
                    </a:lnTo>
                    <a:lnTo>
                      <a:pt x="1401" y="762"/>
                    </a:lnTo>
                    <a:lnTo>
                      <a:pt x="1384" y="779"/>
                    </a:lnTo>
                    <a:lnTo>
                      <a:pt x="1369" y="799"/>
                    </a:lnTo>
                    <a:lnTo>
                      <a:pt x="1358" y="822"/>
                    </a:lnTo>
                    <a:lnTo>
                      <a:pt x="1349" y="846"/>
                    </a:lnTo>
                    <a:lnTo>
                      <a:pt x="1342" y="874"/>
                    </a:lnTo>
                    <a:lnTo>
                      <a:pt x="1338" y="904"/>
                    </a:lnTo>
                    <a:lnTo>
                      <a:pt x="1336" y="937"/>
                    </a:lnTo>
                    <a:lnTo>
                      <a:pt x="1335" y="972"/>
                    </a:lnTo>
                    <a:lnTo>
                      <a:pt x="1335" y="1327"/>
                    </a:lnTo>
                    <a:lnTo>
                      <a:pt x="1898" y="1327"/>
                    </a:lnTo>
                    <a:lnTo>
                      <a:pt x="1918" y="1329"/>
                    </a:lnTo>
                    <a:lnTo>
                      <a:pt x="1937" y="1337"/>
                    </a:lnTo>
                    <a:lnTo>
                      <a:pt x="1951" y="1350"/>
                    </a:lnTo>
                    <a:lnTo>
                      <a:pt x="1964" y="1364"/>
                    </a:lnTo>
                    <a:lnTo>
                      <a:pt x="1971" y="1383"/>
                    </a:lnTo>
                    <a:lnTo>
                      <a:pt x="1974" y="1402"/>
                    </a:lnTo>
                    <a:lnTo>
                      <a:pt x="1973" y="2009"/>
                    </a:lnTo>
                    <a:lnTo>
                      <a:pt x="1971" y="2029"/>
                    </a:lnTo>
                    <a:lnTo>
                      <a:pt x="1963" y="2047"/>
                    </a:lnTo>
                    <a:lnTo>
                      <a:pt x="1951" y="2062"/>
                    </a:lnTo>
                    <a:lnTo>
                      <a:pt x="1937" y="2075"/>
                    </a:lnTo>
                    <a:lnTo>
                      <a:pt x="1918" y="2081"/>
                    </a:lnTo>
                    <a:lnTo>
                      <a:pt x="1898" y="2085"/>
                    </a:lnTo>
                    <a:lnTo>
                      <a:pt x="1335" y="2085"/>
                    </a:lnTo>
                    <a:lnTo>
                      <a:pt x="1335" y="3615"/>
                    </a:lnTo>
                    <a:lnTo>
                      <a:pt x="1333" y="3636"/>
                    </a:lnTo>
                    <a:lnTo>
                      <a:pt x="1325" y="3654"/>
                    </a:lnTo>
                    <a:lnTo>
                      <a:pt x="1313" y="3669"/>
                    </a:lnTo>
                    <a:lnTo>
                      <a:pt x="1297" y="3681"/>
                    </a:lnTo>
                    <a:lnTo>
                      <a:pt x="1279" y="3688"/>
                    </a:lnTo>
                    <a:lnTo>
                      <a:pt x="1260" y="3691"/>
                    </a:lnTo>
                    <a:lnTo>
                      <a:pt x="631" y="3691"/>
                    </a:lnTo>
                    <a:lnTo>
                      <a:pt x="612" y="3688"/>
                    </a:lnTo>
                    <a:lnTo>
                      <a:pt x="594" y="3681"/>
                    </a:lnTo>
                    <a:lnTo>
                      <a:pt x="579" y="3669"/>
                    </a:lnTo>
                    <a:lnTo>
                      <a:pt x="566" y="3654"/>
                    </a:lnTo>
                    <a:lnTo>
                      <a:pt x="558" y="3636"/>
                    </a:lnTo>
                    <a:lnTo>
                      <a:pt x="556" y="3615"/>
                    </a:lnTo>
                    <a:lnTo>
                      <a:pt x="556" y="2085"/>
                    </a:lnTo>
                    <a:lnTo>
                      <a:pt x="75" y="2085"/>
                    </a:lnTo>
                    <a:lnTo>
                      <a:pt x="54" y="2081"/>
                    </a:lnTo>
                    <a:lnTo>
                      <a:pt x="36" y="2075"/>
                    </a:lnTo>
                    <a:lnTo>
                      <a:pt x="22" y="2062"/>
                    </a:lnTo>
                    <a:lnTo>
                      <a:pt x="10" y="2047"/>
                    </a:lnTo>
                    <a:lnTo>
                      <a:pt x="2" y="2029"/>
                    </a:lnTo>
                    <a:lnTo>
                      <a:pt x="0" y="2009"/>
                    </a:lnTo>
                    <a:lnTo>
                      <a:pt x="0" y="1402"/>
                    </a:lnTo>
                    <a:lnTo>
                      <a:pt x="2" y="1383"/>
                    </a:lnTo>
                    <a:lnTo>
                      <a:pt x="10" y="1364"/>
                    </a:lnTo>
                    <a:lnTo>
                      <a:pt x="22" y="1350"/>
                    </a:lnTo>
                    <a:lnTo>
                      <a:pt x="36" y="1337"/>
                    </a:lnTo>
                    <a:lnTo>
                      <a:pt x="54" y="1330"/>
                    </a:lnTo>
                    <a:lnTo>
                      <a:pt x="75" y="1327"/>
                    </a:lnTo>
                    <a:lnTo>
                      <a:pt x="556" y="1327"/>
                    </a:lnTo>
                    <a:lnTo>
                      <a:pt x="556" y="908"/>
                    </a:lnTo>
                    <a:lnTo>
                      <a:pt x="558" y="827"/>
                    </a:lnTo>
                    <a:lnTo>
                      <a:pt x="566" y="748"/>
                    </a:lnTo>
                    <a:lnTo>
                      <a:pt x="579" y="673"/>
                    </a:lnTo>
                    <a:lnTo>
                      <a:pt x="597" y="602"/>
                    </a:lnTo>
                    <a:lnTo>
                      <a:pt x="619" y="534"/>
                    </a:lnTo>
                    <a:lnTo>
                      <a:pt x="646" y="469"/>
                    </a:lnTo>
                    <a:lnTo>
                      <a:pt x="678" y="408"/>
                    </a:lnTo>
                    <a:lnTo>
                      <a:pt x="713" y="350"/>
                    </a:lnTo>
                    <a:lnTo>
                      <a:pt x="754" y="297"/>
                    </a:lnTo>
                    <a:lnTo>
                      <a:pt x="797" y="247"/>
                    </a:lnTo>
                    <a:lnTo>
                      <a:pt x="846" y="201"/>
                    </a:lnTo>
                    <a:lnTo>
                      <a:pt x="898" y="161"/>
                    </a:lnTo>
                    <a:lnTo>
                      <a:pt x="954" y="124"/>
                    </a:lnTo>
                    <a:lnTo>
                      <a:pt x="1014" y="91"/>
                    </a:lnTo>
                    <a:lnTo>
                      <a:pt x="1077" y="64"/>
                    </a:lnTo>
                    <a:lnTo>
                      <a:pt x="1143" y="42"/>
                    </a:lnTo>
                    <a:lnTo>
                      <a:pt x="1213" y="23"/>
                    </a:lnTo>
                    <a:lnTo>
                      <a:pt x="1286" y="11"/>
                    </a:lnTo>
                    <a:lnTo>
                      <a:pt x="1363" y="3"/>
                    </a:lnTo>
                    <a:lnTo>
                      <a:pt x="144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8" name="Freeform 22"/>
              <p:cNvSpPr>
                <a:spLocks/>
              </p:cNvSpPr>
              <p:nvPr/>
            </p:nvSpPr>
            <p:spPr bwMode="auto">
              <a:xfrm>
                <a:off x="9313649" y="7602598"/>
                <a:ext cx="304719" cy="391781"/>
              </a:xfrm>
              <a:custGeom>
                <a:avLst/>
                <a:gdLst>
                  <a:gd name="T0" fmla="*/ 1634 w 2647"/>
                  <a:gd name="T1" fmla="*/ 22 h 3401"/>
                  <a:gd name="T2" fmla="*/ 1996 w 2647"/>
                  <a:gd name="T3" fmla="*/ 129 h 3401"/>
                  <a:gd name="T4" fmla="*/ 2298 w 2647"/>
                  <a:gd name="T5" fmla="*/ 321 h 3401"/>
                  <a:gd name="T6" fmla="*/ 2517 w 2647"/>
                  <a:gd name="T7" fmla="*/ 595 h 3401"/>
                  <a:gd name="T8" fmla="*/ 2631 w 2647"/>
                  <a:gd name="T9" fmla="*/ 945 h 3401"/>
                  <a:gd name="T10" fmla="*/ 2640 w 2647"/>
                  <a:gd name="T11" fmla="*/ 1325 h 3401"/>
                  <a:gd name="T12" fmla="*/ 2566 w 2647"/>
                  <a:gd name="T13" fmla="*/ 1690 h 3401"/>
                  <a:gd name="T14" fmla="*/ 2414 w 2647"/>
                  <a:gd name="T15" fmla="*/ 2013 h 3401"/>
                  <a:gd name="T16" fmla="*/ 2189 w 2647"/>
                  <a:gd name="T17" fmla="*/ 2267 h 3401"/>
                  <a:gd name="T18" fmla="*/ 1898 w 2647"/>
                  <a:gd name="T19" fmla="*/ 2427 h 3401"/>
                  <a:gd name="T20" fmla="*/ 1544 w 2647"/>
                  <a:gd name="T21" fmla="*/ 2467 h 3401"/>
                  <a:gd name="T22" fmla="*/ 1348 w 2647"/>
                  <a:gd name="T23" fmla="*/ 2415 h 3401"/>
                  <a:gd name="T24" fmla="*/ 1190 w 2647"/>
                  <a:gd name="T25" fmla="*/ 2317 h 3401"/>
                  <a:gd name="T26" fmla="*/ 1057 w 2647"/>
                  <a:gd name="T27" fmla="*/ 2404 h 3401"/>
                  <a:gd name="T28" fmla="*/ 964 w 2647"/>
                  <a:gd name="T29" fmla="*/ 2775 h 3401"/>
                  <a:gd name="T30" fmla="*/ 825 w 2647"/>
                  <a:gd name="T31" fmla="*/ 3103 h 3401"/>
                  <a:gd name="T32" fmla="*/ 618 w 2647"/>
                  <a:gd name="T33" fmla="*/ 3360 h 3401"/>
                  <a:gd name="T34" fmla="*/ 544 w 2647"/>
                  <a:gd name="T35" fmla="*/ 2996 h 3401"/>
                  <a:gd name="T36" fmla="*/ 598 w 2647"/>
                  <a:gd name="T37" fmla="*/ 2534 h 3401"/>
                  <a:gd name="T38" fmla="*/ 702 w 2647"/>
                  <a:gd name="T39" fmla="*/ 2102 h 3401"/>
                  <a:gd name="T40" fmla="*/ 809 w 2647"/>
                  <a:gd name="T41" fmla="*/ 1682 h 3401"/>
                  <a:gd name="T42" fmla="*/ 768 w 2647"/>
                  <a:gd name="T43" fmla="*/ 1440 h 3401"/>
                  <a:gd name="T44" fmla="*/ 760 w 2647"/>
                  <a:gd name="T45" fmla="*/ 1217 h 3401"/>
                  <a:gd name="T46" fmla="*/ 817 w 2647"/>
                  <a:gd name="T47" fmla="*/ 1001 h 3401"/>
                  <a:gd name="T48" fmla="*/ 932 w 2647"/>
                  <a:gd name="T49" fmla="*/ 832 h 3401"/>
                  <a:gd name="T50" fmla="*/ 1098 w 2647"/>
                  <a:gd name="T51" fmla="*/ 749 h 3401"/>
                  <a:gd name="T52" fmla="*/ 1295 w 2647"/>
                  <a:gd name="T53" fmla="*/ 787 h 3401"/>
                  <a:gd name="T54" fmla="*/ 1397 w 2647"/>
                  <a:gd name="T55" fmla="*/ 898 h 3401"/>
                  <a:gd name="T56" fmla="*/ 1416 w 2647"/>
                  <a:gd name="T57" fmla="*/ 1057 h 3401"/>
                  <a:gd name="T58" fmla="*/ 1380 w 2647"/>
                  <a:gd name="T59" fmla="*/ 1247 h 3401"/>
                  <a:gd name="T60" fmla="*/ 1319 w 2647"/>
                  <a:gd name="T61" fmla="*/ 1451 h 3401"/>
                  <a:gd name="T62" fmla="*/ 1258 w 2647"/>
                  <a:gd name="T63" fmla="*/ 1655 h 3401"/>
                  <a:gd name="T64" fmla="*/ 1230 w 2647"/>
                  <a:gd name="T65" fmla="*/ 1841 h 3401"/>
                  <a:gd name="T66" fmla="*/ 1260 w 2647"/>
                  <a:gd name="T67" fmla="*/ 1993 h 3401"/>
                  <a:gd name="T68" fmla="*/ 1379 w 2647"/>
                  <a:gd name="T69" fmla="*/ 2095 h 3401"/>
                  <a:gd name="T70" fmla="*/ 1611 w 2647"/>
                  <a:gd name="T71" fmla="*/ 2125 h 3401"/>
                  <a:gd name="T72" fmla="*/ 1829 w 2647"/>
                  <a:gd name="T73" fmla="*/ 2030 h 3401"/>
                  <a:gd name="T74" fmla="*/ 1997 w 2647"/>
                  <a:gd name="T75" fmla="*/ 1835 h 3401"/>
                  <a:gd name="T76" fmla="*/ 2112 w 2647"/>
                  <a:gd name="T77" fmla="*/ 1572 h 3401"/>
                  <a:gd name="T78" fmla="*/ 2168 w 2647"/>
                  <a:gd name="T79" fmla="*/ 1275 h 3401"/>
                  <a:gd name="T80" fmla="*/ 2162 w 2647"/>
                  <a:gd name="T81" fmla="*/ 979 h 3401"/>
                  <a:gd name="T82" fmla="*/ 2089 w 2647"/>
                  <a:gd name="T83" fmla="*/ 717 h 3401"/>
                  <a:gd name="T84" fmla="*/ 1928 w 2647"/>
                  <a:gd name="T85" fmla="*/ 507 h 3401"/>
                  <a:gd name="T86" fmla="*/ 1646 w 2647"/>
                  <a:gd name="T87" fmla="*/ 348 h 3401"/>
                  <a:gd name="T88" fmla="*/ 1336 w 2647"/>
                  <a:gd name="T89" fmla="*/ 310 h 3401"/>
                  <a:gd name="T90" fmla="*/ 1027 w 2647"/>
                  <a:gd name="T91" fmla="*/ 377 h 3401"/>
                  <a:gd name="T92" fmla="*/ 750 w 2647"/>
                  <a:gd name="T93" fmla="*/ 534 h 3401"/>
                  <a:gd name="T94" fmla="*/ 531 w 2647"/>
                  <a:gd name="T95" fmla="*/ 767 h 3401"/>
                  <a:gd name="T96" fmla="*/ 403 w 2647"/>
                  <a:gd name="T97" fmla="*/ 1061 h 3401"/>
                  <a:gd name="T98" fmla="*/ 393 w 2647"/>
                  <a:gd name="T99" fmla="*/ 1401 h 3401"/>
                  <a:gd name="T100" fmla="*/ 440 w 2647"/>
                  <a:gd name="T101" fmla="*/ 1532 h 3401"/>
                  <a:gd name="T102" fmla="*/ 504 w 2647"/>
                  <a:gd name="T103" fmla="*/ 1644 h 3401"/>
                  <a:gd name="T104" fmla="*/ 540 w 2647"/>
                  <a:gd name="T105" fmla="*/ 1765 h 3401"/>
                  <a:gd name="T106" fmla="*/ 500 w 2647"/>
                  <a:gd name="T107" fmla="*/ 1926 h 3401"/>
                  <a:gd name="T108" fmla="*/ 274 w 2647"/>
                  <a:gd name="T109" fmla="*/ 1886 h 3401"/>
                  <a:gd name="T110" fmla="*/ 104 w 2647"/>
                  <a:gd name="T111" fmla="*/ 1714 h 3401"/>
                  <a:gd name="T112" fmla="*/ 19 w 2647"/>
                  <a:gd name="T113" fmla="*/ 1477 h 3401"/>
                  <a:gd name="T114" fmla="*/ 0 w 2647"/>
                  <a:gd name="T115" fmla="*/ 1244 h 3401"/>
                  <a:gd name="T116" fmla="*/ 60 w 2647"/>
                  <a:gd name="T117" fmla="*/ 863 h 3401"/>
                  <a:gd name="T118" fmla="*/ 244 w 2647"/>
                  <a:gd name="T119" fmla="*/ 520 h 3401"/>
                  <a:gd name="T120" fmla="*/ 523 w 2647"/>
                  <a:gd name="T121" fmla="*/ 254 h 3401"/>
                  <a:gd name="T122" fmla="*/ 861 w 2647"/>
                  <a:gd name="T123" fmla="*/ 79 h 3401"/>
                  <a:gd name="T124" fmla="*/ 1235 w 2647"/>
                  <a:gd name="T125" fmla="*/ 4 h 3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47" h="3401">
                    <a:moveTo>
                      <a:pt x="1317" y="0"/>
                    </a:moveTo>
                    <a:lnTo>
                      <a:pt x="1398" y="0"/>
                    </a:lnTo>
                    <a:lnTo>
                      <a:pt x="1478" y="4"/>
                    </a:lnTo>
                    <a:lnTo>
                      <a:pt x="1557" y="11"/>
                    </a:lnTo>
                    <a:lnTo>
                      <a:pt x="1634" y="22"/>
                    </a:lnTo>
                    <a:lnTo>
                      <a:pt x="1710" y="36"/>
                    </a:lnTo>
                    <a:lnTo>
                      <a:pt x="1785" y="54"/>
                    </a:lnTo>
                    <a:lnTo>
                      <a:pt x="1857" y="76"/>
                    </a:lnTo>
                    <a:lnTo>
                      <a:pt x="1928" y="101"/>
                    </a:lnTo>
                    <a:lnTo>
                      <a:pt x="1996" y="129"/>
                    </a:lnTo>
                    <a:lnTo>
                      <a:pt x="2062" y="161"/>
                    </a:lnTo>
                    <a:lnTo>
                      <a:pt x="2126" y="196"/>
                    </a:lnTo>
                    <a:lnTo>
                      <a:pt x="2186" y="235"/>
                    </a:lnTo>
                    <a:lnTo>
                      <a:pt x="2244" y="276"/>
                    </a:lnTo>
                    <a:lnTo>
                      <a:pt x="2298" y="321"/>
                    </a:lnTo>
                    <a:lnTo>
                      <a:pt x="2349" y="370"/>
                    </a:lnTo>
                    <a:lnTo>
                      <a:pt x="2397" y="421"/>
                    </a:lnTo>
                    <a:lnTo>
                      <a:pt x="2441" y="476"/>
                    </a:lnTo>
                    <a:lnTo>
                      <a:pt x="2482" y="534"/>
                    </a:lnTo>
                    <a:lnTo>
                      <a:pt x="2517" y="595"/>
                    </a:lnTo>
                    <a:lnTo>
                      <a:pt x="2550" y="659"/>
                    </a:lnTo>
                    <a:lnTo>
                      <a:pt x="2577" y="726"/>
                    </a:lnTo>
                    <a:lnTo>
                      <a:pt x="2600" y="796"/>
                    </a:lnTo>
                    <a:lnTo>
                      <a:pt x="2618" y="869"/>
                    </a:lnTo>
                    <a:lnTo>
                      <a:pt x="2631" y="945"/>
                    </a:lnTo>
                    <a:lnTo>
                      <a:pt x="2640" y="1022"/>
                    </a:lnTo>
                    <a:lnTo>
                      <a:pt x="2646" y="1098"/>
                    </a:lnTo>
                    <a:lnTo>
                      <a:pt x="2647" y="1174"/>
                    </a:lnTo>
                    <a:lnTo>
                      <a:pt x="2646" y="1250"/>
                    </a:lnTo>
                    <a:lnTo>
                      <a:pt x="2640" y="1325"/>
                    </a:lnTo>
                    <a:lnTo>
                      <a:pt x="2632" y="1400"/>
                    </a:lnTo>
                    <a:lnTo>
                      <a:pt x="2621" y="1474"/>
                    </a:lnTo>
                    <a:lnTo>
                      <a:pt x="2605" y="1548"/>
                    </a:lnTo>
                    <a:lnTo>
                      <a:pt x="2587" y="1620"/>
                    </a:lnTo>
                    <a:lnTo>
                      <a:pt x="2566" y="1690"/>
                    </a:lnTo>
                    <a:lnTo>
                      <a:pt x="2541" y="1758"/>
                    </a:lnTo>
                    <a:lnTo>
                      <a:pt x="2514" y="1825"/>
                    </a:lnTo>
                    <a:lnTo>
                      <a:pt x="2484" y="1891"/>
                    </a:lnTo>
                    <a:lnTo>
                      <a:pt x="2450" y="1952"/>
                    </a:lnTo>
                    <a:lnTo>
                      <a:pt x="2414" y="2013"/>
                    </a:lnTo>
                    <a:lnTo>
                      <a:pt x="2374" y="2069"/>
                    </a:lnTo>
                    <a:lnTo>
                      <a:pt x="2332" y="2124"/>
                    </a:lnTo>
                    <a:lnTo>
                      <a:pt x="2287" y="2175"/>
                    </a:lnTo>
                    <a:lnTo>
                      <a:pt x="2239" y="2223"/>
                    </a:lnTo>
                    <a:lnTo>
                      <a:pt x="2189" y="2267"/>
                    </a:lnTo>
                    <a:lnTo>
                      <a:pt x="2136" y="2307"/>
                    </a:lnTo>
                    <a:lnTo>
                      <a:pt x="2080" y="2344"/>
                    </a:lnTo>
                    <a:lnTo>
                      <a:pt x="2022" y="2376"/>
                    </a:lnTo>
                    <a:lnTo>
                      <a:pt x="1961" y="2404"/>
                    </a:lnTo>
                    <a:lnTo>
                      <a:pt x="1898" y="2427"/>
                    </a:lnTo>
                    <a:lnTo>
                      <a:pt x="1831" y="2445"/>
                    </a:lnTo>
                    <a:lnTo>
                      <a:pt x="1763" y="2459"/>
                    </a:lnTo>
                    <a:lnTo>
                      <a:pt x="1692" y="2467"/>
                    </a:lnTo>
                    <a:lnTo>
                      <a:pt x="1619" y="2470"/>
                    </a:lnTo>
                    <a:lnTo>
                      <a:pt x="1544" y="2467"/>
                    </a:lnTo>
                    <a:lnTo>
                      <a:pt x="1498" y="2462"/>
                    </a:lnTo>
                    <a:lnTo>
                      <a:pt x="1456" y="2453"/>
                    </a:lnTo>
                    <a:lnTo>
                      <a:pt x="1418" y="2443"/>
                    </a:lnTo>
                    <a:lnTo>
                      <a:pt x="1381" y="2429"/>
                    </a:lnTo>
                    <a:lnTo>
                      <a:pt x="1348" y="2415"/>
                    </a:lnTo>
                    <a:lnTo>
                      <a:pt x="1315" y="2398"/>
                    </a:lnTo>
                    <a:lnTo>
                      <a:pt x="1284" y="2379"/>
                    </a:lnTo>
                    <a:lnTo>
                      <a:pt x="1253" y="2359"/>
                    </a:lnTo>
                    <a:lnTo>
                      <a:pt x="1222" y="2339"/>
                    </a:lnTo>
                    <a:lnTo>
                      <a:pt x="1190" y="2317"/>
                    </a:lnTo>
                    <a:lnTo>
                      <a:pt x="1158" y="2295"/>
                    </a:lnTo>
                    <a:lnTo>
                      <a:pt x="1124" y="2272"/>
                    </a:lnTo>
                    <a:lnTo>
                      <a:pt x="1088" y="2249"/>
                    </a:lnTo>
                    <a:lnTo>
                      <a:pt x="1072" y="2327"/>
                    </a:lnTo>
                    <a:lnTo>
                      <a:pt x="1057" y="2404"/>
                    </a:lnTo>
                    <a:lnTo>
                      <a:pt x="1041" y="2481"/>
                    </a:lnTo>
                    <a:lnTo>
                      <a:pt x="1023" y="2557"/>
                    </a:lnTo>
                    <a:lnTo>
                      <a:pt x="1004" y="2631"/>
                    </a:lnTo>
                    <a:lnTo>
                      <a:pt x="985" y="2704"/>
                    </a:lnTo>
                    <a:lnTo>
                      <a:pt x="964" y="2775"/>
                    </a:lnTo>
                    <a:lnTo>
                      <a:pt x="940" y="2845"/>
                    </a:lnTo>
                    <a:lnTo>
                      <a:pt x="915" y="2913"/>
                    </a:lnTo>
                    <a:lnTo>
                      <a:pt x="887" y="2978"/>
                    </a:lnTo>
                    <a:lnTo>
                      <a:pt x="857" y="3042"/>
                    </a:lnTo>
                    <a:lnTo>
                      <a:pt x="825" y="3103"/>
                    </a:lnTo>
                    <a:lnTo>
                      <a:pt x="790" y="3160"/>
                    </a:lnTo>
                    <a:lnTo>
                      <a:pt x="752" y="3215"/>
                    </a:lnTo>
                    <a:lnTo>
                      <a:pt x="711" y="3266"/>
                    </a:lnTo>
                    <a:lnTo>
                      <a:pt x="666" y="3315"/>
                    </a:lnTo>
                    <a:lnTo>
                      <a:pt x="618" y="3360"/>
                    </a:lnTo>
                    <a:lnTo>
                      <a:pt x="566" y="3401"/>
                    </a:lnTo>
                    <a:lnTo>
                      <a:pt x="553" y="3296"/>
                    </a:lnTo>
                    <a:lnTo>
                      <a:pt x="546" y="3193"/>
                    </a:lnTo>
                    <a:lnTo>
                      <a:pt x="543" y="3094"/>
                    </a:lnTo>
                    <a:lnTo>
                      <a:pt x="544" y="2996"/>
                    </a:lnTo>
                    <a:lnTo>
                      <a:pt x="549" y="2900"/>
                    </a:lnTo>
                    <a:lnTo>
                      <a:pt x="556" y="2806"/>
                    </a:lnTo>
                    <a:lnTo>
                      <a:pt x="568" y="2713"/>
                    </a:lnTo>
                    <a:lnTo>
                      <a:pt x="582" y="2622"/>
                    </a:lnTo>
                    <a:lnTo>
                      <a:pt x="598" y="2534"/>
                    </a:lnTo>
                    <a:lnTo>
                      <a:pt x="616" y="2445"/>
                    </a:lnTo>
                    <a:lnTo>
                      <a:pt x="636" y="2358"/>
                    </a:lnTo>
                    <a:lnTo>
                      <a:pt x="657" y="2272"/>
                    </a:lnTo>
                    <a:lnTo>
                      <a:pt x="679" y="2187"/>
                    </a:lnTo>
                    <a:lnTo>
                      <a:pt x="702" y="2102"/>
                    </a:lnTo>
                    <a:lnTo>
                      <a:pt x="724" y="2017"/>
                    </a:lnTo>
                    <a:lnTo>
                      <a:pt x="746" y="1934"/>
                    </a:lnTo>
                    <a:lnTo>
                      <a:pt x="768" y="1850"/>
                    </a:lnTo>
                    <a:lnTo>
                      <a:pt x="789" y="1766"/>
                    </a:lnTo>
                    <a:lnTo>
                      <a:pt x="809" y="1682"/>
                    </a:lnTo>
                    <a:lnTo>
                      <a:pt x="827" y="1598"/>
                    </a:lnTo>
                    <a:lnTo>
                      <a:pt x="808" y="1561"/>
                    </a:lnTo>
                    <a:lnTo>
                      <a:pt x="791" y="1522"/>
                    </a:lnTo>
                    <a:lnTo>
                      <a:pt x="779" y="1482"/>
                    </a:lnTo>
                    <a:lnTo>
                      <a:pt x="768" y="1440"/>
                    </a:lnTo>
                    <a:lnTo>
                      <a:pt x="761" y="1396"/>
                    </a:lnTo>
                    <a:lnTo>
                      <a:pt x="757" y="1352"/>
                    </a:lnTo>
                    <a:lnTo>
                      <a:pt x="755" y="1307"/>
                    </a:lnTo>
                    <a:lnTo>
                      <a:pt x="756" y="1262"/>
                    </a:lnTo>
                    <a:lnTo>
                      <a:pt x="760" y="1217"/>
                    </a:lnTo>
                    <a:lnTo>
                      <a:pt x="766" y="1171"/>
                    </a:lnTo>
                    <a:lnTo>
                      <a:pt x="776" y="1127"/>
                    </a:lnTo>
                    <a:lnTo>
                      <a:pt x="787" y="1083"/>
                    </a:lnTo>
                    <a:lnTo>
                      <a:pt x="801" y="1041"/>
                    </a:lnTo>
                    <a:lnTo>
                      <a:pt x="817" y="1001"/>
                    </a:lnTo>
                    <a:lnTo>
                      <a:pt x="835" y="962"/>
                    </a:lnTo>
                    <a:lnTo>
                      <a:pt x="856" y="924"/>
                    </a:lnTo>
                    <a:lnTo>
                      <a:pt x="880" y="891"/>
                    </a:lnTo>
                    <a:lnTo>
                      <a:pt x="905" y="860"/>
                    </a:lnTo>
                    <a:lnTo>
                      <a:pt x="932" y="832"/>
                    </a:lnTo>
                    <a:lnTo>
                      <a:pt x="962" y="807"/>
                    </a:lnTo>
                    <a:lnTo>
                      <a:pt x="993" y="786"/>
                    </a:lnTo>
                    <a:lnTo>
                      <a:pt x="1026" y="769"/>
                    </a:lnTo>
                    <a:lnTo>
                      <a:pt x="1061" y="756"/>
                    </a:lnTo>
                    <a:lnTo>
                      <a:pt x="1098" y="749"/>
                    </a:lnTo>
                    <a:lnTo>
                      <a:pt x="1137" y="746"/>
                    </a:lnTo>
                    <a:lnTo>
                      <a:pt x="1177" y="749"/>
                    </a:lnTo>
                    <a:lnTo>
                      <a:pt x="1218" y="757"/>
                    </a:lnTo>
                    <a:lnTo>
                      <a:pt x="1262" y="771"/>
                    </a:lnTo>
                    <a:lnTo>
                      <a:pt x="1295" y="787"/>
                    </a:lnTo>
                    <a:lnTo>
                      <a:pt x="1323" y="804"/>
                    </a:lnTo>
                    <a:lnTo>
                      <a:pt x="1348" y="824"/>
                    </a:lnTo>
                    <a:lnTo>
                      <a:pt x="1368" y="847"/>
                    </a:lnTo>
                    <a:lnTo>
                      <a:pt x="1384" y="872"/>
                    </a:lnTo>
                    <a:lnTo>
                      <a:pt x="1397" y="898"/>
                    </a:lnTo>
                    <a:lnTo>
                      <a:pt x="1406" y="927"/>
                    </a:lnTo>
                    <a:lnTo>
                      <a:pt x="1413" y="957"/>
                    </a:lnTo>
                    <a:lnTo>
                      <a:pt x="1417" y="989"/>
                    </a:lnTo>
                    <a:lnTo>
                      <a:pt x="1418" y="1023"/>
                    </a:lnTo>
                    <a:lnTo>
                      <a:pt x="1416" y="1057"/>
                    </a:lnTo>
                    <a:lnTo>
                      <a:pt x="1413" y="1094"/>
                    </a:lnTo>
                    <a:lnTo>
                      <a:pt x="1406" y="1130"/>
                    </a:lnTo>
                    <a:lnTo>
                      <a:pt x="1399" y="1169"/>
                    </a:lnTo>
                    <a:lnTo>
                      <a:pt x="1391" y="1207"/>
                    </a:lnTo>
                    <a:lnTo>
                      <a:pt x="1380" y="1247"/>
                    </a:lnTo>
                    <a:lnTo>
                      <a:pt x="1369" y="1288"/>
                    </a:lnTo>
                    <a:lnTo>
                      <a:pt x="1357" y="1328"/>
                    </a:lnTo>
                    <a:lnTo>
                      <a:pt x="1345" y="1369"/>
                    </a:lnTo>
                    <a:lnTo>
                      <a:pt x="1331" y="1411"/>
                    </a:lnTo>
                    <a:lnTo>
                      <a:pt x="1319" y="1451"/>
                    </a:lnTo>
                    <a:lnTo>
                      <a:pt x="1305" y="1493"/>
                    </a:lnTo>
                    <a:lnTo>
                      <a:pt x="1293" y="1534"/>
                    </a:lnTo>
                    <a:lnTo>
                      <a:pt x="1280" y="1575"/>
                    </a:lnTo>
                    <a:lnTo>
                      <a:pt x="1269" y="1615"/>
                    </a:lnTo>
                    <a:lnTo>
                      <a:pt x="1258" y="1655"/>
                    </a:lnTo>
                    <a:lnTo>
                      <a:pt x="1250" y="1695"/>
                    </a:lnTo>
                    <a:lnTo>
                      <a:pt x="1241" y="1732"/>
                    </a:lnTo>
                    <a:lnTo>
                      <a:pt x="1235" y="1770"/>
                    </a:lnTo>
                    <a:lnTo>
                      <a:pt x="1232" y="1806"/>
                    </a:lnTo>
                    <a:lnTo>
                      <a:pt x="1230" y="1841"/>
                    </a:lnTo>
                    <a:lnTo>
                      <a:pt x="1230" y="1874"/>
                    </a:lnTo>
                    <a:lnTo>
                      <a:pt x="1233" y="1907"/>
                    </a:lnTo>
                    <a:lnTo>
                      <a:pt x="1239" y="1937"/>
                    </a:lnTo>
                    <a:lnTo>
                      <a:pt x="1248" y="1966"/>
                    </a:lnTo>
                    <a:lnTo>
                      <a:pt x="1260" y="1993"/>
                    </a:lnTo>
                    <a:lnTo>
                      <a:pt x="1276" y="2018"/>
                    </a:lnTo>
                    <a:lnTo>
                      <a:pt x="1296" y="2041"/>
                    </a:lnTo>
                    <a:lnTo>
                      <a:pt x="1319" y="2062"/>
                    </a:lnTo>
                    <a:lnTo>
                      <a:pt x="1347" y="2080"/>
                    </a:lnTo>
                    <a:lnTo>
                      <a:pt x="1379" y="2095"/>
                    </a:lnTo>
                    <a:lnTo>
                      <a:pt x="1416" y="2109"/>
                    </a:lnTo>
                    <a:lnTo>
                      <a:pt x="1457" y="2119"/>
                    </a:lnTo>
                    <a:lnTo>
                      <a:pt x="1511" y="2127"/>
                    </a:lnTo>
                    <a:lnTo>
                      <a:pt x="1561" y="2129"/>
                    </a:lnTo>
                    <a:lnTo>
                      <a:pt x="1611" y="2125"/>
                    </a:lnTo>
                    <a:lnTo>
                      <a:pt x="1658" y="2115"/>
                    </a:lnTo>
                    <a:lnTo>
                      <a:pt x="1704" y="2101"/>
                    </a:lnTo>
                    <a:lnTo>
                      <a:pt x="1748" y="2082"/>
                    </a:lnTo>
                    <a:lnTo>
                      <a:pt x="1789" y="2058"/>
                    </a:lnTo>
                    <a:lnTo>
                      <a:pt x="1829" y="2030"/>
                    </a:lnTo>
                    <a:lnTo>
                      <a:pt x="1867" y="1997"/>
                    </a:lnTo>
                    <a:lnTo>
                      <a:pt x="1902" y="1962"/>
                    </a:lnTo>
                    <a:lnTo>
                      <a:pt x="1937" y="1922"/>
                    </a:lnTo>
                    <a:lnTo>
                      <a:pt x="1968" y="1879"/>
                    </a:lnTo>
                    <a:lnTo>
                      <a:pt x="1997" y="1835"/>
                    </a:lnTo>
                    <a:lnTo>
                      <a:pt x="2025" y="1785"/>
                    </a:lnTo>
                    <a:lnTo>
                      <a:pt x="2050" y="1735"/>
                    </a:lnTo>
                    <a:lnTo>
                      <a:pt x="2073" y="1682"/>
                    </a:lnTo>
                    <a:lnTo>
                      <a:pt x="2093" y="1628"/>
                    </a:lnTo>
                    <a:lnTo>
                      <a:pt x="2112" y="1572"/>
                    </a:lnTo>
                    <a:lnTo>
                      <a:pt x="2128" y="1514"/>
                    </a:lnTo>
                    <a:lnTo>
                      <a:pt x="2142" y="1455"/>
                    </a:lnTo>
                    <a:lnTo>
                      <a:pt x="2153" y="1395"/>
                    </a:lnTo>
                    <a:lnTo>
                      <a:pt x="2162" y="1336"/>
                    </a:lnTo>
                    <a:lnTo>
                      <a:pt x="2168" y="1275"/>
                    </a:lnTo>
                    <a:lnTo>
                      <a:pt x="2173" y="1215"/>
                    </a:lnTo>
                    <a:lnTo>
                      <a:pt x="2174" y="1155"/>
                    </a:lnTo>
                    <a:lnTo>
                      <a:pt x="2173" y="1096"/>
                    </a:lnTo>
                    <a:lnTo>
                      <a:pt x="2168" y="1036"/>
                    </a:lnTo>
                    <a:lnTo>
                      <a:pt x="2162" y="979"/>
                    </a:lnTo>
                    <a:lnTo>
                      <a:pt x="2153" y="922"/>
                    </a:lnTo>
                    <a:lnTo>
                      <a:pt x="2141" y="868"/>
                    </a:lnTo>
                    <a:lnTo>
                      <a:pt x="2127" y="815"/>
                    </a:lnTo>
                    <a:lnTo>
                      <a:pt x="2109" y="765"/>
                    </a:lnTo>
                    <a:lnTo>
                      <a:pt x="2089" y="717"/>
                    </a:lnTo>
                    <a:lnTo>
                      <a:pt x="2066" y="672"/>
                    </a:lnTo>
                    <a:lnTo>
                      <a:pt x="2040" y="629"/>
                    </a:lnTo>
                    <a:lnTo>
                      <a:pt x="2011" y="589"/>
                    </a:lnTo>
                    <a:lnTo>
                      <a:pt x="1979" y="554"/>
                    </a:lnTo>
                    <a:lnTo>
                      <a:pt x="1928" y="507"/>
                    </a:lnTo>
                    <a:lnTo>
                      <a:pt x="1876" y="465"/>
                    </a:lnTo>
                    <a:lnTo>
                      <a:pt x="1821" y="428"/>
                    </a:lnTo>
                    <a:lnTo>
                      <a:pt x="1764" y="396"/>
                    </a:lnTo>
                    <a:lnTo>
                      <a:pt x="1706" y="370"/>
                    </a:lnTo>
                    <a:lnTo>
                      <a:pt x="1646" y="348"/>
                    </a:lnTo>
                    <a:lnTo>
                      <a:pt x="1585" y="332"/>
                    </a:lnTo>
                    <a:lnTo>
                      <a:pt x="1523" y="319"/>
                    </a:lnTo>
                    <a:lnTo>
                      <a:pt x="1462" y="312"/>
                    </a:lnTo>
                    <a:lnTo>
                      <a:pt x="1399" y="309"/>
                    </a:lnTo>
                    <a:lnTo>
                      <a:pt x="1336" y="310"/>
                    </a:lnTo>
                    <a:lnTo>
                      <a:pt x="1274" y="315"/>
                    </a:lnTo>
                    <a:lnTo>
                      <a:pt x="1211" y="324"/>
                    </a:lnTo>
                    <a:lnTo>
                      <a:pt x="1148" y="338"/>
                    </a:lnTo>
                    <a:lnTo>
                      <a:pt x="1088" y="356"/>
                    </a:lnTo>
                    <a:lnTo>
                      <a:pt x="1027" y="377"/>
                    </a:lnTo>
                    <a:lnTo>
                      <a:pt x="969" y="402"/>
                    </a:lnTo>
                    <a:lnTo>
                      <a:pt x="911" y="430"/>
                    </a:lnTo>
                    <a:lnTo>
                      <a:pt x="855" y="461"/>
                    </a:lnTo>
                    <a:lnTo>
                      <a:pt x="802" y="496"/>
                    </a:lnTo>
                    <a:lnTo>
                      <a:pt x="750" y="534"/>
                    </a:lnTo>
                    <a:lnTo>
                      <a:pt x="701" y="575"/>
                    </a:lnTo>
                    <a:lnTo>
                      <a:pt x="654" y="619"/>
                    </a:lnTo>
                    <a:lnTo>
                      <a:pt x="610" y="666"/>
                    </a:lnTo>
                    <a:lnTo>
                      <a:pt x="569" y="715"/>
                    </a:lnTo>
                    <a:lnTo>
                      <a:pt x="531" y="767"/>
                    </a:lnTo>
                    <a:lnTo>
                      <a:pt x="498" y="821"/>
                    </a:lnTo>
                    <a:lnTo>
                      <a:pt x="468" y="879"/>
                    </a:lnTo>
                    <a:lnTo>
                      <a:pt x="442" y="937"/>
                    </a:lnTo>
                    <a:lnTo>
                      <a:pt x="420" y="999"/>
                    </a:lnTo>
                    <a:lnTo>
                      <a:pt x="403" y="1061"/>
                    </a:lnTo>
                    <a:lnTo>
                      <a:pt x="390" y="1126"/>
                    </a:lnTo>
                    <a:lnTo>
                      <a:pt x="383" y="1193"/>
                    </a:lnTo>
                    <a:lnTo>
                      <a:pt x="380" y="1261"/>
                    </a:lnTo>
                    <a:lnTo>
                      <a:pt x="383" y="1330"/>
                    </a:lnTo>
                    <a:lnTo>
                      <a:pt x="393" y="1401"/>
                    </a:lnTo>
                    <a:lnTo>
                      <a:pt x="398" y="1431"/>
                    </a:lnTo>
                    <a:lnTo>
                      <a:pt x="406" y="1458"/>
                    </a:lnTo>
                    <a:lnTo>
                      <a:pt x="417" y="1484"/>
                    </a:lnTo>
                    <a:lnTo>
                      <a:pt x="428" y="1509"/>
                    </a:lnTo>
                    <a:lnTo>
                      <a:pt x="440" y="1532"/>
                    </a:lnTo>
                    <a:lnTo>
                      <a:pt x="453" y="1555"/>
                    </a:lnTo>
                    <a:lnTo>
                      <a:pt x="467" y="1577"/>
                    </a:lnTo>
                    <a:lnTo>
                      <a:pt x="479" y="1599"/>
                    </a:lnTo>
                    <a:lnTo>
                      <a:pt x="493" y="1621"/>
                    </a:lnTo>
                    <a:lnTo>
                      <a:pt x="504" y="1644"/>
                    </a:lnTo>
                    <a:lnTo>
                      <a:pt x="516" y="1665"/>
                    </a:lnTo>
                    <a:lnTo>
                      <a:pt x="525" y="1688"/>
                    </a:lnTo>
                    <a:lnTo>
                      <a:pt x="532" y="1712"/>
                    </a:lnTo>
                    <a:lnTo>
                      <a:pt x="538" y="1737"/>
                    </a:lnTo>
                    <a:lnTo>
                      <a:pt x="540" y="1765"/>
                    </a:lnTo>
                    <a:lnTo>
                      <a:pt x="540" y="1793"/>
                    </a:lnTo>
                    <a:lnTo>
                      <a:pt x="536" y="1823"/>
                    </a:lnTo>
                    <a:lnTo>
                      <a:pt x="528" y="1855"/>
                    </a:lnTo>
                    <a:lnTo>
                      <a:pt x="516" y="1890"/>
                    </a:lnTo>
                    <a:lnTo>
                      <a:pt x="500" y="1926"/>
                    </a:lnTo>
                    <a:lnTo>
                      <a:pt x="479" y="1967"/>
                    </a:lnTo>
                    <a:lnTo>
                      <a:pt x="422" y="1951"/>
                    </a:lnTo>
                    <a:lnTo>
                      <a:pt x="368" y="1934"/>
                    </a:lnTo>
                    <a:lnTo>
                      <a:pt x="318" y="1912"/>
                    </a:lnTo>
                    <a:lnTo>
                      <a:pt x="274" y="1886"/>
                    </a:lnTo>
                    <a:lnTo>
                      <a:pt x="232" y="1857"/>
                    </a:lnTo>
                    <a:lnTo>
                      <a:pt x="195" y="1826"/>
                    </a:lnTo>
                    <a:lnTo>
                      <a:pt x="161" y="1792"/>
                    </a:lnTo>
                    <a:lnTo>
                      <a:pt x="131" y="1755"/>
                    </a:lnTo>
                    <a:lnTo>
                      <a:pt x="104" y="1714"/>
                    </a:lnTo>
                    <a:lnTo>
                      <a:pt x="81" y="1672"/>
                    </a:lnTo>
                    <a:lnTo>
                      <a:pt x="61" y="1627"/>
                    </a:lnTo>
                    <a:lnTo>
                      <a:pt x="44" y="1579"/>
                    </a:lnTo>
                    <a:lnTo>
                      <a:pt x="29" y="1529"/>
                    </a:lnTo>
                    <a:lnTo>
                      <a:pt x="19" y="1477"/>
                    </a:lnTo>
                    <a:lnTo>
                      <a:pt x="10" y="1422"/>
                    </a:lnTo>
                    <a:lnTo>
                      <a:pt x="4" y="1366"/>
                    </a:lnTo>
                    <a:lnTo>
                      <a:pt x="1" y="1306"/>
                    </a:lnTo>
                    <a:lnTo>
                      <a:pt x="0" y="1249"/>
                    </a:lnTo>
                    <a:lnTo>
                      <a:pt x="0" y="1244"/>
                    </a:lnTo>
                    <a:lnTo>
                      <a:pt x="1" y="1184"/>
                    </a:lnTo>
                    <a:lnTo>
                      <a:pt x="7" y="1101"/>
                    </a:lnTo>
                    <a:lnTo>
                      <a:pt x="19" y="1018"/>
                    </a:lnTo>
                    <a:lnTo>
                      <a:pt x="37" y="939"/>
                    </a:lnTo>
                    <a:lnTo>
                      <a:pt x="60" y="863"/>
                    </a:lnTo>
                    <a:lnTo>
                      <a:pt x="88" y="789"/>
                    </a:lnTo>
                    <a:lnTo>
                      <a:pt x="120" y="717"/>
                    </a:lnTo>
                    <a:lnTo>
                      <a:pt x="158" y="648"/>
                    </a:lnTo>
                    <a:lnTo>
                      <a:pt x="198" y="582"/>
                    </a:lnTo>
                    <a:lnTo>
                      <a:pt x="244" y="520"/>
                    </a:lnTo>
                    <a:lnTo>
                      <a:pt x="293" y="460"/>
                    </a:lnTo>
                    <a:lnTo>
                      <a:pt x="347" y="404"/>
                    </a:lnTo>
                    <a:lnTo>
                      <a:pt x="402" y="350"/>
                    </a:lnTo>
                    <a:lnTo>
                      <a:pt x="461" y="300"/>
                    </a:lnTo>
                    <a:lnTo>
                      <a:pt x="523" y="254"/>
                    </a:lnTo>
                    <a:lnTo>
                      <a:pt x="587" y="212"/>
                    </a:lnTo>
                    <a:lnTo>
                      <a:pt x="653" y="173"/>
                    </a:lnTo>
                    <a:lnTo>
                      <a:pt x="720" y="138"/>
                    </a:lnTo>
                    <a:lnTo>
                      <a:pt x="790" y="106"/>
                    </a:lnTo>
                    <a:lnTo>
                      <a:pt x="861" y="79"/>
                    </a:lnTo>
                    <a:lnTo>
                      <a:pt x="933" y="55"/>
                    </a:lnTo>
                    <a:lnTo>
                      <a:pt x="1006" y="36"/>
                    </a:lnTo>
                    <a:lnTo>
                      <a:pt x="1080" y="22"/>
                    </a:lnTo>
                    <a:lnTo>
                      <a:pt x="1153" y="11"/>
                    </a:lnTo>
                    <a:lnTo>
                      <a:pt x="1235" y="4"/>
                    </a:lnTo>
                    <a:lnTo>
                      <a:pt x="1317"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9" name="Freeform 47"/>
              <p:cNvSpPr>
                <a:spLocks noEditPoints="1"/>
              </p:cNvSpPr>
              <p:nvPr/>
            </p:nvSpPr>
            <p:spPr bwMode="auto">
              <a:xfrm>
                <a:off x="9993866" y="7608674"/>
                <a:ext cx="369253" cy="368334"/>
              </a:xfrm>
              <a:custGeom>
                <a:avLst/>
                <a:gdLst>
                  <a:gd name="T0" fmla="*/ 2165 w 4015"/>
                  <a:gd name="T1" fmla="*/ 2334 h 4006"/>
                  <a:gd name="T2" fmla="*/ 1924 w 4015"/>
                  <a:gd name="T3" fmla="*/ 2452 h 4006"/>
                  <a:gd name="T4" fmla="*/ 1363 w 4015"/>
                  <a:gd name="T5" fmla="*/ 2828 h 4006"/>
                  <a:gd name="T6" fmla="*/ 994 w 4015"/>
                  <a:gd name="T7" fmla="*/ 3271 h 4006"/>
                  <a:gd name="T8" fmla="*/ 1282 w 4015"/>
                  <a:gd name="T9" fmla="*/ 3554 h 4006"/>
                  <a:gd name="T10" fmla="*/ 1898 w 4015"/>
                  <a:gd name="T11" fmla="*/ 3710 h 4006"/>
                  <a:gd name="T12" fmla="*/ 2568 w 4015"/>
                  <a:gd name="T13" fmla="*/ 3619 h 4006"/>
                  <a:gd name="T14" fmla="*/ 2446 w 4015"/>
                  <a:gd name="T15" fmla="*/ 2659 h 4006"/>
                  <a:gd name="T16" fmla="*/ 2763 w 4015"/>
                  <a:gd name="T17" fmla="*/ 2181 h 4006"/>
                  <a:gd name="T18" fmla="*/ 2928 w 4015"/>
                  <a:gd name="T19" fmla="*/ 3220 h 4006"/>
                  <a:gd name="T20" fmla="*/ 3332 w 4015"/>
                  <a:gd name="T21" fmla="*/ 3089 h 4006"/>
                  <a:gd name="T22" fmla="*/ 3627 w 4015"/>
                  <a:gd name="T23" fmla="*/ 2567 h 4006"/>
                  <a:gd name="T24" fmla="*/ 3294 w 4015"/>
                  <a:gd name="T25" fmla="*/ 2190 h 4006"/>
                  <a:gd name="T26" fmla="*/ 1499 w 4015"/>
                  <a:gd name="T27" fmla="*/ 1840 h 4006"/>
                  <a:gd name="T28" fmla="*/ 296 w 4015"/>
                  <a:gd name="T29" fmla="*/ 1948 h 4006"/>
                  <a:gd name="T30" fmla="*/ 322 w 4015"/>
                  <a:gd name="T31" fmla="*/ 2319 h 4006"/>
                  <a:gd name="T32" fmla="*/ 546 w 4015"/>
                  <a:gd name="T33" fmla="*/ 2898 h 4006"/>
                  <a:gd name="T34" fmla="*/ 911 w 4015"/>
                  <a:gd name="T35" fmla="*/ 2877 h 4006"/>
                  <a:gd name="T36" fmla="*/ 1355 w 4015"/>
                  <a:gd name="T37" fmla="*/ 2437 h 4006"/>
                  <a:gd name="T38" fmla="*/ 1831 w 4015"/>
                  <a:gd name="T39" fmla="*/ 2141 h 4006"/>
                  <a:gd name="T40" fmla="*/ 2139 w 4015"/>
                  <a:gd name="T41" fmla="*/ 2012 h 4006"/>
                  <a:gd name="T42" fmla="*/ 2095 w 4015"/>
                  <a:gd name="T43" fmla="*/ 1783 h 4006"/>
                  <a:gd name="T44" fmla="*/ 3250 w 4015"/>
                  <a:gd name="T45" fmla="*/ 1015 h 4006"/>
                  <a:gd name="T46" fmla="*/ 2939 w 4015"/>
                  <a:gd name="T47" fmla="*/ 1286 h 4006"/>
                  <a:gd name="T48" fmla="*/ 2494 w 4015"/>
                  <a:gd name="T49" fmla="*/ 1542 h 4006"/>
                  <a:gd name="T50" fmla="*/ 2495 w 4015"/>
                  <a:gd name="T51" fmla="*/ 1852 h 4006"/>
                  <a:gd name="T52" fmla="*/ 2624 w 4015"/>
                  <a:gd name="T53" fmla="*/ 1918 h 4006"/>
                  <a:gd name="T54" fmla="*/ 3181 w 4015"/>
                  <a:gd name="T55" fmla="*/ 1914 h 4006"/>
                  <a:gd name="T56" fmla="*/ 3571 w 4015"/>
                  <a:gd name="T57" fmla="*/ 1958 h 4006"/>
                  <a:gd name="T58" fmla="*/ 3718 w 4015"/>
                  <a:gd name="T59" fmla="*/ 1875 h 4006"/>
                  <a:gd name="T60" fmla="*/ 3561 w 4015"/>
                  <a:gd name="T61" fmla="*/ 1271 h 4006"/>
                  <a:gd name="T62" fmla="*/ 1187 w 4015"/>
                  <a:gd name="T63" fmla="*/ 501 h 4006"/>
                  <a:gd name="T64" fmla="*/ 729 w 4015"/>
                  <a:gd name="T65" fmla="*/ 864 h 4006"/>
                  <a:gd name="T66" fmla="*/ 416 w 4015"/>
                  <a:gd name="T67" fmla="*/ 1366 h 4006"/>
                  <a:gd name="T68" fmla="*/ 1008 w 4015"/>
                  <a:gd name="T69" fmla="*/ 1611 h 4006"/>
                  <a:gd name="T70" fmla="*/ 1703 w 4015"/>
                  <a:gd name="T71" fmla="*/ 1086 h 4006"/>
                  <a:gd name="T72" fmla="*/ 1908 w 4015"/>
                  <a:gd name="T73" fmla="*/ 294 h 4006"/>
                  <a:gd name="T74" fmla="*/ 1935 w 4015"/>
                  <a:gd name="T75" fmla="*/ 812 h 4006"/>
                  <a:gd name="T76" fmla="*/ 2586 w 4015"/>
                  <a:gd name="T77" fmla="*/ 1180 h 4006"/>
                  <a:gd name="T78" fmla="*/ 2898 w 4015"/>
                  <a:gd name="T79" fmla="*/ 972 h 4006"/>
                  <a:gd name="T80" fmla="*/ 3096 w 4015"/>
                  <a:gd name="T81" fmla="*/ 778 h 4006"/>
                  <a:gd name="T82" fmla="*/ 2765 w 4015"/>
                  <a:gd name="T83" fmla="*/ 465 h 4006"/>
                  <a:gd name="T84" fmla="*/ 2125 w 4015"/>
                  <a:gd name="T85" fmla="*/ 295 h 4006"/>
                  <a:gd name="T86" fmla="*/ 2477 w 4015"/>
                  <a:gd name="T87" fmla="*/ 53 h 4006"/>
                  <a:gd name="T88" fmla="*/ 3115 w 4015"/>
                  <a:gd name="T89" fmla="*/ 330 h 4006"/>
                  <a:gd name="T90" fmla="*/ 3617 w 4015"/>
                  <a:gd name="T91" fmla="*/ 801 h 4006"/>
                  <a:gd name="T92" fmla="*/ 3932 w 4015"/>
                  <a:gd name="T93" fmla="*/ 1423 h 4006"/>
                  <a:gd name="T94" fmla="*/ 4011 w 4015"/>
                  <a:gd name="T95" fmla="*/ 2122 h 4006"/>
                  <a:gd name="T96" fmla="*/ 3853 w 4015"/>
                  <a:gd name="T97" fmla="*/ 2799 h 4006"/>
                  <a:gd name="T98" fmla="*/ 3468 w 4015"/>
                  <a:gd name="T99" fmla="*/ 3379 h 4006"/>
                  <a:gd name="T100" fmla="*/ 2912 w 4015"/>
                  <a:gd name="T101" fmla="*/ 3793 h 4006"/>
                  <a:gd name="T102" fmla="*/ 2246 w 4015"/>
                  <a:gd name="T103" fmla="*/ 3992 h 4006"/>
                  <a:gd name="T104" fmla="*/ 1539 w 4015"/>
                  <a:gd name="T105" fmla="*/ 3952 h 4006"/>
                  <a:gd name="T106" fmla="*/ 900 w 4015"/>
                  <a:gd name="T107" fmla="*/ 3674 h 4006"/>
                  <a:gd name="T108" fmla="*/ 399 w 4015"/>
                  <a:gd name="T109" fmla="*/ 3203 h 4006"/>
                  <a:gd name="T110" fmla="*/ 83 w 4015"/>
                  <a:gd name="T111" fmla="*/ 2582 h 4006"/>
                  <a:gd name="T112" fmla="*/ 0 w 4015"/>
                  <a:gd name="T113" fmla="*/ 2002 h 4006"/>
                  <a:gd name="T114" fmla="*/ 120 w 4015"/>
                  <a:gd name="T115" fmla="*/ 1313 h 4006"/>
                  <a:gd name="T116" fmla="*/ 470 w 4015"/>
                  <a:gd name="T117" fmla="*/ 711 h 4006"/>
                  <a:gd name="T118" fmla="*/ 1000 w 4015"/>
                  <a:gd name="T119" fmla="*/ 268 h 4006"/>
                  <a:gd name="T120" fmla="*/ 1653 w 4015"/>
                  <a:gd name="T121" fmla="*/ 30 h 4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15" h="4006">
                    <a:moveTo>
                      <a:pt x="2306" y="2279"/>
                    </a:moveTo>
                    <a:lnTo>
                      <a:pt x="2301" y="2282"/>
                    </a:lnTo>
                    <a:lnTo>
                      <a:pt x="2270" y="2293"/>
                    </a:lnTo>
                    <a:lnTo>
                      <a:pt x="2232" y="2308"/>
                    </a:lnTo>
                    <a:lnTo>
                      <a:pt x="2188" y="2325"/>
                    </a:lnTo>
                    <a:lnTo>
                      <a:pt x="2165" y="2334"/>
                    </a:lnTo>
                    <a:lnTo>
                      <a:pt x="2138" y="2346"/>
                    </a:lnTo>
                    <a:lnTo>
                      <a:pt x="2105" y="2361"/>
                    </a:lnTo>
                    <a:lnTo>
                      <a:pt x="2068" y="2379"/>
                    </a:lnTo>
                    <a:lnTo>
                      <a:pt x="2024" y="2400"/>
                    </a:lnTo>
                    <a:lnTo>
                      <a:pt x="1977" y="2425"/>
                    </a:lnTo>
                    <a:lnTo>
                      <a:pt x="1924" y="2452"/>
                    </a:lnTo>
                    <a:lnTo>
                      <a:pt x="1799" y="2520"/>
                    </a:lnTo>
                    <a:lnTo>
                      <a:pt x="1678" y="2592"/>
                    </a:lnTo>
                    <a:lnTo>
                      <a:pt x="1565" y="2666"/>
                    </a:lnTo>
                    <a:lnTo>
                      <a:pt x="1500" y="2715"/>
                    </a:lnTo>
                    <a:lnTo>
                      <a:pt x="1432" y="2769"/>
                    </a:lnTo>
                    <a:lnTo>
                      <a:pt x="1363" y="2828"/>
                    </a:lnTo>
                    <a:lnTo>
                      <a:pt x="1294" y="2894"/>
                    </a:lnTo>
                    <a:lnTo>
                      <a:pt x="1223" y="2964"/>
                    </a:lnTo>
                    <a:lnTo>
                      <a:pt x="1155" y="3040"/>
                    </a:lnTo>
                    <a:lnTo>
                      <a:pt x="1094" y="3115"/>
                    </a:lnTo>
                    <a:lnTo>
                      <a:pt x="1041" y="3192"/>
                    </a:lnTo>
                    <a:lnTo>
                      <a:pt x="994" y="3271"/>
                    </a:lnTo>
                    <a:lnTo>
                      <a:pt x="954" y="3350"/>
                    </a:lnTo>
                    <a:lnTo>
                      <a:pt x="915" y="3322"/>
                    </a:lnTo>
                    <a:lnTo>
                      <a:pt x="1004" y="3390"/>
                    </a:lnTo>
                    <a:lnTo>
                      <a:pt x="1094" y="3452"/>
                    </a:lnTo>
                    <a:lnTo>
                      <a:pt x="1187" y="3506"/>
                    </a:lnTo>
                    <a:lnTo>
                      <a:pt x="1282" y="3554"/>
                    </a:lnTo>
                    <a:lnTo>
                      <a:pt x="1380" y="3596"/>
                    </a:lnTo>
                    <a:lnTo>
                      <a:pt x="1479" y="3632"/>
                    </a:lnTo>
                    <a:lnTo>
                      <a:pt x="1580" y="3662"/>
                    </a:lnTo>
                    <a:lnTo>
                      <a:pt x="1683" y="3684"/>
                    </a:lnTo>
                    <a:lnTo>
                      <a:pt x="1790" y="3700"/>
                    </a:lnTo>
                    <a:lnTo>
                      <a:pt x="1898" y="3710"/>
                    </a:lnTo>
                    <a:lnTo>
                      <a:pt x="2008" y="3713"/>
                    </a:lnTo>
                    <a:lnTo>
                      <a:pt x="2122" y="3709"/>
                    </a:lnTo>
                    <a:lnTo>
                      <a:pt x="2235" y="3698"/>
                    </a:lnTo>
                    <a:lnTo>
                      <a:pt x="2348" y="3679"/>
                    </a:lnTo>
                    <a:lnTo>
                      <a:pt x="2458" y="3653"/>
                    </a:lnTo>
                    <a:lnTo>
                      <a:pt x="2568" y="3619"/>
                    </a:lnTo>
                    <a:lnTo>
                      <a:pt x="2676" y="3578"/>
                    </a:lnTo>
                    <a:lnTo>
                      <a:pt x="2643" y="3397"/>
                    </a:lnTo>
                    <a:lnTo>
                      <a:pt x="2602" y="3215"/>
                    </a:lnTo>
                    <a:lnTo>
                      <a:pt x="2556" y="3031"/>
                    </a:lnTo>
                    <a:lnTo>
                      <a:pt x="2504" y="2846"/>
                    </a:lnTo>
                    <a:lnTo>
                      <a:pt x="2446" y="2659"/>
                    </a:lnTo>
                    <a:lnTo>
                      <a:pt x="2381" y="2470"/>
                    </a:lnTo>
                    <a:lnTo>
                      <a:pt x="2311" y="2279"/>
                    </a:lnTo>
                    <a:lnTo>
                      <a:pt x="2306" y="2279"/>
                    </a:lnTo>
                    <a:close/>
                    <a:moveTo>
                      <a:pt x="3027" y="2170"/>
                    </a:moveTo>
                    <a:lnTo>
                      <a:pt x="2894" y="2173"/>
                    </a:lnTo>
                    <a:lnTo>
                      <a:pt x="2763" y="2181"/>
                    </a:lnTo>
                    <a:lnTo>
                      <a:pt x="2633" y="2198"/>
                    </a:lnTo>
                    <a:lnTo>
                      <a:pt x="2705" y="2405"/>
                    </a:lnTo>
                    <a:lnTo>
                      <a:pt x="2770" y="2611"/>
                    </a:lnTo>
                    <a:lnTo>
                      <a:pt x="2830" y="2816"/>
                    </a:lnTo>
                    <a:lnTo>
                      <a:pt x="2882" y="3019"/>
                    </a:lnTo>
                    <a:lnTo>
                      <a:pt x="2928" y="3220"/>
                    </a:lnTo>
                    <a:lnTo>
                      <a:pt x="2968" y="3421"/>
                    </a:lnTo>
                    <a:lnTo>
                      <a:pt x="3048" y="3363"/>
                    </a:lnTo>
                    <a:lnTo>
                      <a:pt x="3125" y="3301"/>
                    </a:lnTo>
                    <a:lnTo>
                      <a:pt x="3198" y="3234"/>
                    </a:lnTo>
                    <a:lnTo>
                      <a:pt x="3268" y="3163"/>
                    </a:lnTo>
                    <a:lnTo>
                      <a:pt x="3332" y="3089"/>
                    </a:lnTo>
                    <a:lnTo>
                      <a:pt x="3394" y="3010"/>
                    </a:lnTo>
                    <a:lnTo>
                      <a:pt x="3451" y="2927"/>
                    </a:lnTo>
                    <a:lnTo>
                      <a:pt x="3503" y="2841"/>
                    </a:lnTo>
                    <a:lnTo>
                      <a:pt x="3550" y="2752"/>
                    </a:lnTo>
                    <a:lnTo>
                      <a:pt x="3591" y="2660"/>
                    </a:lnTo>
                    <a:lnTo>
                      <a:pt x="3627" y="2567"/>
                    </a:lnTo>
                    <a:lnTo>
                      <a:pt x="3658" y="2472"/>
                    </a:lnTo>
                    <a:lnTo>
                      <a:pt x="3683" y="2373"/>
                    </a:lnTo>
                    <a:lnTo>
                      <a:pt x="3701" y="2273"/>
                    </a:lnTo>
                    <a:lnTo>
                      <a:pt x="3565" y="2238"/>
                    </a:lnTo>
                    <a:lnTo>
                      <a:pt x="3429" y="2210"/>
                    </a:lnTo>
                    <a:lnTo>
                      <a:pt x="3294" y="2190"/>
                    </a:lnTo>
                    <a:lnTo>
                      <a:pt x="3160" y="2177"/>
                    </a:lnTo>
                    <a:lnTo>
                      <a:pt x="3027" y="2170"/>
                    </a:lnTo>
                    <a:close/>
                    <a:moveTo>
                      <a:pt x="2055" y="1705"/>
                    </a:moveTo>
                    <a:lnTo>
                      <a:pt x="1873" y="1756"/>
                    </a:lnTo>
                    <a:lnTo>
                      <a:pt x="1687" y="1801"/>
                    </a:lnTo>
                    <a:lnTo>
                      <a:pt x="1499" y="1840"/>
                    </a:lnTo>
                    <a:lnTo>
                      <a:pt x="1306" y="1872"/>
                    </a:lnTo>
                    <a:lnTo>
                      <a:pt x="1111" y="1899"/>
                    </a:lnTo>
                    <a:lnTo>
                      <a:pt x="911" y="1921"/>
                    </a:lnTo>
                    <a:lnTo>
                      <a:pt x="709" y="1935"/>
                    </a:lnTo>
                    <a:lnTo>
                      <a:pt x="504" y="1944"/>
                    </a:lnTo>
                    <a:lnTo>
                      <a:pt x="296" y="1948"/>
                    </a:lnTo>
                    <a:lnTo>
                      <a:pt x="294" y="1961"/>
                    </a:lnTo>
                    <a:lnTo>
                      <a:pt x="294" y="1980"/>
                    </a:lnTo>
                    <a:lnTo>
                      <a:pt x="292" y="2002"/>
                    </a:lnTo>
                    <a:lnTo>
                      <a:pt x="296" y="2110"/>
                    </a:lnTo>
                    <a:lnTo>
                      <a:pt x="306" y="2215"/>
                    </a:lnTo>
                    <a:lnTo>
                      <a:pt x="322" y="2319"/>
                    </a:lnTo>
                    <a:lnTo>
                      <a:pt x="344" y="2420"/>
                    </a:lnTo>
                    <a:lnTo>
                      <a:pt x="373" y="2520"/>
                    </a:lnTo>
                    <a:lnTo>
                      <a:pt x="408" y="2619"/>
                    </a:lnTo>
                    <a:lnTo>
                      <a:pt x="449" y="2716"/>
                    </a:lnTo>
                    <a:lnTo>
                      <a:pt x="494" y="2808"/>
                    </a:lnTo>
                    <a:lnTo>
                      <a:pt x="546" y="2898"/>
                    </a:lnTo>
                    <a:lnTo>
                      <a:pt x="603" y="2983"/>
                    </a:lnTo>
                    <a:lnTo>
                      <a:pt x="664" y="3066"/>
                    </a:lnTo>
                    <a:lnTo>
                      <a:pt x="732" y="3145"/>
                    </a:lnTo>
                    <a:lnTo>
                      <a:pt x="787" y="3053"/>
                    </a:lnTo>
                    <a:lnTo>
                      <a:pt x="846" y="2964"/>
                    </a:lnTo>
                    <a:lnTo>
                      <a:pt x="911" y="2877"/>
                    </a:lnTo>
                    <a:lnTo>
                      <a:pt x="980" y="2792"/>
                    </a:lnTo>
                    <a:lnTo>
                      <a:pt x="1055" y="2711"/>
                    </a:lnTo>
                    <a:lnTo>
                      <a:pt x="1132" y="2633"/>
                    </a:lnTo>
                    <a:lnTo>
                      <a:pt x="1207" y="2561"/>
                    </a:lnTo>
                    <a:lnTo>
                      <a:pt x="1282" y="2497"/>
                    </a:lnTo>
                    <a:lnTo>
                      <a:pt x="1355" y="2437"/>
                    </a:lnTo>
                    <a:lnTo>
                      <a:pt x="1427" y="2386"/>
                    </a:lnTo>
                    <a:lnTo>
                      <a:pt x="1516" y="2326"/>
                    </a:lnTo>
                    <a:lnTo>
                      <a:pt x="1603" y="2272"/>
                    </a:lnTo>
                    <a:lnTo>
                      <a:pt x="1687" y="2221"/>
                    </a:lnTo>
                    <a:lnTo>
                      <a:pt x="1769" y="2174"/>
                    </a:lnTo>
                    <a:lnTo>
                      <a:pt x="1831" y="2141"/>
                    </a:lnTo>
                    <a:lnTo>
                      <a:pt x="1888" y="2112"/>
                    </a:lnTo>
                    <a:lnTo>
                      <a:pt x="1939" y="2086"/>
                    </a:lnTo>
                    <a:lnTo>
                      <a:pt x="1986" y="2066"/>
                    </a:lnTo>
                    <a:lnTo>
                      <a:pt x="2029" y="2049"/>
                    </a:lnTo>
                    <a:lnTo>
                      <a:pt x="2125" y="2016"/>
                    </a:lnTo>
                    <a:lnTo>
                      <a:pt x="2139" y="2012"/>
                    </a:lnTo>
                    <a:lnTo>
                      <a:pt x="2159" y="2006"/>
                    </a:lnTo>
                    <a:lnTo>
                      <a:pt x="2179" y="2000"/>
                    </a:lnTo>
                    <a:lnTo>
                      <a:pt x="2193" y="1995"/>
                    </a:lnTo>
                    <a:lnTo>
                      <a:pt x="2164" y="1928"/>
                    </a:lnTo>
                    <a:lnTo>
                      <a:pt x="2131" y="1859"/>
                    </a:lnTo>
                    <a:lnTo>
                      <a:pt x="2095" y="1783"/>
                    </a:lnTo>
                    <a:lnTo>
                      <a:pt x="2055" y="1705"/>
                    </a:lnTo>
                    <a:close/>
                    <a:moveTo>
                      <a:pt x="3333" y="915"/>
                    </a:moveTo>
                    <a:lnTo>
                      <a:pt x="3331" y="918"/>
                    </a:lnTo>
                    <a:lnTo>
                      <a:pt x="3281" y="982"/>
                    </a:lnTo>
                    <a:lnTo>
                      <a:pt x="3268" y="997"/>
                    </a:lnTo>
                    <a:lnTo>
                      <a:pt x="3250" y="1015"/>
                    </a:lnTo>
                    <a:lnTo>
                      <a:pt x="3228" y="1039"/>
                    </a:lnTo>
                    <a:lnTo>
                      <a:pt x="3199" y="1066"/>
                    </a:lnTo>
                    <a:lnTo>
                      <a:pt x="3167" y="1097"/>
                    </a:lnTo>
                    <a:lnTo>
                      <a:pt x="3077" y="1178"/>
                    </a:lnTo>
                    <a:lnTo>
                      <a:pt x="2981" y="1255"/>
                    </a:lnTo>
                    <a:lnTo>
                      <a:pt x="2939" y="1286"/>
                    </a:lnTo>
                    <a:lnTo>
                      <a:pt x="2892" y="1318"/>
                    </a:lnTo>
                    <a:lnTo>
                      <a:pt x="2840" y="1352"/>
                    </a:lnTo>
                    <a:lnTo>
                      <a:pt x="2783" y="1387"/>
                    </a:lnTo>
                    <a:lnTo>
                      <a:pt x="2720" y="1425"/>
                    </a:lnTo>
                    <a:lnTo>
                      <a:pt x="2609" y="1485"/>
                    </a:lnTo>
                    <a:lnTo>
                      <a:pt x="2494" y="1542"/>
                    </a:lnTo>
                    <a:lnTo>
                      <a:pt x="2376" y="1593"/>
                    </a:lnTo>
                    <a:lnTo>
                      <a:pt x="2408" y="1661"/>
                    </a:lnTo>
                    <a:lnTo>
                      <a:pt x="2438" y="1724"/>
                    </a:lnTo>
                    <a:lnTo>
                      <a:pt x="2465" y="1784"/>
                    </a:lnTo>
                    <a:lnTo>
                      <a:pt x="2491" y="1840"/>
                    </a:lnTo>
                    <a:lnTo>
                      <a:pt x="2495" y="1852"/>
                    </a:lnTo>
                    <a:lnTo>
                      <a:pt x="2501" y="1867"/>
                    </a:lnTo>
                    <a:lnTo>
                      <a:pt x="2508" y="1886"/>
                    </a:lnTo>
                    <a:lnTo>
                      <a:pt x="2515" y="1904"/>
                    </a:lnTo>
                    <a:lnTo>
                      <a:pt x="2522" y="1919"/>
                    </a:lnTo>
                    <a:lnTo>
                      <a:pt x="2527" y="1929"/>
                    </a:lnTo>
                    <a:lnTo>
                      <a:pt x="2624" y="1918"/>
                    </a:lnTo>
                    <a:lnTo>
                      <a:pt x="2722" y="1911"/>
                    </a:lnTo>
                    <a:lnTo>
                      <a:pt x="2821" y="1907"/>
                    </a:lnTo>
                    <a:lnTo>
                      <a:pt x="2914" y="1906"/>
                    </a:lnTo>
                    <a:lnTo>
                      <a:pt x="3006" y="1907"/>
                    </a:lnTo>
                    <a:lnTo>
                      <a:pt x="3095" y="1909"/>
                    </a:lnTo>
                    <a:lnTo>
                      <a:pt x="3181" y="1914"/>
                    </a:lnTo>
                    <a:lnTo>
                      <a:pt x="3263" y="1921"/>
                    </a:lnTo>
                    <a:lnTo>
                      <a:pt x="3338" y="1927"/>
                    </a:lnTo>
                    <a:lnTo>
                      <a:pt x="3410" y="1934"/>
                    </a:lnTo>
                    <a:lnTo>
                      <a:pt x="3476" y="1943"/>
                    </a:lnTo>
                    <a:lnTo>
                      <a:pt x="3535" y="1951"/>
                    </a:lnTo>
                    <a:lnTo>
                      <a:pt x="3571" y="1958"/>
                    </a:lnTo>
                    <a:lnTo>
                      <a:pt x="3603" y="1963"/>
                    </a:lnTo>
                    <a:lnTo>
                      <a:pt x="3631" y="1968"/>
                    </a:lnTo>
                    <a:lnTo>
                      <a:pt x="3667" y="1974"/>
                    </a:lnTo>
                    <a:lnTo>
                      <a:pt x="3696" y="1979"/>
                    </a:lnTo>
                    <a:lnTo>
                      <a:pt x="3722" y="1984"/>
                    </a:lnTo>
                    <a:lnTo>
                      <a:pt x="3718" y="1875"/>
                    </a:lnTo>
                    <a:lnTo>
                      <a:pt x="3708" y="1768"/>
                    </a:lnTo>
                    <a:lnTo>
                      <a:pt x="3690" y="1665"/>
                    </a:lnTo>
                    <a:lnTo>
                      <a:pt x="3668" y="1563"/>
                    </a:lnTo>
                    <a:lnTo>
                      <a:pt x="3638" y="1463"/>
                    </a:lnTo>
                    <a:lnTo>
                      <a:pt x="3602" y="1366"/>
                    </a:lnTo>
                    <a:lnTo>
                      <a:pt x="3561" y="1271"/>
                    </a:lnTo>
                    <a:lnTo>
                      <a:pt x="3513" y="1178"/>
                    </a:lnTo>
                    <a:lnTo>
                      <a:pt x="3460" y="1088"/>
                    </a:lnTo>
                    <a:lnTo>
                      <a:pt x="3399" y="1000"/>
                    </a:lnTo>
                    <a:lnTo>
                      <a:pt x="3333" y="915"/>
                    </a:lnTo>
                    <a:close/>
                    <a:moveTo>
                      <a:pt x="1275" y="456"/>
                    </a:moveTo>
                    <a:lnTo>
                      <a:pt x="1187" y="501"/>
                    </a:lnTo>
                    <a:lnTo>
                      <a:pt x="1102" y="550"/>
                    </a:lnTo>
                    <a:lnTo>
                      <a:pt x="1020" y="603"/>
                    </a:lnTo>
                    <a:lnTo>
                      <a:pt x="942" y="662"/>
                    </a:lnTo>
                    <a:lnTo>
                      <a:pt x="868" y="725"/>
                    </a:lnTo>
                    <a:lnTo>
                      <a:pt x="797" y="793"/>
                    </a:lnTo>
                    <a:lnTo>
                      <a:pt x="729" y="864"/>
                    </a:lnTo>
                    <a:lnTo>
                      <a:pt x="664" y="941"/>
                    </a:lnTo>
                    <a:lnTo>
                      <a:pt x="603" y="1021"/>
                    </a:lnTo>
                    <a:lnTo>
                      <a:pt x="549" y="1103"/>
                    </a:lnTo>
                    <a:lnTo>
                      <a:pt x="499" y="1188"/>
                    </a:lnTo>
                    <a:lnTo>
                      <a:pt x="455" y="1276"/>
                    </a:lnTo>
                    <a:lnTo>
                      <a:pt x="416" y="1366"/>
                    </a:lnTo>
                    <a:lnTo>
                      <a:pt x="382" y="1458"/>
                    </a:lnTo>
                    <a:lnTo>
                      <a:pt x="353" y="1553"/>
                    </a:lnTo>
                    <a:lnTo>
                      <a:pt x="330" y="1650"/>
                    </a:lnTo>
                    <a:lnTo>
                      <a:pt x="555" y="1646"/>
                    </a:lnTo>
                    <a:lnTo>
                      <a:pt x="781" y="1634"/>
                    </a:lnTo>
                    <a:lnTo>
                      <a:pt x="1008" y="1611"/>
                    </a:lnTo>
                    <a:lnTo>
                      <a:pt x="1233" y="1582"/>
                    </a:lnTo>
                    <a:lnTo>
                      <a:pt x="1460" y="1543"/>
                    </a:lnTo>
                    <a:lnTo>
                      <a:pt x="1687" y="1498"/>
                    </a:lnTo>
                    <a:lnTo>
                      <a:pt x="1914" y="1442"/>
                    </a:lnTo>
                    <a:lnTo>
                      <a:pt x="1808" y="1260"/>
                    </a:lnTo>
                    <a:lnTo>
                      <a:pt x="1703" y="1086"/>
                    </a:lnTo>
                    <a:lnTo>
                      <a:pt x="1598" y="918"/>
                    </a:lnTo>
                    <a:lnTo>
                      <a:pt x="1491" y="757"/>
                    </a:lnTo>
                    <a:lnTo>
                      <a:pt x="1383" y="602"/>
                    </a:lnTo>
                    <a:lnTo>
                      <a:pt x="1275" y="456"/>
                    </a:lnTo>
                    <a:close/>
                    <a:moveTo>
                      <a:pt x="2008" y="292"/>
                    </a:moveTo>
                    <a:lnTo>
                      <a:pt x="1908" y="294"/>
                    </a:lnTo>
                    <a:lnTo>
                      <a:pt x="1807" y="304"/>
                    </a:lnTo>
                    <a:lnTo>
                      <a:pt x="1706" y="319"/>
                    </a:lnTo>
                    <a:lnTo>
                      <a:pt x="1603" y="341"/>
                    </a:lnTo>
                    <a:lnTo>
                      <a:pt x="1715" y="492"/>
                    </a:lnTo>
                    <a:lnTo>
                      <a:pt x="1826" y="649"/>
                    </a:lnTo>
                    <a:lnTo>
                      <a:pt x="1935" y="812"/>
                    </a:lnTo>
                    <a:lnTo>
                      <a:pt x="2040" y="981"/>
                    </a:lnTo>
                    <a:lnTo>
                      <a:pt x="2144" y="1156"/>
                    </a:lnTo>
                    <a:lnTo>
                      <a:pt x="2246" y="1337"/>
                    </a:lnTo>
                    <a:lnTo>
                      <a:pt x="2364" y="1290"/>
                    </a:lnTo>
                    <a:lnTo>
                      <a:pt x="2477" y="1237"/>
                    </a:lnTo>
                    <a:lnTo>
                      <a:pt x="2586" y="1180"/>
                    </a:lnTo>
                    <a:lnTo>
                      <a:pt x="2646" y="1144"/>
                    </a:lnTo>
                    <a:lnTo>
                      <a:pt x="2702" y="1110"/>
                    </a:lnTo>
                    <a:lnTo>
                      <a:pt x="2753" y="1078"/>
                    </a:lnTo>
                    <a:lnTo>
                      <a:pt x="2798" y="1049"/>
                    </a:lnTo>
                    <a:lnTo>
                      <a:pt x="2837" y="1019"/>
                    </a:lnTo>
                    <a:lnTo>
                      <a:pt x="2898" y="972"/>
                    </a:lnTo>
                    <a:lnTo>
                      <a:pt x="2955" y="921"/>
                    </a:lnTo>
                    <a:lnTo>
                      <a:pt x="3008" y="871"/>
                    </a:lnTo>
                    <a:lnTo>
                      <a:pt x="3038" y="841"/>
                    </a:lnTo>
                    <a:lnTo>
                      <a:pt x="3062" y="816"/>
                    </a:lnTo>
                    <a:lnTo>
                      <a:pt x="3082" y="795"/>
                    </a:lnTo>
                    <a:lnTo>
                      <a:pt x="3096" y="778"/>
                    </a:lnTo>
                    <a:lnTo>
                      <a:pt x="3106" y="765"/>
                    </a:lnTo>
                    <a:lnTo>
                      <a:pt x="3140" y="720"/>
                    </a:lnTo>
                    <a:lnTo>
                      <a:pt x="3051" y="645"/>
                    </a:lnTo>
                    <a:lnTo>
                      <a:pt x="2958" y="577"/>
                    </a:lnTo>
                    <a:lnTo>
                      <a:pt x="2863" y="518"/>
                    </a:lnTo>
                    <a:lnTo>
                      <a:pt x="2765" y="465"/>
                    </a:lnTo>
                    <a:lnTo>
                      <a:pt x="2666" y="419"/>
                    </a:lnTo>
                    <a:lnTo>
                      <a:pt x="2563" y="380"/>
                    </a:lnTo>
                    <a:lnTo>
                      <a:pt x="2457" y="349"/>
                    </a:lnTo>
                    <a:lnTo>
                      <a:pt x="2349" y="324"/>
                    </a:lnTo>
                    <a:lnTo>
                      <a:pt x="2237" y="305"/>
                    </a:lnTo>
                    <a:lnTo>
                      <a:pt x="2125" y="295"/>
                    </a:lnTo>
                    <a:lnTo>
                      <a:pt x="2008" y="292"/>
                    </a:lnTo>
                    <a:close/>
                    <a:moveTo>
                      <a:pt x="2008" y="0"/>
                    </a:moveTo>
                    <a:lnTo>
                      <a:pt x="2128" y="2"/>
                    </a:lnTo>
                    <a:lnTo>
                      <a:pt x="2246" y="12"/>
                    </a:lnTo>
                    <a:lnTo>
                      <a:pt x="2363" y="30"/>
                    </a:lnTo>
                    <a:lnTo>
                      <a:pt x="2477" y="53"/>
                    </a:lnTo>
                    <a:lnTo>
                      <a:pt x="2588" y="83"/>
                    </a:lnTo>
                    <a:lnTo>
                      <a:pt x="2699" y="119"/>
                    </a:lnTo>
                    <a:lnTo>
                      <a:pt x="2806" y="162"/>
                    </a:lnTo>
                    <a:lnTo>
                      <a:pt x="2912" y="211"/>
                    </a:lnTo>
                    <a:lnTo>
                      <a:pt x="3016" y="268"/>
                    </a:lnTo>
                    <a:lnTo>
                      <a:pt x="3115" y="330"/>
                    </a:lnTo>
                    <a:lnTo>
                      <a:pt x="3211" y="397"/>
                    </a:lnTo>
                    <a:lnTo>
                      <a:pt x="3302" y="469"/>
                    </a:lnTo>
                    <a:lnTo>
                      <a:pt x="3388" y="545"/>
                    </a:lnTo>
                    <a:lnTo>
                      <a:pt x="3468" y="626"/>
                    </a:lnTo>
                    <a:lnTo>
                      <a:pt x="3545" y="711"/>
                    </a:lnTo>
                    <a:lnTo>
                      <a:pt x="3617" y="801"/>
                    </a:lnTo>
                    <a:lnTo>
                      <a:pt x="3684" y="897"/>
                    </a:lnTo>
                    <a:lnTo>
                      <a:pt x="3746" y="997"/>
                    </a:lnTo>
                    <a:lnTo>
                      <a:pt x="3803" y="1101"/>
                    </a:lnTo>
                    <a:lnTo>
                      <a:pt x="3853" y="1206"/>
                    </a:lnTo>
                    <a:lnTo>
                      <a:pt x="3896" y="1313"/>
                    </a:lnTo>
                    <a:lnTo>
                      <a:pt x="3932" y="1423"/>
                    </a:lnTo>
                    <a:lnTo>
                      <a:pt x="3962" y="1535"/>
                    </a:lnTo>
                    <a:lnTo>
                      <a:pt x="3985" y="1648"/>
                    </a:lnTo>
                    <a:lnTo>
                      <a:pt x="4001" y="1765"/>
                    </a:lnTo>
                    <a:lnTo>
                      <a:pt x="4011" y="1882"/>
                    </a:lnTo>
                    <a:lnTo>
                      <a:pt x="4015" y="2002"/>
                    </a:lnTo>
                    <a:lnTo>
                      <a:pt x="4011" y="2122"/>
                    </a:lnTo>
                    <a:lnTo>
                      <a:pt x="4001" y="2241"/>
                    </a:lnTo>
                    <a:lnTo>
                      <a:pt x="3985" y="2356"/>
                    </a:lnTo>
                    <a:lnTo>
                      <a:pt x="3962" y="2470"/>
                    </a:lnTo>
                    <a:lnTo>
                      <a:pt x="3932" y="2582"/>
                    </a:lnTo>
                    <a:lnTo>
                      <a:pt x="3896" y="2691"/>
                    </a:lnTo>
                    <a:lnTo>
                      <a:pt x="3853" y="2799"/>
                    </a:lnTo>
                    <a:lnTo>
                      <a:pt x="3803" y="2905"/>
                    </a:lnTo>
                    <a:lnTo>
                      <a:pt x="3746" y="3008"/>
                    </a:lnTo>
                    <a:lnTo>
                      <a:pt x="3684" y="3108"/>
                    </a:lnTo>
                    <a:lnTo>
                      <a:pt x="3617" y="3203"/>
                    </a:lnTo>
                    <a:lnTo>
                      <a:pt x="3545" y="3293"/>
                    </a:lnTo>
                    <a:lnTo>
                      <a:pt x="3468" y="3379"/>
                    </a:lnTo>
                    <a:lnTo>
                      <a:pt x="3388" y="3460"/>
                    </a:lnTo>
                    <a:lnTo>
                      <a:pt x="3301" y="3536"/>
                    </a:lnTo>
                    <a:lnTo>
                      <a:pt x="3211" y="3607"/>
                    </a:lnTo>
                    <a:lnTo>
                      <a:pt x="3115" y="3674"/>
                    </a:lnTo>
                    <a:lnTo>
                      <a:pt x="3016" y="3736"/>
                    </a:lnTo>
                    <a:lnTo>
                      <a:pt x="2912" y="3793"/>
                    </a:lnTo>
                    <a:lnTo>
                      <a:pt x="2806" y="3842"/>
                    </a:lnTo>
                    <a:lnTo>
                      <a:pt x="2699" y="3886"/>
                    </a:lnTo>
                    <a:lnTo>
                      <a:pt x="2588" y="3923"/>
                    </a:lnTo>
                    <a:lnTo>
                      <a:pt x="2477" y="3952"/>
                    </a:lnTo>
                    <a:lnTo>
                      <a:pt x="2363" y="3976"/>
                    </a:lnTo>
                    <a:lnTo>
                      <a:pt x="2246" y="3992"/>
                    </a:lnTo>
                    <a:lnTo>
                      <a:pt x="2128" y="4002"/>
                    </a:lnTo>
                    <a:lnTo>
                      <a:pt x="2008" y="4006"/>
                    </a:lnTo>
                    <a:lnTo>
                      <a:pt x="1888" y="4002"/>
                    </a:lnTo>
                    <a:lnTo>
                      <a:pt x="1769" y="3992"/>
                    </a:lnTo>
                    <a:lnTo>
                      <a:pt x="1653" y="3976"/>
                    </a:lnTo>
                    <a:lnTo>
                      <a:pt x="1539" y="3952"/>
                    </a:lnTo>
                    <a:lnTo>
                      <a:pt x="1427" y="3923"/>
                    </a:lnTo>
                    <a:lnTo>
                      <a:pt x="1318" y="3886"/>
                    </a:lnTo>
                    <a:lnTo>
                      <a:pt x="1210" y="3842"/>
                    </a:lnTo>
                    <a:lnTo>
                      <a:pt x="1103" y="3793"/>
                    </a:lnTo>
                    <a:lnTo>
                      <a:pt x="1000" y="3736"/>
                    </a:lnTo>
                    <a:lnTo>
                      <a:pt x="900" y="3674"/>
                    </a:lnTo>
                    <a:lnTo>
                      <a:pt x="804" y="3607"/>
                    </a:lnTo>
                    <a:lnTo>
                      <a:pt x="714" y="3536"/>
                    </a:lnTo>
                    <a:lnTo>
                      <a:pt x="628" y="3460"/>
                    </a:lnTo>
                    <a:lnTo>
                      <a:pt x="546" y="3379"/>
                    </a:lnTo>
                    <a:lnTo>
                      <a:pt x="470" y="3293"/>
                    </a:lnTo>
                    <a:lnTo>
                      <a:pt x="399" y="3203"/>
                    </a:lnTo>
                    <a:lnTo>
                      <a:pt x="332" y="3108"/>
                    </a:lnTo>
                    <a:lnTo>
                      <a:pt x="269" y="3008"/>
                    </a:lnTo>
                    <a:lnTo>
                      <a:pt x="213" y="2905"/>
                    </a:lnTo>
                    <a:lnTo>
                      <a:pt x="163" y="2799"/>
                    </a:lnTo>
                    <a:lnTo>
                      <a:pt x="120" y="2691"/>
                    </a:lnTo>
                    <a:lnTo>
                      <a:pt x="83" y="2582"/>
                    </a:lnTo>
                    <a:lnTo>
                      <a:pt x="53" y="2470"/>
                    </a:lnTo>
                    <a:lnTo>
                      <a:pt x="30" y="2356"/>
                    </a:lnTo>
                    <a:lnTo>
                      <a:pt x="13" y="2241"/>
                    </a:lnTo>
                    <a:lnTo>
                      <a:pt x="3" y="2122"/>
                    </a:lnTo>
                    <a:lnTo>
                      <a:pt x="0" y="2002"/>
                    </a:lnTo>
                    <a:lnTo>
                      <a:pt x="0" y="2002"/>
                    </a:lnTo>
                    <a:lnTo>
                      <a:pt x="3" y="1882"/>
                    </a:lnTo>
                    <a:lnTo>
                      <a:pt x="13" y="1765"/>
                    </a:lnTo>
                    <a:lnTo>
                      <a:pt x="30" y="1648"/>
                    </a:lnTo>
                    <a:lnTo>
                      <a:pt x="53" y="1535"/>
                    </a:lnTo>
                    <a:lnTo>
                      <a:pt x="83" y="1423"/>
                    </a:lnTo>
                    <a:lnTo>
                      <a:pt x="120" y="1313"/>
                    </a:lnTo>
                    <a:lnTo>
                      <a:pt x="163" y="1206"/>
                    </a:lnTo>
                    <a:lnTo>
                      <a:pt x="213" y="1101"/>
                    </a:lnTo>
                    <a:lnTo>
                      <a:pt x="269" y="997"/>
                    </a:lnTo>
                    <a:lnTo>
                      <a:pt x="332" y="897"/>
                    </a:lnTo>
                    <a:lnTo>
                      <a:pt x="399" y="801"/>
                    </a:lnTo>
                    <a:lnTo>
                      <a:pt x="470" y="711"/>
                    </a:lnTo>
                    <a:lnTo>
                      <a:pt x="546" y="626"/>
                    </a:lnTo>
                    <a:lnTo>
                      <a:pt x="628" y="545"/>
                    </a:lnTo>
                    <a:lnTo>
                      <a:pt x="714" y="469"/>
                    </a:lnTo>
                    <a:lnTo>
                      <a:pt x="804" y="397"/>
                    </a:lnTo>
                    <a:lnTo>
                      <a:pt x="900" y="330"/>
                    </a:lnTo>
                    <a:lnTo>
                      <a:pt x="1000" y="268"/>
                    </a:lnTo>
                    <a:lnTo>
                      <a:pt x="1103" y="211"/>
                    </a:lnTo>
                    <a:lnTo>
                      <a:pt x="1210" y="162"/>
                    </a:lnTo>
                    <a:lnTo>
                      <a:pt x="1318" y="119"/>
                    </a:lnTo>
                    <a:lnTo>
                      <a:pt x="1427" y="83"/>
                    </a:lnTo>
                    <a:lnTo>
                      <a:pt x="1539" y="53"/>
                    </a:lnTo>
                    <a:lnTo>
                      <a:pt x="1653" y="30"/>
                    </a:lnTo>
                    <a:lnTo>
                      <a:pt x="1769" y="12"/>
                    </a:lnTo>
                    <a:lnTo>
                      <a:pt x="1888" y="2"/>
                    </a:lnTo>
                    <a:lnTo>
                      <a:pt x="2008"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00" name="Freeform 72"/>
              <p:cNvSpPr>
                <a:spLocks/>
              </p:cNvSpPr>
              <p:nvPr/>
            </p:nvSpPr>
            <p:spPr bwMode="auto">
              <a:xfrm>
                <a:off x="8480402" y="7625518"/>
                <a:ext cx="414778" cy="336880"/>
              </a:xfrm>
              <a:custGeom>
                <a:avLst/>
                <a:gdLst>
                  <a:gd name="T0" fmla="*/ 2995 w 4100"/>
                  <a:gd name="T1" fmla="*/ 13 h 3328"/>
                  <a:gd name="T2" fmla="*/ 3208 w 4100"/>
                  <a:gd name="T3" fmla="*/ 83 h 3328"/>
                  <a:gd name="T4" fmla="*/ 3395 w 4100"/>
                  <a:gd name="T5" fmla="*/ 210 h 3328"/>
                  <a:gd name="T6" fmla="*/ 3638 w 4100"/>
                  <a:gd name="T7" fmla="*/ 218 h 3328"/>
                  <a:gd name="T8" fmla="*/ 3902 w 4100"/>
                  <a:gd name="T9" fmla="*/ 109 h 3328"/>
                  <a:gd name="T10" fmla="*/ 3927 w 4100"/>
                  <a:gd name="T11" fmla="*/ 203 h 3328"/>
                  <a:gd name="T12" fmla="*/ 3796 w 4100"/>
                  <a:gd name="T13" fmla="*/ 384 h 3328"/>
                  <a:gd name="T14" fmla="*/ 3616 w 4100"/>
                  <a:gd name="T15" fmla="*/ 526 h 3328"/>
                  <a:gd name="T16" fmla="*/ 3979 w 4100"/>
                  <a:gd name="T17" fmla="*/ 442 h 3328"/>
                  <a:gd name="T18" fmla="*/ 3975 w 4100"/>
                  <a:gd name="T19" fmla="*/ 557 h 3328"/>
                  <a:gd name="T20" fmla="*/ 3758 w 4100"/>
                  <a:gd name="T21" fmla="*/ 767 h 3328"/>
                  <a:gd name="T22" fmla="*/ 3681 w 4100"/>
                  <a:gd name="T23" fmla="*/ 894 h 3328"/>
                  <a:gd name="T24" fmla="*/ 3665 w 4100"/>
                  <a:gd name="T25" fmla="*/ 1209 h 3328"/>
                  <a:gd name="T26" fmla="*/ 3582 w 4100"/>
                  <a:gd name="T27" fmla="*/ 1613 h 3328"/>
                  <a:gd name="T28" fmla="*/ 3458 w 4100"/>
                  <a:gd name="T29" fmla="*/ 1943 h 3328"/>
                  <a:gd name="T30" fmla="*/ 3281 w 4100"/>
                  <a:gd name="T31" fmla="*/ 2259 h 3328"/>
                  <a:gd name="T32" fmla="*/ 3061 w 4100"/>
                  <a:gd name="T33" fmla="*/ 2550 h 3328"/>
                  <a:gd name="T34" fmla="*/ 2802 w 4100"/>
                  <a:gd name="T35" fmla="*/ 2807 h 3328"/>
                  <a:gd name="T36" fmla="*/ 2542 w 4100"/>
                  <a:gd name="T37" fmla="*/ 2993 h 3328"/>
                  <a:gd name="T38" fmla="*/ 2240 w 4100"/>
                  <a:gd name="T39" fmla="*/ 3144 h 3328"/>
                  <a:gd name="T40" fmla="*/ 1901 w 4100"/>
                  <a:gd name="T41" fmla="*/ 3256 h 3328"/>
                  <a:gd name="T42" fmla="*/ 1541 w 4100"/>
                  <a:gd name="T43" fmla="*/ 3316 h 3328"/>
                  <a:gd name="T44" fmla="*/ 1151 w 4100"/>
                  <a:gd name="T45" fmla="*/ 3324 h 3328"/>
                  <a:gd name="T46" fmla="*/ 745 w 4100"/>
                  <a:gd name="T47" fmla="*/ 3267 h 3328"/>
                  <a:gd name="T48" fmla="*/ 362 w 4100"/>
                  <a:gd name="T49" fmla="*/ 3143 h 3328"/>
                  <a:gd name="T50" fmla="*/ 0 w 4100"/>
                  <a:gd name="T51" fmla="*/ 2951 h 3328"/>
                  <a:gd name="T52" fmla="*/ 203 w 4100"/>
                  <a:gd name="T53" fmla="*/ 2961 h 3328"/>
                  <a:gd name="T54" fmla="*/ 543 w 4100"/>
                  <a:gd name="T55" fmla="*/ 2929 h 3328"/>
                  <a:gd name="T56" fmla="*/ 859 w 4100"/>
                  <a:gd name="T57" fmla="*/ 2831 h 3328"/>
                  <a:gd name="T58" fmla="*/ 1153 w 4100"/>
                  <a:gd name="T59" fmla="*/ 2671 h 3328"/>
                  <a:gd name="T60" fmla="*/ 1095 w 4100"/>
                  <a:gd name="T61" fmla="*/ 2586 h 3328"/>
                  <a:gd name="T62" fmla="*/ 884 w 4100"/>
                  <a:gd name="T63" fmla="*/ 2515 h 3328"/>
                  <a:gd name="T64" fmla="*/ 697 w 4100"/>
                  <a:gd name="T65" fmla="*/ 2387 h 3328"/>
                  <a:gd name="T66" fmla="*/ 554 w 4100"/>
                  <a:gd name="T67" fmla="*/ 2220 h 3328"/>
                  <a:gd name="T68" fmla="*/ 461 w 4100"/>
                  <a:gd name="T69" fmla="*/ 2020 h 3328"/>
                  <a:gd name="T70" fmla="*/ 619 w 4100"/>
                  <a:gd name="T71" fmla="*/ 2033 h 3328"/>
                  <a:gd name="T72" fmla="*/ 839 w 4100"/>
                  <a:gd name="T73" fmla="*/ 2005 h 3328"/>
                  <a:gd name="T74" fmla="*/ 635 w 4100"/>
                  <a:gd name="T75" fmla="*/ 1936 h 3328"/>
                  <a:gd name="T76" fmla="*/ 459 w 4100"/>
                  <a:gd name="T77" fmla="*/ 1819 h 3328"/>
                  <a:gd name="T78" fmla="*/ 312 w 4100"/>
                  <a:gd name="T79" fmla="*/ 1656 h 3328"/>
                  <a:gd name="T80" fmla="*/ 214 w 4100"/>
                  <a:gd name="T81" fmla="*/ 1466 h 3328"/>
                  <a:gd name="T82" fmla="*/ 169 w 4100"/>
                  <a:gd name="T83" fmla="*/ 1255 h 3328"/>
                  <a:gd name="T84" fmla="*/ 238 w 4100"/>
                  <a:gd name="T85" fmla="*/ 1206 h 3328"/>
                  <a:gd name="T86" fmla="*/ 466 w 4100"/>
                  <a:gd name="T87" fmla="*/ 1270 h 3328"/>
                  <a:gd name="T88" fmla="*/ 440 w 4100"/>
                  <a:gd name="T89" fmla="*/ 1192 h 3328"/>
                  <a:gd name="T90" fmla="*/ 309 w 4100"/>
                  <a:gd name="T91" fmla="*/ 1037 h 3328"/>
                  <a:gd name="T92" fmla="*/ 217 w 4100"/>
                  <a:gd name="T93" fmla="*/ 851 h 3328"/>
                  <a:gd name="T94" fmla="*/ 174 w 4100"/>
                  <a:gd name="T95" fmla="*/ 648 h 3328"/>
                  <a:gd name="T96" fmla="*/ 184 w 4100"/>
                  <a:gd name="T97" fmla="*/ 429 h 3328"/>
                  <a:gd name="T98" fmla="*/ 251 w 4100"/>
                  <a:gd name="T99" fmla="*/ 220 h 3328"/>
                  <a:gd name="T100" fmla="*/ 452 w 4100"/>
                  <a:gd name="T101" fmla="*/ 338 h 3328"/>
                  <a:gd name="T102" fmla="*/ 732 w 4100"/>
                  <a:gd name="T103" fmla="*/ 577 h 3328"/>
                  <a:gd name="T104" fmla="*/ 1052 w 4100"/>
                  <a:gd name="T105" fmla="*/ 774 h 3328"/>
                  <a:gd name="T106" fmla="*/ 1400 w 4100"/>
                  <a:gd name="T107" fmla="*/ 919 h 3328"/>
                  <a:gd name="T108" fmla="*/ 1765 w 4100"/>
                  <a:gd name="T109" fmla="*/ 1006 h 3328"/>
                  <a:gd name="T110" fmla="*/ 2007 w 4100"/>
                  <a:gd name="T111" fmla="*/ 966 h 3328"/>
                  <a:gd name="T112" fmla="*/ 2001 w 4100"/>
                  <a:gd name="T113" fmla="*/ 764 h 3328"/>
                  <a:gd name="T114" fmla="*/ 2047 w 4100"/>
                  <a:gd name="T115" fmla="*/ 551 h 3328"/>
                  <a:gd name="T116" fmla="*/ 2146 w 4100"/>
                  <a:gd name="T117" fmla="*/ 360 h 3328"/>
                  <a:gd name="T118" fmla="*/ 2300 w 4100"/>
                  <a:gd name="T119" fmla="*/ 195 h 3328"/>
                  <a:gd name="T120" fmla="*/ 2483 w 4100"/>
                  <a:gd name="T121" fmla="*/ 76 h 3328"/>
                  <a:gd name="T122" fmla="*/ 2688 w 4100"/>
                  <a:gd name="T123" fmla="*/ 12 h 3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00" h="3328">
                    <a:moveTo>
                      <a:pt x="2838" y="0"/>
                    </a:moveTo>
                    <a:lnTo>
                      <a:pt x="2917" y="3"/>
                    </a:lnTo>
                    <a:lnTo>
                      <a:pt x="2995" y="13"/>
                    </a:lnTo>
                    <a:lnTo>
                      <a:pt x="3068" y="29"/>
                    </a:lnTo>
                    <a:lnTo>
                      <a:pt x="3139" y="53"/>
                    </a:lnTo>
                    <a:lnTo>
                      <a:pt x="3208" y="83"/>
                    </a:lnTo>
                    <a:lnTo>
                      <a:pt x="3273" y="117"/>
                    </a:lnTo>
                    <a:lnTo>
                      <a:pt x="3335" y="161"/>
                    </a:lnTo>
                    <a:lnTo>
                      <a:pt x="3395" y="210"/>
                    </a:lnTo>
                    <a:lnTo>
                      <a:pt x="3452" y="266"/>
                    </a:lnTo>
                    <a:lnTo>
                      <a:pt x="3545" y="244"/>
                    </a:lnTo>
                    <a:lnTo>
                      <a:pt x="3638" y="218"/>
                    </a:lnTo>
                    <a:lnTo>
                      <a:pt x="3727" y="187"/>
                    </a:lnTo>
                    <a:lnTo>
                      <a:pt x="3816" y="151"/>
                    </a:lnTo>
                    <a:lnTo>
                      <a:pt x="3902" y="109"/>
                    </a:lnTo>
                    <a:lnTo>
                      <a:pt x="3985" y="63"/>
                    </a:lnTo>
                    <a:lnTo>
                      <a:pt x="3959" y="135"/>
                    </a:lnTo>
                    <a:lnTo>
                      <a:pt x="3927" y="203"/>
                    </a:lnTo>
                    <a:lnTo>
                      <a:pt x="3888" y="268"/>
                    </a:lnTo>
                    <a:lnTo>
                      <a:pt x="3844" y="328"/>
                    </a:lnTo>
                    <a:lnTo>
                      <a:pt x="3796" y="384"/>
                    </a:lnTo>
                    <a:lnTo>
                      <a:pt x="3741" y="435"/>
                    </a:lnTo>
                    <a:lnTo>
                      <a:pt x="3681" y="482"/>
                    </a:lnTo>
                    <a:lnTo>
                      <a:pt x="3616" y="526"/>
                    </a:lnTo>
                    <a:lnTo>
                      <a:pt x="3737" y="507"/>
                    </a:lnTo>
                    <a:lnTo>
                      <a:pt x="3858" y="480"/>
                    </a:lnTo>
                    <a:lnTo>
                      <a:pt x="3979" y="442"/>
                    </a:lnTo>
                    <a:lnTo>
                      <a:pt x="4100" y="395"/>
                    </a:lnTo>
                    <a:lnTo>
                      <a:pt x="4040" y="478"/>
                    </a:lnTo>
                    <a:lnTo>
                      <a:pt x="3975" y="557"/>
                    </a:lnTo>
                    <a:lnTo>
                      <a:pt x="3908" y="632"/>
                    </a:lnTo>
                    <a:lnTo>
                      <a:pt x="3834" y="701"/>
                    </a:lnTo>
                    <a:lnTo>
                      <a:pt x="3758" y="767"/>
                    </a:lnTo>
                    <a:lnTo>
                      <a:pt x="3679" y="830"/>
                    </a:lnTo>
                    <a:lnTo>
                      <a:pt x="3680" y="858"/>
                    </a:lnTo>
                    <a:lnTo>
                      <a:pt x="3681" y="894"/>
                    </a:lnTo>
                    <a:lnTo>
                      <a:pt x="3681" y="939"/>
                    </a:lnTo>
                    <a:lnTo>
                      <a:pt x="3677" y="1074"/>
                    </a:lnTo>
                    <a:lnTo>
                      <a:pt x="3665" y="1209"/>
                    </a:lnTo>
                    <a:lnTo>
                      <a:pt x="3645" y="1344"/>
                    </a:lnTo>
                    <a:lnTo>
                      <a:pt x="3618" y="1478"/>
                    </a:lnTo>
                    <a:lnTo>
                      <a:pt x="3582" y="1613"/>
                    </a:lnTo>
                    <a:lnTo>
                      <a:pt x="3547" y="1725"/>
                    </a:lnTo>
                    <a:lnTo>
                      <a:pt x="3504" y="1834"/>
                    </a:lnTo>
                    <a:lnTo>
                      <a:pt x="3458" y="1943"/>
                    </a:lnTo>
                    <a:lnTo>
                      <a:pt x="3405" y="2050"/>
                    </a:lnTo>
                    <a:lnTo>
                      <a:pt x="3346" y="2155"/>
                    </a:lnTo>
                    <a:lnTo>
                      <a:pt x="3281" y="2259"/>
                    </a:lnTo>
                    <a:lnTo>
                      <a:pt x="3213" y="2361"/>
                    </a:lnTo>
                    <a:lnTo>
                      <a:pt x="3139" y="2458"/>
                    </a:lnTo>
                    <a:lnTo>
                      <a:pt x="3061" y="2550"/>
                    </a:lnTo>
                    <a:lnTo>
                      <a:pt x="2979" y="2640"/>
                    </a:lnTo>
                    <a:lnTo>
                      <a:pt x="2893" y="2726"/>
                    </a:lnTo>
                    <a:lnTo>
                      <a:pt x="2802" y="2807"/>
                    </a:lnTo>
                    <a:lnTo>
                      <a:pt x="2719" y="2873"/>
                    </a:lnTo>
                    <a:lnTo>
                      <a:pt x="2633" y="2935"/>
                    </a:lnTo>
                    <a:lnTo>
                      <a:pt x="2542" y="2993"/>
                    </a:lnTo>
                    <a:lnTo>
                      <a:pt x="2447" y="3047"/>
                    </a:lnTo>
                    <a:lnTo>
                      <a:pt x="2346" y="3098"/>
                    </a:lnTo>
                    <a:lnTo>
                      <a:pt x="2240" y="3144"/>
                    </a:lnTo>
                    <a:lnTo>
                      <a:pt x="2130" y="3186"/>
                    </a:lnTo>
                    <a:lnTo>
                      <a:pt x="2017" y="3224"/>
                    </a:lnTo>
                    <a:lnTo>
                      <a:pt x="1901" y="3256"/>
                    </a:lnTo>
                    <a:lnTo>
                      <a:pt x="1784" y="3281"/>
                    </a:lnTo>
                    <a:lnTo>
                      <a:pt x="1664" y="3302"/>
                    </a:lnTo>
                    <a:lnTo>
                      <a:pt x="1541" y="3316"/>
                    </a:lnTo>
                    <a:lnTo>
                      <a:pt x="1416" y="3324"/>
                    </a:lnTo>
                    <a:lnTo>
                      <a:pt x="1290" y="3328"/>
                    </a:lnTo>
                    <a:lnTo>
                      <a:pt x="1151" y="3324"/>
                    </a:lnTo>
                    <a:lnTo>
                      <a:pt x="1013" y="3312"/>
                    </a:lnTo>
                    <a:lnTo>
                      <a:pt x="878" y="3293"/>
                    </a:lnTo>
                    <a:lnTo>
                      <a:pt x="745" y="3267"/>
                    </a:lnTo>
                    <a:lnTo>
                      <a:pt x="615" y="3234"/>
                    </a:lnTo>
                    <a:lnTo>
                      <a:pt x="487" y="3192"/>
                    </a:lnTo>
                    <a:lnTo>
                      <a:pt x="362" y="3143"/>
                    </a:lnTo>
                    <a:lnTo>
                      <a:pt x="239" y="3087"/>
                    </a:lnTo>
                    <a:lnTo>
                      <a:pt x="118" y="3022"/>
                    </a:lnTo>
                    <a:lnTo>
                      <a:pt x="0" y="2951"/>
                    </a:lnTo>
                    <a:lnTo>
                      <a:pt x="63" y="2957"/>
                    </a:lnTo>
                    <a:lnTo>
                      <a:pt x="131" y="2960"/>
                    </a:lnTo>
                    <a:lnTo>
                      <a:pt x="203" y="2961"/>
                    </a:lnTo>
                    <a:lnTo>
                      <a:pt x="319" y="2957"/>
                    </a:lnTo>
                    <a:lnTo>
                      <a:pt x="432" y="2947"/>
                    </a:lnTo>
                    <a:lnTo>
                      <a:pt x="543" y="2929"/>
                    </a:lnTo>
                    <a:lnTo>
                      <a:pt x="650" y="2904"/>
                    </a:lnTo>
                    <a:lnTo>
                      <a:pt x="756" y="2871"/>
                    </a:lnTo>
                    <a:lnTo>
                      <a:pt x="859" y="2831"/>
                    </a:lnTo>
                    <a:lnTo>
                      <a:pt x="960" y="2785"/>
                    </a:lnTo>
                    <a:lnTo>
                      <a:pt x="1057" y="2732"/>
                    </a:lnTo>
                    <a:lnTo>
                      <a:pt x="1153" y="2671"/>
                    </a:lnTo>
                    <a:lnTo>
                      <a:pt x="1246" y="2602"/>
                    </a:lnTo>
                    <a:lnTo>
                      <a:pt x="1170" y="2597"/>
                    </a:lnTo>
                    <a:lnTo>
                      <a:pt x="1095" y="2586"/>
                    </a:lnTo>
                    <a:lnTo>
                      <a:pt x="1023" y="2569"/>
                    </a:lnTo>
                    <a:lnTo>
                      <a:pt x="953" y="2545"/>
                    </a:lnTo>
                    <a:lnTo>
                      <a:pt x="884" y="2515"/>
                    </a:lnTo>
                    <a:lnTo>
                      <a:pt x="820" y="2478"/>
                    </a:lnTo>
                    <a:lnTo>
                      <a:pt x="757" y="2434"/>
                    </a:lnTo>
                    <a:lnTo>
                      <a:pt x="697" y="2387"/>
                    </a:lnTo>
                    <a:lnTo>
                      <a:pt x="644" y="2335"/>
                    </a:lnTo>
                    <a:lnTo>
                      <a:pt x="597" y="2279"/>
                    </a:lnTo>
                    <a:lnTo>
                      <a:pt x="554" y="2220"/>
                    </a:lnTo>
                    <a:lnTo>
                      <a:pt x="517" y="2157"/>
                    </a:lnTo>
                    <a:lnTo>
                      <a:pt x="486" y="2091"/>
                    </a:lnTo>
                    <a:lnTo>
                      <a:pt x="461" y="2020"/>
                    </a:lnTo>
                    <a:lnTo>
                      <a:pt x="516" y="2027"/>
                    </a:lnTo>
                    <a:lnTo>
                      <a:pt x="569" y="2032"/>
                    </a:lnTo>
                    <a:lnTo>
                      <a:pt x="619" y="2033"/>
                    </a:lnTo>
                    <a:lnTo>
                      <a:pt x="694" y="2030"/>
                    </a:lnTo>
                    <a:lnTo>
                      <a:pt x="767" y="2020"/>
                    </a:lnTo>
                    <a:lnTo>
                      <a:pt x="839" y="2005"/>
                    </a:lnTo>
                    <a:lnTo>
                      <a:pt x="768" y="1987"/>
                    </a:lnTo>
                    <a:lnTo>
                      <a:pt x="701" y="1964"/>
                    </a:lnTo>
                    <a:lnTo>
                      <a:pt x="635" y="1936"/>
                    </a:lnTo>
                    <a:lnTo>
                      <a:pt x="574" y="1903"/>
                    </a:lnTo>
                    <a:lnTo>
                      <a:pt x="516" y="1863"/>
                    </a:lnTo>
                    <a:lnTo>
                      <a:pt x="459" y="1819"/>
                    </a:lnTo>
                    <a:lnTo>
                      <a:pt x="407" y="1769"/>
                    </a:lnTo>
                    <a:lnTo>
                      <a:pt x="357" y="1715"/>
                    </a:lnTo>
                    <a:lnTo>
                      <a:pt x="312" y="1656"/>
                    </a:lnTo>
                    <a:lnTo>
                      <a:pt x="274" y="1595"/>
                    </a:lnTo>
                    <a:lnTo>
                      <a:pt x="241" y="1532"/>
                    </a:lnTo>
                    <a:lnTo>
                      <a:pt x="214" y="1466"/>
                    </a:lnTo>
                    <a:lnTo>
                      <a:pt x="193" y="1398"/>
                    </a:lnTo>
                    <a:lnTo>
                      <a:pt x="178" y="1328"/>
                    </a:lnTo>
                    <a:lnTo>
                      <a:pt x="169" y="1255"/>
                    </a:lnTo>
                    <a:lnTo>
                      <a:pt x="167" y="1181"/>
                    </a:lnTo>
                    <a:lnTo>
                      <a:pt x="167" y="1169"/>
                    </a:lnTo>
                    <a:lnTo>
                      <a:pt x="238" y="1206"/>
                    </a:lnTo>
                    <a:lnTo>
                      <a:pt x="312" y="1234"/>
                    </a:lnTo>
                    <a:lnTo>
                      <a:pt x="388" y="1255"/>
                    </a:lnTo>
                    <a:lnTo>
                      <a:pt x="466" y="1270"/>
                    </a:lnTo>
                    <a:lnTo>
                      <a:pt x="547" y="1276"/>
                    </a:lnTo>
                    <a:lnTo>
                      <a:pt x="491" y="1237"/>
                    </a:lnTo>
                    <a:lnTo>
                      <a:pt x="440" y="1192"/>
                    </a:lnTo>
                    <a:lnTo>
                      <a:pt x="392" y="1145"/>
                    </a:lnTo>
                    <a:lnTo>
                      <a:pt x="349" y="1092"/>
                    </a:lnTo>
                    <a:lnTo>
                      <a:pt x="309" y="1037"/>
                    </a:lnTo>
                    <a:lnTo>
                      <a:pt x="273" y="978"/>
                    </a:lnTo>
                    <a:lnTo>
                      <a:pt x="241" y="915"/>
                    </a:lnTo>
                    <a:lnTo>
                      <a:pt x="217" y="851"/>
                    </a:lnTo>
                    <a:lnTo>
                      <a:pt x="197" y="785"/>
                    </a:lnTo>
                    <a:lnTo>
                      <a:pt x="183" y="718"/>
                    </a:lnTo>
                    <a:lnTo>
                      <a:pt x="174" y="648"/>
                    </a:lnTo>
                    <a:lnTo>
                      <a:pt x="172" y="577"/>
                    </a:lnTo>
                    <a:lnTo>
                      <a:pt x="174" y="502"/>
                    </a:lnTo>
                    <a:lnTo>
                      <a:pt x="184" y="429"/>
                    </a:lnTo>
                    <a:lnTo>
                      <a:pt x="200" y="356"/>
                    </a:lnTo>
                    <a:lnTo>
                      <a:pt x="223" y="287"/>
                    </a:lnTo>
                    <a:lnTo>
                      <a:pt x="251" y="220"/>
                    </a:lnTo>
                    <a:lnTo>
                      <a:pt x="286" y="154"/>
                    </a:lnTo>
                    <a:lnTo>
                      <a:pt x="367" y="248"/>
                    </a:lnTo>
                    <a:lnTo>
                      <a:pt x="452" y="338"/>
                    </a:lnTo>
                    <a:lnTo>
                      <a:pt x="542" y="422"/>
                    </a:lnTo>
                    <a:lnTo>
                      <a:pt x="635" y="502"/>
                    </a:lnTo>
                    <a:lnTo>
                      <a:pt x="732" y="577"/>
                    </a:lnTo>
                    <a:lnTo>
                      <a:pt x="834" y="648"/>
                    </a:lnTo>
                    <a:lnTo>
                      <a:pt x="942" y="713"/>
                    </a:lnTo>
                    <a:lnTo>
                      <a:pt x="1052" y="774"/>
                    </a:lnTo>
                    <a:lnTo>
                      <a:pt x="1166" y="828"/>
                    </a:lnTo>
                    <a:lnTo>
                      <a:pt x="1282" y="877"/>
                    </a:lnTo>
                    <a:lnTo>
                      <a:pt x="1400" y="919"/>
                    </a:lnTo>
                    <a:lnTo>
                      <a:pt x="1520" y="954"/>
                    </a:lnTo>
                    <a:lnTo>
                      <a:pt x="1642" y="984"/>
                    </a:lnTo>
                    <a:lnTo>
                      <a:pt x="1765" y="1006"/>
                    </a:lnTo>
                    <a:lnTo>
                      <a:pt x="1891" y="1023"/>
                    </a:lnTo>
                    <a:lnTo>
                      <a:pt x="2018" y="1032"/>
                    </a:lnTo>
                    <a:lnTo>
                      <a:pt x="2007" y="966"/>
                    </a:lnTo>
                    <a:lnTo>
                      <a:pt x="2001" y="903"/>
                    </a:lnTo>
                    <a:lnTo>
                      <a:pt x="1998" y="840"/>
                    </a:lnTo>
                    <a:lnTo>
                      <a:pt x="2001" y="764"/>
                    </a:lnTo>
                    <a:lnTo>
                      <a:pt x="2011" y="690"/>
                    </a:lnTo>
                    <a:lnTo>
                      <a:pt x="2025" y="619"/>
                    </a:lnTo>
                    <a:lnTo>
                      <a:pt x="2047" y="551"/>
                    </a:lnTo>
                    <a:lnTo>
                      <a:pt x="2074" y="485"/>
                    </a:lnTo>
                    <a:lnTo>
                      <a:pt x="2106" y="421"/>
                    </a:lnTo>
                    <a:lnTo>
                      <a:pt x="2146" y="360"/>
                    </a:lnTo>
                    <a:lnTo>
                      <a:pt x="2192" y="302"/>
                    </a:lnTo>
                    <a:lnTo>
                      <a:pt x="2243" y="246"/>
                    </a:lnTo>
                    <a:lnTo>
                      <a:pt x="2300" y="195"/>
                    </a:lnTo>
                    <a:lnTo>
                      <a:pt x="2358" y="149"/>
                    </a:lnTo>
                    <a:lnTo>
                      <a:pt x="2419" y="109"/>
                    </a:lnTo>
                    <a:lnTo>
                      <a:pt x="2483" y="76"/>
                    </a:lnTo>
                    <a:lnTo>
                      <a:pt x="2549" y="49"/>
                    </a:lnTo>
                    <a:lnTo>
                      <a:pt x="2617" y="28"/>
                    </a:lnTo>
                    <a:lnTo>
                      <a:pt x="2688" y="12"/>
                    </a:lnTo>
                    <a:lnTo>
                      <a:pt x="2762" y="3"/>
                    </a:lnTo>
                    <a:lnTo>
                      <a:pt x="2838"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01" name="Rectangle 100"/>
            <p:cNvSpPr/>
            <p:nvPr/>
          </p:nvSpPr>
          <p:spPr>
            <a:xfrm>
              <a:off x="8257826" y="8074553"/>
              <a:ext cx="7448707"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Get in touch with him by these social media</a:t>
              </a:r>
            </a:p>
          </p:txBody>
        </p:sp>
      </p:grpSp>
    </p:spTree>
    <p:extLst>
      <p:ext uri="{BB962C8B-B14F-4D97-AF65-F5344CB8AC3E}">
        <p14:creationId xmlns:p14="http://schemas.microsoft.com/office/powerpoint/2010/main" val="22459476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6547480" y="276820"/>
            <a:ext cx="5221302"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Info Graphic Data</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8" name="Rectangle 17"/>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19" name="Group 18"/>
          <p:cNvGrpSpPr/>
          <p:nvPr/>
        </p:nvGrpSpPr>
        <p:grpSpPr>
          <a:xfrm>
            <a:off x="17206106" y="-1"/>
            <a:ext cx="1081894" cy="1081895"/>
            <a:chOff x="17206106" y="-1"/>
            <a:chExt cx="1081894" cy="1081895"/>
          </a:xfrm>
        </p:grpSpPr>
        <p:sp>
          <p:nvSpPr>
            <p:cNvPr id="20" name="Isosceles Triangle 19"/>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20"/>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7" name="Freeform 6"/>
          <p:cNvSpPr>
            <a:spLocks/>
          </p:cNvSpPr>
          <p:nvPr/>
        </p:nvSpPr>
        <p:spPr bwMode="auto">
          <a:xfrm>
            <a:off x="1999929" y="4680191"/>
            <a:ext cx="2426359" cy="1996733"/>
          </a:xfrm>
          <a:custGeom>
            <a:avLst/>
            <a:gdLst>
              <a:gd name="connsiteX0" fmla="*/ 1407705 w 2799575"/>
              <a:gd name="connsiteY0" fmla="*/ 0 h 3722688"/>
              <a:gd name="connsiteX1" fmla="*/ 1967279 w 2799575"/>
              <a:gd name="connsiteY1" fmla="*/ 2367193 h 3722688"/>
              <a:gd name="connsiteX2" fmla="*/ 2787088 w 2799575"/>
              <a:gd name="connsiteY2" fmla="*/ 3709203 h 3722688"/>
              <a:gd name="connsiteX3" fmla="*/ 2799575 w 2799575"/>
              <a:gd name="connsiteY3" fmla="*/ 3722688 h 3722688"/>
              <a:gd name="connsiteX4" fmla="*/ 0 w 2799575"/>
              <a:gd name="connsiteY4" fmla="*/ 3722688 h 3722688"/>
              <a:gd name="connsiteX5" fmla="*/ 20221 w 2799575"/>
              <a:gd name="connsiteY5" fmla="*/ 3706582 h 3722688"/>
              <a:gd name="connsiteX6" fmla="*/ 902025 w 2799575"/>
              <a:gd name="connsiteY6" fmla="*/ 2367542 h 3722688"/>
              <a:gd name="connsiteX7" fmla="*/ 1407705 w 2799575"/>
              <a:gd name="connsiteY7" fmla="*/ 0 h 3722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99575" h="3722688">
                <a:moveTo>
                  <a:pt x="1407705" y="0"/>
                </a:moveTo>
                <a:cubicBezTo>
                  <a:pt x="1407705" y="0"/>
                  <a:pt x="1719895" y="1691201"/>
                  <a:pt x="1967279" y="2367193"/>
                </a:cubicBezTo>
                <a:cubicBezTo>
                  <a:pt x="2214554" y="3042837"/>
                  <a:pt x="2637265" y="3544742"/>
                  <a:pt x="2787088" y="3709203"/>
                </a:cubicBezTo>
                <a:lnTo>
                  <a:pt x="2799575" y="3722688"/>
                </a:lnTo>
                <a:lnTo>
                  <a:pt x="0" y="3722688"/>
                </a:lnTo>
                <a:lnTo>
                  <a:pt x="20221" y="3706582"/>
                </a:lnTo>
                <a:cubicBezTo>
                  <a:pt x="166375" y="3586468"/>
                  <a:pt x="585768" y="3189140"/>
                  <a:pt x="902025" y="2367542"/>
                </a:cubicBezTo>
                <a:cubicBezTo>
                  <a:pt x="1291398" y="1356344"/>
                  <a:pt x="1407705" y="0"/>
                  <a:pt x="1407705" y="0"/>
                </a:cubicBezTo>
                <a:close/>
              </a:path>
            </a:pathLst>
          </a:custGeom>
          <a:gradFill rotWithShape="0">
            <a:gsLst>
              <a:gs pos="0">
                <a:schemeClr val="accent5">
                  <a:alpha val="75000"/>
                </a:schemeClr>
              </a:gs>
              <a:gs pos="50000">
                <a:schemeClr val="accent5">
                  <a:lumMod val="60000"/>
                  <a:lumOff val="40000"/>
                  <a:alpha val="75000"/>
                </a:schemeClr>
              </a:gs>
              <a:gs pos="100000">
                <a:schemeClr val="accent5">
                  <a:alpha val="75000"/>
                </a:schemeClr>
              </a:gs>
            </a:gsLst>
            <a:lin ang="5400000" scaled="1"/>
          </a:gradFill>
          <a:ln w="25400" cap="flat">
            <a:noFill/>
            <a:prstDash val="solid"/>
            <a:miter lim="800000"/>
            <a:headEnd type="none" w="med" len="med"/>
            <a:tailEnd type="none" w="med" len="med"/>
          </a:ln>
        </p:spPr>
        <p:txBody>
          <a:bodyPr wrap="square" lIns="0" tIns="0" rIns="0" bIns="0">
            <a:noAutofit/>
          </a:bodyPr>
          <a:lstStyle/>
          <a:p>
            <a:endParaRPr lang="id-ID" sz="2025"/>
          </a:p>
        </p:txBody>
      </p:sp>
      <p:sp>
        <p:nvSpPr>
          <p:cNvPr id="8" name="Freeform 7"/>
          <p:cNvSpPr>
            <a:spLocks/>
          </p:cNvSpPr>
          <p:nvPr/>
        </p:nvSpPr>
        <p:spPr bwMode="auto">
          <a:xfrm>
            <a:off x="3213108" y="3550173"/>
            <a:ext cx="2426359" cy="3126751"/>
          </a:xfrm>
          <a:custGeom>
            <a:avLst/>
            <a:gdLst>
              <a:gd name="connsiteX0" fmla="*/ 1407705 w 2799575"/>
              <a:gd name="connsiteY0" fmla="*/ 0 h 3722688"/>
              <a:gd name="connsiteX1" fmla="*/ 1967279 w 2799575"/>
              <a:gd name="connsiteY1" fmla="*/ 2367193 h 3722688"/>
              <a:gd name="connsiteX2" fmla="*/ 2787088 w 2799575"/>
              <a:gd name="connsiteY2" fmla="*/ 3709203 h 3722688"/>
              <a:gd name="connsiteX3" fmla="*/ 2799575 w 2799575"/>
              <a:gd name="connsiteY3" fmla="*/ 3722688 h 3722688"/>
              <a:gd name="connsiteX4" fmla="*/ 0 w 2799575"/>
              <a:gd name="connsiteY4" fmla="*/ 3722688 h 3722688"/>
              <a:gd name="connsiteX5" fmla="*/ 20221 w 2799575"/>
              <a:gd name="connsiteY5" fmla="*/ 3706582 h 3722688"/>
              <a:gd name="connsiteX6" fmla="*/ 902025 w 2799575"/>
              <a:gd name="connsiteY6" fmla="*/ 2367542 h 3722688"/>
              <a:gd name="connsiteX7" fmla="*/ 1407705 w 2799575"/>
              <a:gd name="connsiteY7" fmla="*/ 0 h 3722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99575" h="3722688">
                <a:moveTo>
                  <a:pt x="1407705" y="0"/>
                </a:moveTo>
                <a:cubicBezTo>
                  <a:pt x="1407705" y="0"/>
                  <a:pt x="1719895" y="1691201"/>
                  <a:pt x="1967279" y="2367193"/>
                </a:cubicBezTo>
                <a:cubicBezTo>
                  <a:pt x="2214554" y="3042837"/>
                  <a:pt x="2637265" y="3544742"/>
                  <a:pt x="2787088" y="3709203"/>
                </a:cubicBezTo>
                <a:lnTo>
                  <a:pt x="2799575" y="3722688"/>
                </a:lnTo>
                <a:lnTo>
                  <a:pt x="0" y="3722688"/>
                </a:lnTo>
                <a:lnTo>
                  <a:pt x="20221" y="3706582"/>
                </a:lnTo>
                <a:cubicBezTo>
                  <a:pt x="166375" y="3586468"/>
                  <a:pt x="585768" y="3189140"/>
                  <a:pt x="902025" y="2367542"/>
                </a:cubicBezTo>
                <a:cubicBezTo>
                  <a:pt x="1291398" y="1356344"/>
                  <a:pt x="1407705" y="0"/>
                  <a:pt x="1407705" y="0"/>
                </a:cubicBezTo>
                <a:close/>
              </a:path>
            </a:pathLst>
          </a:custGeom>
          <a:gradFill rotWithShape="0">
            <a:gsLst>
              <a:gs pos="0">
                <a:schemeClr val="accent6">
                  <a:alpha val="75000"/>
                </a:schemeClr>
              </a:gs>
              <a:gs pos="51000">
                <a:schemeClr val="accent6">
                  <a:alpha val="75000"/>
                  <a:lumMod val="60000"/>
                  <a:lumOff val="40000"/>
                </a:schemeClr>
              </a:gs>
              <a:gs pos="100000">
                <a:schemeClr val="accent6">
                  <a:alpha val="75000"/>
                </a:schemeClr>
              </a:gs>
            </a:gsLst>
            <a:lin ang="5400000" scaled="1"/>
          </a:gradFill>
          <a:ln w="25400" cap="flat">
            <a:noFill/>
            <a:prstDash val="solid"/>
            <a:miter lim="800000"/>
            <a:headEnd type="none" w="med" len="med"/>
            <a:tailEnd type="none" w="med" len="med"/>
          </a:ln>
        </p:spPr>
        <p:txBody>
          <a:bodyPr wrap="square" lIns="0" tIns="0" rIns="0" bIns="0">
            <a:noAutofit/>
          </a:bodyPr>
          <a:lstStyle/>
          <a:p>
            <a:endParaRPr lang="id-ID" sz="2025"/>
          </a:p>
        </p:txBody>
      </p:sp>
      <p:sp>
        <p:nvSpPr>
          <p:cNvPr id="9" name="Freeform 8"/>
          <p:cNvSpPr>
            <a:spLocks/>
          </p:cNvSpPr>
          <p:nvPr/>
        </p:nvSpPr>
        <p:spPr bwMode="auto">
          <a:xfrm>
            <a:off x="4426286" y="4258291"/>
            <a:ext cx="2426359" cy="2418633"/>
          </a:xfrm>
          <a:custGeom>
            <a:avLst/>
            <a:gdLst>
              <a:gd name="connsiteX0" fmla="*/ 1407705 w 2799575"/>
              <a:gd name="connsiteY0" fmla="*/ 0 h 3722688"/>
              <a:gd name="connsiteX1" fmla="*/ 1967279 w 2799575"/>
              <a:gd name="connsiteY1" fmla="*/ 2367193 h 3722688"/>
              <a:gd name="connsiteX2" fmla="*/ 2787088 w 2799575"/>
              <a:gd name="connsiteY2" fmla="*/ 3709203 h 3722688"/>
              <a:gd name="connsiteX3" fmla="*/ 2799575 w 2799575"/>
              <a:gd name="connsiteY3" fmla="*/ 3722688 h 3722688"/>
              <a:gd name="connsiteX4" fmla="*/ 0 w 2799575"/>
              <a:gd name="connsiteY4" fmla="*/ 3722688 h 3722688"/>
              <a:gd name="connsiteX5" fmla="*/ 20221 w 2799575"/>
              <a:gd name="connsiteY5" fmla="*/ 3706582 h 3722688"/>
              <a:gd name="connsiteX6" fmla="*/ 902025 w 2799575"/>
              <a:gd name="connsiteY6" fmla="*/ 2367542 h 3722688"/>
              <a:gd name="connsiteX7" fmla="*/ 1407705 w 2799575"/>
              <a:gd name="connsiteY7" fmla="*/ 0 h 3722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99575" h="3722688">
                <a:moveTo>
                  <a:pt x="1407705" y="0"/>
                </a:moveTo>
                <a:cubicBezTo>
                  <a:pt x="1407705" y="0"/>
                  <a:pt x="1719895" y="1691201"/>
                  <a:pt x="1967279" y="2367193"/>
                </a:cubicBezTo>
                <a:cubicBezTo>
                  <a:pt x="2214554" y="3042837"/>
                  <a:pt x="2637265" y="3544742"/>
                  <a:pt x="2787088" y="3709203"/>
                </a:cubicBezTo>
                <a:lnTo>
                  <a:pt x="2799575" y="3722688"/>
                </a:lnTo>
                <a:lnTo>
                  <a:pt x="0" y="3722688"/>
                </a:lnTo>
                <a:lnTo>
                  <a:pt x="20221" y="3706582"/>
                </a:lnTo>
                <a:cubicBezTo>
                  <a:pt x="166375" y="3586468"/>
                  <a:pt x="585768" y="3189140"/>
                  <a:pt x="902025" y="2367542"/>
                </a:cubicBezTo>
                <a:cubicBezTo>
                  <a:pt x="1291398" y="1356344"/>
                  <a:pt x="1407705" y="0"/>
                  <a:pt x="1407705" y="0"/>
                </a:cubicBezTo>
                <a:close/>
              </a:path>
            </a:pathLst>
          </a:custGeom>
          <a:gradFill rotWithShape="0">
            <a:gsLst>
              <a:gs pos="0">
                <a:schemeClr val="accent3">
                  <a:alpha val="75000"/>
                </a:schemeClr>
              </a:gs>
              <a:gs pos="50000">
                <a:schemeClr val="accent3">
                  <a:lumMod val="60000"/>
                  <a:lumOff val="40000"/>
                  <a:alpha val="75000"/>
                </a:schemeClr>
              </a:gs>
              <a:gs pos="100000">
                <a:schemeClr val="accent3">
                  <a:alpha val="75000"/>
                </a:schemeClr>
              </a:gs>
            </a:gsLst>
            <a:lin ang="5400000" scaled="1"/>
          </a:gradFill>
          <a:ln w="25400" cap="flat">
            <a:noFill/>
            <a:prstDash val="solid"/>
            <a:miter lim="800000"/>
            <a:headEnd type="none" w="med" len="med"/>
            <a:tailEnd type="none" w="med" len="med"/>
          </a:ln>
        </p:spPr>
        <p:txBody>
          <a:bodyPr wrap="square" lIns="0" tIns="0" rIns="0" bIns="0">
            <a:noAutofit/>
          </a:bodyPr>
          <a:lstStyle/>
          <a:p>
            <a:endParaRPr lang="id-ID" sz="2025"/>
          </a:p>
        </p:txBody>
      </p:sp>
      <p:sp>
        <p:nvSpPr>
          <p:cNvPr id="10" name="Freeform 9"/>
          <p:cNvSpPr>
            <a:spLocks/>
          </p:cNvSpPr>
          <p:nvPr/>
        </p:nvSpPr>
        <p:spPr bwMode="auto">
          <a:xfrm>
            <a:off x="5639465" y="3695756"/>
            <a:ext cx="2426359" cy="2981168"/>
          </a:xfrm>
          <a:custGeom>
            <a:avLst/>
            <a:gdLst>
              <a:gd name="connsiteX0" fmla="*/ 1407705 w 2799575"/>
              <a:gd name="connsiteY0" fmla="*/ 0 h 3722688"/>
              <a:gd name="connsiteX1" fmla="*/ 1967279 w 2799575"/>
              <a:gd name="connsiteY1" fmla="*/ 2367193 h 3722688"/>
              <a:gd name="connsiteX2" fmla="*/ 2787088 w 2799575"/>
              <a:gd name="connsiteY2" fmla="*/ 3709203 h 3722688"/>
              <a:gd name="connsiteX3" fmla="*/ 2799575 w 2799575"/>
              <a:gd name="connsiteY3" fmla="*/ 3722688 h 3722688"/>
              <a:gd name="connsiteX4" fmla="*/ 0 w 2799575"/>
              <a:gd name="connsiteY4" fmla="*/ 3722688 h 3722688"/>
              <a:gd name="connsiteX5" fmla="*/ 20221 w 2799575"/>
              <a:gd name="connsiteY5" fmla="*/ 3706582 h 3722688"/>
              <a:gd name="connsiteX6" fmla="*/ 902025 w 2799575"/>
              <a:gd name="connsiteY6" fmla="*/ 2367542 h 3722688"/>
              <a:gd name="connsiteX7" fmla="*/ 1407705 w 2799575"/>
              <a:gd name="connsiteY7" fmla="*/ 0 h 3722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99575" h="3722688">
                <a:moveTo>
                  <a:pt x="1407705" y="0"/>
                </a:moveTo>
                <a:cubicBezTo>
                  <a:pt x="1407705" y="0"/>
                  <a:pt x="1719895" y="1691201"/>
                  <a:pt x="1967279" y="2367193"/>
                </a:cubicBezTo>
                <a:cubicBezTo>
                  <a:pt x="2214554" y="3042837"/>
                  <a:pt x="2637265" y="3544742"/>
                  <a:pt x="2787088" y="3709203"/>
                </a:cubicBezTo>
                <a:lnTo>
                  <a:pt x="2799575" y="3722688"/>
                </a:lnTo>
                <a:lnTo>
                  <a:pt x="0" y="3722688"/>
                </a:lnTo>
                <a:lnTo>
                  <a:pt x="20221" y="3706582"/>
                </a:lnTo>
                <a:cubicBezTo>
                  <a:pt x="166375" y="3586468"/>
                  <a:pt x="585768" y="3189140"/>
                  <a:pt x="902025" y="2367542"/>
                </a:cubicBezTo>
                <a:cubicBezTo>
                  <a:pt x="1291398" y="1356344"/>
                  <a:pt x="1407705" y="0"/>
                  <a:pt x="1407705" y="0"/>
                </a:cubicBezTo>
                <a:close/>
              </a:path>
            </a:pathLst>
          </a:custGeom>
          <a:gradFill rotWithShape="0">
            <a:gsLst>
              <a:gs pos="0">
                <a:schemeClr val="accent4">
                  <a:alpha val="75000"/>
                </a:schemeClr>
              </a:gs>
              <a:gs pos="50000">
                <a:schemeClr val="accent4">
                  <a:lumMod val="60000"/>
                  <a:lumOff val="40000"/>
                  <a:alpha val="75000"/>
                </a:schemeClr>
              </a:gs>
              <a:gs pos="100000">
                <a:schemeClr val="accent4">
                  <a:alpha val="75000"/>
                </a:schemeClr>
              </a:gs>
            </a:gsLst>
            <a:lin ang="5400000" scaled="1"/>
          </a:gradFill>
          <a:ln w="25400" cap="flat">
            <a:noFill/>
            <a:prstDash val="solid"/>
            <a:miter lim="800000"/>
            <a:headEnd type="none" w="med" len="med"/>
            <a:tailEnd type="none" w="med" len="med"/>
          </a:ln>
        </p:spPr>
        <p:txBody>
          <a:bodyPr wrap="square" lIns="0" tIns="0" rIns="0" bIns="0">
            <a:noAutofit/>
          </a:bodyPr>
          <a:lstStyle/>
          <a:p>
            <a:endParaRPr lang="id-ID" sz="2025"/>
          </a:p>
        </p:txBody>
      </p:sp>
      <p:sp>
        <p:nvSpPr>
          <p:cNvPr id="14" name="Freeform 13"/>
          <p:cNvSpPr>
            <a:spLocks noEditPoints="1"/>
          </p:cNvSpPr>
          <p:nvPr/>
        </p:nvSpPr>
        <p:spPr bwMode="auto">
          <a:xfrm>
            <a:off x="3064165" y="6878053"/>
            <a:ext cx="268442" cy="402662"/>
          </a:xfrm>
          <a:custGeom>
            <a:avLst/>
            <a:gdLst>
              <a:gd name="T0" fmla="*/ 90 w 293"/>
              <a:gd name="T1" fmla="*/ 383 h 400"/>
              <a:gd name="T2" fmla="*/ 147 w 293"/>
              <a:gd name="T3" fmla="*/ 400 h 400"/>
              <a:gd name="T4" fmla="*/ 203 w 293"/>
              <a:gd name="T5" fmla="*/ 383 h 400"/>
              <a:gd name="T6" fmla="*/ 203 w 293"/>
              <a:gd name="T7" fmla="*/ 342 h 400"/>
              <a:gd name="T8" fmla="*/ 90 w 293"/>
              <a:gd name="T9" fmla="*/ 342 h 400"/>
              <a:gd name="T10" fmla="*/ 90 w 293"/>
              <a:gd name="T11" fmla="*/ 383 h 400"/>
              <a:gd name="T12" fmla="*/ 201 w 293"/>
              <a:gd name="T13" fmla="*/ 318 h 400"/>
              <a:gd name="T14" fmla="*/ 286 w 293"/>
              <a:gd name="T15" fmla="*/ 116 h 400"/>
              <a:gd name="T16" fmla="*/ 147 w 293"/>
              <a:gd name="T17" fmla="*/ 0 h 400"/>
              <a:gd name="T18" fmla="*/ 7 w 293"/>
              <a:gd name="T19" fmla="*/ 116 h 400"/>
              <a:gd name="T20" fmla="*/ 93 w 293"/>
              <a:gd name="T21" fmla="*/ 318 h 400"/>
              <a:gd name="T22" fmla="*/ 201 w 293"/>
              <a:gd name="T23" fmla="*/ 318 h 400"/>
              <a:gd name="T24" fmla="*/ 50 w 293"/>
              <a:gd name="T25" fmla="*/ 119 h 400"/>
              <a:gd name="T26" fmla="*/ 147 w 293"/>
              <a:gd name="T27" fmla="*/ 41 h 400"/>
              <a:gd name="T28" fmla="*/ 244 w 293"/>
              <a:gd name="T29" fmla="*/ 119 h 400"/>
              <a:gd name="T30" fmla="*/ 208 w 293"/>
              <a:gd name="T31" fmla="*/ 198 h 400"/>
              <a:gd name="T32" fmla="*/ 163 w 293"/>
              <a:gd name="T33" fmla="*/ 283 h 400"/>
              <a:gd name="T34" fmla="*/ 130 w 293"/>
              <a:gd name="T35" fmla="*/ 283 h 400"/>
              <a:gd name="T36" fmla="*/ 86 w 293"/>
              <a:gd name="T37" fmla="*/ 198 h 400"/>
              <a:gd name="T38" fmla="*/ 50 w 293"/>
              <a:gd name="T39" fmla="*/ 119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3" h="400">
                <a:moveTo>
                  <a:pt x="90" y="383"/>
                </a:moveTo>
                <a:cubicBezTo>
                  <a:pt x="106" y="393"/>
                  <a:pt x="125" y="400"/>
                  <a:pt x="147" y="400"/>
                </a:cubicBezTo>
                <a:cubicBezTo>
                  <a:pt x="169" y="400"/>
                  <a:pt x="187" y="393"/>
                  <a:pt x="203" y="383"/>
                </a:cubicBezTo>
                <a:cubicBezTo>
                  <a:pt x="203" y="342"/>
                  <a:pt x="203" y="342"/>
                  <a:pt x="203" y="342"/>
                </a:cubicBezTo>
                <a:cubicBezTo>
                  <a:pt x="90" y="342"/>
                  <a:pt x="90" y="342"/>
                  <a:pt x="90" y="342"/>
                </a:cubicBezTo>
                <a:lnTo>
                  <a:pt x="90" y="383"/>
                </a:lnTo>
                <a:close/>
                <a:moveTo>
                  <a:pt x="201" y="318"/>
                </a:moveTo>
                <a:cubicBezTo>
                  <a:pt x="201" y="231"/>
                  <a:pt x="293" y="203"/>
                  <a:pt x="286" y="116"/>
                </a:cubicBezTo>
                <a:cubicBezTo>
                  <a:pt x="282" y="61"/>
                  <a:pt x="245" y="0"/>
                  <a:pt x="147" y="0"/>
                </a:cubicBezTo>
                <a:cubicBezTo>
                  <a:pt x="49" y="0"/>
                  <a:pt x="12" y="61"/>
                  <a:pt x="7" y="116"/>
                </a:cubicBezTo>
                <a:cubicBezTo>
                  <a:pt x="0" y="203"/>
                  <a:pt x="93" y="231"/>
                  <a:pt x="93" y="318"/>
                </a:cubicBezTo>
                <a:lnTo>
                  <a:pt x="201" y="318"/>
                </a:lnTo>
                <a:close/>
                <a:moveTo>
                  <a:pt x="50" y="119"/>
                </a:moveTo>
                <a:cubicBezTo>
                  <a:pt x="54" y="67"/>
                  <a:pt x="89" y="41"/>
                  <a:pt x="147" y="41"/>
                </a:cubicBezTo>
                <a:cubicBezTo>
                  <a:pt x="204" y="41"/>
                  <a:pt x="240" y="67"/>
                  <a:pt x="244" y="119"/>
                </a:cubicBezTo>
                <a:cubicBezTo>
                  <a:pt x="246" y="148"/>
                  <a:pt x="230" y="167"/>
                  <a:pt x="208" y="198"/>
                </a:cubicBezTo>
                <a:cubicBezTo>
                  <a:pt x="192" y="221"/>
                  <a:pt x="172" y="248"/>
                  <a:pt x="163" y="283"/>
                </a:cubicBezTo>
                <a:cubicBezTo>
                  <a:pt x="130" y="283"/>
                  <a:pt x="130" y="283"/>
                  <a:pt x="130" y="283"/>
                </a:cubicBezTo>
                <a:cubicBezTo>
                  <a:pt x="121" y="248"/>
                  <a:pt x="102" y="221"/>
                  <a:pt x="86" y="198"/>
                </a:cubicBezTo>
                <a:cubicBezTo>
                  <a:pt x="64" y="167"/>
                  <a:pt x="47" y="148"/>
                  <a:pt x="50" y="119"/>
                </a:cubicBezTo>
                <a:close/>
              </a:path>
            </a:pathLst>
          </a:custGeom>
          <a:solidFill>
            <a:schemeClr val="tx1"/>
          </a:solidFill>
          <a:ln w="38100">
            <a:noFill/>
          </a:ln>
        </p:spPr>
        <p:txBody>
          <a:bodyPr vert="horz" wrap="square" lIns="96772" tIns="48386" rIns="96772" bIns="48386" numCol="1" anchor="t" anchorCtr="0" compatLnSpc="1">
            <a:prstTxWarp prst="textNoShape">
              <a:avLst/>
            </a:prstTxWarp>
          </a:bodyPr>
          <a:lstStyle/>
          <a:p>
            <a:endParaRPr lang="en-US" sz="2688" dirty="0"/>
          </a:p>
        </p:txBody>
      </p:sp>
      <p:sp>
        <p:nvSpPr>
          <p:cNvPr id="16" name="Freeform 11"/>
          <p:cNvSpPr>
            <a:spLocks noEditPoints="1"/>
          </p:cNvSpPr>
          <p:nvPr/>
        </p:nvSpPr>
        <p:spPr bwMode="auto">
          <a:xfrm>
            <a:off x="5395130" y="6860584"/>
            <a:ext cx="453922" cy="454403"/>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tx1"/>
          </a:solidFill>
          <a:ln w="38100">
            <a:noFill/>
          </a:ln>
        </p:spPr>
        <p:txBody>
          <a:bodyPr vert="horz" wrap="square" lIns="68580" tIns="34290" rIns="68580" bIns="34290" numCol="1" anchor="t" anchorCtr="0" compatLnSpc="1">
            <a:prstTxWarp prst="textNoShape">
              <a:avLst/>
            </a:prstTxWarp>
          </a:bodyPr>
          <a:lstStyle/>
          <a:p>
            <a:endParaRPr lang="en-US" sz="2025" dirty="0"/>
          </a:p>
        </p:txBody>
      </p:sp>
      <p:sp>
        <p:nvSpPr>
          <p:cNvPr id="22" name="Freeform 6"/>
          <p:cNvSpPr>
            <a:spLocks noEditPoints="1"/>
          </p:cNvSpPr>
          <p:nvPr/>
        </p:nvSpPr>
        <p:spPr bwMode="auto">
          <a:xfrm>
            <a:off x="6628254" y="6902805"/>
            <a:ext cx="347032" cy="381735"/>
          </a:xfrm>
          <a:custGeom>
            <a:avLst/>
            <a:gdLst>
              <a:gd name="T0" fmla="*/ 280 w 320"/>
              <a:gd name="T1" fmla="*/ 0 h 320"/>
              <a:gd name="T2" fmla="*/ 119 w 320"/>
              <a:gd name="T3" fmla="*/ 0 h 320"/>
              <a:gd name="T4" fmla="*/ 80 w 320"/>
              <a:gd name="T5" fmla="*/ 39 h 320"/>
              <a:gd name="T6" fmla="*/ 80 w 320"/>
              <a:gd name="T7" fmla="*/ 200 h 320"/>
              <a:gd name="T8" fmla="*/ 120 w 320"/>
              <a:gd name="T9" fmla="*/ 240 h 320"/>
              <a:gd name="T10" fmla="*/ 280 w 320"/>
              <a:gd name="T11" fmla="*/ 240 h 320"/>
              <a:gd name="T12" fmla="*/ 320 w 320"/>
              <a:gd name="T13" fmla="*/ 200 h 320"/>
              <a:gd name="T14" fmla="*/ 320 w 320"/>
              <a:gd name="T15" fmla="*/ 40 h 320"/>
              <a:gd name="T16" fmla="*/ 280 w 320"/>
              <a:gd name="T17" fmla="*/ 0 h 320"/>
              <a:gd name="T18" fmla="*/ 280 w 320"/>
              <a:gd name="T19" fmla="*/ 200 h 320"/>
              <a:gd name="T20" fmla="*/ 120 w 320"/>
              <a:gd name="T21" fmla="*/ 200 h 320"/>
              <a:gd name="T22" fmla="*/ 120 w 320"/>
              <a:gd name="T23" fmla="*/ 40 h 320"/>
              <a:gd name="T24" fmla="*/ 280 w 320"/>
              <a:gd name="T25" fmla="*/ 40 h 320"/>
              <a:gd name="T26" fmla="*/ 280 w 320"/>
              <a:gd name="T27" fmla="*/ 200 h 320"/>
              <a:gd name="T28" fmla="*/ 40 w 320"/>
              <a:gd name="T29" fmla="*/ 160 h 320"/>
              <a:gd name="T30" fmla="*/ 0 w 320"/>
              <a:gd name="T31" fmla="*/ 160 h 320"/>
              <a:gd name="T32" fmla="*/ 0 w 320"/>
              <a:gd name="T33" fmla="*/ 280 h 320"/>
              <a:gd name="T34" fmla="*/ 40 w 320"/>
              <a:gd name="T35" fmla="*/ 320 h 320"/>
              <a:gd name="T36" fmla="*/ 160 w 320"/>
              <a:gd name="T37" fmla="*/ 320 h 320"/>
              <a:gd name="T38" fmla="*/ 160 w 320"/>
              <a:gd name="T39" fmla="*/ 280 h 320"/>
              <a:gd name="T40" fmla="*/ 40 w 320"/>
              <a:gd name="T41" fmla="*/ 280 h 320"/>
              <a:gd name="T42" fmla="*/ 40 w 320"/>
              <a:gd name="T43" fmla="*/ 16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0" h="320">
                <a:moveTo>
                  <a:pt x="280" y="0"/>
                </a:moveTo>
                <a:cubicBezTo>
                  <a:pt x="119" y="0"/>
                  <a:pt x="119" y="0"/>
                  <a:pt x="119" y="0"/>
                </a:cubicBezTo>
                <a:cubicBezTo>
                  <a:pt x="97" y="0"/>
                  <a:pt x="80" y="17"/>
                  <a:pt x="80" y="39"/>
                </a:cubicBezTo>
                <a:cubicBezTo>
                  <a:pt x="80" y="200"/>
                  <a:pt x="80" y="200"/>
                  <a:pt x="80" y="200"/>
                </a:cubicBezTo>
                <a:cubicBezTo>
                  <a:pt x="80" y="222"/>
                  <a:pt x="98" y="240"/>
                  <a:pt x="120" y="240"/>
                </a:cubicBezTo>
                <a:cubicBezTo>
                  <a:pt x="280" y="240"/>
                  <a:pt x="280" y="240"/>
                  <a:pt x="280" y="240"/>
                </a:cubicBezTo>
                <a:cubicBezTo>
                  <a:pt x="302" y="240"/>
                  <a:pt x="320" y="222"/>
                  <a:pt x="320" y="200"/>
                </a:cubicBezTo>
                <a:cubicBezTo>
                  <a:pt x="320" y="40"/>
                  <a:pt x="320" y="40"/>
                  <a:pt x="320" y="40"/>
                </a:cubicBezTo>
                <a:cubicBezTo>
                  <a:pt x="320" y="18"/>
                  <a:pt x="302" y="0"/>
                  <a:pt x="280" y="0"/>
                </a:cubicBezTo>
                <a:close/>
                <a:moveTo>
                  <a:pt x="280" y="200"/>
                </a:moveTo>
                <a:cubicBezTo>
                  <a:pt x="120" y="200"/>
                  <a:pt x="120" y="200"/>
                  <a:pt x="120" y="200"/>
                </a:cubicBezTo>
                <a:cubicBezTo>
                  <a:pt x="120" y="40"/>
                  <a:pt x="120" y="40"/>
                  <a:pt x="120" y="40"/>
                </a:cubicBezTo>
                <a:cubicBezTo>
                  <a:pt x="280" y="40"/>
                  <a:pt x="280" y="40"/>
                  <a:pt x="280" y="40"/>
                </a:cubicBezTo>
                <a:lnTo>
                  <a:pt x="280" y="200"/>
                </a:lnTo>
                <a:close/>
                <a:moveTo>
                  <a:pt x="40" y="160"/>
                </a:moveTo>
                <a:cubicBezTo>
                  <a:pt x="0" y="160"/>
                  <a:pt x="0" y="160"/>
                  <a:pt x="0" y="160"/>
                </a:cubicBezTo>
                <a:cubicBezTo>
                  <a:pt x="0" y="280"/>
                  <a:pt x="0" y="280"/>
                  <a:pt x="0" y="280"/>
                </a:cubicBezTo>
                <a:cubicBezTo>
                  <a:pt x="0" y="302"/>
                  <a:pt x="18" y="320"/>
                  <a:pt x="40" y="320"/>
                </a:cubicBezTo>
                <a:cubicBezTo>
                  <a:pt x="160" y="320"/>
                  <a:pt x="160" y="320"/>
                  <a:pt x="160" y="320"/>
                </a:cubicBezTo>
                <a:cubicBezTo>
                  <a:pt x="160" y="280"/>
                  <a:pt x="160" y="280"/>
                  <a:pt x="160" y="280"/>
                </a:cubicBezTo>
                <a:cubicBezTo>
                  <a:pt x="40" y="280"/>
                  <a:pt x="40" y="280"/>
                  <a:pt x="40" y="280"/>
                </a:cubicBezTo>
                <a:lnTo>
                  <a:pt x="40" y="160"/>
                </a:lnTo>
                <a:close/>
              </a:path>
            </a:pathLst>
          </a:custGeom>
          <a:solidFill>
            <a:schemeClr val="tx1"/>
          </a:solidFill>
          <a:ln w="38100">
            <a:noFill/>
          </a:ln>
        </p:spPr>
        <p:txBody>
          <a:bodyPr vert="horz" wrap="square" lIns="68580" tIns="34290" rIns="68580" bIns="34290" numCol="1" anchor="t" anchorCtr="0" compatLnSpc="1">
            <a:prstTxWarp prst="textNoShape">
              <a:avLst/>
            </a:prstTxWarp>
          </a:bodyPr>
          <a:lstStyle/>
          <a:p>
            <a:endParaRPr lang="en-US" sz="2025" dirty="0"/>
          </a:p>
        </p:txBody>
      </p:sp>
      <p:sp>
        <p:nvSpPr>
          <p:cNvPr id="24" name="Freeform 6"/>
          <p:cNvSpPr>
            <a:spLocks noEditPoints="1"/>
          </p:cNvSpPr>
          <p:nvPr/>
        </p:nvSpPr>
        <p:spPr bwMode="auto">
          <a:xfrm>
            <a:off x="4252668" y="6902043"/>
            <a:ext cx="341390" cy="383923"/>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en-US" sz="2025" dirty="0"/>
          </a:p>
        </p:txBody>
      </p:sp>
      <p:grpSp>
        <p:nvGrpSpPr>
          <p:cNvPr id="32" name="Group 31"/>
          <p:cNvGrpSpPr/>
          <p:nvPr/>
        </p:nvGrpSpPr>
        <p:grpSpPr>
          <a:xfrm>
            <a:off x="11406894" y="3158884"/>
            <a:ext cx="4129918" cy="1099407"/>
            <a:chOff x="2674512" y="7470730"/>
            <a:chExt cx="4129918" cy="1099407"/>
          </a:xfrm>
        </p:grpSpPr>
        <p:sp>
          <p:nvSpPr>
            <p:cNvPr id="33" name="Rectangle 32"/>
            <p:cNvSpPr/>
            <p:nvPr/>
          </p:nvSpPr>
          <p:spPr>
            <a:xfrm>
              <a:off x="2674512" y="7862251"/>
              <a:ext cx="4129918" cy="707886"/>
            </a:xfrm>
            <a:prstGeom prst="rect">
              <a:avLst/>
            </a:prstGeom>
          </p:spPr>
          <p:txBody>
            <a:bodyPr wrap="square">
              <a:spAutoFit/>
            </a:bodyPr>
            <a:lstStyle/>
            <a:p>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t>
              </a:r>
              <a:r>
                <a:rPr lang="en-GB" sz="2000" dirty="0" smtClean="0">
                  <a:latin typeface="+mj-lt"/>
                  <a:cs typeface="Segoe UI Light" panose="020B0502040204020203" pitchFamily="34" charset="0"/>
                </a:rPr>
                <a:t>are.</a:t>
              </a:r>
              <a:endParaRPr lang="en-GB" sz="2000" dirty="0">
                <a:latin typeface="+mj-lt"/>
                <a:cs typeface="Segoe UI Light" panose="020B0502040204020203" pitchFamily="34" charset="0"/>
              </a:endParaRPr>
            </a:p>
          </p:txBody>
        </p:sp>
        <p:sp>
          <p:nvSpPr>
            <p:cNvPr id="34" name="Rectangle 33"/>
            <p:cNvSpPr/>
            <p:nvPr/>
          </p:nvSpPr>
          <p:spPr>
            <a:xfrm>
              <a:off x="2674512" y="7470730"/>
              <a:ext cx="3265638" cy="461665"/>
            </a:xfrm>
            <a:prstGeom prst="rect">
              <a:avLst/>
            </a:prstGeom>
          </p:spPr>
          <p:txBody>
            <a:bodyPr wrap="none">
              <a:spAutoFit/>
            </a:bodyPr>
            <a:lstStyle/>
            <a:p>
              <a:r>
                <a:rPr lang="en-GB" sz="2400" dirty="0" smtClean="0">
                  <a:latin typeface="Open Sans" panose="020B0606030504020204" pitchFamily="34" charset="0"/>
                  <a:ea typeface="Open Sans" panose="020B0606030504020204" pitchFamily="34" charset="0"/>
                  <a:cs typeface="Open Sans" panose="020B0606030504020204" pitchFamily="34" charset="0"/>
                </a:rPr>
                <a:t>Analysis Object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5" name="Group 34"/>
          <p:cNvGrpSpPr/>
          <p:nvPr/>
        </p:nvGrpSpPr>
        <p:grpSpPr>
          <a:xfrm>
            <a:off x="11406894" y="4473637"/>
            <a:ext cx="4129918" cy="1099407"/>
            <a:chOff x="2674512" y="7470730"/>
            <a:chExt cx="4129918" cy="1099407"/>
          </a:xfrm>
        </p:grpSpPr>
        <p:sp>
          <p:nvSpPr>
            <p:cNvPr id="36" name="Rectangle 35"/>
            <p:cNvSpPr/>
            <p:nvPr/>
          </p:nvSpPr>
          <p:spPr>
            <a:xfrm>
              <a:off x="2674512" y="7862251"/>
              <a:ext cx="4129918" cy="707886"/>
            </a:xfrm>
            <a:prstGeom prst="rect">
              <a:avLst/>
            </a:prstGeom>
          </p:spPr>
          <p:txBody>
            <a:bodyPr wrap="square">
              <a:spAutoFit/>
            </a:bodyPr>
            <a:lstStyle/>
            <a:p>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t>
              </a:r>
              <a:r>
                <a:rPr lang="en-GB" sz="2000" dirty="0" smtClean="0">
                  <a:latin typeface="+mj-lt"/>
                  <a:cs typeface="Segoe UI Light" panose="020B0502040204020203" pitchFamily="34" charset="0"/>
                </a:rPr>
                <a:t>are.</a:t>
              </a:r>
              <a:endParaRPr lang="en-GB" sz="2000" dirty="0">
                <a:latin typeface="+mj-lt"/>
                <a:cs typeface="Segoe UI Light" panose="020B0502040204020203" pitchFamily="34" charset="0"/>
              </a:endParaRPr>
            </a:p>
          </p:txBody>
        </p:sp>
        <p:sp>
          <p:nvSpPr>
            <p:cNvPr id="37" name="Rectangle 36"/>
            <p:cNvSpPr/>
            <p:nvPr/>
          </p:nvSpPr>
          <p:spPr>
            <a:xfrm>
              <a:off x="2674512" y="7470730"/>
              <a:ext cx="3265638" cy="461665"/>
            </a:xfrm>
            <a:prstGeom prst="rect">
              <a:avLst/>
            </a:prstGeom>
          </p:spPr>
          <p:txBody>
            <a:bodyPr wrap="none">
              <a:spAutoFit/>
            </a:bodyPr>
            <a:lstStyle/>
            <a:p>
              <a:r>
                <a:rPr lang="en-GB" sz="2400" dirty="0" smtClean="0">
                  <a:latin typeface="Open Sans" panose="020B0606030504020204" pitchFamily="34" charset="0"/>
                  <a:ea typeface="Open Sans" panose="020B0606030504020204" pitchFamily="34" charset="0"/>
                  <a:cs typeface="Open Sans" panose="020B0606030504020204" pitchFamily="34" charset="0"/>
                </a:rPr>
                <a:t>Analysis Object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8" name="Group 37"/>
          <p:cNvGrpSpPr/>
          <p:nvPr/>
        </p:nvGrpSpPr>
        <p:grpSpPr>
          <a:xfrm>
            <a:off x="11406894" y="5788390"/>
            <a:ext cx="4129918" cy="1099407"/>
            <a:chOff x="2674512" y="7470730"/>
            <a:chExt cx="4129918" cy="1099407"/>
          </a:xfrm>
        </p:grpSpPr>
        <p:sp>
          <p:nvSpPr>
            <p:cNvPr id="39" name="Rectangle 38"/>
            <p:cNvSpPr/>
            <p:nvPr/>
          </p:nvSpPr>
          <p:spPr>
            <a:xfrm>
              <a:off x="2674512" y="7862251"/>
              <a:ext cx="4129918" cy="707886"/>
            </a:xfrm>
            <a:prstGeom prst="rect">
              <a:avLst/>
            </a:prstGeom>
          </p:spPr>
          <p:txBody>
            <a:bodyPr wrap="square">
              <a:spAutoFit/>
            </a:bodyPr>
            <a:lstStyle/>
            <a:p>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t>
              </a:r>
              <a:r>
                <a:rPr lang="en-GB" sz="2000" dirty="0" smtClean="0">
                  <a:latin typeface="+mj-lt"/>
                  <a:cs typeface="Segoe UI Light" panose="020B0502040204020203" pitchFamily="34" charset="0"/>
                </a:rPr>
                <a:t>are.</a:t>
              </a:r>
              <a:endParaRPr lang="en-GB" sz="2000" dirty="0">
                <a:latin typeface="+mj-lt"/>
                <a:cs typeface="Segoe UI Light" panose="020B0502040204020203" pitchFamily="34" charset="0"/>
              </a:endParaRPr>
            </a:p>
          </p:txBody>
        </p:sp>
        <p:sp>
          <p:nvSpPr>
            <p:cNvPr id="40" name="Rectangle 39"/>
            <p:cNvSpPr/>
            <p:nvPr/>
          </p:nvSpPr>
          <p:spPr>
            <a:xfrm>
              <a:off x="2674512" y="7470730"/>
              <a:ext cx="3265638" cy="461665"/>
            </a:xfrm>
            <a:prstGeom prst="rect">
              <a:avLst/>
            </a:prstGeom>
          </p:spPr>
          <p:txBody>
            <a:bodyPr wrap="none">
              <a:spAutoFit/>
            </a:bodyPr>
            <a:lstStyle/>
            <a:p>
              <a:r>
                <a:rPr lang="en-GB" sz="2400" dirty="0" smtClean="0">
                  <a:latin typeface="Open Sans" panose="020B0606030504020204" pitchFamily="34" charset="0"/>
                  <a:ea typeface="Open Sans" panose="020B0606030504020204" pitchFamily="34" charset="0"/>
                  <a:cs typeface="Open Sans" panose="020B0606030504020204" pitchFamily="34" charset="0"/>
                </a:rPr>
                <a:t>Analysis Object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1" name="Group 40"/>
          <p:cNvGrpSpPr/>
          <p:nvPr/>
        </p:nvGrpSpPr>
        <p:grpSpPr>
          <a:xfrm>
            <a:off x="11406894" y="7103143"/>
            <a:ext cx="4129918" cy="1099407"/>
            <a:chOff x="2674512" y="7470730"/>
            <a:chExt cx="4129918" cy="1099407"/>
          </a:xfrm>
        </p:grpSpPr>
        <p:sp>
          <p:nvSpPr>
            <p:cNvPr id="42" name="Rectangle 41"/>
            <p:cNvSpPr/>
            <p:nvPr/>
          </p:nvSpPr>
          <p:spPr>
            <a:xfrm>
              <a:off x="2674512" y="7862251"/>
              <a:ext cx="4129918" cy="707886"/>
            </a:xfrm>
            <a:prstGeom prst="rect">
              <a:avLst/>
            </a:prstGeom>
          </p:spPr>
          <p:txBody>
            <a:bodyPr wrap="square">
              <a:spAutoFit/>
            </a:bodyPr>
            <a:lstStyle/>
            <a:p>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t>
              </a:r>
              <a:r>
                <a:rPr lang="en-GB" sz="2000" dirty="0" smtClean="0">
                  <a:latin typeface="+mj-lt"/>
                  <a:cs typeface="Segoe UI Light" panose="020B0502040204020203" pitchFamily="34" charset="0"/>
                </a:rPr>
                <a:t>are.</a:t>
              </a:r>
              <a:endParaRPr lang="en-GB" sz="2000" dirty="0">
                <a:latin typeface="+mj-lt"/>
                <a:cs typeface="Segoe UI Light" panose="020B0502040204020203" pitchFamily="34" charset="0"/>
              </a:endParaRPr>
            </a:p>
          </p:txBody>
        </p:sp>
        <p:sp>
          <p:nvSpPr>
            <p:cNvPr id="43" name="Rectangle 42"/>
            <p:cNvSpPr/>
            <p:nvPr/>
          </p:nvSpPr>
          <p:spPr>
            <a:xfrm>
              <a:off x="2674512" y="7470730"/>
              <a:ext cx="3265638" cy="461665"/>
            </a:xfrm>
            <a:prstGeom prst="rect">
              <a:avLst/>
            </a:prstGeom>
          </p:spPr>
          <p:txBody>
            <a:bodyPr wrap="none">
              <a:spAutoFit/>
            </a:bodyPr>
            <a:lstStyle/>
            <a:p>
              <a:r>
                <a:rPr lang="en-GB" sz="2400" dirty="0" smtClean="0">
                  <a:latin typeface="Open Sans" panose="020B0606030504020204" pitchFamily="34" charset="0"/>
                  <a:ea typeface="Open Sans" panose="020B0606030504020204" pitchFamily="34" charset="0"/>
                  <a:cs typeface="Open Sans" panose="020B0606030504020204" pitchFamily="34" charset="0"/>
                </a:rPr>
                <a:t>Analysis Object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44" name="Freeform 43"/>
          <p:cNvSpPr>
            <a:spLocks noEditPoints="1"/>
          </p:cNvSpPr>
          <p:nvPr/>
        </p:nvSpPr>
        <p:spPr bwMode="auto">
          <a:xfrm>
            <a:off x="10721941" y="3481491"/>
            <a:ext cx="324815" cy="487221"/>
          </a:xfrm>
          <a:custGeom>
            <a:avLst/>
            <a:gdLst>
              <a:gd name="T0" fmla="*/ 90 w 293"/>
              <a:gd name="T1" fmla="*/ 383 h 400"/>
              <a:gd name="T2" fmla="*/ 147 w 293"/>
              <a:gd name="T3" fmla="*/ 400 h 400"/>
              <a:gd name="T4" fmla="*/ 203 w 293"/>
              <a:gd name="T5" fmla="*/ 383 h 400"/>
              <a:gd name="T6" fmla="*/ 203 w 293"/>
              <a:gd name="T7" fmla="*/ 342 h 400"/>
              <a:gd name="T8" fmla="*/ 90 w 293"/>
              <a:gd name="T9" fmla="*/ 342 h 400"/>
              <a:gd name="T10" fmla="*/ 90 w 293"/>
              <a:gd name="T11" fmla="*/ 383 h 400"/>
              <a:gd name="T12" fmla="*/ 201 w 293"/>
              <a:gd name="T13" fmla="*/ 318 h 400"/>
              <a:gd name="T14" fmla="*/ 286 w 293"/>
              <a:gd name="T15" fmla="*/ 116 h 400"/>
              <a:gd name="T16" fmla="*/ 147 w 293"/>
              <a:gd name="T17" fmla="*/ 0 h 400"/>
              <a:gd name="T18" fmla="*/ 7 w 293"/>
              <a:gd name="T19" fmla="*/ 116 h 400"/>
              <a:gd name="T20" fmla="*/ 93 w 293"/>
              <a:gd name="T21" fmla="*/ 318 h 400"/>
              <a:gd name="T22" fmla="*/ 201 w 293"/>
              <a:gd name="T23" fmla="*/ 318 h 400"/>
              <a:gd name="T24" fmla="*/ 50 w 293"/>
              <a:gd name="T25" fmla="*/ 119 h 400"/>
              <a:gd name="T26" fmla="*/ 147 w 293"/>
              <a:gd name="T27" fmla="*/ 41 h 400"/>
              <a:gd name="T28" fmla="*/ 244 w 293"/>
              <a:gd name="T29" fmla="*/ 119 h 400"/>
              <a:gd name="T30" fmla="*/ 208 w 293"/>
              <a:gd name="T31" fmla="*/ 198 h 400"/>
              <a:gd name="T32" fmla="*/ 163 w 293"/>
              <a:gd name="T33" fmla="*/ 283 h 400"/>
              <a:gd name="T34" fmla="*/ 130 w 293"/>
              <a:gd name="T35" fmla="*/ 283 h 400"/>
              <a:gd name="T36" fmla="*/ 86 w 293"/>
              <a:gd name="T37" fmla="*/ 198 h 400"/>
              <a:gd name="T38" fmla="*/ 50 w 293"/>
              <a:gd name="T39" fmla="*/ 119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3" h="400">
                <a:moveTo>
                  <a:pt x="90" y="383"/>
                </a:moveTo>
                <a:cubicBezTo>
                  <a:pt x="106" y="393"/>
                  <a:pt x="125" y="400"/>
                  <a:pt x="147" y="400"/>
                </a:cubicBezTo>
                <a:cubicBezTo>
                  <a:pt x="169" y="400"/>
                  <a:pt x="187" y="393"/>
                  <a:pt x="203" y="383"/>
                </a:cubicBezTo>
                <a:cubicBezTo>
                  <a:pt x="203" y="342"/>
                  <a:pt x="203" y="342"/>
                  <a:pt x="203" y="342"/>
                </a:cubicBezTo>
                <a:cubicBezTo>
                  <a:pt x="90" y="342"/>
                  <a:pt x="90" y="342"/>
                  <a:pt x="90" y="342"/>
                </a:cubicBezTo>
                <a:lnTo>
                  <a:pt x="90" y="383"/>
                </a:lnTo>
                <a:close/>
                <a:moveTo>
                  <a:pt x="201" y="318"/>
                </a:moveTo>
                <a:cubicBezTo>
                  <a:pt x="201" y="231"/>
                  <a:pt x="293" y="203"/>
                  <a:pt x="286" y="116"/>
                </a:cubicBezTo>
                <a:cubicBezTo>
                  <a:pt x="282" y="61"/>
                  <a:pt x="245" y="0"/>
                  <a:pt x="147" y="0"/>
                </a:cubicBezTo>
                <a:cubicBezTo>
                  <a:pt x="49" y="0"/>
                  <a:pt x="12" y="61"/>
                  <a:pt x="7" y="116"/>
                </a:cubicBezTo>
                <a:cubicBezTo>
                  <a:pt x="0" y="203"/>
                  <a:pt x="93" y="231"/>
                  <a:pt x="93" y="318"/>
                </a:cubicBezTo>
                <a:lnTo>
                  <a:pt x="201" y="318"/>
                </a:lnTo>
                <a:close/>
                <a:moveTo>
                  <a:pt x="50" y="119"/>
                </a:moveTo>
                <a:cubicBezTo>
                  <a:pt x="54" y="67"/>
                  <a:pt x="89" y="41"/>
                  <a:pt x="147" y="41"/>
                </a:cubicBezTo>
                <a:cubicBezTo>
                  <a:pt x="204" y="41"/>
                  <a:pt x="240" y="67"/>
                  <a:pt x="244" y="119"/>
                </a:cubicBezTo>
                <a:cubicBezTo>
                  <a:pt x="246" y="148"/>
                  <a:pt x="230" y="167"/>
                  <a:pt x="208" y="198"/>
                </a:cubicBezTo>
                <a:cubicBezTo>
                  <a:pt x="192" y="221"/>
                  <a:pt x="172" y="248"/>
                  <a:pt x="163" y="283"/>
                </a:cubicBezTo>
                <a:cubicBezTo>
                  <a:pt x="130" y="283"/>
                  <a:pt x="130" y="283"/>
                  <a:pt x="130" y="283"/>
                </a:cubicBezTo>
                <a:cubicBezTo>
                  <a:pt x="121" y="248"/>
                  <a:pt x="102" y="221"/>
                  <a:pt x="86" y="198"/>
                </a:cubicBezTo>
                <a:cubicBezTo>
                  <a:pt x="64" y="167"/>
                  <a:pt x="47" y="148"/>
                  <a:pt x="50" y="119"/>
                </a:cubicBezTo>
                <a:close/>
              </a:path>
            </a:pathLst>
          </a:custGeom>
          <a:solidFill>
            <a:schemeClr val="accent5"/>
          </a:solidFill>
          <a:ln w="38100">
            <a:noFill/>
          </a:ln>
        </p:spPr>
        <p:txBody>
          <a:bodyPr vert="horz" wrap="square" lIns="96772" tIns="48386" rIns="96772" bIns="48386" numCol="1" anchor="t" anchorCtr="0" compatLnSpc="1">
            <a:prstTxWarp prst="textNoShape">
              <a:avLst/>
            </a:prstTxWarp>
          </a:bodyPr>
          <a:lstStyle/>
          <a:p>
            <a:endParaRPr lang="en-US" sz="2688" dirty="0"/>
          </a:p>
        </p:txBody>
      </p:sp>
      <p:sp>
        <p:nvSpPr>
          <p:cNvPr id="45" name="Freeform 11"/>
          <p:cNvSpPr>
            <a:spLocks noEditPoints="1"/>
          </p:cNvSpPr>
          <p:nvPr/>
        </p:nvSpPr>
        <p:spPr bwMode="auto">
          <a:xfrm>
            <a:off x="10605705" y="6133039"/>
            <a:ext cx="499314" cy="499843"/>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accent3"/>
          </a:solidFill>
          <a:ln w="38100">
            <a:noFill/>
          </a:ln>
        </p:spPr>
        <p:txBody>
          <a:bodyPr vert="horz" wrap="square" lIns="68580" tIns="34290" rIns="68580" bIns="34290" numCol="1" anchor="t" anchorCtr="0" compatLnSpc="1">
            <a:prstTxWarp prst="textNoShape">
              <a:avLst/>
            </a:prstTxWarp>
          </a:bodyPr>
          <a:lstStyle/>
          <a:p>
            <a:endParaRPr lang="en-US" sz="2025" dirty="0"/>
          </a:p>
        </p:txBody>
      </p:sp>
      <p:sp>
        <p:nvSpPr>
          <p:cNvPr id="46" name="Freeform 6"/>
          <p:cNvSpPr>
            <a:spLocks noEditPoints="1"/>
          </p:cNvSpPr>
          <p:nvPr/>
        </p:nvSpPr>
        <p:spPr bwMode="auto">
          <a:xfrm>
            <a:off x="10693480" y="7560633"/>
            <a:ext cx="381735" cy="419909"/>
          </a:xfrm>
          <a:custGeom>
            <a:avLst/>
            <a:gdLst>
              <a:gd name="T0" fmla="*/ 280 w 320"/>
              <a:gd name="T1" fmla="*/ 0 h 320"/>
              <a:gd name="T2" fmla="*/ 119 w 320"/>
              <a:gd name="T3" fmla="*/ 0 h 320"/>
              <a:gd name="T4" fmla="*/ 80 w 320"/>
              <a:gd name="T5" fmla="*/ 39 h 320"/>
              <a:gd name="T6" fmla="*/ 80 w 320"/>
              <a:gd name="T7" fmla="*/ 200 h 320"/>
              <a:gd name="T8" fmla="*/ 120 w 320"/>
              <a:gd name="T9" fmla="*/ 240 h 320"/>
              <a:gd name="T10" fmla="*/ 280 w 320"/>
              <a:gd name="T11" fmla="*/ 240 h 320"/>
              <a:gd name="T12" fmla="*/ 320 w 320"/>
              <a:gd name="T13" fmla="*/ 200 h 320"/>
              <a:gd name="T14" fmla="*/ 320 w 320"/>
              <a:gd name="T15" fmla="*/ 40 h 320"/>
              <a:gd name="T16" fmla="*/ 280 w 320"/>
              <a:gd name="T17" fmla="*/ 0 h 320"/>
              <a:gd name="T18" fmla="*/ 280 w 320"/>
              <a:gd name="T19" fmla="*/ 200 h 320"/>
              <a:gd name="T20" fmla="*/ 120 w 320"/>
              <a:gd name="T21" fmla="*/ 200 h 320"/>
              <a:gd name="T22" fmla="*/ 120 w 320"/>
              <a:gd name="T23" fmla="*/ 40 h 320"/>
              <a:gd name="T24" fmla="*/ 280 w 320"/>
              <a:gd name="T25" fmla="*/ 40 h 320"/>
              <a:gd name="T26" fmla="*/ 280 w 320"/>
              <a:gd name="T27" fmla="*/ 200 h 320"/>
              <a:gd name="T28" fmla="*/ 40 w 320"/>
              <a:gd name="T29" fmla="*/ 160 h 320"/>
              <a:gd name="T30" fmla="*/ 0 w 320"/>
              <a:gd name="T31" fmla="*/ 160 h 320"/>
              <a:gd name="T32" fmla="*/ 0 w 320"/>
              <a:gd name="T33" fmla="*/ 280 h 320"/>
              <a:gd name="T34" fmla="*/ 40 w 320"/>
              <a:gd name="T35" fmla="*/ 320 h 320"/>
              <a:gd name="T36" fmla="*/ 160 w 320"/>
              <a:gd name="T37" fmla="*/ 320 h 320"/>
              <a:gd name="T38" fmla="*/ 160 w 320"/>
              <a:gd name="T39" fmla="*/ 280 h 320"/>
              <a:gd name="T40" fmla="*/ 40 w 320"/>
              <a:gd name="T41" fmla="*/ 280 h 320"/>
              <a:gd name="T42" fmla="*/ 40 w 320"/>
              <a:gd name="T43" fmla="*/ 16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0" h="320">
                <a:moveTo>
                  <a:pt x="280" y="0"/>
                </a:moveTo>
                <a:cubicBezTo>
                  <a:pt x="119" y="0"/>
                  <a:pt x="119" y="0"/>
                  <a:pt x="119" y="0"/>
                </a:cubicBezTo>
                <a:cubicBezTo>
                  <a:pt x="97" y="0"/>
                  <a:pt x="80" y="17"/>
                  <a:pt x="80" y="39"/>
                </a:cubicBezTo>
                <a:cubicBezTo>
                  <a:pt x="80" y="200"/>
                  <a:pt x="80" y="200"/>
                  <a:pt x="80" y="200"/>
                </a:cubicBezTo>
                <a:cubicBezTo>
                  <a:pt x="80" y="222"/>
                  <a:pt x="98" y="240"/>
                  <a:pt x="120" y="240"/>
                </a:cubicBezTo>
                <a:cubicBezTo>
                  <a:pt x="280" y="240"/>
                  <a:pt x="280" y="240"/>
                  <a:pt x="280" y="240"/>
                </a:cubicBezTo>
                <a:cubicBezTo>
                  <a:pt x="302" y="240"/>
                  <a:pt x="320" y="222"/>
                  <a:pt x="320" y="200"/>
                </a:cubicBezTo>
                <a:cubicBezTo>
                  <a:pt x="320" y="40"/>
                  <a:pt x="320" y="40"/>
                  <a:pt x="320" y="40"/>
                </a:cubicBezTo>
                <a:cubicBezTo>
                  <a:pt x="320" y="18"/>
                  <a:pt x="302" y="0"/>
                  <a:pt x="280" y="0"/>
                </a:cubicBezTo>
                <a:close/>
                <a:moveTo>
                  <a:pt x="280" y="200"/>
                </a:moveTo>
                <a:cubicBezTo>
                  <a:pt x="120" y="200"/>
                  <a:pt x="120" y="200"/>
                  <a:pt x="120" y="200"/>
                </a:cubicBezTo>
                <a:cubicBezTo>
                  <a:pt x="120" y="40"/>
                  <a:pt x="120" y="40"/>
                  <a:pt x="120" y="40"/>
                </a:cubicBezTo>
                <a:cubicBezTo>
                  <a:pt x="280" y="40"/>
                  <a:pt x="280" y="40"/>
                  <a:pt x="280" y="40"/>
                </a:cubicBezTo>
                <a:lnTo>
                  <a:pt x="280" y="200"/>
                </a:lnTo>
                <a:close/>
                <a:moveTo>
                  <a:pt x="40" y="160"/>
                </a:moveTo>
                <a:cubicBezTo>
                  <a:pt x="0" y="160"/>
                  <a:pt x="0" y="160"/>
                  <a:pt x="0" y="160"/>
                </a:cubicBezTo>
                <a:cubicBezTo>
                  <a:pt x="0" y="280"/>
                  <a:pt x="0" y="280"/>
                  <a:pt x="0" y="280"/>
                </a:cubicBezTo>
                <a:cubicBezTo>
                  <a:pt x="0" y="302"/>
                  <a:pt x="18" y="320"/>
                  <a:pt x="40" y="320"/>
                </a:cubicBezTo>
                <a:cubicBezTo>
                  <a:pt x="160" y="320"/>
                  <a:pt x="160" y="320"/>
                  <a:pt x="160" y="320"/>
                </a:cubicBezTo>
                <a:cubicBezTo>
                  <a:pt x="160" y="280"/>
                  <a:pt x="160" y="280"/>
                  <a:pt x="160" y="280"/>
                </a:cubicBezTo>
                <a:cubicBezTo>
                  <a:pt x="40" y="280"/>
                  <a:pt x="40" y="280"/>
                  <a:pt x="40" y="280"/>
                </a:cubicBezTo>
                <a:lnTo>
                  <a:pt x="40" y="160"/>
                </a:lnTo>
                <a:close/>
              </a:path>
            </a:pathLst>
          </a:custGeom>
          <a:solidFill>
            <a:schemeClr val="accent4"/>
          </a:solidFill>
          <a:ln w="38100">
            <a:noFill/>
          </a:ln>
        </p:spPr>
        <p:txBody>
          <a:bodyPr vert="horz" wrap="square" lIns="68580" tIns="34290" rIns="68580" bIns="34290" numCol="1" anchor="t" anchorCtr="0" compatLnSpc="1">
            <a:prstTxWarp prst="textNoShape">
              <a:avLst/>
            </a:prstTxWarp>
          </a:bodyPr>
          <a:lstStyle/>
          <a:p>
            <a:endParaRPr lang="en-US" sz="2025" dirty="0"/>
          </a:p>
        </p:txBody>
      </p:sp>
      <p:sp>
        <p:nvSpPr>
          <p:cNvPr id="47" name="Freeform 6"/>
          <p:cNvSpPr>
            <a:spLocks noEditPoints="1"/>
          </p:cNvSpPr>
          <p:nvPr/>
        </p:nvSpPr>
        <p:spPr bwMode="auto">
          <a:xfrm>
            <a:off x="10686921" y="4850744"/>
            <a:ext cx="413082" cy="464547"/>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accent6"/>
          </a:solidFill>
          <a:ln>
            <a:noFill/>
          </a:ln>
        </p:spPr>
        <p:txBody>
          <a:bodyPr vert="horz" wrap="square" lIns="68580" tIns="34290" rIns="68580" bIns="34290" numCol="1" anchor="t" anchorCtr="0" compatLnSpc="1">
            <a:prstTxWarp prst="textNoShape">
              <a:avLst/>
            </a:prstTxWarp>
          </a:bodyPr>
          <a:lstStyle/>
          <a:p>
            <a:endParaRPr lang="en-US" sz="2025" dirty="0"/>
          </a:p>
        </p:txBody>
      </p:sp>
    </p:spTree>
    <p:extLst>
      <p:ext uri="{BB962C8B-B14F-4D97-AF65-F5344CB8AC3E}">
        <p14:creationId xmlns:p14="http://schemas.microsoft.com/office/powerpoint/2010/main" val="18217493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6547480" y="276820"/>
            <a:ext cx="5221302"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Info Graphic Data</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8" name="Rectangle 17"/>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19" name="Group 18"/>
          <p:cNvGrpSpPr/>
          <p:nvPr/>
        </p:nvGrpSpPr>
        <p:grpSpPr>
          <a:xfrm>
            <a:off x="17206106" y="-1"/>
            <a:ext cx="1081894" cy="1081895"/>
            <a:chOff x="17206106" y="-1"/>
            <a:chExt cx="1081894" cy="1081895"/>
          </a:xfrm>
        </p:grpSpPr>
        <p:sp>
          <p:nvSpPr>
            <p:cNvPr id="20" name="Isosceles Triangle 19"/>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20"/>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pSp>
        <p:nvGrpSpPr>
          <p:cNvPr id="31" name="Group 30"/>
          <p:cNvGrpSpPr/>
          <p:nvPr/>
        </p:nvGrpSpPr>
        <p:grpSpPr>
          <a:xfrm>
            <a:off x="2329223" y="4071789"/>
            <a:ext cx="720000" cy="2870269"/>
            <a:chOff x="2329223" y="4490889"/>
            <a:chExt cx="720000" cy="2870269"/>
          </a:xfrm>
        </p:grpSpPr>
        <p:cxnSp>
          <p:nvCxnSpPr>
            <p:cNvPr id="48" name="Straight Connector 47"/>
            <p:cNvCxnSpPr/>
            <p:nvPr/>
          </p:nvCxnSpPr>
          <p:spPr>
            <a:xfrm flipV="1">
              <a:off x="2692398" y="4490889"/>
              <a:ext cx="0" cy="360000"/>
            </a:xfrm>
            <a:prstGeom prst="line">
              <a:avLst/>
            </a:prstGeom>
            <a:ln w="57150">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682080" y="7001158"/>
              <a:ext cx="0" cy="360000"/>
            </a:xfrm>
            <a:prstGeom prst="line">
              <a:avLst/>
            </a:prstGeom>
            <a:ln w="571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2489992" y="4848508"/>
              <a:ext cx="400050" cy="21717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1" name="Oval 50"/>
            <p:cNvSpPr/>
            <p:nvPr/>
          </p:nvSpPr>
          <p:spPr>
            <a:xfrm>
              <a:off x="2329223" y="5574358"/>
              <a:ext cx="720000" cy="72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2" name="Oval 51"/>
            <p:cNvSpPr/>
            <p:nvPr/>
          </p:nvSpPr>
          <p:spPr>
            <a:xfrm>
              <a:off x="2418750" y="5663885"/>
              <a:ext cx="540946" cy="5409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53" name="Group 52"/>
          <p:cNvGrpSpPr/>
          <p:nvPr/>
        </p:nvGrpSpPr>
        <p:grpSpPr>
          <a:xfrm>
            <a:off x="3310965" y="3998084"/>
            <a:ext cx="720000" cy="3036004"/>
            <a:chOff x="3310965" y="4417184"/>
            <a:chExt cx="720000" cy="3036004"/>
          </a:xfrm>
        </p:grpSpPr>
        <p:cxnSp>
          <p:nvCxnSpPr>
            <p:cNvPr id="54" name="Straight Connector 53"/>
            <p:cNvCxnSpPr/>
            <p:nvPr/>
          </p:nvCxnSpPr>
          <p:spPr>
            <a:xfrm flipV="1">
              <a:off x="3674140" y="4417184"/>
              <a:ext cx="0" cy="360000"/>
            </a:xfrm>
            <a:prstGeom prst="line">
              <a:avLst/>
            </a:prstGeom>
            <a:ln w="5715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663822" y="7093188"/>
              <a:ext cx="0" cy="360000"/>
            </a:xfrm>
            <a:prstGeom prst="line">
              <a:avLst/>
            </a:prstGeom>
            <a:ln w="57150">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3471734" y="4762148"/>
              <a:ext cx="400050" cy="235580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7" name="Oval 56"/>
            <p:cNvSpPr/>
            <p:nvPr/>
          </p:nvSpPr>
          <p:spPr>
            <a:xfrm>
              <a:off x="3310965" y="5597808"/>
              <a:ext cx="720000" cy="72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8" name="Oval 57"/>
            <p:cNvSpPr/>
            <p:nvPr/>
          </p:nvSpPr>
          <p:spPr>
            <a:xfrm>
              <a:off x="3400492" y="5687335"/>
              <a:ext cx="540946" cy="5409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59" name="Group 58"/>
          <p:cNvGrpSpPr/>
          <p:nvPr/>
        </p:nvGrpSpPr>
        <p:grpSpPr>
          <a:xfrm>
            <a:off x="4300155" y="4217159"/>
            <a:ext cx="720000" cy="2592774"/>
            <a:chOff x="4300155" y="4636259"/>
            <a:chExt cx="720000" cy="2592774"/>
          </a:xfrm>
        </p:grpSpPr>
        <p:cxnSp>
          <p:nvCxnSpPr>
            <p:cNvPr id="60" name="Straight Connector 59"/>
            <p:cNvCxnSpPr/>
            <p:nvPr/>
          </p:nvCxnSpPr>
          <p:spPr>
            <a:xfrm flipV="1">
              <a:off x="4663330" y="4636259"/>
              <a:ext cx="0" cy="360000"/>
            </a:xfrm>
            <a:prstGeom prst="line">
              <a:avLst/>
            </a:prstGeom>
            <a:ln w="57150">
              <a:solidFill>
                <a:schemeClr val="accent3"/>
              </a:solidFill>
              <a:tailEnd type="ova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653012" y="6869033"/>
              <a:ext cx="0" cy="360000"/>
            </a:xfrm>
            <a:prstGeom prst="line">
              <a:avLst/>
            </a:prstGeom>
            <a:ln w="57150">
              <a:solidFill>
                <a:schemeClr val="accent3"/>
              </a:solidFill>
              <a:tailEnd type="oval"/>
            </a:ln>
          </p:spPr>
          <p:style>
            <a:lnRef idx="1">
              <a:schemeClr val="accent1"/>
            </a:lnRef>
            <a:fillRef idx="0">
              <a:schemeClr val="accent1"/>
            </a:fillRef>
            <a:effectRef idx="0">
              <a:schemeClr val="accent1"/>
            </a:effectRef>
            <a:fontRef idx="minor">
              <a:schemeClr val="tx1"/>
            </a:fontRef>
          </p:style>
        </p:cxnSp>
        <p:sp>
          <p:nvSpPr>
            <p:cNvPr id="62" name="Rounded Rectangle 61"/>
            <p:cNvSpPr/>
            <p:nvPr/>
          </p:nvSpPr>
          <p:spPr>
            <a:xfrm>
              <a:off x="4460924" y="4988208"/>
              <a:ext cx="400050" cy="18967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3" name="Oval 62"/>
            <p:cNvSpPr/>
            <p:nvPr/>
          </p:nvSpPr>
          <p:spPr>
            <a:xfrm>
              <a:off x="4300155" y="5588283"/>
              <a:ext cx="720000" cy="72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Oval 63"/>
            <p:cNvSpPr/>
            <p:nvPr/>
          </p:nvSpPr>
          <p:spPr>
            <a:xfrm>
              <a:off x="4389682" y="5677810"/>
              <a:ext cx="540946" cy="5409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65" name="Group 64"/>
          <p:cNvGrpSpPr/>
          <p:nvPr/>
        </p:nvGrpSpPr>
        <p:grpSpPr>
          <a:xfrm>
            <a:off x="5289345" y="4071426"/>
            <a:ext cx="720000" cy="2786132"/>
            <a:chOff x="5289345" y="4490526"/>
            <a:chExt cx="720000" cy="2786132"/>
          </a:xfrm>
        </p:grpSpPr>
        <p:cxnSp>
          <p:nvCxnSpPr>
            <p:cNvPr id="66" name="Straight Connector 65"/>
            <p:cNvCxnSpPr/>
            <p:nvPr/>
          </p:nvCxnSpPr>
          <p:spPr>
            <a:xfrm flipV="1">
              <a:off x="5647758" y="4490526"/>
              <a:ext cx="0" cy="360000"/>
            </a:xfrm>
            <a:prstGeom prst="line">
              <a:avLst/>
            </a:prstGeom>
            <a:ln w="57150">
              <a:solidFill>
                <a:schemeClr val="accent4"/>
              </a:solidFill>
              <a:tailEnd type="ova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642202" y="6916658"/>
              <a:ext cx="0" cy="360000"/>
            </a:xfrm>
            <a:prstGeom prst="line">
              <a:avLst/>
            </a:prstGeom>
            <a:ln w="57150">
              <a:solidFill>
                <a:schemeClr val="accent4"/>
              </a:solidFill>
              <a:tailEnd type="oval"/>
            </a:ln>
          </p:spPr>
          <p:style>
            <a:lnRef idx="1">
              <a:schemeClr val="accent1"/>
            </a:lnRef>
            <a:fillRef idx="0">
              <a:schemeClr val="accent1"/>
            </a:fillRef>
            <a:effectRef idx="0">
              <a:schemeClr val="accent1"/>
            </a:effectRef>
            <a:fontRef idx="minor">
              <a:schemeClr val="tx1"/>
            </a:fontRef>
          </p:style>
        </p:cxnSp>
        <p:sp>
          <p:nvSpPr>
            <p:cNvPr id="68" name="Rounded Rectangle 67"/>
            <p:cNvSpPr/>
            <p:nvPr/>
          </p:nvSpPr>
          <p:spPr>
            <a:xfrm>
              <a:off x="5450114" y="4848508"/>
              <a:ext cx="400050" cy="208402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Oval 68"/>
            <p:cNvSpPr/>
            <p:nvPr/>
          </p:nvSpPr>
          <p:spPr>
            <a:xfrm>
              <a:off x="5289345" y="5578758"/>
              <a:ext cx="720000" cy="72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0" name="Oval 69"/>
            <p:cNvSpPr/>
            <p:nvPr/>
          </p:nvSpPr>
          <p:spPr>
            <a:xfrm>
              <a:off x="5378872" y="5668285"/>
              <a:ext cx="540946" cy="5409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71" name="Group 70"/>
          <p:cNvGrpSpPr/>
          <p:nvPr/>
        </p:nvGrpSpPr>
        <p:grpSpPr>
          <a:xfrm>
            <a:off x="6278535" y="4342889"/>
            <a:ext cx="720000" cy="2357824"/>
            <a:chOff x="6278535" y="4761989"/>
            <a:chExt cx="720000" cy="2357824"/>
          </a:xfrm>
        </p:grpSpPr>
        <p:cxnSp>
          <p:nvCxnSpPr>
            <p:cNvPr id="72" name="Straight Connector 71"/>
            <p:cNvCxnSpPr/>
            <p:nvPr/>
          </p:nvCxnSpPr>
          <p:spPr>
            <a:xfrm flipV="1">
              <a:off x="6641710" y="4761989"/>
              <a:ext cx="0" cy="360000"/>
            </a:xfrm>
            <a:prstGeom prst="line">
              <a:avLst/>
            </a:prstGeom>
            <a:ln w="57150">
              <a:solidFill>
                <a:schemeClr val="accent5"/>
              </a:solidFill>
              <a:tailEnd type="ova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6631392" y="6759813"/>
              <a:ext cx="0" cy="360000"/>
            </a:xfrm>
            <a:prstGeom prst="line">
              <a:avLst/>
            </a:prstGeom>
            <a:ln w="57150">
              <a:solidFill>
                <a:schemeClr val="accent5"/>
              </a:solidFill>
              <a:tailEnd type="oval"/>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439304" y="5105048"/>
              <a:ext cx="400050" cy="1664290"/>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Oval 74"/>
            <p:cNvSpPr/>
            <p:nvPr/>
          </p:nvSpPr>
          <p:spPr>
            <a:xfrm>
              <a:off x="6278535" y="5569233"/>
              <a:ext cx="720000" cy="72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6" name="Oval 75"/>
            <p:cNvSpPr/>
            <p:nvPr/>
          </p:nvSpPr>
          <p:spPr>
            <a:xfrm>
              <a:off x="6368062" y="5658760"/>
              <a:ext cx="540946" cy="5409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77" name="Group 76"/>
          <p:cNvGrpSpPr/>
          <p:nvPr/>
        </p:nvGrpSpPr>
        <p:grpSpPr>
          <a:xfrm>
            <a:off x="7267725" y="4112384"/>
            <a:ext cx="720000" cy="2807404"/>
            <a:chOff x="7267725" y="4531484"/>
            <a:chExt cx="720000" cy="2807404"/>
          </a:xfrm>
        </p:grpSpPr>
        <p:cxnSp>
          <p:nvCxnSpPr>
            <p:cNvPr id="78" name="Straight Connector 77"/>
            <p:cNvCxnSpPr/>
            <p:nvPr/>
          </p:nvCxnSpPr>
          <p:spPr>
            <a:xfrm flipV="1">
              <a:off x="7630900" y="4531484"/>
              <a:ext cx="0" cy="360000"/>
            </a:xfrm>
            <a:prstGeom prst="line">
              <a:avLst/>
            </a:prstGeom>
            <a:ln w="57150">
              <a:solidFill>
                <a:schemeClr val="accent6"/>
              </a:solidFill>
              <a:tailEnd type="ova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7620582" y="6978888"/>
              <a:ext cx="0" cy="360000"/>
            </a:xfrm>
            <a:prstGeom prst="line">
              <a:avLst/>
            </a:prstGeom>
            <a:ln w="57150">
              <a:solidFill>
                <a:schemeClr val="accent6"/>
              </a:solidFill>
              <a:tailEnd type="oval"/>
            </a:ln>
          </p:spPr>
          <p:style>
            <a:lnRef idx="1">
              <a:schemeClr val="accent1"/>
            </a:lnRef>
            <a:fillRef idx="0">
              <a:schemeClr val="accent1"/>
            </a:fillRef>
            <a:effectRef idx="0">
              <a:schemeClr val="accent1"/>
            </a:effectRef>
            <a:fontRef idx="minor">
              <a:schemeClr val="tx1"/>
            </a:fontRef>
          </p:style>
        </p:cxnSp>
        <p:sp>
          <p:nvSpPr>
            <p:cNvPr id="80" name="Rounded Rectangle 79"/>
            <p:cNvSpPr/>
            <p:nvPr/>
          </p:nvSpPr>
          <p:spPr>
            <a:xfrm>
              <a:off x="7428494" y="4876448"/>
              <a:ext cx="400050" cy="2119585"/>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Oval 80"/>
            <p:cNvSpPr/>
            <p:nvPr/>
          </p:nvSpPr>
          <p:spPr>
            <a:xfrm>
              <a:off x="7267725" y="5559708"/>
              <a:ext cx="720000" cy="72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2" name="Oval 81"/>
            <p:cNvSpPr/>
            <p:nvPr/>
          </p:nvSpPr>
          <p:spPr>
            <a:xfrm>
              <a:off x="7357252" y="5649235"/>
              <a:ext cx="540946" cy="5409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83" name="Freeform 23"/>
          <p:cNvSpPr>
            <a:spLocks/>
          </p:cNvSpPr>
          <p:nvPr/>
        </p:nvSpPr>
        <p:spPr bwMode="auto">
          <a:xfrm>
            <a:off x="2491628" y="5306888"/>
            <a:ext cx="392179" cy="362912"/>
          </a:xfrm>
          <a:custGeom>
            <a:avLst/>
            <a:gdLst>
              <a:gd name="T0" fmla="*/ 359 w 367"/>
              <a:gd name="T1" fmla="*/ 169 h 324"/>
              <a:gd name="T2" fmla="*/ 199 w 367"/>
              <a:gd name="T3" fmla="*/ 8 h 324"/>
              <a:gd name="T4" fmla="*/ 169 w 367"/>
              <a:gd name="T5" fmla="*/ 8 h 324"/>
              <a:gd name="T6" fmla="*/ 8 w 367"/>
              <a:gd name="T7" fmla="*/ 169 h 324"/>
              <a:gd name="T8" fmla="*/ 15 w 367"/>
              <a:gd name="T9" fmla="*/ 184 h 324"/>
              <a:gd name="T10" fmla="*/ 49 w 367"/>
              <a:gd name="T11" fmla="*/ 184 h 324"/>
              <a:gd name="T12" fmla="*/ 49 w 367"/>
              <a:gd name="T13" fmla="*/ 308 h 324"/>
              <a:gd name="T14" fmla="*/ 65 w 367"/>
              <a:gd name="T15" fmla="*/ 324 h 324"/>
              <a:gd name="T16" fmla="*/ 143 w 367"/>
              <a:gd name="T17" fmla="*/ 324 h 324"/>
              <a:gd name="T18" fmla="*/ 143 w 367"/>
              <a:gd name="T19" fmla="*/ 200 h 324"/>
              <a:gd name="T20" fmla="*/ 225 w 367"/>
              <a:gd name="T21" fmla="*/ 200 h 324"/>
              <a:gd name="T22" fmla="*/ 225 w 367"/>
              <a:gd name="T23" fmla="*/ 324 h 324"/>
              <a:gd name="T24" fmla="*/ 306 w 367"/>
              <a:gd name="T25" fmla="*/ 324 h 324"/>
              <a:gd name="T26" fmla="*/ 319 w 367"/>
              <a:gd name="T27" fmla="*/ 308 h 324"/>
              <a:gd name="T28" fmla="*/ 319 w 367"/>
              <a:gd name="T29" fmla="*/ 184 h 324"/>
              <a:gd name="T30" fmla="*/ 352 w 367"/>
              <a:gd name="T31" fmla="*/ 184 h 324"/>
              <a:gd name="T32" fmla="*/ 359 w 367"/>
              <a:gd name="T33" fmla="*/ 16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324">
                <a:moveTo>
                  <a:pt x="359" y="169"/>
                </a:moveTo>
                <a:cubicBezTo>
                  <a:pt x="199" y="8"/>
                  <a:pt x="199" y="8"/>
                  <a:pt x="199" y="8"/>
                </a:cubicBezTo>
                <a:cubicBezTo>
                  <a:pt x="190" y="0"/>
                  <a:pt x="177" y="0"/>
                  <a:pt x="169" y="8"/>
                </a:cubicBezTo>
                <a:cubicBezTo>
                  <a:pt x="8" y="169"/>
                  <a:pt x="8" y="169"/>
                  <a:pt x="8" y="169"/>
                </a:cubicBezTo>
                <a:cubicBezTo>
                  <a:pt x="0" y="177"/>
                  <a:pt x="3" y="184"/>
                  <a:pt x="15" y="184"/>
                </a:cubicBezTo>
                <a:cubicBezTo>
                  <a:pt x="49" y="184"/>
                  <a:pt x="49" y="184"/>
                  <a:pt x="49" y="184"/>
                </a:cubicBezTo>
                <a:cubicBezTo>
                  <a:pt x="49" y="308"/>
                  <a:pt x="49" y="308"/>
                  <a:pt x="49" y="308"/>
                </a:cubicBezTo>
                <a:cubicBezTo>
                  <a:pt x="49" y="317"/>
                  <a:pt x="49" y="324"/>
                  <a:pt x="65" y="324"/>
                </a:cubicBezTo>
                <a:cubicBezTo>
                  <a:pt x="143" y="324"/>
                  <a:pt x="143" y="324"/>
                  <a:pt x="143" y="324"/>
                </a:cubicBezTo>
                <a:cubicBezTo>
                  <a:pt x="143" y="200"/>
                  <a:pt x="143" y="200"/>
                  <a:pt x="143" y="200"/>
                </a:cubicBezTo>
                <a:cubicBezTo>
                  <a:pt x="225" y="200"/>
                  <a:pt x="225" y="200"/>
                  <a:pt x="225" y="200"/>
                </a:cubicBezTo>
                <a:cubicBezTo>
                  <a:pt x="225" y="324"/>
                  <a:pt x="225" y="324"/>
                  <a:pt x="225" y="324"/>
                </a:cubicBezTo>
                <a:cubicBezTo>
                  <a:pt x="306" y="324"/>
                  <a:pt x="306" y="324"/>
                  <a:pt x="306" y="324"/>
                </a:cubicBezTo>
                <a:cubicBezTo>
                  <a:pt x="319" y="324"/>
                  <a:pt x="319" y="317"/>
                  <a:pt x="319" y="308"/>
                </a:cubicBezTo>
                <a:cubicBezTo>
                  <a:pt x="319" y="184"/>
                  <a:pt x="319" y="184"/>
                  <a:pt x="319" y="184"/>
                </a:cubicBezTo>
                <a:cubicBezTo>
                  <a:pt x="352" y="184"/>
                  <a:pt x="352" y="184"/>
                  <a:pt x="352" y="184"/>
                </a:cubicBezTo>
                <a:cubicBezTo>
                  <a:pt x="364" y="184"/>
                  <a:pt x="367" y="177"/>
                  <a:pt x="359" y="169"/>
                </a:cubicBezTo>
                <a:close/>
              </a:path>
            </a:pathLst>
          </a:custGeom>
          <a:solidFill>
            <a:schemeClr val="accent1"/>
          </a:solidFill>
          <a:ln>
            <a:noFill/>
          </a:ln>
        </p:spPr>
        <p:txBody>
          <a:bodyPr vert="horz" wrap="square" lIns="72579" tIns="36290" rIns="72579" bIns="36290" numCol="1" anchor="t" anchorCtr="0" compatLnSpc="1">
            <a:prstTxWarp prst="textNoShape">
              <a:avLst/>
            </a:prstTxWarp>
          </a:bodyPr>
          <a:lstStyle/>
          <a:p>
            <a:endParaRPr lang="en-US" sz="2016" dirty="0"/>
          </a:p>
        </p:txBody>
      </p:sp>
      <p:sp>
        <p:nvSpPr>
          <p:cNvPr id="84" name="Freeform 6"/>
          <p:cNvSpPr>
            <a:spLocks noEditPoints="1"/>
          </p:cNvSpPr>
          <p:nvPr/>
        </p:nvSpPr>
        <p:spPr bwMode="auto">
          <a:xfrm>
            <a:off x="3500112" y="5338599"/>
            <a:ext cx="352198" cy="375177"/>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2025" dirty="0"/>
          </a:p>
        </p:txBody>
      </p:sp>
      <p:sp>
        <p:nvSpPr>
          <p:cNvPr id="85" name="Freeform 6"/>
          <p:cNvSpPr>
            <a:spLocks/>
          </p:cNvSpPr>
          <p:nvPr/>
        </p:nvSpPr>
        <p:spPr bwMode="auto">
          <a:xfrm>
            <a:off x="5442795" y="5376562"/>
            <a:ext cx="413595" cy="264288"/>
          </a:xfrm>
          <a:custGeom>
            <a:avLst/>
            <a:gdLst>
              <a:gd name="T0" fmla="*/ 3017 w 3855"/>
              <a:gd name="T1" fmla="*/ 57 h 2464"/>
              <a:gd name="T2" fmla="*/ 3406 w 3855"/>
              <a:gd name="T3" fmla="*/ 270 h 2464"/>
              <a:gd name="T4" fmla="*/ 3692 w 3855"/>
              <a:gd name="T5" fmla="*/ 611 h 2464"/>
              <a:gd name="T6" fmla="*/ 3841 w 3855"/>
              <a:gd name="T7" fmla="*/ 1041 h 2464"/>
              <a:gd name="T8" fmla="*/ 3823 w 3855"/>
              <a:gd name="T9" fmla="*/ 1514 h 2464"/>
              <a:gd name="T10" fmla="*/ 3644 w 3855"/>
              <a:gd name="T11" fmla="*/ 1929 h 2464"/>
              <a:gd name="T12" fmla="*/ 3334 w 3855"/>
              <a:gd name="T13" fmla="*/ 2247 h 2464"/>
              <a:gd name="T14" fmla="*/ 2929 w 3855"/>
              <a:gd name="T15" fmla="*/ 2431 h 2464"/>
              <a:gd name="T16" fmla="*/ 2477 w 3855"/>
              <a:gd name="T17" fmla="*/ 2451 h 2464"/>
              <a:gd name="T18" fmla="*/ 2075 w 3855"/>
              <a:gd name="T19" fmla="*/ 2312 h 2464"/>
              <a:gd name="T20" fmla="*/ 1795 w 3855"/>
              <a:gd name="T21" fmla="*/ 2088 h 2464"/>
              <a:gd name="T22" fmla="*/ 1688 w 3855"/>
              <a:gd name="T23" fmla="*/ 1931 h 2464"/>
              <a:gd name="T24" fmla="*/ 1574 w 3855"/>
              <a:gd name="T25" fmla="*/ 1742 h 2464"/>
              <a:gd name="T26" fmla="*/ 1491 w 3855"/>
              <a:gd name="T27" fmla="*/ 1498 h 2464"/>
              <a:gd name="T28" fmla="*/ 1428 w 3855"/>
              <a:gd name="T29" fmla="*/ 1178 h 2464"/>
              <a:gd name="T30" fmla="*/ 1311 w 3855"/>
              <a:gd name="T31" fmla="*/ 922 h 2464"/>
              <a:gd name="T32" fmla="*/ 1075 w 3855"/>
              <a:gd name="T33" fmla="*/ 772 h 2464"/>
              <a:gd name="T34" fmla="*/ 792 w 3855"/>
              <a:gd name="T35" fmla="*/ 788 h 2464"/>
              <a:gd name="T36" fmla="*/ 579 w 3855"/>
              <a:gd name="T37" fmla="*/ 960 h 2464"/>
              <a:gd name="T38" fmla="*/ 495 w 3855"/>
              <a:gd name="T39" fmla="*/ 1231 h 2464"/>
              <a:gd name="T40" fmla="*/ 579 w 3855"/>
              <a:gd name="T41" fmla="*/ 1503 h 2464"/>
              <a:gd name="T42" fmla="*/ 792 w 3855"/>
              <a:gd name="T43" fmla="*/ 1675 h 2464"/>
              <a:gd name="T44" fmla="*/ 1071 w 3855"/>
              <a:gd name="T45" fmla="*/ 1693 h 2464"/>
              <a:gd name="T46" fmla="*/ 1241 w 3855"/>
              <a:gd name="T47" fmla="*/ 1651 h 2464"/>
              <a:gd name="T48" fmla="*/ 1308 w 3855"/>
              <a:gd name="T49" fmla="*/ 1761 h 2464"/>
              <a:gd name="T50" fmla="*/ 1412 w 3855"/>
              <a:gd name="T51" fmla="*/ 1968 h 2464"/>
              <a:gd name="T52" fmla="*/ 1386 w 3855"/>
              <a:gd name="T53" fmla="*/ 2102 h 2464"/>
              <a:gd name="T54" fmla="*/ 1119 w 3855"/>
              <a:gd name="T55" fmla="*/ 2202 h 2464"/>
              <a:gd name="T56" fmla="*/ 717 w 3855"/>
              <a:gd name="T57" fmla="*/ 2184 h 2464"/>
              <a:gd name="T58" fmla="*/ 369 w 3855"/>
              <a:gd name="T59" fmla="*/ 2007 h 2464"/>
              <a:gd name="T60" fmla="*/ 118 w 3855"/>
              <a:gd name="T61" fmla="*/ 1705 h 2464"/>
              <a:gd name="T62" fmla="*/ 4 w 3855"/>
              <a:gd name="T63" fmla="*/ 1316 h 2464"/>
              <a:gd name="T64" fmla="*/ 54 w 3855"/>
              <a:gd name="T65" fmla="*/ 906 h 2464"/>
              <a:gd name="T66" fmla="*/ 254 w 3855"/>
              <a:gd name="T67" fmla="*/ 566 h 2464"/>
              <a:gd name="T68" fmla="*/ 568 w 3855"/>
              <a:gd name="T69" fmla="*/ 333 h 2464"/>
              <a:gd name="T70" fmla="*/ 960 w 3855"/>
              <a:gd name="T71" fmla="*/ 248 h 2464"/>
              <a:gd name="T72" fmla="*/ 1359 w 3855"/>
              <a:gd name="T73" fmla="*/ 337 h 2464"/>
              <a:gd name="T74" fmla="*/ 1619 w 3855"/>
              <a:gd name="T75" fmla="*/ 520 h 2464"/>
              <a:gd name="T76" fmla="*/ 1798 w 3855"/>
              <a:gd name="T77" fmla="*/ 728 h 2464"/>
              <a:gd name="T78" fmla="*/ 1931 w 3855"/>
              <a:gd name="T79" fmla="*/ 1011 h 2464"/>
              <a:gd name="T80" fmla="*/ 1946 w 3855"/>
              <a:gd name="T81" fmla="*/ 1180 h 2464"/>
              <a:gd name="T82" fmla="*/ 1962 w 3855"/>
              <a:gd name="T83" fmla="*/ 1378 h 2464"/>
              <a:gd name="T84" fmla="*/ 2110 w 3855"/>
              <a:gd name="T85" fmla="*/ 1692 h 2464"/>
              <a:gd name="T86" fmla="*/ 2379 w 3855"/>
              <a:gd name="T87" fmla="*/ 1899 h 2464"/>
              <a:gd name="T88" fmla="*/ 2725 w 3855"/>
              <a:gd name="T89" fmla="*/ 1952 h 2464"/>
              <a:gd name="T90" fmla="*/ 3048 w 3855"/>
              <a:gd name="T91" fmla="*/ 1832 h 2464"/>
              <a:gd name="T92" fmla="*/ 3274 w 3855"/>
              <a:gd name="T93" fmla="*/ 1577 h 2464"/>
              <a:gd name="T94" fmla="*/ 3360 w 3855"/>
              <a:gd name="T95" fmla="*/ 1231 h 2464"/>
              <a:gd name="T96" fmla="*/ 3274 w 3855"/>
              <a:gd name="T97" fmla="*/ 887 h 2464"/>
              <a:gd name="T98" fmla="*/ 3048 w 3855"/>
              <a:gd name="T99" fmla="*/ 631 h 2464"/>
              <a:gd name="T100" fmla="*/ 2725 w 3855"/>
              <a:gd name="T101" fmla="*/ 512 h 2464"/>
              <a:gd name="T102" fmla="*/ 2407 w 3855"/>
              <a:gd name="T103" fmla="*/ 554 h 2464"/>
              <a:gd name="T104" fmla="*/ 2180 w 3855"/>
              <a:gd name="T105" fmla="*/ 691 h 2464"/>
              <a:gd name="T106" fmla="*/ 2078 w 3855"/>
              <a:gd name="T107" fmla="*/ 686 h 2464"/>
              <a:gd name="T108" fmla="*/ 1892 w 3855"/>
              <a:gd name="T109" fmla="*/ 442 h 2464"/>
              <a:gd name="T110" fmla="*/ 1867 w 3855"/>
              <a:gd name="T111" fmla="*/ 327 h 2464"/>
              <a:gd name="T112" fmla="*/ 2052 w 3855"/>
              <a:gd name="T113" fmla="*/ 166 h 2464"/>
              <a:gd name="T114" fmla="*/ 2470 w 3855"/>
              <a:gd name="T115" fmla="*/ 14 h 2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55" h="2464">
                <a:moveTo>
                  <a:pt x="2654" y="0"/>
                </a:moveTo>
                <a:lnTo>
                  <a:pt x="2748" y="3"/>
                </a:lnTo>
                <a:lnTo>
                  <a:pt x="2840" y="14"/>
                </a:lnTo>
                <a:lnTo>
                  <a:pt x="2930" y="32"/>
                </a:lnTo>
                <a:lnTo>
                  <a:pt x="3017" y="57"/>
                </a:lnTo>
                <a:lnTo>
                  <a:pt x="3101" y="88"/>
                </a:lnTo>
                <a:lnTo>
                  <a:pt x="3183" y="125"/>
                </a:lnTo>
                <a:lnTo>
                  <a:pt x="3261" y="168"/>
                </a:lnTo>
                <a:lnTo>
                  <a:pt x="3335" y="217"/>
                </a:lnTo>
                <a:lnTo>
                  <a:pt x="3406" y="270"/>
                </a:lnTo>
                <a:lnTo>
                  <a:pt x="3472" y="329"/>
                </a:lnTo>
                <a:lnTo>
                  <a:pt x="3534" y="394"/>
                </a:lnTo>
                <a:lnTo>
                  <a:pt x="3592" y="462"/>
                </a:lnTo>
                <a:lnTo>
                  <a:pt x="3645" y="534"/>
                </a:lnTo>
                <a:lnTo>
                  <a:pt x="3692" y="611"/>
                </a:lnTo>
                <a:lnTo>
                  <a:pt x="3733" y="691"/>
                </a:lnTo>
                <a:lnTo>
                  <a:pt x="3770" y="774"/>
                </a:lnTo>
                <a:lnTo>
                  <a:pt x="3800" y="860"/>
                </a:lnTo>
                <a:lnTo>
                  <a:pt x="3824" y="950"/>
                </a:lnTo>
                <a:lnTo>
                  <a:pt x="3841" y="1041"/>
                </a:lnTo>
                <a:lnTo>
                  <a:pt x="3852" y="1136"/>
                </a:lnTo>
                <a:lnTo>
                  <a:pt x="3855" y="1231"/>
                </a:lnTo>
                <a:lnTo>
                  <a:pt x="3852" y="1328"/>
                </a:lnTo>
                <a:lnTo>
                  <a:pt x="3841" y="1422"/>
                </a:lnTo>
                <a:lnTo>
                  <a:pt x="3823" y="1514"/>
                </a:lnTo>
                <a:lnTo>
                  <a:pt x="3800" y="1603"/>
                </a:lnTo>
                <a:lnTo>
                  <a:pt x="3770" y="1689"/>
                </a:lnTo>
                <a:lnTo>
                  <a:pt x="3733" y="1773"/>
                </a:lnTo>
                <a:lnTo>
                  <a:pt x="3691" y="1853"/>
                </a:lnTo>
                <a:lnTo>
                  <a:pt x="3644" y="1929"/>
                </a:lnTo>
                <a:lnTo>
                  <a:pt x="3592" y="2002"/>
                </a:lnTo>
                <a:lnTo>
                  <a:pt x="3534" y="2070"/>
                </a:lnTo>
                <a:lnTo>
                  <a:pt x="3471" y="2134"/>
                </a:lnTo>
                <a:lnTo>
                  <a:pt x="3405" y="2192"/>
                </a:lnTo>
                <a:lnTo>
                  <a:pt x="3334" y="2247"/>
                </a:lnTo>
                <a:lnTo>
                  <a:pt x="3259" y="2296"/>
                </a:lnTo>
                <a:lnTo>
                  <a:pt x="3181" y="2338"/>
                </a:lnTo>
                <a:lnTo>
                  <a:pt x="3100" y="2376"/>
                </a:lnTo>
                <a:lnTo>
                  <a:pt x="3016" y="2407"/>
                </a:lnTo>
                <a:lnTo>
                  <a:pt x="2929" y="2431"/>
                </a:lnTo>
                <a:lnTo>
                  <a:pt x="2840" y="2449"/>
                </a:lnTo>
                <a:lnTo>
                  <a:pt x="2748" y="2460"/>
                </a:lnTo>
                <a:lnTo>
                  <a:pt x="2654" y="2464"/>
                </a:lnTo>
                <a:lnTo>
                  <a:pt x="2565" y="2460"/>
                </a:lnTo>
                <a:lnTo>
                  <a:pt x="2477" y="2451"/>
                </a:lnTo>
                <a:lnTo>
                  <a:pt x="2392" y="2435"/>
                </a:lnTo>
                <a:lnTo>
                  <a:pt x="2309" y="2412"/>
                </a:lnTo>
                <a:lnTo>
                  <a:pt x="2229" y="2384"/>
                </a:lnTo>
                <a:lnTo>
                  <a:pt x="2151" y="2351"/>
                </a:lnTo>
                <a:lnTo>
                  <a:pt x="2075" y="2312"/>
                </a:lnTo>
                <a:lnTo>
                  <a:pt x="2004" y="2269"/>
                </a:lnTo>
                <a:lnTo>
                  <a:pt x="1936" y="2219"/>
                </a:lnTo>
                <a:lnTo>
                  <a:pt x="1871" y="2166"/>
                </a:lnTo>
                <a:lnTo>
                  <a:pt x="1809" y="2108"/>
                </a:lnTo>
                <a:lnTo>
                  <a:pt x="1795" y="2088"/>
                </a:lnTo>
                <a:lnTo>
                  <a:pt x="1777" y="2063"/>
                </a:lnTo>
                <a:lnTo>
                  <a:pt x="1757" y="2034"/>
                </a:lnTo>
                <a:lnTo>
                  <a:pt x="1735" y="2002"/>
                </a:lnTo>
                <a:lnTo>
                  <a:pt x="1711" y="1967"/>
                </a:lnTo>
                <a:lnTo>
                  <a:pt x="1688" y="1931"/>
                </a:lnTo>
                <a:lnTo>
                  <a:pt x="1663" y="1892"/>
                </a:lnTo>
                <a:lnTo>
                  <a:pt x="1638" y="1853"/>
                </a:lnTo>
                <a:lnTo>
                  <a:pt x="1616" y="1816"/>
                </a:lnTo>
                <a:lnTo>
                  <a:pt x="1593" y="1778"/>
                </a:lnTo>
                <a:lnTo>
                  <a:pt x="1574" y="1742"/>
                </a:lnTo>
                <a:lnTo>
                  <a:pt x="1556" y="1708"/>
                </a:lnTo>
                <a:lnTo>
                  <a:pt x="1535" y="1658"/>
                </a:lnTo>
                <a:lnTo>
                  <a:pt x="1519" y="1606"/>
                </a:lnTo>
                <a:lnTo>
                  <a:pt x="1503" y="1552"/>
                </a:lnTo>
                <a:lnTo>
                  <a:pt x="1491" y="1498"/>
                </a:lnTo>
                <a:lnTo>
                  <a:pt x="1481" y="1443"/>
                </a:lnTo>
                <a:lnTo>
                  <a:pt x="1471" y="1388"/>
                </a:lnTo>
                <a:lnTo>
                  <a:pt x="1452" y="1285"/>
                </a:lnTo>
                <a:lnTo>
                  <a:pt x="1441" y="1231"/>
                </a:lnTo>
                <a:lnTo>
                  <a:pt x="1428" y="1178"/>
                </a:lnTo>
                <a:lnTo>
                  <a:pt x="1411" y="1126"/>
                </a:lnTo>
                <a:lnTo>
                  <a:pt x="1396" y="1070"/>
                </a:lnTo>
                <a:lnTo>
                  <a:pt x="1372" y="1017"/>
                </a:lnTo>
                <a:lnTo>
                  <a:pt x="1344" y="967"/>
                </a:lnTo>
                <a:lnTo>
                  <a:pt x="1311" y="922"/>
                </a:lnTo>
                <a:lnTo>
                  <a:pt x="1272" y="881"/>
                </a:lnTo>
                <a:lnTo>
                  <a:pt x="1228" y="845"/>
                </a:lnTo>
                <a:lnTo>
                  <a:pt x="1181" y="814"/>
                </a:lnTo>
                <a:lnTo>
                  <a:pt x="1130" y="789"/>
                </a:lnTo>
                <a:lnTo>
                  <a:pt x="1075" y="772"/>
                </a:lnTo>
                <a:lnTo>
                  <a:pt x="1019" y="760"/>
                </a:lnTo>
                <a:lnTo>
                  <a:pt x="960" y="756"/>
                </a:lnTo>
                <a:lnTo>
                  <a:pt x="902" y="760"/>
                </a:lnTo>
                <a:lnTo>
                  <a:pt x="845" y="771"/>
                </a:lnTo>
                <a:lnTo>
                  <a:pt x="792" y="788"/>
                </a:lnTo>
                <a:lnTo>
                  <a:pt x="742" y="812"/>
                </a:lnTo>
                <a:lnTo>
                  <a:pt x="695" y="841"/>
                </a:lnTo>
                <a:lnTo>
                  <a:pt x="651" y="876"/>
                </a:lnTo>
                <a:lnTo>
                  <a:pt x="613" y="916"/>
                </a:lnTo>
                <a:lnTo>
                  <a:pt x="579" y="960"/>
                </a:lnTo>
                <a:lnTo>
                  <a:pt x="550" y="1008"/>
                </a:lnTo>
                <a:lnTo>
                  <a:pt x="527" y="1060"/>
                </a:lnTo>
                <a:lnTo>
                  <a:pt x="509" y="1115"/>
                </a:lnTo>
                <a:lnTo>
                  <a:pt x="499" y="1172"/>
                </a:lnTo>
                <a:lnTo>
                  <a:pt x="495" y="1231"/>
                </a:lnTo>
                <a:lnTo>
                  <a:pt x="499" y="1292"/>
                </a:lnTo>
                <a:lnTo>
                  <a:pt x="509" y="1349"/>
                </a:lnTo>
                <a:lnTo>
                  <a:pt x="527" y="1403"/>
                </a:lnTo>
                <a:lnTo>
                  <a:pt x="550" y="1456"/>
                </a:lnTo>
                <a:lnTo>
                  <a:pt x="579" y="1503"/>
                </a:lnTo>
                <a:lnTo>
                  <a:pt x="613" y="1548"/>
                </a:lnTo>
                <a:lnTo>
                  <a:pt x="651" y="1588"/>
                </a:lnTo>
                <a:lnTo>
                  <a:pt x="695" y="1622"/>
                </a:lnTo>
                <a:lnTo>
                  <a:pt x="742" y="1652"/>
                </a:lnTo>
                <a:lnTo>
                  <a:pt x="792" y="1675"/>
                </a:lnTo>
                <a:lnTo>
                  <a:pt x="845" y="1693"/>
                </a:lnTo>
                <a:lnTo>
                  <a:pt x="902" y="1704"/>
                </a:lnTo>
                <a:lnTo>
                  <a:pt x="960" y="1708"/>
                </a:lnTo>
                <a:lnTo>
                  <a:pt x="1016" y="1704"/>
                </a:lnTo>
                <a:lnTo>
                  <a:pt x="1071" y="1693"/>
                </a:lnTo>
                <a:lnTo>
                  <a:pt x="1123" y="1676"/>
                </a:lnTo>
                <a:lnTo>
                  <a:pt x="1172" y="1654"/>
                </a:lnTo>
                <a:lnTo>
                  <a:pt x="1195" y="1646"/>
                </a:lnTo>
                <a:lnTo>
                  <a:pt x="1218" y="1645"/>
                </a:lnTo>
                <a:lnTo>
                  <a:pt x="1241" y="1651"/>
                </a:lnTo>
                <a:lnTo>
                  <a:pt x="1256" y="1659"/>
                </a:lnTo>
                <a:lnTo>
                  <a:pt x="1270" y="1671"/>
                </a:lnTo>
                <a:lnTo>
                  <a:pt x="1281" y="1685"/>
                </a:lnTo>
                <a:lnTo>
                  <a:pt x="1288" y="1702"/>
                </a:lnTo>
                <a:lnTo>
                  <a:pt x="1308" y="1761"/>
                </a:lnTo>
                <a:lnTo>
                  <a:pt x="1334" y="1819"/>
                </a:lnTo>
                <a:lnTo>
                  <a:pt x="1353" y="1859"/>
                </a:lnTo>
                <a:lnTo>
                  <a:pt x="1376" y="1900"/>
                </a:lnTo>
                <a:lnTo>
                  <a:pt x="1400" y="1943"/>
                </a:lnTo>
                <a:lnTo>
                  <a:pt x="1412" y="1968"/>
                </a:lnTo>
                <a:lnTo>
                  <a:pt x="1418" y="1996"/>
                </a:lnTo>
                <a:lnTo>
                  <a:pt x="1419" y="2025"/>
                </a:lnTo>
                <a:lnTo>
                  <a:pt x="1413" y="2052"/>
                </a:lnTo>
                <a:lnTo>
                  <a:pt x="1403" y="2079"/>
                </a:lnTo>
                <a:lnTo>
                  <a:pt x="1386" y="2102"/>
                </a:lnTo>
                <a:lnTo>
                  <a:pt x="1366" y="2120"/>
                </a:lnTo>
                <a:lnTo>
                  <a:pt x="1341" y="2134"/>
                </a:lnTo>
                <a:lnTo>
                  <a:pt x="1270" y="2163"/>
                </a:lnTo>
                <a:lnTo>
                  <a:pt x="1196" y="2186"/>
                </a:lnTo>
                <a:lnTo>
                  <a:pt x="1119" y="2202"/>
                </a:lnTo>
                <a:lnTo>
                  <a:pt x="1040" y="2213"/>
                </a:lnTo>
                <a:lnTo>
                  <a:pt x="960" y="2217"/>
                </a:lnTo>
                <a:lnTo>
                  <a:pt x="877" y="2213"/>
                </a:lnTo>
                <a:lnTo>
                  <a:pt x="797" y="2202"/>
                </a:lnTo>
                <a:lnTo>
                  <a:pt x="717" y="2184"/>
                </a:lnTo>
                <a:lnTo>
                  <a:pt x="642" y="2161"/>
                </a:lnTo>
                <a:lnTo>
                  <a:pt x="568" y="2131"/>
                </a:lnTo>
                <a:lnTo>
                  <a:pt x="499" y="2094"/>
                </a:lnTo>
                <a:lnTo>
                  <a:pt x="431" y="2053"/>
                </a:lnTo>
                <a:lnTo>
                  <a:pt x="369" y="2007"/>
                </a:lnTo>
                <a:lnTo>
                  <a:pt x="310" y="1955"/>
                </a:lnTo>
                <a:lnTo>
                  <a:pt x="254" y="1899"/>
                </a:lnTo>
                <a:lnTo>
                  <a:pt x="204" y="1839"/>
                </a:lnTo>
                <a:lnTo>
                  <a:pt x="158" y="1774"/>
                </a:lnTo>
                <a:lnTo>
                  <a:pt x="118" y="1705"/>
                </a:lnTo>
                <a:lnTo>
                  <a:pt x="84" y="1634"/>
                </a:lnTo>
                <a:lnTo>
                  <a:pt x="54" y="1559"/>
                </a:lnTo>
                <a:lnTo>
                  <a:pt x="31" y="1480"/>
                </a:lnTo>
                <a:lnTo>
                  <a:pt x="14" y="1400"/>
                </a:lnTo>
                <a:lnTo>
                  <a:pt x="4" y="1316"/>
                </a:lnTo>
                <a:lnTo>
                  <a:pt x="0" y="1231"/>
                </a:lnTo>
                <a:lnTo>
                  <a:pt x="4" y="1148"/>
                </a:lnTo>
                <a:lnTo>
                  <a:pt x="14" y="1064"/>
                </a:lnTo>
                <a:lnTo>
                  <a:pt x="31" y="984"/>
                </a:lnTo>
                <a:lnTo>
                  <a:pt x="54" y="906"/>
                </a:lnTo>
                <a:lnTo>
                  <a:pt x="84" y="831"/>
                </a:lnTo>
                <a:lnTo>
                  <a:pt x="118" y="759"/>
                </a:lnTo>
                <a:lnTo>
                  <a:pt x="158" y="691"/>
                </a:lnTo>
                <a:lnTo>
                  <a:pt x="204" y="625"/>
                </a:lnTo>
                <a:lnTo>
                  <a:pt x="254" y="566"/>
                </a:lnTo>
                <a:lnTo>
                  <a:pt x="310" y="509"/>
                </a:lnTo>
                <a:lnTo>
                  <a:pt x="369" y="458"/>
                </a:lnTo>
                <a:lnTo>
                  <a:pt x="431" y="411"/>
                </a:lnTo>
                <a:lnTo>
                  <a:pt x="499" y="369"/>
                </a:lnTo>
                <a:lnTo>
                  <a:pt x="568" y="333"/>
                </a:lnTo>
                <a:lnTo>
                  <a:pt x="642" y="304"/>
                </a:lnTo>
                <a:lnTo>
                  <a:pt x="717" y="280"/>
                </a:lnTo>
                <a:lnTo>
                  <a:pt x="797" y="263"/>
                </a:lnTo>
                <a:lnTo>
                  <a:pt x="877" y="252"/>
                </a:lnTo>
                <a:lnTo>
                  <a:pt x="960" y="248"/>
                </a:lnTo>
                <a:lnTo>
                  <a:pt x="1045" y="252"/>
                </a:lnTo>
                <a:lnTo>
                  <a:pt x="1126" y="263"/>
                </a:lnTo>
                <a:lnTo>
                  <a:pt x="1207" y="281"/>
                </a:lnTo>
                <a:lnTo>
                  <a:pt x="1285" y="306"/>
                </a:lnTo>
                <a:lnTo>
                  <a:pt x="1359" y="337"/>
                </a:lnTo>
                <a:lnTo>
                  <a:pt x="1430" y="374"/>
                </a:lnTo>
                <a:lnTo>
                  <a:pt x="1497" y="418"/>
                </a:lnTo>
                <a:lnTo>
                  <a:pt x="1561" y="466"/>
                </a:lnTo>
                <a:lnTo>
                  <a:pt x="1590" y="491"/>
                </a:lnTo>
                <a:lnTo>
                  <a:pt x="1619" y="520"/>
                </a:lnTo>
                <a:lnTo>
                  <a:pt x="1651" y="552"/>
                </a:lnTo>
                <a:lnTo>
                  <a:pt x="1688" y="591"/>
                </a:lnTo>
                <a:lnTo>
                  <a:pt x="1725" y="634"/>
                </a:lnTo>
                <a:lnTo>
                  <a:pt x="1762" y="680"/>
                </a:lnTo>
                <a:lnTo>
                  <a:pt x="1798" y="728"/>
                </a:lnTo>
                <a:lnTo>
                  <a:pt x="1832" y="780"/>
                </a:lnTo>
                <a:lnTo>
                  <a:pt x="1863" y="835"/>
                </a:lnTo>
                <a:lnTo>
                  <a:pt x="1891" y="892"/>
                </a:lnTo>
                <a:lnTo>
                  <a:pt x="1913" y="950"/>
                </a:lnTo>
                <a:lnTo>
                  <a:pt x="1931" y="1011"/>
                </a:lnTo>
                <a:lnTo>
                  <a:pt x="1942" y="1072"/>
                </a:lnTo>
                <a:lnTo>
                  <a:pt x="1945" y="1136"/>
                </a:lnTo>
                <a:lnTo>
                  <a:pt x="1946" y="1145"/>
                </a:lnTo>
                <a:lnTo>
                  <a:pt x="1946" y="1161"/>
                </a:lnTo>
                <a:lnTo>
                  <a:pt x="1946" y="1180"/>
                </a:lnTo>
                <a:lnTo>
                  <a:pt x="1948" y="1200"/>
                </a:lnTo>
                <a:lnTo>
                  <a:pt x="1948" y="1218"/>
                </a:lnTo>
                <a:lnTo>
                  <a:pt x="1948" y="1231"/>
                </a:lnTo>
                <a:lnTo>
                  <a:pt x="1951" y="1305"/>
                </a:lnTo>
                <a:lnTo>
                  <a:pt x="1962" y="1378"/>
                </a:lnTo>
                <a:lnTo>
                  <a:pt x="1980" y="1447"/>
                </a:lnTo>
                <a:lnTo>
                  <a:pt x="2003" y="1514"/>
                </a:lnTo>
                <a:lnTo>
                  <a:pt x="2033" y="1577"/>
                </a:lnTo>
                <a:lnTo>
                  <a:pt x="2068" y="1636"/>
                </a:lnTo>
                <a:lnTo>
                  <a:pt x="2110" y="1692"/>
                </a:lnTo>
                <a:lnTo>
                  <a:pt x="2154" y="1744"/>
                </a:lnTo>
                <a:lnTo>
                  <a:pt x="2205" y="1790"/>
                </a:lnTo>
                <a:lnTo>
                  <a:pt x="2260" y="1832"/>
                </a:lnTo>
                <a:lnTo>
                  <a:pt x="2318" y="1869"/>
                </a:lnTo>
                <a:lnTo>
                  <a:pt x="2379" y="1899"/>
                </a:lnTo>
                <a:lnTo>
                  <a:pt x="2444" y="1923"/>
                </a:lnTo>
                <a:lnTo>
                  <a:pt x="2511" y="1942"/>
                </a:lnTo>
                <a:lnTo>
                  <a:pt x="2582" y="1952"/>
                </a:lnTo>
                <a:lnTo>
                  <a:pt x="2654" y="1956"/>
                </a:lnTo>
                <a:lnTo>
                  <a:pt x="2725" y="1952"/>
                </a:lnTo>
                <a:lnTo>
                  <a:pt x="2796" y="1942"/>
                </a:lnTo>
                <a:lnTo>
                  <a:pt x="2864" y="1923"/>
                </a:lnTo>
                <a:lnTo>
                  <a:pt x="2929" y="1899"/>
                </a:lnTo>
                <a:lnTo>
                  <a:pt x="2990" y="1869"/>
                </a:lnTo>
                <a:lnTo>
                  <a:pt x="3048" y="1832"/>
                </a:lnTo>
                <a:lnTo>
                  <a:pt x="3102" y="1790"/>
                </a:lnTo>
                <a:lnTo>
                  <a:pt x="3152" y="1744"/>
                </a:lnTo>
                <a:lnTo>
                  <a:pt x="3198" y="1692"/>
                </a:lnTo>
                <a:lnTo>
                  <a:pt x="3238" y="1636"/>
                </a:lnTo>
                <a:lnTo>
                  <a:pt x="3274" y="1577"/>
                </a:lnTo>
                <a:lnTo>
                  <a:pt x="3304" y="1514"/>
                </a:lnTo>
                <a:lnTo>
                  <a:pt x="3328" y="1447"/>
                </a:lnTo>
                <a:lnTo>
                  <a:pt x="3345" y="1378"/>
                </a:lnTo>
                <a:lnTo>
                  <a:pt x="3356" y="1305"/>
                </a:lnTo>
                <a:lnTo>
                  <a:pt x="3360" y="1231"/>
                </a:lnTo>
                <a:lnTo>
                  <a:pt x="3356" y="1157"/>
                </a:lnTo>
                <a:lnTo>
                  <a:pt x="3345" y="1086"/>
                </a:lnTo>
                <a:lnTo>
                  <a:pt x="3328" y="1017"/>
                </a:lnTo>
                <a:lnTo>
                  <a:pt x="3304" y="950"/>
                </a:lnTo>
                <a:lnTo>
                  <a:pt x="3274" y="887"/>
                </a:lnTo>
                <a:lnTo>
                  <a:pt x="3238" y="828"/>
                </a:lnTo>
                <a:lnTo>
                  <a:pt x="3198" y="772"/>
                </a:lnTo>
                <a:lnTo>
                  <a:pt x="3152" y="720"/>
                </a:lnTo>
                <a:lnTo>
                  <a:pt x="3102" y="674"/>
                </a:lnTo>
                <a:lnTo>
                  <a:pt x="3048" y="631"/>
                </a:lnTo>
                <a:lnTo>
                  <a:pt x="2990" y="596"/>
                </a:lnTo>
                <a:lnTo>
                  <a:pt x="2929" y="565"/>
                </a:lnTo>
                <a:lnTo>
                  <a:pt x="2864" y="540"/>
                </a:lnTo>
                <a:lnTo>
                  <a:pt x="2796" y="523"/>
                </a:lnTo>
                <a:lnTo>
                  <a:pt x="2725" y="512"/>
                </a:lnTo>
                <a:lnTo>
                  <a:pt x="2654" y="508"/>
                </a:lnTo>
                <a:lnTo>
                  <a:pt x="2589" y="511"/>
                </a:lnTo>
                <a:lnTo>
                  <a:pt x="2527" y="520"/>
                </a:lnTo>
                <a:lnTo>
                  <a:pt x="2466" y="534"/>
                </a:lnTo>
                <a:lnTo>
                  <a:pt x="2407" y="554"/>
                </a:lnTo>
                <a:lnTo>
                  <a:pt x="2351" y="578"/>
                </a:lnTo>
                <a:lnTo>
                  <a:pt x="2297" y="607"/>
                </a:lnTo>
                <a:lnTo>
                  <a:pt x="2247" y="641"/>
                </a:lnTo>
                <a:lnTo>
                  <a:pt x="2198" y="679"/>
                </a:lnTo>
                <a:lnTo>
                  <a:pt x="2180" y="691"/>
                </a:lnTo>
                <a:lnTo>
                  <a:pt x="2160" y="699"/>
                </a:lnTo>
                <a:lnTo>
                  <a:pt x="2139" y="703"/>
                </a:lnTo>
                <a:lnTo>
                  <a:pt x="2118" y="702"/>
                </a:lnTo>
                <a:lnTo>
                  <a:pt x="2097" y="697"/>
                </a:lnTo>
                <a:lnTo>
                  <a:pt x="2078" y="686"/>
                </a:lnTo>
                <a:lnTo>
                  <a:pt x="2061" y="671"/>
                </a:lnTo>
                <a:lnTo>
                  <a:pt x="2048" y="654"/>
                </a:lnTo>
                <a:lnTo>
                  <a:pt x="1997" y="578"/>
                </a:lnTo>
                <a:lnTo>
                  <a:pt x="1945" y="506"/>
                </a:lnTo>
                <a:lnTo>
                  <a:pt x="1892" y="442"/>
                </a:lnTo>
                <a:lnTo>
                  <a:pt x="1878" y="423"/>
                </a:lnTo>
                <a:lnTo>
                  <a:pt x="1868" y="401"/>
                </a:lnTo>
                <a:lnTo>
                  <a:pt x="1863" y="377"/>
                </a:lnTo>
                <a:lnTo>
                  <a:pt x="1863" y="351"/>
                </a:lnTo>
                <a:lnTo>
                  <a:pt x="1867" y="327"/>
                </a:lnTo>
                <a:lnTo>
                  <a:pt x="1876" y="305"/>
                </a:lnTo>
                <a:lnTo>
                  <a:pt x="1890" y="285"/>
                </a:lnTo>
                <a:lnTo>
                  <a:pt x="1906" y="268"/>
                </a:lnTo>
                <a:lnTo>
                  <a:pt x="1977" y="214"/>
                </a:lnTo>
                <a:lnTo>
                  <a:pt x="2052" y="166"/>
                </a:lnTo>
                <a:lnTo>
                  <a:pt x="2128" y="123"/>
                </a:lnTo>
                <a:lnTo>
                  <a:pt x="2210" y="87"/>
                </a:lnTo>
                <a:lnTo>
                  <a:pt x="2294" y="56"/>
                </a:lnTo>
                <a:lnTo>
                  <a:pt x="2380" y="31"/>
                </a:lnTo>
                <a:lnTo>
                  <a:pt x="2470" y="14"/>
                </a:lnTo>
                <a:lnTo>
                  <a:pt x="2561" y="3"/>
                </a:lnTo>
                <a:lnTo>
                  <a:pt x="2654"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86" name="Group 85"/>
          <p:cNvGrpSpPr/>
          <p:nvPr/>
        </p:nvGrpSpPr>
        <p:grpSpPr>
          <a:xfrm>
            <a:off x="7444678" y="5324085"/>
            <a:ext cx="373182" cy="332066"/>
            <a:chOff x="446088" y="642938"/>
            <a:chExt cx="2074863" cy="1846262"/>
          </a:xfrm>
          <a:solidFill>
            <a:schemeClr val="accent6"/>
          </a:solidFill>
        </p:grpSpPr>
        <p:sp>
          <p:nvSpPr>
            <p:cNvPr id="87" name="Freeform 6"/>
            <p:cNvSpPr>
              <a:spLocks/>
            </p:cNvSpPr>
            <p:nvPr/>
          </p:nvSpPr>
          <p:spPr bwMode="auto">
            <a:xfrm>
              <a:off x="446088" y="763588"/>
              <a:ext cx="1035050" cy="1603375"/>
            </a:xfrm>
            <a:custGeom>
              <a:avLst/>
              <a:gdLst>
                <a:gd name="T0" fmla="*/ 1761 w 1955"/>
                <a:gd name="T1" fmla="*/ 0 h 3031"/>
                <a:gd name="T2" fmla="*/ 1795 w 1955"/>
                <a:gd name="T3" fmla="*/ 3 h 3031"/>
                <a:gd name="T4" fmla="*/ 1827 w 1955"/>
                <a:gd name="T5" fmla="*/ 14 h 3031"/>
                <a:gd name="T6" fmla="*/ 1857 w 1955"/>
                <a:gd name="T7" fmla="*/ 29 h 3031"/>
                <a:gd name="T8" fmla="*/ 1885 w 1955"/>
                <a:gd name="T9" fmla="*/ 48 h 3031"/>
                <a:gd name="T10" fmla="*/ 1909 w 1955"/>
                <a:gd name="T11" fmla="*/ 72 h 3031"/>
                <a:gd name="T12" fmla="*/ 1928 w 1955"/>
                <a:gd name="T13" fmla="*/ 100 h 3031"/>
                <a:gd name="T14" fmla="*/ 1943 w 1955"/>
                <a:gd name="T15" fmla="*/ 132 h 3031"/>
                <a:gd name="T16" fmla="*/ 1952 w 1955"/>
                <a:gd name="T17" fmla="*/ 166 h 3031"/>
                <a:gd name="T18" fmla="*/ 1955 w 1955"/>
                <a:gd name="T19" fmla="*/ 205 h 3031"/>
                <a:gd name="T20" fmla="*/ 1955 w 1955"/>
                <a:gd name="T21" fmla="*/ 2825 h 3031"/>
                <a:gd name="T22" fmla="*/ 1953 w 1955"/>
                <a:gd name="T23" fmla="*/ 2863 h 3031"/>
                <a:gd name="T24" fmla="*/ 1943 w 1955"/>
                <a:gd name="T25" fmla="*/ 2898 h 3031"/>
                <a:gd name="T26" fmla="*/ 1928 w 1955"/>
                <a:gd name="T27" fmla="*/ 2929 h 3031"/>
                <a:gd name="T28" fmla="*/ 1909 w 1955"/>
                <a:gd name="T29" fmla="*/ 2958 h 3031"/>
                <a:gd name="T30" fmla="*/ 1885 w 1955"/>
                <a:gd name="T31" fmla="*/ 2982 h 3031"/>
                <a:gd name="T32" fmla="*/ 1858 w 1955"/>
                <a:gd name="T33" fmla="*/ 3001 h 3031"/>
                <a:gd name="T34" fmla="*/ 1828 w 1955"/>
                <a:gd name="T35" fmla="*/ 3015 h 3031"/>
                <a:gd name="T36" fmla="*/ 1796 w 1955"/>
                <a:gd name="T37" fmla="*/ 3026 h 3031"/>
                <a:gd name="T38" fmla="*/ 1764 w 1955"/>
                <a:gd name="T39" fmla="*/ 3031 h 3031"/>
                <a:gd name="T40" fmla="*/ 1729 w 1955"/>
                <a:gd name="T41" fmla="*/ 3030 h 3031"/>
                <a:gd name="T42" fmla="*/ 1695 w 1955"/>
                <a:gd name="T43" fmla="*/ 3022 h 3031"/>
                <a:gd name="T44" fmla="*/ 1662 w 1955"/>
                <a:gd name="T45" fmla="*/ 3009 h 3031"/>
                <a:gd name="T46" fmla="*/ 1630 w 1955"/>
                <a:gd name="T47" fmla="*/ 2989 h 3031"/>
                <a:gd name="T48" fmla="*/ 884 w 1955"/>
                <a:gd name="T49" fmla="*/ 2430 h 3031"/>
                <a:gd name="T50" fmla="*/ 204 w 1955"/>
                <a:gd name="T51" fmla="*/ 2430 h 3031"/>
                <a:gd name="T52" fmla="*/ 168 w 1955"/>
                <a:gd name="T53" fmla="*/ 2427 h 3031"/>
                <a:gd name="T54" fmla="*/ 133 w 1955"/>
                <a:gd name="T55" fmla="*/ 2417 h 3031"/>
                <a:gd name="T56" fmla="*/ 102 w 1955"/>
                <a:gd name="T57" fmla="*/ 2403 h 3031"/>
                <a:gd name="T58" fmla="*/ 73 w 1955"/>
                <a:gd name="T59" fmla="*/ 2382 h 3031"/>
                <a:gd name="T60" fmla="*/ 48 w 1955"/>
                <a:gd name="T61" fmla="*/ 2357 h 3031"/>
                <a:gd name="T62" fmla="*/ 28 w 1955"/>
                <a:gd name="T63" fmla="*/ 2329 h 3031"/>
                <a:gd name="T64" fmla="*/ 13 w 1955"/>
                <a:gd name="T65" fmla="*/ 2297 h 3031"/>
                <a:gd name="T66" fmla="*/ 4 w 1955"/>
                <a:gd name="T67" fmla="*/ 2262 h 3031"/>
                <a:gd name="T68" fmla="*/ 0 w 1955"/>
                <a:gd name="T69" fmla="*/ 2226 h 3031"/>
                <a:gd name="T70" fmla="*/ 0 w 1955"/>
                <a:gd name="T71" fmla="*/ 803 h 3031"/>
                <a:gd name="T72" fmla="*/ 4 w 1955"/>
                <a:gd name="T73" fmla="*/ 767 h 3031"/>
                <a:gd name="T74" fmla="*/ 13 w 1955"/>
                <a:gd name="T75" fmla="*/ 732 h 3031"/>
                <a:gd name="T76" fmla="*/ 28 w 1955"/>
                <a:gd name="T77" fmla="*/ 700 h 3031"/>
                <a:gd name="T78" fmla="*/ 48 w 1955"/>
                <a:gd name="T79" fmla="*/ 672 h 3031"/>
                <a:gd name="T80" fmla="*/ 73 w 1955"/>
                <a:gd name="T81" fmla="*/ 647 h 3031"/>
                <a:gd name="T82" fmla="*/ 102 w 1955"/>
                <a:gd name="T83" fmla="*/ 627 h 3031"/>
                <a:gd name="T84" fmla="*/ 133 w 1955"/>
                <a:gd name="T85" fmla="*/ 612 h 3031"/>
                <a:gd name="T86" fmla="*/ 168 w 1955"/>
                <a:gd name="T87" fmla="*/ 603 h 3031"/>
                <a:gd name="T88" fmla="*/ 204 w 1955"/>
                <a:gd name="T89" fmla="*/ 599 h 3031"/>
                <a:gd name="T90" fmla="*/ 884 w 1955"/>
                <a:gd name="T91" fmla="*/ 599 h 3031"/>
                <a:gd name="T92" fmla="*/ 1630 w 1955"/>
                <a:gd name="T93" fmla="*/ 41 h 3031"/>
                <a:gd name="T94" fmla="*/ 1661 w 1955"/>
                <a:gd name="T95" fmla="*/ 21 h 3031"/>
                <a:gd name="T96" fmla="*/ 1694 w 1955"/>
                <a:gd name="T97" fmla="*/ 7 h 3031"/>
                <a:gd name="T98" fmla="*/ 1728 w 1955"/>
                <a:gd name="T99" fmla="*/ 1 h 3031"/>
                <a:gd name="T100" fmla="*/ 1761 w 1955"/>
                <a:gd name="T101" fmla="*/ 0 h 3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55" h="3031">
                  <a:moveTo>
                    <a:pt x="1761" y="0"/>
                  </a:moveTo>
                  <a:lnTo>
                    <a:pt x="1795" y="3"/>
                  </a:lnTo>
                  <a:lnTo>
                    <a:pt x="1827" y="14"/>
                  </a:lnTo>
                  <a:lnTo>
                    <a:pt x="1857" y="29"/>
                  </a:lnTo>
                  <a:lnTo>
                    <a:pt x="1885" y="48"/>
                  </a:lnTo>
                  <a:lnTo>
                    <a:pt x="1909" y="72"/>
                  </a:lnTo>
                  <a:lnTo>
                    <a:pt x="1928" y="100"/>
                  </a:lnTo>
                  <a:lnTo>
                    <a:pt x="1943" y="132"/>
                  </a:lnTo>
                  <a:lnTo>
                    <a:pt x="1952" y="166"/>
                  </a:lnTo>
                  <a:lnTo>
                    <a:pt x="1955" y="205"/>
                  </a:lnTo>
                  <a:lnTo>
                    <a:pt x="1955" y="2825"/>
                  </a:lnTo>
                  <a:lnTo>
                    <a:pt x="1953" y="2863"/>
                  </a:lnTo>
                  <a:lnTo>
                    <a:pt x="1943" y="2898"/>
                  </a:lnTo>
                  <a:lnTo>
                    <a:pt x="1928" y="2929"/>
                  </a:lnTo>
                  <a:lnTo>
                    <a:pt x="1909" y="2958"/>
                  </a:lnTo>
                  <a:lnTo>
                    <a:pt x="1885" y="2982"/>
                  </a:lnTo>
                  <a:lnTo>
                    <a:pt x="1858" y="3001"/>
                  </a:lnTo>
                  <a:lnTo>
                    <a:pt x="1828" y="3015"/>
                  </a:lnTo>
                  <a:lnTo>
                    <a:pt x="1796" y="3026"/>
                  </a:lnTo>
                  <a:lnTo>
                    <a:pt x="1764" y="3031"/>
                  </a:lnTo>
                  <a:lnTo>
                    <a:pt x="1729" y="3030"/>
                  </a:lnTo>
                  <a:lnTo>
                    <a:pt x="1695" y="3022"/>
                  </a:lnTo>
                  <a:lnTo>
                    <a:pt x="1662" y="3009"/>
                  </a:lnTo>
                  <a:lnTo>
                    <a:pt x="1630" y="2989"/>
                  </a:lnTo>
                  <a:lnTo>
                    <a:pt x="884" y="2430"/>
                  </a:lnTo>
                  <a:lnTo>
                    <a:pt x="204" y="2430"/>
                  </a:lnTo>
                  <a:lnTo>
                    <a:pt x="168" y="2427"/>
                  </a:lnTo>
                  <a:lnTo>
                    <a:pt x="133" y="2417"/>
                  </a:lnTo>
                  <a:lnTo>
                    <a:pt x="102" y="2403"/>
                  </a:lnTo>
                  <a:lnTo>
                    <a:pt x="73" y="2382"/>
                  </a:lnTo>
                  <a:lnTo>
                    <a:pt x="48" y="2357"/>
                  </a:lnTo>
                  <a:lnTo>
                    <a:pt x="28" y="2329"/>
                  </a:lnTo>
                  <a:lnTo>
                    <a:pt x="13" y="2297"/>
                  </a:lnTo>
                  <a:lnTo>
                    <a:pt x="4" y="2262"/>
                  </a:lnTo>
                  <a:lnTo>
                    <a:pt x="0" y="2226"/>
                  </a:lnTo>
                  <a:lnTo>
                    <a:pt x="0" y="803"/>
                  </a:lnTo>
                  <a:lnTo>
                    <a:pt x="4" y="767"/>
                  </a:lnTo>
                  <a:lnTo>
                    <a:pt x="13" y="732"/>
                  </a:lnTo>
                  <a:lnTo>
                    <a:pt x="28" y="700"/>
                  </a:lnTo>
                  <a:lnTo>
                    <a:pt x="48" y="672"/>
                  </a:lnTo>
                  <a:lnTo>
                    <a:pt x="73" y="647"/>
                  </a:lnTo>
                  <a:lnTo>
                    <a:pt x="102" y="627"/>
                  </a:lnTo>
                  <a:lnTo>
                    <a:pt x="133" y="612"/>
                  </a:lnTo>
                  <a:lnTo>
                    <a:pt x="168" y="603"/>
                  </a:lnTo>
                  <a:lnTo>
                    <a:pt x="204" y="599"/>
                  </a:lnTo>
                  <a:lnTo>
                    <a:pt x="884" y="599"/>
                  </a:lnTo>
                  <a:lnTo>
                    <a:pt x="1630" y="41"/>
                  </a:lnTo>
                  <a:lnTo>
                    <a:pt x="1661" y="21"/>
                  </a:lnTo>
                  <a:lnTo>
                    <a:pt x="1694" y="7"/>
                  </a:lnTo>
                  <a:lnTo>
                    <a:pt x="1728" y="1"/>
                  </a:lnTo>
                  <a:lnTo>
                    <a:pt x="17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8" name="Freeform 7"/>
            <p:cNvSpPr>
              <a:spLocks/>
            </p:cNvSpPr>
            <p:nvPr/>
          </p:nvSpPr>
          <p:spPr bwMode="auto">
            <a:xfrm>
              <a:off x="1622426" y="925513"/>
              <a:ext cx="465138" cy="1276350"/>
            </a:xfrm>
            <a:custGeom>
              <a:avLst/>
              <a:gdLst>
                <a:gd name="T0" fmla="*/ 273 w 877"/>
                <a:gd name="T1" fmla="*/ 2 h 2413"/>
                <a:gd name="T2" fmla="*/ 344 w 877"/>
                <a:gd name="T3" fmla="*/ 25 h 2413"/>
                <a:gd name="T4" fmla="*/ 405 w 877"/>
                <a:gd name="T5" fmla="*/ 69 h 2413"/>
                <a:gd name="T6" fmla="*/ 539 w 877"/>
                <a:gd name="T7" fmla="*/ 220 h 2413"/>
                <a:gd name="T8" fmla="*/ 650 w 877"/>
                <a:gd name="T9" fmla="*/ 384 h 2413"/>
                <a:gd name="T10" fmla="*/ 740 w 877"/>
                <a:gd name="T11" fmla="*/ 557 h 2413"/>
                <a:gd name="T12" fmla="*/ 807 w 877"/>
                <a:gd name="T13" fmla="*/ 738 h 2413"/>
                <a:gd name="T14" fmla="*/ 852 w 877"/>
                <a:gd name="T15" fmla="*/ 924 h 2413"/>
                <a:gd name="T16" fmla="*/ 874 w 877"/>
                <a:gd name="T17" fmla="*/ 1113 h 2413"/>
                <a:gd name="T18" fmla="*/ 873 w 877"/>
                <a:gd name="T19" fmla="*/ 1303 h 2413"/>
                <a:gd name="T20" fmla="*/ 852 w 877"/>
                <a:gd name="T21" fmla="*/ 1492 h 2413"/>
                <a:gd name="T22" fmla="*/ 806 w 877"/>
                <a:gd name="T23" fmla="*/ 1677 h 2413"/>
                <a:gd name="T24" fmla="*/ 739 w 877"/>
                <a:gd name="T25" fmla="*/ 1857 h 2413"/>
                <a:gd name="T26" fmla="*/ 649 w 877"/>
                <a:gd name="T27" fmla="*/ 2029 h 2413"/>
                <a:gd name="T28" fmla="*/ 537 w 877"/>
                <a:gd name="T29" fmla="*/ 2191 h 2413"/>
                <a:gd name="T30" fmla="*/ 402 w 877"/>
                <a:gd name="T31" fmla="*/ 2342 h 2413"/>
                <a:gd name="T32" fmla="*/ 352 w 877"/>
                <a:gd name="T33" fmla="*/ 2382 h 2413"/>
                <a:gd name="T34" fmla="*/ 295 w 877"/>
                <a:gd name="T35" fmla="*/ 2406 h 2413"/>
                <a:gd name="T36" fmla="*/ 235 w 877"/>
                <a:gd name="T37" fmla="*/ 2413 h 2413"/>
                <a:gd name="T38" fmla="*/ 177 w 877"/>
                <a:gd name="T39" fmla="*/ 2407 h 2413"/>
                <a:gd name="T40" fmla="*/ 120 w 877"/>
                <a:gd name="T41" fmla="*/ 2384 h 2413"/>
                <a:gd name="T42" fmla="*/ 68 w 877"/>
                <a:gd name="T43" fmla="*/ 2346 h 2413"/>
                <a:gd name="T44" fmla="*/ 25 w 877"/>
                <a:gd name="T45" fmla="*/ 2284 h 2413"/>
                <a:gd name="T46" fmla="*/ 2 w 877"/>
                <a:gd name="T47" fmla="*/ 2214 h 2413"/>
                <a:gd name="T48" fmla="*/ 2 w 877"/>
                <a:gd name="T49" fmla="*/ 2141 h 2413"/>
                <a:gd name="T50" fmla="*/ 25 w 877"/>
                <a:gd name="T51" fmla="*/ 2070 h 2413"/>
                <a:gd name="T52" fmla="*/ 68 w 877"/>
                <a:gd name="T53" fmla="*/ 2009 h 2413"/>
                <a:gd name="T54" fmla="*/ 178 w 877"/>
                <a:gd name="T55" fmla="*/ 1882 h 2413"/>
                <a:gd name="T56" fmla="*/ 266 w 877"/>
                <a:gd name="T57" fmla="*/ 1743 h 2413"/>
                <a:gd name="T58" fmla="*/ 332 w 877"/>
                <a:gd name="T59" fmla="*/ 1597 h 2413"/>
                <a:gd name="T60" fmla="*/ 375 w 877"/>
                <a:gd name="T61" fmla="*/ 1443 h 2413"/>
                <a:gd name="T62" fmla="*/ 398 w 877"/>
                <a:gd name="T63" fmla="*/ 1286 h 2413"/>
                <a:gd name="T64" fmla="*/ 398 w 877"/>
                <a:gd name="T65" fmla="*/ 1128 h 2413"/>
                <a:gd name="T66" fmla="*/ 375 w 877"/>
                <a:gd name="T67" fmla="*/ 971 h 2413"/>
                <a:gd name="T68" fmla="*/ 332 w 877"/>
                <a:gd name="T69" fmla="*/ 818 h 2413"/>
                <a:gd name="T70" fmla="*/ 266 w 877"/>
                <a:gd name="T71" fmla="*/ 671 h 2413"/>
                <a:gd name="T72" fmla="*/ 178 w 877"/>
                <a:gd name="T73" fmla="*/ 533 h 2413"/>
                <a:gd name="T74" fmla="*/ 68 w 877"/>
                <a:gd name="T75" fmla="*/ 406 h 2413"/>
                <a:gd name="T76" fmla="*/ 25 w 877"/>
                <a:gd name="T77" fmla="*/ 344 h 2413"/>
                <a:gd name="T78" fmla="*/ 2 w 877"/>
                <a:gd name="T79" fmla="*/ 274 h 2413"/>
                <a:gd name="T80" fmla="*/ 2 w 877"/>
                <a:gd name="T81" fmla="*/ 201 h 2413"/>
                <a:gd name="T82" fmla="*/ 25 w 877"/>
                <a:gd name="T83" fmla="*/ 130 h 2413"/>
                <a:gd name="T84" fmla="*/ 68 w 877"/>
                <a:gd name="T85" fmla="*/ 69 h 2413"/>
                <a:gd name="T86" fmla="*/ 130 w 877"/>
                <a:gd name="T87" fmla="*/ 25 h 2413"/>
                <a:gd name="T88" fmla="*/ 200 w 877"/>
                <a:gd name="T89" fmla="*/ 2 h 2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7" h="2413">
                  <a:moveTo>
                    <a:pt x="237" y="0"/>
                  </a:moveTo>
                  <a:lnTo>
                    <a:pt x="273" y="2"/>
                  </a:lnTo>
                  <a:lnTo>
                    <a:pt x="309" y="10"/>
                  </a:lnTo>
                  <a:lnTo>
                    <a:pt x="344" y="25"/>
                  </a:lnTo>
                  <a:lnTo>
                    <a:pt x="376" y="44"/>
                  </a:lnTo>
                  <a:lnTo>
                    <a:pt x="405" y="69"/>
                  </a:lnTo>
                  <a:lnTo>
                    <a:pt x="476" y="143"/>
                  </a:lnTo>
                  <a:lnTo>
                    <a:pt x="539" y="220"/>
                  </a:lnTo>
                  <a:lnTo>
                    <a:pt x="598" y="300"/>
                  </a:lnTo>
                  <a:lnTo>
                    <a:pt x="650" y="384"/>
                  </a:lnTo>
                  <a:lnTo>
                    <a:pt x="698" y="470"/>
                  </a:lnTo>
                  <a:lnTo>
                    <a:pt x="740" y="557"/>
                  </a:lnTo>
                  <a:lnTo>
                    <a:pt x="776" y="647"/>
                  </a:lnTo>
                  <a:lnTo>
                    <a:pt x="807" y="738"/>
                  </a:lnTo>
                  <a:lnTo>
                    <a:pt x="833" y="830"/>
                  </a:lnTo>
                  <a:lnTo>
                    <a:pt x="852" y="924"/>
                  </a:lnTo>
                  <a:lnTo>
                    <a:pt x="866" y="1019"/>
                  </a:lnTo>
                  <a:lnTo>
                    <a:pt x="874" y="1113"/>
                  </a:lnTo>
                  <a:lnTo>
                    <a:pt x="877" y="1208"/>
                  </a:lnTo>
                  <a:lnTo>
                    <a:pt x="873" y="1303"/>
                  </a:lnTo>
                  <a:lnTo>
                    <a:pt x="865" y="1398"/>
                  </a:lnTo>
                  <a:lnTo>
                    <a:pt x="852" y="1492"/>
                  </a:lnTo>
                  <a:lnTo>
                    <a:pt x="831" y="1585"/>
                  </a:lnTo>
                  <a:lnTo>
                    <a:pt x="806" y="1677"/>
                  </a:lnTo>
                  <a:lnTo>
                    <a:pt x="775" y="1768"/>
                  </a:lnTo>
                  <a:lnTo>
                    <a:pt x="739" y="1857"/>
                  </a:lnTo>
                  <a:lnTo>
                    <a:pt x="697" y="1944"/>
                  </a:lnTo>
                  <a:lnTo>
                    <a:pt x="649" y="2029"/>
                  </a:lnTo>
                  <a:lnTo>
                    <a:pt x="595" y="2112"/>
                  </a:lnTo>
                  <a:lnTo>
                    <a:pt x="537" y="2191"/>
                  </a:lnTo>
                  <a:lnTo>
                    <a:pt x="472" y="2268"/>
                  </a:lnTo>
                  <a:lnTo>
                    <a:pt x="402" y="2342"/>
                  </a:lnTo>
                  <a:lnTo>
                    <a:pt x="378" y="2364"/>
                  </a:lnTo>
                  <a:lnTo>
                    <a:pt x="352" y="2382"/>
                  </a:lnTo>
                  <a:lnTo>
                    <a:pt x="323" y="2396"/>
                  </a:lnTo>
                  <a:lnTo>
                    <a:pt x="295" y="2406"/>
                  </a:lnTo>
                  <a:lnTo>
                    <a:pt x="265" y="2412"/>
                  </a:lnTo>
                  <a:lnTo>
                    <a:pt x="235" y="2413"/>
                  </a:lnTo>
                  <a:lnTo>
                    <a:pt x="206" y="2412"/>
                  </a:lnTo>
                  <a:lnTo>
                    <a:pt x="177" y="2407"/>
                  </a:lnTo>
                  <a:lnTo>
                    <a:pt x="148" y="2398"/>
                  </a:lnTo>
                  <a:lnTo>
                    <a:pt x="120" y="2384"/>
                  </a:lnTo>
                  <a:lnTo>
                    <a:pt x="93" y="2368"/>
                  </a:lnTo>
                  <a:lnTo>
                    <a:pt x="68" y="2346"/>
                  </a:lnTo>
                  <a:lnTo>
                    <a:pt x="44" y="2316"/>
                  </a:lnTo>
                  <a:lnTo>
                    <a:pt x="25" y="2284"/>
                  </a:lnTo>
                  <a:lnTo>
                    <a:pt x="11" y="2250"/>
                  </a:lnTo>
                  <a:lnTo>
                    <a:pt x="2" y="2214"/>
                  </a:lnTo>
                  <a:lnTo>
                    <a:pt x="0" y="2177"/>
                  </a:lnTo>
                  <a:lnTo>
                    <a:pt x="2" y="2141"/>
                  </a:lnTo>
                  <a:lnTo>
                    <a:pt x="11" y="2105"/>
                  </a:lnTo>
                  <a:lnTo>
                    <a:pt x="25" y="2070"/>
                  </a:lnTo>
                  <a:lnTo>
                    <a:pt x="44" y="2038"/>
                  </a:lnTo>
                  <a:lnTo>
                    <a:pt x="68" y="2009"/>
                  </a:lnTo>
                  <a:lnTo>
                    <a:pt x="126" y="1947"/>
                  </a:lnTo>
                  <a:lnTo>
                    <a:pt x="178" y="1882"/>
                  </a:lnTo>
                  <a:lnTo>
                    <a:pt x="225" y="1814"/>
                  </a:lnTo>
                  <a:lnTo>
                    <a:pt x="266" y="1743"/>
                  </a:lnTo>
                  <a:lnTo>
                    <a:pt x="302" y="1671"/>
                  </a:lnTo>
                  <a:lnTo>
                    <a:pt x="332" y="1597"/>
                  </a:lnTo>
                  <a:lnTo>
                    <a:pt x="356" y="1520"/>
                  </a:lnTo>
                  <a:lnTo>
                    <a:pt x="375" y="1443"/>
                  </a:lnTo>
                  <a:lnTo>
                    <a:pt x="389" y="1365"/>
                  </a:lnTo>
                  <a:lnTo>
                    <a:pt x="398" y="1286"/>
                  </a:lnTo>
                  <a:lnTo>
                    <a:pt x="400" y="1207"/>
                  </a:lnTo>
                  <a:lnTo>
                    <a:pt x="398" y="1128"/>
                  </a:lnTo>
                  <a:lnTo>
                    <a:pt x="389" y="1049"/>
                  </a:lnTo>
                  <a:lnTo>
                    <a:pt x="375" y="971"/>
                  </a:lnTo>
                  <a:lnTo>
                    <a:pt x="356" y="894"/>
                  </a:lnTo>
                  <a:lnTo>
                    <a:pt x="332" y="818"/>
                  </a:lnTo>
                  <a:lnTo>
                    <a:pt x="302" y="743"/>
                  </a:lnTo>
                  <a:lnTo>
                    <a:pt x="266" y="671"/>
                  </a:lnTo>
                  <a:lnTo>
                    <a:pt x="225" y="600"/>
                  </a:lnTo>
                  <a:lnTo>
                    <a:pt x="178" y="533"/>
                  </a:lnTo>
                  <a:lnTo>
                    <a:pt x="126" y="467"/>
                  </a:lnTo>
                  <a:lnTo>
                    <a:pt x="68" y="406"/>
                  </a:lnTo>
                  <a:lnTo>
                    <a:pt x="44" y="376"/>
                  </a:lnTo>
                  <a:lnTo>
                    <a:pt x="25" y="344"/>
                  </a:lnTo>
                  <a:lnTo>
                    <a:pt x="11" y="310"/>
                  </a:lnTo>
                  <a:lnTo>
                    <a:pt x="2" y="274"/>
                  </a:lnTo>
                  <a:lnTo>
                    <a:pt x="0" y="237"/>
                  </a:lnTo>
                  <a:lnTo>
                    <a:pt x="2" y="201"/>
                  </a:lnTo>
                  <a:lnTo>
                    <a:pt x="11" y="165"/>
                  </a:lnTo>
                  <a:lnTo>
                    <a:pt x="25" y="130"/>
                  </a:lnTo>
                  <a:lnTo>
                    <a:pt x="44" y="98"/>
                  </a:lnTo>
                  <a:lnTo>
                    <a:pt x="68" y="69"/>
                  </a:lnTo>
                  <a:lnTo>
                    <a:pt x="98" y="44"/>
                  </a:lnTo>
                  <a:lnTo>
                    <a:pt x="130" y="25"/>
                  </a:lnTo>
                  <a:lnTo>
                    <a:pt x="164" y="10"/>
                  </a:lnTo>
                  <a:lnTo>
                    <a:pt x="200" y="2"/>
                  </a:lnTo>
                  <a:lnTo>
                    <a:pt x="2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9" name="Freeform 8"/>
            <p:cNvSpPr>
              <a:spLocks/>
            </p:cNvSpPr>
            <p:nvPr/>
          </p:nvSpPr>
          <p:spPr bwMode="auto">
            <a:xfrm>
              <a:off x="1941513" y="642938"/>
              <a:ext cx="579438" cy="1846262"/>
            </a:xfrm>
            <a:custGeom>
              <a:avLst/>
              <a:gdLst>
                <a:gd name="T0" fmla="*/ 275 w 1097"/>
                <a:gd name="T1" fmla="*/ 2 h 3489"/>
                <a:gd name="T2" fmla="*/ 343 w 1097"/>
                <a:gd name="T3" fmla="*/ 26 h 3489"/>
                <a:gd name="T4" fmla="*/ 403 w 1097"/>
                <a:gd name="T5" fmla="*/ 72 h 3489"/>
                <a:gd name="T6" fmla="*/ 572 w 1097"/>
                <a:gd name="T7" fmla="*/ 259 h 3489"/>
                <a:gd name="T8" fmla="*/ 718 w 1097"/>
                <a:gd name="T9" fmla="*/ 459 h 3489"/>
                <a:gd name="T10" fmla="*/ 841 w 1097"/>
                <a:gd name="T11" fmla="*/ 673 h 3489"/>
                <a:gd name="T12" fmla="*/ 941 w 1097"/>
                <a:gd name="T13" fmla="*/ 897 h 3489"/>
                <a:gd name="T14" fmla="*/ 1016 w 1097"/>
                <a:gd name="T15" fmla="*/ 1131 h 3489"/>
                <a:gd name="T16" fmla="*/ 1068 w 1097"/>
                <a:gd name="T17" fmla="*/ 1372 h 3489"/>
                <a:gd name="T18" fmla="*/ 1093 w 1097"/>
                <a:gd name="T19" fmla="*/ 1620 h 3489"/>
                <a:gd name="T20" fmla="*/ 1093 w 1097"/>
                <a:gd name="T21" fmla="*/ 1873 h 3489"/>
                <a:gd name="T22" fmla="*/ 1067 w 1097"/>
                <a:gd name="T23" fmla="*/ 2121 h 3489"/>
                <a:gd name="T24" fmla="*/ 1015 w 1097"/>
                <a:gd name="T25" fmla="*/ 2363 h 3489"/>
                <a:gd name="T26" fmla="*/ 940 w 1097"/>
                <a:gd name="T27" fmla="*/ 2597 h 3489"/>
                <a:gd name="T28" fmla="*/ 839 w 1097"/>
                <a:gd name="T29" fmla="*/ 2821 h 3489"/>
                <a:gd name="T30" fmla="*/ 716 w 1097"/>
                <a:gd name="T31" fmla="*/ 3035 h 3489"/>
                <a:gd name="T32" fmla="*/ 571 w 1097"/>
                <a:gd name="T33" fmla="*/ 3235 h 3489"/>
                <a:gd name="T34" fmla="*/ 403 w 1097"/>
                <a:gd name="T35" fmla="*/ 3421 h 3489"/>
                <a:gd name="T36" fmla="*/ 343 w 1097"/>
                <a:gd name="T37" fmla="*/ 3464 h 3489"/>
                <a:gd name="T38" fmla="*/ 272 w 1097"/>
                <a:gd name="T39" fmla="*/ 3487 h 3489"/>
                <a:gd name="T40" fmla="*/ 202 w 1097"/>
                <a:gd name="T41" fmla="*/ 3487 h 3489"/>
                <a:gd name="T42" fmla="*/ 132 w 1097"/>
                <a:gd name="T43" fmla="*/ 3463 h 3489"/>
                <a:gd name="T44" fmla="*/ 70 w 1097"/>
                <a:gd name="T45" fmla="*/ 3417 h 3489"/>
                <a:gd name="T46" fmla="*/ 25 w 1097"/>
                <a:gd name="T47" fmla="*/ 3356 h 3489"/>
                <a:gd name="T48" fmla="*/ 4 w 1097"/>
                <a:gd name="T49" fmla="*/ 3285 h 3489"/>
                <a:gd name="T50" fmla="*/ 4 w 1097"/>
                <a:gd name="T51" fmla="*/ 3212 h 3489"/>
                <a:gd name="T52" fmla="*/ 25 w 1097"/>
                <a:gd name="T53" fmla="*/ 3143 h 3489"/>
                <a:gd name="T54" fmla="*/ 70 w 1097"/>
                <a:gd name="T55" fmla="*/ 3080 h 3489"/>
                <a:gd name="T56" fmla="*/ 212 w 1097"/>
                <a:gd name="T57" fmla="*/ 2921 h 3489"/>
                <a:gd name="T58" fmla="*/ 336 w 1097"/>
                <a:gd name="T59" fmla="*/ 2748 h 3489"/>
                <a:gd name="T60" fmla="*/ 438 w 1097"/>
                <a:gd name="T61" fmla="*/ 2563 h 3489"/>
                <a:gd name="T62" fmla="*/ 518 w 1097"/>
                <a:gd name="T63" fmla="*/ 2369 h 3489"/>
                <a:gd name="T64" fmla="*/ 577 w 1097"/>
                <a:gd name="T65" fmla="*/ 2168 h 3489"/>
                <a:gd name="T66" fmla="*/ 611 w 1097"/>
                <a:gd name="T67" fmla="*/ 1958 h 3489"/>
                <a:gd name="T68" fmla="*/ 623 w 1097"/>
                <a:gd name="T69" fmla="*/ 1743 h 3489"/>
                <a:gd name="T70" fmla="*/ 611 w 1097"/>
                <a:gd name="T71" fmla="*/ 1527 h 3489"/>
                <a:gd name="T72" fmla="*/ 577 w 1097"/>
                <a:gd name="T73" fmla="*/ 1319 h 3489"/>
                <a:gd name="T74" fmla="*/ 518 w 1097"/>
                <a:gd name="T75" fmla="*/ 1116 h 3489"/>
                <a:gd name="T76" fmla="*/ 438 w 1097"/>
                <a:gd name="T77" fmla="*/ 922 h 3489"/>
                <a:gd name="T78" fmla="*/ 336 w 1097"/>
                <a:gd name="T79" fmla="*/ 739 h 3489"/>
                <a:gd name="T80" fmla="*/ 212 w 1097"/>
                <a:gd name="T81" fmla="*/ 565 h 3489"/>
                <a:gd name="T82" fmla="*/ 70 w 1097"/>
                <a:gd name="T83" fmla="*/ 405 h 3489"/>
                <a:gd name="T84" fmla="*/ 25 w 1097"/>
                <a:gd name="T85" fmla="*/ 344 h 3489"/>
                <a:gd name="T86" fmla="*/ 4 w 1097"/>
                <a:gd name="T87" fmla="*/ 273 h 3489"/>
                <a:gd name="T88" fmla="*/ 4 w 1097"/>
                <a:gd name="T89" fmla="*/ 200 h 3489"/>
                <a:gd name="T90" fmla="*/ 25 w 1097"/>
                <a:gd name="T91" fmla="*/ 129 h 3489"/>
                <a:gd name="T92" fmla="*/ 70 w 1097"/>
                <a:gd name="T93" fmla="*/ 68 h 3489"/>
                <a:gd name="T94" fmla="*/ 132 w 1097"/>
                <a:gd name="T95" fmla="*/ 24 h 3489"/>
                <a:gd name="T96" fmla="*/ 203 w 1097"/>
                <a:gd name="T97" fmla="*/ 2 h 3489"/>
                <a:gd name="T98" fmla="*/ 239 w 1097"/>
                <a:gd name="T99" fmla="*/ 0 h 3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7" h="3489">
                  <a:moveTo>
                    <a:pt x="239" y="0"/>
                  </a:moveTo>
                  <a:lnTo>
                    <a:pt x="275" y="2"/>
                  </a:lnTo>
                  <a:lnTo>
                    <a:pt x="309" y="12"/>
                  </a:lnTo>
                  <a:lnTo>
                    <a:pt x="343" y="26"/>
                  </a:lnTo>
                  <a:lnTo>
                    <a:pt x="374" y="46"/>
                  </a:lnTo>
                  <a:lnTo>
                    <a:pt x="403" y="72"/>
                  </a:lnTo>
                  <a:lnTo>
                    <a:pt x="490" y="163"/>
                  </a:lnTo>
                  <a:lnTo>
                    <a:pt x="572" y="259"/>
                  </a:lnTo>
                  <a:lnTo>
                    <a:pt x="647" y="357"/>
                  </a:lnTo>
                  <a:lnTo>
                    <a:pt x="718" y="459"/>
                  </a:lnTo>
                  <a:lnTo>
                    <a:pt x="783" y="565"/>
                  </a:lnTo>
                  <a:lnTo>
                    <a:pt x="841" y="673"/>
                  </a:lnTo>
                  <a:lnTo>
                    <a:pt x="894" y="784"/>
                  </a:lnTo>
                  <a:lnTo>
                    <a:pt x="941" y="897"/>
                  </a:lnTo>
                  <a:lnTo>
                    <a:pt x="982" y="1013"/>
                  </a:lnTo>
                  <a:lnTo>
                    <a:pt x="1016" y="1131"/>
                  </a:lnTo>
                  <a:lnTo>
                    <a:pt x="1045" y="1251"/>
                  </a:lnTo>
                  <a:lnTo>
                    <a:pt x="1068" y="1372"/>
                  </a:lnTo>
                  <a:lnTo>
                    <a:pt x="1083" y="1495"/>
                  </a:lnTo>
                  <a:lnTo>
                    <a:pt x="1093" y="1620"/>
                  </a:lnTo>
                  <a:lnTo>
                    <a:pt x="1097" y="1746"/>
                  </a:lnTo>
                  <a:lnTo>
                    <a:pt x="1093" y="1873"/>
                  </a:lnTo>
                  <a:lnTo>
                    <a:pt x="1083" y="1997"/>
                  </a:lnTo>
                  <a:lnTo>
                    <a:pt x="1067" y="2121"/>
                  </a:lnTo>
                  <a:lnTo>
                    <a:pt x="1045" y="2242"/>
                  </a:lnTo>
                  <a:lnTo>
                    <a:pt x="1015" y="2363"/>
                  </a:lnTo>
                  <a:lnTo>
                    <a:pt x="980" y="2481"/>
                  </a:lnTo>
                  <a:lnTo>
                    <a:pt x="940" y="2597"/>
                  </a:lnTo>
                  <a:lnTo>
                    <a:pt x="893" y="2710"/>
                  </a:lnTo>
                  <a:lnTo>
                    <a:pt x="839" y="2821"/>
                  </a:lnTo>
                  <a:lnTo>
                    <a:pt x="780" y="2929"/>
                  </a:lnTo>
                  <a:lnTo>
                    <a:pt x="716" y="3035"/>
                  </a:lnTo>
                  <a:lnTo>
                    <a:pt x="646" y="3137"/>
                  </a:lnTo>
                  <a:lnTo>
                    <a:pt x="571" y="3235"/>
                  </a:lnTo>
                  <a:lnTo>
                    <a:pt x="489" y="3330"/>
                  </a:lnTo>
                  <a:lnTo>
                    <a:pt x="403" y="3421"/>
                  </a:lnTo>
                  <a:lnTo>
                    <a:pt x="374" y="3445"/>
                  </a:lnTo>
                  <a:lnTo>
                    <a:pt x="343" y="3464"/>
                  </a:lnTo>
                  <a:lnTo>
                    <a:pt x="308" y="3478"/>
                  </a:lnTo>
                  <a:lnTo>
                    <a:pt x="272" y="3487"/>
                  </a:lnTo>
                  <a:lnTo>
                    <a:pt x="236" y="3489"/>
                  </a:lnTo>
                  <a:lnTo>
                    <a:pt x="202" y="3487"/>
                  </a:lnTo>
                  <a:lnTo>
                    <a:pt x="166" y="3477"/>
                  </a:lnTo>
                  <a:lnTo>
                    <a:pt x="132" y="3463"/>
                  </a:lnTo>
                  <a:lnTo>
                    <a:pt x="100" y="3443"/>
                  </a:lnTo>
                  <a:lnTo>
                    <a:pt x="70" y="3417"/>
                  </a:lnTo>
                  <a:lnTo>
                    <a:pt x="45" y="3388"/>
                  </a:lnTo>
                  <a:lnTo>
                    <a:pt x="25" y="3356"/>
                  </a:lnTo>
                  <a:lnTo>
                    <a:pt x="11" y="3321"/>
                  </a:lnTo>
                  <a:lnTo>
                    <a:pt x="4" y="3285"/>
                  </a:lnTo>
                  <a:lnTo>
                    <a:pt x="0" y="3249"/>
                  </a:lnTo>
                  <a:lnTo>
                    <a:pt x="4" y="3212"/>
                  </a:lnTo>
                  <a:lnTo>
                    <a:pt x="11" y="3176"/>
                  </a:lnTo>
                  <a:lnTo>
                    <a:pt x="25" y="3143"/>
                  </a:lnTo>
                  <a:lnTo>
                    <a:pt x="45" y="3110"/>
                  </a:lnTo>
                  <a:lnTo>
                    <a:pt x="70" y="3080"/>
                  </a:lnTo>
                  <a:lnTo>
                    <a:pt x="144" y="3002"/>
                  </a:lnTo>
                  <a:lnTo>
                    <a:pt x="212" y="2921"/>
                  </a:lnTo>
                  <a:lnTo>
                    <a:pt x="277" y="2836"/>
                  </a:lnTo>
                  <a:lnTo>
                    <a:pt x="336" y="2748"/>
                  </a:lnTo>
                  <a:lnTo>
                    <a:pt x="390" y="2657"/>
                  </a:lnTo>
                  <a:lnTo>
                    <a:pt x="438" y="2563"/>
                  </a:lnTo>
                  <a:lnTo>
                    <a:pt x="481" y="2467"/>
                  </a:lnTo>
                  <a:lnTo>
                    <a:pt x="518" y="2369"/>
                  </a:lnTo>
                  <a:lnTo>
                    <a:pt x="550" y="2270"/>
                  </a:lnTo>
                  <a:lnTo>
                    <a:pt x="577" y="2168"/>
                  </a:lnTo>
                  <a:lnTo>
                    <a:pt x="597" y="2063"/>
                  </a:lnTo>
                  <a:lnTo>
                    <a:pt x="611" y="1958"/>
                  </a:lnTo>
                  <a:lnTo>
                    <a:pt x="621" y="1851"/>
                  </a:lnTo>
                  <a:lnTo>
                    <a:pt x="623" y="1743"/>
                  </a:lnTo>
                  <a:lnTo>
                    <a:pt x="621" y="1634"/>
                  </a:lnTo>
                  <a:lnTo>
                    <a:pt x="611" y="1527"/>
                  </a:lnTo>
                  <a:lnTo>
                    <a:pt x="597" y="1422"/>
                  </a:lnTo>
                  <a:lnTo>
                    <a:pt x="577" y="1319"/>
                  </a:lnTo>
                  <a:lnTo>
                    <a:pt x="550" y="1216"/>
                  </a:lnTo>
                  <a:lnTo>
                    <a:pt x="518" y="1116"/>
                  </a:lnTo>
                  <a:lnTo>
                    <a:pt x="481" y="1018"/>
                  </a:lnTo>
                  <a:lnTo>
                    <a:pt x="438" y="922"/>
                  </a:lnTo>
                  <a:lnTo>
                    <a:pt x="390" y="828"/>
                  </a:lnTo>
                  <a:lnTo>
                    <a:pt x="336" y="739"/>
                  </a:lnTo>
                  <a:lnTo>
                    <a:pt x="277" y="650"/>
                  </a:lnTo>
                  <a:lnTo>
                    <a:pt x="212" y="565"/>
                  </a:lnTo>
                  <a:lnTo>
                    <a:pt x="144" y="483"/>
                  </a:lnTo>
                  <a:lnTo>
                    <a:pt x="70" y="405"/>
                  </a:lnTo>
                  <a:lnTo>
                    <a:pt x="45" y="376"/>
                  </a:lnTo>
                  <a:lnTo>
                    <a:pt x="25" y="344"/>
                  </a:lnTo>
                  <a:lnTo>
                    <a:pt x="11" y="309"/>
                  </a:lnTo>
                  <a:lnTo>
                    <a:pt x="4" y="273"/>
                  </a:lnTo>
                  <a:lnTo>
                    <a:pt x="0" y="236"/>
                  </a:lnTo>
                  <a:lnTo>
                    <a:pt x="4" y="200"/>
                  </a:lnTo>
                  <a:lnTo>
                    <a:pt x="11" y="164"/>
                  </a:lnTo>
                  <a:lnTo>
                    <a:pt x="25" y="129"/>
                  </a:lnTo>
                  <a:lnTo>
                    <a:pt x="45" y="97"/>
                  </a:lnTo>
                  <a:lnTo>
                    <a:pt x="70" y="68"/>
                  </a:lnTo>
                  <a:lnTo>
                    <a:pt x="100" y="43"/>
                  </a:lnTo>
                  <a:lnTo>
                    <a:pt x="132" y="24"/>
                  </a:lnTo>
                  <a:lnTo>
                    <a:pt x="167" y="11"/>
                  </a:lnTo>
                  <a:lnTo>
                    <a:pt x="203" y="2"/>
                  </a:lnTo>
                  <a:lnTo>
                    <a:pt x="239" y="0"/>
                  </a:lnTo>
                  <a:lnTo>
                    <a:pt x="23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90" name="Freeform 60"/>
          <p:cNvSpPr>
            <a:spLocks/>
          </p:cNvSpPr>
          <p:nvPr/>
        </p:nvSpPr>
        <p:spPr bwMode="auto">
          <a:xfrm>
            <a:off x="6496955" y="5367194"/>
            <a:ext cx="316202" cy="269008"/>
          </a:xfrm>
          <a:custGeom>
            <a:avLst/>
            <a:gdLst>
              <a:gd name="T0" fmla="*/ 3099 w 4021"/>
              <a:gd name="T1" fmla="*/ 41 h 3419"/>
              <a:gd name="T2" fmla="*/ 3349 w 4021"/>
              <a:gd name="T3" fmla="*/ 166 h 3419"/>
              <a:gd name="T4" fmla="*/ 3555 w 4021"/>
              <a:gd name="T5" fmla="*/ 225 h 3419"/>
              <a:gd name="T6" fmla="*/ 3797 w 4021"/>
              <a:gd name="T7" fmla="*/ 166 h 3419"/>
              <a:gd name="T8" fmla="*/ 3912 w 4021"/>
              <a:gd name="T9" fmla="*/ 155 h 3419"/>
              <a:gd name="T10" fmla="*/ 3918 w 4021"/>
              <a:gd name="T11" fmla="*/ 242 h 3419"/>
              <a:gd name="T12" fmla="*/ 3778 w 4021"/>
              <a:gd name="T13" fmla="*/ 423 h 3419"/>
              <a:gd name="T14" fmla="*/ 3746 w 4021"/>
              <a:gd name="T15" fmla="*/ 498 h 3419"/>
              <a:gd name="T16" fmla="*/ 3843 w 4021"/>
              <a:gd name="T17" fmla="*/ 498 h 3419"/>
              <a:gd name="T18" fmla="*/ 3999 w 4021"/>
              <a:gd name="T19" fmla="*/ 475 h 3419"/>
              <a:gd name="T20" fmla="*/ 4010 w 4021"/>
              <a:gd name="T21" fmla="*/ 539 h 3419"/>
              <a:gd name="T22" fmla="*/ 3832 w 4021"/>
              <a:gd name="T23" fmla="*/ 733 h 3419"/>
              <a:gd name="T24" fmla="*/ 3721 w 4021"/>
              <a:gd name="T25" fmla="*/ 849 h 3419"/>
              <a:gd name="T26" fmla="*/ 3688 w 4021"/>
              <a:gd name="T27" fmla="*/ 935 h 3419"/>
              <a:gd name="T28" fmla="*/ 3622 w 4021"/>
              <a:gd name="T29" fmla="*/ 1519 h 3419"/>
              <a:gd name="T30" fmla="*/ 3405 w 4021"/>
              <a:gd name="T31" fmla="*/ 2106 h 3419"/>
              <a:gd name="T32" fmla="*/ 3053 w 4021"/>
              <a:gd name="T33" fmla="*/ 2621 h 3419"/>
              <a:gd name="T34" fmla="*/ 2616 w 4021"/>
              <a:gd name="T35" fmla="*/ 3015 h 3419"/>
              <a:gd name="T36" fmla="*/ 2101 w 4021"/>
              <a:gd name="T37" fmla="*/ 3274 h 3419"/>
              <a:gd name="T38" fmla="*/ 1499 w 4021"/>
              <a:gd name="T39" fmla="*/ 3407 h 3419"/>
              <a:gd name="T40" fmla="*/ 848 w 4021"/>
              <a:gd name="T41" fmla="*/ 3388 h 3419"/>
              <a:gd name="T42" fmla="*/ 235 w 4021"/>
              <a:gd name="T43" fmla="*/ 3203 h 3419"/>
              <a:gd name="T44" fmla="*/ 21 w 4021"/>
              <a:gd name="T45" fmla="*/ 3083 h 3419"/>
              <a:gd name="T46" fmla="*/ 12 w 4021"/>
              <a:gd name="T47" fmla="*/ 3041 h 3419"/>
              <a:gd name="T48" fmla="*/ 341 w 4021"/>
              <a:gd name="T49" fmla="*/ 3031 h 3419"/>
              <a:gd name="T50" fmla="*/ 830 w 4021"/>
              <a:gd name="T51" fmla="*/ 2897 h 3419"/>
              <a:gd name="T52" fmla="*/ 1075 w 4021"/>
              <a:gd name="T53" fmla="*/ 2740 h 3419"/>
              <a:gd name="T54" fmla="*/ 1010 w 4021"/>
              <a:gd name="T55" fmla="*/ 2653 h 3419"/>
              <a:gd name="T56" fmla="*/ 696 w 4021"/>
              <a:gd name="T57" fmla="*/ 2502 h 3419"/>
              <a:gd name="T58" fmla="*/ 472 w 4021"/>
              <a:gd name="T59" fmla="*/ 2249 h 3419"/>
              <a:gd name="T60" fmla="*/ 441 w 4021"/>
              <a:gd name="T61" fmla="*/ 2122 h 3419"/>
              <a:gd name="T62" fmla="*/ 516 w 4021"/>
              <a:gd name="T63" fmla="*/ 2088 h 3419"/>
              <a:gd name="T64" fmla="*/ 694 w 4021"/>
              <a:gd name="T65" fmla="*/ 2074 h 3419"/>
              <a:gd name="T66" fmla="*/ 652 w 4021"/>
              <a:gd name="T67" fmla="*/ 2029 h 3419"/>
              <a:gd name="T68" fmla="*/ 447 w 4021"/>
              <a:gd name="T69" fmla="*/ 1913 h 3419"/>
              <a:gd name="T70" fmla="*/ 204 w 4021"/>
              <a:gd name="T71" fmla="*/ 1639 h 3419"/>
              <a:gd name="T72" fmla="*/ 96 w 4021"/>
              <a:gd name="T73" fmla="*/ 1289 h 3419"/>
              <a:gd name="T74" fmla="*/ 117 w 4021"/>
              <a:gd name="T75" fmla="*/ 1217 h 3419"/>
              <a:gd name="T76" fmla="*/ 246 w 4021"/>
              <a:gd name="T77" fmla="*/ 1269 h 3419"/>
              <a:gd name="T78" fmla="*/ 360 w 4021"/>
              <a:gd name="T79" fmla="*/ 1283 h 3419"/>
              <a:gd name="T80" fmla="*/ 357 w 4021"/>
              <a:gd name="T81" fmla="*/ 1217 h 3419"/>
              <a:gd name="T82" fmla="*/ 202 w 4021"/>
              <a:gd name="T83" fmla="*/ 1004 h 3419"/>
              <a:gd name="T84" fmla="*/ 101 w 4021"/>
              <a:gd name="T85" fmla="*/ 666 h 3419"/>
              <a:gd name="T86" fmla="*/ 138 w 4021"/>
              <a:gd name="T87" fmla="*/ 336 h 3419"/>
              <a:gd name="T88" fmla="*/ 238 w 4021"/>
              <a:gd name="T89" fmla="*/ 266 h 3419"/>
              <a:gd name="T90" fmla="*/ 365 w 4021"/>
              <a:gd name="T91" fmla="*/ 327 h 3419"/>
              <a:gd name="T92" fmla="*/ 801 w 4021"/>
              <a:gd name="T93" fmla="*/ 680 h 3419"/>
              <a:gd name="T94" fmla="*/ 1370 w 4021"/>
              <a:gd name="T95" fmla="*/ 949 h 3419"/>
              <a:gd name="T96" fmla="*/ 1839 w 4021"/>
              <a:gd name="T97" fmla="*/ 1042 h 3419"/>
              <a:gd name="T98" fmla="*/ 1962 w 4021"/>
              <a:gd name="T99" fmla="*/ 995 h 3419"/>
              <a:gd name="T100" fmla="*/ 1969 w 4021"/>
              <a:gd name="T101" fmla="*/ 785 h 3419"/>
              <a:gd name="T102" fmla="*/ 2078 w 4021"/>
              <a:gd name="T103" fmla="*/ 433 h 3419"/>
              <a:gd name="T104" fmla="*/ 2335 w 4021"/>
              <a:gd name="T105" fmla="*/ 152 h 3419"/>
              <a:gd name="T106" fmla="*/ 2672 w 4021"/>
              <a:gd name="T107" fmla="*/ 12 h 3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21" h="3419">
                <a:moveTo>
                  <a:pt x="2826" y="0"/>
                </a:moveTo>
                <a:lnTo>
                  <a:pt x="2897" y="2"/>
                </a:lnTo>
                <a:lnTo>
                  <a:pt x="2967" y="10"/>
                </a:lnTo>
                <a:lnTo>
                  <a:pt x="3033" y="23"/>
                </a:lnTo>
                <a:lnTo>
                  <a:pt x="3099" y="41"/>
                </a:lnTo>
                <a:lnTo>
                  <a:pt x="3162" y="64"/>
                </a:lnTo>
                <a:lnTo>
                  <a:pt x="3222" y="93"/>
                </a:lnTo>
                <a:lnTo>
                  <a:pt x="3280" y="126"/>
                </a:lnTo>
                <a:lnTo>
                  <a:pt x="3314" y="146"/>
                </a:lnTo>
                <a:lnTo>
                  <a:pt x="3349" y="166"/>
                </a:lnTo>
                <a:lnTo>
                  <a:pt x="3389" y="183"/>
                </a:lnTo>
                <a:lnTo>
                  <a:pt x="3430" y="198"/>
                </a:lnTo>
                <a:lnTo>
                  <a:pt x="3472" y="211"/>
                </a:lnTo>
                <a:lnTo>
                  <a:pt x="3514" y="221"/>
                </a:lnTo>
                <a:lnTo>
                  <a:pt x="3555" y="225"/>
                </a:lnTo>
                <a:lnTo>
                  <a:pt x="3596" y="227"/>
                </a:lnTo>
                <a:lnTo>
                  <a:pt x="3635" y="223"/>
                </a:lnTo>
                <a:lnTo>
                  <a:pt x="3672" y="214"/>
                </a:lnTo>
                <a:lnTo>
                  <a:pt x="3735" y="192"/>
                </a:lnTo>
                <a:lnTo>
                  <a:pt x="3797" y="166"/>
                </a:lnTo>
                <a:lnTo>
                  <a:pt x="3827" y="156"/>
                </a:lnTo>
                <a:lnTo>
                  <a:pt x="3853" y="149"/>
                </a:lnTo>
                <a:lnTo>
                  <a:pt x="3876" y="146"/>
                </a:lnTo>
                <a:lnTo>
                  <a:pt x="3896" y="149"/>
                </a:lnTo>
                <a:lnTo>
                  <a:pt x="3912" y="155"/>
                </a:lnTo>
                <a:lnTo>
                  <a:pt x="3923" y="165"/>
                </a:lnTo>
                <a:lnTo>
                  <a:pt x="3930" y="178"/>
                </a:lnTo>
                <a:lnTo>
                  <a:pt x="3932" y="197"/>
                </a:lnTo>
                <a:lnTo>
                  <a:pt x="3928" y="217"/>
                </a:lnTo>
                <a:lnTo>
                  <a:pt x="3918" y="242"/>
                </a:lnTo>
                <a:lnTo>
                  <a:pt x="3902" y="269"/>
                </a:lnTo>
                <a:lnTo>
                  <a:pt x="3872" y="315"/>
                </a:lnTo>
                <a:lnTo>
                  <a:pt x="3837" y="358"/>
                </a:lnTo>
                <a:lnTo>
                  <a:pt x="3799" y="399"/>
                </a:lnTo>
                <a:lnTo>
                  <a:pt x="3778" y="423"/>
                </a:lnTo>
                <a:lnTo>
                  <a:pt x="3760" y="444"/>
                </a:lnTo>
                <a:lnTo>
                  <a:pt x="3749" y="461"/>
                </a:lnTo>
                <a:lnTo>
                  <a:pt x="3743" y="477"/>
                </a:lnTo>
                <a:lnTo>
                  <a:pt x="3742" y="490"/>
                </a:lnTo>
                <a:lnTo>
                  <a:pt x="3746" y="498"/>
                </a:lnTo>
                <a:lnTo>
                  <a:pt x="3754" y="506"/>
                </a:lnTo>
                <a:lnTo>
                  <a:pt x="3769" y="508"/>
                </a:lnTo>
                <a:lnTo>
                  <a:pt x="3788" y="508"/>
                </a:lnTo>
                <a:lnTo>
                  <a:pt x="3814" y="506"/>
                </a:lnTo>
                <a:lnTo>
                  <a:pt x="3843" y="498"/>
                </a:lnTo>
                <a:lnTo>
                  <a:pt x="3902" y="482"/>
                </a:lnTo>
                <a:lnTo>
                  <a:pt x="3933" y="475"/>
                </a:lnTo>
                <a:lnTo>
                  <a:pt x="3960" y="471"/>
                </a:lnTo>
                <a:lnTo>
                  <a:pt x="3981" y="471"/>
                </a:lnTo>
                <a:lnTo>
                  <a:pt x="3999" y="475"/>
                </a:lnTo>
                <a:lnTo>
                  <a:pt x="4011" y="481"/>
                </a:lnTo>
                <a:lnTo>
                  <a:pt x="4018" y="491"/>
                </a:lnTo>
                <a:lnTo>
                  <a:pt x="4021" y="503"/>
                </a:lnTo>
                <a:lnTo>
                  <a:pt x="4018" y="519"/>
                </a:lnTo>
                <a:lnTo>
                  <a:pt x="4010" y="539"/>
                </a:lnTo>
                <a:lnTo>
                  <a:pt x="3996" y="560"/>
                </a:lnTo>
                <a:lnTo>
                  <a:pt x="3976" y="585"/>
                </a:lnTo>
                <a:lnTo>
                  <a:pt x="3920" y="647"/>
                </a:lnTo>
                <a:lnTo>
                  <a:pt x="3859" y="707"/>
                </a:lnTo>
                <a:lnTo>
                  <a:pt x="3832" y="733"/>
                </a:lnTo>
                <a:lnTo>
                  <a:pt x="3806" y="759"/>
                </a:lnTo>
                <a:lnTo>
                  <a:pt x="3781" y="782"/>
                </a:lnTo>
                <a:lnTo>
                  <a:pt x="3759" y="806"/>
                </a:lnTo>
                <a:lnTo>
                  <a:pt x="3738" y="828"/>
                </a:lnTo>
                <a:lnTo>
                  <a:pt x="3721" y="849"/>
                </a:lnTo>
                <a:lnTo>
                  <a:pt x="3706" y="868"/>
                </a:lnTo>
                <a:lnTo>
                  <a:pt x="3696" y="884"/>
                </a:lnTo>
                <a:lnTo>
                  <a:pt x="3689" y="897"/>
                </a:lnTo>
                <a:lnTo>
                  <a:pt x="3686" y="907"/>
                </a:lnTo>
                <a:lnTo>
                  <a:pt x="3688" y="935"/>
                </a:lnTo>
                <a:lnTo>
                  <a:pt x="3688" y="964"/>
                </a:lnTo>
                <a:lnTo>
                  <a:pt x="3683" y="1103"/>
                </a:lnTo>
                <a:lnTo>
                  <a:pt x="3672" y="1242"/>
                </a:lnTo>
                <a:lnTo>
                  <a:pt x="3651" y="1380"/>
                </a:lnTo>
                <a:lnTo>
                  <a:pt x="3622" y="1519"/>
                </a:lnTo>
                <a:lnTo>
                  <a:pt x="3586" y="1657"/>
                </a:lnTo>
                <a:lnTo>
                  <a:pt x="3549" y="1771"/>
                </a:lnTo>
                <a:lnTo>
                  <a:pt x="3507" y="1884"/>
                </a:lnTo>
                <a:lnTo>
                  <a:pt x="3459" y="1996"/>
                </a:lnTo>
                <a:lnTo>
                  <a:pt x="3405" y="2106"/>
                </a:lnTo>
                <a:lnTo>
                  <a:pt x="3344" y="2214"/>
                </a:lnTo>
                <a:lnTo>
                  <a:pt x="3279" y="2321"/>
                </a:lnTo>
                <a:lnTo>
                  <a:pt x="3207" y="2425"/>
                </a:lnTo>
                <a:lnTo>
                  <a:pt x="3132" y="2525"/>
                </a:lnTo>
                <a:lnTo>
                  <a:pt x="3053" y="2621"/>
                </a:lnTo>
                <a:lnTo>
                  <a:pt x="2969" y="2712"/>
                </a:lnTo>
                <a:lnTo>
                  <a:pt x="2880" y="2800"/>
                </a:lnTo>
                <a:lnTo>
                  <a:pt x="2788" y="2883"/>
                </a:lnTo>
                <a:lnTo>
                  <a:pt x="2705" y="2952"/>
                </a:lnTo>
                <a:lnTo>
                  <a:pt x="2616" y="3015"/>
                </a:lnTo>
                <a:lnTo>
                  <a:pt x="2522" y="3074"/>
                </a:lnTo>
                <a:lnTo>
                  <a:pt x="2425" y="3130"/>
                </a:lnTo>
                <a:lnTo>
                  <a:pt x="2322" y="3182"/>
                </a:lnTo>
                <a:lnTo>
                  <a:pt x="2214" y="3229"/>
                </a:lnTo>
                <a:lnTo>
                  <a:pt x="2101" y="3274"/>
                </a:lnTo>
                <a:lnTo>
                  <a:pt x="1985" y="3312"/>
                </a:lnTo>
                <a:lnTo>
                  <a:pt x="1868" y="3345"/>
                </a:lnTo>
                <a:lnTo>
                  <a:pt x="1747" y="3372"/>
                </a:lnTo>
                <a:lnTo>
                  <a:pt x="1625" y="3392"/>
                </a:lnTo>
                <a:lnTo>
                  <a:pt x="1499" y="3407"/>
                </a:lnTo>
                <a:lnTo>
                  <a:pt x="1372" y="3416"/>
                </a:lnTo>
                <a:lnTo>
                  <a:pt x="1242" y="3419"/>
                </a:lnTo>
                <a:lnTo>
                  <a:pt x="1109" y="3415"/>
                </a:lnTo>
                <a:lnTo>
                  <a:pt x="978" y="3405"/>
                </a:lnTo>
                <a:lnTo>
                  <a:pt x="848" y="3388"/>
                </a:lnTo>
                <a:lnTo>
                  <a:pt x="721" y="3364"/>
                </a:lnTo>
                <a:lnTo>
                  <a:pt x="596" y="3335"/>
                </a:lnTo>
                <a:lnTo>
                  <a:pt x="474" y="3297"/>
                </a:lnTo>
                <a:lnTo>
                  <a:pt x="353" y="3254"/>
                </a:lnTo>
                <a:lnTo>
                  <a:pt x="235" y="3203"/>
                </a:lnTo>
                <a:lnTo>
                  <a:pt x="119" y="3146"/>
                </a:lnTo>
                <a:lnTo>
                  <a:pt x="88" y="3129"/>
                </a:lnTo>
                <a:lnTo>
                  <a:pt x="60" y="3113"/>
                </a:lnTo>
                <a:lnTo>
                  <a:pt x="38" y="3097"/>
                </a:lnTo>
                <a:lnTo>
                  <a:pt x="21" y="3083"/>
                </a:lnTo>
                <a:lnTo>
                  <a:pt x="10" y="3071"/>
                </a:lnTo>
                <a:lnTo>
                  <a:pt x="2" y="3059"/>
                </a:lnTo>
                <a:lnTo>
                  <a:pt x="0" y="3051"/>
                </a:lnTo>
                <a:lnTo>
                  <a:pt x="4" y="3045"/>
                </a:lnTo>
                <a:lnTo>
                  <a:pt x="12" y="3041"/>
                </a:lnTo>
                <a:lnTo>
                  <a:pt x="26" y="3040"/>
                </a:lnTo>
                <a:lnTo>
                  <a:pt x="77" y="3042"/>
                </a:lnTo>
                <a:lnTo>
                  <a:pt x="131" y="3042"/>
                </a:lnTo>
                <a:lnTo>
                  <a:pt x="237" y="3040"/>
                </a:lnTo>
                <a:lnTo>
                  <a:pt x="341" y="3031"/>
                </a:lnTo>
                <a:lnTo>
                  <a:pt x="443" y="3016"/>
                </a:lnTo>
                <a:lnTo>
                  <a:pt x="543" y="2995"/>
                </a:lnTo>
                <a:lnTo>
                  <a:pt x="641" y="2968"/>
                </a:lnTo>
                <a:lnTo>
                  <a:pt x="736" y="2935"/>
                </a:lnTo>
                <a:lnTo>
                  <a:pt x="830" y="2897"/>
                </a:lnTo>
                <a:lnTo>
                  <a:pt x="921" y="2852"/>
                </a:lnTo>
                <a:lnTo>
                  <a:pt x="1011" y="2803"/>
                </a:lnTo>
                <a:lnTo>
                  <a:pt x="1042" y="2781"/>
                </a:lnTo>
                <a:lnTo>
                  <a:pt x="1063" y="2761"/>
                </a:lnTo>
                <a:lnTo>
                  <a:pt x="1075" y="2740"/>
                </a:lnTo>
                <a:lnTo>
                  <a:pt x="1079" y="2720"/>
                </a:lnTo>
                <a:lnTo>
                  <a:pt x="1074" y="2701"/>
                </a:lnTo>
                <a:lnTo>
                  <a:pt x="1060" y="2684"/>
                </a:lnTo>
                <a:lnTo>
                  <a:pt x="1039" y="2668"/>
                </a:lnTo>
                <a:lnTo>
                  <a:pt x="1010" y="2653"/>
                </a:lnTo>
                <a:lnTo>
                  <a:pt x="974" y="2640"/>
                </a:lnTo>
                <a:lnTo>
                  <a:pt x="901" y="2617"/>
                </a:lnTo>
                <a:lnTo>
                  <a:pt x="831" y="2585"/>
                </a:lnTo>
                <a:lnTo>
                  <a:pt x="763" y="2546"/>
                </a:lnTo>
                <a:lnTo>
                  <a:pt x="696" y="2502"/>
                </a:lnTo>
                <a:lnTo>
                  <a:pt x="637" y="2452"/>
                </a:lnTo>
                <a:lnTo>
                  <a:pt x="581" y="2399"/>
                </a:lnTo>
                <a:lnTo>
                  <a:pt x="533" y="2342"/>
                </a:lnTo>
                <a:lnTo>
                  <a:pt x="490" y="2280"/>
                </a:lnTo>
                <a:lnTo>
                  <a:pt x="472" y="2249"/>
                </a:lnTo>
                <a:lnTo>
                  <a:pt x="458" y="2219"/>
                </a:lnTo>
                <a:lnTo>
                  <a:pt x="448" y="2190"/>
                </a:lnTo>
                <a:lnTo>
                  <a:pt x="442" y="2164"/>
                </a:lnTo>
                <a:lnTo>
                  <a:pt x="439" y="2142"/>
                </a:lnTo>
                <a:lnTo>
                  <a:pt x="441" y="2122"/>
                </a:lnTo>
                <a:lnTo>
                  <a:pt x="446" y="2106"/>
                </a:lnTo>
                <a:lnTo>
                  <a:pt x="452" y="2094"/>
                </a:lnTo>
                <a:lnTo>
                  <a:pt x="462" y="2086"/>
                </a:lnTo>
                <a:lnTo>
                  <a:pt x="474" y="2085"/>
                </a:lnTo>
                <a:lnTo>
                  <a:pt x="516" y="2088"/>
                </a:lnTo>
                <a:lnTo>
                  <a:pt x="556" y="2089"/>
                </a:lnTo>
                <a:lnTo>
                  <a:pt x="614" y="2086"/>
                </a:lnTo>
                <a:lnTo>
                  <a:pt x="670" y="2081"/>
                </a:lnTo>
                <a:lnTo>
                  <a:pt x="685" y="2078"/>
                </a:lnTo>
                <a:lnTo>
                  <a:pt x="694" y="2074"/>
                </a:lnTo>
                <a:lnTo>
                  <a:pt x="698" y="2068"/>
                </a:lnTo>
                <a:lnTo>
                  <a:pt x="694" y="2060"/>
                </a:lnTo>
                <a:lnTo>
                  <a:pt x="685" y="2052"/>
                </a:lnTo>
                <a:lnTo>
                  <a:pt x="670" y="2042"/>
                </a:lnTo>
                <a:lnTo>
                  <a:pt x="652" y="2029"/>
                </a:lnTo>
                <a:lnTo>
                  <a:pt x="628" y="2017"/>
                </a:lnTo>
                <a:lnTo>
                  <a:pt x="600" y="2002"/>
                </a:lnTo>
                <a:lnTo>
                  <a:pt x="568" y="1986"/>
                </a:lnTo>
                <a:lnTo>
                  <a:pt x="506" y="1952"/>
                </a:lnTo>
                <a:lnTo>
                  <a:pt x="447" y="1913"/>
                </a:lnTo>
                <a:lnTo>
                  <a:pt x="391" y="1867"/>
                </a:lnTo>
                <a:lnTo>
                  <a:pt x="338" y="1817"/>
                </a:lnTo>
                <a:lnTo>
                  <a:pt x="289" y="1761"/>
                </a:lnTo>
                <a:lnTo>
                  <a:pt x="243" y="1701"/>
                </a:lnTo>
                <a:lnTo>
                  <a:pt x="204" y="1639"/>
                </a:lnTo>
                <a:lnTo>
                  <a:pt x="169" y="1573"/>
                </a:lnTo>
                <a:lnTo>
                  <a:pt x="142" y="1506"/>
                </a:lnTo>
                <a:lnTo>
                  <a:pt x="121" y="1435"/>
                </a:lnTo>
                <a:lnTo>
                  <a:pt x="105" y="1364"/>
                </a:lnTo>
                <a:lnTo>
                  <a:pt x="96" y="1289"/>
                </a:lnTo>
                <a:lnTo>
                  <a:pt x="93" y="1212"/>
                </a:lnTo>
                <a:lnTo>
                  <a:pt x="93" y="1207"/>
                </a:lnTo>
                <a:lnTo>
                  <a:pt x="96" y="1207"/>
                </a:lnTo>
                <a:lnTo>
                  <a:pt x="104" y="1211"/>
                </a:lnTo>
                <a:lnTo>
                  <a:pt x="117" y="1217"/>
                </a:lnTo>
                <a:lnTo>
                  <a:pt x="136" y="1226"/>
                </a:lnTo>
                <a:lnTo>
                  <a:pt x="158" y="1236"/>
                </a:lnTo>
                <a:lnTo>
                  <a:pt x="184" y="1247"/>
                </a:lnTo>
                <a:lnTo>
                  <a:pt x="214" y="1258"/>
                </a:lnTo>
                <a:lnTo>
                  <a:pt x="246" y="1269"/>
                </a:lnTo>
                <a:lnTo>
                  <a:pt x="280" y="1280"/>
                </a:lnTo>
                <a:lnTo>
                  <a:pt x="307" y="1287"/>
                </a:lnTo>
                <a:lnTo>
                  <a:pt x="331" y="1289"/>
                </a:lnTo>
                <a:lnTo>
                  <a:pt x="348" y="1288"/>
                </a:lnTo>
                <a:lnTo>
                  <a:pt x="360" y="1283"/>
                </a:lnTo>
                <a:lnTo>
                  <a:pt x="369" y="1276"/>
                </a:lnTo>
                <a:lnTo>
                  <a:pt x="373" y="1266"/>
                </a:lnTo>
                <a:lnTo>
                  <a:pt x="372" y="1252"/>
                </a:lnTo>
                <a:lnTo>
                  <a:pt x="367" y="1236"/>
                </a:lnTo>
                <a:lnTo>
                  <a:pt x="357" y="1217"/>
                </a:lnTo>
                <a:lnTo>
                  <a:pt x="342" y="1197"/>
                </a:lnTo>
                <a:lnTo>
                  <a:pt x="323" y="1175"/>
                </a:lnTo>
                <a:lnTo>
                  <a:pt x="279" y="1122"/>
                </a:lnTo>
                <a:lnTo>
                  <a:pt x="238" y="1065"/>
                </a:lnTo>
                <a:lnTo>
                  <a:pt x="202" y="1004"/>
                </a:lnTo>
                <a:lnTo>
                  <a:pt x="170" y="940"/>
                </a:lnTo>
                <a:lnTo>
                  <a:pt x="144" y="874"/>
                </a:lnTo>
                <a:lnTo>
                  <a:pt x="125" y="806"/>
                </a:lnTo>
                <a:lnTo>
                  <a:pt x="110" y="736"/>
                </a:lnTo>
                <a:lnTo>
                  <a:pt x="101" y="666"/>
                </a:lnTo>
                <a:lnTo>
                  <a:pt x="99" y="592"/>
                </a:lnTo>
                <a:lnTo>
                  <a:pt x="101" y="516"/>
                </a:lnTo>
                <a:lnTo>
                  <a:pt x="111" y="440"/>
                </a:lnTo>
                <a:lnTo>
                  <a:pt x="127" y="366"/>
                </a:lnTo>
                <a:lnTo>
                  <a:pt x="138" y="336"/>
                </a:lnTo>
                <a:lnTo>
                  <a:pt x="153" y="311"/>
                </a:lnTo>
                <a:lnTo>
                  <a:pt x="172" y="291"/>
                </a:lnTo>
                <a:lnTo>
                  <a:pt x="191" y="278"/>
                </a:lnTo>
                <a:lnTo>
                  <a:pt x="215" y="269"/>
                </a:lnTo>
                <a:lnTo>
                  <a:pt x="238" y="266"/>
                </a:lnTo>
                <a:lnTo>
                  <a:pt x="264" y="269"/>
                </a:lnTo>
                <a:lnTo>
                  <a:pt x="290" y="275"/>
                </a:lnTo>
                <a:lnTo>
                  <a:pt x="316" y="287"/>
                </a:lnTo>
                <a:lnTo>
                  <a:pt x="342" y="305"/>
                </a:lnTo>
                <a:lnTo>
                  <a:pt x="365" y="327"/>
                </a:lnTo>
                <a:lnTo>
                  <a:pt x="446" y="405"/>
                </a:lnTo>
                <a:lnTo>
                  <a:pt x="530" y="480"/>
                </a:lnTo>
                <a:lnTo>
                  <a:pt x="617" y="550"/>
                </a:lnTo>
                <a:lnTo>
                  <a:pt x="707" y="617"/>
                </a:lnTo>
                <a:lnTo>
                  <a:pt x="801" y="680"/>
                </a:lnTo>
                <a:lnTo>
                  <a:pt x="899" y="739"/>
                </a:lnTo>
                <a:lnTo>
                  <a:pt x="999" y="795"/>
                </a:lnTo>
                <a:lnTo>
                  <a:pt x="1121" y="853"/>
                </a:lnTo>
                <a:lnTo>
                  <a:pt x="1244" y="905"/>
                </a:lnTo>
                <a:lnTo>
                  <a:pt x="1370" y="949"/>
                </a:lnTo>
                <a:lnTo>
                  <a:pt x="1499" y="985"/>
                </a:lnTo>
                <a:lnTo>
                  <a:pt x="1630" y="1016"/>
                </a:lnTo>
                <a:lnTo>
                  <a:pt x="1762" y="1039"/>
                </a:lnTo>
                <a:lnTo>
                  <a:pt x="1802" y="1042"/>
                </a:lnTo>
                <a:lnTo>
                  <a:pt x="1839" y="1042"/>
                </a:lnTo>
                <a:lnTo>
                  <a:pt x="1873" y="1039"/>
                </a:lnTo>
                <a:lnTo>
                  <a:pt x="1902" y="1031"/>
                </a:lnTo>
                <a:lnTo>
                  <a:pt x="1927" y="1021"/>
                </a:lnTo>
                <a:lnTo>
                  <a:pt x="1947" y="1010"/>
                </a:lnTo>
                <a:lnTo>
                  <a:pt x="1962" y="995"/>
                </a:lnTo>
                <a:lnTo>
                  <a:pt x="1970" y="979"/>
                </a:lnTo>
                <a:lnTo>
                  <a:pt x="1972" y="962"/>
                </a:lnTo>
                <a:lnTo>
                  <a:pt x="1968" y="912"/>
                </a:lnTo>
                <a:lnTo>
                  <a:pt x="1967" y="863"/>
                </a:lnTo>
                <a:lnTo>
                  <a:pt x="1969" y="785"/>
                </a:lnTo>
                <a:lnTo>
                  <a:pt x="1979" y="709"/>
                </a:lnTo>
                <a:lnTo>
                  <a:pt x="1994" y="636"/>
                </a:lnTo>
                <a:lnTo>
                  <a:pt x="2016" y="565"/>
                </a:lnTo>
                <a:lnTo>
                  <a:pt x="2043" y="497"/>
                </a:lnTo>
                <a:lnTo>
                  <a:pt x="2078" y="433"/>
                </a:lnTo>
                <a:lnTo>
                  <a:pt x="2118" y="369"/>
                </a:lnTo>
                <a:lnTo>
                  <a:pt x="2164" y="310"/>
                </a:lnTo>
                <a:lnTo>
                  <a:pt x="2217" y="252"/>
                </a:lnTo>
                <a:lnTo>
                  <a:pt x="2274" y="199"/>
                </a:lnTo>
                <a:lnTo>
                  <a:pt x="2335" y="152"/>
                </a:lnTo>
                <a:lnTo>
                  <a:pt x="2396" y="111"/>
                </a:lnTo>
                <a:lnTo>
                  <a:pt x="2462" y="78"/>
                </a:lnTo>
                <a:lnTo>
                  <a:pt x="2530" y="49"/>
                </a:lnTo>
                <a:lnTo>
                  <a:pt x="2600" y="27"/>
                </a:lnTo>
                <a:lnTo>
                  <a:pt x="2672" y="12"/>
                </a:lnTo>
                <a:lnTo>
                  <a:pt x="2747" y="2"/>
                </a:lnTo>
                <a:lnTo>
                  <a:pt x="2826"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91" name="Group 90"/>
          <p:cNvGrpSpPr/>
          <p:nvPr/>
        </p:nvGrpSpPr>
        <p:grpSpPr>
          <a:xfrm>
            <a:off x="4461897" y="5377015"/>
            <a:ext cx="383145" cy="292625"/>
            <a:chOff x="5127625" y="4429125"/>
            <a:chExt cx="1760538" cy="1344613"/>
          </a:xfrm>
          <a:solidFill>
            <a:schemeClr val="accent3"/>
          </a:solidFill>
        </p:grpSpPr>
        <p:sp>
          <p:nvSpPr>
            <p:cNvPr id="92" name="Freeform 37"/>
            <p:cNvSpPr>
              <a:spLocks/>
            </p:cNvSpPr>
            <p:nvPr/>
          </p:nvSpPr>
          <p:spPr bwMode="auto">
            <a:xfrm>
              <a:off x="5840413" y="5438775"/>
              <a:ext cx="334963" cy="334963"/>
            </a:xfrm>
            <a:custGeom>
              <a:avLst/>
              <a:gdLst>
                <a:gd name="T0" fmla="*/ 298 w 634"/>
                <a:gd name="T1" fmla="*/ 0 h 635"/>
                <a:gd name="T2" fmla="*/ 336 w 634"/>
                <a:gd name="T3" fmla="*/ 0 h 635"/>
                <a:gd name="T4" fmla="*/ 373 w 634"/>
                <a:gd name="T5" fmla="*/ 4 h 635"/>
                <a:gd name="T6" fmla="*/ 410 w 634"/>
                <a:gd name="T7" fmla="*/ 13 h 635"/>
                <a:gd name="T8" fmla="*/ 445 w 634"/>
                <a:gd name="T9" fmla="*/ 27 h 635"/>
                <a:gd name="T10" fmla="*/ 479 w 634"/>
                <a:gd name="T11" fmla="*/ 44 h 635"/>
                <a:gd name="T12" fmla="*/ 512 w 634"/>
                <a:gd name="T13" fmla="*/ 67 h 635"/>
                <a:gd name="T14" fmla="*/ 541 w 634"/>
                <a:gd name="T15" fmla="*/ 92 h 635"/>
                <a:gd name="T16" fmla="*/ 568 w 634"/>
                <a:gd name="T17" fmla="*/ 123 h 635"/>
                <a:gd name="T18" fmla="*/ 590 w 634"/>
                <a:gd name="T19" fmla="*/ 155 h 635"/>
                <a:gd name="T20" fmla="*/ 608 w 634"/>
                <a:gd name="T21" fmla="*/ 189 h 635"/>
                <a:gd name="T22" fmla="*/ 621 w 634"/>
                <a:gd name="T23" fmla="*/ 224 h 635"/>
                <a:gd name="T24" fmla="*/ 630 w 634"/>
                <a:gd name="T25" fmla="*/ 261 h 635"/>
                <a:gd name="T26" fmla="*/ 634 w 634"/>
                <a:gd name="T27" fmla="*/ 299 h 635"/>
                <a:gd name="T28" fmla="*/ 634 w 634"/>
                <a:gd name="T29" fmla="*/ 336 h 635"/>
                <a:gd name="T30" fmla="*/ 630 w 634"/>
                <a:gd name="T31" fmla="*/ 374 h 635"/>
                <a:gd name="T32" fmla="*/ 621 w 634"/>
                <a:gd name="T33" fmla="*/ 411 h 635"/>
                <a:gd name="T34" fmla="*/ 608 w 634"/>
                <a:gd name="T35" fmla="*/ 446 h 635"/>
                <a:gd name="T36" fmla="*/ 590 w 634"/>
                <a:gd name="T37" fmla="*/ 480 h 635"/>
                <a:gd name="T38" fmla="*/ 568 w 634"/>
                <a:gd name="T39" fmla="*/ 512 h 635"/>
                <a:gd name="T40" fmla="*/ 541 w 634"/>
                <a:gd name="T41" fmla="*/ 542 h 635"/>
                <a:gd name="T42" fmla="*/ 512 w 634"/>
                <a:gd name="T43" fmla="*/ 569 h 635"/>
                <a:gd name="T44" fmla="*/ 479 w 634"/>
                <a:gd name="T45" fmla="*/ 591 h 635"/>
                <a:gd name="T46" fmla="*/ 445 w 634"/>
                <a:gd name="T47" fmla="*/ 609 h 635"/>
                <a:gd name="T48" fmla="*/ 410 w 634"/>
                <a:gd name="T49" fmla="*/ 622 h 635"/>
                <a:gd name="T50" fmla="*/ 373 w 634"/>
                <a:gd name="T51" fmla="*/ 631 h 635"/>
                <a:gd name="T52" fmla="*/ 336 w 634"/>
                <a:gd name="T53" fmla="*/ 635 h 635"/>
                <a:gd name="T54" fmla="*/ 298 w 634"/>
                <a:gd name="T55" fmla="*/ 635 h 635"/>
                <a:gd name="T56" fmla="*/ 261 w 634"/>
                <a:gd name="T57" fmla="*/ 631 h 635"/>
                <a:gd name="T58" fmla="*/ 225 w 634"/>
                <a:gd name="T59" fmla="*/ 622 h 635"/>
                <a:gd name="T60" fmla="*/ 189 w 634"/>
                <a:gd name="T61" fmla="*/ 609 h 635"/>
                <a:gd name="T62" fmla="*/ 155 w 634"/>
                <a:gd name="T63" fmla="*/ 591 h 635"/>
                <a:gd name="T64" fmla="*/ 122 w 634"/>
                <a:gd name="T65" fmla="*/ 570 h 635"/>
                <a:gd name="T66" fmla="*/ 93 w 634"/>
                <a:gd name="T67" fmla="*/ 543 h 635"/>
                <a:gd name="T68" fmla="*/ 66 w 634"/>
                <a:gd name="T69" fmla="*/ 513 h 635"/>
                <a:gd name="T70" fmla="*/ 45 w 634"/>
                <a:gd name="T71" fmla="*/ 480 h 635"/>
                <a:gd name="T72" fmla="*/ 26 w 634"/>
                <a:gd name="T73" fmla="*/ 447 h 635"/>
                <a:gd name="T74" fmla="*/ 13 w 634"/>
                <a:gd name="T75" fmla="*/ 411 h 635"/>
                <a:gd name="T76" fmla="*/ 5 w 634"/>
                <a:gd name="T77" fmla="*/ 374 h 635"/>
                <a:gd name="T78" fmla="*/ 0 w 634"/>
                <a:gd name="T79" fmla="*/ 337 h 635"/>
                <a:gd name="T80" fmla="*/ 0 w 634"/>
                <a:gd name="T81" fmla="*/ 299 h 635"/>
                <a:gd name="T82" fmla="*/ 5 w 634"/>
                <a:gd name="T83" fmla="*/ 261 h 635"/>
                <a:gd name="T84" fmla="*/ 13 w 634"/>
                <a:gd name="T85" fmla="*/ 224 h 635"/>
                <a:gd name="T86" fmla="*/ 26 w 634"/>
                <a:gd name="T87" fmla="*/ 189 h 635"/>
                <a:gd name="T88" fmla="*/ 45 w 634"/>
                <a:gd name="T89" fmla="*/ 155 h 635"/>
                <a:gd name="T90" fmla="*/ 66 w 634"/>
                <a:gd name="T91" fmla="*/ 123 h 635"/>
                <a:gd name="T92" fmla="*/ 93 w 634"/>
                <a:gd name="T93" fmla="*/ 92 h 635"/>
                <a:gd name="T94" fmla="*/ 122 w 634"/>
                <a:gd name="T95" fmla="*/ 67 h 635"/>
                <a:gd name="T96" fmla="*/ 155 w 634"/>
                <a:gd name="T97" fmla="*/ 44 h 635"/>
                <a:gd name="T98" fmla="*/ 189 w 634"/>
                <a:gd name="T99" fmla="*/ 27 h 635"/>
                <a:gd name="T100" fmla="*/ 225 w 634"/>
                <a:gd name="T101" fmla="*/ 13 h 635"/>
                <a:gd name="T102" fmla="*/ 261 w 634"/>
                <a:gd name="T103" fmla="*/ 4 h 635"/>
                <a:gd name="T104" fmla="*/ 298 w 634"/>
                <a:gd name="T10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4" h="635">
                  <a:moveTo>
                    <a:pt x="298" y="0"/>
                  </a:moveTo>
                  <a:lnTo>
                    <a:pt x="336" y="0"/>
                  </a:lnTo>
                  <a:lnTo>
                    <a:pt x="373" y="4"/>
                  </a:lnTo>
                  <a:lnTo>
                    <a:pt x="410" y="13"/>
                  </a:lnTo>
                  <a:lnTo>
                    <a:pt x="445" y="27"/>
                  </a:lnTo>
                  <a:lnTo>
                    <a:pt x="479" y="44"/>
                  </a:lnTo>
                  <a:lnTo>
                    <a:pt x="512" y="67"/>
                  </a:lnTo>
                  <a:lnTo>
                    <a:pt x="541" y="92"/>
                  </a:lnTo>
                  <a:lnTo>
                    <a:pt x="568" y="123"/>
                  </a:lnTo>
                  <a:lnTo>
                    <a:pt x="590" y="155"/>
                  </a:lnTo>
                  <a:lnTo>
                    <a:pt x="608" y="189"/>
                  </a:lnTo>
                  <a:lnTo>
                    <a:pt x="621" y="224"/>
                  </a:lnTo>
                  <a:lnTo>
                    <a:pt x="630" y="261"/>
                  </a:lnTo>
                  <a:lnTo>
                    <a:pt x="634" y="299"/>
                  </a:lnTo>
                  <a:lnTo>
                    <a:pt x="634" y="336"/>
                  </a:lnTo>
                  <a:lnTo>
                    <a:pt x="630" y="374"/>
                  </a:lnTo>
                  <a:lnTo>
                    <a:pt x="621" y="411"/>
                  </a:lnTo>
                  <a:lnTo>
                    <a:pt x="608" y="446"/>
                  </a:lnTo>
                  <a:lnTo>
                    <a:pt x="590" y="480"/>
                  </a:lnTo>
                  <a:lnTo>
                    <a:pt x="568" y="512"/>
                  </a:lnTo>
                  <a:lnTo>
                    <a:pt x="541" y="542"/>
                  </a:lnTo>
                  <a:lnTo>
                    <a:pt x="512" y="569"/>
                  </a:lnTo>
                  <a:lnTo>
                    <a:pt x="479" y="591"/>
                  </a:lnTo>
                  <a:lnTo>
                    <a:pt x="445" y="609"/>
                  </a:lnTo>
                  <a:lnTo>
                    <a:pt x="410" y="622"/>
                  </a:lnTo>
                  <a:lnTo>
                    <a:pt x="373" y="631"/>
                  </a:lnTo>
                  <a:lnTo>
                    <a:pt x="336" y="635"/>
                  </a:lnTo>
                  <a:lnTo>
                    <a:pt x="298" y="635"/>
                  </a:lnTo>
                  <a:lnTo>
                    <a:pt x="261" y="631"/>
                  </a:lnTo>
                  <a:lnTo>
                    <a:pt x="225" y="622"/>
                  </a:lnTo>
                  <a:lnTo>
                    <a:pt x="189" y="609"/>
                  </a:lnTo>
                  <a:lnTo>
                    <a:pt x="155" y="591"/>
                  </a:lnTo>
                  <a:lnTo>
                    <a:pt x="122" y="570"/>
                  </a:lnTo>
                  <a:lnTo>
                    <a:pt x="93" y="543"/>
                  </a:lnTo>
                  <a:lnTo>
                    <a:pt x="66" y="513"/>
                  </a:lnTo>
                  <a:lnTo>
                    <a:pt x="45" y="480"/>
                  </a:lnTo>
                  <a:lnTo>
                    <a:pt x="26" y="447"/>
                  </a:lnTo>
                  <a:lnTo>
                    <a:pt x="13" y="411"/>
                  </a:lnTo>
                  <a:lnTo>
                    <a:pt x="5" y="374"/>
                  </a:lnTo>
                  <a:lnTo>
                    <a:pt x="0" y="337"/>
                  </a:lnTo>
                  <a:lnTo>
                    <a:pt x="0" y="299"/>
                  </a:lnTo>
                  <a:lnTo>
                    <a:pt x="5" y="261"/>
                  </a:lnTo>
                  <a:lnTo>
                    <a:pt x="13" y="224"/>
                  </a:lnTo>
                  <a:lnTo>
                    <a:pt x="26" y="189"/>
                  </a:lnTo>
                  <a:lnTo>
                    <a:pt x="45" y="155"/>
                  </a:lnTo>
                  <a:lnTo>
                    <a:pt x="66" y="123"/>
                  </a:lnTo>
                  <a:lnTo>
                    <a:pt x="93" y="92"/>
                  </a:lnTo>
                  <a:lnTo>
                    <a:pt x="122" y="67"/>
                  </a:lnTo>
                  <a:lnTo>
                    <a:pt x="155" y="44"/>
                  </a:lnTo>
                  <a:lnTo>
                    <a:pt x="189" y="27"/>
                  </a:lnTo>
                  <a:lnTo>
                    <a:pt x="225" y="13"/>
                  </a:lnTo>
                  <a:lnTo>
                    <a:pt x="261" y="4"/>
                  </a:lnTo>
                  <a:lnTo>
                    <a:pt x="2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3" name="Freeform 38"/>
            <p:cNvSpPr>
              <a:spLocks/>
            </p:cNvSpPr>
            <p:nvPr/>
          </p:nvSpPr>
          <p:spPr bwMode="auto">
            <a:xfrm>
              <a:off x="5127625" y="4429125"/>
              <a:ext cx="1760538" cy="631825"/>
            </a:xfrm>
            <a:custGeom>
              <a:avLst/>
              <a:gdLst>
                <a:gd name="T0" fmla="*/ 1715 w 3326"/>
                <a:gd name="T1" fmla="*/ 0 h 1194"/>
                <a:gd name="T2" fmla="*/ 1921 w 3326"/>
                <a:gd name="T3" fmla="*/ 14 h 1194"/>
                <a:gd name="T4" fmla="*/ 2125 w 3326"/>
                <a:gd name="T5" fmla="*/ 47 h 1194"/>
                <a:gd name="T6" fmla="*/ 2327 w 3326"/>
                <a:gd name="T7" fmla="*/ 100 h 1194"/>
                <a:gd name="T8" fmla="*/ 2524 w 3326"/>
                <a:gd name="T9" fmla="*/ 172 h 1194"/>
                <a:gd name="T10" fmla="*/ 2714 w 3326"/>
                <a:gd name="T11" fmla="*/ 262 h 1194"/>
                <a:gd name="T12" fmla="*/ 2897 w 3326"/>
                <a:gd name="T13" fmla="*/ 373 h 1194"/>
                <a:gd name="T14" fmla="*/ 3071 w 3326"/>
                <a:gd name="T15" fmla="*/ 502 h 1194"/>
                <a:gd name="T16" fmla="*/ 3234 w 3326"/>
                <a:gd name="T17" fmla="*/ 651 h 1194"/>
                <a:gd name="T18" fmla="*/ 3282 w 3326"/>
                <a:gd name="T19" fmla="*/ 712 h 1194"/>
                <a:gd name="T20" fmla="*/ 3313 w 3326"/>
                <a:gd name="T21" fmla="*/ 783 h 1194"/>
                <a:gd name="T22" fmla="*/ 3326 w 3326"/>
                <a:gd name="T23" fmla="*/ 857 h 1194"/>
                <a:gd name="T24" fmla="*/ 3322 w 3326"/>
                <a:gd name="T25" fmla="*/ 931 h 1194"/>
                <a:gd name="T26" fmla="*/ 3299 w 3326"/>
                <a:gd name="T27" fmla="*/ 1004 h 1194"/>
                <a:gd name="T28" fmla="*/ 3261 w 3326"/>
                <a:gd name="T29" fmla="*/ 1071 h 1194"/>
                <a:gd name="T30" fmla="*/ 3206 w 3326"/>
                <a:gd name="T31" fmla="*/ 1125 h 1194"/>
                <a:gd name="T32" fmla="*/ 3145 w 3326"/>
                <a:gd name="T33" fmla="*/ 1164 h 1194"/>
                <a:gd name="T34" fmla="*/ 3079 w 3326"/>
                <a:gd name="T35" fmla="*/ 1187 h 1194"/>
                <a:gd name="T36" fmla="*/ 3009 w 3326"/>
                <a:gd name="T37" fmla="*/ 1194 h 1194"/>
                <a:gd name="T38" fmla="*/ 2941 w 3326"/>
                <a:gd name="T39" fmla="*/ 1187 h 1194"/>
                <a:gd name="T40" fmla="*/ 2874 w 3326"/>
                <a:gd name="T41" fmla="*/ 1164 h 1194"/>
                <a:gd name="T42" fmla="*/ 2813 w 3326"/>
                <a:gd name="T43" fmla="*/ 1125 h 1194"/>
                <a:gd name="T44" fmla="*/ 2717 w 3326"/>
                <a:gd name="T45" fmla="*/ 1037 h 1194"/>
                <a:gd name="T46" fmla="*/ 2574 w 3326"/>
                <a:gd name="T47" fmla="*/ 922 h 1194"/>
                <a:gd name="T48" fmla="*/ 2421 w 3326"/>
                <a:gd name="T49" fmla="*/ 828 h 1194"/>
                <a:gd name="T50" fmla="*/ 2260 w 3326"/>
                <a:gd name="T51" fmla="*/ 751 h 1194"/>
                <a:gd name="T52" fmla="*/ 2094 w 3326"/>
                <a:gd name="T53" fmla="*/ 695 h 1194"/>
                <a:gd name="T54" fmla="*/ 1923 w 3326"/>
                <a:gd name="T55" fmla="*/ 657 h 1194"/>
                <a:gd name="T56" fmla="*/ 1750 w 3326"/>
                <a:gd name="T57" fmla="*/ 637 h 1194"/>
                <a:gd name="T58" fmla="*/ 1576 w 3326"/>
                <a:gd name="T59" fmla="*/ 637 h 1194"/>
                <a:gd name="T60" fmla="*/ 1403 w 3326"/>
                <a:gd name="T61" fmla="*/ 657 h 1194"/>
                <a:gd name="T62" fmla="*/ 1232 w 3326"/>
                <a:gd name="T63" fmla="*/ 695 h 1194"/>
                <a:gd name="T64" fmla="*/ 1066 w 3326"/>
                <a:gd name="T65" fmla="*/ 751 h 1194"/>
                <a:gd name="T66" fmla="*/ 905 w 3326"/>
                <a:gd name="T67" fmla="*/ 828 h 1194"/>
                <a:gd name="T68" fmla="*/ 752 w 3326"/>
                <a:gd name="T69" fmla="*/ 922 h 1194"/>
                <a:gd name="T70" fmla="*/ 608 w 3326"/>
                <a:gd name="T71" fmla="*/ 1037 h 1194"/>
                <a:gd name="T72" fmla="*/ 511 w 3326"/>
                <a:gd name="T73" fmla="*/ 1127 h 1194"/>
                <a:gd name="T74" fmla="*/ 445 w 3326"/>
                <a:gd name="T75" fmla="*/ 1167 h 1194"/>
                <a:gd name="T76" fmla="*/ 372 w 3326"/>
                <a:gd name="T77" fmla="*/ 1189 h 1194"/>
                <a:gd name="T78" fmla="*/ 297 w 3326"/>
                <a:gd name="T79" fmla="*/ 1193 h 1194"/>
                <a:gd name="T80" fmla="*/ 224 w 3326"/>
                <a:gd name="T81" fmla="*/ 1179 h 1194"/>
                <a:gd name="T82" fmla="*/ 154 w 3326"/>
                <a:gd name="T83" fmla="*/ 1149 h 1194"/>
                <a:gd name="T84" fmla="*/ 92 w 3326"/>
                <a:gd name="T85" fmla="*/ 1100 h 1194"/>
                <a:gd name="T86" fmla="*/ 44 w 3326"/>
                <a:gd name="T87" fmla="*/ 1038 h 1194"/>
                <a:gd name="T88" fmla="*/ 13 w 3326"/>
                <a:gd name="T89" fmla="*/ 968 h 1194"/>
                <a:gd name="T90" fmla="*/ 0 w 3326"/>
                <a:gd name="T91" fmla="*/ 895 h 1194"/>
                <a:gd name="T92" fmla="*/ 4 w 3326"/>
                <a:gd name="T93" fmla="*/ 820 h 1194"/>
                <a:gd name="T94" fmla="*/ 26 w 3326"/>
                <a:gd name="T95" fmla="*/ 747 h 1194"/>
                <a:gd name="T96" fmla="*/ 65 w 3326"/>
                <a:gd name="T97" fmla="*/ 680 h 1194"/>
                <a:gd name="T98" fmla="*/ 173 w 3326"/>
                <a:gd name="T99" fmla="*/ 574 h 1194"/>
                <a:gd name="T100" fmla="*/ 341 w 3326"/>
                <a:gd name="T101" fmla="*/ 434 h 1194"/>
                <a:gd name="T102" fmla="*/ 519 w 3326"/>
                <a:gd name="T103" fmla="*/ 316 h 1194"/>
                <a:gd name="T104" fmla="*/ 706 w 3326"/>
                <a:gd name="T105" fmla="*/ 215 h 1194"/>
                <a:gd name="T106" fmla="*/ 900 w 3326"/>
                <a:gd name="T107" fmla="*/ 133 h 1194"/>
                <a:gd name="T108" fmla="*/ 1099 w 3326"/>
                <a:gd name="T109" fmla="*/ 72 h 1194"/>
                <a:gd name="T110" fmla="*/ 1302 w 3326"/>
                <a:gd name="T111" fmla="*/ 29 h 1194"/>
                <a:gd name="T112" fmla="*/ 1508 w 3326"/>
                <a:gd name="T113" fmla="*/ 4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26" h="1194">
                  <a:moveTo>
                    <a:pt x="1611" y="0"/>
                  </a:moveTo>
                  <a:lnTo>
                    <a:pt x="1715" y="0"/>
                  </a:lnTo>
                  <a:lnTo>
                    <a:pt x="1818" y="4"/>
                  </a:lnTo>
                  <a:lnTo>
                    <a:pt x="1921" y="14"/>
                  </a:lnTo>
                  <a:lnTo>
                    <a:pt x="2023" y="29"/>
                  </a:lnTo>
                  <a:lnTo>
                    <a:pt x="2125" y="47"/>
                  </a:lnTo>
                  <a:lnTo>
                    <a:pt x="2227" y="72"/>
                  </a:lnTo>
                  <a:lnTo>
                    <a:pt x="2327" y="100"/>
                  </a:lnTo>
                  <a:lnTo>
                    <a:pt x="2426" y="133"/>
                  </a:lnTo>
                  <a:lnTo>
                    <a:pt x="2524" y="172"/>
                  </a:lnTo>
                  <a:lnTo>
                    <a:pt x="2620" y="215"/>
                  </a:lnTo>
                  <a:lnTo>
                    <a:pt x="2714" y="262"/>
                  </a:lnTo>
                  <a:lnTo>
                    <a:pt x="2807" y="316"/>
                  </a:lnTo>
                  <a:lnTo>
                    <a:pt x="2897" y="373"/>
                  </a:lnTo>
                  <a:lnTo>
                    <a:pt x="2985" y="434"/>
                  </a:lnTo>
                  <a:lnTo>
                    <a:pt x="3071" y="502"/>
                  </a:lnTo>
                  <a:lnTo>
                    <a:pt x="3153" y="574"/>
                  </a:lnTo>
                  <a:lnTo>
                    <a:pt x="3234" y="651"/>
                  </a:lnTo>
                  <a:lnTo>
                    <a:pt x="3261" y="680"/>
                  </a:lnTo>
                  <a:lnTo>
                    <a:pt x="3282" y="712"/>
                  </a:lnTo>
                  <a:lnTo>
                    <a:pt x="3299" y="747"/>
                  </a:lnTo>
                  <a:lnTo>
                    <a:pt x="3313" y="783"/>
                  </a:lnTo>
                  <a:lnTo>
                    <a:pt x="3322" y="819"/>
                  </a:lnTo>
                  <a:lnTo>
                    <a:pt x="3326" y="857"/>
                  </a:lnTo>
                  <a:lnTo>
                    <a:pt x="3326" y="895"/>
                  </a:lnTo>
                  <a:lnTo>
                    <a:pt x="3322" y="931"/>
                  </a:lnTo>
                  <a:lnTo>
                    <a:pt x="3313" y="968"/>
                  </a:lnTo>
                  <a:lnTo>
                    <a:pt x="3299" y="1004"/>
                  </a:lnTo>
                  <a:lnTo>
                    <a:pt x="3282" y="1038"/>
                  </a:lnTo>
                  <a:lnTo>
                    <a:pt x="3261" y="1071"/>
                  </a:lnTo>
                  <a:lnTo>
                    <a:pt x="3234" y="1100"/>
                  </a:lnTo>
                  <a:lnTo>
                    <a:pt x="3206" y="1125"/>
                  </a:lnTo>
                  <a:lnTo>
                    <a:pt x="3177" y="1147"/>
                  </a:lnTo>
                  <a:lnTo>
                    <a:pt x="3145" y="1164"/>
                  </a:lnTo>
                  <a:lnTo>
                    <a:pt x="3112" y="1177"/>
                  </a:lnTo>
                  <a:lnTo>
                    <a:pt x="3079" y="1187"/>
                  </a:lnTo>
                  <a:lnTo>
                    <a:pt x="3044" y="1192"/>
                  </a:lnTo>
                  <a:lnTo>
                    <a:pt x="3009" y="1194"/>
                  </a:lnTo>
                  <a:lnTo>
                    <a:pt x="2975" y="1192"/>
                  </a:lnTo>
                  <a:lnTo>
                    <a:pt x="2941" y="1187"/>
                  </a:lnTo>
                  <a:lnTo>
                    <a:pt x="2907" y="1177"/>
                  </a:lnTo>
                  <a:lnTo>
                    <a:pt x="2874" y="1164"/>
                  </a:lnTo>
                  <a:lnTo>
                    <a:pt x="2843" y="1147"/>
                  </a:lnTo>
                  <a:lnTo>
                    <a:pt x="2813" y="1125"/>
                  </a:lnTo>
                  <a:lnTo>
                    <a:pt x="2785" y="1100"/>
                  </a:lnTo>
                  <a:lnTo>
                    <a:pt x="2717" y="1037"/>
                  </a:lnTo>
                  <a:lnTo>
                    <a:pt x="2647" y="978"/>
                  </a:lnTo>
                  <a:lnTo>
                    <a:pt x="2574" y="922"/>
                  </a:lnTo>
                  <a:lnTo>
                    <a:pt x="2498" y="873"/>
                  </a:lnTo>
                  <a:lnTo>
                    <a:pt x="2421" y="828"/>
                  </a:lnTo>
                  <a:lnTo>
                    <a:pt x="2342" y="787"/>
                  </a:lnTo>
                  <a:lnTo>
                    <a:pt x="2260" y="751"/>
                  </a:lnTo>
                  <a:lnTo>
                    <a:pt x="2178" y="720"/>
                  </a:lnTo>
                  <a:lnTo>
                    <a:pt x="2094" y="695"/>
                  </a:lnTo>
                  <a:lnTo>
                    <a:pt x="2009" y="673"/>
                  </a:lnTo>
                  <a:lnTo>
                    <a:pt x="1923" y="657"/>
                  </a:lnTo>
                  <a:lnTo>
                    <a:pt x="1837" y="644"/>
                  </a:lnTo>
                  <a:lnTo>
                    <a:pt x="1750" y="637"/>
                  </a:lnTo>
                  <a:lnTo>
                    <a:pt x="1663" y="635"/>
                  </a:lnTo>
                  <a:lnTo>
                    <a:pt x="1576" y="637"/>
                  </a:lnTo>
                  <a:lnTo>
                    <a:pt x="1489" y="644"/>
                  </a:lnTo>
                  <a:lnTo>
                    <a:pt x="1403" y="657"/>
                  </a:lnTo>
                  <a:lnTo>
                    <a:pt x="1317" y="673"/>
                  </a:lnTo>
                  <a:lnTo>
                    <a:pt x="1232" y="695"/>
                  </a:lnTo>
                  <a:lnTo>
                    <a:pt x="1149" y="720"/>
                  </a:lnTo>
                  <a:lnTo>
                    <a:pt x="1066" y="751"/>
                  </a:lnTo>
                  <a:lnTo>
                    <a:pt x="984" y="787"/>
                  </a:lnTo>
                  <a:lnTo>
                    <a:pt x="905" y="828"/>
                  </a:lnTo>
                  <a:lnTo>
                    <a:pt x="828" y="873"/>
                  </a:lnTo>
                  <a:lnTo>
                    <a:pt x="752" y="922"/>
                  </a:lnTo>
                  <a:lnTo>
                    <a:pt x="679" y="978"/>
                  </a:lnTo>
                  <a:lnTo>
                    <a:pt x="608" y="1037"/>
                  </a:lnTo>
                  <a:lnTo>
                    <a:pt x="541" y="1100"/>
                  </a:lnTo>
                  <a:lnTo>
                    <a:pt x="511" y="1127"/>
                  </a:lnTo>
                  <a:lnTo>
                    <a:pt x="478" y="1150"/>
                  </a:lnTo>
                  <a:lnTo>
                    <a:pt x="445" y="1167"/>
                  </a:lnTo>
                  <a:lnTo>
                    <a:pt x="409" y="1180"/>
                  </a:lnTo>
                  <a:lnTo>
                    <a:pt x="372" y="1189"/>
                  </a:lnTo>
                  <a:lnTo>
                    <a:pt x="335" y="1193"/>
                  </a:lnTo>
                  <a:lnTo>
                    <a:pt x="297" y="1193"/>
                  </a:lnTo>
                  <a:lnTo>
                    <a:pt x="261" y="1189"/>
                  </a:lnTo>
                  <a:lnTo>
                    <a:pt x="224" y="1179"/>
                  </a:lnTo>
                  <a:lnTo>
                    <a:pt x="188" y="1166"/>
                  </a:lnTo>
                  <a:lnTo>
                    <a:pt x="154" y="1149"/>
                  </a:lnTo>
                  <a:lnTo>
                    <a:pt x="122" y="1127"/>
                  </a:lnTo>
                  <a:lnTo>
                    <a:pt x="92" y="1100"/>
                  </a:lnTo>
                  <a:lnTo>
                    <a:pt x="65" y="1071"/>
                  </a:lnTo>
                  <a:lnTo>
                    <a:pt x="44" y="1038"/>
                  </a:lnTo>
                  <a:lnTo>
                    <a:pt x="26" y="1004"/>
                  </a:lnTo>
                  <a:lnTo>
                    <a:pt x="13" y="968"/>
                  </a:lnTo>
                  <a:lnTo>
                    <a:pt x="4" y="931"/>
                  </a:lnTo>
                  <a:lnTo>
                    <a:pt x="0" y="895"/>
                  </a:lnTo>
                  <a:lnTo>
                    <a:pt x="0" y="857"/>
                  </a:lnTo>
                  <a:lnTo>
                    <a:pt x="4" y="820"/>
                  </a:lnTo>
                  <a:lnTo>
                    <a:pt x="13" y="783"/>
                  </a:lnTo>
                  <a:lnTo>
                    <a:pt x="26" y="747"/>
                  </a:lnTo>
                  <a:lnTo>
                    <a:pt x="44" y="713"/>
                  </a:lnTo>
                  <a:lnTo>
                    <a:pt x="65" y="680"/>
                  </a:lnTo>
                  <a:lnTo>
                    <a:pt x="92" y="651"/>
                  </a:lnTo>
                  <a:lnTo>
                    <a:pt x="173" y="574"/>
                  </a:lnTo>
                  <a:lnTo>
                    <a:pt x="255" y="502"/>
                  </a:lnTo>
                  <a:lnTo>
                    <a:pt x="341" y="434"/>
                  </a:lnTo>
                  <a:lnTo>
                    <a:pt x="429" y="373"/>
                  </a:lnTo>
                  <a:lnTo>
                    <a:pt x="519" y="316"/>
                  </a:lnTo>
                  <a:lnTo>
                    <a:pt x="612" y="262"/>
                  </a:lnTo>
                  <a:lnTo>
                    <a:pt x="706" y="215"/>
                  </a:lnTo>
                  <a:lnTo>
                    <a:pt x="802" y="172"/>
                  </a:lnTo>
                  <a:lnTo>
                    <a:pt x="900" y="133"/>
                  </a:lnTo>
                  <a:lnTo>
                    <a:pt x="999" y="100"/>
                  </a:lnTo>
                  <a:lnTo>
                    <a:pt x="1099" y="72"/>
                  </a:lnTo>
                  <a:lnTo>
                    <a:pt x="1201" y="47"/>
                  </a:lnTo>
                  <a:lnTo>
                    <a:pt x="1302" y="29"/>
                  </a:lnTo>
                  <a:lnTo>
                    <a:pt x="1405" y="14"/>
                  </a:lnTo>
                  <a:lnTo>
                    <a:pt x="1508" y="4"/>
                  </a:lnTo>
                  <a:lnTo>
                    <a:pt x="16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4" name="Freeform 39"/>
            <p:cNvSpPr>
              <a:spLocks/>
            </p:cNvSpPr>
            <p:nvPr/>
          </p:nvSpPr>
          <p:spPr bwMode="auto">
            <a:xfrm>
              <a:off x="5483225" y="4933950"/>
              <a:ext cx="1049338" cy="484188"/>
            </a:xfrm>
            <a:custGeom>
              <a:avLst/>
              <a:gdLst>
                <a:gd name="T0" fmla="*/ 1108 w 1981"/>
                <a:gd name="T1" fmla="*/ 5 h 915"/>
                <a:gd name="T2" fmla="*/ 1262 w 1981"/>
                <a:gd name="T3" fmla="*/ 29 h 915"/>
                <a:gd name="T4" fmla="*/ 1414 w 1981"/>
                <a:gd name="T5" fmla="*/ 72 h 915"/>
                <a:gd name="T6" fmla="*/ 1560 w 1981"/>
                <a:gd name="T7" fmla="*/ 133 h 915"/>
                <a:gd name="T8" fmla="*/ 1698 w 1981"/>
                <a:gd name="T9" fmla="*/ 214 h 915"/>
                <a:gd name="T10" fmla="*/ 1827 w 1981"/>
                <a:gd name="T11" fmla="*/ 315 h 915"/>
                <a:gd name="T12" fmla="*/ 1915 w 1981"/>
                <a:gd name="T13" fmla="*/ 402 h 915"/>
                <a:gd name="T14" fmla="*/ 1954 w 1981"/>
                <a:gd name="T15" fmla="*/ 468 h 915"/>
                <a:gd name="T16" fmla="*/ 1977 w 1981"/>
                <a:gd name="T17" fmla="*/ 540 h 915"/>
                <a:gd name="T18" fmla="*/ 1981 w 1981"/>
                <a:gd name="T19" fmla="*/ 616 h 915"/>
                <a:gd name="T20" fmla="*/ 1967 w 1981"/>
                <a:gd name="T21" fmla="*/ 690 h 915"/>
                <a:gd name="T22" fmla="*/ 1937 w 1981"/>
                <a:gd name="T23" fmla="*/ 759 h 915"/>
                <a:gd name="T24" fmla="*/ 1889 w 1981"/>
                <a:gd name="T25" fmla="*/ 822 h 915"/>
                <a:gd name="T26" fmla="*/ 1826 w 1981"/>
                <a:gd name="T27" fmla="*/ 871 h 915"/>
                <a:gd name="T28" fmla="*/ 1757 w 1981"/>
                <a:gd name="T29" fmla="*/ 902 h 915"/>
                <a:gd name="T30" fmla="*/ 1683 w 1981"/>
                <a:gd name="T31" fmla="*/ 915 h 915"/>
                <a:gd name="T32" fmla="*/ 1609 w 1981"/>
                <a:gd name="T33" fmla="*/ 910 h 915"/>
                <a:gd name="T34" fmla="*/ 1536 w 1981"/>
                <a:gd name="T35" fmla="*/ 888 h 915"/>
                <a:gd name="T36" fmla="*/ 1470 w 1981"/>
                <a:gd name="T37" fmla="*/ 848 h 915"/>
                <a:gd name="T38" fmla="*/ 1397 w 1981"/>
                <a:gd name="T39" fmla="*/ 783 h 915"/>
                <a:gd name="T40" fmla="*/ 1304 w 1981"/>
                <a:gd name="T41" fmla="*/ 718 h 915"/>
                <a:gd name="T42" fmla="*/ 1204 w 1981"/>
                <a:gd name="T43" fmla="*/ 672 h 915"/>
                <a:gd name="T44" fmla="*/ 1099 w 1981"/>
                <a:gd name="T45" fmla="*/ 644 h 915"/>
                <a:gd name="T46" fmla="*/ 991 w 1981"/>
                <a:gd name="T47" fmla="*/ 635 h 915"/>
                <a:gd name="T48" fmla="*/ 883 w 1981"/>
                <a:gd name="T49" fmla="*/ 644 h 915"/>
                <a:gd name="T50" fmla="*/ 778 w 1981"/>
                <a:gd name="T51" fmla="*/ 672 h 915"/>
                <a:gd name="T52" fmla="*/ 677 w 1981"/>
                <a:gd name="T53" fmla="*/ 718 h 915"/>
                <a:gd name="T54" fmla="*/ 585 w 1981"/>
                <a:gd name="T55" fmla="*/ 783 h 915"/>
                <a:gd name="T56" fmla="*/ 514 w 1981"/>
                <a:gd name="T57" fmla="*/ 846 h 915"/>
                <a:gd name="T58" fmla="*/ 453 w 1981"/>
                <a:gd name="T59" fmla="*/ 884 h 915"/>
                <a:gd name="T60" fmla="*/ 387 w 1981"/>
                <a:gd name="T61" fmla="*/ 908 h 915"/>
                <a:gd name="T62" fmla="*/ 318 w 1981"/>
                <a:gd name="T63" fmla="*/ 915 h 915"/>
                <a:gd name="T64" fmla="*/ 249 w 1981"/>
                <a:gd name="T65" fmla="*/ 908 h 915"/>
                <a:gd name="T66" fmla="*/ 182 w 1981"/>
                <a:gd name="T67" fmla="*/ 884 h 915"/>
                <a:gd name="T68" fmla="*/ 121 w 1981"/>
                <a:gd name="T69" fmla="*/ 846 h 915"/>
                <a:gd name="T70" fmla="*/ 67 w 1981"/>
                <a:gd name="T71" fmla="*/ 791 h 915"/>
                <a:gd name="T72" fmla="*/ 27 w 1981"/>
                <a:gd name="T73" fmla="*/ 725 h 915"/>
                <a:gd name="T74" fmla="*/ 5 w 1981"/>
                <a:gd name="T75" fmla="*/ 653 h 915"/>
                <a:gd name="T76" fmla="*/ 0 w 1981"/>
                <a:gd name="T77" fmla="*/ 578 h 915"/>
                <a:gd name="T78" fmla="*/ 14 w 1981"/>
                <a:gd name="T79" fmla="*/ 503 h 915"/>
                <a:gd name="T80" fmla="*/ 44 w 1981"/>
                <a:gd name="T81" fmla="*/ 433 h 915"/>
                <a:gd name="T82" fmla="*/ 93 w 1981"/>
                <a:gd name="T83" fmla="*/ 371 h 915"/>
                <a:gd name="T84" fmla="*/ 218 w 1981"/>
                <a:gd name="T85" fmla="*/ 262 h 915"/>
                <a:gd name="T86" fmla="*/ 352 w 1981"/>
                <a:gd name="T87" fmla="*/ 171 h 915"/>
                <a:gd name="T88" fmla="*/ 495 w 1981"/>
                <a:gd name="T89" fmla="*/ 100 h 915"/>
                <a:gd name="T90" fmla="*/ 643 w 1981"/>
                <a:gd name="T91" fmla="*/ 48 h 915"/>
                <a:gd name="T92" fmla="*/ 796 w 1981"/>
                <a:gd name="T93" fmla="*/ 14 h 915"/>
                <a:gd name="T94" fmla="*/ 952 w 1981"/>
                <a:gd name="T95" fmla="*/ 0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81" h="915">
                  <a:moveTo>
                    <a:pt x="1030" y="0"/>
                  </a:moveTo>
                  <a:lnTo>
                    <a:pt x="1108" y="5"/>
                  </a:lnTo>
                  <a:lnTo>
                    <a:pt x="1186" y="14"/>
                  </a:lnTo>
                  <a:lnTo>
                    <a:pt x="1262" y="29"/>
                  </a:lnTo>
                  <a:lnTo>
                    <a:pt x="1338" y="48"/>
                  </a:lnTo>
                  <a:lnTo>
                    <a:pt x="1414" y="72"/>
                  </a:lnTo>
                  <a:lnTo>
                    <a:pt x="1487" y="100"/>
                  </a:lnTo>
                  <a:lnTo>
                    <a:pt x="1560" y="133"/>
                  </a:lnTo>
                  <a:lnTo>
                    <a:pt x="1629" y="171"/>
                  </a:lnTo>
                  <a:lnTo>
                    <a:pt x="1698" y="214"/>
                  </a:lnTo>
                  <a:lnTo>
                    <a:pt x="1764" y="262"/>
                  </a:lnTo>
                  <a:lnTo>
                    <a:pt x="1827" y="315"/>
                  </a:lnTo>
                  <a:lnTo>
                    <a:pt x="1889" y="371"/>
                  </a:lnTo>
                  <a:lnTo>
                    <a:pt x="1915" y="402"/>
                  </a:lnTo>
                  <a:lnTo>
                    <a:pt x="1937" y="433"/>
                  </a:lnTo>
                  <a:lnTo>
                    <a:pt x="1954" y="468"/>
                  </a:lnTo>
                  <a:lnTo>
                    <a:pt x="1967" y="503"/>
                  </a:lnTo>
                  <a:lnTo>
                    <a:pt x="1977" y="540"/>
                  </a:lnTo>
                  <a:lnTo>
                    <a:pt x="1981" y="578"/>
                  </a:lnTo>
                  <a:lnTo>
                    <a:pt x="1981" y="616"/>
                  </a:lnTo>
                  <a:lnTo>
                    <a:pt x="1977" y="653"/>
                  </a:lnTo>
                  <a:lnTo>
                    <a:pt x="1967" y="690"/>
                  </a:lnTo>
                  <a:lnTo>
                    <a:pt x="1954" y="725"/>
                  </a:lnTo>
                  <a:lnTo>
                    <a:pt x="1937" y="759"/>
                  </a:lnTo>
                  <a:lnTo>
                    <a:pt x="1915" y="792"/>
                  </a:lnTo>
                  <a:lnTo>
                    <a:pt x="1889" y="822"/>
                  </a:lnTo>
                  <a:lnTo>
                    <a:pt x="1859" y="848"/>
                  </a:lnTo>
                  <a:lnTo>
                    <a:pt x="1826" y="871"/>
                  </a:lnTo>
                  <a:lnTo>
                    <a:pt x="1793" y="888"/>
                  </a:lnTo>
                  <a:lnTo>
                    <a:pt x="1757" y="902"/>
                  </a:lnTo>
                  <a:lnTo>
                    <a:pt x="1720" y="910"/>
                  </a:lnTo>
                  <a:lnTo>
                    <a:pt x="1683" y="915"/>
                  </a:lnTo>
                  <a:lnTo>
                    <a:pt x="1646" y="915"/>
                  </a:lnTo>
                  <a:lnTo>
                    <a:pt x="1609" y="910"/>
                  </a:lnTo>
                  <a:lnTo>
                    <a:pt x="1572" y="902"/>
                  </a:lnTo>
                  <a:lnTo>
                    <a:pt x="1536" y="888"/>
                  </a:lnTo>
                  <a:lnTo>
                    <a:pt x="1502" y="871"/>
                  </a:lnTo>
                  <a:lnTo>
                    <a:pt x="1470" y="848"/>
                  </a:lnTo>
                  <a:lnTo>
                    <a:pt x="1440" y="822"/>
                  </a:lnTo>
                  <a:lnTo>
                    <a:pt x="1397" y="783"/>
                  </a:lnTo>
                  <a:lnTo>
                    <a:pt x="1352" y="748"/>
                  </a:lnTo>
                  <a:lnTo>
                    <a:pt x="1304" y="718"/>
                  </a:lnTo>
                  <a:lnTo>
                    <a:pt x="1255" y="693"/>
                  </a:lnTo>
                  <a:lnTo>
                    <a:pt x="1204" y="672"/>
                  </a:lnTo>
                  <a:lnTo>
                    <a:pt x="1152" y="656"/>
                  </a:lnTo>
                  <a:lnTo>
                    <a:pt x="1099" y="644"/>
                  </a:lnTo>
                  <a:lnTo>
                    <a:pt x="1045" y="637"/>
                  </a:lnTo>
                  <a:lnTo>
                    <a:pt x="991" y="635"/>
                  </a:lnTo>
                  <a:lnTo>
                    <a:pt x="936" y="637"/>
                  </a:lnTo>
                  <a:lnTo>
                    <a:pt x="883" y="644"/>
                  </a:lnTo>
                  <a:lnTo>
                    <a:pt x="830" y="656"/>
                  </a:lnTo>
                  <a:lnTo>
                    <a:pt x="778" y="672"/>
                  </a:lnTo>
                  <a:lnTo>
                    <a:pt x="727" y="693"/>
                  </a:lnTo>
                  <a:lnTo>
                    <a:pt x="677" y="718"/>
                  </a:lnTo>
                  <a:lnTo>
                    <a:pt x="630" y="748"/>
                  </a:lnTo>
                  <a:lnTo>
                    <a:pt x="585" y="783"/>
                  </a:lnTo>
                  <a:lnTo>
                    <a:pt x="542" y="822"/>
                  </a:lnTo>
                  <a:lnTo>
                    <a:pt x="514" y="846"/>
                  </a:lnTo>
                  <a:lnTo>
                    <a:pt x="485" y="868"/>
                  </a:lnTo>
                  <a:lnTo>
                    <a:pt x="453" y="884"/>
                  </a:lnTo>
                  <a:lnTo>
                    <a:pt x="420" y="898"/>
                  </a:lnTo>
                  <a:lnTo>
                    <a:pt x="387" y="908"/>
                  </a:lnTo>
                  <a:lnTo>
                    <a:pt x="353" y="913"/>
                  </a:lnTo>
                  <a:lnTo>
                    <a:pt x="318" y="915"/>
                  </a:lnTo>
                  <a:lnTo>
                    <a:pt x="283" y="913"/>
                  </a:lnTo>
                  <a:lnTo>
                    <a:pt x="249" y="908"/>
                  </a:lnTo>
                  <a:lnTo>
                    <a:pt x="215" y="898"/>
                  </a:lnTo>
                  <a:lnTo>
                    <a:pt x="182" y="884"/>
                  </a:lnTo>
                  <a:lnTo>
                    <a:pt x="151" y="867"/>
                  </a:lnTo>
                  <a:lnTo>
                    <a:pt x="121" y="846"/>
                  </a:lnTo>
                  <a:lnTo>
                    <a:pt x="93" y="821"/>
                  </a:lnTo>
                  <a:lnTo>
                    <a:pt x="67" y="791"/>
                  </a:lnTo>
                  <a:lnTo>
                    <a:pt x="44" y="759"/>
                  </a:lnTo>
                  <a:lnTo>
                    <a:pt x="27" y="725"/>
                  </a:lnTo>
                  <a:lnTo>
                    <a:pt x="14" y="690"/>
                  </a:lnTo>
                  <a:lnTo>
                    <a:pt x="5" y="653"/>
                  </a:lnTo>
                  <a:lnTo>
                    <a:pt x="0" y="616"/>
                  </a:lnTo>
                  <a:lnTo>
                    <a:pt x="0" y="578"/>
                  </a:lnTo>
                  <a:lnTo>
                    <a:pt x="5" y="540"/>
                  </a:lnTo>
                  <a:lnTo>
                    <a:pt x="14" y="503"/>
                  </a:lnTo>
                  <a:lnTo>
                    <a:pt x="27" y="468"/>
                  </a:lnTo>
                  <a:lnTo>
                    <a:pt x="44" y="433"/>
                  </a:lnTo>
                  <a:lnTo>
                    <a:pt x="67" y="402"/>
                  </a:lnTo>
                  <a:lnTo>
                    <a:pt x="93" y="371"/>
                  </a:lnTo>
                  <a:lnTo>
                    <a:pt x="154" y="315"/>
                  </a:lnTo>
                  <a:lnTo>
                    <a:pt x="218" y="262"/>
                  </a:lnTo>
                  <a:lnTo>
                    <a:pt x="283" y="214"/>
                  </a:lnTo>
                  <a:lnTo>
                    <a:pt x="352" y="171"/>
                  </a:lnTo>
                  <a:lnTo>
                    <a:pt x="422" y="133"/>
                  </a:lnTo>
                  <a:lnTo>
                    <a:pt x="495" y="100"/>
                  </a:lnTo>
                  <a:lnTo>
                    <a:pt x="569" y="72"/>
                  </a:lnTo>
                  <a:lnTo>
                    <a:pt x="643" y="48"/>
                  </a:lnTo>
                  <a:lnTo>
                    <a:pt x="720" y="29"/>
                  </a:lnTo>
                  <a:lnTo>
                    <a:pt x="796" y="14"/>
                  </a:lnTo>
                  <a:lnTo>
                    <a:pt x="874" y="5"/>
                  </a:lnTo>
                  <a:lnTo>
                    <a:pt x="952" y="0"/>
                  </a:lnTo>
                  <a:lnTo>
                    <a:pt x="10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95" name="Group 94"/>
          <p:cNvGrpSpPr/>
          <p:nvPr/>
        </p:nvGrpSpPr>
        <p:grpSpPr>
          <a:xfrm>
            <a:off x="11406894" y="3158884"/>
            <a:ext cx="4129918" cy="1099407"/>
            <a:chOff x="2674512" y="7470730"/>
            <a:chExt cx="4129918" cy="1099407"/>
          </a:xfrm>
        </p:grpSpPr>
        <p:sp>
          <p:nvSpPr>
            <p:cNvPr id="96" name="Rectangle 95"/>
            <p:cNvSpPr/>
            <p:nvPr/>
          </p:nvSpPr>
          <p:spPr>
            <a:xfrm>
              <a:off x="2674512" y="7862251"/>
              <a:ext cx="4129918" cy="707886"/>
            </a:xfrm>
            <a:prstGeom prst="rect">
              <a:avLst/>
            </a:prstGeom>
          </p:spPr>
          <p:txBody>
            <a:bodyPr wrap="square">
              <a:spAutoFit/>
            </a:bodyPr>
            <a:lstStyle/>
            <a:p>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t>
              </a:r>
              <a:r>
                <a:rPr lang="en-GB" sz="2000" dirty="0" smtClean="0">
                  <a:latin typeface="+mj-lt"/>
                  <a:cs typeface="Segoe UI Light" panose="020B0502040204020203" pitchFamily="34" charset="0"/>
                </a:rPr>
                <a:t>are.</a:t>
              </a:r>
              <a:endParaRPr lang="en-GB" sz="2000" dirty="0">
                <a:latin typeface="+mj-lt"/>
                <a:cs typeface="Segoe UI Light" panose="020B0502040204020203" pitchFamily="34" charset="0"/>
              </a:endParaRPr>
            </a:p>
          </p:txBody>
        </p:sp>
        <p:sp>
          <p:nvSpPr>
            <p:cNvPr id="97" name="Rectangle 96"/>
            <p:cNvSpPr/>
            <p:nvPr/>
          </p:nvSpPr>
          <p:spPr>
            <a:xfrm>
              <a:off x="2674512" y="7470730"/>
              <a:ext cx="3265638" cy="461665"/>
            </a:xfrm>
            <a:prstGeom prst="rect">
              <a:avLst/>
            </a:prstGeom>
          </p:spPr>
          <p:txBody>
            <a:bodyPr wrap="none">
              <a:spAutoFit/>
            </a:bodyPr>
            <a:lstStyle/>
            <a:p>
              <a:r>
                <a:rPr lang="en-GB" sz="2400" dirty="0" smtClean="0">
                  <a:latin typeface="Open Sans" panose="020B0606030504020204" pitchFamily="34" charset="0"/>
                  <a:ea typeface="Open Sans" panose="020B0606030504020204" pitchFamily="34" charset="0"/>
                  <a:cs typeface="Open Sans" panose="020B0606030504020204" pitchFamily="34" charset="0"/>
                </a:rPr>
                <a:t>Analysis Object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98" name="Group 97"/>
          <p:cNvGrpSpPr/>
          <p:nvPr/>
        </p:nvGrpSpPr>
        <p:grpSpPr>
          <a:xfrm>
            <a:off x="11406894" y="4473637"/>
            <a:ext cx="4129918" cy="1099407"/>
            <a:chOff x="2674512" y="7470730"/>
            <a:chExt cx="4129918" cy="1099407"/>
          </a:xfrm>
        </p:grpSpPr>
        <p:sp>
          <p:nvSpPr>
            <p:cNvPr id="99" name="Rectangle 98"/>
            <p:cNvSpPr/>
            <p:nvPr/>
          </p:nvSpPr>
          <p:spPr>
            <a:xfrm>
              <a:off x="2674512" y="7862251"/>
              <a:ext cx="4129918" cy="707886"/>
            </a:xfrm>
            <a:prstGeom prst="rect">
              <a:avLst/>
            </a:prstGeom>
          </p:spPr>
          <p:txBody>
            <a:bodyPr wrap="square">
              <a:spAutoFit/>
            </a:bodyPr>
            <a:lstStyle/>
            <a:p>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t>
              </a:r>
              <a:r>
                <a:rPr lang="en-GB" sz="2000" dirty="0" smtClean="0">
                  <a:latin typeface="+mj-lt"/>
                  <a:cs typeface="Segoe UI Light" panose="020B0502040204020203" pitchFamily="34" charset="0"/>
                </a:rPr>
                <a:t>are.</a:t>
              </a:r>
              <a:endParaRPr lang="en-GB" sz="2000" dirty="0">
                <a:latin typeface="+mj-lt"/>
                <a:cs typeface="Segoe UI Light" panose="020B0502040204020203" pitchFamily="34" charset="0"/>
              </a:endParaRPr>
            </a:p>
          </p:txBody>
        </p:sp>
        <p:sp>
          <p:nvSpPr>
            <p:cNvPr id="100" name="Rectangle 99"/>
            <p:cNvSpPr/>
            <p:nvPr/>
          </p:nvSpPr>
          <p:spPr>
            <a:xfrm>
              <a:off x="2674512" y="7470730"/>
              <a:ext cx="3265638" cy="461665"/>
            </a:xfrm>
            <a:prstGeom prst="rect">
              <a:avLst/>
            </a:prstGeom>
          </p:spPr>
          <p:txBody>
            <a:bodyPr wrap="none">
              <a:spAutoFit/>
            </a:bodyPr>
            <a:lstStyle/>
            <a:p>
              <a:r>
                <a:rPr lang="en-GB" sz="2400" dirty="0" smtClean="0">
                  <a:latin typeface="Open Sans" panose="020B0606030504020204" pitchFamily="34" charset="0"/>
                  <a:ea typeface="Open Sans" panose="020B0606030504020204" pitchFamily="34" charset="0"/>
                  <a:cs typeface="Open Sans" panose="020B0606030504020204" pitchFamily="34" charset="0"/>
                </a:rPr>
                <a:t>Analysis Object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01" name="Group 100"/>
          <p:cNvGrpSpPr/>
          <p:nvPr/>
        </p:nvGrpSpPr>
        <p:grpSpPr>
          <a:xfrm>
            <a:off x="11406894" y="5788390"/>
            <a:ext cx="4129918" cy="1099407"/>
            <a:chOff x="2674512" y="7470730"/>
            <a:chExt cx="4129918" cy="1099407"/>
          </a:xfrm>
        </p:grpSpPr>
        <p:sp>
          <p:nvSpPr>
            <p:cNvPr id="102" name="Rectangle 101"/>
            <p:cNvSpPr/>
            <p:nvPr/>
          </p:nvSpPr>
          <p:spPr>
            <a:xfrm>
              <a:off x="2674512" y="7862251"/>
              <a:ext cx="4129918" cy="707886"/>
            </a:xfrm>
            <a:prstGeom prst="rect">
              <a:avLst/>
            </a:prstGeom>
          </p:spPr>
          <p:txBody>
            <a:bodyPr wrap="square">
              <a:spAutoFit/>
            </a:bodyPr>
            <a:lstStyle/>
            <a:p>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t>
              </a:r>
              <a:r>
                <a:rPr lang="en-GB" sz="2000" dirty="0" smtClean="0">
                  <a:latin typeface="+mj-lt"/>
                  <a:cs typeface="Segoe UI Light" panose="020B0502040204020203" pitchFamily="34" charset="0"/>
                </a:rPr>
                <a:t>are.</a:t>
              </a:r>
              <a:endParaRPr lang="en-GB" sz="2000" dirty="0">
                <a:latin typeface="+mj-lt"/>
                <a:cs typeface="Segoe UI Light" panose="020B0502040204020203" pitchFamily="34" charset="0"/>
              </a:endParaRPr>
            </a:p>
          </p:txBody>
        </p:sp>
        <p:sp>
          <p:nvSpPr>
            <p:cNvPr id="103" name="Rectangle 102"/>
            <p:cNvSpPr/>
            <p:nvPr/>
          </p:nvSpPr>
          <p:spPr>
            <a:xfrm>
              <a:off x="2674512" y="7470730"/>
              <a:ext cx="3265638" cy="461665"/>
            </a:xfrm>
            <a:prstGeom prst="rect">
              <a:avLst/>
            </a:prstGeom>
          </p:spPr>
          <p:txBody>
            <a:bodyPr wrap="none">
              <a:spAutoFit/>
            </a:bodyPr>
            <a:lstStyle/>
            <a:p>
              <a:r>
                <a:rPr lang="en-GB" sz="2400" dirty="0" smtClean="0">
                  <a:latin typeface="Open Sans" panose="020B0606030504020204" pitchFamily="34" charset="0"/>
                  <a:ea typeface="Open Sans" panose="020B0606030504020204" pitchFamily="34" charset="0"/>
                  <a:cs typeface="Open Sans" panose="020B0606030504020204" pitchFamily="34" charset="0"/>
                </a:rPr>
                <a:t>Analysis Object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04" name="Group 103"/>
          <p:cNvGrpSpPr/>
          <p:nvPr/>
        </p:nvGrpSpPr>
        <p:grpSpPr>
          <a:xfrm>
            <a:off x="11406894" y="7103143"/>
            <a:ext cx="4129918" cy="1099407"/>
            <a:chOff x="2674512" y="7470730"/>
            <a:chExt cx="4129918" cy="1099407"/>
          </a:xfrm>
        </p:grpSpPr>
        <p:sp>
          <p:nvSpPr>
            <p:cNvPr id="105" name="Rectangle 104"/>
            <p:cNvSpPr/>
            <p:nvPr/>
          </p:nvSpPr>
          <p:spPr>
            <a:xfrm>
              <a:off x="2674512" y="7862251"/>
              <a:ext cx="4129918" cy="707886"/>
            </a:xfrm>
            <a:prstGeom prst="rect">
              <a:avLst/>
            </a:prstGeom>
          </p:spPr>
          <p:txBody>
            <a:bodyPr wrap="square">
              <a:spAutoFit/>
            </a:bodyPr>
            <a:lstStyle/>
            <a:p>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t>
              </a:r>
              <a:r>
                <a:rPr lang="en-GB" sz="2000" dirty="0" smtClean="0">
                  <a:latin typeface="+mj-lt"/>
                  <a:cs typeface="Segoe UI Light" panose="020B0502040204020203" pitchFamily="34" charset="0"/>
                </a:rPr>
                <a:t>are.</a:t>
              </a:r>
              <a:endParaRPr lang="en-GB" sz="2000" dirty="0">
                <a:latin typeface="+mj-lt"/>
                <a:cs typeface="Segoe UI Light" panose="020B0502040204020203" pitchFamily="34" charset="0"/>
              </a:endParaRPr>
            </a:p>
          </p:txBody>
        </p:sp>
        <p:sp>
          <p:nvSpPr>
            <p:cNvPr id="106" name="Rectangle 105"/>
            <p:cNvSpPr/>
            <p:nvPr/>
          </p:nvSpPr>
          <p:spPr>
            <a:xfrm>
              <a:off x="2674512" y="7470730"/>
              <a:ext cx="3265638" cy="461665"/>
            </a:xfrm>
            <a:prstGeom prst="rect">
              <a:avLst/>
            </a:prstGeom>
          </p:spPr>
          <p:txBody>
            <a:bodyPr wrap="none">
              <a:spAutoFit/>
            </a:bodyPr>
            <a:lstStyle/>
            <a:p>
              <a:r>
                <a:rPr lang="en-GB" sz="2400" dirty="0" smtClean="0">
                  <a:latin typeface="Open Sans" panose="020B0606030504020204" pitchFamily="34" charset="0"/>
                  <a:ea typeface="Open Sans" panose="020B0606030504020204" pitchFamily="34" charset="0"/>
                  <a:cs typeface="Open Sans" panose="020B0606030504020204" pitchFamily="34" charset="0"/>
                </a:rPr>
                <a:t>Analysis Object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107" name="Freeform 106"/>
          <p:cNvSpPr>
            <a:spLocks noEditPoints="1"/>
          </p:cNvSpPr>
          <p:nvPr/>
        </p:nvSpPr>
        <p:spPr bwMode="auto">
          <a:xfrm>
            <a:off x="10721941" y="3481491"/>
            <a:ext cx="324815" cy="487221"/>
          </a:xfrm>
          <a:custGeom>
            <a:avLst/>
            <a:gdLst>
              <a:gd name="T0" fmla="*/ 90 w 293"/>
              <a:gd name="T1" fmla="*/ 383 h 400"/>
              <a:gd name="T2" fmla="*/ 147 w 293"/>
              <a:gd name="T3" fmla="*/ 400 h 400"/>
              <a:gd name="T4" fmla="*/ 203 w 293"/>
              <a:gd name="T5" fmla="*/ 383 h 400"/>
              <a:gd name="T6" fmla="*/ 203 w 293"/>
              <a:gd name="T7" fmla="*/ 342 h 400"/>
              <a:gd name="T8" fmla="*/ 90 w 293"/>
              <a:gd name="T9" fmla="*/ 342 h 400"/>
              <a:gd name="T10" fmla="*/ 90 w 293"/>
              <a:gd name="T11" fmla="*/ 383 h 400"/>
              <a:gd name="T12" fmla="*/ 201 w 293"/>
              <a:gd name="T13" fmla="*/ 318 h 400"/>
              <a:gd name="T14" fmla="*/ 286 w 293"/>
              <a:gd name="T15" fmla="*/ 116 h 400"/>
              <a:gd name="T16" fmla="*/ 147 w 293"/>
              <a:gd name="T17" fmla="*/ 0 h 400"/>
              <a:gd name="T18" fmla="*/ 7 w 293"/>
              <a:gd name="T19" fmla="*/ 116 h 400"/>
              <a:gd name="T20" fmla="*/ 93 w 293"/>
              <a:gd name="T21" fmla="*/ 318 h 400"/>
              <a:gd name="T22" fmla="*/ 201 w 293"/>
              <a:gd name="T23" fmla="*/ 318 h 400"/>
              <a:gd name="T24" fmla="*/ 50 w 293"/>
              <a:gd name="T25" fmla="*/ 119 h 400"/>
              <a:gd name="T26" fmla="*/ 147 w 293"/>
              <a:gd name="T27" fmla="*/ 41 h 400"/>
              <a:gd name="T28" fmla="*/ 244 w 293"/>
              <a:gd name="T29" fmla="*/ 119 h 400"/>
              <a:gd name="T30" fmla="*/ 208 w 293"/>
              <a:gd name="T31" fmla="*/ 198 h 400"/>
              <a:gd name="T32" fmla="*/ 163 w 293"/>
              <a:gd name="T33" fmla="*/ 283 h 400"/>
              <a:gd name="T34" fmla="*/ 130 w 293"/>
              <a:gd name="T35" fmla="*/ 283 h 400"/>
              <a:gd name="T36" fmla="*/ 86 w 293"/>
              <a:gd name="T37" fmla="*/ 198 h 400"/>
              <a:gd name="T38" fmla="*/ 50 w 293"/>
              <a:gd name="T39" fmla="*/ 119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3" h="400">
                <a:moveTo>
                  <a:pt x="90" y="383"/>
                </a:moveTo>
                <a:cubicBezTo>
                  <a:pt x="106" y="393"/>
                  <a:pt x="125" y="400"/>
                  <a:pt x="147" y="400"/>
                </a:cubicBezTo>
                <a:cubicBezTo>
                  <a:pt x="169" y="400"/>
                  <a:pt x="187" y="393"/>
                  <a:pt x="203" y="383"/>
                </a:cubicBezTo>
                <a:cubicBezTo>
                  <a:pt x="203" y="342"/>
                  <a:pt x="203" y="342"/>
                  <a:pt x="203" y="342"/>
                </a:cubicBezTo>
                <a:cubicBezTo>
                  <a:pt x="90" y="342"/>
                  <a:pt x="90" y="342"/>
                  <a:pt x="90" y="342"/>
                </a:cubicBezTo>
                <a:lnTo>
                  <a:pt x="90" y="383"/>
                </a:lnTo>
                <a:close/>
                <a:moveTo>
                  <a:pt x="201" y="318"/>
                </a:moveTo>
                <a:cubicBezTo>
                  <a:pt x="201" y="231"/>
                  <a:pt x="293" y="203"/>
                  <a:pt x="286" y="116"/>
                </a:cubicBezTo>
                <a:cubicBezTo>
                  <a:pt x="282" y="61"/>
                  <a:pt x="245" y="0"/>
                  <a:pt x="147" y="0"/>
                </a:cubicBezTo>
                <a:cubicBezTo>
                  <a:pt x="49" y="0"/>
                  <a:pt x="12" y="61"/>
                  <a:pt x="7" y="116"/>
                </a:cubicBezTo>
                <a:cubicBezTo>
                  <a:pt x="0" y="203"/>
                  <a:pt x="93" y="231"/>
                  <a:pt x="93" y="318"/>
                </a:cubicBezTo>
                <a:lnTo>
                  <a:pt x="201" y="318"/>
                </a:lnTo>
                <a:close/>
                <a:moveTo>
                  <a:pt x="50" y="119"/>
                </a:moveTo>
                <a:cubicBezTo>
                  <a:pt x="54" y="67"/>
                  <a:pt x="89" y="41"/>
                  <a:pt x="147" y="41"/>
                </a:cubicBezTo>
                <a:cubicBezTo>
                  <a:pt x="204" y="41"/>
                  <a:pt x="240" y="67"/>
                  <a:pt x="244" y="119"/>
                </a:cubicBezTo>
                <a:cubicBezTo>
                  <a:pt x="246" y="148"/>
                  <a:pt x="230" y="167"/>
                  <a:pt x="208" y="198"/>
                </a:cubicBezTo>
                <a:cubicBezTo>
                  <a:pt x="192" y="221"/>
                  <a:pt x="172" y="248"/>
                  <a:pt x="163" y="283"/>
                </a:cubicBezTo>
                <a:cubicBezTo>
                  <a:pt x="130" y="283"/>
                  <a:pt x="130" y="283"/>
                  <a:pt x="130" y="283"/>
                </a:cubicBezTo>
                <a:cubicBezTo>
                  <a:pt x="121" y="248"/>
                  <a:pt x="102" y="221"/>
                  <a:pt x="86" y="198"/>
                </a:cubicBezTo>
                <a:cubicBezTo>
                  <a:pt x="64" y="167"/>
                  <a:pt x="47" y="148"/>
                  <a:pt x="50" y="119"/>
                </a:cubicBezTo>
                <a:close/>
              </a:path>
            </a:pathLst>
          </a:custGeom>
          <a:solidFill>
            <a:schemeClr val="accent5"/>
          </a:solidFill>
          <a:ln w="38100">
            <a:noFill/>
          </a:ln>
        </p:spPr>
        <p:txBody>
          <a:bodyPr vert="horz" wrap="square" lIns="96772" tIns="48386" rIns="96772" bIns="48386" numCol="1" anchor="t" anchorCtr="0" compatLnSpc="1">
            <a:prstTxWarp prst="textNoShape">
              <a:avLst/>
            </a:prstTxWarp>
          </a:bodyPr>
          <a:lstStyle/>
          <a:p>
            <a:endParaRPr lang="en-US" sz="2688" dirty="0"/>
          </a:p>
        </p:txBody>
      </p:sp>
      <p:sp>
        <p:nvSpPr>
          <p:cNvPr id="108" name="Freeform 11"/>
          <p:cNvSpPr>
            <a:spLocks noEditPoints="1"/>
          </p:cNvSpPr>
          <p:nvPr/>
        </p:nvSpPr>
        <p:spPr bwMode="auto">
          <a:xfrm>
            <a:off x="10605705" y="6133039"/>
            <a:ext cx="499314" cy="499843"/>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accent3"/>
          </a:solidFill>
          <a:ln w="38100">
            <a:noFill/>
          </a:ln>
        </p:spPr>
        <p:txBody>
          <a:bodyPr vert="horz" wrap="square" lIns="68580" tIns="34290" rIns="68580" bIns="34290" numCol="1" anchor="t" anchorCtr="0" compatLnSpc="1">
            <a:prstTxWarp prst="textNoShape">
              <a:avLst/>
            </a:prstTxWarp>
          </a:bodyPr>
          <a:lstStyle/>
          <a:p>
            <a:endParaRPr lang="en-US" sz="2025" dirty="0"/>
          </a:p>
        </p:txBody>
      </p:sp>
      <p:sp>
        <p:nvSpPr>
          <p:cNvPr id="109" name="Freeform 6"/>
          <p:cNvSpPr>
            <a:spLocks noEditPoints="1"/>
          </p:cNvSpPr>
          <p:nvPr/>
        </p:nvSpPr>
        <p:spPr bwMode="auto">
          <a:xfrm>
            <a:off x="10693480" y="7560633"/>
            <a:ext cx="381735" cy="419909"/>
          </a:xfrm>
          <a:custGeom>
            <a:avLst/>
            <a:gdLst>
              <a:gd name="T0" fmla="*/ 280 w 320"/>
              <a:gd name="T1" fmla="*/ 0 h 320"/>
              <a:gd name="T2" fmla="*/ 119 w 320"/>
              <a:gd name="T3" fmla="*/ 0 h 320"/>
              <a:gd name="T4" fmla="*/ 80 w 320"/>
              <a:gd name="T5" fmla="*/ 39 h 320"/>
              <a:gd name="T6" fmla="*/ 80 w 320"/>
              <a:gd name="T7" fmla="*/ 200 h 320"/>
              <a:gd name="T8" fmla="*/ 120 w 320"/>
              <a:gd name="T9" fmla="*/ 240 h 320"/>
              <a:gd name="T10" fmla="*/ 280 w 320"/>
              <a:gd name="T11" fmla="*/ 240 h 320"/>
              <a:gd name="T12" fmla="*/ 320 w 320"/>
              <a:gd name="T13" fmla="*/ 200 h 320"/>
              <a:gd name="T14" fmla="*/ 320 w 320"/>
              <a:gd name="T15" fmla="*/ 40 h 320"/>
              <a:gd name="T16" fmla="*/ 280 w 320"/>
              <a:gd name="T17" fmla="*/ 0 h 320"/>
              <a:gd name="T18" fmla="*/ 280 w 320"/>
              <a:gd name="T19" fmla="*/ 200 h 320"/>
              <a:gd name="T20" fmla="*/ 120 w 320"/>
              <a:gd name="T21" fmla="*/ 200 h 320"/>
              <a:gd name="T22" fmla="*/ 120 w 320"/>
              <a:gd name="T23" fmla="*/ 40 h 320"/>
              <a:gd name="T24" fmla="*/ 280 w 320"/>
              <a:gd name="T25" fmla="*/ 40 h 320"/>
              <a:gd name="T26" fmla="*/ 280 w 320"/>
              <a:gd name="T27" fmla="*/ 200 h 320"/>
              <a:gd name="T28" fmla="*/ 40 w 320"/>
              <a:gd name="T29" fmla="*/ 160 h 320"/>
              <a:gd name="T30" fmla="*/ 0 w 320"/>
              <a:gd name="T31" fmla="*/ 160 h 320"/>
              <a:gd name="T32" fmla="*/ 0 w 320"/>
              <a:gd name="T33" fmla="*/ 280 h 320"/>
              <a:gd name="T34" fmla="*/ 40 w 320"/>
              <a:gd name="T35" fmla="*/ 320 h 320"/>
              <a:gd name="T36" fmla="*/ 160 w 320"/>
              <a:gd name="T37" fmla="*/ 320 h 320"/>
              <a:gd name="T38" fmla="*/ 160 w 320"/>
              <a:gd name="T39" fmla="*/ 280 h 320"/>
              <a:gd name="T40" fmla="*/ 40 w 320"/>
              <a:gd name="T41" fmla="*/ 280 h 320"/>
              <a:gd name="T42" fmla="*/ 40 w 320"/>
              <a:gd name="T43" fmla="*/ 16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0" h="320">
                <a:moveTo>
                  <a:pt x="280" y="0"/>
                </a:moveTo>
                <a:cubicBezTo>
                  <a:pt x="119" y="0"/>
                  <a:pt x="119" y="0"/>
                  <a:pt x="119" y="0"/>
                </a:cubicBezTo>
                <a:cubicBezTo>
                  <a:pt x="97" y="0"/>
                  <a:pt x="80" y="17"/>
                  <a:pt x="80" y="39"/>
                </a:cubicBezTo>
                <a:cubicBezTo>
                  <a:pt x="80" y="200"/>
                  <a:pt x="80" y="200"/>
                  <a:pt x="80" y="200"/>
                </a:cubicBezTo>
                <a:cubicBezTo>
                  <a:pt x="80" y="222"/>
                  <a:pt x="98" y="240"/>
                  <a:pt x="120" y="240"/>
                </a:cubicBezTo>
                <a:cubicBezTo>
                  <a:pt x="280" y="240"/>
                  <a:pt x="280" y="240"/>
                  <a:pt x="280" y="240"/>
                </a:cubicBezTo>
                <a:cubicBezTo>
                  <a:pt x="302" y="240"/>
                  <a:pt x="320" y="222"/>
                  <a:pt x="320" y="200"/>
                </a:cubicBezTo>
                <a:cubicBezTo>
                  <a:pt x="320" y="40"/>
                  <a:pt x="320" y="40"/>
                  <a:pt x="320" y="40"/>
                </a:cubicBezTo>
                <a:cubicBezTo>
                  <a:pt x="320" y="18"/>
                  <a:pt x="302" y="0"/>
                  <a:pt x="280" y="0"/>
                </a:cubicBezTo>
                <a:close/>
                <a:moveTo>
                  <a:pt x="280" y="200"/>
                </a:moveTo>
                <a:cubicBezTo>
                  <a:pt x="120" y="200"/>
                  <a:pt x="120" y="200"/>
                  <a:pt x="120" y="200"/>
                </a:cubicBezTo>
                <a:cubicBezTo>
                  <a:pt x="120" y="40"/>
                  <a:pt x="120" y="40"/>
                  <a:pt x="120" y="40"/>
                </a:cubicBezTo>
                <a:cubicBezTo>
                  <a:pt x="280" y="40"/>
                  <a:pt x="280" y="40"/>
                  <a:pt x="280" y="40"/>
                </a:cubicBezTo>
                <a:lnTo>
                  <a:pt x="280" y="200"/>
                </a:lnTo>
                <a:close/>
                <a:moveTo>
                  <a:pt x="40" y="160"/>
                </a:moveTo>
                <a:cubicBezTo>
                  <a:pt x="0" y="160"/>
                  <a:pt x="0" y="160"/>
                  <a:pt x="0" y="160"/>
                </a:cubicBezTo>
                <a:cubicBezTo>
                  <a:pt x="0" y="280"/>
                  <a:pt x="0" y="280"/>
                  <a:pt x="0" y="280"/>
                </a:cubicBezTo>
                <a:cubicBezTo>
                  <a:pt x="0" y="302"/>
                  <a:pt x="18" y="320"/>
                  <a:pt x="40" y="320"/>
                </a:cubicBezTo>
                <a:cubicBezTo>
                  <a:pt x="160" y="320"/>
                  <a:pt x="160" y="320"/>
                  <a:pt x="160" y="320"/>
                </a:cubicBezTo>
                <a:cubicBezTo>
                  <a:pt x="160" y="280"/>
                  <a:pt x="160" y="280"/>
                  <a:pt x="160" y="280"/>
                </a:cubicBezTo>
                <a:cubicBezTo>
                  <a:pt x="40" y="280"/>
                  <a:pt x="40" y="280"/>
                  <a:pt x="40" y="280"/>
                </a:cubicBezTo>
                <a:lnTo>
                  <a:pt x="40" y="160"/>
                </a:lnTo>
                <a:close/>
              </a:path>
            </a:pathLst>
          </a:custGeom>
          <a:solidFill>
            <a:schemeClr val="accent4"/>
          </a:solidFill>
          <a:ln w="38100">
            <a:noFill/>
          </a:ln>
        </p:spPr>
        <p:txBody>
          <a:bodyPr vert="horz" wrap="square" lIns="68580" tIns="34290" rIns="68580" bIns="34290" numCol="1" anchor="t" anchorCtr="0" compatLnSpc="1">
            <a:prstTxWarp prst="textNoShape">
              <a:avLst/>
            </a:prstTxWarp>
          </a:bodyPr>
          <a:lstStyle/>
          <a:p>
            <a:endParaRPr lang="en-US" sz="2025" dirty="0"/>
          </a:p>
        </p:txBody>
      </p:sp>
      <p:sp>
        <p:nvSpPr>
          <p:cNvPr id="110" name="Freeform 6"/>
          <p:cNvSpPr>
            <a:spLocks noEditPoints="1"/>
          </p:cNvSpPr>
          <p:nvPr/>
        </p:nvSpPr>
        <p:spPr bwMode="auto">
          <a:xfrm>
            <a:off x="10686921" y="4850744"/>
            <a:ext cx="413082" cy="464547"/>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accent6"/>
          </a:solidFill>
          <a:ln>
            <a:noFill/>
          </a:ln>
        </p:spPr>
        <p:txBody>
          <a:bodyPr vert="horz" wrap="square" lIns="68580" tIns="34290" rIns="68580" bIns="34290" numCol="1" anchor="t" anchorCtr="0" compatLnSpc="1">
            <a:prstTxWarp prst="textNoShape">
              <a:avLst/>
            </a:prstTxWarp>
          </a:bodyPr>
          <a:lstStyle/>
          <a:p>
            <a:endParaRPr lang="en-US" sz="2025" dirty="0"/>
          </a:p>
        </p:txBody>
      </p:sp>
    </p:spTree>
    <p:extLst>
      <p:ext uri="{BB962C8B-B14F-4D97-AF65-F5344CB8AC3E}">
        <p14:creationId xmlns:p14="http://schemas.microsoft.com/office/powerpoint/2010/main" val="56282109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sp>
        <p:nvSpPr>
          <p:cNvPr id="111" name="Rectangle 110"/>
          <p:cNvSpPr/>
          <p:nvPr/>
        </p:nvSpPr>
        <p:spPr>
          <a:xfrm>
            <a:off x="0" y="0"/>
            <a:ext cx="18288000" cy="10287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smtClean="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MAP A</a:t>
            </a:r>
          </a:p>
          <a:p>
            <a:pPr algn="ctr"/>
            <a:r>
              <a:rPr lang="en-GB" sz="4400" dirty="0" smtClean="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Add a Map Here</a:t>
            </a:r>
            <a:endParaRPr lang="en-GB" sz="44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p:cNvSpPr/>
          <p:nvPr/>
        </p:nvSpPr>
        <p:spPr>
          <a:xfrm>
            <a:off x="0" y="0"/>
            <a:ext cx="5448300" cy="102870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 name="Group 2"/>
          <p:cNvGrpSpPr/>
          <p:nvPr/>
        </p:nvGrpSpPr>
        <p:grpSpPr>
          <a:xfrm>
            <a:off x="2136349" y="3507050"/>
            <a:ext cx="1175599" cy="1175599"/>
            <a:chOff x="500148" y="468831"/>
            <a:chExt cx="1175599" cy="1175599"/>
          </a:xfrm>
        </p:grpSpPr>
        <p:sp>
          <p:nvSpPr>
            <p:cNvPr id="116" name="Oval 115"/>
            <p:cNvSpPr/>
            <p:nvPr/>
          </p:nvSpPr>
          <p:spPr>
            <a:xfrm>
              <a:off x="500148" y="468831"/>
              <a:ext cx="1175599" cy="1175599"/>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Freeform 6"/>
            <p:cNvSpPr>
              <a:spLocks noEditPoints="1"/>
            </p:cNvSpPr>
            <p:nvPr/>
          </p:nvSpPr>
          <p:spPr bwMode="auto">
            <a:xfrm>
              <a:off x="762576" y="782547"/>
              <a:ext cx="581492" cy="471965"/>
            </a:xfrm>
            <a:custGeom>
              <a:avLst/>
              <a:gdLst>
                <a:gd name="T0" fmla="*/ 349 w 4172"/>
                <a:gd name="T1" fmla="*/ 2748 h 3385"/>
                <a:gd name="T2" fmla="*/ 1153 w 4172"/>
                <a:gd name="T3" fmla="*/ 2041 h 3385"/>
                <a:gd name="T4" fmla="*/ 853 w 4172"/>
                <a:gd name="T5" fmla="*/ 1741 h 3385"/>
                <a:gd name="T6" fmla="*/ 2216 w 4172"/>
                <a:gd name="T7" fmla="*/ 2638 h 3385"/>
                <a:gd name="T8" fmla="*/ 2757 w 4172"/>
                <a:gd name="T9" fmla="*/ 2062 h 3385"/>
                <a:gd name="T10" fmla="*/ 2216 w 4172"/>
                <a:gd name="T11" fmla="*/ 1702 h 3385"/>
                <a:gd name="T12" fmla="*/ 1449 w 4172"/>
                <a:gd name="T13" fmla="*/ 2039 h 3385"/>
                <a:gd name="T14" fmla="*/ 1226 w 4172"/>
                <a:gd name="T15" fmla="*/ 3002 h 3385"/>
                <a:gd name="T16" fmla="*/ 1955 w 4172"/>
                <a:gd name="T17" fmla="*/ 1702 h 3385"/>
                <a:gd name="T18" fmla="*/ 1303 w 4172"/>
                <a:gd name="T19" fmla="*/ 1823 h 3385"/>
                <a:gd name="T20" fmla="*/ 2869 w 4172"/>
                <a:gd name="T21" fmla="*/ 1823 h 3385"/>
                <a:gd name="T22" fmla="*/ 3056 w 4172"/>
                <a:gd name="T23" fmla="*/ 2004 h 3385"/>
                <a:gd name="T24" fmla="*/ 3221 w 4172"/>
                <a:gd name="T25" fmla="*/ 3048 h 3385"/>
                <a:gd name="T26" fmla="*/ 3585 w 4172"/>
                <a:gd name="T27" fmla="*/ 2274 h 3385"/>
                <a:gd name="T28" fmla="*/ 4172 w 4172"/>
                <a:gd name="T29" fmla="*/ 2864 h 3385"/>
                <a:gd name="T30" fmla="*/ 2085 w 4172"/>
                <a:gd name="T31" fmla="*/ 2864 h 3385"/>
                <a:gd name="T32" fmla="*/ 0 w 4172"/>
                <a:gd name="T33" fmla="*/ 2864 h 3385"/>
                <a:gd name="T34" fmla="*/ 3390 w 4172"/>
                <a:gd name="T35" fmla="*/ 262 h 3385"/>
                <a:gd name="T36" fmla="*/ 3286 w 4172"/>
                <a:gd name="T37" fmla="*/ 276 h 3385"/>
                <a:gd name="T38" fmla="*/ 3193 w 4172"/>
                <a:gd name="T39" fmla="*/ 315 h 3385"/>
                <a:gd name="T40" fmla="*/ 3113 w 4172"/>
                <a:gd name="T41" fmla="*/ 375 h 3385"/>
                <a:gd name="T42" fmla="*/ 3052 w 4172"/>
                <a:gd name="T43" fmla="*/ 455 h 3385"/>
                <a:gd name="T44" fmla="*/ 3013 w 4172"/>
                <a:gd name="T45" fmla="*/ 547 h 3385"/>
                <a:gd name="T46" fmla="*/ 2999 w 4172"/>
                <a:gd name="T47" fmla="*/ 652 h 3385"/>
                <a:gd name="T48" fmla="*/ 3013 w 4172"/>
                <a:gd name="T49" fmla="*/ 756 h 3385"/>
                <a:gd name="T50" fmla="*/ 3052 w 4172"/>
                <a:gd name="T51" fmla="*/ 849 h 3385"/>
                <a:gd name="T52" fmla="*/ 3113 w 4172"/>
                <a:gd name="T53" fmla="*/ 928 h 3385"/>
                <a:gd name="T54" fmla="*/ 3193 w 4172"/>
                <a:gd name="T55" fmla="*/ 988 h 3385"/>
                <a:gd name="T56" fmla="*/ 3286 w 4172"/>
                <a:gd name="T57" fmla="*/ 1029 h 3385"/>
                <a:gd name="T58" fmla="*/ 3390 w 4172"/>
                <a:gd name="T59" fmla="*/ 1043 h 3385"/>
                <a:gd name="T60" fmla="*/ 3494 w 4172"/>
                <a:gd name="T61" fmla="*/ 1029 h 3385"/>
                <a:gd name="T62" fmla="*/ 3588 w 4172"/>
                <a:gd name="T63" fmla="*/ 988 h 3385"/>
                <a:gd name="T64" fmla="*/ 3666 w 4172"/>
                <a:gd name="T65" fmla="*/ 928 h 3385"/>
                <a:gd name="T66" fmla="*/ 3727 w 4172"/>
                <a:gd name="T67" fmla="*/ 849 h 3385"/>
                <a:gd name="T68" fmla="*/ 3767 w 4172"/>
                <a:gd name="T69" fmla="*/ 756 h 3385"/>
                <a:gd name="T70" fmla="*/ 3781 w 4172"/>
                <a:gd name="T71" fmla="*/ 652 h 3385"/>
                <a:gd name="T72" fmla="*/ 3767 w 4172"/>
                <a:gd name="T73" fmla="*/ 547 h 3385"/>
                <a:gd name="T74" fmla="*/ 3727 w 4172"/>
                <a:gd name="T75" fmla="*/ 455 h 3385"/>
                <a:gd name="T76" fmla="*/ 3666 w 4172"/>
                <a:gd name="T77" fmla="*/ 375 h 3385"/>
                <a:gd name="T78" fmla="*/ 3588 w 4172"/>
                <a:gd name="T79" fmla="*/ 315 h 3385"/>
                <a:gd name="T80" fmla="*/ 3494 w 4172"/>
                <a:gd name="T81" fmla="*/ 276 h 3385"/>
                <a:gd name="T82" fmla="*/ 3390 w 4172"/>
                <a:gd name="T83" fmla="*/ 262 h 3385"/>
                <a:gd name="T84" fmla="*/ 3461 w 4172"/>
                <a:gd name="T85" fmla="*/ 4 h 3385"/>
                <a:gd name="T86" fmla="*/ 3595 w 4172"/>
                <a:gd name="T87" fmla="*/ 34 h 3385"/>
                <a:gd name="T88" fmla="*/ 3719 w 4172"/>
                <a:gd name="T89" fmla="*/ 90 h 3385"/>
                <a:gd name="T90" fmla="*/ 3827 w 4172"/>
                <a:gd name="T91" fmla="*/ 168 h 3385"/>
                <a:gd name="T92" fmla="*/ 3915 w 4172"/>
                <a:gd name="T93" fmla="*/ 267 h 3385"/>
                <a:gd name="T94" fmla="*/ 3984 w 4172"/>
                <a:gd name="T95" fmla="*/ 383 h 3385"/>
                <a:gd name="T96" fmla="*/ 4027 w 4172"/>
                <a:gd name="T97" fmla="*/ 512 h 3385"/>
                <a:gd name="T98" fmla="*/ 4042 w 4172"/>
                <a:gd name="T99" fmla="*/ 652 h 3385"/>
                <a:gd name="T100" fmla="*/ 4027 w 4172"/>
                <a:gd name="T101" fmla="*/ 794 h 3385"/>
                <a:gd name="T102" fmla="*/ 3982 w 4172"/>
                <a:gd name="T103" fmla="*/ 924 h 3385"/>
                <a:gd name="T104" fmla="*/ 2798 w 4172"/>
                <a:gd name="T105" fmla="*/ 924 h 3385"/>
                <a:gd name="T106" fmla="*/ 2754 w 4172"/>
                <a:gd name="T107" fmla="*/ 794 h 3385"/>
                <a:gd name="T108" fmla="*/ 2738 w 4172"/>
                <a:gd name="T109" fmla="*/ 652 h 3385"/>
                <a:gd name="T110" fmla="*/ 2752 w 4172"/>
                <a:gd name="T111" fmla="*/ 512 h 3385"/>
                <a:gd name="T112" fmla="*/ 2795 w 4172"/>
                <a:gd name="T113" fmla="*/ 383 h 3385"/>
                <a:gd name="T114" fmla="*/ 2864 w 4172"/>
                <a:gd name="T115" fmla="*/ 267 h 3385"/>
                <a:gd name="T116" fmla="*/ 2952 w 4172"/>
                <a:gd name="T117" fmla="*/ 168 h 3385"/>
                <a:gd name="T118" fmla="*/ 3061 w 4172"/>
                <a:gd name="T119" fmla="*/ 90 h 3385"/>
                <a:gd name="T120" fmla="*/ 3184 w 4172"/>
                <a:gd name="T121" fmla="*/ 34 h 3385"/>
                <a:gd name="T122" fmla="*/ 3319 w 4172"/>
                <a:gd name="T123" fmla="*/ 4 h 3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72" h="3385">
                  <a:moveTo>
                    <a:pt x="853" y="1741"/>
                  </a:moveTo>
                  <a:lnTo>
                    <a:pt x="349" y="2748"/>
                  </a:lnTo>
                  <a:lnTo>
                    <a:pt x="952" y="3048"/>
                  </a:lnTo>
                  <a:lnTo>
                    <a:pt x="1153" y="2041"/>
                  </a:lnTo>
                  <a:lnTo>
                    <a:pt x="1120" y="2007"/>
                  </a:lnTo>
                  <a:lnTo>
                    <a:pt x="853" y="1741"/>
                  </a:lnTo>
                  <a:close/>
                  <a:moveTo>
                    <a:pt x="2216" y="1702"/>
                  </a:moveTo>
                  <a:lnTo>
                    <a:pt x="2216" y="2638"/>
                  </a:lnTo>
                  <a:lnTo>
                    <a:pt x="2946" y="3002"/>
                  </a:lnTo>
                  <a:lnTo>
                    <a:pt x="2757" y="2062"/>
                  </a:lnTo>
                  <a:lnTo>
                    <a:pt x="2723" y="2039"/>
                  </a:lnTo>
                  <a:lnTo>
                    <a:pt x="2216" y="1702"/>
                  </a:lnTo>
                  <a:close/>
                  <a:moveTo>
                    <a:pt x="1955" y="1702"/>
                  </a:moveTo>
                  <a:lnTo>
                    <a:pt x="1449" y="2039"/>
                  </a:lnTo>
                  <a:lnTo>
                    <a:pt x="1415" y="2062"/>
                  </a:lnTo>
                  <a:lnTo>
                    <a:pt x="1226" y="3002"/>
                  </a:lnTo>
                  <a:lnTo>
                    <a:pt x="1955" y="2638"/>
                  </a:lnTo>
                  <a:lnTo>
                    <a:pt x="1955" y="1702"/>
                  </a:lnTo>
                  <a:close/>
                  <a:moveTo>
                    <a:pt x="782" y="1303"/>
                  </a:moveTo>
                  <a:lnTo>
                    <a:pt x="1303" y="1823"/>
                  </a:lnTo>
                  <a:lnTo>
                    <a:pt x="2085" y="1303"/>
                  </a:lnTo>
                  <a:lnTo>
                    <a:pt x="2869" y="1823"/>
                  </a:lnTo>
                  <a:lnTo>
                    <a:pt x="2932" y="1759"/>
                  </a:lnTo>
                  <a:lnTo>
                    <a:pt x="3056" y="2004"/>
                  </a:lnTo>
                  <a:lnTo>
                    <a:pt x="3018" y="2041"/>
                  </a:lnTo>
                  <a:lnTo>
                    <a:pt x="3221" y="3048"/>
                  </a:lnTo>
                  <a:lnTo>
                    <a:pt x="3822" y="2748"/>
                  </a:lnTo>
                  <a:lnTo>
                    <a:pt x="3585" y="2274"/>
                  </a:lnTo>
                  <a:lnTo>
                    <a:pt x="3732" y="1986"/>
                  </a:lnTo>
                  <a:lnTo>
                    <a:pt x="4172" y="2864"/>
                  </a:lnTo>
                  <a:lnTo>
                    <a:pt x="3129" y="3385"/>
                  </a:lnTo>
                  <a:lnTo>
                    <a:pt x="2085" y="2864"/>
                  </a:lnTo>
                  <a:lnTo>
                    <a:pt x="1043" y="3385"/>
                  </a:lnTo>
                  <a:lnTo>
                    <a:pt x="0" y="2864"/>
                  </a:lnTo>
                  <a:lnTo>
                    <a:pt x="782" y="1303"/>
                  </a:lnTo>
                  <a:close/>
                  <a:moveTo>
                    <a:pt x="3390" y="262"/>
                  </a:moveTo>
                  <a:lnTo>
                    <a:pt x="3337" y="264"/>
                  </a:lnTo>
                  <a:lnTo>
                    <a:pt x="3286" y="276"/>
                  </a:lnTo>
                  <a:lnTo>
                    <a:pt x="3237" y="292"/>
                  </a:lnTo>
                  <a:lnTo>
                    <a:pt x="3193" y="315"/>
                  </a:lnTo>
                  <a:lnTo>
                    <a:pt x="3151" y="343"/>
                  </a:lnTo>
                  <a:lnTo>
                    <a:pt x="3113" y="375"/>
                  </a:lnTo>
                  <a:lnTo>
                    <a:pt x="3080" y="413"/>
                  </a:lnTo>
                  <a:lnTo>
                    <a:pt x="3052" y="455"/>
                  </a:lnTo>
                  <a:lnTo>
                    <a:pt x="3029" y="499"/>
                  </a:lnTo>
                  <a:lnTo>
                    <a:pt x="3013" y="547"/>
                  </a:lnTo>
                  <a:lnTo>
                    <a:pt x="3002" y="599"/>
                  </a:lnTo>
                  <a:lnTo>
                    <a:pt x="2999" y="652"/>
                  </a:lnTo>
                  <a:lnTo>
                    <a:pt x="3002" y="705"/>
                  </a:lnTo>
                  <a:lnTo>
                    <a:pt x="3013" y="756"/>
                  </a:lnTo>
                  <a:lnTo>
                    <a:pt x="3029" y="804"/>
                  </a:lnTo>
                  <a:lnTo>
                    <a:pt x="3052" y="849"/>
                  </a:lnTo>
                  <a:lnTo>
                    <a:pt x="3080" y="890"/>
                  </a:lnTo>
                  <a:lnTo>
                    <a:pt x="3113" y="928"/>
                  </a:lnTo>
                  <a:lnTo>
                    <a:pt x="3151" y="960"/>
                  </a:lnTo>
                  <a:lnTo>
                    <a:pt x="3193" y="988"/>
                  </a:lnTo>
                  <a:lnTo>
                    <a:pt x="3237" y="1011"/>
                  </a:lnTo>
                  <a:lnTo>
                    <a:pt x="3286" y="1029"/>
                  </a:lnTo>
                  <a:lnTo>
                    <a:pt x="3337" y="1039"/>
                  </a:lnTo>
                  <a:lnTo>
                    <a:pt x="3390" y="1043"/>
                  </a:lnTo>
                  <a:lnTo>
                    <a:pt x="3443" y="1039"/>
                  </a:lnTo>
                  <a:lnTo>
                    <a:pt x="3494" y="1029"/>
                  </a:lnTo>
                  <a:lnTo>
                    <a:pt x="3542" y="1011"/>
                  </a:lnTo>
                  <a:lnTo>
                    <a:pt x="3588" y="988"/>
                  </a:lnTo>
                  <a:lnTo>
                    <a:pt x="3628" y="960"/>
                  </a:lnTo>
                  <a:lnTo>
                    <a:pt x="3666" y="928"/>
                  </a:lnTo>
                  <a:lnTo>
                    <a:pt x="3699" y="890"/>
                  </a:lnTo>
                  <a:lnTo>
                    <a:pt x="3727" y="849"/>
                  </a:lnTo>
                  <a:lnTo>
                    <a:pt x="3750" y="804"/>
                  </a:lnTo>
                  <a:lnTo>
                    <a:pt x="3767" y="756"/>
                  </a:lnTo>
                  <a:lnTo>
                    <a:pt x="3777" y="705"/>
                  </a:lnTo>
                  <a:lnTo>
                    <a:pt x="3781" y="652"/>
                  </a:lnTo>
                  <a:lnTo>
                    <a:pt x="3777" y="599"/>
                  </a:lnTo>
                  <a:lnTo>
                    <a:pt x="3767" y="547"/>
                  </a:lnTo>
                  <a:lnTo>
                    <a:pt x="3750" y="499"/>
                  </a:lnTo>
                  <a:lnTo>
                    <a:pt x="3727" y="455"/>
                  </a:lnTo>
                  <a:lnTo>
                    <a:pt x="3699" y="413"/>
                  </a:lnTo>
                  <a:lnTo>
                    <a:pt x="3666" y="375"/>
                  </a:lnTo>
                  <a:lnTo>
                    <a:pt x="3628" y="343"/>
                  </a:lnTo>
                  <a:lnTo>
                    <a:pt x="3588" y="315"/>
                  </a:lnTo>
                  <a:lnTo>
                    <a:pt x="3542" y="292"/>
                  </a:lnTo>
                  <a:lnTo>
                    <a:pt x="3494" y="276"/>
                  </a:lnTo>
                  <a:lnTo>
                    <a:pt x="3443" y="264"/>
                  </a:lnTo>
                  <a:lnTo>
                    <a:pt x="3390" y="262"/>
                  </a:lnTo>
                  <a:close/>
                  <a:moveTo>
                    <a:pt x="3390" y="0"/>
                  </a:moveTo>
                  <a:lnTo>
                    <a:pt x="3461" y="4"/>
                  </a:lnTo>
                  <a:lnTo>
                    <a:pt x="3529" y="15"/>
                  </a:lnTo>
                  <a:lnTo>
                    <a:pt x="3595" y="34"/>
                  </a:lnTo>
                  <a:lnTo>
                    <a:pt x="3658" y="58"/>
                  </a:lnTo>
                  <a:lnTo>
                    <a:pt x="3719" y="90"/>
                  </a:lnTo>
                  <a:lnTo>
                    <a:pt x="3775" y="127"/>
                  </a:lnTo>
                  <a:lnTo>
                    <a:pt x="3827" y="168"/>
                  </a:lnTo>
                  <a:lnTo>
                    <a:pt x="3874" y="215"/>
                  </a:lnTo>
                  <a:lnTo>
                    <a:pt x="3915" y="267"/>
                  </a:lnTo>
                  <a:lnTo>
                    <a:pt x="3952" y="324"/>
                  </a:lnTo>
                  <a:lnTo>
                    <a:pt x="3984" y="383"/>
                  </a:lnTo>
                  <a:lnTo>
                    <a:pt x="4009" y="446"/>
                  </a:lnTo>
                  <a:lnTo>
                    <a:pt x="4027" y="512"/>
                  </a:lnTo>
                  <a:lnTo>
                    <a:pt x="4038" y="580"/>
                  </a:lnTo>
                  <a:lnTo>
                    <a:pt x="4042" y="652"/>
                  </a:lnTo>
                  <a:lnTo>
                    <a:pt x="4038" y="723"/>
                  </a:lnTo>
                  <a:lnTo>
                    <a:pt x="4027" y="794"/>
                  </a:lnTo>
                  <a:lnTo>
                    <a:pt x="4008" y="859"/>
                  </a:lnTo>
                  <a:lnTo>
                    <a:pt x="3982" y="924"/>
                  </a:lnTo>
                  <a:lnTo>
                    <a:pt x="3390" y="2084"/>
                  </a:lnTo>
                  <a:lnTo>
                    <a:pt x="2798" y="924"/>
                  </a:lnTo>
                  <a:lnTo>
                    <a:pt x="2773" y="859"/>
                  </a:lnTo>
                  <a:lnTo>
                    <a:pt x="2754" y="794"/>
                  </a:lnTo>
                  <a:lnTo>
                    <a:pt x="2742" y="723"/>
                  </a:lnTo>
                  <a:lnTo>
                    <a:pt x="2738" y="652"/>
                  </a:lnTo>
                  <a:lnTo>
                    <a:pt x="2742" y="580"/>
                  </a:lnTo>
                  <a:lnTo>
                    <a:pt x="2752" y="512"/>
                  </a:lnTo>
                  <a:lnTo>
                    <a:pt x="2771" y="446"/>
                  </a:lnTo>
                  <a:lnTo>
                    <a:pt x="2795" y="383"/>
                  </a:lnTo>
                  <a:lnTo>
                    <a:pt x="2827" y="324"/>
                  </a:lnTo>
                  <a:lnTo>
                    <a:pt x="2864" y="267"/>
                  </a:lnTo>
                  <a:lnTo>
                    <a:pt x="2905" y="215"/>
                  </a:lnTo>
                  <a:lnTo>
                    <a:pt x="2952" y="168"/>
                  </a:lnTo>
                  <a:lnTo>
                    <a:pt x="3004" y="127"/>
                  </a:lnTo>
                  <a:lnTo>
                    <a:pt x="3061" y="90"/>
                  </a:lnTo>
                  <a:lnTo>
                    <a:pt x="3121" y="58"/>
                  </a:lnTo>
                  <a:lnTo>
                    <a:pt x="3184" y="34"/>
                  </a:lnTo>
                  <a:lnTo>
                    <a:pt x="3250" y="15"/>
                  </a:lnTo>
                  <a:lnTo>
                    <a:pt x="3319" y="4"/>
                  </a:lnTo>
                  <a:lnTo>
                    <a:pt x="339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119" name="Group 118"/>
          <p:cNvGrpSpPr/>
          <p:nvPr/>
        </p:nvGrpSpPr>
        <p:grpSpPr>
          <a:xfrm>
            <a:off x="861240" y="4982200"/>
            <a:ext cx="3725819" cy="1503700"/>
            <a:chOff x="1449365" y="6544059"/>
            <a:chExt cx="3725819" cy="1503700"/>
          </a:xfrm>
        </p:grpSpPr>
        <p:sp>
          <p:nvSpPr>
            <p:cNvPr id="120" name="Rectangle 119"/>
            <p:cNvSpPr/>
            <p:nvPr/>
          </p:nvSpPr>
          <p:spPr>
            <a:xfrm>
              <a:off x="2269491" y="6544059"/>
              <a:ext cx="2085571" cy="523220"/>
            </a:xfrm>
            <a:prstGeom prst="rect">
              <a:avLst/>
            </a:prstGeom>
          </p:spPr>
          <p:txBody>
            <a:bodyPr wrap="none">
              <a:spAutoFit/>
            </a:bodyPr>
            <a:lstStyle/>
            <a:p>
              <a:pPr algn="ctr"/>
              <a:r>
                <a:rPr lang="en-GB" sz="2800" dirty="0" smtClean="0">
                  <a:solidFill>
                    <a:schemeClr val="bg1"/>
                  </a:solidFill>
                  <a:latin typeface="Dosis" panose="02010503020202060003" pitchFamily="50" charset="0"/>
                </a:rPr>
                <a:t>Add Map Here</a:t>
              </a:r>
              <a:endParaRPr lang="en-GB" sz="2400" dirty="0">
                <a:solidFill>
                  <a:schemeClr val="bg1"/>
                </a:solidFill>
                <a:latin typeface="Dosis" panose="02010503020202060003" pitchFamily="50" charset="0"/>
              </a:endParaRPr>
            </a:p>
          </p:txBody>
        </p:sp>
        <p:sp>
          <p:nvSpPr>
            <p:cNvPr id="121" name="Rectangle 120"/>
            <p:cNvSpPr/>
            <p:nvPr/>
          </p:nvSpPr>
          <p:spPr>
            <a:xfrm>
              <a:off x="1449365" y="7032096"/>
              <a:ext cx="3725819" cy="1015663"/>
            </a:xfrm>
            <a:prstGeom prst="rect">
              <a:avLst/>
            </a:prstGeom>
          </p:spPr>
          <p:txBody>
            <a:bodyPr wrap="square">
              <a:spAutoFit/>
            </a:bodyPr>
            <a:lstStyle/>
            <a:p>
              <a:pPr algn="ctr"/>
              <a:r>
                <a:rPr lang="en-GB" sz="2000" dirty="0">
                  <a:solidFill>
                    <a:schemeClr val="bg1"/>
                  </a:solidFill>
                  <a:latin typeface="+mj-lt"/>
                  <a:cs typeface="Segoe UI Light" panose="020B0502040204020203" pitchFamily="34" charset="0"/>
                </a:rPr>
                <a:t>This is the text box here. You </a:t>
              </a:r>
              <a:endParaRPr lang="en-GB" sz="2000" dirty="0" smtClean="0">
                <a:solidFill>
                  <a:schemeClr val="bg1"/>
                </a:solidFill>
                <a:latin typeface="+mj-lt"/>
                <a:cs typeface="Segoe UI Light" panose="020B0502040204020203" pitchFamily="34" charset="0"/>
              </a:endParaRPr>
            </a:p>
            <a:p>
              <a:pPr algn="ctr"/>
              <a:r>
                <a:rPr lang="en-GB" sz="2000" dirty="0" smtClean="0">
                  <a:solidFill>
                    <a:schemeClr val="bg1"/>
                  </a:solidFill>
                  <a:latin typeface="+mj-lt"/>
                  <a:cs typeface="Segoe UI Light" panose="020B0502040204020203" pitchFamily="34" charset="0"/>
                </a:rPr>
                <a:t>can </a:t>
              </a:r>
              <a:r>
                <a:rPr lang="en-GB" sz="2000" dirty="0">
                  <a:solidFill>
                    <a:schemeClr val="bg1"/>
                  </a:solidFill>
                  <a:latin typeface="+mj-lt"/>
                  <a:cs typeface="Segoe UI Light" panose="020B0502040204020203" pitchFamily="34" charset="0"/>
                </a:rPr>
                <a:t>put some text here. The text we are going to put </a:t>
              </a:r>
              <a:r>
                <a:rPr lang="en-GB" sz="2000" dirty="0" smtClean="0">
                  <a:solidFill>
                    <a:schemeClr val="bg1"/>
                  </a:solidFill>
                  <a:latin typeface="+mj-lt"/>
                  <a:cs typeface="Segoe UI Light" panose="020B0502040204020203" pitchFamily="34" charset="0"/>
                </a:rPr>
                <a:t>here.</a:t>
              </a:r>
              <a:endParaRPr lang="en-GB" sz="2000" dirty="0">
                <a:solidFill>
                  <a:schemeClr val="bg1"/>
                </a:solidFill>
                <a:latin typeface="+mj-lt"/>
                <a:cs typeface="Segoe UI Light" panose="020B0502040204020203" pitchFamily="34" charset="0"/>
              </a:endParaRPr>
            </a:p>
          </p:txBody>
        </p:sp>
      </p:grpSp>
    </p:spTree>
    <p:extLst>
      <p:ext uri="{BB962C8B-B14F-4D97-AF65-F5344CB8AC3E}">
        <p14:creationId xmlns:p14="http://schemas.microsoft.com/office/powerpoint/2010/main" val="18783546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sp>
        <p:nvSpPr>
          <p:cNvPr id="111" name="Rectangle 110"/>
          <p:cNvSpPr/>
          <p:nvPr/>
        </p:nvSpPr>
        <p:spPr>
          <a:xfrm>
            <a:off x="0" y="0"/>
            <a:ext cx="18288000" cy="10287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smtClean="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MAP B</a:t>
            </a:r>
          </a:p>
          <a:p>
            <a:pPr algn="ctr"/>
            <a:r>
              <a:rPr lang="en-GB" sz="4400" dirty="0" smtClean="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Add a Map Here</a:t>
            </a:r>
            <a:endParaRPr lang="en-GB" sz="44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Freeform 39"/>
          <p:cNvSpPr/>
          <p:nvPr/>
        </p:nvSpPr>
        <p:spPr>
          <a:xfrm>
            <a:off x="0" y="7952126"/>
            <a:ext cx="18288000" cy="2334874"/>
          </a:xfrm>
          <a:custGeom>
            <a:avLst/>
            <a:gdLst>
              <a:gd name="connsiteX0" fmla="*/ 9141115 w 18288000"/>
              <a:gd name="connsiteY0" fmla="*/ 0 h 2334874"/>
              <a:gd name="connsiteX1" fmla="*/ 9862480 w 18288000"/>
              <a:gd name="connsiteY1" fmla="*/ 587930 h 2334874"/>
              <a:gd name="connsiteX2" fmla="*/ 9877274 w 18288000"/>
              <a:gd name="connsiteY2" fmla="*/ 734674 h 2334874"/>
              <a:gd name="connsiteX3" fmla="*/ 18288000 w 18288000"/>
              <a:gd name="connsiteY3" fmla="*/ 734674 h 2334874"/>
              <a:gd name="connsiteX4" fmla="*/ 18288000 w 18288000"/>
              <a:gd name="connsiteY4" fmla="*/ 2334874 h 2334874"/>
              <a:gd name="connsiteX5" fmla="*/ 0 w 18288000"/>
              <a:gd name="connsiteY5" fmla="*/ 2334874 h 2334874"/>
              <a:gd name="connsiteX6" fmla="*/ 0 w 18288000"/>
              <a:gd name="connsiteY6" fmla="*/ 734674 h 2334874"/>
              <a:gd name="connsiteX7" fmla="*/ 8404957 w 18288000"/>
              <a:gd name="connsiteY7" fmla="*/ 734674 h 2334874"/>
              <a:gd name="connsiteX8" fmla="*/ 8419750 w 18288000"/>
              <a:gd name="connsiteY8" fmla="*/ 587930 h 2334874"/>
              <a:gd name="connsiteX9" fmla="*/ 9141115 w 18288000"/>
              <a:gd name="connsiteY9" fmla="*/ 0 h 2334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88000" h="2334874">
                <a:moveTo>
                  <a:pt x="9141115" y="0"/>
                </a:moveTo>
                <a:cubicBezTo>
                  <a:pt x="9496943" y="0"/>
                  <a:pt x="9793821" y="252399"/>
                  <a:pt x="9862480" y="587930"/>
                </a:cubicBezTo>
                <a:lnTo>
                  <a:pt x="9877274" y="734674"/>
                </a:lnTo>
                <a:lnTo>
                  <a:pt x="18288000" y="734674"/>
                </a:lnTo>
                <a:lnTo>
                  <a:pt x="18288000" y="2334874"/>
                </a:lnTo>
                <a:lnTo>
                  <a:pt x="0" y="2334874"/>
                </a:lnTo>
                <a:lnTo>
                  <a:pt x="0" y="734674"/>
                </a:lnTo>
                <a:lnTo>
                  <a:pt x="8404957" y="734674"/>
                </a:lnTo>
                <a:lnTo>
                  <a:pt x="8419750" y="587930"/>
                </a:lnTo>
                <a:cubicBezTo>
                  <a:pt x="8488409" y="252399"/>
                  <a:pt x="8785287" y="0"/>
                  <a:pt x="9141115" y="0"/>
                </a:cubicBezTo>
                <a:close/>
              </a:path>
            </a:pathLst>
          </a:cu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 name="Group 12"/>
          <p:cNvGrpSpPr/>
          <p:nvPr/>
        </p:nvGrpSpPr>
        <p:grpSpPr>
          <a:xfrm>
            <a:off x="6002684" y="9477136"/>
            <a:ext cx="1525150" cy="523220"/>
            <a:chOff x="1011584" y="7195372"/>
            <a:chExt cx="1525150" cy="523220"/>
          </a:xfrm>
        </p:grpSpPr>
        <p:sp>
          <p:nvSpPr>
            <p:cNvPr id="14" name="Freeform 168"/>
            <p:cNvSpPr>
              <a:spLocks/>
            </p:cNvSpPr>
            <p:nvPr/>
          </p:nvSpPr>
          <p:spPr bwMode="auto">
            <a:xfrm>
              <a:off x="1011584" y="7290002"/>
              <a:ext cx="337065" cy="336145"/>
            </a:xfrm>
            <a:custGeom>
              <a:avLst/>
              <a:gdLst>
                <a:gd name="T0" fmla="*/ 3454 w 3664"/>
                <a:gd name="T1" fmla="*/ 3 h 3653"/>
                <a:gd name="T2" fmla="*/ 3532 w 3664"/>
                <a:gd name="T3" fmla="*/ 26 h 3653"/>
                <a:gd name="T4" fmla="*/ 3597 w 3664"/>
                <a:gd name="T5" fmla="*/ 66 h 3653"/>
                <a:gd name="T6" fmla="*/ 3639 w 3664"/>
                <a:gd name="T7" fmla="*/ 133 h 3653"/>
                <a:gd name="T8" fmla="*/ 3661 w 3664"/>
                <a:gd name="T9" fmla="*/ 210 h 3653"/>
                <a:gd name="T10" fmla="*/ 3663 w 3664"/>
                <a:gd name="T11" fmla="*/ 299 h 3653"/>
                <a:gd name="T12" fmla="*/ 3645 w 3664"/>
                <a:gd name="T13" fmla="*/ 398 h 3653"/>
                <a:gd name="T14" fmla="*/ 3603 w 3664"/>
                <a:gd name="T15" fmla="*/ 523 h 3653"/>
                <a:gd name="T16" fmla="*/ 3536 w 3664"/>
                <a:gd name="T17" fmla="*/ 657 h 3653"/>
                <a:gd name="T18" fmla="*/ 3450 w 3664"/>
                <a:gd name="T19" fmla="*/ 783 h 3653"/>
                <a:gd name="T20" fmla="*/ 3346 w 3664"/>
                <a:gd name="T21" fmla="*/ 901 h 3653"/>
                <a:gd name="T22" fmla="*/ 3344 w 3664"/>
                <a:gd name="T23" fmla="*/ 3135 h 3653"/>
                <a:gd name="T24" fmla="*/ 3343 w 3664"/>
                <a:gd name="T25" fmla="*/ 3181 h 3653"/>
                <a:gd name="T26" fmla="*/ 3312 w 3664"/>
                <a:gd name="T27" fmla="*/ 3222 h 3653"/>
                <a:gd name="T28" fmla="*/ 2964 w 3664"/>
                <a:gd name="T29" fmla="*/ 3480 h 3653"/>
                <a:gd name="T30" fmla="*/ 2928 w 3664"/>
                <a:gd name="T31" fmla="*/ 3488 h 3653"/>
                <a:gd name="T32" fmla="*/ 2910 w 3664"/>
                <a:gd name="T33" fmla="*/ 3484 h 3653"/>
                <a:gd name="T34" fmla="*/ 2877 w 3664"/>
                <a:gd name="T35" fmla="*/ 3471 h 3653"/>
                <a:gd name="T36" fmla="*/ 2855 w 3664"/>
                <a:gd name="T37" fmla="*/ 3443 h 3653"/>
                <a:gd name="T38" fmla="*/ 1448 w 3664"/>
                <a:gd name="T39" fmla="*/ 2793 h 3653"/>
                <a:gd name="T40" fmla="*/ 1591 w 3664"/>
                <a:gd name="T41" fmla="*/ 3321 h 3653"/>
                <a:gd name="T42" fmla="*/ 1580 w 3664"/>
                <a:gd name="T43" fmla="*/ 3361 h 3653"/>
                <a:gd name="T44" fmla="*/ 1315 w 3664"/>
                <a:gd name="T45" fmla="*/ 3631 h 3653"/>
                <a:gd name="T46" fmla="*/ 1277 w 3664"/>
                <a:gd name="T47" fmla="*/ 3651 h 3653"/>
                <a:gd name="T48" fmla="*/ 1249 w 3664"/>
                <a:gd name="T49" fmla="*/ 3653 h 3653"/>
                <a:gd name="T50" fmla="*/ 1204 w 3664"/>
                <a:gd name="T51" fmla="*/ 3637 h 3653"/>
                <a:gd name="T52" fmla="*/ 693 w 3664"/>
                <a:gd name="T53" fmla="*/ 2964 h 3653"/>
                <a:gd name="T54" fmla="*/ 21 w 3664"/>
                <a:gd name="T55" fmla="*/ 2460 h 3653"/>
                <a:gd name="T56" fmla="*/ 5 w 3664"/>
                <a:gd name="T57" fmla="*/ 2430 h 3653"/>
                <a:gd name="T58" fmla="*/ 1 w 3664"/>
                <a:gd name="T59" fmla="*/ 2389 h 3653"/>
                <a:gd name="T60" fmla="*/ 24 w 3664"/>
                <a:gd name="T61" fmla="*/ 2346 h 3653"/>
                <a:gd name="T62" fmla="*/ 292 w 3664"/>
                <a:gd name="T63" fmla="*/ 2080 h 3653"/>
                <a:gd name="T64" fmla="*/ 335 w 3664"/>
                <a:gd name="T65" fmla="*/ 2068 h 3653"/>
                <a:gd name="T66" fmla="*/ 355 w 3664"/>
                <a:gd name="T67" fmla="*/ 2072 h 3653"/>
                <a:gd name="T68" fmla="*/ 1540 w 3664"/>
                <a:gd name="T69" fmla="*/ 1534 h 3653"/>
                <a:gd name="T70" fmla="*/ 196 w 3664"/>
                <a:gd name="T71" fmla="*/ 796 h 3653"/>
                <a:gd name="T72" fmla="*/ 173 w 3664"/>
                <a:gd name="T73" fmla="*/ 764 h 3653"/>
                <a:gd name="T74" fmla="*/ 167 w 3664"/>
                <a:gd name="T75" fmla="*/ 725 h 3653"/>
                <a:gd name="T76" fmla="*/ 179 w 3664"/>
                <a:gd name="T77" fmla="*/ 689 h 3653"/>
                <a:gd name="T78" fmla="*/ 526 w 3664"/>
                <a:gd name="T79" fmla="*/ 340 h 3653"/>
                <a:gd name="T80" fmla="*/ 563 w 3664"/>
                <a:gd name="T81" fmla="*/ 318 h 3653"/>
                <a:gd name="T82" fmla="*/ 604 w 3664"/>
                <a:gd name="T83" fmla="*/ 319 h 3653"/>
                <a:gd name="T84" fmla="*/ 2761 w 3664"/>
                <a:gd name="T85" fmla="*/ 317 h 3653"/>
                <a:gd name="T86" fmla="*/ 2878 w 3664"/>
                <a:gd name="T87" fmla="*/ 213 h 3653"/>
                <a:gd name="T88" fmla="*/ 3005 w 3664"/>
                <a:gd name="T89" fmla="*/ 127 h 3653"/>
                <a:gd name="T90" fmla="*/ 3139 w 3664"/>
                <a:gd name="T91" fmla="*/ 62 h 3653"/>
                <a:gd name="T92" fmla="*/ 3265 w 3664"/>
                <a:gd name="T93" fmla="*/ 19 h 3653"/>
                <a:gd name="T94" fmla="*/ 3366 w 3664"/>
                <a:gd name="T95" fmla="*/ 2 h 3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64" h="3653">
                  <a:moveTo>
                    <a:pt x="3411" y="0"/>
                  </a:moveTo>
                  <a:lnTo>
                    <a:pt x="3454" y="3"/>
                  </a:lnTo>
                  <a:lnTo>
                    <a:pt x="3494" y="12"/>
                  </a:lnTo>
                  <a:lnTo>
                    <a:pt x="3532" y="26"/>
                  </a:lnTo>
                  <a:lnTo>
                    <a:pt x="3566" y="44"/>
                  </a:lnTo>
                  <a:lnTo>
                    <a:pt x="3597" y="66"/>
                  </a:lnTo>
                  <a:lnTo>
                    <a:pt x="3621" y="98"/>
                  </a:lnTo>
                  <a:lnTo>
                    <a:pt x="3639" y="133"/>
                  </a:lnTo>
                  <a:lnTo>
                    <a:pt x="3653" y="170"/>
                  </a:lnTo>
                  <a:lnTo>
                    <a:pt x="3661" y="210"/>
                  </a:lnTo>
                  <a:lnTo>
                    <a:pt x="3664" y="252"/>
                  </a:lnTo>
                  <a:lnTo>
                    <a:pt x="3663" y="299"/>
                  </a:lnTo>
                  <a:lnTo>
                    <a:pt x="3656" y="347"/>
                  </a:lnTo>
                  <a:lnTo>
                    <a:pt x="3645" y="398"/>
                  </a:lnTo>
                  <a:lnTo>
                    <a:pt x="3629" y="453"/>
                  </a:lnTo>
                  <a:lnTo>
                    <a:pt x="3603" y="523"/>
                  </a:lnTo>
                  <a:lnTo>
                    <a:pt x="3571" y="592"/>
                  </a:lnTo>
                  <a:lnTo>
                    <a:pt x="3536" y="657"/>
                  </a:lnTo>
                  <a:lnTo>
                    <a:pt x="3496" y="721"/>
                  </a:lnTo>
                  <a:lnTo>
                    <a:pt x="3450" y="783"/>
                  </a:lnTo>
                  <a:lnTo>
                    <a:pt x="3401" y="843"/>
                  </a:lnTo>
                  <a:lnTo>
                    <a:pt x="3346" y="901"/>
                  </a:lnTo>
                  <a:lnTo>
                    <a:pt x="2926" y="1321"/>
                  </a:lnTo>
                  <a:lnTo>
                    <a:pt x="3344" y="3135"/>
                  </a:lnTo>
                  <a:lnTo>
                    <a:pt x="3347" y="3160"/>
                  </a:lnTo>
                  <a:lnTo>
                    <a:pt x="3343" y="3181"/>
                  </a:lnTo>
                  <a:lnTo>
                    <a:pt x="3332" y="3203"/>
                  </a:lnTo>
                  <a:lnTo>
                    <a:pt x="3312" y="3222"/>
                  </a:lnTo>
                  <a:lnTo>
                    <a:pt x="2978" y="3472"/>
                  </a:lnTo>
                  <a:lnTo>
                    <a:pt x="2964" y="3480"/>
                  </a:lnTo>
                  <a:lnTo>
                    <a:pt x="2948" y="3485"/>
                  </a:lnTo>
                  <a:lnTo>
                    <a:pt x="2928" y="3488"/>
                  </a:lnTo>
                  <a:lnTo>
                    <a:pt x="2919" y="3487"/>
                  </a:lnTo>
                  <a:lnTo>
                    <a:pt x="2910" y="3484"/>
                  </a:lnTo>
                  <a:lnTo>
                    <a:pt x="2892" y="3479"/>
                  </a:lnTo>
                  <a:lnTo>
                    <a:pt x="2877" y="3471"/>
                  </a:lnTo>
                  <a:lnTo>
                    <a:pt x="2865" y="3458"/>
                  </a:lnTo>
                  <a:lnTo>
                    <a:pt x="2855" y="3443"/>
                  </a:lnTo>
                  <a:lnTo>
                    <a:pt x="2125" y="2118"/>
                  </a:lnTo>
                  <a:lnTo>
                    <a:pt x="1448" y="2793"/>
                  </a:lnTo>
                  <a:lnTo>
                    <a:pt x="1587" y="3299"/>
                  </a:lnTo>
                  <a:lnTo>
                    <a:pt x="1591" y="3321"/>
                  </a:lnTo>
                  <a:lnTo>
                    <a:pt x="1588" y="3342"/>
                  </a:lnTo>
                  <a:lnTo>
                    <a:pt x="1580" y="3361"/>
                  </a:lnTo>
                  <a:lnTo>
                    <a:pt x="1566" y="3381"/>
                  </a:lnTo>
                  <a:lnTo>
                    <a:pt x="1315" y="3631"/>
                  </a:lnTo>
                  <a:lnTo>
                    <a:pt x="1298" y="3643"/>
                  </a:lnTo>
                  <a:lnTo>
                    <a:pt x="1277" y="3651"/>
                  </a:lnTo>
                  <a:lnTo>
                    <a:pt x="1255" y="3653"/>
                  </a:lnTo>
                  <a:lnTo>
                    <a:pt x="1249" y="3653"/>
                  </a:lnTo>
                  <a:lnTo>
                    <a:pt x="1225" y="3648"/>
                  </a:lnTo>
                  <a:lnTo>
                    <a:pt x="1204" y="3637"/>
                  </a:lnTo>
                  <a:lnTo>
                    <a:pt x="1187" y="3620"/>
                  </a:lnTo>
                  <a:lnTo>
                    <a:pt x="693" y="2964"/>
                  </a:lnTo>
                  <a:lnTo>
                    <a:pt x="34" y="2471"/>
                  </a:lnTo>
                  <a:lnTo>
                    <a:pt x="21" y="2460"/>
                  </a:lnTo>
                  <a:lnTo>
                    <a:pt x="11" y="2446"/>
                  </a:lnTo>
                  <a:lnTo>
                    <a:pt x="5" y="2430"/>
                  </a:lnTo>
                  <a:lnTo>
                    <a:pt x="0" y="2410"/>
                  </a:lnTo>
                  <a:lnTo>
                    <a:pt x="1" y="2389"/>
                  </a:lnTo>
                  <a:lnTo>
                    <a:pt x="9" y="2366"/>
                  </a:lnTo>
                  <a:lnTo>
                    <a:pt x="24" y="2346"/>
                  </a:lnTo>
                  <a:lnTo>
                    <a:pt x="275" y="2092"/>
                  </a:lnTo>
                  <a:lnTo>
                    <a:pt x="292" y="2080"/>
                  </a:lnTo>
                  <a:lnTo>
                    <a:pt x="312" y="2072"/>
                  </a:lnTo>
                  <a:lnTo>
                    <a:pt x="335" y="2068"/>
                  </a:lnTo>
                  <a:lnTo>
                    <a:pt x="347" y="2070"/>
                  </a:lnTo>
                  <a:lnTo>
                    <a:pt x="355" y="2072"/>
                  </a:lnTo>
                  <a:lnTo>
                    <a:pt x="863" y="2209"/>
                  </a:lnTo>
                  <a:lnTo>
                    <a:pt x="1540" y="1534"/>
                  </a:lnTo>
                  <a:lnTo>
                    <a:pt x="211" y="807"/>
                  </a:lnTo>
                  <a:lnTo>
                    <a:pt x="196" y="796"/>
                  </a:lnTo>
                  <a:lnTo>
                    <a:pt x="182" y="781"/>
                  </a:lnTo>
                  <a:lnTo>
                    <a:pt x="173" y="764"/>
                  </a:lnTo>
                  <a:lnTo>
                    <a:pt x="167" y="744"/>
                  </a:lnTo>
                  <a:lnTo>
                    <a:pt x="167" y="725"/>
                  </a:lnTo>
                  <a:lnTo>
                    <a:pt x="171" y="706"/>
                  </a:lnTo>
                  <a:lnTo>
                    <a:pt x="179" y="689"/>
                  </a:lnTo>
                  <a:lnTo>
                    <a:pt x="191" y="674"/>
                  </a:lnTo>
                  <a:lnTo>
                    <a:pt x="526" y="340"/>
                  </a:lnTo>
                  <a:lnTo>
                    <a:pt x="544" y="327"/>
                  </a:lnTo>
                  <a:lnTo>
                    <a:pt x="563" y="318"/>
                  </a:lnTo>
                  <a:lnTo>
                    <a:pt x="583" y="316"/>
                  </a:lnTo>
                  <a:lnTo>
                    <a:pt x="604" y="319"/>
                  </a:lnTo>
                  <a:lnTo>
                    <a:pt x="2342" y="734"/>
                  </a:lnTo>
                  <a:lnTo>
                    <a:pt x="2761" y="317"/>
                  </a:lnTo>
                  <a:lnTo>
                    <a:pt x="2818" y="263"/>
                  </a:lnTo>
                  <a:lnTo>
                    <a:pt x="2878" y="213"/>
                  </a:lnTo>
                  <a:lnTo>
                    <a:pt x="2940" y="168"/>
                  </a:lnTo>
                  <a:lnTo>
                    <a:pt x="3005" y="127"/>
                  </a:lnTo>
                  <a:lnTo>
                    <a:pt x="3072" y="92"/>
                  </a:lnTo>
                  <a:lnTo>
                    <a:pt x="3139" y="62"/>
                  </a:lnTo>
                  <a:lnTo>
                    <a:pt x="3211" y="35"/>
                  </a:lnTo>
                  <a:lnTo>
                    <a:pt x="3265" y="19"/>
                  </a:lnTo>
                  <a:lnTo>
                    <a:pt x="3317" y="8"/>
                  </a:lnTo>
                  <a:lnTo>
                    <a:pt x="3366" y="2"/>
                  </a:lnTo>
                  <a:lnTo>
                    <a:pt x="341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5" name="Rectangle 14"/>
            <p:cNvSpPr/>
            <p:nvPr/>
          </p:nvSpPr>
          <p:spPr>
            <a:xfrm>
              <a:off x="1403090" y="7195372"/>
              <a:ext cx="1133644" cy="523220"/>
            </a:xfrm>
            <a:prstGeom prst="rect">
              <a:avLst/>
            </a:prstGeom>
          </p:spPr>
          <p:txBody>
            <a:bodyPr wrap="none">
              <a:spAutoFit/>
            </a:bodyPr>
            <a:lstStyle/>
            <a:p>
              <a:r>
                <a:rPr lang="en-GB" sz="2800" dirty="0" smtClean="0">
                  <a:solidFill>
                    <a:schemeClr val="bg1"/>
                  </a:solidFill>
                  <a:latin typeface="Dosis" panose="02010503020202060003" pitchFamily="50" charset="0"/>
                </a:rPr>
                <a:t>Airport</a:t>
              </a:r>
              <a:endParaRPr lang="en-GB" sz="2800" dirty="0">
                <a:solidFill>
                  <a:schemeClr val="bg1"/>
                </a:solidFill>
                <a:latin typeface="Dosis" panose="02010503020202060003" pitchFamily="50" charset="0"/>
              </a:endParaRPr>
            </a:p>
          </p:txBody>
        </p:sp>
      </p:grpSp>
      <p:grpSp>
        <p:nvGrpSpPr>
          <p:cNvPr id="16" name="Group 15"/>
          <p:cNvGrpSpPr/>
          <p:nvPr/>
        </p:nvGrpSpPr>
        <p:grpSpPr>
          <a:xfrm>
            <a:off x="7981113" y="9469003"/>
            <a:ext cx="2059728" cy="523220"/>
            <a:chOff x="2970135" y="7187239"/>
            <a:chExt cx="2059728" cy="523220"/>
          </a:xfrm>
        </p:grpSpPr>
        <p:sp>
          <p:nvSpPr>
            <p:cNvPr id="17" name="Freeform 154"/>
            <p:cNvSpPr>
              <a:spLocks noEditPoints="1"/>
            </p:cNvSpPr>
            <p:nvPr/>
          </p:nvSpPr>
          <p:spPr bwMode="auto">
            <a:xfrm>
              <a:off x="2970135" y="7288219"/>
              <a:ext cx="357005" cy="355751"/>
            </a:xfrm>
            <a:custGeom>
              <a:avLst/>
              <a:gdLst>
                <a:gd name="T0" fmla="*/ 2712 w 3414"/>
                <a:gd name="T1" fmla="*/ 470 h 3403"/>
                <a:gd name="T2" fmla="*/ 2653 w 3414"/>
                <a:gd name="T3" fmla="*/ 488 h 3403"/>
                <a:gd name="T4" fmla="*/ 2603 w 3414"/>
                <a:gd name="T5" fmla="*/ 526 h 3403"/>
                <a:gd name="T6" fmla="*/ 2565 w 3414"/>
                <a:gd name="T7" fmla="*/ 577 h 3403"/>
                <a:gd name="T8" fmla="*/ 2546 w 3414"/>
                <a:gd name="T9" fmla="*/ 636 h 3403"/>
                <a:gd name="T10" fmla="*/ 2546 w 3414"/>
                <a:gd name="T11" fmla="*/ 699 h 3403"/>
                <a:gd name="T12" fmla="*/ 2565 w 3414"/>
                <a:gd name="T13" fmla="*/ 759 h 3403"/>
                <a:gd name="T14" fmla="*/ 2603 w 3414"/>
                <a:gd name="T15" fmla="*/ 809 h 3403"/>
                <a:gd name="T16" fmla="*/ 2653 w 3414"/>
                <a:gd name="T17" fmla="*/ 847 h 3403"/>
                <a:gd name="T18" fmla="*/ 2712 w 3414"/>
                <a:gd name="T19" fmla="*/ 865 h 3403"/>
                <a:gd name="T20" fmla="*/ 2777 w 3414"/>
                <a:gd name="T21" fmla="*/ 865 h 3403"/>
                <a:gd name="T22" fmla="*/ 2836 w 3414"/>
                <a:gd name="T23" fmla="*/ 847 h 3403"/>
                <a:gd name="T24" fmla="*/ 2887 w 3414"/>
                <a:gd name="T25" fmla="*/ 809 h 3403"/>
                <a:gd name="T26" fmla="*/ 2924 w 3414"/>
                <a:gd name="T27" fmla="*/ 759 h 3403"/>
                <a:gd name="T28" fmla="*/ 2943 w 3414"/>
                <a:gd name="T29" fmla="*/ 699 h 3403"/>
                <a:gd name="T30" fmla="*/ 2943 w 3414"/>
                <a:gd name="T31" fmla="*/ 636 h 3403"/>
                <a:gd name="T32" fmla="*/ 2924 w 3414"/>
                <a:gd name="T33" fmla="*/ 577 h 3403"/>
                <a:gd name="T34" fmla="*/ 2887 w 3414"/>
                <a:gd name="T35" fmla="*/ 526 h 3403"/>
                <a:gd name="T36" fmla="*/ 2836 w 3414"/>
                <a:gd name="T37" fmla="*/ 488 h 3403"/>
                <a:gd name="T38" fmla="*/ 2777 w 3414"/>
                <a:gd name="T39" fmla="*/ 470 h 3403"/>
                <a:gd name="T40" fmla="*/ 3343 w 3414"/>
                <a:gd name="T41" fmla="*/ 0 h 3403"/>
                <a:gd name="T42" fmla="*/ 3361 w 3414"/>
                <a:gd name="T43" fmla="*/ 2 h 3403"/>
                <a:gd name="T44" fmla="*/ 3392 w 3414"/>
                <a:gd name="T45" fmla="*/ 20 h 3403"/>
                <a:gd name="T46" fmla="*/ 3411 w 3414"/>
                <a:gd name="T47" fmla="*/ 49 h 3403"/>
                <a:gd name="T48" fmla="*/ 3412 w 3414"/>
                <a:gd name="T49" fmla="*/ 180 h 3403"/>
                <a:gd name="T50" fmla="*/ 3396 w 3414"/>
                <a:gd name="T51" fmla="*/ 398 h 3403"/>
                <a:gd name="T52" fmla="*/ 3365 w 3414"/>
                <a:gd name="T53" fmla="*/ 600 h 3403"/>
                <a:gd name="T54" fmla="*/ 3319 w 3414"/>
                <a:gd name="T55" fmla="*/ 789 h 3403"/>
                <a:gd name="T56" fmla="*/ 3256 w 3414"/>
                <a:gd name="T57" fmla="*/ 964 h 3403"/>
                <a:gd name="T58" fmla="*/ 3163 w 3414"/>
                <a:gd name="T59" fmla="*/ 1154 h 3403"/>
                <a:gd name="T60" fmla="*/ 3045 w 3414"/>
                <a:gd name="T61" fmla="*/ 1341 h 3403"/>
                <a:gd name="T62" fmla="*/ 2899 w 3414"/>
                <a:gd name="T63" fmla="*/ 1530 h 3403"/>
                <a:gd name="T64" fmla="*/ 2725 w 3414"/>
                <a:gd name="T65" fmla="*/ 1716 h 3403"/>
                <a:gd name="T66" fmla="*/ 2580 w 3414"/>
                <a:gd name="T67" fmla="*/ 1856 h 3403"/>
                <a:gd name="T68" fmla="*/ 2410 w 3414"/>
                <a:gd name="T69" fmla="*/ 2005 h 3403"/>
                <a:gd name="T70" fmla="*/ 2276 w 3414"/>
                <a:gd name="T71" fmla="*/ 2875 h 3403"/>
                <a:gd name="T72" fmla="*/ 2259 w 3414"/>
                <a:gd name="T73" fmla="*/ 2913 h 3403"/>
                <a:gd name="T74" fmla="*/ 1439 w 3414"/>
                <a:gd name="T75" fmla="*/ 3395 h 3403"/>
                <a:gd name="T76" fmla="*/ 1407 w 3414"/>
                <a:gd name="T77" fmla="*/ 3403 h 3403"/>
                <a:gd name="T78" fmla="*/ 1374 w 3414"/>
                <a:gd name="T79" fmla="*/ 3395 h 3403"/>
                <a:gd name="T80" fmla="*/ 1224 w 3414"/>
                <a:gd name="T81" fmla="*/ 3252 h 3403"/>
                <a:gd name="T82" fmla="*/ 1206 w 3414"/>
                <a:gd name="T83" fmla="*/ 3220 h 3403"/>
                <a:gd name="T84" fmla="*/ 1207 w 3414"/>
                <a:gd name="T85" fmla="*/ 3185 h 3403"/>
                <a:gd name="T86" fmla="*/ 798 w 3414"/>
                <a:gd name="T87" fmla="*/ 2023 h 3403"/>
                <a:gd name="T88" fmla="*/ 213 w 3414"/>
                <a:gd name="T89" fmla="*/ 2202 h 3403"/>
                <a:gd name="T90" fmla="*/ 184 w 3414"/>
                <a:gd name="T91" fmla="*/ 2200 h 3403"/>
                <a:gd name="T92" fmla="*/ 154 w 3414"/>
                <a:gd name="T93" fmla="*/ 2183 h 3403"/>
                <a:gd name="T94" fmla="*/ 6 w 3414"/>
                <a:gd name="T95" fmla="*/ 2031 h 3403"/>
                <a:gd name="T96" fmla="*/ 1 w 3414"/>
                <a:gd name="T97" fmla="*/ 1990 h 3403"/>
                <a:gd name="T98" fmla="*/ 478 w 3414"/>
                <a:gd name="T99" fmla="*/ 1168 h 3403"/>
                <a:gd name="T100" fmla="*/ 511 w 3414"/>
                <a:gd name="T101" fmla="*/ 1140 h 3403"/>
                <a:gd name="T102" fmla="*/ 1325 w 3414"/>
                <a:gd name="T103" fmla="*/ 1093 h 3403"/>
                <a:gd name="T104" fmla="*/ 1480 w 3414"/>
                <a:gd name="T105" fmla="*/ 914 h 3403"/>
                <a:gd name="T106" fmla="*/ 1624 w 3414"/>
                <a:gd name="T107" fmla="*/ 757 h 3403"/>
                <a:gd name="T108" fmla="*/ 1780 w 3414"/>
                <a:gd name="T109" fmla="*/ 603 h 3403"/>
                <a:gd name="T110" fmla="*/ 1951 w 3414"/>
                <a:gd name="T111" fmla="*/ 453 h 3403"/>
                <a:gd name="T112" fmla="*/ 2118 w 3414"/>
                <a:gd name="T113" fmla="*/ 328 h 3403"/>
                <a:gd name="T114" fmla="*/ 2281 w 3414"/>
                <a:gd name="T115" fmla="*/ 226 h 3403"/>
                <a:gd name="T116" fmla="*/ 2441 w 3414"/>
                <a:gd name="T117" fmla="*/ 149 h 3403"/>
                <a:gd name="T118" fmla="*/ 2609 w 3414"/>
                <a:gd name="T119" fmla="*/ 90 h 3403"/>
                <a:gd name="T120" fmla="*/ 2795 w 3414"/>
                <a:gd name="T121" fmla="*/ 46 h 3403"/>
                <a:gd name="T122" fmla="*/ 2999 w 3414"/>
                <a:gd name="T123" fmla="*/ 17 h 3403"/>
                <a:gd name="T124" fmla="*/ 3223 w 3414"/>
                <a:gd name="T125" fmla="*/ 2 h 3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14" h="3403">
                  <a:moveTo>
                    <a:pt x="2744" y="467"/>
                  </a:moveTo>
                  <a:lnTo>
                    <a:pt x="2712" y="470"/>
                  </a:lnTo>
                  <a:lnTo>
                    <a:pt x="2681" y="476"/>
                  </a:lnTo>
                  <a:lnTo>
                    <a:pt x="2653" y="488"/>
                  </a:lnTo>
                  <a:lnTo>
                    <a:pt x="2627" y="505"/>
                  </a:lnTo>
                  <a:lnTo>
                    <a:pt x="2603" y="526"/>
                  </a:lnTo>
                  <a:lnTo>
                    <a:pt x="2582" y="550"/>
                  </a:lnTo>
                  <a:lnTo>
                    <a:pt x="2565" y="577"/>
                  </a:lnTo>
                  <a:lnTo>
                    <a:pt x="2553" y="605"/>
                  </a:lnTo>
                  <a:lnTo>
                    <a:pt x="2546" y="636"/>
                  </a:lnTo>
                  <a:lnTo>
                    <a:pt x="2544" y="668"/>
                  </a:lnTo>
                  <a:lnTo>
                    <a:pt x="2546" y="699"/>
                  </a:lnTo>
                  <a:lnTo>
                    <a:pt x="2553" y="730"/>
                  </a:lnTo>
                  <a:lnTo>
                    <a:pt x="2565" y="759"/>
                  </a:lnTo>
                  <a:lnTo>
                    <a:pt x="2582" y="785"/>
                  </a:lnTo>
                  <a:lnTo>
                    <a:pt x="2603" y="809"/>
                  </a:lnTo>
                  <a:lnTo>
                    <a:pt x="2627" y="830"/>
                  </a:lnTo>
                  <a:lnTo>
                    <a:pt x="2653" y="847"/>
                  </a:lnTo>
                  <a:lnTo>
                    <a:pt x="2681" y="859"/>
                  </a:lnTo>
                  <a:lnTo>
                    <a:pt x="2712" y="865"/>
                  </a:lnTo>
                  <a:lnTo>
                    <a:pt x="2744" y="868"/>
                  </a:lnTo>
                  <a:lnTo>
                    <a:pt x="2777" y="865"/>
                  </a:lnTo>
                  <a:lnTo>
                    <a:pt x="2807" y="859"/>
                  </a:lnTo>
                  <a:lnTo>
                    <a:pt x="2836" y="847"/>
                  </a:lnTo>
                  <a:lnTo>
                    <a:pt x="2862" y="830"/>
                  </a:lnTo>
                  <a:lnTo>
                    <a:pt x="2887" y="809"/>
                  </a:lnTo>
                  <a:lnTo>
                    <a:pt x="2908" y="785"/>
                  </a:lnTo>
                  <a:lnTo>
                    <a:pt x="2924" y="759"/>
                  </a:lnTo>
                  <a:lnTo>
                    <a:pt x="2935" y="730"/>
                  </a:lnTo>
                  <a:lnTo>
                    <a:pt x="2943" y="699"/>
                  </a:lnTo>
                  <a:lnTo>
                    <a:pt x="2945" y="668"/>
                  </a:lnTo>
                  <a:lnTo>
                    <a:pt x="2943" y="636"/>
                  </a:lnTo>
                  <a:lnTo>
                    <a:pt x="2935" y="605"/>
                  </a:lnTo>
                  <a:lnTo>
                    <a:pt x="2924" y="577"/>
                  </a:lnTo>
                  <a:lnTo>
                    <a:pt x="2908" y="550"/>
                  </a:lnTo>
                  <a:lnTo>
                    <a:pt x="2887" y="526"/>
                  </a:lnTo>
                  <a:lnTo>
                    <a:pt x="2862" y="505"/>
                  </a:lnTo>
                  <a:lnTo>
                    <a:pt x="2836" y="488"/>
                  </a:lnTo>
                  <a:lnTo>
                    <a:pt x="2807" y="476"/>
                  </a:lnTo>
                  <a:lnTo>
                    <a:pt x="2777" y="470"/>
                  </a:lnTo>
                  <a:lnTo>
                    <a:pt x="2744" y="467"/>
                  </a:lnTo>
                  <a:close/>
                  <a:moveTo>
                    <a:pt x="3343" y="0"/>
                  </a:moveTo>
                  <a:lnTo>
                    <a:pt x="3343" y="0"/>
                  </a:lnTo>
                  <a:lnTo>
                    <a:pt x="3361" y="2"/>
                  </a:lnTo>
                  <a:lnTo>
                    <a:pt x="3377" y="9"/>
                  </a:lnTo>
                  <a:lnTo>
                    <a:pt x="3392" y="20"/>
                  </a:lnTo>
                  <a:lnTo>
                    <a:pt x="3405" y="34"/>
                  </a:lnTo>
                  <a:lnTo>
                    <a:pt x="3411" y="49"/>
                  </a:lnTo>
                  <a:lnTo>
                    <a:pt x="3414" y="67"/>
                  </a:lnTo>
                  <a:lnTo>
                    <a:pt x="3412" y="180"/>
                  </a:lnTo>
                  <a:lnTo>
                    <a:pt x="3406" y="291"/>
                  </a:lnTo>
                  <a:lnTo>
                    <a:pt x="3396" y="398"/>
                  </a:lnTo>
                  <a:lnTo>
                    <a:pt x="3383" y="500"/>
                  </a:lnTo>
                  <a:lnTo>
                    <a:pt x="3365" y="600"/>
                  </a:lnTo>
                  <a:lnTo>
                    <a:pt x="3344" y="696"/>
                  </a:lnTo>
                  <a:lnTo>
                    <a:pt x="3319" y="789"/>
                  </a:lnTo>
                  <a:lnTo>
                    <a:pt x="3289" y="879"/>
                  </a:lnTo>
                  <a:lnTo>
                    <a:pt x="3256" y="964"/>
                  </a:lnTo>
                  <a:lnTo>
                    <a:pt x="3213" y="1060"/>
                  </a:lnTo>
                  <a:lnTo>
                    <a:pt x="3163" y="1154"/>
                  </a:lnTo>
                  <a:lnTo>
                    <a:pt x="3108" y="1248"/>
                  </a:lnTo>
                  <a:lnTo>
                    <a:pt x="3045" y="1341"/>
                  </a:lnTo>
                  <a:lnTo>
                    <a:pt x="2974" y="1436"/>
                  </a:lnTo>
                  <a:lnTo>
                    <a:pt x="2899" y="1530"/>
                  </a:lnTo>
                  <a:lnTo>
                    <a:pt x="2816" y="1623"/>
                  </a:lnTo>
                  <a:lnTo>
                    <a:pt x="2725" y="1716"/>
                  </a:lnTo>
                  <a:lnTo>
                    <a:pt x="2655" y="1784"/>
                  </a:lnTo>
                  <a:lnTo>
                    <a:pt x="2580" y="1856"/>
                  </a:lnTo>
                  <a:lnTo>
                    <a:pt x="2498" y="1929"/>
                  </a:lnTo>
                  <a:lnTo>
                    <a:pt x="2410" y="2005"/>
                  </a:lnTo>
                  <a:lnTo>
                    <a:pt x="2318" y="2084"/>
                  </a:lnTo>
                  <a:lnTo>
                    <a:pt x="2276" y="2875"/>
                  </a:lnTo>
                  <a:lnTo>
                    <a:pt x="2271" y="2896"/>
                  </a:lnTo>
                  <a:lnTo>
                    <a:pt x="2259" y="2913"/>
                  </a:lnTo>
                  <a:lnTo>
                    <a:pt x="2243" y="2928"/>
                  </a:lnTo>
                  <a:lnTo>
                    <a:pt x="1439" y="3395"/>
                  </a:lnTo>
                  <a:lnTo>
                    <a:pt x="1424" y="3401"/>
                  </a:lnTo>
                  <a:lnTo>
                    <a:pt x="1407" y="3403"/>
                  </a:lnTo>
                  <a:lnTo>
                    <a:pt x="1390" y="3401"/>
                  </a:lnTo>
                  <a:lnTo>
                    <a:pt x="1374" y="3395"/>
                  </a:lnTo>
                  <a:lnTo>
                    <a:pt x="1359" y="3386"/>
                  </a:lnTo>
                  <a:lnTo>
                    <a:pt x="1224" y="3252"/>
                  </a:lnTo>
                  <a:lnTo>
                    <a:pt x="1214" y="3237"/>
                  </a:lnTo>
                  <a:lnTo>
                    <a:pt x="1206" y="3220"/>
                  </a:lnTo>
                  <a:lnTo>
                    <a:pt x="1205" y="3203"/>
                  </a:lnTo>
                  <a:lnTo>
                    <a:pt x="1207" y="3185"/>
                  </a:lnTo>
                  <a:lnTo>
                    <a:pt x="1386" y="2610"/>
                  </a:lnTo>
                  <a:lnTo>
                    <a:pt x="798" y="2023"/>
                  </a:lnTo>
                  <a:lnTo>
                    <a:pt x="220" y="2200"/>
                  </a:lnTo>
                  <a:lnTo>
                    <a:pt x="213" y="2202"/>
                  </a:lnTo>
                  <a:lnTo>
                    <a:pt x="202" y="2202"/>
                  </a:lnTo>
                  <a:lnTo>
                    <a:pt x="184" y="2200"/>
                  </a:lnTo>
                  <a:lnTo>
                    <a:pt x="168" y="2194"/>
                  </a:lnTo>
                  <a:lnTo>
                    <a:pt x="154" y="2183"/>
                  </a:lnTo>
                  <a:lnTo>
                    <a:pt x="20" y="2050"/>
                  </a:lnTo>
                  <a:lnTo>
                    <a:pt x="6" y="2031"/>
                  </a:lnTo>
                  <a:lnTo>
                    <a:pt x="0" y="2011"/>
                  </a:lnTo>
                  <a:lnTo>
                    <a:pt x="1" y="1990"/>
                  </a:lnTo>
                  <a:lnTo>
                    <a:pt x="9" y="1969"/>
                  </a:lnTo>
                  <a:lnTo>
                    <a:pt x="478" y="1168"/>
                  </a:lnTo>
                  <a:lnTo>
                    <a:pt x="493" y="1152"/>
                  </a:lnTo>
                  <a:lnTo>
                    <a:pt x="511" y="1140"/>
                  </a:lnTo>
                  <a:lnTo>
                    <a:pt x="532" y="1135"/>
                  </a:lnTo>
                  <a:lnTo>
                    <a:pt x="1325" y="1093"/>
                  </a:lnTo>
                  <a:lnTo>
                    <a:pt x="1404" y="1001"/>
                  </a:lnTo>
                  <a:lnTo>
                    <a:pt x="1480" y="914"/>
                  </a:lnTo>
                  <a:lnTo>
                    <a:pt x="1554" y="832"/>
                  </a:lnTo>
                  <a:lnTo>
                    <a:pt x="1624" y="757"/>
                  </a:lnTo>
                  <a:lnTo>
                    <a:pt x="1692" y="686"/>
                  </a:lnTo>
                  <a:lnTo>
                    <a:pt x="1780" y="603"/>
                  </a:lnTo>
                  <a:lnTo>
                    <a:pt x="1866" y="525"/>
                  </a:lnTo>
                  <a:lnTo>
                    <a:pt x="1951" y="453"/>
                  </a:lnTo>
                  <a:lnTo>
                    <a:pt x="2035" y="387"/>
                  </a:lnTo>
                  <a:lnTo>
                    <a:pt x="2118" y="328"/>
                  </a:lnTo>
                  <a:lnTo>
                    <a:pt x="2201" y="274"/>
                  </a:lnTo>
                  <a:lnTo>
                    <a:pt x="2281" y="226"/>
                  </a:lnTo>
                  <a:lnTo>
                    <a:pt x="2362" y="184"/>
                  </a:lnTo>
                  <a:lnTo>
                    <a:pt x="2441" y="149"/>
                  </a:lnTo>
                  <a:lnTo>
                    <a:pt x="2523" y="117"/>
                  </a:lnTo>
                  <a:lnTo>
                    <a:pt x="2609" y="90"/>
                  </a:lnTo>
                  <a:lnTo>
                    <a:pt x="2699" y="66"/>
                  </a:lnTo>
                  <a:lnTo>
                    <a:pt x="2795" y="46"/>
                  </a:lnTo>
                  <a:lnTo>
                    <a:pt x="2894" y="29"/>
                  </a:lnTo>
                  <a:lnTo>
                    <a:pt x="2999" y="17"/>
                  </a:lnTo>
                  <a:lnTo>
                    <a:pt x="3110" y="7"/>
                  </a:lnTo>
                  <a:lnTo>
                    <a:pt x="3223" y="2"/>
                  </a:lnTo>
                  <a:lnTo>
                    <a:pt x="334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Rectangle 17"/>
            <p:cNvSpPr/>
            <p:nvPr/>
          </p:nvSpPr>
          <p:spPr>
            <a:xfrm>
              <a:off x="3359213" y="7187239"/>
              <a:ext cx="1670650" cy="523220"/>
            </a:xfrm>
            <a:prstGeom prst="rect">
              <a:avLst/>
            </a:prstGeom>
          </p:spPr>
          <p:txBody>
            <a:bodyPr wrap="none">
              <a:spAutoFit/>
            </a:bodyPr>
            <a:lstStyle/>
            <a:p>
              <a:r>
                <a:rPr lang="en-GB" sz="2800" dirty="0" smtClean="0">
                  <a:solidFill>
                    <a:schemeClr val="bg1"/>
                  </a:solidFill>
                  <a:latin typeface="Dosis" panose="02010503020202060003" pitchFamily="50" charset="0"/>
                </a:rPr>
                <a:t>Something</a:t>
              </a:r>
              <a:endParaRPr lang="en-GB" sz="2800" dirty="0">
                <a:solidFill>
                  <a:schemeClr val="bg1"/>
                </a:solidFill>
                <a:latin typeface="Dosis" panose="02010503020202060003" pitchFamily="50" charset="0"/>
              </a:endParaRPr>
            </a:p>
          </p:txBody>
        </p:sp>
      </p:grpSp>
      <p:grpSp>
        <p:nvGrpSpPr>
          <p:cNvPr id="19" name="Group 18"/>
          <p:cNvGrpSpPr/>
          <p:nvPr/>
        </p:nvGrpSpPr>
        <p:grpSpPr>
          <a:xfrm>
            <a:off x="10445616" y="9481576"/>
            <a:ext cx="2071843" cy="523220"/>
            <a:chOff x="4818411" y="7179106"/>
            <a:chExt cx="2071843" cy="523220"/>
          </a:xfrm>
        </p:grpSpPr>
        <p:sp>
          <p:nvSpPr>
            <p:cNvPr id="20" name="Freeform 149"/>
            <p:cNvSpPr>
              <a:spLocks/>
            </p:cNvSpPr>
            <p:nvPr/>
          </p:nvSpPr>
          <p:spPr bwMode="auto">
            <a:xfrm>
              <a:off x="4818411" y="7260209"/>
              <a:ext cx="338444" cy="337525"/>
            </a:xfrm>
            <a:custGeom>
              <a:avLst/>
              <a:gdLst>
                <a:gd name="T0" fmla="*/ 2091 w 3681"/>
                <a:gd name="T1" fmla="*/ 0 h 3672"/>
                <a:gd name="T2" fmla="*/ 2171 w 3681"/>
                <a:gd name="T3" fmla="*/ 11 h 3672"/>
                <a:gd name="T4" fmla="*/ 2238 w 3681"/>
                <a:gd name="T5" fmla="*/ 47 h 3672"/>
                <a:gd name="T6" fmla="*/ 2295 w 3681"/>
                <a:gd name="T7" fmla="*/ 104 h 3672"/>
                <a:gd name="T8" fmla="*/ 2331 w 3681"/>
                <a:gd name="T9" fmla="*/ 172 h 3672"/>
                <a:gd name="T10" fmla="*/ 2342 w 3681"/>
                <a:gd name="T11" fmla="*/ 250 h 3672"/>
                <a:gd name="T12" fmla="*/ 3430 w 3681"/>
                <a:gd name="T13" fmla="*/ 1335 h 3672"/>
                <a:gd name="T14" fmla="*/ 3509 w 3681"/>
                <a:gd name="T15" fmla="*/ 1347 h 3672"/>
                <a:gd name="T16" fmla="*/ 3577 w 3681"/>
                <a:gd name="T17" fmla="*/ 1382 h 3672"/>
                <a:gd name="T18" fmla="*/ 3635 w 3681"/>
                <a:gd name="T19" fmla="*/ 1438 h 3672"/>
                <a:gd name="T20" fmla="*/ 3670 w 3681"/>
                <a:gd name="T21" fmla="*/ 1507 h 3672"/>
                <a:gd name="T22" fmla="*/ 3681 w 3681"/>
                <a:gd name="T23" fmla="*/ 1585 h 3672"/>
                <a:gd name="T24" fmla="*/ 3679 w 3681"/>
                <a:gd name="T25" fmla="*/ 2126 h 3672"/>
                <a:gd name="T26" fmla="*/ 3655 w 3681"/>
                <a:gd name="T27" fmla="*/ 2199 h 3672"/>
                <a:gd name="T28" fmla="*/ 3607 w 3681"/>
                <a:gd name="T29" fmla="*/ 2264 h 3672"/>
                <a:gd name="T30" fmla="*/ 3544 w 3681"/>
                <a:gd name="T31" fmla="*/ 2310 h 3672"/>
                <a:gd name="T32" fmla="*/ 3471 w 3681"/>
                <a:gd name="T33" fmla="*/ 2333 h 3672"/>
                <a:gd name="T34" fmla="*/ 2342 w 3681"/>
                <a:gd name="T35" fmla="*/ 2336 h 3672"/>
                <a:gd name="T36" fmla="*/ 2339 w 3681"/>
                <a:gd name="T37" fmla="*/ 3461 h 3672"/>
                <a:gd name="T38" fmla="*/ 2316 w 3681"/>
                <a:gd name="T39" fmla="*/ 3535 h 3672"/>
                <a:gd name="T40" fmla="*/ 2269 w 3681"/>
                <a:gd name="T41" fmla="*/ 3598 h 3672"/>
                <a:gd name="T42" fmla="*/ 2206 w 3681"/>
                <a:gd name="T43" fmla="*/ 3644 h 3672"/>
                <a:gd name="T44" fmla="*/ 2132 w 3681"/>
                <a:gd name="T45" fmla="*/ 3668 h 3672"/>
                <a:gd name="T46" fmla="*/ 1590 w 3681"/>
                <a:gd name="T47" fmla="*/ 3672 h 3672"/>
                <a:gd name="T48" fmla="*/ 1510 w 3681"/>
                <a:gd name="T49" fmla="*/ 3659 h 3672"/>
                <a:gd name="T50" fmla="*/ 1443 w 3681"/>
                <a:gd name="T51" fmla="*/ 3624 h 3672"/>
                <a:gd name="T52" fmla="*/ 1385 w 3681"/>
                <a:gd name="T53" fmla="*/ 3568 h 3672"/>
                <a:gd name="T54" fmla="*/ 1350 w 3681"/>
                <a:gd name="T55" fmla="*/ 3499 h 3672"/>
                <a:gd name="T56" fmla="*/ 1339 w 3681"/>
                <a:gd name="T57" fmla="*/ 3421 h 3672"/>
                <a:gd name="T58" fmla="*/ 251 w 3681"/>
                <a:gd name="T59" fmla="*/ 2336 h 3672"/>
                <a:gd name="T60" fmla="*/ 172 w 3681"/>
                <a:gd name="T61" fmla="*/ 2324 h 3672"/>
                <a:gd name="T62" fmla="*/ 104 w 3681"/>
                <a:gd name="T63" fmla="*/ 2290 h 3672"/>
                <a:gd name="T64" fmla="*/ 46 w 3681"/>
                <a:gd name="T65" fmla="*/ 2233 h 3672"/>
                <a:gd name="T66" fmla="*/ 11 w 3681"/>
                <a:gd name="T67" fmla="*/ 2164 h 3672"/>
                <a:gd name="T68" fmla="*/ 0 w 3681"/>
                <a:gd name="T69" fmla="*/ 2085 h 3672"/>
                <a:gd name="T70" fmla="*/ 2 w 3681"/>
                <a:gd name="T71" fmla="*/ 1544 h 3672"/>
                <a:gd name="T72" fmla="*/ 26 w 3681"/>
                <a:gd name="T73" fmla="*/ 1471 h 3672"/>
                <a:gd name="T74" fmla="*/ 72 w 3681"/>
                <a:gd name="T75" fmla="*/ 1408 h 3672"/>
                <a:gd name="T76" fmla="*/ 137 w 3681"/>
                <a:gd name="T77" fmla="*/ 1362 h 3672"/>
                <a:gd name="T78" fmla="*/ 210 w 3681"/>
                <a:gd name="T79" fmla="*/ 1338 h 3672"/>
                <a:gd name="T80" fmla="*/ 1339 w 3681"/>
                <a:gd name="T81" fmla="*/ 1335 h 3672"/>
                <a:gd name="T82" fmla="*/ 1341 w 3681"/>
                <a:gd name="T83" fmla="*/ 210 h 3672"/>
                <a:gd name="T84" fmla="*/ 1365 w 3681"/>
                <a:gd name="T85" fmla="*/ 136 h 3672"/>
                <a:gd name="T86" fmla="*/ 1412 w 3681"/>
                <a:gd name="T87" fmla="*/ 73 h 3672"/>
                <a:gd name="T88" fmla="*/ 1475 w 3681"/>
                <a:gd name="T89" fmla="*/ 26 h 3672"/>
                <a:gd name="T90" fmla="*/ 1549 w 3681"/>
                <a:gd name="T91" fmla="*/ 3 h 3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81" h="3672">
                  <a:moveTo>
                    <a:pt x="1590" y="0"/>
                  </a:moveTo>
                  <a:lnTo>
                    <a:pt x="2091" y="0"/>
                  </a:lnTo>
                  <a:lnTo>
                    <a:pt x="2132" y="3"/>
                  </a:lnTo>
                  <a:lnTo>
                    <a:pt x="2171" y="11"/>
                  </a:lnTo>
                  <a:lnTo>
                    <a:pt x="2206" y="26"/>
                  </a:lnTo>
                  <a:lnTo>
                    <a:pt x="2238" y="47"/>
                  </a:lnTo>
                  <a:lnTo>
                    <a:pt x="2269" y="73"/>
                  </a:lnTo>
                  <a:lnTo>
                    <a:pt x="2295" y="104"/>
                  </a:lnTo>
                  <a:lnTo>
                    <a:pt x="2316" y="136"/>
                  </a:lnTo>
                  <a:lnTo>
                    <a:pt x="2331" y="172"/>
                  </a:lnTo>
                  <a:lnTo>
                    <a:pt x="2339" y="210"/>
                  </a:lnTo>
                  <a:lnTo>
                    <a:pt x="2342" y="250"/>
                  </a:lnTo>
                  <a:lnTo>
                    <a:pt x="2342" y="1335"/>
                  </a:lnTo>
                  <a:lnTo>
                    <a:pt x="3430" y="1335"/>
                  </a:lnTo>
                  <a:lnTo>
                    <a:pt x="3471" y="1338"/>
                  </a:lnTo>
                  <a:lnTo>
                    <a:pt x="3509" y="1347"/>
                  </a:lnTo>
                  <a:lnTo>
                    <a:pt x="3544" y="1362"/>
                  </a:lnTo>
                  <a:lnTo>
                    <a:pt x="3577" y="1382"/>
                  </a:lnTo>
                  <a:lnTo>
                    <a:pt x="3607" y="1408"/>
                  </a:lnTo>
                  <a:lnTo>
                    <a:pt x="3635" y="1438"/>
                  </a:lnTo>
                  <a:lnTo>
                    <a:pt x="3655" y="1471"/>
                  </a:lnTo>
                  <a:lnTo>
                    <a:pt x="3670" y="1507"/>
                  </a:lnTo>
                  <a:lnTo>
                    <a:pt x="3679" y="1544"/>
                  </a:lnTo>
                  <a:lnTo>
                    <a:pt x="3681" y="1585"/>
                  </a:lnTo>
                  <a:lnTo>
                    <a:pt x="3681" y="2085"/>
                  </a:lnTo>
                  <a:lnTo>
                    <a:pt x="3679" y="2126"/>
                  </a:lnTo>
                  <a:lnTo>
                    <a:pt x="3670" y="2164"/>
                  </a:lnTo>
                  <a:lnTo>
                    <a:pt x="3655" y="2199"/>
                  </a:lnTo>
                  <a:lnTo>
                    <a:pt x="3635" y="2233"/>
                  </a:lnTo>
                  <a:lnTo>
                    <a:pt x="3607" y="2264"/>
                  </a:lnTo>
                  <a:lnTo>
                    <a:pt x="3577" y="2290"/>
                  </a:lnTo>
                  <a:lnTo>
                    <a:pt x="3544" y="2310"/>
                  </a:lnTo>
                  <a:lnTo>
                    <a:pt x="3509" y="2324"/>
                  </a:lnTo>
                  <a:lnTo>
                    <a:pt x="3471" y="2333"/>
                  </a:lnTo>
                  <a:lnTo>
                    <a:pt x="3430" y="2336"/>
                  </a:lnTo>
                  <a:lnTo>
                    <a:pt x="2342" y="2336"/>
                  </a:lnTo>
                  <a:lnTo>
                    <a:pt x="2342" y="3421"/>
                  </a:lnTo>
                  <a:lnTo>
                    <a:pt x="2339" y="3461"/>
                  </a:lnTo>
                  <a:lnTo>
                    <a:pt x="2331" y="3499"/>
                  </a:lnTo>
                  <a:lnTo>
                    <a:pt x="2316" y="3535"/>
                  </a:lnTo>
                  <a:lnTo>
                    <a:pt x="2296" y="3568"/>
                  </a:lnTo>
                  <a:lnTo>
                    <a:pt x="2269" y="3598"/>
                  </a:lnTo>
                  <a:lnTo>
                    <a:pt x="2238" y="3624"/>
                  </a:lnTo>
                  <a:lnTo>
                    <a:pt x="2206" y="3644"/>
                  </a:lnTo>
                  <a:lnTo>
                    <a:pt x="2171" y="3659"/>
                  </a:lnTo>
                  <a:lnTo>
                    <a:pt x="2132" y="3668"/>
                  </a:lnTo>
                  <a:lnTo>
                    <a:pt x="2091" y="3672"/>
                  </a:lnTo>
                  <a:lnTo>
                    <a:pt x="1590" y="3672"/>
                  </a:lnTo>
                  <a:lnTo>
                    <a:pt x="1549" y="3668"/>
                  </a:lnTo>
                  <a:lnTo>
                    <a:pt x="1510" y="3659"/>
                  </a:lnTo>
                  <a:lnTo>
                    <a:pt x="1475" y="3644"/>
                  </a:lnTo>
                  <a:lnTo>
                    <a:pt x="1443" y="3624"/>
                  </a:lnTo>
                  <a:lnTo>
                    <a:pt x="1412" y="3598"/>
                  </a:lnTo>
                  <a:lnTo>
                    <a:pt x="1385" y="3568"/>
                  </a:lnTo>
                  <a:lnTo>
                    <a:pt x="1365" y="3535"/>
                  </a:lnTo>
                  <a:lnTo>
                    <a:pt x="1350" y="3499"/>
                  </a:lnTo>
                  <a:lnTo>
                    <a:pt x="1341" y="3461"/>
                  </a:lnTo>
                  <a:lnTo>
                    <a:pt x="1339" y="3421"/>
                  </a:lnTo>
                  <a:lnTo>
                    <a:pt x="1339" y="2336"/>
                  </a:lnTo>
                  <a:lnTo>
                    <a:pt x="251" y="2336"/>
                  </a:lnTo>
                  <a:lnTo>
                    <a:pt x="210" y="2333"/>
                  </a:lnTo>
                  <a:lnTo>
                    <a:pt x="172" y="2324"/>
                  </a:lnTo>
                  <a:lnTo>
                    <a:pt x="137" y="2310"/>
                  </a:lnTo>
                  <a:lnTo>
                    <a:pt x="104" y="2290"/>
                  </a:lnTo>
                  <a:lnTo>
                    <a:pt x="72" y="2264"/>
                  </a:lnTo>
                  <a:lnTo>
                    <a:pt x="46" y="2233"/>
                  </a:lnTo>
                  <a:lnTo>
                    <a:pt x="26" y="2199"/>
                  </a:lnTo>
                  <a:lnTo>
                    <a:pt x="11" y="2164"/>
                  </a:lnTo>
                  <a:lnTo>
                    <a:pt x="2" y="2126"/>
                  </a:lnTo>
                  <a:lnTo>
                    <a:pt x="0" y="2085"/>
                  </a:lnTo>
                  <a:lnTo>
                    <a:pt x="0" y="1585"/>
                  </a:lnTo>
                  <a:lnTo>
                    <a:pt x="2" y="1544"/>
                  </a:lnTo>
                  <a:lnTo>
                    <a:pt x="11" y="1507"/>
                  </a:lnTo>
                  <a:lnTo>
                    <a:pt x="26" y="1471"/>
                  </a:lnTo>
                  <a:lnTo>
                    <a:pt x="46" y="1438"/>
                  </a:lnTo>
                  <a:lnTo>
                    <a:pt x="72" y="1408"/>
                  </a:lnTo>
                  <a:lnTo>
                    <a:pt x="104" y="1382"/>
                  </a:lnTo>
                  <a:lnTo>
                    <a:pt x="137" y="1362"/>
                  </a:lnTo>
                  <a:lnTo>
                    <a:pt x="172" y="1347"/>
                  </a:lnTo>
                  <a:lnTo>
                    <a:pt x="210" y="1338"/>
                  </a:lnTo>
                  <a:lnTo>
                    <a:pt x="251" y="1335"/>
                  </a:lnTo>
                  <a:lnTo>
                    <a:pt x="1339" y="1335"/>
                  </a:lnTo>
                  <a:lnTo>
                    <a:pt x="1339" y="250"/>
                  </a:lnTo>
                  <a:lnTo>
                    <a:pt x="1341" y="210"/>
                  </a:lnTo>
                  <a:lnTo>
                    <a:pt x="1350" y="172"/>
                  </a:lnTo>
                  <a:lnTo>
                    <a:pt x="1365" y="136"/>
                  </a:lnTo>
                  <a:lnTo>
                    <a:pt x="1385" y="104"/>
                  </a:lnTo>
                  <a:lnTo>
                    <a:pt x="1412" y="73"/>
                  </a:lnTo>
                  <a:lnTo>
                    <a:pt x="1443" y="47"/>
                  </a:lnTo>
                  <a:lnTo>
                    <a:pt x="1475" y="26"/>
                  </a:lnTo>
                  <a:lnTo>
                    <a:pt x="1510" y="11"/>
                  </a:lnTo>
                  <a:lnTo>
                    <a:pt x="1549" y="3"/>
                  </a:lnTo>
                  <a:lnTo>
                    <a:pt x="159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 name="Rectangle 20"/>
            <p:cNvSpPr/>
            <p:nvPr/>
          </p:nvSpPr>
          <p:spPr>
            <a:xfrm>
              <a:off x="5315336" y="7179106"/>
              <a:ext cx="1574918" cy="523220"/>
            </a:xfrm>
            <a:prstGeom prst="rect">
              <a:avLst/>
            </a:prstGeom>
          </p:spPr>
          <p:txBody>
            <a:bodyPr wrap="none">
              <a:spAutoFit/>
            </a:bodyPr>
            <a:lstStyle/>
            <a:p>
              <a:r>
                <a:rPr lang="en-GB" sz="2800" dirty="0" smtClean="0">
                  <a:solidFill>
                    <a:schemeClr val="bg1"/>
                  </a:solidFill>
                  <a:latin typeface="Dosis" panose="02010503020202060003" pitchFamily="50" charset="0"/>
                </a:rPr>
                <a:t>Help Point</a:t>
              </a:r>
              <a:endParaRPr lang="en-GB" sz="2800" dirty="0">
                <a:solidFill>
                  <a:schemeClr val="bg1"/>
                </a:solidFill>
                <a:latin typeface="Dosis" panose="02010503020202060003" pitchFamily="50" charset="0"/>
              </a:endParaRPr>
            </a:p>
          </p:txBody>
        </p:sp>
      </p:grpSp>
      <p:grpSp>
        <p:nvGrpSpPr>
          <p:cNvPr id="36" name="Group 35"/>
          <p:cNvGrpSpPr/>
          <p:nvPr/>
        </p:nvGrpSpPr>
        <p:grpSpPr>
          <a:xfrm>
            <a:off x="8553316" y="8091126"/>
            <a:ext cx="1175599" cy="1175599"/>
            <a:chOff x="500148" y="468831"/>
            <a:chExt cx="1175599" cy="1175599"/>
          </a:xfrm>
        </p:grpSpPr>
        <p:sp>
          <p:nvSpPr>
            <p:cNvPr id="37" name="Oval 36"/>
            <p:cNvSpPr/>
            <p:nvPr/>
          </p:nvSpPr>
          <p:spPr>
            <a:xfrm>
              <a:off x="500148" y="468831"/>
              <a:ext cx="1175599" cy="1175599"/>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Freeform 6"/>
            <p:cNvSpPr>
              <a:spLocks noEditPoints="1"/>
            </p:cNvSpPr>
            <p:nvPr/>
          </p:nvSpPr>
          <p:spPr bwMode="auto">
            <a:xfrm>
              <a:off x="762576" y="782547"/>
              <a:ext cx="581492" cy="471965"/>
            </a:xfrm>
            <a:custGeom>
              <a:avLst/>
              <a:gdLst>
                <a:gd name="T0" fmla="*/ 349 w 4172"/>
                <a:gd name="T1" fmla="*/ 2748 h 3385"/>
                <a:gd name="T2" fmla="*/ 1153 w 4172"/>
                <a:gd name="T3" fmla="*/ 2041 h 3385"/>
                <a:gd name="T4" fmla="*/ 853 w 4172"/>
                <a:gd name="T5" fmla="*/ 1741 h 3385"/>
                <a:gd name="T6" fmla="*/ 2216 w 4172"/>
                <a:gd name="T7" fmla="*/ 2638 h 3385"/>
                <a:gd name="T8" fmla="*/ 2757 w 4172"/>
                <a:gd name="T9" fmla="*/ 2062 h 3385"/>
                <a:gd name="T10" fmla="*/ 2216 w 4172"/>
                <a:gd name="T11" fmla="*/ 1702 h 3385"/>
                <a:gd name="T12" fmla="*/ 1449 w 4172"/>
                <a:gd name="T13" fmla="*/ 2039 h 3385"/>
                <a:gd name="T14" fmla="*/ 1226 w 4172"/>
                <a:gd name="T15" fmla="*/ 3002 h 3385"/>
                <a:gd name="T16" fmla="*/ 1955 w 4172"/>
                <a:gd name="T17" fmla="*/ 1702 h 3385"/>
                <a:gd name="T18" fmla="*/ 1303 w 4172"/>
                <a:gd name="T19" fmla="*/ 1823 h 3385"/>
                <a:gd name="T20" fmla="*/ 2869 w 4172"/>
                <a:gd name="T21" fmla="*/ 1823 h 3385"/>
                <a:gd name="T22" fmla="*/ 3056 w 4172"/>
                <a:gd name="T23" fmla="*/ 2004 h 3385"/>
                <a:gd name="T24" fmla="*/ 3221 w 4172"/>
                <a:gd name="T25" fmla="*/ 3048 h 3385"/>
                <a:gd name="T26" fmla="*/ 3585 w 4172"/>
                <a:gd name="T27" fmla="*/ 2274 h 3385"/>
                <a:gd name="T28" fmla="*/ 4172 w 4172"/>
                <a:gd name="T29" fmla="*/ 2864 h 3385"/>
                <a:gd name="T30" fmla="*/ 2085 w 4172"/>
                <a:gd name="T31" fmla="*/ 2864 h 3385"/>
                <a:gd name="T32" fmla="*/ 0 w 4172"/>
                <a:gd name="T33" fmla="*/ 2864 h 3385"/>
                <a:gd name="T34" fmla="*/ 3390 w 4172"/>
                <a:gd name="T35" fmla="*/ 262 h 3385"/>
                <a:gd name="T36" fmla="*/ 3286 w 4172"/>
                <a:gd name="T37" fmla="*/ 276 h 3385"/>
                <a:gd name="T38" fmla="*/ 3193 w 4172"/>
                <a:gd name="T39" fmla="*/ 315 h 3385"/>
                <a:gd name="T40" fmla="*/ 3113 w 4172"/>
                <a:gd name="T41" fmla="*/ 375 h 3385"/>
                <a:gd name="T42" fmla="*/ 3052 w 4172"/>
                <a:gd name="T43" fmla="*/ 455 h 3385"/>
                <a:gd name="T44" fmla="*/ 3013 w 4172"/>
                <a:gd name="T45" fmla="*/ 547 h 3385"/>
                <a:gd name="T46" fmla="*/ 2999 w 4172"/>
                <a:gd name="T47" fmla="*/ 652 h 3385"/>
                <a:gd name="T48" fmla="*/ 3013 w 4172"/>
                <a:gd name="T49" fmla="*/ 756 h 3385"/>
                <a:gd name="T50" fmla="*/ 3052 w 4172"/>
                <a:gd name="T51" fmla="*/ 849 h 3385"/>
                <a:gd name="T52" fmla="*/ 3113 w 4172"/>
                <a:gd name="T53" fmla="*/ 928 h 3385"/>
                <a:gd name="T54" fmla="*/ 3193 w 4172"/>
                <a:gd name="T55" fmla="*/ 988 h 3385"/>
                <a:gd name="T56" fmla="*/ 3286 w 4172"/>
                <a:gd name="T57" fmla="*/ 1029 h 3385"/>
                <a:gd name="T58" fmla="*/ 3390 w 4172"/>
                <a:gd name="T59" fmla="*/ 1043 h 3385"/>
                <a:gd name="T60" fmla="*/ 3494 w 4172"/>
                <a:gd name="T61" fmla="*/ 1029 h 3385"/>
                <a:gd name="T62" fmla="*/ 3588 w 4172"/>
                <a:gd name="T63" fmla="*/ 988 h 3385"/>
                <a:gd name="T64" fmla="*/ 3666 w 4172"/>
                <a:gd name="T65" fmla="*/ 928 h 3385"/>
                <a:gd name="T66" fmla="*/ 3727 w 4172"/>
                <a:gd name="T67" fmla="*/ 849 h 3385"/>
                <a:gd name="T68" fmla="*/ 3767 w 4172"/>
                <a:gd name="T69" fmla="*/ 756 h 3385"/>
                <a:gd name="T70" fmla="*/ 3781 w 4172"/>
                <a:gd name="T71" fmla="*/ 652 h 3385"/>
                <a:gd name="T72" fmla="*/ 3767 w 4172"/>
                <a:gd name="T73" fmla="*/ 547 h 3385"/>
                <a:gd name="T74" fmla="*/ 3727 w 4172"/>
                <a:gd name="T75" fmla="*/ 455 h 3385"/>
                <a:gd name="T76" fmla="*/ 3666 w 4172"/>
                <a:gd name="T77" fmla="*/ 375 h 3385"/>
                <a:gd name="T78" fmla="*/ 3588 w 4172"/>
                <a:gd name="T79" fmla="*/ 315 h 3385"/>
                <a:gd name="T80" fmla="*/ 3494 w 4172"/>
                <a:gd name="T81" fmla="*/ 276 h 3385"/>
                <a:gd name="T82" fmla="*/ 3390 w 4172"/>
                <a:gd name="T83" fmla="*/ 262 h 3385"/>
                <a:gd name="T84" fmla="*/ 3461 w 4172"/>
                <a:gd name="T85" fmla="*/ 4 h 3385"/>
                <a:gd name="T86" fmla="*/ 3595 w 4172"/>
                <a:gd name="T87" fmla="*/ 34 h 3385"/>
                <a:gd name="T88" fmla="*/ 3719 w 4172"/>
                <a:gd name="T89" fmla="*/ 90 h 3385"/>
                <a:gd name="T90" fmla="*/ 3827 w 4172"/>
                <a:gd name="T91" fmla="*/ 168 h 3385"/>
                <a:gd name="T92" fmla="*/ 3915 w 4172"/>
                <a:gd name="T93" fmla="*/ 267 h 3385"/>
                <a:gd name="T94" fmla="*/ 3984 w 4172"/>
                <a:gd name="T95" fmla="*/ 383 h 3385"/>
                <a:gd name="T96" fmla="*/ 4027 w 4172"/>
                <a:gd name="T97" fmla="*/ 512 h 3385"/>
                <a:gd name="T98" fmla="*/ 4042 w 4172"/>
                <a:gd name="T99" fmla="*/ 652 h 3385"/>
                <a:gd name="T100" fmla="*/ 4027 w 4172"/>
                <a:gd name="T101" fmla="*/ 794 h 3385"/>
                <a:gd name="T102" fmla="*/ 3982 w 4172"/>
                <a:gd name="T103" fmla="*/ 924 h 3385"/>
                <a:gd name="T104" fmla="*/ 2798 w 4172"/>
                <a:gd name="T105" fmla="*/ 924 h 3385"/>
                <a:gd name="T106" fmla="*/ 2754 w 4172"/>
                <a:gd name="T107" fmla="*/ 794 h 3385"/>
                <a:gd name="T108" fmla="*/ 2738 w 4172"/>
                <a:gd name="T109" fmla="*/ 652 h 3385"/>
                <a:gd name="T110" fmla="*/ 2752 w 4172"/>
                <a:gd name="T111" fmla="*/ 512 h 3385"/>
                <a:gd name="T112" fmla="*/ 2795 w 4172"/>
                <a:gd name="T113" fmla="*/ 383 h 3385"/>
                <a:gd name="T114" fmla="*/ 2864 w 4172"/>
                <a:gd name="T115" fmla="*/ 267 h 3385"/>
                <a:gd name="T116" fmla="*/ 2952 w 4172"/>
                <a:gd name="T117" fmla="*/ 168 h 3385"/>
                <a:gd name="T118" fmla="*/ 3061 w 4172"/>
                <a:gd name="T119" fmla="*/ 90 h 3385"/>
                <a:gd name="T120" fmla="*/ 3184 w 4172"/>
                <a:gd name="T121" fmla="*/ 34 h 3385"/>
                <a:gd name="T122" fmla="*/ 3319 w 4172"/>
                <a:gd name="T123" fmla="*/ 4 h 3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72" h="3385">
                  <a:moveTo>
                    <a:pt x="853" y="1741"/>
                  </a:moveTo>
                  <a:lnTo>
                    <a:pt x="349" y="2748"/>
                  </a:lnTo>
                  <a:lnTo>
                    <a:pt x="952" y="3048"/>
                  </a:lnTo>
                  <a:lnTo>
                    <a:pt x="1153" y="2041"/>
                  </a:lnTo>
                  <a:lnTo>
                    <a:pt x="1120" y="2007"/>
                  </a:lnTo>
                  <a:lnTo>
                    <a:pt x="853" y="1741"/>
                  </a:lnTo>
                  <a:close/>
                  <a:moveTo>
                    <a:pt x="2216" y="1702"/>
                  </a:moveTo>
                  <a:lnTo>
                    <a:pt x="2216" y="2638"/>
                  </a:lnTo>
                  <a:lnTo>
                    <a:pt x="2946" y="3002"/>
                  </a:lnTo>
                  <a:lnTo>
                    <a:pt x="2757" y="2062"/>
                  </a:lnTo>
                  <a:lnTo>
                    <a:pt x="2723" y="2039"/>
                  </a:lnTo>
                  <a:lnTo>
                    <a:pt x="2216" y="1702"/>
                  </a:lnTo>
                  <a:close/>
                  <a:moveTo>
                    <a:pt x="1955" y="1702"/>
                  </a:moveTo>
                  <a:lnTo>
                    <a:pt x="1449" y="2039"/>
                  </a:lnTo>
                  <a:lnTo>
                    <a:pt x="1415" y="2062"/>
                  </a:lnTo>
                  <a:lnTo>
                    <a:pt x="1226" y="3002"/>
                  </a:lnTo>
                  <a:lnTo>
                    <a:pt x="1955" y="2638"/>
                  </a:lnTo>
                  <a:lnTo>
                    <a:pt x="1955" y="1702"/>
                  </a:lnTo>
                  <a:close/>
                  <a:moveTo>
                    <a:pt x="782" y="1303"/>
                  </a:moveTo>
                  <a:lnTo>
                    <a:pt x="1303" y="1823"/>
                  </a:lnTo>
                  <a:lnTo>
                    <a:pt x="2085" y="1303"/>
                  </a:lnTo>
                  <a:lnTo>
                    <a:pt x="2869" y="1823"/>
                  </a:lnTo>
                  <a:lnTo>
                    <a:pt x="2932" y="1759"/>
                  </a:lnTo>
                  <a:lnTo>
                    <a:pt x="3056" y="2004"/>
                  </a:lnTo>
                  <a:lnTo>
                    <a:pt x="3018" y="2041"/>
                  </a:lnTo>
                  <a:lnTo>
                    <a:pt x="3221" y="3048"/>
                  </a:lnTo>
                  <a:lnTo>
                    <a:pt x="3822" y="2748"/>
                  </a:lnTo>
                  <a:lnTo>
                    <a:pt x="3585" y="2274"/>
                  </a:lnTo>
                  <a:lnTo>
                    <a:pt x="3732" y="1986"/>
                  </a:lnTo>
                  <a:lnTo>
                    <a:pt x="4172" y="2864"/>
                  </a:lnTo>
                  <a:lnTo>
                    <a:pt x="3129" y="3385"/>
                  </a:lnTo>
                  <a:lnTo>
                    <a:pt x="2085" y="2864"/>
                  </a:lnTo>
                  <a:lnTo>
                    <a:pt x="1043" y="3385"/>
                  </a:lnTo>
                  <a:lnTo>
                    <a:pt x="0" y="2864"/>
                  </a:lnTo>
                  <a:lnTo>
                    <a:pt x="782" y="1303"/>
                  </a:lnTo>
                  <a:close/>
                  <a:moveTo>
                    <a:pt x="3390" y="262"/>
                  </a:moveTo>
                  <a:lnTo>
                    <a:pt x="3337" y="264"/>
                  </a:lnTo>
                  <a:lnTo>
                    <a:pt x="3286" y="276"/>
                  </a:lnTo>
                  <a:lnTo>
                    <a:pt x="3237" y="292"/>
                  </a:lnTo>
                  <a:lnTo>
                    <a:pt x="3193" y="315"/>
                  </a:lnTo>
                  <a:lnTo>
                    <a:pt x="3151" y="343"/>
                  </a:lnTo>
                  <a:lnTo>
                    <a:pt x="3113" y="375"/>
                  </a:lnTo>
                  <a:lnTo>
                    <a:pt x="3080" y="413"/>
                  </a:lnTo>
                  <a:lnTo>
                    <a:pt x="3052" y="455"/>
                  </a:lnTo>
                  <a:lnTo>
                    <a:pt x="3029" y="499"/>
                  </a:lnTo>
                  <a:lnTo>
                    <a:pt x="3013" y="547"/>
                  </a:lnTo>
                  <a:lnTo>
                    <a:pt x="3002" y="599"/>
                  </a:lnTo>
                  <a:lnTo>
                    <a:pt x="2999" y="652"/>
                  </a:lnTo>
                  <a:lnTo>
                    <a:pt x="3002" y="705"/>
                  </a:lnTo>
                  <a:lnTo>
                    <a:pt x="3013" y="756"/>
                  </a:lnTo>
                  <a:lnTo>
                    <a:pt x="3029" y="804"/>
                  </a:lnTo>
                  <a:lnTo>
                    <a:pt x="3052" y="849"/>
                  </a:lnTo>
                  <a:lnTo>
                    <a:pt x="3080" y="890"/>
                  </a:lnTo>
                  <a:lnTo>
                    <a:pt x="3113" y="928"/>
                  </a:lnTo>
                  <a:lnTo>
                    <a:pt x="3151" y="960"/>
                  </a:lnTo>
                  <a:lnTo>
                    <a:pt x="3193" y="988"/>
                  </a:lnTo>
                  <a:lnTo>
                    <a:pt x="3237" y="1011"/>
                  </a:lnTo>
                  <a:lnTo>
                    <a:pt x="3286" y="1029"/>
                  </a:lnTo>
                  <a:lnTo>
                    <a:pt x="3337" y="1039"/>
                  </a:lnTo>
                  <a:lnTo>
                    <a:pt x="3390" y="1043"/>
                  </a:lnTo>
                  <a:lnTo>
                    <a:pt x="3443" y="1039"/>
                  </a:lnTo>
                  <a:lnTo>
                    <a:pt x="3494" y="1029"/>
                  </a:lnTo>
                  <a:lnTo>
                    <a:pt x="3542" y="1011"/>
                  </a:lnTo>
                  <a:lnTo>
                    <a:pt x="3588" y="988"/>
                  </a:lnTo>
                  <a:lnTo>
                    <a:pt x="3628" y="960"/>
                  </a:lnTo>
                  <a:lnTo>
                    <a:pt x="3666" y="928"/>
                  </a:lnTo>
                  <a:lnTo>
                    <a:pt x="3699" y="890"/>
                  </a:lnTo>
                  <a:lnTo>
                    <a:pt x="3727" y="849"/>
                  </a:lnTo>
                  <a:lnTo>
                    <a:pt x="3750" y="804"/>
                  </a:lnTo>
                  <a:lnTo>
                    <a:pt x="3767" y="756"/>
                  </a:lnTo>
                  <a:lnTo>
                    <a:pt x="3777" y="705"/>
                  </a:lnTo>
                  <a:lnTo>
                    <a:pt x="3781" y="652"/>
                  </a:lnTo>
                  <a:lnTo>
                    <a:pt x="3777" y="599"/>
                  </a:lnTo>
                  <a:lnTo>
                    <a:pt x="3767" y="547"/>
                  </a:lnTo>
                  <a:lnTo>
                    <a:pt x="3750" y="499"/>
                  </a:lnTo>
                  <a:lnTo>
                    <a:pt x="3727" y="455"/>
                  </a:lnTo>
                  <a:lnTo>
                    <a:pt x="3699" y="413"/>
                  </a:lnTo>
                  <a:lnTo>
                    <a:pt x="3666" y="375"/>
                  </a:lnTo>
                  <a:lnTo>
                    <a:pt x="3628" y="343"/>
                  </a:lnTo>
                  <a:lnTo>
                    <a:pt x="3588" y="315"/>
                  </a:lnTo>
                  <a:lnTo>
                    <a:pt x="3542" y="292"/>
                  </a:lnTo>
                  <a:lnTo>
                    <a:pt x="3494" y="276"/>
                  </a:lnTo>
                  <a:lnTo>
                    <a:pt x="3443" y="264"/>
                  </a:lnTo>
                  <a:lnTo>
                    <a:pt x="3390" y="262"/>
                  </a:lnTo>
                  <a:close/>
                  <a:moveTo>
                    <a:pt x="3390" y="0"/>
                  </a:moveTo>
                  <a:lnTo>
                    <a:pt x="3461" y="4"/>
                  </a:lnTo>
                  <a:lnTo>
                    <a:pt x="3529" y="15"/>
                  </a:lnTo>
                  <a:lnTo>
                    <a:pt x="3595" y="34"/>
                  </a:lnTo>
                  <a:lnTo>
                    <a:pt x="3658" y="58"/>
                  </a:lnTo>
                  <a:lnTo>
                    <a:pt x="3719" y="90"/>
                  </a:lnTo>
                  <a:lnTo>
                    <a:pt x="3775" y="127"/>
                  </a:lnTo>
                  <a:lnTo>
                    <a:pt x="3827" y="168"/>
                  </a:lnTo>
                  <a:lnTo>
                    <a:pt x="3874" y="215"/>
                  </a:lnTo>
                  <a:lnTo>
                    <a:pt x="3915" y="267"/>
                  </a:lnTo>
                  <a:lnTo>
                    <a:pt x="3952" y="324"/>
                  </a:lnTo>
                  <a:lnTo>
                    <a:pt x="3984" y="383"/>
                  </a:lnTo>
                  <a:lnTo>
                    <a:pt x="4009" y="446"/>
                  </a:lnTo>
                  <a:lnTo>
                    <a:pt x="4027" y="512"/>
                  </a:lnTo>
                  <a:lnTo>
                    <a:pt x="4038" y="580"/>
                  </a:lnTo>
                  <a:lnTo>
                    <a:pt x="4042" y="652"/>
                  </a:lnTo>
                  <a:lnTo>
                    <a:pt x="4038" y="723"/>
                  </a:lnTo>
                  <a:lnTo>
                    <a:pt x="4027" y="794"/>
                  </a:lnTo>
                  <a:lnTo>
                    <a:pt x="4008" y="859"/>
                  </a:lnTo>
                  <a:lnTo>
                    <a:pt x="3982" y="924"/>
                  </a:lnTo>
                  <a:lnTo>
                    <a:pt x="3390" y="2084"/>
                  </a:lnTo>
                  <a:lnTo>
                    <a:pt x="2798" y="924"/>
                  </a:lnTo>
                  <a:lnTo>
                    <a:pt x="2773" y="859"/>
                  </a:lnTo>
                  <a:lnTo>
                    <a:pt x="2754" y="794"/>
                  </a:lnTo>
                  <a:lnTo>
                    <a:pt x="2742" y="723"/>
                  </a:lnTo>
                  <a:lnTo>
                    <a:pt x="2738" y="652"/>
                  </a:lnTo>
                  <a:lnTo>
                    <a:pt x="2742" y="580"/>
                  </a:lnTo>
                  <a:lnTo>
                    <a:pt x="2752" y="512"/>
                  </a:lnTo>
                  <a:lnTo>
                    <a:pt x="2771" y="446"/>
                  </a:lnTo>
                  <a:lnTo>
                    <a:pt x="2795" y="383"/>
                  </a:lnTo>
                  <a:lnTo>
                    <a:pt x="2827" y="324"/>
                  </a:lnTo>
                  <a:lnTo>
                    <a:pt x="2864" y="267"/>
                  </a:lnTo>
                  <a:lnTo>
                    <a:pt x="2905" y="215"/>
                  </a:lnTo>
                  <a:lnTo>
                    <a:pt x="2952" y="168"/>
                  </a:lnTo>
                  <a:lnTo>
                    <a:pt x="3004" y="127"/>
                  </a:lnTo>
                  <a:lnTo>
                    <a:pt x="3061" y="90"/>
                  </a:lnTo>
                  <a:lnTo>
                    <a:pt x="3121" y="58"/>
                  </a:lnTo>
                  <a:lnTo>
                    <a:pt x="3184" y="34"/>
                  </a:lnTo>
                  <a:lnTo>
                    <a:pt x="3250" y="15"/>
                  </a:lnTo>
                  <a:lnTo>
                    <a:pt x="3319" y="4"/>
                  </a:lnTo>
                  <a:lnTo>
                    <a:pt x="339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27400366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15"/>
          <p:cNvSpPr/>
          <p:nvPr/>
        </p:nvSpPr>
        <p:spPr>
          <a:xfrm>
            <a:off x="0" y="0"/>
            <a:ext cx="18288000" cy="10287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4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p:cNvSpPr/>
          <p:nvPr/>
        </p:nvSpPr>
        <p:spPr>
          <a:xfrm>
            <a:off x="0" y="3693539"/>
            <a:ext cx="18288000" cy="3976124"/>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p:cNvSpPr/>
          <p:nvPr/>
        </p:nvSpPr>
        <p:spPr>
          <a:xfrm>
            <a:off x="1697530" y="5030885"/>
            <a:ext cx="916004" cy="901690"/>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12" name="Straight Connector 111"/>
          <p:cNvCxnSpPr/>
          <p:nvPr/>
        </p:nvCxnSpPr>
        <p:spPr>
          <a:xfrm flipH="1" flipV="1">
            <a:off x="0" y="5481730"/>
            <a:ext cx="1695157" cy="0"/>
          </a:xfrm>
          <a:prstGeom prst="line">
            <a:avLst/>
          </a:prstGeom>
          <a:ln w="31750">
            <a:solidFill>
              <a:schemeClr val="bg1"/>
            </a:solidFill>
            <a:prstDash val="sysDash"/>
            <a:headEnd type="oval"/>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a:xfrm>
            <a:off x="2757355" y="4649079"/>
            <a:ext cx="7171387" cy="1015663"/>
          </a:xfrm>
          <a:prstGeom prst="rect">
            <a:avLst/>
          </a:prstGeom>
        </p:spPr>
        <p:txBody>
          <a:bodyPr wrap="none">
            <a:spAutoFit/>
          </a:bodyPr>
          <a:lstStyle/>
          <a:p>
            <a:r>
              <a:rPr lang="en-GB" sz="6000" dirty="0" smtClean="0">
                <a:solidFill>
                  <a:schemeClr val="bg1"/>
                </a:solidFill>
                <a:latin typeface="Segoe UI Light" panose="020B0502040204020203" pitchFamily="34" charset="0"/>
                <a:ea typeface="Open Sans Light" panose="020B0306030504020204" pitchFamily="34" charset="0"/>
                <a:cs typeface="Segoe UI Light" panose="020B0502040204020203" pitchFamily="34" charset="0"/>
              </a:rPr>
              <a:t>Middle Text BG Image</a:t>
            </a:r>
            <a:endParaRPr lang="en-GB" sz="6000" dirty="0">
              <a:solidFill>
                <a:schemeClr val="bg1"/>
              </a:solidFill>
              <a:latin typeface="Segoe UI Light" panose="020B0502040204020203" pitchFamily="34" charset="0"/>
              <a:ea typeface="Open Sans Light" panose="020B0306030504020204" pitchFamily="34" charset="0"/>
              <a:cs typeface="Segoe UI Light" panose="020B0502040204020203" pitchFamily="34" charset="0"/>
            </a:endParaRPr>
          </a:p>
        </p:txBody>
      </p:sp>
      <p:sp>
        <p:nvSpPr>
          <p:cNvPr id="115" name="Rectangle 114"/>
          <p:cNvSpPr/>
          <p:nvPr/>
        </p:nvSpPr>
        <p:spPr>
          <a:xfrm>
            <a:off x="2776405" y="5567454"/>
            <a:ext cx="10426509" cy="523220"/>
          </a:xfrm>
          <a:prstGeom prst="rect">
            <a:avLst/>
          </a:prstGeom>
        </p:spPr>
        <p:txBody>
          <a:bodyPr wrap="none">
            <a:spAutoFit/>
          </a:bodyPr>
          <a:lstStyle/>
          <a:p>
            <a:r>
              <a:rPr lang="en-GB" sz="2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You can type something awesome here. That’s ganna be cool.</a:t>
            </a:r>
            <a:endParaRPr lang="en-GB"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17" name="Group 116"/>
          <p:cNvGrpSpPr/>
          <p:nvPr/>
        </p:nvGrpSpPr>
        <p:grpSpPr>
          <a:xfrm>
            <a:off x="1941595" y="5266823"/>
            <a:ext cx="421859" cy="414778"/>
            <a:chOff x="13176250" y="682625"/>
            <a:chExt cx="1323975" cy="1301750"/>
          </a:xfrm>
          <a:solidFill>
            <a:schemeClr val="bg1"/>
          </a:solidFill>
        </p:grpSpPr>
        <p:sp>
          <p:nvSpPr>
            <p:cNvPr id="118" name="Freeform 23"/>
            <p:cNvSpPr>
              <a:spLocks/>
            </p:cNvSpPr>
            <p:nvPr/>
          </p:nvSpPr>
          <p:spPr bwMode="auto">
            <a:xfrm>
              <a:off x="13176250" y="895350"/>
              <a:ext cx="1323975" cy="1089025"/>
            </a:xfrm>
            <a:custGeom>
              <a:avLst/>
              <a:gdLst>
                <a:gd name="T0" fmla="*/ 384 w 3338"/>
                <a:gd name="T1" fmla="*/ 11 h 2744"/>
                <a:gd name="T2" fmla="*/ 788 w 3338"/>
                <a:gd name="T3" fmla="*/ 403 h 2744"/>
                <a:gd name="T4" fmla="*/ 2930 w 3338"/>
                <a:gd name="T5" fmla="*/ 23 h 2744"/>
                <a:gd name="T6" fmla="*/ 3004 w 3338"/>
                <a:gd name="T7" fmla="*/ 0 h 2744"/>
                <a:gd name="T8" fmla="*/ 3077 w 3338"/>
                <a:gd name="T9" fmla="*/ 23 h 2744"/>
                <a:gd name="T10" fmla="*/ 3127 w 3338"/>
                <a:gd name="T11" fmla="*/ 84 h 2744"/>
                <a:gd name="T12" fmla="*/ 3135 w 3338"/>
                <a:gd name="T13" fmla="*/ 161 h 2744"/>
                <a:gd name="T14" fmla="*/ 3097 w 3338"/>
                <a:gd name="T15" fmla="*/ 228 h 2744"/>
                <a:gd name="T16" fmla="*/ 3203 w 3338"/>
                <a:gd name="T17" fmla="*/ 1205 h 2744"/>
                <a:gd name="T18" fmla="*/ 3277 w 3338"/>
                <a:gd name="T19" fmla="*/ 1227 h 2744"/>
                <a:gd name="T20" fmla="*/ 3327 w 3338"/>
                <a:gd name="T21" fmla="*/ 1289 h 2744"/>
                <a:gd name="T22" fmla="*/ 3335 w 3338"/>
                <a:gd name="T23" fmla="*/ 1365 h 2744"/>
                <a:gd name="T24" fmla="*/ 3298 w 3338"/>
                <a:gd name="T25" fmla="*/ 1433 h 2744"/>
                <a:gd name="T26" fmla="*/ 3230 w 3338"/>
                <a:gd name="T27" fmla="*/ 1470 h 2744"/>
                <a:gd name="T28" fmla="*/ 2735 w 3338"/>
                <a:gd name="T29" fmla="*/ 1560 h 2744"/>
                <a:gd name="T30" fmla="*/ 2701 w 3338"/>
                <a:gd name="T31" fmla="*/ 1803 h 2744"/>
                <a:gd name="T32" fmla="*/ 2630 w 3338"/>
                <a:gd name="T33" fmla="*/ 2015 h 2744"/>
                <a:gd name="T34" fmla="*/ 3048 w 3338"/>
                <a:gd name="T35" fmla="*/ 2537 h 2744"/>
                <a:gd name="T36" fmla="*/ 3070 w 3338"/>
                <a:gd name="T37" fmla="*/ 2611 h 2744"/>
                <a:gd name="T38" fmla="*/ 3048 w 3338"/>
                <a:gd name="T39" fmla="*/ 2684 h 2744"/>
                <a:gd name="T40" fmla="*/ 2988 w 3338"/>
                <a:gd name="T41" fmla="*/ 2734 h 2744"/>
                <a:gd name="T42" fmla="*/ 2910 w 3338"/>
                <a:gd name="T43" fmla="*/ 2741 h 2744"/>
                <a:gd name="T44" fmla="*/ 2843 w 3338"/>
                <a:gd name="T45" fmla="*/ 2705 h 2744"/>
                <a:gd name="T46" fmla="*/ 2411 w 3338"/>
                <a:gd name="T47" fmla="*/ 2309 h 2744"/>
                <a:gd name="T48" fmla="*/ 2374 w 3338"/>
                <a:gd name="T49" fmla="*/ 2337 h 2744"/>
                <a:gd name="T50" fmla="*/ 2311 w 3338"/>
                <a:gd name="T51" fmla="*/ 2379 h 2744"/>
                <a:gd name="T52" fmla="*/ 2139 w 3338"/>
                <a:gd name="T53" fmla="*/ 2472 h 2744"/>
                <a:gd name="T54" fmla="*/ 2005 w 3338"/>
                <a:gd name="T55" fmla="*/ 2517 h 2744"/>
                <a:gd name="T56" fmla="*/ 1802 w 3338"/>
                <a:gd name="T57" fmla="*/ 2543 h 2744"/>
                <a:gd name="T58" fmla="*/ 1535 w 3338"/>
                <a:gd name="T59" fmla="*/ 2543 h 2744"/>
                <a:gd name="T60" fmla="*/ 1324 w 3338"/>
                <a:gd name="T61" fmla="*/ 2515 h 2744"/>
                <a:gd name="T62" fmla="*/ 1182 w 3338"/>
                <a:gd name="T63" fmla="*/ 2466 h 2744"/>
                <a:gd name="T64" fmla="*/ 1004 w 3338"/>
                <a:gd name="T65" fmla="*/ 2365 h 2744"/>
                <a:gd name="T66" fmla="*/ 931 w 3338"/>
                <a:gd name="T67" fmla="*/ 2312 h 2744"/>
                <a:gd name="T68" fmla="*/ 501 w 3338"/>
                <a:gd name="T69" fmla="*/ 2700 h 2744"/>
                <a:gd name="T70" fmla="*/ 429 w 3338"/>
                <a:gd name="T71" fmla="*/ 2741 h 2744"/>
                <a:gd name="T72" fmla="*/ 353 w 3338"/>
                <a:gd name="T73" fmla="*/ 2736 h 2744"/>
                <a:gd name="T74" fmla="*/ 293 w 3338"/>
                <a:gd name="T75" fmla="*/ 2690 h 2744"/>
                <a:gd name="T76" fmla="*/ 268 w 3338"/>
                <a:gd name="T77" fmla="*/ 2618 h 2744"/>
                <a:gd name="T78" fmla="*/ 285 w 3338"/>
                <a:gd name="T79" fmla="*/ 2542 h 2744"/>
                <a:gd name="T80" fmla="*/ 693 w 3338"/>
                <a:gd name="T81" fmla="*/ 1985 h 2744"/>
                <a:gd name="T82" fmla="*/ 631 w 3338"/>
                <a:gd name="T83" fmla="*/ 1784 h 2744"/>
                <a:gd name="T84" fmla="*/ 603 w 3338"/>
                <a:gd name="T85" fmla="*/ 1555 h 2744"/>
                <a:gd name="T86" fmla="*/ 107 w 3338"/>
                <a:gd name="T87" fmla="*/ 1470 h 2744"/>
                <a:gd name="T88" fmla="*/ 40 w 3338"/>
                <a:gd name="T89" fmla="*/ 1433 h 2744"/>
                <a:gd name="T90" fmla="*/ 2 w 3338"/>
                <a:gd name="T91" fmla="*/ 1365 h 2744"/>
                <a:gd name="T92" fmla="*/ 10 w 3338"/>
                <a:gd name="T93" fmla="*/ 1289 h 2744"/>
                <a:gd name="T94" fmla="*/ 60 w 3338"/>
                <a:gd name="T95" fmla="*/ 1227 h 2744"/>
                <a:gd name="T96" fmla="*/ 133 w 3338"/>
                <a:gd name="T97" fmla="*/ 1205 h 2744"/>
                <a:gd name="T98" fmla="*/ 240 w 3338"/>
                <a:gd name="T99" fmla="*/ 228 h 2744"/>
                <a:gd name="T100" fmla="*/ 203 w 3338"/>
                <a:gd name="T101" fmla="*/ 161 h 2744"/>
                <a:gd name="T102" fmla="*/ 210 w 3338"/>
                <a:gd name="T103" fmla="*/ 84 h 2744"/>
                <a:gd name="T104" fmla="*/ 261 w 3338"/>
                <a:gd name="T105" fmla="*/ 23 h 2744"/>
                <a:gd name="T106" fmla="*/ 334 w 3338"/>
                <a:gd name="T107" fmla="*/ 0 h 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338" h="2744">
                  <a:moveTo>
                    <a:pt x="334" y="0"/>
                  </a:moveTo>
                  <a:lnTo>
                    <a:pt x="360" y="3"/>
                  </a:lnTo>
                  <a:lnTo>
                    <a:pt x="384" y="11"/>
                  </a:lnTo>
                  <a:lnTo>
                    <a:pt x="407" y="23"/>
                  </a:lnTo>
                  <a:lnTo>
                    <a:pt x="428" y="40"/>
                  </a:lnTo>
                  <a:lnTo>
                    <a:pt x="788" y="403"/>
                  </a:lnTo>
                  <a:lnTo>
                    <a:pt x="2549" y="403"/>
                  </a:lnTo>
                  <a:lnTo>
                    <a:pt x="2910" y="40"/>
                  </a:lnTo>
                  <a:lnTo>
                    <a:pt x="2930" y="23"/>
                  </a:lnTo>
                  <a:lnTo>
                    <a:pt x="2953" y="11"/>
                  </a:lnTo>
                  <a:lnTo>
                    <a:pt x="2977" y="3"/>
                  </a:lnTo>
                  <a:lnTo>
                    <a:pt x="3004" y="0"/>
                  </a:lnTo>
                  <a:lnTo>
                    <a:pt x="3030" y="3"/>
                  </a:lnTo>
                  <a:lnTo>
                    <a:pt x="3054" y="11"/>
                  </a:lnTo>
                  <a:lnTo>
                    <a:pt x="3077" y="23"/>
                  </a:lnTo>
                  <a:lnTo>
                    <a:pt x="3097" y="40"/>
                  </a:lnTo>
                  <a:lnTo>
                    <a:pt x="3115" y="61"/>
                  </a:lnTo>
                  <a:lnTo>
                    <a:pt x="3127" y="84"/>
                  </a:lnTo>
                  <a:lnTo>
                    <a:pt x="3135" y="109"/>
                  </a:lnTo>
                  <a:lnTo>
                    <a:pt x="3137" y="134"/>
                  </a:lnTo>
                  <a:lnTo>
                    <a:pt x="3135" y="161"/>
                  </a:lnTo>
                  <a:lnTo>
                    <a:pt x="3127" y="185"/>
                  </a:lnTo>
                  <a:lnTo>
                    <a:pt x="3115" y="208"/>
                  </a:lnTo>
                  <a:lnTo>
                    <a:pt x="3097" y="228"/>
                  </a:lnTo>
                  <a:lnTo>
                    <a:pt x="2737" y="590"/>
                  </a:lnTo>
                  <a:lnTo>
                    <a:pt x="2737" y="1205"/>
                  </a:lnTo>
                  <a:lnTo>
                    <a:pt x="3203" y="1205"/>
                  </a:lnTo>
                  <a:lnTo>
                    <a:pt x="3230" y="1208"/>
                  </a:lnTo>
                  <a:lnTo>
                    <a:pt x="3254" y="1215"/>
                  </a:lnTo>
                  <a:lnTo>
                    <a:pt x="3277" y="1227"/>
                  </a:lnTo>
                  <a:lnTo>
                    <a:pt x="3298" y="1245"/>
                  </a:lnTo>
                  <a:lnTo>
                    <a:pt x="3315" y="1265"/>
                  </a:lnTo>
                  <a:lnTo>
                    <a:pt x="3327" y="1289"/>
                  </a:lnTo>
                  <a:lnTo>
                    <a:pt x="3335" y="1313"/>
                  </a:lnTo>
                  <a:lnTo>
                    <a:pt x="3338" y="1339"/>
                  </a:lnTo>
                  <a:lnTo>
                    <a:pt x="3335" y="1365"/>
                  </a:lnTo>
                  <a:lnTo>
                    <a:pt x="3327" y="1390"/>
                  </a:lnTo>
                  <a:lnTo>
                    <a:pt x="3315" y="1412"/>
                  </a:lnTo>
                  <a:lnTo>
                    <a:pt x="3298" y="1433"/>
                  </a:lnTo>
                  <a:lnTo>
                    <a:pt x="3277" y="1451"/>
                  </a:lnTo>
                  <a:lnTo>
                    <a:pt x="3254" y="1463"/>
                  </a:lnTo>
                  <a:lnTo>
                    <a:pt x="3230" y="1470"/>
                  </a:lnTo>
                  <a:lnTo>
                    <a:pt x="3204" y="1472"/>
                  </a:lnTo>
                  <a:lnTo>
                    <a:pt x="2737" y="1472"/>
                  </a:lnTo>
                  <a:lnTo>
                    <a:pt x="2735" y="1560"/>
                  </a:lnTo>
                  <a:lnTo>
                    <a:pt x="2728" y="1645"/>
                  </a:lnTo>
                  <a:lnTo>
                    <a:pt x="2717" y="1726"/>
                  </a:lnTo>
                  <a:lnTo>
                    <a:pt x="2701" y="1803"/>
                  </a:lnTo>
                  <a:lnTo>
                    <a:pt x="2682" y="1878"/>
                  </a:lnTo>
                  <a:lnTo>
                    <a:pt x="2657" y="1948"/>
                  </a:lnTo>
                  <a:lnTo>
                    <a:pt x="2630" y="2015"/>
                  </a:lnTo>
                  <a:lnTo>
                    <a:pt x="2596" y="2080"/>
                  </a:lnTo>
                  <a:lnTo>
                    <a:pt x="3031" y="2517"/>
                  </a:lnTo>
                  <a:lnTo>
                    <a:pt x="3048" y="2537"/>
                  </a:lnTo>
                  <a:lnTo>
                    <a:pt x="3061" y="2560"/>
                  </a:lnTo>
                  <a:lnTo>
                    <a:pt x="3068" y="2584"/>
                  </a:lnTo>
                  <a:lnTo>
                    <a:pt x="3070" y="2611"/>
                  </a:lnTo>
                  <a:lnTo>
                    <a:pt x="3068" y="2637"/>
                  </a:lnTo>
                  <a:lnTo>
                    <a:pt x="3061" y="2661"/>
                  </a:lnTo>
                  <a:lnTo>
                    <a:pt x="3048" y="2684"/>
                  </a:lnTo>
                  <a:lnTo>
                    <a:pt x="3031" y="2705"/>
                  </a:lnTo>
                  <a:lnTo>
                    <a:pt x="3011" y="2722"/>
                  </a:lnTo>
                  <a:lnTo>
                    <a:pt x="2988" y="2734"/>
                  </a:lnTo>
                  <a:lnTo>
                    <a:pt x="2964" y="2741"/>
                  </a:lnTo>
                  <a:lnTo>
                    <a:pt x="2936" y="2744"/>
                  </a:lnTo>
                  <a:lnTo>
                    <a:pt x="2910" y="2741"/>
                  </a:lnTo>
                  <a:lnTo>
                    <a:pt x="2886" y="2734"/>
                  </a:lnTo>
                  <a:lnTo>
                    <a:pt x="2863" y="2722"/>
                  </a:lnTo>
                  <a:lnTo>
                    <a:pt x="2843" y="2705"/>
                  </a:lnTo>
                  <a:lnTo>
                    <a:pt x="2429" y="2292"/>
                  </a:lnTo>
                  <a:lnTo>
                    <a:pt x="2422" y="2300"/>
                  </a:lnTo>
                  <a:lnTo>
                    <a:pt x="2411" y="2309"/>
                  </a:lnTo>
                  <a:lnTo>
                    <a:pt x="2399" y="2320"/>
                  </a:lnTo>
                  <a:lnTo>
                    <a:pt x="2389" y="2328"/>
                  </a:lnTo>
                  <a:lnTo>
                    <a:pt x="2374" y="2337"/>
                  </a:lnTo>
                  <a:lnTo>
                    <a:pt x="2357" y="2349"/>
                  </a:lnTo>
                  <a:lnTo>
                    <a:pt x="2336" y="2364"/>
                  </a:lnTo>
                  <a:lnTo>
                    <a:pt x="2311" y="2379"/>
                  </a:lnTo>
                  <a:lnTo>
                    <a:pt x="2244" y="2420"/>
                  </a:lnTo>
                  <a:lnTo>
                    <a:pt x="2176" y="2455"/>
                  </a:lnTo>
                  <a:lnTo>
                    <a:pt x="2139" y="2472"/>
                  </a:lnTo>
                  <a:lnTo>
                    <a:pt x="2098" y="2487"/>
                  </a:lnTo>
                  <a:lnTo>
                    <a:pt x="2054" y="2502"/>
                  </a:lnTo>
                  <a:lnTo>
                    <a:pt x="2005" y="2517"/>
                  </a:lnTo>
                  <a:lnTo>
                    <a:pt x="1937" y="2531"/>
                  </a:lnTo>
                  <a:lnTo>
                    <a:pt x="1869" y="2540"/>
                  </a:lnTo>
                  <a:lnTo>
                    <a:pt x="1802" y="2543"/>
                  </a:lnTo>
                  <a:lnTo>
                    <a:pt x="1802" y="670"/>
                  </a:lnTo>
                  <a:lnTo>
                    <a:pt x="1535" y="670"/>
                  </a:lnTo>
                  <a:lnTo>
                    <a:pt x="1535" y="2543"/>
                  </a:lnTo>
                  <a:lnTo>
                    <a:pt x="1464" y="2540"/>
                  </a:lnTo>
                  <a:lnTo>
                    <a:pt x="1394" y="2531"/>
                  </a:lnTo>
                  <a:lnTo>
                    <a:pt x="1324" y="2515"/>
                  </a:lnTo>
                  <a:lnTo>
                    <a:pt x="1273" y="2500"/>
                  </a:lnTo>
                  <a:lnTo>
                    <a:pt x="1226" y="2484"/>
                  </a:lnTo>
                  <a:lnTo>
                    <a:pt x="1182" y="2466"/>
                  </a:lnTo>
                  <a:lnTo>
                    <a:pt x="1142" y="2446"/>
                  </a:lnTo>
                  <a:lnTo>
                    <a:pt x="1069" y="2405"/>
                  </a:lnTo>
                  <a:lnTo>
                    <a:pt x="1004" y="2365"/>
                  </a:lnTo>
                  <a:lnTo>
                    <a:pt x="975" y="2345"/>
                  </a:lnTo>
                  <a:lnTo>
                    <a:pt x="951" y="2327"/>
                  </a:lnTo>
                  <a:lnTo>
                    <a:pt x="931" y="2312"/>
                  </a:lnTo>
                  <a:lnTo>
                    <a:pt x="913" y="2296"/>
                  </a:lnTo>
                  <a:lnTo>
                    <a:pt x="882" y="2268"/>
                  </a:lnTo>
                  <a:lnTo>
                    <a:pt x="501" y="2700"/>
                  </a:lnTo>
                  <a:lnTo>
                    <a:pt x="479" y="2720"/>
                  </a:lnTo>
                  <a:lnTo>
                    <a:pt x="455" y="2733"/>
                  </a:lnTo>
                  <a:lnTo>
                    <a:pt x="429" y="2741"/>
                  </a:lnTo>
                  <a:lnTo>
                    <a:pt x="400" y="2744"/>
                  </a:lnTo>
                  <a:lnTo>
                    <a:pt x="376" y="2742"/>
                  </a:lnTo>
                  <a:lnTo>
                    <a:pt x="353" y="2736"/>
                  </a:lnTo>
                  <a:lnTo>
                    <a:pt x="331" y="2725"/>
                  </a:lnTo>
                  <a:lnTo>
                    <a:pt x="311" y="2711"/>
                  </a:lnTo>
                  <a:lnTo>
                    <a:pt x="293" y="2690"/>
                  </a:lnTo>
                  <a:lnTo>
                    <a:pt x="280" y="2669"/>
                  </a:lnTo>
                  <a:lnTo>
                    <a:pt x="272" y="2644"/>
                  </a:lnTo>
                  <a:lnTo>
                    <a:pt x="268" y="2618"/>
                  </a:lnTo>
                  <a:lnTo>
                    <a:pt x="269" y="2591"/>
                  </a:lnTo>
                  <a:lnTo>
                    <a:pt x="275" y="2566"/>
                  </a:lnTo>
                  <a:lnTo>
                    <a:pt x="285" y="2542"/>
                  </a:lnTo>
                  <a:lnTo>
                    <a:pt x="300" y="2521"/>
                  </a:lnTo>
                  <a:lnTo>
                    <a:pt x="722" y="2046"/>
                  </a:lnTo>
                  <a:lnTo>
                    <a:pt x="693" y="1985"/>
                  </a:lnTo>
                  <a:lnTo>
                    <a:pt x="669" y="1921"/>
                  </a:lnTo>
                  <a:lnTo>
                    <a:pt x="648" y="1853"/>
                  </a:lnTo>
                  <a:lnTo>
                    <a:pt x="631" y="1784"/>
                  </a:lnTo>
                  <a:lnTo>
                    <a:pt x="618" y="1710"/>
                  </a:lnTo>
                  <a:lnTo>
                    <a:pt x="608" y="1634"/>
                  </a:lnTo>
                  <a:lnTo>
                    <a:pt x="603" y="1555"/>
                  </a:lnTo>
                  <a:lnTo>
                    <a:pt x="601" y="1472"/>
                  </a:lnTo>
                  <a:lnTo>
                    <a:pt x="133" y="1472"/>
                  </a:lnTo>
                  <a:lnTo>
                    <a:pt x="107" y="1470"/>
                  </a:lnTo>
                  <a:lnTo>
                    <a:pt x="82" y="1463"/>
                  </a:lnTo>
                  <a:lnTo>
                    <a:pt x="60" y="1450"/>
                  </a:lnTo>
                  <a:lnTo>
                    <a:pt x="40" y="1433"/>
                  </a:lnTo>
                  <a:lnTo>
                    <a:pt x="22" y="1412"/>
                  </a:lnTo>
                  <a:lnTo>
                    <a:pt x="10" y="1390"/>
                  </a:lnTo>
                  <a:lnTo>
                    <a:pt x="2" y="1365"/>
                  </a:lnTo>
                  <a:lnTo>
                    <a:pt x="0" y="1339"/>
                  </a:lnTo>
                  <a:lnTo>
                    <a:pt x="2" y="1312"/>
                  </a:lnTo>
                  <a:lnTo>
                    <a:pt x="10" y="1289"/>
                  </a:lnTo>
                  <a:lnTo>
                    <a:pt x="22" y="1265"/>
                  </a:lnTo>
                  <a:lnTo>
                    <a:pt x="40" y="1245"/>
                  </a:lnTo>
                  <a:lnTo>
                    <a:pt x="60" y="1227"/>
                  </a:lnTo>
                  <a:lnTo>
                    <a:pt x="82" y="1215"/>
                  </a:lnTo>
                  <a:lnTo>
                    <a:pt x="107" y="1208"/>
                  </a:lnTo>
                  <a:lnTo>
                    <a:pt x="133" y="1205"/>
                  </a:lnTo>
                  <a:lnTo>
                    <a:pt x="601" y="1205"/>
                  </a:lnTo>
                  <a:lnTo>
                    <a:pt x="601" y="590"/>
                  </a:lnTo>
                  <a:lnTo>
                    <a:pt x="240" y="228"/>
                  </a:lnTo>
                  <a:lnTo>
                    <a:pt x="223" y="208"/>
                  </a:lnTo>
                  <a:lnTo>
                    <a:pt x="210" y="185"/>
                  </a:lnTo>
                  <a:lnTo>
                    <a:pt x="203" y="161"/>
                  </a:lnTo>
                  <a:lnTo>
                    <a:pt x="201" y="134"/>
                  </a:lnTo>
                  <a:lnTo>
                    <a:pt x="203" y="109"/>
                  </a:lnTo>
                  <a:lnTo>
                    <a:pt x="210" y="84"/>
                  </a:lnTo>
                  <a:lnTo>
                    <a:pt x="223" y="61"/>
                  </a:lnTo>
                  <a:lnTo>
                    <a:pt x="240" y="40"/>
                  </a:lnTo>
                  <a:lnTo>
                    <a:pt x="261" y="23"/>
                  </a:lnTo>
                  <a:lnTo>
                    <a:pt x="283" y="11"/>
                  </a:lnTo>
                  <a:lnTo>
                    <a:pt x="307" y="3"/>
                  </a:lnTo>
                  <a:lnTo>
                    <a:pt x="3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19" name="Freeform 24"/>
            <p:cNvSpPr>
              <a:spLocks/>
            </p:cNvSpPr>
            <p:nvPr/>
          </p:nvSpPr>
          <p:spPr bwMode="auto">
            <a:xfrm>
              <a:off x="13573125" y="682625"/>
              <a:ext cx="530225" cy="266700"/>
            </a:xfrm>
            <a:custGeom>
              <a:avLst/>
              <a:gdLst>
                <a:gd name="T0" fmla="*/ 668 w 1335"/>
                <a:gd name="T1" fmla="*/ 0 h 668"/>
                <a:gd name="T2" fmla="*/ 728 w 1335"/>
                <a:gd name="T3" fmla="*/ 2 h 668"/>
                <a:gd name="T4" fmla="*/ 787 w 1335"/>
                <a:gd name="T5" fmla="*/ 9 h 668"/>
                <a:gd name="T6" fmla="*/ 843 w 1335"/>
                <a:gd name="T7" fmla="*/ 21 h 668"/>
                <a:gd name="T8" fmla="*/ 898 w 1335"/>
                <a:gd name="T9" fmla="*/ 38 h 668"/>
                <a:gd name="T10" fmla="*/ 951 w 1335"/>
                <a:gd name="T11" fmla="*/ 60 h 668"/>
                <a:gd name="T12" fmla="*/ 1001 w 1335"/>
                <a:gd name="T13" fmla="*/ 86 h 668"/>
                <a:gd name="T14" fmla="*/ 1050 w 1335"/>
                <a:gd name="T15" fmla="*/ 118 h 668"/>
                <a:gd name="T16" fmla="*/ 1095 w 1335"/>
                <a:gd name="T17" fmla="*/ 154 h 668"/>
                <a:gd name="T18" fmla="*/ 1140 w 1335"/>
                <a:gd name="T19" fmla="*/ 194 h 668"/>
                <a:gd name="T20" fmla="*/ 1181 w 1335"/>
                <a:gd name="T21" fmla="*/ 239 h 668"/>
                <a:gd name="T22" fmla="*/ 1217 w 1335"/>
                <a:gd name="T23" fmla="*/ 285 h 668"/>
                <a:gd name="T24" fmla="*/ 1248 w 1335"/>
                <a:gd name="T25" fmla="*/ 334 h 668"/>
                <a:gd name="T26" fmla="*/ 1275 w 1335"/>
                <a:gd name="T27" fmla="*/ 385 h 668"/>
                <a:gd name="T28" fmla="*/ 1296 w 1335"/>
                <a:gd name="T29" fmla="*/ 437 h 668"/>
                <a:gd name="T30" fmla="*/ 1313 w 1335"/>
                <a:gd name="T31" fmla="*/ 493 h 668"/>
                <a:gd name="T32" fmla="*/ 1326 w 1335"/>
                <a:gd name="T33" fmla="*/ 549 h 668"/>
                <a:gd name="T34" fmla="*/ 1333 w 1335"/>
                <a:gd name="T35" fmla="*/ 608 h 668"/>
                <a:gd name="T36" fmla="*/ 1335 w 1335"/>
                <a:gd name="T37" fmla="*/ 668 h 668"/>
                <a:gd name="T38" fmla="*/ 0 w 1335"/>
                <a:gd name="T39" fmla="*/ 668 h 668"/>
                <a:gd name="T40" fmla="*/ 3 w 1335"/>
                <a:gd name="T41" fmla="*/ 608 h 668"/>
                <a:gd name="T42" fmla="*/ 10 w 1335"/>
                <a:gd name="T43" fmla="*/ 549 h 668"/>
                <a:gd name="T44" fmla="*/ 22 w 1335"/>
                <a:gd name="T45" fmla="*/ 493 h 668"/>
                <a:gd name="T46" fmla="*/ 39 w 1335"/>
                <a:gd name="T47" fmla="*/ 437 h 668"/>
                <a:gd name="T48" fmla="*/ 60 w 1335"/>
                <a:gd name="T49" fmla="*/ 385 h 668"/>
                <a:gd name="T50" fmla="*/ 86 w 1335"/>
                <a:gd name="T51" fmla="*/ 334 h 668"/>
                <a:gd name="T52" fmla="*/ 118 w 1335"/>
                <a:gd name="T53" fmla="*/ 285 h 668"/>
                <a:gd name="T54" fmla="*/ 155 w 1335"/>
                <a:gd name="T55" fmla="*/ 239 h 668"/>
                <a:gd name="T56" fmla="*/ 195 w 1335"/>
                <a:gd name="T57" fmla="*/ 194 h 668"/>
                <a:gd name="T58" fmla="*/ 239 w 1335"/>
                <a:gd name="T59" fmla="*/ 154 h 668"/>
                <a:gd name="T60" fmla="*/ 286 w 1335"/>
                <a:gd name="T61" fmla="*/ 118 h 668"/>
                <a:gd name="T62" fmla="*/ 335 w 1335"/>
                <a:gd name="T63" fmla="*/ 86 h 668"/>
                <a:gd name="T64" fmla="*/ 385 w 1335"/>
                <a:gd name="T65" fmla="*/ 60 h 668"/>
                <a:gd name="T66" fmla="*/ 438 w 1335"/>
                <a:gd name="T67" fmla="*/ 38 h 668"/>
                <a:gd name="T68" fmla="*/ 492 w 1335"/>
                <a:gd name="T69" fmla="*/ 21 h 668"/>
                <a:gd name="T70" fmla="*/ 549 w 1335"/>
                <a:gd name="T71" fmla="*/ 9 h 668"/>
                <a:gd name="T72" fmla="*/ 607 w 1335"/>
                <a:gd name="T73" fmla="*/ 2 h 668"/>
                <a:gd name="T74" fmla="*/ 668 w 1335"/>
                <a:gd name="T75" fmla="*/ 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5" h="668">
                  <a:moveTo>
                    <a:pt x="668" y="0"/>
                  </a:moveTo>
                  <a:lnTo>
                    <a:pt x="728" y="2"/>
                  </a:lnTo>
                  <a:lnTo>
                    <a:pt x="787" y="9"/>
                  </a:lnTo>
                  <a:lnTo>
                    <a:pt x="843" y="21"/>
                  </a:lnTo>
                  <a:lnTo>
                    <a:pt x="898" y="38"/>
                  </a:lnTo>
                  <a:lnTo>
                    <a:pt x="951" y="60"/>
                  </a:lnTo>
                  <a:lnTo>
                    <a:pt x="1001" y="86"/>
                  </a:lnTo>
                  <a:lnTo>
                    <a:pt x="1050" y="118"/>
                  </a:lnTo>
                  <a:lnTo>
                    <a:pt x="1095" y="154"/>
                  </a:lnTo>
                  <a:lnTo>
                    <a:pt x="1140" y="194"/>
                  </a:lnTo>
                  <a:lnTo>
                    <a:pt x="1181" y="239"/>
                  </a:lnTo>
                  <a:lnTo>
                    <a:pt x="1217" y="285"/>
                  </a:lnTo>
                  <a:lnTo>
                    <a:pt x="1248" y="334"/>
                  </a:lnTo>
                  <a:lnTo>
                    <a:pt x="1275" y="385"/>
                  </a:lnTo>
                  <a:lnTo>
                    <a:pt x="1296" y="437"/>
                  </a:lnTo>
                  <a:lnTo>
                    <a:pt x="1313" y="493"/>
                  </a:lnTo>
                  <a:lnTo>
                    <a:pt x="1326" y="549"/>
                  </a:lnTo>
                  <a:lnTo>
                    <a:pt x="1333" y="608"/>
                  </a:lnTo>
                  <a:lnTo>
                    <a:pt x="1335" y="668"/>
                  </a:lnTo>
                  <a:lnTo>
                    <a:pt x="0" y="668"/>
                  </a:lnTo>
                  <a:lnTo>
                    <a:pt x="3" y="608"/>
                  </a:lnTo>
                  <a:lnTo>
                    <a:pt x="10" y="549"/>
                  </a:lnTo>
                  <a:lnTo>
                    <a:pt x="22" y="493"/>
                  </a:lnTo>
                  <a:lnTo>
                    <a:pt x="39" y="437"/>
                  </a:lnTo>
                  <a:lnTo>
                    <a:pt x="60" y="385"/>
                  </a:lnTo>
                  <a:lnTo>
                    <a:pt x="86" y="334"/>
                  </a:lnTo>
                  <a:lnTo>
                    <a:pt x="118" y="285"/>
                  </a:lnTo>
                  <a:lnTo>
                    <a:pt x="155" y="239"/>
                  </a:lnTo>
                  <a:lnTo>
                    <a:pt x="195" y="194"/>
                  </a:lnTo>
                  <a:lnTo>
                    <a:pt x="239" y="154"/>
                  </a:lnTo>
                  <a:lnTo>
                    <a:pt x="286" y="118"/>
                  </a:lnTo>
                  <a:lnTo>
                    <a:pt x="335" y="86"/>
                  </a:lnTo>
                  <a:lnTo>
                    <a:pt x="385" y="60"/>
                  </a:lnTo>
                  <a:lnTo>
                    <a:pt x="438" y="38"/>
                  </a:lnTo>
                  <a:lnTo>
                    <a:pt x="492" y="21"/>
                  </a:lnTo>
                  <a:lnTo>
                    <a:pt x="549" y="9"/>
                  </a:lnTo>
                  <a:lnTo>
                    <a:pt x="607" y="2"/>
                  </a:lnTo>
                  <a:lnTo>
                    <a:pt x="6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9051217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8314022" y="276820"/>
            <a:ext cx="1688219"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Table</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8" name="Rectangle 17"/>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19" name="Group 18"/>
          <p:cNvGrpSpPr/>
          <p:nvPr/>
        </p:nvGrpSpPr>
        <p:grpSpPr>
          <a:xfrm>
            <a:off x="17206106" y="-1"/>
            <a:ext cx="1081894" cy="1081895"/>
            <a:chOff x="17206106" y="-1"/>
            <a:chExt cx="1081894" cy="1081895"/>
          </a:xfrm>
        </p:grpSpPr>
        <p:sp>
          <p:nvSpPr>
            <p:cNvPr id="20" name="Isosceles Triangle 19"/>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20"/>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aphicFrame>
        <p:nvGraphicFramePr>
          <p:cNvPr id="111" name="Table 110"/>
          <p:cNvGraphicFramePr>
            <a:graphicFrameLocks noGrp="1"/>
          </p:cNvGraphicFramePr>
          <p:nvPr>
            <p:extLst>
              <p:ext uri="{D42A27DB-BD31-4B8C-83A1-F6EECF244321}">
                <p14:modId xmlns:p14="http://schemas.microsoft.com/office/powerpoint/2010/main" val="2462963339"/>
              </p:ext>
            </p:extLst>
          </p:nvPr>
        </p:nvGraphicFramePr>
        <p:xfrm>
          <a:off x="1866898" y="2931455"/>
          <a:ext cx="14379696" cy="5813397"/>
        </p:xfrm>
        <a:graphic>
          <a:graphicData uri="http://schemas.openxmlformats.org/drawingml/2006/table">
            <a:tbl>
              <a:tblPr firstRow="1" bandRow="1">
                <a:tableStyleId>{93296810-A885-4BE3-A3E7-6D5BEEA58F35}</a:tableStyleId>
              </a:tblPr>
              <a:tblGrid>
                <a:gridCol w="2396616"/>
                <a:gridCol w="2396616"/>
                <a:gridCol w="2396616"/>
                <a:gridCol w="2396616"/>
                <a:gridCol w="2396616"/>
                <a:gridCol w="2396616"/>
              </a:tblGrid>
              <a:tr h="933450">
                <a:tc>
                  <a:txBody>
                    <a:bodyPr/>
                    <a:lstStyle/>
                    <a:p>
                      <a:pPr algn="ctr"/>
                      <a:endParaRPr lang="en-GB" sz="2200" dirty="0"/>
                    </a:p>
                  </a:txBody>
                  <a:tcPr anchor="ctr"/>
                </a:tc>
                <a:tc>
                  <a:txBody>
                    <a:bodyPr/>
                    <a:lstStyle/>
                    <a:p>
                      <a:pPr algn="ctr"/>
                      <a:endParaRPr lang="en-GB" sz="2200" dirty="0"/>
                    </a:p>
                  </a:txBody>
                  <a:tcPr anchor="ctr"/>
                </a:tc>
                <a:tc>
                  <a:txBody>
                    <a:bodyPr/>
                    <a:lstStyle/>
                    <a:p>
                      <a:pPr algn="ctr"/>
                      <a:endParaRPr lang="en-GB" sz="2200" dirty="0"/>
                    </a:p>
                  </a:txBody>
                  <a:tcPr anchor="ctr"/>
                </a:tc>
                <a:tc>
                  <a:txBody>
                    <a:bodyPr/>
                    <a:lstStyle/>
                    <a:p>
                      <a:pPr algn="ctr"/>
                      <a:endParaRPr lang="en-GB" sz="2200" dirty="0"/>
                    </a:p>
                  </a:txBody>
                  <a:tcPr anchor="ctr"/>
                </a:tc>
                <a:tc>
                  <a:txBody>
                    <a:bodyPr/>
                    <a:lstStyle/>
                    <a:p>
                      <a:pPr algn="ctr"/>
                      <a:endParaRPr lang="en-GB" sz="2200" dirty="0"/>
                    </a:p>
                  </a:txBody>
                  <a:tcPr anchor="ctr"/>
                </a:tc>
                <a:tc>
                  <a:txBody>
                    <a:bodyPr/>
                    <a:lstStyle/>
                    <a:p>
                      <a:pPr algn="ctr"/>
                      <a:endParaRPr lang="en-GB" sz="2200" dirty="0"/>
                    </a:p>
                  </a:txBody>
                  <a:tcPr anchor="ctr"/>
                </a:tc>
              </a:tr>
              <a:tr h="709686">
                <a:tc>
                  <a:txBody>
                    <a:bodyPr/>
                    <a:lstStyle/>
                    <a:p>
                      <a:pPr algn="ctr"/>
                      <a:r>
                        <a:rPr lang="en-GB" sz="2000" dirty="0" smtClean="0"/>
                        <a:t>Something here</a:t>
                      </a:r>
                      <a:endParaRPr lang="en-GB" sz="2000" dirty="0"/>
                    </a:p>
                  </a:txBody>
                  <a:tcPr anchor="ctr"/>
                </a:tc>
                <a:tc>
                  <a:txBody>
                    <a:bodyPr/>
                    <a:lstStyle/>
                    <a:p>
                      <a:pPr algn="ctr"/>
                      <a:r>
                        <a:rPr lang="en-GB" sz="2000" dirty="0" smtClean="0"/>
                        <a:t>Text</a:t>
                      </a:r>
                      <a:r>
                        <a:rPr lang="en-GB" sz="2000" baseline="0" dirty="0" smtClean="0"/>
                        <a:t> one</a:t>
                      </a:r>
                      <a:endParaRPr lang="en-GB" sz="2000" dirty="0"/>
                    </a:p>
                  </a:txBody>
                  <a:tcPr anchor="ctr"/>
                </a:tc>
                <a:tc>
                  <a:txBody>
                    <a:bodyPr/>
                    <a:lstStyle/>
                    <a:p>
                      <a:pPr algn="ctr"/>
                      <a:r>
                        <a:rPr lang="en-GB" sz="2000" dirty="0" smtClean="0"/>
                        <a:t>Text</a:t>
                      </a:r>
                      <a:r>
                        <a:rPr lang="en-GB" sz="2000" baseline="0" dirty="0" smtClean="0"/>
                        <a:t> two</a:t>
                      </a:r>
                      <a:endParaRPr lang="en-GB" sz="2000" dirty="0"/>
                    </a:p>
                  </a:txBody>
                  <a:tcPr anchor="ctr"/>
                </a:tc>
                <a:tc>
                  <a:txBody>
                    <a:bodyPr/>
                    <a:lstStyle/>
                    <a:p>
                      <a:pPr algn="ctr"/>
                      <a:r>
                        <a:rPr lang="en-GB" sz="2000" dirty="0" smtClean="0"/>
                        <a:t>Text</a:t>
                      </a:r>
                      <a:r>
                        <a:rPr lang="en-GB" sz="2000" baseline="0" dirty="0" smtClean="0"/>
                        <a:t> three</a:t>
                      </a:r>
                      <a:endParaRPr lang="en-GB" sz="2000" dirty="0"/>
                    </a:p>
                  </a:txBody>
                  <a:tcPr anchor="ctr"/>
                </a:tc>
                <a:tc>
                  <a:txBody>
                    <a:bodyPr/>
                    <a:lstStyle/>
                    <a:p>
                      <a:pPr algn="ctr"/>
                      <a:r>
                        <a:rPr lang="en-GB" sz="2000" dirty="0" smtClean="0"/>
                        <a:t>Text four</a:t>
                      </a:r>
                      <a:endParaRPr lang="en-GB" sz="2000" dirty="0"/>
                    </a:p>
                  </a:txBody>
                  <a:tcPr anchor="ctr"/>
                </a:tc>
                <a:tc>
                  <a:txBody>
                    <a:bodyPr/>
                    <a:lstStyle/>
                    <a:p>
                      <a:pPr algn="ctr"/>
                      <a:r>
                        <a:rPr lang="en-GB" sz="2000" dirty="0" smtClean="0"/>
                        <a:t>Text five</a:t>
                      </a:r>
                      <a:endParaRPr lang="en-GB" sz="2000" dirty="0"/>
                    </a:p>
                  </a:txBody>
                  <a:tcPr anchor="ctr"/>
                </a:tc>
              </a:tr>
              <a:tr h="692115">
                <a:tc>
                  <a:txBody>
                    <a:bodyPr/>
                    <a:lstStyle/>
                    <a:p>
                      <a:pPr algn="ctr"/>
                      <a:r>
                        <a:rPr lang="en-GB" sz="2000" dirty="0" smtClean="0"/>
                        <a:t>Something here</a:t>
                      </a:r>
                      <a:endParaRPr lang="en-GB" sz="2000" dirty="0"/>
                    </a:p>
                  </a:txBody>
                  <a:tcPr anchor="ctr"/>
                </a:tc>
                <a:tc>
                  <a:txBody>
                    <a:bodyPr/>
                    <a:lstStyle/>
                    <a:p>
                      <a:pPr algn="ctr"/>
                      <a:r>
                        <a:rPr lang="en-GB" sz="2000" dirty="0" smtClean="0"/>
                        <a:t>Text</a:t>
                      </a:r>
                      <a:r>
                        <a:rPr lang="en-GB" sz="2000" baseline="0" dirty="0" smtClean="0"/>
                        <a:t> one</a:t>
                      </a:r>
                      <a:endParaRPr lang="en-GB" sz="2000" dirty="0"/>
                    </a:p>
                  </a:txBody>
                  <a:tcPr anchor="ctr"/>
                </a:tc>
                <a:tc>
                  <a:txBody>
                    <a:bodyPr/>
                    <a:lstStyle/>
                    <a:p>
                      <a:pPr algn="ctr"/>
                      <a:r>
                        <a:rPr lang="en-GB" sz="2000" dirty="0" smtClean="0"/>
                        <a:t>Text</a:t>
                      </a:r>
                      <a:r>
                        <a:rPr lang="en-GB" sz="2000" baseline="0" dirty="0" smtClean="0"/>
                        <a:t> two</a:t>
                      </a:r>
                      <a:endParaRPr lang="en-GB" sz="2000" dirty="0"/>
                    </a:p>
                  </a:txBody>
                  <a:tcPr anchor="ctr"/>
                </a:tc>
                <a:tc>
                  <a:txBody>
                    <a:bodyPr/>
                    <a:lstStyle/>
                    <a:p>
                      <a:pPr algn="ctr"/>
                      <a:r>
                        <a:rPr lang="en-GB" sz="2000" dirty="0" smtClean="0"/>
                        <a:t>Text</a:t>
                      </a:r>
                      <a:r>
                        <a:rPr lang="en-GB" sz="2000" baseline="0" dirty="0" smtClean="0"/>
                        <a:t> three</a:t>
                      </a:r>
                      <a:endParaRPr lang="en-GB" sz="2000" dirty="0"/>
                    </a:p>
                  </a:txBody>
                  <a:tcPr anchor="ctr"/>
                </a:tc>
                <a:tc>
                  <a:txBody>
                    <a:bodyPr/>
                    <a:lstStyle/>
                    <a:p>
                      <a:pPr algn="ctr"/>
                      <a:r>
                        <a:rPr lang="en-GB" sz="2000" dirty="0" smtClean="0"/>
                        <a:t>Text four</a:t>
                      </a:r>
                      <a:endParaRPr lang="en-GB" sz="2000" dirty="0"/>
                    </a:p>
                  </a:txBody>
                  <a:tcPr anchor="ctr"/>
                </a:tc>
                <a:tc>
                  <a:txBody>
                    <a:bodyPr/>
                    <a:lstStyle/>
                    <a:p>
                      <a:pPr algn="ctr"/>
                      <a:r>
                        <a:rPr lang="en-GB" sz="2000" dirty="0" smtClean="0"/>
                        <a:t>Text five</a:t>
                      </a:r>
                      <a:endParaRPr lang="en-GB" sz="2000" dirty="0"/>
                    </a:p>
                  </a:txBody>
                  <a:tcPr anchor="ctr"/>
                </a:tc>
              </a:tr>
              <a:tr h="692115">
                <a:tc>
                  <a:txBody>
                    <a:bodyPr/>
                    <a:lstStyle/>
                    <a:p>
                      <a:pPr algn="ctr"/>
                      <a:r>
                        <a:rPr lang="en-GB" sz="2000" dirty="0" smtClean="0"/>
                        <a:t>Something here</a:t>
                      </a:r>
                      <a:endParaRPr lang="en-GB" sz="2000" dirty="0"/>
                    </a:p>
                  </a:txBody>
                  <a:tcPr anchor="ctr"/>
                </a:tc>
                <a:tc>
                  <a:txBody>
                    <a:bodyPr/>
                    <a:lstStyle/>
                    <a:p>
                      <a:pPr algn="ctr"/>
                      <a:r>
                        <a:rPr lang="en-GB" sz="2000" dirty="0" smtClean="0"/>
                        <a:t>Text</a:t>
                      </a:r>
                      <a:r>
                        <a:rPr lang="en-GB" sz="2000" baseline="0" dirty="0" smtClean="0"/>
                        <a:t> one</a:t>
                      </a:r>
                      <a:endParaRPr lang="en-GB" sz="2000" dirty="0"/>
                    </a:p>
                  </a:txBody>
                  <a:tcPr anchor="ctr"/>
                </a:tc>
                <a:tc>
                  <a:txBody>
                    <a:bodyPr/>
                    <a:lstStyle/>
                    <a:p>
                      <a:pPr algn="ctr"/>
                      <a:r>
                        <a:rPr lang="en-GB" sz="2000" dirty="0" smtClean="0"/>
                        <a:t>Text</a:t>
                      </a:r>
                      <a:r>
                        <a:rPr lang="en-GB" sz="2000" baseline="0" dirty="0" smtClean="0"/>
                        <a:t> two</a:t>
                      </a:r>
                      <a:endParaRPr lang="en-GB" sz="2000" dirty="0"/>
                    </a:p>
                  </a:txBody>
                  <a:tcPr anchor="ctr"/>
                </a:tc>
                <a:tc>
                  <a:txBody>
                    <a:bodyPr/>
                    <a:lstStyle/>
                    <a:p>
                      <a:pPr algn="ctr"/>
                      <a:r>
                        <a:rPr lang="en-GB" sz="2000" dirty="0" smtClean="0"/>
                        <a:t>Text</a:t>
                      </a:r>
                      <a:r>
                        <a:rPr lang="en-GB" sz="2000" baseline="0" dirty="0" smtClean="0"/>
                        <a:t> three</a:t>
                      </a:r>
                      <a:endParaRPr lang="en-GB" sz="2000" dirty="0"/>
                    </a:p>
                  </a:txBody>
                  <a:tcPr anchor="ctr"/>
                </a:tc>
                <a:tc>
                  <a:txBody>
                    <a:bodyPr/>
                    <a:lstStyle/>
                    <a:p>
                      <a:pPr algn="ctr"/>
                      <a:r>
                        <a:rPr lang="en-GB" sz="2000" dirty="0" smtClean="0"/>
                        <a:t>Text four</a:t>
                      </a:r>
                      <a:endParaRPr lang="en-GB" sz="2000" dirty="0"/>
                    </a:p>
                  </a:txBody>
                  <a:tcPr anchor="ctr"/>
                </a:tc>
                <a:tc>
                  <a:txBody>
                    <a:bodyPr/>
                    <a:lstStyle/>
                    <a:p>
                      <a:pPr algn="ctr"/>
                      <a:r>
                        <a:rPr lang="en-GB" sz="2000" dirty="0" smtClean="0"/>
                        <a:t>Text five</a:t>
                      </a:r>
                      <a:endParaRPr lang="en-GB" sz="2000" dirty="0"/>
                    </a:p>
                  </a:txBody>
                  <a:tcPr anchor="ctr"/>
                </a:tc>
              </a:tr>
              <a:tr h="692115">
                <a:tc>
                  <a:txBody>
                    <a:bodyPr/>
                    <a:lstStyle/>
                    <a:p>
                      <a:pPr algn="ctr"/>
                      <a:r>
                        <a:rPr lang="en-GB" sz="2000" dirty="0" smtClean="0"/>
                        <a:t>Something here</a:t>
                      </a:r>
                      <a:endParaRPr lang="en-GB" sz="2000" dirty="0"/>
                    </a:p>
                  </a:txBody>
                  <a:tcPr anchor="ctr"/>
                </a:tc>
                <a:tc>
                  <a:txBody>
                    <a:bodyPr/>
                    <a:lstStyle/>
                    <a:p>
                      <a:pPr algn="ctr"/>
                      <a:r>
                        <a:rPr lang="en-GB" sz="2000" dirty="0" smtClean="0"/>
                        <a:t>Text</a:t>
                      </a:r>
                      <a:r>
                        <a:rPr lang="en-GB" sz="2000" baseline="0" dirty="0" smtClean="0"/>
                        <a:t> one</a:t>
                      </a:r>
                      <a:endParaRPr lang="en-GB" sz="2000" dirty="0"/>
                    </a:p>
                  </a:txBody>
                  <a:tcPr anchor="ctr"/>
                </a:tc>
                <a:tc>
                  <a:txBody>
                    <a:bodyPr/>
                    <a:lstStyle/>
                    <a:p>
                      <a:pPr algn="ctr"/>
                      <a:r>
                        <a:rPr lang="en-GB" sz="2000" dirty="0" smtClean="0"/>
                        <a:t>Text</a:t>
                      </a:r>
                      <a:r>
                        <a:rPr lang="en-GB" sz="2000" baseline="0" dirty="0" smtClean="0"/>
                        <a:t> two</a:t>
                      </a:r>
                      <a:endParaRPr lang="en-GB" sz="2000" dirty="0"/>
                    </a:p>
                  </a:txBody>
                  <a:tcPr anchor="ctr"/>
                </a:tc>
                <a:tc>
                  <a:txBody>
                    <a:bodyPr/>
                    <a:lstStyle/>
                    <a:p>
                      <a:pPr algn="ctr"/>
                      <a:r>
                        <a:rPr lang="en-GB" sz="2000" dirty="0" smtClean="0"/>
                        <a:t>Text</a:t>
                      </a:r>
                      <a:r>
                        <a:rPr lang="en-GB" sz="2000" baseline="0" dirty="0" smtClean="0"/>
                        <a:t> three</a:t>
                      </a:r>
                      <a:endParaRPr lang="en-GB" sz="2000" dirty="0"/>
                    </a:p>
                  </a:txBody>
                  <a:tcPr anchor="ctr"/>
                </a:tc>
                <a:tc>
                  <a:txBody>
                    <a:bodyPr/>
                    <a:lstStyle/>
                    <a:p>
                      <a:pPr algn="ctr"/>
                      <a:r>
                        <a:rPr lang="en-GB" sz="2000" dirty="0" smtClean="0"/>
                        <a:t>Text four</a:t>
                      </a:r>
                      <a:endParaRPr lang="en-GB" sz="2000" dirty="0"/>
                    </a:p>
                  </a:txBody>
                  <a:tcPr anchor="ctr"/>
                </a:tc>
                <a:tc>
                  <a:txBody>
                    <a:bodyPr/>
                    <a:lstStyle/>
                    <a:p>
                      <a:pPr algn="ctr"/>
                      <a:r>
                        <a:rPr lang="en-GB" sz="2000" dirty="0" smtClean="0"/>
                        <a:t>Text five</a:t>
                      </a:r>
                      <a:endParaRPr lang="en-GB" sz="2000" dirty="0"/>
                    </a:p>
                  </a:txBody>
                  <a:tcPr anchor="ctr"/>
                </a:tc>
              </a:tr>
              <a:tr h="709686">
                <a:tc>
                  <a:txBody>
                    <a:bodyPr/>
                    <a:lstStyle/>
                    <a:p>
                      <a:pPr algn="ctr"/>
                      <a:r>
                        <a:rPr lang="en-GB" sz="2000" dirty="0" smtClean="0"/>
                        <a:t>Something here</a:t>
                      </a:r>
                      <a:endParaRPr lang="en-GB" sz="2000" dirty="0"/>
                    </a:p>
                  </a:txBody>
                  <a:tcPr anchor="ctr"/>
                </a:tc>
                <a:tc>
                  <a:txBody>
                    <a:bodyPr/>
                    <a:lstStyle/>
                    <a:p>
                      <a:pPr algn="ctr"/>
                      <a:r>
                        <a:rPr lang="en-GB" sz="2000" dirty="0" smtClean="0"/>
                        <a:t>Text</a:t>
                      </a:r>
                      <a:r>
                        <a:rPr lang="en-GB" sz="2000" baseline="0" dirty="0" smtClean="0"/>
                        <a:t> one</a:t>
                      </a:r>
                      <a:endParaRPr lang="en-GB" sz="2000" dirty="0"/>
                    </a:p>
                  </a:txBody>
                  <a:tcPr anchor="ctr"/>
                </a:tc>
                <a:tc>
                  <a:txBody>
                    <a:bodyPr/>
                    <a:lstStyle/>
                    <a:p>
                      <a:pPr algn="ctr"/>
                      <a:r>
                        <a:rPr lang="en-GB" sz="2000" dirty="0" smtClean="0"/>
                        <a:t>Text</a:t>
                      </a:r>
                      <a:r>
                        <a:rPr lang="en-GB" sz="2000" baseline="0" dirty="0" smtClean="0"/>
                        <a:t> two</a:t>
                      </a:r>
                      <a:endParaRPr lang="en-GB" sz="2000" dirty="0"/>
                    </a:p>
                  </a:txBody>
                  <a:tcPr anchor="ctr"/>
                </a:tc>
                <a:tc>
                  <a:txBody>
                    <a:bodyPr/>
                    <a:lstStyle/>
                    <a:p>
                      <a:pPr algn="ctr"/>
                      <a:r>
                        <a:rPr lang="en-GB" sz="2000" dirty="0" smtClean="0"/>
                        <a:t>Text</a:t>
                      </a:r>
                      <a:r>
                        <a:rPr lang="en-GB" sz="2000" baseline="0" dirty="0" smtClean="0"/>
                        <a:t> three</a:t>
                      </a:r>
                      <a:endParaRPr lang="en-GB" sz="2000" dirty="0"/>
                    </a:p>
                  </a:txBody>
                  <a:tcPr anchor="ctr"/>
                </a:tc>
                <a:tc>
                  <a:txBody>
                    <a:bodyPr/>
                    <a:lstStyle/>
                    <a:p>
                      <a:pPr algn="ctr"/>
                      <a:r>
                        <a:rPr lang="en-GB" sz="2000" dirty="0" smtClean="0"/>
                        <a:t>Text four</a:t>
                      </a:r>
                      <a:endParaRPr lang="en-GB" sz="2000" dirty="0"/>
                    </a:p>
                  </a:txBody>
                  <a:tcPr anchor="ctr"/>
                </a:tc>
                <a:tc>
                  <a:txBody>
                    <a:bodyPr/>
                    <a:lstStyle/>
                    <a:p>
                      <a:pPr algn="ctr"/>
                      <a:r>
                        <a:rPr lang="en-GB" sz="2000" dirty="0" smtClean="0"/>
                        <a:t>Text five</a:t>
                      </a:r>
                      <a:endParaRPr lang="en-GB" sz="2000" dirty="0"/>
                    </a:p>
                  </a:txBody>
                  <a:tcPr anchor="ctr"/>
                </a:tc>
              </a:tr>
              <a:tr h="692115">
                <a:tc>
                  <a:txBody>
                    <a:bodyPr/>
                    <a:lstStyle/>
                    <a:p>
                      <a:pPr algn="ctr"/>
                      <a:r>
                        <a:rPr lang="en-GB" sz="2000" dirty="0" smtClean="0"/>
                        <a:t>Something here</a:t>
                      </a:r>
                      <a:endParaRPr lang="en-GB" sz="2000" dirty="0"/>
                    </a:p>
                  </a:txBody>
                  <a:tcPr anchor="ctr"/>
                </a:tc>
                <a:tc>
                  <a:txBody>
                    <a:bodyPr/>
                    <a:lstStyle/>
                    <a:p>
                      <a:pPr algn="ctr"/>
                      <a:r>
                        <a:rPr lang="en-GB" sz="2000" dirty="0" smtClean="0"/>
                        <a:t>Text</a:t>
                      </a:r>
                      <a:r>
                        <a:rPr lang="en-GB" sz="2000" baseline="0" dirty="0" smtClean="0"/>
                        <a:t> one</a:t>
                      </a:r>
                      <a:endParaRPr lang="en-GB" sz="2000" dirty="0"/>
                    </a:p>
                  </a:txBody>
                  <a:tcPr anchor="ctr"/>
                </a:tc>
                <a:tc>
                  <a:txBody>
                    <a:bodyPr/>
                    <a:lstStyle/>
                    <a:p>
                      <a:pPr algn="ctr"/>
                      <a:r>
                        <a:rPr lang="en-GB" sz="2000" dirty="0" smtClean="0"/>
                        <a:t>Text</a:t>
                      </a:r>
                      <a:r>
                        <a:rPr lang="en-GB" sz="2000" baseline="0" dirty="0" smtClean="0"/>
                        <a:t> two</a:t>
                      </a:r>
                      <a:endParaRPr lang="en-GB" sz="2000" dirty="0"/>
                    </a:p>
                  </a:txBody>
                  <a:tcPr anchor="ctr"/>
                </a:tc>
                <a:tc>
                  <a:txBody>
                    <a:bodyPr/>
                    <a:lstStyle/>
                    <a:p>
                      <a:pPr algn="ctr"/>
                      <a:r>
                        <a:rPr lang="en-GB" sz="2000" dirty="0" smtClean="0"/>
                        <a:t>Text</a:t>
                      </a:r>
                      <a:r>
                        <a:rPr lang="en-GB" sz="2000" baseline="0" dirty="0" smtClean="0"/>
                        <a:t> three</a:t>
                      </a:r>
                      <a:endParaRPr lang="en-GB" sz="2000" dirty="0"/>
                    </a:p>
                  </a:txBody>
                  <a:tcPr anchor="ctr"/>
                </a:tc>
                <a:tc>
                  <a:txBody>
                    <a:bodyPr/>
                    <a:lstStyle/>
                    <a:p>
                      <a:pPr algn="ctr"/>
                      <a:r>
                        <a:rPr lang="en-GB" sz="2000" dirty="0" smtClean="0"/>
                        <a:t>Text four</a:t>
                      </a:r>
                      <a:endParaRPr lang="en-GB" sz="2000" dirty="0"/>
                    </a:p>
                  </a:txBody>
                  <a:tcPr anchor="ctr"/>
                </a:tc>
                <a:tc>
                  <a:txBody>
                    <a:bodyPr/>
                    <a:lstStyle/>
                    <a:p>
                      <a:pPr algn="ctr"/>
                      <a:r>
                        <a:rPr lang="en-GB" sz="2000" dirty="0" smtClean="0"/>
                        <a:t>Text five</a:t>
                      </a:r>
                      <a:endParaRPr lang="en-GB" sz="2000" dirty="0"/>
                    </a:p>
                  </a:txBody>
                  <a:tcPr anchor="ctr"/>
                </a:tc>
              </a:tr>
              <a:tr h="692115">
                <a:tc>
                  <a:txBody>
                    <a:bodyPr/>
                    <a:lstStyle/>
                    <a:p>
                      <a:pPr algn="ctr"/>
                      <a:r>
                        <a:rPr lang="en-GB" sz="2000" dirty="0" smtClean="0"/>
                        <a:t>Something here</a:t>
                      </a:r>
                      <a:endParaRPr lang="en-GB" sz="2000" dirty="0"/>
                    </a:p>
                  </a:txBody>
                  <a:tcPr anchor="ctr"/>
                </a:tc>
                <a:tc>
                  <a:txBody>
                    <a:bodyPr/>
                    <a:lstStyle/>
                    <a:p>
                      <a:pPr algn="ctr"/>
                      <a:r>
                        <a:rPr lang="en-GB" sz="2000" dirty="0" smtClean="0"/>
                        <a:t>Text</a:t>
                      </a:r>
                      <a:r>
                        <a:rPr lang="en-GB" sz="2000" baseline="0" dirty="0" smtClean="0"/>
                        <a:t> one</a:t>
                      </a:r>
                      <a:endParaRPr lang="en-GB" sz="2000" dirty="0"/>
                    </a:p>
                  </a:txBody>
                  <a:tcPr anchor="ctr"/>
                </a:tc>
                <a:tc>
                  <a:txBody>
                    <a:bodyPr/>
                    <a:lstStyle/>
                    <a:p>
                      <a:pPr algn="ctr"/>
                      <a:r>
                        <a:rPr lang="en-GB" sz="2000" dirty="0" smtClean="0"/>
                        <a:t>Text</a:t>
                      </a:r>
                      <a:r>
                        <a:rPr lang="en-GB" sz="2000" baseline="0" dirty="0" smtClean="0"/>
                        <a:t> two</a:t>
                      </a:r>
                      <a:endParaRPr lang="en-GB" sz="2000" dirty="0"/>
                    </a:p>
                  </a:txBody>
                  <a:tcPr anchor="ctr"/>
                </a:tc>
                <a:tc>
                  <a:txBody>
                    <a:bodyPr/>
                    <a:lstStyle/>
                    <a:p>
                      <a:pPr algn="ctr"/>
                      <a:r>
                        <a:rPr lang="en-GB" sz="2000" dirty="0" smtClean="0"/>
                        <a:t>Text</a:t>
                      </a:r>
                      <a:r>
                        <a:rPr lang="en-GB" sz="2000" baseline="0" dirty="0" smtClean="0"/>
                        <a:t> three</a:t>
                      </a:r>
                      <a:endParaRPr lang="en-GB" sz="2000" dirty="0"/>
                    </a:p>
                  </a:txBody>
                  <a:tcPr anchor="ctr"/>
                </a:tc>
                <a:tc>
                  <a:txBody>
                    <a:bodyPr/>
                    <a:lstStyle/>
                    <a:p>
                      <a:pPr algn="ctr"/>
                      <a:r>
                        <a:rPr lang="en-GB" sz="2000" dirty="0" smtClean="0"/>
                        <a:t>Text four</a:t>
                      </a:r>
                      <a:endParaRPr lang="en-GB" sz="2000" dirty="0"/>
                    </a:p>
                  </a:txBody>
                  <a:tcPr anchor="ctr"/>
                </a:tc>
                <a:tc>
                  <a:txBody>
                    <a:bodyPr/>
                    <a:lstStyle/>
                    <a:p>
                      <a:pPr algn="ctr"/>
                      <a:r>
                        <a:rPr lang="en-GB" sz="2000" dirty="0" smtClean="0"/>
                        <a:t>Text five</a:t>
                      </a:r>
                      <a:endParaRPr lang="en-GB" sz="2000" dirty="0"/>
                    </a:p>
                  </a:txBody>
                  <a:tcPr anchor="ctr"/>
                </a:tc>
              </a:tr>
            </a:tbl>
          </a:graphicData>
        </a:graphic>
      </p:graphicFrame>
      <p:sp>
        <p:nvSpPr>
          <p:cNvPr id="112" name="Freeform 41"/>
          <p:cNvSpPr>
            <a:spLocks noEditPoints="1"/>
          </p:cNvSpPr>
          <p:nvPr/>
        </p:nvSpPr>
        <p:spPr bwMode="auto">
          <a:xfrm>
            <a:off x="2903683" y="3167769"/>
            <a:ext cx="434685" cy="434999"/>
          </a:xfrm>
          <a:custGeom>
            <a:avLst/>
            <a:gdLst>
              <a:gd name="T0" fmla="*/ 2961 w 4152"/>
              <a:gd name="T1" fmla="*/ 3538 h 4155"/>
              <a:gd name="T2" fmla="*/ 3226 w 4152"/>
              <a:gd name="T3" fmla="*/ 3461 h 4155"/>
              <a:gd name="T4" fmla="*/ 3179 w 4152"/>
              <a:gd name="T5" fmla="*/ 3047 h 4155"/>
              <a:gd name="T6" fmla="*/ 2464 w 4152"/>
              <a:gd name="T7" fmla="*/ 3728 h 4155"/>
              <a:gd name="T8" fmla="*/ 2774 w 4152"/>
              <a:gd name="T9" fmla="*/ 3325 h 4155"/>
              <a:gd name="T10" fmla="*/ 1296 w 4152"/>
              <a:gd name="T11" fmla="*/ 3145 h 4155"/>
              <a:gd name="T12" fmla="*/ 1574 w 4152"/>
              <a:gd name="T13" fmla="*/ 3619 h 4155"/>
              <a:gd name="T14" fmla="*/ 1939 w 4152"/>
              <a:gd name="T15" fmla="*/ 3860 h 4155"/>
              <a:gd name="T16" fmla="*/ 764 w 4152"/>
              <a:gd name="T17" fmla="*/ 3310 h 4155"/>
              <a:gd name="T18" fmla="*/ 1300 w 4152"/>
              <a:gd name="T19" fmla="*/ 3702 h 4155"/>
              <a:gd name="T20" fmla="*/ 1009 w 4152"/>
              <a:gd name="T21" fmla="*/ 3154 h 4155"/>
              <a:gd name="T22" fmla="*/ 3289 w 4152"/>
              <a:gd name="T23" fmla="*/ 2555 h 4155"/>
              <a:gd name="T24" fmla="*/ 3825 w 4152"/>
              <a:gd name="T25" fmla="*/ 2502 h 4155"/>
              <a:gd name="T26" fmla="*/ 2213 w 4152"/>
              <a:gd name="T27" fmla="*/ 2770 h 4155"/>
              <a:gd name="T28" fmla="*/ 3042 w 4152"/>
              <a:gd name="T29" fmla="*/ 2215 h 4155"/>
              <a:gd name="T30" fmla="*/ 1160 w 4152"/>
              <a:gd name="T31" fmla="*/ 2664 h 4155"/>
              <a:gd name="T32" fmla="*/ 292 w 4152"/>
              <a:gd name="T33" fmla="*/ 2313 h 4155"/>
              <a:gd name="T34" fmla="*/ 901 w 4152"/>
              <a:gd name="T35" fmla="*/ 2770 h 4155"/>
              <a:gd name="T36" fmla="*/ 282 w 4152"/>
              <a:gd name="T37" fmla="*/ 2215 h 4155"/>
              <a:gd name="T38" fmla="*/ 3319 w 4152"/>
              <a:gd name="T39" fmla="*/ 1940 h 4155"/>
              <a:gd name="T40" fmla="*/ 3771 w 4152"/>
              <a:gd name="T41" fmla="*/ 1473 h 4155"/>
              <a:gd name="T42" fmla="*/ 3035 w 4152"/>
              <a:gd name="T43" fmla="*/ 1823 h 4155"/>
              <a:gd name="T44" fmla="*/ 1181 w 4152"/>
              <a:gd name="T45" fmla="*/ 1385 h 4155"/>
              <a:gd name="T46" fmla="*/ 1939 w 4152"/>
              <a:gd name="T47" fmla="*/ 1940 h 4155"/>
              <a:gd name="T48" fmla="*/ 327 w 4152"/>
              <a:gd name="T49" fmla="*/ 1653 h 4155"/>
              <a:gd name="T50" fmla="*/ 849 w 4152"/>
              <a:gd name="T51" fmla="*/ 1711 h 4155"/>
              <a:gd name="T52" fmla="*/ 2908 w 4152"/>
              <a:gd name="T53" fmla="*/ 531 h 4155"/>
              <a:gd name="T54" fmla="*/ 3179 w 4152"/>
              <a:gd name="T55" fmla="*/ 1108 h 4155"/>
              <a:gd name="T56" fmla="*/ 3226 w 4152"/>
              <a:gd name="T57" fmla="*/ 694 h 4155"/>
              <a:gd name="T58" fmla="*/ 1200 w 4152"/>
              <a:gd name="T59" fmla="*/ 505 h 4155"/>
              <a:gd name="T60" fmla="*/ 691 w 4152"/>
              <a:gd name="T61" fmla="*/ 928 h 4155"/>
              <a:gd name="T62" fmla="*/ 1095 w 4152"/>
              <a:gd name="T63" fmla="*/ 800 h 4155"/>
              <a:gd name="T64" fmla="*/ 2213 w 4152"/>
              <a:gd name="T65" fmla="*/ 1108 h 4155"/>
              <a:gd name="T66" fmla="*/ 2681 w 4152"/>
              <a:gd name="T67" fmla="*/ 671 h 4155"/>
              <a:gd name="T68" fmla="*/ 2343 w 4152"/>
              <a:gd name="T69" fmla="*/ 346 h 4155"/>
              <a:gd name="T70" fmla="*/ 1748 w 4152"/>
              <a:gd name="T71" fmla="*/ 383 h 4155"/>
              <a:gd name="T72" fmla="*/ 1423 w 4152"/>
              <a:gd name="T73" fmla="*/ 748 h 4155"/>
              <a:gd name="T74" fmla="*/ 1939 w 4152"/>
              <a:gd name="T75" fmla="*/ 295 h 4155"/>
              <a:gd name="T76" fmla="*/ 2577 w 4152"/>
              <a:gd name="T77" fmla="*/ 60 h 4155"/>
              <a:gd name="T78" fmla="*/ 3227 w 4152"/>
              <a:gd name="T79" fmla="*/ 349 h 4155"/>
              <a:gd name="T80" fmla="*/ 3736 w 4152"/>
              <a:gd name="T81" fmla="*/ 830 h 4155"/>
              <a:gd name="T82" fmla="*/ 4058 w 4152"/>
              <a:gd name="T83" fmla="*/ 1459 h 4155"/>
              <a:gd name="T84" fmla="*/ 4152 w 4152"/>
              <a:gd name="T85" fmla="*/ 2215 h 4155"/>
              <a:gd name="T86" fmla="*/ 4019 w 4152"/>
              <a:gd name="T87" fmla="*/ 2809 h 4155"/>
              <a:gd name="T88" fmla="*/ 3663 w 4152"/>
              <a:gd name="T89" fmla="*/ 3417 h 4155"/>
              <a:gd name="T90" fmla="*/ 3127 w 4152"/>
              <a:gd name="T91" fmla="*/ 3869 h 4155"/>
              <a:gd name="T92" fmla="*/ 2458 w 4152"/>
              <a:gd name="T93" fmla="*/ 4118 h 4155"/>
              <a:gd name="T94" fmla="*/ 1814 w 4152"/>
              <a:gd name="T95" fmla="*/ 4137 h 4155"/>
              <a:gd name="T96" fmla="*/ 1129 w 4152"/>
              <a:gd name="T97" fmla="*/ 3926 h 4155"/>
              <a:gd name="T98" fmla="*/ 567 w 4152"/>
              <a:gd name="T99" fmla="*/ 3504 h 4155"/>
              <a:gd name="T100" fmla="*/ 177 w 4152"/>
              <a:gd name="T101" fmla="*/ 2919 h 4155"/>
              <a:gd name="T102" fmla="*/ 4 w 4152"/>
              <a:gd name="T103" fmla="*/ 2215 h 4155"/>
              <a:gd name="T104" fmla="*/ 60 w 4152"/>
              <a:gd name="T105" fmla="*/ 1576 h 4155"/>
              <a:gd name="T106" fmla="*/ 349 w 4152"/>
              <a:gd name="T107" fmla="*/ 925 h 4155"/>
              <a:gd name="T108" fmla="*/ 829 w 4152"/>
              <a:gd name="T109" fmla="*/ 417 h 4155"/>
              <a:gd name="T110" fmla="*/ 1458 w 4152"/>
              <a:gd name="T111" fmla="*/ 93 h 4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152" h="4155">
                <a:moveTo>
                  <a:pt x="3179" y="3047"/>
                </a:moveTo>
                <a:lnTo>
                  <a:pt x="3143" y="3154"/>
                </a:lnTo>
                <a:lnTo>
                  <a:pt x="3101" y="3257"/>
                </a:lnTo>
                <a:lnTo>
                  <a:pt x="3059" y="3355"/>
                </a:lnTo>
                <a:lnTo>
                  <a:pt x="3011" y="3450"/>
                </a:lnTo>
                <a:lnTo>
                  <a:pt x="2961" y="3538"/>
                </a:lnTo>
                <a:lnTo>
                  <a:pt x="2908" y="3622"/>
                </a:lnTo>
                <a:lnTo>
                  <a:pt x="2852" y="3702"/>
                </a:lnTo>
                <a:lnTo>
                  <a:pt x="2952" y="3650"/>
                </a:lnTo>
                <a:lnTo>
                  <a:pt x="3047" y="3593"/>
                </a:lnTo>
                <a:lnTo>
                  <a:pt x="3139" y="3530"/>
                </a:lnTo>
                <a:lnTo>
                  <a:pt x="3226" y="3461"/>
                </a:lnTo>
                <a:lnTo>
                  <a:pt x="3310" y="3388"/>
                </a:lnTo>
                <a:lnTo>
                  <a:pt x="3388" y="3310"/>
                </a:lnTo>
                <a:lnTo>
                  <a:pt x="3461" y="3227"/>
                </a:lnTo>
                <a:lnTo>
                  <a:pt x="3529" y="3139"/>
                </a:lnTo>
                <a:lnTo>
                  <a:pt x="3592" y="3047"/>
                </a:lnTo>
                <a:lnTo>
                  <a:pt x="3179" y="3047"/>
                </a:lnTo>
                <a:close/>
                <a:moveTo>
                  <a:pt x="2213" y="3047"/>
                </a:moveTo>
                <a:lnTo>
                  <a:pt x="2213" y="3860"/>
                </a:lnTo>
                <a:lnTo>
                  <a:pt x="2279" y="3839"/>
                </a:lnTo>
                <a:lnTo>
                  <a:pt x="2343" y="3809"/>
                </a:lnTo>
                <a:lnTo>
                  <a:pt x="2404" y="3772"/>
                </a:lnTo>
                <a:lnTo>
                  <a:pt x="2464" y="3728"/>
                </a:lnTo>
                <a:lnTo>
                  <a:pt x="2521" y="3677"/>
                </a:lnTo>
                <a:lnTo>
                  <a:pt x="2578" y="3619"/>
                </a:lnTo>
                <a:lnTo>
                  <a:pt x="2631" y="3554"/>
                </a:lnTo>
                <a:lnTo>
                  <a:pt x="2681" y="3484"/>
                </a:lnTo>
                <a:lnTo>
                  <a:pt x="2729" y="3407"/>
                </a:lnTo>
                <a:lnTo>
                  <a:pt x="2774" y="3325"/>
                </a:lnTo>
                <a:lnTo>
                  <a:pt x="2817" y="3237"/>
                </a:lnTo>
                <a:lnTo>
                  <a:pt x="2856" y="3145"/>
                </a:lnTo>
                <a:lnTo>
                  <a:pt x="2893" y="3047"/>
                </a:lnTo>
                <a:lnTo>
                  <a:pt x="2213" y="3047"/>
                </a:lnTo>
                <a:close/>
                <a:moveTo>
                  <a:pt x="1259" y="3047"/>
                </a:moveTo>
                <a:lnTo>
                  <a:pt x="1296" y="3145"/>
                </a:lnTo>
                <a:lnTo>
                  <a:pt x="1335" y="3237"/>
                </a:lnTo>
                <a:lnTo>
                  <a:pt x="1378" y="3325"/>
                </a:lnTo>
                <a:lnTo>
                  <a:pt x="1423" y="3407"/>
                </a:lnTo>
                <a:lnTo>
                  <a:pt x="1471" y="3484"/>
                </a:lnTo>
                <a:lnTo>
                  <a:pt x="1521" y="3554"/>
                </a:lnTo>
                <a:lnTo>
                  <a:pt x="1574" y="3619"/>
                </a:lnTo>
                <a:lnTo>
                  <a:pt x="1631" y="3677"/>
                </a:lnTo>
                <a:lnTo>
                  <a:pt x="1688" y="3728"/>
                </a:lnTo>
                <a:lnTo>
                  <a:pt x="1748" y="3772"/>
                </a:lnTo>
                <a:lnTo>
                  <a:pt x="1809" y="3809"/>
                </a:lnTo>
                <a:lnTo>
                  <a:pt x="1873" y="3839"/>
                </a:lnTo>
                <a:lnTo>
                  <a:pt x="1939" y="3860"/>
                </a:lnTo>
                <a:lnTo>
                  <a:pt x="1939" y="3047"/>
                </a:lnTo>
                <a:lnTo>
                  <a:pt x="1259" y="3047"/>
                </a:lnTo>
                <a:close/>
                <a:moveTo>
                  <a:pt x="560" y="3047"/>
                </a:moveTo>
                <a:lnTo>
                  <a:pt x="623" y="3139"/>
                </a:lnTo>
                <a:lnTo>
                  <a:pt x="691" y="3227"/>
                </a:lnTo>
                <a:lnTo>
                  <a:pt x="764" y="3310"/>
                </a:lnTo>
                <a:lnTo>
                  <a:pt x="842" y="3388"/>
                </a:lnTo>
                <a:lnTo>
                  <a:pt x="926" y="3461"/>
                </a:lnTo>
                <a:lnTo>
                  <a:pt x="1013" y="3530"/>
                </a:lnTo>
                <a:lnTo>
                  <a:pt x="1105" y="3593"/>
                </a:lnTo>
                <a:lnTo>
                  <a:pt x="1200" y="3650"/>
                </a:lnTo>
                <a:lnTo>
                  <a:pt x="1300" y="3702"/>
                </a:lnTo>
                <a:lnTo>
                  <a:pt x="1244" y="3624"/>
                </a:lnTo>
                <a:lnTo>
                  <a:pt x="1190" y="3539"/>
                </a:lnTo>
                <a:lnTo>
                  <a:pt x="1140" y="3450"/>
                </a:lnTo>
                <a:lnTo>
                  <a:pt x="1093" y="3355"/>
                </a:lnTo>
                <a:lnTo>
                  <a:pt x="1049" y="3257"/>
                </a:lnTo>
                <a:lnTo>
                  <a:pt x="1009" y="3154"/>
                </a:lnTo>
                <a:lnTo>
                  <a:pt x="973" y="3047"/>
                </a:lnTo>
                <a:lnTo>
                  <a:pt x="560" y="3047"/>
                </a:lnTo>
                <a:close/>
                <a:moveTo>
                  <a:pt x="3319" y="2215"/>
                </a:moveTo>
                <a:lnTo>
                  <a:pt x="3313" y="2331"/>
                </a:lnTo>
                <a:lnTo>
                  <a:pt x="3303" y="2444"/>
                </a:lnTo>
                <a:lnTo>
                  <a:pt x="3289" y="2555"/>
                </a:lnTo>
                <a:lnTo>
                  <a:pt x="3271" y="2664"/>
                </a:lnTo>
                <a:lnTo>
                  <a:pt x="3251" y="2770"/>
                </a:lnTo>
                <a:lnTo>
                  <a:pt x="3737" y="2770"/>
                </a:lnTo>
                <a:lnTo>
                  <a:pt x="3771" y="2682"/>
                </a:lnTo>
                <a:lnTo>
                  <a:pt x="3800" y="2592"/>
                </a:lnTo>
                <a:lnTo>
                  <a:pt x="3825" y="2502"/>
                </a:lnTo>
                <a:lnTo>
                  <a:pt x="3845" y="2407"/>
                </a:lnTo>
                <a:lnTo>
                  <a:pt x="3860" y="2313"/>
                </a:lnTo>
                <a:lnTo>
                  <a:pt x="3870" y="2215"/>
                </a:lnTo>
                <a:lnTo>
                  <a:pt x="3319" y="2215"/>
                </a:lnTo>
                <a:close/>
                <a:moveTo>
                  <a:pt x="2213" y="2215"/>
                </a:moveTo>
                <a:lnTo>
                  <a:pt x="2213" y="2770"/>
                </a:lnTo>
                <a:lnTo>
                  <a:pt x="2971" y="2770"/>
                </a:lnTo>
                <a:lnTo>
                  <a:pt x="2992" y="2664"/>
                </a:lnTo>
                <a:lnTo>
                  <a:pt x="3011" y="2556"/>
                </a:lnTo>
                <a:lnTo>
                  <a:pt x="3025" y="2445"/>
                </a:lnTo>
                <a:lnTo>
                  <a:pt x="3036" y="2332"/>
                </a:lnTo>
                <a:lnTo>
                  <a:pt x="3042" y="2215"/>
                </a:lnTo>
                <a:lnTo>
                  <a:pt x="2213" y="2215"/>
                </a:lnTo>
                <a:close/>
                <a:moveTo>
                  <a:pt x="1110" y="2215"/>
                </a:moveTo>
                <a:lnTo>
                  <a:pt x="1116" y="2332"/>
                </a:lnTo>
                <a:lnTo>
                  <a:pt x="1127" y="2445"/>
                </a:lnTo>
                <a:lnTo>
                  <a:pt x="1141" y="2556"/>
                </a:lnTo>
                <a:lnTo>
                  <a:pt x="1160" y="2664"/>
                </a:lnTo>
                <a:lnTo>
                  <a:pt x="1181" y="2770"/>
                </a:lnTo>
                <a:lnTo>
                  <a:pt x="1939" y="2770"/>
                </a:lnTo>
                <a:lnTo>
                  <a:pt x="1939" y="2215"/>
                </a:lnTo>
                <a:lnTo>
                  <a:pt x="1110" y="2215"/>
                </a:lnTo>
                <a:close/>
                <a:moveTo>
                  <a:pt x="282" y="2215"/>
                </a:moveTo>
                <a:lnTo>
                  <a:pt x="292" y="2313"/>
                </a:lnTo>
                <a:lnTo>
                  <a:pt x="307" y="2407"/>
                </a:lnTo>
                <a:lnTo>
                  <a:pt x="327" y="2502"/>
                </a:lnTo>
                <a:lnTo>
                  <a:pt x="352" y="2592"/>
                </a:lnTo>
                <a:lnTo>
                  <a:pt x="381" y="2682"/>
                </a:lnTo>
                <a:lnTo>
                  <a:pt x="415" y="2770"/>
                </a:lnTo>
                <a:lnTo>
                  <a:pt x="901" y="2770"/>
                </a:lnTo>
                <a:lnTo>
                  <a:pt x="881" y="2664"/>
                </a:lnTo>
                <a:lnTo>
                  <a:pt x="863" y="2555"/>
                </a:lnTo>
                <a:lnTo>
                  <a:pt x="849" y="2444"/>
                </a:lnTo>
                <a:lnTo>
                  <a:pt x="839" y="2331"/>
                </a:lnTo>
                <a:lnTo>
                  <a:pt x="833" y="2215"/>
                </a:lnTo>
                <a:lnTo>
                  <a:pt x="282" y="2215"/>
                </a:lnTo>
                <a:close/>
                <a:moveTo>
                  <a:pt x="3251" y="1385"/>
                </a:moveTo>
                <a:lnTo>
                  <a:pt x="3271" y="1491"/>
                </a:lnTo>
                <a:lnTo>
                  <a:pt x="3289" y="1600"/>
                </a:lnTo>
                <a:lnTo>
                  <a:pt x="3303" y="1711"/>
                </a:lnTo>
                <a:lnTo>
                  <a:pt x="3313" y="1824"/>
                </a:lnTo>
                <a:lnTo>
                  <a:pt x="3319" y="1940"/>
                </a:lnTo>
                <a:lnTo>
                  <a:pt x="3870" y="1940"/>
                </a:lnTo>
                <a:lnTo>
                  <a:pt x="3860" y="1842"/>
                </a:lnTo>
                <a:lnTo>
                  <a:pt x="3845" y="1748"/>
                </a:lnTo>
                <a:lnTo>
                  <a:pt x="3825" y="1653"/>
                </a:lnTo>
                <a:lnTo>
                  <a:pt x="3800" y="1563"/>
                </a:lnTo>
                <a:lnTo>
                  <a:pt x="3771" y="1473"/>
                </a:lnTo>
                <a:lnTo>
                  <a:pt x="3737" y="1385"/>
                </a:lnTo>
                <a:lnTo>
                  <a:pt x="3251" y="1385"/>
                </a:lnTo>
                <a:close/>
                <a:moveTo>
                  <a:pt x="2213" y="1385"/>
                </a:moveTo>
                <a:lnTo>
                  <a:pt x="2213" y="1940"/>
                </a:lnTo>
                <a:lnTo>
                  <a:pt x="3042" y="1940"/>
                </a:lnTo>
                <a:lnTo>
                  <a:pt x="3035" y="1823"/>
                </a:lnTo>
                <a:lnTo>
                  <a:pt x="3025" y="1710"/>
                </a:lnTo>
                <a:lnTo>
                  <a:pt x="3010" y="1599"/>
                </a:lnTo>
                <a:lnTo>
                  <a:pt x="2992" y="1491"/>
                </a:lnTo>
                <a:lnTo>
                  <a:pt x="2971" y="1385"/>
                </a:lnTo>
                <a:lnTo>
                  <a:pt x="2213" y="1385"/>
                </a:lnTo>
                <a:close/>
                <a:moveTo>
                  <a:pt x="1181" y="1385"/>
                </a:moveTo>
                <a:lnTo>
                  <a:pt x="1160" y="1491"/>
                </a:lnTo>
                <a:lnTo>
                  <a:pt x="1141" y="1599"/>
                </a:lnTo>
                <a:lnTo>
                  <a:pt x="1127" y="1710"/>
                </a:lnTo>
                <a:lnTo>
                  <a:pt x="1116" y="1823"/>
                </a:lnTo>
                <a:lnTo>
                  <a:pt x="1110" y="1940"/>
                </a:lnTo>
                <a:lnTo>
                  <a:pt x="1939" y="1940"/>
                </a:lnTo>
                <a:lnTo>
                  <a:pt x="1939" y="1385"/>
                </a:lnTo>
                <a:lnTo>
                  <a:pt x="1181" y="1385"/>
                </a:lnTo>
                <a:close/>
                <a:moveTo>
                  <a:pt x="415" y="1385"/>
                </a:moveTo>
                <a:lnTo>
                  <a:pt x="381" y="1473"/>
                </a:lnTo>
                <a:lnTo>
                  <a:pt x="352" y="1563"/>
                </a:lnTo>
                <a:lnTo>
                  <a:pt x="327" y="1653"/>
                </a:lnTo>
                <a:lnTo>
                  <a:pt x="307" y="1748"/>
                </a:lnTo>
                <a:lnTo>
                  <a:pt x="292" y="1842"/>
                </a:lnTo>
                <a:lnTo>
                  <a:pt x="282" y="1940"/>
                </a:lnTo>
                <a:lnTo>
                  <a:pt x="833" y="1940"/>
                </a:lnTo>
                <a:lnTo>
                  <a:pt x="839" y="1824"/>
                </a:lnTo>
                <a:lnTo>
                  <a:pt x="849" y="1711"/>
                </a:lnTo>
                <a:lnTo>
                  <a:pt x="863" y="1600"/>
                </a:lnTo>
                <a:lnTo>
                  <a:pt x="881" y="1491"/>
                </a:lnTo>
                <a:lnTo>
                  <a:pt x="901" y="1385"/>
                </a:lnTo>
                <a:lnTo>
                  <a:pt x="415" y="1385"/>
                </a:lnTo>
                <a:close/>
                <a:moveTo>
                  <a:pt x="2852" y="453"/>
                </a:moveTo>
                <a:lnTo>
                  <a:pt x="2908" y="531"/>
                </a:lnTo>
                <a:lnTo>
                  <a:pt x="2962" y="616"/>
                </a:lnTo>
                <a:lnTo>
                  <a:pt x="3012" y="705"/>
                </a:lnTo>
                <a:lnTo>
                  <a:pt x="3059" y="800"/>
                </a:lnTo>
                <a:lnTo>
                  <a:pt x="3103" y="898"/>
                </a:lnTo>
                <a:lnTo>
                  <a:pt x="3143" y="1001"/>
                </a:lnTo>
                <a:lnTo>
                  <a:pt x="3179" y="1108"/>
                </a:lnTo>
                <a:lnTo>
                  <a:pt x="3592" y="1108"/>
                </a:lnTo>
                <a:lnTo>
                  <a:pt x="3529" y="1016"/>
                </a:lnTo>
                <a:lnTo>
                  <a:pt x="3461" y="928"/>
                </a:lnTo>
                <a:lnTo>
                  <a:pt x="3388" y="845"/>
                </a:lnTo>
                <a:lnTo>
                  <a:pt x="3310" y="767"/>
                </a:lnTo>
                <a:lnTo>
                  <a:pt x="3226" y="694"/>
                </a:lnTo>
                <a:lnTo>
                  <a:pt x="3139" y="625"/>
                </a:lnTo>
                <a:lnTo>
                  <a:pt x="3047" y="562"/>
                </a:lnTo>
                <a:lnTo>
                  <a:pt x="2952" y="505"/>
                </a:lnTo>
                <a:lnTo>
                  <a:pt x="2852" y="453"/>
                </a:lnTo>
                <a:close/>
                <a:moveTo>
                  <a:pt x="1300" y="453"/>
                </a:moveTo>
                <a:lnTo>
                  <a:pt x="1200" y="505"/>
                </a:lnTo>
                <a:lnTo>
                  <a:pt x="1105" y="562"/>
                </a:lnTo>
                <a:lnTo>
                  <a:pt x="1013" y="625"/>
                </a:lnTo>
                <a:lnTo>
                  <a:pt x="926" y="694"/>
                </a:lnTo>
                <a:lnTo>
                  <a:pt x="842" y="767"/>
                </a:lnTo>
                <a:lnTo>
                  <a:pt x="764" y="845"/>
                </a:lnTo>
                <a:lnTo>
                  <a:pt x="691" y="928"/>
                </a:lnTo>
                <a:lnTo>
                  <a:pt x="623" y="1016"/>
                </a:lnTo>
                <a:lnTo>
                  <a:pt x="560" y="1108"/>
                </a:lnTo>
                <a:lnTo>
                  <a:pt x="974" y="1108"/>
                </a:lnTo>
                <a:lnTo>
                  <a:pt x="1010" y="1001"/>
                </a:lnTo>
                <a:lnTo>
                  <a:pt x="1051" y="898"/>
                </a:lnTo>
                <a:lnTo>
                  <a:pt x="1095" y="800"/>
                </a:lnTo>
                <a:lnTo>
                  <a:pt x="1141" y="705"/>
                </a:lnTo>
                <a:lnTo>
                  <a:pt x="1191" y="616"/>
                </a:lnTo>
                <a:lnTo>
                  <a:pt x="1244" y="531"/>
                </a:lnTo>
                <a:lnTo>
                  <a:pt x="1300" y="453"/>
                </a:lnTo>
                <a:close/>
                <a:moveTo>
                  <a:pt x="2213" y="295"/>
                </a:moveTo>
                <a:lnTo>
                  <a:pt x="2213" y="1108"/>
                </a:lnTo>
                <a:lnTo>
                  <a:pt x="2893" y="1108"/>
                </a:lnTo>
                <a:lnTo>
                  <a:pt x="2856" y="1010"/>
                </a:lnTo>
                <a:lnTo>
                  <a:pt x="2817" y="918"/>
                </a:lnTo>
                <a:lnTo>
                  <a:pt x="2774" y="830"/>
                </a:lnTo>
                <a:lnTo>
                  <a:pt x="2729" y="748"/>
                </a:lnTo>
                <a:lnTo>
                  <a:pt x="2681" y="671"/>
                </a:lnTo>
                <a:lnTo>
                  <a:pt x="2631" y="601"/>
                </a:lnTo>
                <a:lnTo>
                  <a:pt x="2578" y="536"/>
                </a:lnTo>
                <a:lnTo>
                  <a:pt x="2521" y="478"/>
                </a:lnTo>
                <a:lnTo>
                  <a:pt x="2464" y="427"/>
                </a:lnTo>
                <a:lnTo>
                  <a:pt x="2404" y="383"/>
                </a:lnTo>
                <a:lnTo>
                  <a:pt x="2343" y="346"/>
                </a:lnTo>
                <a:lnTo>
                  <a:pt x="2279" y="316"/>
                </a:lnTo>
                <a:lnTo>
                  <a:pt x="2213" y="295"/>
                </a:lnTo>
                <a:close/>
                <a:moveTo>
                  <a:pt x="1939" y="295"/>
                </a:moveTo>
                <a:lnTo>
                  <a:pt x="1873" y="316"/>
                </a:lnTo>
                <a:lnTo>
                  <a:pt x="1809" y="346"/>
                </a:lnTo>
                <a:lnTo>
                  <a:pt x="1748" y="383"/>
                </a:lnTo>
                <a:lnTo>
                  <a:pt x="1688" y="427"/>
                </a:lnTo>
                <a:lnTo>
                  <a:pt x="1631" y="478"/>
                </a:lnTo>
                <a:lnTo>
                  <a:pt x="1574" y="536"/>
                </a:lnTo>
                <a:lnTo>
                  <a:pt x="1521" y="601"/>
                </a:lnTo>
                <a:lnTo>
                  <a:pt x="1471" y="671"/>
                </a:lnTo>
                <a:lnTo>
                  <a:pt x="1423" y="748"/>
                </a:lnTo>
                <a:lnTo>
                  <a:pt x="1378" y="830"/>
                </a:lnTo>
                <a:lnTo>
                  <a:pt x="1335" y="918"/>
                </a:lnTo>
                <a:lnTo>
                  <a:pt x="1296" y="1010"/>
                </a:lnTo>
                <a:lnTo>
                  <a:pt x="1259" y="1108"/>
                </a:lnTo>
                <a:lnTo>
                  <a:pt x="1939" y="1108"/>
                </a:lnTo>
                <a:lnTo>
                  <a:pt x="1939" y="295"/>
                </a:lnTo>
                <a:close/>
                <a:moveTo>
                  <a:pt x="1939" y="0"/>
                </a:moveTo>
                <a:lnTo>
                  <a:pt x="2213" y="0"/>
                </a:lnTo>
                <a:lnTo>
                  <a:pt x="2213" y="4"/>
                </a:lnTo>
                <a:lnTo>
                  <a:pt x="2338" y="16"/>
                </a:lnTo>
                <a:lnTo>
                  <a:pt x="2458" y="35"/>
                </a:lnTo>
                <a:lnTo>
                  <a:pt x="2577" y="60"/>
                </a:lnTo>
                <a:lnTo>
                  <a:pt x="2694" y="93"/>
                </a:lnTo>
                <a:lnTo>
                  <a:pt x="2807" y="132"/>
                </a:lnTo>
                <a:lnTo>
                  <a:pt x="2916" y="178"/>
                </a:lnTo>
                <a:lnTo>
                  <a:pt x="3023" y="229"/>
                </a:lnTo>
                <a:lnTo>
                  <a:pt x="3127" y="286"/>
                </a:lnTo>
                <a:lnTo>
                  <a:pt x="3227" y="349"/>
                </a:lnTo>
                <a:lnTo>
                  <a:pt x="3323" y="417"/>
                </a:lnTo>
                <a:lnTo>
                  <a:pt x="3415" y="490"/>
                </a:lnTo>
                <a:lnTo>
                  <a:pt x="3502" y="568"/>
                </a:lnTo>
                <a:lnTo>
                  <a:pt x="3585" y="651"/>
                </a:lnTo>
                <a:lnTo>
                  <a:pt x="3663" y="738"/>
                </a:lnTo>
                <a:lnTo>
                  <a:pt x="3736" y="830"/>
                </a:lnTo>
                <a:lnTo>
                  <a:pt x="3803" y="925"/>
                </a:lnTo>
                <a:lnTo>
                  <a:pt x="3866" y="1026"/>
                </a:lnTo>
                <a:lnTo>
                  <a:pt x="3923" y="1129"/>
                </a:lnTo>
                <a:lnTo>
                  <a:pt x="3975" y="1236"/>
                </a:lnTo>
                <a:lnTo>
                  <a:pt x="4019" y="1346"/>
                </a:lnTo>
                <a:lnTo>
                  <a:pt x="4058" y="1459"/>
                </a:lnTo>
                <a:lnTo>
                  <a:pt x="4090" y="1576"/>
                </a:lnTo>
                <a:lnTo>
                  <a:pt x="4116" y="1695"/>
                </a:lnTo>
                <a:lnTo>
                  <a:pt x="4134" y="1816"/>
                </a:lnTo>
                <a:lnTo>
                  <a:pt x="4147" y="1940"/>
                </a:lnTo>
                <a:lnTo>
                  <a:pt x="4152" y="1940"/>
                </a:lnTo>
                <a:lnTo>
                  <a:pt x="4152" y="2215"/>
                </a:lnTo>
                <a:lnTo>
                  <a:pt x="4147" y="2215"/>
                </a:lnTo>
                <a:lnTo>
                  <a:pt x="4134" y="2339"/>
                </a:lnTo>
                <a:lnTo>
                  <a:pt x="4116" y="2460"/>
                </a:lnTo>
                <a:lnTo>
                  <a:pt x="4090" y="2579"/>
                </a:lnTo>
                <a:lnTo>
                  <a:pt x="4058" y="2696"/>
                </a:lnTo>
                <a:lnTo>
                  <a:pt x="4019" y="2809"/>
                </a:lnTo>
                <a:lnTo>
                  <a:pt x="3975" y="2919"/>
                </a:lnTo>
                <a:lnTo>
                  <a:pt x="3923" y="3026"/>
                </a:lnTo>
                <a:lnTo>
                  <a:pt x="3866" y="3129"/>
                </a:lnTo>
                <a:lnTo>
                  <a:pt x="3803" y="3230"/>
                </a:lnTo>
                <a:lnTo>
                  <a:pt x="3736" y="3325"/>
                </a:lnTo>
                <a:lnTo>
                  <a:pt x="3663" y="3417"/>
                </a:lnTo>
                <a:lnTo>
                  <a:pt x="3585" y="3504"/>
                </a:lnTo>
                <a:lnTo>
                  <a:pt x="3502" y="3587"/>
                </a:lnTo>
                <a:lnTo>
                  <a:pt x="3415" y="3665"/>
                </a:lnTo>
                <a:lnTo>
                  <a:pt x="3323" y="3738"/>
                </a:lnTo>
                <a:lnTo>
                  <a:pt x="3227" y="3806"/>
                </a:lnTo>
                <a:lnTo>
                  <a:pt x="3127" y="3869"/>
                </a:lnTo>
                <a:lnTo>
                  <a:pt x="3023" y="3926"/>
                </a:lnTo>
                <a:lnTo>
                  <a:pt x="2916" y="3977"/>
                </a:lnTo>
                <a:lnTo>
                  <a:pt x="2807" y="4022"/>
                </a:lnTo>
                <a:lnTo>
                  <a:pt x="2694" y="4061"/>
                </a:lnTo>
                <a:lnTo>
                  <a:pt x="2577" y="4093"/>
                </a:lnTo>
                <a:lnTo>
                  <a:pt x="2458" y="4118"/>
                </a:lnTo>
                <a:lnTo>
                  <a:pt x="2338" y="4137"/>
                </a:lnTo>
                <a:lnTo>
                  <a:pt x="2213" y="4150"/>
                </a:lnTo>
                <a:lnTo>
                  <a:pt x="2213" y="4155"/>
                </a:lnTo>
                <a:lnTo>
                  <a:pt x="1939" y="4155"/>
                </a:lnTo>
                <a:lnTo>
                  <a:pt x="1939" y="4150"/>
                </a:lnTo>
                <a:lnTo>
                  <a:pt x="1814" y="4137"/>
                </a:lnTo>
                <a:lnTo>
                  <a:pt x="1694" y="4118"/>
                </a:lnTo>
                <a:lnTo>
                  <a:pt x="1575" y="4093"/>
                </a:lnTo>
                <a:lnTo>
                  <a:pt x="1458" y="4061"/>
                </a:lnTo>
                <a:lnTo>
                  <a:pt x="1345" y="4022"/>
                </a:lnTo>
                <a:lnTo>
                  <a:pt x="1236" y="3977"/>
                </a:lnTo>
                <a:lnTo>
                  <a:pt x="1129" y="3926"/>
                </a:lnTo>
                <a:lnTo>
                  <a:pt x="1025" y="3869"/>
                </a:lnTo>
                <a:lnTo>
                  <a:pt x="925" y="3806"/>
                </a:lnTo>
                <a:lnTo>
                  <a:pt x="829" y="3738"/>
                </a:lnTo>
                <a:lnTo>
                  <a:pt x="737" y="3665"/>
                </a:lnTo>
                <a:lnTo>
                  <a:pt x="650" y="3587"/>
                </a:lnTo>
                <a:lnTo>
                  <a:pt x="567" y="3504"/>
                </a:lnTo>
                <a:lnTo>
                  <a:pt x="489" y="3417"/>
                </a:lnTo>
                <a:lnTo>
                  <a:pt x="416" y="3325"/>
                </a:lnTo>
                <a:lnTo>
                  <a:pt x="349" y="3230"/>
                </a:lnTo>
                <a:lnTo>
                  <a:pt x="286" y="3129"/>
                </a:lnTo>
                <a:lnTo>
                  <a:pt x="229" y="3026"/>
                </a:lnTo>
                <a:lnTo>
                  <a:pt x="177" y="2919"/>
                </a:lnTo>
                <a:lnTo>
                  <a:pt x="132" y="2809"/>
                </a:lnTo>
                <a:lnTo>
                  <a:pt x="93" y="2696"/>
                </a:lnTo>
                <a:lnTo>
                  <a:pt x="60" y="2579"/>
                </a:lnTo>
                <a:lnTo>
                  <a:pt x="35" y="2460"/>
                </a:lnTo>
                <a:lnTo>
                  <a:pt x="16" y="2339"/>
                </a:lnTo>
                <a:lnTo>
                  <a:pt x="4" y="2215"/>
                </a:lnTo>
                <a:lnTo>
                  <a:pt x="0" y="2215"/>
                </a:lnTo>
                <a:lnTo>
                  <a:pt x="0" y="1940"/>
                </a:lnTo>
                <a:lnTo>
                  <a:pt x="4" y="1940"/>
                </a:lnTo>
                <a:lnTo>
                  <a:pt x="16" y="1816"/>
                </a:lnTo>
                <a:lnTo>
                  <a:pt x="35" y="1695"/>
                </a:lnTo>
                <a:lnTo>
                  <a:pt x="60" y="1576"/>
                </a:lnTo>
                <a:lnTo>
                  <a:pt x="93" y="1459"/>
                </a:lnTo>
                <a:lnTo>
                  <a:pt x="132" y="1346"/>
                </a:lnTo>
                <a:lnTo>
                  <a:pt x="177" y="1236"/>
                </a:lnTo>
                <a:lnTo>
                  <a:pt x="229" y="1129"/>
                </a:lnTo>
                <a:lnTo>
                  <a:pt x="286" y="1026"/>
                </a:lnTo>
                <a:lnTo>
                  <a:pt x="349" y="925"/>
                </a:lnTo>
                <a:lnTo>
                  <a:pt x="416" y="830"/>
                </a:lnTo>
                <a:lnTo>
                  <a:pt x="489" y="738"/>
                </a:lnTo>
                <a:lnTo>
                  <a:pt x="567" y="651"/>
                </a:lnTo>
                <a:lnTo>
                  <a:pt x="650" y="568"/>
                </a:lnTo>
                <a:lnTo>
                  <a:pt x="737" y="490"/>
                </a:lnTo>
                <a:lnTo>
                  <a:pt x="829" y="417"/>
                </a:lnTo>
                <a:lnTo>
                  <a:pt x="925" y="349"/>
                </a:lnTo>
                <a:lnTo>
                  <a:pt x="1025" y="286"/>
                </a:lnTo>
                <a:lnTo>
                  <a:pt x="1129" y="229"/>
                </a:lnTo>
                <a:lnTo>
                  <a:pt x="1236" y="178"/>
                </a:lnTo>
                <a:lnTo>
                  <a:pt x="1345" y="132"/>
                </a:lnTo>
                <a:lnTo>
                  <a:pt x="1458" y="93"/>
                </a:lnTo>
                <a:lnTo>
                  <a:pt x="1575" y="60"/>
                </a:lnTo>
                <a:lnTo>
                  <a:pt x="1694" y="35"/>
                </a:lnTo>
                <a:lnTo>
                  <a:pt x="1814" y="16"/>
                </a:lnTo>
                <a:lnTo>
                  <a:pt x="1939" y="4"/>
                </a:lnTo>
                <a:lnTo>
                  <a:pt x="193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13" name="Group 112"/>
          <p:cNvGrpSpPr/>
          <p:nvPr/>
        </p:nvGrpSpPr>
        <p:grpSpPr>
          <a:xfrm>
            <a:off x="7613783" y="3142625"/>
            <a:ext cx="480744" cy="523385"/>
            <a:chOff x="3346450" y="4106863"/>
            <a:chExt cx="2008188" cy="1987549"/>
          </a:xfrm>
          <a:solidFill>
            <a:schemeClr val="bg1"/>
          </a:solidFill>
        </p:grpSpPr>
        <p:sp>
          <p:nvSpPr>
            <p:cNvPr id="114" name="Freeform 31"/>
            <p:cNvSpPr>
              <a:spLocks noEditPoints="1"/>
            </p:cNvSpPr>
            <p:nvPr/>
          </p:nvSpPr>
          <p:spPr bwMode="auto">
            <a:xfrm>
              <a:off x="3346450" y="4292600"/>
              <a:ext cx="1828800" cy="1801812"/>
            </a:xfrm>
            <a:custGeom>
              <a:avLst/>
              <a:gdLst>
                <a:gd name="T0" fmla="*/ 288 w 3456"/>
                <a:gd name="T1" fmla="*/ 1479 h 3405"/>
                <a:gd name="T2" fmla="*/ 245 w 3456"/>
                <a:gd name="T3" fmla="*/ 1531 h 3405"/>
                <a:gd name="T4" fmla="*/ 239 w 3456"/>
                <a:gd name="T5" fmla="*/ 1598 h 3405"/>
                <a:gd name="T6" fmla="*/ 272 w 3456"/>
                <a:gd name="T7" fmla="*/ 1658 h 3405"/>
                <a:gd name="T8" fmla="*/ 1819 w 3456"/>
                <a:gd name="T9" fmla="*/ 3162 h 3405"/>
                <a:gd name="T10" fmla="*/ 1876 w 3456"/>
                <a:gd name="T11" fmla="*/ 3170 h 3405"/>
                <a:gd name="T12" fmla="*/ 1932 w 3456"/>
                <a:gd name="T13" fmla="*/ 3150 h 3405"/>
                <a:gd name="T14" fmla="*/ 1975 w 3456"/>
                <a:gd name="T15" fmla="*/ 3096 h 3405"/>
                <a:gd name="T16" fmla="*/ 2394 w 3456"/>
                <a:gd name="T17" fmla="*/ 1574 h 3405"/>
                <a:gd name="T18" fmla="*/ 2182 w 3456"/>
                <a:gd name="T19" fmla="*/ 1434 h 3405"/>
                <a:gd name="T20" fmla="*/ 1968 w 3456"/>
                <a:gd name="T21" fmla="*/ 1347 h 3405"/>
                <a:gd name="T22" fmla="*/ 1756 w 3456"/>
                <a:gd name="T23" fmla="*/ 1299 h 3405"/>
                <a:gd name="T24" fmla="*/ 1542 w 3456"/>
                <a:gd name="T25" fmla="*/ 1269 h 3405"/>
                <a:gd name="T26" fmla="*/ 1329 w 3456"/>
                <a:gd name="T27" fmla="*/ 1240 h 3405"/>
                <a:gd name="T28" fmla="*/ 1116 w 3456"/>
                <a:gd name="T29" fmla="*/ 1196 h 3405"/>
                <a:gd name="T30" fmla="*/ 2217 w 3456"/>
                <a:gd name="T31" fmla="*/ 241 h 3405"/>
                <a:gd name="T32" fmla="*/ 2022 w 3456"/>
                <a:gd name="T33" fmla="*/ 433 h 3405"/>
                <a:gd name="T34" fmla="*/ 2022 w 3456"/>
                <a:gd name="T35" fmla="*/ 486 h 3405"/>
                <a:gd name="T36" fmla="*/ 1229 w 3456"/>
                <a:gd name="T37" fmla="*/ 1102 h 3405"/>
                <a:gd name="T38" fmla="*/ 1537 w 3456"/>
                <a:gd name="T39" fmla="*/ 1149 h 3405"/>
                <a:gd name="T40" fmla="*/ 1738 w 3456"/>
                <a:gd name="T41" fmla="*/ 1177 h 3405"/>
                <a:gd name="T42" fmla="*/ 1944 w 3456"/>
                <a:gd name="T43" fmla="*/ 1219 h 3405"/>
                <a:gd name="T44" fmla="*/ 2155 w 3456"/>
                <a:gd name="T45" fmla="*/ 1292 h 3405"/>
                <a:gd name="T46" fmla="*/ 2370 w 3456"/>
                <a:gd name="T47" fmla="*/ 1410 h 3405"/>
                <a:gd name="T48" fmla="*/ 2585 w 3456"/>
                <a:gd name="T49" fmla="*/ 1586 h 3405"/>
                <a:gd name="T50" fmla="*/ 2966 w 3456"/>
                <a:gd name="T51" fmla="*/ 1419 h 3405"/>
                <a:gd name="T52" fmla="*/ 3018 w 3456"/>
                <a:gd name="T53" fmla="*/ 1419 h 3405"/>
                <a:gd name="T54" fmla="*/ 3213 w 3456"/>
                <a:gd name="T55" fmla="*/ 1227 h 3405"/>
                <a:gd name="T56" fmla="*/ 3213 w 3456"/>
                <a:gd name="T57" fmla="*/ 1174 h 3405"/>
                <a:gd name="T58" fmla="*/ 2269 w 3456"/>
                <a:gd name="T59" fmla="*/ 241 h 3405"/>
                <a:gd name="T60" fmla="*/ 2244 w 3456"/>
                <a:gd name="T61" fmla="*/ 0 h 3405"/>
                <a:gd name="T62" fmla="*/ 2356 w 3456"/>
                <a:gd name="T63" fmla="*/ 23 h 3405"/>
                <a:gd name="T64" fmla="*/ 2454 w 3456"/>
                <a:gd name="T65" fmla="*/ 86 h 3405"/>
                <a:gd name="T66" fmla="*/ 3417 w 3456"/>
                <a:gd name="T67" fmla="*/ 1054 h 3405"/>
                <a:gd name="T68" fmla="*/ 3453 w 3456"/>
                <a:gd name="T69" fmla="*/ 1162 h 3405"/>
                <a:gd name="T70" fmla="*/ 3446 w 3456"/>
                <a:gd name="T71" fmla="*/ 1277 h 3405"/>
                <a:gd name="T72" fmla="*/ 3395 w 3456"/>
                <a:gd name="T73" fmla="*/ 1380 h 3405"/>
                <a:gd name="T74" fmla="*/ 3172 w 3456"/>
                <a:gd name="T75" fmla="*/ 1599 h 3405"/>
                <a:gd name="T76" fmla="*/ 3069 w 3456"/>
                <a:gd name="T77" fmla="*/ 1650 h 3405"/>
                <a:gd name="T78" fmla="*/ 2949 w 3456"/>
                <a:gd name="T79" fmla="*/ 1657 h 3405"/>
                <a:gd name="T80" fmla="*/ 2830 w 3456"/>
                <a:gd name="T81" fmla="*/ 1613 h 3405"/>
                <a:gd name="T82" fmla="*/ 2154 w 3456"/>
                <a:gd name="T83" fmla="*/ 3260 h 3405"/>
                <a:gd name="T84" fmla="*/ 2059 w 3456"/>
                <a:gd name="T85" fmla="*/ 3349 h 3405"/>
                <a:gd name="T86" fmla="*/ 1938 w 3456"/>
                <a:gd name="T87" fmla="*/ 3398 h 3405"/>
                <a:gd name="T88" fmla="*/ 1863 w 3456"/>
                <a:gd name="T89" fmla="*/ 3405 h 3405"/>
                <a:gd name="T90" fmla="*/ 1810 w 3456"/>
                <a:gd name="T91" fmla="*/ 3401 h 3405"/>
                <a:gd name="T92" fmla="*/ 1685 w 3456"/>
                <a:gd name="T93" fmla="*/ 3357 h 3405"/>
                <a:gd name="T94" fmla="*/ 104 w 3456"/>
                <a:gd name="T95" fmla="*/ 1825 h 3405"/>
                <a:gd name="T96" fmla="*/ 30 w 3456"/>
                <a:gd name="T97" fmla="*/ 1718 h 3405"/>
                <a:gd name="T98" fmla="*/ 0 w 3456"/>
                <a:gd name="T99" fmla="*/ 1596 h 3405"/>
                <a:gd name="T100" fmla="*/ 16 w 3456"/>
                <a:gd name="T101" fmla="*/ 1467 h 3405"/>
                <a:gd name="T102" fmla="*/ 76 w 3456"/>
                <a:gd name="T103" fmla="*/ 1356 h 3405"/>
                <a:gd name="T104" fmla="*/ 174 w 3456"/>
                <a:gd name="T105" fmla="*/ 1273 h 3405"/>
                <a:gd name="T106" fmla="*/ 1804 w 3456"/>
                <a:gd name="T107" fmla="*/ 579 h 3405"/>
                <a:gd name="T108" fmla="*/ 1779 w 3456"/>
                <a:gd name="T109" fmla="*/ 460 h 3405"/>
                <a:gd name="T110" fmla="*/ 1801 w 3456"/>
                <a:gd name="T111" fmla="*/ 347 h 3405"/>
                <a:gd name="T112" fmla="*/ 1865 w 3456"/>
                <a:gd name="T113" fmla="*/ 252 h 3405"/>
                <a:gd name="T114" fmla="*/ 2094 w 3456"/>
                <a:gd name="T115" fmla="*/ 39 h 3405"/>
                <a:gd name="T116" fmla="*/ 2204 w 3456"/>
                <a:gd name="T117" fmla="*/ 2 h 3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56" h="3405">
                  <a:moveTo>
                    <a:pt x="1045" y="1175"/>
                  </a:moveTo>
                  <a:lnTo>
                    <a:pt x="308" y="1467"/>
                  </a:lnTo>
                  <a:lnTo>
                    <a:pt x="288" y="1479"/>
                  </a:lnTo>
                  <a:lnTo>
                    <a:pt x="269" y="1494"/>
                  </a:lnTo>
                  <a:lnTo>
                    <a:pt x="256" y="1510"/>
                  </a:lnTo>
                  <a:lnTo>
                    <a:pt x="245" y="1531"/>
                  </a:lnTo>
                  <a:lnTo>
                    <a:pt x="238" y="1552"/>
                  </a:lnTo>
                  <a:lnTo>
                    <a:pt x="237" y="1577"/>
                  </a:lnTo>
                  <a:lnTo>
                    <a:pt x="239" y="1598"/>
                  </a:lnTo>
                  <a:lnTo>
                    <a:pt x="245" y="1620"/>
                  </a:lnTo>
                  <a:lnTo>
                    <a:pt x="256" y="1640"/>
                  </a:lnTo>
                  <a:lnTo>
                    <a:pt x="272" y="1658"/>
                  </a:lnTo>
                  <a:lnTo>
                    <a:pt x="1781" y="3136"/>
                  </a:lnTo>
                  <a:lnTo>
                    <a:pt x="1798" y="3151"/>
                  </a:lnTo>
                  <a:lnTo>
                    <a:pt x="1819" y="3162"/>
                  </a:lnTo>
                  <a:lnTo>
                    <a:pt x="1840" y="3168"/>
                  </a:lnTo>
                  <a:lnTo>
                    <a:pt x="1861" y="3170"/>
                  </a:lnTo>
                  <a:lnTo>
                    <a:pt x="1876" y="3170"/>
                  </a:lnTo>
                  <a:lnTo>
                    <a:pt x="1889" y="3168"/>
                  </a:lnTo>
                  <a:lnTo>
                    <a:pt x="1912" y="3161"/>
                  </a:lnTo>
                  <a:lnTo>
                    <a:pt x="1932" y="3150"/>
                  </a:lnTo>
                  <a:lnTo>
                    <a:pt x="1950" y="3135"/>
                  </a:lnTo>
                  <a:lnTo>
                    <a:pt x="1965" y="3116"/>
                  </a:lnTo>
                  <a:lnTo>
                    <a:pt x="1975" y="3096"/>
                  </a:lnTo>
                  <a:lnTo>
                    <a:pt x="2536" y="1706"/>
                  </a:lnTo>
                  <a:lnTo>
                    <a:pt x="2466" y="1635"/>
                  </a:lnTo>
                  <a:lnTo>
                    <a:pt x="2394" y="1574"/>
                  </a:lnTo>
                  <a:lnTo>
                    <a:pt x="2324" y="1520"/>
                  </a:lnTo>
                  <a:lnTo>
                    <a:pt x="2252" y="1473"/>
                  </a:lnTo>
                  <a:lnTo>
                    <a:pt x="2182" y="1434"/>
                  </a:lnTo>
                  <a:lnTo>
                    <a:pt x="2110" y="1400"/>
                  </a:lnTo>
                  <a:lnTo>
                    <a:pt x="2040" y="1371"/>
                  </a:lnTo>
                  <a:lnTo>
                    <a:pt x="1968" y="1347"/>
                  </a:lnTo>
                  <a:lnTo>
                    <a:pt x="1898" y="1328"/>
                  </a:lnTo>
                  <a:lnTo>
                    <a:pt x="1826" y="1312"/>
                  </a:lnTo>
                  <a:lnTo>
                    <a:pt x="1756" y="1299"/>
                  </a:lnTo>
                  <a:lnTo>
                    <a:pt x="1684" y="1287"/>
                  </a:lnTo>
                  <a:lnTo>
                    <a:pt x="1614" y="1277"/>
                  </a:lnTo>
                  <a:lnTo>
                    <a:pt x="1542" y="1269"/>
                  </a:lnTo>
                  <a:lnTo>
                    <a:pt x="1471" y="1259"/>
                  </a:lnTo>
                  <a:lnTo>
                    <a:pt x="1400" y="1251"/>
                  </a:lnTo>
                  <a:lnTo>
                    <a:pt x="1329" y="1240"/>
                  </a:lnTo>
                  <a:lnTo>
                    <a:pt x="1258" y="1228"/>
                  </a:lnTo>
                  <a:lnTo>
                    <a:pt x="1187" y="1214"/>
                  </a:lnTo>
                  <a:lnTo>
                    <a:pt x="1116" y="1196"/>
                  </a:lnTo>
                  <a:lnTo>
                    <a:pt x="1045" y="1175"/>
                  </a:lnTo>
                  <a:close/>
                  <a:moveTo>
                    <a:pt x="2234" y="235"/>
                  </a:moveTo>
                  <a:lnTo>
                    <a:pt x="2217" y="241"/>
                  </a:lnTo>
                  <a:lnTo>
                    <a:pt x="2201" y="252"/>
                  </a:lnTo>
                  <a:lnTo>
                    <a:pt x="2032" y="419"/>
                  </a:lnTo>
                  <a:lnTo>
                    <a:pt x="2022" y="433"/>
                  </a:lnTo>
                  <a:lnTo>
                    <a:pt x="2017" y="451"/>
                  </a:lnTo>
                  <a:lnTo>
                    <a:pt x="2017" y="469"/>
                  </a:lnTo>
                  <a:lnTo>
                    <a:pt x="2022" y="486"/>
                  </a:lnTo>
                  <a:lnTo>
                    <a:pt x="2032" y="500"/>
                  </a:lnTo>
                  <a:lnTo>
                    <a:pt x="2236" y="702"/>
                  </a:lnTo>
                  <a:lnTo>
                    <a:pt x="1229" y="1102"/>
                  </a:lnTo>
                  <a:lnTo>
                    <a:pt x="1330" y="1121"/>
                  </a:lnTo>
                  <a:lnTo>
                    <a:pt x="1433" y="1136"/>
                  </a:lnTo>
                  <a:lnTo>
                    <a:pt x="1537" y="1149"/>
                  </a:lnTo>
                  <a:lnTo>
                    <a:pt x="1603" y="1157"/>
                  </a:lnTo>
                  <a:lnTo>
                    <a:pt x="1670" y="1166"/>
                  </a:lnTo>
                  <a:lnTo>
                    <a:pt x="1738" y="1177"/>
                  </a:lnTo>
                  <a:lnTo>
                    <a:pt x="1806" y="1189"/>
                  </a:lnTo>
                  <a:lnTo>
                    <a:pt x="1875" y="1202"/>
                  </a:lnTo>
                  <a:lnTo>
                    <a:pt x="1944" y="1219"/>
                  </a:lnTo>
                  <a:lnTo>
                    <a:pt x="2014" y="1239"/>
                  </a:lnTo>
                  <a:lnTo>
                    <a:pt x="2085" y="1263"/>
                  </a:lnTo>
                  <a:lnTo>
                    <a:pt x="2155" y="1292"/>
                  </a:lnTo>
                  <a:lnTo>
                    <a:pt x="2227" y="1326"/>
                  </a:lnTo>
                  <a:lnTo>
                    <a:pt x="2298" y="1364"/>
                  </a:lnTo>
                  <a:lnTo>
                    <a:pt x="2370" y="1410"/>
                  </a:lnTo>
                  <a:lnTo>
                    <a:pt x="2441" y="1461"/>
                  </a:lnTo>
                  <a:lnTo>
                    <a:pt x="2513" y="1520"/>
                  </a:lnTo>
                  <a:lnTo>
                    <a:pt x="2585" y="1586"/>
                  </a:lnTo>
                  <a:lnTo>
                    <a:pt x="2740" y="1201"/>
                  </a:lnTo>
                  <a:lnTo>
                    <a:pt x="2950" y="1408"/>
                  </a:lnTo>
                  <a:lnTo>
                    <a:pt x="2966" y="1419"/>
                  </a:lnTo>
                  <a:lnTo>
                    <a:pt x="2983" y="1425"/>
                  </a:lnTo>
                  <a:lnTo>
                    <a:pt x="3001" y="1425"/>
                  </a:lnTo>
                  <a:lnTo>
                    <a:pt x="3018" y="1419"/>
                  </a:lnTo>
                  <a:lnTo>
                    <a:pt x="3034" y="1408"/>
                  </a:lnTo>
                  <a:lnTo>
                    <a:pt x="3201" y="1243"/>
                  </a:lnTo>
                  <a:lnTo>
                    <a:pt x="3213" y="1227"/>
                  </a:lnTo>
                  <a:lnTo>
                    <a:pt x="3218" y="1209"/>
                  </a:lnTo>
                  <a:lnTo>
                    <a:pt x="3218" y="1192"/>
                  </a:lnTo>
                  <a:lnTo>
                    <a:pt x="3213" y="1174"/>
                  </a:lnTo>
                  <a:lnTo>
                    <a:pt x="3201" y="1159"/>
                  </a:lnTo>
                  <a:lnTo>
                    <a:pt x="2285" y="252"/>
                  </a:lnTo>
                  <a:lnTo>
                    <a:pt x="2269" y="241"/>
                  </a:lnTo>
                  <a:lnTo>
                    <a:pt x="2252" y="235"/>
                  </a:lnTo>
                  <a:lnTo>
                    <a:pt x="2234" y="235"/>
                  </a:lnTo>
                  <a:close/>
                  <a:moveTo>
                    <a:pt x="2244" y="0"/>
                  </a:moveTo>
                  <a:lnTo>
                    <a:pt x="2282" y="2"/>
                  </a:lnTo>
                  <a:lnTo>
                    <a:pt x="2320" y="9"/>
                  </a:lnTo>
                  <a:lnTo>
                    <a:pt x="2356" y="23"/>
                  </a:lnTo>
                  <a:lnTo>
                    <a:pt x="2392" y="39"/>
                  </a:lnTo>
                  <a:lnTo>
                    <a:pt x="2423" y="60"/>
                  </a:lnTo>
                  <a:lnTo>
                    <a:pt x="2454" y="86"/>
                  </a:lnTo>
                  <a:lnTo>
                    <a:pt x="3370" y="993"/>
                  </a:lnTo>
                  <a:lnTo>
                    <a:pt x="3395" y="1023"/>
                  </a:lnTo>
                  <a:lnTo>
                    <a:pt x="3417" y="1054"/>
                  </a:lnTo>
                  <a:lnTo>
                    <a:pt x="3434" y="1089"/>
                  </a:lnTo>
                  <a:lnTo>
                    <a:pt x="3446" y="1125"/>
                  </a:lnTo>
                  <a:lnTo>
                    <a:pt x="3453" y="1162"/>
                  </a:lnTo>
                  <a:lnTo>
                    <a:pt x="3456" y="1201"/>
                  </a:lnTo>
                  <a:lnTo>
                    <a:pt x="3453" y="1240"/>
                  </a:lnTo>
                  <a:lnTo>
                    <a:pt x="3446" y="1277"/>
                  </a:lnTo>
                  <a:lnTo>
                    <a:pt x="3434" y="1314"/>
                  </a:lnTo>
                  <a:lnTo>
                    <a:pt x="3416" y="1348"/>
                  </a:lnTo>
                  <a:lnTo>
                    <a:pt x="3395" y="1380"/>
                  </a:lnTo>
                  <a:lnTo>
                    <a:pt x="3368" y="1410"/>
                  </a:lnTo>
                  <a:lnTo>
                    <a:pt x="3201" y="1574"/>
                  </a:lnTo>
                  <a:lnTo>
                    <a:pt x="3172" y="1599"/>
                  </a:lnTo>
                  <a:lnTo>
                    <a:pt x="3140" y="1621"/>
                  </a:lnTo>
                  <a:lnTo>
                    <a:pt x="3105" y="1638"/>
                  </a:lnTo>
                  <a:lnTo>
                    <a:pt x="3069" y="1650"/>
                  </a:lnTo>
                  <a:lnTo>
                    <a:pt x="3031" y="1658"/>
                  </a:lnTo>
                  <a:lnTo>
                    <a:pt x="2992" y="1661"/>
                  </a:lnTo>
                  <a:lnTo>
                    <a:pt x="2949" y="1657"/>
                  </a:lnTo>
                  <a:lnTo>
                    <a:pt x="2906" y="1649"/>
                  </a:lnTo>
                  <a:lnTo>
                    <a:pt x="2867" y="1633"/>
                  </a:lnTo>
                  <a:lnTo>
                    <a:pt x="2830" y="1613"/>
                  </a:lnTo>
                  <a:lnTo>
                    <a:pt x="2195" y="3183"/>
                  </a:lnTo>
                  <a:lnTo>
                    <a:pt x="2177" y="3223"/>
                  </a:lnTo>
                  <a:lnTo>
                    <a:pt x="2154" y="3260"/>
                  </a:lnTo>
                  <a:lnTo>
                    <a:pt x="2126" y="3294"/>
                  </a:lnTo>
                  <a:lnTo>
                    <a:pt x="2094" y="3323"/>
                  </a:lnTo>
                  <a:lnTo>
                    <a:pt x="2059" y="3349"/>
                  </a:lnTo>
                  <a:lnTo>
                    <a:pt x="2022" y="3369"/>
                  </a:lnTo>
                  <a:lnTo>
                    <a:pt x="1980" y="3386"/>
                  </a:lnTo>
                  <a:lnTo>
                    <a:pt x="1938" y="3398"/>
                  </a:lnTo>
                  <a:lnTo>
                    <a:pt x="1901" y="3403"/>
                  </a:lnTo>
                  <a:lnTo>
                    <a:pt x="1865" y="3405"/>
                  </a:lnTo>
                  <a:lnTo>
                    <a:pt x="1863" y="3405"/>
                  </a:lnTo>
                  <a:lnTo>
                    <a:pt x="1859" y="3405"/>
                  </a:lnTo>
                  <a:lnTo>
                    <a:pt x="1855" y="3405"/>
                  </a:lnTo>
                  <a:lnTo>
                    <a:pt x="1810" y="3401"/>
                  </a:lnTo>
                  <a:lnTo>
                    <a:pt x="1767" y="3392"/>
                  </a:lnTo>
                  <a:lnTo>
                    <a:pt x="1724" y="3377"/>
                  </a:lnTo>
                  <a:lnTo>
                    <a:pt x="1685" y="3357"/>
                  </a:lnTo>
                  <a:lnTo>
                    <a:pt x="1648" y="3332"/>
                  </a:lnTo>
                  <a:lnTo>
                    <a:pt x="1614" y="3302"/>
                  </a:lnTo>
                  <a:lnTo>
                    <a:pt x="104" y="1825"/>
                  </a:lnTo>
                  <a:lnTo>
                    <a:pt x="75" y="1791"/>
                  </a:lnTo>
                  <a:lnTo>
                    <a:pt x="50" y="1757"/>
                  </a:lnTo>
                  <a:lnTo>
                    <a:pt x="30" y="1718"/>
                  </a:lnTo>
                  <a:lnTo>
                    <a:pt x="15" y="1679"/>
                  </a:lnTo>
                  <a:lnTo>
                    <a:pt x="5" y="1638"/>
                  </a:lnTo>
                  <a:lnTo>
                    <a:pt x="0" y="1596"/>
                  </a:lnTo>
                  <a:lnTo>
                    <a:pt x="0" y="1552"/>
                  </a:lnTo>
                  <a:lnTo>
                    <a:pt x="5" y="1509"/>
                  </a:lnTo>
                  <a:lnTo>
                    <a:pt x="16" y="1467"/>
                  </a:lnTo>
                  <a:lnTo>
                    <a:pt x="32" y="1428"/>
                  </a:lnTo>
                  <a:lnTo>
                    <a:pt x="52" y="1390"/>
                  </a:lnTo>
                  <a:lnTo>
                    <a:pt x="76" y="1356"/>
                  </a:lnTo>
                  <a:lnTo>
                    <a:pt x="106" y="1324"/>
                  </a:lnTo>
                  <a:lnTo>
                    <a:pt x="137" y="1297"/>
                  </a:lnTo>
                  <a:lnTo>
                    <a:pt x="174" y="1273"/>
                  </a:lnTo>
                  <a:lnTo>
                    <a:pt x="212" y="1252"/>
                  </a:lnTo>
                  <a:lnTo>
                    <a:pt x="1823" y="613"/>
                  </a:lnTo>
                  <a:lnTo>
                    <a:pt x="1804" y="579"/>
                  </a:lnTo>
                  <a:lnTo>
                    <a:pt x="1790" y="540"/>
                  </a:lnTo>
                  <a:lnTo>
                    <a:pt x="1781" y="500"/>
                  </a:lnTo>
                  <a:lnTo>
                    <a:pt x="1779" y="460"/>
                  </a:lnTo>
                  <a:lnTo>
                    <a:pt x="1781" y="421"/>
                  </a:lnTo>
                  <a:lnTo>
                    <a:pt x="1789" y="383"/>
                  </a:lnTo>
                  <a:lnTo>
                    <a:pt x="1801" y="347"/>
                  </a:lnTo>
                  <a:lnTo>
                    <a:pt x="1818" y="313"/>
                  </a:lnTo>
                  <a:lnTo>
                    <a:pt x="1840" y="281"/>
                  </a:lnTo>
                  <a:lnTo>
                    <a:pt x="1865" y="252"/>
                  </a:lnTo>
                  <a:lnTo>
                    <a:pt x="2032" y="86"/>
                  </a:lnTo>
                  <a:lnTo>
                    <a:pt x="2063" y="61"/>
                  </a:lnTo>
                  <a:lnTo>
                    <a:pt x="2094" y="39"/>
                  </a:lnTo>
                  <a:lnTo>
                    <a:pt x="2130" y="23"/>
                  </a:lnTo>
                  <a:lnTo>
                    <a:pt x="2166" y="9"/>
                  </a:lnTo>
                  <a:lnTo>
                    <a:pt x="2204" y="2"/>
                  </a:lnTo>
                  <a:lnTo>
                    <a:pt x="2244"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15" name="Freeform 32"/>
            <p:cNvSpPr>
              <a:spLocks noEditPoints="1"/>
            </p:cNvSpPr>
            <p:nvPr/>
          </p:nvSpPr>
          <p:spPr bwMode="auto">
            <a:xfrm>
              <a:off x="4224338" y="5100638"/>
              <a:ext cx="314325" cy="309562"/>
            </a:xfrm>
            <a:custGeom>
              <a:avLst/>
              <a:gdLst>
                <a:gd name="T0" fmla="*/ 261 w 593"/>
                <a:gd name="T1" fmla="*/ 121 h 587"/>
                <a:gd name="T2" fmla="*/ 198 w 593"/>
                <a:gd name="T3" fmla="*/ 148 h 587"/>
                <a:gd name="T4" fmla="*/ 149 w 593"/>
                <a:gd name="T5" fmla="*/ 196 h 587"/>
                <a:gd name="T6" fmla="*/ 122 w 593"/>
                <a:gd name="T7" fmla="*/ 258 h 587"/>
                <a:gd name="T8" fmla="*/ 122 w 593"/>
                <a:gd name="T9" fmla="*/ 329 h 587"/>
                <a:gd name="T10" fmla="*/ 149 w 593"/>
                <a:gd name="T11" fmla="*/ 393 h 587"/>
                <a:gd name="T12" fmla="*/ 198 w 593"/>
                <a:gd name="T13" fmla="*/ 440 h 587"/>
                <a:gd name="T14" fmla="*/ 261 w 593"/>
                <a:gd name="T15" fmla="*/ 466 h 587"/>
                <a:gd name="T16" fmla="*/ 332 w 593"/>
                <a:gd name="T17" fmla="*/ 466 h 587"/>
                <a:gd name="T18" fmla="*/ 397 w 593"/>
                <a:gd name="T19" fmla="*/ 440 h 587"/>
                <a:gd name="T20" fmla="*/ 444 w 593"/>
                <a:gd name="T21" fmla="*/ 393 h 587"/>
                <a:gd name="T22" fmla="*/ 471 w 593"/>
                <a:gd name="T23" fmla="*/ 329 h 587"/>
                <a:gd name="T24" fmla="*/ 471 w 593"/>
                <a:gd name="T25" fmla="*/ 258 h 587"/>
                <a:gd name="T26" fmla="*/ 444 w 593"/>
                <a:gd name="T27" fmla="*/ 196 h 587"/>
                <a:gd name="T28" fmla="*/ 397 w 593"/>
                <a:gd name="T29" fmla="*/ 148 h 587"/>
                <a:gd name="T30" fmla="*/ 332 w 593"/>
                <a:gd name="T31" fmla="*/ 121 h 587"/>
                <a:gd name="T32" fmla="*/ 296 w 593"/>
                <a:gd name="T33" fmla="*/ 0 h 587"/>
                <a:gd name="T34" fmla="*/ 382 w 593"/>
                <a:gd name="T35" fmla="*/ 13 h 587"/>
                <a:gd name="T36" fmla="*/ 459 w 593"/>
                <a:gd name="T37" fmla="*/ 48 h 587"/>
                <a:gd name="T38" fmla="*/ 520 w 593"/>
                <a:gd name="T39" fmla="*/ 101 h 587"/>
                <a:gd name="T40" fmla="*/ 565 w 593"/>
                <a:gd name="T41" fmla="*/ 171 h 587"/>
                <a:gd name="T42" fmla="*/ 590 w 593"/>
                <a:gd name="T43" fmla="*/ 251 h 587"/>
                <a:gd name="T44" fmla="*/ 590 w 593"/>
                <a:gd name="T45" fmla="*/ 338 h 587"/>
                <a:gd name="T46" fmla="*/ 565 w 593"/>
                <a:gd name="T47" fmla="*/ 418 h 587"/>
                <a:gd name="T48" fmla="*/ 520 w 593"/>
                <a:gd name="T49" fmla="*/ 486 h 587"/>
                <a:gd name="T50" fmla="*/ 459 w 593"/>
                <a:gd name="T51" fmla="*/ 540 h 587"/>
                <a:gd name="T52" fmla="*/ 382 w 593"/>
                <a:gd name="T53" fmla="*/ 575 h 587"/>
                <a:gd name="T54" fmla="*/ 296 w 593"/>
                <a:gd name="T55" fmla="*/ 587 h 587"/>
                <a:gd name="T56" fmla="*/ 211 w 593"/>
                <a:gd name="T57" fmla="*/ 575 h 587"/>
                <a:gd name="T58" fmla="*/ 135 w 593"/>
                <a:gd name="T59" fmla="*/ 540 h 587"/>
                <a:gd name="T60" fmla="*/ 73 w 593"/>
                <a:gd name="T61" fmla="*/ 486 h 587"/>
                <a:gd name="T62" fmla="*/ 28 w 593"/>
                <a:gd name="T63" fmla="*/ 418 h 587"/>
                <a:gd name="T64" fmla="*/ 4 w 593"/>
                <a:gd name="T65" fmla="*/ 338 h 587"/>
                <a:gd name="T66" fmla="*/ 4 w 593"/>
                <a:gd name="T67" fmla="*/ 251 h 587"/>
                <a:gd name="T68" fmla="*/ 28 w 593"/>
                <a:gd name="T69" fmla="*/ 171 h 587"/>
                <a:gd name="T70" fmla="*/ 73 w 593"/>
                <a:gd name="T71" fmla="*/ 101 h 587"/>
                <a:gd name="T72" fmla="*/ 135 w 593"/>
                <a:gd name="T73" fmla="*/ 48 h 587"/>
                <a:gd name="T74" fmla="*/ 211 w 593"/>
                <a:gd name="T75" fmla="*/ 13 h 587"/>
                <a:gd name="T76" fmla="*/ 296 w 593"/>
                <a:gd name="T77"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3" h="587">
                  <a:moveTo>
                    <a:pt x="296" y="118"/>
                  </a:moveTo>
                  <a:lnTo>
                    <a:pt x="261" y="121"/>
                  </a:lnTo>
                  <a:lnTo>
                    <a:pt x="227" y="132"/>
                  </a:lnTo>
                  <a:lnTo>
                    <a:pt x="198" y="148"/>
                  </a:lnTo>
                  <a:lnTo>
                    <a:pt x="171" y="169"/>
                  </a:lnTo>
                  <a:lnTo>
                    <a:pt x="149" y="196"/>
                  </a:lnTo>
                  <a:lnTo>
                    <a:pt x="132" y="226"/>
                  </a:lnTo>
                  <a:lnTo>
                    <a:pt x="122" y="258"/>
                  </a:lnTo>
                  <a:lnTo>
                    <a:pt x="119" y="294"/>
                  </a:lnTo>
                  <a:lnTo>
                    <a:pt x="122" y="329"/>
                  </a:lnTo>
                  <a:lnTo>
                    <a:pt x="132" y="363"/>
                  </a:lnTo>
                  <a:lnTo>
                    <a:pt x="149" y="393"/>
                  </a:lnTo>
                  <a:lnTo>
                    <a:pt x="171" y="418"/>
                  </a:lnTo>
                  <a:lnTo>
                    <a:pt x="198" y="440"/>
                  </a:lnTo>
                  <a:lnTo>
                    <a:pt x="227" y="456"/>
                  </a:lnTo>
                  <a:lnTo>
                    <a:pt x="261" y="466"/>
                  </a:lnTo>
                  <a:lnTo>
                    <a:pt x="296" y="470"/>
                  </a:lnTo>
                  <a:lnTo>
                    <a:pt x="332" y="466"/>
                  </a:lnTo>
                  <a:lnTo>
                    <a:pt x="366" y="456"/>
                  </a:lnTo>
                  <a:lnTo>
                    <a:pt x="397" y="440"/>
                  </a:lnTo>
                  <a:lnTo>
                    <a:pt x="422" y="418"/>
                  </a:lnTo>
                  <a:lnTo>
                    <a:pt x="444" y="393"/>
                  </a:lnTo>
                  <a:lnTo>
                    <a:pt x="461" y="363"/>
                  </a:lnTo>
                  <a:lnTo>
                    <a:pt x="471" y="329"/>
                  </a:lnTo>
                  <a:lnTo>
                    <a:pt x="474" y="294"/>
                  </a:lnTo>
                  <a:lnTo>
                    <a:pt x="471" y="258"/>
                  </a:lnTo>
                  <a:lnTo>
                    <a:pt x="461" y="226"/>
                  </a:lnTo>
                  <a:lnTo>
                    <a:pt x="444" y="196"/>
                  </a:lnTo>
                  <a:lnTo>
                    <a:pt x="422" y="169"/>
                  </a:lnTo>
                  <a:lnTo>
                    <a:pt x="397" y="148"/>
                  </a:lnTo>
                  <a:lnTo>
                    <a:pt x="366" y="132"/>
                  </a:lnTo>
                  <a:lnTo>
                    <a:pt x="332" y="121"/>
                  </a:lnTo>
                  <a:lnTo>
                    <a:pt x="296" y="118"/>
                  </a:lnTo>
                  <a:close/>
                  <a:moveTo>
                    <a:pt x="296" y="0"/>
                  </a:moveTo>
                  <a:lnTo>
                    <a:pt x="340" y="4"/>
                  </a:lnTo>
                  <a:lnTo>
                    <a:pt x="382" y="13"/>
                  </a:lnTo>
                  <a:lnTo>
                    <a:pt x="421" y="28"/>
                  </a:lnTo>
                  <a:lnTo>
                    <a:pt x="459" y="48"/>
                  </a:lnTo>
                  <a:lnTo>
                    <a:pt x="491" y="72"/>
                  </a:lnTo>
                  <a:lnTo>
                    <a:pt x="520" y="101"/>
                  </a:lnTo>
                  <a:lnTo>
                    <a:pt x="545" y="135"/>
                  </a:lnTo>
                  <a:lnTo>
                    <a:pt x="565" y="171"/>
                  </a:lnTo>
                  <a:lnTo>
                    <a:pt x="580" y="209"/>
                  </a:lnTo>
                  <a:lnTo>
                    <a:pt x="590" y="251"/>
                  </a:lnTo>
                  <a:lnTo>
                    <a:pt x="593" y="294"/>
                  </a:lnTo>
                  <a:lnTo>
                    <a:pt x="590" y="338"/>
                  </a:lnTo>
                  <a:lnTo>
                    <a:pt x="580" y="378"/>
                  </a:lnTo>
                  <a:lnTo>
                    <a:pt x="565" y="418"/>
                  </a:lnTo>
                  <a:lnTo>
                    <a:pt x="545" y="454"/>
                  </a:lnTo>
                  <a:lnTo>
                    <a:pt x="520" y="486"/>
                  </a:lnTo>
                  <a:lnTo>
                    <a:pt x="491" y="515"/>
                  </a:lnTo>
                  <a:lnTo>
                    <a:pt x="459" y="540"/>
                  </a:lnTo>
                  <a:lnTo>
                    <a:pt x="421" y="561"/>
                  </a:lnTo>
                  <a:lnTo>
                    <a:pt x="382" y="575"/>
                  </a:lnTo>
                  <a:lnTo>
                    <a:pt x="340" y="585"/>
                  </a:lnTo>
                  <a:lnTo>
                    <a:pt x="296" y="587"/>
                  </a:lnTo>
                  <a:lnTo>
                    <a:pt x="252" y="585"/>
                  </a:lnTo>
                  <a:lnTo>
                    <a:pt x="211" y="575"/>
                  </a:lnTo>
                  <a:lnTo>
                    <a:pt x="171" y="561"/>
                  </a:lnTo>
                  <a:lnTo>
                    <a:pt x="135" y="540"/>
                  </a:lnTo>
                  <a:lnTo>
                    <a:pt x="102" y="515"/>
                  </a:lnTo>
                  <a:lnTo>
                    <a:pt x="73" y="486"/>
                  </a:lnTo>
                  <a:lnTo>
                    <a:pt x="47" y="454"/>
                  </a:lnTo>
                  <a:lnTo>
                    <a:pt x="28" y="418"/>
                  </a:lnTo>
                  <a:lnTo>
                    <a:pt x="12" y="378"/>
                  </a:lnTo>
                  <a:lnTo>
                    <a:pt x="4" y="338"/>
                  </a:lnTo>
                  <a:lnTo>
                    <a:pt x="0" y="294"/>
                  </a:lnTo>
                  <a:lnTo>
                    <a:pt x="4" y="251"/>
                  </a:lnTo>
                  <a:lnTo>
                    <a:pt x="12" y="209"/>
                  </a:lnTo>
                  <a:lnTo>
                    <a:pt x="28" y="171"/>
                  </a:lnTo>
                  <a:lnTo>
                    <a:pt x="47" y="135"/>
                  </a:lnTo>
                  <a:lnTo>
                    <a:pt x="73" y="101"/>
                  </a:lnTo>
                  <a:lnTo>
                    <a:pt x="102" y="72"/>
                  </a:lnTo>
                  <a:lnTo>
                    <a:pt x="135" y="48"/>
                  </a:lnTo>
                  <a:lnTo>
                    <a:pt x="171" y="28"/>
                  </a:lnTo>
                  <a:lnTo>
                    <a:pt x="211" y="13"/>
                  </a:lnTo>
                  <a:lnTo>
                    <a:pt x="252" y="4"/>
                  </a:lnTo>
                  <a:lnTo>
                    <a:pt x="296"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16" name="Freeform 33"/>
            <p:cNvSpPr>
              <a:spLocks noEditPoints="1"/>
            </p:cNvSpPr>
            <p:nvPr/>
          </p:nvSpPr>
          <p:spPr bwMode="auto">
            <a:xfrm>
              <a:off x="5040313" y="4106863"/>
              <a:ext cx="314325" cy="309562"/>
            </a:xfrm>
            <a:custGeom>
              <a:avLst/>
              <a:gdLst>
                <a:gd name="T0" fmla="*/ 261 w 594"/>
                <a:gd name="T1" fmla="*/ 121 h 587"/>
                <a:gd name="T2" fmla="*/ 198 w 594"/>
                <a:gd name="T3" fmla="*/ 148 h 587"/>
                <a:gd name="T4" fmla="*/ 149 w 594"/>
                <a:gd name="T5" fmla="*/ 194 h 587"/>
                <a:gd name="T6" fmla="*/ 123 w 594"/>
                <a:gd name="T7" fmla="*/ 258 h 587"/>
                <a:gd name="T8" fmla="*/ 123 w 594"/>
                <a:gd name="T9" fmla="*/ 329 h 587"/>
                <a:gd name="T10" fmla="*/ 149 w 594"/>
                <a:gd name="T11" fmla="*/ 391 h 587"/>
                <a:gd name="T12" fmla="*/ 198 w 594"/>
                <a:gd name="T13" fmla="*/ 439 h 587"/>
                <a:gd name="T14" fmla="*/ 261 w 594"/>
                <a:gd name="T15" fmla="*/ 466 h 587"/>
                <a:gd name="T16" fmla="*/ 333 w 594"/>
                <a:gd name="T17" fmla="*/ 466 h 587"/>
                <a:gd name="T18" fmla="*/ 397 w 594"/>
                <a:gd name="T19" fmla="*/ 439 h 587"/>
                <a:gd name="T20" fmla="*/ 444 w 594"/>
                <a:gd name="T21" fmla="*/ 391 h 587"/>
                <a:gd name="T22" fmla="*/ 471 w 594"/>
                <a:gd name="T23" fmla="*/ 329 h 587"/>
                <a:gd name="T24" fmla="*/ 471 w 594"/>
                <a:gd name="T25" fmla="*/ 258 h 587"/>
                <a:gd name="T26" fmla="*/ 444 w 594"/>
                <a:gd name="T27" fmla="*/ 194 h 587"/>
                <a:gd name="T28" fmla="*/ 397 w 594"/>
                <a:gd name="T29" fmla="*/ 148 h 587"/>
                <a:gd name="T30" fmla="*/ 333 w 594"/>
                <a:gd name="T31" fmla="*/ 121 h 587"/>
                <a:gd name="T32" fmla="*/ 297 w 594"/>
                <a:gd name="T33" fmla="*/ 0 h 587"/>
                <a:gd name="T34" fmla="*/ 382 w 594"/>
                <a:gd name="T35" fmla="*/ 12 h 587"/>
                <a:gd name="T36" fmla="*/ 459 w 594"/>
                <a:gd name="T37" fmla="*/ 47 h 587"/>
                <a:gd name="T38" fmla="*/ 521 w 594"/>
                <a:gd name="T39" fmla="*/ 101 h 587"/>
                <a:gd name="T40" fmla="*/ 566 w 594"/>
                <a:gd name="T41" fmla="*/ 169 h 587"/>
                <a:gd name="T42" fmla="*/ 591 w 594"/>
                <a:gd name="T43" fmla="*/ 250 h 587"/>
                <a:gd name="T44" fmla="*/ 591 w 594"/>
                <a:gd name="T45" fmla="*/ 336 h 587"/>
                <a:gd name="T46" fmla="*/ 566 w 594"/>
                <a:gd name="T47" fmla="*/ 417 h 587"/>
                <a:gd name="T48" fmla="*/ 521 w 594"/>
                <a:gd name="T49" fmla="*/ 486 h 587"/>
                <a:gd name="T50" fmla="*/ 459 w 594"/>
                <a:gd name="T51" fmla="*/ 539 h 587"/>
                <a:gd name="T52" fmla="*/ 382 w 594"/>
                <a:gd name="T53" fmla="*/ 574 h 587"/>
                <a:gd name="T54" fmla="*/ 297 w 594"/>
                <a:gd name="T55" fmla="*/ 587 h 587"/>
                <a:gd name="T56" fmla="*/ 211 w 594"/>
                <a:gd name="T57" fmla="*/ 574 h 587"/>
                <a:gd name="T58" fmla="*/ 136 w 594"/>
                <a:gd name="T59" fmla="*/ 539 h 587"/>
                <a:gd name="T60" fmla="*/ 73 w 594"/>
                <a:gd name="T61" fmla="*/ 486 h 587"/>
                <a:gd name="T62" fmla="*/ 28 w 594"/>
                <a:gd name="T63" fmla="*/ 417 h 587"/>
                <a:gd name="T64" fmla="*/ 4 w 594"/>
                <a:gd name="T65" fmla="*/ 336 h 587"/>
                <a:gd name="T66" fmla="*/ 4 w 594"/>
                <a:gd name="T67" fmla="*/ 250 h 587"/>
                <a:gd name="T68" fmla="*/ 28 w 594"/>
                <a:gd name="T69" fmla="*/ 169 h 587"/>
                <a:gd name="T70" fmla="*/ 73 w 594"/>
                <a:gd name="T71" fmla="*/ 101 h 587"/>
                <a:gd name="T72" fmla="*/ 136 w 594"/>
                <a:gd name="T73" fmla="*/ 47 h 587"/>
                <a:gd name="T74" fmla="*/ 211 w 594"/>
                <a:gd name="T75" fmla="*/ 12 h 587"/>
                <a:gd name="T76" fmla="*/ 297 w 594"/>
                <a:gd name="T77"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4" h="587">
                  <a:moveTo>
                    <a:pt x="297" y="118"/>
                  </a:moveTo>
                  <a:lnTo>
                    <a:pt x="261" y="121"/>
                  </a:lnTo>
                  <a:lnTo>
                    <a:pt x="228" y="131"/>
                  </a:lnTo>
                  <a:lnTo>
                    <a:pt x="198" y="148"/>
                  </a:lnTo>
                  <a:lnTo>
                    <a:pt x="171" y="169"/>
                  </a:lnTo>
                  <a:lnTo>
                    <a:pt x="149" y="194"/>
                  </a:lnTo>
                  <a:lnTo>
                    <a:pt x="134" y="224"/>
                  </a:lnTo>
                  <a:lnTo>
                    <a:pt x="123" y="258"/>
                  </a:lnTo>
                  <a:lnTo>
                    <a:pt x="119" y="293"/>
                  </a:lnTo>
                  <a:lnTo>
                    <a:pt x="123" y="329"/>
                  </a:lnTo>
                  <a:lnTo>
                    <a:pt x="134" y="361"/>
                  </a:lnTo>
                  <a:lnTo>
                    <a:pt x="149" y="391"/>
                  </a:lnTo>
                  <a:lnTo>
                    <a:pt x="171" y="418"/>
                  </a:lnTo>
                  <a:lnTo>
                    <a:pt x="198" y="439"/>
                  </a:lnTo>
                  <a:lnTo>
                    <a:pt x="228" y="455"/>
                  </a:lnTo>
                  <a:lnTo>
                    <a:pt x="261" y="466"/>
                  </a:lnTo>
                  <a:lnTo>
                    <a:pt x="297" y="469"/>
                  </a:lnTo>
                  <a:lnTo>
                    <a:pt x="333" y="466"/>
                  </a:lnTo>
                  <a:lnTo>
                    <a:pt x="367" y="455"/>
                  </a:lnTo>
                  <a:lnTo>
                    <a:pt x="397" y="439"/>
                  </a:lnTo>
                  <a:lnTo>
                    <a:pt x="422" y="418"/>
                  </a:lnTo>
                  <a:lnTo>
                    <a:pt x="444" y="391"/>
                  </a:lnTo>
                  <a:lnTo>
                    <a:pt x="461" y="361"/>
                  </a:lnTo>
                  <a:lnTo>
                    <a:pt x="471" y="329"/>
                  </a:lnTo>
                  <a:lnTo>
                    <a:pt x="475" y="293"/>
                  </a:lnTo>
                  <a:lnTo>
                    <a:pt x="471" y="258"/>
                  </a:lnTo>
                  <a:lnTo>
                    <a:pt x="461" y="224"/>
                  </a:lnTo>
                  <a:lnTo>
                    <a:pt x="444" y="194"/>
                  </a:lnTo>
                  <a:lnTo>
                    <a:pt x="422" y="169"/>
                  </a:lnTo>
                  <a:lnTo>
                    <a:pt x="397" y="148"/>
                  </a:lnTo>
                  <a:lnTo>
                    <a:pt x="367" y="131"/>
                  </a:lnTo>
                  <a:lnTo>
                    <a:pt x="333" y="121"/>
                  </a:lnTo>
                  <a:lnTo>
                    <a:pt x="297" y="118"/>
                  </a:lnTo>
                  <a:close/>
                  <a:moveTo>
                    <a:pt x="297" y="0"/>
                  </a:moveTo>
                  <a:lnTo>
                    <a:pt x="341" y="3"/>
                  </a:lnTo>
                  <a:lnTo>
                    <a:pt x="382" y="12"/>
                  </a:lnTo>
                  <a:lnTo>
                    <a:pt x="422" y="27"/>
                  </a:lnTo>
                  <a:lnTo>
                    <a:pt x="459" y="47"/>
                  </a:lnTo>
                  <a:lnTo>
                    <a:pt x="492" y="72"/>
                  </a:lnTo>
                  <a:lnTo>
                    <a:pt x="521" y="101"/>
                  </a:lnTo>
                  <a:lnTo>
                    <a:pt x="546" y="133"/>
                  </a:lnTo>
                  <a:lnTo>
                    <a:pt x="566" y="169"/>
                  </a:lnTo>
                  <a:lnTo>
                    <a:pt x="581" y="209"/>
                  </a:lnTo>
                  <a:lnTo>
                    <a:pt x="591" y="250"/>
                  </a:lnTo>
                  <a:lnTo>
                    <a:pt x="594" y="293"/>
                  </a:lnTo>
                  <a:lnTo>
                    <a:pt x="591" y="336"/>
                  </a:lnTo>
                  <a:lnTo>
                    <a:pt x="581" y="378"/>
                  </a:lnTo>
                  <a:lnTo>
                    <a:pt x="566" y="417"/>
                  </a:lnTo>
                  <a:lnTo>
                    <a:pt x="546" y="453"/>
                  </a:lnTo>
                  <a:lnTo>
                    <a:pt x="521" y="486"/>
                  </a:lnTo>
                  <a:lnTo>
                    <a:pt x="492" y="515"/>
                  </a:lnTo>
                  <a:lnTo>
                    <a:pt x="459" y="539"/>
                  </a:lnTo>
                  <a:lnTo>
                    <a:pt x="422" y="559"/>
                  </a:lnTo>
                  <a:lnTo>
                    <a:pt x="382" y="574"/>
                  </a:lnTo>
                  <a:lnTo>
                    <a:pt x="341" y="583"/>
                  </a:lnTo>
                  <a:lnTo>
                    <a:pt x="297" y="587"/>
                  </a:lnTo>
                  <a:lnTo>
                    <a:pt x="254" y="583"/>
                  </a:lnTo>
                  <a:lnTo>
                    <a:pt x="211" y="574"/>
                  </a:lnTo>
                  <a:lnTo>
                    <a:pt x="172" y="559"/>
                  </a:lnTo>
                  <a:lnTo>
                    <a:pt x="136" y="539"/>
                  </a:lnTo>
                  <a:lnTo>
                    <a:pt x="102" y="515"/>
                  </a:lnTo>
                  <a:lnTo>
                    <a:pt x="73" y="486"/>
                  </a:lnTo>
                  <a:lnTo>
                    <a:pt x="49" y="453"/>
                  </a:lnTo>
                  <a:lnTo>
                    <a:pt x="28" y="417"/>
                  </a:lnTo>
                  <a:lnTo>
                    <a:pt x="14" y="378"/>
                  </a:lnTo>
                  <a:lnTo>
                    <a:pt x="4" y="336"/>
                  </a:lnTo>
                  <a:lnTo>
                    <a:pt x="0" y="293"/>
                  </a:lnTo>
                  <a:lnTo>
                    <a:pt x="4" y="250"/>
                  </a:lnTo>
                  <a:lnTo>
                    <a:pt x="14" y="209"/>
                  </a:lnTo>
                  <a:lnTo>
                    <a:pt x="28" y="169"/>
                  </a:lnTo>
                  <a:lnTo>
                    <a:pt x="49" y="133"/>
                  </a:lnTo>
                  <a:lnTo>
                    <a:pt x="73" y="101"/>
                  </a:lnTo>
                  <a:lnTo>
                    <a:pt x="102" y="72"/>
                  </a:lnTo>
                  <a:lnTo>
                    <a:pt x="136" y="47"/>
                  </a:lnTo>
                  <a:lnTo>
                    <a:pt x="172" y="27"/>
                  </a:lnTo>
                  <a:lnTo>
                    <a:pt x="211" y="12"/>
                  </a:lnTo>
                  <a:lnTo>
                    <a:pt x="254" y="3"/>
                  </a:lnTo>
                  <a:lnTo>
                    <a:pt x="29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17" name="Freeform 34"/>
            <p:cNvSpPr>
              <a:spLocks noEditPoints="1"/>
            </p:cNvSpPr>
            <p:nvPr/>
          </p:nvSpPr>
          <p:spPr bwMode="auto">
            <a:xfrm>
              <a:off x="3848100" y="5038725"/>
              <a:ext cx="250825" cy="247650"/>
            </a:xfrm>
            <a:custGeom>
              <a:avLst/>
              <a:gdLst>
                <a:gd name="T0" fmla="*/ 209 w 474"/>
                <a:gd name="T1" fmla="*/ 120 h 469"/>
                <a:gd name="T2" fmla="*/ 162 w 474"/>
                <a:gd name="T3" fmla="*/ 142 h 469"/>
                <a:gd name="T4" fmla="*/ 130 w 474"/>
                <a:gd name="T5" fmla="*/ 182 h 469"/>
                <a:gd name="T6" fmla="*/ 118 w 474"/>
                <a:gd name="T7" fmla="*/ 234 h 469"/>
                <a:gd name="T8" fmla="*/ 130 w 474"/>
                <a:gd name="T9" fmla="*/ 285 h 469"/>
                <a:gd name="T10" fmla="*/ 162 w 474"/>
                <a:gd name="T11" fmla="*/ 325 h 469"/>
                <a:gd name="T12" fmla="*/ 209 w 474"/>
                <a:gd name="T13" fmla="*/ 348 h 469"/>
                <a:gd name="T14" fmla="*/ 263 w 474"/>
                <a:gd name="T15" fmla="*/ 348 h 469"/>
                <a:gd name="T16" fmla="*/ 311 w 474"/>
                <a:gd name="T17" fmla="*/ 325 h 469"/>
                <a:gd name="T18" fmla="*/ 343 w 474"/>
                <a:gd name="T19" fmla="*/ 285 h 469"/>
                <a:gd name="T20" fmla="*/ 355 w 474"/>
                <a:gd name="T21" fmla="*/ 234 h 469"/>
                <a:gd name="T22" fmla="*/ 343 w 474"/>
                <a:gd name="T23" fmla="*/ 182 h 469"/>
                <a:gd name="T24" fmla="*/ 311 w 474"/>
                <a:gd name="T25" fmla="*/ 142 h 469"/>
                <a:gd name="T26" fmla="*/ 263 w 474"/>
                <a:gd name="T27" fmla="*/ 120 h 469"/>
                <a:gd name="T28" fmla="*/ 237 w 474"/>
                <a:gd name="T29" fmla="*/ 0 h 469"/>
                <a:gd name="T30" fmla="*/ 319 w 474"/>
                <a:gd name="T31" fmla="*/ 14 h 469"/>
                <a:gd name="T32" fmla="*/ 389 w 474"/>
                <a:gd name="T33" fmla="*/ 55 h 469"/>
                <a:gd name="T34" fmla="*/ 442 w 474"/>
                <a:gd name="T35" fmla="*/ 116 h 469"/>
                <a:gd name="T36" fmla="*/ 471 w 474"/>
                <a:gd name="T37" fmla="*/ 192 h 469"/>
                <a:gd name="T38" fmla="*/ 471 w 474"/>
                <a:gd name="T39" fmla="*/ 276 h 469"/>
                <a:gd name="T40" fmla="*/ 442 w 474"/>
                <a:gd name="T41" fmla="*/ 353 h 469"/>
                <a:gd name="T42" fmla="*/ 389 w 474"/>
                <a:gd name="T43" fmla="*/ 413 h 469"/>
                <a:gd name="T44" fmla="*/ 319 w 474"/>
                <a:gd name="T45" fmla="*/ 454 h 469"/>
                <a:gd name="T46" fmla="*/ 237 w 474"/>
                <a:gd name="T47" fmla="*/ 469 h 469"/>
                <a:gd name="T48" fmla="*/ 161 w 474"/>
                <a:gd name="T49" fmla="*/ 457 h 469"/>
                <a:gd name="T50" fmla="*/ 97 w 474"/>
                <a:gd name="T51" fmla="*/ 423 h 469"/>
                <a:gd name="T52" fmla="*/ 45 w 474"/>
                <a:gd name="T53" fmla="*/ 372 h 469"/>
                <a:gd name="T54" fmla="*/ 12 w 474"/>
                <a:gd name="T55" fmla="*/ 308 h 469"/>
                <a:gd name="T56" fmla="*/ 0 w 474"/>
                <a:gd name="T57" fmla="*/ 234 h 469"/>
                <a:gd name="T58" fmla="*/ 12 w 474"/>
                <a:gd name="T59" fmla="*/ 159 h 469"/>
                <a:gd name="T60" fmla="*/ 45 w 474"/>
                <a:gd name="T61" fmla="*/ 96 h 469"/>
                <a:gd name="T62" fmla="*/ 97 w 474"/>
                <a:gd name="T63" fmla="*/ 44 h 469"/>
                <a:gd name="T64" fmla="*/ 161 w 474"/>
                <a:gd name="T65" fmla="*/ 12 h 469"/>
                <a:gd name="T66" fmla="*/ 237 w 474"/>
                <a:gd name="T67" fmla="*/ 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4" h="469">
                  <a:moveTo>
                    <a:pt x="237" y="116"/>
                  </a:moveTo>
                  <a:lnTo>
                    <a:pt x="209" y="120"/>
                  </a:lnTo>
                  <a:lnTo>
                    <a:pt x="184" y="128"/>
                  </a:lnTo>
                  <a:lnTo>
                    <a:pt x="162" y="142"/>
                  </a:lnTo>
                  <a:lnTo>
                    <a:pt x="144" y="159"/>
                  </a:lnTo>
                  <a:lnTo>
                    <a:pt x="130" y="182"/>
                  </a:lnTo>
                  <a:lnTo>
                    <a:pt x="121" y="207"/>
                  </a:lnTo>
                  <a:lnTo>
                    <a:pt x="118" y="234"/>
                  </a:lnTo>
                  <a:lnTo>
                    <a:pt x="121" y="261"/>
                  </a:lnTo>
                  <a:lnTo>
                    <a:pt x="130" y="285"/>
                  </a:lnTo>
                  <a:lnTo>
                    <a:pt x="144" y="307"/>
                  </a:lnTo>
                  <a:lnTo>
                    <a:pt x="162" y="325"/>
                  </a:lnTo>
                  <a:lnTo>
                    <a:pt x="184" y="339"/>
                  </a:lnTo>
                  <a:lnTo>
                    <a:pt x="209" y="348"/>
                  </a:lnTo>
                  <a:lnTo>
                    <a:pt x="237" y="351"/>
                  </a:lnTo>
                  <a:lnTo>
                    <a:pt x="263" y="348"/>
                  </a:lnTo>
                  <a:lnTo>
                    <a:pt x="289" y="339"/>
                  </a:lnTo>
                  <a:lnTo>
                    <a:pt x="311" y="325"/>
                  </a:lnTo>
                  <a:lnTo>
                    <a:pt x="329" y="307"/>
                  </a:lnTo>
                  <a:lnTo>
                    <a:pt x="343" y="285"/>
                  </a:lnTo>
                  <a:lnTo>
                    <a:pt x="352" y="261"/>
                  </a:lnTo>
                  <a:lnTo>
                    <a:pt x="355" y="234"/>
                  </a:lnTo>
                  <a:lnTo>
                    <a:pt x="352" y="207"/>
                  </a:lnTo>
                  <a:lnTo>
                    <a:pt x="343" y="182"/>
                  </a:lnTo>
                  <a:lnTo>
                    <a:pt x="329" y="159"/>
                  </a:lnTo>
                  <a:lnTo>
                    <a:pt x="311" y="142"/>
                  </a:lnTo>
                  <a:lnTo>
                    <a:pt x="289" y="128"/>
                  </a:lnTo>
                  <a:lnTo>
                    <a:pt x="263" y="120"/>
                  </a:lnTo>
                  <a:lnTo>
                    <a:pt x="237" y="116"/>
                  </a:lnTo>
                  <a:close/>
                  <a:moveTo>
                    <a:pt x="237" y="0"/>
                  </a:moveTo>
                  <a:lnTo>
                    <a:pt x="279" y="3"/>
                  </a:lnTo>
                  <a:lnTo>
                    <a:pt x="319" y="14"/>
                  </a:lnTo>
                  <a:lnTo>
                    <a:pt x="357" y="31"/>
                  </a:lnTo>
                  <a:lnTo>
                    <a:pt x="389" y="55"/>
                  </a:lnTo>
                  <a:lnTo>
                    <a:pt x="419" y="82"/>
                  </a:lnTo>
                  <a:lnTo>
                    <a:pt x="442" y="116"/>
                  </a:lnTo>
                  <a:lnTo>
                    <a:pt x="459" y="152"/>
                  </a:lnTo>
                  <a:lnTo>
                    <a:pt x="471" y="192"/>
                  </a:lnTo>
                  <a:lnTo>
                    <a:pt x="474" y="234"/>
                  </a:lnTo>
                  <a:lnTo>
                    <a:pt x="471" y="276"/>
                  </a:lnTo>
                  <a:lnTo>
                    <a:pt x="459" y="315"/>
                  </a:lnTo>
                  <a:lnTo>
                    <a:pt x="442" y="353"/>
                  </a:lnTo>
                  <a:lnTo>
                    <a:pt x="419" y="385"/>
                  </a:lnTo>
                  <a:lnTo>
                    <a:pt x="389" y="413"/>
                  </a:lnTo>
                  <a:lnTo>
                    <a:pt x="357" y="437"/>
                  </a:lnTo>
                  <a:lnTo>
                    <a:pt x="319" y="454"/>
                  </a:lnTo>
                  <a:lnTo>
                    <a:pt x="279" y="464"/>
                  </a:lnTo>
                  <a:lnTo>
                    <a:pt x="237" y="469"/>
                  </a:lnTo>
                  <a:lnTo>
                    <a:pt x="198" y="466"/>
                  </a:lnTo>
                  <a:lnTo>
                    <a:pt x="161" y="457"/>
                  </a:lnTo>
                  <a:lnTo>
                    <a:pt x="127" y="443"/>
                  </a:lnTo>
                  <a:lnTo>
                    <a:pt x="97" y="423"/>
                  </a:lnTo>
                  <a:lnTo>
                    <a:pt x="69" y="399"/>
                  </a:lnTo>
                  <a:lnTo>
                    <a:pt x="45" y="372"/>
                  </a:lnTo>
                  <a:lnTo>
                    <a:pt x="25" y="342"/>
                  </a:lnTo>
                  <a:lnTo>
                    <a:pt x="12" y="308"/>
                  </a:lnTo>
                  <a:lnTo>
                    <a:pt x="2" y="272"/>
                  </a:lnTo>
                  <a:lnTo>
                    <a:pt x="0" y="234"/>
                  </a:lnTo>
                  <a:lnTo>
                    <a:pt x="2" y="197"/>
                  </a:lnTo>
                  <a:lnTo>
                    <a:pt x="12" y="159"/>
                  </a:lnTo>
                  <a:lnTo>
                    <a:pt x="25" y="126"/>
                  </a:lnTo>
                  <a:lnTo>
                    <a:pt x="45" y="96"/>
                  </a:lnTo>
                  <a:lnTo>
                    <a:pt x="69" y="68"/>
                  </a:lnTo>
                  <a:lnTo>
                    <a:pt x="97" y="44"/>
                  </a:lnTo>
                  <a:lnTo>
                    <a:pt x="127" y="25"/>
                  </a:lnTo>
                  <a:lnTo>
                    <a:pt x="161" y="12"/>
                  </a:lnTo>
                  <a:lnTo>
                    <a:pt x="198" y="2"/>
                  </a:lnTo>
                  <a:lnTo>
                    <a:pt x="23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18" name="Freeform 35"/>
            <p:cNvSpPr>
              <a:spLocks/>
            </p:cNvSpPr>
            <p:nvPr/>
          </p:nvSpPr>
          <p:spPr bwMode="auto">
            <a:xfrm>
              <a:off x="4098925" y="5473700"/>
              <a:ext cx="125413" cy="123825"/>
            </a:xfrm>
            <a:custGeom>
              <a:avLst/>
              <a:gdLst>
                <a:gd name="T0" fmla="*/ 118 w 237"/>
                <a:gd name="T1" fmla="*/ 0 h 234"/>
                <a:gd name="T2" fmla="*/ 146 w 237"/>
                <a:gd name="T3" fmla="*/ 4 h 234"/>
                <a:gd name="T4" fmla="*/ 170 w 237"/>
                <a:gd name="T5" fmla="*/ 12 h 234"/>
                <a:gd name="T6" fmla="*/ 192 w 237"/>
                <a:gd name="T7" fmla="*/ 26 h 234"/>
                <a:gd name="T8" fmla="*/ 211 w 237"/>
                <a:gd name="T9" fmla="*/ 44 h 234"/>
                <a:gd name="T10" fmla="*/ 225 w 237"/>
                <a:gd name="T11" fmla="*/ 66 h 234"/>
                <a:gd name="T12" fmla="*/ 233 w 237"/>
                <a:gd name="T13" fmla="*/ 90 h 234"/>
                <a:gd name="T14" fmla="*/ 237 w 237"/>
                <a:gd name="T15" fmla="*/ 118 h 234"/>
                <a:gd name="T16" fmla="*/ 233 w 237"/>
                <a:gd name="T17" fmla="*/ 144 h 234"/>
                <a:gd name="T18" fmla="*/ 225 w 237"/>
                <a:gd name="T19" fmla="*/ 169 h 234"/>
                <a:gd name="T20" fmla="*/ 211 w 237"/>
                <a:gd name="T21" fmla="*/ 191 h 234"/>
                <a:gd name="T22" fmla="*/ 192 w 237"/>
                <a:gd name="T23" fmla="*/ 209 h 234"/>
                <a:gd name="T24" fmla="*/ 170 w 237"/>
                <a:gd name="T25" fmla="*/ 223 h 234"/>
                <a:gd name="T26" fmla="*/ 146 w 237"/>
                <a:gd name="T27" fmla="*/ 232 h 234"/>
                <a:gd name="T28" fmla="*/ 118 w 237"/>
                <a:gd name="T29" fmla="*/ 234 h 234"/>
                <a:gd name="T30" fmla="*/ 91 w 237"/>
                <a:gd name="T31" fmla="*/ 232 h 234"/>
                <a:gd name="T32" fmla="*/ 66 w 237"/>
                <a:gd name="T33" fmla="*/ 223 h 234"/>
                <a:gd name="T34" fmla="*/ 44 w 237"/>
                <a:gd name="T35" fmla="*/ 209 h 234"/>
                <a:gd name="T36" fmla="*/ 26 w 237"/>
                <a:gd name="T37" fmla="*/ 191 h 234"/>
                <a:gd name="T38" fmla="*/ 12 w 237"/>
                <a:gd name="T39" fmla="*/ 169 h 234"/>
                <a:gd name="T40" fmla="*/ 3 w 237"/>
                <a:gd name="T41" fmla="*/ 144 h 234"/>
                <a:gd name="T42" fmla="*/ 0 w 237"/>
                <a:gd name="T43" fmla="*/ 118 h 234"/>
                <a:gd name="T44" fmla="*/ 3 w 237"/>
                <a:gd name="T45" fmla="*/ 90 h 234"/>
                <a:gd name="T46" fmla="*/ 12 w 237"/>
                <a:gd name="T47" fmla="*/ 66 h 234"/>
                <a:gd name="T48" fmla="*/ 26 w 237"/>
                <a:gd name="T49" fmla="*/ 44 h 234"/>
                <a:gd name="T50" fmla="*/ 44 w 237"/>
                <a:gd name="T51" fmla="*/ 26 h 234"/>
                <a:gd name="T52" fmla="*/ 66 w 237"/>
                <a:gd name="T53" fmla="*/ 12 h 234"/>
                <a:gd name="T54" fmla="*/ 91 w 237"/>
                <a:gd name="T55" fmla="*/ 4 h 234"/>
                <a:gd name="T56" fmla="*/ 118 w 237"/>
                <a:gd name="T5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7" h="234">
                  <a:moveTo>
                    <a:pt x="118" y="0"/>
                  </a:moveTo>
                  <a:lnTo>
                    <a:pt x="146" y="4"/>
                  </a:lnTo>
                  <a:lnTo>
                    <a:pt x="170" y="12"/>
                  </a:lnTo>
                  <a:lnTo>
                    <a:pt x="192" y="26"/>
                  </a:lnTo>
                  <a:lnTo>
                    <a:pt x="211" y="44"/>
                  </a:lnTo>
                  <a:lnTo>
                    <a:pt x="225" y="66"/>
                  </a:lnTo>
                  <a:lnTo>
                    <a:pt x="233" y="90"/>
                  </a:lnTo>
                  <a:lnTo>
                    <a:pt x="237" y="118"/>
                  </a:lnTo>
                  <a:lnTo>
                    <a:pt x="233" y="144"/>
                  </a:lnTo>
                  <a:lnTo>
                    <a:pt x="225" y="169"/>
                  </a:lnTo>
                  <a:lnTo>
                    <a:pt x="211" y="191"/>
                  </a:lnTo>
                  <a:lnTo>
                    <a:pt x="192" y="209"/>
                  </a:lnTo>
                  <a:lnTo>
                    <a:pt x="170" y="223"/>
                  </a:lnTo>
                  <a:lnTo>
                    <a:pt x="146" y="232"/>
                  </a:lnTo>
                  <a:lnTo>
                    <a:pt x="118" y="234"/>
                  </a:lnTo>
                  <a:lnTo>
                    <a:pt x="91" y="232"/>
                  </a:lnTo>
                  <a:lnTo>
                    <a:pt x="66" y="223"/>
                  </a:lnTo>
                  <a:lnTo>
                    <a:pt x="44" y="209"/>
                  </a:lnTo>
                  <a:lnTo>
                    <a:pt x="26" y="191"/>
                  </a:lnTo>
                  <a:lnTo>
                    <a:pt x="12" y="169"/>
                  </a:lnTo>
                  <a:lnTo>
                    <a:pt x="3" y="144"/>
                  </a:lnTo>
                  <a:lnTo>
                    <a:pt x="0" y="118"/>
                  </a:lnTo>
                  <a:lnTo>
                    <a:pt x="3" y="90"/>
                  </a:lnTo>
                  <a:lnTo>
                    <a:pt x="12" y="66"/>
                  </a:lnTo>
                  <a:lnTo>
                    <a:pt x="26" y="44"/>
                  </a:lnTo>
                  <a:lnTo>
                    <a:pt x="44" y="26"/>
                  </a:lnTo>
                  <a:lnTo>
                    <a:pt x="66" y="12"/>
                  </a:lnTo>
                  <a:lnTo>
                    <a:pt x="91" y="4"/>
                  </a:lnTo>
                  <a:lnTo>
                    <a:pt x="118"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19" name="Freeform 36"/>
            <p:cNvSpPr>
              <a:spLocks/>
            </p:cNvSpPr>
            <p:nvPr/>
          </p:nvSpPr>
          <p:spPr bwMode="auto">
            <a:xfrm>
              <a:off x="5103813" y="4541838"/>
              <a:ext cx="125413" cy="123825"/>
            </a:xfrm>
            <a:custGeom>
              <a:avLst/>
              <a:gdLst>
                <a:gd name="T0" fmla="*/ 119 w 237"/>
                <a:gd name="T1" fmla="*/ 0 h 235"/>
                <a:gd name="T2" fmla="*/ 146 w 237"/>
                <a:gd name="T3" fmla="*/ 3 h 235"/>
                <a:gd name="T4" fmla="*/ 171 w 237"/>
                <a:gd name="T5" fmla="*/ 11 h 235"/>
                <a:gd name="T6" fmla="*/ 193 w 237"/>
                <a:gd name="T7" fmla="*/ 26 h 235"/>
                <a:gd name="T8" fmla="*/ 211 w 237"/>
                <a:gd name="T9" fmla="*/ 44 h 235"/>
                <a:gd name="T10" fmla="*/ 225 w 237"/>
                <a:gd name="T11" fmla="*/ 65 h 235"/>
                <a:gd name="T12" fmla="*/ 234 w 237"/>
                <a:gd name="T13" fmla="*/ 91 h 235"/>
                <a:gd name="T14" fmla="*/ 237 w 237"/>
                <a:gd name="T15" fmla="*/ 117 h 235"/>
                <a:gd name="T16" fmla="*/ 234 w 237"/>
                <a:gd name="T17" fmla="*/ 143 h 235"/>
                <a:gd name="T18" fmla="*/ 225 w 237"/>
                <a:gd name="T19" fmla="*/ 169 h 235"/>
                <a:gd name="T20" fmla="*/ 211 w 237"/>
                <a:gd name="T21" fmla="*/ 190 h 235"/>
                <a:gd name="T22" fmla="*/ 193 w 237"/>
                <a:gd name="T23" fmla="*/ 208 h 235"/>
                <a:gd name="T24" fmla="*/ 171 w 237"/>
                <a:gd name="T25" fmla="*/ 223 h 235"/>
                <a:gd name="T26" fmla="*/ 146 w 237"/>
                <a:gd name="T27" fmla="*/ 231 h 235"/>
                <a:gd name="T28" fmla="*/ 119 w 237"/>
                <a:gd name="T29" fmla="*/ 235 h 235"/>
                <a:gd name="T30" fmla="*/ 91 w 237"/>
                <a:gd name="T31" fmla="*/ 231 h 235"/>
                <a:gd name="T32" fmla="*/ 67 w 237"/>
                <a:gd name="T33" fmla="*/ 223 h 235"/>
                <a:gd name="T34" fmla="*/ 45 w 237"/>
                <a:gd name="T35" fmla="*/ 208 h 235"/>
                <a:gd name="T36" fmla="*/ 27 w 237"/>
                <a:gd name="T37" fmla="*/ 190 h 235"/>
                <a:gd name="T38" fmla="*/ 12 w 237"/>
                <a:gd name="T39" fmla="*/ 169 h 235"/>
                <a:gd name="T40" fmla="*/ 4 w 237"/>
                <a:gd name="T41" fmla="*/ 143 h 235"/>
                <a:gd name="T42" fmla="*/ 0 w 237"/>
                <a:gd name="T43" fmla="*/ 117 h 235"/>
                <a:gd name="T44" fmla="*/ 4 w 237"/>
                <a:gd name="T45" fmla="*/ 91 h 235"/>
                <a:gd name="T46" fmla="*/ 12 w 237"/>
                <a:gd name="T47" fmla="*/ 65 h 235"/>
                <a:gd name="T48" fmla="*/ 27 w 237"/>
                <a:gd name="T49" fmla="*/ 44 h 235"/>
                <a:gd name="T50" fmla="*/ 45 w 237"/>
                <a:gd name="T51" fmla="*/ 26 h 235"/>
                <a:gd name="T52" fmla="*/ 67 w 237"/>
                <a:gd name="T53" fmla="*/ 11 h 235"/>
                <a:gd name="T54" fmla="*/ 91 w 237"/>
                <a:gd name="T55" fmla="*/ 3 h 235"/>
                <a:gd name="T56" fmla="*/ 119 w 237"/>
                <a:gd name="T57"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7" h="235">
                  <a:moveTo>
                    <a:pt x="119" y="0"/>
                  </a:moveTo>
                  <a:lnTo>
                    <a:pt x="146" y="3"/>
                  </a:lnTo>
                  <a:lnTo>
                    <a:pt x="171" y="11"/>
                  </a:lnTo>
                  <a:lnTo>
                    <a:pt x="193" y="26"/>
                  </a:lnTo>
                  <a:lnTo>
                    <a:pt x="211" y="44"/>
                  </a:lnTo>
                  <a:lnTo>
                    <a:pt x="225" y="65"/>
                  </a:lnTo>
                  <a:lnTo>
                    <a:pt x="234" y="91"/>
                  </a:lnTo>
                  <a:lnTo>
                    <a:pt x="237" y="117"/>
                  </a:lnTo>
                  <a:lnTo>
                    <a:pt x="234" y="143"/>
                  </a:lnTo>
                  <a:lnTo>
                    <a:pt x="225" y="169"/>
                  </a:lnTo>
                  <a:lnTo>
                    <a:pt x="211" y="190"/>
                  </a:lnTo>
                  <a:lnTo>
                    <a:pt x="193" y="208"/>
                  </a:lnTo>
                  <a:lnTo>
                    <a:pt x="171" y="223"/>
                  </a:lnTo>
                  <a:lnTo>
                    <a:pt x="146" y="231"/>
                  </a:lnTo>
                  <a:lnTo>
                    <a:pt x="119" y="235"/>
                  </a:lnTo>
                  <a:lnTo>
                    <a:pt x="91" y="231"/>
                  </a:lnTo>
                  <a:lnTo>
                    <a:pt x="67" y="223"/>
                  </a:lnTo>
                  <a:lnTo>
                    <a:pt x="45" y="208"/>
                  </a:lnTo>
                  <a:lnTo>
                    <a:pt x="27" y="190"/>
                  </a:lnTo>
                  <a:lnTo>
                    <a:pt x="12" y="169"/>
                  </a:lnTo>
                  <a:lnTo>
                    <a:pt x="4" y="143"/>
                  </a:lnTo>
                  <a:lnTo>
                    <a:pt x="0" y="117"/>
                  </a:lnTo>
                  <a:lnTo>
                    <a:pt x="4" y="91"/>
                  </a:lnTo>
                  <a:lnTo>
                    <a:pt x="12" y="65"/>
                  </a:lnTo>
                  <a:lnTo>
                    <a:pt x="27" y="44"/>
                  </a:lnTo>
                  <a:lnTo>
                    <a:pt x="45" y="26"/>
                  </a:lnTo>
                  <a:lnTo>
                    <a:pt x="67" y="11"/>
                  </a:lnTo>
                  <a:lnTo>
                    <a:pt x="91" y="3"/>
                  </a:lnTo>
                  <a:lnTo>
                    <a:pt x="119"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120" name="Group 119"/>
          <p:cNvGrpSpPr/>
          <p:nvPr/>
        </p:nvGrpSpPr>
        <p:grpSpPr>
          <a:xfrm>
            <a:off x="5260084" y="3195387"/>
            <a:ext cx="437041" cy="378517"/>
            <a:chOff x="3587750" y="4338638"/>
            <a:chExt cx="1825625" cy="1581150"/>
          </a:xfrm>
          <a:solidFill>
            <a:schemeClr val="bg1"/>
          </a:solidFill>
        </p:grpSpPr>
        <p:sp>
          <p:nvSpPr>
            <p:cNvPr id="121" name="Freeform 11"/>
            <p:cNvSpPr>
              <a:spLocks noEditPoints="1"/>
            </p:cNvSpPr>
            <p:nvPr/>
          </p:nvSpPr>
          <p:spPr bwMode="auto">
            <a:xfrm>
              <a:off x="3587750" y="4338638"/>
              <a:ext cx="1825625" cy="1581150"/>
            </a:xfrm>
            <a:custGeom>
              <a:avLst/>
              <a:gdLst>
                <a:gd name="T0" fmla="*/ 2154 w 3450"/>
                <a:gd name="T1" fmla="*/ 258 h 2990"/>
                <a:gd name="T2" fmla="*/ 1871 w 3450"/>
                <a:gd name="T3" fmla="*/ 423 h 2990"/>
                <a:gd name="T4" fmla="*/ 1414 w 3450"/>
                <a:gd name="T5" fmla="*/ 308 h 2990"/>
                <a:gd name="T6" fmla="*/ 1107 w 3450"/>
                <a:gd name="T7" fmla="*/ 218 h 2990"/>
                <a:gd name="T8" fmla="*/ 791 w 3450"/>
                <a:gd name="T9" fmla="*/ 248 h 2990"/>
                <a:gd name="T10" fmla="*/ 506 w 3450"/>
                <a:gd name="T11" fmla="*/ 401 h 2990"/>
                <a:gd name="T12" fmla="*/ 304 w 3450"/>
                <a:gd name="T13" fmla="*/ 653 h 2990"/>
                <a:gd name="T14" fmla="*/ 220 w 3450"/>
                <a:gd name="T15" fmla="*/ 950 h 2990"/>
                <a:gd name="T16" fmla="*/ 256 w 3450"/>
                <a:gd name="T17" fmla="*/ 1255 h 2990"/>
                <a:gd name="T18" fmla="*/ 411 w 3450"/>
                <a:gd name="T19" fmla="*/ 1529 h 2990"/>
                <a:gd name="T20" fmla="*/ 1713 w 3450"/>
                <a:gd name="T21" fmla="*/ 2777 h 2990"/>
                <a:gd name="T22" fmla="*/ 2993 w 3450"/>
                <a:gd name="T23" fmla="*/ 1578 h 2990"/>
                <a:gd name="T24" fmla="*/ 3173 w 3450"/>
                <a:gd name="T25" fmla="*/ 1313 h 2990"/>
                <a:gd name="T26" fmla="*/ 3232 w 3450"/>
                <a:gd name="T27" fmla="*/ 1012 h 2990"/>
                <a:gd name="T28" fmla="*/ 3173 w 3450"/>
                <a:gd name="T29" fmla="*/ 711 h 2990"/>
                <a:gd name="T30" fmla="*/ 2993 w 3450"/>
                <a:gd name="T31" fmla="*/ 446 h 2990"/>
                <a:gd name="T32" fmla="*/ 2719 w 3450"/>
                <a:gd name="T33" fmla="*/ 269 h 2990"/>
                <a:gd name="T34" fmla="*/ 2406 w 3450"/>
                <a:gd name="T35" fmla="*/ 213 h 2990"/>
                <a:gd name="T36" fmla="*/ 1334 w 3450"/>
                <a:gd name="T37" fmla="*/ 45 h 2990"/>
                <a:gd name="T38" fmla="*/ 1665 w 3450"/>
                <a:gd name="T39" fmla="*/ 216 h 2990"/>
                <a:gd name="T40" fmla="*/ 1977 w 3450"/>
                <a:gd name="T41" fmla="*/ 99 h 2990"/>
                <a:gd name="T42" fmla="*/ 2332 w 3450"/>
                <a:gd name="T43" fmla="*/ 4 h 2990"/>
                <a:gd name="T44" fmla="*/ 2695 w 3450"/>
                <a:gd name="T45" fmla="*/ 37 h 2990"/>
                <a:gd name="T46" fmla="*/ 3029 w 3450"/>
                <a:gd name="T47" fmla="*/ 196 h 2990"/>
                <a:gd name="T48" fmla="*/ 3290 w 3450"/>
                <a:gd name="T49" fmla="*/ 470 h 2990"/>
                <a:gd name="T50" fmla="*/ 3428 w 3450"/>
                <a:gd name="T51" fmla="*/ 800 h 2990"/>
                <a:gd name="T52" fmla="*/ 3439 w 3450"/>
                <a:gd name="T53" fmla="*/ 1153 h 2990"/>
                <a:gd name="T54" fmla="*/ 3327 w 3450"/>
                <a:gd name="T55" fmla="*/ 1490 h 2990"/>
                <a:gd name="T56" fmla="*/ 3144 w 3450"/>
                <a:gd name="T57" fmla="*/ 1731 h 2990"/>
                <a:gd name="T58" fmla="*/ 3074 w 3450"/>
                <a:gd name="T59" fmla="*/ 1800 h 2990"/>
                <a:gd name="T60" fmla="*/ 2931 w 3450"/>
                <a:gd name="T61" fmla="*/ 1941 h 2990"/>
                <a:gd name="T62" fmla="*/ 2738 w 3450"/>
                <a:gd name="T63" fmla="*/ 2129 h 2990"/>
                <a:gd name="T64" fmla="*/ 2525 w 3450"/>
                <a:gd name="T65" fmla="*/ 2338 h 2990"/>
                <a:gd name="T66" fmla="*/ 2314 w 3450"/>
                <a:gd name="T67" fmla="*/ 2545 h 2990"/>
                <a:gd name="T68" fmla="*/ 2131 w 3450"/>
                <a:gd name="T69" fmla="*/ 2724 h 2990"/>
                <a:gd name="T70" fmla="*/ 2004 w 3450"/>
                <a:gd name="T71" fmla="*/ 2849 h 2990"/>
                <a:gd name="T72" fmla="*/ 1955 w 3450"/>
                <a:gd name="T73" fmla="*/ 2897 h 2990"/>
                <a:gd name="T74" fmla="*/ 1783 w 3450"/>
                <a:gd name="T75" fmla="*/ 2985 h 2990"/>
                <a:gd name="T76" fmla="*/ 1593 w 3450"/>
                <a:gd name="T77" fmla="*/ 2963 h 2990"/>
                <a:gd name="T78" fmla="*/ 1485 w 3450"/>
                <a:gd name="T79" fmla="*/ 2888 h 2990"/>
                <a:gd name="T80" fmla="*/ 1402 w 3450"/>
                <a:gd name="T81" fmla="*/ 2806 h 2990"/>
                <a:gd name="T82" fmla="*/ 1248 w 3450"/>
                <a:gd name="T83" fmla="*/ 2655 h 2990"/>
                <a:gd name="T84" fmla="*/ 1049 w 3450"/>
                <a:gd name="T85" fmla="*/ 2460 h 2990"/>
                <a:gd name="T86" fmla="*/ 832 w 3450"/>
                <a:gd name="T87" fmla="*/ 2248 h 2990"/>
                <a:gd name="T88" fmla="*/ 622 w 3450"/>
                <a:gd name="T89" fmla="*/ 2042 h 2990"/>
                <a:gd name="T90" fmla="*/ 446 w 3450"/>
                <a:gd name="T91" fmla="*/ 1868 h 2990"/>
                <a:gd name="T92" fmla="*/ 328 w 3450"/>
                <a:gd name="T93" fmla="*/ 1752 h 2990"/>
                <a:gd name="T94" fmla="*/ 160 w 3450"/>
                <a:gd name="T95" fmla="*/ 1554 h 2990"/>
                <a:gd name="T96" fmla="*/ 22 w 3450"/>
                <a:gd name="T97" fmla="*/ 1222 h 2990"/>
                <a:gd name="T98" fmla="*/ 2 w 3450"/>
                <a:gd name="T99" fmla="*/ 941 h 2990"/>
                <a:gd name="T100" fmla="*/ 90 w 3450"/>
                <a:gd name="T101" fmla="*/ 597 h 2990"/>
                <a:gd name="T102" fmla="*/ 303 w 3450"/>
                <a:gd name="T103" fmla="*/ 296 h 2990"/>
                <a:gd name="T104" fmla="*/ 616 w 3450"/>
                <a:gd name="T105" fmla="*/ 85 h 2990"/>
                <a:gd name="T106" fmla="*/ 972 w 3450"/>
                <a:gd name="T107" fmla="*/ 2 h 2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50" h="2990">
                  <a:moveTo>
                    <a:pt x="2406" y="213"/>
                  </a:moveTo>
                  <a:lnTo>
                    <a:pt x="2342" y="217"/>
                  </a:lnTo>
                  <a:lnTo>
                    <a:pt x="2279" y="226"/>
                  </a:lnTo>
                  <a:lnTo>
                    <a:pt x="2216" y="239"/>
                  </a:lnTo>
                  <a:lnTo>
                    <a:pt x="2154" y="258"/>
                  </a:lnTo>
                  <a:lnTo>
                    <a:pt x="2094" y="281"/>
                  </a:lnTo>
                  <a:lnTo>
                    <a:pt x="2036" y="308"/>
                  </a:lnTo>
                  <a:lnTo>
                    <a:pt x="1978" y="342"/>
                  </a:lnTo>
                  <a:lnTo>
                    <a:pt x="1923" y="380"/>
                  </a:lnTo>
                  <a:lnTo>
                    <a:pt x="1871" y="423"/>
                  </a:lnTo>
                  <a:lnTo>
                    <a:pt x="1724" y="552"/>
                  </a:lnTo>
                  <a:lnTo>
                    <a:pt x="1579" y="423"/>
                  </a:lnTo>
                  <a:lnTo>
                    <a:pt x="1527" y="380"/>
                  </a:lnTo>
                  <a:lnTo>
                    <a:pt x="1472" y="342"/>
                  </a:lnTo>
                  <a:lnTo>
                    <a:pt x="1414" y="308"/>
                  </a:lnTo>
                  <a:lnTo>
                    <a:pt x="1356" y="281"/>
                  </a:lnTo>
                  <a:lnTo>
                    <a:pt x="1295" y="258"/>
                  </a:lnTo>
                  <a:lnTo>
                    <a:pt x="1233" y="239"/>
                  </a:lnTo>
                  <a:lnTo>
                    <a:pt x="1170" y="226"/>
                  </a:lnTo>
                  <a:lnTo>
                    <a:pt x="1107" y="218"/>
                  </a:lnTo>
                  <a:lnTo>
                    <a:pt x="1044" y="213"/>
                  </a:lnTo>
                  <a:lnTo>
                    <a:pt x="980" y="216"/>
                  </a:lnTo>
                  <a:lnTo>
                    <a:pt x="916" y="221"/>
                  </a:lnTo>
                  <a:lnTo>
                    <a:pt x="854" y="232"/>
                  </a:lnTo>
                  <a:lnTo>
                    <a:pt x="791" y="248"/>
                  </a:lnTo>
                  <a:lnTo>
                    <a:pt x="731" y="269"/>
                  </a:lnTo>
                  <a:lnTo>
                    <a:pt x="671" y="296"/>
                  </a:lnTo>
                  <a:lnTo>
                    <a:pt x="614" y="326"/>
                  </a:lnTo>
                  <a:lnTo>
                    <a:pt x="559" y="361"/>
                  </a:lnTo>
                  <a:lnTo>
                    <a:pt x="506" y="401"/>
                  </a:lnTo>
                  <a:lnTo>
                    <a:pt x="457" y="446"/>
                  </a:lnTo>
                  <a:lnTo>
                    <a:pt x="411" y="494"/>
                  </a:lnTo>
                  <a:lnTo>
                    <a:pt x="371" y="545"/>
                  </a:lnTo>
                  <a:lnTo>
                    <a:pt x="334" y="598"/>
                  </a:lnTo>
                  <a:lnTo>
                    <a:pt x="304" y="653"/>
                  </a:lnTo>
                  <a:lnTo>
                    <a:pt x="277" y="711"/>
                  </a:lnTo>
                  <a:lnTo>
                    <a:pt x="256" y="769"/>
                  </a:lnTo>
                  <a:lnTo>
                    <a:pt x="239" y="829"/>
                  </a:lnTo>
                  <a:lnTo>
                    <a:pt x="227" y="889"/>
                  </a:lnTo>
                  <a:lnTo>
                    <a:pt x="220" y="950"/>
                  </a:lnTo>
                  <a:lnTo>
                    <a:pt x="218" y="1012"/>
                  </a:lnTo>
                  <a:lnTo>
                    <a:pt x="220" y="1073"/>
                  </a:lnTo>
                  <a:lnTo>
                    <a:pt x="227" y="1134"/>
                  </a:lnTo>
                  <a:lnTo>
                    <a:pt x="239" y="1195"/>
                  </a:lnTo>
                  <a:lnTo>
                    <a:pt x="256" y="1255"/>
                  </a:lnTo>
                  <a:lnTo>
                    <a:pt x="277" y="1313"/>
                  </a:lnTo>
                  <a:lnTo>
                    <a:pt x="304" y="1369"/>
                  </a:lnTo>
                  <a:lnTo>
                    <a:pt x="334" y="1425"/>
                  </a:lnTo>
                  <a:lnTo>
                    <a:pt x="371" y="1478"/>
                  </a:lnTo>
                  <a:lnTo>
                    <a:pt x="411" y="1529"/>
                  </a:lnTo>
                  <a:lnTo>
                    <a:pt x="457" y="1578"/>
                  </a:lnTo>
                  <a:lnTo>
                    <a:pt x="1648" y="2746"/>
                  </a:lnTo>
                  <a:lnTo>
                    <a:pt x="1668" y="2761"/>
                  </a:lnTo>
                  <a:lnTo>
                    <a:pt x="1689" y="2772"/>
                  </a:lnTo>
                  <a:lnTo>
                    <a:pt x="1713" y="2777"/>
                  </a:lnTo>
                  <a:lnTo>
                    <a:pt x="1737" y="2777"/>
                  </a:lnTo>
                  <a:lnTo>
                    <a:pt x="1760" y="2772"/>
                  </a:lnTo>
                  <a:lnTo>
                    <a:pt x="1782" y="2761"/>
                  </a:lnTo>
                  <a:lnTo>
                    <a:pt x="1802" y="2746"/>
                  </a:lnTo>
                  <a:lnTo>
                    <a:pt x="2993" y="1578"/>
                  </a:lnTo>
                  <a:lnTo>
                    <a:pt x="3039" y="1529"/>
                  </a:lnTo>
                  <a:lnTo>
                    <a:pt x="3079" y="1478"/>
                  </a:lnTo>
                  <a:lnTo>
                    <a:pt x="3115" y="1425"/>
                  </a:lnTo>
                  <a:lnTo>
                    <a:pt x="3146" y="1369"/>
                  </a:lnTo>
                  <a:lnTo>
                    <a:pt x="3173" y="1313"/>
                  </a:lnTo>
                  <a:lnTo>
                    <a:pt x="3194" y="1255"/>
                  </a:lnTo>
                  <a:lnTo>
                    <a:pt x="3210" y="1195"/>
                  </a:lnTo>
                  <a:lnTo>
                    <a:pt x="3223" y="1134"/>
                  </a:lnTo>
                  <a:lnTo>
                    <a:pt x="3229" y="1073"/>
                  </a:lnTo>
                  <a:lnTo>
                    <a:pt x="3232" y="1012"/>
                  </a:lnTo>
                  <a:lnTo>
                    <a:pt x="3229" y="950"/>
                  </a:lnTo>
                  <a:lnTo>
                    <a:pt x="3223" y="889"/>
                  </a:lnTo>
                  <a:lnTo>
                    <a:pt x="3210" y="829"/>
                  </a:lnTo>
                  <a:lnTo>
                    <a:pt x="3194" y="769"/>
                  </a:lnTo>
                  <a:lnTo>
                    <a:pt x="3173" y="711"/>
                  </a:lnTo>
                  <a:lnTo>
                    <a:pt x="3146" y="653"/>
                  </a:lnTo>
                  <a:lnTo>
                    <a:pt x="3115" y="598"/>
                  </a:lnTo>
                  <a:lnTo>
                    <a:pt x="3079" y="545"/>
                  </a:lnTo>
                  <a:lnTo>
                    <a:pt x="3039" y="494"/>
                  </a:lnTo>
                  <a:lnTo>
                    <a:pt x="2993" y="446"/>
                  </a:lnTo>
                  <a:lnTo>
                    <a:pt x="2943" y="401"/>
                  </a:lnTo>
                  <a:lnTo>
                    <a:pt x="2890" y="361"/>
                  </a:lnTo>
                  <a:lnTo>
                    <a:pt x="2835" y="325"/>
                  </a:lnTo>
                  <a:lnTo>
                    <a:pt x="2778" y="294"/>
                  </a:lnTo>
                  <a:lnTo>
                    <a:pt x="2719" y="269"/>
                  </a:lnTo>
                  <a:lnTo>
                    <a:pt x="2658" y="248"/>
                  </a:lnTo>
                  <a:lnTo>
                    <a:pt x="2596" y="232"/>
                  </a:lnTo>
                  <a:lnTo>
                    <a:pt x="2533" y="221"/>
                  </a:lnTo>
                  <a:lnTo>
                    <a:pt x="2470" y="215"/>
                  </a:lnTo>
                  <a:lnTo>
                    <a:pt x="2406" y="213"/>
                  </a:lnTo>
                  <a:close/>
                  <a:moveTo>
                    <a:pt x="1045" y="0"/>
                  </a:moveTo>
                  <a:lnTo>
                    <a:pt x="1118" y="4"/>
                  </a:lnTo>
                  <a:lnTo>
                    <a:pt x="1190" y="13"/>
                  </a:lnTo>
                  <a:lnTo>
                    <a:pt x="1263" y="26"/>
                  </a:lnTo>
                  <a:lnTo>
                    <a:pt x="1334" y="45"/>
                  </a:lnTo>
                  <a:lnTo>
                    <a:pt x="1404" y="69"/>
                  </a:lnTo>
                  <a:lnTo>
                    <a:pt x="1472" y="99"/>
                  </a:lnTo>
                  <a:lnTo>
                    <a:pt x="1539" y="132"/>
                  </a:lnTo>
                  <a:lnTo>
                    <a:pt x="1603" y="171"/>
                  </a:lnTo>
                  <a:lnTo>
                    <a:pt x="1665" y="216"/>
                  </a:lnTo>
                  <a:lnTo>
                    <a:pt x="1724" y="265"/>
                  </a:lnTo>
                  <a:lnTo>
                    <a:pt x="1784" y="216"/>
                  </a:lnTo>
                  <a:lnTo>
                    <a:pt x="1847" y="171"/>
                  </a:lnTo>
                  <a:lnTo>
                    <a:pt x="1910" y="132"/>
                  </a:lnTo>
                  <a:lnTo>
                    <a:pt x="1977" y="99"/>
                  </a:lnTo>
                  <a:lnTo>
                    <a:pt x="2045" y="69"/>
                  </a:lnTo>
                  <a:lnTo>
                    <a:pt x="2115" y="45"/>
                  </a:lnTo>
                  <a:lnTo>
                    <a:pt x="2186" y="26"/>
                  </a:lnTo>
                  <a:lnTo>
                    <a:pt x="2258" y="13"/>
                  </a:lnTo>
                  <a:lnTo>
                    <a:pt x="2332" y="4"/>
                  </a:lnTo>
                  <a:lnTo>
                    <a:pt x="2405" y="0"/>
                  </a:lnTo>
                  <a:lnTo>
                    <a:pt x="2478" y="2"/>
                  </a:lnTo>
                  <a:lnTo>
                    <a:pt x="2550" y="8"/>
                  </a:lnTo>
                  <a:lnTo>
                    <a:pt x="2623" y="20"/>
                  </a:lnTo>
                  <a:lnTo>
                    <a:pt x="2695" y="37"/>
                  </a:lnTo>
                  <a:lnTo>
                    <a:pt x="2765" y="58"/>
                  </a:lnTo>
                  <a:lnTo>
                    <a:pt x="2834" y="85"/>
                  </a:lnTo>
                  <a:lnTo>
                    <a:pt x="2901" y="117"/>
                  </a:lnTo>
                  <a:lnTo>
                    <a:pt x="2967" y="154"/>
                  </a:lnTo>
                  <a:lnTo>
                    <a:pt x="3029" y="196"/>
                  </a:lnTo>
                  <a:lnTo>
                    <a:pt x="3090" y="243"/>
                  </a:lnTo>
                  <a:lnTo>
                    <a:pt x="3147" y="296"/>
                  </a:lnTo>
                  <a:lnTo>
                    <a:pt x="3199" y="351"/>
                  </a:lnTo>
                  <a:lnTo>
                    <a:pt x="3247" y="409"/>
                  </a:lnTo>
                  <a:lnTo>
                    <a:pt x="3290" y="470"/>
                  </a:lnTo>
                  <a:lnTo>
                    <a:pt x="3327" y="532"/>
                  </a:lnTo>
                  <a:lnTo>
                    <a:pt x="3360" y="597"/>
                  </a:lnTo>
                  <a:lnTo>
                    <a:pt x="3387" y="664"/>
                  </a:lnTo>
                  <a:lnTo>
                    <a:pt x="3409" y="732"/>
                  </a:lnTo>
                  <a:lnTo>
                    <a:pt x="3428" y="800"/>
                  </a:lnTo>
                  <a:lnTo>
                    <a:pt x="3439" y="871"/>
                  </a:lnTo>
                  <a:lnTo>
                    <a:pt x="3447" y="941"/>
                  </a:lnTo>
                  <a:lnTo>
                    <a:pt x="3450" y="1012"/>
                  </a:lnTo>
                  <a:lnTo>
                    <a:pt x="3447" y="1082"/>
                  </a:lnTo>
                  <a:lnTo>
                    <a:pt x="3439" y="1153"/>
                  </a:lnTo>
                  <a:lnTo>
                    <a:pt x="3428" y="1222"/>
                  </a:lnTo>
                  <a:lnTo>
                    <a:pt x="3409" y="1292"/>
                  </a:lnTo>
                  <a:lnTo>
                    <a:pt x="3387" y="1359"/>
                  </a:lnTo>
                  <a:lnTo>
                    <a:pt x="3360" y="1426"/>
                  </a:lnTo>
                  <a:lnTo>
                    <a:pt x="3327" y="1490"/>
                  </a:lnTo>
                  <a:lnTo>
                    <a:pt x="3290" y="1554"/>
                  </a:lnTo>
                  <a:lnTo>
                    <a:pt x="3247" y="1615"/>
                  </a:lnTo>
                  <a:lnTo>
                    <a:pt x="3199" y="1672"/>
                  </a:lnTo>
                  <a:lnTo>
                    <a:pt x="3147" y="1728"/>
                  </a:lnTo>
                  <a:lnTo>
                    <a:pt x="3144" y="1731"/>
                  </a:lnTo>
                  <a:lnTo>
                    <a:pt x="3138" y="1738"/>
                  </a:lnTo>
                  <a:lnTo>
                    <a:pt x="3126" y="1748"/>
                  </a:lnTo>
                  <a:lnTo>
                    <a:pt x="3112" y="1762"/>
                  </a:lnTo>
                  <a:lnTo>
                    <a:pt x="3094" y="1780"/>
                  </a:lnTo>
                  <a:lnTo>
                    <a:pt x="3074" y="1800"/>
                  </a:lnTo>
                  <a:lnTo>
                    <a:pt x="3051" y="1823"/>
                  </a:lnTo>
                  <a:lnTo>
                    <a:pt x="3024" y="1849"/>
                  </a:lnTo>
                  <a:lnTo>
                    <a:pt x="2994" y="1878"/>
                  </a:lnTo>
                  <a:lnTo>
                    <a:pt x="2964" y="1908"/>
                  </a:lnTo>
                  <a:lnTo>
                    <a:pt x="2931" y="1941"/>
                  </a:lnTo>
                  <a:lnTo>
                    <a:pt x="2895" y="1975"/>
                  </a:lnTo>
                  <a:lnTo>
                    <a:pt x="2857" y="2012"/>
                  </a:lnTo>
                  <a:lnTo>
                    <a:pt x="2819" y="2050"/>
                  </a:lnTo>
                  <a:lnTo>
                    <a:pt x="2780" y="2089"/>
                  </a:lnTo>
                  <a:lnTo>
                    <a:pt x="2738" y="2129"/>
                  </a:lnTo>
                  <a:lnTo>
                    <a:pt x="2697" y="2170"/>
                  </a:lnTo>
                  <a:lnTo>
                    <a:pt x="2655" y="2211"/>
                  </a:lnTo>
                  <a:lnTo>
                    <a:pt x="2611" y="2253"/>
                  </a:lnTo>
                  <a:lnTo>
                    <a:pt x="2567" y="2296"/>
                  </a:lnTo>
                  <a:lnTo>
                    <a:pt x="2525" y="2338"/>
                  </a:lnTo>
                  <a:lnTo>
                    <a:pt x="2481" y="2381"/>
                  </a:lnTo>
                  <a:lnTo>
                    <a:pt x="2438" y="2423"/>
                  </a:lnTo>
                  <a:lnTo>
                    <a:pt x="2397" y="2464"/>
                  </a:lnTo>
                  <a:lnTo>
                    <a:pt x="2354" y="2505"/>
                  </a:lnTo>
                  <a:lnTo>
                    <a:pt x="2314" y="2545"/>
                  </a:lnTo>
                  <a:lnTo>
                    <a:pt x="2274" y="2584"/>
                  </a:lnTo>
                  <a:lnTo>
                    <a:pt x="2236" y="2621"/>
                  </a:lnTo>
                  <a:lnTo>
                    <a:pt x="2199" y="2657"/>
                  </a:lnTo>
                  <a:lnTo>
                    <a:pt x="2164" y="2692"/>
                  </a:lnTo>
                  <a:lnTo>
                    <a:pt x="2131" y="2724"/>
                  </a:lnTo>
                  <a:lnTo>
                    <a:pt x="2101" y="2754"/>
                  </a:lnTo>
                  <a:lnTo>
                    <a:pt x="2073" y="2782"/>
                  </a:lnTo>
                  <a:lnTo>
                    <a:pt x="2046" y="2807"/>
                  </a:lnTo>
                  <a:lnTo>
                    <a:pt x="2024" y="2829"/>
                  </a:lnTo>
                  <a:lnTo>
                    <a:pt x="2004" y="2849"/>
                  </a:lnTo>
                  <a:lnTo>
                    <a:pt x="1987" y="2866"/>
                  </a:lnTo>
                  <a:lnTo>
                    <a:pt x="1973" y="2879"/>
                  </a:lnTo>
                  <a:lnTo>
                    <a:pt x="1963" y="2888"/>
                  </a:lnTo>
                  <a:lnTo>
                    <a:pt x="1957" y="2895"/>
                  </a:lnTo>
                  <a:lnTo>
                    <a:pt x="1955" y="2897"/>
                  </a:lnTo>
                  <a:lnTo>
                    <a:pt x="1924" y="2923"/>
                  </a:lnTo>
                  <a:lnTo>
                    <a:pt x="1891" y="2945"/>
                  </a:lnTo>
                  <a:lnTo>
                    <a:pt x="1856" y="2963"/>
                  </a:lnTo>
                  <a:lnTo>
                    <a:pt x="1820" y="2977"/>
                  </a:lnTo>
                  <a:lnTo>
                    <a:pt x="1783" y="2985"/>
                  </a:lnTo>
                  <a:lnTo>
                    <a:pt x="1744" y="2990"/>
                  </a:lnTo>
                  <a:lnTo>
                    <a:pt x="1705" y="2990"/>
                  </a:lnTo>
                  <a:lnTo>
                    <a:pt x="1667" y="2985"/>
                  </a:lnTo>
                  <a:lnTo>
                    <a:pt x="1630" y="2977"/>
                  </a:lnTo>
                  <a:lnTo>
                    <a:pt x="1593" y="2963"/>
                  </a:lnTo>
                  <a:lnTo>
                    <a:pt x="1558" y="2945"/>
                  </a:lnTo>
                  <a:lnTo>
                    <a:pt x="1525" y="2923"/>
                  </a:lnTo>
                  <a:lnTo>
                    <a:pt x="1494" y="2897"/>
                  </a:lnTo>
                  <a:lnTo>
                    <a:pt x="1492" y="2895"/>
                  </a:lnTo>
                  <a:lnTo>
                    <a:pt x="1485" y="2888"/>
                  </a:lnTo>
                  <a:lnTo>
                    <a:pt x="1476" y="2879"/>
                  </a:lnTo>
                  <a:lnTo>
                    <a:pt x="1462" y="2865"/>
                  </a:lnTo>
                  <a:lnTo>
                    <a:pt x="1445" y="2848"/>
                  </a:lnTo>
                  <a:lnTo>
                    <a:pt x="1425" y="2829"/>
                  </a:lnTo>
                  <a:lnTo>
                    <a:pt x="1402" y="2806"/>
                  </a:lnTo>
                  <a:lnTo>
                    <a:pt x="1376" y="2781"/>
                  </a:lnTo>
                  <a:lnTo>
                    <a:pt x="1347" y="2753"/>
                  </a:lnTo>
                  <a:lnTo>
                    <a:pt x="1317" y="2722"/>
                  </a:lnTo>
                  <a:lnTo>
                    <a:pt x="1283" y="2690"/>
                  </a:lnTo>
                  <a:lnTo>
                    <a:pt x="1248" y="2655"/>
                  </a:lnTo>
                  <a:lnTo>
                    <a:pt x="1210" y="2619"/>
                  </a:lnTo>
                  <a:lnTo>
                    <a:pt x="1172" y="2581"/>
                  </a:lnTo>
                  <a:lnTo>
                    <a:pt x="1132" y="2542"/>
                  </a:lnTo>
                  <a:lnTo>
                    <a:pt x="1092" y="2501"/>
                  </a:lnTo>
                  <a:lnTo>
                    <a:pt x="1049" y="2460"/>
                  </a:lnTo>
                  <a:lnTo>
                    <a:pt x="1007" y="2418"/>
                  </a:lnTo>
                  <a:lnTo>
                    <a:pt x="963" y="2376"/>
                  </a:lnTo>
                  <a:lnTo>
                    <a:pt x="920" y="2333"/>
                  </a:lnTo>
                  <a:lnTo>
                    <a:pt x="876" y="2291"/>
                  </a:lnTo>
                  <a:lnTo>
                    <a:pt x="832" y="2248"/>
                  </a:lnTo>
                  <a:lnTo>
                    <a:pt x="789" y="2205"/>
                  </a:lnTo>
                  <a:lnTo>
                    <a:pt x="746" y="2164"/>
                  </a:lnTo>
                  <a:lnTo>
                    <a:pt x="704" y="2122"/>
                  </a:lnTo>
                  <a:lnTo>
                    <a:pt x="663" y="2082"/>
                  </a:lnTo>
                  <a:lnTo>
                    <a:pt x="622" y="2042"/>
                  </a:lnTo>
                  <a:lnTo>
                    <a:pt x="584" y="2004"/>
                  </a:lnTo>
                  <a:lnTo>
                    <a:pt x="547" y="1967"/>
                  </a:lnTo>
                  <a:lnTo>
                    <a:pt x="511" y="1932"/>
                  </a:lnTo>
                  <a:lnTo>
                    <a:pt x="478" y="1900"/>
                  </a:lnTo>
                  <a:lnTo>
                    <a:pt x="446" y="1868"/>
                  </a:lnTo>
                  <a:lnTo>
                    <a:pt x="416" y="1840"/>
                  </a:lnTo>
                  <a:lnTo>
                    <a:pt x="390" y="1813"/>
                  </a:lnTo>
                  <a:lnTo>
                    <a:pt x="366" y="1790"/>
                  </a:lnTo>
                  <a:lnTo>
                    <a:pt x="345" y="1770"/>
                  </a:lnTo>
                  <a:lnTo>
                    <a:pt x="328" y="1752"/>
                  </a:lnTo>
                  <a:lnTo>
                    <a:pt x="313" y="1739"/>
                  </a:lnTo>
                  <a:lnTo>
                    <a:pt x="303" y="1728"/>
                  </a:lnTo>
                  <a:lnTo>
                    <a:pt x="251" y="1672"/>
                  </a:lnTo>
                  <a:lnTo>
                    <a:pt x="203" y="1615"/>
                  </a:lnTo>
                  <a:lnTo>
                    <a:pt x="160" y="1554"/>
                  </a:lnTo>
                  <a:lnTo>
                    <a:pt x="122" y="1490"/>
                  </a:lnTo>
                  <a:lnTo>
                    <a:pt x="90" y="1426"/>
                  </a:lnTo>
                  <a:lnTo>
                    <a:pt x="63" y="1359"/>
                  </a:lnTo>
                  <a:lnTo>
                    <a:pt x="40" y="1292"/>
                  </a:lnTo>
                  <a:lnTo>
                    <a:pt x="22" y="1222"/>
                  </a:lnTo>
                  <a:lnTo>
                    <a:pt x="10" y="1153"/>
                  </a:lnTo>
                  <a:lnTo>
                    <a:pt x="2" y="1082"/>
                  </a:lnTo>
                  <a:lnTo>
                    <a:pt x="0" y="1015"/>
                  </a:lnTo>
                  <a:lnTo>
                    <a:pt x="0" y="1008"/>
                  </a:lnTo>
                  <a:lnTo>
                    <a:pt x="2" y="941"/>
                  </a:lnTo>
                  <a:lnTo>
                    <a:pt x="10" y="871"/>
                  </a:lnTo>
                  <a:lnTo>
                    <a:pt x="22" y="800"/>
                  </a:lnTo>
                  <a:lnTo>
                    <a:pt x="40" y="732"/>
                  </a:lnTo>
                  <a:lnTo>
                    <a:pt x="63" y="664"/>
                  </a:lnTo>
                  <a:lnTo>
                    <a:pt x="90" y="597"/>
                  </a:lnTo>
                  <a:lnTo>
                    <a:pt x="122" y="532"/>
                  </a:lnTo>
                  <a:lnTo>
                    <a:pt x="160" y="470"/>
                  </a:lnTo>
                  <a:lnTo>
                    <a:pt x="203" y="409"/>
                  </a:lnTo>
                  <a:lnTo>
                    <a:pt x="251" y="351"/>
                  </a:lnTo>
                  <a:lnTo>
                    <a:pt x="303" y="296"/>
                  </a:lnTo>
                  <a:lnTo>
                    <a:pt x="360" y="243"/>
                  </a:lnTo>
                  <a:lnTo>
                    <a:pt x="420" y="196"/>
                  </a:lnTo>
                  <a:lnTo>
                    <a:pt x="483" y="154"/>
                  </a:lnTo>
                  <a:lnTo>
                    <a:pt x="549" y="117"/>
                  </a:lnTo>
                  <a:lnTo>
                    <a:pt x="616" y="85"/>
                  </a:lnTo>
                  <a:lnTo>
                    <a:pt x="685" y="58"/>
                  </a:lnTo>
                  <a:lnTo>
                    <a:pt x="755" y="37"/>
                  </a:lnTo>
                  <a:lnTo>
                    <a:pt x="826" y="20"/>
                  </a:lnTo>
                  <a:lnTo>
                    <a:pt x="899" y="8"/>
                  </a:lnTo>
                  <a:lnTo>
                    <a:pt x="972" y="2"/>
                  </a:lnTo>
                  <a:lnTo>
                    <a:pt x="1045"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22" name="Freeform 12"/>
            <p:cNvSpPr>
              <a:spLocks/>
            </p:cNvSpPr>
            <p:nvPr/>
          </p:nvSpPr>
          <p:spPr bwMode="auto">
            <a:xfrm>
              <a:off x="3873500" y="4621213"/>
              <a:ext cx="269875" cy="268288"/>
            </a:xfrm>
            <a:custGeom>
              <a:avLst/>
              <a:gdLst>
                <a:gd name="T0" fmla="*/ 458 w 512"/>
                <a:gd name="T1" fmla="*/ 0 h 507"/>
                <a:gd name="T2" fmla="*/ 458 w 512"/>
                <a:gd name="T3" fmla="*/ 0 h 507"/>
                <a:gd name="T4" fmla="*/ 475 w 512"/>
                <a:gd name="T5" fmla="*/ 3 h 507"/>
                <a:gd name="T6" fmla="*/ 490 w 512"/>
                <a:gd name="T7" fmla="*/ 11 h 507"/>
                <a:gd name="T8" fmla="*/ 502 w 512"/>
                <a:gd name="T9" fmla="*/ 22 h 507"/>
                <a:gd name="T10" fmla="*/ 510 w 512"/>
                <a:gd name="T11" fmla="*/ 37 h 507"/>
                <a:gd name="T12" fmla="*/ 512 w 512"/>
                <a:gd name="T13" fmla="*/ 54 h 507"/>
                <a:gd name="T14" fmla="*/ 510 w 512"/>
                <a:gd name="T15" fmla="*/ 71 h 507"/>
                <a:gd name="T16" fmla="*/ 502 w 512"/>
                <a:gd name="T17" fmla="*/ 85 h 507"/>
                <a:gd name="T18" fmla="*/ 490 w 512"/>
                <a:gd name="T19" fmla="*/ 97 h 507"/>
                <a:gd name="T20" fmla="*/ 475 w 512"/>
                <a:gd name="T21" fmla="*/ 104 h 507"/>
                <a:gd name="T22" fmla="*/ 458 w 512"/>
                <a:gd name="T23" fmla="*/ 108 h 507"/>
                <a:gd name="T24" fmla="*/ 410 w 512"/>
                <a:gd name="T25" fmla="*/ 111 h 507"/>
                <a:gd name="T26" fmla="*/ 365 w 512"/>
                <a:gd name="T27" fmla="*/ 119 h 507"/>
                <a:gd name="T28" fmla="*/ 322 w 512"/>
                <a:gd name="T29" fmla="*/ 135 h 507"/>
                <a:gd name="T30" fmla="*/ 282 w 512"/>
                <a:gd name="T31" fmla="*/ 155 h 507"/>
                <a:gd name="T32" fmla="*/ 245 w 512"/>
                <a:gd name="T33" fmla="*/ 179 h 507"/>
                <a:gd name="T34" fmla="*/ 211 w 512"/>
                <a:gd name="T35" fmla="*/ 209 h 507"/>
                <a:gd name="T36" fmla="*/ 181 w 512"/>
                <a:gd name="T37" fmla="*/ 242 h 507"/>
                <a:gd name="T38" fmla="*/ 155 w 512"/>
                <a:gd name="T39" fmla="*/ 279 h 507"/>
                <a:gd name="T40" fmla="*/ 135 w 512"/>
                <a:gd name="T41" fmla="*/ 319 h 507"/>
                <a:gd name="T42" fmla="*/ 120 w 512"/>
                <a:gd name="T43" fmla="*/ 362 h 507"/>
                <a:gd name="T44" fmla="*/ 111 w 512"/>
                <a:gd name="T45" fmla="*/ 407 h 507"/>
                <a:gd name="T46" fmla="*/ 108 w 512"/>
                <a:gd name="T47" fmla="*/ 454 h 507"/>
                <a:gd name="T48" fmla="*/ 106 w 512"/>
                <a:gd name="T49" fmla="*/ 470 h 507"/>
                <a:gd name="T50" fmla="*/ 98 w 512"/>
                <a:gd name="T51" fmla="*/ 485 h 507"/>
                <a:gd name="T52" fmla="*/ 85 w 512"/>
                <a:gd name="T53" fmla="*/ 498 h 507"/>
                <a:gd name="T54" fmla="*/ 70 w 512"/>
                <a:gd name="T55" fmla="*/ 505 h 507"/>
                <a:gd name="T56" fmla="*/ 53 w 512"/>
                <a:gd name="T57" fmla="*/ 507 h 507"/>
                <a:gd name="T58" fmla="*/ 37 w 512"/>
                <a:gd name="T59" fmla="*/ 505 h 507"/>
                <a:gd name="T60" fmla="*/ 22 w 512"/>
                <a:gd name="T61" fmla="*/ 498 h 507"/>
                <a:gd name="T62" fmla="*/ 11 w 512"/>
                <a:gd name="T63" fmla="*/ 485 h 507"/>
                <a:gd name="T64" fmla="*/ 3 w 512"/>
                <a:gd name="T65" fmla="*/ 470 h 507"/>
                <a:gd name="T66" fmla="*/ 0 w 512"/>
                <a:gd name="T67" fmla="*/ 454 h 507"/>
                <a:gd name="T68" fmla="*/ 4 w 512"/>
                <a:gd name="T69" fmla="*/ 401 h 507"/>
                <a:gd name="T70" fmla="*/ 12 w 512"/>
                <a:gd name="T71" fmla="*/ 350 h 507"/>
                <a:gd name="T72" fmla="*/ 27 w 512"/>
                <a:gd name="T73" fmla="*/ 301 h 507"/>
                <a:gd name="T74" fmla="*/ 46 w 512"/>
                <a:gd name="T75" fmla="*/ 255 h 507"/>
                <a:gd name="T76" fmla="*/ 72 w 512"/>
                <a:gd name="T77" fmla="*/ 211 h 507"/>
                <a:gd name="T78" fmla="*/ 100 w 512"/>
                <a:gd name="T79" fmla="*/ 171 h 507"/>
                <a:gd name="T80" fmla="*/ 134 w 512"/>
                <a:gd name="T81" fmla="*/ 133 h 507"/>
                <a:gd name="T82" fmla="*/ 171 w 512"/>
                <a:gd name="T83" fmla="*/ 100 h 507"/>
                <a:gd name="T84" fmla="*/ 213 w 512"/>
                <a:gd name="T85" fmla="*/ 71 h 507"/>
                <a:gd name="T86" fmla="*/ 256 w 512"/>
                <a:gd name="T87" fmla="*/ 47 h 507"/>
                <a:gd name="T88" fmla="*/ 303 w 512"/>
                <a:gd name="T89" fmla="*/ 27 h 507"/>
                <a:gd name="T90" fmla="*/ 353 w 512"/>
                <a:gd name="T91" fmla="*/ 12 h 507"/>
                <a:gd name="T92" fmla="*/ 404 w 512"/>
                <a:gd name="T93" fmla="*/ 3 h 507"/>
                <a:gd name="T94" fmla="*/ 458 w 512"/>
                <a:gd name="T95" fmla="*/ 0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2" h="507">
                  <a:moveTo>
                    <a:pt x="458" y="0"/>
                  </a:moveTo>
                  <a:lnTo>
                    <a:pt x="458" y="0"/>
                  </a:lnTo>
                  <a:lnTo>
                    <a:pt x="475" y="3"/>
                  </a:lnTo>
                  <a:lnTo>
                    <a:pt x="490" y="11"/>
                  </a:lnTo>
                  <a:lnTo>
                    <a:pt x="502" y="22"/>
                  </a:lnTo>
                  <a:lnTo>
                    <a:pt x="510" y="37"/>
                  </a:lnTo>
                  <a:lnTo>
                    <a:pt x="512" y="54"/>
                  </a:lnTo>
                  <a:lnTo>
                    <a:pt x="510" y="71"/>
                  </a:lnTo>
                  <a:lnTo>
                    <a:pt x="502" y="85"/>
                  </a:lnTo>
                  <a:lnTo>
                    <a:pt x="490" y="97"/>
                  </a:lnTo>
                  <a:lnTo>
                    <a:pt x="475" y="104"/>
                  </a:lnTo>
                  <a:lnTo>
                    <a:pt x="458" y="108"/>
                  </a:lnTo>
                  <a:lnTo>
                    <a:pt x="410" y="111"/>
                  </a:lnTo>
                  <a:lnTo>
                    <a:pt x="365" y="119"/>
                  </a:lnTo>
                  <a:lnTo>
                    <a:pt x="322" y="135"/>
                  </a:lnTo>
                  <a:lnTo>
                    <a:pt x="282" y="155"/>
                  </a:lnTo>
                  <a:lnTo>
                    <a:pt x="245" y="179"/>
                  </a:lnTo>
                  <a:lnTo>
                    <a:pt x="211" y="209"/>
                  </a:lnTo>
                  <a:lnTo>
                    <a:pt x="181" y="242"/>
                  </a:lnTo>
                  <a:lnTo>
                    <a:pt x="155" y="279"/>
                  </a:lnTo>
                  <a:lnTo>
                    <a:pt x="135" y="319"/>
                  </a:lnTo>
                  <a:lnTo>
                    <a:pt x="120" y="362"/>
                  </a:lnTo>
                  <a:lnTo>
                    <a:pt x="111" y="407"/>
                  </a:lnTo>
                  <a:lnTo>
                    <a:pt x="108" y="454"/>
                  </a:lnTo>
                  <a:lnTo>
                    <a:pt x="106" y="470"/>
                  </a:lnTo>
                  <a:lnTo>
                    <a:pt x="98" y="485"/>
                  </a:lnTo>
                  <a:lnTo>
                    <a:pt x="85" y="498"/>
                  </a:lnTo>
                  <a:lnTo>
                    <a:pt x="70" y="505"/>
                  </a:lnTo>
                  <a:lnTo>
                    <a:pt x="53" y="507"/>
                  </a:lnTo>
                  <a:lnTo>
                    <a:pt x="37" y="505"/>
                  </a:lnTo>
                  <a:lnTo>
                    <a:pt x="22" y="498"/>
                  </a:lnTo>
                  <a:lnTo>
                    <a:pt x="11" y="485"/>
                  </a:lnTo>
                  <a:lnTo>
                    <a:pt x="3" y="470"/>
                  </a:lnTo>
                  <a:lnTo>
                    <a:pt x="0" y="454"/>
                  </a:lnTo>
                  <a:lnTo>
                    <a:pt x="4" y="401"/>
                  </a:lnTo>
                  <a:lnTo>
                    <a:pt x="12" y="350"/>
                  </a:lnTo>
                  <a:lnTo>
                    <a:pt x="27" y="301"/>
                  </a:lnTo>
                  <a:lnTo>
                    <a:pt x="46" y="255"/>
                  </a:lnTo>
                  <a:lnTo>
                    <a:pt x="72" y="211"/>
                  </a:lnTo>
                  <a:lnTo>
                    <a:pt x="100" y="171"/>
                  </a:lnTo>
                  <a:lnTo>
                    <a:pt x="134" y="133"/>
                  </a:lnTo>
                  <a:lnTo>
                    <a:pt x="171" y="100"/>
                  </a:lnTo>
                  <a:lnTo>
                    <a:pt x="213" y="71"/>
                  </a:lnTo>
                  <a:lnTo>
                    <a:pt x="256" y="47"/>
                  </a:lnTo>
                  <a:lnTo>
                    <a:pt x="303" y="27"/>
                  </a:lnTo>
                  <a:lnTo>
                    <a:pt x="353" y="12"/>
                  </a:lnTo>
                  <a:lnTo>
                    <a:pt x="404" y="3"/>
                  </a:lnTo>
                  <a:lnTo>
                    <a:pt x="458"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123" name="Freeform 6"/>
          <p:cNvSpPr>
            <a:spLocks/>
          </p:cNvSpPr>
          <p:nvPr/>
        </p:nvSpPr>
        <p:spPr bwMode="auto">
          <a:xfrm>
            <a:off x="10015145" y="3209383"/>
            <a:ext cx="550494" cy="351768"/>
          </a:xfrm>
          <a:custGeom>
            <a:avLst/>
            <a:gdLst>
              <a:gd name="T0" fmla="*/ 3017 w 3855"/>
              <a:gd name="T1" fmla="*/ 57 h 2464"/>
              <a:gd name="T2" fmla="*/ 3406 w 3855"/>
              <a:gd name="T3" fmla="*/ 270 h 2464"/>
              <a:gd name="T4" fmla="*/ 3692 w 3855"/>
              <a:gd name="T5" fmla="*/ 611 h 2464"/>
              <a:gd name="T6" fmla="*/ 3841 w 3855"/>
              <a:gd name="T7" fmla="*/ 1041 h 2464"/>
              <a:gd name="T8" fmla="*/ 3823 w 3855"/>
              <a:gd name="T9" fmla="*/ 1514 h 2464"/>
              <a:gd name="T10" fmla="*/ 3644 w 3855"/>
              <a:gd name="T11" fmla="*/ 1929 h 2464"/>
              <a:gd name="T12" fmla="*/ 3334 w 3855"/>
              <a:gd name="T13" fmla="*/ 2247 h 2464"/>
              <a:gd name="T14" fmla="*/ 2929 w 3855"/>
              <a:gd name="T15" fmla="*/ 2431 h 2464"/>
              <a:gd name="T16" fmla="*/ 2477 w 3855"/>
              <a:gd name="T17" fmla="*/ 2451 h 2464"/>
              <a:gd name="T18" fmla="*/ 2075 w 3855"/>
              <a:gd name="T19" fmla="*/ 2312 h 2464"/>
              <a:gd name="T20" fmla="*/ 1795 w 3855"/>
              <a:gd name="T21" fmla="*/ 2088 h 2464"/>
              <a:gd name="T22" fmla="*/ 1688 w 3855"/>
              <a:gd name="T23" fmla="*/ 1931 h 2464"/>
              <a:gd name="T24" fmla="*/ 1574 w 3855"/>
              <a:gd name="T25" fmla="*/ 1742 h 2464"/>
              <a:gd name="T26" fmla="*/ 1491 w 3855"/>
              <a:gd name="T27" fmla="*/ 1498 h 2464"/>
              <a:gd name="T28" fmla="*/ 1428 w 3855"/>
              <a:gd name="T29" fmla="*/ 1178 h 2464"/>
              <a:gd name="T30" fmla="*/ 1311 w 3855"/>
              <a:gd name="T31" fmla="*/ 922 h 2464"/>
              <a:gd name="T32" fmla="*/ 1075 w 3855"/>
              <a:gd name="T33" fmla="*/ 772 h 2464"/>
              <a:gd name="T34" fmla="*/ 792 w 3855"/>
              <a:gd name="T35" fmla="*/ 788 h 2464"/>
              <a:gd name="T36" fmla="*/ 579 w 3855"/>
              <a:gd name="T37" fmla="*/ 960 h 2464"/>
              <a:gd name="T38" fmla="*/ 495 w 3855"/>
              <a:gd name="T39" fmla="*/ 1231 h 2464"/>
              <a:gd name="T40" fmla="*/ 579 w 3855"/>
              <a:gd name="T41" fmla="*/ 1503 h 2464"/>
              <a:gd name="T42" fmla="*/ 792 w 3855"/>
              <a:gd name="T43" fmla="*/ 1675 h 2464"/>
              <a:gd name="T44" fmla="*/ 1071 w 3855"/>
              <a:gd name="T45" fmla="*/ 1693 h 2464"/>
              <a:gd name="T46" fmla="*/ 1241 w 3855"/>
              <a:gd name="T47" fmla="*/ 1651 h 2464"/>
              <a:gd name="T48" fmla="*/ 1308 w 3855"/>
              <a:gd name="T49" fmla="*/ 1761 h 2464"/>
              <a:gd name="T50" fmla="*/ 1412 w 3855"/>
              <a:gd name="T51" fmla="*/ 1968 h 2464"/>
              <a:gd name="T52" fmla="*/ 1386 w 3855"/>
              <a:gd name="T53" fmla="*/ 2102 h 2464"/>
              <a:gd name="T54" fmla="*/ 1119 w 3855"/>
              <a:gd name="T55" fmla="*/ 2202 h 2464"/>
              <a:gd name="T56" fmla="*/ 717 w 3855"/>
              <a:gd name="T57" fmla="*/ 2184 h 2464"/>
              <a:gd name="T58" fmla="*/ 369 w 3855"/>
              <a:gd name="T59" fmla="*/ 2007 h 2464"/>
              <a:gd name="T60" fmla="*/ 118 w 3855"/>
              <a:gd name="T61" fmla="*/ 1705 h 2464"/>
              <a:gd name="T62" fmla="*/ 4 w 3855"/>
              <a:gd name="T63" fmla="*/ 1316 h 2464"/>
              <a:gd name="T64" fmla="*/ 54 w 3855"/>
              <a:gd name="T65" fmla="*/ 906 h 2464"/>
              <a:gd name="T66" fmla="*/ 254 w 3855"/>
              <a:gd name="T67" fmla="*/ 566 h 2464"/>
              <a:gd name="T68" fmla="*/ 568 w 3855"/>
              <a:gd name="T69" fmla="*/ 333 h 2464"/>
              <a:gd name="T70" fmla="*/ 960 w 3855"/>
              <a:gd name="T71" fmla="*/ 248 h 2464"/>
              <a:gd name="T72" fmla="*/ 1359 w 3855"/>
              <a:gd name="T73" fmla="*/ 337 h 2464"/>
              <a:gd name="T74" fmla="*/ 1619 w 3855"/>
              <a:gd name="T75" fmla="*/ 520 h 2464"/>
              <a:gd name="T76" fmla="*/ 1798 w 3855"/>
              <a:gd name="T77" fmla="*/ 728 h 2464"/>
              <a:gd name="T78" fmla="*/ 1931 w 3855"/>
              <a:gd name="T79" fmla="*/ 1011 h 2464"/>
              <a:gd name="T80" fmla="*/ 1946 w 3855"/>
              <a:gd name="T81" fmla="*/ 1180 h 2464"/>
              <a:gd name="T82" fmla="*/ 1962 w 3855"/>
              <a:gd name="T83" fmla="*/ 1378 h 2464"/>
              <a:gd name="T84" fmla="*/ 2110 w 3855"/>
              <a:gd name="T85" fmla="*/ 1692 h 2464"/>
              <a:gd name="T86" fmla="*/ 2379 w 3855"/>
              <a:gd name="T87" fmla="*/ 1899 h 2464"/>
              <a:gd name="T88" fmla="*/ 2725 w 3855"/>
              <a:gd name="T89" fmla="*/ 1952 h 2464"/>
              <a:gd name="T90" fmla="*/ 3048 w 3855"/>
              <a:gd name="T91" fmla="*/ 1832 h 2464"/>
              <a:gd name="T92" fmla="*/ 3274 w 3855"/>
              <a:gd name="T93" fmla="*/ 1577 h 2464"/>
              <a:gd name="T94" fmla="*/ 3360 w 3855"/>
              <a:gd name="T95" fmla="*/ 1231 h 2464"/>
              <a:gd name="T96" fmla="*/ 3274 w 3855"/>
              <a:gd name="T97" fmla="*/ 887 h 2464"/>
              <a:gd name="T98" fmla="*/ 3048 w 3855"/>
              <a:gd name="T99" fmla="*/ 631 h 2464"/>
              <a:gd name="T100" fmla="*/ 2725 w 3855"/>
              <a:gd name="T101" fmla="*/ 512 h 2464"/>
              <a:gd name="T102" fmla="*/ 2407 w 3855"/>
              <a:gd name="T103" fmla="*/ 554 h 2464"/>
              <a:gd name="T104" fmla="*/ 2180 w 3855"/>
              <a:gd name="T105" fmla="*/ 691 h 2464"/>
              <a:gd name="T106" fmla="*/ 2078 w 3855"/>
              <a:gd name="T107" fmla="*/ 686 h 2464"/>
              <a:gd name="T108" fmla="*/ 1892 w 3855"/>
              <a:gd name="T109" fmla="*/ 442 h 2464"/>
              <a:gd name="T110" fmla="*/ 1867 w 3855"/>
              <a:gd name="T111" fmla="*/ 327 h 2464"/>
              <a:gd name="T112" fmla="*/ 2052 w 3855"/>
              <a:gd name="T113" fmla="*/ 166 h 2464"/>
              <a:gd name="T114" fmla="*/ 2470 w 3855"/>
              <a:gd name="T115" fmla="*/ 14 h 2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55" h="2464">
                <a:moveTo>
                  <a:pt x="2654" y="0"/>
                </a:moveTo>
                <a:lnTo>
                  <a:pt x="2748" y="3"/>
                </a:lnTo>
                <a:lnTo>
                  <a:pt x="2840" y="14"/>
                </a:lnTo>
                <a:lnTo>
                  <a:pt x="2930" y="32"/>
                </a:lnTo>
                <a:lnTo>
                  <a:pt x="3017" y="57"/>
                </a:lnTo>
                <a:lnTo>
                  <a:pt x="3101" y="88"/>
                </a:lnTo>
                <a:lnTo>
                  <a:pt x="3183" y="125"/>
                </a:lnTo>
                <a:lnTo>
                  <a:pt x="3261" y="168"/>
                </a:lnTo>
                <a:lnTo>
                  <a:pt x="3335" y="217"/>
                </a:lnTo>
                <a:lnTo>
                  <a:pt x="3406" y="270"/>
                </a:lnTo>
                <a:lnTo>
                  <a:pt x="3472" y="329"/>
                </a:lnTo>
                <a:lnTo>
                  <a:pt x="3534" y="394"/>
                </a:lnTo>
                <a:lnTo>
                  <a:pt x="3592" y="462"/>
                </a:lnTo>
                <a:lnTo>
                  <a:pt x="3645" y="534"/>
                </a:lnTo>
                <a:lnTo>
                  <a:pt x="3692" y="611"/>
                </a:lnTo>
                <a:lnTo>
                  <a:pt x="3733" y="691"/>
                </a:lnTo>
                <a:lnTo>
                  <a:pt x="3770" y="774"/>
                </a:lnTo>
                <a:lnTo>
                  <a:pt x="3800" y="860"/>
                </a:lnTo>
                <a:lnTo>
                  <a:pt x="3824" y="950"/>
                </a:lnTo>
                <a:lnTo>
                  <a:pt x="3841" y="1041"/>
                </a:lnTo>
                <a:lnTo>
                  <a:pt x="3852" y="1136"/>
                </a:lnTo>
                <a:lnTo>
                  <a:pt x="3855" y="1231"/>
                </a:lnTo>
                <a:lnTo>
                  <a:pt x="3852" y="1328"/>
                </a:lnTo>
                <a:lnTo>
                  <a:pt x="3841" y="1422"/>
                </a:lnTo>
                <a:lnTo>
                  <a:pt x="3823" y="1514"/>
                </a:lnTo>
                <a:lnTo>
                  <a:pt x="3800" y="1603"/>
                </a:lnTo>
                <a:lnTo>
                  <a:pt x="3770" y="1689"/>
                </a:lnTo>
                <a:lnTo>
                  <a:pt x="3733" y="1773"/>
                </a:lnTo>
                <a:lnTo>
                  <a:pt x="3691" y="1853"/>
                </a:lnTo>
                <a:lnTo>
                  <a:pt x="3644" y="1929"/>
                </a:lnTo>
                <a:lnTo>
                  <a:pt x="3592" y="2002"/>
                </a:lnTo>
                <a:lnTo>
                  <a:pt x="3534" y="2070"/>
                </a:lnTo>
                <a:lnTo>
                  <a:pt x="3471" y="2134"/>
                </a:lnTo>
                <a:lnTo>
                  <a:pt x="3405" y="2192"/>
                </a:lnTo>
                <a:lnTo>
                  <a:pt x="3334" y="2247"/>
                </a:lnTo>
                <a:lnTo>
                  <a:pt x="3259" y="2296"/>
                </a:lnTo>
                <a:lnTo>
                  <a:pt x="3181" y="2338"/>
                </a:lnTo>
                <a:lnTo>
                  <a:pt x="3100" y="2376"/>
                </a:lnTo>
                <a:lnTo>
                  <a:pt x="3016" y="2407"/>
                </a:lnTo>
                <a:lnTo>
                  <a:pt x="2929" y="2431"/>
                </a:lnTo>
                <a:lnTo>
                  <a:pt x="2840" y="2449"/>
                </a:lnTo>
                <a:lnTo>
                  <a:pt x="2748" y="2460"/>
                </a:lnTo>
                <a:lnTo>
                  <a:pt x="2654" y="2464"/>
                </a:lnTo>
                <a:lnTo>
                  <a:pt x="2565" y="2460"/>
                </a:lnTo>
                <a:lnTo>
                  <a:pt x="2477" y="2451"/>
                </a:lnTo>
                <a:lnTo>
                  <a:pt x="2392" y="2435"/>
                </a:lnTo>
                <a:lnTo>
                  <a:pt x="2309" y="2412"/>
                </a:lnTo>
                <a:lnTo>
                  <a:pt x="2229" y="2384"/>
                </a:lnTo>
                <a:lnTo>
                  <a:pt x="2151" y="2351"/>
                </a:lnTo>
                <a:lnTo>
                  <a:pt x="2075" y="2312"/>
                </a:lnTo>
                <a:lnTo>
                  <a:pt x="2004" y="2269"/>
                </a:lnTo>
                <a:lnTo>
                  <a:pt x="1936" y="2219"/>
                </a:lnTo>
                <a:lnTo>
                  <a:pt x="1871" y="2166"/>
                </a:lnTo>
                <a:lnTo>
                  <a:pt x="1809" y="2108"/>
                </a:lnTo>
                <a:lnTo>
                  <a:pt x="1795" y="2088"/>
                </a:lnTo>
                <a:lnTo>
                  <a:pt x="1777" y="2063"/>
                </a:lnTo>
                <a:lnTo>
                  <a:pt x="1757" y="2034"/>
                </a:lnTo>
                <a:lnTo>
                  <a:pt x="1735" y="2002"/>
                </a:lnTo>
                <a:lnTo>
                  <a:pt x="1711" y="1967"/>
                </a:lnTo>
                <a:lnTo>
                  <a:pt x="1688" y="1931"/>
                </a:lnTo>
                <a:lnTo>
                  <a:pt x="1663" y="1892"/>
                </a:lnTo>
                <a:lnTo>
                  <a:pt x="1638" y="1853"/>
                </a:lnTo>
                <a:lnTo>
                  <a:pt x="1616" y="1816"/>
                </a:lnTo>
                <a:lnTo>
                  <a:pt x="1593" y="1778"/>
                </a:lnTo>
                <a:lnTo>
                  <a:pt x="1574" y="1742"/>
                </a:lnTo>
                <a:lnTo>
                  <a:pt x="1556" y="1708"/>
                </a:lnTo>
                <a:lnTo>
                  <a:pt x="1535" y="1658"/>
                </a:lnTo>
                <a:lnTo>
                  <a:pt x="1519" y="1606"/>
                </a:lnTo>
                <a:lnTo>
                  <a:pt x="1503" y="1552"/>
                </a:lnTo>
                <a:lnTo>
                  <a:pt x="1491" y="1498"/>
                </a:lnTo>
                <a:lnTo>
                  <a:pt x="1481" y="1443"/>
                </a:lnTo>
                <a:lnTo>
                  <a:pt x="1471" y="1388"/>
                </a:lnTo>
                <a:lnTo>
                  <a:pt x="1452" y="1285"/>
                </a:lnTo>
                <a:lnTo>
                  <a:pt x="1441" y="1231"/>
                </a:lnTo>
                <a:lnTo>
                  <a:pt x="1428" y="1178"/>
                </a:lnTo>
                <a:lnTo>
                  <a:pt x="1411" y="1126"/>
                </a:lnTo>
                <a:lnTo>
                  <a:pt x="1396" y="1070"/>
                </a:lnTo>
                <a:lnTo>
                  <a:pt x="1372" y="1017"/>
                </a:lnTo>
                <a:lnTo>
                  <a:pt x="1344" y="967"/>
                </a:lnTo>
                <a:lnTo>
                  <a:pt x="1311" y="922"/>
                </a:lnTo>
                <a:lnTo>
                  <a:pt x="1272" y="881"/>
                </a:lnTo>
                <a:lnTo>
                  <a:pt x="1228" y="845"/>
                </a:lnTo>
                <a:lnTo>
                  <a:pt x="1181" y="814"/>
                </a:lnTo>
                <a:lnTo>
                  <a:pt x="1130" y="789"/>
                </a:lnTo>
                <a:lnTo>
                  <a:pt x="1075" y="772"/>
                </a:lnTo>
                <a:lnTo>
                  <a:pt x="1019" y="760"/>
                </a:lnTo>
                <a:lnTo>
                  <a:pt x="960" y="756"/>
                </a:lnTo>
                <a:lnTo>
                  <a:pt x="902" y="760"/>
                </a:lnTo>
                <a:lnTo>
                  <a:pt x="845" y="771"/>
                </a:lnTo>
                <a:lnTo>
                  <a:pt x="792" y="788"/>
                </a:lnTo>
                <a:lnTo>
                  <a:pt x="742" y="812"/>
                </a:lnTo>
                <a:lnTo>
                  <a:pt x="695" y="841"/>
                </a:lnTo>
                <a:lnTo>
                  <a:pt x="651" y="876"/>
                </a:lnTo>
                <a:lnTo>
                  <a:pt x="613" y="916"/>
                </a:lnTo>
                <a:lnTo>
                  <a:pt x="579" y="960"/>
                </a:lnTo>
                <a:lnTo>
                  <a:pt x="550" y="1008"/>
                </a:lnTo>
                <a:lnTo>
                  <a:pt x="527" y="1060"/>
                </a:lnTo>
                <a:lnTo>
                  <a:pt x="509" y="1115"/>
                </a:lnTo>
                <a:lnTo>
                  <a:pt x="499" y="1172"/>
                </a:lnTo>
                <a:lnTo>
                  <a:pt x="495" y="1231"/>
                </a:lnTo>
                <a:lnTo>
                  <a:pt x="499" y="1292"/>
                </a:lnTo>
                <a:lnTo>
                  <a:pt x="509" y="1349"/>
                </a:lnTo>
                <a:lnTo>
                  <a:pt x="527" y="1403"/>
                </a:lnTo>
                <a:lnTo>
                  <a:pt x="550" y="1456"/>
                </a:lnTo>
                <a:lnTo>
                  <a:pt x="579" y="1503"/>
                </a:lnTo>
                <a:lnTo>
                  <a:pt x="613" y="1548"/>
                </a:lnTo>
                <a:lnTo>
                  <a:pt x="651" y="1588"/>
                </a:lnTo>
                <a:lnTo>
                  <a:pt x="695" y="1622"/>
                </a:lnTo>
                <a:lnTo>
                  <a:pt x="742" y="1652"/>
                </a:lnTo>
                <a:lnTo>
                  <a:pt x="792" y="1675"/>
                </a:lnTo>
                <a:lnTo>
                  <a:pt x="845" y="1693"/>
                </a:lnTo>
                <a:lnTo>
                  <a:pt x="902" y="1704"/>
                </a:lnTo>
                <a:lnTo>
                  <a:pt x="960" y="1708"/>
                </a:lnTo>
                <a:lnTo>
                  <a:pt x="1016" y="1704"/>
                </a:lnTo>
                <a:lnTo>
                  <a:pt x="1071" y="1693"/>
                </a:lnTo>
                <a:lnTo>
                  <a:pt x="1123" y="1676"/>
                </a:lnTo>
                <a:lnTo>
                  <a:pt x="1172" y="1654"/>
                </a:lnTo>
                <a:lnTo>
                  <a:pt x="1195" y="1646"/>
                </a:lnTo>
                <a:lnTo>
                  <a:pt x="1218" y="1645"/>
                </a:lnTo>
                <a:lnTo>
                  <a:pt x="1241" y="1651"/>
                </a:lnTo>
                <a:lnTo>
                  <a:pt x="1256" y="1659"/>
                </a:lnTo>
                <a:lnTo>
                  <a:pt x="1270" y="1671"/>
                </a:lnTo>
                <a:lnTo>
                  <a:pt x="1281" y="1685"/>
                </a:lnTo>
                <a:lnTo>
                  <a:pt x="1288" y="1702"/>
                </a:lnTo>
                <a:lnTo>
                  <a:pt x="1308" y="1761"/>
                </a:lnTo>
                <a:lnTo>
                  <a:pt x="1334" y="1819"/>
                </a:lnTo>
                <a:lnTo>
                  <a:pt x="1353" y="1859"/>
                </a:lnTo>
                <a:lnTo>
                  <a:pt x="1376" y="1900"/>
                </a:lnTo>
                <a:lnTo>
                  <a:pt x="1400" y="1943"/>
                </a:lnTo>
                <a:lnTo>
                  <a:pt x="1412" y="1968"/>
                </a:lnTo>
                <a:lnTo>
                  <a:pt x="1418" y="1996"/>
                </a:lnTo>
                <a:lnTo>
                  <a:pt x="1419" y="2025"/>
                </a:lnTo>
                <a:lnTo>
                  <a:pt x="1413" y="2052"/>
                </a:lnTo>
                <a:lnTo>
                  <a:pt x="1403" y="2079"/>
                </a:lnTo>
                <a:lnTo>
                  <a:pt x="1386" y="2102"/>
                </a:lnTo>
                <a:lnTo>
                  <a:pt x="1366" y="2120"/>
                </a:lnTo>
                <a:lnTo>
                  <a:pt x="1341" y="2134"/>
                </a:lnTo>
                <a:lnTo>
                  <a:pt x="1270" y="2163"/>
                </a:lnTo>
                <a:lnTo>
                  <a:pt x="1196" y="2186"/>
                </a:lnTo>
                <a:lnTo>
                  <a:pt x="1119" y="2202"/>
                </a:lnTo>
                <a:lnTo>
                  <a:pt x="1040" y="2213"/>
                </a:lnTo>
                <a:lnTo>
                  <a:pt x="960" y="2217"/>
                </a:lnTo>
                <a:lnTo>
                  <a:pt x="877" y="2213"/>
                </a:lnTo>
                <a:lnTo>
                  <a:pt x="797" y="2202"/>
                </a:lnTo>
                <a:lnTo>
                  <a:pt x="717" y="2184"/>
                </a:lnTo>
                <a:lnTo>
                  <a:pt x="642" y="2161"/>
                </a:lnTo>
                <a:lnTo>
                  <a:pt x="568" y="2131"/>
                </a:lnTo>
                <a:lnTo>
                  <a:pt x="499" y="2094"/>
                </a:lnTo>
                <a:lnTo>
                  <a:pt x="431" y="2053"/>
                </a:lnTo>
                <a:lnTo>
                  <a:pt x="369" y="2007"/>
                </a:lnTo>
                <a:lnTo>
                  <a:pt x="310" y="1955"/>
                </a:lnTo>
                <a:lnTo>
                  <a:pt x="254" y="1899"/>
                </a:lnTo>
                <a:lnTo>
                  <a:pt x="204" y="1839"/>
                </a:lnTo>
                <a:lnTo>
                  <a:pt x="158" y="1774"/>
                </a:lnTo>
                <a:lnTo>
                  <a:pt x="118" y="1705"/>
                </a:lnTo>
                <a:lnTo>
                  <a:pt x="84" y="1634"/>
                </a:lnTo>
                <a:lnTo>
                  <a:pt x="54" y="1559"/>
                </a:lnTo>
                <a:lnTo>
                  <a:pt x="31" y="1480"/>
                </a:lnTo>
                <a:lnTo>
                  <a:pt x="14" y="1400"/>
                </a:lnTo>
                <a:lnTo>
                  <a:pt x="4" y="1316"/>
                </a:lnTo>
                <a:lnTo>
                  <a:pt x="0" y="1231"/>
                </a:lnTo>
                <a:lnTo>
                  <a:pt x="4" y="1148"/>
                </a:lnTo>
                <a:lnTo>
                  <a:pt x="14" y="1064"/>
                </a:lnTo>
                <a:lnTo>
                  <a:pt x="31" y="984"/>
                </a:lnTo>
                <a:lnTo>
                  <a:pt x="54" y="906"/>
                </a:lnTo>
                <a:lnTo>
                  <a:pt x="84" y="831"/>
                </a:lnTo>
                <a:lnTo>
                  <a:pt x="118" y="759"/>
                </a:lnTo>
                <a:lnTo>
                  <a:pt x="158" y="691"/>
                </a:lnTo>
                <a:lnTo>
                  <a:pt x="204" y="625"/>
                </a:lnTo>
                <a:lnTo>
                  <a:pt x="254" y="566"/>
                </a:lnTo>
                <a:lnTo>
                  <a:pt x="310" y="509"/>
                </a:lnTo>
                <a:lnTo>
                  <a:pt x="369" y="458"/>
                </a:lnTo>
                <a:lnTo>
                  <a:pt x="431" y="411"/>
                </a:lnTo>
                <a:lnTo>
                  <a:pt x="499" y="369"/>
                </a:lnTo>
                <a:lnTo>
                  <a:pt x="568" y="333"/>
                </a:lnTo>
                <a:lnTo>
                  <a:pt x="642" y="304"/>
                </a:lnTo>
                <a:lnTo>
                  <a:pt x="717" y="280"/>
                </a:lnTo>
                <a:lnTo>
                  <a:pt x="797" y="263"/>
                </a:lnTo>
                <a:lnTo>
                  <a:pt x="877" y="252"/>
                </a:lnTo>
                <a:lnTo>
                  <a:pt x="960" y="248"/>
                </a:lnTo>
                <a:lnTo>
                  <a:pt x="1045" y="252"/>
                </a:lnTo>
                <a:lnTo>
                  <a:pt x="1126" y="263"/>
                </a:lnTo>
                <a:lnTo>
                  <a:pt x="1207" y="281"/>
                </a:lnTo>
                <a:lnTo>
                  <a:pt x="1285" y="306"/>
                </a:lnTo>
                <a:lnTo>
                  <a:pt x="1359" y="337"/>
                </a:lnTo>
                <a:lnTo>
                  <a:pt x="1430" y="374"/>
                </a:lnTo>
                <a:lnTo>
                  <a:pt x="1497" y="418"/>
                </a:lnTo>
                <a:lnTo>
                  <a:pt x="1561" y="466"/>
                </a:lnTo>
                <a:lnTo>
                  <a:pt x="1590" y="491"/>
                </a:lnTo>
                <a:lnTo>
                  <a:pt x="1619" y="520"/>
                </a:lnTo>
                <a:lnTo>
                  <a:pt x="1651" y="552"/>
                </a:lnTo>
                <a:lnTo>
                  <a:pt x="1688" y="591"/>
                </a:lnTo>
                <a:lnTo>
                  <a:pt x="1725" y="634"/>
                </a:lnTo>
                <a:lnTo>
                  <a:pt x="1762" y="680"/>
                </a:lnTo>
                <a:lnTo>
                  <a:pt x="1798" y="728"/>
                </a:lnTo>
                <a:lnTo>
                  <a:pt x="1832" y="780"/>
                </a:lnTo>
                <a:lnTo>
                  <a:pt x="1863" y="835"/>
                </a:lnTo>
                <a:lnTo>
                  <a:pt x="1891" y="892"/>
                </a:lnTo>
                <a:lnTo>
                  <a:pt x="1913" y="950"/>
                </a:lnTo>
                <a:lnTo>
                  <a:pt x="1931" y="1011"/>
                </a:lnTo>
                <a:lnTo>
                  <a:pt x="1942" y="1072"/>
                </a:lnTo>
                <a:lnTo>
                  <a:pt x="1945" y="1136"/>
                </a:lnTo>
                <a:lnTo>
                  <a:pt x="1946" y="1145"/>
                </a:lnTo>
                <a:lnTo>
                  <a:pt x="1946" y="1161"/>
                </a:lnTo>
                <a:lnTo>
                  <a:pt x="1946" y="1180"/>
                </a:lnTo>
                <a:lnTo>
                  <a:pt x="1948" y="1200"/>
                </a:lnTo>
                <a:lnTo>
                  <a:pt x="1948" y="1218"/>
                </a:lnTo>
                <a:lnTo>
                  <a:pt x="1948" y="1231"/>
                </a:lnTo>
                <a:lnTo>
                  <a:pt x="1951" y="1305"/>
                </a:lnTo>
                <a:lnTo>
                  <a:pt x="1962" y="1378"/>
                </a:lnTo>
                <a:lnTo>
                  <a:pt x="1980" y="1447"/>
                </a:lnTo>
                <a:lnTo>
                  <a:pt x="2003" y="1514"/>
                </a:lnTo>
                <a:lnTo>
                  <a:pt x="2033" y="1577"/>
                </a:lnTo>
                <a:lnTo>
                  <a:pt x="2068" y="1636"/>
                </a:lnTo>
                <a:lnTo>
                  <a:pt x="2110" y="1692"/>
                </a:lnTo>
                <a:lnTo>
                  <a:pt x="2154" y="1744"/>
                </a:lnTo>
                <a:lnTo>
                  <a:pt x="2205" y="1790"/>
                </a:lnTo>
                <a:lnTo>
                  <a:pt x="2260" y="1832"/>
                </a:lnTo>
                <a:lnTo>
                  <a:pt x="2318" y="1869"/>
                </a:lnTo>
                <a:lnTo>
                  <a:pt x="2379" y="1899"/>
                </a:lnTo>
                <a:lnTo>
                  <a:pt x="2444" y="1923"/>
                </a:lnTo>
                <a:lnTo>
                  <a:pt x="2511" y="1942"/>
                </a:lnTo>
                <a:lnTo>
                  <a:pt x="2582" y="1952"/>
                </a:lnTo>
                <a:lnTo>
                  <a:pt x="2654" y="1956"/>
                </a:lnTo>
                <a:lnTo>
                  <a:pt x="2725" y="1952"/>
                </a:lnTo>
                <a:lnTo>
                  <a:pt x="2796" y="1942"/>
                </a:lnTo>
                <a:lnTo>
                  <a:pt x="2864" y="1923"/>
                </a:lnTo>
                <a:lnTo>
                  <a:pt x="2929" y="1899"/>
                </a:lnTo>
                <a:lnTo>
                  <a:pt x="2990" y="1869"/>
                </a:lnTo>
                <a:lnTo>
                  <a:pt x="3048" y="1832"/>
                </a:lnTo>
                <a:lnTo>
                  <a:pt x="3102" y="1790"/>
                </a:lnTo>
                <a:lnTo>
                  <a:pt x="3152" y="1744"/>
                </a:lnTo>
                <a:lnTo>
                  <a:pt x="3198" y="1692"/>
                </a:lnTo>
                <a:lnTo>
                  <a:pt x="3238" y="1636"/>
                </a:lnTo>
                <a:lnTo>
                  <a:pt x="3274" y="1577"/>
                </a:lnTo>
                <a:lnTo>
                  <a:pt x="3304" y="1514"/>
                </a:lnTo>
                <a:lnTo>
                  <a:pt x="3328" y="1447"/>
                </a:lnTo>
                <a:lnTo>
                  <a:pt x="3345" y="1378"/>
                </a:lnTo>
                <a:lnTo>
                  <a:pt x="3356" y="1305"/>
                </a:lnTo>
                <a:lnTo>
                  <a:pt x="3360" y="1231"/>
                </a:lnTo>
                <a:lnTo>
                  <a:pt x="3356" y="1157"/>
                </a:lnTo>
                <a:lnTo>
                  <a:pt x="3345" y="1086"/>
                </a:lnTo>
                <a:lnTo>
                  <a:pt x="3328" y="1017"/>
                </a:lnTo>
                <a:lnTo>
                  <a:pt x="3304" y="950"/>
                </a:lnTo>
                <a:lnTo>
                  <a:pt x="3274" y="887"/>
                </a:lnTo>
                <a:lnTo>
                  <a:pt x="3238" y="828"/>
                </a:lnTo>
                <a:lnTo>
                  <a:pt x="3198" y="772"/>
                </a:lnTo>
                <a:lnTo>
                  <a:pt x="3152" y="720"/>
                </a:lnTo>
                <a:lnTo>
                  <a:pt x="3102" y="674"/>
                </a:lnTo>
                <a:lnTo>
                  <a:pt x="3048" y="631"/>
                </a:lnTo>
                <a:lnTo>
                  <a:pt x="2990" y="596"/>
                </a:lnTo>
                <a:lnTo>
                  <a:pt x="2929" y="565"/>
                </a:lnTo>
                <a:lnTo>
                  <a:pt x="2864" y="540"/>
                </a:lnTo>
                <a:lnTo>
                  <a:pt x="2796" y="523"/>
                </a:lnTo>
                <a:lnTo>
                  <a:pt x="2725" y="512"/>
                </a:lnTo>
                <a:lnTo>
                  <a:pt x="2654" y="508"/>
                </a:lnTo>
                <a:lnTo>
                  <a:pt x="2589" y="511"/>
                </a:lnTo>
                <a:lnTo>
                  <a:pt x="2527" y="520"/>
                </a:lnTo>
                <a:lnTo>
                  <a:pt x="2466" y="534"/>
                </a:lnTo>
                <a:lnTo>
                  <a:pt x="2407" y="554"/>
                </a:lnTo>
                <a:lnTo>
                  <a:pt x="2351" y="578"/>
                </a:lnTo>
                <a:lnTo>
                  <a:pt x="2297" y="607"/>
                </a:lnTo>
                <a:lnTo>
                  <a:pt x="2247" y="641"/>
                </a:lnTo>
                <a:lnTo>
                  <a:pt x="2198" y="679"/>
                </a:lnTo>
                <a:lnTo>
                  <a:pt x="2180" y="691"/>
                </a:lnTo>
                <a:lnTo>
                  <a:pt x="2160" y="699"/>
                </a:lnTo>
                <a:lnTo>
                  <a:pt x="2139" y="703"/>
                </a:lnTo>
                <a:lnTo>
                  <a:pt x="2118" y="702"/>
                </a:lnTo>
                <a:lnTo>
                  <a:pt x="2097" y="697"/>
                </a:lnTo>
                <a:lnTo>
                  <a:pt x="2078" y="686"/>
                </a:lnTo>
                <a:lnTo>
                  <a:pt x="2061" y="671"/>
                </a:lnTo>
                <a:lnTo>
                  <a:pt x="2048" y="654"/>
                </a:lnTo>
                <a:lnTo>
                  <a:pt x="1997" y="578"/>
                </a:lnTo>
                <a:lnTo>
                  <a:pt x="1945" y="506"/>
                </a:lnTo>
                <a:lnTo>
                  <a:pt x="1892" y="442"/>
                </a:lnTo>
                <a:lnTo>
                  <a:pt x="1878" y="423"/>
                </a:lnTo>
                <a:lnTo>
                  <a:pt x="1868" y="401"/>
                </a:lnTo>
                <a:lnTo>
                  <a:pt x="1863" y="377"/>
                </a:lnTo>
                <a:lnTo>
                  <a:pt x="1863" y="351"/>
                </a:lnTo>
                <a:lnTo>
                  <a:pt x="1867" y="327"/>
                </a:lnTo>
                <a:lnTo>
                  <a:pt x="1876" y="305"/>
                </a:lnTo>
                <a:lnTo>
                  <a:pt x="1890" y="285"/>
                </a:lnTo>
                <a:lnTo>
                  <a:pt x="1906" y="268"/>
                </a:lnTo>
                <a:lnTo>
                  <a:pt x="1977" y="214"/>
                </a:lnTo>
                <a:lnTo>
                  <a:pt x="2052" y="166"/>
                </a:lnTo>
                <a:lnTo>
                  <a:pt x="2128" y="123"/>
                </a:lnTo>
                <a:lnTo>
                  <a:pt x="2210" y="87"/>
                </a:lnTo>
                <a:lnTo>
                  <a:pt x="2294" y="56"/>
                </a:lnTo>
                <a:lnTo>
                  <a:pt x="2380" y="31"/>
                </a:lnTo>
                <a:lnTo>
                  <a:pt x="2470" y="14"/>
                </a:lnTo>
                <a:lnTo>
                  <a:pt x="2561" y="3"/>
                </a:lnTo>
                <a:lnTo>
                  <a:pt x="265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24" name="Group 123"/>
          <p:cNvGrpSpPr/>
          <p:nvPr/>
        </p:nvGrpSpPr>
        <p:grpSpPr>
          <a:xfrm>
            <a:off x="12492485" y="3194138"/>
            <a:ext cx="388776" cy="430996"/>
            <a:chOff x="8882063" y="690563"/>
            <a:chExt cx="1476375" cy="1636712"/>
          </a:xfrm>
          <a:solidFill>
            <a:schemeClr val="bg1"/>
          </a:solidFill>
        </p:grpSpPr>
        <p:sp>
          <p:nvSpPr>
            <p:cNvPr id="125" name="Freeform 6"/>
            <p:cNvSpPr>
              <a:spLocks noEditPoints="1"/>
            </p:cNvSpPr>
            <p:nvPr/>
          </p:nvSpPr>
          <p:spPr bwMode="auto">
            <a:xfrm>
              <a:off x="8882063" y="690563"/>
              <a:ext cx="1476375" cy="1636712"/>
            </a:xfrm>
            <a:custGeom>
              <a:avLst/>
              <a:gdLst>
                <a:gd name="T0" fmla="*/ 582 w 2790"/>
                <a:gd name="T1" fmla="*/ 799 h 4121"/>
                <a:gd name="T2" fmla="*/ 672 w 2790"/>
                <a:gd name="T3" fmla="*/ 1191 h 4121"/>
                <a:gd name="T4" fmla="*/ 817 w 2790"/>
                <a:gd name="T5" fmla="*/ 1522 h 4121"/>
                <a:gd name="T6" fmla="*/ 1007 w 2790"/>
                <a:gd name="T7" fmla="*/ 1772 h 4121"/>
                <a:gd name="T8" fmla="*/ 1186 w 2790"/>
                <a:gd name="T9" fmla="*/ 1907 h 4121"/>
                <a:gd name="T10" fmla="*/ 1234 w 2790"/>
                <a:gd name="T11" fmla="*/ 2007 h 4121"/>
                <a:gd name="T12" fmla="*/ 1217 w 2790"/>
                <a:gd name="T13" fmla="*/ 2125 h 4121"/>
                <a:gd name="T14" fmla="*/ 1118 w 2790"/>
                <a:gd name="T15" fmla="*/ 2218 h 4121"/>
                <a:gd name="T16" fmla="*/ 902 w 2790"/>
                <a:gd name="T17" fmla="*/ 2424 h 4121"/>
                <a:gd name="T18" fmla="*/ 731 w 2790"/>
                <a:gd name="T19" fmla="*/ 2727 h 4121"/>
                <a:gd name="T20" fmla="*/ 614 w 2790"/>
                <a:gd name="T21" fmla="*/ 3104 h 4121"/>
                <a:gd name="T22" fmla="*/ 558 w 2790"/>
                <a:gd name="T23" fmla="*/ 3535 h 4121"/>
                <a:gd name="T24" fmla="*/ 2224 w 2790"/>
                <a:gd name="T25" fmla="*/ 3424 h 4121"/>
                <a:gd name="T26" fmla="*/ 2152 w 2790"/>
                <a:gd name="T27" fmla="*/ 3005 h 4121"/>
                <a:gd name="T28" fmla="*/ 2020 w 2790"/>
                <a:gd name="T29" fmla="*/ 2644 h 4121"/>
                <a:gd name="T30" fmla="*/ 1838 w 2790"/>
                <a:gd name="T31" fmla="*/ 2363 h 4121"/>
                <a:gd name="T32" fmla="*/ 1623 w 2790"/>
                <a:gd name="T33" fmla="*/ 2185 h 4121"/>
                <a:gd name="T34" fmla="*/ 1563 w 2790"/>
                <a:gd name="T35" fmla="*/ 2097 h 4121"/>
                <a:gd name="T36" fmla="*/ 1563 w 2790"/>
                <a:gd name="T37" fmla="*/ 1978 h 4121"/>
                <a:gd name="T38" fmla="*/ 1623 w 2790"/>
                <a:gd name="T39" fmla="*/ 1891 h 4121"/>
                <a:gd name="T40" fmla="*/ 1834 w 2790"/>
                <a:gd name="T41" fmla="*/ 1719 h 4121"/>
                <a:gd name="T42" fmla="*/ 2013 w 2790"/>
                <a:gd name="T43" fmla="*/ 1447 h 4121"/>
                <a:gd name="T44" fmla="*/ 2146 w 2790"/>
                <a:gd name="T45" fmla="*/ 1098 h 4121"/>
                <a:gd name="T46" fmla="*/ 2221 w 2790"/>
                <a:gd name="T47" fmla="*/ 694 h 4121"/>
                <a:gd name="T48" fmla="*/ 131 w 2790"/>
                <a:gd name="T49" fmla="*/ 0 h 4121"/>
                <a:gd name="T50" fmla="*/ 2732 w 2790"/>
                <a:gd name="T51" fmla="*/ 29 h 4121"/>
                <a:gd name="T52" fmla="*/ 2787 w 2790"/>
                <a:gd name="T53" fmla="*/ 138 h 4121"/>
                <a:gd name="T54" fmla="*/ 2779 w 2790"/>
                <a:gd name="T55" fmla="*/ 373 h 4121"/>
                <a:gd name="T56" fmla="*/ 2710 w 2790"/>
                <a:gd name="T57" fmla="*/ 465 h 4121"/>
                <a:gd name="T58" fmla="*/ 2470 w 2790"/>
                <a:gd name="T59" fmla="*/ 607 h 4121"/>
                <a:gd name="T60" fmla="*/ 2404 w 2790"/>
                <a:gd name="T61" fmla="*/ 1094 h 4121"/>
                <a:gd name="T62" fmla="*/ 2272 w 2790"/>
                <a:gd name="T63" fmla="*/ 1530 h 4121"/>
                <a:gd name="T64" fmla="*/ 2082 w 2790"/>
                <a:gd name="T65" fmla="*/ 1894 h 4121"/>
                <a:gd name="T66" fmla="*/ 2078 w 2790"/>
                <a:gd name="T67" fmla="*/ 2181 h 4121"/>
                <a:gd name="T68" fmla="*/ 2262 w 2790"/>
                <a:gd name="T69" fmla="*/ 2524 h 4121"/>
                <a:gd name="T70" fmla="*/ 2394 w 2790"/>
                <a:gd name="T71" fmla="*/ 2938 h 4121"/>
                <a:gd name="T72" fmla="*/ 2465 w 2790"/>
                <a:gd name="T73" fmla="*/ 3404 h 4121"/>
                <a:gd name="T74" fmla="*/ 2685 w 2790"/>
                <a:gd name="T75" fmla="*/ 3653 h 4121"/>
                <a:gd name="T76" fmla="*/ 2767 w 2790"/>
                <a:gd name="T77" fmla="*/ 3724 h 4121"/>
                <a:gd name="T78" fmla="*/ 2790 w 2790"/>
                <a:gd name="T79" fmla="*/ 3947 h 4121"/>
                <a:gd name="T80" fmla="*/ 2751 w 2790"/>
                <a:gd name="T81" fmla="*/ 4069 h 4121"/>
                <a:gd name="T82" fmla="*/ 2658 w 2790"/>
                <a:gd name="T83" fmla="*/ 4121 h 4121"/>
                <a:gd name="T84" fmla="*/ 58 w 2790"/>
                <a:gd name="T85" fmla="*/ 4090 h 4121"/>
                <a:gd name="T86" fmla="*/ 3 w 2790"/>
                <a:gd name="T87" fmla="*/ 3983 h 4121"/>
                <a:gd name="T88" fmla="*/ 11 w 2790"/>
                <a:gd name="T89" fmla="*/ 3754 h 4121"/>
                <a:gd name="T90" fmla="*/ 80 w 2790"/>
                <a:gd name="T91" fmla="*/ 3662 h 4121"/>
                <a:gd name="T92" fmla="*/ 317 w 2790"/>
                <a:gd name="T93" fmla="*/ 3526 h 4121"/>
                <a:gd name="T94" fmla="*/ 372 w 2790"/>
                <a:gd name="T95" fmla="*/ 3051 h 4121"/>
                <a:gd name="T96" fmla="*/ 490 w 2790"/>
                <a:gd name="T97" fmla="*/ 2622 h 4121"/>
                <a:gd name="T98" fmla="*/ 661 w 2790"/>
                <a:gd name="T99" fmla="*/ 2259 h 4121"/>
                <a:gd name="T100" fmla="*/ 763 w 2790"/>
                <a:gd name="T101" fmla="*/ 1969 h 4121"/>
                <a:gd name="T102" fmla="*/ 560 w 2790"/>
                <a:gd name="T103" fmla="*/ 1629 h 4121"/>
                <a:gd name="T104" fmla="*/ 412 w 2790"/>
                <a:gd name="T105" fmla="*/ 1209 h 4121"/>
                <a:gd name="T106" fmla="*/ 329 w 2790"/>
                <a:gd name="T107" fmla="*/ 733 h 4121"/>
                <a:gd name="T108" fmla="*/ 105 w 2790"/>
                <a:gd name="T109" fmla="*/ 476 h 4121"/>
                <a:gd name="T110" fmla="*/ 23 w 2790"/>
                <a:gd name="T111" fmla="*/ 403 h 4121"/>
                <a:gd name="T112" fmla="*/ 0 w 2790"/>
                <a:gd name="T113" fmla="*/ 173 h 4121"/>
                <a:gd name="T114" fmla="*/ 39 w 2790"/>
                <a:gd name="T115" fmla="*/ 50 h 4121"/>
                <a:gd name="T116" fmla="*/ 131 w 2790"/>
                <a:gd name="T117" fmla="*/ 0 h 4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790" h="4121">
                  <a:moveTo>
                    <a:pt x="555" y="479"/>
                  </a:moveTo>
                  <a:lnTo>
                    <a:pt x="560" y="587"/>
                  </a:lnTo>
                  <a:lnTo>
                    <a:pt x="569" y="694"/>
                  </a:lnTo>
                  <a:lnTo>
                    <a:pt x="582" y="799"/>
                  </a:lnTo>
                  <a:lnTo>
                    <a:pt x="599" y="902"/>
                  </a:lnTo>
                  <a:lnTo>
                    <a:pt x="620" y="1001"/>
                  </a:lnTo>
                  <a:lnTo>
                    <a:pt x="644" y="1098"/>
                  </a:lnTo>
                  <a:lnTo>
                    <a:pt x="672" y="1191"/>
                  </a:lnTo>
                  <a:lnTo>
                    <a:pt x="703" y="1280"/>
                  </a:lnTo>
                  <a:lnTo>
                    <a:pt x="738" y="1366"/>
                  </a:lnTo>
                  <a:lnTo>
                    <a:pt x="775" y="1447"/>
                  </a:lnTo>
                  <a:lnTo>
                    <a:pt x="817" y="1522"/>
                  </a:lnTo>
                  <a:lnTo>
                    <a:pt x="860" y="1594"/>
                  </a:lnTo>
                  <a:lnTo>
                    <a:pt x="907" y="1660"/>
                  </a:lnTo>
                  <a:lnTo>
                    <a:pt x="956" y="1719"/>
                  </a:lnTo>
                  <a:lnTo>
                    <a:pt x="1007" y="1772"/>
                  </a:lnTo>
                  <a:lnTo>
                    <a:pt x="1061" y="1820"/>
                  </a:lnTo>
                  <a:lnTo>
                    <a:pt x="1118" y="1861"/>
                  </a:lnTo>
                  <a:lnTo>
                    <a:pt x="1167" y="1891"/>
                  </a:lnTo>
                  <a:lnTo>
                    <a:pt x="1186" y="1907"/>
                  </a:lnTo>
                  <a:lnTo>
                    <a:pt x="1203" y="1928"/>
                  </a:lnTo>
                  <a:lnTo>
                    <a:pt x="1217" y="1952"/>
                  </a:lnTo>
                  <a:lnTo>
                    <a:pt x="1227" y="1978"/>
                  </a:lnTo>
                  <a:lnTo>
                    <a:pt x="1234" y="2007"/>
                  </a:lnTo>
                  <a:lnTo>
                    <a:pt x="1236" y="2038"/>
                  </a:lnTo>
                  <a:lnTo>
                    <a:pt x="1234" y="2068"/>
                  </a:lnTo>
                  <a:lnTo>
                    <a:pt x="1227" y="2097"/>
                  </a:lnTo>
                  <a:lnTo>
                    <a:pt x="1217" y="2125"/>
                  </a:lnTo>
                  <a:lnTo>
                    <a:pt x="1203" y="2149"/>
                  </a:lnTo>
                  <a:lnTo>
                    <a:pt x="1186" y="2169"/>
                  </a:lnTo>
                  <a:lnTo>
                    <a:pt x="1167" y="2185"/>
                  </a:lnTo>
                  <a:lnTo>
                    <a:pt x="1118" y="2218"/>
                  </a:lnTo>
                  <a:lnTo>
                    <a:pt x="1059" y="2259"/>
                  </a:lnTo>
                  <a:lnTo>
                    <a:pt x="1004" y="2308"/>
                  </a:lnTo>
                  <a:lnTo>
                    <a:pt x="952" y="2363"/>
                  </a:lnTo>
                  <a:lnTo>
                    <a:pt x="902" y="2424"/>
                  </a:lnTo>
                  <a:lnTo>
                    <a:pt x="855" y="2491"/>
                  </a:lnTo>
                  <a:lnTo>
                    <a:pt x="811" y="2564"/>
                  </a:lnTo>
                  <a:lnTo>
                    <a:pt x="769" y="2644"/>
                  </a:lnTo>
                  <a:lnTo>
                    <a:pt x="731" y="2727"/>
                  </a:lnTo>
                  <a:lnTo>
                    <a:pt x="696" y="2815"/>
                  </a:lnTo>
                  <a:lnTo>
                    <a:pt x="665" y="2908"/>
                  </a:lnTo>
                  <a:lnTo>
                    <a:pt x="638" y="3005"/>
                  </a:lnTo>
                  <a:lnTo>
                    <a:pt x="614" y="3104"/>
                  </a:lnTo>
                  <a:lnTo>
                    <a:pt x="594" y="3208"/>
                  </a:lnTo>
                  <a:lnTo>
                    <a:pt x="578" y="3314"/>
                  </a:lnTo>
                  <a:lnTo>
                    <a:pt x="566" y="3424"/>
                  </a:lnTo>
                  <a:lnTo>
                    <a:pt x="558" y="3535"/>
                  </a:lnTo>
                  <a:lnTo>
                    <a:pt x="555" y="3649"/>
                  </a:lnTo>
                  <a:lnTo>
                    <a:pt x="2235" y="3649"/>
                  </a:lnTo>
                  <a:lnTo>
                    <a:pt x="2232" y="3535"/>
                  </a:lnTo>
                  <a:lnTo>
                    <a:pt x="2224" y="3424"/>
                  </a:lnTo>
                  <a:lnTo>
                    <a:pt x="2212" y="3314"/>
                  </a:lnTo>
                  <a:lnTo>
                    <a:pt x="2196" y="3208"/>
                  </a:lnTo>
                  <a:lnTo>
                    <a:pt x="2176" y="3104"/>
                  </a:lnTo>
                  <a:lnTo>
                    <a:pt x="2152" y="3005"/>
                  </a:lnTo>
                  <a:lnTo>
                    <a:pt x="2125" y="2908"/>
                  </a:lnTo>
                  <a:lnTo>
                    <a:pt x="2093" y="2815"/>
                  </a:lnTo>
                  <a:lnTo>
                    <a:pt x="2059" y="2727"/>
                  </a:lnTo>
                  <a:lnTo>
                    <a:pt x="2020" y="2644"/>
                  </a:lnTo>
                  <a:lnTo>
                    <a:pt x="1979" y="2564"/>
                  </a:lnTo>
                  <a:lnTo>
                    <a:pt x="1935" y="2491"/>
                  </a:lnTo>
                  <a:lnTo>
                    <a:pt x="1888" y="2424"/>
                  </a:lnTo>
                  <a:lnTo>
                    <a:pt x="1838" y="2363"/>
                  </a:lnTo>
                  <a:lnTo>
                    <a:pt x="1785" y="2308"/>
                  </a:lnTo>
                  <a:lnTo>
                    <a:pt x="1731" y="2259"/>
                  </a:lnTo>
                  <a:lnTo>
                    <a:pt x="1672" y="2218"/>
                  </a:lnTo>
                  <a:lnTo>
                    <a:pt x="1623" y="2185"/>
                  </a:lnTo>
                  <a:lnTo>
                    <a:pt x="1604" y="2169"/>
                  </a:lnTo>
                  <a:lnTo>
                    <a:pt x="1587" y="2148"/>
                  </a:lnTo>
                  <a:lnTo>
                    <a:pt x="1573" y="2124"/>
                  </a:lnTo>
                  <a:lnTo>
                    <a:pt x="1563" y="2097"/>
                  </a:lnTo>
                  <a:lnTo>
                    <a:pt x="1557" y="2068"/>
                  </a:lnTo>
                  <a:lnTo>
                    <a:pt x="1555" y="2038"/>
                  </a:lnTo>
                  <a:lnTo>
                    <a:pt x="1557" y="2007"/>
                  </a:lnTo>
                  <a:lnTo>
                    <a:pt x="1563" y="1978"/>
                  </a:lnTo>
                  <a:lnTo>
                    <a:pt x="1573" y="1952"/>
                  </a:lnTo>
                  <a:lnTo>
                    <a:pt x="1587" y="1928"/>
                  </a:lnTo>
                  <a:lnTo>
                    <a:pt x="1604" y="1907"/>
                  </a:lnTo>
                  <a:lnTo>
                    <a:pt x="1623" y="1891"/>
                  </a:lnTo>
                  <a:lnTo>
                    <a:pt x="1672" y="1861"/>
                  </a:lnTo>
                  <a:lnTo>
                    <a:pt x="1729" y="1820"/>
                  </a:lnTo>
                  <a:lnTo>
                    <a:pt x="1783" y="1772"/>
                  </a:lnTo>
                  <a:lnTo>
                    <a:pt x="1834" y="1719"/>
                  </a:lnTo>
                  <a:lnTo>
                    <a:pt x="1883" y="1660"/>
                  </a:lnTo>
                  <a:lnTo>
                    <a:pt x="1929" y="1594"/>
                  </a:lnTo>
                  <a:lnTo>
                    <a:pt x="1973" y="1522"/>
                  </a:lnTo>
                  <a:lnTo>
                    <a:pt x="2013" y="1447"/>
                  </a:lnTo>
                  <a:lnTo>
                    <a:pt x="2052" y="1366"/>
                  </a:lnTo>
                  <a:lnTo>
                    <a:pt x="2087" y="1280"/>
                  </a:lnTo>
                  <a:lnTo>
                    <a:pt x="2118" y="1191"/>
                  </a:lnTo>
                  <a:lnTo>
                    <a:pt x="2146" y="1098"/>
                  </a:lnTo>
                  <a:lnTo>
                    <a:pt x="2170" y="1001"/>
                  </a:lnTo>
                  <a:lnTo>
                    <a:pt x="2191" y="902"/>
                  </a:lnTo>
                  <a:lnTo>
                    <a:pt x="2208" y="799"/>
                  </a:lnTo>
                  <a:lnTo>
                    <a:pt x="2221" y="694"/>
                  </a:lnTo>
                  <a:lnTo>
                    <a:pt x="2230" y="587"/>
                  </a:lnTo>
                  <a:lnTo>
                    <a:pt x="2235" y="479"/>
                  </a:lnTo>
                  <a:lnTo>
                    <a:pt x="555" y="479"/>
                  </a:lnTo>
                  <a:close/>
                  <a:moveTo>
                    <a:pt x="131" y="0"/>
                  </a:moveTo>
                  <a:lnTo>
                    <a:pt x="2658" y="0"/>
                  </a:lnTo>
                  <a:lnTo>
                    <a:pt x="2685" y="4"/>
                  </a:lnTo>
                  <a:lnTo>
                    <a:pt x="2710" y="13"/>
                  </a:lnTo>
                  <a:lnTo>
                    <a:pt x="2732" y="29"/>
                  </a:lnTo>
                  <a:lnTo>
                    <a:pt x="2751" y="50"/>
                  </a:lnTo>
                  <a:lnTo>
                    <a:pt x="2767" y="77"/>
                  </a:lnTo>
                  <a:lnTo>
                    <a:pt x="2779" y="106"/>
                  </a:lnTo>
                  <a:lnTo>
                    <a:pt x="2787" y="138"/>
                  </a:lnTo>
                  <a:lnTo>
                    <a:pt x="2790" y="173"/>
                  </a:lnTo>
                  <a:lnTo>
                    <a:pt x="2790" y="307"/>
                  </a:lnTo>
                  <a:lnTo>
                    <a:pt x="2787" y="341"/>
                  </a:lnTo>
                  <a:lnTo>
                    <a:pt x="2779" y="373"/>
                  </a:lnTo>
                  <a:lnTo>
                    <a:pt x="2767" y="403"/>
                  </a:lnTo>
                  <a:lnTo>
                    <a:pt x="2751" y="428"/>
                  </a:lnTo>
                  <a:lnTo>
                    <a:pt x="2732" y="450"/>
                  </a:lnTo>
                  <a:lnTo>
                    <a:pt x="2710" y="465"/>
                  </a:lnTo>
                  <a:lnTo>
                    <a:pt x="2685" y="476"/>
                  </a:lnTo>
                  <a:lnTo>
                    <a:pt x="2658" y="479"/>
                  </a:lnTo>
                  <a:lnTo>
                    <a:pt x="2475" y="479"/>
                  </a:lnTo>
                  <a:lnTo>
                    <a:pt x="2470" y="607"/>
                  </a:lnTo>
                  <a:lnTo>
                    <a:pt x="2460" y="733"/>
                  </a:lnTo>
                  <a:lnTo>
                    <a:pt x="2446" y="856"/>
                  </a:lnTo>
                  <a:lnTo>
                    <a:pt x="2427" y="976"/>
                  </a:lnTo>
                  <a:lnTo>
                    <a:pt x="2404" y="1094"/>
                  </a:lnTo>
                  <a:lnTo>
                    <a:pt x="2377" y="1209"/>
                  </a:lnTo>
                  <a:lnTo>
                    <a:pt x="2345" y="1320"/>
                  </a:lnTo>
                  <a:lnTo>
                    <a:pt x="2310" y="1427"/>
                  </a:lnTo>
                  <a:lnTo>
                    <a:pt x="2272" y="1530"/>
                  </a:lnTo>
                  <a:lnTo>
                    <a:pt x="2229" y="1629"/>
                  </a:lnTo>
                  <a:lnTo>
                    <a:pt x="2184" y="1722"/>
                  </a:lnTo>
                  <a:lnTo>
                    <a:pt x="2135" y="1810"/>
                  </a:lnTo>
                  <a:lnTo>
                    <a:pt x="2082" y="1894"/>
                  </a:lnTo>
                  <a:lnTo>
                    <a:pt x="2026" y="1969"/>
                  </a:lnTo>
                  <a:lnTo>
                    <a:pt x="1968" y="2040"/>
                  </a:lnTo>
                  <a:lnTo>
                    <a:pt x="2024" y="2107"/>
                  </a:lnTo>
                  <a:lnTo>
                    <a:pt x="2078" y="2181"/>
                  </a:lnTo>
                  <a:lnTo>
                    <a:pt x="2128" y="2259"/>
                  </a:lnTo>
                  <a:lnTo>
                    <a:pt x="2176" y="2343"/>
                  </a:lnTo>
                  <a:lnTo>
                    <a:pt x="2220" y="2432"/>
                  </a:lnTo>
                  <a:lnTo>
                    <a:pt x="2262" y="2524"/>
                  </a:lnTo>
                  <a:lnTo>
                    <a:pt x="2300" y="2622"/>
                  </a:lnTo>
                  <a:lnTo>
                    <a:pt x="2334" y="2724"/>
                  </a:lnTo>
                  <a:lnTo>
                    <a:pt x="2367" y="2830"/>
                  </a:lnTo>
                  <a:lnTo>
                    <a:pt x="2394" y="2938"/>
                  </a:lnTo>
                  <a:lnTo>
                    <a:pt x="2418" y="3051"/>
                  </a:lnTo>
                  <a:lnTo>
                    <a:pt x="2438" y="3166"/>
                  </a:lnTo>
                  <a:lnTo>
                    <a:pt x="2453" y="3284"/>
                  </a:lnTo>
                  <a:lnTo>
                    <a:pt x="2465" y="3404"/>
                  </a:lnTo>
                  <a:lnTo>
                    <a:pt x="2473" y="3526"/>
                  </a:lnTo>
                  <a:lnTo>
                    <a:pt x="2476" y="3649"/>
                  </a:lnTo>
                  <a:lnTo>
                    <a:pt x="2658" y="3649"/>
                  </a:lnTo>
                  <a:lnTo>
                    <a:pt x="2685" y="3653"/>
                  </a:lnTo>
                  <a:lnTo>
                    <a:pt x="2710" y="3662"/>
                  </a:lnTo>
                  <a:lnTo>
                    <a:pt x="2732" y="3678"/>
                  </a:lnTo>
                  <a:lnTo>
                    <a:pt x="2751" y="3699"/>
                  </a:lnTo>
                  <a:lnTo>
                    <a:pt x="2767" y="3724"/>
                  </a:lnTo>
                  <a:lnTo>
                    <a:pt x="2779" y="3754"/>
                  </a:lnTo>
                  <a:lnTo>
                    <a:pt x="2787" y="3786"/>
                  </a:lnTo>
                  <a:lnTo>
                    <a:pt x="2790" y="3820"/>
                  </a:lnTo>
                  <a:lnTo>
                    <a:pt x="2790" y="3947"/>
                  </a:lnTo>
                  <a:lnTo>
                    <a:pt x="2787" y="3983"/>
                  </a:lnTo>
                  <a:lnTo>
                    <a:pt x="2779" y="4015"/>
                  </a:lnTo>
                  <a:lnTo>
                    <a:pt x="2767" y="4044"/>
                  </a:lnTo>
                  <a:lnTo>
                    <a:pt x="2751" y="4069"/>
                  </a:lnTo>
                  <a:lnTo>
                    <a:pt x="2732" y="4090"/>
                  </a:lnTo>
                  <a:lnTo>
                    <a:pt x="2710" y="4106"/>
                  </a:lnTo>
                  <a:lnTo>
                    <a:pt x="2685" y="4117"/>
                  </a:lnTo>
                  <a:lnTo>
                    <a:pt x="2658" y="4121"/>
                  </a:lnTo>
                  <a:lnTo>
                    <a:pt x="131" y="4121"/>
                  </a:lnTo>
                  <a:lnTo>
                    <a:pt x="105" y="4117"/>
                  </a:lnTo>
                  <a:lnTo>
                    <a:pt x="80" y="4106"/>
                  </a:lnTo>
                  <a:lnTo>
                    <a:pt x="58" y="4090"/>
                  </a:lnTo>
                  <a:lnTo>
                    <a:pt x="39" y="4069"/>
                  </a:lnTo>
                  <a:lnTo>
                    <a:pt x="23" y="4044"/>
                  </a:lnTo>
                  <a:lnTo>
                    <a:pt x="11" y="4015"/>
                  </a:lnTo>
                  <a:lnTo>
                    <a:pt x="3" y="3983"/>
                  </a:lnTo>
                  <a:lnTo>
                    <a:pt x="0" y="3947"/>
                  </a:lnTo>
                  <a:lnTo>
                    <a:pt x="0" y="3820"/>
                  </a:lnTo>
                  <a:lnTo>
                    <a:pt x="3" y="3786"/>
                  </a:lnTo>
                  <a:lnTo>
                    <a:pt x="11" y="3754"/>
                  </a:lnTo>
                  <a:lnTo>
                    <a:pt x="23" y="3724"/>
                  </a:lnTo>
                  <a:lnTo>
                    <a:pt x="39" y="3699"/>
                  </a:lnTo>
                  <a:lnTo>
                    <a:pt x="58" y="3678"/>
                  </a:lnTo>
                  <a:lnTo>
                    <a:pt x="80" y="3662"/>
                  </a:lnTo>
                  <a:lnTo>
                    <a:pt x="105" y="3653"/>
                  </a:lnTo>
                  <a:lnTo>
                    <a:pt x="131" y="3649"/>
                  </a:lnTo>
                  <a:lnTo>
                    <a:pt x="314" y="3649"/>
                  </a:lnTo>
                  <a:lnTo>
                    <a:pt x="317" y="3526"/>
                  </a:lnTo>
                  <a:lnTo>
                    <a:pt x="325" y="3404"/>
                  </a:lnTo>
                  <a:lnTo>
                    <a:pt x="337" y="3284"/>
                  </a:lnTo>
                  <a:lnTo>
                    <a:pt x="352" y="3166"/>
                  </a:lnTo>
                  <a:lnTo>
                    <a:pt x="372" y="3051"/>
                  </a:lnTo>
                  <a:lnTo>
                    <a:pt x="396" y="2938"/>
                  </a:lnTo>
                  <a:lnTo>
                    <a:pt x="423" y="2830"/>
                  </a:lnTo>
                  <a:lnTo>
                    <a:pt x="454" y="2724"/>
                  </a:lnTo>
                  <a:lnTo>
                    <a:pt x="490" y="2622"/>
                  </a:lnTo>
                  <a:lnTo>
                    <a:pt x="528" y="2524"/>
                  </a:lnTo>
                  <a:lnTo>
                    <a:pt x="569" y="2432"/>
                  </a:lnTo>
                  <a:lnTo>
                    <a:pt x="614" y="2343"/>
                  </a:lnTo>
                  <a:lnTo>
                    <a:pt x="661" y="2259"/>
                  </a:lnTo>
                  <a:lnTo>
                    <a:pt x="712" y="2181"/>
                  </a:lnTo>
                  <a:lnTo>
                    <a:pt x="765" y="2107"/>
                  </a:lnTo>
                  <a:lnTo>
                    <a:pt x="822" y="2040"/>
                  </a:lnTo>
                  <a:lnTo>
                    <a:pt x="763" y="1969"/>
                  </a:lnTo>
                  <a:lnTo>
                    <a:pt x="707" y="1894"/>
                  </a:lnTo>
                  <a:lnTo>
                    <a:pt x="655" y="1810"/>
                  </a:lnTo>
                  <a:lnTo>
                    <a:pt x="606" y="1722"/>
                  </a:lnTo>
                  <a:lnTo>
                    <a:pt x="560" y="1629"/>
                  </a:lnTo>
                  <a:lnTo>
                    <a:pt x="518" y="1530"/>
                  </a:lnTo>
                  <a:lnTo>
                    <a:pt x="479" y="1427"/>
                  </a:lnTo>
                  <a:lnTo>
                    <a:pt x="443" y="1320"/>
                  </a:lnTo>
                  <a:lnTo>
                    <a:pt x="412" y="1209"/>
                  </a:lnTo>
                  <a:lnTo>
                    <a:pt x="385" y="1094"/>
                  </a:lnTo>
                  <a:lnTo>
                    <a:pt x="362" y="976"/>
                  </a:lnTo>
                  <a:lnTo>
                    <a:pt x="343" y="856"/>
                  </a:lnTo>
                  <a:lnTo>
                    <a:pt x="329" y="733"/>
                  </a:lnTo>
                  <a:lnTo>
                    <a:pt x="319" y="607"/>
                  </a:lnTo>
                  <a:lnTo>
                    <a:pt x="314" y="479"/>
                  </a:lnTo>
                  <a:lnTo>
                    <a:pt x="131" y="479"/>
                  </a:lnTo>
                  <a:lnTo>
                    <a:pt x="105" y="476"/>
                  </a:lnTo>
                  <a:lnTo>
                    <a:pt x="80" y="465"/>
                  </a:lnTo>
                  <a:lnTo>
                    <a:pt x="58" y="450"/>
                  </a:lnTo>
                  <a:lnTo>
                    <a:pt x="39" y="428"/>
                  </a:lnTo>
                  <a:lnTo>
                    <a:pt x="23" y="403"/>
                  </a:lnTo>
                  <a:lnTo>
                    <a:pt x="11" y="373"/>
                  </a:lnTo>
                  <a:lnTo>
                    <a:pt x="3" y="341"/>
                  </a:lnTo>
                  <a:lnTo>
                    <a:pt x="0" y="307"/>
                  </a:lnTo>
                  <a:lnTo>
                    <a:pt x="0" y="173"/>
                  </a:lnTo>
                  <a:lnTo>
                    <a:pt x="3" y="138"/>
                  </a:lnTo>
                  <a:lnTo>
                    <a:pt x="11" y="106"/>
                  </a:lnTo>
                  <a:lnTo>
                    <a:pt x="23" y="77"/>
                  </a:lnTo>
                  <a:lnTo>
                    <a:pt x="39" y="50"/>
                  </a:lnTo>
                  <a:lnTo>
                    <a:pt x="58" y="29"/>
                  </a:lnTo>
                  <a:lnTo>
                    <a:pt x="80" y="13"/>
                  </a:lnTo>
                  <a:lnTo>
                    <a:pt x="105" y="4"/>
                  </a:lnTo>
                  <a:lnTo>
                    <a:pt x="1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26" name="Freeform 7"/>
            <p:cNvSpPr>
              <a:spLocks/>
            </p:cNvSpPr>
            <p:nvPr/>
          </p:nvSpPr>
          <p:spPr bwMode="auto">
            <a:xfrm>
              <a:off x="9337676" y="1814513"/>
              <a:ext cx="601663" cy="260350"/>
            </a:xfrm>
            <a:custGeom>
              <a:avLst/>
              <a:gdLst>
                <a:gd name="T0" fmla="*/ 569 w 1136"/>
                <a:gd name="T1" fmla="*/ 0 h 655"/>
                <a:gd name="T2" fmla="*/ 626 w 1136"/>
                <a:gd name="T3" fmla="*/ 4 h 655"/>
                <a:gd name="T4" fmla="*/ 682 w 1136"/>
                <a:gd name="T5" fmla="*/ 15 h 655"/>
                <a:gd name="T6" fmla="*/ 735 w 1136"/>
                <a:gd name="T7" fmla="*/ 33 h 655"/>
                <a:gd name="T8" fmla="*/ 787 w 1136"/>
                <a:gd name="T9" fmla="*/ 57 h 655"/>
                <a:gd name="T10" fmla="*/ 836 w 1136"/>
                <a:gd name="T11" fmla="*/ 89 h 655"/>
                <a:gd name="T12" fmla="*/ 883 w 1136"/>
                <a:gd name="T13" fmla="*/ 126 h 655"/>
                <a:gd name="T14" fmla="*/ 927 w 1136"/>
                <a:gd name="T15" fmla="*/ 167 h 655"/>
                <a:gd name="T16" fmla="*/ 967 w 1136"/>
                <a:gd name="T17" fmla="*/ 215 h 655"/>
                <a:gd name="T18" fmla="*/ 1004 w 1136"/>
                <a:gd name="T19" fmla="*/ 266 h 655"/>
                <a:gd name="T20" fmla="*/ 1037 w 1136"/>
                <a:gd name="T21" fmla="*/ 323 h 655"/>
                <a:gd name="T22" fmla="*/ 1066 w 1136"/>
                <a:gd name="T23" fmla="*/ 382 h 655"/>
                <a:gd name="T24" fmla="*/ 1090 w 1136"/>
                <a:gd name="T25" fmla="*/ 447 h 655"/>
                <a:gd name="T26" fmla="*/ 1111 w 1136"/>
                <a:gd name="T27" fmla="*/ 513 h 655"/>
                <a:gd name="T28" fmla="*/ 1126 w 1136"/>
                <a:gd name="T29" fmla="*/ 583 h 655"/>
                <a:gd name="T30" fmla="*/ 1136 w 1136"/>
                <a:gd name="T31" fmla="*/ 655 h 655"/>
                <a:gd name="T32" fmla="*/ 0 w 1136"/>
                <a:gd name="T33" fmla="*/ 655 h 655"/>
                <a:gd name="T34" fmla="*/ 10 w 1136"/>
                <a:gd name="T35" fmla="*/ 583 h 655"/>
                <a:gd name="T36" fmla="*/ 26 w 1136"/>
                <a:gd name="T37" fmla="*/ 513 h 655"/>
                <a:gd name="T38" fmla="*/ 46 w 1136"/>
                <a:gd name="T39" fmla="*/ 447 h 655"/>
                <a:gd name="T40" fmla="*/ 71 w 1136"/>
                <a:gd name="T41" fmla="*/ 382 h 655"/>
                <a:gd name="T42" fmla="*/ 100 w 1136"/>
                <a:gd name="T43" fmla="*/ 323 h 655"/>
                <a:gd name="T44" fmla="*/ 133 w 1136"/>
                <a:gd name="T45" fmla="*/ 266 h 655"/>
                <a:gd name="T46" fmla="*/ 169 w 1136"/>
                <a:gd name="T47" fmla="*/ 215 h 655"/>
                <a:gd name="T48" fmla="*/ 210 w 1136"/>
                <a:gd name="T49" fmla="*/ 167 h 655"/>
                <a:gd name="T50" fmla="*/ 254 w 1136"/>
                <a:gd name="T51" fmla="*/ 126 h 655"/>
                <a:gd name="T52" fmla="*/ 300 w 1136"/>
                <a:gd name="T53" fmla="*/ 89 h 655"/>
                <a:gd name="T54" fmla="*/ 349 w 1136"/>
                <a:gd name="T55" fmla="*/ 57 h 655"/>
                <a:gd name="T56" fmla="*/ 401 w 1136"/>
                <a:gd name="T57" fmla="*/ 33 h 655"/>
                <a:gd name="T58" fmla="*/ 455 w 1136"/>
                <a:gd name="T59" fmla="*/ 15 h 655"/>
                <a:gd name="T60" fmla="*/ 510 w 1136"/>
                <a:gd name="T61" fmla="*/ 4 h 655"/>
                <a:gd name="T62" fmla="*/ 569 w 1136"/>
                <a:gd name="T63"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6" h="655">
                  <a:moveTo>
                    <a:pt x="569" y="0"/>
                  </a:moveTo>
                  <a:lnTo>
                    <a:pt x="626" y="4"/>
                  </a:lnTo>
                  <a:lnTo>
                    <a:pt x="682" y="15"/>
                  </a:lnTo>
                  <a:lnTo>
                    <a:pt x="735" y="33"/>
                  </a:lnTo>
                  <a:lnTo>
                    <a:pt x="787" y="57"/>
                  </a:lnTo>
                  <a:lnTo>
                    <a:pt x="836" y="89"/>
                  </a:lnTo>
                  <a:lnTo>
                    <a:pt x="883" y="126"/>
                  </a:lnTo>
                  <a:lnTo>
                    <a:pt x="927" y="167"/>
                  </a:lnTo>
                  <a:lnTo>
                    <a:pt x="967" y="215"/>
                  </a:lnTo>
                  <a:lnTo>
                    <a:pt x="1004" y="266"/>
                  </a:lnTo>
                  <a:lnTo>
                    <a:pt x="1037" y="323"/>
                  </a:lnTo>
                  <a:lnTo>
                    <a:pt x="1066" y="382"/>
                  </a:lnTo>
                  <a:lnTo>
                    <a:pt x="1090" y="447"/>
                  </a:lnTo>
                  <a:lnTo>
                    <a:pt x="1111" y="513"/>
                  </a:lnTo>
                  <a:lnTo>
                    <a:pt x="1126" y="583"/>
                  </a:lnTo>
                  <a:lnTo>
                    <a:pt x="1136" y="655"/>
                  </a:lnTo>
                  <a:lnTo>
                    <a:pt x="0" y="655"/>
                  </a:lnTo>
                  <a:lnTo>
                    <a:pt x="10" y="583"/>
                  </a:lnTo>
                  <a:lnTo>
                    <a:pt x="26" y="513"/>
                  </a:lnTo>
                  <a:lnTo>
                    <a:pt x="46" y="447"/>
                  </a:lnTo>
                  <a:lnTo>
                    <a:pt x="71" y="382"/>
                  </a:lnTo>
                  <a:lnTo>
                    <a:pt x="100" y="323"/>
                  </a:lnTo>
                  <a:lnTo>
                    <a:pt x="133" y="266"/>
                  </a:lnTo>
                  <a:lnTo>
                    <a:pt x="169" y="215"/>
                  </a:lnTo>
                  <a:lnTo>
                    <a:pt x="210" y="167"/>
                  </a:lnTo>
                  <a:lnTo>
                    <a:pt x="254" y="126"/>
                  </a:lnTo>
                  <a:lnTo>
                    <a:pt x="300" y="89"/>
                  </a:lnTo>
                  <a:lnTo>
                    <a:pt x="349" y="57"/>
                  </a:lnTo>
                  <a:lnTo>
                    <a:pt x="401" y="33"/>
                  </a:lnTo>
                  <a:lnTo>
                    <a:pt x="455" y="15"/>
                  </a:lnTo>
                  <a:lnTo>
                    <a:pt x="510" y="4"/>
                  </a:lnTo>
                  <a:lnTo>
                    <a:pt x="5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27" name="Freeform 8"/>
            <p:cNvSpPr>
              <a:spLocks/>
            </p:cNvSpPr>
            <p:nvPr/>
          </p:nvSpPr>
          <p:spPr bwMode="auto">
            <a:xfrm>
              <a:off x="9393238" y="1292225"/>
              <a:ext cx="450850" cy="101600"/>
            </a:xfrm>
            <a:custGeom>
              <a:avLst/>
              <a:gdLst>
                <a:gd name="T0" fmla="*/ 0 w 852"/>
                <a:gd name="T1" fmla="*/ 0 h 255"/>
                <a:gd name="T2" fmla="*/ 852 w 852"/>
                <a:gd name="T3" fmla="*/ 0 h 255"/>
                <a:gd name="T4" fmla="*/ 816 w 852"/>
                <a:gd name="T5" fmla="*/ 50 h 255"/>
                <a:gd name="T6" fmla="*/ 776 w 852"/>
                <a:gd name="T7" fmla="*/ 95 h 255"/>
                <a:gd name="T8" fmla="*/ 732 w 852"/>
                <a:gd name="T9" fmla="*/ 135 h 255"/>
                <a:gd name="T10" fmla="*/ 687 w 852"/>
                <a:gd name="T11" fmla="*/ 171 h 255"/>
                <a:gd name="T12" fmla="*/ 639 w 852"/>
                <a:gd name="T13" fmla="*/ 200 h 255"/>
                <a:gd name="T14" fmla="*/ 589 w 852"/>
                <a:gd name="T15" fmla="*/ 224 h 255"/>
                <a:gd name="T16" fmla="*/ 537 w 852"/>
                <a:gd name="T17" fmla="*/ 241 h 255"/>
                <a:gd name="T18" fmla="*/ 482 w 852"/>
                <a:gd name="T19" fmla="*/ 251 h 255"/>
                <a:gd name="T20" fmla="*/ 425 w 852"/>
                <a:gd name="T21" fmla="*/ 255 h 255"/>
                <a:gd name="T22" fmla="*/ 369 w 852"/>
                <a:gd name="T23" fmla="*/ 251 h 255"/>
                <a:gd name="T24" fmla="*/ 315 w 852"/>
                <a:gd name="T25" fmla="*/ 241 h 255"/>
                <a:gd name="T26" fmla="*/ 263 w 852"/>
                <a:gd name="T27" fmla="*/ 224 h 255"/>
                <a:gd name="T28" fmla="*/ 213 w 852"/>
                <a:gd name="T29" fmla="*/ 200 h 255"/>
                <a:gd name="T30" fmla="*/ 165 w 852"/>
                <a:gd name="T31" fmla="*/ 171 h 255"/>
                <a:gd name="T32" fmla="*/ 118 w 852"/>
                <a:gd name="T33" fmla="*/ 135 h 255"/>
                <a:gd name="T34" fmla="*/ 76 w 852"/>
                <a:gd name="T35" fmla="*/ 95 h 255"/>
                <a:gd name="T36" fmla="*/ 36 w 852"/>
                <a:gd name="T37" fmla="*/ 50 h 255"/>
                <a:gd name="T38" fmla="*/ 0 w 852"/>
                <a:gd name="T39"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2" h="255">
                  <a:moveTo>
                    <a:pt x="0" y="0"/>
                  </a:moveTo>
                  <a:lnTo>
                    <a:pt x="852" y="0"/>
                  </a:lnTo>
                  <a:lnTo>
                    <a:pt x="816" y="50"/>
                  </a:lnTo>
                  <a:lnTo>
                    <a:pt x="776" y="95"/>
                  </a:lnTo>
                  <a:lnTo>
                    <a:pt x="732" y="135"/>
                  </a:lnTo>
                  <a:lnTo>
                    <a:pt x="687" y="171"/>
                  </a:lnTo>
                  <a:lnTo>
                    <a:pt x="639" y="200"/>
                  </a:lnTo>
                  <a:lnTo>
                    <a:pt x="589" y="224"/>
                  </a:lnTo>
                  <a:lnTo>
                    <a:pt x="537" y="241"/>
                  </a:lnTo>
                  <a:lnTo>
                    <a:pt x="482" y="251"/>
                  </a:lnTo>
                  <a:lnTo>
                    <a:pt x="425" y="255"/>
                  </a:lnTo>
                  <a:lnTo>
                    <a:pt x="369" y="251"/>
                  </a:lnTo>
                  <a:lnTo>
                    <a:pt x="315" y="241"/>
                  </a:lnTo>
                  <a:lnTo>
                    <a:pt x="263" y="224"/>
                  </a:lnTo>
                  <a:lnTo>
                    <a:pt x="213" y="200"/>
                  </a:lnTo>
                  <a:lnTo>
                    <a:pt x="165" y="171"/>
                  </a:lnTo>
                  <a:lnTo>
                    <a:pt x="118" y="135"/>
                  </a:lnTo>
                  <a:lnTo>
                    <a:pt x="76" y="95"/>
                  </a:lnTo>
                  <a:lnTo>
                    <a:pt x="36" y="5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128" name="Group 127"/>
          <p:cNvGrpSpPr/>
          <p:nvPr/>
        </p:nvGrpSpPr>
        <p:grpSpPr>
          <a:xfrm>
            <a:off x="14781786" y="3168891"/>
            <a:ext cx="499253" cy="466879"/>
            <a:chOff x="2995613" y="1004888"/>
            <a:chExt cx="1566863" cy="1465262"/>
          </a:xfrm>
          <a:solidFill>
            <a:schemeClr val="bg1"/>
          </a:solidFill>
        </p:grpSpPr>
        <p:sp>
          <p:nvSpPr>
            <p:cNvPr id="129" name="Freeform 25"/>
            <p:cNvSpPr>
              <a:spLocks noEditPoints="1"/>
            </p:cNvSpPr>
            <p:nvPr/>
          </p:nvSpPr>
          <p:spPr bwMode="auto">
            <a:xfrm>
              <a:off x="2995613" y="1004888"/>
              <a:ext cx="1566863" cy="1139825"/>
            </a:xfrm>
            <a:custGeom>
              <a:avLst/>
              <a:gdLst>
                <a:gd name="T0" fmla="*/ 2720 w 3950"/>
                <a:gd name="T1" fmla="*/ 1847 h 2873"/>
                <a:gd name="T2" fmla="*/ 3421 w 3950"/>
                <a:gd name="T3" fmla="*/ 1437 h 2873"/>
                <a:gd name="T4" fmla="*/ 1898 w 3950"/>
                <a:gd name="T5" fmla="*/ 1437 h 2873"/>
                <a:gd name="T6" fmla="*/ 2513 w 3950"/>
                <a:gd name="T7" fmla="*/ 1847 h 2873"/>
                <a:gd name="T8" fmla="*/ 1898 w 3950"/>
                <a:gd name="T9" fmla="*/ 1437 h 2873"/>
                <a:gd name="T10" fmla="*/ 1148 w 3950"/>
                <a:gd name="T11" fmla="*/ 1847 h 2873"/>
                <a:gd name="T12" fmla="*/ 1694 w 3950"/>
                <a:gd name="T13" fmla="*/ 1437 h 2873"/>
                <a:gd name="T14" fmla="*/ 2720 w 3950"/>
                <a:gd name="T15" fmla="*/ 821 h 2873"/>
                <a:gd name="T16" fmla="*/ 3450 w 3950"/>
                <a:gd name="T17" fmla="*/ 1231 h 2873"/>
                <a:gd name="T18" fmla="*/ 2720 w 3950"/>
                <a:gd name="T19" fmla="*/ 821 h 2873"/>
                <a:gd name="T20" fmla="*/ 1898 w 3950"/>
                <a:gd name="T21" fmla="*/ 1231 h 2873"/>
                <a:gd name="T22" fmla="*/ 2513 w 3950"/>
                <a:gd name="T23" fmla="*/ 821 h 2873"/>
                <a:gd name="T24" fmla="*/ 977 w 3950"/>
                <a:gd name="T25" fmla="*/ 821 h 2873"/>
                <a:gd name="T26" fmla="*/ 1062 w 3950"/>
                <a:gd name="T27" fmla="*/ 1233 h 2873"/>
                <a:gd name="T28" fmla="*/ 1694 w 3950"/>
                <a:gd name="T29" fmla="*/ 1231 h 2873"/>
                <a:gd name="T30" fmla="*/ 977 w 3950"/>
                <a:gd name="T31" fmla="*/ 821 h 2873"/>
                <a:gd name="T32" fmla="*/ 668 w 3950"/>
                <a:gd name="T33" fmla="*/ 0 h 2873"/>
                <a:gd name="T34" fmla="*/ 739 w 3950"/>
                <a:gd name="T35" fmla="*/ 13 h 2873"/>
                <a:gd name="T36" fmla="*/ 800 w 3950"/>
                <a:gd name="T37" fmla="*/ 49 h 2873"/>
                <a:gd name="T38" fmla="*/ 844 w 3950"/>
                <a:gd name="T39" fmla="*/ 102 h 2873"/>
                <a:gd name="T40" fmla="*/ 869 w 3950"/>
                <a:gd name="T41" fmla="*/ 172 h 2873"/>
                <a:gd name="T42" fmla="*/ 3746 w 3950"/>
                <a:gd name="T43" fmla="*/ 411 h 2873"/>
                <a:gd name="T44" fmla="*/ 3814 w 3950"/>
                <a:gd name="T45" fmla="*/ 423 h 2873"/>
                <a:gd name="T46" fmla="*/ 3874 w 3950"/>
                <a:gd name="T47" fmla="*/ 457 h 2873"/>
                <a:gd name="T48" fmla="*/ 3920 w 3950"/>
                <a:gd name="T49" fmla="*/ 509 h 2873"/>
                <a:gd name="T50" fmla="*/ 3946 w 3950"/>
                <a:gd name="T51" fmla="*/ 574 h 2873"/>
                <a:gd name="T52" fmla="*/ 3947 w 3950"/>
                <a:gd name="T53" fmla="*/ 644 h 2873"/>
                <a:gd name="T54" fmla="*/ 3735 w 3950"/>
                <a:gd name="T55" fmla="*/ 2118 h 2873"/>
                <a:gd name="T56" fmla="*/ 3700 w 3950"/>
                <a:gd name="T57" fmla="*/ 2182 h 2873"/>
                <a:gd name="T58" fmla="*/ 3645 w 3950"/>
                <a:gd name="T59" fmla="*/ 2229 h 2873"/>
                <a:gd name="T60" fmla="*/ 3578 w 3950"/>
                <a:gd name="T61" fmla="*/ 2254 h 2873"/>
                <a:gd name="T62" fmla="*/ 1218 w 3950"/>
                <a:gd name="T63" fmla="*/ 2257 h 2873"/>
                <a:gd name="T64" fmla="*/ 3334 w 3950"/>
                <a:gd name="T65" fmla="*/ 2463 h 2873"/>
                <a:gd name="T66" fmla="*/ 3406 w 3950"/>
                <a:gd name="T67" fmla="*/ 2475 h 2873"/>
                <a:gd name="T68" fmla="*/ 3467 w 3950"/>
                <a:gd name="T69" fmla="*/ 2511 h 2873"/>
                <a:gd name="T70" fmla="*/ 3512 w 3950"/>
                <a:gd name="T71" fmla="*/ 2563 h 2873"/>
                <a:gd name="T72" fmla="*/ 3537 w 3950"/>
                <a:gd name="T73" fmla="*/ 2631 h 2873"/>
                <a:gd name="T74" fmla="*/ 3537 w 3950"/>
                <a:gd name="T75" fmla="*/ 2704 h 2873"/>
                <a:gd name="T76" fmla="*/ 3512 w 3950"/>
                <a:gd name="T77" fmla="*/ 2771 h 2873"/>
                <a:gd name="T78" fmla="*/ 3467 w 3950"/>
                <a:gd name="T79" fmla="*/ 2825 h 2873"/>
                <a:gd name="T80" fmla="*/ 3406 w 3950"/>
                <a:gd name="T81" fmla="*/ 2859 h 2873"/>
                <a:gd name="T82" fmla="*/ 3334 w 3950"/>
                <a:gd name="T83" fmla="*/ 2873 h 2873"/>
                <a:gd name="T84" fmla="*/ 1051 w 3950"/>
                <a:gd name="T85" fmla="*/ 2871 h 2873"/>
                <a:gd name="T86" fmla="*/ 1002 w 3950"/>
                <a:gd name="T87" fmla="*/ 2858 h 2873"/>
                <a:gd name="T88" fmla="*/ 979 w 3950"/>
                <a:gd name="T89" fmla="*/ 2844 h 2873"/>
                <a:gd name="T90" fmla="*/ 939 w 3950"/>
                <a:gd name="T91" fmla="*/ 2817 h 2873"/>
                <a:gd name="T92" fmla="*/ 920 w 3950"/>
                <a:gd name="T93" fmla="*/ 2795 h 2873"/>
                <a:gd name="T94" fmla="*/ 894 w 3950"/>
                <a:gd name="T95" fmla="*/ 2757 h 2873"/>
                <a:gd name="T96" fmla="*/ 884 w 3950"/>
                <a:gd name="T97" fmla="*/ 2726 h 2873"/>
                <a:gd name="T98" fmla="*/ 874 w 3950"/>
                <a:gd name="T99" fmla="*/ 2701 h 2873"/>
                <a:gd name="T100" fmla="*/ 205 w 3950"/>
                <a:gd name="T101" fmla="*/ 411 h 2873"/>
                <a:gd name="T102" fmla="*/ 134 w 3950"/>
                <a:gd name="T103" fmla="*/ 398 h 2873"/>
                <a:gd name="T104" fmla="*/ 73 w 3950"/>
                <a:gd name="T105" fmla="*/ 362 h 2873"/>
                <a:gd name="T106" fmla="*/ 29 w 3950"/>
                <a:gd name="T107" fmla="*/ 309 h 2873"/>
                <a:gd name="T108" fmla="*/ 4 w 3950"/>
                <a:gd name="T109" fmla="*/ 243 h 2873"/>
                <a:gd name="T110" fmla="*/ 4 w 3950"/>
                <a:gd name="T111" fmla="*/ 168 h 2873"/>
                <a:gd name="T112" fmla="*/ 29 w 3950"/>
                <a:gd name="T113" fmla="*/ 102 h 2873"/>
                <a:gd name="T114" fmla="*/ 73 w 3950"/>
                <a:gd name="T115" fmla="*/ 49 h 2873"/>
                <a:gd name="T116" fmla="*/ 134 w 3950"/>
                <a:gd name="T117" fmla="*/ 13 h 2873"/>
                <a:gd name="T118" fmla="*/ 205 w 3950"/>
                <a:gd name="T119" fmla="*/ 0 h 2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50" h="2873">
                  <a:moveTo>
                    <a:pt x="2720" y="1437"/>
                  </a:moveTo>
                  <a:lnTo>
                    <a:pt x="2720" y="1847"/>
                  </a:lnTo>
                  <a:lnTo>
                    <a:pt x="3362" y="1847"/>
                  </a:lnTo>
                  <a:lnTo>
                    <a:pt x="3421" y="1437"/>
                  </a:lnTo>
                  <a:lnTo>
                    <a:pt x="2720" y="1437"/>
                  </a:lnTo>
                  <a:close/>
                  <a:moveTo>
                    <a:pt x="1898" y="1437"/>
                  </a:moveTo>
                  <a:lnTo>
                    <a:pt x="1898" y="1847"/>
                  </a:lnTo>
                  <a:lnTo>
                    <a:pt x="2513" y="1847"/>
                  </a:lnTo>
                  <a:lnTo>
                    <a:pt x="2513" y="1437"/>
                  </a:lnTo>
                  <a:lnTo>
                    <a:pt x="1898" y="1437"/>
                  </a:lnTo>
                  <a:close/>
                  <a:moveTo>
                    <a:pt x="1081" y="1437"/>
                  </a:moveTo>
                  <a:lnTo>
                    <a:pt x="1148" y="1847"/>
                  </a:lnTo>
                  <a:lnTo>
                    <a:pt x="1694" y="1847"/>
                  </a:lnTo>
                  <a:lnTo>
                    <a:pt x="1694" y="1437"/>
                  </a:lnTo>
                  <a:lnTo>
                    <a:pt x="1081" y="1437"/>
                  </a:lnTo>
                  <a:close/>
                  <a:moveTo>
                    <a:pt x="2720" y="821"/>
                  </a:moveTo>
                  <a:lnTo>
                    <a:pt x="2720" y="1231"/>
                  </a:lnTo>
                  <a:lnTo>
                    <a:pt x="3450" y="1231"/>
                  </a:lnTo>
                  <a:lnTo>
                    <a:pt x="3508" y="821"/>
                  </a:lnTo>
                  <a:lnTo>
                    <a:pt x="2720" y="821"/>
                  </a:lnTo>
                  <a:close/>
                  <a:moveTo>
                    <a:pt x="1898" y="821"/>
                  </a:moveTo>
                  <a:lnTo>
                    <a:pt x="1898" y="1231"/>
                  </a:lnTo>
                  <a:lnTo>
                    <a:pt x="2513" y="1231"/>
                  </a:lnTo>
                  <a:lnTo>
                    <a:pt x="2513" y="821"/>
                  </a:lnTo>
                  <a:lnTo>
                    <a:pt x="1898" y="821"/>
                  </a:lnTo>
                  <a:close/>
                  <a:moveTo>
                    <a:pt x="977" y="821"/>
                  </a:moveTo>
                  <a:lnTo>
                    <a:pt x="1047" y="1238"/>
                  </a:lnTo>
                  <a:lnTo>
                    <a:pt x="1062" y="1233"/>
                  </a:lnTo>
                  <a:lnTo>
                    <a:pt x="1077" y="1231"/>
                  </a:lnTo>
                  <a:lnTo>
                    <a:pt x="1694" y="1231"/>
                  </a:lnTo>
                  <a:lnTo>
                    <a:pt x="1694" y="821"/>
                  </a:lnTo>
                  <a:lnTo>
                    <a:pt x="977" y="821"/>
                  </a:lnTo>
                  <a:close/>
                  <a:moveTo>
                    <a:pt x="205" y="0"/>
                  </a:moveTo>
                  <a:lnTo>
                    <a:pt x="668" y="0"/>
                  </a:lnTo>
                  <a:lnTo>
                    <a:pt x="704" y="3"/>
                  </a:lnTo>
                  <a:lnTo>
                    <a:pt x="739" y="13"/>
                  </a:lnTo>
                  <a:lnTo>
                    <a:pt x="771" y="28"/>
                  </a:lnTo>
                  <a:lnTo>
                    <a:pt x="800" y="49"/>
                  </a:lnTo>
                  <a:lnTo>
                    <a:pt x="825" y="74"/>
                  </a:lnTo>
                  <a:lnTo>
                    <a:pt x="844" y="102"/>
                  </a:lnTo>
                  <a:lnTo>
                    <a:pt x="861" y="136"/>
                  </a:lnTo>
                  <a:lnTo>
                    <a:pt x="869" y="172"/>
                  </a:lnTo>
                  <a:lnTo>
                    <a:pt x="909" y="411"/>
                  </a:lnTo>
                  <a:lnTo>
                    <a:pt x="3746" y="411"/>
                  </a:lnTo>
                  <a:lnTo>
                    <a:pt x="3781" y="414"/>
                  </a:lnTo>
                  <a:lnTo>
                    <a:pt x="3814" y="423"/>
                  </a:lnTo>
                  <a:lnTo>
                    <a:pt x="3845" y="437"/>
                  </a:lnTo>
                  <a:lnTo>
                    <a:pt x="3874" y="457"/>
                  </a:lnTo>
                  <a:lnTo>
                    <a:pt x="3900" y="480"/>
                  </a:lnTo>
                  <a:lnTo>
                    <a:pt x="3920" y="509"/>
                  </a:lnTo>
                  <a:lnTo>
                    <a:pt x="3936" y="541"/>
                  </a:lnTo>
                  <a:lnTo>
                    <a:pt x="3946" y="574"/>
                  </a:lnTo>
                  <a:lnTo>
                    <a:pt x="3950" y="608"/>
                  </a:lnTo>
                  <a:lnTo>
                    <a:pt x="3947" y="644"/>
                  </a:lnTo>
                  <a:lnTo>
                    <a:pt x="3743" y="2081"/>
                  </a:lnTo>
                  <a:lnTo>
                    <a:pt x="3735" y="2118"/>
                  </a:lnTo>
                  <a:lnTo>
                    <a:pt x="3720" y="2152"/>
                  </a:lnTo>
                  <a:lnTo>
                    <a:pt x="3700" y="2182"/>
                  </a:lnTo>
                  <a:lnTo>
                    <a:pt x="3674" y="2208"/>
                  </a:lnTo>
                  <a:lnTo>
                    <a:pt x="3645" y="2229"/>
                  </a:lnTo>
                  <a:lnTo>
                    <a:pt x="3613" y="2244"/>
                  </a:lnTo>
                  <a:lnTo>
                    <a:pt x="3578" y="2254"/>
                  </a:lnTo>
                  <a:lnTo>
                    <a:pt x="3539" y="2257"/>
                  </a:lnTo>
                  <a:lnTo>
                    <a:pt x="1218" y="2257"/>
                  </a:lnTo>
                  <a:lnTo>
                    <a:pt x="1251" y="2463"/>
                  </a:lnTo>
                  <a:lnTo>
                    <a:pt x="3334" y="2463"/>
                  </a:lnTo>
                  <a:lnTo>
                    <a:pt x="3371" y="2466"/>
                  </a:lnTo>
                  <a:lnTo>
                    <a:pt x="3406" y="2475"/>
                  </a:lnTo>
                  <a:lnTo>
                    <a:pt x="3439" y="2491"/>
                  </a:lnTo>
                  <a:lnTo>
                    <a:pt x="3467" y="2511"/>
                  </a:lnTo>
                  <a:lnTo>
                    <a:pt x="3492" y="2535"/>
                  </a:lnTo>
                  <a:lnTo>
                    <a:pt x="3512" y="2563"/>
                  </a:lnTo>
                  <a:lnTo>
                    <a:pt x="3527" y="2596"/>
                  </a:lnTo>
                  <a:lnTo>
                    <a:pt x="3537" y="2631"/>
                  </a:lnTo>
                  <a:lnTo>
                    <a:pt x="3539" y="2667"/>
                  </a:lnTo>
                  <a:lnTo>
                    <a:pt x="3537" y="2704"/>
                  </a:lnTo>
                  <a:lnTo>
                    <a:pt x="3527" y="2739"/>
                  </a:lnTo>
                  <a:lnTo>
                    <a:pt x="3512" y="2771"/>
                  </a:lnTo>
                  <a:lnTo>
                    <a:pt x="3492" y="2800"/>
                  </a:lnTo>
                  <a:lnTo>
                    <a:pt x="3467" y="2825"/>
                  </a:lnTo>
                  <a:lnTo>
                    <a:pt x="3439" y="2844"/>
                  </a:lnTo>
                  <a:lnTo>
                    <a:pt x="3406" y="2859"/>
                  </a:lnTo>
                  <a:lnTo>
                    <a:pt x="3371" y="2869"/>
                  </a:lnTo>
                  <a:lnTo>
                    <a:pt x="3334" y="2873"/>
                  </a:lnTo>
                  <a:lnTo>
                    <a:pt x="1077" y="2873"/>
                  </a:lnTo>
                  <a:lnTo>
                    <a:pt x="1051" y="2871"/>
                  </a:lnTo>
                  <a:lnTo>
                    <a:pt x="1026" y="2866"/>
                  </a:lnTo>
                  <a:lnTo>
                    <a:pt x="1002" y="2858"/>
                  </a:lnTo>
                  <a:lnTo>
                    <a:pt x="990" y="2852"/>
                  </a:lnTo>
                  <a:lnTo>
                    <a:pt x="979" y="2844"/>
                  </a:lnTo>
                  <a:lnTo>
                    <a:pt x="958" y="2832"/>
                  </a:lnTo>
                  <a:lnTo>
                    <a:pt x="939" y="2817"/>
                  </a:lnTo>
                  <a:lnTo>
                    <a:pt x="929" y="2806"/>
                  </a:lnTo>
                  <a:lnTo>
                    <a:pt x="920" y="2795"/>
                  </a:lnTo>
                  <a:lnTo>
                    <a:pt x="907" y="2777"/>
                  </a:lnTo>
                  <a:lnTo>
                    <a:pt x="894" y="2757"/>
                  </a:lnTo>
                  <a:lnTo>
                    <a:pt x="889" y="2742"/>
                  </a:lnTo>
                  <a:lnTo>
                    <a:pt x="884" y="2726"/>
                  </a:lnTo>
                  <a:lnTo>
                    <a:pt x="879" y="2714"/>
                  </a:lnTo>
                  <a:lnTo>
                    <a:pt x="874" y="2701"/>
                  </a:lnTo>
                  <a:lnTo>
                    <a:pt x="492" y="411"/>
                  </a:lnTo>
                  <a:lnTo>
                    <a:pt x="205" y="411"/>
                  </a:lnTo>
                  <a:lnTo>
                    <a:pt x="169" y="407"/>
                  </a:lnTo>
                  <a:lnTo>
                    <a:pt x="134" y="398"/>
                  </a:lnTo>
                  <a:lnTo>
                    <a:pt x="102" y="383"/>
                  </a:lnTo>
                  <a:lnTo>
                    <a:pt x="73" y="362"/>
                  </a:lnTo>
                  <a:lnTo>
                    <a:pt x="49" y="337"/>
                  </a:lnTo>
                  <a:lnTo>
                    <a:pt x="29" y="309"/>
                  </a:lnTo>
                  <a:lnTo>
                    <a:pt x="12" y="276"/>
                  </a:lnTo>
                  <a:lnTo>
                    <a:pt x="4" y="243"/>
                  </a:lnTo>
                  <a:lnTo>
                    <a:pt x="0" y="205"/>
                  </a:lnTo>
                  <a:lnTo>
                    <a:pt x="4" y="168"/>
                  </a:lnTo>
                  <a:lnTo>
                    <a:pt x="12" y="133"/>
                  </a:lnTo>
                  <a:lnTo>
                    <a:pt x="29" y="102"/>
                  </a:lnTo>
                  <a:lnTo>
                    <a:pt x="49" y="74"/>
                  </a:lnTo>
                  <a:lnTo>
                    <a:pt x="73" y="49"/>
                  </a:lnTo>
                  <a:lnTo>
                    <a:pt x="102" y="28"/>
                  </a:lnTo>
                  <a:lnTo>
                    <a:pt x="134" y="13"/>
                  </a:lnTo>
                  <a:lnTo>
                    <a:pt x="169" y="3"/>
                  </a:lnTo>
                  <a:lnTo>
                    <a:pt x="2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30" name="Freeform 26"/>
            <p:cNvSpPr>
              <a:spLocks/>
            </p:cNvSpPr>
            <p:nvPr/>
          </p:nvSpPr>
          <p:spPr bwMode="auto">
            <a:xfrm>
              <a:off x="3422651" y="2225675"/>
              <a:ext cx="244475" cy="244475"/>
            </a:xfrm>
            <a:custGeom>
              <a:avLst/>
              <a:gdLst>
                <a:gd name="T0" fmla="*/ 307 w 617"/>
                <a:gd name="T1" fmla="*/ 0 h 615"/>
                <a:gd name="T2" fmla="*/ 353 w 617"/>
                <a:gd name="T3" fmla="*/ 3 h 615"/>
                <a:gd name="T4" fmla="*/ 397 w 617"/>
                <a:gd name="T5" fmla="*/ 13 h 615"/>
                <a:gd name="T6" fmla="*/ 438 w 617"/>
                <a:gd name="T7" fmla="*/ 29 h 615"/>
                <a:gd name="T8" fmla="*/ 475 w 617"/>
                <a:gd name="T9" fmla="*/ 50 h 615"/>
                <a:gd name="T10" fmla="*/ 510 w 617"/>
                <a:gd name="T11" fmla="*/ 76 h 615"/>
                <a:gd name="T12" fmla="*/ 541 w 617"/>
                <a:gd name="T13" fmla="*/ 106 h 615"/>
                <a:gd name="T14" fmla="*/ 567 w 617"/>
                <a:gd name="T15" fmla="*/ 141 h 615"/>
                <a:gd name="T16" fmla="*/ 588 w 617"/>
                <a:gd name="T17" fmla="*/ 178 h 615"/>
                <a:gd name="T18" fmla="*/ 603 w 617"/>
                <a:gd name="T19" fmla="*/ 219 h 615"/>
                <a:gd name="T20" fmla="*/ 613 w 617"/>
                <a:gd name="T21" fmla="*/ 263 h 615"/>
                <a:gd name="T22" fmla="*/ 617 w 617"/>
                <a:gd name="T23" fmla="*/ 307 h 615"/>
                <a:gd name="T24" fmla="*/ 613 w 617"/>
                <a:gd name="T25" fmla="*/ 353 h 615"/>
                <a:gd name="T26" fmla="*/ 603 w 617"/>
                <a:gd name="T27" fmla="*/ 397 h 615"/>
                <a:gd name="T28" fmla="*/ 588 w 617"/>
                <a:gd name="T29" fmla="*/ 437 h 615"/>
                <a:gd name="T30" fmla="*/ 567 w 617"/>
                <a:gd name="T31" fmla="*/ 475 h 615"/>
                <a:gd name="T32" fmla="*/ 541 w 617"/>
                <a:gd name="T33" fmla="*/ 509 h 615"/>
                <a:gd name="T34" fmla="*/ 510 w 617"/>
                <a:gd name="T35" fmla="*/ 540 h 615"/>
                <a:gd name="T36" fmla="*/ 475 w 617"/>
                <a:gd name="T37" fmla="*/ 566 h 615"/>
                <a:gd name="T38" fmla="*/ 438 w 617"/>
                <a:gd name="T39" fmla="*/ 586 h 615"/>
                <a:gd name="T40" fmla="*/ 397 w 617"/>
                <a:gd name="T41" fmla="*/ 602 h 615"/>
                <a:gd name="T42" fmla="*/ 353 w 617"/>
                <a:gd name="T43" fmla="*/ 612 h 615"/>
                <a:gd name="T44" fmla="*/ 307 w 617"/>
                <a:gd name="T45" fmla="*/ 615 h 615"/>
                <a:gd name="T46" fmla="*/ 262 w 617"/>
                <a:gd name="T47" fmla="*/ 612 h 615"/>
                <a:gd name="T48" fmla="*/ 219 w 617"/>
                <a:gd name="T49" fmla="*/ 602 h 615"/>
                <a:gd name="T50" fmla="*/ 178 w 617"/>
                <a:gd name="T51" fmla="*/ 586 h 615"/>
                <a:gd name="T52" fmla="*/ 141 w 617"/>
                <a:gd name="T53" fmla="*/ 566 h 615"/>
                <a:gd name="T54" fmla="*/ 106 w 617"/>
                <a:gd name="T55" fmla="*/ 540 h 615"/>
                <a:gd name="T56" fmla="*/ 76 w 617"/>
                <a:gd name="T57" fmla="*/ 509 h 615"/>
                <a:gd name="T58" fmla="*/ 50 w 617"/>
                <a:gd name="T59" fmla="*/ 475 h 615"/>
                <a:gd name="T60" fmla="*/ 29 w 617"/>
                <a:gd name="T61" fmla="*/ 437 h 615"/>
                <a:gd name="T62" fmla="*/ 14 w 617"/>
                <a:gd name="T63" fmla="*/ 397 h 615"/>
                <a:gd name="T64" fmla="*/ 4 w 617"/>
                <a:gd name="T65" fmla="*/ 353 h 615"/>
                <a:gd name="T66" fmla="*/ 0 w 617"/>
                <a:gd name="T67" fmla="*/ 307 h 615"/>
                <a:gd name="T68" fmla="*/ 4 w 617"/>
                <a:gd name="T69" fmla="*/ 263 h 615"/>
                <a:gd name="T70" fmla="*/ 14 w 617"/>
                <a:gd name="T71" fmla="*/ 219 h 615"/>
                <a:gd name="T72" fmla="*/ 29 w 617"/>
                <a:gd name="T73" fmla="*/ 178 h 615"/>
                <a:gd name="T74" fmla="*/ 50 w 617"/>
                <a:gd name="T75" fmla="*/ 141 h 615"/>
                <a:gd name="T76" fmla="*/ 76 w 617"/>
                <a:gd name="T77" fmla="*/ 106 h 615"/>
                <a:gd name="T78" fmla="*/ 106 w 617"/>
                <a:gd name="T79" fmla="*/ 76 h 615"/>
                <a:gd name="T80" fmla="*/ 141 w 617"/>
                <a:gd name="T81" fmla="*/ 50 h 615"/>
                <a:gd name="T82" fmla="*/ 178 w 617"/>
                <a:gd name="T83" fmla="*/ 29 h 615"/>
                <a:gd name="T84" fmla="*/ 219 w 617"/>
                <a:gd name="T85" fmla="*/ 13 h 615"/>
                <a:gd name="T86" fmla="*/ 262 w 617"/>
                <a:gd name="T87" fmla="*/ 3 h 615"/>
                <a:gd name="T88" fmla="*/ 307 w 617"/>
                <a:gd name="T89" fmla="*/ 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7" h="615">
                  <a:moveTo>
                    <a:pt x="307" y="0"/>
                  </a:moveTo>
                  <a:lnTo>
                    <a:pt x="353" y="3"/>
                  </a:lnTo>
                  <a:lnTo>
                    <a:pt x="397" y="13"/>
                  </a:lnTo>
                  <a:lnTo>
                    <a:pt x="438" y="29"/>
                  </a:lnTo>
                  <a:lnTo>
                    <a:pt x="475" y="50"/>
                  </a:lnTo>
                  <a:lnTo>
                    <a:pt x="510" y="76"/>
                  </a:lnTo>
                  <a:lnTo>
                    <a:pt x="541" y="106"/>
                  </a:lnTo>
                  <a:lnTo>
                    <a:pt x="567" y="141"/>
                  </a:lnTo>
                  <a:lnTo>
                    <a:pt x="588" y="178"/>
                  </a:lnTo>
                  <a:lnTo>
                    <a:pt x="603" y="219"/>
                  </a:lnTo>
                  <a:lnTo>
                    <a:pt x="613" y="263"/>
                  </a:lnTo>
                  <a:lnTo>
                    <a:pt x="617" y="307"/>
                  </a:lnTo>
                  <a:lnTo>
                    <a:pt x="613" y="353"/>
                  </a:lnTo>
                  <a:lnTo>
                    <a:pt x="603" y="397"/>
                  </a:lnTo>
                  <a:lnTo>
                    <a:pt x="588" y="437"/>
                  </a:lnTo>
                  <a:lnTo>
                    <a:pt x="567" y="475"/>
                  </a:lnTo>
                  <a:lnTo>
                    <a:pt x="541" y="509"/>
                  </a:lnTo>
                  <a:lnTo>
                    <a:pt x="510" y="540"/>
                  </a:lnTo>
                  <a:lnTo>
                    <a:pt x="475" y="566"/>
                  </a:lnTo>
                  <a:lnTo>
                    <a:pt x="438" y="586"/>
                  </a:lnTo>
                  <a:lnTo>
                    <a:pt x="397" y="602"/>
                  </a:lnTo>
                  <a:lnTo>
                    <a:pt x="353" y="612"/>
                  </a:lnTo>
                  <a:lnTo>
                    <a:pt x="307" y="615"/>
                  </a:lnTo>
                  <a:lnTo>
                    <a:pt x="262" y="612"/>
                  </a:lnTo>
                  <a:lnTo>
                    <a:pt x="219" y="602"/>
                  </a:lnTo>
                  <a:lnTo>
                    <a:pt x="178" y="586"/>
                  </a:lnTo>
                  <a:lnTo>
                    <a:pt x="141" y="566"/>
                  </a:lnTo>
                  <a:lnTo>
                    <a:pt x="106" y="540"/>
                  </a:lnTo>
                  <a:lnTo>
                    <a:pt x="76" y="509"/>
                  </a:lnTo>
                  <a:lnTo>
                    <a:pt x="50" y="475"/>
                  </a:lnTo>
                  <a:lnTo>
                    <a:pt x="29" y="437"/>
                  </a:lnTo>
                  <a:lnTo>
                    <a:pt x="14" y="397"/>
                  </a:lnTo>
                  <a:lnTo>
                    <a:pt x="4" y="353"/>
                  </a:lnTo>
                  <a:lnTo>
                    <a:pt x="0" y="307"/>
                  </a:lnTo>
                  <a:lnTo>
                    <a:pt x="4" y="263"/>
                  </a:lnTo>
                  <a:lnTo>
                    <a:pt x="14" y="219"/>
                  </a:lnTo>
                  <a:lnTo>
                    <a:pt x="29" y="178"/>
                  </a:lnTo>
                  <a:lnTo>
                    <a:pt x="50" y="141"/>
                  </a:lnTo>
                  <a:lnTo>
                    <a:pt x="76" y="106"/>
                  </a:lnTo>
                  <a:lnTo>
                    <a:pt x="106" y="76"/>
                  </a:lnTo>
                  <a:lnTo>
                    <a:pt x="141" y="50"/>
                  </a:lnTo>
                  <a:lnTo>
                    <a:pt x="178" y="29"/>
                  </a:lnTo>
                  <a:lnTo>
                    <a:pt x="219" y="13"/>
                  </a:lnTo>
                  <a:lnTo>
                    <a:pt x="262" y="3"/>
                  </a:lnTo>
                  <a:lnTo>
                    <a:pt x="30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31" name="Freeform 27"/>
            <p:cNvSpPr>
              <a:spLocks/>
            </p:cNvSpPr>
            <p:nvPr/>
          </p:nvSpPr>
          <p:spPr bwMode="auto">
            <a:xfrm>
              <a:off x="4156076" y="2225675"/>
              <a:ext cx="244475" cy="244475"/>
            </a:xfrm>
            <a:custGeom>
              <a:avLst/>
              <a:gdLst>
                <a:gd name="T0" fmla="*/ 308 w 615"/>
                <a:gd name="T1" fmla="*/ 0 h 615"/>
                <a:gd name="T2" fmla="*/ 354 w 615"/>
                <a:gd name="T3" fmla="*/ 3 h 615"/>
                <a:gd name="T4" fmla="*/ 397 w 615"/>
                <a:gd name="T5" fmla="*/ 13 h 615"/>
                <a:gd name="T6" fmla="*/ 438 w 615"/>
                <a:gd name="T7" fmla="*/ 29 h 615"/>
                <a:gd name="T8" fmla="*/ 476 w 615"/>
                <a:gd name="T9" fmla="*/ 50 h 615"/>
                <a:gd name="T10" fmla="*/ 510 w 615"/>
                <a:gd name="T11" fmla="*/ 76 h 615"/>
                <a:gd name="T12" fmla="*/ 541 w 615"/>
                <a:gd name="T13" fmla="*/ 106 h 615"/>
                <a:gd name="T14" fmla="*/ 567 w 615"/>
                <a:gd name="T15" fmla="*/ 141 h 615"/>
                <a:gd name="T16" fmla="*/ 587 w 615"/>
                <a:gd name="T17" fmla="*/ 178 h 615"/>
                <a:gd name="T18" fmla="*/ 603 w 615"/>
                <a:gd name="T19" fmla="*/ 219 h 615"/>
                <a:gd name="T20" fmla="*/ 613 w 615"/>
                <a:gd name="T21" fmla="*/ 263 h 615"/>
                <a:gd name="T22" fmla="*/ 615 w 615"/>
                <a:gd name="T23" fmla="*/ 307 h 615"/>
                <a:gd name="T24" fmla="*/ 613 w 615"/>
                <a:gd name="T25" fmla="*/ 353 h 615"/>
                <a:gd name="T26" fmla="*/ 603 w 615"/>
                <a:gd name="T27" fmla="*/ 397 h 615"/>
                <a:gd name="T28" fmla="*/ 587 w 615"/>
                <a:gd name="T29" fmla="*/ 437 h 615"/>
                <a:gd name="T30" fmla="*/ 567 w 615"/>
                <a:gd name="T31" fmla="*/ 475 h 615"/>
                <a:gd name="T32" fmla="*/ 541 w 615"/>
                <a:gd name="T33" fmla="*/ 509 h 615"/>
                <a:gd name="T34" fmla="*/ 510 w 615"/>
                <a:gd name="T35" fmla="*/ 540 h 615"/>
                <a:gd name="T36" fmla="*/ 476 w 615"/>
                <a:gd name="T37" fmla="*/ 566 h 615"/>
                <a:gd name="T38" fmla="*/ 438 w 615"/>
                <a:gd name="T39" fmla="*/ 586 h 615"/>
                <a:gd name="T40" fmla="*/ 397 w 615"/>
                <a:gd name="T41" fmla="*/ 602 h 615"/>
                <a:gd name="T42" fmla="*/ 354 w 615"/>
                <a:gd name="T43" fmla="*/ 612 h 615"/>
                <a:gd name="T44" fmla="*/ 308 w 615"/>
                <a:gd name="T45" fmla="*/ 615 h 615"/>
                <a:gd name="T46" fmla="*/ 263 w 615"/>
                <a:gd name="T47" fmla="*/ 612 h 615"/>
                <a:gd name="T48" fmla="*/ 220 w 615"/>
                <a:gd name="T49" fmla="*/ 602 h 615"/>
                <a:gd name="T50" fmla="*/ 179 w 615"/>
                <a:gd name="T51" fmla="*/ 586 h 615"/>
                <a:gd name="T52" fmla="*/ 140 w 615"/>
                <a:gd name="T53" fmla="*/ 566 h 615"/>
                <a:gd name="T54" fmla="*/ 105 w 615"/>
                <a:gd name="T55" fmla="*/ 540 h 615"/>
                <a:gd name="T56" fmla="*/ 76 w 615"/>
                <a:gd name="T57" fmla="*/ 509 h 615"/>
                <a:gd name="T58" fmla="*/ 50 w 615"/>
                <a:gd name="T59" fmla="*/ 475 h 615"/>
                <a:gd name="T60" fmla="*/ 28 w 615"/>
                <a:gd name="T61" fmla="*/ 437 h 615"/>
                <a:gd name="T62" fmla="*/ 12 w 615"/>
                <a:gd name="T63" fmla="*/ 397 h 615"/>
                <a:gd name="T64" fmla="*/ 4 w 615"/>
                <a:gd name="T65" fmla="*/ 353 h 615"/>
                <a:gd name="T66" fmla="*/ 0 w 615"/>
                <a:gd name="T67" fmla="*/ 307 h 615"/>
                <a:gd name="T68" fmla="*/ 4 w 615"/>
                <a:gd name="T69" fmla="*/ 263 h 615"/>
                <a:gd name="T70" fmla="*/ 12 w 615"/>
                <a:gd name="T71" fmla="*/ 219 h 615"/>
                <a:gd name="T72" fmla="*/ 28 w 615"/>
                <a:gd name="T73" fmla="*/ 178 h 615"/>
                <a:gd name="T74" fmla="*/ 50 w 615"/>
                <a:gd name="T75" fmla="*/ 141 h 615"/>
                <a:gd name="T76" fmla="*/ 76 w 615"/>
                <a:gd name="T77" fmla="*/ 106 h 615"/>
                <a:gd name="T78" fmla="*/ 105 w 615"/>
                <a:gd name="T79" fmla="*/ 76 h 615"/>
                <a:gd name="T80" fmla="*/ 140 w 615"/>
                <a:gd name="T81" fmla="*/ 50 h 615"/>
                <a:gd name="T82" fmla="*/ 179 w 615"/>
                <a:gd name="T83" fmla="*/ 29 h 615"/>
                <a:gd name="T84" fmla="*/ 220 w 615"/>
                <a:gd name="T85" fmla="*/ 13 h 615"/>
                <a:gd name="T86" fmla="*/ 263 w 615"/>
                <a:gd name="T87" fmla="*/ 3 h 615"/>
                <a:gd name="T88" fmla="*/ 308 w 615"/>
                <a:gd name="T89" fmla="*/ 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5" h="615">
                  <a:moveTo>
                    <a:pt x="308" y="0"/>
                  </a:moveTo>
                  <a:lnTo>
                    <a:pt x="354" y="3"/>
                  </a:lnTo>
                  <a:lnTo>
                    <a:pt x="397" y="13"/>
                  </a:lnTo>
                  <a:lnTo>
                    <a:pt x="438" y="29"/>
                  </a:lnTo>
                  <a:lnTo>
                    <a:pt x="476" y="50"/>
                  </a:lnTo>
                  <a:lnTo>
                    <a:pt x="510" y="76"/>
                  </a:lnTo>
                  <a:lnTo>
                    <a:pt x="541" y="106"/>
                  </a:lnTo>
                  <a:lnTo>
                    <a:pt x="567" y="141"/>
                  </a:lnTo>
                  <a:lnTo>
                    <a:pt x="587" y="178"/>
                  </a:lnTo>
                  <a:lnTo>
                    <a:pt x="603" y="219"/>
                  </a:lnTo>
                  <a:lnTo>
                    <a:pt x="613" y="263"/>
                  </a:lnTo>
                  <a:lnTo>
                    <a:pt x="615" y="307"/>
                  </a:lnTo>
                  <a:lnTo>
                    <a:pt x="613" y="353"/>
                  </a:lnTo>
                  <a:lnTo>
                    <a:pt x="603" y="397"/>
                  </a:lnTo>
                  <a:lnTo>
                    <a:pt x="587" y="437"/>
                  </a:lnTo>
                  <a:lnTo>
                    <a:pt x="567" y="475"/>
                  </a:lnTo>
                  <a:lnTo>
                    <a:pt x="541" y="509"/>
                  </a:lnTo>
                  <a:lnTo>
                    <a:pt x="510" y="540"/>
                  </a:lnTo>
                  <a:lnTo>
                    <a:pt x="476" y="566"/>
                  </a:lnTo>
                  <a:lnTo>
                    <a:pt x="438" y="586"/>
                  </a:lnTo>
                  <a:lnTo>
                    <a:pt x="397" y="602"/>
                  </a:lnTo>
                  <a:lnTo>
                    <a:pt x="354" y="612"/>
                  </a:lnTo>
                  <a:lnTo>
                    <a:pt x="308" y="615"/>
                  </a:lnTo>
                  <a:lnTo>
                    <a:pt x="263" y="612"/>
                  </a:lnTo>
                  <a:lnTo>
                    <a:pt x="220" y="602"/>
                  </a:lnTo>
                  <a:lnTo>
                    <a:pt x="179" y="586"/>
                  </a:lnTo>
                  <a:lnTo>
                    <a:pt x="140" y="566"/>
                  </a:lnTo>
                  <a:lnTo>
                    <a:pt x="105" y="540"/>
                  </a:lnTo>
                  <a:lnTo>
                    <a:pt x="76" y="509"/>
                  </a:lnTo>
                  <a:lnTo>
                    <a:pt x="50" y="475"/>
                  </a:lnTo>
                  <a:lnTo>
                    <a:pt x="28" y="437"/>
                  </a:lnTo>
                  <a:lnTo>
                    <a:pt x="12" y="397"/>
                  </a:lnTo>
                  <a:lnTo>
                    <a:pt x="4" y="353"/>
                  </a:lnTo>
                  <a:lnTo>
                    <a:pt x="0" y="307"/>
                  </a:lnTo>
                  <a:lnTo>
                    <a:pt x="4" y="263"/>
                  </a:lnTo>
                  <a:lnTo>
                    <a:pt x="12" y="219"/>
                  </a:lnTo>
                  <a:lnTo>
                    <a:pt x="28" y="178"/>
                  </a:lnTo>
                  <a:lnTo>
                    <a:pt x="50" y="141"/>
                  </a:lnTo>
                  <a:lnTo>
                    <a:pt x="76" y="106"/>
                  </a:lnTo>
                  <a:lnTo>
                    <a:pt x="105" y="76"/>
                  </a:lnTo>
                  <a:lnTo>
                    <a:pt x="140" y="50"/>
                  </a:lnTo>
                  <a:lnTo>
                    <a:pt x="179" y="29"/>
                  </a:lnTo>
                  <a:lnTo>
                    <a:pt x="220" y="13"/>
                  </a:lnTo>
                  <a:lnTo>
                    <a:pt x="263" y="3"/>
                  </a:lnTo>
                  <a:lnTo>
                    <a:pt x="30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2459453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7421921" y="276820"/>
            <a:ext cx="3472425"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Smart Art A</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8" name="Rectangle 17"/>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19" name="Group 18"/>
          <p:cNvGrpSpPr/>
          <p:nvPr/>
        </p:nvGrpSpPr>
        <p:grpSpPr>
          <a:xfrm>
            <a:off x="17206106" y="-1"/>
            <a:ext cx="1081894" cy="1081895"/>
            <a:chOff x="17206106" y="-1"/>
            <a:chExt cx="1081894" cy="1081895"/>
          </a:xfrm>
        </p:grpSpPr>
        <p:sp>
          <p:nvSpPr>
            <p:cNvPr id="20" name="Isosceles Triangle 19"/>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20"/>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aphicFrame>
        <p:nvGraphicFramePr>
          <p:cNvPr id="29" name="Diagram 28"/>
          <p:cNvGraphicFramePr/>
          <p:nvPr>
            <p:extLst>
              <p:ext uri="{D42A27DB-BD31-4B8C-83A1-F6EECF244321}">
                <p14:modId xmlns:p14="http://schemas.microsoft.com/office/powerpoint/2010/main" val="3019128639"/>
              </p:ext>
            </p:extLst>
          </p:nvPr>
        </p:nvGraphicFramePr>
        <p:xfrm>
          <a:off x="769755" y="2894680"/>
          <a:ext cx="7802745" cy="55953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1" name="Group 70"/>
          <p:cNvGrpSpPr/>
          <p:nvPr/>
        </p:nvGrpSpPr>
        <p:grpSpPr>
          <a:xfrm>
            <a:off x="5315137" y="4206737"/>
            <a:ext cx="746640" cy="570246"/>
            <a:chOff x="5127625" y="4429125"/>
            <a:chExt cx="1760538" cy="1344613"/>
          </a:xfrm>
          <a:solidFill>
            <a:schemeClr val="bg1"/>
          </a:solidFill>
        </p:grpSpPr>
        <p:sp>
          <p:nvSpPr>
            <p:cNvPr id="73" name="Freeform 37"/>
            <p:cNvSpPr>
              <a:spLocks/>
            </p:cNvSpPr>
            <p:nvPr/>
          </p:nvSpPr>
          <p:spPr bwMode="auto">
            <a:xfrm>
              <a:off x="5840413" y="5438775"/>
              <a:ext cx="334963" cy="334963"/>
            </a:xfrm>
            <a:custGeom>
              <a:avLst/>
              <a:gdLst>
                <a:gd name="T0" fmla="*/ 298 w 634"/>
                <a:gd name="T1" fmla="*/ 0 h 635"/>
                <a:gd name="T2" fmla="*/ 336 w 634"/>
                <a:gd name="T3" fmla="*/ 0 h 635"/>
                <a:gd name="T4" fmla="*/ 373 w 634"/>
                <a:gd name="T5" fmla="*/ 4 h 635"/>
                <a:gd name="T6" fmla="*/ 410 w 634"/>
                <a:gd name="T7" fmla="*/ 13 h 635"/>
                <a:gd name="T8" fmla="*/ 445 w 634"/>
                <a:gd name="T9" fmla="*/ 27 h 635"/>
                <a:gd name="T10" fmla="*/ 479 w 634"/>
                <a:gd name="T11" fmla="*/ 44 h 635"/>
                <a:gd name="T12" fmla="*/ 512 w 634"/>
                <a:gd name="T13" fmla="*/ 67 h 635"/>
                <a:gd name="T14" fmla="*/ 541 w 634"/>
                <a:gd name="T15" fmla="*/ 92 h 635"/>
                <a:gd name="T16" fmla="*/ 568 w 634"/>
                <a:gd name="T17" fmla="*/ 123 h 635"/>
                <a:gd name="T18" fmla="*/ 590 w 634"/>
                <a:gd name="T19" fmla="*/ 155 h 635"/>
                <a:gd name="T20" fmla="*/ 608 w 634"/>
                <a:gd name="T21" fmla="*/ 189 h 635"/>
                <a:gd name="T22" fmla="*/ 621 w 634"/>
                <a:gd name="T23" fmla="*/ 224 h 635"/>
                <a:gd name="T24" fmla="*/ 630 w 634"/>
                <a:gd name="T25" fmla="*/ 261 h 635"/>
                <a:gd name="T26" fmla="*/ 634 w 634"/>
                <a:gd name="T27" fmla="*/ 299 h 635"/>
                <a:gd name="T28" fmla="*/ 634 w 634"/>
                <a:gd name="T29" fmla="*/ 336 h 635"/>
                <a:gd name="T30" fmla="*/ 630 w 634"/>
                <a:gd name="T31" fmla="*/ 374 h 635"/>
                <a:gd name="T32" fmla="*/ 621 w 634"/>
                <a:gd name="T33" fmla="*/ 411 h 635"/>
                <a:gd name="T34" fmla="*/ 608 w 634"/>
                <a:gd name="T35" fmla="*/ 446 h 635"/>
                <a:gd name="T36" fmla="*/ 590 w 634"/>
                <a:gd name="T37" fmla="*/ 480 h 635"/>
                <a:gd name="T38" fmla="*/ 568 w 634"/>
                <a:gd name="T39" fmla="*/ 512 h 635"/>
                <a:gd name="T40" fmla="*/ 541 w 634"/>
                <a:gd name="T41" fmla="*/ 542 h 635"/>
                <a:gd name="T42" fmla="*/ 512 w 634"/>
                <a:gd name="T43" fmla="*/ 569 h 635"/>
                <a:gd name="T44" fmla="*/ 479 w 634"/>
                <a:gd name="T45" fmla="*/ 591 h 635"/>
                <a:gd name="T46" fmla="*/ 445 w 634"/>
                <a:gd name="T47" fmla="*/ 609 h 635"/>
                <a:gd name="T48" fmla="*/ 410 w 634"/>
                <a:gd name="T49" fmla="*/ 622 h 635"/>
                <a:gd name="T50" fmla="*/ 373 w 634"/>
                <a:gd name="T51" fmla="*/ 631 h 635"/>
                <a:gd name="T52" fmla="*/ 336 w 634"/>
                <a:gd name="T53" fmla="*/ 635 h 635"/>
                <a:gd name="T54" fmla="*/ 298 w 634"/>
                <a:gd name="T55" fmla="*/ 635 h 635"/>
                <a:gd name="T56" fmla="*/ 261 w 634"/>
                <a:gd name="T57" fmla="*/ 631 h 635"/>
                <a:gd name="T58" fmla="*/ 225 w 634"/>
                <a:gd name="T59" fmla="*/ 622 h 635"/>
                <a:gd name="T60" fmla="*/ 189 w 634"/>
                <a:gd name="T61" fmla="*/ 609 h 635"/>
                <a:gd name="T62" fmla="*/ 155 w 634"/>
                <a:gd name="T63" fmla="*/ 591 h 635"/>
                <a:gd name="T64" fmla="*/ 122 w 634"/>
                <a:gd name="T65" fmla="*/ 570 h 635"/>
                <a:gd name="T66" fmla="*/ 93 w 634"/>
                <a:gd name="T67" fmla="*/ 543 h 635"/>
                <a:gd name="T68" fmla="*/ 66 w 634"/>
                <a:gd name="T69" fmla="*/ 513 h 635"/>
                <a:gd name="T70" fmla="*/ 45 w 634"/>
                <a:gd name="T71" fmla="*/ 480 h 635"/>
                <a:gd name="T72" fmla="*/ 26 w 634"/>
                <a:gd name="T73" fmla="*/ 447 h 635"/>
                <a:gd name="T74" fmla="*/ 13 w 634"/>
                <a:gd name="T75" fmla="*/ 411 h 635"/>
                <a:gd name="T76" fmla="*/ 5 w 634"/>
                <a:gd name="T77" fmla="*/ 374 h 635"/>
                <a:gd name="T78" fmla="*/ 0 w 634"/>
                <a:gd name="T79" fmla="*/ 337 h 635"/>
                <a:gd name="T80" fmla="*/ 0 w 634"/>
                <a:gd name="T81" fmla="*/ 299 h 635"/>
                <a:gd name="T82" fmla="*/ 5 w 634"/>
                <a:gd name="T83" fmla="*/ 261 h 635"/>
                <a:gd name="T84" fmla="*/ 13 w 634"/>
                <a:gd name="T85" fmla="*/ 224 h 635"/>
                <a:gd name="T86" fmla="*/ 26 w 634"/>
                <a:gd name="T87" fmla="*/ 189 h 635"/>
                <a:gd name="T88" fmla="*/ 45 w 634"/>
                <a:gd name="T89" fmla="*/ 155 h 635"/>
                <a:gd name="T90" fmla="*/ 66 w 634"/>
                <a:gd name="T91" fmla="*/ 123 h 635"/>
                <a:gd name="T92" fmla="*/ 93 w 634"/>
                <a:gd name="T93" fmla="*/ 92 h 635"/>
                <a:gd name="T94" fmla="*/ 122 w 634"/>
                <a:gd name="T95" fmla="*/ 67 h 635"/>
                <a:gd name="T96" fmla="*/ 155 w 634"/>
                <a:gd name="T97" fmla="*/ 44 h 635"/>
                <a:gd name="T98" fmla="*/ 189 w 634"/>
                <a:gd name="T99" fmla="*/ 27 h 635"/>
                <a:gd name="T100" fmla="*/ 225 w 634"/>
                <a:gd name="T101" fmla="*/ 13 h 635"/>
                <a:gd name="T102" fmla="*/ 261 w 634"/>
                <a:gd name="T103" fmla="*/ 4 h 635"/>
                <a:gd name="T104" fmla="*/ 298 w 634"/>
                <a:gd name="T10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4" h="635">
                  <a:moveTo>
                    <a:pt x="298" y="0"/>
                  </a:moveTo>
                  <a:lnTo>
                    <a:pt x="336" y="0"/>
                  </a:lnTo>
                  <a:lnTo>
                    <a:pt x="373" y="4"/>
                  </a:lnTo>
                  <a:lnTo>
                    <a:pt x="410" y="13"/>
                  </a:lnTo>
                  <a:lnTo>
                    <a:pt x="445" y="27"/>
                  </a:lnTo>
                  <a:lnTo>
                    <a:pt x="479" y="44"/>
                  </a:lnTo>
                  <a:lnTo>
                    <a:pt x="512" y="67"/>
                  </a:lnTo>
                  <a:lnTo>
                    <a:pt x="541" y="92"/>
                  </a:lnTo>
                  <a:lnTo>
                    <a:pt x="568" y="123"/>
                  </a:lnTo>
                  <a:lnTo>
                    <a:pt x="590" y="155"/>
                  </a:lnTo>
                  <a:lnTo>
                    <a:pt x="608" y="189"/>
                  </a:lnTo>
                  <a:lnTo>
                    <a:pt x="621" y="224"/>
                  </a:lnTo>
                  <a:lnTo>
                    <a:pt x="630" y="261"/>
                  </a:lnTo>
                  <a:lnTo>
                    <a:pt x="634" y="299"/>
                  </a:lnTo>
                  <a:lnTo>
                    <a:pt x="634" y="336"/>
                  </a:lnTo>
                  <a:lnTo>
                    <a:pt x="630" y="374"/>
                  </a:lnTo>
                  <a:lnTo>
                    <a:pt x="621" y="411"/>
                  </a:lnTo>
                  <a:lnTo>
                    <a:pt x="608" y="446"/>
                  </a:lnTo>
                  <a:lnTo>
                    <a:pt x="590" y="480"/>
                  </a:lnTo>
                  <a:lnTo>
                    <a:pt x="568" y="512"/>
                  </a:lnTo>
                  <a:lnTo>
                    <a:pt x="541" y="542"/>
                  </a:lnTo>
                  <a:lnTo>
                    <a:pt x="512" y="569"/>
                  </a:lnTo>
                  <a:lnTo>
                    <a:pt x="479" y="591"/>
                  </a:lnTo>
                  <a:lnTo>
                    <a:pt x="445" y="609"/>
                  </a:lnTo>
                  <a:lnTo>
                    <a:pt x="410" y="622"/>
                  </a:lnTo>
                  <a:lnTo>
                    <a:pt x="373" y="631"/>
                  </a:lnTo>
                  <a:lnTo>
                    <a:pt x="336" y="635"/>
                  </a:lnTo>
                  <a:lnTo>
                    <a:pt x="298" y="635"/>
                  </a:lnTo>
                  <a:lnTo>
                    <a:pt x="261" y="631"/>
                  </a:lnTo>
                  <a:lnTo>
                    <a:pt x="225" y="622"/>
                  </a:lnTo>
                  <a:lnTo>
                    <a:pt x="189" y="609"/>
                  </a:lnTo>
                  <a:lnTo>
                    <a:pt x="155" y="591"/>
                  </a:lnTo>
                  <a:lnTo>
                    <a:pt x="122" y="570"/>
                  </a:lnTo>
                  <a:lnTo>
                    <a:pt x="93" y="543"/>
                  </a:lnTo>
                  <a:lnTo>
                    <a:pt x="66" y="513"/>
                  </a:lnTo>
                  <a:lnTo>
                    <a:pt x="45" y="480"/>
                  </a:lnTo>
                  <a:lnTo>
                    <a:pt x="26" y="447"/>
                  </a:lnTo>
                  <a:lnTo>
                    <a:pt x="13" y="411"/>
                  </a:lnTo>
                  <a:lnTo>
                    <a:pt x="5" y="374"/>
                  </a:lnTo>
                  <a:lnTo>
                    <a:pt x="0" y="337"/>
                  </a:lnTo>
                  <a:lnTo>
                    <a:pt x="0" y="299"/>
                  </a:lnTo>
                  <a:lnTo>
                    <a:pt x="5" y="261"/>
                  </a:lnTo>
                  <a:lnTo>
                    <a:pt x="13" y="224"/>
                  </a:lnTo>
                  <a:lnTo>
                    <a:pt x="26" y="189"/>
                  </a:lnTo>
                  <a:lnTo>
                    <a:pt x="45" y="155"/>
                  </a:lnTo>
                  <a:lnTo>
                    <a:pt x="66" y="123"/>
                  </a:lnTo>
                  <a:lnTo>
                    <a:pt x="93" y="92"/>
                  </a:lnTo>
                  <a:lnTo>
                    <a:pt x="122" y="67"/>
                  </a:lnTo>
                  <a:lnTo>
                    <a:pt x="155" y="44"/>
                  </a:lnTo>
                  <a:lnTo>
                    <a:pt x="189" y="27"/>
                  </a:lnTo>
                  <a:lnTo>
                    <a:pt x="225" y="13"/>
                  </a:lnTo>
                  <a:lnTo>
                    <a:pt x="261" y="4"/>
                  </a:lnTo>
                  <a:lnTo>
                    <a:pt x="2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74" name="Freeform 38"/>
            <p:cNvSpPr>
              <a:spLocks/>
            </p:cNvSpPr>
            <p:nvPr/>
          </p:nvSpPr>
          <p:spPr bwMode="auto">
            <a:xfrm>
              <a:off x="5127625" y="4429125"/>
              <a:ext cx="1760538" cy="631825"/>
            </a:xfrm>
            <a:custGeom>
              <a:avLst/>
              <a:gdLst>
                <a:gd name="T0" fmla="*/ 1715 w 3326"/>
                <a:gd name="T1" fmla="*/ 0 h 1194"/>
                <a:gd name="T2" fmla="*/ 1921 w 3326"/>
                <a:gd name="T3" fmla="*/ 14 h 1194"/>
                <a:gd name="T4" fmla="*/ 2125 w 3326"/>
                <a:gd name="T5" fmla="*/ 47 h 1194"/>
                <a:gd name="T6" fmla="*/ 2327 w 3326"/>
                <a:gd name="T7" fmla="*/ 100 h 1194"/>
                <a:gd name="T8" fmla="*/ 2524 w 3326"/>
                <a:gd name="T9" fmla="*/ 172 h 1194"/>
                <a:gd name="T10" fmla="*/ 2714 w 3326"/>
                <a:gd name="T11" fmla="*/ 262 h 1194"/>
                <a:gd name="T12" fmla="*/ 2897 w 3326"/>
                <a:gd name="T13" fmla="*/ 373 h 1194"/>
                <a:gd name="T14" fmla="*/ 3071 w 3326"/>
                <a:gd name="T15" fmla="*/ 502 h 1194"/>
                <a:gd name="T16" fmla="*/ 3234 w 3326"/>
                <a:gd name="T17" fmla="*/ 651 h 1194"/>
                <a:gd name="T18" fmla="*/ 3282 w 3326"/>
                <a:gd name="T19" fmla="*/ 712 h 1194"/>
                <a:gd name="T20" fmla="*/ 3313 w 3326"/>
                <a:gd name="T21" fmla="*/ 783 h 1194"/>
                <a:gd name="T22" fmla="*/ 3326 w 3326"/>
                <a:gd name="T23" fmla="*/ 857 h 1194"/>
                <a:gd name="T24" fmla="*/ 3322 w 3326"/>
                <a:gd name="T25" fmla="*/ 931 h 1194"/>
                <a:gd name="T26" fmla="*/ 3299 w 3326"/>
                <a:gd name="T27" fmla="*/ 1004 h 1194"/>
                <a:gd name="T28" fmla="*/ 3261 w 3326"/>
                <a:gd name="T29" fmla="*/ 1071 h 1194"/>
                <a:gd name="T30" fmla="*/ 3206 w 3326"/>
                <a:gd name="T31" fmla="*/ 1125 h 1194"/>
                <a:gd name="T32" fmla="*/ 3145 w 3326"/>
                <a:gd name="T33" fmla="*/ 1164 h 1194"/>
                <a:gd name="T34" fmla="*/ 3079 w 3326"/>
                <a:gd name="T35" fmla="*/ 1187 h 1194"/>
                <a:gd name="T36" fmla="*/ 3009 w 3326"/>
                <a:gd name="T37" fmla="*/ 1194 h 1194"/>
                <a:gd name="T38" fmla="*/ 2941 w 3326"/>
                <a:gd name="T39" fmla="*/ 1187 h 1194"/>
                <a:gd name="T40" fmla="*/ 2874 w 3326"/>
                <a:gd name="T41" fmla="*/ 1164 h 1194"/>
                <a:gd name="T42" fmla="*/ 2813 w 3326"/>
                <a:gd name="T43" fmla="*/ 1125 h 1194"/>
                <a:gd name="T44" fmla="*/ 2717 w 3326"/>
                <a:gd name="T45" fmla="*/ 1037 h 1194"/>
                <a:gd name="T46" fmla="*/ 2574 w 3326"/>
                <a:gd name="T47" fmla="*/ 922 h 1194"/>
                <a:gd name="T48" fmla="*/ 2421 w 3326"/>
                <a:gd name="T49" fmla="*/ 828 h 1194"/>
                <a:gd name="T50" fmla="*/ 2260 w 3326"/>
                <a:gd name="T51" fmla="*/ 751 h 1194"/>
                <a:gd name="T52" fmla="*/ 2094 w 3326"/>
                <a:gd name="T53" fmla="*/ 695 h 1194"/>
                <a:gd name="T54" fmla="*/ 1923 w 3326"/>
                <a:gd name="T55" fmla="*/ 657 h 1194"/>
                <a:gd name="T56" fmla="*/ 1750 w 3326"/>
                <a:gd name="T57" fmla="*/ 637 h 1194"/>
                <a:gd name="T58" fmla="*/ 1576 w 3326"/>
                <a:gd name="T59" fmla="*/ 637 h 1194"/>
                <a:gd name="T60" fmla="*/ 1403 w 3326"/>
                <a:gd name="T61" fmla="*/ 657 h 1194"/>
                <a:gd name="T62" fmla="*/ 1232 w 3326"/>
                <a:gd name="T63" fmla="*/ 695 h 1194"/>
                <a:gd name="T64" fmla="*/ 1066 w 3326"/>
                <a:gd name="T65" fmla="*/ 751 h 1194"/>
                <a:gd name="T66" fmla="*/ 905 w 3326"/>
                <a:gd name="T67" fmla="*/ 828 h 1194"/>
                <a:gd name="T68" fmla="*/ 752 w 3326"/>
                <a:gd name="T69" fmla="*/ 922 h 1194"/>
                <a:gd name="T70" fmla="*/ 608 w 3326"/>
                <a:gd name="T71" fmla="*/ 1037 h 1194"/>
                <a:gd name="T72" fmla="*/ 511 w 3326"/>
                <a:gd name="T73" fmla="*/ 1127 h 1194"/>
                <a:gd name="T74" fmla="*/ 445 w 3326"/>
                <a:gd name="T75" fmla="*/ 1167 h 1194"/>
                <a:gd name="T76" fmla="*/ 372 w 3326"/>
                <a:gd name="T77" fmla="*/ 1189 h 1194"/>
                <a:gd name="T78" fmla="*/ 297 w 3326"/>
                <a:gd name="T79" fmla="*/ 1193 h 1194"/>
                <a:gd name="T80" fmla="*/ 224 w 3326"/>
                <a:gd name="T81" fmla="*/ 1179 h 1194"/>
                <a:gd name="T82" fmla="*/ 154 w 3326"/>
                <a:gd name="T83" fmla="*/ 1149 h 1194"/>
                <a:gd name="T84" fmla="*/ 92 w 3326"/>
                <a:gd name="T85" fmla="*/ 1100 h 1194"/>
                <a:gd name="T86" fmla="*/ 44 w 3326"/>
                <a:gd name="T87" fmla="*/ 1038 h 1194"/>
                <a:gd name="T88" fmla="*/ 13 w 3326"/>
                <a:gd name="T89" fmla="*/ 968 h 1194"/>
                <a:gd name="T90" fmla="*/ 0 w 3326"/>
                <a:gd name="T91" fmla="*/ 895 h 1194"/>
                <a:gd name="T92" fmla="*/ 4 w 3326"/>
                <a:gd name="T93" fmla="*/ 820 h 1194"/>
                <a:gd name="T94" fmla="*/ 26 w 3326"/>
                <a:gd name="T95" fmla="*/ 747 h 1194"/>
                <a:gd name="T96" fmla="*/ 65 w 3326"/>
                <a:gd name="T97" fmla="*/ 680 h 1194"/>
                <a:gd name="T98" fmla="*/ 173 w 3326"/>
                <a:gd name="T99" fmla="*/ 574 h 1194"/>
                <a:gd name="T100" fmla="*/ 341 w 3326"/>
                <a:gd name="T101" fmla="*/ 434 h 1194"/>
                <a:gd name="T102" fmla="*/ 519 w 3326"/>
                <a:gd name="T103" fmla="*/ 316 h 1194"/>
                <a:gd name="T104" fmla="*/ 706 w 3326"/>
                <a:gd name="T105" fmla="*/ 215 h 1194"/>
                <a:gd name="T106" fmla="*/ 900 w 3326"/>
                <a:gd name="T107" fmla="*/ 133 h 1194"/>
                <a:gd name="T108" fmla="*/ 1099 w 3326"/>
                <a:gd name="T109" fmla="*/ 72 h 1194"/>
                <a:gd name="T110" fmla="*/ 1302 w 3326"/>
                <a:gd name="T111" fmla="*/ 29 h 1194"/>
                <a:gd name="T112" fmla="*/ 1508 w 3326"/>
                <a:gd name="T113" fmla="*/ 4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26" h="1194">
                  <a:moveTo>
                    <a:pt x="1611" y="0"/>
                  </a:moveTo>
                  <a:lnTo>
                    <a:pt x="1715" y="0"/>
                  </a:lnTo>
                  <a:lnTo>
                    <a:pt x="1818" y="4"/>
                  </a:lnTo>
                  <a:lnTo>
                    <a:pt x="1921" y="14"/>
                  </a:lnTo>
                  <a:lnTo>
                    <a:pt x="2023" y="29"/>
                  </a:lnTo>
                  <a:lnTo>
                    <a:pt x="2125" y="47"/>
                  </a:lnTo>
                  <a:lnTo>
                    <a:pt x="2227" y="72"/>
                  </a:lnTo>
                  <a:lnTo>
                    <a:pt x="2327" y="100"/>
                  </a:lnTo>
                  <a:lnTo>
                    <a:pt x="2426" y="133"/>
                  </a:lnTo>
                  <a:lnTo>
                    <a:pt x="2524" y="172"/>
                  </a:lnTo>
                  <a:lnTo>
                    <a:pt x="2620" y="215"/>
                  </a:lnTo>
                  <a:lnTo>
                    <a:pt x="2714" y="262"/>
                  </a:lnTo>
                  <a:lnTo>
                    <a:pt x="2807" y="316"/>
                  </a:lnTo>
                  <a:lnTo>
                    <a:pt x="2897" y="373"/>
                  </a:lnTo>
                  <a:lnTo>
                    <a:pt x="2985" y="434"/>
                  </a:lnTo>
                  <a:lnTo>
                    <a:pt x="3071" y="502"/>
                  </a:lnTo>
                  <a:lnTo>
                    <a:pt x="3153" y="574"/>
                  </a:lnTo>
                  <a:lnTo>
                    <a:pt x="3234" y="651"/>
                  </a:lnTo>
                  <a:lnTo>
                    <a:pt x="3261" y="680"/>
                  </a:lnTo>
                  <a:lnTo>
                    <a:pt x="3282" y="712"/>
                  </a:lnTo>
                  <a:lnTo>
                    <a:pt x="3299" y="747"/>
                  </a:lnTo>
                  <a:lnTo>
                    <a:pt x="3313" y="783"/>
                  </a:lnTo>
                  <a:lnTo>
                    <a:pt x="3322" y="819"/>
                  </a:lnTo>
                  <a:lnTo>
                    <a:pt x="3326" y="857"/>
                  </a:lnTo>
                  <a:lnTo>
                    <a:pt x="3326" y="895"/>
                  </a:lnTo>
                  <a:lnTo>
                    <a:pt x="3322" y="931"/>
                  </a:lnTo>
                  <a:lnTo>
                    <a:pt x="3313" y="968"/>
                  </a:lnTo>
                  <a:lnTo>
                    <a:pt x="3299" y="1004"/>
                  </a:lnTo>
                  <a:lnTo>
                    <a:pt x="3282" y="1038"/>
                  </a:lnTo>
                  <a:lnTo>
                    <a:pt x="3261" y="1071"/>
                  </a:lnTo>
                  <a:lnTo>
                    <a:pt x="3234" y="1100"/>
                  </a:lnTo>
                  <a:lnTo>
                    <a:pt x="3206" y="1125"/>
                  </a:lnTo>
                  <a:lnTo>
                    <a:pt x="3177" y="1147"/>
                  </a:lnTo>
                  <a:lnTo>
                    <a:pt x="3145" y="1164"/>
                  </a:lnTo>
                  <a:lnTo>
                    <a:pt x="3112" y="1177"/>
                  </a:lnTo>
                  <a:lnTo>
                    <a:pt x="3079" y="1187"/>
                  </a:lnTo>
                  <a:lnTo>
                    <a:pt x="3044" y="1192"/>
                  </a:lnTo>
                  <a:lnTo>
                    <a:pt x="3009" y="1194"/>
                  </a:lnTo>
                  <a:lnTo>
                    <a:pt x="2975" y="1192"/>
                  </a:lnTo>
                  <a:lnTo>
                    <a:pt x="2941" y="1187"/>
                  </a:lnTo>
                  <a:lnTo>
                    <a:pt x="2907" y="1177"/>
                  </a:lnTo>
                  <a:lnTo>
                    <a:pt x="2874" y="1164"/>
                  </a:lnTo>
                  <a:lnTo>
                    <a:pt x="2843" y="1147"/>
                  </a:lnTo>
                  <a:lnTo>
                    <a:pt x="2813" y="1125"/>
                  </a:lnTo>
                  <a:lnTo>
                    <a:pt x="2785" y="1100"/>
                  </a:lnTo>
                  <a:lnTo>
                    <a:pt x="2717" y="1037"/>
                  </a:lnTo>
                  <a:lnTo>
                    <a:pt x="2647" y="978"/>
                  </a:lnTo>
                  <a:lnTo>
                    <a:pt x="2574" y="922"/>
                  </a:lnTo>
                  <a:lnTo>
                    <a:pt x="2498" y="873"/>
                  </a:lnTo>
                  <a:lnTo>
                    <a:pt x="2421" y="828"/>
                  </a:lnTo>
                  <a:lnTo>
                    <a:pt x="2342" y="787"/>
                  </a:lnTo>
                  <a:lnTo>
                    <a:pt x="2260" y="751"/>
                  </a:lnTo>
                  <a:lnTo>
                    <a:pt x="2178" y="720"/>
                  </a:lnTo>
                  <a:lnTo>
                    <a:pt x="2094" y="695"/>
                  </a:lnTo>
                  <a:lnTo>
                    <a:pt x="2009" y="673"/>
                  </a:lnTo>
                  <a:lnTo>
                    <a:pt x="1923" y="657"/>
                  </a:lnTo>
                  <a:lnTo>
                    <a:pt x="1837" y="644"/>
                  </a:lnTo>
                  <a:lnTo>
                    <a:pt x="1750" y="637"/>
                  </a:lnTo>
                  <a:lnTo>
                    <a:pt x="1663" y="635"/>
                  </a:lnTo>
                  <a:lnTo>
                    <a:pt x="1576" y="637"/>
                  </a:lnTo>
                  <a:lnTo>
                    <a:pt x="1489" y="644"/>
                  </a:lnTo>
                  <a:lnTo>
                    <a:pt x="1403" y="657"/>
                  </a:lnTo>
                  <a:lnTo>
                    <a:pt x="1317" y="673"/>
                  </a:lnTo>
                  <a:lnTo>
                    <a:pt x="1232" y="695"/>
                  </a:lnTo>
                  <a:lnTo>
                    <a:pt x="1149" y="720"/>
                  </a:lnTo>
                  <a:lnTo>
                    <a:pt x="1066" y="751"/>
                  </a:lnTo>
                  <a:lnTo>
                    <a:pt x="984" y="787"/>
                  </a:lnTo>
                  <a:lnTo>
                    <a:pt x="905" y="828"/>
                  </a:lnTo>
                  <a:lnTo>
                    <a:pt x="828" y="873"/>
                  </a:lnTo>
                  <a:lnTo>
                    <a:pt x="752" y="922"/>
                  </a:lnTo>
                  <a:lnTo>
                    <a:pt x="679" y="978"/>
                  </a:lnTo>
                  <a:lnTo>
                    <a:pt x="608" y="1037"/>
                  </a:lnTo>
                  <a:lnTo>
                    <a:pt x="541" y="1100"/>
                  </a:lnTo>
                  <a:lnTo>
                    <a:pt x="511" y="1127"/>
                  </a:lnTo>
                  <a:lnTo>
                    <a:pt x="478" y="1150"/>
                  </a:lnTo>
                  <a:lnTo>
                    <a:pt x="445" y="1167"/>
                  </a:lnTo>
                  <a:lnTo>
                    <a:pt x="409" y="1180"/>
                  </a:lnTo>
                  <a:lnTo>
                    <a:pt x="372" y="1189"/>
                  </a:lnTo>
                  <a:lnTo>
                    <a:pt x="335" y="1193"/>
                  </a:lnTo>
                  <a:lnTo>
                    <a:pt x="297" y="1193"/>
                  </a:lnTo>
                  <a:lnTo>
                    <a:pt x="261" y="1189"/>
                  </a:lnTo>
                  <a:lnTo>
                    <a:pt x="224" y="1179"/>
                  </a:lnTo>
                  <a:lnTo>
                    <a:pt x="188" y="1166"/>
                  </a:lnTo>
                  <a:lnTo>
                    <a:pt x="154" y="1149"/>
                  </a:lnTo>
                  <a:lnTo>
                    <a:pt x="122" y="1127"/>
                  </a:lnTo>
                  <a:lnTo>
                    <a:pt x="92" y="1100"/>
                  </a:lnTo>
                  <a:lnTo>
                    <a:pt x="65" y="1071"/>
                  </a:lnTo>
                  <a:lnTo>
                    <a:pt x="44" y="1038"/>
                  </a:lnTo>
                  <a:lnTo>
                    <a:pt x="26" y="1004"/>
                  </a:lnTo>
                  <a:lnTo>
                    <a:pt x="13" y="968"/>
                  </a:lnTo>
                  <a:lnTo>
                    <a:pt x="4" y="931"/>
                  </a:lnTo>
                  <a:lnTo>
                    <a:pt x="0" y="895"/>
                  </a:lnTo>
                  <a:lnTo>
                    <a:pt x="0" y="857"/>
                  </a:lnTo>
                  <a:lnTo>
                    <a:pt x="4" y="820"/>
                  </a:lnTo>
                  <a:lnTo>
                    <a:pt x="13" y="783"/>
                  </a:lnTo>
                  <a:lnTo>
                    <a:pt x="26" y="747"/>
                  </a:lnTo>
                  <a:lnTo>
                    <a:pt x="44" y="713"/>
                  </a:lnTo>
                  <a:lnTo>
                    <a:pt x="65" y="680"/>
                  </a:lnTo>
                  <a:lnTo>
                    <a:pt x="92" y="651"/>
                  </a:lnTo>
                  <a:lnTo>
                    <a:pt x="173" y="574"/>
                  </a:lnTo>
                  <a:lnTo>
                    <a:pt x="255" y="502"/>
                  </a:lnTo>
                  <a:lnTo>
                    <a:pt x="341" y="434"/>
                  </a:lnTo>
                  <a:lnTo>
                    <a:pt x="429" y="373"/>
                  </a:lnTo>
                  <a:lnTo>
                    <a:pt x="519" y="316"/>
                  </a:lnTo>
                  <a:lnTo>
                    <a:pt x="612" y="262"/>
                  </a:lnTo>
                  <a:lnTo>
                    <a:pt x="706" y="215"/>
                  </a:lnTo>
                  <a:lnTo>
                    <a:pt x="802" y="172"/>
                  </a:lnTo>
                  <a:lnTo>
                    <a:pt x="900" y="133"/>
                  </a:lnTo>
                  <a:lnTo>
                    <a:pt x="999" y="100"/>
                  </a:lnTo>
                  <a:lnTo>
                    <a:pt x="1099" y="72"/>
                  </a:lnTo>
                  <a:lnTo>
                    <a:pt x="1201" y="47"/>
                  </a:lnTo>
                  <a:lnTo>
                    <a:pt x="1302" y="29"/>
                  </a:lnTo>
                  <a:lnTo>
                    <a:pt x="1405" y="14"/>
                  </a:lnTo>
                  <a:lnTo>
                    <a:pt x="1508" y="4"/>
                  </a:lnTo>
                  <a:lnTo>
                    <a:pt x="16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75" name="Freeform 39"/>
            <p:cNvSpPr>
              <a:spLocks/>
            </p:cNvSpPr>
            <p:nvPr/>
          </p:nvSpPr>
          <p:spPr bwMode="auto">
            <a:xfrm>
              <a:off x="5483225" y="4933950"/>
              <a:ext cx="1049338" cy="484188"/>
            </a:xfrm>
            <a:custGeom>
              <a:avLst/>
              <a:gdLst>
                <a:gd name="T0" fmla="*/ 1108 w 1981"/>
                <a:gd name="T1" fmla="*/ 5 h 915"/>
                <a:gd name="T2" fmla="*/ 1262 w 1981"/>
                <a:gd name="T3" fmla="*/ 29 h 915"/>
                <a:gd name="T4" fmla="*/ 1414 w 1981"/>
                <a:gd name="T5" fmla="*/ 72 h 915"/>
                <a:gd name="T6" fmla="*/ 1560 w 1981"/>
                <a:gd name="T7" fmla="*/ 133 h 915"/>
                <a:gd name="T8" fmla="*/ 1698 w 1981"/>
                <a:gd name="T9" fmla="*/ 214 h 915"/>
                <a:gd name="T10" fmla="*/ 1827 w 1981"/>
                <a:gd name="T11" fmla="*/ 315 h 915"/>
                <a:gd name="T12" fmla="*/ 1915 w 1981"/>
                <a:gd name="T13" fmla="*/ 402 h 915"/>
                <a:gd name="T14" fmla="*/ 1954 w 1981"/>
                <a:gd name="T15" fmla="*/ 468 h 915"/>
                <a:gd name="T16" fmla="*/ 1977 w 1981"/>
                <a:gd name="T17" fmla="*/ 540 h 915"/>
                <a:gd name="T18" fmla="*/ 1981 w 1981"/>
                <a:gd name="T19" fmla="*/ 616 h 915"/>
                <a:gd name="T20" fmla="*/ 1967 w 1981"/>
                <a:gd name="T21" fmla="*/ 690 h 915"/>
                <a:gd name="T22" fmla="*/ 1937 w 1981"/>
                <a:gd name="T23" fmla="*/ 759 h 915"/>
                <a:gd name="T24" fmla="*/ 1889 w 1981"/>
                <a:gd name="T25" fmla="*/ 822 h 915"/>
                <a:gd name="T26" fmla="*/ 1826 w 1981"/>
                <a:gd name="T27" fmla="*/ 871 h 915"/>
                <a:gd name="T28" fmla="*/ 1757 w 1981"/>
                <a:gd name="T29" fmla="*/ 902 h 915"/>
                <a:gd name="T30" fmla="*/ 1683 w 1981"/>
                <a:gd name="T31" fmla="*/ 915 h 915"/>
                <a:gd name="T32" fmla="*/ 1609 w 1981"/>
                <a:gd name="T33" fmla="*/ 910 h 915"/>
                <a:gd name="T34" fmla="*/ 1536 w 1981"/>
                <a:gd name="T35" fmla="*/ 888 h 915"/>
                <a:gd name="T36" fmla="*/ 1470 w 1981"/>
                <a:gd name="T37" fmla="*/ 848 h 915"/>
                <a:gd name="T38" fmla="*/ 1397 w 1981"/>
                <a:gd name="T39" fmla="*/ 783 h 915"/>
                <a:gd name="T40" fmla="*/ 1304 w 1981"/>
                <a:gd name="T41" fmla="*/ 718 h 915"/>
                <a:gd name="T42" fmla="*/ 1204 w 1981"/>
                <a:gd name="T43" fmla="*/ 672 h 915"/>
                <a:gd name="T44" fmla="*/ 1099 w 1981"/>
                <a:gd name="T45" fmla="*/ 644 h 915"/>
                <a:gd name="T46" fmla="*/ 991 w 1981"/>
                <a:gd name="T47" fmla="*/ 635 h 915"/>
                <a:gd name="T48" fmla="*/ 883 w 1981"/>
                <a:gd name="T49" fmla="*/ 644 h 915"/>
                <a:gd name="T50" fmla="*/ 778 w 1981"/>
                <a:gd name="T51" fmla="*/ 672 h 915"/>
                <a:gd name="T52" fmla="*/ 677 w 1981"/>
                <a:gd name="T53" fmla="*/ 718 h 915"/>
                <a:gd name="T54" fmla="*/ 585 w 1981"/>
                <a:gd name="T55" fmla="*/ 783 h 915"/>
                <a:gd name="T56" fmla="*/ 514 w 1981"/>
                <a:gd name="T57" fmla="*/ 846 h 915"/>
                <a:gd name="T58" fmla="*/ 453 w 1981"/>
                <a:gd name="T59" fmla="*/ 884 h 915"/>
                <a:gd name="T60" fmla="*/ 387 w 1981"/>
                <a:gd name="T61" fmla="*/ 908 h 915"/>
                <a:gd name="T62" fmla="*/ 318 w 1981"/>
                <a:gd name="T63" fmla="*/ 915 h 915"/>
                <a:gd name="T64" fmla="*/ 249 w 1981"/>
                <a:gd name="T65" fmla="*/ 908 h 915"/>
                <a:gd name="T66" fmla="*/ 182 w 1981"/>
                <a:gd name="T67" fmla="*/ 884 h 915"/>
                <a:gd name="T68" fmla="*/ 121 w 1981"/>
                <a:gd name="T69" fmla="*/ 846 h 915"/>
                <a:gd name="T70" fmla="*/ 67 w 1981"/>
                <a:gd name="T71" fmla="*/ 791 h 915"/>
                <a:gd name="T72" fmla="*/ 27 w 1981"/>
                <a:gd name="T73" fmla="*/ 725 h 915"/>
                <a:gd name="T74" fmla="*/ 5 w 1981"/>
                <a:gd name="T75" fmla="*/ 653 h 915"/>
                <a:gd name="T76" fmla="*/ 0 w 1981"/>
                <a:gd name="T77" fmla="*/ 578 h 915"/>
                <a:gd name="T78" fmla="*/ 14 w 1981"/>
                <a:gd name="T79" fmla="*/ 503 h 915"/>
                <a:gd name="T80" fmla="*/ 44 w 1981"/>
                <a:gd name="T81" fmla="*/ 433 h 915"/>
                <a:gd name="T82" fmla="*/ 93 w 1981"/>
                <a:gd name="T83" fmla="*/ 371 h 915"/>
                <a:gd name="T84" fmla="*/ 218 w 1981"/>
                <a:gd name="T85" fmla="*/ 262 h 915"/>
                <a:gd name="T86" fmla="*/ 352 w 1981"/>
                <a:gd name="T87" fmla="*/ 171 h 915"/>
                <a:gd name="T88" fmla="*/ 495 w 1981"/>
                <a:gd name="T89" fmla="*/ 100 h 915"/>
                <a:gd name="T90" fmla="*/ 643 w 1981"/>
                <a:gd name="T91" fmla="*/ 48 h 915"/>
                <a:gd name="T92" fmla="*/ 796 w 1981"/>
                <a:gd name="T93" fmla="*/ 14 h 915"/>
                <a:gd name="T94" fmla="*/ 952 w 1981"/>
                <a:gd name="T95" fmla="*/ 0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81" h="915">
                  <a:moveTo>
                    <a:pt x="1030" y="0"/>
                  </a:moveTo>
                  <a:lnTo>
                    <a:pt x="1108" y="5"/>
                  </a:lnTo>
                  <a:lnTo>
                    <a:pt x="1186" y="14"/>
                  </a:lnTo>
                  <a:lnTo>
                    <a:pt x="1262" y="29"/>
                  </a:lnTo>
                  <a:lnTo>
                    <a:pt x="1338" y="48"/>
                  </a:lnTo>
                  <a:lnTo>
                    <a:pt x="1414" y="72"/>
                  </a:lnTo>
                  <a:lnTo>
                    <a:pt x="1487" y="100"/>
                  </a:lnTo>
                  <a:lnTo>
                    <a:pt x="1560" y="133"/>
                  </a:lnTo>
                  <a:lnTo>
                    <a:pt x="1629" y="171"/>
                  </a:lnTo>
                  <a:lnTo>
                    <a:pt x="1698" y="214"/>
                  </a:lnTo>
                  <a:lnTo>
                    <a:pt x="1764" y="262"/>
                  </a:lnTo>
                  <a:lnTo>
                    <a:pt x="1827" y="315"/>
                  </a:lnTo>
                  <a:lnTo>
                    <a:pt x="1889" y="371"/>
                  </a:lnTo>
                  <a:lnTo>
                    <a:pt x="1915" y="402"/>
                  </a:lnTo>
                  <a:lnTo>
                    <a:pt x="1937" y="433"/>
                  </a:lnTo>
                  <a:lnTo>
                    <a:pt x="1954" y="468"/>
                  </a:lnTo>
                  <a:lnTo>
                    <a:pt x="1967" y="503"/>
                  </a:lnTo>
                  <a:lnTo>
                    <a:pt x="1977" y="540"/>
                  </a:lnTo>
                  <a:lnTo>
                    <a:pt x="1981" y="578"/>
                  </a:lnTo>
                  <a:lnTo>
                    <a:pt x="1981" y="616"/>
                  </a:lnTo>
                  <a:lnTo>
                    <a:pt x="1977" y="653"/>
                  </a:lnTo>
                  <a:lnTo>
                    <a:pt x="1967" y="690"/>
                  </a:lnTo>
                  <a:lnTo>
                    <a:pt x="1954" y="725"/>
                  </a:lnTo>
                  <a:lnTo>
                    <a:pt x="1937" y="759"/>
                  </a:lnTo>
                  <a:lnTo>
                    <a:pt x="1915" y="792"/>
                  </a:lnTo>
                  <a:lnTo>
                    <a:pt x="1889" y="822"/>
                  </a:lnTo>
                  <a:lnTo>
                    <a:pt x="1859" y="848"/>
                  </a:lnTo>
                  <a:lnTo>
                    <a:pt x="1826" y="871"/>
                  </a:lnTo>
                  <a:lnTo>
                    <a:pt x="1793" y="888"/>
                  </a:lnTo>
                  <a:lnTo>
                    <a:pt x="1757" y="902"/>
                  </a:lnTo>
                  <a:lnTo>
                    <a:pt x="1720" y="910"/>
                  </a:lnTo>
                  <a:lnTo>
                    <a:pt x="1683" y="915"/>
                  </a:lnTo>
                  <a:lnTo>
                    <a:pt x="1646" y="915"/>
                  </a:lnTo>
                  <a:lnTo>
                    <a:pt x="1609" y="910"/>
                  </a:lnTo>
                  <a:lnTo>
                    <a:pt x="1572" y="902"/>
                  </a:lnTo>
                  <a:lnTo>
                    <a:pt x="1536" y="888"/>
                  </a:lnTo>
                  <a:lnTo>
                    <a:pt x="1502" y="871"/>
                  </a:lnTo>
                  <a:lnTo>
                    <a:pt x="1470" y="848"/>
                  </a:lnTo>
                  <a:lnTo>
                    <a:pt x="1440" y="822"/>
                  </a:lnTo>
                  <a:lnTo>
                    <a:pt x="1397" y="783"/>
                  </a:lnTo>
                  <a:lnTo>
                    <a:pt x="1352" y="748"/>
                  </a:lnTo>
                  <a:lnTo>
                    <a:pt x="1304" y="718"/>
                  </a:lnTo>
                  <a:lnTo>
                    <a:pt x="1255" y="693"/>
                  </a:lnTo>
                  <a:lnTo>
                    <a:pt x="1204" y="672"/>
                  </a:lnTo>
                  <a:lnTo>
                    <a:pt x="1152" y="656"/>
                  </a:lnTo>
                  <a:lnTo>
                    <a:pt x="1099" y="644"/>
                  </a:lnTo>
                  <a:lnTo>
                    <a:pt x="1045" y="637"/>
                  </a:lnTo>
                  <a:lnTo>
                    <a:pt x="991" y="635"/>
                  </a:lnTo>
                  <a:lnTo>
                    <a:pt x="936" y="637"/>
                  </a:lnTo>
                  <a:lnTo>
                    <a:pt x="883" y="644"/>
                  </a:lnTo>
                  <a:lnTo>
                    <a:pt x="830" y="656"/>
                  </a:lnTo>
                  <a:lnTo>
                    <a:pt x="778" y="672"/>
                  </a:lnTo>
                  <a:lnTo>
                    <a:pt x="727" y="693"/>
                  </a:lnTo>
                  <a:lnTo>
                    <a:pt x="677" y="718"/>
                  </a:lnTo>
                  <a:lnTo>
                    <a:pt x="630" y="748"/>
                  </a:lnTo>
                  <a:lnTo>
                    <a:pt x="585" y="783"/>
                  </a:lnTo>
                  <a:lnTo>
                    <a:pt x="542" y="822"/>
                  </a:lnTo>
                  <a:lnTo>
                    <a:pt x="514" y="846"/>
                  </a:lnTo>
                  <a:lnTo>
                    <a:pt x="485" y="868"/>
                  </a:lnTo>
                  <a:lnTo>
                    <a:pt x="453" y="884"/>
                  </a:lnTo>
                  <a:lnTo>
                    <a:pt x="420" y="898"/>
                  </a:lnTo>
                  <a:lnTo>
                    <a:pt x="387" y="908"/>
                  </a:lnTo>
                  <a:lnTo>
                    <a:pt x="353" y="913"/>
                  </a:lnTo>
                  <a:lnTo>
                    <a:pt x="318" y="915"/>
                  </a:lnTo>
                  <a:lnTo>
                    <a:pt x="283" y="913"/>
                  </a:lnTo>
                  <a:lnTo>
                    <a:pt x="249" y="908"/>
                  </a:lnTo>
                  <a:lnTo>
                    <a:pt x="215" y="898"/>
                  </a:lnTo>
                  <a:lnTo>
                    <a:pt x="182" y="884"/>
                  </a:lnTo>
                  <a:lnTo>
                    <a:pt x="151" y="867"/>
                  </a:lnTo>
                  <a:lnTo>
                    <a:pt x="121" y="846"/>
                  </a:lnTo>
                  <a:lnTo>
                    <a:pt x="93" y="821"/>
                  </a:lnTo>
                  <a:lnTo>
                    <a:pt x="67" y="791"/>
                  </a:lnTo>
                  <a:lnTo>
                    <a:pt x="44" y="759"/>
                  </a:lnTo>
                  <a:lnTo>
                    <a:pt x="27" y="725"/>
                  </a:lnTo>
                  <a:lnTo>
                    <a:pt x="14" y="690"/>
                  </a:lnTo>
                  <a:lnTo>
                    <a:pt x="5" y="653"/>
                  </a:lnTo>
                  <a:lnTo>
                    <a:pt x="0" y="616"/>
                  </a:lnTo>
                  <a:lnTo>
                    <a:pt x="0" y="578"/>
                  </a:lnTo>
                  <a:lnTo>
                    <a:pt x="5" y="540"/>
                  </a:lnTo>
                  <a:lnTo>
                    <a:pt x="14" y="503"/>
                  </a:lnTo>
                  <a:lnTo>
                    <a:pt x="27" y="468"/>
                  </a:lnTo>
                  <a:lnTo>
                    <a:pt x="44" y="433"/>
                  </a:lnTo>
                  <a:lnTo>
                    <a:pt x="67" y="402"/>
                  </a:lnTo>
                  <a:lnTo>
                    <a:pt x="93" y="371"/>
                  </a:lnTo>
                  <a:lnTo>
                    <a:pt x="154" y="315"/>
                  </a:lnTo>
                  <a:lnTo>
                    <a:pt x="218" y="262"/>
                  </a:lnTo>
                  <a:lnTo>
                    <a:pt x="283" y="214"/>
                  </a:lnTo>
                  <a:lnTo>
                    <a:pt x="352" y="171"/>
                  </a:lnTo>
                  <a:lnTo>
                    <a:pt x="422" y="133"/>
                  </a:lnTo>
                  <a:lnTo>
                    <a:pt x="495" y="100"/>
                  </a:lnTo>
                  <a:lnTo>
                    <a:pt x="569" y="72"/>
                  </a:lnTo>
                  <a:lnTo>
                    <a:pt x="643" y="48"/>
                  </a:lnTo>
                  <a:lnTo>
                    <a:pt x="720" y="29"/>
                  </a:lnTo>
                  <a:lnTo>
                    <a:pt x="796" y="14"/>
                  </a:lnTo>
                  <a:lnTo>
                    <a:pt x="874" y="5"/>
                  </a:lnTo>
                  <a:lnTo>
                    <a:pt x="952" y="0"/>
                  </a:lnTo>
                  <a:lnTo>
                    <a:pt x="10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72" name="Rectangle 71"/>
          <p:cNvSpPr/>
          <p:nvPr/>
        </p:nvSpPr>
        <p:spPr>
          <a:xfrm>
            <a:off x="5116826" y="4840270"/>
            <a:ext cx="1143262" cy="400110"/>
          </a:xfrm>
          <a:prstGeom prst="rect">
            <a:avLst/>
          </a:prstGeom>
        </p:spPr>
        <p:txBody>
          <a:bodyPr wrap="none">
            <a:spAutoFit/>
          </a:bodyPr>
          <a:lstStyle/>
          <a:p>
            <a:pPr algn="ctr"/>
            <a:r>
              <a:rPr lang="en-GB" sz="20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Internet</a:t>
            </a:r>
            <a:endParaRPr lang="en-GB" sz="2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66" name="Group 65"/>
          <p:cNvGrpSpPr/>
          <p:nvPr/>
        </p:nvGrpSpPr>
        <p:grpSpPr>
          <a:xfrm>
            <a:off x="3230963" y="4110124"/>
            <a:ext cx="664503" cy="621415"/>
            <a:chOff x="2995613" y="1004888"/>
            <a:chExt cx="1566863" cy="1465262"/>
          </a:xfrm>
          <a:solidFill>
            <a:schemeClr val="bg1"/>
          </a:solidFill>
        </p:grpSpPr>
        <p:sp>
          <p:nvSpPr>
            <p:cNvPr id="68" name="Freeform 25"/>
            <p:cNvSpPr>
              <a:spLocks noEditPoints="1"/>
            </p:cNvSpPr>
            <p:nvPr/>
          </p:nvSpPr>
          <p:spPr bwMode="auto">
            <a:xfrm>
              <a:off x="2995613" y="1004888"/>
              <a:ext cx="1566863" cy="1139825"/>
            </a:xfrm>
            <a:custGeom>
              <a:avLst/>
              <a:gdLst>
                <a:gd name="T0" fmla="*/ 2720 w 3950"/>
                <a:gd name="T1" fmla="*/ 1847 h 2873"/>
                <a:gd name="T2" fmla="*/ 3421 w 3950"/>
                <a:gd name="T3" fmla="*/ 1437 h 2873"/>
                <a:gd name="T4" fmla="*/ 1898 w 3950"/>
                <a:gd name="T5" fmla="*/ 1437 h 2873"/>
                <a:gd name="T6" fmla="*/ 2513 w 3950"/>
                <a:gd name="T7" fmla="*/ 1847 h 2873"/>
                <a:gd name="T8" fmla="*/ 1898 w 3950"/>
                <a:gd name="T9" fmla="*/ 1437 h 2873"/>
                <a:gd name="T10" fmla="*/ 1148 w 3950"/>
                <a:gd name="T11" fmla="*/ 1847 h 2873"/>
                <a:gd name="T12" fmla="*/ 1694 w 3950"/>
                <a:gd name="T13" fmla="*/ 1437 h 2873"/>
                <a:gd name="T14" fmla="*/ 2720 w 3950"/>
                <a:gd name="T15" fmla="*/ 821 h 2873"/>
                <a:gd name="T16" fmla="*/ 3450 w 3950"/>
                <a:gd name="T17" fmla="*/ 1231 h 2873"/>
                <a:gd name="T18" fmla="*/ 2720 w 3950"/>
                <a:gd name="T19" fmla="*/ 821 h 2873"/>
                <a:gd name="T20" fmla="*/ 1898 w 3950"/>
                <a:gd name="T21" fmla="*/ 1231 h 2873"/>
                <a:gd name="T22" fmla="*/ 2513 w 3950"/>
                <a:gd name="T23" fmla="*/ 821 h 2873"/>
                <a:gd name="T24" fmla="*/ 977 w 3950"/>
                <a:gd name="T25" fmla="*/ 821 h 2873"/>
                <a:gd name="T26" fmla="*/ 1062 w 3950"/>
                <a:gd name="T27" fmla="*/ 1233 h 2873"/>
                <a:gd name="T28" fmla="*/ 1694 w 3950"/>
                <a:gd name="T29" fmla="*/ 1231 h 2873"/>
                <a:gd name="T30" fmla="*/ 977 w 3950"/>
                <a:gd name="T31" fmla="*/ 821 h 2873"/>
                <a:gd name="T32" fmla="*/ 668 w 3950"/>
                <a:gd name="T33" fmla="*/ 0 h 2873"/>
                <a:gd name="T34" fmla="*/ 739 w 3950"/>
                <a:gd name="T35" fmla="*/ 13 h 2873"/>
                <a:gd name="T36" fmla="*/ 800 w 3950"/>
                <a:gd name="T37" fmla="*/ 49 h 2873"/>
                <a:gd name="T38" fmla="*/ 844 w 3950"/>
                <a:gd name="T39" fmla="*/ 102 h 2873"/>
                <a:gd name="T40" fmla="*/ 869 w 3950"/>
                <a:gd name="T41" fmla="*/ 172 h 2873"/>
                <a:gd name="T42" fmla="*/ 3746 w 3950"/>
                <a:gd name="T43" fmla="*/ 411 h 2873"/>
                <a:gd name="T44" fmla="*/ 3814 w 3950"/>
                <a:gd name="T45" fmla="*/ 423 h 2873"/>
                <a:gd name="T46" fmla="*/ 3874 w 3950"/>
                <a:gd name="T47" fmla="*/ 457 h 2873"/>
                <a:gd name="T48" fmla="*/ 3920 w 3950"/>
                <a:gd name="T49" fmla="*/ 509 h 2873"/>
                <a:gd name="T50" fmla="*/ 3946 w 3950"/>
                <a:gd name="T51" fmla="*/ 574 h 2873"/>
                <a:gd name="T52" fmla="*/ 3947 w 3950"/>
                <a:gd name="T53" fmla="*/ 644 h 2873"/>
                <a:gd name="T54" fmla="*/ 3735 w 3950"/>
                <a:gd name="T55" fmla="*/ 2118 h 2873"/>
                <a:gd name="T56" fmla="*/ 3700 w 3950"/>
                <a:gd name="T57" fmla="*/ 2182 h 2873"/>
                <a:gd name="T58" fmla="*/ 3645 w 3950"/>
                <a:gd name="T59" fmla="*/ 2229 h 2873"/>
                <a:gd name="T60" fmla="*/ 3578 w 3950"/>
                <a:gd name="T61" fmla="*/ 2254 h 2873"/>
                <a:gd name="T62" fmla="*/ 1218 w 3950"/>
                <a:gd name="T63" fmla="*/ 2257 h 2873"/>
                <a:gd name="T64" fmla="*/ 3334 w 3950"/>
                <a:gd name="T65" fmla="*/ 2463 h 2873"/>
                <a:gd name="T66" fmla="*/ 3406 w 3950"/>
                <a:gd name="T67" fmla="*/ 2475 h 2873"/>
                <a:gd name="T68" fmla="*/ 3467 w 3950"/>
                <a:gd name="T69" fmla="*/ 2511 h 2873"/>
                <a:gd name="T70" fmla="*/ 3512 w 3950"/>
                <a:gd name="T71" fmla="*/ 2563 h 2873"/>
                <a:gd name="T72" fmla="*/ 3537 w 3950"/>
                <a:gd name="T73" fmla="*/ 2631 h 2873"/>
                <a:gd name="T74" fmla="*/ 3537 w 3950"/>
                <a:gd name="T75" fmla="*/ 2704 h 2873"/>
                <a:gd name="T76" fmla="*/ 3512 w 3950"/>
                <a:gd name="T77" fmla="*/ 2771 h 2873"/>
                <a:gd name="T78" fmla="*/ 3467 w 3950"/>
                <a:gd name="T79" fmla="*/ 2825 h 2873"/>
                <a:gd name="T80" fmla="*/ 3406 w 3950"/>
                <a:gd name="T81" fmla="*/ 2859 h 2873"/>
                <a:gd name="T82" fmla="*/ 3334 w 3950"/>
                <a:gd name="T83" fmla="*/ 2873 h 2873"/>
                <a:gd name="T84" fmla="*/ 1051 w 3950"/>
                <a:gd name="T85" fmla="*/ 2871 h 2873"/>
                <a:gd name="T86" fmla="*/ 1002 w 3950"/>
                <a:gd name="T87" fmla="*/ 2858 h 2873"/>
                <a:gd name="T88" fmla="*/ 979 w 3950"/>
                <a:gd name="T89" fmla="*/ 2844 h 2873"/>
                <a:gd name="T90" fmla="*/ 939 w 3950"/>
                <a:gd name="T91" fmla="*/ 2817 h 2873"/>
                <a:gd name="T92" fmla="*/ 920 w 3950"/>
                <a:gd name="T93" fmla="*/ 2795 h 2873"/>
                <a:gd name="T94" fmla="*/ 894 w 3950"/>
                <a:gd name="T95" fmla="*/ 2757 h 2873"/>
                <a:gd name="T96" fmla="*/ 884 w 3950"/>
                <a:gd name="T97" fmla="*/ 2726 h 2873"/>
                <a:gd name="T98" fmla="*/ 874 w 3950"/>
                <a:gd name="T99" fmla="*/ 2701 h 2873"/>
                <a:gd name="T100" fmla="*/ 205 w 3950"/>
                <a:gd name="T101" fmla="*/ 411 h 2873"/>
                <a:gd name="T102" fmla="*/ 134 w 3950"/>
                <a:gd name="T103" fmla="*/ 398 h 2873"/>
                <a:gd name="T104" fmla="*/ 73 w 3950"/>
                <a:gd name="T105" fmla="*/ 362 h 2873"/>
                <a:gd name="T106" fmla="*/ 29 w 3950"/>
                <a:gd name="T107" fmla="*/ 309 h 2873"/>
                <a:gd name="T108" fmla="*/ 4 w 3950"/>
                <a:gd name="T109" fmla="*/ 243 h 2873"/>
                <a:gd name="T110" fmla="*/ 4 w 3950"/>
                <a:gd name="T111" fmla="*/ 168 h 2873"/>
                <a:gd name="T112" fmla="*/ 29 w 3950"/>
                <a:gd name="T113" fmla="*/ 102 h 2873"/>
                <a:gd name="T114" fmla="*/ 73 w 3950"/>
                <a:gd name="T115" fmla="*/ 49 h 2873"/>
                <a:gd name="T116" fmla="*/ 134 w 3950"/>
                <a:gd name="T117" fmla="*/ 13 h 2873"/>
                <a:gd name="T118" fmla="*/ 205 w 3950"/>
                <a:gd name="T119" fmla="*/ 0 h 2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50" h="2873">
                  <a:moveTo>
                    <a:pt x="2720" y="1437"/>
                  </a:moveTo>
                  <a:lnTo>
                    <a:pt x="2720" y="1847"/>
                  </a:lnTo>
                  <a:lnTo>
                    <a:pt x="3362" y="1847"/>
                  </a:lnTo>
                  <a:lnTo>
                    <a:pt x="3421" y="1437"/>
                  </a:lnTo>
                  <a:lnTo>
                    <a:pt x="2720" y="1437"/>
                  </a:lnTo>
                  <a:close/>
                  <a:moveTo>
                    <a:pt x="1898" y="1437"/>
                  </a:moveTo>
                  <a:lnTo>
                    <a:pt x="1898" y="1847"/>
                  </a:lnTo>
                  <a:lnTo>
                    <a:pt x="2513" y="1847"/>
                  </a:lnTo>
                  <a:lnTo>
                    <a:pt x="2513" y="1437"/>
                  </a:lnTo>
                  <a:lnTo>
                    <a:pt x="1898" y="1437"/>
                  </a:lnTo>
                  <a:close/>
                  <a:moveTo>
                    <a:pt x="1081" y="1437"/>
                  </a:moveTo>
                  <a:lnTo>
                    <a:pt x="1148" y="1847"/>
                  </a:lnTo>
                  <a:lnTo>
                    <a:pt x="1694" y="1847"/>
                  </a:lnTo>
                  <a:lnTo>
                    <a:pt x="1694" y="1437"/>
                  </a:lnTo>
                  <a:lnTo>
                    <a:pt x="1081" y="1437"/>
                  </a:lnTo>
                  <a:close/>
                  <a:moveTo>
                    <a:pt x="2720" y="821"/>
                  </a:moveTo>
                  <a:lnTo>
                    <a:pt x="2720" y="1231"/>
                  </a:lnTo>
                  <a:lnTo>
                    <a:pt x="3450" y="1231"/>
                  </a:lnTo>
                  <a:lnTo>
                    <a:pt x="3508" y="821"/>
                  </a:lnTo>
                  <a:lnTo>
                    <a:pt x="2720" y="821"/>
                  </a:lnTo>
                  <a:close/>
                  <a:moveTo>
                    <a:pt x="1898" y="821"/>
                  </a:moveTo>
                  <a:lnTo>
                    <a:pt x="1898" y="1231"/>
                  </a:lnTo>
                  <a:lnTo>
                    <a:pt x="2513" y="1231"/>
                  </a:lnTo>
                  <a:lnTo>
                    <a:pt x="2513" y="821"/>
                  </a:lnTo>
                  <a:lnTo>
                    <a:pt x="1898" y="821"/>
                  </a:lnTo>
                  <a:close/>
                  <a:moveTo>
                    <a:pt x="977" y="821"/>
                  </a:moveTo>
                  <a:lnTo>
                    <a:pt x="1047" y="1238"/>
                  </a:lnTo>
                  <a:lnTo>
                    <a:pt x="1062" y="1233"/>
                  </a:lnTo>
                  <a:lnTo>
                    <a:pt x="1077" y="1231"/>
                  </a:lnTo>
                  <a:lnTo>
                    <a:pt x="1694" y="1231"/>
                  </a:lnTo>
                  <a:lnTo>
                    <a:pt x="1694" y="821"/>
                  </a:lnTo>
                  <a:lnTo>
                    <a:pt x="977" y="821"/>
                  </a:lnTo>
                  <a:close/>
                  <a:moveTo>
                    <a:pt x="205" y="0"/>
                  </a:moveTo>
                  <a:lnTo>
                    <a:pt x="668" y="0"/>
                  </a:lnTo>
                  <a:lnTo>
                    <a:pt x="704" y="3"/>
                  </a:lnTo>
                  <a:lnTo>
                    <a:pt x="739" y="13"/>
                  </a:lnTo>
                  <a:lnTo>
                    <a:pt x="771" y="28"/>
                  </a:lnTo>
                  <a:lnTo>
                    <a:pt x="800" y="49"/>
                  </a:lnTo>
                  <a:lnTo>
                    <a:pt x="825" y="74"/>
                  </a:lnTo>
                  <a:lnTo>
                    <a:pt x="844" y="102"/>
                  </a:lnTo>
                  <a:lnTo>
                    <a:pt x="861" y="136"/>
                  </a:lnTo>
                  <a:lnTo>
                    <a:pt x="869" y="172"/>
                  </a:lnTo>
                  <a:lnTo>
                    <a:pt x="909" y="411"/>
                  </a:lnTo>
                  <a:lnTo>
                    <a:pt x="3746" y="411"/>
                  </a:lnTo>
                  <a:lnTo>
                    <a:pt x="3781" y="414"/>
                  </a:lnTo>
                  <a:lnTo>
                    <a:pt x="3814" y="423"/>
                  </a:lnTo>
                  <a:lnTo>
                    <a:pt x="3845" y="437"/>
                  </a:lnTo>
                  <a:lnTo>
                    <a:pt x="3874" y="457"/>
                  </a:lnTo>
                  <a:lnTo>
                    <a:pt x="3900" y="480"/>
                  </a:lnTo>
                  <a:lnTo>
                    <a:pt x="3920" y="509"/>
                  </a:lnTo>
                  <a:lnTo>
                    <a:pt x="3936" y="541"/>
                  </a:lnTo>
                  <a:lnTo>
                    <a:pt x="3946" y="574"/>
                  </a:lnTo>
                  <a:lnTo>
                    <a:pt x="3950" y="608"/>
                  </a:lnTo>
                  <a:lnTo>
                    <a:pt x="3947" y="644"/>
                  </a:lnTo>
                  <a:lnTo>
                    <a:pt x="3743" y="2081"/>
                  </a:lnTo>
                  <a:lnTo>
                    <a:pt x="3735" y="2118"/>
                  </a:lnTo>
                  <a:lnTo>
                    <a:pt x="3720" y="2152"/>
                  </a:lnTo>
                  <a:lnTo>
                    <a:pt x="3700" y="2182"/>
                  </a:lnTo>
                  <a:lnTo>
                    <a:pt x="3674" y="2208"/>
                  </a:lnTo>
                  <a:lnTo>
                    <a:pt x="3645" y="2229"/>
                  </a:lnTo>
                  <a:lnTo>
                    <a:pt x="3613" y="2244"/>
                  </a:lnTo>
                  <a:lnTo>
                    <a:pt x="3578" y="2254"/>
                  </a:lnTo>
                  <a:lnTo>
                    <a:pt x="3539" y="2257"/>
                  </a:lnTo>
                  <a:lnTo>
                    <a:pt x="1218" y="2257"/>
                  </a:lnTo>
                  <a:lnTo>
                    <a:pt x="1251" y="2463"/>
                  </a:lnTo>
                  <a:lnTo>
                    <a:pt x="3334" y="2463"/>
                  </a:lnTo>
                  <a:lnTo>
                    <a:pt x="3371" y="2466"/>
                  </a:lnTo>
                  <a:lnTo>
                    <a:pt x="3406" y="2475"/>
                  </a:lnTo>
                  <a:lnTo>
                    <a:pt x="3439" y="2491"/>
                  </a:lnTo>
                  <a:lnTo>
                    <a:pt x="3467" y="2511"/>
                  </a:lnTo>
                  <a:lnTo>
                    <a:pt x="3492" y="2535"/>
                  </a:lnTo>
                  <a:lnTo>
                    <a:pt x="3512" y="2563"/>
                  </a:lnTo>
                  <a:lnTo>
                    <a:pt x="3527" y="2596"/>
                  </a:lnTo>
                  <a:lnTo>
                    <a:pt x="3537" y="2631"/>
                  </a:lnTo>
                  <a:lnTo>
                    <a:pt x="3539" y="2667"/>
                  </a:lnTo>
                  <a:lnTo>
                    <a:pt x="3537" y="2704"/>
                  </a:lnTo>
                  <a:lnTo>
                    <a:pt x="3527" y="2739"/>
                  </a:lnTo>
                  <a:lnTo>
                    <a:pt x="3512" y="2771"/>
                  </a:lnTo>
                  <a:lnTo>
                    <a:pt x="3492" y="2800"/>
                  </a:lnTo>
                  <a:lnTo>
                    <a:pt x="3467" y="2825"/>
                  </a:lnTo>
                  <a:lnTo>
                    <a:pt x="3439" y="2844"/>
                  </a:lnTo>
                  <a:lnTo>
                    <a:pt x="3406" y="2859"/>
                  </a:lnTo>
                  <a:lnTo>
                    <a:pt x="3371" y="2869"/>
                  </a:lnTo>
                  <a:lnTo>
                    <a:pt x="3334" y="2873"/>
                  </a:lnTo>
                  <a:lnTo>
                    <a:pt x="1077" y="2873"/>
                  </a:lnTo>
                  <a:lnTo>
                    <a:pt x="1051" y="2871"/>
                  </a:lnTo>
                  <a:lnTo>
                    <a:pt x="1026" y="2866"/>
                  </a:lnTo>
                  <a:lnTo>
                    <a:pt x="1002" y="2858"/>
                  </a:lnTo>
                  <a:lnTo>
                    <a:pt x="990" y="2852"/>
                  </a:lnTo>
                  <a:lnTo>
                    <a:pt x="979" y="2844"/>
                  </a:lnTo>
                  <a:lnTo>
                    <a:pt x="958" y="2832"/>
                  </a:lnTo>
                  <a:lnTo>
                    <a:pt x="939" y="2817"/>
                  </a:lnTo>
                  <a:lnTo>
                    <a:pt x="929" y="2806"/>
                  </a:lnTo>
                  <a:lnTo>
                    <a:pt x="920" y="2795"/>
                  </a:lnTo>
                  <a:lnTo>
                    <a:pt x="907" y="2777"/>
                  </a:lnTo>
                  <a:lnTo>
                    <a:pt x="894" y="2757"/>
                  </a:lnTo>
                  <a:lnTo>
                    <a:pt x="889" y="2742"/>
                  </a:lnTo>
                  <a:lnTo>
                    <a:pt x="884" y="2726"/>
                  </a:lnTo>
                  <a:lnTo>
                    <a:pt x="879" y="2714"/>
                  </a:lnTo>
                  <a:lnTo>
                    <a:pt x="874" y="2701"/>
                  </a:lnTo>
                  <a:lnTo>
                    <a:pt x="492" y="411"/>
                  </a:lnTo>
                  <a:lnTo>
                    <a:pt x="205" y="411"/>
                  </a:lnTo>
                  <a:lnTo>
                    <a:pt x="169" y="407"/>
                  </a:lnTo>
                  <a:lnTo>
                    <a:pt x="134" y="398"/>
                  </a:lnTo>
                  <a:lnTo>
                    <a:pt x="102" y="383"/>
                  </a:lnTo>
                  <a:lnTo>
                    <a:pt x="73" y="362"/>
                  </a:lnTo>
                  <a:lnTo>
                    <a:pt x="49" y="337"/>
                  </a:lnTo>
                  <a:lnTo>
                    <a:pt x="29" y="309"/>
                  </a:lnTo>
                  <a:lnTo>
                    <a:pt x="12" y="276"/>
                  </a:lnTo>
                  <a:lnTo>
                    <a:pt x="4" y="243"/>
                  </a:lnTo>
                  <a:lnTo>
                    <a:pt x="0" y="205"/>
                  </a:lnTo>
                  <a:lnTo>
                    <a:pt x="4" y="168"/>
                  </a:lnTo>
                  <a:lnTo>
                    <a:pt x="12" y="133"/>
                  </a:lnTo>
                  <a:lnTo>
                    <a:pt x="29" y="102"/>
                  </a:lnTo>
                  <a:lnTo>
                    <a:pt x="49" y="74"/>
                  </a:lnTo>
                  <a:lnTo>
                    <a:pt x="73" y="49"/>
                  </a:lnTo>
                  <a:lnTo>
                    <a:pt x="102" y="28"/>
                  </a:lnTo>
                  <a:lnTo>
                    <a:pt x="134" y="13"/>
                  </a:lnTo>
                  <a:lnTo>
                    <a:pt x="169" y="3"/>
                  </a:lnTo>
                  <a:lnTo>
                    <a:pt x="2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69" name="Freeform 26"/>
            <p:cNvSpPr>
              <a:spLocks/>
            </p:cNvSpPr>
            <p:nvPr/>
          </p:nvSpPr>
          <p:spPr bwMode="auto">
            <a:xfrm>
              <a:off x="3422651" y="2225675"/>
              <a:ext cx="244475" cy="244475"/>
            </a:xfrm>
            <a:custGeom>
              <a:avLst/>
              <a:gdLst>
                <a:gd name="T0" fmla="*/ 307 w 617"/>
                <a:gd name="T1" fmla="*/ 0 h 615"/>
                <a:gd name="T2" fmla="*/ 353 w 617"/>
                <a:gd name="T3" fmla="*/ 3 h 615"/>
                <a:gd name="T4" fmla="*/ 397 w 617"/>
                <a:gd name="T5" fmla="*/ 13 h 615"/>
                <a:gd name="T6" fmla="*/ 438 w 617"/>
                <a:gd name="T7" fmla="*/ 29 h 615"/>
                <a:gd name="T8" fmla="*/ 475 w 617"/>
                <a:gd name="T9" fmla="*/ 50 h 615"/>
                <a:gd name="T10" fmla="*/ 510 w 617"/>
                <a:gd name="T11" fmla="*/ 76 h 615"/>
                <a:gd name="T12" fmla="*/ 541 w 617"/>
                <a:gd name="T13" fmla="*/ 106 h 615"/>
                <a:gd name="T14" fmla="*/ 567 w 617"/>
                <a:gd name="T15" fmla="*/ 141 h 615"/>
                <a:gd name="T16" fmla="*/ 588 w 617"/>
                <a:gd name="T17" fmla="*/ 178 h 615"/>
                <a:gd name="T18" fmla="*/ 603 w 617"/>
                <a:gd name="T19" fmla="*/ 219 h 615"/>
                <a:gd name="T20" fmla="*/ 613 w 617"/>
                <a:gd name="T21" fmla="*/ 263 h 615"/>
                <a:gd name="T22" fmla="*/ 617 w 617"/>
                <a:gd name="T23" fmla="*/ 307 h 615"/>
                <a:gd name="T24" fmla="*/ 613 w 617"/>
                <a:gd name="T25" fmla="*/ 353 h 615"/>
                <a:gd name="T26" fmla="*/ 603 w 617"/>
                <a:gd name="T27" fmla="*/ 397 h 615"/>
                <a:gd name="T28" fmla="*/ 588 w 617"/>
                <a:gd name="T29" fmla="*/ 437 h 615"/>
                <a:gd name="T30" fmla="*/ 567 w 617"/>
                <a:gd name="T31" fmla="*/ 475 h 615"/>
                <a:gd name="T32" fmla="*/ 541 w 617"/>
                <a:gd name="T33" fmla="*/ 509 h 615"/>
                <a:gd name="T34" fmla="*/ 510 w 617"/>
                <a:gd name="T35" fmla="*/ 540 h 615"/>
                <a:gd name="T36" fmla="*/ 475 w 617"/>
                <a:gd name="T37" fmla="*/ 566 h 615"/>
                <a:gd name="T38" fmla="*/ 438 w 617"/>
                <a:gd name="T39" fmla="*/ 586 h 615"/>
                <a:gd name="T40" fmla="*/ 397 w 617"/>
                <a:gd name="T41" fmla="*/ 602 h 615"/>
                <a:gd name="T42" fmla="*/ 353 w 617"/>
                <a:gd name="T43" fmla="*/ 612 h 615"/>
                <a:gd name="T44" fmla="*/ 307 w 617"/>
                <a:gd name="T45" fmla="*/ 615 h 615"/>
                <a:gd name="T46" fmla="*/ 262 w 617"/>
                <a:gd name="T47" fmla="*/ 612 h 615"/>
                <a:gd name="T48" fmla="*/ 219 w 617"/>
                <a:gd name="T49" fmla="*/ 602 h 615"/>
                <a:gd name="T50" fmla="*/ 178 w 617"/>
                <a:gd name="T51" fmla="*/ 586 h 615"/>
                <a:gd name="T52" fmla="*/ 141 w 617"/>
                <a:gd name="T53" fmla="*/ 566 h 615"/>
                <a:gd name="T54" fmla="*/ 106 w 617"/>
                <a:gd name="T55" fmla="*/ 540 h 615"/>
                <a:gd name="T56" fmla="*/ 76 w 617"/>
                <a:gd name="T57" fmla="*/ 509 h 615"/>
                <a:gd name="T58" fmla="*/ 50 w 617"/>
                <a:gd name="T59" fmla="*/ 475 h 615"/>
                <a:gd name="T60" fmla="*/ 29 w 617"/>
                <a:gd name="T61" fmla="*/ 437 h 615"/>
                <a:gd name="T62" fmla="*/ 14 w 617"/>
                <a:gd name="T63" fmla="*/ 397 h 615"/>
                <a:gd name="T64" fmla="*/ 4 w 617"/>
                <a:gd name="T65" fmla="*/ 353 h 615"/>
                <a:gd name="T66" fmla="*/ 0 w 617"/>
                <a:gd name="T67" fmla="*/ 307 h 615"/>
                <a:gd name="T68" fmla="*/ 4 w 617"/>
                <a:gd name="T69" fmla="*/ 263 h 615"/>
                <a:gd name="T70" fmla="*/ 14 w 617"/>
                <a:gd name="T71" fmla="*/ 219 h 615"/>
                <a:gd name="T72" fmla="*/ 29 w 617"/>
                <a:gd name="T73" fmla="*/ 178 h 615"/>
                <a:gd name="T74" fmla="*/ 50 w 617"/>
                <a:gd name="T75" fmla="*/ 141 h 615"/>
                <a:gd name="T76" fmla="*/ 76 w 617"/>
                <a:gd name="T77" fmla="*/ 106 h 615"/>
                <a:gd name="T78" fmla="*/ 106 w 617"/>
                <a:gd name="T79" fmla="*/ 76 h 615"/>
                <a:gd name="T80" fmla="*/ 141 w 617"/>
                <a:gd name="T81" fmla="*/ 50 h 615"/>
                <a:gd name="T82" fmla="*/ 178 w 617"/>
                <a:gd name="T83" fmla="*/ 29 h 615"/>
                <a:gd name="T84" fmla="*/ 219 w 617"/>
                <a:gd name="T85" fmla="*/ 13 h 615"/>
                <a:gd name="T86" fmla="*/ 262 w 617"/>
                <a:gd name="T87" fmla="*/ 3 h 615"/>
                <a:gd name="T88" fmla="*/ 307 w 617"/>
                <a:gd name="T89" fmla="*/ 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7" h="615">
                  <a:moveTo>
                    <a:pt x="307" y="0"/>
                  </a:moveTo>
                  <a:lnTo>
                    <a:pt x="353" y="3"/>
                  </a:lnTo>
                  <a:lnTo>
                    <a:pt x="397" y="13"/>
                  </a:lnTo>
                  <a:lnTo>
                    <a:pt x="438" y="29"/>
                  </a:lnTo>
                  <a:lnTo>
                    <a:pt x="475" y="50"/>
                  </a:lnTo>
                  <a:lnTo>
                    <a:pt x="510" y="76"/>
                  </a:lnTo>
                  <a:lnTo>
                    <a:pt x="541" y="106"/>
                  </a:lnTo>
                  <a:lnTo>
                    <a:pt x="567" y="141"/>
                  </a:lnTo>
                  <a:lnTo>
                    <a:pt x="588" y="178"/>
                  </a:lnTo>
                  <a:lnTo>
                    <a:pt x="603" y="219"/>
                  </a:lnTo>
                  <a:lnTo>
                    <a:pt x="613" y="263"/>
                  </a:lnTo>
                  <a:lnTo>
                    <a:pt x="617" y="307"/>
                  </a:lnTo>
                  <a:lnTo>
                    <a:pt x="613" y="353"/>
                  </a:lnTo>
                  <a:lnTo>
                    <a:pt x="603" y="397"/>
                  </a:lnTo>
                  <a:lnTo>
                    <a:pt x="588" y="437"/>
                  </a:lnTo>
                  <a:lnTo>
                    <a:pt x="567" y="475"/>
                  </a:lnTo>
                  <a:lnTo>
                    <a:pt x="541" y="509"/>
                  </a:lnTo>
                  <a:lnTo>
                    <a:pt x="510" y="540"/>
                  </a:lnTo>
                  <a:lnTo>
                    <a:pt x="475" y="566"/>
                  </a:lnTo>
                  <a:lnTo>
                    <a:pt x="438" y="586"/>
                  </a:lnTo>
                  <a:lnTo>
                    <a:pt x="397" y="602"/>
                  </a:lnTo>
                  <a:lnTo>
                    <a:pt x="353" y="612"/>
                  </a:lnTo>
                  <a:lnTo>
                    <a:pt x="307" y="615"/>
                  </a:lnTo>
                  <a:lnTo>
                    <a:pt x="262" y="612"/>
                  </a:lnTo>
                  <a:lnTo>
                    <a:pt x="219" y="602"/>
                  </a:lnTo>
                  <a:lnTo>
                    <a:pt x="178" y="586"/>
                  </a:lnTo>
                  <a:lnTo>
                    <a:pt x="141" y="566"/>
                  </a:lnTo>
                  <a:lnTo>
                    <a:pt x="106" y="540"/>
                  </a:lnTo>
                  <a:lnTo>
                    <a:pt x="76" y="509"/>
                  </a:lnTo>
                  <a:lnTo>
                    <a:pt x="50" y="475"/>
                  </a:lnTo>
                  <a:lnTo>
                    <a:pt x="29" y="437"/>
                  </a:lnTo>
                  <a:lnTo>
                    <a:pt x="14" y="397"/>
                  </a:lnTo>
                  <a:lnTo>
                    <a:pt x="4" y="353"/>
                  </a:lnTo>
                  <a:lnTo>
                    <a:pt x="0" y="307"/>
                  </a:lnTo>
                  <a:lnTo>
                    <a:pt x="4" y="263"/>
                  </a:lnTo>
                  <a:lnTo>
                    <a:pt x="14" y="219"/>
                  </a:lnTo>
                  <a:lnTo>
                    <a:pt x="29" y="178"/>
                  </a:lnTo>
                  <a:lnTo>
                    <a:pt x="50" y="141"/>
                  </a:lnTo>
                  <a:lnTo>
                    <a:pt x="76" y="106"/>
                  </a:lnTo>
                  <a:lnTo>
                    <a:pt x="106" y="76"/>
                  </a:lnTo>
                  <a:lnTo>
                    <a:pt x="141" y="50"/>
                  </a:lnTo>
                  <a:lnTo>
                    <a:pt x="178" y="29"/>
                  </a:lnTo>
                  <a:lnTo>
                    <a:pt x="219" y="13"/>
                  </a:lnTo>
                  <a:lnTo>
                    <a:pt x="262" y="3"/>
                  </a:lnTo>
                  <a:lnTo>
                    <a:pt x="30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70" name="Freeform 27"/>
            <p:cNvSpPr>
              <a:spLocks/>
            </p:cNvSpPr>
            <p:nvPr/>
          </p:nvSpPr>
          <p:spPr bwMode="auto">
            <a:xfrm>
              <a:off x="4156076" y="2225675"/>
              <a:ext cx="244475" cy="244475"/>
            </a:xfrm>
            <a:custGeom>
              <a:avLst/>
              <a:gdLst>
                <a:gd name="T0" fmla="*/ 308 w 615"/>
                <a:gd name="T1" fmla="*/ 0 h 615"/>
                <a:gd name="T2" fmla="*/ 354 w 615"/>
                <a:gd name="T3" fmla="*/ 3 h 615"/>
                <a:gd name="T4" fmla="*/ 397 w 615"/>
                <a:gd name="T5" fmla="*/ 13 h 615"/>
                <a:gd name="T6" fmla="*/ 438 w 615"/>
                <a:gd name="T7" fmla="*/ 29 h 615"/>
                <a:gd name="T8" fmla="*/ 476 w 615"/>
                <a:gd name="T9" fmla="*/ 50 h 615"/>
                <a:gd name="T10" fmla="*/ 510 w 615"/>
                <a:gd name="T11" fmla="*/ 76 h 615"/>
                <a:gd name="T12" fmla="*/ 541 w 615"/>
                <a:gd name="T13" fmla="*/ 106 h 615"/>
                <a:gd name="T14" fmla="*/ 567 w 615"/>
                <a:gd name="T15" fmla="*/ 141 h 615"/>
                <a:gd name="T16" fmla="*/ 587 w 615"/>
                <a:gd name="T17" fmla="*/ 178 h 615"/>
                <a:gd name="T18" fmla="*/ 603 w 615"/>
                <a:gd name="T19" fmla="*/ 219 h 615"/>
                <a:gd name="T20" fmla="*/ 613 w 615"/>
                <a:gd name="T21" fmla="*/ 263 h 615"/>
                <a:gd name="T22" fmla="*/ 615 w 615"/>
                <a:gd name="T23" fmla="*/ 307 h 615"/>
                <a:gd name="T24" fmla="*/ 613 w 615"/>
                <a:gd name="T25" fmla="*/ 353 h 615"/>
                <a:gd name="T26" fmla="*/ 603 w 615"/>
                <a:gd name="T27" fmla="*/ 397 h 615"/>
                <a:gd name="T28" fmla="*/ 587 w 615"/>
                <a:gd name="T29" fmla="*/ 437 h 615"/>
                <a:gd name="T30" fmla="*/ 567 w 615"/>
                <a:gd name="T31" fmla="*/ 475 h 615"/>
                <a:gd name="T32" fmla="*/ 541 w 615"/>
                <a:gd name="T33" fmla="*/ 509 h 615"/>
                <a:gd name="T34" fmla="*/ 510 w 615"/>
                <a:gd name="T35" fmla="*/ 540 h 615"/>
                <a:gd name="T36" fmla="*/ 476 w 615"/>
                <a:gd name="T37" fmla="*/ 566 h 615"/>
                <a:gd name="T38" fmla="*/ 438 w 615"/>
                <a:gd name="T39" fmla="*/ 586 h 615"/>
                <a:gd name="T40" fmla="*/ 397 w 615"/>
                <a:gd name="T41" fmla="*/ 602 h 615"/>
                <a:gd name="T42" fmla="*/ 354 w 615"/>
                <a:gd name="T43" fmla="*/ 612 h 615"/>
                <a:gd name="T44" fmla="*/ 308 w 615"/>
                <a:gd name="T45" fmla="*/ 615 h 615"/>
                <a:gd name="T46" fmla="*/ 263 w 615"/>
                <a:gd name="T47" fmla="*/ 612 h 615"/>
                <a:gd name="T48" fmla="*/ 220 w 615"/>
                <a:gd name="T49" fmla="*/ 602 h 615"/>
                <a:gd name="T50" fmla="*/ 179 w 615"/>
                <a:gd name="T51" fmla="*/ 586 h 615"/>
                <a:gd name="T52" fmla="*/ 140 w 615"/>
                <a:gd name="T53" fmla="*/ 566 h 615"/>
                <a:gd name="T54" fmla="*/ 105 w 615"/>
                <a:gd name="T55" fmla="*/ 540 h 615"/>
                <a:gd name="T56" fmla="*/ 76 w 615"/>
                <a:gd name="T57" fmla="*/ 509 h 615"/>
                <a:gd name="T58" fmla="*/ 50 w 615"/>
                <a:gd name="T59" fmla="*/ 475 h 615"/>
                <a:gd name="T60" fmla="*/ 28 w 615"/>
                <a:gd name="T61" fmla="*/ 437 h 615"/>
                <a:gd name="T62" fmla="*/ 12 w 615"/>
                <a:gd name="T63" fmla="*/ 397 h 615"/>
                <a:gd name="T64" fmla="*/ 4 w 615"/>
                <a:gd name="T65" fmla="*/ 353 h 615"/>
                <a:gd name="T66" fmla="*/ 0 w 615"/>
                <a:gd name="T67" fmla="*/ 307 h 615"/>
                <a:gd name="T68" fmla="*/ 4 w 615"/>
                <a:gd name="T69" fmla="*/ 263 h 615"/>
                <a:gd name="T70" fmla="*/ 12 w 615"/>
                <a:gd name="T71" fmla="*/ 219 h 615"/>
                <a:gd name="T72" fmla="*/ 28 w 615"/>
                <a:gd name="T73" fmla="*/ 178 h 615"/>
                <a:gd name="T74" fmla="*/ 50 w 615"/>
                <a:gd name="T75" fmla="*/ 141 h 615"/>
                <a:gd name="T76" fmla="*/ 76 w 615"/>
                <a:gd name="T77" fmla="*/ 106 h 615"/>
                <a:gd name="T78" fmla="*/ 105 w 615"/>
                <a:gd name="T79" fmla="*/ 76 h 615"/>
                <a:gd name="T80" fmla="*/ 140 w 615"/>
                <a:gd name="T81" fmla="*/ 50 h 615"/>
                <a:gd name="T82" fmla="*/ 179 w 615"/>
                <a:gd name="T83" fmla="*/ 29 h 615"/>
                <a:gd name="T84" fmla="*/ 220 w 615"/>
                <a:gd name="T85" fmla="*/ 13 h 615"/>
                <a:gd name="T86" fmla="*/ 263 w 615"/>
                <a:gd name="T87" fmla="*/ 3 h 615"/>
                <a:gd name="T88" fmla="*/ 308 w 615"/>
                <a:gd name="T89" fmla="*/ 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5" h="615">
                  <a:moveTo>
                    <a:pt x="308" y="0"/>
                  </a:moveTo>
                  <a:lnTo>
                    <a:pt x="354" y="3"/>
                  </a:lnTo>
                  <a:lnTo>
                    <a:pt x="397" y="13"/>
                  </a:lnTo>
                  <a:lnTo>
                    <a:pt x="438" y="29"/>
                  </a:lnTo>
                  <a:lnTo>
                    <a:pt x="476" y="50"/>
                  </a:lnTo>
                  <a:lnTo>
                    <a:pt x="510" y="76"/>
                  </a:lnTo>
                  <a:lnTo>
                    <a:pt x="541" y="106"/>
                  </a:lnTo>
                  <a:lnTo>
                    <a:pt x="567" y="141"/>
                  </a:lnTo>
                  <a:lnTo>
                    <a:pt x="587" y="178"/>
                  </a:lnTo>
                  <a:lnTo>
                    <a:pt x="603" y="219"/>
                  </a:lnTo>
                  <a:lnTo>
                    <a:pt x="613" y="263"/>
                  </a:lnTo>
                  <a:lnTo>
                    <a:pt x="615" y="307"/>
                  </a:lnTo>
                  <a:lnTo>
                    <a:pt x="613" y="353"/>
                  </a:lnTo>
                  <a:lnTo>
                    <a:pt x="603" y="397"/>
                  </a:lnTo>
                  <a:lnTo>
                    <a:pt x="587" y="437"/>
                  </a:lnTo>
                  <a:lnTo>
                    <a:pt x="567" y="475"/>
                  </a:lnTo>
                  <a:lnTo>
                    <a:pt x="541" y="509"/>
                  </a:lnTo>
                  <a:lnTo>
                    <a:pt x="510" y="540"/>
                  </a:lnTo>
                  <a:lnTo>
                    <a:pt x="476" y="566"/>
                  </a:lnTo>
                  <a:lnTo>
                    <a:pt x="438" y="586"/>
                  </a:lnTo>
                  <a:lnTo>
                    <a:pt x="397" y="602"/>
                  </a:lnTo>
                  <a:lnTo>
                    <a:pt x="354" y="612"/>
                  </a:lnTo>
                  <a:lnTo>
                    <a:pt x="308" y="615"/>
                  </a:lnTo>
                  <a:lnTo>
                    <a:pt x="263" y="612"/>
                  </a:lnTo>
                  <a:lnTo>
                    <a:pt x="220" y="602"/>
                  </a:lnTo>
                  <a:lnTo>
                    <a:pt x="179" y="586"/>
                  </a:lnTo>
                  <a:lnTo>
                    <a:pt x="140" y="566"/>
                  </a:lnTo>
                  <a:lnTo>
                    <a:pt x="105" y="540"/>
                  </a:lnTo>
                  <a:lnTo>
                    <a:pt x="76" y="509"/>
                  </a:lnTo>
                  <a:lnTo>
                    <a:pt x="50" y="475"/>
                  </a:lnTo>
                  <a:lnTo>
                    <a:pt x="28" y="437"/>
                  </a:lnTo>
                  <a:lnTo>
                    <a:pt x="12" y="397"/>
                  </a:lnTo>
                  <a:lnTo>
                    <a:pt x="4" y="353"/>
                  </a:lnTo>
                  <a:lnTo>
                    <a:pt x="0" y="307"/>
                  </a:lnTo>
                  <a:lnTo>
                    <a:pt x="4" y="263"/>
                  </a:lnTo>
                  <a:lnTo>
                    <a:pt x="12" y="219"/>
                  </a:lnTo>
                  <a:lnTo>
                    <a:pt x="28" y="178"/>
                  </a:lnTo>
                  <a:lnTo>
                    <a:pt x="50" y="141"/>
                  </a:lnTo>
                  <a:lnTo>
                    <a:pt x="76" y="106"/>
                  </a:lnTo>
                  <a:lnTo>
                    <a:pt x="105" y="76"/>
                  </a:lnTo>
                  <a:lnTo>
                    <a:pt x="140" y="50"/>
                  </a:lnTo>
                  <a:lnTo>
                    <a:pt x="179" y="29"/>
                  </a:lnTo>
                  <a:lnTo>
                    <a:pt x="220" y="13"/>
                  </a:lnTo>
                  <a:lnTo>
                    <a:pt x="263" y="3"/>
                  </a:lnTo>
                  <a:lnTo>
                    <a:pt x="30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67" name="Rectangle 66"/>
          <p:cNvSpPr/>
          <p:nvPr/>
        </p:nvSpPr>
        <p:spPr>
          <a:xfrm>
            <a:off x="2948434" y="4776983"/>
            <a:ext cx="1314782" cy="400110"/>
          </a:xfrm>
          <a:prstGeom prst="rect">
            <a:avLst/>
          </a:prstGeom>
        </p:spPr>
        <p:txBody>
          <a:bodyPr wrap="none">
            <a:spAutoFit/>
          </a:bodyPr>
          <a:lstStyle/>
          <a:p>
            <a:pPr algn="ctr"/>
            <a:r>
              <a:rPr lang="en-GB" sz="20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Shopping</a:t>
            </a:r>
            <a:endParaRPr lang="en-GB" sz="2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39" name="Group 38"/>
          <p:cNvGrpSpPr/>
          <p:nvPr/>
        </p:nvGrpSpPr>
        <p:grpSpPr>
          <a:xfrm>
            <a:off x="5236871" y="6382785"/>
            <a:ext cx="930928" cy="709366"/>
            <a:chOff x="6559216" y="2734476"/>
            <a:chExt cx="5175884" cy="3944014"/>
          </a:xfrm>
          <a:solidFill>
            <a:schemeClr val="bg1"/>
          </a:solidFill>
        </p:grpSpPr>
        <p:grpSp>
          <p:nvGrpSpPr>
            <p:cNvPr id="41" name="Group 40"/>
            <p:cNvGrpSpPr/>
            <p:nvPr/>
          </p:nvGrpSpPr>
          <p:grpSpPr>
            <a:xfrm>
              <a:off x="6559216" y="3745152"/>
              <a:ext cx="1504101" cy="2290182"/>
              <a:chOff x="6559216" y="3745152"/>
              <a:chExt cx="1504101" cy="2290182"/>
            </a:xfrm>
            <a:grpFill/>
          </p:grpSpPr>
          <p:sp>
            <p:nvSpPr>
              <p:cNvPr id="56" name="Freeform 7"/>
              <p:cNvSpPr>
                <a:spLocks/>
              </p:cNvSpPr>
              <p:nvPr/>
            </p:nvSpPr>
            <p:spPr bwMode="auto">
              <a:xfrm>
                <a:off x="6576230" y="4197743"/>
                <a:ext cx="340295" cy="479814"/>
              </a:xfrm>
              <a:custGeom>
                <a:avLst/>
                <a:gdLst>
                  <a:gd name="T0" fmla="*/ 22 w 299"/>
                  <a:gd name="T1" fmla="*/ 0 h 423"/>
                  <a:gd name="T2" fmla="*/ 26 w 299"/>
                  <a:gd name="T3" fmla="*/ 2 h 423"/>
                  <a:gd name="T4" fmla="*/ 38 w 299"/>
                  <a:gd name="T5" fmla="*/ 4 h 423"/>
                  <a:gd name="T6" fmla="*/ 55 w 299"/>
                  <a:gd name="T7" fmla="*/ 10 h 423"/>
                  <a:gd name="T8" fmla="*/ 77 w 299"/>
                  <a:gd name="T9" fmla="*/ 18 h 423"/>
                  <a:gd name="T10" fmla="*/ 103 w 299"/>
                  <a:gd name="T11" fmla="*/ 31 h 423"/>
                  <a:gd name="T12" fmla="*/ 131 w 299"/>
                  <a:gd name="T13" fmla="*/ 48 h 423"/>
                  <a:gd name="T14" fmla="*/ 162 w 299"/>
                  <a:gd name="T15" fmla="*/ 67 h 423"/>
                  <a:gd name="T16" fmla="*/ 192 w 299"/>
                  <a:gd name="T17" fmla="*/ 94 h 423"/>
                  <a:gd name="T18" fmla="*/ 223 w 299"/>
                  <a:gd name="T19" fmla="*/ 125 h 423"/>
                  <a:gd name="T20" fmla="*/ 250 w 299"/>
                  <a:gd name="T21" fmla="*/ 163 h 423"/>
                  <a:gd name="T22" fmla="*/ 272 w 299"/>
                  <a:gd name="T23" fmla="*/ 203 h 423"/>
                  <a:gd name="T24" fmla="*/ 288 w 299"/>
                  <a:gd name="T25" fmla="*/ 241 h 423"/>
                  <a:gd name="T26" fmla="*/ 296 w 299"/>
                  <a:gd name="T27" fmla="*/ 279 h 423"/>
                  <a:gd name="T28" fmla="*/ 299 w 299"/>
                  <a:gd name="T29" fmla="*/ 312 h 423"/>
                  <a:gd name="T30" fmla="*/ 299 w 299"/>
                  <a:gd name="T31" fmla="*/ 343 h 423"/>
                  <a:gd name="T32" fmla="*/ 296 w 299"/>
                  <a:gd name="T33" fmla="*/ 370 h 423"/>
                  <a:gd name="T34" fmla="*/ 291 w 299"/>
                  <a:gd name="T35" fmla="*/ 392 h 423"/>
                  <a:gd name="T36" fmla="*/ 287 w 299"/>
                  <a:gd name="T37" fmla="*/ 409 h 423"/>
                  <a:gd name="T38" fmla="*/ 282 w 299"/>
                  <a:gd name="T39" fmla="*/ 419 h 423"/>
                  <a:gd name="T40" fmla="*/ 281 w 299"/>
                  <a:gd name="T41" fmla="*/ 423 h 423"/>
                  <a:gd name="T42" fmla="*/ 277 w 299"/>
                  <a:gd name="T43" fmla="*/ 423 h 423"/>
                  <a:gd name="T44" fmla="*/ 265 w 299"/>
                  <a:gd name="T45" fmla="*/ 420 h 423"/>
                  <a:gd name="T46" fmla="*/ 247 w 299"/>
                  <a:gd name="T47" fmla="*/ 417 h 423"/>
                  <a:gd name="T48" fmla="*/ 223 w 299"/>
                  <a:gd name="T49" fmla="*/ 410 h 423"/>
                  <a:gd name="T50" fmla="*/ 196 w 299"/>
                  <a:gd name="T51" fmla="*/ 400 h 423"/>
                  <a:gd name="T52" fmla="*/ 165 w 299"/>
                  <a:gd name="T53" fmla="*/ 388 h 423"/>
                  <a:gd name="T54" fmla="*/ 134 w 299"/>
                  <a:gd name="T55" fmla="*/ 370 h 423"/>
                  <a:gd name="T56" fmla="*/ 103 w 299"/>
                  <a:gd name="T57" fmla="*/ 346 h 423"/>
                  <a:gd name="T58" fmla="*/ 73 w 299"/>
                  <a:gd name="T59" fmla="*/ 316 h 423"/>
                  <a:gd name="T60" fmla="*/ 45 w 299"/>
                  <a:gd name="T61" fmla="*/ 280 h 423"/>
                  <a:gd name="T62" fmla="*/ 25 w 299"/>
                  <a:gd name="T63" fmla="*/ 244 h 423"/>
                  <a:gd name="T64" fmla="*/ 11 w 299"/>
                  <a:gd name="T65" fmla="*/ 209 h 423"/>
                  <a:gd name="T66" fmla="*/ 4 w 299"/>
                  <a:gd name="T67" fmla="*/ 172 h 423"/>
                  <a:gd name="T68" fmla="*/ 0 w 299"/>
                  <a:gd name="T69" fmla="*/ 139 h 423"/>
                  <a:gd name="T70" fmla="*/ 0 w 299"/>
                  <a:gd name="T71" fmla="*/ 107 h 423"/>
                  <a:gd name="T72" fmla="*/ 2 w 299"/>
                  <a:gd name="T73" fmla="*/ 77 h 423"/>
                  <a:gd name="T74" fmla="*/ 8 w 299"/>
                  <a:gd name="T75" fmla="*/ 52 h 423"/>
                  <a:gd name="T76" fmla="*/ 12 w 299"/>
                  <a:gd name="T77" fmla="*/ 31 h 423"/>
                  <a:gd name="T78" fmla="*/ 18 w 299"/>
                  <a:gd name="T79" fmla="*/ 14 h 423"/>
                  <a:gd name="T80" fmla="*/ 21 w 299"/>
                  <a:gd name="T81" fmla="*/ 4 h 423"/>
                  <a:gd name="T82" fmla="*/ 22 w 299"/>
                  <a:gd name="T83"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9" h="423">
                    <a:moveTo>
                      <a:pt x="22" y="0"/>
                    </a:moveTo>
                    <a:lnTo>
                      <a:pt x="26" y="2"/>
                    </a:lnTo>
                    <a:lnTo>
                      <a:pt x="38" y="4"/>
                    </a:lnTo>
                    <a:lnTo>
                      <a:pt x="55" y="10"/>
                    </a:lnTo>
                    <a:lnTo>
                      <a:pt x="77" y="18"/>
                    </a:lnTo>
                    <a:lnTo>
                      <a:pt x="103" y="31"/>
                    </a:lnTo>
                    <a:lnTo>
                      <a:pt x="131" y="48"/>
                    </a:lnTo>
                    <a:lnTo>
                      <a:pt x="162" y="67"/>
                    </a:lnTo>
                    <a:lnTo>
                      <a:pt x="192" y="94"/>
                    </a:lnTo>
                    <a:lnTo>
                      <a:pt x="223" y="125"/>
                    </a:lnTo>
                    <a:lnTo>
                      <a:pt x="250" y="163"/>
                    </a:lnTo>
                    <a:lnTo>
                      <a:pt x="272" y="203"/>
                    </a:lnTo>
                    <a:lnTo>
                      <a:pt x="288" y="241"/>
                    </a:lnTo>
                    <a:lnTo>
                      <a:pt x="296" y="279"/>
                    </a:lnTo>
                    <a:lnTo>
                      <a:pt x="299" y="312"/>
                    </a:lnTo>
                    <a:lnTo>
                      <a:pt x="299" y="343"/>
                    </a:lnTo>
                    <a:lnTo>
                      <a:pt x="296" y="370"/>
                    </a:lnTo>
                    <a:lnTo>
                      <a:pt x="291" y="392"/>
                    </a:lnTo>
                    <a:lnTo>
                      <a:pt x="287" y="409"/>
                    </a:lnTo>
                    <a:lnTo>
                      <a:pt x="282" y="419"/>
                    </a:lnTo>
                    <a:lnTo>
                      <a:pt x="281" y="423"/>
                    </a:lnTo>
                    <a:lnTo>
                      <a:pt x="277" y="423"/>
                    </a:lnTo>
                    <a:lnTo>
                      <a:pt x="265" y="420"/>
                    </a:lnTo>
                    <a:lnTo>
                      <a:pt x="247" y="417"/>
                    </a:lnTo>
                    <a:lnTo>
                      <a:pt x="223" y="410"/>
                    </a:lnTo>
                    <a:lnTo>
                      <a:pt x="196" y="400"/>
                    </a:lnTo>
                    <a:lnTo>
                      <a:pt x="165" y="388"/>
                    </a:lnTo>
                    <a:lnTo>
                      <a:pt x="134" y="370"/>
                    </a:lnTo>
                    <a:lnTo>
                      <a:pt x="103" y="346"/>
                    </a:lnTo>
                    <a:lnTo>
                      <a:pt x="73" y="316"/>
                    </a:lnTo>
                    <a:lnTo>
                      <a:pt x="45" y="280"/>
                    </a:lnTo>
                    <a:lnTo>
                      <a:pt x="25" y="244"/>
                    </a:lnTo>
                    <a:lnTo>
                      <a:pt x="11" y="209"/>
                    </a:lnTo>
                    <a:lnTo>
                      <a:pt x="4" y="172"/>
                    </a:lnTo>
                    <a:lnTo>
                      <a:pt x="0" y="139"/>
                    </a:lnTo>
                    <a:lnTo>
                      <a:pt x="0" y="107"/>
                    </a:lnTo>
                    <a:lnTo>
                      <a:pt x="2" y="77"/>
                    </a:lnTo>
                    <a:lnTo>
                      <a:pt x="8" y="52"/>
                    </a:lnTo>
                    <a:lnTo>
                      <a:pt x="12" y="31"/>
                    </a:lnTo>
                    <a:lnTo>
                      <a:pt x="18" y="14"/>
                    </a:lnTo>
                    <a:lnTo>
                      <a:pt x="21" y="4"/>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57" name="Freeform 8"/>
              <p:cNvSpPr>
                <a:spLocks/>
              </p:cNvSpPr>
              <p:nvPr/>
            </p:nvSpPr>
            <p:spPr bwMode="auto">
              <a:xfrm>
                <a:off x="7120701" y="4167118"/>
                <a:ext cx="296055" cy="534262"/>
              </a:xfrm>
              <a:custGeom>
                <a:avLst/>
                <a:gdLst>
                  <a:gd name="T0" fmla="*/ 201 w 260"/>
                  <a:gd name="T1" fmla="*/ 0 h 470"/>
                  <a:gd name="T2" fmla="*/ 202 w 260"/>
                  <a:gd name="T3" fmla="*/ 2 h 470"/>
                  <a:gd name="T4" fmla="*/ 209 w 260"/>
                  <a:gd name="T5" fmla="*/ 12 h 470"/>
                  <a:gd name="T6" fmla="*/ 218 w 260"/>
                  <a:gd name="T7" fmla="*/ 26 h 470"/>
                  <a:gd name="T8" fmla="*/ 228 w 260"/>
                  <a:gd name="T9" fmla="*/ 46 h 470"/>
                  <a:gd name="T10" fmla="*/ 238 w 260"/>
                  <a:gd name="T11" fmla="*/ 70 h 470"/>
                  <a:gd name="T12" fmla="*/ 248 w 260"/>
                  <a:gd name="T13" fmla="*/ 98 h 470"/>
                  <a:gd name="T14" fmla="*/ 255 w 260"/>
                  <a:gd name="T15" fmla="*/ 128 h 470"/>
                  <a:gd name="T16" fmla="*/ 260 w 260"/>
                  <a:gd name="T17" fmla="*/ 162 h 470"/>
                  <a:gd name="T18" fmla="*/ 260 w 260"/>
                  <a:gd name="T19" fmla="*/ 198 h 470"/>
                  <a:gd name="T20" fmla="*/ 256 w 260"/>
                  <a:gd name="T21" fmla="*/ 238 h 470"/>
                  <a:gd name="T22" fmla="*/ 246 w 260"/>
                  <a:gd name="T23" fmla="*/ 277 h 470"/>
                  <a:gd name="T24" fmla="*/ 229 w 260"/>
                  <a:gd name="T25" fmla="*/ 315 h 470"/>
                  <a:gd name="T26" fmla="*/ 209 w 260"/>
                  <a:gd name="T27" fmla="*/ 348 h 470"/>
                  <a:gd name="T28" fmla="*/ 187 w 260"/>
                  <a:gd name="T29" fmla="*/ 376 h 470"/>
                  <a:gd name="T30" fmla="*/ 164 w 260"/>
                  <a:gd name="T31" fmla="*/ 400 h 470"/>
                  <a:gd name="T32" fmla="*/ 140 w 260"/>
                  <a:gd name="T33" fmla="*/ 421 h 470"/>
                  <a:gd name="T34" fmla="*/ 116 w 260"/>
                  <a:gd name="T35" fmla="*/ 436 h 470"/>
                  <a:gd name="T36" fmla="*/ 95 w 260"/>
                  <a:gd name="T37" fmla="*/ 449 h 470"/>
                  <a:gd name="T38" fmla="*/ 77 w 260"/>
                  <a:gd name="T39" fmla="*/ 459 h 470"/>
                  <a:gd name="T40" fmla="*/ 62 w 260"/>
                  <a:gd name="T41" fmla="*/ 466 h 470"/>
                  <a:gd name="T42" fmla="*/ 54 w 260"/>
                  <a:gd name="T43" fmla="*/ 468 h 470"/>
                  <a:gd name="T44" fmla="*/ 50 w 260"/>
                  <a:gd name="T45" fmla="*/ 470 h 470"/>
                  <a:gd name="T46" fmla="*/ 48 w 260"/>
                  <a:gd name="T47" fmla="*/ 467 h 470"/>
                  <a:gd name="T48" fmla="*/ 43 w 260"/>
                  <a:gd name="T49" fmla="*/ 460 h 470"/>
                  <a:gd name="T50" fmla="*/ 36 w 260"/>
                  <a:gd name="T51" fmla="*/ 447 h 470"/>
                  <a:gd name="T52" fmla="*/ 27 w 260"/>
                  <a:gd name="T53" fmla="*/ 431 h 470"/>
                  <a:gd name="T54" fmla="*/ 17 w 260"/>
                  <a:gd name="T55" fmla="*/ 410 h 470"/>
                  <a:gd name="T56" fmla="*/ 10 w 260"/>
                  <a:gd name="T57" fmla="*/ 384 h 470"/>
                  <a:gd name="T58" fmla="*/ 3 w 260"/>
                  <a:gd name="T59" fmla="*/ 355 h 470"/>
                  <a:gd name="T60" fmla="*/ 0 w 260"/>
                  <a:gd name="T61" fmla="*/ 323 h 470"/>
                  <a:gd name="T62" fmla="*/ 0 w 260"/>
                  <a:gd name="T63" fmla="*/ 288 h 470"/>
                  <a:gd name="T64" fmla="*/ 6 w 260"/>
                  <a:gd name="T65" fmla="*/ 250 h 470"/>
                  <a:gd name="T66" fmla="*/ 17 w 260"/>
                  <a:gd name="T67" fmla="*/ 210 h 470"/>
                  <a:gd name="T68" fmla="*/ 36 w 260"/>
                  <a:gd name="T69" fmla="*/ 168 h 470"/>
                  <a:gd name="T70" fmla="*/ 58 w 260"/>
                  <a:gd name="T71" fmla="*/ 130 h 470"/>
                  <a:gd name="T72" fmla="*/ 81 w 260"/>
                  <a:gd name="T73" fmla="*/ 98 h 470"/>
                  <a:gd name="T74" fmla="*/ 105 w 260"/>
                  <a:gd name="T75" fmla="*/ 71 h 470"/>
                  <a:gd name="T76" fmla="*/ 129 w 260"/>
                  <a:gd name="T77" fmla="*/ 49 h 470"/>
                  <a:gd name="T78" fmla="*/ 151 w 260"/>
                  <a:gd name="T79" fmla="*/ 30 h 470"/>
                  <a:gd name="T80" fmla="*/ 171 w 260"/>
                  <a:gd name="T81" fmla="*/ 16 h 470"/>
                  <a:gd name="T82" fmla="*/ 187 w 260"/>
                  <a:gd name="T83" fmla="*/ 7 h 470"/>
                  <a:gd name="T84" fmla="*/ 197 w 260"/>
                  <a:gd name="T85" fmla="*/ 1 h 470"/>
                  <a:gd name="T86" fmla="*/ 201 w 260"/>
                  <a:gd name="T87"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0" h="470">
                    <a:moveTo>
                      <a:pt x="201" y="0"/>
                    </a:moveTo>
                    <a:lnTo>
                      <a:pt x="202" y="2"/>
                    </a:lnTo>
                    <a:lnTo>
                      <a:pt x="209" y="12"/>
                    </a:lnTo>
                    <a:lnTo>
                      <a:pt x="218" y="26"/>
                    </a:lnTo>
                    <a:lnTo>
                      <a:pt x="228" y="46"/>
                    </a:lnTo>
                    <a:lnTo>
                      <a:pt x="238" y="70"/>
                    </a:lnTo>
                    <a:lnTo>
                      <a:pt x="248" y="98"/>
                    </a:lnTo>
                    <a:lnTo>
                      <a:pt x="255" y="128"/>
                    </a:lnTo>
                    <a:lnTo>
                      <a:pt x="260" y="162"/>
                    </a:lnTo>
                    <a:lnTo>
                      <a:pt x="260" y="198"/>
                    </a:lnTo>
                    <a:lnTo>
                      <a:pt x="256" y="238"/>
                    </a:lnTo>
                    <a:lnTo>
                      <a:pt x="246" y="277"/>
                    </a:lnTo>
                    <a:lnTo>
                      <a:pt x="229" y="315"/>
                    </a:lnTo>
                    <a:lnTo>
                      <a:pt x="209" y="348"/>
                    </a:lnTo>
                    <a:lnTo>
                      <a:pt x="187" y="376"/>
                    </a:lnTo>
                    <a:lnTo>
                      <a:pt x="164" y="400"/>
                    </a:lnTo>
                    <a:lnTo>
                      <a:pt x="140" y="421"/>
                    </a:lnTo>
                    <a:lnTo>
                      <a:pt x="116" y="436"/>
                    </a:lnTo>
                    <a:lnTo>
                      <a:pt x="95" y="449"/>
                    </a:lnTo>
                    <a:lnTo>
                      <a:pt x="77" y="459"/>
                    </a:lnTo>
                    <a:lnTo>
                      <a:pt x="62" y="466"/>
                    </a:lnTo>
                    <a:lnTo>
                      <a:pt x="54" y="468"/>
                    </a:lnTo>
                    <a:lnTo>
                      <a:pt x="50" y="470"/>
                    </a:lnTo>
                    <a:lnTo>
                      <a:pt x="48" y="467"/>
                    </a:lnTo>
                    <a:lnTo>
                      <a:pt x="43" y="460"/>
                    </a:lnTo>
                    <a:lnTo>
                      <a:pt x="36" y="447"/>
                    </a:lnTo>
                    <a:lnTo>
                      <a:pt x="27" y="431"/>
                    </a:lnTo>
                    <a:lnTo>
                      <a:pt x="17" y="410"/>
                    </a:lnTo>
                    <a:lnTo>
                      <a:pt x="10" y="384"/>
                    </a:lnTo>
                    <a:lnTo>
                      <a:pt x="3" y="355"/>
                    </a:lnTo>
                    <a:lnTo>
                      <a:pt x="0" y="323"/>
                    </a:lnTo>
                    <a:lnTo>
                      <a:pt x="0" y="288"/>
                    </a:lnTo>
                    <a:lnTo>
                      <a:pt x="6" y="250"/>
                    </a:lnTo>
                    <a:lnTo>
                      <a:pt x="17" y="210"/>
                    </a:lnTo>
                    <a:lnTo>
                      <a:pt x="36" y="168"/>
                    </a:lnTo>
                    <a:lnTo>
                      <a:pt x="58" y="130"/>
                    </a:lnTo>
                    <a:lnTo>
                      <a:pt x="81" y="98"/>
                    </a:lnTo>
                    <a:lnTo>
                      <a:pt x="105" y="71"/>
                    </a:lnTo>
                    <a:lnTo>
                      <a:pt x="129" y="49"/>
                    </a:lnTo>
                    <a:lnTo>
                      <a:pt x="151" y="30"/>
                    </a:lnTo>
                    <a:lnTo>
                      <a:pt x="171" y="16"/>
                    </a:lnTo>
                    <a:lnTo>
                      <a:pt x="187" y="7"/>
                    </a:lnTo>
                    <a:lnTo>
                      <a:pt x="197" y="1"/>
                    </a:lnTo>
                    <a:lnTo>
                      <a:pt x="2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58" name="Freeform 9"/>
              <p:cNvSpPr>
                <a:spLocks/>
              </p:cNvSpPr>
              <p:nvPr/>
            </p:nvSpPr>
            <p:spPr bwMode="auto">
              <a:xfrm>
                <a:off x="7233000" y="4626514"/>
                <a:ext cx="279042" cy="551277"/>
              </a:xfrm>
              <a:custGeom>
                <a:avLst/>
                <a:gdLst>
                  <a:gd name="T0" fmla="*/ 160 w 246"/>
                  <a:gd name="T1" fmla="*/ 0 h 486"/>
                  <a:gd name="T2" fmla="*/ 163 w 246"/>
                  <a:gd name="T3" fmla="*/ 2 h 486"/>
                  <a:gd name="T4" fmla="*/ 168 w 246"/>
                  <a:gd name="T5" fmla="*/ 9 h 486"/>
                  <a:gd name="T6" fmla="*/ 177 w 246"/>
                  <a:gd name="T7" fmla="*/ 20 h 486"/>
                  <a:gd name="T8" fmla="*/ 188 w 246"/>
                  <a:gd name="T9" fmla="*/ 35 h 486"/>
                  <a:gd name="T10" fmla="*/ 201 w 246"/>
                  <a:gd name="T11" fmla="*/ 55 h 486"/>
                  <a:gd name="T12" fmla="*/ 212 w 246"/>
                  <a:gd name="T13" fmla="*/ 77 h 486"/>
                  <a:gd name="T14" fmla="*/ 225 w 246"/>
                  <a:gd name="T15" fmla="*/ 103 h 486"/>
                  <a:gd name="T16" fmla="*/ 235 w 246"/>
                  <a:gd name="T17" fmla="*/ 131 h 486"/>
                  <a:gd name="T18" fmla="*/ 242 w 246"/>
                  <a:gd name="T19" fmla="*/ 163 h 486"/>
                  <a:gd name="T20" fmla="*/ 246 w 246"/>
                  <a:gd name="T21" fmla="*/ 196 h 486"/>
                  <a:gd name="T22" fmla="*/ 246 w 246"/>
                  <a:gd name="T23" fmla="*/ 231 h 486"/>
                  <a:gd name="T24" fmla="*/ 240 w 246"/>
                  <a:gd name="T25" fmla="*/ 269 h 486"/>
                  <a:gd name="T26" fmla="*/ 229 w 246"/>
                  <a:gd name="T27" fmla="*/ 308 h 486"/>
                  <a:gd name="T28" fmla="*/ 215 w 246"/>
                  <a:gd name="T29" fmla="*/ 345 h 486"/>
                  <a:gd name="T30" fmla="*/ 197 w 246"/>
                  <a:gd name="T31" fmla="*/ 375 h 486"/>
                  <a:gd name="T32" fmla="*/ 175 w 246"/>
                  <a:gd name="T33" fmla="*/ 402 h 486"/>
                  <a:gd name="T34" fmla="*/ 156 w 246"/>
                  <a:gd name="T35" fmla="*/ 426 h 486"/>
                  <a:gd name="T36" fmla="*/ 134 w 246"/>
                  <a:gd name="T37" fmla="*/ 444 h 486"/>
                  <a:gd name="T38" fmla="*/ 115 w 246"/>
                  <a:gd name="T39" fmla="*/ 459 h 486"/>
                  <a:gd name="T40" fmla="*/ 98 w 246"/>
                  <a:gd name="T41" fmla="*/ 472 h 486"/>
                  <a:gd name="T42" fmla="*/ 85 w 246"/>
                  <a:gd name="T43" fmla="*/ 480 h 486"/>
                  <a:gd name="T44" fmla="*/ 76 w 246"/>
                  <a:gd name="T45" fmla="*/ 485 h 486"/>
                  <a:gd name="T46" fmla="*/ 74 w 246"/>
                  <a:gd name="T47" fmla="*/ 486 h 486"/>
                  <a:gd name="T48" fmla="*/ 71 w 246"/>
                  <a:gd name="T49" fmla="*/ 485 h 486"/>
                  <a:gd name="T50" fmla="*/ 64 w 246"/>
                  <a:gd name="T51" fmla="*/ 478 h 486"/>
                  <a:gd name="T52" fmla="*/ 55 w 246"/>
                  <a:gd name="T53" fmla="*/ 465 h 486"/>
                  <a:gd name="T54" fmla="*/ 44 w 246"/>
                  <a:gd name="T55" fmla="*/ 450 h 486"/>
                  <a:gd name="T56" fmla="*/ 33 w 246"/>
                  <a:gd name="T57" fmla="*/ 430 h 486"/>
                  <a:gd name="T58" fmla="*/ 21 w 246"/>
                  <a:gd name="T59" fmla="*/ 406 h 486"/>
                  <a:gd name="T60" fmla="*/ 11 w 246"/>
                  <a:gd name="T61" fmla="*/ 378 h 486"/>
                  <a:gd name="T62" fmla="*/ 4 w 246"/>
                  <a:gd name="T63" fmla="*/ 347 h 486"/>
                  <a:gd name="T64" fmla="*/ 0 w 246"/>
                  <a:gd name="T65" fmla="*/ 312 h 486"/>
                  <a:gd name="T66" fmla="*/ 0 w 246"/>
                  <a:gd name="T67" fmla="*/ 273 h 486"/>
                  <a:gd name="T68" fmla="*/ 6 w 246"/>
                  <a:gd name="T69" fmla="*/ 233 h 486"/>
                  <a:gd name="T70" fmla="*/ 17 w 246"/>
                  <a:gd name="T71" fmla="*/ 191 h 486"/>
                  <a:gd name="T72" fmla="*/ 33 w 246"/>
                  <a:gd name="T73" fmla="*/ 154 h 486"/>
                  <a:gd name="T74" fmla="*/ 50 w 246"/>
                  <a:gd name="T75" fmla="*/ 122 h 486"/>
                  <a:gd name="T76" fmla="*/ 68 w 246"/>
                  <a:gd name="T77" fmla="*/ 93 h 486"/>
                  <a:gd name="T78" fmla="*/ 86 w 246"/>
                  <a:gd name="T79" fmla="*/ 68 h 486"/>
                  <a:gd name="T80" fmla="*/ 105 w 246"/>
                  <a:gd name="T81" fmla="*/ 47 h 486"/>
                  <a:gd name="T82" fmla="*/ 122 w 246"/>
                  <a:gd name="T83" fmla="*/ 30 h 486"/>
                  <a:gd name="T84" fmla="*/ 137 w 246"/>
                  <a:gd name="T85" fmla="*/ 17 h 486"/>
                  <a:gd name="T86" fmla="*/ 149 w 246"/>
                  <a:gd name="T87" fmla="*/ 7 h 486"/>
                  <a:gd name="T88" fmla="*/ 157 w 246"/>
                  <a:gd name="T89" fmla="*/ 2 h 486"/>
                  <a:gd name="T90" fmla="*/ 160 w 246"/>
                  <a:gd name="T91" fmla="*/ 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486">
                    <a:moveTo>
                      <a:pt x="160" y="0"/>
                    </a:moveTo>
                    <a:lnTo>
                      <a:pt x="163" y="2"/>
                    </a:lnTo>
                    <a:lnTo>
                      <a:pt x="168" y="9"/>
                    </a:lnTo>
                    <a:lnTo>
                      <a:pt x="177" y="20"/>
                    </a:lnTo>
                    <a:lnTo>
                      <a:pt x="188" y="35"/>
                    </a:lnTo>
                    <a:lnTo>
                      <a:pt x="201" y="55"/>
                    </a:lnTo>
                    <a:lnTo>
                      <a:pt x="212" y="77"/>
                    </a:lnTo>
                    <a:lnTo>
                      <a:pt x="225" y="103"/>
                    </a:lnTo>
                    <a:lnTo>
                      <a:pt x="235" y="131"/>
                    </a:lnTo>
                    <a:lnTo>
                      <a:pt x="242" y="163"/>
                    </a:lnTo>
                    <a:lnTo>
                      <a:pt x="246" y="196"/>
                    </a:lnTo>
                    <a:lnTo>
                      <a:pt x="246" y="231"/>
                    </a:lnTo>
                    <a:lnTo>
                      <a:pt x="240" y="269"/>
                    </a:lnTo>
                    <a:lnTo>
                      <a:pt x="229" y="308"/>
                    </a:lnTo>
                    <a:lnTo>
                      <a:pt x="215" y="345"/>
                    </a:lnTo>
                    <a:lnTo>
                      <a:pt x="197" y="375"/>
                    </a:lnTo>
                    <a:lnTo>
                      <a:pt x="175" y="402"/>
                    </a:lnTo>
                    <a:lnTo>
                      <a:pt x="156" y="426"/>
                    </a:lnTo>
                    <a:lnTo>
                      <a:pt x="134" y="444"/>
                    </a:lnTo>
                    <a:lnTo>
                      <a:pt x="115" y="459"/>
                    </a:lnTo>
                    <a:lnTo>
                      <a:pt x="98" y="472"/>
                    </a:lnTo>
                    <a:lnTo>
                      <a:pt x="85" y="480"/>
                    </a:lnTo>
                    <a:lnTo>
                      <a:pt x="76" y="485"/>
                    </a:lnTo>
                    <a:lnTo>
                      <a:pt x="74" y="486"/>
                    </a:lnTo>
                    <a:lnTo>
                      <a:pt x="71" y="485"/>
                    </a:lnTo>
                    <a:lnTo>
                      <a:pt x="64" y="478"/>
                    </a:lnTo>
                    <a:lnTo>
                      <a:pt x="55" y="465"/>
                    </a:lnTo>
                    <a:lnTo>
                      <a:pt x="44" y="450"/>
                    </a:lnTo>
                    <a:lnTo>
                      <a:pt x="33" y="430"/>
                    </a:lnTo>
                    <a:lnTo>
                      <a:pt x="21" y="406"/>
                    </a:lnTo>
                    <a:lnTo>
                      <a:pt x="11" y="378"/>
                    </a:lnTo>
                    <a:lnTo>
                      <a:pt x="4" y="347"/>
                    </a:lnTo>
                    <a:lnTo>
                      <a:pt x="0" y="312"/>
                    </a:lnTo>
                    <a:lnTo>
                      <a:pt x="0" y="273"/>
                    </a:lnTo>
                    <a:lnTo>
                      <a:pt x="6" y="233"/>
                    </a:lnTo>
                    <a:lnTo>
                      <a:pt x="17" y="191"/>
                    </a:lnTo>
                    <a:lnTo>
                      <a:pt x="33" y="154"/>
                    </a:lnTo>
                    <a:lnTo>
                      <a:pt x="50" y="122"/>
                    </a:lnTo>
                    <a:lnTo>
                      <a:pt x="68" y="93"/>
                    </a:lnTo>
                    <a:lnTo>
                      <a:pt x="86" y="68"/>
                    </a:lnTo>
                    <a:lnTo>
                      <a:pt x="105" y="47"/>
                    </a:lnTo>
                    <a:lnTo>
                      <a:pt x="122" y="30"/>
                    </a:lnTo>
                    <a:lnTo>
                      <a:pt x="137" y="17"/>
                    </a:lnTo>
                    <a:lnTo>
                      <a:pt x="149" y="7"/>
                    </a:lnTo>
                    <a:lnTo>
                      <a:pt x="157" y="2"/>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59" name="Freeform 10"/>
              <p:cNvSpPr>
                <a:spLocks/>
              </p:cNvSpPr>
              <p:nvPr/>
            </p:nvSpPr>
            <p:spPr bwMode="auto">
              <a:xfrm>
                <a:off x="7495026" y="4932779"/>
                <a:ext cx="272236" cy="558083"/>
              </a:xfrm>
              <a:custGeom>
                <a:avLst/>
                <a:gdLst>
                  <a:gd name="T0" fmla="*/ 133 w 242"/>
                  <a:gd name="T1" fmla="*/ 0 h 492"/>
                  <a:gd name="T2" fmla="*/ 136 w 242"/>
                  <a:gd name="T3" fmla="*/ 1 h 492"/>
                  <a:gd name="T4" fmla="*/ 143 w 242"/>
                  <a:gd name="T5" fmla="*/ 8 h 492"/>
                  <a:gd name="T6" fmla="*/ 153 w 242"/>
                  <a:gd name="T7" fmla="*/ 18 h 492"/>
                  <a:gd name="T8" fmla="*/ 166 w 242"/>
                  <a:gd name="T9" fmla="*/ 32 h 492"/>
                  <a:gd name="T10" fmla="*/ 180 w 242"/>
                  <a:gd name="T11" fmla="*/ 50 h 492"/>
                  <a:gd name="T12" fmla="*/ 194 w 242"/>
                  <a:gd name="T13" fmla="*/ 71 h 492"/>
                  <a:gd name="T14" fmla="*/ 208 w 242"/>
                  <a:gd name="T15" fmla="*/ 95 h 492"/>
                  <a:gd name="T16" fmla="*/ 221 w 242"/>
                  <a:gd name="T17" fmla="*/ 123 h 492"/>
                  <a:gd name="T18" fmla="*/ 231 w 242"/>
                  <a:gd name="T19" fmla="*/ 152 h 492"/>
                  <a:gd name="T20" fmla="*/ 239 w 242"/>
                  <a:gd name="T21" fmla="*/ 186 h 492"/>
                  <a:gd name="T22" fmla="*/ 242 w 242"/>
                  <a:gd name="T23" fmla="*/ 221 h 492"/>
                  <a:gd name="T24" fmla="*/ 240 w 242"/>
                  <a:gd name="T25" fmla="*/ 258 h 492"/>
                  <a:gd name="T26" fmla="*/ 232 w 242"/>
                  <a:gd name="T27" fmla="*/ 299 h 492"/>
                  <a:gd name="T28" fmla="*/ 221 w 242"/>
                  <a:gd name="T29" fmla="*/ 337 h 492"/>
                  <a:gd name="T30" fmla="*/ 205 w 242"/>
                  <a:gd name="T31" fmla="*/ 369 h 492"/>
                  <a:gd name="T32" fmla="*/ 188 w 242"/>
                  <a:gd name="T33" fmla="*/ 398 h 492"/>
                  <a:gd name="T34" fmla="*/ 170 w 242"/>
                  <a:gd name="T35" fmla="*/ 422 h 492"/>
                  <a:gd name="T36" fmla="*/ 150 w 242"/>
                  <a:gd name="T37" fmla="*/ 444 h 492"/>
                  <a:gd name="T38" fmla="*/ 133 w 242"/>
                  <a:gd name="T39" fmla="*/ 461 h 492"/>
                  <a:gd name="T40" fmla="*/ 117 w 242"/>
                  <a:gd name="T41" fmla="*/ 474 h 492"/>
                  <a:gd name="T42" fmla="*/ 105 w 242"/>
                  <a:gd name="T43" fmla="*/ 484 h 492"/>
                  <a:gd name="T44" fmla="*/ 96 w 242"/>
                  <a:gd name="T45" fmla="*/ 489 h 492"/>
                  <a:gd name="T46" fmla="*/ 93 w 242"/>
                  <a:gd name="T47" fmla="*/ 492 h 492"/>
                  <a:gd name="T48" fmla="*/ 91 w 242"/>
                  <a:gd name="T49" fmla="*/ 489 h 492"/>
                  <a:gd name="T50" fmla="*/ 84 w 242"/>
                  <a:gd name="T51" fmla="*/ 482 h 492"/>
                  <a:gd name="T52" fmla="*/ 74 w 242"/>
                  <a:gd name="T53" fmla="*/ 472 h 492"/>
                  <a:gd name="T54" fmla="*/ 61 w 242"/>
                  <a:gd name="T55" fmla="*/ 457 h 492"/>
                  <a:gd name="T56" fmla="*/ 48 w 242"/>
                  <a:gd name="T57" fmla="*/ 439 h 492"/>
                  <a:gd name="T58" fmla="*/ 34 w 242"/>
                  <a:gd name="T59" fmla="*/ 416 h 492"/>
                  <a:gd name="T60" fmla="*/ 21 w 242"/>
                  <a:gd name="T61" fmla="*/ 390 h 492"/>
                  <a:gd name="T62" fmla="*/ 11 w 242"/>
                  <a:gd name="T63" fmla="*/ 359 h 492"/>
                  <a:gd name="T64" fmla="*/ 4 w 242"/>
                  <a:gd name="T65" fmla="*/ 324 h 492"/>
                  <a:gd name="T66" fmla="*/ 0 w 242"/>
                  <a:gd name="T67" fmla="*/ 286 h 492"/>
                  <a:gd name="T68" fmla="*/ 3 w 242"/>
                  <a:gd name="T69" fmla="*/ 244 h 492"/>
                  <a:gd name="T70" fmla="*/ 10 w 242"/>
                  <a:gd name="T71" fmla="*/ 202 h 492"/>
                  <a:gd name="T72" fmla="*/ 21 w 242"/>
                  <a:gd name="T73" fmla="*/ 165 h 492"/>
                  <a:gd name="T74" fmla="*/ 34 w 242"/>
                  <a:gd name="T75" fmla="*/ 130 h 492"/>
                  <a:gd name="T76" fmla="*/ 50 w 242"/>
                  <a:gd name="T77" fmla="*/ 100 h 492"/>
                  <a:gd name="T78" fmla="*/ 67 w 242"/>
                  <a:gd name="T79" fmla="*/ 74 h 492"/>
                  <a:gd name="T80" fmla="*/ 84 w 242"/>
                  <a:gd name="T81" fmla="*/ 51 h 492"/>
                  <a:gd name="T82" fmla="*/ 99 w 242"/>
                  <a:gd name="T83" fmla="*/ 32 h 492"/>
                  <a:gd name="T84" fmla="*/ 113 w 242"/>
                  <a:gd name="T85" fmla="*/ 18 h 492"/>
                  <a:gd name="T86" fmla="*/ 123 w 242"/>
                  <a:gd name="T87" fmla="*/ 8 h 492"/>
                  <a:gd name="T88" fmla="*/ 130 w 242"/>
                  <a:gd name="T89" fmla="*/ 1 h 492"/>
                  <a:gd name="T90" fmla="*/ 133 w 242"/>
                  <a:gd name="T91"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2" h="492">
                    <a:moveTo>
                      <a:pt x="133" y="0"/>
                    </a:moveTo>
                    <a:lnTo>
                      <a:pt x="136" y="1"/>
                    </a:lnTo>
                    <a:lnTo>
                      <a:pt x="143" y="8"/>
                    </a:lnTo>
                    <a:lnTo>
                      <a:pt x="153" y="18"/>
                    </a:lnTo>
                    <a:lnTo>
                      <a:pt x="166" y="32"/>
                    </a:lnTo>
                    <a:lnTo>
                      <a:pt x="180" y="50"/>
                    </a:lnTo>
                    <a:lnTo>
                      <a:pt x="194" y="71"/>
                    </a:lnTo>
                    <a:lnTo>
                      <a:pt x="208" y="95"/>
                    </a:lnTo>
                    <a:lnTo>
                      <a:pt x="221" y="123"/>
                    </a:lnTo>
                    <a:lnTo>
                      <a:pt x="231" y="152"/>
                    </a:lnTo>
                    <a:lnTo>
                      <a:pt x="239" y="186"/>
                    </a:lnTo>
                    <a:lnTo>
                      <a:pt x="242" y="221"/>
                    </a:lnTo>
                    <a:lnTo>
                      <a:pt x="240" y="258"/>
                    </a:lnTo>
                    <a:lnTo>
                      <a:pt x="232" y="299"/>
                    </a:lnTo>
                    <a:lnTo>
                      <a:pt x="221" y="337"/>
                    </a:lnTo>
                    <a:lnTo>
                      <a:pt x="205" y="369"/>
                    </a:lnTo>
                    <a:lnTo>
                      <a:pt x="188" y="398"/>
                    </a:lnTo>
                    <a:lnTo>
                      <a:pt x="170" y="422"/>
                    </a:lnTo>
                    <a:lnTo>
                      <a:pt x="150" y="444"/>
                    </a:lnTo>
                    <a:lnTo>
                      <a:pt x="133" y="461"/>
                    </a:lnTo>
                    <a:lnTo>
                      <a:pt x="117" y="474"/>
                    </a:lnTo>
                    <a:lnTo>
                      <a:pt x="105" y="484"/>
                    </a:lnTo>
                    <a:lnTo>
                      <a:pt x="96" y="489"/>
                    </a:lnTo>
                    <a:lnTo>
                      <a:pt x="93" y="492"/>
                    </a:lnTo>
                    <a:lnTo>
                      <a:pt x="91" y="489"/>
                    </a:lnTo>
                    <a:lnTo>
                      <a:pt x="84" y="482"/>
                    </a:lnTo>
                    <a:lnTo>
                      <a:pt x="74" y="472"/>
                    </a:lnTo>
                    <a:lnTo>
                      <a:pt x="61" y="457"/>
                    </a:lnTo>
                    <a:lnTo>
                      <a:pt x="48" y="439"/>
                    </a:lnTo>
                    <a:lnTo>
                      <a:pt x="34" y="416"/>
                    </a:lnTo>
                    <a:lnTo>
                      <a:pt x="21" y="390"/>
                    </a:lnTo>
                    <a:lnTo>
                      <a:pt x="11" y="359"/>
                    </a:lnTo>
                    <a:lnTo>
                      <a:pt x="4" y="324"/>
                    </a:lnTo>
                    <a:lnTo>
                      <a:pt x="0" y="286"/>
                    </a:lnTo>
                    <a:lnTo>
                      <a:pt x="3" y="244"/>
                    </a:lnTo>
                    <a:lnTo>
                      <a:pt x="10" y="202"/>
                    </a:lnTo>
                    <a:lnTo>
                      <a:pt x="21" y="165"/>
                    </a:lnTo>
                    <a:lnTo>
                      <a:pt x="34" y="130"/>
                    </a:lnTo>
                    <a:lnTo>
                      <a:pt x="50" y="100"/>
                    </a:lnTo>
                    <a:lnTo>
                      <a:pt x="67" y="74"/>
                    </a:lnTo>
                    <a:lnTo>
                      <a:pt x="84" y="51"/>
                    </a:lnTo>
                    <a:lnTo>
                      <a:pt x="99" y="32"/>
                    </a:lnTo>
                    <a:lnTo>
                      <a:pt x="113" y="18"/>
                    </a:lnTo>
                    <a:lnTo>
                      <a:pt x="123" y="8"/>
                    </a:lnTo>
                    <a:lnTo>
                      <a:pt x="130" y="1"/>
                    </a:lnTo>
                    <a:lnTo>
                      <a:pt x="1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60" name="Freeform 11"/>
              <p:cNvSpPr>
                <a:spLocks/>
              </p:cNvSpPr>
              <p:nvPr/>
            </p:nvSpPr>
            <p:spPr bwMode="auto">
              <a:xfrm>
                <a:off x="7787679" y="5239045"/>
                <a:ext cx="275638" cy="547873"/>
              </a:xfrm>
              <a:custGeom>
                <a:avLst/>
                <a:gdLst>
                  <a:gd name="T0" fmla="*/ 59 w 242"/>
                  <a:gd name="T1" fmla="*/ 0 h 484"/>
                  <a:gd name="T2" fmla="*/ 63 w 242"/>
                  <a:gd name="T3" fmla="*/ 2 h 484"/>
                  <a:gd name="T4" fmla="*/ 72 w 242"/>
                  <a:gd name="T5" fmla="*/ 7 h 484"/>
                  <a:gd name="T6" fmla="*/ 87 w 242"/>
                  <a:gd name="T7" fmla="*/ 16 h 484"/>
                  <a:gd name="T8" fmla="*/ 106 w 242"/>
                  <a:gd name="T9" fmla="*/ 27 h 484"/>
                  <a:gd name="T10" fmla="*/ 127 w 242"/>
                  <a:gd name="T11" fmla="*/ 42 h 484"/>
                  <a:gd name="T12" fmla="*/ 148 w 242"/>
                  <a:gd name="T13" fmla="*/ 62 h 484"/>
                  <a:gd name="T14" fmla="*/ 171 w 242"/>
                  <a:gd name="T15" fmla="*/ 86 h 484"/>
                  <a:gd name="T16" fmla="*/ 192 w 242"/>
                  <a:gd name="T17" fmla="*/ 112 h 484"/>
                  <a:gd name="T18" fmla="*/ 212 w 242"/>
                  <a:gd name="T19" fmla="*/ 144 h 484"/>
                  <a:gd name="T20" fmla="*/ 227 w 242"/>
                  <a:gd name="T21" fmla="*/ 179 h 484"/>
                  <a:gd name="T22" fmla="*/ 237 w 242"/>
                  <a:gd name="T23" fmla="*/ 220 h 484"/>
                  <a:gd name="T24" fmla="*/ 242 w 242"/>
                  <a:gd name="T25" fmla="*/ 260 h 484"/>
                  <a:gd name="T26" fmla="*/ 242 w 242"/>
                  <a:gd name="T27" fmla="*/ 298 h 484"/>
                  <a:gd name="T28" fmla="*/ 236 w 242"/>
                  <a:gd name="T29" fmla="*/ 335 h 484"/>
                  <a:gd name="T30" fmla="*/ 227 w 242"/>
                  <a:gd name="T31" fmla="*/ 367 h 484"/>
                  <a:gd name="T32" fmla="*/ 218 w 242"/>
                  <a:gd name="T33" fmla="*/ 396 h 484"/>
                  <a:gd name="T34" fmla="*/ 205 w 242"/>
                  <a:gd name="T35" fmla="*/ 421 h 484"/>
                  <a:gd name="T36" fmla="*/ 194 w 242"/>
                  <a:gd name="T37" fmla="*/ 444 h 484"/>
                  <a:gd name="T38" fmla="*/ 182 w 242"/>
                  <a:gd name="T39" fmla="*/ 461 h 484"/>
                  <a:gd name="T40" fmla="*/ 172 w 242"/>
                  <a:gd name="T41" fmla="*/ 473 h 484"/>
                  <a:gd name="T42" fmla="*/ 167 w 242"/>
                  <a:gd name="T43" fmla="*/ 482 h 484"/>
                  <a:gd name="T44" fmla="*/ 164 w 242"/>
                  <a:gd name="T45" fmla="*/ 484 h 484"/>
                  <a:gd name="T46" fmla="*/ 161 w 242"/>
                  <a:gd name="T47" fmla="*/ 483 h 484"/>
                  <a:gd name="T48" fmla="*/ 153 w 242"/>
                  <a:gd name="T49" fmla="*/ 479 h 484"/>
                  <a:gd name="T50" fmla="*/ 140 w 242"/>
                  <a:gd name="T51" fmla="*/ 470 h 484"/>
                  <a:gd name="T52" fmla="*/ 123 w 242"/>
                  <a:gd name="T53" fmla="*/ 461 h 484"/>
                  <a:gd name="T54" fmla="*/ 104 w 242"/>
                  <a:gd name="T55" fmla="*/ 447 h 484"/>
                  <a:gd name="T56" fmla="*/ 86 w 242"/>
                  <a:gd name="T57" fmla="*/ 428 h 484"/>
                  <a:gd name="T58" fmla="*/ 66 w 242"/>
                  <a:gd name="T59" fmla="*/ 406 h 484"/>
                  <a:gd name="T60" fmla="*/ 46 w 242"/>
                  <a:gd name="T61" fmla="*/ 379 h 484"/>
                  <a:gd name="T62" fmla="*/ 30 w 242"/>
                  <a:gd name="T63" fmla="*/ 349 h 484"/>
                  <a:gd name="T64" fmla="*/ 15 w 242"/>
                  <a:gd name="T65" fmla="*/ 314 h 484"/>
                  <a:gd name="T66" fmla="*/ 6 w 242"/>
                  <a:gd name="T67" fmla="*/ 273 h 484"/>
                  <a:gd name="T68" fmla="*/ 0 w 242"/>
                  <a:gd name="T69" fmla="*/ 231 h 484"/>
                  <a:gd name="T70" fmla="*/ 0 w 242"/>
                  <a:gd name="T71" fmla="*/ 192 h 484"/>
                  <a:gd name="T72" fmla="*/ 3 w 242"/>
                  <a:gd name="T73" fmla="*/ 154 h 484"/>
                  <a:gd name="T74" fmla="*/ 8 w 242"/>
                  <a:gd name="T75" fmla="*/ 121 h 484"/>
                  <a:gd name="T76" fmla="*/ 17 w 242"/>
                  <a:gd name="T77" fmla="*/ 91 h 484"/>
                  <a:gd name="T78" fmla="*/ 27 w 242"/>
                  <a:gd name="T79" fmla="*/ 65 h 484"/>
                  <a:gd name="T80" fmla="*/ 37 w 242"/>
                  <a:gd name="T81" fmla="*/ 42 h 484"/>
                  <a:gd name="T82" fmla="*/ 45 w 242"/>
                  <a:gd name="T83" fmla="*/ 24 h 484"/>
                  <a:gd name="T84" fmla="*/ 52 w 242"/>
                  <a:gd name="T85" fmla="*/ 11 h 484"/>
                  <a:gd name="T86" fmla="*/ 58 w 242"/>
                  <a:gd name="T87" fmla="*/ 3 h 484"/>
                  <a:gd name="T88" fmla="*/ 59 w 242"/>
                  <a:gd name="T89" fmla="*/ 0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42" h="484">
                    <a:moveTo>
                      <a:pt x="59" y="0"/>
                    </a:moveTo>
                    <a:lnTo>
                      <a:pt x="63" y="2"/>
                    </a:lnTo>
                    <a:lnTo>
                      <a:pt x="72" y="7"/>
                    </a:lnTo>
                    <a:lnTo>
                      <a:pt x="87" y="16"/>
                    </a:lnTo>
                    <a:lnTo>
                      <a:pt x="106" y="27"/>
                    </a:lnTo>
                    <a:lnTo>
                      <a:pt x="127" y="42"/>
                    </a:lnTo>
                    <a:lnTo>
                      <a:pt x="148" y="62"/>
                    </a:lnTo>
                    <a:lnTo>
                      <a:pt x="171" y="86"/>
                    </a:lnTo>
                    <a:lnTo>
                      <a:pt x="192" y="112"/>
                    </a:lnTo>
                    <a:lnTo>
                      <a:pt x="212" y="144"/>
                    </a:lnTo>
                    <a:lnTo>
                      <a:pt x="227" y="179"/>
                    </a:lnTo>
                    <a:lnTo>
                      <a:pt x="237" y="220"/>
                    </a:lnTo>
                    <a:lnTo>
                      <a:pt x="242" y="260"/>
                    </a:lnTo>
                    <a:lnTo>
                      <a:pt x="242" y="298"/>
                    </a:lnTo>
                    <a:lnTo>
                      <a:pt x="236" y="335"/>
                    </a:lnTo>
                    <a:lnTo>
                      <a:pt x="227" y="367"/>
                    </a:lnTo>
                    <a:lnTo>
                      <a:pt x="218" y="396"/>
                    </a:lnTo>
                    <a:lnTo>
                      <a:pt x="205" y="421"/>
                    </a:lnTo>
                    <a:lnTo>
                      <a:pt x="194" y="444"/>
                    </a:lnTo>
                    <a:lnTo>
                      <a:pt x="182" y="461"/>
                    </a:lnTo>
                    <a:lnTo>
                      <a:pt x="172" y="473"/>
                    </a:lnTo>
                    <a:lnTo>
                      <a:pt x="167" y="482"/>
                    </a:lnTo>
                    <a:lnTo>
                      <a:pt x="164" y="484"/>
                    </a:lnTo>
                    <a:lnTo>
                      <a:pt x="161" y="483"/>
                    </a:lnTo>
                    <a:lnTo>
                      <a:pt x="153" y="479"/>
                    </a:lnTo>
                    <a:lnTo>
                      <a:pt x="140" y="470"/>
                    </a:lnTo>
                    <a:lnTo>
                      <a:pt x="123" y="461"/>
                    </a:lnTo>
                    <a:lnTo>
                      <a:pt x="104" y="447"/>
                    </a:lnTo>
                    <a:lnTo>
                      <a:pt x="86" y="428"/>
                    </a:lnTo>
                    <a:lnTo>
                      <a:pt x="66" y="406"/>
                    </a:lnTo>
                    <a:lnTo>
                      <a:pt x="46" y="379"/>
                    </a:lnTo>
                    <a:lnTo>
                      <a:pt x="30" y="349"/>
                    </a:lnTo>
                    <a:lnTo>
                      <a:pt x="15" y="314"/>
                    </a:lnTo>
                    <a:lnTo>
                      <a:pt x="6" y="273"/>
                    </a:lnTo>
                    <a:lnTo>
                      <a:pt x="0" y="231"/>
                    </a:lnTo>
                    <a:lnTo>
                      <a:pt x="0" y="192"/>
                    </a:lnTo>
                    <a:lnTo>
                      <a:pt x="3" y="154"/>
                    </a:lnTo>
                    <a:lnTo>
                      <a:pt x="8" y="121"/>
                    </a:lnTo>
                    <a:lnTo>
                      <a:pt x="17" y="91"/>
                    </a:lnTo>
                    <a:lnTo>
                      <a:pt x="27" y="65"/>
                    </a:lnTo>
                    <a:lnTo>
                      <a:pt x="37" y="42"/>
                    </a:lnTo>
                    <a:lnTo>
                      <a:pt x="45" y="24"/>
                    </a:lnTo>
                    <a:lnTo>
                      <a:pt x="52" y="11"/>
                    </a:lnTo>
                    <a:lnTo>
                      <a:pt x="58"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61" name="Freeform 12"/>
              <p:cNvSpPr>
                <a:spLocks/>
              </p:cNvSpPr>
              <p:nvPr/>
            </p:nvSpPr>
            <p:spPr bwMode="auto">
              <a:xfrm>
                <a:off x="6896107" y="3745152"/>
                <a:ext cx="272236" cy="558083"/>
              </a:xfrm>
              <a:custGeom>
                <a:avLst/>
                <a:gdLst>
                  <a:gd name="T0" fmla="*/ 139 w 238"/>
                  <a:gd name="T1" fmla="*/ 0 h 494"/>
                  <a:gd name="T2" fmla="*/ 142 w 238"/>
                  <a:gd name="T3" fmla="*/ 3 h 494"/>
                  <a:gd name="T4" fmla="*/ 147 w 238"/>
                  <a:gd name="T5" fmla="*/ 10 h 494"/>
                  <a:gd name="T6" fmla="*/ 157 w 238"/>
                  <a:gd name="T7" fmla="*/ 23 h 494"/>
                  <a:gd name="T8" fmla="*/ 169 w 238"/>
                  <a:gd name="T9" fmla="*/ 38 h 494"/>
                  <a:gd name="T10" fmla="*/ 181 w 238"/>
                  <a:gd name="T11" fmla="*/ 59 h 494"/>
                  <a:gd name="T12" fmla="*/ 195 w 238"/>
                  <a:gd name="T13" fmla="*/ 83 h 494"/>
                  <a:gd name="T14" fmla="*/ 208 w 238"/>
                  <a:gd name="T15" fmla="*/ 111 h 494"/>
                  <a:gd name="T16" fmla="*/ 219 w 238"/>
                  <a:gd name="T17" fmla="*/ 143 h 494"/>
                  <a:gd name="T18" fmla="*/ 229 w 238"/>
                  <a:gd name="T19" fmla="*/ 180 h 494"/>
                  <a:gd name="T20" fmla="*/ 235 w 238"/>
                  <a:gd name="T21" fmla="*/ 219 h 494"/>
                  <a:gd name="T22" fmla="*/ 238 w 238"/>
                  <a:gd name="T23" fmla="*/ 261 h 494"/>
                  <a:gd name="T24" fmla="*/ 235 w 238"/>
                  <a:gd name="T25" fmla="*/ 303 h 494"/>
                  <a:gd name="T26" fmla="*/ 226 w 238"/>
                  <a:gd name="T27" fmla="*/ 340 h 494"/>
                  <a:gd name="T28" fmla="*/ 215 w 238"/>
                  <a:gd name="T29" fmla="*/ 373 h 494"/>
                  <a:gd name="T30" fmla="*/ 201 w 238"/>
                  <a:gd name="T31" fmla="*/ 402 h 494"/>
                  <a:gd name="T32" fmla="*/ 185 w 238"/>
                  <a:gd name="T33" fmla="*/ 427 h 494"/>
                  <a:gd name="T34" fmla="*/ 169 w 238"/>
                  <a:gd name="T35" fmla="*/ 448 h 494"/>
                  <a:gd name="T36" fmla="*/ 153 w 238"/>
                  <a:gd name="T37" fmla="*/ 465 h 494"/>
                  <a:gd name="T38" fmla="*/ 139 w 238"/>
                  <a:gd name="T39" fmla="*/ 478 h 494"/>
                  <a:gd name="T40" fmla="*/ 128 w 238"/>
                  <a:gd name="T41" fmla="*/ 487 h 494"/>
                  <a:gd name="T42" fmla="*/ 120 w 238"/>
                  <a:gd name="T43" fmla="*/ 493 h 494"/>
                  <a:gd name="T44" fmla="*/ 118 w 238"/>
                  <a:gd name="T45" fmla="*/ 494 h 494"/>
                  <a:gd name="T46" fmla="*/ 115 w 238"/>
                  <a:gd name="T47" fmla="*/ 492 h 494"/>
                  <a:gd name="T48" fmla="*/ 108 w 238"/>
                  <a:gd name="T49" fmla="*/ 486 h 494"/>
                  <a:gd name="T50" fmla="*/ 96 w 238"/>
                  <a:gd name="T51" fmla="*/ 475 h 494"/>
                  <a:gd name="T52" fmla="*/ 82 w 238"/>
                  <a:gd name="T53" fmla="*/ 459 h 494"/>
                  <a:gd name="T54" fmla="*/ 67 w 238"/>
                  <a:gd name="T55" fmla="*/ 440 h 494"/>
                  <a:gd name="T56" fmla="*/ 50 w 238"/>
                  <a:gd name="T57" fmla="*/ 417 h 494"/>
                  <a:gd name="T58" fmla="*/ 34 w 238"/>
                  <a:gd name="T59" fmla="*/ 391 h 494"/>
                  <a:gd name="T60" fmla="*/ 21 w 238"/>
                  <a:gd name="T61" fmla="*/ 360 h 494"/>
                  <a:gd name="T62" fmla="*/ 10 w 238"/>
                  <a:gd name="T63" fmla="*/ 325 h 494"/>
                  <a:gd name="T64" fmla="*/ 3 w 238"/>
                  <a:gd name="T65" fmla="*/ 287 h 494"/>
                  <a:gd name="T66" fmla="*/ 0 w 238"/>
                  <a:gd name="T67" fmla="*/ 247 h 494"/>
                  <a:gd name="T68" fmla="*/ 5 w 238"/>
                  <a:gd name="T69" fmla="*/ 205 h 494"/>
                  <a:gd name="T70" fmla="*/ 13 w 238"/>
                  <a:gd name="T71" fmla="*/ 168 h 494"/>
                  <a:gd name="T72" fmla="*/ 26 w 238"/>
                  <a:gd name="T73" fmla="*/ 133 h 494"/>
                  <a:gd name="T74" fmla="*/ 43 w 238"/>
                  <a:gd name="T75" fmla="*/ 103 h 494"/>
                  <a:gd name="T76" fmla="*/ 61 w 238"/>
                  <a:gd name="T77" fmla="*/ 76 h 494"/>
                  <a:gd name="T78" fmla="*/ 79 w 238"/>
                  <a:gd name="T79" fmla="*/ 54 h 494"/>
                  <a:gd name="T80" fmla="*/ 98 w 238"/>
                  <a:gd name="T81" fmla="*/ 35 h 494"/>
                  <a:gd name="T82" fmla="*/ 113 w 238"/>
                  <a:gd name="T83" fmla="*/ 20 h 494"/>
                  <a:gd name="T84" fmla="*/ 126 w 238"/>
                  <a:gd name="T85" fmla="*/ 10 h 494"/>
                  <a:gd name="T86" fmla="*/ 136 w 238"/>
                  <a:gd name="T87" fmla="*/ 3 h 494"/>
                  <a:gd name="T88" fmla="*/ 139 w 238"/>
                  <a:gd name="T8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8" h="494">
                    <a:moveTo>
                      <a:pt x="139" y="0"/>
                    </a:moveTo>
                    <a:lnTo>
                      <a:pt x="142" y="3"/>
                    </a:lnTo>
                    <a:lnTo>
                      <a:pt x="147" y="10"/>
                    </a:lnTo>
                    <a:lnTo>
                      <a:pt x="157" y="23"/>
                    </a:lnTo>
                    <a:lnTo>
                      <a:pt x="169" y="38"/>
                    </a:lnTo>
                    <a:lnTo>
                      <a:pt x="181" y="59"/>
                    </a:lnTo>
                    <a:lnTo>
                      <a:pt x="195" y="83"/>
                    </a:lnTo>
                    <a:lnTo>
                      <a:pt x="208" y="111"/>
                    </a:lnTo>
                    <a:lnTo>
                      <a:pt x="219" y="143"/>
                    </a:lnTo>
                    <a:lnTo>
                      <a:pt x="229" y="180"/>
                    </a:lnTo>
                    <a:lnTo>
                      <a:pt x="235" y="219"/>
                    </a:lnTo>
                    <a:lnTo>
                      <a:pt x="238" y="261"/>
                    </a:lnTo>
                    <a:lnTo>
                      <a:pt x="235" y="303"/>
                    </a:lnTo>
                    <a:lnTo>
                      <a:pt x="226" y="340"/>
                    </a:lnTo>
                    <a:lnTo>
                      <a:pt x="215" y="373"/>
                    </a:lnTo>
                    <a:lnTo>
                      <a:pt x="201" y="402"/>
                    </a:lnTo>
                    <a:lnTo>
                      <a:pt x="185" y="427"/>
                    </a:lnTo>
                    <a:lnTo>
                      <a:pt x="169" y="448"/>
                    </a:lnTo>
                    <a:lnTo>
                      <a:pt x="153" y="465"/>
                    </a:lnTo>
                    <a:lnTo>
                      <a:pt x="139" y="478"/>
                    </a:lnTo>
                    <a:lnTo>
                      <a:pt x="128" y="487"/>
                    </a:lnTo>
                    <a:lnTo>
                      <a:pt x="120" y="493"/>
                    </a:lnTo>
                    <a:lnTo>
                      <a:pt x="118" y="494"/>
                    </a:lnTo>
                    <a:lnTo>
                      <a:pt x="115" y="492"/>
                    </a:lnTo>
                    <a:lnTo>
                      <a:pt x="108" y="486"/>
                    </a:lnTo>
                    <a:lnTo>
                      <a:pt x="96" y="475"/>
                    </a:lnTo>
                    <a:lnTo>
                      <a:pt x="82" y="459"/>
                    </a:lnTo>
                    <a:lnTo>
                      <a:pt x="67" y="440"/>
                    </a:lnTo>
                    <a:lnTo>
                      <a:pt x="50" y="417"/>
                    </a:lnTo>
                    <a:lnTo>
                      <a:pt x="34" y="391"/>
                    </a:lnTo>
                    <a:lnTo>
                      <a:pt x="21" y="360"/>
                    </a:lnTo>
                    <a:lnTo>
                      <a:pt x="10" y="325"/>
                    </a:lnTo>
                    <a:lnTo>
                      <a:pt x="3" y="287"/>
                    </a:lnTo>
                    <a:lnTo>
                      <a:pt x="0" y="247"/>
                    </a:lnTo>
                    <a:lnTo>
                      <a:pt x="5" y="205"/>
                    </a:lnTo>
                    <a:lnTo>
                      <a:pt x="13" y="168"/>
                    </a:lnTo>
                    <a:lnTo>
                      <a:pt x="26" y="133"/>
                    </a:lnTo>
                    <a:lnTo>
                      <a:pt x="43" y="103"/>
                    </a:lnTo>
                    <a:lnTo>
                      <a:pt x="61" y="76"/>
                    </a:lnTo>
                    <a:lnTo>
                      <a:pt x="79" y="54"/>
                    </a:lnTo>
                    <a:lnTo>
                      <a:pt x="98" y="35"/>
                    </a:lnTo>
                    <a:lnTo>
                      <a:pt x="113" y="20"/>
                    </a:lnTo>
                    <a:lnTo>
                      <a:pt x="126" y="10"/>
                    </a:lnTo>
                    <a:lnTo>
                      <a:pt x="136" y="3"/>
                    </a:lnTo>
                    <a:lnTo>
                      <a:pt x="13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62" name="Freeform 13"/>
              <p:cNvSpPr>
                <a:spLocks/>
              </p:cNvSpPr>
              <p:nvPr/>
            </p:nvSpPr>
            <p:spPr bwMode="auto">
              <a:xfrm>
                <a:off x="6559216" y="4670754"/>
                <a:ext cx="425368" cy="377726"/>
              </a:xfrm>
              <a:custGeom>
                <a:avLst/>
                <a:gdLst>
                  <a:gd name="T0" fmla="*/ 17 w 375"/>
                  <a:gd name="T1" fmla="*/ 0 h 333"/>
                  <a:gd name="T2" fmla="*/ 34 w 375"/>
                  <a:gd name="T3" fmla="*/ 0 h 333"/>
                  <a:gd name="T4" fmla="*/ 58 w 375"/>
                  <a:gd name="T5" fmla="*/ 1 h 333"/>
                  <a:gd name="T6" fmla="*/ 86 w 375"/>
                  <a:gd name="T7" fmla="*/ 5 h 333"/>
                  <a:gd name="T8" fmla="*/ 119 w 375"/>
                  <a:gd name="T9" fmla="*/ 12 h 333"/>
                  <a:gd name="T10" fmla="*/ 154 w 375"/>
                  <a:gd name="T11" fmla="*/ 23 h 333"/>
                  <a:gd name="T12" fmla="*/ 191 w 375"/>
                  <a:gd name="T13" fmla="*/ 39 h 333"/>
                  <a:gd name="T14" fmla="*/ 229 w 375"/>
                  <a:gd name="T15" fmla="*/ 60 h 333"/>
                  <a:gd name="T16" fmla="*/ 267 w 375"/>
                  <a:gd name="T17" fmla="*/ 88 h 333"/>
                  <a:gd name="T18" fmla="*/ 300 w 375"/>
                  <a:gd name="T19" fmla="*/ 120 h 333"/>
                  <a:gd name="T20" fmla="*/ 327 w 375"/>
                  <a:gd name="T21" fmla="*/ 152 h 333"/>
                  <a:gd name="T22" fmla="*/ 345 w 375"/>
                  <a:gd name="T23" fmla="*/ 186 h 333"/>
                  <a:gd name="T24" fmla="*/ 359 w 375"/>
                  <a:gd name="T25" fmla="*/ 217 h 333"/>
                  <a:gd name="T26" fmla="*/ 368 w 375"/>
                  <a:gd name="T27" fmla="*/ 246 h 333"/>
                  <a:gd name="T28" fmla="*/ 372 w 375"/>
                  <a:gd name="T29" fmla="*/ 272 h 333"/>
                  <a:gd name="T30" fmla="*/ 375 w 375"/>
                  <a:gd name="T31" fmla="*/ 295 h 333"/>
                  <a:gd name="T32" fmla="*/ 375 w 375"/>
                  <a:gd name="T33" fmla="*/ 313 h 333"/>
                  <a:gd name="T34" fmla="*/ 375 w 375"/>
                  <a:gd name="T35" fmla="*/ 324 h 333"/>
                  <a:gd name="T36" fmla="*/ 375 w 375"/>
                  <a:gd name="T37" fmla="*/ 327 h 333"/>
                  <a:gd name="T38" fmla="*/ 370 w 375"/>
                  <a:gd name="T39" fmla="*/ 328 h 333"/>
                  <a:gd name="T40" fmla="*/ 358 w 375"/>
                  <a:gd name="T41" fmla="*/ 330 h 333"/>
                  <a:gd name="T42" fmla="*/ 339 w 375"/>
                  <a:gd name="T43" fmla="*/ 333 h 333"/>
                  <a:gd name="T44" fmla="*/ 315 w 375"/>
                  <a:gd name="T45" fmla="*/ 333 h 333"/>
                  <a:gd name="T46" fmla="*/ 286 w 375"/>
                  <a:gd name="T47" fmla="*/ 331 h 333"/>
                  <a:gd name="T48" fmla="*/ 253 w 375"/>
                  <a:gd name="T49" fmla="*/ 327 h 333"/>
                  <a:gd name="T50" fmla="*/ 218 w 375"/>
                  <a:gd name="T51" fmla="*/ 320 h 333"/>
                  <a:gd name="T52" fmla="*/ 181 w 375"/>
                  <a:gd name="T53" fmla="*/ 306 h 333"/>
                  <a:gd name="T54" fmla="*/ 143 w 375"/>
                  <a:gd name="T55" fmla="*/ 288 h 333"/>
                  <a:gd name="T56" fmla="*/ 106 w 375"/>
                  <a:gd name="T57" fmla="*/ 261 h 333"/>
                  <a:gd name="T58" fmla="*/ 76 w 375"/>
                  <a:gd name="T59" fmla="*/ 232 h 333"/>
                  <a:gd name="T60" fmla="*/ 52 w 375"/>
                  <a:gd name="T61" fmla="*/ 201 h 333"/>
                  <a:gd name="T62" fmla="*/ 34 w 375"/>
                  <a:gd name="T63" fmla="*/ 170 h 333"/>
                  <a:gd name="T64" fmla="*/ 20 w 375"/>
                  <a:gd name="T65" fmla="*/ 138 h 333"/>
                  <a:gd name="T66" fmla="*/ 11 w 375"/>
                  <a:gd name="T67" fmla="*/ 107 h 333"/>
                  <a:gd name="T68" fmla="*/ 4 w 375"/>
                  <a:gd name="T69" fmla="*/ 78 h 333"/>
                  <a:gd name="T70" fmla="*/ 1 w 375"/>
                  <a:gd name="T71" fmla="*/ 53 h 333"/>
                  <a:gd name="T72" fmla="*/ 0 w 375"/>
                  <a:gd name="T73" fmla="*/ 30 h 333"/>
                  <a:gd name="T74" fmla="*/ 0 w 375"/>
                  <a:gd name="T75" fmla="*/ 16 h 333"/>
                  <a:gd name="T76" fmla="*/ 0 w 375"/>
                  <a:gd name="T77" fmla="*/ 14 h 333"/>
                  <a:gd name="T78" fmla="*/ 0 w 375"/>
                  <a:gd name="T79" fmla="*/ 4 h 333"/>
                  <a:gd name="T80" fmla="*/ 1 w 375"/>
                  <a:gd name="T81" fmla="*/ 0 h 333"/>
                  <a:gd name="T82" fmla="*/ 4 w 375"/>
                  <a:gd name="T83" fmla="*/ 0 h 333"/>
                  <a:gd name="T84" fmla="*/ 17 w 375"/>
                  <a:gd name="T85"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5" h="333">
                    <a:moveTo>
                      <a:pt x="17" y="0"/>
                    </a:moveTo>
                    <a:lnTo>
                      <a:pt x="34" y="0"/>
                    </a:lnTo>
                    <a:lnTo>
                      <a:pt x="58" y="1"/>
                    </a:lnTo>
                    <a:lnTo>
                      <a:pt x="86" y="5"/>
                    </a:lnTo>
                    <a:lnTo>
                      <a:pt x="119" y="12"/>
                    </a:lnTo>
                    <a:lnTo>
                      <a:pt x="154" y="23"/>
                    </a:lnTo>
                    <a:lnTo>
                      <a:pt x="191" y="39"/>
                    </a:lnTo>
                    <a:lnTo>
                      <a:pt x="229" y="60"/>
                    </a:lnTo>
                    <a:lnTo>
                      <a:pt x="267" y="88"/>
                    </a:lnTo>
                    <a:lnTo>
                      <a:pt x="300" y="120"/>
                    </a:lnTo>
                    <a:lnTo>
                      <a:pt x="327" y="152"/>
                    </a:lnTo>
                    <a:lnTo>
                      <a:pt x="345" y="186"/>
                    </a:lnTo>
                    <a:lnTo>
                      <a:pt x="359" y="217"/>
                    </a:lnTo>
                    <a:lnTo>
                      <a:pt x="368" y="246"/>
                    </a:lnTo>
                    <a:lnTo>
                      <a:pt x="372" y="272"/>
                    </a:lnTo>
                    <a:lnTo>
                      <a:pt x="375" y="295"/>
                    </a:lnTo>
                    <a:lnTo>
                      <a:pt x="375" y="313"/>
                    </a:lnTo>
                    <a:lnTo>
                      <a:pt x="375" y="324"/>
                    </a:lnTo>
                    <a:lnTo>
                      <a:pt x="375" y="327"/>
                    </a:lnTo>
                    <a:lnTo>
                      <a:pt x="370" y="328"/>
                    </a:lnTo>
                    <a:lnTo>
                      <a:pt x="358" y="330"/>
                    </a:lnTo>
                    <a:lnTo>
                      <a:pt x="339" y="333"/>
                    </a:lnTo>
                    <a:lnTo>
                      <a:pt x="315" y="333"/>
                    </a:lnTo>
                    <a:lnTo>
                      <a:pt x="286" y="331"/>
                    </a:lnTo>
                    <a:lnTo>
                      <a:pt x="253" y="327"/>
                    </a:lnTo>
                    <a:lnTo>
                      <a:pt x="218" y="320"/>
                    </a:lnTo>
                    <a:lnTo>
                      <a:pt x="181" y="306"/>
                    </a:lnTo>
                    <a:lnTo>
                      <a:pt x="143" y="288"/>
                    </a:lnTo>
                    <a:lnTo>
                      <a:pt x="106" y="261"/>
                    </a:lnTo>
                    <a:lnTo>
                      <a:pt x="76" y="232"/>
                    </a:lnTo>
                    <a:lnTo>
                      <a:pt x="52" y="201"/>
                    </a:lnTo>
                    <a:lnTo>
                      <a:pt x="34" y="170"/>
                    </a:lnTo>
                    <a:lnTo>
                      <a:pt x="20" y="138"/>
                    </a:lnTo>
                    <a:lnTo>
                      <a:pt x="11" y="107"/>
                    </a:lnTo>
                    <a:lnTo>
                      <a:pt x="4" y="78"/>
                    </a:lnTo>
                    <a:lnTo>
                      <a:pt x="1" y="53"/>
                    </a:lnTo>
                    <a:lnTo>
                      <a:pt x="0" y="30"/>
                    </a:lnTo>
                    <a:lnTo>
                      <a:pt x="0" y="16"/>
                    </a:lnTo>
                    <a:lnTo>
                      <a:pt x="0" y="14"/>
                    </a:lnTo>
                    <a:lnTo>
                      <a:pt x="0" y="4"/>
                    </a:lnTo>
                    <a:lnTo>
                      <a:pt x="1" y="0"/>
                    </a:lnTo>
                    <a:lnTo>
                      <a:pt x="4" y="0"/>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63" name="Freeform 14"/>
              <p:cNvSpPr>
                <a:spLocks/>
              </p:cNvSpPr>
              <p:nvPr/>
            </p:nvSpPr>
            <p:spPr bwMode="auto">
              <a:xfrm>
                <a:off x="6698736" y="5106331"/>
                <a:ext cx="496831" cy="316473"/>
              </a:xfrm>
              <a:custGeom>
                <a:avLst/>
                <a:gdLst>
                  <a:gd name="T0" fmla="*/ 118 w 438"/>
                  <a:gd name="T1" fmla="*/ 0 h 278"/>
                  <a:gd name="T2" fmla="*/ 155 w 438"/>
                  <a:gd name="T3" fmla="*/ 4 h 278"/>
                  <a:gd name="T4" fmla="*/ 195 w 438"/>
                  <a:gd name="T5" fmla="*/ 11 h 278"/>
                  <a:gd name="T6" fmla="*/ 236 w 438"/>
                  <a:gd name="T7" fmla="*/ 24 h 278"/>
                  <a:gd name="T8" fmla="*/ 279 w 438"/>
                  <a:gd name="T9" fmla="*/ 42 h 278"/>
                  <a:gd name="T10" fmla="*/ 316 w 438"/>
                  <a:gd name="T11" fmla="*/ 63 h 278"/>
                  <a:gd name="T12" fmla="*/ 346 w 438"/>
                  <a:gd name="T13" fmla="*/ 87 h 278"/>
                  <a:gd name="T14" fmla="*/ 371 w 438"/>
                  <a:gd name="T15" fmla="*/ 112 h 278"/>
                  <a:gd name="T16" fmla="*/ 391 w 438"/>
                  <a:gd name="T17" fmla="*/ 137 h 278"/>
                  <a:gd name="T18" fmla="*/ 407 w 438"/>
                  <a:gd name="T19" fmla="*/ 162 h 278"/>
                  <a:gd name="T20" fmla="*/ 418 w 438"/>
                  <a:gd name="T21" fmla="*/ 186 h 278"/>
                  <a:gd name="T22" fmla="*/ 426 w 438"/>
                  <a:gd name="T23" fmla="*/ 207 h 278"/>
                  <a:gd name="T24" fmla="*/ 432 w 438"/>
                  <a:gd name="T25" fmla="*/ 225 h 278"/>
                  <a:gd name="T26" fmla="*/ 436 w 438"/>
                  <a:gd name="T27" fmla="*/ 239 h 278"/>
                  <a:gd name="T28" fmla="*/ 438 w 438"/>
                  <a:gd name="T29" fmla="*/ 249 h 278"/>
                  <a:gd name="T30" fmla="*/ 438 w 438"/>
                  <a:gd name="T31" fmla="*/ 252 h 278"/>
                  <a:gd name="T32" fmla="*/ 435 w 438"/>
                  <a:gd name="T33" fmla="*/ 253 h 278"/>
                  <a:gd name="T34" fmla="*/ 425 w 438"/>
                  <a:gd name="T35" fmla="*/ 258 h 278"/>
                  <a:gd name="T36" fmla="*/ 411 w 438"/>
                  <a:gd name="T37" fmla="*/ 263 h 278"/>
                  <a:gd name="T38" fmla="*/ 391 w 438"/>
                  <a:gd name="T39" fmla="*/ 269 h 278"/>
                  <a:gd name="T40" fmla="*/ 366 w 438"/>
                  <a:gd name="T41" fmla="*/ 273 h 278"/>
                  <a:gd name="T42" fmla="*/ 339 w 438"/>
                  <a:gd name="T43" fmla="*/ 277 h 278"/>
                  <a:gd name="T44" fmla="*/ 306 w 438"/>
                  <a:gd name="T45" fmla="*/ 278 h 278"/>
                  <a:gd name="T46" fmla="*/ 272 w 438"/>
                  <a:gd name="T47" fmla="*/ 277 h 278"/>
                  <a:gd name="T48" fmla="*/ 237 w 438"/>
                  <a:gd name="T49" fmla="*/ 273 h 278"/>
                  <a:gd name="T50" fmla="*/ 199 w 438"/>
                  <a:gd name="T51" fmla="*/ 262 h 278"/>
                  <a:gd name="T52" fmla="*/ 161 w 438"/>
                  <a:gd name="T53" fmla="*/ 246 h 278"/>
                  <a:gd name="T54" fmla="*/ 125 w 438"/>
                  <a:gd name="T55" fmla="*/ 224 h 278"/>
                  <a:gd name="T56" fmla="*/ 96 w 438"/>
                  <a:gd name="T57" fmla="*/ 200 h 278"/>
                  <a:gd name="T58" fmla="*/ 70 w 438"/>
                  <a:gd name="T59" fmla="*/ 174 h 278"/>
                  <a:gd name="T60" fmla="*/ 50 w 438"/>
                  <a:gd name="T61" fmla="*/ 146 h 278"/>
                  <a:gd name="T62" fmla="*/ 34 w 438"/>
                  <a:gd name="T63" fmla="*/ 118 h 278"/>
                  <a:gd name="T64" fmla="*/ 22 w 438"/>
                  <a:gd name="T65" fmla="*/ 91 h 278"/>
                  <a:gd name="T66" fmla="*/ 12 w 438"/>
                  <a:gd name="T67" fmla="*/ 66 h 278"/>
                  <a:gd name="T68" fmla="*/ 7 w 438"/>
                  <a:gd name="T69" fmla="*/ 45 h 278"/>
                  <a:gd name="T70" fmla="*/ 2 w 438"/>
                  <a:gd name="T71" fmla="*/ 29 h 278"/>
                  <a:gd name="T72" fmla="*/ 1 w 438"/>
                  <a:gd name="T73" fmla="*/ 18 h 278"/>
                  <a:gd name="T74" fmla="*/ 0 w 438"/>
                  <a:gd name="T75" fmla="*/ 15 h 278"/>
                  <a:gd name="T76" fmla="*/ 4 w 438"/>
                  <a:gd name="T77" fmla="*/ 14 h 278"/>
                  <a:gd name="T78" fmla="*/ 15 w 438"/>
                  <a:gd name="T79" fmla="*/ 11 h 278"/>
                  <a:gd name="T80" fmla="*/ 34 w 438"/>
                  <a:gd name="T81" fmla="*/ 7 h 278"/>
                  <a:gd name="T82" fmla="*/ 56 w 438"/>
                  <a:gd name="T83" fmla="*/ 3 h 278"/>
                  <a:gd name="T84" fmla="*/ 86 w 438"/>
                  <a:gd name="T85" fmla="*/ 0 h 278"/>
                  <a:gd name="T86" fmla="*/ 118 w 438"/>
                  <a:gd name="T87"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8" h="278">
                    <a:moveTo>
                      <a:pt x="118" y="0"/>
                    </a:moveTo>
                    <a:lnTo>
                      <a:pt x="155" y="4"/>
                    </a:lnTo>
                    <a:lnTo>
                      <a:pt x="195" y="11"/>
                    </a:lnTo>
                    <a:lnTo>
                      <a:pt x="236" y="24"/>
                    </a:lnTo>
                    <a:lnTo>
                      <a:pt x="279" y="42"/>
                    </a:lnTo>
                    <a:lnTo>
                      <a:pt x="316" y="63"/>
                    </a:lnTo>
                    <a:lnTo>
                      <a:pt x="346" y="87"/>
                    </a:lnTo>
                    <a:lnTo>
                      <a:pt x="371" y="112"/>
                    </a:lnTo>
                    <a:lnTo>
                      <a:pt x="391" y="137"/>
                    </a:lnTo>
                    <a:lnTo>
                      <a:pt x="407" y="162"/>
                    </a:lnTo>
                    <a:lnTo>
                      <a:pt x="418" y="186"/>
                    </a:lnTo>
                    <a:lnTo>
                      <a:pt x="426" y="207"/>
                    </a:lnTo>
                    <a:lnTo>
                      <a:pt x="432" y="225"/>
                    </a:lnTo>
                    <a:lnTo>
                      <a:pt x="436" y="239"/>
                    </a:lnTo>
                    <a:lnTo>
                      <a:pt x="438" y="249"/>
                    </a:lnTo>
                    <a:lnTo>
                      <a:pt x="438" y="252"/>
                    </a:lnTo>
                    <a:lnTo>
                      <a:pt x="435" y="253"/>
                    </a:lnTo>
                    <a:lnTo>
                      <a:pt x="425" y="258"/>
                    </a:lnTo>
                    <a:lnTo>
                      <a:pt x="411" y="263"/>
                    </a:lnTo>
                    <a:lnTo>
                      <a:pt x="391" y="269"/>
                    </a:lnTo>
                    <a:lnTo>
                      <a:pt x="366" y="273"/>
                    </a:lnTo>
                    <a:lnTo>
                      <a:pt x="339" y="277"/>
                    </a:lnTo>
                    <a:lnTo>
                      <a:pt x="306" y="278"/>
                    </a:lnTo>
                    <a:lnTo>
                      <a:pt x="272" y="277"/>
                    </a:lnTo>
                    <a:lnTo>
                      <a:pt x="237" y="273"/>
                    </a:lnTo>
                    <a:lnTo>
                      <a:pt x="199" y="262"/>
                    </a:lnTo>
                    <a:lnTo>
                      <a:pt x="161" y="246"/>
                    </a:lnTo>
                    <a:lnTo>
                      <a:pt x="125" y="224"/>
                    </a:lnTo>
                    <a:lnTo>
                      <a:pt x="96" y="200"/>
                    </a:lnTo>
                    <a:lnTo>
                      <a:pt x="70" y="174"/>
                    </a:lnTo>
                    <a:lnTo>
                      <a:pt x="50" y="146"/>
                    </a:lnTo>
                    <a:lnTo>
                      <a:pt x="34" y="118"/>
                    </a:lnTo>
                    <a:lnTo>
                      <a:pt x="22" y="91"/>
                    </a:lnTo>
                    <a:lnTo>
                      <a:pt x="12" y="66"/>
                    </a:lnTo>
                    <a:lnTo>
                      <a:pt x="7" y="45"/>
                    </a:lnTo>
                    <a:lnTo>
                      <a:pt x="2" y="29"/>
                    </a:lnTo>
                    <a:lnTo>
                      <a:pt x="1" y="18"/>
                    </a:lnTo>
                    <a:lnTo>
                      <a:pt x="0" y="15"/>
                    </a:lnTo>
                    <a:lnTo>
                      <a:pt x="4" y="14"/>
                    </a:lnTo>
                    <a:lnTo>
                      <a:pt x="15" y="11"/>
                    </a:lnTo>
                    <a:lnTo>
                      <a:pt x="34" y="7"/>
                    </a:lnTo>
                    <a:lnTo>
                      <a:pt x="56" y="3"/>
                    </a:lnTo>
                    <a:lnTo>
                      <a:pt x="86" y="0"/>
                    </a:lnTo>
                    <a:lnTo>
                      <a:pt x="1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64" name="Freeform 15"/>
              <p:cNvSpPr>
                <a:spLocks/>
              </p:cNvSpPr>
              <p:nvPr/>
            </p:nvSpPr>
            <p:spPr bwMode="auto">
              <a:xfrm>
                <a:off x="6896107" y="5480655"/>
                <a:ext cx="554680" cy="272236"/>
              </a:xfrm>
              <a:custGeom>
                <a:avLst/>
                <a:gdLst>
                  <a:gd name="T0" fmla="*/ 232 w 489"/>
                  <a:gd name="T1" fmla="*/ 0 h 240"/>
                  <a:gd name="T2" fmla="*/ 275 w 489"/>
                  <a:gd name="T3" fmla="*/ 6 h 240"/>
                  <a:gd name="T4" fmla="*/ 316 w 489"/>
                  <a:gd name="T5" fmla="*/ 14 h 240"/>
                  <a:gd name="T6" fmla="*/ 352 w 489"/>
                  <a:gd name="T7" fmla="*/ 28 h 240"/>
                  <a:gd name="T8" fmla="*/ 383 w 489"/>
                  <a:gd name="T9" fmla="*/ 45 h 240"/>
                  <a:gd name="T10" fmla="*/ 410 w 489"/>
                  <a:gd name="T11" fmla="*/ 63 h 240"/>
                  <a:gd name="T12" fmla="*/ 433 w 489"/>
                  <a:gd name="T13" fmla="*/ 83 h 240"/>
                  <a:gd name="T14" fmla="*/ 451 w 489"/>
                  <a:gd name="T15" fmla="*/ 101 h 240"/>
                  <a:gd name="T16" fmla="*/ 465 w 489"/>
                  <a:gd name="T17" fmla="*/ 119 h 240"/>
                  <a:gd name="T18" fmla="*/ 477 w 489"/>
                  <a:gd name="T19" fmla="*/ 135 h 240"/>
                  <a:gd name="T20" fmla="*/ 484 w 489"/>
                  <a:gd name="T21" fmla="*/ 147 h 240"/>
                  <a:gd name="T22" fmla="*/ 488 w 489"/>
                  <a:gd name="T23" fmla="*/ 156 h 240"/>
                  <a:gd name="T24" fmla="*/ 489 w 489"/>
                  <a:gd name="T25" fmla="*/ 158 h 240"/>
                  <a:gd name="T26" fmla="*/ 487 w 489"/>
                  <a:gd name="T27" fmla="*/ 161 h 240"/>
                  <a:gd name="T28" fmla="*/ 480 w 489"/>
                  <a:gd name="T29" fmla="*/ 167 h 240"/>
                  <a:gd name="T30" fmla="*/ 467 w 489"/>
                  <a:gd name="T31" fmla="*/ 177 h 240"/>
                  <a:gd name="T32" fmla="*/ 450 w 489"/>
                  <a:gd name="T33" fmla="*/ 188 h 240"/>
                  <a:gd name="T34" fmla="*/ 427 w 489"/>
                  <a:gd name="T35" fmla="*/ 200 h 240"/>
                  <a:gd name="T36" fmla="*/ 402 w 489"/>
                  <a:gd name="T37" fmla="*/ 213 h 240"/>
                  <a:gd name="T38" fmla="*/ 373 w 489"/>
                  <a:gd name="T39" fmla="*/ 224 h 240"/>
                  <a:gd name="T40" fmla="*/ 341 w 489"/>
                  <a:gd name="T41" fmla="*/ 233 h 240"/>
                  <a:gd name="T42" fmla="*/ 304 w 489"/>
                  <a:gd name="T43" fmla="*/ 238 h 240"/>
                  <a:gd name="T44" fmla="*/ 266 w 489"/>
                  <a:gd name="T45" fmla="*/ 240 h 240"/>
                  <a:gd name="T46" fmla="*/ 224 w 489"/>
                  <a:gd name="T47" fmla="*/ 235 h 240"/>
                  <a:gd name="T48" fmla="*/ 184 w 489"/>
                  <a:gd name="T49" fmla="*/ 226 h 240"/>
                  <a:gd name="T50" fmla="*/ 147 w 489"/>
                  <a:gd name="T51" fmla="*/ 212 h 240"/>
                  <a:gd name="T52" fmla="*/ 116 w 489"/>
                  <a:gd name="T53" fmla="*/ 193 h 240"/>
                  <a:gd name="T54" fmla="*/ 88 w 489"/>
                  <a:gd name="T55" fmla="*/ 172 h 240"/>
                  <a:gd name="T56" fmla="*/ 64 w 489"/>
                  <a:gd name="T57" fmla="*/ 150 h 240"/>
                  <a:gd name="T58" fmla="*/ 44 w 489"/>
                  <a:gd name="T59" fmla="*/ 129 h 240"/>
                  <a:gd name="T60" fmla="*/ 27 w 489"/>
                  <a:gd name="T61" fmla="*/ 108 h 240"/>
                  <a:gd name="T62" fmla="*/ 16 w 489"/>
                  <a:gd name="T63" fmla="*/ 90 h 240"/>
                  <a:gd name="T64" fmla="*/ 7 w 489"/>
                  <a:gd name="T65" fmla="*/ 76 h 240"/>
                  <a:gd name="T66" fmla="*/ 2 w 489"/>
                  <a:gd name="T67" fmla="*/ 66 h 240"/>
                  <a:gd name="T68" fmla="*/ 0 w 489"/>
                  <a:gd name="T69" fmla="*/ 63 h 240"/>
                  <a:gd name="T70" fmla="*/ 3 w 489"/>
                  <a:gd name="T71" fmla="*/ 60 h 240"/>
                  <a:gd name="T72" fmla="*/ 10 w 489"/>
                  <a:gd name="T73" fmla="*/ 56 h 240"/>
                  <a:gd name="T74" fmla="*/ 24 w 489"/>
                  <a:gd name="T75" fmla="*/ 48 h 240"/>
                  <a:gd name="T76" fmla="*/ 41 w 489"/>
                  <a:gd name="T77" fmla="*/ 39 h 240"/>
                  <a:gd name="T78" fmla="*/ 64 w 489"/>
                  <a:gd name="T79" fmla="*/ 30 h 240"/>
                  <a:gd name="T80" fmla="*/ 91 w 489"/>
                  <a:gd name="T81" fmla="*/ 20 h 240"/>
                  <a:gd name="T82" fmla="*/ 120 w 489"/>
                  <a:gd name="T83" fmla="*/ 11 h 240"/>
                  <a:gd name="T84" fmla="*/ 154 w 489"/>
                  <a:gd name="T85" fmla="*/ 4 h 240"/>
                  <a:gd name="T86" fmla="*/ 191 w 489"/>
                  <a:gd name="T87" fmla="*/ 2 h 240"/>
                  <a:gd name="T88" fmla="*/ 232 w 489"/>
                  <a:gd name="T8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9" h="240">
                    <a:moveTo>
                      <a:pt x="232" y="0"/>
                    </a:moveTo>
                    <a:lnTo>
                      <a:pt x="275" y="6"/>
                    </a:lnTo>
                    <a:lnTo>
                      <a:pt x="316" y="14"/>
                    </a:lnTo>
                    <a:lnTo>
                      <a:pt x="352" y="28"/>
                    </a:lnTo>
                    <a:lnTo>
                      <a:pt x="383" y="45"/>
                    </a:lnTo>
                    <a:lnTo>
                      <a:pt x="410" y="63"/>
                    </a:lnTo>
                    <a:lnTo>
                      <a:pt x="433" y="83"/>
                    </a:lnTo>
                    <a:lnTo>
                      <a:pt x="451" y="101"/>
                    </a:lnTo>
                    <a:lnTo>
                      <a:pt x="465" y="119"/>
                    </a:lnTo>
                    <a:lnTo>
                      <a:pt x="477" y="135"/>
                    </a:lnTo>
                    <a:lnTo>
                      <a:pt x="484" y="147"/>
                    </a:lnTo>
                    <a:lnTo>
                      <a:pt x="488" y="156"/>
                    </a:lnTo>
                    <a:lnTo>
                      <a:pt x="489" y="158"/>
                    </a:lnTo>
                    <a:lnTo>
                      <a:pt x="487" y="161"/>
                    </a:lnTo>
                    <a:lnTo>
                      <a:pt x="480" y="167"/>
                    </a:lnTo>
                    <a:lnTo>
                      <a:pt x="467" y="177"/>
                    </a:lnTo>
                    <a:lnTo>
                      <a:pt x="450" y="188"/>
                    </a:lnTo>
                    <a:lnTo>
                      <a:pt x="427" y="200"/>
                    </a:lnTo>
                    <a:lnTo>
                      <a:pt x="402" y="213"/>
                    </a:lnTo>
                    <a:lnTo>
                      <a:pt x="373" y="224"/>
                    </a:lnTo>
                    <a:lnTo>
                      <a:pt x="341" y="233"/>
                    </a:lnTo>
                    <a:lnTo>
                      <a:pt x="304" y="238"/>
                    </a:lnTo>
                    <a:lnTo>
                      <a:pt x="266" y="240"/>
                    </a:lnTo>
                    <a:lnTo>
                      <a:pt x="224" y="235"/>
                    </a:lnTo>
                    <a:lnTo>
                      <a:pt x="184" y="226"/>
                    </a:lnTo>
                    <a:lnTo>
                      <a:pt x="147" y="212"/>
                    </a:lnTo>
                    <a:lnTo>
                      <a:pt x="116" y="193"/>
                    </a:lnTo>
                    <a:lnTo>
                      <a:pt x="88" y="172"/>
                    </a:lnTo>
                    <a:lnTo>
                      <a:pt x="64" y="150"/>
                    </a:lnTo>
                    <a:lnTo>
                      <a:pt x="44" y="129"/>
                    </a:lnTo>
                    <a:lnTo>
                      <a:pt x="27" y="108"/>
                    </a:lnTo>
                    <a:lnTo>
                      <a:pt x="16" y="90"/>
                    </a:lnTo>
                    <a:lnTo>
                      <a:pt x="7" y="76"/>
                    </a:lnTo>
                    <a:lnTo>
                      <a:pt x="2" y="66"/>
                    </a:lnTo>
                    <a:lnTo>
                      <a:pt x="0" y="63"/>
                    </a:lnTo>
                    <a:lnTo>
                      <a:pt x="3" y="60"/>
                    </a:lnTo>
                    <a:lnTo>
                      <a:pt x="10" y="56"/>
                    </a:lnTo>
                    <a:lnTo>
                      <a:pt x="24" y="48"/>
                    </a:lnTo>
                    <a:lnTo>
                      <a:pt x="41" y="39"/>
                    </a:lnTo>
                    <a:lnTo>
                      <a:pt x="64" y="30"/>
                    </a:lnTo>
                    <a:lnTo>
                      <a:pt x="91" y="20"/>
                    </a:lnTo>
                    <a:lnTo>
                      <a:pt x="120" y="11"/>
                    </a:lnTo>
                    <a:lnTo>
                      <a:pt x="154" y="4"/>
                    </a:lnTo>
                    <a:lnTo>
                      <a:pt x="191" y="2"/>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65" name="Freeform 16"/>
              <p:cNvSpPr>
                <a:spLocks/>
              </p:cNvSpPr>
              <p:nvPr/>
            </p:nvSpPr>
            <p:spPr bwMode="auto">
              <a:xfrm>
                <a:off x="7263625" y="5769904"/>
                <a:ext cx="564889" cy="265430"/>
              </a:xfrm>
              <a:custGeom>
                <a:avLst/>
                <a:gdLst>
                  <a:gd name="T0" fmla="*/ 265 w 497"/>
                  <a:gd name="T1" fmla="*/ 0 h 234"/>
                  <a:gd name="T2" fmla="*/ 306 w 497"/>
                  <a:gd name="T3" fmla="*/ 5 h 234"/>
                  <a:gd name="T4" fmla="*/ 345 w 497"/>
                  <a:gd name="T5" fmla="*/ 13 h 234"/>
                  <a:gd name="T6" fmla="*/ 377 w 497"/>
                  <a:gd name="T7" fmla="*/ 26 h 234"/>
                  <a:gd name="T8" fmla="*/ 407 w 497"/>
                  <a:gd name="T9" fmla="*/ 41 h 234"/>
                  <a:gd name="T10" fmla="*/ 431 w 497"/>
                  <a:gd name="T11" fmla="*/ 58 h 234"/>
                  <a:gd name="T12" fmla="*/ 452 w 497"/>
                  <a:gd name="T13" fmla="*/ 74 h 234"/>
                  <a:gd name="T14" fmla="*/ 468 w 497"/>
                  <a:gd name="T15" fmla="*/ 90 h 234"/>
                  <a:gd name="T16" fmla="*/ 480 w 497"/>
                  <a:gd name="T17" fmla="*/ 105 h 234"/>
                  <a:gd name="T18" fmla="*/ 490 w 497"/>
                  <a:gd name="T19" fmla="*/ 116 h 234"/>
                  <a:gd name="T20" fmla="*/ 496 w 497"/>
                  <a:gd name="T21" fmla="*/ 123 h 234"/>
                  <a:gd name="T22" fmla="*/ 497 w 497"/>
                  <a:gd name="T23" fmla="*/ 126 h 234"/>
                  <a:gd name="T24" fmla="*/ 494 w 497"/>
                  <a:gd name="T25" fmla="*/ 129 h 234"/>
                  <a:gd name="T26" fmla="*/ 487 w 497"/>
                  <a:gd name="T27" fmla="*/ 136 h 234"/>
                  <a:gd name="T28" fmla="*/ 476 w 497"/>
                  <a:gd name="T29" fmla="*/ 147 h 234"/>
                  <a:gd name="T30" fmla="*/ 460 w 497"/>
                  <a:gd name="T31" fmla="*/ 161 h 234"/>
                  <a:gd name="T32" fmla="*/ 441 w 497"/>
                  <a:gd name="T33" fmla="*/ 175 h 234"/>
                  <a:gd name="T34" fmla="*/ 417 w 497"/>
                  <a:gd name="T35" fmla="*/ 191 h 234"/>
                  <a:gd name="T36" fmla="*/ 388 w 497"/>
                  <a:gd name="T37" fmla="*/ 205 h 234"/>
                  <a:gd name="T38" fmla="*/ 357 w 497"/>
                  <a:gd name="T39" fmla="*/ 217 h 234"/>
                  <a:gd name="T40" fmla="*/ 322 w 497"/>
                  <a:gd name="T41" fmla="*/ 227 h 234"/>
                  <a:gd name="T42" fmla="*/ 284 w 497"/>
                  <a:gd name="T43" fmla="*/ 233 h 234"/>
                  <a:gd name="T44" fmla="*/ 243 w 497"/>
                  <a:gd name="T45" fmla="*/ 234 h 234"/>
                  <a:gd name="T46" fmla="*/ 202 w 497"/>
                  <a:gd name="T47" fmla="*/ 230 h 234"/>
                  <a:gd name="T48" fmla="*/ 164 w 497"/>
                  <a:gd name="T49" fmla="*/ 220 h 234"/>
                  <a:gd name="T50" fmla="*/ 130 w 497"/>
                  <a:gd name="T51" fmla="*/ 205 h 234"/>
                  <a:gd name="T52" fmla="*/ 100 w 497"/>
                  <a:gd name="T53" fmla="*/ 188 h 234"/>
                  <a:gd name="T54" fmla="*/ 73 w 497"/>
                  <a:gd name="T55" fmla="*/ 170 h 234"/>
                  <a:gd name="T56" fmla="*/ 50 w 497"/>
                  <a:gd name="T57" fmla="*/ 150 h 234"/>
                  <a:gd name="T58" fmla="*/ 32 w 497"/>
                  <a:gd name="T59" fmla="*/ 132 h 234"/>
                  <a:gd name="T60" fmla="*/ 18 w 497"/>
                  <a:gd name="T61" fmla="*/ 115 h 234"/>
                  <a:gd name="T62" fmla="*/ 8 w 497"/>
                  <a:gd name="T63" fmla="*/ 102 h 234"/>
                  <a:gd name="T64" fmla="*/ 1 w 497"/>
                  <a:gd name="T65" fmla="*/ 93 h 234"/>
                  <a:gd name="T66" fmla="*/ 0 w 497"/>
                  <a:gd name="T67" fmla="*/ 90 h 234"/>
                  <a:gd name="T68" fmla="*/ 2 w 497"/>
                  <a:gd name="T69" fmla="*/ 87 h 234"/>
                  <a:gd name="T70" fmla="*/ 9 w 497"/>
                  <a:gd name="T71" fmla="*/ 81 h 234"/>
                  <a:gd name="T72" fmla="*/ 21 w 497"/>
                  <a:gd name="T73" fmla="*/ 73 h 234"/>
                  <a:gd name="T74" fmla="*/ 38 w 497"/>
                  <a:gd name="T75" fmla="*/ 62 h 234"/>
                  <a:gd name="T76" fmla="*/ 59 w 497"/>
                  <a:gd name="T77" fmla="*/ 49 h 234"/>
                  <a:gd name="T78" fmla="*/ 84 w 497"/>
                  <a:gd name="T79" fmla="*/ 37 h 234"/>
                  <a:gd name="T80" fmla="*/ 113 w 497"/>
                  <a:gd name="T81" fmla="*/ 24 h 234"/>
                  <a:gd name="T82" fmla="*/ 147 w 497"/>
                  <a:gd name="T83" fmla="*/ 13 h 234"/>
                  <a:gd name="T84" fmla="*/ 182 w 497"/>
                  <a:gd name="T85" fmla="*/ 6 h 234"/>
                  <a:gd name="T86" fmla="*/ 222 w 497"/>
                  <a:gd name="T87" fmla="*/ 0 h 234"/>
                  <a:gd name="T88" fmla="*/ 265 w 497"/>
                  <a:gd name="T89"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7" h="234">
                    <a:moveTo>
                      <a:pt x="265" y="0"/>
                    </a:moveTo>
                    <a:lnTo>
                      <a:pt x="306" y="5"/>
                    </a:lnTo>
                    <a:lnTo>
                      <a:pt x="345" y="13"/>
                    </a:lnTo>
                    <a:lnTo>
                      <a:pt x="377" y="26"/>
                    </a:lnTo>
                    <a:lnTo>
                      <a:pt x="407" y="41"/>
                    </a:lnTo>
                    <a:lnTo>
                      <a:pt x="431" y="58"/>
                    </a:lnTo>
                    <a:lnTo>
                      <a:pt x="452" y="74"/>
                    </a:lnTo>
                    <a:lnTo>
                      <a:pt x="468" y="90"/>
                    </a:lnTo>
                    <a:lnTo>
                      <a:pt x="480" y="105"/>
                    </a:lnTo>
                    <a:lnTo>
                      <a:pt x="490" y="116"/>
                    </a:lnTo>
                    <a:lnTo>
                      <a:pt x="496" y="123"/>
                    </a:lnTo>
                    <a:lnTo>
                      <a:pt x="497" y="126"/>
                    </a:lnTo>
                    <a:lnTo>
                      <a:pt x="494" y="129"/>
                    </a:lnTo>
                    <a:lnTo>
                      <a:pt x="487" y="136"/>
                    </a:lnTo>
                    <a:lnTo>
                      <a:pt x="476" y="147"/>
                    </a:lnTo>
                    <a:lnTo>
                      <a:pt x="460" y="161"/>
                    </a:lnTo>
                    <a:lnTo>
                      <a:pt x="441" y="175"/>
                    </a:lnTo>
                    <a:lnTo>
                      <a:pt x="417" y="191"/>
                    </a:lnTo>
                    <a:lnTo>
                      <a:pt x="388" y="205"/>
                    </a:lnTo>
                    <a:lnTo>
                      <a:pt x="357" y="217"/>
                    </a:lnTo>
                    <a:lnTo>
                      <a:pt x="322" y="227"/>
                    </a:lnTo>
                    <a:lnTo>
                      <a:pt x="284" y="233"/>
                    </a:lnTo>
                    <a:lnTo>
                      <a:pt x="243" y="234"/>
                    </a:lnTo>
                    <a:lnTo>
                      <a:pt x="202" y="230"/>
                    </a:lnTo>
                    <a:lnTo>
                      <a:pt x="164" y="220"/>
                    </a:lnTo>
                    <a:lnTo>
                      <a:pt x="130" y="205"/>
                    </a:lnTo>
                    <a:lnTo>
                      <a:pt x="100" y="188"/>
                    </a:lnTo>
                    <a:lnTo>
                      <a:pt x="73" y="170"/>
                    </a:lnTo>
                    <a:lnTo>
                      <a:pt x="50" y="150"/>
                    </a:lnTo>
                    <a:lnTo>
                      <a:pt x="32" y="132"/>
                    </a:lnTo>
                    <a:lnTo>
                      <a:pt x="18" y="115"/>
                    </a:lnTo>
                    <a:lnTo>
                      <a:pt x="8" y="102"/>
                    </a:lnTo>
                    <a:lnTo>
                      <a:pt x="1" y="93"/>
                    </a:lnTo>
                    <a:lnTo>
                      <a:pt x="0" y="90"/>
                    </a:lnTo>
                    <a:lnTo>
                      <a:pt x="2" y="87"/>
                    </a:lnTo>
                    <a:lnTo>
                      <a:pt x="9" y="81"/>
                    </a:lnTo>
                    <a:lnTo>
                      <a:pt x="21" y="73"/>
                    </a:lnTo>
                    <a:lnTo>
                      <a:pt x="38" y="62"/>
                    </a:lnTo>
                    <a:lnTo>
                      <a:pt x="59" y="49"/>
                    </a:lnTo>
                    <a:lnTo>
                      <a:pt x="84" y="37"/>
                    </a:lnTo>
                    <a:lnTo>
                      <a:pt x="113" y="24"/>
                    </a:lnTo>
                    <a:lnTo>
                      <a:pt x="147" y="13"/>
                    </a:lnTo>
                    <a:lnTo>
                      <a:pt x="182" y="6"/>
                    </a:lnTo>
                    <a:lnTo>
                      <a:pt x="222" y="0"/>
                    </a:lnTo>
                    <a:lnTo>
                      <a:pt x="2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42" name="Freeform 17"/>
            <p:cNvSpPr>
              <a:spLocks/>
            </p:cNvSpPr>
            <p:nvPr/>
          </p:nvSpPr>
          <p:spPr bwMode="auto">
            <a:xfrm>
              <a:off x="6977778" y="4384906"/>
              <a:ext cx="1184226" cy="1616399"/>
            </a:xfrm>
            <a:custGeom>
              <a:avLst/>
              <a:gdLst>
                <a:gd name="T0" fmla="*/ 9 w 1046"/>
                <a:gd name="T1" fmla="*/ 0 h 1425"/>
                <a:gd name="T2" fmla="*/ 84 w 1046"/>
                <a:gd name="T3" fmla="*/ 17 h 1425"/>
                <a:gd name="T4" fmla="*/ 83 w 1046"/>
                <a:gd name="T5" fmla="*/ 24 h 1425"/>
                <a:gd name="T6" fmla="*/ 82 w 1046"/>
                <a:gd name="T7" fmla="*/ 35 h 1425"/>
                <a:gd name="T8" fmla="*/ 79 w 1046"/>
                <a:gd name="T9" fmla="*/ 51 h 1425"/>
                <a:gd name="T10" fmla="*/ 77 w 1046"/>
                <a:gd name="T11" fmla="*/ 72 h 1425"/>
                <a:gd name="T12" fmla="*/ 74 w 1046"/>
                <a:gd name="T13" fmla="*/ 97 h 1425"/>
                <a:gd name="T14" fmla="*/ 74 w 1046"/>
                <a:gd name="T15" fmla="*/ 126 h 1425"/>
                <a:gd name="T16" fmla="*/ 74 w 1046"/>
                <a:gd name="T17" fmla="*/ 160 h 1425"/>
                <a:gd name="T18" fmla="*/ 76 w 1046"/>
                <a:gd name="T19" fmla="*/ 196 h 1425"/>
                <a:gd name="T20" fmla="*/ 80 w 1046"/>
                <a:gd name="T21" fmla="*/ 237 h 1425"/>
                <a:gd name="T22" fmla="*/ 86 w 1046"/>
                <a:gd name="T23" fmla="*/ 280 h 1425"/>
                <a:gd name="T24" fmla="*/ 96 w 1046"/>
                <a:gd name="T25" fmla="*/ 328 h 1425"/>
                <a:gd name="T26" fmla="*/ 107 w 1046"/>
                <a:gd name="T27" fmla="*/ 377 h 1425"/>
                <a:gd name="T28" fmla="*/ 123 w 1046"/>
                <a:gd name="T29" fmla="*/ 430 h 1425"/>
                <a:gd name="T30" fmla="*/ 142 w 1046"/>
                <a:gd name="T31" fmla="*/ 485 h 1425"/>
                <a:gd name="T32" fmla="*/ 166 w 1046"/>
                <a:gd name="T33" fmla="*/ 540 h 1425"/>
                <a:gd name="T34" fmla="*/ 195 w 1046"/>
                <a:gd name="T35" fmla="*/ 599 h 1425"/>
                <a:gd name="T36" fmla="*/ 229 w 1046"/>
                <a:gd name="T37" fmla="*/ 659 h 1425"/>
                <a:gd name="T38" fmla="*/ 268 w 1046"/>
                <a:gd name="T39" fmla="*/ 720 h 1425"/>
                <a:gd name="T40" fmla="*/ 312 w 1046"/>
                <a:gd name="T41" fmla="*/ 783 h 1425"/>
                <a:gd name="T42" fmla="*/ 364 w 1046"/>
                <a:gd name="T43" fmla="*/ 846 h 1425"/>
                <a:gd name="T44" fmla="*/ 422 w 1046"/>
                <a:gd name="T45" fmla="*/ 910 h 1425"/>
                <a:gd name="T46" fmla="*/ 487 w 1046"/>
                <a:gd name="T47" fmla="*/ 974 h 1425"/>
                <a:gd name="T48" fmla="*/ 559 w 1046"/>
                <a:gd name="T49" fmla="*/ 1039 h 1425"/>
                <a:gd name="T50" fmla="*/ 639 w 1046"/>
                <a:gd name="T51" fmla="*/ 1103 h 1425"/>
                <a:gd name="T52" fmla="*/ 728 w 1046"/>
                <a:gd name="T53" fmla="*/ 1167 h 1425"/>
                <a:gd name="T54" fmla="*/ 825 w 1046"/>
                <a:gd name="T55" fmla="*/ 1232 h 1425"/>
                <a:gd name="T56" fmla="*/ 930 w 1046"/>
                <a:gd name="T57" fmla="*/ 1295 h 1425"/>
                <a:gd name="T58" fmla="*/ 1046 w 1046"/>
                <a:gd name="T59" fmla="*/ 1356 h 1425"/>
                <a:gd name="T60" fmla="*/ 1010 w 1046"/>
                <a:gd name="T61" fmla="*/ 1425 h 1425"/>
                <a:gd name="T62" fmla="*/ 893 w 1046"/>
                <a:gd name="T63" fmla="*/ 1362 h 1425"/>
                <a:gd name="T64" fmla="*/ 786 w 1046"/>
                <a:gd name="T65" fmla="*/ 1297 h 1425"/>
                <a:gd name="T66" fmla="*/ 687 w 1046"/>
                <a:gd name="T67" fmla="*/ 1232 h 1425"/>
                <a:gd name="T68" fmla="*/ 596 w 1046"/>
                <a:gd name="T69" fmla="*/ 1166 h 1425"/>
                <a:gd name="T70" fmla="*/ 514 w 1046"/>
                <a:gd name="T71" fmla="*/ 1100 h 1425"/>
                <a:gd name="T72" fmla="*/ 439 w 1046"/>
                <a:gd name="T73" fmla="*/ 1033 h 1425"/>
                <a:gd name="T74" fmla="*/ 373 w 1046"/>
                <a:gd name="T75" fmla="*/ 966 h 1425"/>
                <a:gd name="T76" fmla="*/ 312 w 1046"/>
                <a:gd name="T77" fmla="*/ 900 h 1425"/>
                <a:gd name="T78" fmla="*/ 258 w 1046"/>
                <a:gd name="T79" fmla="*/ 833 h 1425"/>
                <a:gd name="T80" fmla="*/ 212 w 1046"/>
                <a:gd name="T81" fmla="*/ 769 h 1425"/>
                <a:gd name="T82" fmla="*/ 171 w 1046"/>
                <a:gd name="T83" fmla="*/ 704 h 1425"/>
                <a:gd name="T84" fmla="*/ 135 w 1046"/>
                <a:gd name="T85" fmla="*/ 641 h 1425"/>
                <a:gd name="T86" fmla="*/ 104 w 1046"/>
                <a:gd name="T87" fmla="*/ 580 h 1425"/>
                <a:gd name="T88" fmla="*/ 79 w 1046"/>
                <a:gd name="T89" fmla="*/ 520 h 1425"/>
                <a:gd name="T90" fmla="*/ 58 w 1046"/>
                <a:gd name="T91" fmla="*/ 461 h 1425"/>
                <a:gd name="T92" fmla="*/ 39 w 1046"/>
                <a:gd name="T93" fmla="*/ 406 h 1425"/>
                <a:gd name="T94" fmla="*/ 26 w 1046"/>
                <a:gd name="T95" fmla="*/ 353 h 1425"/>
                <a:gd name="T96" fmla="*/ 15 w 1046"/>
                <a:gd name="T97" fmla="*/ 303 h 1425"/>
                <a:gd name="T98" fmla="*/ 8 w 1046"/>
                <a:gd name="T99" fmla="*/ 255 h 1425"/>
                <a:gd name="T100" fmla="*/ 2 w 1046"/>
                <a:gd name="T101" fmla="*/ 210 h 1425"/>
                <a:gd name="T102" fmla="*/ 0 w 1046"/>
                <a:gd name="T103" fmla="*/ 170 h 1425"/>
                <a:gd name="T104" fmla="*/ 0 w 1046"/>
                <a:gd name="T105" fmla="*/ 133 h 1425"/>
                <a:gd name="T106" fmla="*/ 0 w 1046"/>
                <a:gd name="T107" fmla="*/ 100 h 1425"/>
                <a:gd name="T108" fmla="*/ 1 w 1046"/>
                <a:gd name="T109" fmla="*/ 72 h 1425"/>
                <a:gd name="T110" fmla="*/ 2 w 1046"/>
                <a:gd name="T111" fmla="*/ 47 h 1425"/>
                <a:gd name="T112" fmla="*/ 5 w 1046"/>
                <a:gd name="T113" fmla="*/ 28 h 1425"/>
                <a:gd name="T114" fmla="*/ 7 w 1046"/>
                <a:gd name="T115" fmla="*/ 13 h 1425"/>
                <a:gd name="T116" fmla="*/ 8 w 1046"/>
                <a:gd name="T117" fmla="*/ 5 h 1425"/>
                <a:gd name="T118" fmla="*/ 9 w 1046"/>
                <a:gd name="T119" fmla="*/ 0 h 1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46" h="1425">
                  <a:moveTo>
                    <a:pt x="9" y="0"/>
                  </a:moveTo>
                  <a:lnTo>
                    <a:pt x="84" y="17"/>
                  </a:lnTo>
                  <a:lnTo>
                    <a:pt x="83" y="24"/>
                  </a:lnTo>
                  <a:lnTo>
                    <a:pt x="82" y="35"/>
                  </a:lnTo>
                  <a:lnTo>
                    <a:pt x="79" y="51"/>
                  </a:lnTo>
                  <a:lnTo>
                    <a:pt x="77" y="72"/>
                  </a:lnTo>
                  <a:lnTo>
                    <a:pt x="74" y="97"/>
                  </a:lnTo>
                  <a:lnTo>
                    <a:pt x="74" y="126"/>
                  </a:lnTo>
                  <a:lnTo>
                    <a:pt x="74" y="160"/>
                  </a:lnTo>
                  <a:lnTo>
                    <a:pt x="76" y="196"/>
                  </a:lnTo>
                  <a:lnTo>
                    <a:pt x="80" y="237"/>
                  </a:lnTo>
                  <a:lnTo>
                    <a:pt x="86" y="280"/>
                  </a:lnTo>
                  <a:lnTo>
                    <a:pt x="96" y="328"/>
                  </a:lnTo>
                  <a:lnTo>
                    <a:pt x="107" y="377"/>
                  </a:lnTo>
                  <a:lnTo>
                    <a:pt x="123" y="430"/>
                  </a:lnTo>
                  <a:lnTo>
                    <a:pt x="142" y="485"/>
                  </a:lnTo>
                  <a:lnTo>
                    <a:pt x="166" y="540"/>
                  </a:lnTo>
                  <a:lnTo>
                    <a:pt x="195" y="599"/>
                  </a:lnTo>
                  <a:lnTo>
                    <a:pt x="229" y="659"/>
                  </a:lnTo>
                  <a:lnTo>
                    <a:pt x="268" y="720"/>
                  </a:lnTo>
                  <a:lnTo>
                    <a:pt x="312" y="783"/>
                  </a:lnTo>
                  <a:lnTo>
                    <a:pt x="364" y="846"/>
                  </a:lnTo>
                  <a:lnTo>
                    <a:pt x="422" y="910"/>
                  </a:lnTo>
                  <a:lnTo>
                    <a:pt x="487" y="974"/>
                  </a:lnTo>
                  <a:lnTo>
                    <a:pt x="559" y="1039"/>
                  </a:lnTo>
                  <a:lnTo>
                    <a:pt x="639" y="1103"/>
                  </a:lnTo>
                  <a:lnTo>
                    <a:pt x="728" y="1167"/>
                  </a:lnTo>
                  <a:lnTo>
                    <a:pt x="825" y="1232"/>
                  </a:lnTo>
                  <a:lnTo>
                    <a:pt x="930" y="1295"/>
                  </a:lnTo>
                  <a:lnTo>
                    <a:pt x="1046" y="1356"/>
                  </a:lnTo>
                  <a:lnTo>
                    <a:pt x="1010" y="1425"/>
                  </a:lnTo>
                  <a:lnTo>
                    <a:pt x="893" y="1362"/>
                  </a:lnTo>
                  <a:lnTo>
                    <a:pt x="786" y="1297"/>
                  </a:lnTo>
                  <a:lnTo>
                    <a:pt x="687" y="1232"/>
                  </a:lnTo>
                  <a:lnTo>
                    <a:pt x="596" y="1166"/>
                  </a:lnTo>
                  <a:lnTo>
                    <a:pt x="514" y="1100"/>
                  </a:lnTo>
                  <a:lnTo>
                    <a:pt x="439" y="1033"/>
                  </a:lnTo>
                  <a:lnTo>
                    <a:pt x="373" y="966"/>
                  </a:lnTo>
                  <a:lnTo>
                    <a:pt x="312" y="900"/>
                  </a:lnTo>
                  <a:lnTo>
                    <a:pt x="258" y="833"/>
                  </a:lnTo>
                  <a:lnTo>
                    <a:pt x="212" y="769"/>
                  </a:lnTo>
                  <a:lnTo>
                    <a:pt x="171" y="704"/>
                  </a:lnTo>
                  <a:lnTo>
                    <a:pt x="135" y="641"/>
                  </a:lnTo>
                  <a:lnTo>
                    <a:pt x="104" y="580"/>
                  </a:lnTo>
                  <a:lnTo>
                    <a:pt x="79" y="520"/>
                  </a:lnTo>
                  <a:lnTo>
                    <a:pt x="58" y="461"/>
                  </a:lnTo>
                  <a:lnTo>
                    <a:pt x="39" y="406"/>
                  </a:lnTo>
                  <a:lnTo>
                    <a:pt x="26" y="353"/>
                  </a:lnTo>
                  <a:lnTo>
                    <a:pt x="15" y="303"/>
                  </a:lnTo>
                  <a:lnTo>
                    <a:pt x="8" y="255"/>
                  </a:lnTo>
                  <a:lnTo>
                    <a:pt x="2" y="210"/>
                  </a:lnTo>
                  <a:lnTo>
                    <a:pt x="0" y="170"/>
                  </a:lnTo>
                  <a:lnTo>
                    <a:pt x="0" y="133"/>
                  </a:lnTo>
                  <a:lnTo>
                    <a:pt x="0" y="100"/>
                  </a:lnTo>
                  <a:lnTo>
                    <a:pt x="1" y="72"/>
                  </a:lnTo>
                  <a:lnTo>
                    <a:pt x="2" y="47"/>
                  </a:lnTo>
                  <a:lnTo>
                    <a:pt x="5" y="28"/>
                  </a:lnTo>
                  <a:lnTo>
                    <a:pt x="7" y="13"/>
                  </a:lnTo>
                  <a:lnTo>
                    <a:pt x="8" y="5"/>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18"/>
            <p:cNvSpPr>
              <a:spLocks noEditPoints="1"/>
            </p:cNvSpPr>
            <p:nvPr/>
          </p:nvSpPr>
          <p:spPr bwMode="auto">
            <a:xfrm>
              <a:off x="7518848" y="2734476"/>
              <a:ext cx="3256621" cy="3944014"/>
            </a:xfrm>
            <a:custGeom>
              <a:avLst/>
              <a:gdLst>
                <a:gd name="T0" fmla="*/ 1992 w 2869"/>
                <a:gd name="T1" fmla="*/ 3136 h 3477"/>
                <a:gd name="T2" fmla="*/ 2574 w 2869"/>
                <a:gd name="T3" fmla="*/ 169 h 3477"/>
                <a:gd name="T4" fmla="*/ 2465 w 2869"/>
                <a:gd name="T5" fmla="*/ 384 h 3477"/>
                <a:gd name="T6" fmla="*/ 2280 w 2869"/>
                <a:gd name="T7" fmla="*/ 491 h 3477"/>
                <a:gd name="T8" fmla="*/ 2093 w 2869"/>
                <a:gd name="T9" fmla="*/ 745 h 3477"/>
                <a:gd name="T10" fmla="*/ 1941 w 2869"/>
                <a:gd name="T11" fmla="*/ 1107 h 3477"/>
                <a:gd name="T12" fmla="*/ 1992 w 2869"/>
                <a:gd name="T13" fmla="*/ 1279 h 3477"/>
                <a:gd name="T14" fmla="*/ 2328 w 2869"/>
                <a:gd name="T15" fmla="*/ 1163 h 3477"/>
                <a:gd name="T16" fmla="*/ 2546 w 2869"/>
                <a:gd name="T17" fmla="*/ 904 h 3477"/>
                <a:gd name="T18" fmla="*/ 2656 w 2869"/>
                <a:gd name="T19" fmla="*/ 588 h 3477"/>
                <a:gd name="T20" fmla="*/ 2696 w 2869"/>
                <a:gd name="T21" fmla="*/ 297 h 3477"/>
                <a:gd name="T22" fmla="*/ 169 w 2869"/>
                <a:gd name="T23" fmla="*/ 168 h 3477"/>
                <a:gd name="T24" fmla="*/ 184 w 2869"/>
                <a:gd name="T25" fmla="*/ 403 h 3477"/>
                <a:gd name="T26" fmla="*/ 247 w 2869"/>
                <a:gd name="T27" fmla="*/ 715 h 3477"/>
                <a:gd name="T28" fmla="*/ 397 w 2869"/>
                <a:gd name="T29" fmla="*/ 1017 h 3477"/>
                <a:gd name="T30" fmla="*/ 643 w 2869"/>
                <a:gd name="T31" fmla="*/ 1219 h 3477"/>
                <a:gd name="T32" fmla="*/ 968 w 2869"/>
                <a:gd name="T33" fmla="*/ 1280 h 3477"/>
                <a:gd name="T34" fmla="*/ 893 w 2869"/>
                <a:gd name="T35" fmla="*/ 1043 h 3477"/>
                <a:gd name="T36" fmla="*/ 756 w 2869"/>
                <a:gd name="T37" fmla="*/ 659 h 3477"/>
                <a:gd name="T38" fmla="*/ 554 w 2869"/>
                <a:gd name="T39" fmla="*/ 477 h 3477"/>
                <a:gd name="T40" fmla="*/ 372 w 2869"/>
                <a:gd name="T41" fmla="*/ 350 h 3477"/>
                <a:gd name="T42" fmla="*/ 169 w 2869"/>
                <a:gd name="T43" fmla="*/ 168 h 3477"/>
                <a:gd name="T44" fmla="*/ 466 w 2869"/>
                <a:gd name="T45" fmla="*/ 167 h 3477"/>
                <a:gd name="T46" fmla="*/ 561 w 2869"/>
                <a:gd name="T47" fmla="*/ 290 h 3477"/>
                <a:gd name="T48" fmla="*/ 704 w 2869"/>
                <a:gd name="T49" fmla="*/ 351 h 3477"/>
                <a:gd name="T50" fmla="*/ 608 w 2869"/>
                <a:gd name="T51" fmla="*/ 259 h 3477"/>
                <a:gd name="T52" fmla="*/ 2262 w 2869"/>
                <a:gd name="T53" fmla="*/ 260 h 3477"/>
                <a:gd name="T54" fmla="*/ 2165 w 2869"/>
                <a:gd name="T55" fmla="*/ 351 h 3477"/>
                <a:gd name="T56" fmla="*/ 2310 w 2869"/>
                <a:gd name="T57" fmla="*/ 291 h 3477"/>
                <a:gd name="T58" fmla="*/ 2403 w 2869"/>
                <a:gd name="T59" fmla="*/ 167 h 3477"/>
                <a:gd name="T60" fmla="*/ 2868 w 2869"/>
                <a:gd name="T61" fmla="*/ 79 h 3477"/>
                <a:gd name="T62" fmla="*/ 2869 w 2869"/>
                <a:gd name="T63" fmla="*/ 200 h 3477"/>
                <a:gd name="T64" fmla="*/ 2850 w 2869"/>
                <a:gd name="T65" fmla="*/ 468 h 3477"/>
                <a:gd name="T66" fmla="*/ 2772 w 2869"/>
                <a:gd name="T67" fmla="*/ 803 h 3477"/>
                <a:gd name="T68" fmla="*/ 2599 w 2869"/>
                <a:gd name="T69" fmla="*/ 1132 h 3477"/>
                <a:gd name="T70" fmla="*/ 2312 w 2869"/>
                <a:gd name="T71" fmla="*/ 1367 h 3477"/>
                <a:gd name="T72" fmla="*/ 1936 w 2869"/>
                <a:gd name="T73" fmla="*/ 1450 h 3477"/>
                <a:gd name="T74" fmla="*/ 1635 w 2869"/>
                <a:gd name="T75" fmla="*/ 1514 h 3477"/>
                <a:gd name="T76" fmla="*/ 1510 w 2869"/>
                <a:gd name="T77" fmla="*/ 1714 h 3477"/>
                <a:gd name="T78" fmla="*/ 1567 w 2869"/>
                <a:gd name="T79" fmla="*/ 1881 h 3477"/>
                <a:gd name="T80" fmla="*/ 1760 w 2869"/>
                <a:gd name="T81" fmla="*/ 2001 h 3477"/>
                <a:gd name="T82" fmla="*/ 1973 w 2869"/>
                <a:gd name="T83" fmla="*/ 2075 h 3477"/>
                <a:gd name="T84" fmla="*/ 2099 w 2869"/>
                <a:gd name="T85" fmla="*/ 2105 h 3477"/>
                <a:gd name="T86" fmla="*/ 2119 w 2869"/>
                <a:gd name="T87" fmla="*/ 2310 h 3477"/>
                <a:gd name="T88" fmla="*/ 2246 w 2869"/>
                <a:gd name="T89" fmla="*/ 3477 h 3477"/>
                <a:gd name="T90" fmla="*/ 675 w 2869"/>
                <a:gd name="T91" fmla="*/ 3272 h 3477"/>
                <a:gd name="T92" fmla="*/ 675 w 2869"/>
                <a:gd name="T93" fmla="*/ 2189 h 3477"/>
                <a:gd name="T94" fmla="*/ 803 w 2869"/>
                <a:gd name="T95" fmla="*/ 2096 h 3477"/>
                <a:gd name="T96" fmla="*/ 977 w 2869"/>
                <a:gd name="T97" fmla="*/ 2050 h 3477"/>
                <a:gd name="T98" fmla="*/ 1196 w 2869"/>
                <a:gd name="T99" fmla="*/ 1958 h 3477"/>
                <a:gd name="T100" fmla="*/ 1348 w 2869"/>
                <a:gd name="T101" fmla="*/ 1818 h 3477"/>
                <a:gd name="T102" fmla="*/ 1329 w 2869"/>
                <a:gd name="T103" fmla="*/ 1640 h 3477"/>
                <a:gd name="T104" fmla="*/ 1169 w 2869"/>
                <a:gd name="T105" fmla="*/ 1532 h 3477"/>
                <a:gd name="T106" fmla="*/ 773 w 2869"/>
                <a:gd name="T107" fmla="*/ 1434 h 3477"/>
                <a:gd name="T108" fmla="*/ 431 w 2869"/>
                <a:gd name="T109" fmla="*/ 1290 h 3477"/>
                <a:gd name="T110" fmla="*/ 186 w 2869"/>
                <a:gd name="T111" fmla="*/ 1006 h 3477"/>
                <a:gd name="T112" fmla="*/ 56 w 2869"/>
                <a:gd name="T113" fmla="*/ 665 h 3477"/>
                <a:gd name="T114" fmla="*/ 7 w 2869"/>
                <a:gd name="T115" fmla="*/ 347 h 3477"/>
                <a:gd name="T116" fmla="*/ 0 w 2869"/>
                <a:gd name="T117" fmla="*/ 129 h 3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69" h="3477">
                  <a:moveTo>
                    <a:pt x="878" y="2341"/>
                  </a:moveTo>
                  <a:lnTo>
                    <a:pt x="878" y="3134"/>
                  </a:lnTo>
                  <a:lnTo>
                    <a:pt x="1435" y="3134"/>
                  </a:lnTo>
                  <a:lnTo>
                    <a:pt x="1435" y="3136"/>
                  </a:lnTo>
                  <a:lnTo>
                    <a:pt x="1992" y="3136"/>
                  </a:lnTo>
                  <a:lnTo>
                    <a:pt x="1992" y="2343"/>
                  </a:lnTo>
                  <a:lnTo>
                    <a:pt x="1435" y="2343"/>
                  </a:lnTo>
                  <a:lnTo>
                    <a:pt x="1435" y="2341"/>
                  </a:lnTo>
                  <a:lnTo>
                    <a:pt x="878" y="2341"/>
                  </a:lnTo>
                  <a:close/>
                  <a:moveTo>
                    <a:pt x="2574" y="169"/>
                  </a:moveTo>
                  <a:lnTo>
                    <a:pt x="2567" y="218"/>
                  </a:lnTo>
                  <a:lnTo>
                    <a:pt x="2550" y="266"/>
                  </a:lnTo>
                  <a:lnTo>
                    <a:pt x="2526" y="312"/>
                  </a:lnTo>
                  <a:lnTo>
                    <a:pt x="2498" y="350"/>
                  </a:lnTo>
                  <a:lnTo>
                    <a:pt x="2465" y="384"/>
                  </a:lnTo>
                  <a:lnTo>
                    <a:pt x="2428" y="413"/>
                  </a:lnTo>
                  <a:lnTo>
                    <a:pt x="2390" y="438"/>
                  </a:lnTo>
                  <a:lnTo>
                    <a:pt x="2352" y="461"/>
                  </a:lnTo>
                  <a:lnTo>
                    <a:pt x="2315" y="477"/>
                  </a:lnTo>
                  <a:lnTo>
                    <a:pt x="2280" y="491"/>
                  </a:lnTo>
                  <a:lnTo>
                    <a:pt x="2247" y="502"/>
                  </a:lnTo>
                  <a:lnTo>
                    <a:pt x="2247" y="568"/>
                  </a:lnTo>
                  <a:lnTo>
                    <a:pt x="2130" y="568"/>
                  </a:lnTo>
                  <a:lnTo>
                    <a:pt x="2113" y="659"/>
                  </a:lnTo>
                  <a:lnTo>
                    <a:pt x="2093" y="745"/>
                  </a:lnTo>
                  <a:lnTo>
                    <a:pt x="2068" y="826"/>
                  </a:lnTo>
                  <a:lnTo>
                    <a:pt x="2041" y="903"/>
                  </a:lnTo>
                  <a:lnTo>
                    <a:pt x="2010" y="975"/>
                  </a:lnTo>
                  <a:lnTo>
                    <a:pt x="1976" y="1043"/>
                  </a:lnTo>
                  <a:lnTo>
                    <a:pt x="1941" y="1107"/>
                  </a:lnTo>
                  <a:lnTo>
                    <a:pt x="1904" y="1167"/>
                  </a:lnTo>
                  <a:lnTo>
                    <a:pt x="1866" y="1225"/>
                  </a:lnTo>
                  <a:lnTo>
                    <a:pt x="1828" y="1278"/>
                  </a:lnTo>
                  <a:lnTo>
                    <a:pt x="1911" y="1282"/>
                  </a:lnTo>
                  <a:lnTo>
                    <a:pt x="1992" y="1279"/>
                  </a:lnTo>
                  <a:lnTo>
                    <a:pt x="2067" y="1269"/>
                  </a:lnTo>
                  <a:lnTo>
                    <a:pt x="2139" y="1252"/>
                  </a:lnTo>
                  <a:lnTo>
                    <a:pt x="2206" y="1230"/>
                  </a:lnTo>
                  <a:lnTo>
                    <a:pt x="2269" y="1199"/>
                  </a:lnTo>
                  <a:lnTo>
                    <a:pt x="2328" y="1163"/>
                  </a:lnTo>
                  <a:lnTo>
                    <a:pt x="2383" y="1118"/>
                  </a:lnTo>
                  <a:lnTo>
                    <a:pt x="2431" y="1071"/>
                  </a:lnTo>
                  <a:lnTo>
                    <a:pt x="2474" y="1019"/>
                  </a:lnTo>
                  <a:lnTo>
                    <a:pt x="2512" y="963"/>
                  </a:lnTo>
                  <a:lnTo>
                    <a:pt x="2546" y="904"/>
                  </a:lnTo>
                  <a:lnTo>
                    <a:pt x="2575" y="843"/>
                  </a:lnTo>
                  <a:lnTo>
                    <a:pt x="2601" y="780"/>
                  </a:lnTo>
                  <a:lnTo>
                    <a:pt x="2622" y="715"/>
                  </a:lnTo>
                  <a:lnTo>
                    <a:pt x="2640" y="651"/>
                  </a:lnTo>
                  <a:lnTo>
                    <a:pt x="2656" y="588"/>
                  </a:lnTo>
                  <a:lnTo>
                    <a:pt x="2669" y="525"/>
                  </a:lnTo>
                  <a:lnTo>
                    <a:pt x="2679" y="463"/>
                  </a:lnTo>
                  <a:lnTo>
                    <a:pt x="2686" y="405"/>
                  </a:lnTo>
                  <a:lnTo>
                    <a:pt x="2691" y="349"/>
                  </a:lnTo>
                  <a:lnTo>
                    <a:pt x="2696" y="297"/>
                  </a:lnTo>
                  <a:lnTo>
                    <a:pt x="2698" y="249"/>
                  </a:lnTo>
                  <a:lnTo>
                    <a:pt x="2700" y="206"/>
                  </a:lnTo>
                  <a:lnTo>
                    <a:pt x="2700" y="169"/>
                  </a:lnTo>
                  <a:lnTo>
                    <a:pt x="2574" y="169"/>
                  </a:lnTo>
                  <a:close/>
                  <a:moveTo>
                    <a:pt x="169" y="168"/>
                  </a:moveTo>
                  <a:lnTo>
                    <a:pt x="171" y="204"/>
                  </a:lnTo>
                  <a:lnTo>
                    <a:pt x="172" y="248"/>
                  </a:lnTo>
                  <a:lnTo>
                    <a:pt x="174" y="295"/>
                  </a:lnTo>
                  <a:lnTo>
                    <a:pt x="178" y="347"/>
                  </a:lnTo>
                  <a:lnTo>
                    <a:pt x="184" y="403"/>
                  </a:lnTo>
                  <a:lnTo>
                    <a:pt x="191" y="462"/>
                  </a:lnTo>
                  <a:lnTo>
                    <a:pt x="201" y="523"/>
                  </a:lnTo>
                  <a:lnTo>
                    <a:pt x="213" y="586"/>
                  </a:lnTo>
                  <a:lnTo>
                    <a:pt x="229" y="651"/>
                  </a:lnTo>
                  <a:lnTo>
                    <a:pt x="247" y="715"/>
                  </a:lnTo>
                  <a:lnTo>
                    <a:pt x="270" y="778"/>
                  </a:lnTo>
                  <a:lnTo>
                    <a:pt x="295" y="841"/>
                  </a:lnTo>
                  <a:lnTo>
                    <a:pt x="325" y="903"/>
                  </a:lnTo>
                  <a:lnTo>
                    <a:pt x="359" y="961"/>
                  </a:lnTo>
                  <a:lnTo>
                    <a:pt x="397" y="1017"/>
                  </a:lnTo>
                  <a:lnTo>
                    <a:pt x="439" y="1071"/>
                  </a:lnTo>
                  <a:lnTo>
                    <a:pt x="487" y="1118"/>
                  </a:lnTo>
                  <a:lnTo>
                    <a:pt x="536" y="1157"/>
                  </a:lnTo>
                  <a:lnTo>
                    <a:pt x="588" y="1191"/>
                  </a:lnTo>
                  <a:lnTo>
                    <a:pt x="643" y="1219"/>
                  </a:lnTo>
                  <a:lnTo>
                    <a:pt x="701" y="1243"/>
                  </a:lnTo>
                  <a:lnTo>
                    <a:pt x="763" y="1259"/>
                  </a:lnTo>
                  <a:lnTo>
                    <a:pt x="828" y="1272"/>
                  </a:lnTo>
                  <a:lnTo>
                    <a:pt x="896" y="1279"/>
                  </a:lnTo>
                  <a:lnTo>
                    <a:pt x="968" y="1280"/>
                  </a:lnTo>
                  <a:lnTo>
                    <a:pt x="1043" y="1278"/>
                  </a:lnTo>
                  <a:lnTo>
                    <a:pt x="1003" y="1223"/>
                  </a:lnTo>
                  <a:lnTo>
                    <a:pt x="965" y="1167"/>
                  </a:lnTo>
                  <a:lnTo>
                    <a:pt x="929" y="1106"/>
                  </a:lnTo>
                  <a:lnTo>
                    <a:pt x="893" y="1043"/>
                  </a:lnTo>
                  <a:lnTo>
                    <a:pt x="859" y="974"/>
                  </a:lnTo>
                  <a:lnTo>
                    <a:pt x="830" y="901"/>
                  </a:lnTo>
                  <a:lnTo>
                    <a:pt x="801" y="826"/>
                  </a:lnTo>
                  <a:lnTo>
                    <a:pt x="776" y="745"/>
                  </a:lnTo>
                  <a:lnTo>
                    <a:pt x="756" y="659"/>
                  </a:lnTo>
                  <a:lnTo>
                    <a:pt x="741" y="568"/>
                  </a:lnTo>
                  <a:lnTo>
                    <a:pt x="622" y="568"/>
                  </a:lnTo>
                  <a:lnTo>
                    <a:pt x="622" y="502"/>
                  </a:lnTo>
                  <a:lnTo>
                    <a:pt x="589" y="491"/>
                  </a:lnTo>
                  <a:lnTo>
                    <a:pt x="554" y="477"/>
                  </a:lnTo>
                  <a:lnTo>
                    <a:pt x="517" y="459"/>
                  </a:lnTo>
                  <a:lnTo>
                    <a:pt x="479" y="438"/>
                  </a:lnTo>
                  <a:lnTo>
                    <a:pt x="441" y="413"/>
                  </a:lnTo>
                  <a:lnTo>
                    <a:pt x="405" y="384"/>
                  </a:lnTo>
                  <a:lnTo>
                    <a:pt x="372" y="350"/>
                  </a:lnTo>
                  <a:lnTo>
                    <a:pt x="343" y="311"/>
                  </a:lnTo>
                  <a:lnTo>
                    <a:pt x="319" y="266"/>
                  </a:lnTo>
                  <a:lnTo>
                    <a:pt x="304" y="218"/>
                  </a:lnTo>
                  <a:lnTo>
                    <a:pt x="295" y="168"/>
                  </a:lnTo>
                  <a:lnTo>
                    <a:pt x="169" y="168"/>
                  </a:lnTo>
                  <a:close/>
                  <a:moveTo>
                    <a:pt x="7" y="0"/>
                  </a:moveTo>
                  <a:lnTo>
                    <a:pt x="495" y="0"/>
                  </a:lnTo>
                  <a:lnTo>
                    <a:pt x="471" y="104"/>
                  </a:lnTo>
                  <a:lnTo>
                    <a:pt x="465" y="136"/>
                  </a:lnTo>
                  <a:lnTo>
                    <a:pt x="466" y="167"/>
                  </a:lnTo>
                  <a:lnTo>
                    <a:pt x="473" y="195"/>
                  </a:lnTo>
                  <a:lnTo>
                    <a:pt x="486" y="221"/>
                  </a:lnTo>
                  <a:lnTo>
                    <a:pt x="506" y="246"/>
                  </a:lnTo>
                  <a:lnTo>
                    <a:pt x="531" y="270"/>
                  </a:lnTo>
                  <a:lnTo>
                    <a:pt x="561" y="290"/>
                  </a:lnTo>
                  <a:lnTo>
                    <a:pt x="591" y="308"/>
                  </a:lnTo>
                  <a:lnTo>
                    <a:pt x="622" y="322"/>
                  </a:lnTo>
                  <a:lnTo>
                    <a:pt x="651" y="335"/>
                  </a:lnTo>
                  <a:lnTo>
                    <a:pt x="680" y="344"/>
                  </a:lnTo>
                  <a:lnTo>
                    <a:pt x="704" y="351"/>
                  </a:lnTo>
                  <a:lnTo>
                    <a:pt x="724" y="356"/>
                  </a:lnTo>
                  <a:lnTo>
                    <a:pt x="724" y="356"/>
                  </a:lnTo>
                  <a:lnTo>
                    <a:pt x="724" y="308"/>
                  </a:lnTo>
                  <a:lnTo>
                    <a:pt x="724" y="259"/>
                  </a:lnTo>
                  <a:lnTo>
                    <a:pt x="608" y="259"/>
                  </a:lnTo>
                  <a:lnTo>
                    <a:pt x="608" y="126"/>
                  </a:lnTo>
                  <a:lnTo>
                    <a:pt x="1435" y="126"/>
                  </a:lnTo>
                  <a:lnTo>
                    <a:pt x="1435" y="126"/>
                  </a:lnTo>
                  <a:lnTo>
                    <a:pt x="2262" y="126"/>
                  </a:lnTo>
                  <a:lnTo>
                    <a:pt x="2262" y="260"/>
                  </a:lnTo>
                  <a:lnTo>
                    <a:pt x="2146" y="260"/>
                  </a:lnTo>
                  <a:lnTo>
                    <a:pt x="2146" y="309"/>
                  </a:lnTo>
                  <a:lnTo>
                    <a:pt x="2146" y="357"/>
                  </a:lnTo>
                  <a:lnTo>
                    <a:pt x="2147" y="357"/>
                  </a:lnTo>
                  <a:lnTo>
                    <a:pt x="2165" y="351"/>
                  </a:lnTo>
                  <a:lnTo>
                    <a:pt x="2189" y="344"/>
                  </a:lnTo>
                  <a:lnTo>
                    <a:pt x="2218" y="336"/>
                  </a:lnTo>
                  <a:lnTo>
                    <a:pt x="2247" y="323"/>
                  </a:lnTo>
                  <a:lnTo>
                    <a:pt x="2279" y="308"/>
                  </a:lnTo>
                  <a:lnTo>
                    <a:pt x="2310" y="291"/>
                  </a:lnTo>
                  <a:lnTo>
                    <a:pt x="2338" y="270"/>
                  </a:lnTo>
                  <a:lnTo>
                    <a:pt x="2363" y="248"/>
                  </a:lnTo>
                  <a:lnTo>
                    <a:pt x="2383" y="221"/>
                  </a:lnTo>
                  <a:lnTo>
                    <a:pt x="2396" y="195"/>
                  </a:lnTo>
                  <a:lnTo>
                    <a:pt x="2403" y="167"/>
                  </a:lnTo>
                  <a:lnTo>
                    <a:pt x="2404" y="137"/>
                  </a:lnTo>
                  <a:lnTo>
                    <a:pt x="2400" y="105"/>
                  </a:lnTo>
                  <a:lnTo>
                    <a:pt x="2375" y="0"/>
                  </a:lnTo>
                  <a:lnTo>
                    <a:pt x="2862" y="0"/>
                  </a:lnTo>
                  <a:lnTo>
                    <a:pt x="2868" y="79"/>
                  </a:lnTo>
                  <a:lnTo>
                    <a:pt x="2868" y="88"/>
                  </a:lnTo>
                  <a:lnTo>
                    <a:pt x="2869" y="105"/>
                  </a:lnTo>
                  <a:lnTo>
                    <a:pt x="2869" y="129"/>
                  </a:lnTo>
                  <a:lnTo>
                    <a:pt x="2869" y="161"/>
                  </a:lnTo>
                  <a:lnTo>
                    <a:pt x="2869" y="200"/>
                  </a:lnTo>
                  <a:lnTo>
                    <a:pt x="2869" y="244"/>
                  </a:lnTo>
                  <a:lnTo>
                    <a:pt x="2867" y="294"/>
                  </a:lnTo>
                  <a:lnTo>
                    <a:pt x="2862" y="347"/>
                  </a:lnTo>
                  <a:lnTo>
                    <a:pt x="2858" y="406"/>
                  </a:lnTo>
                  <a:lnTo>
                    <a:pt x="2850" y="468"/>
                  </a:lnTo>
                  <a:lnTo>
                    <a:pt x="2840" y="532"/>
                  </a:lnTo>
                  <a:lnTo>
                    <a:pt x="2828" y="598"/>
                  </a:lnTo>
                  <a:lnTo>
                    <a:pt x="2813" y="666"/>
                  </a:lnTo>
                  <a:lnTo>
                    <a:pt x="2795" y="735"/>
                  </a:lnTo>
                  <a:lnTo>
                    <a:pt x="2772" y="803"/>
                  </a:lnTo>
                  <a:lnTo>
                    <a:pt x="2746" y="872"/>
                  </a:lnTo>
                  <a:lnTo>
                    <a:pt x="2717" y="940"/>
                  </a:lnTo>
                  <a:lnTo>
                    <a:pt x="2683" y="1006"/>
                  </a:lnTo>
                  <a:lnTo>
                    <a:pt x="2643" y="1071"/>
                  </a:lnTo>
                  <a:lnTo>
                    <a:pt x="2599" y="1132"/>
                  </a:lnTo>
                  <a:lnTo>
                    <a:pt x="2551" y="1190"/>
                  </a:lnTo>
                  <a:lnTo>
                    <a:pt x="2496" y="1243"/>
                  </a:lnTo>
                  <a:lnTo>
                    <a:pt x="2440" y="1290"/>
                  </a:lnTo>
                  <a:lnTo>
                    <a:pt x="2378" y="1332"/>
                  </a:lnTo>
                  <a:lnTo>
                    <a:pt x="2312" y="1367"/>
                  </a:lnTo>
                  <a:lnTo>
                    <a:pt x="2245" y="1397"/>
                  </a:lnTo>
                  <a:lnTo>
                    <a:pt x="2173" y="1419"/>
                  </a:lnTo>
                  <a:lnTo>
                    <a:pt x="2098" y="1436"/>
                  </a:lnTo>
                  <a:lnTo>
                    <a:pt x="2018" y="1446"/>
                  </a:lnTo>
                  <a:lnTo>
                    <a:pt x="1936" y="1450"/>
                  </a:lnTo>
                  <a:lnTo>
                    <a:pt x="1850" y="1448"/>
                  </a:lnTo>
                  <a:lnTo>
                    <a:pt x="1860" y="1475"/>
                  </a:lnTo>
                  <a:lnTo>
                    <a:pt x="1700" y="1532"/>
                  </a:lnTo>
                  <a:lnTo>
                    <a:pt x="1676" y="1465"/>
                  </a:lnTo>
                  <a:lnTo>
                    <a:pt x="1635" y="1514"/>
                  </a:lnTo>
                  <a:lnTo>
                    <a:pt x="1600" y="1559"/>
                  </a:lnTo>
                  <a:lnTo>
                    <a:pt x="1567" y="1601"/>
                  </a:lnTo>
                  <a:lnTo>
                    <a:pt x="1542" y="1640"/>
                  </a:lnTo>
                  <a:lnTo>
                    <a:pt x="1522" y="1678"/>
                  </a:lnTo>
                  <a:lnTo>
                    <a:pt x="1510" y="1714"/>
                  </a:lnTo>
                  <a:lnTo>
                    <a:pt x="1505" y="1749"/>
                  </a:lnTo>
                  <a:lnTo>
                    <a:pt x="1510" y="1786"/>
                  </a:lnTo>
                  <a:lnTo>
                    <a:pt x="1522" y="1819"/>
                  </a:lnTo>
                  <a:lnTo>
                    <a:pt x="1542" y="1851"/>
                  </a:lnTo>
                  <a:lnTo>
                    <a:pt x="1567" y="1881"/>
                  </a:lnTo>
                  <a:lnTo>
                    <a:pt x="1599" y="1909"/>
                  </a:lnTo>
                  <a:lnTo>
                    <a:pt x="1634" y="1935"/>
                  </a:lnTo>
                  <a:lnTo>
                    <a:pt x="1674" y="1959"/>
                  </a:lnTo>
                  <a:lnTo>
                    <a:pt x="1716" y="1981"/>
                  </a:lnTo>
                  <a:lnTo>
                    <a:pt x="1760" y="2001"/>
                  </a:lnTo>
                  <a:lnTo>
                    <a:pt x="1804" y="2019"/>
                  </a:lnTo>
                  <a:lnTo>
                    <a:pt x="1849" y="2036"/>
                  </a:lnTo>
                  <a:lnTo>
                    <a:pt x="1893" y="2051"/>
                  </a:lnTo>
                  <a:lnTo>
                    <a:pt x="1935" y="2064"/>
                  </a:lnTo>
                  <a:lnTo>
                    <a:pt x="1973" y="2075"/>
                  </a:lnTo>
                  <a:lnTo>
                    <a:pt x="2010" y="2084"/>
                  </a:lnTo>
                  <a:lnTo>
                    <a:pt x="2041" y="2092"/>
                  </a:lnTo>
                  <a:lnTo>
                    <a:pt x="2067" y="2098"/>
                  </a:lnTo>
                  <a:lnTo>
                    <a:pt x="2086" y="2102"/>
                  </a:lnTo>
                  <a:lnTo>
                    <a:pt x="2099" y="2105"/>
                  </a:lnTo>
                  <a:lnTo>
                    <a:pt x="2103" y="2106"/>
                  </a:lnTo>
                  <a:lnTo>
                    <a:pt x="2103" y="2190"/>
                  </a:lnTo>
                  <a:lnTo>
                    <a:pt x="2194" y="2190"/>
                  </a:lnTo>
                  <a:lnTo>
                    <a:pt x="2194" y="2310"/>
                  </a:lnTo>
                  <a:lnTo>
                    <a:pt x="2119" y="2310"/>
                  </a:lnTo>
                  <a:lnTo>
                    <a:pt x="2119" y="3136"/>
                  </a:lnTo>
                  <a:lnTo>
                    <a:pt x="2194" y="3136"/>
                  </a:lnTo>
                  <a:lnTo>
                    <a:pt x="2194" y="3272"/>
                  </a:lnTo>
                  <a:lnTo>
                    <a:pt x="2246" y="3272"/>
                  </a:lnTo>
                  <a:lnTo>
                    <a:pt x="2246" y="3477"/>
                  </a:lnTo>
                  <a:lnTo>
                    <a:pt x="1435" y="3477"/>
                  </a:lnTo>
                  <a:lnTo>
                    <a:pt x="1435" y="3476"/>
                  </a:lnTo>
                  <a:lnTo>
                    <a:pt x="623" y="3476"/>
                  </a:lnTo>
                  <a:lnTo>
                    <a:pt x="623" y="3272"/>
                  </a:lnTo>
                  <a:lnTo>
                    <a:pt x="675" y="3272"/>
                  </a:lnTo>
                  <a:lnTo>
                    <a:pt x="675" y="3134"/>
                  </a:lnTo>
                  <a:lnTo>
                    <a:pt x="750" y="3134"/>
                  </a:lnTo>
                  <a:lnTo>
                    <a:pt x="750" y="2309"/>
                  </a:lnTo>
                  <a:lnTo>
                    <a:pt x="675" y="2309"/>
                  </a:lnTo>
                  <a:lnTo>
                    <a:pt x="675" y="2189"/>
                  </a:lnTo>
                  <a:lnTo>
                    <a:pt x="766" y="2189"/>
                  </a:lnTo>
                  <a:lnTo>
                    <a:pt x="766" y="2105"/>
                  </a:lnTo>
                  <a:lnTo>
                    <a:pt x="770" y="2103"/>
                  </a:lnTo>
                  <a:lnTo>
                    <a:pt x="783" y="2100"/>
                  </a:lnTo>
                  <a:lnTo>
                    <a:pt x="803" y="2096"/>
                  </a:lnTo>
                  <a:lnTo>
                    <a:pt x="828" y="2091"/>
                  </a:lnTo>
                  <a:lnTo>
                    <a:pt x="859" y="2082"/>
                  </a:lnTo>
                  <a:lnTo>
                    <a:pt x="896" y="2074"/>
                  </a:lnTo>
                  <a:lnTo>
                    <a:pt x="936" y="2063"/>
                  </a:lnTo>
                  <a:lnTo>
                    <a:pt x="977" y="2050"/>
                  </a:lnTo>
                  <a:lnTo>
                    <a:pt x="1020" y="2035"/>
                  </a:lnTo>
                  <a:lnTo>
                    <a:pt x="1066" y="2018"/>
                  </a:lnTo>
                  <a:lnTo>
                    <a:pt x="1111" y="2000"/>
                  </a:lnTo>
                  <a:lnTo>
                    <a:pt x="1155" y="1980"/>
                  </a:lnTo>
                  <a:lnTo>
                    <a:pt x="1196" y="1958"/>
                  </a:lnTo>
                  <a:lnTo>
                    <a:pt x="1235" y="1934"/>
                  </a:lnTo>
                  <a:lnTo>
                    <a:pt x="1272" y="1907"/>
                  </a:lnTo>
                  <a:lnTo>
                    <a:pt x="1303" y="1879"/>
                  </a:lnTo>
                  <a:lnTo>
                    <a:pt x="1329" y="1850"/>
                  </a:lnTo>
                  <a:lnTo>
                    <a:pt x="1348" y="1818"/>
                  </a:lnTo>
                  <a:lnTo>
                    <a:pt x="1361" y="1784"/>
                  </a:lnTo>
                  <a:lnTo>
                    <a:pt x="1365" y="1748"/>
                  </a:lnTo>
                  <a:lnTo>
                    <a:pt x="1361" y="1713"/>
                  </a:lnTo>
                  <a:lnTo>
                    <a:pt x="1348" y="1678"/>
                  </a:lnTo>
                  <a:lnTo>
                    <a:pt x="1329" y="1640"/>
                  </a:lnTo>
                  <a:lnTo>
                    <a:pt x="1302" y="1600"/>
                  </a:lnTo>
                  <a:lnTo>
                    <a:pt x="1269" y="1558"/>
                  </a:lnTo>
                  <a:lnTo>
                    <a:pt x="1234" y="1513"/>
                  </a:lnTo>
                  <a:lnTo>
                    <a:pt x="1193" y="1464"/>
                  </a:lnTo>
                  <a:lnTo>
                    <a:pt x="1169" y="1532"/>
                  </a:lnTo>
                  <a:lnTo>
                    <a:pt x="1009" y="1475"/>
                  </a:lnTo>
                  <a:lnTo>
                    <a:pt x="1019" y="1448"/>
                  </a:lnTo>
                  <a:lnTo>
                    <a:pt x="934" y="1450"/>
                  </a:lnTo>
                  <a:lnTo>
                    <a:pt x="851" y="1446"/>
                  </a:lnTo>
                  <a:lnTo>
                    <a:pt x="773" y="1434"/>
                  </a:lnTo>
                  <a:lnTo>
                    <a:pt x="697" y="1418"/>
                  </a:lnTo>
                  <a:lnTo>
                    <a:pt x="625" y="1395"/>
                  </a:lnTo>
                  <a:lnTo>
                    <a:pt x="557" y="1366"/>
                  </a:lnTo>
                  <a:lnTo>
                    <a:pt x="492" y="1331"/>
                  </a:lnTo>
                  <a:lnTo>
                    <a:pt x="431" y="1290"/>
                  </a:lnTo>
                  <a:lnTo>
                    <a:pt x="373" y="1243"/>
                  </a:lnTo>
                  <a:lnTo>
                    <a:pt x="318" y="1188"/>
                  </a:lnTo>
                  <a:lnTo>
                    <a:pt x="270" y="1131"/>
                  </a:lnTo>
                  <a:lnTo>
                    <a:pt x="226" y="1069"/>
                  </a:lnTo>
                  <a:lnTo>
                    <a:pt x="186" y="1006"/>
                  </a:lnTo>
                  <a:lnTo>
                    <a:pt x="152" y="939"/>
                  </a:lnTo>
                  <a:lnTo>
                    <a:pt x="123" y="872"/>
                  </a:lnTo>
                  <a:lnTo>
                    <a:pt x="97" y="803"/>
                  </a:lnTo>
                  <a:lnTo>
                    <a:pt x="76" y="733"/>
                  </a:lnTo>
                  <a:lnTo>
                    <a:pt x="56" y="665"/>
                  </a:lnTo>
                  <a:lnTo>
                    <a:pt x="42" y="596"/>
                  </a:lnTo>
                  <a:lnTo>
                    <a:pt x="29" y="530"/>
                  </a:lnTo>
                  <a:lnTo>
                    <a:pt x="20" y="466"/>
                  </a:lnTo>
                  <a:lnTo>
                    <a:pt x="12" y="405"/>
                  </a:lnTo>
                  <a:lnTo>
                    <a:pt x="7" y="347"/>
                  </a:lnTo>
                  <a:lnTo>
                    <a:pt x="3" y="293"/>
                  </a:lnTo>
                  <a:lnTo>
                    <a:pt x="1" y="244"/>
                  </a:lnTo>
                  <a:lnTo>
                    <a:pt x="0" y="199"/>
                  </a:lnTo>
                  <a:lnTo>
                    <a:pt x="0" y="161"/>
                  </a:lnTo>
                  <a:lnTo>
                    <a:pt x="0" y="129"/>
                  </a:lnTo>
                  <a:lnTo>
                    <a:pt x="0" y="104"/>
                  </a:lnTo>
                  <a:lnTo>
                    <a:pt x="1" y="87"/>
                  </a:lnTo>
                  <a:lnTo>
                    <a:pt x="1" y="79"/>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44" name="Group 43"/>
            <p:cNvGrpSpPr/>
            <p:nvPr/>
          </p:nvGrpSpPr>
          <p:grpSpPr>
            <a:xfrm>
              <a:off x="10234401" y="3745152"/>
              <a:ext cx="1500699" cy="2293584"/>
              <a:chOff x="10234401" y="3745152"/>
              <a:chExt cx="1500699" cy="2293584"/>
            </a:xfrm>
            <a:grpFill/>
          </p:grpSpPr>
          <p:sp>
            <p:nvSpPr>
              <p:cNvPr id="46" name="Freeform 19"/>
              <p:cNvSpPr>
                <a:spLocks/>
              </p:cNvSpPr>
              <p:nvPr/>
            </p:nvSpPr>
            <p:spPr bwMode="auto">
              <a:xfrm>
                <a:off x="11377791" y="4197743"/>
                <a:ext cx="340295" cy="479814"/>
              </a:xfrm>
              <a:custGeom>
                <a:avLst/>
                <a:gdLst>
                  <a:gd name="T0" fmla="*/ 277 w 300"/>
                  <a:gd name="T1" fmla="*/ 0 h 421"/>
                  <a:gd name="T2" fmla="*/ 278 w 300"/>
                  <a:gd name="T3" fmla="*/ 4 h 421"/>
                  <a:gd name="T4" fmla="*/ 283 w 300"/>
                  <a:gd name="T5" fmla="*/ 14 h 421"/>
                  <a:gd name="T6" fmla="*/ 287 w 300"/>
                  <a:gd name="T7" fmla="*/ 29 h 421"/>
                  <a:gd name="T8" fmla="*/ 293 w 300"/>
                  <a:gd name="T9" fmla="*/ 50 h 421"/>
                  <a:gd name="T10" fmla="*/ 297 w 300"/>
                  <a:gd name="T11" fmla="*/ 77 h 421"/>
                  <a:gd name="T12" fmla="*/ 300 w 300"/>
                  <a:gd name="T13" fmla="*/ 105 h 421"/>
                  <a:gd name="T14" fmla="*/ 300 w 300"/>
                  <a:gd name="T15" fmla="*/ 137 h 421"/>
                  <a:gd name="T16" fmla="*/ 297 w 300"/>
                  <a:gd name="T17" fmla="*/ 172 h 421"/>
                  <a:gd name="T18" fmla="*/ 288 w 300"/>
                  <a:gd name="T19" fmla="*/ 207 h 421"/>
                  <a:gd name="T20" fmla="*/ 274 w 300"/>
                  <a:gd name="T21" fmla="*/ 243 h 421"/>
                  <a:gd name="T22" fmla="*/ 254 w 300"/>
                  <a:gd name="T23" fmla="*/ 280 h 421"/>
                  <a:gd name="T24" fmla="*/ 226 w 300"/>
                  <a:gd name="T25" fmla="*/ 314 h 421"/>
                  <a:gd name="T26" fmla="*/ 196 w 300"/>
                  <a:gd name="T27" fmla="*/ 344 h 421"/>
                  <a:gd name="T28" fmla="*/ 165 w 300"/>
                  <a:gd name="T29" fmla="*/ 368 h 421"/>
                  <a:gd name="T30" fmla="*/ 134 w 300"/>
                  <a:gd name="T31" fmla="*/ 386 h 421"/>
                  <a:gd name="T32" fmla="*/ 105 w 300"/>
                  <a:gd name="T33" fmla="*/ 400 h 421"/>
                  <a:gd name="T34" fmla="*/ 76 w 300"/>
                  <a:gd name="T35" fmla="*/ 410 h 421"/>
                  <a:gd name="T36" fmla="*/ 52 w 300"/>
                  <a:gd name="T37" fmla="*/ 415 h 421"/>
                  <a:gd name="T38" fmla="*/ 34 w 300"/>
                  <a:gd name="T39" fmla="*/ 419 h 421"/>
                  <a:gd name="T40" fmla="*/ 23 w 300"/>
                  <a:gd name="T41" fmla="*/ 421 h 421"/>
                  <a:gd name="T42" fmla="*/ 18 w 300"/>
                  <a:gd name="T43" fmla="*/ 421 h 421"/>
                  <a:gd name="T44" fmla="*/ 17 w 300"/>
                  <a:gd name="T45" fmla="*/ 418 h 421"/>
                  <a:gd name="T46" fmla="*/ 13 w 300"/>
                  <a:gd name="T47" fmla="*/ 407 h 421"/>
                  <a:gd name="T48" fmla="*/ 8 w 300"/>
                  <a:gd name="T49" fmla="*/ 390 h 421"/>
                  <a:gd name="T50" fmla="*/ 3 w 300"/>
                  <a:gd name="T51" fmla="*/ 369 h 421"/>
                  <a:gd name="T52" fmla="*/ 0 w 300"/>
                  <a:gd name="T53" fmla="*/ 342 h 421"/>
                  <a:gd name="T54" fmla="*/ 0 w 300"/>
                  <a:gd name="T55" fmla="*/ 310 h 421"/>
                  <a:gd name="T56" fmla="*/ 3 w 300"/>
                  <a:gd name="T57" fmla="*/ 277 h 421"/>
                  <a:gd name="T58" fmla="*/ 11 w 300"/>
                  <a:gd name="T59" fmla="*/ 240 h 421"/>
                  <a:gd name="T60" fmla="*/ 27 w 300"/>
                  <a:gd name="T61" fmla="*/ 201 h 421"/>
                  <a:gd name="T62" fmla="*/ 49 w 300"/>
                  <a:gd name="T63" fmla="*/ 161 h 421"/>
                  <a:gd name="T64" fmla="*/ 78 w 300"/>
                  <a:gd name="T65" fmla="*/ 124 h 421"/>
                  <a:gd name="T66" fmla="*/ 107 w 300"/>
                  <a:gd name="T67" fmla="*/ 93 h 421"/>
                  <a:gd name="T68" fmla="*/ 137 w 300"/>
                  <a:gd name="T69" fmla="*/ 67 h 421"/>
                  <a:gd name="T70" fmla="*/ 168 w 300"/>
                  <a:gd name="T71" fmla="*/ 46 h 421"/>
                  <a:gd name="T72" fmla="*/ 196 w 300"/>
                  <a:gd name="T73" fmla="*/ 30 h 421"/>
                  <a:gd name="T74" fmla="*/ 223 w 300"/>
                  <a:gd name="T75" fmla="*/ 18 h 421"/>
                  <a:gd name="T76" fmla="*/ 245 w 300"/>
                  <a:gd name="T77" fmla="*/ 9 h 421"/>
                  <a:gd name="T78" fmla="*/ 263 w 300"/>
                  <a:gd name="T79" fmla="*/ 4 h 421"/>
                  <a:gd name="T80" fmla="*/ 274 w 300"/>
                  <a:gd name="T81" fmla="*/ 1 h 421"/>
                  <a:gd name="T82" fmla="*/ 277 w 300"/>
                  <a:gd name="T83"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0" h="421">
                    <a:moveTo>
                      <a:pt x="277" y="0"/>
                    </a:moveTo>
                    <a:lnTo>
                      <a:pt x="278" y="4"/>
                    </a:lnTo>
                    <a:lnTo>
                      <a:pt x="283" y="14"/>
                    </a:lnTo>
                    <a:lnTo>
                      <a:pt x="287" y="29"/>
                    </a:lnTo>
                    <a:lnTo>
                      <a:pt x="293" y="50"/>
                    </a:lnTo>
                    <a:lnTo>
                      <a:pt x="297" y="77"/>
                    </a:lnTo>
                    <a:lnTo>
                      <a:pt x="300" y="105"/>
                    </a:lnTo>
                    <a:lnTo>
                      <a:pt x="300" y="137"/>
                    </a:lnTo>
                    <a:lnTo>
                      <a:pt x="297" y="172"/>
                    </a:lnTo>
                    <a:lnTo>
                      <a:pt x="288" y="207"/>
                    </a:lnTo>
                    <a:lnTo>
                      <a:pt x="274" y="243"/>
                    </a:lnTo>
                    <a:lnTo>
                      <a:pt x="254" y="280"/>
                    </a:lnTo>
                    <a:lnTo>
                      <a:pt x="226" y="314"/>
                    </a:lnTo>
                    <a:lnTo>
                      <a:pt x="196" y="344"/>
                    </a:lnTo>
                    <a:lnTo>
                      <a:pt x="165" y="368"/>
                    </a:lnTo>
                    <a:lnTo>
                      <a:pt x="134" y="386"/>
                    </a:lnTo>
                    <a:lnTo>
                      <a:pt x="105" y="400"/>
                    </a:lnTo>
                    <a:lnTo>
                      <a:pt x="76" y="410"/>
                    </a:lnTo>
                    <a:lnTo>
                      <a:pt x="52" y="415"/>
                    </a:lnTo>
                    <a:lnTo>
                      <a:pt x="34" y="419"/>
                    </a:lnTo>
                    <a:lnTo>
                      <a:pt x="23" y="421"/>
                    </a:lnTo>
                    <a:lnTo>
                      <a:pt x="18" y="421"/>
                    </a:lnTo>
                    <a:lnTo>
                      <a:pt x="17" y="418"/>
                    </a:lnTo>
                    <a:lnTo>
                      <a:pt x="13" y="407"/>
                    </a:lnTo>
                    <a:lnTo>
                      <a:pt x="8" y="390"/>
                    </a:lnTo>
                    <a:lnTo>
                      <a:pt x="3" y="369"/>
                    </a:lnTo>
                    <a:lnTo>
                      <a:pt x="0" y="342"/>
                    </a:lnTo>
                    <a:lnTo>
                      <a:pt x="0" y="310"/>
                    </a:lnTo>
                    <a:lnTo>
                      <a:pt x="3" y="277"/>
                    </a:lnTo>
                    <a:lnTo>
                      <a:pt x="11" y="240"/>
                    </a:lnTo>
                    <a:lnTo>
                      <a:pt x="27" y="201"/>
                    </a:lnTo>
                    <a:lnTo>
                      <a:pt x="49" y="161"/>
                    </a:lnTo>
                    <a:lnTo>
                      <a:pt x="78" y="124"/>
                    </a:lnTo>
                    <a:lnTo>
                      <a:pt x="107" y="93"/>
                    </a:lnTo>
                    <a:lnTo>
                      <a:pt x="137" y="67"/>
                    </a:lnTo>
                    <a:lnTo>
                      <a:pt x="168" y="46"/>
                    </a:lnTo>
                    <a:lnTo>
                      <a:pt x="196" y="30"/>
                    </a:lnTo>
                    <a:lnTo>
                      <a:pt x="223" y="18"/>
                    </a:lnTo>
                    <a:lnTo>
                      <a:pt x="245" y="9"/>
                    </a:lnTo>
                    <a:lnTo>
                      <a:pt x="263" y="4"/>
                    </a:lnTo>
                    <a:lnTo>
                      <a:pt x="274" y="1"/>
                    </a:lnTo>
                    <a:lnTo>
                      <a:pt x="2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47" name="Freeform 20"/>
              <p:cNvSpPr>
                <a:spLocks/>
              </p:cNvSpPr>
              <p:nvPr/>
            </p:nvSpPr>
            <p:spPr bwMode="auto">
              <a:xfrm>
                <a:off x="10877557" y="4167118"/>
                <a:ext cx="296055" cy="534262"/>
              </a:xfrm>
              <a:custGeom>
                <a:avLst/>
                <a:gdLst>
                  <a:gd name="T0" fmla="*/ 59 w 260"/>
                  <a:gd name="T1" fmla="*/ 0 h 470"/>
                  <a:gd name="T2" fmla="*/ 64 w 260"/>
                  <a:gd name="T3" fmla="*/ 1 h 470"/>
                  <a:gd name="T4" fmla="*/ 73 w 260"/>
                  <a:gd name="T5" fmla="*/ 7 h 470"/>
                  <a:gd name="T6" fmla="*/ 89 w 260"/>
                  <a:gd name="T7" fmla="*/ 17 h 470"/>
                  <a:gd name="T8" fmla="*/ 109 w 260"/>
                  <a:gd name="T9" fmla="*/ 29 h 470"/>
                  <a:gd name="T10" fmla="*/ 131 w 260"/>
                  <a:gd name="T11" fmla="*/ 48 h 470"/>
                  <a:gd name="T12" fmla="*/ 155 w 260"/>
                  <a:gd name="T13" fmla="*/ 70 h 470"/>
                  <a:gd name="T14" fmla="*/ 179 w 260"/>
                  <a:gd name="T15" fmla="*/ 98 h 470"/>
                  <a:gd name="T16" fmla="*/ 203 w 260"/>
                  <a:gd name="T17" fmla="*/ 130 h 470"/>
                  <a:gd name="T18" fmla="*/ 225 w 260"/>
                  <a:gd name="T19" fmla="*/ 167 h 470"/>
                  <a:gd name="T20" fmla="*/ 243 w 260"/>
                  <a:gd name="T21" fmla="*/ 210 h 470"/>
                  <a:gd name="T22" fmla="*/ 254 w 260"/>
                  <a:gd name="T23" fmla="*/ 251 h 470"/>
                  <a:gd name="T24" fmla="*/ 260 w 260"/>
                  <a:gd name="T25" fmla="*/ 288 h 470"/>
                  <a:gd name="T26" fmla="*/ 260 w 260"/>
                  <a:gd name="T27" fmla="*/ 323 h 470"/>
                  <a:gd name="T28" fmla="*/ 257 w 260"/>
                  <a:gd name="T29" fmla="*/ 355 h 470"/>
                  <a:gd name="T30" fmla="*/ 250 w 260"/>
                  <a:gd name="T31" fmla="*/ 383 h 470"/>
                  <a:gd name="T32" fmla="*/ 243 w 260"/>
                  <a:gd name="T33" fmla="*/ 409 h 470"/>
                  <a:gd name="T34" fmla="*/ 233 w 260"/>
                  <a:gd name="T35" fmla="*/ 430 h 470"/>
                  <a:gd name="T36" fmla="*/ 225 w 260"/>
                  <a:gd name="T37" fmla="*/ 448 h 470"/>
                  <a:gd name="T38" fmla="*/ 218 w 260"/>
                  <a:gd name="T39" fmla="*/ 459 h 470"/>
                  <a:gd name="T40" fmla="*/ 212 w 260"/>
                  <a:gd name="T41" fmla="*/ 467 h 470"/>
                  <a:gd name="T42" fmla="*/ 211 w 260"/>
                  <a:gd name="T43" fmla="*/ 470 h 470"/>
                  <a:gd name="T44" fmla="*/ 208 w 260"/>
                  <a:gd name="T45" fmla="*/ 469 h 470"/>
                  <a:gd name="T46" fmla="*/ 198 w 260"/>
                  <a:gd name="T47" fmla="*/ 465 h 470"/>
                  <a:gd name="T48" fmla="*/ 184 w 260"/>
                  <a:gd name="T49" fmla="*/ 459 h 470"/>
                  <a:gd name="T50" fmla="*/ 165 w 260"/>
                  <a:gd name="T51" fmla="*/ 449 h 470"/>
                  <a:gd name="T52" fmla="*/ 144 w 260"/>
                  <a:gd name="T53" fmla="*/ 437 h 470"/>
                  <a:gd name="T54" fmla="*/ 120 w 260"/>
                  <a:gd name="T55" fmla="*/ 420 h 470"/>
                  <a:gd name="T56" fmla="*/ 97 w 260"/>
                  <a:gd name="T57" fmla="*/ 400 h 470"/>
                  <a:gd name="T58" fmla="*/ 73 w 260"/>
                  <a:gd name="T59" fmla="*/ 376 h 470"/>
                  <a:gd name="T60" fmla="*/ 51 w 260"/>
                  <a:gd name="T61" fmla="*/ 347 h 470"/>
                  <a:gd name="T62" fmla="*/ 31 w 260"/>
                  <a:gd name="T63" fmla="*/ 315 h 470"/>
                  <a:gd name="T64" fmla="*/ 15 w 260"/>
                  <a:gd name="T65" fmla="*/ 276 h 470"/>
                  <a:gd name="T66" fmla="*/ 4 w 260"/>
                  <a:gd name="T67" fmla="*/ 237 h 470"/>
                  <a:gd name="T68" fmla="*/ 0 w 260"/>
                  <a:gd name="T69" fmla="*/ 199 h 470"/>
                  <a:gd name="T70" fmla="*/ 0 w 260"/>
                  <a:gd name="T71" fmla="*/ 162 h 470"/>
                  <a:gd name="T72" fmla="*/ 6 w 260"/>
                  <a:gd name="T73" fmla="*/ 127 h 470"/>
                  <a:gd name="T74" fmla="*/ 13 w 260"/>
                  <a:gd name="T75" fmla="*/ 97 h 470"/>
                  <a:gd name="T76" fmla="*/ 23 w 260"/>
                  <a:gd name="T77" fmla="*/ 69 h 470"/>
                  <a:gd name="T78" fmla="*/ 32 w 260"/>
                  <a:gd name="T79" fmla="*/ 45 h 470"/>
                  <a:gd name="T80" fmla="*/ 42 w 260"/>
                  <a:gd name="T81" fmla="*/ 27 h 470"/>
                  <a:gd name="T82" fmla="*/ 52 w 260"/>
                  <a:gd name="T83" fmla="*/ 11 h 470"/>
                  <a:gd name="T84" fmla="*/ 58 w 260"/>
                  <a:gd name="T85" fmla="*/ 3 h 470"/>
                  <a:gd name="T86" fmla="*/ 59 w 260"/>
                  <a:gd name="T87"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0" h="470">
                    <a:moveTo>
                      <a:pt x="59" y="0"/>
                    </a:moveTo>
                    <a:lnTo>
                      <a:pt x="64" y="1"/>
                    </a:lnTo>
                    <a:lnTo>
                      <a:pt x="73" y="7"/>
                    </a:lnTo>
                    <a:lnTo>
                      <a:pt x="89" y="17"/>
                    </a:lnTo>
                    <a:lnTo>
                      <a:pt x="109" y="29"/>
                    </a:lnTo>
                    <a:lnTo>
                      <a:pt x="131" y="48"/>
                    </a:lnTo>
                    <a:lnTo>
                      <a:pt x="155" y="70"/>
                    </a:lnTo>
                    <a:lnTo>
                      <a:pt x="179" y="98"/>
                    </a:lnTo>
                    <a:lnTo>
                      <a:pt x="203" y="130"/>
                    </a:lnTo>
                    <a:lnTo>
                      <a:pt x="225" y="167"/>
                    </a:lnTo>
                    <a:lnTo>
                      <a:pt x="243" y="210"/>
                    </a:lnTo>
                    <a:lnTo>
                      <a:pt x="254" y="251"/>
                    </a:lnTo>
                    <a:lnTo>
                      <a:pt x="260" y="288"/>
                    </a:lnTo>
                    <a:lnTo>
                      <a:pt x="260" y="323"/>
                    </a:lnTo>
                    <a:lnTo>
                      <a:pt x="257" y="355"/>
                    </a:lnTo>
                    <a:lnTo>
                      <a:pt x="250" y="383"/>
                    </a:lnTo>
                    <a:lnTo>
                      <a:pt x="243" y="409"/>
                    </a:lnTo>
                    <a:lnTo>
                      <a:pt x="233" y="430"/>
                    </a:lnTo>
                    <a:lnTo>
                      <a:pt x="225" y="448"/>
                    </a:lnTo>
                    <a:lnTo>
                      <a:pt x="218" y="459"/>
                    </a:lnTo>
                    <a:lnTo>
                      <a:pt x="212" y="467"/>
                    </a:lnTo>
                    <a:lnTo>
                      <a:pt x="211" y="470"/>
                    </a:lnTo>
                    <a:lnTo>
                      <a:pt x="208" y="469"/>
                    </a:lnTo>
                    <a:lnTo>
                      <a:pt x="198" y="465"/>
                    </a:lnTo>
                    <a:lnTo>
                      <a:pt x="184" y="459"/>
                    </a:lnTo>
                    <a:lnTo>
                      <a:pt x="165" y="449"/>
                    </a:lnTo>
                    <a:lnTo>
                      <a:pt x="144" y="437"/>
                    </a:lnTo>
                    <a:lnTo>
                      <a:pt x="120" y="420"/>
                    </a:lnTo>
                    <a:lnTo>
                      <a:pt x="97" y="400"/>
                    </a:lnTo>
                    <a:lnTo>
                      <a:pt x="73" y="376"/>
                    </a:lnTo>
                    <a:lnTo>
                      <a:pt x="51" y="347"/>
                    </a:lnTo>
                    <a:lnTo>
                      <a:pt x="31" y="315"/>
                    </a:lnTo>
                    <a:lnTo>
                      <a:pt x="15" y="276"/>
                    </a:lnTo>
                    <a:lnTo>
                      <a:pt x="4" y="237"/>
                    </a:lnTo>
                    <a:lnTo>
                      <a:pt x="0" y="199"/>
                    </a:lnTo>
                    <a:lnTo>
                      <a:pt x="0" y="162"/>
                    </a:lnTo>
                    <a:lnTo>
                      <a:pt x="6" y="127"/>
                    </a:lnTo>
                    <a:lnTo>
                      <a:pt x="13" y="97"/>
                    </a:lnTo>
                    <a:lnTo>
                      <a:pt x="23" y="69"/>
                    </a:lnTo>
                    <a:lnTo>
                      <a:pt x="32" y="45"/>
                    </a:lnTo>
                    <a:lnTo>
                      <a:pt x="42" y="27"/>
                    </a:lnTo>
                    <a:lnTo>
                      <a:pt x="52" y="11"/>
                    </a:lnTo>
                    <a:lnTo>
                      <a:pt x="58"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48" name="Freeform 21"/>
              <p:cNvSpPr>
                <a:spLocks/>
              </p:cNvSpPr>
              <p:nvPr/>
            </p:nvSpPr>
            <p:spPr bwMode="auto">
              <a:xfrm>
                <a:off x="10782274" y="4626514"/>
                <a:ext cx="279042" cy="551277"/>
              </a:xfrm>
              <a:custGeom>
                <a:avLst/>
                <a:gdLst>
                  <a:gd name="T0" fmla="*/ 86 w 246"/>
                  <a:gd name="T1" fmla="*/ 0 h 487"/>
                  <a:gd name="T2" fmla="*/ 89 w 246"/>
                  <a:gd name="T3" fmla="*/ 3 h 487"/>
                  <a:gd name="T4" fmla="*/ 98 w 246"/>
                  <a:gd name="T5" fmla="*/ 9 h 487"/>
                  <a:gd name="T6" fmla="*/ 109 w 246"/>
                  <a:gd name="T7" fmla="*/ 17 h 487"/>
                  <a:gd name="T8" fmla="*/ 125 w 246"/>
                  <a:gd name="T9" fmla="*/ 31 h 487"/>
                  <a:gd name="T10" fmla="*/ 141 w 246"/>
                  <a:gd name="T11" fmla="*/ 48 h 487"/>
                  <a:gd name="T12" fmla="*/ 160 w 246"/>
                  <a:gd name="T13" fmla="*/ 69 h 487"/>
                  <a:gd name="T14" fmla="*/ 180 w 246"/>
                  <a:gd name="T15" fmla="*/ 94 h 487"/>
                  <a:gd name="T16" fmla="*/ 198 w 246"/>
                  <a:gd name="T17" fmla="*/ 122 h 487"/>
                  <a:gd name="T18" fmla="*/ 215 w 246"/>
                  <a:gd name="T19" fmla="*/ 156 h 487"/>
                  <a:gd name="T20" fmla="*/ 229 w 246"/>
                  <a:gd name="T21" fmla="*/ 192 h 487"/>
                  <a:gd name="T22" fmla="*/ 240 w 246"/>
                  <a:gd name="T23" fmla="*/ 233 h 487"/>
                  <a:gd name="T24" fmla="*/ 246 w 246"/>
                  <a:gd name="T25" fmla="*/ 275 h 487"/>
                  <a:gd name="T26" fmla="*/ 246 w 246"/>
                  <a:gd name="T27" fmla="*/ 312 h 487"/>
                  <a:gd name="T28" fmla="*/ 242 w 246"/>
                  <a:gd name="T29" fmla="*/ 347 h 487"/>
                  <a:gd name="T30" fmla="*/ 235 w 246"/>
                  <a:gd name="T31" fmla="*/ 380 h 487"/>
                  <a:gd name="T32" fmla="*/ 225 w 246"/>
                  <a:gd name="T33" fmla="*/ 406 h 487"/>
                  <a:gd name="T34" fmla="*/ 214 w 246"/>
                  <a:gd name="T35" fmla="*/ 430 h 487"/>
                  <a:gd name="T36" fmla="*/ 202 w 246"/>
                  <a:gd name="T37" fmla="*/ 451 h 487"/>
                  <a:gd name="T38" fmla="*/ 191 w 246"/>
                  <a:gd name="T39" fmla="*/ 466 h 487"/>
                  <a:gd name="T40" fmla="*/ 182 w 246"/>
                  <a:gd name="T41" fmla="*/ 478 h 487"/>
                  <a:gd name="T42" fmla="*/ 175 w 246"/>
                  <a:gd name="T43" fmla="*/ 485 h 487"/>
                  <a:gd name="T44" fmla="*/ 174 w 246"/>
                  <a:gd name="T45" fmla="*/ 487 h 487"/>
                  <a:gd name="T46" fmla="*/ 170 w 246"/>
                  <a:gd name="T47" fmla="*/ 486 h 487"/>
                  <a:gd name="T48" fmla="*/ 161 w 246"/>
                  <a:gd name="T49" fmla="*/ 480 h 487"/>
                  <a:gd name="T50" fmla="*/ 149 w 246"/>
                  <a:gd name="T51" fmla="*/ 472 h 487"/>
                  <a:gd name="T52" fmla="*/ 132 w 246"/>
                  <a:gd name="T53" fmla="*/ 461 h 487"/>
                  <a:gd name="T54" fmla="*/ 112 w 246"/>
                  <a:gd name="T55" fmla="*/ 445 h 487"/>
                  <a:gd name="T56" fmla="*/ 91 w 246"/>
                  <a:gd name="T57" fmla="*/ 426 h 487"/>
                  <a:gd name="T58" fmla="*/ 71 w 246"/>
                  <a:gd name="T59" fmla="*/ 403 h 487"/>
                  <a:gd name="T60" fmla="*/ 50 w 246"/>
                  <a:gd name="T61" fmla="*/ 375 h 487"/>
                  <a:gd name="T62" fmla="*/ 31 w 246"/>
                  <a:gd name="T63" fmla="*/ 345 h 487"/>
                  <a:gd name="T64" fmla="*/ 17 w 246"/>
                  <a:gd name="T65" fmla="*/ 310 h 487"/>
                  <a:gd name="T66" fmla="*/ 6 w 246"/>
                  <a:gd name="T67" fmla="*/ 271 h 487"/>
                  <a:gd name="T68" fmla="*/ 0 w 246"/>
                  <a:gd name="T69" fmla="*/ 233 h 487"/>
                  <a:gd name="T70" fmla="*/ 0 w 246"/>
                  <a:gd name="T71" fmla="*/ 196 h 487"/>
                  <a:gd name="T72" fmla="*/ 4 w 246"/>
                  <a:gd name="T73" fmla="*/ 163 h 487"/>
                  <a:gd name="T74" fmla="*/ 11 w 246"/>
                  <a:gd name="T75" fmla="*/ 132 h 487"/>
                  <a:gd name="T76" fmla="*/ 23 w 246"/>
                  <a:gd name="T77" fmla="*/ 103 h 487"/>
                  <a:gd name="T78" fmla="*/ 34 w 246"/>
                  <a:gd name="T79" fmla="*/ 77 h 487"/>
                  <a:gd name="T80" fmla="*/ 47 w 246"/>
                  <a:gd name="T81" fmla="*/ 55 h 487"/>
                  <a:gd name="T82" fmla="*/ 58 w 246"/>
                  <a:gd name="T83" fmla="*/ 37 h 487"/>
                  <a:gd name="T84" fmla="*/ 69 w 246"/>
                  <a:gd name="T85" fmla="*/ 21 h 487"/>
                  <a:gd name="T86" fmla="*/ 78 w 246"/>
                  <a:gd name="T87" fmla="*/ 10 h 487"/>
                  <a:gd name="T88" fmla="*/ 85 w 246"/>
                  <a:gd name="T89" fmla="*/ 3 h 487"/>
                  <a:gd name="T90" fmla="*/ 86 w 246"/>
                  <a:gd name="T91"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487">
                    <a:moveTo>
                      <a:pt x="86" y="0"/>
                    </a:moveTo>
                    <a:lnTo>
                      <a:pt x="89" y="3"/>
                    </a:lnTo>
                    <a:lnTo>
                      <a:pt x="98" y="9"/>
                    </a:lnTo>
                    <a:lnTo>
                      <a:pt x="109" y="17"/>
                    </a:lnTo>
                    <a:lnTo>
                      <a:pt x="125" y="31"/>
                    </a:lnTo>
                    <a:lnTo>
                      <a:pt x="141" y="48"/>
                    </a:lnTo>
                    <a:lnTo>
                      <a:pt x="160" y="69"/>
                    </a:lnTo>
                    <a:lnTo>
                      <a:pt x="180" y="94"/>
                    </a:lnTo>
                    <a:lnTo>
                      <a:pt x="198" y="122"/>
                    </a:lnTo>
                    <a:lnTo>
                      <a:pt x="215" y="156"/>
                    </a:lnTo>
                    <a:lnTo>
                      <a:pt x="229" y="192"/>
                    </a:lnTo>
                    <a:lnTo>
                      <a:pt x="240" y="233"/>
                    </a:lnTo>
                    <a:lnTo>
                      <a:pt x="246" y="275"/>
                    </a:lnTo>
                    <a:lnTo>
                      <a:pt x="246" y="312"/>
                    </a:lnTo>
                    <a:lnTo>
                      <a:pt x="242" y="347"/>
                    </a:lnTo>
                    <a:lnTo>
                      <a:pt x="235" y="380"/>
                    </a:lnTo>
                    <a:lnTo>
                      <a:pt x="225" y="406"/>
                    </a:lnTo>
                    <a:lnTo>
                      <a:pt x="214" y="430"/>
                    </a:lnTo>
                    <a:lnTo>
                      <a:pt x="202" y="451"/>
                    </a:lnTo>
                    <a:lnTo>
                      <a:pt x="191" y="466"/>
                    </a:lnTo>
                    <a:lnTo>
                      <a:pt x="182" y="478"/>
                    </a:lnTo>
                    <a:lnTo>
                      <a:pt x="175" y="485"/>
                    </a:lnTo>
                    <a:lnTo>
                      <a:pt x="174" y="487"/>
                    </a:lnTo>
                    <a:lnTo>
                      <a:pt x="170" y="486"/>
                    </a:lnTo>
                    <a:lnTo>
                      <a:pt x="161" y="480"/>
                    </a:lnTo>
                    <a:lnTo>
                      <a:pt x="149" y="472"/>
                    </a:lnTo>
                    <a:lnTo>
                      <a:pt x="132" y="461"/>
                    </a:lnTo>
                    <a:lnTo>
                      <a:pt x="112" y="445"/>
                    </a:lnTo>
                    <a:lnTo>
                      <a:pt x="91" y="426"/>
                    </a:lnTo>
                    <a:lnTo>
                      <a:pt x="71" y="403"/>
                    </a:lnTo>
                    <a:lnTo>
                      <a:pt x="50" y="375"/>
                    </a:lnTo>
                    <a:lnTo>
                      <a:pt x="31" y="345"/>
                    </a:lnTo>
                    <a:lnTo>
                      <a:pt x="17" y="310"/>
                    </a:lnTo>
                    <a:lnTo>
                      <a:pt x="6" y="271"/>
                    </a:lnTo>
                    <a:lnTo>
                      <a:pt x="0" y="233"/>
                    </a:lnTo>
                    <a:lnTo>
                      <a:pt x="0" y="196"/>
                    </a:lnTo>
                    <a:lnTo>
                      <a:pt x="4" y="163"/>
                    </a:lnTo>
                    <a:lnTo>
                      <a:pt x="11" y="132"/>
                    </a:lnTo>
                    <a:lnTo>
                      <a:pt x="23" y="103"/>
                    </a:lnTo>
                    <a:lnTo>
                      <a:pt x="34" y="77"/>
                    </a:lnTo>
                    <a:lnTo>
                      <a:pt x="47" y="55"/>
                    </a:lnTo>
                    <a:lnTo>
                      <a:pt x="58" y="37"/>
                    </a:lnTo>
                    <a:lnTo>
                      <a:pt x="69" y="21"/>
                    </a:lnTo>
                    <a:lnTo>
                      <a:pt x="78" y="10"/>
                    </a:lnTo>
                    <a:lnTo>
                      <a:pt x="85" y="3"/>
                    </a:lnTo>
                    <a:lnTo>
                      <a:pt x="8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49" name="Freeform 22"/>
              <p:cNvSpPr>
                <a:spLocks/>
              </p:cNvSpPr>
              <p:nvPr/>
            </p:nvSpPr>
            <p:spPr bwMode="auto">
              <a:xfrm>
                <a:off x="10527054" y="4932779"/>
                <a:ext cx="272236" cy="558083"/>
              </a:xfrm>
              <a:custGeom>
                <a:avLst/>
                <a:gdLst>
                  <a:gd name="T0" fmla="*/ 109 w 242"/>
                  <a:gd name="T1" fmla="*/ 0 h 492"/>
                  <a:gd name="T2" fmla="*/ 112 w 242"/>
                  <a:gd name="T3" fmla="*/ 2 h 492"/>
                  <a:gd name="T4" fmla="*/ 119 w 242"/>
                  <a:gd name="T5" fmla="*/ 8 h 492"/>
                  <a:gd name="T6" fmla="*/ 130 w 242"/>
                  <a:gd name="T7" fmla="*/ 19 h 492"/>
                  <a:gd name="T8" fmla="*/ 143 w 242"/>
                  <a:gd name="T9" fmla="*/ 33 h 492"/>
                  <a:gd name="T10" fmla="*/ 159 w 242"/>
                  <a:gd name="T11" fmla="*/ 51 h 492"/>
                  <a:gd name="T12" fmla="*/ 176 w 242"/>
                  <a:gd name="T13" fmla="*/ 75 h 492"/>
                  <a:gd name="T14" fmla="*/ 193 w 242"/>
                  <a:gd name="T15" fmla="*/ 102 h 492"/>
                  <a:gd name="T16" fmla="*/ 208 w 242"/>
                  <a:gd name="T17" fmla="*/ 131 h 492"/>
                  <a:gd name="T18" fmla="*/ 222 w 242"/>
                  <a:gd name="T19" fmla="*/ 166 h 492"/>
                  <a:gd name="T20" fmla="*/ 232 w 242"/>
                  <a:gd name="T21" fmla="*/ 204 h 492"/>
                  <a:gd name="T22" fmla="*/ 241 w 242"/>
                  <a:gd name="T23" fmla="*/ 246 h 492"/>
                  <a:gd name="T24" fmla="*/ 242 w 242"/>
                  <a:gd name="T25" fmla="*/ 288 h 492"/>
                  <a:gd name="T26" fmla="*/ 239 w 242"/>
                  <a:gd name="T27" fmla="*/ 326 h 492"/>
                  <a:gd name="T28" fmla="*/ 231 w 242"/>
                  <a:gd name="T29" fmla="*/ 361 h 492"/>
                  <a:gd name="T30" fmla="*/ 221 w 242"/>
                  <a:gd name="T31" fmla="*/ 390 h 492"/>
                  <a:gd name="T32" fmla="*/ 208 w 242"/>
                  <a:gd name="T33" fmla="*/ 416 h 492"/>
                  <a:gd name="T34" fmla="*/ 195 w 242"/>
                  <a:gd name="T35" fmla="*/ 440 h 492"/>
                  <a:gd name="T36" fmla="*/ 181 w 242"/>
                  <a:gd name="T37" fmla="*/ 458 h 492"/>
                  <a:gd name="T38" fmla="*/ 169 w 242"/>
                  <a:gd name="T39" fmla="*/ 472 h 492"/>
                  <a:gd name="T40" fmla="*/ 159 w 242"/>
                  <a:gd name="T41" fmla="*/ 484 h 492"/>
                  <a:gd name="T42" fmla="*/ 152 w 242"/>
                  <a:gd name="T43" fmla="*/ 491 h 492"/>
                  <a:gd name="T44" fmla="*/ 150 w 242"/>
                  <a:gd name="T45" fmla="*/ 492 h 492"/>
                  <a:gd name="T46" fmla="*/ 146 w 242"/>
                  <a:gd name="T47" fmla="*/ 491 h 492"/>
                  <a:gd name="T48" fmla="*/ 139 w 242"/>
                  <a:gd name="T49" fmla="*/ 485 h 492"/>
                  <a:gd name="T50" fmla="*/ 126 w 242"/>
                  <a:gd name="T51" fmla="*/ 475 h 492"/>
                  <a:gd name="T52" fmla="*/ 111 w 242"/>
                  <a:gd name="T53" fmla="*/ 461 h 492"/>
                  <a:gd name="T54" fmla="*/ 92 w 242"/>
                  <a:gd name="T55" fmla="*/ 444 h 492"/>
                  <a:gd name="T56" fmla="*/ 74 w 242"/>
                  <a:gd name="T57" fmla="*/ 423 h 492"/>
                  <a:gd name="T58" fmla="*/ 54 w 242"/>
                  <a:gd name="T59" fmla="*/ 398 h 492"/>
                  <a:gd name="T60" fmla="*/ 37 w 242"/>
                  <a:gd name="T61" fmla="*/ 370 h 492"/>
                  <a:gd name="T62" fmla="*/ 22 w 242"/>
                  <a:gd name="T63" fmla="*/ 337 h 492"/>
                  <a:gd name="T64" fmla="*/ 10 w 242"/>
                  <a:gd name="T65" fmla="*/ 300 h 492"/>
                  <a:gd name="T66" fmla="*/ 3 w 242"/>
                  <a:gd name="T67" fmla="*/ 260 h 492"/>
                  <a:gd name="T68" fmla="*/ 0 w 242"/>
                  <a:gd name="T69" fmla="*/ 222 h 492"/>
                  <a:gd name="T70" fmla="*/ 5 w 242"/>
                  <a:gd name="T71" fmla="*/ 187 h 492"/>
                  <a:gd name="T72" fmla="*/ 12 w 242"/>
                  <a:gd name="T73" fmla="*/ 153 h 492"/>
                  <a:gd name="T74" fmla="*/ 22 w 242"/>
                  <a:gd name="T75" fmla="*/ 124 h 492"/>
                  <a:gd name="T76" fmla="*/ 34 w 242"/>
                  <a:gd name="T77" fmla="*/ 96 h 492"/>
                  <a:gd name="T78" fmla="*/ 48 w 242"/>
                  <a:gd name="T79" fmla="*/ 71 h 492"/>
                  <a:gd name="T80" fmla="*/ 64 w 242"/>
                  <a:gd name="T81" fmla="*/ 50 h 492"/>
                  <a:gd name="T82" fmla="*/ 77 w 242"/>
                  <a:gd name="T83" fmla="*/ 33 h 492"/>
                  <a:gd name="T84" fmla="*/ 89 w 242"/>
                  <a:gd name="T85" fmla="*/ 18 h 492"/>
                  <a:gd name="T86" fmla="*/ 99 w 242"/>
                  <a:gd name="T87" fmla="*/ 8 h 492"/>
                  <a:gd name="T88" fmla="*/ 106 w 242"/>
                  <a:gd name="T89" fmla="*/ 2 h 492"/>
                  <a:gd name="T90" fmla="*/ 109 w 242"/>
                  <a:gd name="T91"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2" h="492">
                    <a:moveTo>
                      <a:pt x="109" y="0"/>
                    </a:moveTo>
                    <a:lnTo>
                      <a:pt x="112" y="2"/>
                    </a:lnTo>
                    <a:lnTo>
                      <a:pt x="119" y="8"/>
                    </a:lnTo>
                    <a:lnTo>
                      <a:pt x="130" y="19"/>
                    </a:lnTo>
                    <a:lnTo>
                      <a:pt x="143" y="33"/>
                    </a:lnTo>
                    <a:lnTo>
                      <a:pt x="159" y="51"/>
                    </a:lnTo>
                    <a:lnTo>
                      <a:pt x="176" y="75"/>
                    </a:lnTo>
                    <a:lnTo>
                      <a:pt x="193" y="102"/>
                    </a:lnTo>
                    <a:lnTo>
                      <a:pt x="208" y="131"/>
                    </a:lnTo>
                    <a:lnTo>
                      <a:pt x="222" y="166"/>
                    </a:lnTo>
                    <a:lnTo>
                      <a:pt x="232" y="204"/>
                    </a:lnTo>
                    <a:lnTo>
                      <a:pt x="241" y="246"/>
                    </a:lnTo>
                    <a:lnTo>
                      <a:pt x="242" y="288"/>
                    </a:lnTo>
                    <a:lnTo>
                      <a:pt x="239" y="326"/>
                    </a:lnTo>
                    <a:lnTo>
                      <a:pt x="231" y="361"/>
                    </a:lnTo>
                    <a:lnTo>
                      <a:pt x="221" y="390"/>
                    </a:lnTo>
                    <a:lnTo>
                      <a:pt x="208" y="416"/>
                    </a:lnTo>
                    <a:lnTo>
                      <a:pt x="195" y="440"/>
                    </a:lnTo>
                    <a:lnTo>
                      <a:pt x="181" y="458"/>
                    </a:lnTo>
                    <a:lnTo>
                      <a:pt x="169" y="472"/>
                    </a:lnTo>
                    <a:lnTo>
                      <a:pt x="159" y="484"/>
                    </a:lnTo>
                    <a:lnTo>
                      <a:pt x="152" y="491"/>
                    </a:lnTo>
                    <a:lnTo>
                      <a:pt x="150" y="492"/>
                    </a:lnTo>
                    <a:lnTo>
                      <a:pt x="146" y="491"/>
                    </a:lnTo>
                    <a:lnTo>
                      <a:pt x="139" y="485"/>
                    </a:lnTo>
                    <a:lnTo>
                      <a:pt x="126" y="475"/>
                    </a:lnTo>
                    <a:lnTo>
                      <a:pt x="111" y="461"/>
                    </a:lnTo>
                    <a:lnTo>
                      <a:pt x="92" y="444"/>
                    </a:lnTo>
                    <a:lnTo>
                      <a:pt x="74" y="423"/>
                    </a:lnTo>
                    <a:lnTo>
                      <a:pt x="54" y="398"/>
                    </a:lnTo>
                    <a:lnTo>
                      <a:pt x="37" y="370"/>
                    </a:lnTo>
                    <a:lnTo>
                      <a:pt x="22" y="337"/>
                    </a:lnTo>
                    <a:lnTo>
                      <a:pt x="10" y="300"/>
                    </a:lnTo>
                    <a:lnTo>
                      <a:pt x="3" y="260"/>
                    </a:lnTo>
                    <a:lnTo>
                      <a:pt x="0" y="222"/>
                    </a:lnTo>
                    <a:lnTo>
                      <a:pt x="5" y="187"/>
                    </a:lnTo>
                    <a:lnTo>
                      <a:pt x="12" y="153"/>
                    </a:lnTo>
                    <a:lnTo>
                      <a:pt x="22" y="124"/>
                    </a:lnTo>
                    <a:lnTo>
                      <a:pt x="34" y="96"/>
                    </a:lnTo>
                    <a:lnTo>
                      <a:pt x="48" y="71"/>
                    </a:lnTo>
                    <a:lnTo>
                      <a:pt x="64" y="50"/>
                    </a:lnTo>
                    <a:lnTo>
                      <a:pt x="77" y="33"/>
                    </a:lnTo>
                    <a:lnTo>
                      <a:pt x="89" y="18"/>
                    </a:lnTo>
                    <a:lnTo>
                      <a:pt x="99" y="8"/>
                    </a:lnTo>
                    <a:lnTo>
                      <a:pt x="106" y="2"/>
                    </a:lnTo>
                    <a:lnTo>
                      <a:pt x="1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50" name="Freeform 23"/>
              <p:cNvSpPr>
                <a:spLocks/>
              </p:cNvSpPr>
              <p:nvPr/>
            </p:nvSpPr>
            <p:spPr bwMode="auto">
              <a:xfrm>
                <a:off x="10234401" y="5239045"/>
                <a:ext cx="272236" cy="547873"/>
              </a:xfrm>
              <a:custGeom>
                <a:avLst/>
                <a:gdLst>
                  <a:gd name="T0" fmla="*/ 182 w 241"/>
                  <a:gd name="T1" fmla="*/ 0 h 482"/>
                  <a:gd name="T2" fmla="*/ 183 w 241"/>
                  <a:gd name="T3" fmla="*/ 2 h 482"/>
                  <a:gd name="T4" fmla="*/ 189 w 241"/>
                  <a:gd name="T5" fmla="*/ 11 h 482"/>
                  <a:gd name="T6" fmla="*/ 196 w 241"/>
                  <a:gd name="T7" fmla="*/ 23 h 482"/>
                  <a:gd name="T8" fmla="*/ 206 w 241"/>
                  <a:gd name="T9" fmla="*/ 42 h 482"/>
                  <a:gd name="T10" fmla="*/ 215 w 241"/>
                  <a:gd name="T11" fmla="*/ 64 h 482"/>
                  <a:gd name="T12" fmla="*/ 224 w 241"/>
                  <a:gd name="T13" fmla="*/ 91 h 482"/>
                  <a:gd name="T14" fmla="*/ 233 w 241"/>
                  <a:gd name="T15" fmla="*/ 120 h 482"/>
                  <a:gd name="T16" fmla="*/ 239 w 241"/>
                  <a:gd name="T17" fmla="*/ 153 h 482"/>
                  <a:gd name="T18" fmla="*/ 241 w 241"/>
                  <a:gd name="T19" fmla="*/ 190 h 482"/>
                  <a:gd name="T20" fmla="*/ 241 w 241"/>
                  <a:gd name="T21" fmla="*/ 230 h 482"/>
                  <a:gd name="T22" fmla="*/ 236 w 241"/>
                  <a:gd name="T23" fmla="*/ 272 h 482"/>
                  <a:gd name="T24" fmla="*/ 226 w 241"/>
                  <a:gd name="T25" fmla="*/ 313 h 482"/>
                  <a:gd name="T26" fmla="*/ 212 w 241"/>
                  <a:gd name="T27" fmla="*/ 348 h 482"/>
                  <a:gd name="T28" fmla="*/ 195 w 241"/>
                  <a:gd name="T29" fmla="*/ 379 h 482"/>
                  <a:gd name="T30" fmla="*/ 175 w 241"/>
                  <a:gd name="T31" fmla="*/ 405 h 482"/>
                  <a:gd name="T32" fmla="*/ 155 w 241"/>
                  <a:gd name="T33" fmla="*/ 428 h 482"/>
                  <a:gd name="T34" fmla="*/ 137 w 241"/>
                  <a:gd name="T35" fmla="*/ 445 h 482"/>
                  <a:gd name="T36" fmla="*/ 118 w 241"/>
                  <a:gd name="T37" fmla="*/ 459 h 482"/>
                  <a:gd name="T38" fmla="*/ 101 w 241"/>
                  <a:gd name="T39" fmla="*/ 470 h 482"/>
                  <a:gd name="T40" fmla="*/ 89 w 241"/>
                  <a:gd name="T41" fmla="*/ 477 h 482"/>
                  <a:gd name="T42" fmla="*/ 80 w 241"/>
                  <a:gd name="T43" fmla="*/ 481 h 482"/>
                  <a:gd name="T44" fmla="*/ 77 w 241"/>
                  <a:gd name="T45" fmla="*/ 482 h 482"/>
                  <a:gd name="T46" fmla="*/ 75 w 241"/>
                  <a:gd name="T47" fmla="*/ 480 h 482"/>
                  <a:gd name="T48" fmla="*/ 69 w 241"/>
                  <a:gd name="T49" fmla="*/ 473 h 482"/>
                  <a:gd name="T50" fmla="*/ 59 w 241"/>
                  <a:gd name="T51" fmla="*/ 459 h 482"/>
                  <a:gd name="T52" fmla="*/ 48 w 241"/>
                  <a:gd name="T53" fmla="*/ 442 h 482"/>
                  <a:gd name="T54" fmla="*/ 36 w 241"/>
                  <a:gd name="T55" fmla="*/ 421 h 482"/>
                  <a:gd name="T56" fmla="*/ 25 w 241"/>
                  <a:gd name="T57" fmla="*/ 396 h 482"/>
                  <a:gd name="T58" fmla="*/ 14 w 241"/>
                  <a:gd name="T59" fmla="*/ 366 h 482"/>
                  <a:gd name="T60" fmla="*/ 5 w 241"/>
                  <a:gd name="T61" fmla="*/ 333 h 482"/>
                  <a:gd name="T62" fmla="*/ 1 w 241"/>
                  <a:gd name="T63" fmla="*/ 298 h 482"/>
                  <a:gd name="T64" fmla="*/ 0 w 241"/>
                  <a:gd name="T65" fmla="*/ 258 h 482"/>
                  <a:gd name="T66" fmla="*/ 5 w 241"/>
                  <a:gd name="T67" fmla="*/ 218 h 482"/>
                  <a:gd name="T68" fmla="*/ 15 w 241"/>
                  <a:gd name="T69" fmla="*/ 179 h 482"/>
                  <a:gd name="T70" fmla="*/ 31 w 241"/>
                  <a:gd name="T71" fmla="*/ 142 h 482"/>
                  <a:gd name="T72" fmla="*/ 49 w 241"/>
                  <a:gd name="T73" fmla="*/ 112 h 482"/>
                  <a:gd name="T74" fmla="*/ 70 w 241"/>
                  <a:gd name="T75" fmla="*/ 85 h 482"/>
                  <a:gd name="T76" fmla="*/ 93 w 241"/>
                  <a:gd name="T77" fmla="*/ 61 h 482"/>
                  <a:gd name="T78" fmla="*/ 114 w 241"/>
                  <a:gd name="T79" fmla="*/ 42 h 482"/>
                  <a:gd name="T80" fmla="*/ 135 w 241"/>
                  <a:gd name="T81" fmla="*/ 26 h 482"/>
                  <a:gd name="T82" fmla="*/ 154 w 241"/>
                  <a:gd name="T83" fmla="*/ 15 h 482"/>
                  <a:gd name="T84" fmla="*/ 169 w 241"/>
                  <a:gd name="T85" fmla="*/ 7 h 482"/>
                  <a:gd name="T86" fmla="*/ 178 w 241"/>
                  <a:gd name="T87" fmla="*/ 1 h 482"/>
                  <a:gd name="T88" fmla="*/ 182 w 241"/>
                  <a:gd name="T89" fmla="*/ 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41" h="482">
                    <a:moveTo>
                      <a:pt x="182" y="0"/>
                    </a:moveTo>
                    <a:lnTo>
                      <a:pt x="183" y="2"/>
                    </a:lnTo>
                    <a:lnTo>
                      <a:pt x="189" y="11"/>
                    </a:lnTo>
                    <a:lnTo>
                      <a:pt x="196" y="23"/>
                    </a:lnTo>
                    <a:lnTo>
                      <a:pt x="206" y="42"/>
                    </a:lnTo>
                    <a:lnTo>
                      <a:pt x="215" y="64"/>
                    </a:lnTo>
                    <a:lnTo>
                      <a:pt x="224" y="91"/>
                    </a:lnTo>
                    <a:lnTo>
                      <a:pt x="233" y="120"/>
                    </a:lnTo>
                    <a:lnTo>
                      <a:pt x="239" y="153"/>
                    </a:lnTo>
                    <a:lnTo>
                      <a:pt x="241" y="190"/>
                    </a:lnTo>
                    <a:lnTo>
                      <a:pt x="241" y="230"/>
                    </a:lnTo>
                    <a:lnTo>
                      <a:pt x="236" y="272"/>
                    </a:lnTo>
                    <a:lnTo>
                      <a:pt x="226" y="313"/>
                    </a:lnTo>
                    <a:lnTo>
                      <a:pt x="212" y="348"/>
                    </a:lnTo>
                    <a:lnTo>
                      <a:pt x="195" y="379"/>
                    </a:lnTo>
                    <a:lnTo>
                      <a:pt x="175" y="405"/>
                    </a:lnTo>
                    <a:lnTo>
                      <a:pt x="155" y="428"/>
                    </a:lnTo>
                    <a:lnTo>
                      <a:pt x="137" y="445"/>
                    </a:lnTo>
                    <a:lnTo>
                      <a:pt x="118" y="459"/>
                    </a:lnTo>
                    <a:lnTo>
                      <a:pt x="101" y="470"/>
                    </a:lnTo>
                    <a:lnTo>
                      <a:pt x="89" y="477"/>
                    </a:lnTo>
                    <a:lnTo>
                      <a:pt x="80" y="481"/>
                    </a:lnTo>
                    <a:lnTo>
                      <a:pt x="77" y="482"/>
                    </a:lnTo>
                    <a:lnTo>
                      <a:pt x="75" y="480"/>
                    </a:lnTo>
                    <a:lnTo>
                      <a:pt x="69" y="473"/>
                    </a:lnTo>
                    <a:lnTo>
                      <a:pt x="59" y="459"/>
                    </a:lnTo>
                    <a:lnTo>
                      <a:pt x="48" y="442"/>
                    </a:lnTo>
                    <a:lnTo>
                      <a:pt x="36" y="421"/>
                    </a:lnTo>
                    <a:lnTo>
                      <a:pt x="25" y="396"/>
                    </a:lnTo>
                    <a:lnTo>
                      <a:pt x="14" y="366"/>
                    </a:lnTo>
                    <a:lnTo>
                      <a:pt x="5" y="333"/>
                    </a:lnTo>
                    <a:lnTo>
                      <a:pt x="1" y="298"/>
                    </a:lnTo>
                    <a:lnTo>
                      <a:pt x="0" y="258"/>
                    </a:lnTo>
                    <a:lnTo>
                      <a:pt x="5" y="218"/>
                    </a:lnTo>
                    <a:lnTo>
                      <a:pt x="15" y="179"/>
                    </a:lnTo>
                    <a:lnTo>
                      <a:pt x="31" y="142"/>
                    </a:lnTo>
                    <a:lnTo>
                      <a:pt x="49" y="112"/>
                    </a:lnTo>
                    <a:lnTo>
                      <a:pt x="70" y="85"/>
                    </a:lnTo>
                    <a:lnTo>
                      <a:pt x="93" y="61"/>
                    </a:lnTo>
                    <a:lnTo>
                      <a:pt x="114" y="42"/>
                    </a:lnTo>
                    <a:lnTo>
                      <a:pt x="135" y="26"/>
                    </a:lnTo>
                    <a:lnTo>
                      <a:pt x="154" y="15"/>
                    </a:lnTo>
                    <a:lnTo>
                      <a:pt x="169" y="7"/>
                    </a:lnTo>
                    <a:lnTo>
                      <a:pt x="178" y="1"/>
                    </a:lnTo>
                    <a:lnTo>
                      <a:pt x="1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51" name="Freeform 24"/>
              <p:cNvSpPr>
                <a:spLocks/>
              </p:cNvSpPr>
              <p:nvPr/>
            </p:nvSpPr>
            <p:spPr bwMode="auto">
              <a:xfrm>
                <a:off x="11125973" y="3745152"/>
                <a:ext cx="272236" cy="558083"/>
              </a:xfrm>
              <a:custGeom>
                <a:avLst/>
                <a:gdLst>
                  <a:gd name="T0" fmla="*/ 99 w 238"/>
                  <a:gd name="T1" fmla="*/ 0 h 492"/>
                  <a:gd name="T2" fmla="*/ 102 w 238"/>
                  <a:gd name="T3" fmla="*/ 1 h 492"/>
                  <a:gd name="T4" fmla="*/ 112 w 238"/>
                  <a:gd name="T5" fmla="*/ 8 h 492"/>
                  <a:gd name="T6" fmla="*/ 125 w 238"/>
                  <a:gd name="T7" fmla="*/ 19 h 492"/>
                  <a:gd name="T8" fmla="*/ 140 w 238"/>
                  <a:gd name="T9" fmla="*/ 33 h 492"/>
                  <a:gd name="T10" fmla="*/ 159 w 238"/>
                  <a:gd name="T11" fmla="*/ 53 h 492"/>
                  <a:gd name="T12" fmla="*/ 177 w 238"/>
                  <a:gd name="T13" fmla="*/ 75 h 492"/>
                  <a:gd name="T14" fmla="*/ 196 w 238"/>
                  <a:gd name="T15" fmla="*/ 102 h 492"/>
                  <a:gd name="T16" fmla="*/ 212 w 238"/>
                  <a:gd name="T17" fmla="*/ 133 h 492"/>
                  <a:gd name="T18" fmla="*/ 225 w 238"/>
                  <a:gd name="T19" fmla="*/ 166 h 492"/>
                  <a:gd name="T20" fmla="*/ 234 w 238"/>
                  <a:gd name="T21" fmla="*/ 204 h 492"/>
                  <a:gd name="T22" fmla="*/ 238 w 238"/>
                  <a:gd name="T23" fmla="*/ 245 h 492"/>
                  <a:gd name="T24" fmla="*/ 235 w 238"/>
                  <a:gd name="T25" fmla="*/ 287 h 492"/>
                  <a:gd name="T26" fmla="*/ 228 w 238"/>
                  <a:gd name="T27" fmla="*/ 325 h 492"/>
                  <a:gd name="T28" fmla="*/ 218 w 238"/>
                  <a:gd name="T29" fmla="*/ 358 h 492"/>
                  <a:gd name="T30" fmla="*/ 204 w 238"/>
                  <a:gd name="T31" fmla="*/ 389 h 492"/>
                  <a:gd name="T32" fmla="*/ 188 w 238"/>
                  <a:gd name="T33" fmla="*/ 415 h 492"/>
                  <a:gd name="T34" fmla="*/ 173 w 238"/>
                  <a:gd name="T35" fmla="*/ 439 h 492"/>
                  <a:gd name="T36" fmla="*/ 157 w 238"/>
                  <a:gd name="T37" fmla="*/ 457 h 492"/>
                  <a:gd name="T38" fmla="*/ 143 w 238"/>
                  <a:gd name="T39" fmla="*/ 473 h 492"/>
                  <a:gd name="T40" fmla="*/ 132 w 238"/>
                  <a:gd name="T41" fmla="*/ 484 h 492"/>
                  <a:gd name="T42" fmla="*/ 125 w 238"/>
                  <a:gd name="T43" fmla="*/ 491 h 492"/>
                  <a:gd name="T44" fmla="*/ 122 w 238"/>
                  <a:gd name="T45" fmla="*/ 492 h 492"/>
                  <a:gd name="T46" fmla="*/ 119 w 238"/>
                  <a:gd name="T47" fmla="*/ 491 h 492"/>
                  <a:gd name="T48" fmla="*/ 111 w 238"/>
                  <a:gd name="T49" fmla="*/ 485 h 492"/>
                  <a:gd name="T50" fmla="*/ 99 w 238"/>
                  <a:gd name="T51" fmla="*/ 477 h 492"/>
                  <a:gd name="T52" fmla="*/ 85 w 238"/>
                  <a:gd name="T53" fmla="*/ 463 h 492"/>
                  <a:gd name="T54" fmla="*/ 70 w 238"/>
                  <a:gd name="T55" fmla="*/ 446 h 492"/>
                  <a:gd name="T56" fmla="*/ 54 w 238"/>
                  <a:gd name="T57" fmla="*/ 425 h 492"/>
                  <a:gd name="T58" fmla="*/ 37 w 238"/>
                  <a:gd name="T59" fmla="*/ 401 h 492"/>
                  <a:gd name="T60" fmla="*/ 23 w 238"/>
                  <a:gd name="T61" fmla="*/ 372 h 492"/>
                  <a:gd name="T62" fmla="*/ 12 w 238"/>
                  <a:gd name="T63" fmla="*/ 338 h 492"/>
                  <a:gd name="T64" fmla="*/ 5 w 238"/>
                  <a:gd name="T65" fmla="*/ 302 h 492"/>
                  <a:gd name="T66" fmla="*/ 0 w 238"/>
                  <a:gd name="T67" fmla="*/ 260 h 492"/>
                  <a:gd name="T68" fmla="*/ 3 w 238"/>
                  <a:gd name="T69" fmla="*/ 217 h 492"/>
                  <a:gd name="T70" fmla="*/ 9 w 238"/>
                  <a:gd name="T71" fmla="*/ 178 h 492"/>
                  <a:gd name="T72" fmla="*/ 19 w 238"/>
                  <a:gd name="T73" fmla="*/ 143 h 492"/>
                  <a:gd name="T74" fmla="*/ 30 w 238"/>
                  <a:gd name="T75" fmla="*/ 110 h 492"/>
                  <a:gd name="T76" fmla="*/ 43 w 238"/>
                  <a:gd name="T77" fmla="*/ 82 h 492"/>
                  <a:gd name="T78" fmla="*/ 57 w 238"/>
                  <a:gd name="T79" fmla="*/ 57 h 492"/>
                  <a:gd name="T80" fmla="*/ 70 w 238"/>
                  <a:gd name="T81" fmla="*/ 38 h 492"/>
                  <a:gd name="T82" fmla="*/ 81 w 238"/>
                  <a:gd name="T83" fmla="*/ 21 h 492"/>
                  <a:gd name="T84" fmla="*/ 91 w 238"/>
                  <a:gd name="T85" fmla="*/ 10 h 492"/>
                  <a:gd name="T86" fmla="*/ 98 w 238"/>
                  <a:gd name="T87" fmla="*/ 3 h 492"/>
                  <a:gd name="T88" fmla="*/ 99 w 238"/>
                  <a:gd name="T89"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8" h="492">
                    <a:moveTo>
                      <a:pt x="99" y="0"/>
                    </a:moveTo>
                    <a:lnTo>
                      <a:pt x="102" y="1"/>
                    </a:lnTo>
                    <a:lnTo>
                      <a:pt x="112" y="8"/>
                    </a:lnTo>
                    <a:lnTo>
                      <a:pt x="125" y="19"/>
                    </a:lnTo>
                    <a:lnTo>
                      <a:pt x="140" y="33"/>
                    </a:lnTo>
                    <a:lnTo>
                      <a:pt x="159" y="53"/>
                    </a:lnTo>
                    <a:lnTo>
                      <a:pt x="177" y="75"/>
                    </a:lnTo>
                    <a:lnTo>
                      <a:pt x="196" y="102"/>
                    </a:lnTo>
                    <a:lnTo>
                      <a:pt x="212" y="133"/>
                    </a:lnTo>
                    <a:lnTo>
                      <a:pt x="225" y="166"/>
                    </a:lnTo>
                    <a:lnTo>
                      <a:pt x="234" y="204"/>
                    </a:lnTo>
                    <a:lnTo>
                      <a:pt x="238" y="245"/>
                    </a:lnTo>
                    <a:lnTo>
                      <a:pt x="235" y="287"/>
                    </a:lnTo>
                    <a:lnTo>
                      <a:pt x="228" y="325"/>
                    </a:lnTo>
                    <a:lnTo>
                      <a:pt x="218" y="358"/>
                    </a:lnTo>
                    <a:lnTo>
                      <a:pt x="204" y="389"/>
                    </a:lnTo>
                    <a:lnTo>
                      <a:pt x="188" y="415"/>
                    </a:lnTo>
                    <a:lnTo>
                      <a:pt x="173" y="439"/>
                    </a:lnTo>
                    <a:lnTo>
                      <a:pt x="157" y="457"/>
                    </a:lnTo>
                    <a:lnTo>
                      <a:pt x="143" y="473"/>
                    </a:lnTo>
                    <a:lnTo>
                      <a:pt x="132" y="484"/>
                    </a:lnTo>
                    <a:lnTo>
                      <a:pt x="125" y="491"/>
                    </a:lnTo>
                    <a:lnTo>
                      <a:pt x="122" y="492"/>
                    </a:lnTo>
                    <a:lnTo>
                      <a:pt x="119" y="491"/>
                    </a:lnTo>
                    <a:lnTo>
                      <a:pt x="111" y="485"/>
                    </a:lnTo>
                    <a:lnTo>
                      <a:pt x="99" y="477"/>
                    </a:lnTo>
                    <a:lnTo>
                      <a:pt x="85" y="463"/>
                    </a:lnTo>
                    <a:lnTo>
                      <a:pt x="70" y="446"/>
                    </a:lnTo>
                    <a:lnTo>
                      <a:pt x="54" y="425"/>
                    </a:lnTo>
                    <a:lnTo>
                      <a:pt x="37" y="401"/>
                    </a:lnTo>
                    <a:lnTo>
                      <a:pt x="23" y="372"/>
                    </a:lnTo>
                    <a:lnTo>
                      <a:pt x="12" y="338"/>
                    </a:lnTo>
                    <a:lnTo>
                      <a:pt x="5" y="302"/>
                    </a:lnTo>
                    <a:lnTo>
                      <a:pt x="0" y="260"/>
                    </a:lnTo>
                    <a:lnTo>
                      <a:pt x="3" y="217"/>
                    </a:lnTo>
                    <a:lnTo>
                      <a:pt x="9" y="178"/>
                    </a:lnTo>
                    <a:lnTo>
                      <a:pt x="19" y="143"/>
                    </a:lnTo>
                    <a:lnTo>
                      <a:pt x="30" y="110"/>
                    </a:lnTo>
                    <a:lnTo>
                      <a:pt x="43" y="82"/>
                    </a:lnTo>
                    <a:lnTo>
                      <a:pt x="57" y="57"/>
                    </a:lnTo>
                    <a:lnTo>
                      <a:pt x="70" y="38"/>
                    </a:lnTo>
                    <a:lnTo>
                      <a:pt x="81" y="21"/>
                    </a:lnTo>
                    <a:lnTo>
                      <a:pt x="91" y="10"/>
                    </a:lnTo>
                    <a:lnTo>
                      <a:pt x="98" y="3"/>
                    </a:lnTo>
                    <a:lnTo>
                      <a:pt x="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52" name="Freeform 25"/>
              <p:cNvSpPr>
                <a:spLocks/>
              </p:cNvSpPr>
              <p:nvPr/>
            </p:nvSpPr>
            <p:spPr bwMode="auto">
              <a:xfrm>
                <a:off x="11309732" y="4670754"/>
                <a:ext cx="425368" cy="381130"/>
              </a:xfrm>
              <a:custGeom>
                <a:avLst/>
                <a:gdLst>
                  <a:gd name="T0" fmla="*/ 359 w 374"/>
                  <a:gd name="T1" fmla="*/ 0 h 334"/>
                  <a:gd name="T2" fmla="*/ 370 w 374"/>
                  <a:gd name="T3" fmla="*/ 1 h 334"/>
                  <a:gd name="T4" fmla="*/ 374 w 374"/>
                  <a:gd name="T5" fmla="*/ 1 h 334"/>
                  <a:gd name="T6" fmla="*/ 374 w 374"/>
                  <a:gd name="T7" fmla="*/ 5 h 334"/>
                  <a:gd name="T8" fmla="*/ 374 w 374"/>
                  <a:gd name="T9" fmla="*/ 15 h 334"/>
                  <a:gd name="T10" fmla="*/ 374 w 374"/>
                  <a:gd name="T11" fmla="*/ 32 h 334"/>
                  <a:gd name="T12" fmla="*/ 373 w 374"/>
                  <a:gd name="T13" fmla="*/ 54 h 334"/>
                  <a:gd name="T14" fmla="*/ 370 w 374"/>
                  <a:gd name="T15" fmla="*/ 79 h 334"/>
                  <a:gd name="T16" fmla="*/ 363 w 374"/>
                  <a:gd name="T17" fmla="*/ 109 h 334"/>
                  <a:gd name="T18" fmla="*/ 354 w 374"/>
                  <a:gd name="T19" fmla="*/ 140 h 334"/>
                  <a:gd name="T20" fmla="*/ 340 w 374"/>
                  <a:gd name="T21" fmla="*/ 170 h 334"/>
                  <a:gd name="T22" fmla="*/ 322 w 374"/>
                  <a:gd name="T23" fmla="*/ 203 h 334"/>
                  <a:gd name="T24" fmla="*/ 298 w 374"/>
                  <a:gd name="T25" fmla="*/ 233 h 334"/>
                  <a:gd name="T26" fmla="*/ 268 w 374"/>
                  <a:gd name="T27" fmla="*/ 261 h 334"/>
                  <a:gd name="T28" fmla="*/ 231 w 374"/>
                  <a:gd name="T29" fmla="*/ 288 h 334"/>
                  <a:gd name="T30" fmla="*/ 193 w 374"/>
                  <a:gd name="T31" fmla="*/ 307 h 334"/>
                  <a:gd name="T32" fmla="*/ 157 w 374"/>
                  <a:gd name="T33" fmla="*/ 320 h 334"/>
                  <a:gd name="T34" fmla="*/ 121 w 374"/>
                  <a:gd name="T35" fmla="*/ 328 h 334"/>
                  <a:gd name="T36" fmla="*/ 89 w 374"/>
                  <a:gd name="T37" fmla="*/ 333 h 334"/>
                  <a:gd name="T38" fmla="*/ 60 w 374"/>
                  <a:gd name="T39" fmla="*/ 334 h 334"/>
                  <a:gd name="T40" fmla="*/ 35 w 374"/>
                  <a:gd name="T41" fmla="*/ 333 h 334"/>
                  <a:gd name="T42" fmla="*/ 17 w 374"/>
                  <a:gd name="T43" fmla="*/ 331 h 334"/>
                  <a:gd name="T44" fmla="*/ 5 w 374"/>
                  <a:gd name="T45" fmla="*/ 330 h 334"/>
                  <a:gd name="T46" fmla="*/ 1 w 374"/>
                  <a:gd name="T47" fmla="*/ 328 h 334"/>
                  <a:gd name="T48" fmla="*/ 1 w 374"/>
                  <a:gd name="T49" fmla="*/ 324 h 334"/>
                  <a:gd name="T50" fmla="*/ 0 w 374"/>
                  <a:gd name="T51" fmla="*/ 313 h 334"/>
                  <a:gd name="T52" fmla="*/ 0 w 374"/>
                  <a:gd name="T53" fmla="*/ 296 h 334"/>
                  <a:gd name="T54" fmla="*/ 2 w 374"/>
                  <a:gd name="T55" fmla="*/ 274 h 334"/>
                  <a:gd name="T56" fmla="*/ 7 w 374"/>
                  <a:gd name="T57" fmla="*/ 247 h 334"/>
                  <a:gd name="T58" fmla="*/ 17 w 374"/>
                  <a:gd name="T59" fmla="*/ 218 h 334"/>
                  <a:gd name="T60" fmla="*/ 29 w 374"/>
                  <a:gd name="T61" fmla="*/ 186 h 334"/>
                  <a:gd name="T62" fmla="*/ 48 w 374"/>
                  <a:gd name="T63" fmla="*/ 154 h 334"/>
                  <a:gd name="T64" fmla="*/ 75 w 374"/>
                  <a:gd name="T65" fmla="*/ 120 h 334"/>
                  <a:gd name="T66" fmla="*/ 107 w 374"/>
                  <a:gd name="T67" fmla="*/ 88 h 334"/>
                  <a:gd name="T68" fmla="*/ 145 w 374"/>
                  <a:gd name="T69" fmla="*/ 61 h 334"/>
                  <a:gd name="T70" fmla="*/ 183 w 374"/>
                  <a:gd name="T71" fmla="*/ 40 h 334"/>
                  <a:gd name="T72" fmla="*/ 220 w 374"/>
                  <a:gd name="T73" fmla="*/ 25 h 334"/>
                  <a:gd name="T74" fmla="*/ 255 w 374"/>
                  <a:gd name="T75" fmla="*/ 14 h 334"/>
                  <a:gd name="T76" fmla="*/ 288 w 374"/>
                  <a:gd name="T77" fmla="*/ 7 h 334"/>
                  <a:gd name="T78" fmla="*/ 316 w 374"/>
                  <a:gd name="T79" fmla="*/ 2 h 334"/>
                  <a:gd name="T80" fmla="*/ 340 w 374"/>
                  <a:gd name="T81" fmla="*/ 1 h 334"/>
                  <a:gd name="T82" fmla="*/ 359 w 374"/>
                  <a:gd name="T83"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4" h="334">
                    <a:moveTo>
                      <a:pt x="359" y="0"/>
                    </a:moveTo>
                    <a:lnTo>
                      <a:pt x="370" y="1"/>
                    </a:lnTo>
                    <a:lnTo>
                      <a:pt x="374" y="1"/>
                    </a:lnTo>
                    <a:lnTo>
                      <a:pt x="374" y="5"/>
                    </a:lnTo>
                    <a:lnTo>
                      <a:pt x="374" y="15"/>
                    </a:lnTo>
                    <a:lnTo>
                      <a:pt x="374" y="32"/>
                    </a:lnTo>
                    <a:lnTo>
                      <a:pt x="373" y="54"/>
                    </a:lnTo>
                    <a:lnTo>
                      <a:pt x="370" y="79"/>
                    </a:lnTo>
                    <a:lnTo>
                      <a:pt x="363" y="109"/>
                    </a:lnTo>
                    <a:lnTo>
                      <a:pt x="354" y="140"/>
                    </a:lnTo>
                    <a:lnTo>
                      <a:pt x="340" y="170"/>
                    </a:lnTo>
                    <a:lnTo>
                      <a:pt x="322" y="203"/>
                    </a:lnTo>
                    <a:lnTo>
                      <a:pt x="298" y="233"/>
                    </a:lnTo>
                    <a:lnTo>
                      <a:pt x="268" y="261"/>
                    </a:lnTo>
                    <a:lnTo>
                      <a:pt x="231" y="288"/>
                    </a:lnTo>
                    <a:lnTo>
                      <a:pt x="193" y="307"/>
                    </a:lnTo>
                    <a:lnTo>
                      <a:pt x="157" y="320"/>
                    </a:lnTo>
                    <a:lnTo>
                      <a:pt x="121" y="328"/>
                    </a:lnTo>
                    <a:lnTo>
                      <a:pt x="89" y="333"/>
                    </a:lnTo>
                    <a:lnTo>
                      <a:pt x="60" y="334"/>
                    </a:lnTo>
                    <a:lnTo>
                      <a:pt x="35" y="333"/>
                    </a:lnTo>
                    <a:lnTo>
                      <a:pt x="17" y="331"/>
                    </a:lnTo>
                    <a:lnTo>
                      <a:pt x="5" y="330"/>
                    </a:lnTo>
                    <a:lnTo>
                      <a:pt x="1" y="328"/>
                    </a:lnTo>
                    <a:lnTo>
                      <a:pt x="1" y="324"/>
                    </a:lnTo>
                    <a:lnTo>
                      <a:pt x="0" y="313"/>
                    </a:lnTo>
                    <a:lnTo>
                      <a:pt x="0" y="296"/>
                    </a:lnTo>
                    <a:lnTo>
                      <a:pt x="2" y="274"/>
                    </a:lnTo>
                    <a:lnTo>
                      <a:pt x="7" y="247"/>
                    </a:lnTo>
                    <a:lnTo>
                      <a:pt x="17" y="218"/>
                    </a:lnTo>
                    <a:lnTo>
                      <a:pt x="29" y="186"/>
                    </a:lnTo>
                    <a:lnTo>
                      <a:pt x="48" y="154"/>
                    </a:lnTo>
                    <a:lnTo>
                      <a:pt x="75" y="120"/>
                    </a:lnTo>
                    <a:lnTo>
                      <a:pt x="107" y="88"/>
                    </a:lnTo>
                    <a:lnTo>
                      <a:pt x="145" y="61"/>
                    </a:lnTo>
                    <a:lnTo>
                      <a:pt x="183" y="40"/>
                    </a:lnTo>
                    <a:lnTo>
                      <a:pt x="220" y="25"/>
                    </a:lnTo>
                    <a:lnTo>
                      <a:pt x="255" y="14"/>
                    </a:lnTo>
                    <a:lnTo>
                      <a:pt x="288" y="7"/>
                    </a:lnTo>
                    <a:lnTo>
                      <a:pt x="316" y="2"/>
                    </a:lnTo>
                    <a:lnTo>
                      <a:pt x="340" y="1"/>
                    </a:lnTo>
                    <a:lnTo>
                      <a:pt x="3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53" name="Freeform 26"/>
              <p:cNvSpPr>
                <a:spLocks/>
              </p:cNvSpPr>
              <p:nvPr/>
            </p:nvSpPr>
            <p:spPr bwMode="auto">
              <a:xfrm>
                <a:off x="11098750" y="5106331"/>
                <a:ext cx="500232" cy="316473"/>
              </a:xfrm>
              <a:custGeom>
                <a:avLst/>
                <a:gdLst>
                  <a:gd name="T0" fmla="*/ 320 w 439"/>
                  <a:gd name="T1" fmla="*/ 0 h 279"/>
                  <a:gd name="T2" fmla="*/ 354 w 439"/>
                  <a:gd name="T3" fmla="*/ 0 h 279"/>
                  <a:gd name="T4" fmla="*/ 382 w 439"/>
                  <a:gd name="T5" fmla="*/ 3 h 279"/>
                  <a:gd name="T6" fmla="*/ 406 w 439"/>
                  <a:gd name="T7" fmla="*/ 6 h 279"/>
                  <a:gd name="T8" fmla="*/ 423 w 439"/>
                  <a:gd name="T9" fmla="*/ 10 h 279"/>
                  <a:gd name="T10" fmla="*/ 434 w 439"/>
                  <a:gd name="T11" fmla="*/ 13 h 279"/>
                  <a:gd name="T12" fmla="*/ 439 w 439"/>
                  <a:gd name="T13" fmla="*/ 14 h 279"/>
                  <a:gd name="T14" fmla="*/ 437 w 439"/>
                  <a:gd name="T15" fmla="*/ 17 h 279"/>
                  <a:gd name="T16" fmla="*/ 436 w 439"/>
                  <a:gd name="T17" fmla="*/ 28 h 279"/>
                  <a:gd name="T18" fmla="*/ 432 w 439"/>
                  <a:gd name="T19" fmla="*/ 44 h 279"/>
                  <a:gd name="T20" fmla="*/ 426 w 439"/>
                  <a:gd name="T21" fmla="*/ 65 h 279"/>
                  <a:gd name="T22" fmla="*/ 416 w 439"/>
                  <a:gd name="T23" fmla="*/ 90 h 279"/>
                  <a:gd name="T24" fmla="*/ 405 w 439"/>
                  <a:gd name="T25" fmla="*/ 117 h 279"/>
                  <a:gd name="T26" fmla="*/ 388 w 439"/>
                  <a:gd name="T27" fmla="*/ 145 h 279"/>
                  <a:gd name="T28" fmla="*/ 368 w 439"/>
                  <a:gd name="T29" fmla="*/ 173 h 279"/>
                  <a:gd name="T30" fmla="*/ 343 w 439"/>
                  <a:gd name="T31" fmla="*/ 199 h 279"/>
                  <a:gd name="T32" fmla="*/ 313 w 439"/>
                  <a:gd name="T33" fmla="*/ 224 h 279"/>
                  <a:gd name="T34" fmla="*/ 277 w 439"/>
                  <a:gd name="T35" fmla="*/ 245 h 279"/>
                  <a:gd name="T36" fmla="*/ 239 w 439"/>
                  <a:gd name="T37" fmla="*/ 262 h 279"/>
                  <a:gd name="T38" fmla="*/ 201 w 439"/>
                  <a:gd name="T39" fmla="*/ 272 h 279"/>
                  <a:gd name="T40" fmla="*/ 166 w 439"/>
                  <a:gd name="T41" fmla="*/ 277 h 279"/>
                  <a:gd name="T42" fmla="*/ 132 w 439"/>
                  <a:gd name="T43" fmla="*/ 279 h 279"/>
                  <a:gd name="T44" fmla="*/ 101 w 439"/>
                  <a:gd name="T45" fmla="*/ 277 h 279"/>
                  <a:gd name="T46" fmla="*/ 73 w 439"/>
                  <a:gd name="T47" fmla="*/ 273 h 279"/>
                  <a:gd name="T48" fmla="*/ 48 w 439"/>
                  <a:gd name="T49" fmla="*/ 268 h 279"/>
                  <a:gd name="T50" fmla="*/ 29 w 439"/>
                  <a:gd name="T51" fmla="*/ 262 h 279"/>
                  <a:gd name="T52" fmla="*/ 13 w 439"/>
                  <a:gd name="T53" fmla="*/ 257 h 279"/>
                  <a:gd name="T54" fmla="*/ 5 w 439"/>
                  <a:gd name="T55" fmla="*/ 254 h 279"/>
                  <a:gd name="T56" fmla="*/ 0 w 439"/>
                  <a:gd name="T57" fmla="*/ 252 h 279"/>
                  <a:gd name="T58" fmla="*/ 2 w 439"/>
                  <a:gd name="T59" fmla="*/ 248 h 279"/>
                  <a:gd name="T60" fmla="*/ 3 w 439"/>
                  <a:gd name="T61" fmla="*/ 240 h 279"/>
                  <a:gd name="T62" fmla="*/ 6 w 439"/>
                  <a:gd name="T63" fmla="*/ 226 h 279"/>
                  <a:gd name="T64" fmla="*/ 12 w 439"/>
                  <a:gd name="T65" fmla="*/ 208 h 279"/>
                  <a:gd name="T66" fmla="*/ 20 w 439"/>
                  <a:gd name="T67" fmla="*/ 185 h 279"/>
                  <a:gd name="T68" fmla="*/ 32 w 439"/>
                  <a:gd name="T69" fmla="*/ 161 h 279"/>
                  <a:gd name="T70" fmla="*/ 47 w 439"/>
                  <a:gd name="T71" fmla="*/ 138 h 279"/>
                  <a:gd name="T72" fmla="*/ 67 w 439"/>
                  <a:gd name="T73" fmla="*/ 111 h 279"/>
                  <a:gd name="T74" fmla="*/ 92 w 439"/>
                  <a:gd name="T75" fmla="*/ 86 h 279"/>
                  <a:gd name="T76" fmla="*/ 123 w 439"/>
                  <a:gd name="T77" fmla="*/ 63 h 279"/>
                  <a:gd name="T78" fmla="*/ 159 w 439"/>
                  <a:gd name="T79" fmla="*/ 41 h 279"/>
                  <a:gd name="T80" fmla="*/ 203 w 439"/>
                  <a:gd name="T81" fmla="*/ 23 h 279"/>
                  <a:gd name="T82" fmla="*/ 244 w 439"/>
                  <a:gd name="T83" fmla="*/ 10 h 279"/>
                  <a:gd name="T84" fmla="*/ 283 w 439"/>
                  <a:gd name="T85" fmla="*/ 3 h 279"/>
                  <a:gd name="T86" fmla="*/ 320 w 439"/>
                  <a:gd name="T87"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9" h="279">
                    <a:moveTo>
                      <a:pt x="320" y="0"/>
                    </a:moveTo>
                    <a:lnTo>
                      <a:pt x="354" y="0"/>
                    </a:lnTo>
                    <a:lnTo>
                      <a:pt x="382" y="3"/>
                    </a:lnTo>
                    <a:lnTo>
                      <a:pt x="406" y="6"/>
                    </a:lnTo>
                    <a:lnTo>
                      <a:pt x="423" y="10"/>
                    </a:lnTo>
                    <a:lnTo>
                      <a:pt x="434" y="13"/>
                    </a:lnTo>
                    <a:lnTo>
                      <a:pt x="439" y="14"/>
                    </a:lnTo>
                    <a:lnTo>
                      <a:pt x="437" y="17"/>
                    </a:lnTo>
                    <a:lnTo>
                      <a:pt x="436" y="28"/>
                    </a:lnTo>
                    <a:lnTo>
                      <a:pt x="432" y="44"/>
                    </a:lnTo>
                    <a:lnTo>
                      <a:pt x="426" y="65"/>
                    </a:lnTo>
                    <a:lnTo>
                      <a:pt x="416" y="90"/>
                    </a:lnTo>
                    <a:lnTo>
                      <a:pt x="405" y="117"/>
                    </a:lnTo>
                    <a:lnTo>
                      <a:pt x="388" y="145"/>
                    </a:lnTo>
                    <a:lnTo>
                      <a:pt x="368" y="173"/>
                    </a:lnTo>
                    <a:lnTo>
                      <a:pt x="343" y="199"/>
                    </a:lnTo>
                    <a:lnTo>
                      <a:pt x="313" y="224"/>
                    </a:lnTo>
                    <a:lnTo>
                      <a:pt x="277" y="245"/>
                    </a:lnTo>
                    <a:lnTo>
                      <a:pt x="239" y="262"/>
                    </a:lnTo>
                    <a:lnTo>
                      <a:pt x="201" y="272"/>
                    </a:lnTo>
                    <a:lnTo>
                      <a:pt x="166" y="277"/>
                    </a:lnTo>
                    <a:lnTo>
                      <a:pt x="132" y="279"/>
                    </a:lnTo>
                    <a:lnTo>
                      <a:pt x="101" y="277"/>
                    </a:lnTo>
                    <a:lnTo>
                      <a:pt x="73" y="273"/>
                    </a:lnTo>
                    <a:lnTo>
                      <a:pt x="48" y="268"/>
                    </a:lnTo>
                    <a:lnTo>
                      <a:pt x="29" y="262"/>
                    </a:lnTo>
                    <a:lnTo>
                      <a:pt x="13" y="257"/>
                    </a:lnTo>
                    <a:lnTo>
                      <a:pt x="5" y="254"/>
                    </a:lnTo>
                    <a:lnTo>
                      <a:pt x="0" y="252"/>
                    </a:lnTo>
                    <a:lnTo>
                      <a:pt x="2" y="248"/>
                    </a:lnTo>
                    <a:lnTo>
                      <a:pt x="3" y="240"/>
                    </a:lnTo>
                    <a:lnTo>
                      <a:pt x="6" y="226"/>
                    </a:lnTo>
                    <a:lnTo>
                      <a:pt x="12" y="208"/>
                    </a:lnTo>
                    <a:lnTo>
                      <a:pt x="20" y="185"/>
                    </a:lnTo>
                    <a:lnTo>
                      <a:pt x="32" y="161"/>
                    </a:lnTo>
                    <a:lnTo>
                      <a:pt x="47" y="138"/>
                    </a:lnTo>
                    <a:lnTo>
                      <a:pt x="67" y="111"/>
                    </a:lnTo>
                    <a:lnTo>
                      <a:pt x="92" y="86"/>
                    </a:lnTo>
                    <a:lnTo>
                      <a:pt x="123" y="63"/>
                    </a:lnTo>
                    <a:lnTo>
                      <a:pt x="159" y="41"/>
                    </a:lnTo>
                    <a:lnTo>
                      <a:pt x="203" y="23"/>
                    </a:lnTo>
                    <a:lnTo>
                      <a:pt x="244" y="10"/>
                    </a:lnTo>
                    <a:lnTo>
                      <a:pt x="283" y="3"/>
                    </a:lnTo>
                    <a:lnTo>
                      <a:pt x="3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54" name="Freeform 27"/>
              <p:cNvSpPr>
                <a:spLocks/>
              </p:cNvSpPr>
              <p:nvPr/>
            </p:nvSpPr>
            <p:spPr bwMode="auto">
              <a:xfrm>
                <a:off x="10843527" y="5484057"/>
                <a:ext cx="554680" cy="268832"/>
              </a:xfrm>
              <a:custGeom>
                <a:avLst/>
                <a:gdLst>
                  <a:gd name="T0" fmla="*/ 259 w 489"/>
                  <a:gd name="T1" fmla="*/ 0 h 238"/>
                  <a:gd name="T2" fmla="*/ 298 w 489"/>
                  <a:gd name="T3" fmla="*/ 0 h 238"/>
                  <a:gd name="T4" fmla="*/ 335 w 489"/>
                  <a:gd name="T5" fmla="*/ 4 h 238"/>
                  <a:gd name="T6" fmla="*/ 369 w 489"/>
                  <a:gd name="T7" fmla="*/ 11 h 238"/>
                  <a:gd name="T8" fmla="*/ 398 w 489"/>
                  <a:gd name="T9" fmla="*/ 19 h 238"/>
                  <a:gd name="T10" fmla="*/ 425 w 489"/>
                  <a:gd name="T11" fmla="*/ 29 h 238"/>
                  <a:gd name="T12" fmla="*/ 448 w 489"/>
                  <a:gd name="T13" fmla="*/ 39 h 238"/>
                  <a:gd name="T14" fmla="*/ 465 w 489"/>
                  <a:gd name="T15" fmla="*/ 47 h 238"/>
                  <a:gd name="T16" fmla="*/ 479 w 489"/>
                  <a:gd name="T17" fmla="*/ 56 h 238"/>
                  <a:gd name="T18" fmla="*/ 486 w 489"/>
                  <a:gd name="T19" fmla="*/ 60 h 238"/>
                  <a:gd name="T20" fmla="*/ 489 w 489"/>
                  <a:gd name="T21" fmla="*/ 63 h 238"/>
                  <a:gd name="T22" fmla="*/ 488 w 489"/>
                  <a:gd name="T23" fmla="*/ 65 h 238"/>
                  <a:gd name="T24" fmla="*/ 482 w 489"/>
                  <a:gd name="T25" fmla="*/ 75 h 238"/>
                  <a:gd name="T26" fmla="*/ 473 w 489"/>
                  <a:gd name="T27" fmla="*/ 89 h 238"/>
                  <a:gd name="T28" fmla="*/ 462 w 489"/>
                  <a:gd name="T29" fmla="*/ 107 h 238"/>
                  <a:gd name="T30" fmla="*/ 445 w 489"/>
                  <a:gd name="T31" fmla="*/ 128 h 238"/>
                  <a:gd name="T32" fmla="*/ 425 w 489"/>
                  <a:gd name="T33" fmla="*/ 149 h 238"/>
                  <a:gd name="T34" fmla="*/ 401 w 489"/>
                  <a:gd name="T35" fmla="*/ 172 h 238"/>
                  <a:gd name="T36" fmla="*/ 374 w 489"/>
                  <a:gd name="T37" fmla="*/ 191 h 238"/>
                  <a:gd name="T38" fmla="*/ 342 w 489"/>
                  <a:gd name="T39" fmla="*/ 210 h 238"/>
                  <a:gd name="T40" fmla="*/ 305 w 489"/>
                  <a:gd name="T41" fmla="*/ 225 h 238"/>
                  <a:gd name="T42" fmla="*/ 266 w 489"/>
                  <a:gd name="T43" fmla="*/ 235 h 238"/>
                  <a:gd name="T44" fmla="*/ 223 w 489"/>
                  <a:gd name="T45" fmla="*/ 238 h 238"/>
                  <a:gd name="T46" fmla="*/ 185 w 489"/>
                  <a:gd name="T47" fmla="*/ 236 h 238"/>
                  <a:gd name="T48" fmla="*/ 150 w 489"/>
                  <a:gd name="T49" fmla="*/ 231 h 238"/>
                  <a:gd name="T50" fmla="*/ 116 w 489"/>
                  <a:gd name="T51" fmla="*/ 222 h 238"/>
                  <a:gd name="T52" fmla="*/ 87 w 489"/>
                  <a:gd name="T53" fmla="*/ 211 h 238"/>
                  <a:gd name="T54" fmla="*/ 62 w 489"/>
                  <a:gd name="T55" fmla="*/ 198 h 238"/>
                  <a:gd name="T56" fmla="*/ 39 w 489"/>
                  <a:gd name="T57" fmla="*/ 187 h 238"/>
                  <a:gd name="T58" fmla="*/ 22 w 489"/>
                  <a:gd name="T59" fmla="*/ 176 h 238"/>
                  <a:gd name="T60" fmla="*/ 10 w 489"/>
                  <a:gd name="T61" fmla="*/ 166 h 238"/>
                  <a:gd name="T62" fmla="*/ 3 w 489"/>
                  <a:gd name="T63" fmla="*/ 159 h 238"/>
                  <a:gd name="T64" fmla="*/ 0 w 489"/>
                  <a:gd name="T65" fmla="*/ 158 h 238"/>
                  <a:gd name="T66" fmla="*/ 1 w 489"/>
                  <a:gd name="T67" fmla="*/ 155 h 238"/>
                  <a:gd name="T68" fmla="*/ 5 w 489"/>
                  <a:gd name="T69" fmla="*/ 147 h 238"/>
                  <a:gd name="T70" fmla="*/ 13 w 489"/>
                  <a:gd name="T71" fmla="*/ 134 h 238"/>
                  <a:gd name="T72" fmla="*/ 24 w 489"/>
                  <a:gd name="T73" fmla="*/ 119 h 238"/>
                  <a:gd name="T74" fmla="*/ 38 w 489"/>
                  <a:gd name="T75" fmla="*/ 100 h 238"/>
                  <a:gd name="T76" fmla="*/ 56 w 489"/>
                  <a:gd name="T77" fmla="*/ 81 h 238"/>
                  <a:gd name="T78" fmla="*/ 79 w 489"/>
                  <a:gd name="T79" fmla="*/ 61 h 238"/>
                  <a:gd name="T80" fmla="*/ 106 w 489"/>
                  <a:gd name="T81" fmla="*/ 43 h 238"/>
                  <a:gd name="T82" fmla="*/ 138 w 489"/>
                  <a:gd name="T83" fmla="*/ 26 h 238"/>
                  <a:gd name="T84" fmla="*/ 174 w 489"/>
                  <a:gd name="T85" fmla="*/ 14 h 238"/>
                  <a:gd name="T86" fmla="*/ 216 w 489"/>
                  <a:gd name="T87" fmla="*/ 4 h 238"/>
                  <a:gd name="T88" fmla="*/ 259 w 489"/>
                  <a:gd name="T89"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9" h="238">
                    <a:moveTo>
                      <a:pt x="259" y="0"/>
                    </a:moveTo>
                    <a:lnTo>
                      <a:pt x="298" y="0"/>
                    </a:lnTo>
                    <a:lnTo>
                      <a:pt x="335" y="4"/>
                    </a:lnTo>
                    <a:lnTo>
                      <a:pt x="369" y="11"/>
                    </a:lnTo>
                    <a:lnTo>
                      <a:pt x="398" y="19"/>
                    </a:lnTo>
                    <a:lnTo>
                      <a:pt x="425" y="29"/>
                    </a:lnTo>
                    <a:lnTo>
                      <a:pt x="448" y="39"/>
                    </a:lnTo>
                    <a:lnTo>
                      <a:pt x="465" y="47"/>
                    </a:lnTo>
                    <a:lnTo>
                      <a:pt x="479" y="56"/>
                    </a:lnTo>
                    <a:lnTo>
                      <a:pt x="486" y="60"/>
                    </a:lnTo>
                    <a:lnTo>
                      <a:pt x="489" y="63"/>
                    </a:lnTo>
                    <a:lnTo>
                      <a:pt x="488" y="65"/>
                    </a:lnTo>
                    <a:lnTo>
                      <a:pt x="482" y="75"/>
                    </a:lnTo>
                    <a:lnTo>
                      <a:pt x="473" y="89"/>
                    </a:lnTo>
                    <a:lnTo>
                      <a:pt x="462" y="107"/>
                    </a:lnTo>
                    <a:lnTo>
                      <a:pt x="445" y="128"/>
                    </a:lnTo>
                    <a:lnTo>
                      <a:pt x="425" y="149"/>
                    </a:lnTo>
                    <a:lnTo>
                      <a:pt x="401" y="172"/>
                    </a:lnTo>
                    <a:lnTo>
                      <a:pt x="374" y="191"/>
                    </a:lnTo>
                    <a:lnTo>
                      <a:pt x="342" y="210"/>
                    </a:lnTo>
                    <a:lnTo>
                      <a:pt x="305" y="225"/>
                    </a:lnTo>
                    <a:lnTo>
                      <a:pt x="266" y="235"/>
                    </a:lnTo>
                    <a:lnTo>
                      <a:pt x="223" y="238"/>
                    </a:lnTo>
                    <a:lnTo>
                      <a:pt x="185" y="236"/>
                    </a:lnTo>
                    <a:lnTo>
                      <a:pt x="150" y="231"/>
                    </a:lnTo>
                    <a:lnTo>
                      <a:pt x="116" y="222"/>
                    </a:lnTo>
                    <a:lnTo>
                      <a:pt x="87" y="211"/>
                    </a:lnTo>
                    <a:lnTo>
                      <a:pt x="62" y="198"/>
                    </a:lnTo>
                    <a:lnTo>
                      <a:pt x="39" y="187"/>
                    </a:lnTo>
                    <a:lnTo>
                      <a:pt x="22" y="176"/>
                    </a:lnTo>
                    <a:lnTo>
                      <a:pt x="10" y="166"/>
                    </a:lnTo>
                    <a:lnTo>
                      <a:pt x="3" y="159"/>
                    </a:lnTo>
                    <a:lnTo>
                      <a:pt x="0" y="158"/>
                    </a:lnTo>
                    <a:lnTo>
                      <a:pt x="1" y="155"/>
                    </a:lnTo>
                    <a:lnTo>
                      <a:pt x="5" y="147"/>
                    </a:lnTo>
                    <a:lnTo>
                      <a:pt x="13" y="134"/>
                    </a:lnTo>
                    <a:lnTo>
                      <a:pt x="24" y="119"/>
                    </a:lnTo>
                    <a:lnTo>
                      <a:pt x="38" y="100"/>
                    </a:lnTo>
                    <a:lnTo>
                      <a:pt x="56" y="81"/>
                    </a:lnTo>
                    <a:lnTo>
                      <a:pt x="79" y="61"/>
                    </a:lnTo>
                    <a:lnTo>
                      <a:pt x="106" y="43"/>
                    </a:lnTo>
                    <a:lnTo>
                      <a:pt x="138" y="26"/>
                    </a:lnTo>
                    <a:lnTo>
                      <a:pt x="174" y="14"/>
                    </a:lnTo>
                    <a:lnTo>
                      <a:pt x="216" y="4"/>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55" name="Freeform 28"/>
              <p:cNvSpPr>
                <a:spLocks/>
              </p:cNvSpPr>
              <p:nvPr/>
            </p:nvSpPr>
            <p:spPr bwMode="auto">
              <a:xfrm>
                <a:off x="10465801" y="5769904"/>
                <a:ext cx="564889" cy="268832"/>
              </a:xfrm>
              <a:custGeom>
                <a:avLst/>
                <a:gdLst>
                  <a:gd name="T0" fmla="*/ 233 w 498"/>
                  <a:gd name="T1" fmla="*/ 0 h 235"/>
                  <a:gd name="T2" fmla="*/ 276 w 498"/>
                  <a:gd name="T3" fmla="*/ 2 h 235"/>
                  <a:gd name="T4" fmla="*/ 315 w 498"/>
                  <a:gd name="T5" fmla="*/ 6 h 235"/>
                  <a:gd name="T6" fmla="*/ 352 w 498"/>
                  <a:gd name="T7" fmla="*/ 14 h 235"/>
                  <a:gd name="T8" fmla="*/ 385 w 498"/>
                  <a:gd name="T9" fmla="*/ 24 h 235"/>
                  <a:gd name="T10" fmla="*/ 413 w 498"/>
                  <a:gd name="T11" fmla="*/ 37 h 235"/>
                  <a:gd name="T12" fmla="*/ 438 w 498"/>
                  <a:gd name="T13" fmla="*/ 49 h 235"/>
                  <a:gd name="T14" fmla="*/ 459 w 498"/>
                  <a:gd name="T15" fmla="*/ 62 h 235"/>
                  <a:gd name="T16" fmla="*/ 476 w 498"/>
                  <a:gd name="T17" fmla="*/ 73 h 235"/>
                  <a:gd name="T18" fmla="*/ 488 w 498"/>
                  <a:gd name="T19" fmla="*/ 81 h 235"/>
                  <a:gd name="T20" fmla="*/ 496 w 498"/>
                  <a:gd name="T21" fmla="*/ 88 h 235"/>
                  <a:gd name="T22" fmla="*/ 498 w 498"/>
                  <a:gd name="T23" fmla="*/ 90 h 235"/>
                  <a:gd name="T24" fmla="*/ 496 w 498"/>
                  <a:gd name="T25" fmla="*/ 94 h 235"/>
                  <a:gd name="T26" fmla="*/ 489 w 498"/>
                  <a:gd name="T27" fmla="*/ 102 h 235"/>
                  <a:gd name="T28" fmla="*/ 479 w 498"/>
                  <a:gd name="T29" fmla="*/ 116 h 235"/>
                  <a:gd name="T30" fmla="*/ 465 w 498"/>
                  <a:gd name="T31" fmla="*/ 132 h 235"/>
                  <a:gd name="T32" fmla="*/ 447 w 498"/>
                  <a:gd name="T33" fmla="*/ 151 h 235"/>
                  <a:gd name="T34" fmla="*/ 424 w 498"/>
                  <a:gd name="T35" fmla="*/ 170 h 235"/>
                  <a:gd name="T36" fmla="*/ 399 w 498"/>
                  <a:gd name="T37" fmla="*/ 189 h 235"/>
                  <a:gd name="T38" fmla="*/ 368 w 498"/>
                  <a:gd name="T39" fmla="*/ 206 h 235"/>
                  <a:gd name="T40" fmla="*/ 334 w 498"/>
                  <a:gd name="T41" fmla="*/ 220 h 235"/>
                  <a:gd name="T42" fmla="*/ 297 w 498"/>
                  <a:gd name="T43" fmla="*/ 230 h 235"/>
                  <a:gd name="T44" fmla="*/ 254 w 498"/>
                  <a:gd name="T45" fmla="*/ 235 h 235"/>
                  <a:gd name="T46" fmla="*/ 213 w 498"/>
                  <a:gd name="T47" fmla="*/ 234 h 235"/>
                  <a:gd name="T48" fmla="*/ 175 w 498"/>
                  <a:gd name="T49" fmla="*/ 228 h 235"/>
                  <a:gd name="T50" fmla="*/ 140 w 498"/>
                  <a:gd name="T51" fmla="*/ 219 h 235"/>
                  <a:gd name="T52" fmla="*/ 109 w 498"/>
                  <a:gd name="T53" fmla="*/ 206 h 235"/>
                  <a:gd name="T54" fmla="*/ 81 w 498"/>
                  <a:gd name="T55" fmla="*/ 191 h 235"/>
                  <a:gd name="T56" fmla="*/ 57 w 498"/>
                  <a:gd name="T57" fmla="*/ 177 h 235"/>
                  <a:gd name="T58" fmla="*/ 37 w 498"/>
                  <a:gd name="T59" fmla="*/ 161 h 235"/>
                  <a:gd name="T60" fmla="*/ 21 w 498"/>
                  <a:gd name="T61" fmla="*/ 149 h 235"/>
                  <a:gd name="T62" fmla="*/ 10 w 498"/>
                  <a:gd name="T63" fmla="*/ 137 h 235"/>
                  <a:gd name="T64" fmla="*/ 3 w 498"/>
                  <a:gd name="T65" fmla="*/ 130 h 235"/>
                  <a:gd name="T66" fmla="*/ 0 w 498"/>
                  <a:gd name="T67" fmla="*/ 128 h 235"/>
                  <a:gd name="T68" fmla="*/ 3 w 498"/>
                  <a:gd name="T69" fmla="*/ 125 h 235"/>
                  <a:gd name="T70" fmla="*/ 7 w 498"/>
                  <a:gd name="T71" fmla="*/ 116 h 235"/>
                  <a:gd name="T72" fmla="*/ 17 w 498"/>
                  <a:gd name="T73" fmla="*/ 105 h 235"/>
                  <a:gd name="T74" fmla="*/ 30 w 498"/>
                  <a:gd name="T75" fmla="*/ 91 h 235"/>
                  <a:gd name="T76" fmla="*/ 47 w 498"/>
                  <a:gd name="T77" fmla="*/ 74 h 235"/>
                  <a:gd name="T78" fmla="*/ 66 w 498"/>
                  <a:gd name="T79" fmla="*/ 58 h 235"/>
                  <a:gd name="T80" fmla="*/ 92 w 498"/>
                  <a:gd name="T81" fmla="*/ 42 h 235"/>
                  <a:gd name="T82" fmla="*/ 120 w 498"/>
                  <a:gd name="T83" fmla="*/ 27 h 235"/>
                  <a:gd name="T84" fmla="*/ 154 w 498"/>
                  <a:gd name="T85" fmla="*/ 14 h 235"/>
                  <a:gd name="T86" fmla="*/ 191 w 498"/>
                  <a:gd name="T87" fmla="*/ 5 h 235"/>
                  <a:gd name="T88" fmla="*/ 233 w 498"/>
                  <a:gd name="T89"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8" h="235">
                    <a:moveTo>
                      <a:pt x="233" y="0"/>
                    </a:moveTo>
                    <a:lnTo>
                      <a:pt x="276" y="2"/>
                    </a:lnTo>
                    <a:lnTo>
                      <a:pt x="315" y="6"/>
                    </a:lnTo>
                    <a:lnTo>
                      <a:pt x="352" y="14"/>
                    </a:lnTo>
                    <a:lnTo>
                      <a:pt x="385" y="24"/>
                    </a:lnTo>
                    <a:lnTo>
                      <a:pt x="413" y="37"/>
                    </a:lnTo>
                    <a:lnTo>
                      <a:pt x="438" y="49"/>
                    </a:lnTo>
                    <a:lnTo>
                      <a:pt x="459" y="62"/>
                    </a:lnTo>
                    <a:lnTo>
                      <a:pt x="476" y="73"/>
                    </a:lnTo>
                    <a:lnTo>
                      <a:pt x="488" y="81"/>
                    </a:lnTo>
                    <a:lnTo>
                      <a:pt x="496" y="88"/>
                    </a:lnTo>
                    <a:lnTo>
                      <a:pt x="498" y="90"/>
                    </a:lnTo>
                    <a:lnTo>
                      <a:pt x="496" y="94"/>
                    </a:lnTo>
                    <a:lnTo>
                      <a:pt x="489" y="102"/>
                    </a:lnTo>
                    <a:lnTo>
                      <a:pt x="479" y="116"/>
                    </a:lnTo>
                    <a:lnTo>
                      <a:pt x="465" y="132"/>
                    </a:lnTo>
                    <a:lnTo>
                      <a:pt x="447" y="151"/>
                    </a:lnTo>
                    <a:lnTo>
                      <a:pt x="424" y="170"/>
                    </a:lnTo>
                    <a:lnTo>
                      <a:pt x="399" y="189"/>
                    </a:lnTo>
                    <a:lnTo>
                      <a:pt x="368" y="206"/>
                    </a:lnTo>
                    <a:lnTo>
                      <a:pt x="334" y="220"/>
                    </a:lnTo>
                    <a:lnTo>
                      <a:pt x="297" y="230"/>
                    </a:lnTo>
                    <a:lnTo>
                      <a:pt x="254" y="235"/>
                    </a:lnTo>
                    <a:lnTo>
                      <a:pt x="213" y="234"/>
                    </a:lnTo>
                    <a:lnTo>
                      <a:pt x="175" y="228"/>
                    </a:lnTo>
                    <a:lnTo>
                      <a:pt x="140" y="219"/>
                    </a:lnTo>
                    <a:lnTo>
                      <a:pt x="109" y="206"/>
                    </a:lnTo>
                    <a:lnTo>
                      <a:pt x="81" y="191"/>
                    </a:lnTo>
                    <a:lnTo>
                      <a:pt x="57" y="177"/>
                    </a:lnTo>
                    <a:lnTo>
                      <a:pt x="37" y="161"/>
                    </a:lnTo>
                    <a:lnTo>
                      <a:pt x="21" y="149"/>
                    </a:lnTo>
                    <a:lnTo>
                      <a:pt x="10" y="137"/>
                    </a:lnTo>
                    <a:lnTo>
                      <a:pt x="3" y="130"/>
                    </a:lnTo>
                    <a:lnTo>
                      <a:pt x="0" y="128"/>
                    </a:lnTo>
                    <a:lnTo>
                      <a:pt x="3" y="125"/>
                    </a:lnTo>
                    <a:lnTo>
                      <a:pt x="7" y="116"/>
                    </a:lnTo>
                    <a:lnTo>
                      <a:pt x="17" y="105"/>
                    </a:lnTo>
                    <a:lnTo>
                      <a:pt x="30" y="91"/>
                    </a:lnTo>
                    <a:lnTo>
                      <a:pt x="47" y="74"/>
                    </a:lnTo>
                    <a:lnTo>
                      <a:pt x="66" y="58"/>
                    </a:lnTo>
                    <a:lnTo>
                      <a:pt x="92" y="42"/>
                    </a:lnTo>
                    <a:lnTo>
                      <a:pt x="120" y="27"/>
                    </a:lnTo>
                    <a:lnTo>
                      <a:pt x="154" y="14"/>
                    </a:lnTo>
                    <a:lnTo>
                      <a:pt x="191" y="5"/>
                    </a:lnTo>
                    <a:lnTo>
                      <a:pt x="2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45" name="Freeform 29"/>
            <p:cNvSpPr>
              <a:spLocks/>
            </p:cNvSpPr>
            <p:nvPr/>
          </p:nvSpPr>
          <p:spPr bwMode="auto">
            <a:xfrm>
              <a:off x="10132312" y="4384906"/>
              <a:ext cx="1187628" cy="1616399"/>
            </a:xfrm>
            <a:custGeom>
              <a:avLst/>
              <a:gdLst>
                <a:gd name="T0" fmla="*/ 1036 w 1047"/>
                <a:gd name="T1" fmla="*/ 0 h 1423"/>
                <a:gd name="T2" fmla="*/ 1037 w 1047"/>
                <a:gd name="T3" fmla="*/ 3 h 1423"/>
                <a:gd name="T4" fmla="*/ 1039 w 1047"/>
                <a:gd name="T5" fmla="*/ 12 h 1423"/>
                <a:gd name="T6" fmla="*/ 1041 w 1047"/>
                <a:gd name="T7" fmla="*/ 26 h 1423"/>
                <a:gd name="T8" fmla="*/ 1043 w 1047"/>
                <a:gd name="T9" fmla="*/ 46 h 1423"/>
                <a:gd name="T10" fmla="*/ 1044 w 1047"/>
                <a:gd name="T11" fmla="*/ 70 h 1423"/>
                <a:gd name="T12" fmla="*/ 1046 w 1047"/>
                <a:gd name="T13" fmla="*/ 99 h 1423"/>
                <a:gd name="T14" fmla="*/ 1047 w 1047"/>
                <a:gd name="T15" fmla="*/ 131 h 1423"/>
                <a:gd name="T16" fmla="*/ 1046 w 1047"/>
                <a:gd name="T17" fmla="*/ 169 h 1423"/>
                <a:gd name="T18" fmla="*/ 1043 w 1047"/>
                <a:gd name="T19" fmla="*/ 210 h 1423"/>
                <a:gd name="T20" fmla="*/ 1037 w 1047"/>
                <a:gd name="T21" fmla="*/ 253 h 1423"/>
                <a:gd name="T22" fmla="*/ 1030 w 1047"/>
                <a:gd name="T23" fmla="*/ 301 h 1423"/>
                <a:gd name="T24" fmla="*/ 1019 w 1047"/>
                <a:gd name="T25" fmla="*/ 351 h 1423"/>
                <a:gd name="T26" fmla="*/ 1006 w 1047"/>
                <a:gd name="T27" fmla="*/ 404 h 1423"/>
                <a:gd name="T28" fmla="*/ 988 w 1047"/>
                <a:gd name="T29" fmla="*/ 460 h 1423"/>
                <a:gd name="T30" fmla="*/ 967 w 1047"/>
                <a:gd name="T31" fmla="*/ 519 h 1423"/>
                <a:gd name="T32" fmla="*/ 941 w 1047"/>
                <a:gd name="T33" fmla="*/ 578 h 1423"/>
                <a:gd name="T34" fmla="*/ 910 w 1047"/>
                <a:gd name="T35" fmla="*/ 639 h 1423"/>
                <a:gd name="T36" fmla="*/ 875 w 1047"/>
                <a:gd name="T37" fmla="*/ 704 h 1423"/>
                <a:gd name="T38" fmla="*/ 834 w 1047"/>
                <a:gd name="T39" fmla="*/ 767 h 1423"/>
                <a:gd name="T40" fmla="*/ 787 w 1047"/>
                <a:gd name="T41" fmla="*/ 832 h 1423"/>
                <a:gd name="T42" fmla="*/ 733 w 1047"/>
                <a:gd name="T43" fmla="*/ 898 h 1423"/>
                <a:gd name="T44" fmla="*/ 674 w 1047"/>
                <a:gd name="T45" fmla="*/ 965 h 1423"/>
                <a:gd name="T46" fmla="*/ 606 w 1047"/>
                <a:gd name="T47" fmla="*/ 1032 h 1423"/>
                <a:gd name="T48" fmla="*/ 531 w 1047"/>
                <a:gd name="T49" fmla="*/ 1098 h 1423"/>
                <a:gd name="T50" fmla="*/ 449 w 1047"/>
                <a:gd name="T51" fmla="*/ 1165 h 1423"/>
                <a:gd name="T52" fmla="*/ 359 w 1047"/>
                <a:gd name="T53" fmla="*/ 1231 h 1423"/>
                <a:gd name="T54" fmla="*/ 260 w 1047"/>
                <a:gd name="T55" fmla="*/ 1297 h 1423"/>
                <a:gd name="T56" fmla="*/ 152 w 1047"/>
                <a:gd name="T57" fmla="*/ 1360 h 1423"/>
                <a:gd name="T58" fmla="*/ 35 w 1047"/>
                <a:gd name="T59" fmla="*/ 1423 h 1423"/>
                <a:gd name="T60" fmla="*/ 0 w 1047"/>
                <a:gd name="T61" fmla="*/ 1356 h 1423"/>
                <a:gd name="T62" fmla="*/ 116 w 1047"/>
                <a:gd name="T63" fmla="*/ 1294 h 1423"/>
                <a:gd name="T64" fmla="*/ 222 w 1047"/>
                <a:gd name="T65" fmla="*/ 1231 h 1423"/>
                <a:gd name="T66" fmla="*/ 318 w 1047"/>
                <a:gd name="T67" fmla="*/ 1167 h 1423"/>
                <a:gd name="T68" fmla="*/ 407 w 1047"/>
                <a:gd name="T69" fmla="*/ 1102 h 1423"/>
                <a:gd name="T70" fmla="*/ 487 w 1047"/>
                <a:gd name="T71" fmla="*/ 1038 h 1423"/>
                <a:gd name="T72" fmla="*/ 559 w 1047"/>
                <a:gd name="T73" fmla="*/ 974 h 1423"/>
                <a:gd name="T74" fmla="*/ 624 w 1047"/>
                <a:gd name="T75" fmla="*/ 909 h 1423"/>
                <a:gd name="T76" fmla="*/ 682 w 1047"/>
                <a:gd name="T77" fmla="*/ 845 h 1423"/>
                <a:gd name="T78" fmla="*/ 733 w 1047"/>
                <a:gd name="T79" fmla="*/ 782 h 1423"/>
                <a:gd name="T80" fmla="*/ 778 w 1047"/>
                <a:gd name="T81" fmla="*/ 719 h 1423"/>
                <a:gd name="T82" fmla="*/ 817 w 1047"/>
                <a:gd name="T83" fmla="*/ 657 h 1423"/>
                <a:gd name="T84" fmla="*/ 851 w 1047"/>
                <a:gd name="T85" fmla="*/ 597 h 1423"/>
                <a:gd name="T86" fmla="*/ 879 w 1047"/>
                <a:gd name="T87" fmla="*/ 540 h 1423"/>
                <a:gd name="T88" fmla="*/ 903 w 1047"/>
                <a:gd name="T89" fmla="*/ 483 h 1423"/>
                <a:gd name="T90" fmla="*/ 923 w 1047"/>
                <a:gd name="T91" fmla="*/ 428 h 1423"/>
                <a:gd name="T92" fmla="*/ 938 w 1047"/>
                <a:gd name="T93" fmla="*/ 376 h 1423"/>
                <a:gd name="T94" fmla="*/ 951 w 1047"/>
                <a:gd name="T95" fmla="*/ 326 h 1423"/>
                <a:gd name="T96" fmla="*/ 959 w 1047"/>
                <a:gd name="T97" fmla="*/ 280 h 1423"/>
                <a:gd name="T98" fmla="*/ 965 w 1047"/>
                <a:gd name="T99" fmla="*/ 236 h 1423"/>
                <a:gd name="T100" fmla="*/ 969 w 1047"/>
                <a:gd name="T101" fmla="*/ 196 h 1423"/>
                <a:gd name="T102" fmla="*/ 971 w 1047"/>
                <a:gd name="T103" fmla="*/ 158 h 1423"/>
                <a:gd name="T104" fmla="*/ 971 w 1047"/>
                <a:gd name="T105" fmla="*/ 124 h 1423"/>
                <a:gd name="T106" fmla="*/ 971 w 1047"/>
                <a:gd name="T107" fmla="*/ 95 h 1423"/>
                <a:gd name="T108" fmla="*/ 968 w 1047"/>
                <a:gd name="T109" fmla="*/ 70 h 1423"/>
                <a:gd name="T110" fmla="*/ 967 w 1047"/>
                <a:gd name="T111" fmla="*/ 49 h 1423"/>
                <a:gd name="T112" fmla="*/ 964 w 1047"/>
                <a:gd name="T113" fmla="*/ 33 h 1423"/>
                <a:gd name="T114" fmla="*/ 962 w 1047"/>
                <a:gd name="T115" fmla="*/ 22 h 1423"/>
                <a:gd name="T116" fmla="*/ 961 w 1047"/>
                <a:gd name="T117" fmla="*/ 17 h 1423"/>
                <a:gd name="T118" fmla="*/ 1036 w 1047"/>
                <a:gd name="T119"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47" h="1423">
                  <a:moveTo>
                    <a:pt x="1036" y="0"/>
                  </a:moveTo>
                  <a:lnTo>
                    <a:pt x="1037" y="3"/>
                  </a:lnTo>
                  <a:lnTo>
                    <a:pt x="1039" y="12"/>
                  </a:lnTo>
                  <a:lnTo>
                    <a:pt x="1041" y="26"/>
                  </a:lnTo>
                  <a:lnTo>
                    <a:pt x="1043" y="46"/>
                  </a:lnTo>
                  <a:lnTo>
                    <a:pt x="1044" y="70"/>
                  </a:lnTo>
                  <a:lnTo>
                    <a:pt x="1046" y="99"/>
                  </a:lnTo>
                  <a:lnTo>
                    <a:pt x="1047" y="131"/>
                  </a:lnTo>
                  <a:lnTo>
                    <a:pt x="1046" y="169"/>
                  </a:lnTo>
                  <a:lnTo>
                    <a:pt x="1043" y="210"/>
                  </a:lnTo>
                  <a:lnTo>
                    <a:pt x="1037" y="253"/>
                  </a:lnTo>
                  <a:lnTo>
                    <a:pt x="1030" y="301"/>
                  </a:lnTo>
                  <a:lnTo>
                    <a:pt x="1019" y="351"/>
                  </a:lnTo>
                  <a:lnTo>
                    <a:pt x="1006" y="404"/>
                  </a:lnTo>
                  <a:lnTo>
                    <a:pt x="988" y="460"/>
                  </a:lnTo>
                  <a:lnTo>
                    <a:pt x="967" y="519"/>
                  </a:lnTo>
                  <a:lnTo>
                    <a:pt x="941" y="578"/>
                  </a:lnTo>
                  <a:lnTo>
                    <a:pt x="910" y="639"/>
                  </a:lnTo>
                  <a:lnTo>
                    <a:pt x="875" y="704"/>
                  </a:lnTo>
                  <a:lnTo>
                    <a:pt x="834" y="767"/>
                  </a:lnTo>
                  <a:lnTo>
                    <a:pt x="787" y="832"/>
                  </a:lnTo>
                  <a:lnTo>
                    <a:pt x="733" y="898"/>
                  </a:lnTo>
                  <a:lnTo>
                    <a:pt x="674" y="965"/>
                  </a:lnTo>
                  <a:lnTo>
                    <a:pt x="606" y="1032"/>
                  </a:lnTo>
                  <a:lnTo>
                    <a:pt x="531" y="1098"/>
                  </a:lnTo>
                  <a:lnTo>
                    <a:pt x="449" y="1165"/>
                  </a:lnTo>
                  <a:lnTo>
                    <a:pt x="359" y="1231"/>
                  </a:lnTo>
                  <a:lnTo>
                    <a:pt x="260" y="1297"/>
                  </a:lnTo>
                  <a:lnTo>
                    <a:pt x="152" y="1360"/>
                  </a:lnTo>
                  <a:lnTo>
                    <a:pt x="35" y="1423"/>
                  </a:lnTo>
                  <a:lnTo>
                    <a:pt x="0" y="1356"/>
                  </a:lnTo>
                  <a:lnTo>
                    <a:pt x="116" y="1294"/>
                  </a:lnTo>
                  <a:lnTo>
                    <a:pt x="222" y="1231"/>
                  </a:lnTo>
                  <a:lnTo>
                    <a:pt x="318" y="1167"/>
                  </a:lnTo>
                  <a:lnTo>
                    <a:pt x="407" y="1102"/>
                  </a:lnTo>
                  <a:lnTo>
                    <a:pt x="487" y="1038"/>
                  </a:lnTo>
                  <a:lnTo>
                    <a:pt x="559" y="974"/>
                  </a:lnTo>
                  <a:lnTo>
                    <a:pt x="624" y="909"/>
                  </a:lnTo>
                  <a:lnTo>
                    <a:pt x="682" y="845"/>
                  </a:lnTo>
                  <a:lnTo>
                    <a:pt x="733" y="782"/>
                  </a:lnTo>
                  <a:lnTo>
                    <a:pt x="778" y="719"/>
                  </a:lnTo>
                  <a:lnTo>
                    <a:pt x="817" y="657"/>
                  </a:lnTo>
                  <a:lnTo>
                    <a:pt x="851" y="597"/>
                  </a:lnTo>
                  <a:lnTo>
                    <a:pt x="879" y="540"/>
                  </a:lnTo>
                  <a:lnTo>
                    <a:pt x="903" y="483"/>
                  </a:lnTo>
                  <a:lnTo>
                    <a:pt x="923" y="428"/>
                  </a:lnTo>
                  <a:lnTo>
                    <a:pt x="938" y="376"/>
                  </a:lnTo>
                  <a:lnTo>
                    <a:pt x="951" y="326"/>
                  </a:lnTo>
                  <a:lnTo>
                    <a:pt x="959" y="280"/>
                  </a:lnTo>
                  <a:lnTo>
                    <a:pt x="965" y="236"/>
                  </a:lnTo>
                  <a:lnTo>
                    <a:pt x="969" y="196"/>
                  </a:lnTo>
                  <a:lnTo>
                    <a:pt x="971" y="158"/>
                  </a:lnTo>
                  <a:lnTo>
                    <a:pt x="971" y="124"/>
                  </a:lnTo>
                  <a:lnTo>
                    <a:pt x="971" y="95"/>
                  </a:lnTo>
                  <a:lnTo>
                    <a:pt x="968" y="70"/>
                  </a:lnTo>
                  <a:lnTo>
                    <a:pt x="967" y="49"/>
                  </a:lnTo>
                  <a:lnTo>
                    <a:pt x="964" y="33"/>
                  </a:lnTo>
                  <a:lnTo>
                    <a:pt x="962" y="22"/>
                  </a:lnTo>
                  <a:lnTo>
                    <a:pt x="961" y="17"/>
                  </a:lnTo>
                  <a:lnTo>
                    <a:pt x="10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40" name="Rectangle 39"/>
          <p:cNvSpPr/>
          <p:nvPr/>
        </p:nvSpPr>
        <p:spPr>
          <a:xfrm>
            <a:off x="5131067" y="7106841"/>
            <a:ext cx="1152881" cy="400110"/>
          </a:xfrm>
          <a:prstGeom prst="rect">
            <a:avLst/>
          </a:prstGeom>
        </p:spPr>
        <p:txBody>
          <a:bodyPr wrap="none">
            <a:spAutoFit/>
          </a:bodyPr>
          <a:lstStyle/>
          <a:p>
            <a:pPr algn="ctr"/>
            <a:r>
              <a:rPr lang="en-GB" sz="20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triumph</a:t>
            </a:r>
            <a:endParaRPr lang="en-GB" sz="2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34" name="Group 33"/>
          <p:cNvGrpSpPr/>
          <p:nvPr/>
        </p:nvGrpSpPr>
        <p:grpSpPr>
          <a:xfrm>
            <a:off x="3296671" y="6348264"/>
            <a:ext cx="701532" cy="685374"/>
            <a:chOff x="914400" y="3810001"/>
            <a:chExt cx="1654176" cy="1616075"/>
          </a:xfrm>
          <a:solidFill>
            <a:schemeClr val="bg1"/>
          </a:solidFill>
        </p:grpSpPr>
        <p:sp>
          <p:nvSpPr>
            <p:cNvPr id="36" name="Freeform 35"/>
            <p:cNvSpPr>
              <a:spLocks/>
            </p:cNvSpPr>
            <p:nvPr/>
          </p:nvSpPr>
          <p:spPr bwMode="auto">
            <a:xfrm>
              <a:off x="1643063" y="3810001"/>
              <a:ext cx="925513" cy="909638"/>
            </a:xfrm>
            <a:custGeom>
              <a:avLst/>
              <a:gdLst>
                <a:gd name="T0" fmla="*/ 1228 w 2334"/>
                <a:gd name="T1" fmla="*/ 1 h 2291"/>
                <a:gd name="T2" fmla="*/ 1351 w 2334"/>
                <a:gd name="T3" fmla="*/ 19 h 2291"/>
                <a:gd name="T4" fmla="*/ 1468 w 2334"/>
                <a:gd name="T5" fmla="*/ 63 h 2291"/>
                <a:gd name="T6" fmla="*/ 1576 w 2334"/>
                <a:gd name="T7" fmla="*/ 131 h 2291"/>
                <a:gd name="T8" fmla="*/ 2158 w 2334"/>
                <a:gd name="T9" fmla="*/ 702 h 2291"/>
                <a:gd name="T10" fmla="*/ 2240 w 2334"/>
                <a:gd name="T11" fmla="*/ 803 h 2291"/>
                <a:gd name="T12" fmla="*/ 2297 w 2334"/>
                <a:gd name="T13" fmla="*/ 914 h 2291"/>
                <a:gd name="T14" fmla="*/ 2328 w 2334"/>
                <a:gd name="T15" fmla="*/ 1032 h 2291"/>
                <a:gd name="T16" fmla="*/ 2333 w 2334"/>
                <a:gd name="T17" fmla="*/ 1153 h 2291"/>
                <a:gd name="T18" fmla="*/ 2314 w 2334"/>
                <a:gd name="T19" fmla="*/ 1273 h 2291"/>
                <a:gd name="T20" fmla="*/ 2270 w 2334"/>
                <a:gd name="T21" fmla="*/ 1389 h 2291"/>
                <a:gd name="T22" fmla="*/ 2200 w 2334"/>
                <a:gd name="T23" fmla="*/ 1494 h 2291"/>
                <a:gd name="T24" fmla="*/ 1564 w 2334"/>
                <a:gd name="T25" fmla="*/ 2118 h 2291"/>
                <a:gd name="T26" fmla="*/ 1463 w 2334"/>
                <a:gd name="T27" fmla="*/ 2198 h 2291"/>
                <a:gd name="T28" fmla="*/ 1349 w 2334"/>
                <a:gd name="T29" fmla="*/ 2254 h 2291"/>
                <a:gd name="T30" fmla="*/ 1230 w 2334"/>
                <a:gd name="T31" fmla="*/ 2284 h 2291"/>
                <a:gd name="T32" fmla="*/ 1106 w 2334"/>
                <a:gd name="T33" fmla="*/ 2291 h 2291"/>
                <a:gd name="T34" fmla="*/ 983 w 2334"/>
                <a:gd name="T35" fmla="*/ 2272 h 2291"/>
                <a:gd name="T36" fmla="*/ 865 w 2334"/>
                <a:gd name="T37" fmla="*/ 2228 h 2291"/>
                <a:gd name="T38" fmla="*/ 759 w 2334"/>
                <a:gd name="T39" fmla="*/ 2160 h 2291"/>
                <a:gd name="T40" fmla="*/ 1040 w 2334"/>
                <a:gd name="T41" fmla="*/ 1791 h 2291"/>
                <a:gd name="T42" fmla="*/ 1120 w 2334"/>
                <a:gd name="T43" fmla="*/ 1799 h 2291"/>
                <a:gd name="T44" fmla="*/ 1205 w 2334"/>
                <a:gd name="T45" fmla="*/ 1784 h 2291"/>
                <a:gd name="T46" fmla="*/ 1284 w 2334"/>
                <a:gd name="T47" fmla="*/ 1749 h 2291"/>
                <a:gd name="T48" fmla="*/ 1352 w 2334"/>
                <a:gd name="T49" fmla="*/ 1697 h 2291"/>
                <a:gd name="T50" fmla="*/ 1757 w 2334"/>
                <a:gd name="T51" fmla="*/ 1297 h 2291"/>
                <a:gd name="T52" fmla="*/ 1799 w 2334"/>
                <a:gd name="T53" fmla="*/ 1222 h 2291"/>
                <a:gd name="T54" fmla="*/ 1817 w 2334"/>
                <a:gd name="T55" fmla="*/ 1141 h 2291"/>
                <a:gd name="T56" fmla="*/ 1812 w 2334"/>
                <a:gd name="T57" fmla="*/ 1059 h 2291"/>
                <a:gd name="T58" fmla="*/ 1782 w 2334"/>
                <a:gd name="T59" fmla="*/ 980 h 2291"/>
                <a:gd name="T60" fmla="*/ 1729 w 2334"/>
                <a:gd name="T61" fmla="*/ 911 h 2291"/>
                <a:gd name="T62" fmla="*/ 1375 w 2334"/>
                <a:gd name="T63" fmla="*/ 566 h 2291"/>
                <a:gd name="T64" fmla="*/ 1299 w 2334"/>
                <a:gd name="T65" fmla="*/ 525 h 2291"/>
                <a:gd name="T66" fmla="*/ 1217 w 2334"/>
                <a:gd name="T67" fmla="*/ 508 h 2291"/>
                <a:gd name="T68" fmla="*/ 1133 w 2334"/>
                <a:gd name="T69" fmla="*/ 513 h 2291"/>
                <a:gd name="T70" fmla="*/ 1053 w 2334"/>
                <a:gd name="T71" fmla="*/ 542 h 2291"/>
                <a:gd name="T72" fmla="*/ 981 w 2334"/>
                <a:gd name="T73" fmla="*/ 593 h 2291"/>
                <a:gd name="T74" fmla="*/ 576 w 2334"/>
                <a:gd name="T75" fmla="*/ 992 h 2291"/>
                <a:gd name="T76" fmla="*/ 531 w 2334"/>
                <a:gd name="T77" fmla="*/ 1065 h 2291"/>
                <a:gd name="T78" fmla="*/ 505 w 2334"/>
                <a:gd name="T79" fmla="*/ 1144 h 2291"/>
                <a:gd name="T80" fmla="*/ 504 w 2334"/>
                <a:gd name="T81" fmla="*/ 1225 h 2291"/>
                <a:gd name="T82" fmla="*/ 175 w 2334"/>
                <a:gd name="T83" fmla="*/ 1589 h 2291"/>
                <a:gd name="T84" fmla="*/ 94 w 2334"/>
                <a:gd name="T85" fmla="*/ 1489 h 2291"/>
                <a:gd name="T86" fmla="*/ 38 w 2334"/>
                <a:gd name="T87" fmla="*/ 1378 h 2291"/>
                <a:gd name="T88" fmla="*/ 7 w 2334"/>
                <a:gd name="T89" fmla="*/ 1260 h 2291"/>
                <a:gd name="T90" fmla="*/ 0 w 2334"/>
                <a:gd name="T91" fmla="*/ 1138 h 2291"/>
                <a:gd name="T92" fmla="*/ 20 w 2334"/>
                <a:gd name="T93" fmla="*/ 1018 h 2291"/>
                <a:gd name="T94" fmla="*/ 65 w 2334"/>
                <a:gd name="T95" fmla="*/ 903 h 2291"/>
                <a:gd name="T96" fmla="*/ 134 w 2334"/>
                <a:gd name="T97" fmla="*/ 796 h 2291"/>
                <a:gd name="T98" fmla="*/ 770 w 2334"/>
                <a:gd name="T99" fmla="*/ 172 h 2291"/>
                <a:gd name="T100" fmla="*/ 872 w 2334"/>
                <a:gd name="T101" fmla="*/ 92 h 2291"/>
                <a:gd name="T102" fmla="*/ 985 w 2334"/>
                <a:gd name="T103" fmla="*/ 37 h 2291"/>
                <a:gd name="T104" fmla="*/ 1105 w 2334"/>
                <a:gd name="T105" fmla="*/ 6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34" h="2291">
                  <a:moveTo>
                    <a:pt x="1167" y="0"/>
                  </a:moveTo>
                  <a:lnTo>
                    <a:pt x="1228" y="1"/>
                  </a:lnTo>
                  <a:lnTo>
                    <a:pt x="1290" y="7"/>
                  </a:lnTo>
                  <a:lnTo>
                    <a:pt x="1351" y="19"/>
                  </a:lnTo>
                  <a:lnTo>
                    <a:pt x="1410" y="38"/>
                  </a:lnTo>
                  <a:lnTo>
                    <a:pt x="1468" y="63"/>
                  </a:lnTo>
                  <a:lnTo>
                    <a:pt x="1523" y="94"/>
                  </a:lnTo>
                  <a:lnTo>
                    <a:pt x="1576" y="131"/>
                  </a:lnTo>
                  <a:lnTo>
                    <a:pt x="1625" y="175"/>
                  </a:lnTo>
                  <a:lnTo>
                    <a:pt x="2158" y="702"/>
                  </a:lnTo>
                  <a:lnTo>
                    <a:pt x="2202" y="750"/>
                  </a:lnTo>
                  <a:lnTo>
                    <a:pt x="2240" y="803"/>
                  </a:lnTo>
                  <a:lnTo>
                    <a:pt x="2271" y="857"/>
                  </a:lnTo>
                  <a:lnTo>
                    <a:pt x="2297" y="914"/>
                  </a:lnTo>
                  <a:lnTo>
                    <a:pt x="2315" y="971"/>
                  </a:lnTo>
                  <a:lnTo>
                    <a:pt x="2328" y="1032"/>
                  </a:lnTo>
                  <a:lnTo>
                    <a:pt x="2334" y="1092"/>
                  </a:lnTo>
                  <a:lnTo>
                    <a:pt x="2333" y="1153"/>
                  </a:lnTo>
                  <a:lnTo>
                    <a:pt x="2326" y="1213"/>
                  </a:lnTo>
                  <a:lnTo>
                    <a:pt x="2314" y="1273"/>
                  </a:lnTo>
                  <a:lnTo>
                    <a:pt x="2296" y="1332"/>
                  </a:lnTo>
                  <a:lnTo>
                    <a:pt x="2270" y="1389"/>
                  </a:lnTo>
                  <a:lnTo>
                    <a:pt x="2238" y="1443"/>
                  </a:lnTo>
                  <a:lnTo>
                    <a:pt x="2200" y="1494"/>
                  </a:lnTo>
                  <a:lnTo>
                    <a:pt x="2155" y="1542"/>
                  </a:lnTo>
                  <a:lnTo>
                    <a:pt x="1564" y="2118"/>
                  </a:lnTo>
                  <a:lnTo>
                    <a:pt x="1515" y="2162"/>
                  </a:lnTo>
                  <a:lnTo>
                    <a:pt x="1463" y="2198"/>
                  </a:lnTo>
                  <a:lnTo>
                    <a:pt x="1407" y="2229"/>
                  </a:lnTo>
                  <a:lnTo>
                    <a:pt x="1349" y="2254"/>
                  </a:lnTo>
                  <a:lnTo>
                    <a:pt x="1290" y="2273"/>
                  </a:lnTo>
                  <a:lnTo>
                    <a:pt x="1230" y="2284"/>
                  </a:lnTo>
                  <a:lnTo>
                    <a:pt x="1168" y="2291"/>
                  </a:lnTo>
                  <a:lnTo>
                    <a:pt x="1106" y="2291"/>
                  </a:lnTo>
                  <a:lnTo>
                    <a:pt x="1044" y="2284"/>
                  </a:lnTo>
                  <a:lnTo>
                    <a:pt x="983" y="2272"/>
                  </a:lnTo>
                  <a:lnTo>
                    <a:pt x="923" y="2252"/>
                  </a:lnTo>
                  <a:lnTo>
                    <a:pt x="865" y="2228"/>
                  </a:lnTo>
                  <a:lnTo>
                    <a:pt x="810" y="2197"/>
                  </a:lnTo>
                  <a:lnTo>
                    <a:pt x="759" y="2160"/>
                  </a:lnTo>
                  <a:lnTo>
                    <a:pt x="710" y="2116"/>
                  </a:lnTo>
                  <a:lnTo>
                    <a:pt x="1040" y="1791"/>
                  </a:lnTo>
                  <a:lnTo>
                    <a:pt x="1080" y="1798"/>
                  </a:lnTo>
                  <a:lnTo>
                    <a:pt x="1120" y="1799"/>
                  </a:lnTo>
                  <a:lnTo>
                    <a:pt x="1163" y="1794"/>
                  </a:lnTo>
                  <a:lnTo>
                    <a:pt x="1205" y="1784"/>
                  </a:lnTo>
                  <a:lnTo>
                    <a:pt x="1245" y="1768"/>
                  </a:lnTo>
                  <a:lnTo>
                    <a:pt x="1284" y="1749"/>
                  </a:lnTo>
                  <a:lnTo>
                    <a:pt x="1320" y="1726"/>
                  </a:lnTo>
                  <a:lnTo>
                    <a:pt x="1352" y="1697"/>
                  </a:lnTo>
                  <a:lnTo>
                    <a:pt x="1729" y="1331"/>
                  </a:lnTo>
                  <a:lnTo>
                    <a:pt x="1757" y="1297"/>
                  </a:lnTo>
                  <a:lnTo>
                    <a:pt x="1782" y="1261"/>
                  </a:lnTo>
                  <a:lnTo>
                    <a:pt x="1799" y="1222"/>
                  </a:lnTo>
                  <a:lnTo>
                    <a:pt x="1810" y="1183"/>
                  </a:lnTo>
                  <a:lnTo>
                    <a:pt x="1817" y="1141"/>
                  </a:lnTo>
                  <a:lnTo>
                    <a:pt x="1817" y="1100"/>
                  </a:lnTo>
                  <a:lnTo>
                    <a:pt x="1812" y="1059"/>
                  </a:lnTo>
                  <a:lnTo>
                    <a:pt x="1800" y="1019"/>
                  </a:lnTo>
                  <a:lnTo>
                    <a:pt x="1782" y="980"/>
                  </a:lnTo>
                  <a:lnTo>
                    <a:pt x="1759" y="944"/>
                  </a:lnTo>
                  <a:lnTo>
                    <a:pt x="1729" y="911"/>
                  </a:lnTo>
                  <a:lnTo>
                    <a:pt x="1410" y="594"/>
                  </a:lnTo>
                  <a:lnTo>
                    <a:pt x="1375" y="566"/>
                  </a:lnTo>
                  <a:lnTo>
                    <a:pt x="1339" y="543"/>
                  </a:lnTo>
                  <a:lnTo>
                    <a:pt x="1299" y="525"/>
                  </a:lnTo>
                  <a:lnTo>
                    <a:pt x="1259" y="513"/>
                  </a:lnTo>
                  <a:lnTo>
                    <a:pt x="1217" y="508"/>
                  </a:lnTo>
                  <a:lnTo>
                    <a:pt x="1176" y="508"/>
                  </a:lnTo>
                  <a:lnTo>
                    <a:pt x="1133" y="513"/>
                  </a:lnTo>
                  <a:lnTo>
                    <a:pt x="1092" y="525"/>
                  </a:lnTo>
                  <a:lnTo>
                    <a:pt x="1053" y="542"/>
                  </a:lnTo>
                  <a:lnTo>
                    <a:pt x="1016" y="565"/>
                  </a:lnTo>
                  <a:lnTo>
                    <a:pt x="981" y="593"/>
                  </a:lnTo>
                  <a:lnTo>
                    <a:pt x="605" y="960"/>
                  </a:lnTo>
                  <a:lnTo>
                    <a:pt x="576" y="992"/>
                  </a:lnTo>
                  <a:lnTo>
                    <a:pt x="551" y="1028"/>
                  </a:lnTo>
                  <a:lnTo>
                    <a:pt x="531" y="1065"/>
                  </a:lnTo>
                  <a:lnTo>
                    <a:pt x="515" y="1104"/>
                  </a:lnTo>
                  <a:lnTo>
                    <a:pt x="505" y="1144"/>
                  </a:lnTo>
                  <a:lnTo>
                    <a:pt x="501" y="1184"/>
                  </a:lnTo>
                  <a:lnTo>
                    <a:pt x="504" y="1225"/>
                  </a:lnTo>
                  <a:lnTo>
                    <a:pt x="514" y="1264"/>
                  </a:lnTo>
                  <a:lnTo>
                    <a:pt x="175" y="1589"/>
                  </a:lnTo>
                  <a:lnTo>
                    <a:pt x="132" y="1540"/>
                  </a:lnTo>
                  <a:lnTo>
                    <a:pt x="94" y="1489"/>
                  </a:lnTo>
                  <a:lnTo>
                    <a:pt x="63" y="1435"/>
                  </a:lnTo>
                  <a:lnTo>
                    <a:pt x="38" y="1378"/>
                  </a:lnTo>
                  <a:lnTo>
                    <a:pt x="20" y="1319"/>
                  </a:lnTo>
                  <a:lnTo>
                    <a:pt x="7" y="1260"/>
                  </a:lnTo>
                  <a:lnTo>
                    <a:pt x="0" y="1199"/>
                  </a:lnTo>
                  <a:lnTo>
                    <a:pt x="0" y="1138"/>
                  </a:lnTo>
                  <a:lnTo>
                    <a:pt x="7" y="1077"/>
                  </a:lnTo>
                  <a:lnTo>
                    <a:pt x="20" y="1018"/>
                  </a:lnTo>
                  <a:lnTo>
                    <a:pt x="39" y="960"/>
                  </a:lnTo>
                  <a:lnTo>
                    <a:pt x="65" y="903"/>
                  </a:lnTo>
                  <a:lnTo>
                    <a:pt x="96" y="848"/>
                  </a:lnTo>
                  <a:lnTo>
                    <a:pt x="134" y="796"/>
                  </a:lnTo>
                  <a:lnTo>
                    <a:pt x="178" y="749"/>
                  </a:lnTo>
                  <a:lnTo>
                    <a:pt x="770" y="172"/>
                  </a:lnTo>
                  <a:lnTo>
                    <a:pt x="819" y="128"/>
                  </a:lnTo>
                  <a:lnTo>
                    <a:pt x="872" y="92"/>
                  </a:lnTo>
                  <a:lnTo>
                    <a:pt x="927" y="61"/>
                  </a:lnTo>
                  <a:lnTo>
                    <a:pt x="985" y="37"/>
                  </a:lnTo>
                  <a:lnTo>
                    <a:pt x="1044" y="19"/>
                  </a:lnTo>
                  <a:lnTo>
                    <a:pt x="1105" y="6"/>
                  </a:lnTo>
                  <a:lnTo>
                    <a:pt x="11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Freeform 36"/>
            <p:cNvSpPr>
              <a:spLocks/>
            </p:cNvSpPr>
            <p:nvPr/>
          </p:nvSpPr>
          <p:spPr bwMode="auto">
            <a:xfrm>
              <a:off x="914400" y="4511676"/>
              <a:ext cx="930275" cy="914400"/>
            </a:xfrm>
            <a:custGeom>
              <a:avLst/>
              <a:gdLst>
                <a:gd name="T0" fmla="*/ 1247 w 2345"/>
                <a:gd name="T1" fmla="*/ 2 h 2301"/>
                <a:gd name="T2" fmla="*/ 1363 w 2345"/>
                <a:gd name="T3" fmla="*/ 24 h 2301"/>
                <a:gd name="T4" fmla="*/ 1475 w 2345"/>
                <a:gd name="T5" fmla="*/ 69 h 2301"/>
                <a:gd name="T6" fmla="*/ 1577 w 2345"/>
                <a:gd name="T7" fmla="*/ 136 h 2301"/>
                <a:gd name="T8" fmla="*/ 1285 w 2345"/>
                <a:gd name="T9" fmla="*/ 513 h 2301"/>
                <a:gd name="T10" fmla="*/ 1202 w 2345"/>
                <a:gd name="T11" fmla="*/ 500 h 2301"/>
                <a:gd name="T12" fmla="*/ 1119 w 2345"/>
                <a:gd name="T13" fmla="*/ 514 h 2301"/>
                <a:gd name="T14" fmla="*/ 1039 w 2345"/>
                <a:gd name="T15" fmla="*/ 549 h 2301"/>
                <a:gd name="T16" fmla="*/ 968 w 2345"/>
                <a:gd name="T17" fmla="*/ 603 h 2301"/>
                <a:gd name="T18" fmla="*/ 587 w 2345"/>
                <a:gd name="T19" fmla="*/ 980 h 2301"/>
                <a:gd name="T20" fmla="*/ 545 w 2345"/>
                <a:gd name="T21" fmla="*/ 1056 h 2301"/>
                <a:gd name="T22" fmla="*/ 526 w 2345"/>
                <a:gd name="T23" fmla="*/ 1139 h 2301"/>
                <a:gd name="T24" fmla="*/ 532 w 2345"/>
                <a:gd name="T25" fmla="*/ 1224 h 2301"/>
                <a:gd name="T26" fmla="*/ 561 w 2345"/>
                <a:gd name="T27" fmla="*/ 1304 h 2301"/>
                <a:gd name="T28" fmla="*/ 614 w 2345"/>
                <a:gd name="T29" fmla="*/ 1374 h 2301"/>
                <a:gd name="T30" fmla="*/ 976 w 2345"/>
                <a:gd name="T31" fmla="*/ 1726 h 2301"/>
                <a:gd name="T32" fmla="*/ 1053 w 2345"/>
                <a:gd name="T33" fmla="*/ 1767 h 2301"/>
                <a:gd name="T34" fmla="*/ 1138 w 2345"/>
                <a:gd name="T35" fmla="*/ 1785 h 2301"/>
                <a:gd name="T36" fmla="*/ 1223 w 2345"/>
                <a:gd name="T37" fmla="*/ 1780 h 2301"/>
                <a:gd name="T38" fmla="*/ 1304 w 2345"/>
                <a:gd name="T39" fmla="*/ 1750 h 2301"/>
                <a:gd name="T40" fmla="*/ 1376 w 2345"/>
                <a:gd name="T41" fmla="*/ 1699 h 2301"/>
                <a:gd name="T42" fmla="*/ 1757 w 2345"/>
                <a:gd name="T43" fmla="*/ 1323 h 2301"/>
                <a:gd name="T44" fmla="*/ 1802 w 2345"/>
                <a:gd name="T45" fmla="*/ 1248 h 2301"/>
                <a:gd name="T46" fmla="*/ 1829 w 2345"/>
                <a:gd name="T47" fmla="*/ 1166 h 2301"/>
                <a:gd name="T48" fmla="*/ 1834 w 2345"/>
                <a:gd name="T49" fmla="*/ 1082 h 2301"/>
                <a:gd name="T50" fmla="*/ 2166 w 2345"/>
                <a:gd name="T51" fmla="*/ 714 h 2301"/>
                <a:gd name="T52" fmla="*/ 2250 w 2345"/>
                <a:gd name="T53" fmla="*/ 816 h 2301"/>
                <a:gd name="T54" fmla="*/ 2307 w 2345"/>
                <a:gd name="T55" fmla="*/ 929 h 2301"/>
                <a:gd name="T56" fmla="*/ 2339 w 2345"/>
                <a:gd name="T57" fmla="*/ 1050 h 2301"/>
                <a:gd name="T58" fmla="*/ 2344 w 2345"/>
                <a:gd name="T59" fmla="*/ 1174 h 2301"/>
                <a:gd name="T60" fmla="*/ 2325 w 2345"/>
                <a:gd name="T61" fmla="*/ 1296 h 2301"/>
                <a:gd name="T62" fmla="*/ 2280 w 2345"/>
                <a:gd name="T63" fmla="*/ 1413 h 2301"/>
                <a:gd name="T64" fmla="*/ 2209 w 2345"/>
                <a:gd name="T65" fmla="*/ 1521 h 2301"/>
                <a:gd name="T66" fmla="*/ 1594 w 2345"/>
                <a:gd name="T67" fmla="*/ 2126 h 2301"/>
                <a:gd name="T68" fmla="*/ 1489 w 2345"/>
                <a:gd name="T69" fmla="*/ 2209 h 2301"/>
                <a:gd name="T70" fmla="*/ 1375 w 2345"/>
                <a:gd name="T71" fmla="*/ 2264 h 2301"/>
                <a:gd name="T72" fmla="*/ 1251 w 2345"/>
                <a:gd name="T73" fmla="*/ 2296 h 2301"/>
                <a:gd name="T74" fmla="*/ 1125 w 2345"/>
                <a:gd name="T75" fmla="*/ 2301 h 2301"/>
                <a:gd name="T76" fmla="*/ 1001 w 2345"/>
                <a:gd name="T77" fmla="*/ 2282 h 2301"/>
                <a:gd name="T78" fmla="*/ 882 w 2345"/>
                <a:gd name="T79" fmla="*/ 2238 h 2301"/>
                <a:gd name="T80" fmla="*/ 772 w 2345"/>
                <a:gd name="T81" fmla="*/ 2169 h 2301"/>
                <a:gd name="T82" fmla="*/ 179 w 2345"/>
                <a:gd name="T83" fmla="*/ 1588 h 2301"/>
                <a:gd name="T84" fmla="*/ 100 w 2345"/>
                <a:gd name="T85" fmla="*/ 1493 h 2301"/>
                <a:gd name="T86" fmla="*/ 45 w 2345"/>
                <a:gd name="T87" fmla="*/ 1387 h 2301"/>
                <a:gd name="T88" fmla="*/ 12 w 2345"/>
                <a:gd name="T89" fmla="*/ 1275 h 2301"/>
                <a:gd name="T90" fmla="*/ 0 w 2345"/>
                <a:gd name="T91" fmla="*/ 1159 h 2301"/>
                <a:gd name="T92" fmla="*/ 12 w 2345"/>
                <a:gd name="T93" fmla="*/ 1044 h 2301"/>
                <a:gd name="T94" fmla="*/ 46 w 2345"/>
                <a:gd name="T95" fmla="*/ 932 h 2301"/>
                <a:gd name="T96" fmla="*/ 103 w 2345"/>
                <a:gd name="T97" fmla="*/ 826 h 2301"/>
                <a:gd name="T98" fmla="*/ 182 w 2345"/>
                <a:gd name="T99" fmla="*/ 732 h 2301"/>
                <a:gd name="T100" fmla="*/ 799 w 2345"/>
                <a:gd name="T101" fmla="*/ 133 h 2301"/>
                <a:gd name="T102" fmla="*/ 901 w 2345"/>
                <a:gd name="T103" fmla="*/ 68 h 2301"/>
                <a:gd name="T104" fmla="*/ 1013 w 2345"/>
                <a:gd name="T105" fmla="*/ 24 h 2301"/>
                <a:gd name="T106" fmla="*/ 1129 w 2345"/>
                <a:gd name="T107" fmla="*/ 2 h 2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45" h="2301">
                  <a:moveTo>
                    <a:pt x="1188" y="0"/>
                  </a:moveTo>
                  <a:lnTo>
                    <a:pt x="1247" y="2"/>
                  </a:lnTo>
                  <a:lnTo>
                    <a:pt x="1307" y="11"/>
                  </a:lnTo>
                  <a:lnTo>
                    <a:pt x="1363" y="24"/>
                  </a:lnTo>
                  <a:lnTo>
                    <a:pt x="1420" y="45"/>
                  </a:lnTo>
                  <a:lnTo>
                    <a:pt x="1475" y="69"/>
                  </a:lnTo>
                  <a:lnTo>
                    <a:pt x="1527" y="100"/>
                  </a:lnTo>
                  <a:lnTo>
                    <a:pt x="1577" y="136"/>
                  </a:lnTo>
                  <a:lnTo>
                    <a:pt x="1623" y="177"/>
                  </a:lnTo>
                  <a:lnTo>
                    <a:pt x="1285" y="513"/>
                  </a:lnTo>
                  <a:lnTo>
                    <a:pt x="1244" y="504"/>
                  </a:lnTo>
                  <a:lnTo>
                    <a:pt x="1202" y="500"/>
                  </a:lnTo>
                  <a:lnTo>
                    <a:pt x="1160" y="504"/>
                  </a:lnTo>
                  <a:lnTo>
                    <a:pt x="1119" y="514"/>
                  </a:lnTo>
                  <a:lnTo>
                    <a:pt x="1077" y="529"/>
                  </a:lnTo>
                  <a:lnTo>
                    <a:pt x="1039" y="549"/>
                  </a:lnTo>
                  <a:lnTo>
                    <a:pt x="1001" y="575"/>
                  </a:lnTo>
                  <a:lnTo>
                    <a:pt x="968" y="603"/>
                  </a:lnTo>
                  <a:lnTo>
                    <a:pt x="617" y="947"/>
                  </a:lnTo>
                  <a:lnTo>
                    <a:pt x="587" y="980"/>
                  </a:lnTo>
                  <a:lnTo>
                    <a:pt x="563" y="1018"/>
                  </a:lnTo>
                  <a:lnTo>
                    <a:pt x="545" y="1056"/>
                  </a:lnTo>
                  <a:lnTo>
                    <a:pt x="533" y="1098"/>
                  </a:lnTo>
                  <a:lnTo>
                    <a:pt x="526" y="1139"/>
                  </a:lnTo>
                  <a:lnTo>
                    <a:pt x="526" y="1181"/>
                  </a:lnTo>
                  <a:lnTo>
                    <a:pt x="532" y="1224"/>
                  </a:lnTo>
                  <a:lnTo>
                    <a:pt x="543" y="1265"/>
                  </a:lnTo>
                  <a:lnTo>
                    <a:pt x="561" y="1304"/>
                  </a:lnTo>
                  <a:lnTo>
                    <a:pt x="584" y="1341"/>
                  </a:lnTo>
                  <a:lnTo>
                    <a:pt x="614" y="1374"/>
                  </a:lnTo>
                  <a:lnTo>
                    <a:pt x="941" y="1696"/>
                  </a:lnTo>
                  <a:lnTo>
                    <a:pt x="976" y="1726"/>
                  </a:lnTo>
                  <a:lnTo>
                    <a:pt x="1013" y="1749"/>
                  </a:lnTo>
                  <a:lnTo>
                    <a:pt x="1053" y="1767"/>
                  </a:lnTo>
                  <a:lnTo>
                    <a:pt x="1095" y="1779"/>
                  </a:lnTo>
                  <a:lnTo>
                    <a:pt x="1138" y="1785"/>
                  </a:lnTo>
                  <a:lnTo>
                    <a:pt x="1180" y="1785"/>
                  </a:lnTo>
                  <a:lnTo>
                    <a:pt x="1223" y="1780"/>
                  </a:lnTo>
                  <a:lnTo>
                    <a:pt x="1264" y="1768"/>
                  </a:lnTo>
                  <a:lnTo>
                    <a:pt x="1304" y="1750"/>
                  </a:lnTo>
                  <a:lnTo>
                    <a:pt x="1343" y="1727"/>
                  </a:lnTo>
                  <a:lnTo>
                    <a:pt x="1376" y="1699"/>
                  </a:lnTo>
                  <a:lnTo>
                    <a:pt x="1729" y="1355"/>
                  </a:lnTo>
                  <a:lnTo>
                    <a:pt x="1757" y="1323"/>
                  </a:lnTo>
                  <a:lnTo>
                    <a:pt x="1782" y="1287"/>
                  </a:lnTo>
                  <a:lnTo>
                    <a:pt x="1802" y="1248"/>
                  </a:lnTo>
                  <a:lnTo>
                    <a:pt x="1819" y="1207"/>
                  </a:lnTo>
                  <a:lnTo>
                    <a:pt x="1829" y="1166"/>
                  </a:lnTo>
                  <a:lnTo>
                    <a:pt x="1834" y="1123"/>
                  </a:lnTo>
                  <a:lnTo>
                    <a:pt x="1834" y="1082"/>
                  </a:lnTo>
                  <a:lnTo>
                    <a:pt x="1827" y="1044"/>
                  </a:lnTo>
                  <a:lnTo>
                    <a:pt x="2166" y="714"/>
                  </a:lnTo>
                  <a:lnTo>
                    <a:pt x="2212" y="763"/>
                  </a:lnTo>
                  <a:lnTo>
                    <a:pt x="2250" y="816"/>
                  </a:lnTo>
                  <a:lnTo>
                    <a:pt x="2281" y="871"/>
                  </a:lnTo>
                  <a:lnTo>
                    <a:pt x="2307" y="929"/>
                  </a:lnTo>
                  <a:lnTo>
                    <a:pt x="2326" y="989"/>
                  </a:lnTo>
                  <a:lnTo>
                    <a:pt x="2339" y="1050"/>
                  </a:lnTo>
                  <a:lnTo>
                    <a:pt x="2345" y="1112"/>
                  </a:lnTo>
                  <a:lnTo>
                    <a:pt x="2344" y="1174"/>
                  </a:lnTo>
                  <a:lnTo>
                    <a:pt x="2338" y="1235"/>
                  </a:lnTo>
                  <a:lnTo>
                    <a:pt x="2325" y="1296"/>
                  </a:lnTo>
                  <a:lnTo>
                    <a:pt x="2306" y="1355"/>
                  </a:lnTo>
                  <a:lnTo>
                    <a:pt x="2280" y="1413"/>
                  </a:lnTo>
                  <a:lnTo>
                    <a:pt x="2248" y="1468"/>
                  </a:lnTo>
                  <a:lnTo>
                    <a:pt x="2209" y="1521"/>
                  </a:lnTo>
                  <a:lnTo>
                    <a:pt x="2164" y="1570"/>
                  </a:lnTo>
                  <a:lnTo>
                    <a:pt x="1594" y="2126"/>
                  </a:lnTo>
                  <a:lnTo>
                    <a:pt x="1543" y="2171"/>
                  </a:lnTo>
                  <a:lnTo>
                    <a:pt x="1489" y="2209"/>
                  </a:lnTo>
                  <a:lnTo>
                    <a:pt x="1433" y="2239"/>
                  </a:lnTo>
                  <a:lnTo>
                    <a:pt x="1375" y="2264"/>
                  </a:lnTo>
                  <a:lnTo>
                    <a:pt x="1314" y="2283"/>
                  </a:lnTo>
                  <a:lnTo>
                    <a:pt x="1251" y="2296"/>
                  </a:lnTo>
                  <a:lnTo>
                    <a:pt x="1189" y="2301"/>
                  </a:lnTo>
                  <a:lnTo>
                    <a:pt x="1125" y="2301"/>
                  </a:lnTo>
                  <a:lnTo>
                    <a:pt x="1063" y="2295"/>
                  </a:lnTo>
                  <a:lnTo>
                    <a:pt x="1001" y="2282"/>
                  </a:lnTo>
                  <a:lnTo>
                    <a:pt x="940" y="2264"/>
                  </a:lnTo>
                  <a:lnTo>
                    <a:pt x="882" y="2238"/>
                  </a:lnTo>
                  <a:lnTo>
                    <a:pt x="825" y="2206"/>
                  </a:lnTo>
                  <a:lnTo>
                    <a:pt x="772" y="2169"/>
                  </a:lnTo>
                  <a:lnTo>
                    <a:pt x="722" y="2125"/>
                  </a:lnTo>
                  <a:lnTo>
                    <a:pt x="179" y="1588"/>
                  </a:lnTo>
                  <a:lnTo>
                    <a:pt x="138" y="1542"/>
                  </a:lnTo>
                  <a:lnTo>
                    <a:pt x="100" y="1493"/>
                  </a:lnTo>
                  <a:lnTo>
                    <a:pt x="70" y="1441"/>
                  </a:lnTo>
                  <a:lnTo>
                    <a:pt x="45" y="1387"/>
                  </a:lnTo>
                  <a:lnTo>
                    <a:pt x="24" y="1332"/>
                  </a:lnTo>
                  <a:lnTo>
                    <a:pt x="12" y="1275"/>
                  </a:lnTo>
                  <a:lnTo>
                    <a:pt x="3" y="1217"/>
                  </a:lnTo>
                  <a:lnTo>
                    <a:pt x="0" y="1159"/>
                  </a:lnTo>
                  <a:lnTo>
                    <a:pt x="3" y="1101"/>
                  </a:lnTo>
                  <a:lnTo>
                    <a:pt x="12" y="1044"/>
                  </a:lnTo>
                  <a:lnTo>
                    <a:pt x="26" y="987"/>
                  </a:lnTo>
                  <a:lnTo>
                    <a:pt x="46" y="932"/>
                  </a:lnTo>
                  <a:lnTo>
                    <a:pt x="72" y="878"/>
                  </a:lnTo>
                  <a:lnTo>
                    <a:pt x="103" y="826"/>
                  </a:lnTo>
                  <a:lnTo>
                    <a:pt x="139" y="777"/>
                  </a:lnTo>
                  <a:lnTo>
                    <a:pt x="182" y="732"/>
                  </a:lnTo>
                  <a:lnTo>
                    <a:pt x="752" y="175"/>
                  </a:lnTo>
                  <a:lnTo>
                    <a:pt x="799" y="133"/>
                  </a:lnTo>
                  <a:lnTo>
                    <a:pt x="848" y="97"/>
                  </a:lnTo>
                  <a:lnTo>
                    <a:pt x="901" y="68"/>
                  </a:lnTo>
                  <a:lnTo>
                    <a:pt x="956" y="42"/>
                  </a:lnTo>
                  <a:lnTo>
                    <a:pt x="1013" y="24"/>
                  </a:lnTo>
                  <a:lnTo>
                    <a:pt x="1071" y="10"/>
                  </a:lnTo>
                  <a:lnTo>
                    <a:pt x="1129" y="2"/>
                  </a:lnTo>
                  <a:lnTo>
                    <a:pt x="11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8" name="Freeform 37"/>
            <p:cNvSpPr>
              <a:spLocks/>
            </p:cNvSpPr>
            <p:nvPr/>
          </p:nvSpPr>
          <p:spPr bwMode="auto">
            <a:xfrm>
              <a:off x="1468438" y="4341813"/>
              <a:ext cx="550863" cy="547688"/>
            </a:xfrm>
            <a:custGeom>
              <a:avLst/>
              <a:gdLst>
                <a:gd name="T0" fmla="*/ 1163 w 1386"/>
                <a:gd name="T1" fmla="*/ 0 h 1381"/>
                <a:gd name="T2" fmla="*/ 1198 w 1386"/>
                <a:gd name="T3" fmla="*/ 0 h 1381"/>
                <a:gd name="T4" fmla="*/ 1233 w 1386"/>
                <a:gd name="T5" fmla="*/ 6 h 1381"/>
                <a:gd name="T6" fmla="*/ 1266 w 1386"/>
                <a:gd name="T7" fmla="*/ 18 h 1381"/>
                <a:gd name="T8" fmla="*/ 1299 w 1386"/>
                <a:gd name="T9" fmla="*/ 36 h 1381"/>
                <a:gd name="T10" fmla="*/ 1327 w 1386"/>
                <a:gd name="T11" fmla="*/ 60 h 1381"/>
                <a:gd name="T12" fmla="*/ 1350 w 1386"/>
                <a:gd name="T13" fmla="*/ 88 h 1381"/>
                <a:gd name="T14" fmla="*/ 1368 w 1386"/>
                <a:gd name="T15" fmla="*/ 121 h 1381"/>
                <a:gd name="T16" fmla="*/ 1380 w 1386"/>
                <a:gd name="T17" fmla="*/ 154 h 1381"/>
                <a:gd name="T18" fmla="*/ 1386 w 1386"/>
                <a:gd name="T19" fmla="*/ 189 h 1381"/>
                <a:gd name="T20" fmla="*/ 1386 w 1386"/>
                <a:gd name="T21" fmla="*/ 224 h 1381"/>
                <a:gd name="T22" fmla="*/ 1380 w 1386"/>
                <a:gd name="T23" fmla="*/ 258 h 1381"/>
                <a:gd name="T24" fmla="*/ 1368 w 1386"/>
                <a:gd name="T25" fmla="*/ 292 h 1381"/>
                <a:gd name="T26" fmla="*/ 1350 w 1386"/>
                <a:gd name="T27" fmla="*/ 324 h 1381"/>
                <a:gd name="T28" fmla="*/ 1326 w 1386"/>
                <a:gd name="T29" fmla="*/ 352 h 1381"/>
                <a:gd name="T30" fmla="*/ 351 w 1386"/>
                <a:gd name="T31" fmla="*/ 1322 h 1381"/>
                <a:gd name="T32" fmla="*/ 322 w 1386"/>
                <a:gd name="T33" fmla="*/ 1345 h 1381"/>
                <a:gd name="T34" fmla="*/ 291 w 1386"/>
                <a:gd name="T35" fmla="*/ 1363 h 1381"/>
                <a:gd name="T36" fmla="*/ 257 w 1386"/>
                <a:gd name="T37" fmla="*/ 1374 h 1381"/>
                <a:gd name="T38" fmla="*/ 222 w 1386"/>
                <a:gd name="T39" fmla="*/ 1381 h 1381"/>
                <a:gd name="T40" fmla="*/ 186 w 1386"/>
                <a:gd name="T41" fmla="*/ 1381 h 1381"/>
                <a:gd name="T42" fmla="*/ 152 w 1386"/>
                <a:gd name="T43" fmla="*/ 1374 h 1381"/>
                <a:gd name="T44" fmla="*/ 118 w 1386"/>
                <a:gd name="T45" fmla="*/ 1362 h 1381"/>
                <a:gd name="T46" fmla="*/ 87 w 1386"/>
                <a:gd name="T47" fmla="*/ 1344 h 1381"/>
                <a:gd name="T48" fmla="*/ 59 w 1386"/>
                <a:gd name="T49" fmla="*/ 1320 h 1381"/>
                <a:gd name="T50" fmla="*/ 36 w 1386"/>
                <a:gd name="T51" fmla="*/ 1292 h 1381"/>
                <a:gd name="T52" fmla="*/ 18 w 1386"/>
                <a:gd name="T53" fmla="*/ 1260 h 1381"/>
                <a:gd name="T54" fmla="*/ 6 w 1386"/>
                <a:gd name="T55" fmla="*/ 1226 h 1381"/>
                <a:gd name="T56" fmla="*/ 0 w 1386"/>
                <a:gd name="T57" fmla="*/ 1192 h 1381"/>
                <a:gd name="T58" fmla="*/ 0 w 1386"/>
                <a:gd name="T59" fmla="*/ 1157 h 1381"/>
                <a:gd name="T60" fmla="*/ 6 w 1386"/>
                <a:gd name="T61" fmla="*/ 1122 h 1381"/>
                <a:gd name="T62" fmla="*/ 18 w 1386"/>
                <a:gd name="T63" fmla="*/ 1089 h 1381"/>
                <a:gd name="T64" fmla="*/ 36 w 1386"/>
                <a:gd name="T65" fmla="*/ 1056 h 1381"/>
                <a:gd name="T66" fmla="*/ 60 w 1386"/>
                <a:gd name="T67" fmla="*/ 1028 h 1381"/>
                <a:gd name="T68" fmla="*/ 1036 w 1386"/>
                <a:gd name="T69" fmla="*/ 59 h 1381"/>
                <a:gd name="T70" fmla="*/ 1064 w 1386"/>
                <a:gd name="T71" fmla="*/ 36 h 1381"/>
                <a:gd name="T72" fmla="*/ 1095 w 1386"/>
                <a:gd name="T73" fmla="*/ 18 h 1381"/>
                <a:gd name="T74" fmla="*/ 1129 w 1386"/>
                <a:gd name="T75" fmla="*/ 6 h 1381"/>
                <a:gd name="T76" fmla="*/ 1163 w 1386"/>
                <a:gd name="T77" fmla="*/ 0 h 1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86" h="1381">
                  <a:moveTo>
                    <a:pt x="1163" y="0"/>
                  </a:moveTo>
                  <a:lnTo>
                    <a:pt x="1198" y="0"/>
                  </a:lnTo>
                  <a:lnTo>
                    <a:pt x="1233" y="6"/>
                  </a:lnTo>
                  <a:lnTo>
                    <a:pt x="1266" y="18"/>
                  </a:lnTo>
                  <a:lnTo>
                    <a:pt x="1299" y="36"/>
                  </a:lnTo>
                  <a:lnTo>
                    <a:pt x="1327" y="60"/>
                  </a:lnTo>
                  <a:lnTo>
                    <a:pt x="1350" y="88"/>
                  </a:lnTo>
                  <a:lnTo>
                    <a:pt x="1368" y="121"/>
                  </a:lnTo>
                  <a:lnTo>
                    <a:pt x="1380" y="154"/>
                  </a:lnTo>
                  <a:lnTo>
                    <a:pt x="1386" y="189"/>
                  </a:lnTo>
                  <a:lnTo>
                    <a:pt x="1386" y="224"/>
                  </a:lnTo>
                  <a:lnTo>
                    <a:pt x="1380" y="258"/>
                  </a:lnTo>
                  <a:lnTo>
                    <a:pt x="1368" y="292"/>
                  </a:lnTo>
                  <a:lnTo>
                    <a:pt x="1350" y="324"/>
                  </a:lnTo>
                  <a:lnTo>
                    <a:pt x="1326" y="352"/>
                  </a:lnTo>
                  <a:lnTo>
                    <a:pt x="351" y="1322"/>
                  </a:lnTo>
                  <a:lnTo>
                    <a:pt x="322" y="1345"/>
                  </a:lnTo>
                  <a:lnTo>
                    <a:pt x="291" y="1363"/>
                  </a:lnTo>
                  <a:lnTo>
                    <a:pt x="257" y="1374"/>
                  </a:lnTo>
                  <a:lnTo>
                    <a:pt x="222" y="1381"/>
                  </a:lnTo>
                  <a:lnTo>
                    <a:pt x="186" y="1381"/>
                  </a:lnTo>
                  <a:lnTo>
                    <a:pt x="152" y="1374"/>
                  </a:lnTo>
                  <a:lnTo>
                    <a:pt x="118" y="1362"/>
                  </a:lnTo>
                  <a:lnTo>
                    <a:pt x="87" y="1344"/>
                  </a:lnTo>
                  <a:lnTo>
                    <a:pt x="59" y="1320"/>
                  </a:lnTo>
                  <a:lnTo>
                    <a:pt x="36" y="1292"/>
                  </a:lnTo>
                  <a:lnTo>
                    <a:pt x="18" y="1260"/>
                  </a:lnTo>
                  <a:lnTo>
                    <a:pt x="6" y="1226"/>
                  </a:lnTo>
                  <a:lnTo>
                    <a:pt x="0" y="1192"/>
                  </a:lnTo>
                  <a:lnTo>
                    <a:pt x="0" y="1157"/>
                  </a:lnTo>
                  <a:lnTo>
                    <a:pt x="6" y="1122"/>
                  </a:lnTo>
                  <a:lnTo>
                    <a:pt x="18" y="1089"/>
                  </a:lnTo>
                  <a:lnTo>
                    <a:pt x="36" y="1056"/>
                  </a:lnTo>
                  <a:lnTo>
                    <a:pt x="60" y="1028"/>
                  </a:lnTo>
                  <a:lnTo>
                    <a:pt x="1036" y="59"/>
                  </a:lnTo>
                  <a:lnTo>
                    <a:pt x="1064" y="36"/>
                  </a:lnTo>
                  <a:lnTo>
                    <a:pt x="1095" y="18"/>
                  </a:lnTo>
                  <a:lnTo>
                    <a:pt x="1129" y="6"/>
                  </a:lnTo>
                  <a:lnTo>
                    <a:pt x="11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35" name="Rectangle 34"/>
          <p:cNvSpPr/>
          <p:nvPr/>
        </p:nvSpPr>
        <p:spPr>
          <a:xfrm>
            <a:off x="2930742" y="7088197"/>
            <a:ext cx="1466748" cy="400110"/>
          </a:xfrm>
          <a:prstGeom prst="rect">
            <a:avLst/>
          </a:prstGeom>
        </p:spPr>
        <p:txBody>
          <a:bodyPr wrap="none">
            <a:spAutoFit/>
          </a:bodyPr>
          <a:lstStyle/>
          <a:p>
            <a:pPr algn="ctr"/>
            <a:r>
              <a:rPr lang="en-GB" sz="20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Connexion</a:t>
            </a:r>
            <a:endParaRPr lang="en-GB" sz="2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3" name="Straight Connector 2"/>
          <p:cNvCxnSpPr/>
          <p:nvPr/>
        </p:nvCxnSpPr>
        <p:spPr>
          <a:xfrm>
            <a:off x="6457950" y="4110124"/>
            <a:ext cx="3257550" cy="0"/>
          </a:xfrm>
          <a:prstGeom prst="line">
            <a:avLst/>
          </a:prstGeom>
          <a:ln w="31750">
            <a:solidFill>
              <a:schemeClr val="accent5"/>
            </a:solidFill>
            <a:prstDash val="sysDash"/>
            <a:tailEnd type="oval"/>
          </a:ln>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10759338" y="3583918"/>
            <a:ext cx="4129918" cy="1099407"/>
            <a:chOff x="2674512" y="7470730"/>
            <a:chExt cx="4129918" cy="1099407"/>
          </a:xfrm>
        </p:grpSpPr>
        <p:sp>
          <p:nvSpPr>
            <p:cNvPr id="80" name="Rectangle 79"/>
            <p:cNvSpPr/>
            <p:nvPr/>
          </p:nvSpPr>
          <p:spPr>
            <a:xfrm>
              <a:off x="2674512" y="7862251"/>
              <a:ext cx="4129918" cy="707886"/>
            </a:xfrm>
            <a:prstGeom prst="rect">
              <a:avLst/>
            </a:prstGeom>
          </p:spPr>
          <p:txBody>
            <a:bodyPr wrap="square">
              <a:spAutoFit/>
            </a:bodyPr>
            <a:lstStyle/>
            <a:p>
              <a:r>
                <a:rPr lang="en-GB" sz="2000" dirty="0">
                  <a:latin typeface="+mj-lt"/>
                  <a:cs typeface="Segoe UI Light" panose="020B0502040204020203" pitchFamily="34" charset="0"/>
                </a:rPr>
                <a:t>This is the text box here.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t>
              </a:r>
              <a:r>
                <a:rPr lang="en-GB" sz="2000" dirty="0" smtClean="0">
                  <a:latin typeface="+mj-lt"/>
                  <a:cs typeface="Segoe UI Light" panose="020B0502040204020203" pitchFamily="34" charset="0"/>
                </a:rPr>
                <a:t>are.</a:t>
              </a:r>
              <a:endParaRPr lang="en-GB" sz="2000" dirty="0">
                <a:latin typeface="+mj-lt"/>
                <a:cs typeface="Segoe UI Light" panose="020B0502040204020203" pitchFamily="34" charset="0"/>
              </a:endParaRPr>
            </a:p>
          </p:txBody>
        </p:sp>
        <p:sp>
          <p:nvSpPr>
            <p:cNvPr id="81" name="Rectangle 80"/>
            <p:cNvSpPr/>
            <p:nvPr/>
          </p:nvSpPr>
          <p:spPr>
            <a:xfrm>
              <a:off x="2674512" y="7470730"/>
              <a:ext cx="3265638" cy="461665"/>
            </a:xfrm>
            <a:prstGeom prst="rect">
              <a:avLst/>
            </a:prstGeom>
          </p:spPr>
          <p:txBody>
            <a:bodyPr wrap="none">
              <a:spAutoFit/>
            </a:bodyPr>
            <a:lstStyle/>
            <a:p>
              <a:r>
                <a:rPr lang="en-GB" sz="2400" dirty="0" smtClean="0">
                  <a:latin typeface="Open Sans" panose="020B0606030504020204" pitchFamily="34" charset="0"/>
                  <a:ea typeface="Open Sans" panose="020B0606030504020204" pitchFamily="34" charset="0"/>
                  <a:cs typeface="Open Sans" panose="020B0606030504020204" pitchFamily="34" charset="0"/>
                </a:rPr>
                <a:t>Analysis Object name</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83" name="Group 82"/>
          <p:cNvGrpSpPr/>
          <p:nvPr/>
        </p:nvGrpSpPr>
        <p:grpSpPr>
          <a:xfrm>
            <a:off x="10097491" y="3986637"/>
            <a:ext cx="463605" cy="354077"/>
            <a:chOff x="5127625" y="4429125"/>
            <a:chExt cx="1760538" cy="1344613"/>
          </a:xfrm>
          <a:solidFill>
            <a:schemeClr val="accent5"/>
          </a:solidFill>
        </p:grpSpPr>
        <p:sp>
          <p:nvSpPr>
            <p:cNvPr id="84" name="Freeform 37"/>
            <p:cNvSpPr>
              <a:spLocks/>
            </p:cNvSpPr>
            <p:nvPr/>
          </p:nvSpPr>
          <p:spPr bwMode="auto">
            <a:xfrm>
              <a:off x="5840413" y="5438775"/>
              <a:ext cx="334963" cy="334963"/>
            </a:xfrm>
            <a:custGeom>
              <a:avLst/>
              <a:gdLst>
                <a:gd name="T0" fmla="*/ 298 w 634"/>
                <a:gd name="T1" fmla="*/ 0 h 635"/>
                <a:gd name="T2" fmla="*/ 336 w 634"/>
                <a:gd name="T3" fmla="*/ 0 h 635"/>
                <a:gd name="T4" fmla="*/ 373 w 634"/>
                <a:gd name="T5" fmla="*/ 4 h 635"/>
                <a:gd name="T6" fmla="*/ 410 w 634"/>
                <a:gd name="T7" fmla="*/ 13 h 635"/>
                <a:gd name="T8" fmla="*/ 445 w 634"/>
                <a:gd name="T9" fmla="*/ 27 h 635"/>
                <a:gd name="T10" fmla="*/ 479 w 634"/>
                <a:gd name="T11" fmla="*/ 44 h 635"/>
                <a:gd name="T12" fmla="*/ 512 w 634"/>
                <a:gd name="T13" fmla="*/ 67 h 635"/>
                <a:gd name="T14" fmla="*/ 541 w 634"/>
                <a:gd name="T15" fmla="*/ 92 h 635"/>
                <a:gd name="T16" fmla="*/ 568 w 634"/>
                <a:gd name="T17" fmla="*/ 123 h 635"/>
                <a:gd name="T18" fmla="*/ 590 w 634"/>
                <a:gd name="T19" fmla="*/ 155 h 635"/>
                <a:gd name="T20" fmla="*/ 608 w 634"/>
                <a:gd name="T21" fmla="*/ 189 h 635"/>
                <a:gd name="T22" fmla="*/ 621 w 634"/>
                <a:gd name="T23" fmla="*/ 224 h 635"/>
                <a:gd name="T24" fmla="*/ 630 w 634"/>
                <a:gd name="T25" fmla="*/ 261 h 635"/>
                <a:gd name="T26" fmla="*/ 634 w 634"/>
                <a:gd name="T27" fmla="*/ 299 h 635"/>
                <a:gd name="T28" fmla="*/ 634 w 634"/>
                <a:gd name="T29" fmla="*/ 336 h 635"/>
                <a:gd name="T30" fmla="*/ 630 w 634"/>
                <a:gd name="T31" fmla="*/ 374 h 635"/>
                <a:gd name="T32" fmla="*/ 621 w 634"/>
                <a:gd name="T33" fmla="*/ 411 h 635"/>
                <a:gd name="T34" fmla="*/ 608 w 634"/>
                <a:gd name="T35" fmla="*/ 446 h 635"/>
                <a:gd name="T36" fmla="*/ 590 w 634"/>
                <a:gd name="T37" fmla="*/ 480 h 635"/>
                <a:gd name="T38" fmla="*/ 568 w 634"/>
                <a:gd name="T39" fmla="*/ 512 h 635"/>
                <a:gd name="T40" fmla="*/ 541 w 634"/>
                <a:gd name="T41" fmla="*/ 542 h 635"/>
                <a:gd name="T42" fmla="*/ 512 w 634"/>
                <a:gd name="T43" fmla="*/ 569 h 635"/>
                <a:gd name="T44" fmla="*/ 479 w 634"/>
                <a:gd name="T45" fmla="*/ 591 h 635"/>
                <a:gd name="T46" fmla="*/ 445 w 634"/>
                <a:gd name="T47" fmla="*/ 609 h 635"/>
                <a:gd name="T48" fmla="*/ 410 w 634"/>
                <a:gd name="T49" fmla="*/ 622 h 635"/>
                <a:gd name="T50" fmla="*/ 373 w 634"/>
                <a:gd name="T51" fmla="*/ 631 h 635"/>
                <a:gd name="T52" fmla="*/ 336 w 634"/>
                <a:gd name="T53" fmla="*/ 635 h 635"/>
                <a:gd name="T54" fmla="*/ 298 w 634"/>
                <a:gd name="T55" fmla="*/ 635 h 635"/>
                <a:gd name="T56" fmla="*/ 261 w 634"/>
                <a:gd name="T57" fmla="*/ 631 h 635"/>
                <a:gd name="T58" fmla="*/ 225 w 634"/>
                <a:gd name="T59" fmla="*/ 622 h 635"/>
                <a:gd name="T60" fmla="*/ 189 w 634"/>
                <a:gd name="T61" fmla="*/ 609 h 635"/>
                <a:gd name="T62" fmla="*/ 155 w 634"/>
                <a:gd name="T63" fmla="*/ 591 h 635"/>
                <a:gd name="T64" fmla="*/ 122 w 634"/>
                <a:gd name="T65" fmla="*/ 570 h 635"/>
                <a:gd name="T66" fmla="*/ 93 w 634"/>
                <a:gd name="T67" fmla="*/ 543 h 635"/>
                <a:gd name="T68" fmla="*/ 66 w 634"/>
                <a:gd name="T69" fmla="*/ 513 h 635"/>
                <a:gd name="T70" fmla="*/ 45 w 634"/>
                <a:gd name="T71" fmla="*/ 480 h 635"/>
                <a:gd name="T72" fmla="*/ 26 w 634"/>
                <a:gd name="T73" fmla="*/ 447 h 635"/>
                <a:gd name="T74" fmla="*/ 13 w 634"/>
                <a:gd name="T75" fmla="*/ 411 h 635"/>
                <a:gd name="T76" fmla="*/ 5 w 634"/>
                <a:gd name="T77" fmla="*/ 374 h 635"/>
                <a:gd name="T78" fmla="*/ 0 w 634"/>
                <a:gd name="T79" fmla="*/ 337 h 635"/>
                <a:gd name="T80" fmla="*/ 0 w 634"/>
                <a:gd name="T81" fmla="*/ 299 h 635"/>
                <a:gd name="T82" fmla="*/ 5 w 634"/>
                <a:gd name="T83" fmla="*/ 261 h 635"/>
                <a:gd name="T84" fmla="*/ 13 w 634"/>
                <a:gd name="T85" fmla="*/ 224 h 635"/>
                <a:gd name="T86" fmla="*/ 26 w 634"/>
                <a:gd name="T87" fmla="*/ 189 h 635"/>
                <a:gd name="T88" fmla="*/ 45 w 634"/>
                <a:gd name="T89" fmla="*/ 155 h 635"/>
                <a:gd name="T90" fmla="*/ 66 w 634"/>
                <a:gd name="T91" fmla="*/ 123 h 635"/>
                <a:gd name="T92" fmla="*/ 93 w 634"/>
                <a:gd name="T93" fmla="*/ 92 h 635"/>
                <a:gd name="T94" fmla="*/ 122 w 634"/>
                <a:gd name="T95" fmla="*/ 67 h 635"/>
                <a:gd name="T96" fmla="*/ 155 w 634"/>
                <a:gd name="T97" fmla="*/ 44 h 635"/>
                <a:gd name="T98" fmla="*/ 189 w 634"/>
                <a:gd name="T99" fmla="*/ 27 h 635"/>
                <a:gd name="T100" fmla="*/ 225 w 634"/>
                <a:gd name="T101" fmla="*/ 13 h 635"/>
                <a:gd name="T102" fmla="*/ 261 w 634"/>
                <a:gd name="T103" fmla="*/ 4 h 635"/>
                <a:gd name="T104" fmla="*/ 298 w 634"/>
                <a:gd name="T10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4" h="635">
                  <a:moveTo>
                    <a:pt x="298" y="0"/>
                  </a:moveTo>
                  <a:lnTo>
                    <a:pt x="336" y="0"/>
                  </a:lnTo>
                  <a:lnTo>
                    <a:pt x="373" y="4"/>
                  </a:lnTo>
                  <a:lnTo>
                    <a:pt x="410" y="13"/>
                  </a:lnTo>
                  <a:lnTo>
                    <a:pt x="445" y="27"/>
                  </a:lnTo>
                  <a:lnTo>
                    <a:pt x="479" y="44"/>
                  </a:lnTo>
                  <a:lnTo>
                    <a:pt x="512" y="67"/>
                  </a:lnTo>
                  <a:lnTo>
                    <a:pt x="541" y="92"/>
                  </a:lnTo>
                  <a:lnTo>
                    <a:pt x="568" y="123"/>
                  </a:lnTo>
                  <a:lnTo>
                    <a:pt x="590" y="155"/>
                  </a:lnTo>
                  <a:lnTo>
                    <a:pt x="608" y="189"/>
                  </a:lnTo>
                  <a:lnTo>
                    <a:pt x="621" y="224"/>
                  </a:lnTo>
                  <a:lnTo>
                    <a:pt x="630" y="261"/>
                  </a:lnTo>
                  <a:lnTo>
                    <a:pt x="634" y="299"/>
                  </a:lnTo>
                  <a:lnTo>
                    <a:pt x="634" y="336"/>
                  </a:lnTo>
                  <a:lnTo>
                    <a:pt x="630" y="374"/>
                  </a:lnTo>
                  <a:lnTo>
                    <a:pt x="621" y="411"/>
                  </a:lnTo>
                  <a:lnTo>
                    <a:pt x="608" y="446"/>
                  </a:lnTo>
                  <a:lnTo>
                    <a:pt x="590" y="480"/>
                  </a:lnTo>
                  <a:lnTo>
                    <a:pt x="568" y="512"/>
                  </a:lnTo>
                  <a:lnTo>
                    <a:pt x="541" y="542"/>
                  </a:lnTo>
                  <a:lnTo>
                    <a:pt x="512" y="569"/>
                  </a:lnTo>
                  <a:lnTo>
                    <a:pt x="479" y="591"/>
                  </a:lnTo>
                  <a:lnTo>
                    <a:pt x="445" y="609"/>
                  </a:lnTo>
                  <a:lnTo>
                    <a:pt x="410" y="622"/>
                  </a:lnTo>
                  <a:lnTo>
                    <a:pt x="373" y="631"/>
                  </a:lnTo>
                  <a:lnTo>
                    <a:pt x="336" y="635"/>
                  </a:lnTo>
                  <a:lnTo>
                    <a:pt x="298" y="635"/>
                  </a:lnTo>
                  <a:lnTo>
                    <a:pt x="261" y="631"/>
                  </a:lnTo>
                  <a:lnTo>
                    <a:pt x="225" y="622"/>
                  </a:lnTo>
                  <a:lnTo>
                    <a:pt x="189" y="609"/>
                  </a:lnTo>
                  <a:lnTo>
                    <a:pt x="155" y="591"/>
                  </a:lnTo>
                  <a:lnTo>
                    <a:pt x="122" y="570"/>
                  </a:lnTo>
                  <a:lnTo>
                    <a:pt x="93" y="543"/>
                  </a:lnTo>
                  <a:lnTo>
                    <a:pt x="66" y="513"/>
                  </a:lnTo>
                  <a:lnTo>
                    <a:pt x="45" y="480"/>
                  </a:lnTo>
                  <a:lnTo>
                    <a:pt x="26" y="447"/>
                  </a:lnTo>
                  <a:lnTo>
                    <a:pt x="13" y="411"/>
                  </a:lnTo>
                  <a:lnTo>
                    <a:pt x="5" y="374"/>
                  </a:lnTo>
                  <a:lnTo>
                    <a:pt x="0" y="337"/>
                  </a:lnTo>
                  <a:lnTo>
                    <a:pt x="0" y="299"/>
                  </a:lnTo>
                  <a:lnTo>
                    <a:pt x="5" y="261"/>
                  </a:lnTo>
                  <a:lnTo>
                    <a:pt x="13" y="224"/>
                  </a:lnTo>
                  <a:lnTo>
                    <a:pt x="26" y="189"/>
                  </a:lnTo>
                  <a:lnTo>
                    <a:pt x="45" y="155"/>
                  </a:lnTo>
                  <a:lnTo>
                    <a:pt x="66" y="123"/>
                  </a:lnTo>
                  <a:lnTo>
                    <a:pt x="93" y="92"/>
                  </a:lnTo>
                  <a:lnTo>
                    <a:pt x="122" y="67"/>
                  </a:lnTo>
                  <a:lnTo>
                    <a:pt x="155" y="44"/>
                  </a:lnTo>
                  <a:lnTo>
                    <a:pt x="189" y="27"/>
                  </a:lnTo>
                  <a:lnTo>
                    <a:pt x="225" y="13"/>
                  </a:lnTo>
                  <a:lnTo>
                    <a:pt x="261" y="4"/>
                  </a:lnTo>
                  <a:lnTo>
                    <a:pt x="2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85" name="Freeform 38"/>
            <p:cNvSpPr>
              <a:spLocks/>
            </p:cNvSpPr>
            <p:nvPr/>
          </p:nvSpPr>
          <p:spPr bwMode="auto">
            <a:xfrm>
              <a:off x="5127625" y="4429125"/>
              <a:ext cx="1760538" cy="631825"/>
            </a:xfrm>
            <a:custGeom>
              <a:avLst/>
              <a:gdLst>
                <a:gd name="T0" fmla="*/ 1715 w 3326"/>
                <a:gd name="T1" fmla="*/ 0 h 1194"/>
                <a:gd name="T2" fmla="*/ 1921 w 3326"/>
                <a:gd name="T3" fmla="*/ 14 h 1194"/>
                <a:gd name="T4" fmla="*/ 2125 w 3326"/>
                <a:gd name="T5" fmla="*/ 47 h 1194"/>
                <a:gd name="T6" fmla="*/ 2327 w 3326"/>
                <a:gd name="T7" fmla="*/ 100 h 1194"/>
                <a:gd name="T8" fmla="*/ 2524 w 3326"/>
                <a:gd name="T9" fmla="*/ 172 h 1194"/>
                <a:gd name="T10" fmla="*/ 2714 w 3326"/>
                <a:gd name="T11" fmla="*/ 262 h 1194"/>
                <a:gd name="T12" fmla="*/ 2897 w 3326"/>
                <a:gd name="T13" fmla="*/ 373 h 1194"/>
                <a:gd name="T14" fmla="*/ 3071 w 3326"/>
                <a:gd name="T15" fmla="*/ 502 h 1194"/>
                <a:gd name="T16" fmla="*/ 3234 w 3326"/>
                <a:gd name="T17" fmla="*/ 651 h 1194"/>
                <a:gd name="T18" fmla="*/ 3282 w 3326"/>
                <a:gd name="T19" fmla="*/ 712 h 1194"/>
                <a:gd name="T20" fmla="*/ 3313 w 3326"/>
                <a:gd name="T21" fmla="*/ 783 h 1194"/>
                <a:gd name="T22" fmla="*/ 3326 w 3326"/>
                <a:gd name="T23" fmla="*/ 857 h 1194"/>
                <a:gd name="T24" fmla="*/ 3322 w 3326"/>
                <a:gd name="T25" fmla="*/ 931 h 1194"/>
                <a:gd name="T26" fmla="*/ 3299 w 3326"/>
                <a:gd name="T27" fmla="*/ 1004 h 1194"/>
                <a:gd name="T28" fmla="*/ 3261 w 3326"/>
                <a:gd name="T29" fmla="*/ 1071 h 1194"/>
                <a:gd name="T30" fmla="*/ 3206 w 3326"/>
                <a:gd name="T31" fmla="*/ 1125 h 1194"/>
                <a:gd name="T32" fmla="*/ 3145 w 3326"/>
                <a:gd name="T33" fmla="*/ 1164 h 1194"/>
                <a:gd name="T34" fmla="*/ 3079 w 3326"/>
                <a:gd name="T35" fmla="*/ 1187 h 1194"/>
                <a:gd name="T36" fmla="*/ 3009 w 3326"/>
                <a:gd name="T37" fmla="*/ 1194 h 1194"/>
                <a:gd name="T38" fmla="*/ 2941 w 3326"/>
                <a:gd name="T39" fmla="*/ 1187 h 1194"/>
                <a:gd name="T40" fmla="*/ 2874 w 3326"/>
                <a:gd name="T41" fmla="*/ 1164 h 1194"/>
                <a:gd name="T42" fmla="*/ 2813 w 3326"/>
                <a:gd name="T43" fmla="*/ 1125 h 1194"/>
                <a:gd name="T44" fmla="*/ 2717 w 3326"/>
                <a:gd name="T45" fmla="*/ 1037 h 1194"/>
                <a:gd name="T46" fmla="*/ 2574 w 3326"/>
                <a:gd name="T47" fmla="*/ 922 h 1194"/>
                <a:gd name="T48" fmla="*/ 2421 w 3326"/>
                <a:gd name="T49" fmla="*/ 828 h 1194"/>
                <a:gd name="T50" fmla="*/ 2260 w 3326"/>
                <a:gd name="T51" fmla="*/ 751 h 1194"/>
                <a:gd name="T52" fmla="*/ 2094 w 3326"/>
                <a:gd name="T53" fmla="*/ 695 h 1194"/>
                <a:gd name="T54" fmla="*/ 1923 w 3326"/>
                <a:gd name="T55" fmla="*/ 657 h 1194"/>
                <a:gd name="T56" fmla="*/ 1750 w 3326"/>
                <a:gd name="T57" fmla="*/ 637 h 1194"/>
                <a:gd name="T58" fmla="*/ 1576 w 3326"/>
                <a:gd name="T59" fmla="*/ 637 h 1194"/>
                <a:gd name="T60" fmla="*/ 1403 w 3326"/>
                <a:gd name="T61" fmla="*/ 657 h 1194"/>
                <a:gd name="T62" fmla="*/ 1232 w 3326"/>
                <a:gd name="T63" fmla="*/ 695 h 1194"/>
                <a:gd name="T64" fmla="*/ 1066 w 3326"/>
                <a:gd name="T65" fmla="*/ 751 h 1194"/>
                <a:gd name="T66" fmla="*/ 905 w 3326"/>
                <a:gd name="T67" fmla="*/ 828 h 1194"/>
                <a:gd name="T68" fmla="*/ 752 w 3326"/>
                <a:gd name="T69" fmla="*/ 922 h 1194"/>
                <a:gd name="T70" fmla="*/ 608 w 3326"/>
                <a:gd name="T71" fmla="*/ 1037 h 1194"/>
                <a:gd name="T72" fmla="*/ 511 w 3326"/>
                <a:gd name="T73" fmla="*/ 1127 h 1194"/>
                <a:gd name="T74" fmla="*/ 445 w 3326"/>
                <a:gd name="T75" fmla="*/ 1167 h 1194"/>
                <a:gd name="T76" fmla="*/ 372 w 3326"/>
                <a:gd name="T77" fmla="*/ 1189 h 1194"/>
                <a:gd name="T78" fmla="*/ 297 w 3326"/>
                <a:gd name="T79" fmla="*/ 1193 h 1194"/>
                <a:gd name="T80" fmla="*/ 224 w 3326"/>
                <a:gd name="T81" fmla="*/ 1179 h 1194"/>
                <a:gd name="T82" fmla="*/ 154 w 3326"/>
                <a:gd name="T83" fmla="*/ 1149 h 1194"/>
                <a:gd name="T84" fmla="*/ 92 w 3326"/>
                <a:gd name="T85" fmla="*/ 1100 h 1194"/>
                <a:gd name="T86" fmla="*/ 44 w 3326"/>
                <a:gd name="T87" fmla="*/ 1038 h 1194"/>
                <a:gd name="T88" fmla="*/ 13 w 3326"/>
                <a:gd name="T89" fmla="*/ 968 h 1194"/>
                <a:gd name="T90" fmla="*/ 0 w 3326"/>
                <a:gd name="T91" fmla="*/ 895 h 1194"/>
                <a:gd name="T92" fmla="*/ 4 w 3326"/>
                <a:gd name="T93" fmla="*/ 820 h 1194"/>
                <a:gd name="T94" fmla="*/ 26 w 3326"/>
                <a:gd name="T95" fmla="*/ 747 h 1194"/>
                <a:gd name="T96" fmla="*/ 65 w 3326"/>
                <a:gd name="T97" fmla="*/ 680 h 1194"/>
                <a:gd name="T98" fmla="*/ 173 w 3326"/>
                <a:gd name="T99" fmla="*/ 574 h 1194"/>
                <a:gd name="T100" fmla="*/ 341 w 3326"/>
                <a:gd name="T101" fmla="*/ 434 h 1194"/>
                <a:gd name="T102" fmla="*/ 519 w 3326"/>
                <a:gd name="T103" fmla="*/ 316 h 1194"/>
                <a:gd name="T104" fmla="*/ 706 w 3326"/>
                <a:gd name="T105" fmla="*/ 215 h 1194"/>
                <a:gd name="T106" fmla="*/ 900 w 3326"/>
                <a:gd name="T107" fmla="*/ 133 h 1194"/>
                <a:gd name="T108" fmla="*/ 1099 w 3326"/>
                <a:gd name="T109" fmla="*/ 72 h 1194"/>
                <a:gd name="T110" fmla="*/ 1302 w 3326"/>
                <a:gd name="T111" fmla="*/ 29 h 1194"/>
                <a:gd name="T112" fmla="*/ 1508 w 3326"/>
                <a:gd name="T113" fmla="*/ 4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26" h="1194">
                  <a:moveTo>
                    <a:pt x="1611" y="0"/>
                  </a:moveTo>
                  <a:lnTo>
                    <a:pt x="1715" y="0"/>
                  </a:lnTo>
                  <a:lnTo>
                    <a:pt x="1818" y="4"/>
                  </a:lnTo>
                  <a:lnTo>
                    <a:pt x="1921" y="14"/>
                  </a:lnTo>
                  <a:lnTo>
                    <a:pt x="2023" y="29"/>
                  </a:lnTo>
                  <a:lnTo>
                    <a:pt x="2125" y="47"/>
                  </a:lnTo>
                  <a:lnTo>
                    <a:pt x="2227" y="72"/>
                  </a:lnTo>
                  <a:lnTo>
                    <a:pt x="2327" y="100"/>
                  </a:lnTo>
                  <a:lnTo>
                    <a:pt x="2426" y="133"/>
                  </a:lnTo>
                  <a:lnTo>
                    <a:pt x="2524" y="172"/>
                  </a:lnTo>
                  <a:lnTo>
                    <a:pt x="2620" y="215"/>
                  </a:lnTo>
                  <a:lnTo>
                    <a:pt x="2714" y="262"/>
                  </a:lnTo>
                  <a:lnTo>
                    <a:pt x="2807" y="316"/>
                  </a:lnTo>
                  <a:lnTo>
                    <a:pt x="2897" y="373"/>
                  </a:lnTo>
                  <a:lnTo>
                    <a:pt x="2985" y="434"/>
                  </a:lnTo>
                  <a:lnTo>
                    <a:pt x="3071" y="502"/>
                  </a:lnTo>
                  <a:lnTo>
                    <a:pt x="3153" y="574"/>
                  </a:lnTo>
                  <a:lnTo>
                    <a:pt x="3234" y="651"/>
                  </a:lnTo>
                  <a:lnTo>
                    <a:pt x="3261" y="680"/>
                  </a:lnTo>
                  <a:lnTo>
                    <a:pt x="3282" y="712"/>
                  </a:lnTo>
                  <a:lnTo>
                    <a:pt x="3299" y="747"/>
                  </a:lnTo>
                  <a:lnTo>
                    <a:pt x="3313" y="783"/>
                  </a:lnTo>
                  <a:lnTo>
                    <a:pt x="3322" y="819"/>
                  </a:lnTo>
                  <a:lnTo>
                    <a:pt x="3326" y="857"/>
                  </a:lnTo>
                  <a:lnTo>
                    <a:pt x="3326" y="895"/>
                  </a:lnTo>
                  <a:lnTo>
                    <a:pt x="3322" y="931"/>
                  </a:lnTo>
                  <a:lnTo>
                    <a:pt x="3313" y="968"/>
                  </a:lnTo>
                  <a:lnTo>
                    <a:pt x="3299" y="1004"/>
                  </a:lnTo>
                  <a:lnTo>
                    <a:pt x="3282" y="1038"/>
                  </a:lnTo>
                  <a:lnTo>
                    <a:pt x="3261" y="1071"/>
                  </a:lnTo>
                  <a:lnTo>
                    <a:pt x="3234" y="1100"/>
                  </a:lnTo>
                  <a:lnTo>
                    <a:pt x="3206" y="1125"/>
                  </a:lnTo>
                  <a:lnTo>
                    <a:pt x="3177" y="1147"/>
                  </a:lnTo>
                  <a:lnTo>
                    <a:pt x="3145" y="1164"/>
                  </a:lnTo>
                  <a:lnTo>
                    <a:pt x="3112" y="1177"/>
                  </a:lnTo>
                  <a:lnTo>
                    <a:pt x="3079" y="1187"/>
                  </a:lnTo>
                  <a:lnTo>
                    <a:pt x="3044" y="1192"/>
                  </a:lnTo>
                  <a:lnTo>
                    <a:pt x="3009" y="1194"/>
                  </a:lnTo>
                  <a:lnTo>
                    <a:pt x="2975" y="1192"/>
                  </a:lnTo>
                  <a:lnTo>
                    <a:pt x="2941" y="1187"/>
                  </a:lnTo>
                  <a:lnTo>
                    <a:pt x="2907" y="1177"/>
                  </a:lnTo>
                  <a:lnTo>
                    <a:pt x="2874" y="1164"/>
                  </a:lnTo>
                  <a:lnTo>
                    <a:pt x="2843" y="1147"/>
                  </a:lnTo>
                  <a:lnTo>
                    <a:pt x="2813" y="1125"/>
                  </a:lnTo>
                  <a:lnTo>
                    <a:pt x="2785" y="1100"/>
                  </a:lnTo>
                  <a:lnTo>
                    <a:pt x="2717" y="1037"/>
                  </a:lnTo>
                  <a:lnTo>
                    <a:pt x="2647" y="978"/>
                  </a:lnTo>
                  <a:lnTo>
                    <a:pt x="2574" y="922"/>
                  </a:lnTo>
                  <a:lnTo>
                    <a:pt x="2498" y="873"/>
                  </a:lnTo>
                  <a:lnTo>
                    <a:pt x="2421" y="828"/>
                  </a:lnTo>
                  <a:lnTo>
                    <a:pt x="2342" y="787"/>
                  </a:lnTo>
                  <a:lnTo>
                    <a:pt x="2260" y="751"/>
                  </a:lnTo>
                  <a:lnTo>
                    <a:pt x="2178" y="720"/>
                  </a:lnTo>
                  <a:lnTo>
                    <a:pt x="2094" y="695"/>
                  </a:lnTo>
                  <a:lnTo>
                    <a:pt x="2009" y="673"/>
                  </a:lnTo>
                  <a:lnTo>
                    <a:pt x="1923" y="657"/>
                  </a:lnTo>
                  <a:lnTo>
                    <a:pt x="1837" y="644"/>
                  </a:lnTo>
                  <a:lnTo>
                    <a:pt x="1750" y="637"/>
                  </a:lnTo>
                  <a:lnTo>
                    <a:pt x="1663" y="635"/>
                  </a:lnTo>
                  <a:lnTo>
                    <a:pt x="1576" y="637"/>
                  </a:lnTo>
                  <a:lnTo>
                    <a:pt x="1489" y="644"/>
                  </a:lnTo>
                  <a:lnTo>
                    <a:pt x="1403" y="657"/>
                  </a:lnTo>
                  <a:lnTo>
                    <a:pt x="1317" y="673"/>
                  </a:lnTo>
                  <a:lnTo>
                    <a:pt x="1232" y="695"/>
                  </a:lnTo>
                  <a:lnTo>
                    <a:pt x="1149" y="720"/>
                  </a:lnTo>
                  <a:lnTo>
                    <a:pt x="1066" y="751"/>
                  </a:lnTo>
                  <a:lnTo>
                    <a:pt x="984" y="787"/>
                  </a:lnTo>
                  <a:lnTo>
                    <a:pt x="905" y="828"/>
                  </a:lnTo>
                  <a:lnTo>
                    <a:pt x="828" y="873"/>
                  </a:lnTo>
                  <a:lnTo>
                    <a:pt x="752" y="922"/>
                  </a:lnTo>
                  <a:lnTo>
                    <a:pt x="679" y="978"/>
                  </a:lnTo>
                  <a:lnTo>
                    <a:pt x="608" y="1037"/>
                  </a:lnTo>
                  <a:lnTo>
                    <a:pt x="541" y="1100"/>
                  </a:lnTo>
                  <a:lnTo>
                    <a:pt x="511" y="1127"/>
                  </a:lnTo>
                  <a:lnTo>
                    <a:pt x="478" y="1150"/>
                  </a:lnTo>
                  <a:lnTo>
                    <a:pt x="445" y="1167"/>
                  </a:lnTo>
                  <a:lnTo>
                    <a:pt x="409" y="1180"/>
                  </a:lnTo>
                  <a:lnTo>
                    <a:pt x="372" y="1189"/>
                  </a:lnTo>
                  <a:lnTo>
                    <a:pt x="335" y="1193"/>
                  </a:lnTo>
                  <a:lnTo>
                    <a:pt x="297" y="1193"/>
                  </a:lnTo>
                  <a:lnTo>
                    <a:pt x="261" y="1189"/>
                  </a:lnTo>
                  <a:lnTo>
                    <a:pt x="224" y="1179"/>
                  </a:lnTo>
                  <a:lnTo>
                    <a:pt x="188" y="1166"/>
                  </a:lnTo>
                  <a:lnTo>
                    <a:pt x="154" y="1149"/>
                  </a:lnTo>
                  <a:lnTo>
                    <a:pt x="122" y="1127"/>
                  </a:lnTo>
                  <a:lnTo>
                    <a:pt x="92" y="1100"/>
                  </a:lnTo>
                  <a:lnTo>
                    <a:pt x="65" y="1071"/>
                  </a:lnTo>
                  <a:lnTo>
                    <a:pt x="44" y="1038"/>
                  </a:lnTo>
                  <a:lnTo>
                    <a:pt x="26" y="1004"/>
                  </a:lnTo>
                  <a:lnTo>
                    <a:pt x="13" y="968"/>
                  </a:lnTo>
                  <a:lnTo>
                    <a:pt x="4" y="931"/>
                  </a:lnTo>
                  <a:lnTo>
                    <a:pt x="0" y="895"/>
                  </a:lnTo>
                  <a:lnTo>
                    <a:pt x="0" y="857"/>
                  </a:lnTo>
                  <a:lnTo>
                    <a:pt x="4" y="820"/>
                  </a:lnTo>
                  <a:lnTo>
                    <a:pt x="13" y="783"/>
                  </a:lnTo>
                  <a:lnTo>
                    <a:pt x="26" y="747"/>
                  </a:lnTo>
                  <a:lnTo>
                    <a:pt x="44" y="713"/>
                  </a:lnTo>
                  <a:lnTo>
                    <a:pt x="65" y="680"/>
                  </a:lnTo>
                  <a:lnTo>
                    <a:pt x="92" y="651"/>
                  </a:lnTo>
                  <a:lnTo>
                    <a:pt x="173" y="574"/>
                  </a:lnTo>
                  <a:lnTo>
                    <a:pt x="255" y="502"/>
                  </a:lnTo>
                  <a:lnTo>
                    <a:pt x="341" y="434"/>
                  </a:lnTo>
                  <a:lnTo>
                    <a:pt x="429" y="373"/>
                  </a:lnTo>
                  <a:lnTo>
                    <a:pt x="519" y="316"/>
                  </a:lnTo>
                  <a:lnTo>
                    <a:pt x="612" y="262"/>
                  </a:lnTo>
                  <a:lnTo>
                    <a:pt x="706" y="215"/>
                  </a:lnTo>
                  <a:lnTo>
                    <a:pt x="802" y="172"/>
                  </a:lnTo>
                  <a:lnTo>
                    <a:pt x="900" y="133"/>
                  </a:lnTo>
                  <a:lnTo>
                    <a:pt x="999" y="100"/>
                  </a:lnTo>
                  <a:lnTo>
                    <a:pt x="1099" y="72"/>
                  </a:lnTo>
                  <a:lnTo>
                    <a:pt x="1201" y="47"/>
                  </a:lnTo>
                  <a:lnTo>
                    <a:pt x="1302" y="29"/>
                  </a:lnTo>
                  <a:lnTo>
                    <a:pt x="1405" y="14"/>
                  </a:lnTo>
                  <a:lnTo>
                    <a:pt x="1508" y="4"/>
                  </a:lnTo>
                  <a:lnTo>
                    <a:pt x="16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86" name="Freeform 39"/>
            <p:cNvSpPr>
              <a:spLocks/>
            </p:cNvSpPr>
            <p:nvPr/>
          </p:nvSpPr>
          <p:spPr bwMode="auto">
            <a:xfrm>
              <a:off x="5483225" y="4933950"/>
              <a:ext cx="1049338" cy="484188"/>
            </a:xfrm>
            <a:custGeom>
              <a:avLst/>
              <a:gdLst>
                <a:gd name="T0" fmla="*/ 1108 w 1981"/>
                <a:gd name="T1" fmla="*/ 5 h 915"/>
                <a:gd name="T2" fmla="*/ 1262 w 1981"/>
                <a:gd name="T3" fmla="*/ 29 h 915"/>
                <a:gd name="T4" fmla="*/ 1414 w 1981"/>
                <a:gd name="T5" fmla="*/ 72 h 915"/>
                <a:gd name="T6" fmla="*/ 1560 w 1981"/>
                <a:gd name="T7" fmla="*/ 133 h 915"/>
                <a:gd name="T8" fmla="*/ 1698 w 1981"/>
                <a:gd name="T9" fmla="*/ 214 h 915"/>
                <a:gd name="T10" fmla="*/ 1827 w 1981"/>
                <a:gd name="T11" fmla="*/ 315 h 915"/>
                <a:gd name="T12" fmla="*/ 1915 w 1981"/>
                <a:gd name="T13" fmla="*/ 402 h 915"/>
                <a:gd name="T14" fmla="*/ 1954 w 1981"/>
                <a:gd name="T15" fmla="*/ 468 h 915"/>
                <a:gd name="T16" fmla="*/ 1977 w 1981"/>
                <a:gd name="T17" fmla="*/ 540 h 915"/>
                <a:gd name="T18" fmla="*/ 1981 w 1981"/>
                <a:gd name="T19" fmla="*/ 616 h 915"/>
                <a:gd name="T20" fmla="*/ 1967 w 1981"/>
                <a:gd name="T21" fmla="*/ 690 h 915"/>
                <a:gd name="T22" fmla="*/ 1937 w 1981"/>
                <a:gd name="T23" fmla="*/ 759 h 915"/>
                <a:gd name="T24" fmla="*/ 1889 w 1981"/>
                <a:gd name="T25" fmla="*/ 822 h 915"/>
                <a:gd name="T26" fmla="*/ 1826 w 1981"/>
                <a:gd name="T27" fmla="*/ 871 h 915"/>
                <a:gd name="T28" fmla="*/ 1757 w 1981"/>
                <a:gd name="T29" fmla="*/ 902 h 915"/>
                <a:gd name="T30" fmla="*/ 1683 w 1981"/>
                <a:gd name="T31" fmla="*/ 915 h 915"/>
                <a:gd name="T32" fmla="*/ 1609 w 1981"/>
                <a:gd name="T33" fmla="*/ 910 h 915"/>
                <a:gd name="T34" fmla="*/ 1536 w 1981"/>
                <a:gd name="T35" fmla="*/ 888 h 915"/>
                <a:gd name="T36" fmla="*/ 1470 w 1981"/>
                <a:gd name="T37" fmla="*/ 848 h 915"/>
                <a:gd name="T38" fmla="*/ 1397 w 1981"/>
                <a:gd name="T39" fmla="*/ 783 h 915"/>
                <a:gd name="T40" fmla="*/ 1304 w 1981"/>
                <a:gd name="T41" fmla="*/ 718 h 915"/>
                <a:gd name="T42" fmla="*/ 1204 w 1981"/>
                <a:gd name="T43" fmla="*/ 672 h 915"/>
                <a:gd name="T44" fmla="*/ 1099 w 1981"/>
                <a:gd name="T45" fmla="*/ 644 h 915"/>
                <a:gd name="T46" fmla="*/ 991 w 1981"/>
                <a:gd name="T47" fmla="*/ 635 h 915"/>
                <a:gd name="T48" fmla="*/ 883 w 1981"/>
                <a:gd name="T49" fmla="*/ 644 h 915"/>
                <a:gd name="T50" fmla="*/ 778 w 1981"/>
                <a:gd name="T51" fmla="*/ 672 h 915"/>
                <a:gd name="T52" fmla="*/ 677 w 1981"/>
                <a:gd name="T53" fmla="*/ 718 h 915"/>
                <a:gd name="T54" fmla="*/ 585 w 1981"/>
                <a:gd name="T55" fmla="*/ 783 h 915"/>
                <a:gd name="T56" fmla="*/ 514 w 1981"/>
                <a:gd name="T57" fmla="*/ 846 h 915"/>
                <a:gd name="T58" fmla="*/ 453 w 1981"/>
                <a:gd name="T59" fmla="*/ 884 h 915"/>
                <a:gd name="T60" fmla="*/ 387 w 1981"/>
                <a:gd name="T61" fmla="*/ 908 h 915"/>
                <a:gd name="T62" fmla="*/ 318 w 1981"/>
                <a:gd name="T63" fmla="*/ 915 h 915"/>
                <a:gd name="T64" fmla="*/ 249 w 1981"/>
                <a:gd name="T65" fmla="*/ 908 h 915"/>
                <a:gd name="T66" fmla="*/ 182 w 1981"/>
                <a:gd name="T67" fmla="*/ 884 h 915"/>
                <a:gd name="T68" fmla="*/ 121 w 1981"/>
                <a:gd name="T69" fmla="*/ 846 h 915"/>
                <a:gd name="T70" fmla="*/ 67 w 1981"/>
                <a:gd name="T71" fmla="*/ 791 h 915"/>
                <a:gd name="T72" fmla="*/ 27 w 1981"/>
                <a:gd name="T73" fmla="*/ 725 h 915"/>
                <a:gd name="T74" fmla="*/ 5 w 1981"/>
                <a:gd name="T75" fmla="*/ 653 h 915"/>
                <a:gd name="T76" fmla="*/ 0 w 1981"/>
                <a:gd name="T77" fmla="*/ 578 h 915"/>
                <a:gd name="T78" fmla="*/ 14 w 1981"/>
                <a:gd name="T79" fmla="*/ 503 h 915"/>
                <a:gd name="T80" fmla="*/ 44 w 1981"/>
                <a:gd name="T81" fmla="*/ 433 h 915"/>
                <a:gd name="T82" fmla="*/ 93 w 1981"/>
                <a:gd name="T83" fmla="*/ 371 h 915"/>
                <a:gd name="T84" fmla="*/ 218 w 1981"/>
                <a:gd name="T85" fmla="*/ 262 h 915"/>
                <a:gd name="T86" fmla="*/ 352 w 1981"/>
                <a:gd name="T87" fmla="*/ 171 h 915"/>
                <a:gd name="T88" fmla="*/ 495 w 1981"/>
                <a:gd name="T89" fmla="*/ 100 h 915"/>
                <a:gd name="T90" fmla="*/ 643 w 1981"/>
                <a:gd name="T91" fmla="*/ 48 h 915"/>
                <a:gd name="T92" fmla="*/ 796 w 1981"/>
                <a:gd name="T93" fmla="*/ 14 h 915"/>
                <a:gd name="T94" fmla="*/ 952 w 1981"/>
                <a:gd name="T95" fmla="*/ 0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81" h="915">
                  <a:moveTo>
                    <a:pt x="1030" y="0"/>
                  </a:moveTo>
                  <a:lnTo>
                    <a:pt x="1108" y="5"/>
                  </a:lnTo>
                  <a:lnTo>
                    <a:pt x="1186" y="14"/>
                  </a:lnTo>
                  <a:lnTo>
                    <a:pt x="1262" y="29"/>
                  </a:lnTo>
                  <a:lnTo>
                    <a:pt x="1338" y="48"/>
                  </a:lnTo>
                  <a:lnTo>
                    <a:pt x="1414" y="72"/>
                  </a:lnTo>
                  <a:lnTo>
                    <a:pt x="1487" y="100"/>
                  </a:lnTo>
                  <a:lnTo>
                    <a:pt x="1560" y="133"/>
                  </a:lnTo>
                  <a:lnTo>
                    <a:pt x="1629" y="171"/>
                  </a:lnTo>
                  <a:lnTo>
                    <a:pt x="1698" y="214"/>
                  </a:lnTo>
                  <a:lnTo>
                    <a:pt x="1764" y="262"/>
                  </a:lnTo>
                  <a:lnTo>
                    <a:pt x="1827" y="315"/>
                  </a:lnTo>
                  <a:lnTo>
                    <a:pt x="1889" y="371"/>
                  </a:lnTo>
                  <a:lnTo>
                    <a:pt x="1915" y="402"/>
                  </a:lnTo>
                  <a:lnTo>
                    <a:pt x="1937" y="433"/>
                  </a:lnTo>
                  <a:lnTo>
                    <a:pt x="1954" y="468"/>
                  </a:lnTo>
                  <a:lnTo>
                    <a:pt x="1967" y="503"/>
                  </a:lnTo>
                  <a:lnTo>
                    <a:pt x="1977" y="540"/>
                  </a:lnTo>
                  <a:lnTo>
                    <a:pt x="1981" y="578"/>
                  </a:lnTo>
                  <a:lnTo>
                    <a:pt x="1981" y="616"/>
                  </a:lnTo>
                  <a:lnTo>
                    <a:pt x="1977" y="653"/>
                  </a:lnTo>
                  <a:lnTo>
                    <a:pt x="1967" y="690"/>
                  </a:lnTo>
                  <a:lnTo>
                    <a:pt x="1954" y="725"/>
                  </a:lnTo>
                  <a:lnTo>
                    <a:pt x="1937" y="759"/>
                  </a:lnTo>
                  <a:lnTo>
                    <a:pt x="1915" y="792"/>
                  </a:lnTo>
                  <a:lnTo>
                    <a:pt x="1889" y="822"/>
                  </a:lnTo>
                  <a:lnTo>
                    <a:pt x="1859" y="848"/>
                  </a:lnTo>
                  <a:lnTo>
                    <a:pt x="1826" y="871"/>
                  </a:lnTo>
                  <a:lnTo>
                    <a:pt x="1793" y="888"/>
                  </a:lnTo>
                  <a:lnTo>
                    <a:pt x="1757" y="902"/>
                  </a:lnTo>
                  <a:lnTo>
                    <a:pt x="1720" y="910"/>
                  </a:lnTo>
                  <a:lnTo>
                    <a:pt x="1683" y="915"/>
                  </a:lnTo>
                  <a:lnTo>
                    <a:pt x="1646" y="915"/>
                  </a:lnTo>
                  <a:lnTo>
                    <a:pt x="1609" y="910"/>
                  </a:lnTo>
                  <a:lnTo>
                    <a:pt x="1572" y="902"/>
                  </a:lnTo>
                  <a:lnTo>
                    <a:pt x="1536" y="888"/>
                  </a:lnTo>
                  <a:lnTo>
                    <a:pt x="1502" y="871"/>
                  </a:lnTo>
                  <a:lnTo>
                    <a:pt x="1470" y="848"/>
                  </a:lnTo>
                  <a:lnTo>
                    <a:pt x="1440" y="822"/>
                  </a:lnTo>
                  <a:lnTo>
                    <a:pt x="1397" y="783"/>
                  </a:lnTo>
                  <a:lnTo>
                    <a:pt x="1352" y="748"/>
                  </a:lnTo>
                  <a:lnTo>
                    <a:pt x="1304" y="718"/>
                  </a:lnTo>
                  <a:lnTo>
                    <a:pt x="1255" y="693"/>
                  </a:lnTo>
                  <a:lnTo>
                    <a:pt x="1204" y="672"/>
                  </a:lnTo>
                  <a:lnTo>
                    <a:pt x="1152" y="656"/>
                  </a:lnTo>
                  <a:lnTo>
                    <a:pt x="1099" y="644"/>
                  </a:lnTo>
                  <a:lnTo>
                    <a:pt x="1045" y="637"/>
                  </a:lnTo>
                  <a:lnTo>
                    <a:pt x="991" y="635"/>
                  </a:lnTo>
                  <a:lnTo>
                    <a:pt x="936" y="637"/>
                  </a:lnTo>
                  <a:lnTo>
                    <a:pt x="883" y="644"/>
                  </a:lnTo>
                  <a:lnTo>
                    <a:pt x="830" y="656"/>
                  </a:lnTo>
                  <a:lnTo>
                    <a:pt x="778" y="672"/>
                  </a:lnTo>
                  <a:lnTo>
                    <a:pt x="727" y="693"/>
                  </a:lnTo>
                  <a:lnTo>
                    <a:pt x="677" y="718"/>
                  </a:lnTo>
                  <a:lnTo>
                    <a:pt x="630" y="748"/>
                  </a:lnTo>
                  <a:lnTo>
                    <a:pt x="585" y="783"/>
                  </a:lnTo>
                  <a:lnTo>
                    <a:pt x="542" y="822"/>
                  </a:lnTo>
                  <a:lnTo>
                    <a:pt x="514" y="846"/>
                  </a:lnTo>
                  <a:lnTo>
                    <a:pt x="485" y="868"/>
                  </a:lnTo>
                  <a:lnTo>
                    <a:pt x="453" y="884"/>
                  </a:lnTo>
                  <a:lnTo>
                    <a:pt x="420" y="898"/>
                  </a:lnTo>
                  <a:lnTo>
                    <a:pt x="387" y="908"/>
                  </a:lnTo>
                  <a:lnTo>
                    <a:pt x="353" y="913"/>
                  </a:lnTo>
                  <a:lnTo>
                    <a:pt x="318" y="915"/>
                  </a:lnTo>
                  <a:lnTo>
                    <a:pt x="283" y="913"/>
                  </a:lnTo>
                  <a:lnTo>
                    <a:pt x="249" y="908"/>
                  </a:lnTo>
                  <a:lnTo>
                    <a:pt x="215" y="898"/>
                  </a:lnTo>
                  <a:lnTo>
                    <a:pt x="182" y="884"/>
                  </a:lnTo>
                  <a:lnTo>
                    <a:pt x="151" y="867"/>
                  </a:lnTo>
                  <a:lnTo>
                    <a:pt x="121" y="846"/>
                  </a:lnTo>
                  <a:lnTo>
                    <a:pt x="93" y="821"/>
                  </a:lnTo>
                  <a:lnTo>
                    <a:pt x="67" y="791"/>
                  </a:lnTo>
                  <a:lnTo>
                    <a:pt x="44" y="759"/>
                  </a:lnTo>
                  <a:lnTo>
                    <a:pt x="27" y="725"/>
                  </a:lnTo>
                  <a:lnTo>
                    <a:pt x="14" y="690"/>
                  </a:lnTo>
                  <a:lnTo>
                    <a:pt x="5" y="653"/>
                  </a:lnTo>
                  <a:lnTo>
                    <a:pt x="0" y="616"/>
                  </a:lnTo>
                  <a:lnTo>
                    <a:pt x="0" y="578"/>
                  </a:lnTo>
                  <a:lnTo>
                    <a:pt x="5" y="540"/>
                  </a:lnTo>
                  <a:lnTo>
                    <a:pt x="14" y="503"/>
                  </a:lnTo>
                  <a:lnTo>
                    <a:pt x="27" y="468"/>
                  </a:lnTo>
                  <a:lnTo>
                    <a:pt x="44" y="433"/>
                  </a:lnTo>
                  <a:lnTo>
                    <a:pt x="67" y="402"/>
                  </a:lnTo>
                  <a:lnTo>
                    <a:pt x="93" y="371"/>
                  </a:lnTo>
                  <a:lnTo>
                    <a:pt x="154" y="315"/>
                  </a:lnTo>
                  <a:lnTo>
                    <a:pt x="218" y="262"/>
                  </a:lnTo>
                  <a:lnTo>
                    <a:pt x="283" y="214"/>
                  </a:lnTo>
                  <a:lnTo>
                    <a:pt x="352" y="171"/>
                  </a:lnTo>
                  <a:lnTo>
                    <a:pt x="422" y="133"/>
                  </a:lnTo>
                  <a:lnTo>
                    <a:pt x="495" y="100"/>
                  </a:lnTo>
                  <a:lnTo>
                    <a:pt x="569" y="72"/>
                  </a:lnTo>
                  <a:lnTo>
                    <a:pt x="643" y="48"/>
                  </a:lnTo>
                  <a:lnTo>
                    <a:pt x="720" y="29"/>
                  </a:lnTo>
                  <a:lnTo>
                    <a:pt x="796" y="14"/>
                  </a:lnTo>
                  <a:lnTo>
                    <a:pt x="874" y="5"/>
                  </a:lnTo>
                  <a:lnTo>
                    <a:pt x="952" y="0"/>
                  </a:lnTo>
                  <a:lnTo>
                    <a:pt x="10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30176747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7421921" y="276820"/>
            <a:ext cx="3472425"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Smart Art B</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8" name="Rectangle 17"/>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19" name="Group 18"/>
          <p:cNvGrpSpPr/>
          <p:nvPr/>
        </p:nvGrpSpPr>
        <p:grpSpPr>
          <a:xfrm>
            <a:off x="17206106" y="-1"/>
            <a:ext cx="1081894" cy="1081895"/>
            <a:chOff x="17206106" y="-1"/>
            <a:chExt cx="1081894" cy="1081895"/>
          </a:xfrm>
        </p:grpSpPr>
        <p:sp>
          <p:nvSpPr>
            <p:cNvPr id="20" name="Isosceles Triangle 19"/>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20"/>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aphicFrame>
        <p:nvGraphicFramePr>
          <p:cNvPr id="76" name="Diagram 75"/>
          <p:cNvGraphicFramePr/>
          <p:nvPr>
            <p:extLst>
              <p:ext uri="{D42A27DB-BD31-4B8C-83A1-F6EECF244321}">
                <p14:modId xmlns:p14="http://schemas.microsoft.com/office/powerpoint/2010/main" val="168268421"/>
              </p:ext>
            </p:extLst>
          </p:nvPr>
        </p:nvGraphicFramePr>
        <p:xfrm>
          <a:off x="3120765" y="2747482"/>
          <a:ext cx="11944869" cy="45626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8" name="Freeform 162"/>
          <p:cNvSpPr>
            <a:spLocks noEditPoints="1"/>
          </p:cNvSpPr>
          <p:nvPr/>
        </p:nvSpPr>
        <p:spPr bwMode="auto">
          <a:xfrm>
            <a:off x="4024059" y="4725171"/>
            <a:ext cx="540624" cy="473298"/>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99" name="Group 98"/>
          <p:cNvGrpSpPr/>
          <p:nvPr/>
        </p:nvGrpSpPr>
        <p:grpSpPr>
          <a:xfrm>
            <a:off x="7160223" y="4763271"/>
            <a:ext cx="561495" cy="552070"/>
            <a:chOff x="13176250" y="682625"/>
            <a:chExt cx="1323975" cy="1301750"/>
          </a:xfrm>
          <a:solidFill>
            <a:schemeClr val="accent3"/>
          </a:solidFill>
        </p:grpSpPr>
        <p:sp>
          <p:nvSpPr>
            <p:cNvPr id="100" name="Freeform 23"/>
            <p:cNvSpPr>
              <a:spLocks/>
            </p:cNvSpPr>
            <p:nvPr/>
          </p:nvSpPr>
          <p:spPr bwMode="auto">
            <a:xfrm>
              <a:off x="13176250" y="895350"/>
              <a:ext cx="1323975" cy="1089025"/>
            </a:xfrm>
            <a:custGeom>
              <a:avLst/>
              <a:gdLst>
                <a:gd name="T0" fmla="*/ 384 w 3338"/>
                <a:gd name="T1" fmla="*/ 11 h 2744"/>
                <a:gd name="T2" fmla="*/ 788 w 3338"/>
                <a:gd name="T3" fmla="*/ 403 h 2744"/>
                <a:gd name="T4" fmla="*/ 2930 w 3338"/>
                <a:gd name="T5" fmla="*/ 23 h 2744"/>
                <a:gd name="T6" fmla="*/ 3004 w 3338"/>
                <a:gd name="T7" fmla="*/ 0 h 2744"/>
                <a:gd name="T8" fmla="*/ 3077 w 3338"/>
                <a:gd name="T9" fmla="*/ 23 h 2744"/>
                <a:gd name="T10" fmla="*/ 3127 w 3338"/>
                <a:gd name="T11" fmla="*/ 84 h 2744"/>
                <a:gd name="T12" fmla="*/ 3135 w 3338"/>
                <a:gd name="T13" fmla="*/ 161 h 2744"/>
                <a:gd name="T14" fmla="*/ 3097 w 3338"/>
                <a:gd name="T15" fmla="*/ 228 h 2744"/>
                <a:gd name="T16" fmla="*/ 3203 w 3338"/>
                <a:gd name="T17" fmla="*/ 1205 h 2744"/>
                <a:gd name="T18" fmla="*/ 3277 w 3338"/>
                <a:gd name="T19" fmla="*/ 1227 h 2744"/>
                <a:gd name="T20" fmla="*/ 3327 w 3338"/>
                <a:gd name="T21" fmla="*/ 1289 h 2744"/>
                <a:gd name="T22" fmla="*/ 3335 w 3338"/>
                <a:gd name="T23" fmla="*/ 1365 h 2744"/>
                <a:gd name="T24" fmla="*/ 3298 w 3338"/>
                <a:gd name="T25" fmla="*/ 1433 h 2744"/>
                <a:gd name="T26" fmla="*/ 3230 w 3338"/>
                <a:gd name="T27" fmla="*/ 1470 h 2744"/>
                <a:gd name="T28" fmla="*/ 2735 w 3338"/>
                <a:gd name="T29" fmla="*/ 1560 h 2744"/>
                <a:gd name="T30" fmla="*/ 2701 w 3338"/>
                <a:gd name="T31" fmla="*/ 1803 h 2744"/>
                <a:gd name="T32" fmla="*/ 2630 w 3338"/>
                <a:gd name="T33" fmla="*/ 2015 h 2744"/>
                <a:gd name="T34" fmla="*/ 3048 w 3338"/>
                <a:gd name="T35" fmla="*/ 2537 h 2744"/>
                <a:gd name="T36" fmla="*/ 3070 w 3338"/>
                <a:gd name="T37" fmla="*/ 2611 h 2744"/>
                <a:gd name="T38" fmla="*/ 3048 w 3338"/>
                <a:gd name="T39" fmla="*/ 2684 h 2744"/>
                <a:gd name="T40" fmla="*/ 2988 w 3338"/>
                <a:gd name="T41" fmla="*/ 2734 h 2744"/>
                <a:gd name="T42" fmla="*/ 2910 w 3338"/>
                <a:gd name="T43" fmla="*/ 2741 h 2744"/>
                <a:gd name="T44" fmla="*/ 2843 w 3338"/>
                <a:gd name="T45" fmla="*/ 2705 h 2744"/>
                <a:gd name="T46" fmla="*/ 2411 w 3338"/>
                <a:gd name="T47" fmla="*/ 2309 h 2744"/>
                <a:gd name="T48" fmla="*/ 2374 w 3338"/>
                <a:gd name="T49" fmla="*/ 2337 h 2744"/>
                <a:gd name="T50" fmla="*/ 2311 w 3338"/>
                <a:gd name="T51" fmla="*/ 2379 h 2744"/>
                <a:gd name="T52" fmla="*/ 2139 w 3338"/>
                <a:gd name="T53" fmla="*/ 2472 h 2744"/>
                <a:gd name="T54" fmla="*/ 2005 w 3338"/>
                <a:gd name="T55" fmla="*/ 2517 h 2744"/>
                <a:gd name="T56" fmla="*/ 1802 w 3338"/>
                <a:gd name="T57" fmla="*/ 2543 h 2744"/>
                <a:gd name="T58" fmla="*/ 1535 w 3338"/>
                <a:gd name="T59" fmla="*/ 2543 h 2744"/>
                <a:gd name="T60" fmla="*/ 1324 w 3338"/>
                <a:gd name="T61" fmla="*/ 2515 h 2744"/>
                <a:gd name="T62" fmla="*/ 1182 w 3338"/>
                <a:gd name="T63" fmla="*/ 2466 h 2744"/>
                <a:gd name="T64" fmla="*/ 1004 w 3338"/>
                <a:gd name="T65" fmla="*/ 2365 h 2744"/>
                <a:gd name="T66" fmla="*/ 931 w 3338"/>
                <a:gd name="T67" fmla="*/ 2312 h 2744"/>
                <a:gd name="T68" fmla="*/ 501 w 3338"/>
                <a:gd name="T69" fmla="*/ 2700 h 2744"/>
                <a:gd name="T70" fmla="*/ 429 w 3338"/>
                <a:gd name="T71" fmla="*/ 2741 h 2744"/>
                <a:gd name="T72" fmla="*/ 353 w 3338"/>
                <a:gd name="T73" fmla="*/ 2736 h 2744"/>
                <a:gd name="T74" fmla="*/ 293 w 3338"/>
                <a:gd name="T75" fmla="*/ 2690 h 2744"/>
                <a:gd name="T76" fmla="*/ 268 w 3338"/>
                <a:gd name="T77" fmla="*/ 2618 h 2744"/>
                <a:gd name="T78" fmla="*/ 285 w 3338"/>
                <a:gd name="T79" fmla="*/ 2542 h 2744"/>
                <a:gd name="T80" fmla="*/ 693 w 3338"/>
                <a:gd name="T81" fmla="*/ 1985 h 2744"/>
                <a:gd name="T82" fmla="*/ 631 w 3338"/>
                <a:gd name="T83" fmla="*/ 1784 h 2744"/>
                <a:gd name="T84" fmla="*/ 603 w 3338"/>
                <a:gd name="T85" fmla="*/ 1555 h 2744"/>
                <a:gd name="T86" fmla="*/ 107 w 3338"/>
                <a:gd name="T87" fmla="*/ 1470 h 2744"/>
                <a:gd name="T88" fmla="*/ 40 w 3338"/>
                <a:gd name="T89" fmla="*/ 1433 h 2744"/>
                <a:gd name="T90" fmla="*/ 2 w 3338"/>
                <a:gd name="T91" fmla="*/ 1365 h 2744"/>
                <a:gd name="T92" fmla="*/ 10 w 3338"/>
                <a:gd name="T93" fmla="*/ 1289 h 2744"/>
                <a:gd name="T94" fmla="*/ 60 w 3338"/>
                <a:gd name="T95" fmla="*/ 1227 h 2744"/>
                <a:gd name="T96" fmla="*/ 133 w 3338"/>
                <a:gd name="T97" fmla="*/ 1205 h 2744"/>
                <a:gd name="T98" fmla="*/ 240 w 3338"/>
                <a:gd name="T99" fmla="*/ 228 h 2744"/>
                <a:gd name="T100" fmla="*/ 203 w 3338"/>
                <a:gd name="T101" fmla="*/ 161 h 2744"/>
                <a:gd name="T102" fmla="*/ 210 w 3338"/>
                <a:gd name="T103" fmla="*/ 84 h 2744"/>
                <a:gd name="T104" fmla="*/ 261 w 3338"/>
                <a:gd name="T105" fmla="*/ 23 h 2744"/>
                <a:gd name="T106" fmla="*/ 334 w 3338"/>
                <a:gd name="T107" fmla="*/ 0 h 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338" h="2744">
                  <a:moveTo>
                    <a:pt x="334" y="0"/>
                  </a:moveTo>
                  <a:lnTo>
                    <a:pt x="360" y="3"/>
                  </a:lnTo>
                  <a:lnTo>
                    <a:pt x="384" y="11"/>
                  </a:lnTo>
                  <a:lnTo>
                    <a:pt x="407" y="23"/>
                  </a:lnTo>
                  <a:lnTo>
                    <a:pt x="428" y="40"/>
                  </a:lnTo>
                  <a:lnTo>
                    <a:pt x="788" y="403"/>
                  </a:lnTo>
                  <a:lnTo>
                    <a:pt x="2549" y="403"/>
                  </a:lnTo>
                  <a:lnTo>
                    <a:pt x="2910" y="40"/>
                  </a:lnTo>
                  <a:lnTo>
                    <a:pt x="2930" y="23"/>
                  </a:lnTo>
                  <a:lnTo>
                    <a:pt x="2953" y="11"/>
                  </a:lnTo>
                  <a:lnTo>
                    <a:pt x="2977" y="3"/>
                  </a:lnTo>
                  <a:lnTo>
                    <a:pt x="3004" y="0"/>
                  </a:lnTo>
                  <a:lnTo>
                    <a:pt x="3030" y="3"/>
                  </a:lnTo>
                  <a:lnTo>
                    <a:pt x="3054" y="11"/>
                  </a:lnTo>
                  <a:lnTo>
                    <a:pt x="3077" y="23"/>
                  </a:lnTo>
                  <a:lnTo>
                    <a:pt x="3097" y="40"/>
                  </a:lnTo>
                  <a:lnTo>
                    <a:pt x="3115" y="61"/>
                  </a:lnTo>
                  <a:lnTo>
                    <a:pt x="3127" y="84"/>
                  </a:lnTo>
                  <a:lnTo>
                    <a:pt x="3135" y="109"/>
                  </a:lnTo>
                  <a:lnTo>
                    <a:pt x="3137" y="134"/>
                  </a:lnTo>
                  <a:lnTo>
                    <a:pt x="3135" y="161"/>
                  </a:lnTo>
                  <a:lnTo>
                    <a:pt x="3127" y="185"/>
                  </a:lnTo>
                  <a:lnTo>
                    <a:pt x="3115" y="208"/>
                  </a:lnTo>
                  <a:lnTo>
                    <a:pt x="3097" y="228"/>
                  </a:lnTo>
                  <a:lnTo>
                    <a:pt x="2737" y="590"/>
                  </a:lnTo>
                  <a:lnTo>
                    <a:pt x="2737" y="1205"/>
                  </a:lnTo>
                  <a:lnTo>
                    <a:pt x="3203" y="1205"/>
                  </a:lnTo>
                  <a:lnTo>
                    <a:pt x="3230" y="1208"/>
                  </a:lnTo>
                  <a:lnTo>
                    <a:pt x="3254" y="1215"/>
                  </a:lnTo>
                  <a:lnTo>
                    <a:pt x="3277" y="1227"/>
                  </a:lnTo>
                  <a:lnTo>
                    <a:pt x="3298" y="1245"/>
                  </a:lnTo>
                  <a:lnTo>
                    <a:pt x="3315" y="1265"/>
                  </a:lnTo>
                  <a:lnTo>
                    <a:pt x="3327" y="1289"/>
                  </a:lnTo>
                  <a:lnTo>
                    <a:pt x="3335" y="1313"/>
                  </a:lnTo>
                  <a:lnTo>
                    <a:pt x="3338" y="1339"/>
                  </a:lnTo>
                  <a:lnTo>
                    <a:pt x="3335" y="1365"/>
                  </a:lnTo>
                  <a:lnTo>
                    <a:pt x="3327" y="1390"/>
                  </a:lnTo>
                  <a:lnTo>
                    <a:pt x="3315" y="1412"/>
                  </a:lnTo>
                  <a:lnTo>
                    <a:pt x="3298" y="1433"/>
                  </a:lnTo>
                  <a:lnTo>
                    <a:pt x="3277" y="1451"/>
                  </a:lnTo>
                  <a:lnTo>
                    <a:pt x="3254" y="1463"/>
                  </a:lnTo>
                  <a:lnTo>
                    <a:pt x="3230" y="1470"/>
                  </a:lnTo>
                  <a:lnTo>
                    <a:pt x="3204" y="1472"/>
                  </a:lnTo>
                  <a:lnTo>
                    <a:pt x="2737" y="1472"/>
                  </a:lnTo>
                  <a:lnTo>
                    <a:pt x="2735" y="1560"/>
                  </a:lnTo>
                  <a:lnTo>
                    <a:pt x="2728" y="1645"/>
                  </a:lnTo>
                  <a:lnTo>
                    <a:pt x="2717" y="1726"/>
                  </a:lnTo>
                  <a:lnTo>
                    <a:pt x="2701" y="1803"/>
                  </a:lnTo>
                  <a:lnTo>
                    <a:pt x="2682" y="1878"/>
                  </a:lnTo>
                  <a:lnTo>
                    <a:pt x="2657" y="1948"/>
                  </a:lnTo>
                  <a:lnTo>
                    <a:pt x="2630" y="2015"/>
                  </a:lnTo>
                  <a:lnTo>
                    <a:pt x="2596" y="2080"/>
                  </a:lnTo>
                  <a:lnTo>
                    <a:pt x="3031" y="2517"/>
                  </a:lnTo>
                  <a:lnTo>
                    <a:pt x="3048" y="2537"/>
                  </a:lnTo>
                  <a:lnTo>
                    <a:pt x="3061" y="2560"/>
                  </a:lnTo>
                  <a:lnTo>
                    <a:pt x="3068" y="2584"/>
                  </a:lnTo>
                  <a:lnTo>
                    <a:pt x="3070" y="2611"/>
                  </a:lnTo>
                  <a:lnTo>
                    <a:pt x="3068" y="2637"/>
                  </a:lnTo>
                  <a:lnTo>
                    <a:pt x="3061" y="2661"/>
                  </a:lnTo>
                  <a:lnTo>
                    <a:pt x="3048" y="2684"/>
                  </a:lnTo>
                  <a:lnTo>
                    <a:pt x="3031" y="2705"/>
                  </a:lnTo>
                  <a:lnTo>
                    <a:pt x="3011" y="2722"/>
                  </a:lnTo>
                  <a:lnTo>
                    <a:pt x="2988" y="2734"/>
                  </a:lnTo>
                  <a:lnTo>
                    <a:pt x="2964" y="2741"/>
                  </a:lnTo>
                  <a:lnTo>
                    <a:pt x="2936" y="2744"/>
                  </a:lnTo>
                  <a:lnTo>
                    <a:pt x="2910" y="2741"/>
                  </a:lnTo>
                  <a:lnTo>
                    <a:pt x="2886" y="2734"/>
                  </a:lnTo>
                  <a:lnTo>
                    <a:pt x="2863" y="2722"/>
                  </a:lnTo>
                  <a:lnTo>
                    <a:pt x="2843" y="2705"/>
                  </a:lnTo>
                  <a:lnTo>
                    <a:pt x="2429" y="2292"/>
                  </a:lnTo>
                  <a:lnTo>
                    <a:pt x="2422" y="2300"/>
                  </a:lnTo>
                  <a:lnTo>
                    <a:pt x="2411" y="2309"/>
                  </a:lnTo>
                  <a:lnTo>
                    <a:pt x="2399" y="2320"/>
                  </a:lnTo>
                  <a:lnTo>
                    <a:pt x="2389" y="2328"/>
                  </a:lnTo>
                  <a:lnTo>
                    <a:pt x="2374" y="2337"/>
                  </a:lnTo>
                  <a:lnTo>
                    <a:pt x="2357" y="2349"/>
                  </a:lnTo>
                  <a:lnTo>
                    <a:pt x="2336" y="2364"/>
                  </a:lnTo>
                  <a:lnTo>
                    <a:pt x="2311" y="2379"/>
                  </a:lnTo>
                  <a:lnTo>
                    <a:pt x="2244" y="2420"/>
                  </a:lnTo>
                  <a:lnTo>
                    <a:pt x="2176" y="2455"/>
                  </a:lnTo>
                  <a:lnTo>
                    <a:pt x="2139" y="2472"/>
                  </a:lnTo>
                  <a:lnTo>
                    <a:pt x="2098" y="2487"/>
                  </a:lnTo>
                  <a:lnTo>
                    <a:pt x="2054" y="2502"/>
                  </a:lnTo>
                  <a:lnTo>
                    <a:pt x="2005" y="2517"/>
                  </a:lnTo>
                  <a:lnTo>
                    <a:pt x="1937" y="2531"/>
                  </a:lnTo>
                  <a:lnTo>
                    <a:pt x="1869" y="2540"/>
                  </a:lnTo>
                  <a:lnTo>
                    <a:pt x="1802" y="2543"/>
                  </a:lnTo>
                  <a:lnTo>
                    <a:pt x="1802" y="670"/>
                  </a:lnTo>
                  <a:lnTo>
                    <a:pt x="1535" y="670"/>
                  </a:lnTo>
                  <a:lnTo>
                    <a:pt x="1535" y="2543"/>
                  </a:lnTo>
                  <a:lnTo>
                    <a:pt x="1464" y="2540"/>
                  </a:lnTo>
                  <a:lnTo>
                    <a:pt x="1394" y="2531"/>
                  </a:lnTo>
                  <a:lnTo>
                    <a:pt x="1324" y="2515"/>
                  </a:lnTo>
                  <a:lnTo>
                    <a:pt x="1273" y="2500"/>
                  </a:lnTo>
                  <a:lnTo>
                    <a:pt x="1226" y="2484"/>
                  </a:lnTo>
                  <a:lnTo>
                    <a:pt x="1182" y="2466"/>
                  </a:lnTo>
                  <a:lnTo>
                    <a:pt x="1142" y="2446"/>
                  </a:lnTo>
                  <a:lnTo>
                    <a:pt x="1069" y="2405"/>
                  </a:lnTo>
                  <a:lnTo>
                    <a:pt x="1004" y="2365"/>
                  </a:lnTo>
                  <a:lnTo>
                    <a:pt x="975" y="2345"/>
                  </a:lnTo>
                  <a:lnTo>
                    <a:pt x="951" y="2327"/>
                  </a:lnTo>
                  <a:lnTo>
                    <a:pt x="931" y="2312"/>
                  </a:lnTo>
                  <a:lnTo>
                    <a:pt x="913" y="2296"/>
                  </a:lnTo>
                  <a:lnTo>
                    <a:pt x="882" y="2268"/>
                  </a:lnTo>
                  <a:lnTo>
                    <a:pt x="501" y="2700"/>
                  </a:lnTo>
                  <a:lnTo>
                    <a:pt x="479" y="2720"/>
                  </a:lnTo>
                  <a:lnTo>
                    <a:pt x="455" y="2733"/>
                  </a:lnTo>
                  <a:lnTo>
                    <a:pt x="429" y="2741"/>
                  </a:lnTo>
                  <a:lnTo>
                    <a:pt x="400" y="2744"/>
                  </a:lnTo>
                  <a:lnTo>
                    <a:pt x="376" y="2742"/>
                  </a:lnTo>
                  <a:lnTo>
                    <a:pt x="353" y="2736"/>
                  </a:lnTo>
                  <a:lnTo>
                    <a:pt x="331" y="2725"/>
                  </a:lnTo>
                  <a:lnTo>
                    <a:pt x="311" y="2711"/>
                  </a:lnTo>
                  <a:lnTo>
                    <a:pt x="293" y="2690"/>
                  </a:lnTo>
                  <a:lnTo>
                    <a:pt x="280" y="2669"/>
                  </a:lnTo>
                  <a:lnTo>
                    <a:pt x="272" y="2644"/>
                  </a:lnTo>
                  <a:lnTo>
                    <a:pt x="268" y="2618"/>
                  </a:lnTo>
                  <a:lnTo>
                    <a:pt x="269" y="2591"/>
                  </a:lnTo>
                  <a:lnTo>
                    <a:pt x="275" y="2566"/>
                  </a:lnTo>
                  <a:lnTo>
                    <a:pt x="285" y="2542"/>
                  </a:lnTo>
                  <a:lnTo>
                    <a:pt x="300" y="2521"/>
                  </a:lnTo>
                  <a:lnTo>
                    <a:pt x="722" y="2046"/>
                  </a:lnTo>
                  <a:lnTo>
                    <a:pt x="693" y="1985"/>
                  </a:lnTo>
                  <a:lnTo>
                    <a:pt x="669" y="1921"/>
                  </a:lnTo>
                  <a:lnTo>
                    <a:pt x="648" y="1853"/>
                  </a:lnTo>
                  <a:lnTo>
                    <a:pt x="631" y="1784"/>
                  </a:lnTo>
                  <a:lnTo>
                    <a:pt x="618" y="1710"/>
                  </a:lnTo>
                  <a:lnTo>
                    <a:pt x="608" y="1634"/>
                  </a:lnTo>
                  <a:lnTo>
                    <a:pt x="603" y="1555"/>
                  </a:lnTo>
                  <a:lnTo>
                    <a:pt x="601" y="1472"/>
                  </a:lnTo>
                  <a:lnTo>
                    <a:pt x="133" y="1472"/>
                  </a:lnTo>
                  <a:lnTo>
                    <a:pt x="107" y="1470"/>
                  </a:lnTo>
                  <a:lnTo>
                    <a:pt x="82" y="1463"/>
                  </a:lnTo>
                  <a:lnTo>
                    <a:pt x="60" y="1450"/>
                  </a:lnTo>
                  <a:lnTo>
                    <a:pt x="40" y="1433"/>
                  </a:lnTo>
                  <a:lnTo>
                    <a:pt x="22" y="1412"/>
                  </a:lnTo>
                  <a:lnTo>
                    <a:pt x="10" y="1390"/>
                  </a:lnTo>
                  <a:lnTo>
                    <a:pt x="2" y="1365"/>
                  </a:lnTo>
                  <a:lnTo>
                    <a:pt x="0" y="1339"/>
                  </a:lnTo>
                  <a:lnTo>
                    <a:pt x="2" y="1312"/>
                  </a:lnTo>
                  <a:lnTo>
                    <a:pt x="10" y="1289"/>
                  </a:lnTo>
                  <a:lnTo>
                    <a:pt x="22" y="1265"/>
                  </a:lnTo>
                  <a:lnTo>
                    <a:pt x="40" y="1245"/>
                  </a:lnTo>
                  <a:lnTo>
                    <a:pt x="60" y="1227"/>
                  </a:lnTo>
                  <a:lnTo>
                    <a:pt x="82" y="1215"/>
                  </a:lnTo>
                  <a:lnTo>
                    <a:pt x="107" y="1208"/>
                  </a:lnTo>
                  <a:lnTo>
                    <a:pt x="133" y="1205"/>
                  </a:lnTo>
                  <a:lnTo>
                    <a:pt x="601" y="1205"/>
                  </a:lnTo>
                  <a:lnTo>
                    <a:pt x="601" y="590"/>
                  </a:lnTo>
                  <a:lnTo>
                    <a:pt x="240" y="228"/>
                  </a:lnTo>
                  <a:lnTo>
                    <a:pt x="223" y="208"/>
                  </a:lnTo>
                  <a:lnTo>
                    <a:pt x="210" y="185"/>
                  </a:lnTo>
                  <a:lnTo>
                    <a:pt x="203" y="161"/>
                  </a:lnTo>
                  <a:lnTo>
                    <a:pt x="201" y="134"/>
                  </a:lnTo>
                  <a:lnTo>
                    <a:pt x="203" y="109"/>
                  </a:lnTo>
                  <a:lnTo>
                    <a:pt x="210" y="84"/>
                  </a:lnTo>
                  <a:lnTo>
                    <a:pt x="223" y="61"/>
                  </a:lnTo>
                  <a:lnTo>
                    <a:pt x="240" y="40"/>
                  </a:lnTo>
                  <a:lnTo>
                    <a:pt x="261" y="23"/>
                  </a:lnTo>
                  <a:lnTo>
                    <a:pt x="283" y="11"/>
                  </a:lnTo>
                  <a:lnTo>
                    <a:pt x="307" y="3"/>
                  </a:lnTo>
                  <a:lnTo>
                    <a:pt x="3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01" name="Freeform 24"/>
            <p:cNvSpPr>
              <a:spLocks/>
            </p:cNvSpPr>
            <p:nvPr/>
          </p:nvSpPr>
          <p:spPr bwMode="auto">
            <a:xfrm>
              <a:off x="13573125" y="682625"/>
              <a:ext cx="530225" cy="266700"/>
            </a:xfrm>
            <a:custGeom>
              <a:avLst/>
              <a:gdLst>
                <a:gd name="T0" fmla="*/ 668 w 1335"/>
                <a:gd name="T1" fmla="*/ 0 h 668"/>
                <a:gd name="T2" fmla="*/ 728 w 1335"/>
                <a:gd name="T3" fmla="*/ 2 h 668"/>
                <a:gd name="T4" fmla="*/ 787 w 1335"/>
                <a:gd name="T5" fmla="*/ 9 h 668"/>
                <a:gd name="T6" fmla="*/ 843 w 1335"/>
                <a:gd name="T7" fmla="*/ 21 h 668"/>
                <a:gd name="T8" fmla="*/ 898 w 1335"/>
                <a:gd name="T9" fmla="*/ 38 h 668"/>
                <a:gd name="T10" fmla="*/ 951 w 1335"/>
                <a:gd name="T11" fmla="*/ 60 h 668"/>
                <a:gd name="T12" fmla="*/ 1001 w 1335"/>
                <a:gd name="T13" fmla="*/ 86 h 668"/>
                <a:gd name="T14" fmla="*/ 1050 w 1335"/>
                <a:gd name="T15" fmla="*/ 118 h 668"/>
                <a:gd name="T16" fmla="*/ 1095 w 1335"/>
                <a:gd name="T17" fmla="*/ 154 h 668"/>
                <a:gd name="T18" fmla="*/ 1140 w 1335"/>
                <a:gd name="T19" fmla="*/ 194 h 668"/>
                <a:gd name="T20" fmla="*/ 1181 w 1335"/>
                <a:gd name="T21" fmla="*/ 239 h 668"/>
                <a:gd name="T22" fmla="*/ 1217 w 1335"/>
                <a:gd name="T23" fmla="*/ 285 h 668"/>
                <a:gd name="T24" fmla="*/ 1248 w 1335"/>
                <a:gd name="T25" fmla="*/ 334 h 668"/>
                <a:gd name="T26" fmla="*/ 1275 w 1335"/>
                <a:gd name="T27" fmla="*/ 385 h 668"/>
                <a:gd name="T28" fmla="*/ 1296 w 1335"/>
                <a:gd name="T29" fmla="*/ 437 h 668"/>
                <a:gd name="T30" fmla="*/ 1313 w 1335"/>
                <a:gd name="T31" fmla="*/ 493 h 668"/>
                <a:gd name="T32" fmla="*/ 1326 w 1335"/>
                <a:gd name="T33" fmla="*/ 549 h 668"/>
                <a:gd name="T34" fmla="*/ 1333 w 1335"/>
                <a:gd name="T35" fmla="*/ 608 h 668"/>
                <a:gd name="T36" fmla="*/ 1335 w 1335"/>
                <a:gd name="T37" fmla="*/ 668 h 668"/>
                <a:gd name="T38" fmla="*/ 0 w 1335"/>
                <a:gd name="T39" fmla="*/ 668 h 668"/>
                <a:gd name="T40" fmla="*/ 3 w 1335"/>
                <a:gd name="T41" fmla="*/ 608 h 668"/>
                <a:gd name="T42" fmla="*/ 10 w 1335"/>
                <a:gd name="T43" fmla="*/ 549 h 668"/>
                <a:gd name="T44" fmla="*/ 22 w 1335"/>
                <a:gd name="T45" fmla="*/ 493 h 668"/>
                <a:gd name="T46" fmla="*/ 39 w 1335"/>
                <a:gd name="T47" fmla="*/ 437 h 668"/>
                <a:gd name="T48" fmla="*/ 60 w 1335"/>
                <a:gd name="T49" fmla="*/ 385 h 668"/>
                <a:gd name="T50" fmla="*/ 86 w 1335"/>
                <a:gd name="T51" fmla="*/ 334 h 668"/>
                <a:gd name="T52" fmla="*/ 118 w 1335"/>
                <a:gd name="T53" fmla="*/ 285 h 668"/>
                <a:gd name="T54" fmla="*/ 155 w 1335"/>
                <a:gd name="T55" fmla="*/ 239 h 668"/>
                <a:gd name="T56" fmla="*/ 195 w 1335"/>
                <a:gd name="T57" fmla="*/ 194 h 668"/>
                <a:gd name="T58" fmla="*/ 239 w 1335"/>
                <a:gd name="T59" fmla="*/ 154 h 668"/>
                <a:gd name="T60" fmla="*/ 286 w 1335"/>
                <a:gd name="T61" fmla="*/ 118 h 668"/>
                <a:gd name="T62" fmla="*/ 335 w 1335"/>
                <a:gd name="T63" fmla="*/ 86 h 668"/>
                <a:gd name="T64" fmla="*/ 385 w 1335"/>
                <a:gd name="T65" fmla="*/ 60 h 668"/>
                <a:gd name="T66" fmla="*/ 438 w 1335"/>
                <a:gd name="T67" fmla="*/ 38 h 668"/>
                <a:gd name="T68" fmla="*/ 492 w 1335"/>
                <a:gd name="T69" fmla="*/ 21 h 668"/>
                <a:gd name="T70" fmla="*/ 549 w 1335"/>
                <a:gd name="T71" fmla="*/ 9 h 668"/>
                <a:gd name="T72" fmla="*/ 607 w 1335"/>
                <a:gd name="T73" fmla="*/ 2 h 668"/>
                <a:gd name="T74" fmla="*/ 668 w 1335"/>
                <a:gd name="T75" fmla="*/ 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5" h="668">
                  <a:moveTo>
                    <a:pt x="668" y="0"/>
                  </a:moveTo>
                  <a:lnTo>
                    <a:pt x="728" y="2"/>
                  </a:lnTo>
                  <a:lnTo>
                    <a:pt x="787" y="9"/>
                  </a:lnTo>
                  <a:lnTo>
                    <a:pt x="843" y="21"/>
                  </a:lnTo>
                  <a:lnTo>
                    <a:pt x="898" y="38"/>
                  </a:lnTo>
                  <a:lnTo>
                    <a:pt x="951" y="60"/>
                  </a:lnTo>
                  <a:lnTo>
                    <a:pt x="1001" y="86"/>
                  </a:lnTo>
                  <a:lnTo>
                    <a:pt x="1050" y="118"/>
                  </a:lnTo>
                  <a:lnTo>
                    <a:pt x="1095" y="154"/>
                  </a:lnTo>
                  <a:lnTo>
                    <a:pt x="1140" y="194"/>
                  </a:lnTo>
                  <a:lnTo>
                    <a:pt x="1181" y="239"/>
                  </a:lnTo>
                  <a:lnTo>
                    <a:pt x="1217" y="285"/>
                  </a:lnTo>
                  <a:lnTo>
                    <a:pt x="1248" y="334"/>
                  </a:lnTo>
                  <a:lnTo>
                    <a:pt x="1275" y="385"/>
                  </a:lnTo>
                  <a:lnTo>
                    <a:pt x="1296" y="437"/>
                  </a:lnTo>
                  <a:lnTo>
                    <a:pt x="1313" y="493"/>
                  </a:lnTo>
                  <a:lnTo>
                    <a:pt x="1326" y="549"/>
                  </a:lnTo>
                  <a:lnTo>
                    <a:pt x="1333" y="608"/>
                  </a:lnTo>
                  <a:lnTo>
                    <a:pt x="1335" y="668"/>
                  </a:lnTo>
                  <a:lnTo>
                    <a:pt x="0" y="668"/>
                  </a:lnTo>
                  <a:lnTo>
                    <a:pt x="3" y="608"/>
                  </a:lnTo>
                  <a:lnTo>
                    <a:pt x="10" y="549"/>
                  </a:lnTo>
                  <a:lnTo>
                    <a:pt x="22" y="493"/>
                  </a:lnTo>
                  <a:lnTo>
                    <a:pt x="39" y="437"/>
                  </a:lnTo>
                  <a:lnTo>
                    <a:pt x="60" y="385"/>
                  </a:lnTo>
                  <a:lnTo>
                    <a:pt x="86" y="334"/>
                  </a:lnTo>
                  <a:lnTo>
                    <a:pt x="118" y="285"/>
                  </a:lnTo>
                  <a:lnTo>
                    <a:pt x="155" y="239"/>
                  </a:lnTo>
                  <a:lnTo>
                    <a:pt x="195" y="194"/>
                  </a:lnTo>
                  <a:lnTo>
                    <a:pt x="239" y="154"/>
                  </a:lnTo>
                  <a:lnTo>
                    <a:pt x="286" y="118"/>
                  </a:lnTo>
                  <a:lnTo>
                    <a:pt x="335" y="86"/>
                  </a:lnTo>
                  <a:lnTo>
                    <a:pt x="385" y="60"/>
                  </a:lnTo>
                  <a:lnTo>
                    <a:pt x="438" y="38"/>
                  </a:lnTo>
                  <a:lnTo>
                    <a:pt x="492" y="21"/>
                  </a:lnTo>
                  <a:lnTo>
                    <a:pt x="549" y="9"/>
                  </a:lnTo>
                  <a:lnTo>
                    <a:pt x="607" y="2"/>
                  </a:lnTo>
                  <a:lnTo>
                    <a:pt x="6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02" name="Freeform 285"/>
          <p:cNvSpPr>
            <a:spLocks/>
          </p:cNvSpPr>
          <p:nvPr/>
        </p:nvSpPr>
        <p:spPr bwMode="auto">
          <a:xfrm>
            <a:off x="10202465" y="4657845"/>
            <a:ext cx="608623" cy="607950"/>
          </a:xfrm>
          <a:custGeom>
            <a:avLst/>
            <a:gdLst>
              <a:gd name="T0" fmla="*/ 1681 w 3618"/>
              <a:gd name="T1" fmla="*/ 21 h 3610"/>
              <a:gd name="T2" fmla="*/ 2621 w 3618"/>
              <a:gd name="T3" fmla="*/ 960 h 3610"/>
              <a:gd name="T4" fmla="*/ 2633 w 3618"/>
              <a:gd name="T5" fmla="*/ 1105 h 3610"/>
              <a:gd name="T6" fmla="*/ 2582 w 3618"/>
              <a:gd name="T7" fmla="*/ 1197 h 3610"/>
              <a:gd name="T8" fmla="*/ 2524 w 3618"/>
              <a:gd name="T9" fmla="*/ 1259 h 3610"/>
              <a:gd name="T10" fmla="*/ 2467 w 3618"/>
              <a:gd name="T11" fmla="*/ 1309 h 3610"/>
              <a:gd name="T12" fmla="*/ 2325 w 3618"/>
              <a:gd name="T13" fmla="*/ 1368 h 3610"/>
              <a:gd name="T14" fmla="*/ 2237 w 3618"/>
              <a:gd name="T15" fmla="*/ 1346 h 3610"/>
              <a:gd name="T16" fmla="*/ 2186 w 3618"/>
              <a:gd name="T17" fmla="*/ 1311 h 3610"/>
              <a:gd name="T18" fmla="*/ 2145 w 3618"/>
              <a:gd name="T19" fmla="*/ 1273 h 3610"/>
              <a:gd name="T20" fmla="*/ 2141 w 3618"/>
              <a:gd name="T21" fmla="*/ 1280 h 3610"/>
              <a:gd name="T22" fmla="*/ 2133 w 3618"/>
              <a:gd name="T23" fmla="*/ 1374 h 3610"/>
              <a:gd name="T24" fmla="*/ 2454 w 3618"/>
              <a:gd name="T25" fmla="*/ 2135 h 3610"/>
              <a:gd name="T26" fmla="*/ 2635 w 3618"/>
              <a:gd name="T27" fmla="*/ 2099 h 3610"/>
              <a:gd name="T28" fmla="*/ 3541 w 3618"/>
              <a:gd name="T29" fmla="*/ 2930 h 3610"/>
              <a:gd name="T30" fmla="*/ 3618 w 3618"/>
              <a:gd name="T31" fmla="*/ 3120 h 3610"/>
              <a:gd name="T32" fmla="*/ 3565 w 3618"/>
              <a:gd name="T33" fmla="*/ 3281 h 3610"/>
              <a:gd name="T34" fmla="*/ 3211 w 3618"/>
              <a:gd name="T35" fmla="*/ 3598 h 3610"/>
              <a:gd name="T36" fmla="*/ 3026 w 3618"/>
              <a:gd name="T37" fmla="*/ 3591 h 3610"/>
              <a:gd name="T38" fmla="*/ 2156 w 3618"/>
              <a:gd name="T39" fmla="*/ 2748 h 3610"/>
              <a:gd name="T40" fmla="*/ 2102 w 3618"/>
              <a:gd name="T41" fmla="*/ 2586 h 3610"/>
              <a:gd name="T42" fmla="*/ 2164 w 3618"/>
              <a:gd name="T43" fmla="*/ 2416 h 3610"/>
              <a:gd name="T44" fmla="*/ 1360 w 3618"/>
              <a:gd name="T45" fmla="*/ 2136 h 3610"/>
              <a:gd name="T46" fmla="*/ 1266 w 3618"/>
              <a:gd name="T47" fmla="*/ 2128 h 3610"/>
              <a:gd name="T48" fmla="*/ 1290 w 3618"/>
              <a:gd name="T49" fmla="*/ 2152 h 3610"/>
              <a:gd name="T50" fmla="*/ 1324 w 3618"/>
              <a:gd name="T51" fmla="*/ 2191 h 3610"/>
              <a:gd name="T52" fmla="*/ 1357 w 3618"/>
              <a:gd name="T53" fmla="*/ 2247 h 3610"/>
              <a:gd name="T54" fmla="*/ 1369 w 3618"/>
              <a:gd name="T55" fmla="*/ 2350 h 3610"/>
              <a:gd name="T56" fmla="*/ 1308 w 3618"/>
              <a:gd name="T57" fmla="*/ 2466 h 3610"/>
              <a:gd name="T58" fmla="*/ 1249 w 3618"/>
              <a:gd name="T59" fmla="*/ 2531 h 3610"/>
              <a:gd name="T60" fmla="*/ 1183 w 3618"/>
              <a:gd name="T61" fmla="*/ 2590 h 3610"/>
              <a:gd name="T62" fmla="*/ 1081 w 3618"/>
              <a:gd name="T63" fmla="*/ 2634 h 3610"/>
              <a:gd name="T64" fmla="*/ 936 w 3618"/>
              <a:gd name="T65" fmla="*/ 2598 h 3610"/>
              <a:gd name="T66" fmla="*/ 10 w 3618"/>
              <a:gd name="T67" fmla="*/ 1648 h 3610"/>
              <a:gd name="T68" fmla="*/ 19 w 3618"/>
              <a:gd name="T69" fmla="*/ 1506 h 3610"/>
              <a:gd name="T70" fmla="*/ 75 w 3618"/>
              <a:gd name="T71" fmla="*/ 1422 h 3610"/>
              <a:gd name="T72" fmla="*/ 138 w 3618"/>
              <a:gd name="T73" fmla="*/ 1360 h 3610"/>
              <a:gd name="T74" fmla="*/ 202 w 3618"/>
              <a:gd name="T75" fmla="*/ 1305 h 3610"/>
              <a:gd name="T76" fmla="*/ 338 w 3618"/>
              <a:gd name="T77" fmla="*/ 1269 h 3610"/>
              <a:gd name="T78" fmla="*/ 419 w 3618"/>
              <a:gd name="T79" fmla="*/ 1295 h 3610"/>
              <a:gd name="T80" fmla="*/ 465 w 3618"/>
              <a:gd name="T81" fmla="*/ 1333 h 3610"/>
              <a:gd name="T82" fmla="*/ 510 w 3618"/>
              <a:gd name="T83" fmla="*/ 1376 h 3610"/>
              <a:gd name="T84" fmla="*/ 495 w 3618"/>
              <a:gd name="T85" fmla="*/ 1338 h 3610"/>
              <a:gd name="T86" fmla="*/ 523 w 3618"/>
              <a:gd name="T87" fmla="*/ 1248 h 3610"/>
              <a:gd name="T88" fmla="*/ 1322 w 3618"/>
              <a:gd name="T89" fmla="*/ 491 h 3610"/>
              <a:gd name="T90" fmla="*/ 1388 w 3618"/>
              <a:gd name="T91" fmla="*/ 517 h 3610"/>
              <a:gd name="T92" fmla="*/ 1340 w 3618"/>
              <a:gd name="T93" fmla="*/ 469 h 3610"/>
              <a:gd name="T94" fmla="*/ 1303 w 3618"/>
              <a:gd name="T95" fmla="*/ 425 h 3610"/>
              <a:gd name="T96" fmla="*/ 1275 w 3618"/>
              <a:gd name="T97" fmla="*/ 354 h 3610"/>
              <a:gd name="T98" fmla="*/ 1293 w 3618"/>
              <a:gd name="T99" fmla="*/ 227 h 3610"/>
              <a:gd name="T100" fmla="*/ 1352 w 3618"/>
              <a:gd name="T101" fmla="*/ 151 h 3610"/>
              <a:gd name="T102" fmla="*/ 1414 w 3618"/>
              <a:gd name="T103" fmla="*/ 86 h 3610"/>
              <a:gd name="T104" fmla="*/ 1489 w 3618"/>
              <a:gd name="T105" fmla="*/ 28 h 3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18" h="3610">
                <a:moveTo>
                  <a:pt x="1589" y="0"/>
                </a:moveTo>
                <a:lnTo>
                  <a:pt x="1589" y="0"/>
                </a:lnTo>
                <a:lnTo>
                  <a:pt x="1622" y="2"/>
                </a:lnTo>
                <a:lnTo>
                  <a:pt x="1652" y="9"/>
                </a:lnTo>
                <a:lnTo>
                  <a:pt x="1681" y="21"/>
                </a:lnTo>
                <a:lnTo>
                  <a:pt x="1707" y="37"/>
                </a:lnTo>
                <a:lnTo>
                  <a:pt x="1732" y="58"/>
                </a:lnTo>
                <a:lnTo>
                  <a:pt x="2585" y="909"/>
                </a:lnTo>
                <a:lnTo>
                  <a:pt x="2606" y="934"/>
                </a:lnTo>
                <a:lnTo>
                  <a:pt x="2621" y="960"/>
                </a:lnTo>
                <a:lnTo>
                  <a:pt x="2633" y="988"/>
                </a:lnTo>
                <a:lnTo>
                  <a:pt x="2640" y="1019"/>
                </a:lnTo>
                <a:lnTo>
                  <a:pt x="2642" y="1051"/>
                </a:lnTo>
                <a:lnTo>
                  <a:pt x="2640" y="1078"/>
                </a:lnTo>
                <a:lnTo>
                  <a:pt x="2633" y="1105"/>
                </a:lnTo>
                <a:lnTo>
                  <a:pt x="2623" y="1130"/>
                </a:lnTo>
                <a:lnTo>
                  <a:pt x="2615" y="1151"/>
                </a:lnTo>
                <a:lnTo>
                  <a:pt x="2607" y="1165"/>
                </a:lnTo>
                <a:lnTo>
                  <a:pt x="2596" y="1180"/>
                </a:lnTo>
                <a:lnTo>
                  <a:pt x="2582" y="1197"/>
                </a:lnTo>
                <a:lnTo>
                  <a:pt x="2568" y="1213"/>
                </a:lnTo>
                <a:lnTo>
                  <a:pt x="2557" y="1227"/>
                </a:lnTo>
                <a:lnTo>
                  <a:pt x="2548" y="1235"/>
                </a:lnTo>
                <a:lnTo>
                  <a:pt x="2538" y="1245"/>
                </a:lnTo>
                <a:lnTo>
                  <a:pt x="2524" y="1259"/>
                </a:lnTo>
                <a:lnTo>
                  <a:pt x="2505" y="1275"/>
                </a:lnTo>
                <a:lnTo>
                  <a:pt x="2490" y="1287"/>
                </a:lnTo>
                <a:lnTo>
                  <a:pt x="2479" y="1297"/>
                </a:lnTo>
                <a:lnTo>
                  <a:pt x="2472" y="1305"/>
                </a:lnTo>
                <a:lnTo>
                  <a:pt x="2467" y="1309"/>
                </a:lnTo>
                <a:lnTo>
                  <a:pt x="2442" y="1330"/>
                </a:lnTo>
                <a:lnTo>
                  <a:pt x="2414" y="1347"/>
                </a:lnTo>
                <a:lnTo>
                  <a:pt x="2386" y="1358"/>
                </a:lnTo>
                <a:lnTo>
                  <a:pt x="2356" y="1366"/>
                </a:lnTo>
                <a:lnTo>
                  <a:pt x="2325" y="1368"/>
                </a:lnTo>
                <a:lnTo>
                  <a:pt x="2305" y="1367"/>
                </a:lnTo>
                <a:lnTo>
                  <a:pt x="2288" y="1365"/>
                </a:lnTo>
                <a:lnTo>
                  <a:pt x="2270" y="1360"/>
                </a:lnTo>
                <a:lnTo>
                  <a:pt x="2253" y="1354"/>
                </a:lnTo>
                <a:lnTo>
                  <a:pt x="2237" y="1346"/>
                </a:lnTo>
                <a:lnTo>
                  <a:pt x="2225" y="1340"/>
                </a:lnTo>
                <a:lnTo>
                  <a:pt x="2217" y="1337"/>
                </a:lnTo>
                <a:lnTo>
                  <a:pt x="2207" y="1329"/>
                </a:lnTo>
                <a:lnTo>
                  <a:pt x="2196" y="1319"/>
                </a:lnTo>
                <a:lnTo>
                  <a:pt x="2186" y="1311"/>
                </a:lnTo>
                <a:lnTo>
                  <a:pt x="2178" y="1303"/>
                </a:lnTo>
                <a:lnTo>
                  <a:pt x="2173" y="1300"/>
                </a:lnTo>
                <a:lnTo>
                  <a:pt x="2167" y="1294"/>
                </a:lnTo>
                <a:lnTo>
                  <a:pt x="2157" y="1286"/>
                </a:lnTo>
                <a:lnTo>
                  <a:pt x="2145" y="1273"/>
                </a:lnTo>
                <a:lnTo>
                  <a:pt x="2133" y="1261"/>
                </a:lnTo>
                <a:lnTo>
                  <a:pt x="2125" y="1252"/>
                </a:lnTo>
                <a:lnTo>
                  <a:pt x="2120" y="1246"/>
                </a:lnTo>
                <a:lnTo>
                  <a:pt x="2133" y="1262"/>
                </a:lnTo>
                <a:lnTo>
                  <a:pt x="2141" y="1280"/>
                </a:lnTo>
                <a:lnTo>
                  <a:pt x="2147" y="1297"/>
                </a:lnTo>
                <a:lnTo>
                  <a:pt x="2149" y="1318"/>
                </a:lnTo>
                <a:lnTo>
                  <a:pt x="2147" y="1338"/>
                </a:lnTo>
                <a:lnTo>
                  <a:pt x="2141" y="1357"/>
                </a:lnTo>
                <a:lnTo>
                  <a:pt x="2133" y="1374"/>
                </a:lnTo>
                <a:lnTo>
                  <a:pt x="2120" y="1389"/>
                </a:lnTo>
                <a:lnTo>
                  <a:pt x="1857" y="1651"/>
                </a:lnTo>
                <a:lnTo>
                  <a:pt x="2392" y="2186"/>
                </a:lnTo>
                <a:lnTo>
                  <a:pt x="2422" y="2158"/>
                </a:lnTo>
                <a:lnTo>
                  <a:pt x="2454" y="2135"/>
                </a:lnTo>
                <a:lnTo>
                  <a:pt x="2487" y="2119"/>
                </a:lnTo>
                <a:lnTo>
                  <a:pt x="2520" y="2105"/>
                </a:lnTo>
                <a:lnTo>
                  <a:pt x="2556" y="2099"/>
                </a:lnTo>
                <a:lnTo>
                  <a:pt x="2592" y="2095"/>
                </a:lnTo>
                <a:lnTo>
                  <a:pt x="2635" y="2099"/>
                </a:lnTo>
                <a:lnTo>
                  <a:pt x="2676" y="2109"/>
                </a:lnTo>
                <a:lnTo>
                  <a:pt x="2713" y="2124"/>
                </a:lnTo>
                <a:lnTo>
                  <a:pt x="2749" y="2145"/>
                </a:lnTo>
                <a:lnTo>
                  <a:pt x="2783" y="2173"/>
                </a:lnTo>
                <a:lnTo>
                  <a:pt x="3541" y="2930"/>
                </a:lnTo>
                <a:lnTo>
                  <a:pt x="3570" y="2963"/>
                </a:lnTo>
                <a:lnTo>
                  <a:pt x="3591" y="3000"/>
                </a:lnTo>
                <a:lnTo>
                  <a:pt x="3606" y="3037"/>
                </a:lnTo>
                <a:lnTo>
                  <a:pt x="3616" y="3077"/>
                </a:lnTo>
                <a:lnTo>
                  <a:pt x="3618" y="3120"/>
                </a:lnTo>
                <a:lnTo>
                  <a:pt x="3616" y="3156"/>
                </a:lnTo>
                <a:lnTo>
                  <a:pt x="3611" y="3190"/>
                </a:lnTo>
                <a:lnTo>
                  <a:pt x="3600" y="3222"/>
                </a:lnTo>
                <a:lnTo>
                  <a:pt x="3584" y="3253"/>
                </a:lnTo>
                <a:lnTo>
                  <a:pt x="3565" y="3281"/>
                </a:lnTo>
                <a:lnTo>
                  <a:pt x="3542" y="3307"/>
                </a:lnTo>
                <a:lnTo>
                  <a:pt x="3318" y="3533"/>
                </a:lnTo>
                <a:lnTo>
                  <a:pt x="3284" y="3560"/>
                </a:lnTo>
                <a:lnTo>
                  <a:pt x="3248" y="3582"/>
                </a:lnTo>
                <a:lnTo>
                  <a:pt x="3211" y="3598"/>
                </a:lnTo>
                <a:lnTo>
                  <a:pt x="3170" y="3607"/>
                </a:lnTo>
                <a:lnTo>
                  <a:pt x="3128" y="3610"/>
                </a:lnTo>
                <a:lnTo>
                  <a:pt x="3092" y="3608"/>
                </a:lnTo>
                <a:lnTo>
                  <a:pt x="3058" y="3601"/>
                </a:lnTo>
                <a:lnTo>
                  <a:pt x="3026" y="3591"/>
                </a:lnTo>
                <a:lnTo>
                  <a:pt x="2995" y="3576"/>
                </a:lnTo>
                <a:lnTo>
                  <a:pt x="2966" y="3557"/>
                </a:lnTo>
                <a:lnTo>
                  <a:pt x="2939" y="3533"/>
                </a:lnTo>
                <a:lnTo>
                  <a:pt x="2180" y="2773"/>
                </a:lnTo>
                <a:lnTo>
                  <a:pt x="2156" y="2748"/>
                </a:lnTo>
                <a:lnTo>
                  <a:pt x="2136" y="2719"/>
                </a:lnTo>
                <a:lnTo>
                  <a:pt x="2122" y="2689"/>
                </a:lnTo>
                <a:lnTo>
                  <a:pt x="2110" y="2657"/>
                </a:lnTo>
                <a:lnTo>
                  <a:pt x="2104" y="2623"/>
                </a:lnTo>
                <a:lnTo>
                  <a:pt x="2102" y="2586"/>
                </a:lnTo>
                <a:lnTo>
                  <a:pt x="2104" y="2550"/>
                </a:lnTo>
                <a:lnTo>
                  <a:pt x="2112" y="2514"/>
                </a:lnTo>
                <a:lnTo>
                  <a:pt x="2124" y="2480"/>
                </a:lnTo>
                <a:lnTo>
                  <a:pt x="2141" y="2448"/>
                </a:lnTo>
                <a:lnTo>
                  <a:pt x="2164" y="2416"/>
                </a:lnTo>
                <a:lnTo>
                  <a:pt x="2191" y="2386"/>
                </a:lnTo>
                <a:lnTo>
                  <a:pt x="1656" y="1852"/>
                </a:lnTo>
                <a:lnTo>
                  <a:pt x="1393" y="2114"/>
                </a:lnTo>
                <a:lnTo>
                  <a:pt x="1377" y="2128"/>
                </a:lnTo>
                <a:lnTo>
                  <a:pt x="1360" y="2136"/>
                </a:lnTo>
                <a:lnTo>
                  <a:pt x="1342" y="2142"/>
                </a:lnTo>
                <a:lnTo>
                  <a:pt x="1322" y="2144"/>
                </a:lnTo>
                <a:lnTo>
                  <a:pt x="1302" y="2142"/>
                </a:lnTo>
                <a:lnTo>
                  <a:pt x="1283" y="2136"/>
                </a:lnTo>
                <a:lnTo>
                  <a:pt x="1266" y="2128"/>
                </a:lnTo>
                <a:lnTo>
                  <a:pt x="1251" y="2114"/>
                </a:lnTo>
                <a:lnTo>
                  <a:pt x="1255" y="2119"/>
                </a:lnTo>
                <a:lnTo>
                  <a:pt x="1264" y="2128"/>
                </a:lnTo>
                <a:lnTo>
                  <a:pt x="1276" y="2140"/>
                </a:lnTo>
                <a:lnTo>
                  <a:pt x="1290" y="2152"/>
                </a:lnTo>
                <a:lnTo>
                  <a:pt x="1298" y="2161"/>
                </a:lnTo>
                <a:lnTo>
                  <a:pt x="1303" y="2167"/>
                </a:lnTo>
                <a:lnTo>
                  <a:pt x="1307" y="2172"/>
                </a:lnTo>
                <a:lnTo>
                  <a:pt x="1314" y="2181"/>
                </a:lnTo>
                <a:lnTo>
                  <a:pt x="1324" y="2191"/>
                </a:lnTo>
                <a:lnTo>
                  <a:pt x="1334" y="2202"/>
                </a:lnTo>
                <a:lnTo>
                  <a:pt x="1340" y="2212"/>
                </a:lnTo>
                <a:lnTo>
                  <a:pt x="1345" y="2219"/>
                </a:lnTo>
                <a:lnTo>
                  <a:pt x="1349" y="2231"/>
                </a:lnTo>
                <a:lnTo>
                  <a:pt x="1357" y="2247"/>
                </a:lnTo>
                <a:lnTo>
                  <a:pt x="1364" y="2265"/>
                </a:lnTo>
                <a:lnTo>
                  <a:pt x="1368" y="2281"/>
                </a:lnTo>
                <a:lnTo>
                  <a:pt x="1370" y="2299"/>
                </a:lnTo>
                <a:lnTo>
                  <a:pt x="1371" y="2319"/>
                </a:lnTo>
                <a:lnTo>
                  <a:pt x="1369" y="2350"/>
                </a:lnTo>
                <a:lnTo>
                  <a:pt x="1363" y="2380"/>
                </a:lnTo>
                <a:lnTo>
                  <a:pt x="1350" y="2408"/>
                </a:lnTo>
                <a:lnTo>
                  <a:pt x="1334" y="2435"/>
                </a:lnTo>
                <a:lnTo>
                  <a:pt x="1313" y="2461"/>
                </a:lnTo>
                <a:lnTo>
                  <a:pt x="1308" y="2466"/>
                </a:lnTo>
                <a:lnTo>
                  <a:pt x="1302" y="2474"/>
                </a:lnTo>
                <a:lnTo>
                  <a:pt x="1292" y="2485"/>
                </a:lnTo>
                <a:lnTo>
                  <a:pt x="1278" y="2499"/>
                </a:lnTo>
                <a:lnTo>
                  <a:pt x="1262" y="2517"/>
                </a:lnTo>
                <a:lnTo>
                  <a:pt x="1249" y="2531"/>
                </a:lnTo>
                <a:lnTo>
                  <a:pt x="1239" y="2541"/>
                </a:lnTo>
                <a:lnTo>
                  <a:pt x="1230" y="2550"/>
                </a:lnTo>
                <a:lnTo>
                  <a:pt x="1216" y="2562"/>
                </a:lnTo>
                <a:lnTo>
                  <a:pt x="1200" y="2575"/>
                </a:lnTo>
                <a:lnTo>
                  <a:pt x="1183" y="2590"/>
                </a:lnTo>
                <a:lnTo>
                  <a:pt x="1168" y="2601"/>
                </a:lnTo>
                <a:lnTo>
                  <a:pt x="1154" y="2608"/>
                </a:lnTo>
                <a:lnTo>
                  <a:pt x="1133" y="2617"/>
                </a:lnTo>
                <a:lnTo>
                  <a:pt x="1108" y="2627"/>
                </a:lnTo>
                <a:lnTo>
                  <a:pt x="1081" y="2634"/>
                </a:lnTo>
                <a:lnTo>
                  <a:pt x="1054" y="2636"/>
                </a:lnTo>
                <a:lnTo>
                  <a:pt x="1021" y="2634"/>
                </a:lnTo>
                <a:lnTo>
                  <a:pt x="991" y="2627"/>
                </a:lnTo>
                <a:lnTo>
                  <a:pt x="963" y="2615"/>
                </a:lnTo>
                <a:lnTo>
                  <a:pt x="936" y="2598"/>
                </a:lnTo>
                <a:lnTo>
                  <a:pt x="912" y="2577"/>
                </a:lnTo>
                <a:lnTo>
                  <a:pt x="59" y="1727"/>
                </a:lnTo>
                <a:lnTo>
                  <a:pt x="38" y="1702"/>
                </a:lnTo>
                <a:lnTo>
                  <a:pt x="21" y="1677"/>
                </a:lnTo>
                <a:lnTo>
                  <a:pt x="10" y="1648"/>
                </a:lnTo>
                <a:lnTo>
                  <a:pt x="3" y="1617"/>
                </a:lnTo>
                <a:lnTo>
                  <a:pt x="0" y="1585"/>
                </a:lnTo>
                <a:lnTo>
                  <a:pt x="3" y="1558"/>
                </a:lnTo>
                <a:lnTo>
                  <a:pt x="10" y="1531"/>
                </a:lnTo>
                <a:lnTo>
                  <a:pt x="19" y="1506"/>
                </a:lnTo>
                <a:lnTo>
                  <a:pt x="29" y="1485"/>
                </a:lnTo>
                <a:lnTo>
                  <a:pt x="36" y="1471"/>
                </a:lnTo>
                <a:lnTo>
                  <a:pt x="48" y="1457"/>
                </a:lnTo>
                <a:lnTo>
                  <a:pt x="61" y="1439"/>
                </a:lnTo>
                <a:lnTo>
                  <a:pt x="75" y="1422"/>
                </a:lnTo>
                <a:lnTo>
                  <a:pt x="86" y="1410"/>
                </a:lnTo>
                <a:lnTo>
                  <a:pt x="95" y="1400"/>
                </a:lnTo>
                <a:lnTo>
                  <a:pt x="105" y="1391"/>
                </a:lnTo>
                <a:lnTo>
                  <a:pt x="120" y="1378"/>
                </a:lnTo>
                <a:lnTo>
                  <a:pt x="138" y="1360"/>
                </a:lnTo>
                <a:lnTo>
                  <a:pt x="153" y="1348"/>
                </a:lnTo>
                <a:lnTo>
                  <a:pt x="164" y="1338"/>
                </a:lnTo>
                <a:lnTo>
                  <a:pt x="172" y="1330"/>
                </a:lnTo>
                <a:lnTo>
                  <a:pt x="176" y="1326"/>
                </a:lnTo>
                <a:lnTo>
                  <a:pt x="202" y="1305"/>
                </a:lnTo>
                <a:lnTo>
                  <a:pt x="229" y="1288"/>
                </a:lnTo>
                <a:lnTo>
                  <a:pt x="257" y="1277"/>
                </a:lnTo>
                <a:lnTo>
                  <a:pt x="287" y="1271"/>
                </a:lnTo>
                <a:lnTo>
                  <a:pt x="318" y="1267"/>
                </a:lnTo>
                <a:lnTo>
                  <a:pt x="338" y="1269"/>
                </a:lnTo>
                <a:lnTo>
                  <a:pt x="356" y="1271"/>
                </a:lnTo>
                <a:lnTo>
                  <a:pt x="373" y="1275"/>
                </a:lnTo>
                <a:lnTo>
                  <a:pt x="390" y="1283"/>
                </a:lnTo>
                <a:lnTo>
                  <a:pt x="406" y="1290"/>
                </a:lnTo>
                <a:lnTo>
                  <a:pt x="419" y="1295"/>
                </a:lnTo>
                <a:lnTo>
                  <a:pt x="426" y="1300"/>
                </a:lnTo>
                <a:lnTo>
                  <a:pt x="435" y="1306"/>
                </a:lnTo>
                <a:lnTo>
                  <a:pt x="446" y="1316"/>
                </a:lnTo>
                <a:lnTo>
                  <a:pt x="457" y="1326"/>
                </a:lnTo>
                <a:lnTo>
                  <a:pt x="465" y="1333"/>
                </a:lnTo>
                <a:lnTo>
                  <a:pt x="471" y="1337"/>
                </a:lnTo>
                <a:lnTo>
                  <a:pt x="476" y="1342"/>
                </a:lnTo>
                <a:lnTo>
                  <a:pt x="485" y="1350"/>
                </a:lnTo>
                <a:lnTo>
                  <a:pt x="498" y="1363"/>
                </a:lnTo>
                <a:lnTo>
                  <a:pt x="510" y="1376"/>
                </a:lnTo>
                <a:lnTo>
                  <a:pt x="518" y="1385"/>
                </a:lnTo>
                <a:lnTo>
                  <a:pt x="523" y="1389"/>
                </a:lnTo>
                <a:lnTo>
                  <a:pt x="511" y="1374"/>
                </a:lnTo>
                <a:lnTo>
                  <a:pt x="501" y="1357"/>
                </a:lnTo>
                <a:lnTo>
                  <a:pt x="495" y="1338"/>
                </a:lnTo>
                <a:lnTo>
                  <a:pt x="494" y="1318"/>
                </a:lnTo>
                <a:lnTo>
                  <a:pt x="495" y="1298"/>
                </a:lnTo>
                <a:lnTo>
                  <a:pt x="501" y="1280"/>
                </a:lnTo>
                <a:lnTo>
                  <a:pt x="511" y="1263"/>
                </a:lnTo>
                <a:lnTo>
                  <a:pt x="523" y="1248"/>
                </a:lnTo>
                <a:lnTo>
                  <a:pt x="1251" y="521"/>
                </a:lnTo>
                <a:lnTo>
                  <a:pt x="1266" y="508"/>
                </a:lnTo>
                <a:lnTo>
                  <a:pt x="1283" y="499"/>
                </a:lnTo>
                <a:lnTo>
                  <a:pt x="1302" y="494"/>
                </a:lnTo>
                <a:lnTo>
                  <a:pt x="1322" y="491"/>
                </a:lnTo>
                <a:lnTo>
                  <a:pt x="1342" y="494"/>
                </a:lnTo>
                <a:lnTo>
                  <a:pt x="1360" y="499"/>
                </a:lnTo>
                <a:lnTo>
                  <a:pt x="1377" y="508"/>
                </a:lnTo>
                <a:lnTo>
                  <a:pt x="1393" y="521"/>
                </a:lnTo>
                <a:lnTo>
                  <a:pt x="1388" y="517"/>
                </a:lnTo>
                <a:lnTo>
                  <a:pt x="1379" y="508"/>
                </a:lnTo>
                <a:lnTo>
                  <a:pt x="1367" y="496"/>
                </a:lnTo>
                <a:lnTo>
                  <a:pt x="1354" y="484"/>
                </a:lnTo>
                <a:lnTo>
                  <a:pt x="1345" y="475"/>
                </a:lnTo>
                <a:lnTo>
                  <a:pt x="1340" y="469"/>
                </a:lnTo>
                <a:lnTo>
                  <a:pt x="1336" y="464"/>
                </a:lnTo>
                <a:lnTo>
                  <a:pt x="1329" y="456"/>
                </a:lnTo>
                <a:lnTo>
                  <a:pt x="1319" y="445"/>
                </a:lnTo>
                <a:lnTo>
                  <a:pt x="1309" y="434"/>
                </a:lnTo>
                <a:lnTo>
                  <a:pt x="1303" y="425"/>
                </a:lnTo>
                <a:lnTo>
                  <a:pt x="1298" y="417"/>
                </a:lnTo>
                <a:lnTo>
                  <a:pt x="1294" y="405"/>
                </a:lnTo>
                <a:lnTo>
                  <a:pt x="1286" y="389"/>
                </a:lnTo>
                <a:lnTo>
                  <a:pt x="1280" y="371"/>
                </a:lnTo>
                <a:lnTo>
                  <a:pt x="1275" y="354"/>
                </a:lnTo>
                <a:lnTo>
                  <a:pt x="1272" y="337"/>
                </a:lnTo>
                <a:lnTo>
                  <a:pt x="1272" y="317"/>
                </a:lnTo>
                <a:lnTo>
                  <a:pt x="1274" y="286"/>
                </a:lnTo>
                <a:lnTo>
                  <a:pt x="1281" y="256"/>
                </a:lnTo>
                <a:lnTo>
                  <a:pt x="1293" y="227"/>
                </a:lnTo>
                <a:lnTo>
                  <a:pt x="1309" y="201"/>
                </a:lnTo>
                <a:lnTo>
                  <a:pt x="1331" y="175"/>
                </a:lnTo>
                <a:lnTo>
                  <a:pt x="1335" y="170"/>
                </a:lnTo>
                <a:lnTo>
                  <a:pt x="1342" y="162"/>
                </a:lnTo>
                <a:lnTo>
                  <a:pt x="1352" y="151"/>
                </a:lnTo>
                <a:lnTo>
                  <a:pt x="1365" y="138"/>
                </a:lnTo>
                <a:lnTo>
                  <a:pt x="1381" y="119"/>
                </a:lnTo>
                <a:lnTo>
                  <a:pt x="1395" y="105"/>
                </a:lnTo>
                <a:lnTo>
                  <a:pt x="1405" y="95"/>
                </a:lnTo>
                <a:lnTo>
                  <a:pt x="1414" y="86"/>
                </a:lnTo>
                <a:lnTo>
                  <a:pt x="1427" y="75"/>
                </a:lnTo>
                <a:lnTo>
                  <a:pt x="1442" y="60"/>
                </a:lnTo>
                <a:lnTo>
                  <a:pt x="1460" y="46"/>
                </a:lnTo>
                <a:lnTo>
                  <a:pt x="1476" y="36"/>
                </a:lnTo>
                <a:lnTo>
                  <a:pt x="1489" y="28"/>
                </a:lnTo>
                <a:lnTo>
                  <a:pt x="1510" y="18"/>
                </a:lnTo>
                <a:lnTo>
                  <a:pt x="1534" y="9"/>
                </a:lnTo>
                <a:lnTo>
                  <a:pt x="1562" y="2"/>
                </a:lnTo>
                <a:lnTo>
                  <a:pt x="1589"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03" name="Group 102"/>
          <p:cNvGrpSpPr/>
          <p:nvPr/>
        </p:nvGrpSpPr>
        <p:grpSpPr>
          <a:xfrm>
            <a:off x="13402999" y="4700416"/>
            <a:ext cx="490095" cy="584429"/>
            <a:chOff x="11136313" y="3325813"/>
            <a:chExt cx="717550" cy="855662"/>
          </a:xfrm>
          <a:solidFill>
            <a:schemeClr val="accent5"/>
          </a:solidFill>
        </p:grpSpPr>
        <p:sp>
          <p:nvSpPr>
            <p:cNvPr id="104" name="Freeform 395"/>
            <p:cNvSpPr>
              <a:spLocks noEditPoints="1"/>
            </p:cNvSpPr>
            <p:nvPr/>
          </p:nvSpPr>
          <p:spPr bwMode="auto">
            <a:xfrm>
              <a:off x="11136313" y="3325813"/>
              <a:ext cx="717550" cy="811212"/>
            </a:xfrm>
            <a:custGeom>
              <a:avLst/>
              <a:gdLst>
                <a:gd name="T0" fmla="*/ 1636 w 2711"/>
                <a:gd name="T1" fmla="*/ 952 h 3065"/>
                <a:gd name="T2" fmla="*/ 1534 w 2711"/>
                <a:gd name="T3" fmla="*/ 1072 h 3065"/>
                <a:gd name="T4" fmla="*/ 1524 w 2711"/>
                <a:gd name="T5" fmla="*/ 1239 h 3065"/>
                <a:gd name="T6" fmla="*/ 1620 w 2711"/>
                <a:gd name="T7" fmla="*/ 1379 h 3065"/>
                <a:gd name="T8" fmla="*/ 1793 w 2711"/>
                <a:gd name="T9" fmla="*/ 1436 h 3065"/>
                <a:gd name="T10" fmla="*/ 1959 w 2711"/>
                <a:gd name="T11" fmla="*/ 1375 h 3065"/>
                <a:gd name="T12" fmla="*/ 2043 w 2711"/>
                <a:gd name="T13" fmla="*/ 1243 h 3065"/>
                <a:gd name="T14" fmla="*/ 2030 w 2711"/>
                <a:gd name="T15" fmla="*/ 1077 h 3065"/>
                <a:gd name="T16" fmla="*/ 1915 w 2711"/>
                <a:gd name="T17" fmla="*/ 948 h 3065"/>
                <a:gd name="T18" fmla="*/ 2686 w 2711"/>
                <a:gd name="T19" fmla="*/ 0 h 3065"/>
                <a:gd name="T20" fmla="*/ 2708 w 2711"/>
                <a:gd name="T21" fmla="*/ 29 h 3065"/>
                <a:gd name="T22" fmla="*/ 2703 w 2711"/>
                <a:gd name="T23" fmla="*/ 72 h 3065"/>
                <a:gd name="T24" fmla="*/ 2711 w 2711"/>
                <a:gd name="T25" fmla="*/ 81 h 3065"/>
                <a:gd name="T26" fmla="*/ 2687 w 2711"/>
                <a:gd name="T27" fmla="*/ 132 h 3065"/>
                <a:gd name="T28" fmla="*/ 2683 w 2711"/>
                <a:gd name="T29" fmla="*/ 182 h 3065"/>
                <a:gd name="T30" fmla="*/ 2690 w 2711"/>
                <a:gd name="T31" fmla="*/ 329 h 3065"/>
                <a:gd name="T32" fmla="*/ 2667 w 2711"/>
                <a:gd name="T33" fmla="*/ 628 h 3065"/>
                <a:gd name="T34" fmla="*/ 2638 w 2711"/>
                <a:gd name="T35" fmla="*/ 780 h 3065"/>
                <a:gd name="T36" fmla="*/ 2583 w 2711"/>
                <a:gd name="T37" fmla="*/ 957 h 3065"/>
                <a:gd name="T38" fmla="*/ 2472 w 2711"/>
                <a:gd name="T39" fmla="*/ 1220 h 3065"/>
                <a:gd name="T40" fmla="*/ 2206 w 2711"/>
                <a:gd name="T41" fmla="*/ 1635 h 3065"/>
                <a:gd name="T42" fmla="*/ 2083 w 2711"/>
                <a:gd name="T43" fmla="*/ 1833 h 3065"/>
                <a:gd name="T44" fmla="*/ 2082 w 2711"/>
                <a:gd name="T45" fmla="*/ 1989 h 3065"/>
                <a:gd name="T46" fmla="*/ 2099 w 2711"/>
                <a:gd name="T47" fmla="*/ 2182 h 3065"/>
                <a:gd name="T48" fmla="*/ 2085 w 2711"/>
                <a:gd name="T49" fmla="*/ 2415 h 3065"/>
                <a:gd name="T50" fmla="*/ 2015 w 2711"/>
                <a:gd name="T51" fmla="*/ 2661 h 3065"/>
                <a:gd name="T52" fmla="*/ 1863 w 2711"/>
                <a:gd name="T53" fmla="*/ 2893 h 3065"/>
                <a:gd name="T54" fmla="*/ 1646 w 2711"/>
                <a:gd name="T55" fmla="*/ 3060 h 3065"/>
                <a:gd name="T56" fmla="*/ 1570 w 2711"/>
                <a:gd name="T57" fmla="*/ 3037 h 3065"/>
                <a:gd name="T58" fmla="*/ 1555 w 2711"/>
                <a:gd name="T59" fmla="*/ 2924 h 3065"/>
                <a:gd name="T60" fmla="*/ 1541 w 2711"/>
                <a:gd name="T61" fmla="*/ 2765 h 3065"/>
                <a:gd name="T62" fmla="*/ 1496 w 2711"/>
                <a:gd name="T63" fmla="*/ 2582 h 3065"/>
                <a:gd name="T64" fmla="*/ 1410 w 2711"/>
                <a:gd name="T65" fmla="*/ 2390 h 3065"/>
                <a:gd name="T66" fmla="*/ 1267 w 2711"/>
                <a:gd name="T67" fmla="*/ 2206 h 3065"/>
                <a:gd name="T68" fmla="*/ 1057 w 2711"/>
                <a:gd name="T69" fmla="*/ 2045 h 3065"/>
                <a:gd name="T70" fmla="*/ 767 w 2711"/>
                <a:gd name="T71" fmla="*/ 1922 h 3065"/>
                <a:gd name="T72" fmla="*/ 382 w 2711"/>
                <a:gd name="T73" fmla="*/ 1854 h 3065"/>
                <a:gd name="T74" fmla="*/ 56 w 2711"/>
                <a:gd name="T75" fmla="*/ 1839 h 3065"/>
                <a:gd name="T76" fmla="*/ 0 w 2711"/>
                <a:gd name="T77" fmla="*/ 1767 h 3065"/>
                <a:gd name="T78" fmla="*/ 51 w 2711"/>
                <a:gd name="T79" fmla="*/ 1636 h 3065"/>
                <a:gd name="T80" fmla="*/ 156 w 2711"/>
                <a:gd name="T81" fmla="*/ 1471 h 3065"/>
                <a:gd name="T82" fmla="*/ 316 w 2711"/>
                <a:gd name="T83" fmla="*/ 1306 h 3065"/>
                <a:gd name="T84" fmla="*/ 539 w 2711"/>
                <a:gd name="T85" fmla="*/ 1173 h 3065"/>
                <a:gd name="T86" fmla="*/ 832 w 2711"/>
                <a:gd name="T87" fmla="*/ 1103 h 3065"/>
                <a:gd name="T88" fmla="*/ 1058 w 2711"/>
                <a:gd name="T89" fmla="*/ 1085 h 3065"/>
                <a:gd name="T90" fmla="*/ 1176 w 2711"/>
                <a:gd name="T91" fmla="*/ 993 h 3065"/>
                <a:gd name="T92" fmla="*/ 1323 w 2711"/>
                <a:gd name="T93" fmla="*/ 787 h 3065"/>
                <a:gd name="T94" fmla="*/ 1554 w 2711"/>
                <a:gd name="T95" fmla="*/ 538 h 3065"/>
                <a:gd name="T96" fmla="*/ 1871 w 2711"/>
                <a:gd name="T97" fmla="*/ 296 h 3065"/>
                <a:gd name="T98" fmla="*/ 2184 w 2711"/>
                <a:gd name="T99" fmla="*/ 140 h 3065"/>
                <a:gd name="T100" fmla="*/ 2427 w 2711"/>
                <a:gd name="T101" fmla="*/ 69 h 3065"/>
                <a:gd name="T102" fmla="*/ 2551 w 2711"/>
                <a:gd name="T103" fmla="*/ 48 h 3065"/>
                <a:gd name="T104" fmla="*/ 2593 w 2711"/>
                <a:gd name="T105" fmla="*/ 16 h 3065"/>
                <a:gd name="T106" fmla="*/ 2628 w 2711"/>
                <a:gd name="T107" fmla="*/ 13 h 3065"/>
                <a:gd name="T108" fmla="*/ 2686 w 2711"/>
                <a:gd name="T109" fmla="*/ 0 h 3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11" h="3065">
                  <a:moveTo>
                    <a:pt x="1773" y="912"/>
                  </a:moveTo>
                  <a:lnTo>
                    <a:pt x="1736" y="915"/>
                  </a:lnTo>
                  <a:lnTo>
                    <a:pt x="1702" y="923"/>
                  </a:lnTo>
                  <a:lnTo>
                    <a:pt x="1668" y="935"/>
                  </a:lnTo>
                  <a:lnTo>
                    <a:pt x="1636" y="952"/>
                  </a:lnTo>
                  <a:lnTo>
                    <a:pt x="1608" y="972"/>
                  </a:lnTo>
                  <a:lnTo>
                    <a:pt x="1581" y="997"/>
                  </a:lnTo>
                  <a:lnTo>
                    <a:pt x="1564" y="1018"/>
                  </a:lnTo>
                  <a:lnTo>
                    <a:pt x="1550" y="1040"/>
                  </a:lnTo>
                  <a:lnTo>
                    <a:pt x="1534" y="1072"/>
                  </a:lnTo>
                  <a:lnTo>
                    <a:pt x="1522" y="1105"/>
                  </a:lnTo>
                  <a:lnTo>
                    <a:pt x="1516" y="1138"/>
                  </a:lnTo>
                  <a:lnTo>
                    <a:pt x="1514" y="1172"/>
                  </a:lnTo>
                  <a:lnTo>
                    <a:pt x="1517" y="1206"/>
                  </a:lnTo>
                  <a:lnTo>
                    <a:pt x="1524" y="1239"/>
                  </a:lnTo>
                  <a:lnTo>
                    <a:pt x="1536" y="1271"/>
                  </a:lnTo>
                  <a:lnTo>
                    <a:pt x="1551" y="1301"/>
                  </a:lnTo>
                  <a:lnTo>
                    <a:pt x="1570" y="1330"/>
                  </a:lnTo>
                  <a:lnTo>
                    <a:pt x="1593" y="1356"/>
                  </a:lnTo>
                  <a:lnTo>
                    <a:pt x="1620" y="1379"/>
                  </a:lnTo>
                  <a:lnTo>
                    <a:pt x="1650" y="1400"/>
                  </a:lnTo>
                  <a:lnTo>
                    <a:pt x="1684" y="1417"/>
                  </a:lnTo>
                  <a:lnTo>
                    <a:pt x="1721" y="1428"/>
                  </a:lnTo>
                  <a:lnTo>
                    <a:pt x="1756" y="1435"/>
                  </a:lnTo>
                  <a:lnTo>
                    <a:pt x="1793" y="1436"/>
                  </a:lnTo>
                  <a:lnTo>
                    <a:pt x="1829" y="1433"/>
                  </a:lnTo>
                  <a:lnTo>
                    <a:pt x="1864" y="1425"/>
                  </a:lnTo>
                  <a:lnTo>
                    <a:pt x="1897" y="1413"/>
                  </a:lnTo>
                  <a:lnTo>
                    <a:pt x="1930" y="1396"/>
                  </a:lnTo>
                  <a:lnTo>
                    <a:pt x="1959" y="1375"/>
                  </a:lnTo>
                  <a:lnTo>
                    <a:pt x="1985" y="1350"/>
                  </a:lnTo>
                  <a:lnTo>
                    <a:pt x="2002" y="1330"/>
                  </a:lnTo>
                  <a:lnTo>
                    <a:pt x="2016" y="1308"/>
                  </a:lnTo>
                  <a:lnTo>
                    <a:pt x="2032" y="1276"/>
                  </a:lnTo>
                  <a:lnTo>
                    <a:pt x="2043" y="1243"/>
                  </a:lnTo>
                  <a:lnTo>
                    <a:pt x="2049" y="1210"/>
                  </a:lnTo>
                  <a:lnTo>
                    <a:pt x="2051" y="1175"/>
                  </a:lnTo>
                  <a:lnTo>
                    <a:pt x="2048" y="1142"/>
                  </a:lnTo>
                  <a:lnTo>
                    <a:pt x="2042" y="1109"/>
                  </a:lnTo>
                  <a:lnTo>
                    <a:pt x="2030" y="1077"/>
                  </a:lnTo>
                  <a:lnTo>
                    <a:pt x="2015" y="1047"/>
                  </a:lnTo>
                  <a:lnTo>
                    <a:pt x="1995" y="1018"/>
                  </a:lnTo>
                  <a:lnTo>
                    <a:pt x="1972" y="991"/>
                  </a:lnTo>
                  <a:lnTo>
                    <a:pt x="1946" y="968"/>
                  </a:lnTo>
                  <a:lnTo>
                    <a:pt x="1915" y="948"/>
                  </a:lnTo>
                  <a:lnTo>
                    <a:pt x="1881" y="932"/>
                  </a:lnTo>
                  <a:lnTo>
                    <a:pt x="1845" y="920"/>
                  </a:lnTo>
                  <a:lnTo>
                    <a:pt x="1809" y="914"/>
                  </a:lnTo>
                  <a:lnTo>
                    <a:pt x="1773" y="912"/>
                  </a:lnTo>
                  <a:close/>
                  <a:moveTo>
                    <a:pt x="2686" y="0"/>
                  </a:moveTo>
                  <a:lnTo>
                    <a:pt x="2686" y="0"/>
                  </a:lnTo>
                  <a:lnTo>
                    <a:pt x="2697" y="2"/>
                  </a:lnTo>
                  <a:lnTo>
                    <a:pt x="2705" y="8"/>
                  </a:lnTo>
                  <a:lnTo>
                    <a:pt x="2709" y="17"/>
                  </a:lnTo>
                  <a:lnTo>
                    <a:pt x="2708" y="29"/>
                  </a:lnTo>
                  <a:lnTo>
                    <a:pt x="2706" y="42"/>
                  </a:lnTo>
                  <a:lnTo>
                    <a:pt x="2703" y="53"/>
                  </a:lnTo>
                  <a:lnTo>
                    <a:pt x="2702" y="63"/>
                  </a:lnTo>
                  <a:lnTo>
                    <a:pt x="2702" y="69"/>
                  </a:lnTo>
                  <a:lnTo>
                    <a:pt x="2703" y="72"/>
                  </a:lnTo>
                  <a:lnTo>
                    <a:pt x="2706" y="74"/>
                  </a:lnTo>
                  <a:lnTo>
                    <a:pt x="2707" y="75"/>
                  </a:lnTo>
                  <a:lnTo>
                    <a:pt x="2708" y="76"/>
                  </a:lnTo>
                  <a:lnTo>
                    <a:pt x="2708" y="76"/>
                  </a:lnTo>
                  <a:lnTo>
                    <a:pt x="2711" y="81"/>
                  </a:lnTo>
                  <a:lnTo>
                    <a:pt x="2711" y="90"/>
                  </a:lnTo>
                  <a:lnTo>
                    <a:pt x="2707" y="102"/>
                  </a:lnTo>
                  <a:lnTo>
                    <a:pt x="2700" y="115"/>
                  </a:lnTo>
                  <a:lnTo>
                    <a:pt x="2690" y="128"/>
                  </a:lnTo>
                  <a:lnTo>
                    <a:pt x="2687" y="132"/>
                  </a:lnTo>
                  <a:lnTo>
                    <a:pt x="2683" y="137"/>
                  </a:lnTo>
                  <a:lnTo>
                    <a:pt x="2682" y="141"/>
                  </a:lnTo>
                  <a:lnTo>
                    <a:pt x="2682" y="150"/>
                  </a:lnTo>
                  <a:lnTo>
                    <a:pt x="2682" y="164"/>
                  </a:lnTo>
                  <a:lnTo>
                    <a:pt x="2683" y="182"/>
                  </a:lnTo>
                  <a:lnTo>
                    <a:pt x="2684" y="202"/>
                  </a:lnTo>
                  <a:lnTo>
                    <a:pt x="2686" y="226"/>
                  </a:lnTo>
                  <a:lnTo>
                    <a:pt x="2687" y="252"/>
                  </a:lnTo>
                  <a:lnTo>
                    <a:pt x="2688" y="280"/>
                  </a:lnTo>
                  <a:lnTo>
                    <a:pt x="2690" y="329"/>
                  </a:lnTo>
                  <a:lnTo>
                    <a:pt x="2690" y="381"/>
                  </a:lnTo>
                  <a:lnTo>
                    <a:pt x="2688" y="438"/>
                  </a:lnTo>
                  <a:lnTo>
                    <a:pt x="2684" y="499"/>
                  </a:lnTo>
                  <a:lnTo>
                    <a:pt x="2677" y="562"/>
                  </a:lnTo>
                  <a:lnTo>
                    <a:pt x="2667" y="628"/>
                  </a:lnTo>
                  <a:lnTo>
                    <a:pt x="2661" y="667"/>
                  </a:lnTo>
                  <a:lnTo>
                    <a:pt x="2659" y="681"/>
                  </a:lnTo>
                  <a:lnTo>
                    <a:pt x="2656" y="696"/>
                  </a:lnTo>
                  <a:lnTo>
                    <a:pt x="2647" y="740"/>
                  </a:lnTo>
                  <a:lnTo>
                    <a:pt x="2638" y="780"/>
                  </a:lnTo>
                  <a:lnTo>
                    <a:pt x="2629" y="816"/>
                  </a:lnTo>
                  <a:lnTo>
                    <a:pt x="2619" y="848"/>
                  </a:lnTo>
                  <a:lnTo>
                    <a:pt x="2609" y="883"/>
                  </a:lnTo>
                  <a:lnTo>
                    <a:pt x="2597" y="919"/>
                  </a:lnTo>
                  <a:lnTo>
                    <a:pt x="2583" y="957"/>
                  </a:lnTo>
                  <a:lnTo>
                    <a:pt x="2570" y="995"/>
                  </a:lnTo>
                  <a:lnTo>
                    <a:pt x="2557" y="1031"/>
                  </a:lnTo>
                  <a:lnTo>
                    <a:pt x="2543" y="1063"/>
                  </a:lnTo>
                  <a:lnTo>
                    <a:pt x="2510" y="1140"/>
                  </a:lnTo>
                  <a:lnTo>
                    <a:pt x="2472" y="1220"/>
                  </a:lnTo>
                  <a:lnTo>
                    <a:pt x="2429" y="1300"/>
                  </a:lnTo>
                  <a:lnTo>
                    <a:pt x="2381" y="1382"/>
                  </a:lnTo>
                  <a:lnTo>
                    <a:pt x="2329" y="1465"/>
                  </a:lnTo>
                  <a:lnTo>
                    <a:pt x="2270" y="1549"/>
                  </a:lnTo>
                  <a:lnTo>
                    <a:pt x="2206" y="1635"/>
                  </a:lnTo>
                  <a:lnTo>
                    <a:pt x="2136" y="1721"/>
                  </a:lnTo>
                  <a:lnTo>
                    <a:pt x="2119" y="1745"/>
                  </a:lnTo>
                  <a:lnTo>
                    <a:pt x="2104" y="1773"/>
                  </a:lnTo>
                  <a:lnTo>
                    <a:pt x="2092" y="1802"/>
                  </a:lnTo>
                  <a:lnTo>
                    <a:pt x="2083" y="1833"/>
                  </a:lnTo>
                  <a:lnTo>
                    <a:pt x="2076" y="1865"/>
                  </a:lnTo>
                  <a:lnTo>
                    <a:pt x="2072" y="1897"/>
                  </a:lnTo>
                  <a:lnTo>
                    <a:pt x="2072" y="1927"/>
                  </a:lnTo>
                  <a:lnTo>
                    <a:pt x="2075" y="1957"/>
                  </a:lnTo>
                  <a:lnTo>
                    <a:pt x="2082" y="1989"/>
                  </a:lnTo>
                  <a:lnTo>
                    <a:pt x="2087" y="2023"/>
                  </a:lnTo>
                  <a:lnTo>
                    <a:pt x="2091" y="2059"/>
                  </a:lnTo>
                  <a:lnTo>
                    <a:pt x="2095" y="2098"/>
                  </a:lnTo>
                  <a:lnTo>
                    <a:pt x="2098" y="2140"/>
                  </a:lnTo>
                  <a:lnTo>
                    <a:pt x="2099" y="2182"/>
                  </a:lnTo>
                  <a:lnTo>
                    <a:pt x="2100" y="2226"/>
                  </a:lnTo>
                  <a:lnTo>
                    <a:pt x="2099" y="2272"/>
                  </a:lnTo>
                  <a:lnTo>
                    <a:pt x="2096" y="2319"/>
                  </a:lnTo>
                  <a:lnTo>
                    <a:pt x="2092" y="2367"/>
                  </a:lnTo>
                  <a:lnTo>
                    <a:pt x="2085" y="2415"/>
                  </a:lnTo>
                  <a:lnTo>
                    <a:pt x="2076" y="2464"/>
                  </a:lnTo>
                  <a:lnTo>
                    <a:pt x="2064" y="2514"/>
                  </a:lnTo>
                  <a:lnTo>
                    <a:pt x="2051" y="2563"/>
                  </a:lnTo>
                  <a:lnTo>
                    <a:pt x="2034" y="2612"/>
                  </a:lnTo>
                  <a:lnTo>
                    <a:pt x="2015" y="2661"/>
                  </a:lnTo>
                  <a:lnTo>
                    <a:pt x="1991" y="2710"/>
                  </a:lnTo>
                  <a:lnTo>
                    <a:pt x="1965" y="2757"/>
                  </a:lnTo>
                  <a:lnTo>
                    <a:pt x="1935" y="2803"/>
                  </a:lnTo>
                  <a:lnTo>
                    <a:pt x="1900" y="2848"/>
                  </a:lnTo>
                  <a:lnTo>
                    <a:pt x="1863" y="2893"/>
                  </a:lnTo>
                  <a:lnTo>
                    <a:pt x="1820" y="2935"/>
                  </a:lnTo>
                  <a:lnTo>
                    <a:pt x="1774" y="2975"/>
                  </a:lnTo>
                  <a:lnTo>
                    <a:pt x="1723" y="3013"/>
                  </a:lnTo>
                  <a:lnTo>
                    <a:pt x="1667" y="3050"/>
                  </a:lnTo>
                  <a:lnTo>
                    <a:pt x="1646" y="3060"/>
                  </a:lnTo>
                  <a:lnTo>
                    <a:pt x="1627" y="3065"/>
                  </a:lnTo>
                  <a:lnTo>
                    <a:pt x="1610" y="3065"/>
                  </a:lnTo>
                  <a:lnTo>
                    <a:pt x="1593" y="3061"/>
                  </a:lnTo>
                  <a:lnTo>
                    <a:pt x="1580" y="3051"/>
                  </a:lnTo>
                  <a:lnTo>
                    <a:pt x="1570" y="3037"/>
                  </a:lnTo>
                  <a:lnTo>
                    <a:pt x="1562" y="3020"/>
                  </a:lnTo>
                  <a:lnTo>
                    <a:pt x="1557" y="3000"/>
                  </a:lnTo>
                  <a:lnTo>
                    <a:pt x="1556" y="2977"/>
                  </a:lnTo>
                  <a:lnTo>
                    <a:pt x="1556" y="2951"/>
                  </a:lnTo>
                  <a:lnTo>
                    <a:pt x="1555" y="2924"/>
                  </a:lnTo>
                  <a:lnTo>
                    <a:pt x="1554" y="2895"/>
                  </a:lnTo>
                  <a:lnTo>
                    <a:pt x="1552" y="2864"/>
                  </a:lnTo>
                  <a:lnTo>
                    <a:pt x="1550" y="2832"/>
                  </a:lnTo>
                  <a:lnTo>
                    <a:pt x="1546" y="2799"/>
                  </a:lnTo>
                  <a:lnTo>
                    <a:pt x="1541" y="2765"/>
                  </a:lnTo>
                  <a:lnTo>
                    <a:pt x="1535" y="2730"/>
                  </a:lnTo>
                  <a:lnTo>
                    <a:pt x="1527" y="2694"/>
                  </a:lnTo>
                  <a:lnTo>
                    <a:pt x="1518" y="2656"/>
                  </a:lnTo>
                  <a:lnTo>
                    <a:pt x="1508" y="2619"/>
                  </a:lnTo>
                  <a:lnTo>
                    <a:pt x="1496" y="2582"/>
                  </a:lnTo>
                  <a:lnTo>
                    <a:pt x="1483" y="2544"/>
                  </a:lnTo>
                  <a:lnTo>
                    <a:pt x="1468" y="2506"/>
                  </a:lnTo>
                  <a:lnTo>
                    <a:pt x="1451" y="2466"/>
                  </a:lnTo>
                  <a:lnTo>
                    <a:pt x="1431" y="2428"/>
                  </a:lnTo>
                  <a:lnTo>
                    <a:pt x="1410" y="2390"/>
                  </a:lnTo>
                  <a:lnTo>
                    <a:pt x="1386" y="2352"/>
                  </a:lnTo>
                  <a:lnTo>
                    <a:pt x="1360" y="2315"/>
                  </a:lnTo>
                  <a:lnTo>
                    <a:pt x="1332" y="2277"/>
                  </a:lnTo>
                  <a:lnTo>
                    <a:pt x="1301" y="2241"/>
                  </a:lnTo>
                  <a:lnTo>
                    <a:pt x="1267" y="2206"/>
                  </a:lnTo>
                  <a:lnTo>
                    <a:pt x="1232" y="2172"/>
                  </a:lnTo>
                  <a:lnTo>
                    <a:pt x="1192" y="2138"/>
                  </a:lnTo>
                  <a:lnTo>
                    <a:pt x="1151" y="2105"/>
                  </a:lnTo>
                  <a:lnTo>
                    <a:pt x="1105" y="2074"/>
                  </a:lnTo>
                  <a:lnTo>
                    <a:pt x="1057" y="2045"/>
                  </a:lnTo>
                  <a:lnTo>
                    <a:pt x="1006" y="2017"/>
                  </a:lnTo>
                  <a:lnTo>
                    <a:pt x="951" y="1991"/>
                  </a:lnTo>
                  <a:lnTo>
                    <a:pt x="893" y="1966"/>
                  </a:lnTo>
                  <a:lnTo>
                    <a:pt x="832" y="1943"/>
                  </a:lnTo>
                  <a:lnTo>
                    <a:pt x="767" y="1922"/>
                  </a:lnTo>
                  <a:lnTo>
                    <a:pt x="698" y="1904"/>
                  </a:lnTo>
                  <a:lnTo>
                    <a:pt x="625" y="1887"/>
                  </a:lnTo>
                  <a:lnTo>
                    <a:pt x="548" y="1874"/>
                  </a:lnTo>
                  <a:lnTo>
                    <a:pt x="467" y="1863"/>
                  </a:lnTo>
                  <a:lnTo>
                    <a:pt x="382" y="1854"/>
                  </a:lnTo>
                  <a:lnTo>
                    <a:pt x="293" y="1849"/>
                  </a:lnTo>
                  <a:lnTo>
                    <a:pt x="200" y="1846"/>
                  </a:lnTo>
                  <a:lnTo>
                    <a:pt x="101" y="1846"/>
                  </a:lnTo>
                  <a:lnTo>
                    <a:pt x="77" y="1845"/>
                  </a:lnTo>
                  <a:lnTo>
                    <a:pt x="56" y="1839"/>
                  </a:lnTo>
                  <a:lnTo>
                    <a:pt x="37" y="1830"/>
                  </a:lnTo>
                  <a:lnTo>
                    <a:pt x="22" y="1818"/>
                  </a:lnTo>
                  <a:lnTo>
                    <a:pt x="10" y="1804"/>
                  </a:lnTo>
                  <a:lnTo>
                    <a:pt x="3" y="1786"/>
                  </a:lnTo>
                  <a:lnTo>
                    <a:pt x="0" y="1767"/>
                  </a:lnTo>
                  <a:lnTo>
                    <a:pt x="2" y="1745"/>
                  </a:lnTo>
                  <a:lnTo>
                    <a:pt x="9" y="1723"/>
                  </a:lnTo>
                  <a:lnTo>
                    <a:pt x="21" y="1695"/>
                  </a:lnTo>
                  <a:lnTo>
                    <a:pt x="35" y="1667"/>
                  </a:lnTo>
                  <a:lnTo>
                    <a:pt x="51" y="1636"/>
                  </a:lnTo>
                  <a:lnTo>
                    <a:pt x="68" y="1605"/>
                  </a:lnTo>
                  <a:lnTo>
                    <a:pt x="87" y="1572"/>
                  </a:lnTo>
                  <a:lnTo>
                    <a:pt x="108" y="1538"/>
                  </a:lnTo>
                  <a:lnTo>
                    <a:pt x="132" y="1505"/>
                  </a:lnTo>
                  <a:lnTo>
                    <a:pt x="156" y="1471"/>
                  </a:lnTo>
                  <a:lnTo>
                    <a:pt x="183" y="1437"/>
                  </a:lnTo>
                  <a:lnTo>
                    <a:pt x="214" y="1403"/>
                  </a:lnTo>
                  <a:lnTo>
                    <a:pt x="245" y="1369"/>
                  </a:lnTo>
                  <a:lnTo>
                    <a:pt x="280" y="1337"/>
                  </a:lnTo>
                  <a:lnTo>
                    <a:pt x="316" y="1306"/>
                  </a:lnTo>
                  <a:lnTo>
                    <a:pt x="356" y="1276"/>
                  </a:lnTo>
                  <a:lnTo>
                    <a:pt x="397" y="1248"/>
                  </a:lnTo>
                  <a:lnTo>
                    <a:pt x="442" y="1221"/>
                  </a:lnTo>
                  <a:lnTo>
                    <a:pt x="488" y="1195"/>
                  </a:lnTo>
                  <a:lnTo>
                    <a:pt x="539" y="1173"/>
                  </a:lnTo>
                  <a:lnTo>
                    <a:pt x="592" y="1153"/>
                  </a:lnTo>
                  <a:lnTo>
                    <a:pt x="646" y="1136"/>
                  </a:lnTo>
                  <a:lnTo>
                    <a:pt x="705" y="1122"/>
                  </a:lnTo>
                  <a:lnTo>
                    <a:pt x="767" y="1111"/>
                  </a:lnTo>
                  <a:lnTo>
                    <a:pt x="832" y="1103"/>
                  </a:lnTo>
                  <a:lnTo>
                    <a:pt x="899" y="1100"/>
                  </a:lnTo>
                  <a:lnTo>
                    <a:pt x="971" y="1100"/>
                  </a:lnTo>
                  <a:lnTo>
                    <a:pt x="1000" y="1099"/>
                  </a:lnTo>
                  <a:lnTo>
                    <a:pt x="1029" y="1094"/>
                  </a:lnTo>
                  <a:lnTo>
                    <a:pt x="1058" y="1085"/>
                  </a:lnTo>
                  <a:lnTo>
                    <a:pt x="1087" y="1072"/>
                  </a:lnTo>
                  <a:lnTo>
                    <a:pt x="1113" y="1056"/>
                  </a:lnTo>
                  <a:lnTo>
                    <a:pt x="1138" y="1038"/>
                  </a:lnTo>
                  <a:lnTo>
                    <a:pt x="1159" y="1017"/>
                  </a:lnTo>
                  <a:lnTo>
                    <a:pt x="1176" y="993"/>
                  </a:lnTo>
                  <a:lnTo>
                    <a:pt x="1198" y="958"/>
                  </a:lnTo>
                  <a:lnTo>
                    <a:pt x="1225" y="920"/>
                  </a:lnTo>
                  <a:lnTo>
                    <a:pt x="1254" y="878"/>
                  </a:lnTo>
                  <a:lnTo>
                    <a:pt x="1286" y="834"/>
                  </a:lnTo>
                  <a:lnTo>
                    <a:pt x="1323" y="787"/>
                  </a:lnTo>
                  <a:lnTo>
                    <a:pt x="1361" y="739"/>
                  </a:lnTo>
                  <a:lnTo>
                    <a:pt x="1405" y="690"/>
                  </a:lnTo>
                  <a:lnTo>
                    <a:pt x="1451" y="639"/>
                  </a:lnTo>
                  <a:lnTo>
                    <a:pt x="1500" y="588"/>
                  </a:lnTo>
                  <a:lnTo>
                    <a:pt x="1554" y="538"/>
                  </a:lnTo>
                  <a:lnTo>
                    <a:pt x="1610" y="487"/>
                  </a:lnTo>
                  <a:lnTo>
                    <a:pt x="1669" y="436"/>
                  </a:lnTo>
                  <a:lnTo>
                    <a:pt x="1733" y="388"/>
                  </a:lnTo>
                  <a:lnTo>
                    <a:pt x="1800" y="341"/>
                  </a:lnTo>
                  <a:lnTo>
                    <a:pt x="1871" y="296"/>
                  </a:lnTo>
                  <a:lnTo>
                    <a:pt x="1937" y="255"/>
                  </a:lnTo>
                  <a:lnTo>
                    <a:pt x="2002" y="220"/>
                  </a:lnTo>
                  <a:lnTo>
                    <a:pt x="2065" y="189"/>
                  </a:lnTo>
                  <a:lnTo>
                    <a:pt x="2126" y="163"/>
                  </a:lnTo>
                  <a:lnTo>
                    <a:pt x="2184" y="140"/>
                  </a:lnTo>
                  <a:lnTo>
                    <a:pt x="2240" y="120"/>
                  </a:lnTo>
                  <a:lnTo>
                    <a:pt x="2292" y="104"/>
                  </a:lnTo>
                  <a:lnTo>
                    <a:pt x="2341" y="89"/>
                  </a:lnTo>
                  <a:lnTo>
                    <a:pt x="2385" y="78"/>
                  </a:lnTo>
                  <a:lnTo>
                    <a:pt x="2427" y="69"/>
                  </a:lnTo>
                  <a:lnTo>
                    <a:pt x="2457" y="64"/>
                  </a:lnTo>
                  <a:lnTo>
                    <a:pt x="2487" y="59"/>
                  </a:lnTo>
                  <a:lnTo>
                    <a:pt x="2512" y="55"/>
                  </a:lnTo>
                  <a:lnTo>
                    <a:pt x="2533" y="51"/>
                  </a:lnTo>
                  <a:lnTo>
                    <a:pt x="2551" y="48"/>
                  </a:lnTo>
                  <a:lnTo>
                    <a:pt x="2562" y="46"/>
                  </a:lnTo>
                  <a:lnTo>
                    <a:pt x="2567" y="44"/>
                  </a:lnTo>
                  <a:lnTo>
                    <a:pt x="2572" y="37"/>
                  </a:lnTo>
                  <a:lnTo>
                    <a:pt x="2583" y="25"/>
                  </a:lnTo>
                  <a:lnTo>
                    <a:pt x="2593" y="16"/>
                  </a:lnTo>
                  <a:lnTo>
                    <a:pt x="2603" y="9"/>
                  </a:lnTo>
                  <a:lnTo>
                    <a:pt x="2611" y="7"/>
                  </a:lnTo>
                  <a:lnTo>
                    <a:pt x="2618" y="8"/>
                  </a:lnTo>
                  <a:lnTo>
                    <a:pt x="2623" y="12"/>
                  </a:lnTo>
                  <a:lnTo>
                    <a:pt x="2628" y="13"/>
                  </a:lnTo>
                  <a:lnTo>
                    <a:pt x="2636" y="12"/>
                  </a:lnTo>
                  <a:lnTo>
                    <a:pt x="2647" y="10"/>
                  </a:lnTo>
                  <a:lnTo>
                    <a:pt x="2659" y="7"/>
                  </a:lnTo>
                  <a:lnTo>
                    <a:pt x="2673" y="3"/>
                  </a:lnTo>
                  <a:lnTo>
                    <a:pt x="268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05" name="Freeform 396"/>
            <p:cNvSpPr>
              <a:spLocks/>
            </p:cNvSpPr>
            <p:nvPr/>
          </p:nvSpPr>
          <p:spPr bwMode="auto">
            <a:xfrm>
              <a:off x="11326813" y="3992563"/>
              <a:ext cx="142875" cy="174625"/>
            </a:xfrm>
            <a:custGeom>
              <a:avLst/>
              <a:gdLst>
                <a:gd name="T0" fmla="*/ 511 w 541"/>
                <a:gd name="T1" fmla="*/ 0 h 659"/>
                <a:gd name="T2" fmla="*/ 524 w 541"/>
                <a:gd name="T3" fmla="*/ 4 h 659"/>
                <a:gd name="T4" fmla="*/ 533 w 541"/>
                <a:gd name="T5" fmla="*/ 12 h 659"/>
                <a:gd name="T6" fmla="*/ 539 w 541"/>
                <a:gd name="T7" fmla="*/ 24 h 659"/>
                <a:gd name="T8" fmla="*/ 541 w 541"/>
                <a:gd name="T9" fmla="*/ 39 h 659"/>
                <a:gd name="T10" fmla="*/ 539 w 541"/>
                <a:gd name="T11" fmla="*/ 58 h 659"/>
                <a:gd name="T12" fmla="*/ 532 w 541"/>
                <a:gd name="T13" fmla="*/ 80 h 659"/>
                <a:gd name="T14" fmla="*/ 515 w 541"/>
                <a:gd name="T15" fmla="*/ 118 h 659"/>
                <a:gd name="T16" fmla="*/ 497 w 541"/>
                <a:gd name="T17" fmla="*/ 160 h 659"/>
                <a:gd name="T18" fmla="*/ 474 w 541"/>
                <a:gd name="T19" fmla="*/ 203 h 659"/>
                <a:gd name="T20" fmla="*/ 450 w 541"/>
                <a:gd name="T21" fmla="*/ 249 h 659"/>
                <a:gd name="T22" fmla="*/ 423 w 541"/>
                <a:gd name="T23" fmla="*/ 296 h 659"/>
                <a:gd name="T24" fmla="*/ 391 w 541"/>
                <a:gd name="T25" fmla="*/ 344 h 659"/>
                <a:gd name="T26" fmla="*/ 358 w 541"/>
                <a:gd name="T27" fmla="*/ 392 h 659"/>
                <a:gd name="T28" fmla="*/ 321 w 541"/>
                <a:gd name="T29" fmla="*/ 439 h 659"/>
                <a:gd name="T30" fmla="*/ 281 w 541"/>
                <a:gd name="T31" fmla="*/ 485 h 659"/>
                <a:gd name="T32" fmla="*/ 238 w 541"/>
                <a:gd name="T33" fmla="*/ 530 h 659"/>
                <a:gd name="T34" fmla="*/ 192 w 541"/>
                <a:gd name="T35" fmla="*/ 571 h 659"/>
                <a:gd name="T36" fmla="*/ 141 w 541"/>
                <a:gd name="T37" fmla="*/ 610 h 659"/>
                <a:gd name="T38" fmla="*/ 87 w 541"/>
                <a:gd name="T39" fmla="*/ 645 h 659"/>
                <a:gd name="T40" fmla="*/ 67 w 541"/>
                <a:gd name="T41" fmla="*/ 655 h 659"/>
                <a:gd name="T42" fmla="*/ 48 w 541"/>
                <a:gd name="T43" fmla="*/ 659 h 659"/>
                <a:gd name="T44" fmla="*/ 32 w 541"/>
                <a:gd name="T45" fmla="*/ 659 h 659"/>
                <a:gd name="T46" fmla="*/ 18 w 541"/>
                <a:gd name="T47" fmla="*/ 654 h 659"/>
                <a:gd name="T48" fmla="*/ 8 w 541"/>
                <a:gd name="T49" fmla="*/ 645 h 659"/>
                <a:gd name="T50" fmla="*/ 2 w 541"/>
                <a:gd name="T51" fmla="*/ 632 h 659"/>
                <a:gd name="T52" fmla="*/ 0 w 541"/>
                <a:gd name="T53" fmla="*/ 616 h 659"/>
                <a:gd name="T54" fmla="*/ 2 w 541"/>
                <a:gd name="T55" fmla="*/ 597 h 659"/>
                <a:gd name="T56" fmla="*/ 9 w 541"/>
                <a:gd name="T57" fmla="*/ 575 h 659"/>
                <a:gd name="T58" fmla="*/ 25 w 541"/>
                <a:gd name="T59" fmla="*/ 539 h 659"/>
                <a:gd name="T60" fmla="*/ 43 w 541"/>
                <a:gd name="T61" fmla="*/ 499 h 659"/>
                <a:gd name="T62" fmla="*/ 64 w 541"/>
                <a:gd name="T63" fmla="*/ 457 h 659"/>
                <a:gd name="T64" fmla="*/ 88 w 541"/>
                <a:gd name="T65" fmla="*/ 413 h 659"/>
                <a:gd name="T66" fmla="*/ 116 w 541"/>
                <a:gd name="T67" fmla="*/ 368 h 659"/>
                <a:gd name="T68" fmla="*/ 146 w 541"/>
                <a:gd name="T69" fmla="*/ 321 h 659"/>
                <a:gd name="T70" fmla="*/ 179 w 541"/>
                <a:gd name="T71" fmla="*/ 275 h 659"/>
                <a:gd name="T72" fmla="*/ 216 w 541"/>
                <a:gd name="T73" fmla="*/ 229 h 659"/>
                <a:gd name="T74" fmla="*/ 256 w 541"/>
                <a:gd name="T75" fmla="*/ 183 h 659"/>
                <a:gd name="T76" fmla="*/ 301 w 541"/>
                <a:gd name="T77" fmla="*/ 138 h 659"/>
                <a:gd name="T78" fmla="*/ 349 w 541"/>
                <a:gd name="T79" fmla="*/ 95 h 659"/>
                <a:gd name="T80" fmla="*/ 401 w 541"/>
                <a:gd name="T81" fmla="*/ 54 h 659"/>
                <a:gd name="T82" fmla="*/ 457 w 541"/>
                <a:gd name="T83" fmla="*/ 16 h 659"/>
                <a:gd name="T84" fmla="*/ 477 w 541"/>
                <a:gd name="T85" fmla="*/ 6 h 659"/>
                <a:gd name="T86" fmla="*/ 496 w 541"/>
                <a:gd name="T87" fmla="*/ 0 h 659"/>
                <a:gd name="T88" fmla="*/ 511 w 541"/>
                <a:gd name="T89" fmla="*/ 0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1" h="659">
                  <a:moveTo>
                    <a:pt x="511" y="0"/>
                  </a:moveTo>
                  <a:lnTo>
                    <a:pt x="524" y="4"/>
                  </a:lnTo>
                  <a:lnTo>
                    <a:pt x="533" y="12"/>
                  </a:lnTo>
                  <a:lnTo>
                    <a:pt x="539" y="24"/>
                  </a:lnTo>
                  <a:lnTo>
                    <a:pt x="541" y="39"/>
                  </a:lnTo>
                  <a:lnTo>
                    <a:pt x="539" y="58"/>
                  </a:lnTo>
                  <a:lnTo>
                    <a:pt x="532" y="80"/>
                  </a:lnTo>
                  <a:lnTo>
                    <a:pt x="515" y="118"/>
                  </a:lnTo>
                  <a:lnTo>
                    <a:pt x="497" y="160"/>
                  </a:lnTo>
                  <a:lnTo>
                    <a:pt x="474" y="203"/>
                  </a:lnTo>
                  <a:lnTo>
                    <a:pt x="450" y="249"/>
                  </a:lnTo>
                  <a:lnTo>
                    <a:pt x="423" y="296"/>
                  </a:lnTo>
                  <a:lnTo>
                    <a:pt x="391" y="344"/>
                  </a:lnTo>
                  <a:lnTo>
                    <a:pt x="358" y="392"/>
                  </a:lnTo>
                  <a:lnTo>
                    <a:pt x="321" y="439"/>
                  </a:lnTo>
                  <a:lnTo>
                    <a:pt x="281" y="485"/>
                  </a:lnTo>
                  <a:lnTo>
                    <a:pt x="238" y="530"/>
                  </a:lnTo>
                  <a:lnTo>
                    <a:pt x="192" y="571"/>
                  </a:lnTo>
                  <a:lnTo>
                    <a:pt x="141" y="610"/>
                  </a:lnTo>
                  <a:lnTo>
                    <a:pt x="87" y="645"/>
                  </a:lnTo>
                  <a:lnTo>
                    <a:pt x="67" y="655"/>
                  </a:lnTo>
                  <a:lnTo>
                    <a:pt x="48" y="659"/>
                  </a:lnTo>
                  <a:lnTo>
                    <a:pt x="32" y="659"/>
                  </a:lnTo>
                  <a:lnTo>
                    <a:pt x="18" y="654"/>
                  </a:lnTo>
                  <a:lnTo>
                    <a:pt x="8" y="645"/>
                  </a:lnTo>
                  <a:lnTo>
                    <a:pt x="2" y="632"/>
                  </a:lnTo>
                  <a:lnTo>
                    <a:pt x="0" y="616"/>
                  </a:lnTo>
                  <a:lnTo>
                    <a:pt x="2" y="597"/>
                  </a:lnTo>
                  <a:lnTo>
                    <a:pt x="9" y="575"/>
                  </a:lnTo>
                  <a:lnTo>
                    <a:pt x="25" y="539"/>
                  </a:lnTo>
                  <a:lnTo>
                    <a:pt x="43" y="499"/>
                  </a:lnTo>
                  <a:lnTo>
                    <a:pt x="64" y="457"/>
                  </a:lnTo>
                  <a:lnTo>
                    <a:pt x="88" y="413"/>
                  </a:lnTo>
                  <a:lnTo>
                    <a:pt x="116" y="368"/>
                  </a:lnTo>
                  <a:lnTo>
                    <a:pt x="146" y="321"/>
                  </a:lnTo>
                  <a:lnTo>
                    <a:pt x="179" y="275"/>
                  </a:lnTo>
                  <a:lnTo>
                    <a:pt x="216" y="229"/>
                  </a:lnTo>
                  <a:lnTo>
                    <a:pt x="256" y="183"/>
                  </a:lnTo>
                  <a:lnTo>
                    <a:pt x="301" y="138"/>
                  </a:lnTo>
                  <a:lnTo>
                    <a:pt x="349" y="95"/>
                  </a:lnTo>
                  <a:lnTo>
                    <a:pt x="401" y="54"/>
                  </a:lnTo>
                  <a:lnTo>
                    <a:pt x="457" y="16"/>
                  </a:lnTo>
                  <a:lnTo>
                    <a:pt x="477" y="6"/>
                  </a:lnTo>
                  <a:lnTo>
                    <a:pt x="496" y="0"/>
                  </a:lnTo>
                  <a:lnTo>
                    <a:pt x="5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06" name="Freeform 397"/>
            <p:cNvSpPr>
              <a:spLocks/>
            </p:cNvSpPr>
            <p:nvPr/>
          </p:nvSpPr>
          <p:spPr bwMode="auto">
            <a:xfrm>
              <a:off x="11199813" y="3935413"/>
              <a:ext cx="196850" cy="246062"/>
            </a:xfrm>
            <a:custGeom>
              <a:avLst/>
              <a:gdLst>
                <a:gd name="T0" fmla="*/ 711 w 743"/>
                <a:gd name="T1" fmla="*/ 0 h 931"/>
                <a:gd name="T2" fmla="*/ 724 w 743"/>
                <a:gd name="T3" fmla="*/ 5 h 931"/>
                <a:gd name="T4" fmla="*/ 733 w 743"/>
                <a:gd name="T5" fmla="*/ 13 h 931"/>
                <a:gd name="T6" fmla="*/ 739 w 743"/>
                <a:gd name="T7" fmla="*/ 25 h 931"/>
                <a:gd name="T8" fmla="*/ 743 w 743"/>
                <a:gd name="T9" fmla="*/ 41 h 931"/>
                <a:gd name="T10" fmla="*/ 741 w 743"/>
                <a:gd name="T11" fmla="*/ 60 h 931"/>
                <a:gd name="T12" fmla="*/ 734 w 743"/>
                <a:gd name="T13" fmla="*/ 82 h 931"/>
                <a:gd name="T14" fmla="*/ 719 w 743"/>
                <a:gd name="T15" fmla="*/ 119 h 931"/>
                <a:gd name="T16" fmla="*/ 703 w 743"/>
                <a:gd name="T17" fmla="*/ 160 h 931"/>
                <a:gd name="T18" fmla="*/ 684 w 743"/>
                <a:gd name="T19" fmla="*/ 204 h 931"/>
                <a:gd name="T20" fmla="*/ 664 w 743"/>
                <a:gd name="T21" fmla="*/ 250 h 931"/>
                <a:gd name="T22" fmla="*/ 639 w 743"/>
                <a:gd name="T23" fmla="*/ 298 h 931"/>
                <a:gd name="T24" fmla="*/ 614 w 743"/>
                <a:gd name="T25" fmla="*/ 348 h 931"/>
                <a:gd name="T26" fmla="*/ 585 w 743"/>
                <a:gd name="T27" fmla="*/ 400 h 931"/>
                <a:gd name="T28" fmla="*/ 554 w 743"/>
                <a:gd name="T29" fmla="*/ 452 h 931"/>
                <a:gd name="T30" fmla="*/ 520 w 743"/>
                <a:gd name="T31" fmla="*/ 504 h 931"/>
                <a:gd name="T32" fmla="*/ 484 w 743"/>
                <a:gd name="T33" fmla="*/ 557 h 931"/>
                <a:gd name="T34" fmla="*/ 445 w 743"/>
                <a:gd name="T35" fmla="*/ 608 h 931"/>
                <a:gd name="T36" fmla="*/ 403 w 743"/>
                <a:gd name="T37" fmla="*/ 659 h 931"/>
                <a:gd name="T38" fmla="*/ 359 w 743"/>
                <a:gd name="T39" fmla="*/ 708 h 931"/>
                <a:gd name="T40" fmla="*/ 311 w 743"/>
                <a:gd name="T41" fmla="*/ 756 h 931"/>
                <a:gd name="T42" fmla="*/ 260 w 743"/>
                <a:gd name="T43" fmla="*/ 801 h 931"/>
                <a:gd name="T44" fmla="*/ 207 w 743"/>
                <a:gd name="T45" fmla="*/ 843 h 931"/>
                <a:gd name="T46" fmla="*/ 150 w 743"/>
                <a:gd name="T47" fmla="*/ 881 h 931"/>
                <a:gd name="T48" fmla="*/ 91 w 743"/>
                <a:gd name="T49" fmla="*/ 917 h 931"/>
                <a:gd name="T50" fmla="*/ 70 w 743"/>
                <a:gd name="T51" fmla="*/ 927 h 931"/>
                <a:gd name="T52" fmla="*/ 51 w 743"/>
                <a:gd name="T53" fmla="*/ 931 h 931"/>
                <a:gd name="T54" fmla="*/ 34 w 743"/>
                <a:gd name="T55" fmla="*/ 930 h 931"/>
                <a:gd name="T56" fmla="*/ 20 w 743"/>
                <a:gd name="T57" fmla="*/ 925 h 931"/>
                <a:gd name="T58" fmla="*/ 10 w 743"/>
                <a:gd name="T59" fmla="*/ 915 h 931"/>
                <a:gd name="T60" fmla="*/ 3 w 743"/>
                <a:gd name="T61" fmla="*/ 902 h 931"/>
                <a:gd name="T62" fmla="*/ 0 w 743"/>
                <a:gd name="T63" fmla="*/ 886 h 931"/>
                <a:gd name="T64" fmla="*/ 2 w 743"/>
                <a:gd name="T65" fmla="*/ 866 h 931"/>
                <a:gd name="T66" fmla="*/ 8 w 743"/>
                <a:gd name="T67" fmla="*/ 844 h 931"/>
                <a:gd name="T68" fmla="*/ 22 w 743"/>
                <a:gd name="T69" fmla="*/ 806 h 931"/>
                <a:gd name="T70" fmla="*/ 40 w 743"/>
                <a:gd name="T71" fmla="*/ 765 h 931"/>
                <a:gd name="T72" fmla="*/ 59 w 743"/>
                <a:gd name="T73" fmla="*/ 720 h 931"/>
                <a:gd name="T74" fmla="*/ 81 w 743"/>
                <a:gd name="T75" fmla="*/ 673 h 931"/>
                <a:gd name="T76" fmla="*/ 105 w 743"/>
                <a:gd name="T77" fmla="*/ 624 h 931"/>
                <a:gd name="T78" fmla="*/ 134 w 743"/>
                <a:gd name="T79" fmla="*/ 573 h 931"/>
                <a:gd name="T80" fmla="*/ 164 w 743"/>
                <a:gd name="T81" fmla="*/ 520 h 931"/>
                <a:gd name="T82" fmla="*/ 198 w 743"/>
                <a:gd name="T83" fmla="*/ 466 h 931"/>
                <a:gd name="T84" fmla="*/ 235 w 743"/>
                <a:gd name="T85" fmla="*/ 413 h 931"/>
                <a:gd name="T86" fmla="*/ 275 w 743"/>
                <a:gd name="T87" fmla="*/ 358 h 931"/>
                <a:gd name="T88" fmla="*/ 318 w 743"/>
                <a:gd name="T89" fmla="*/ 305 h 931"/>
                <a:gd name="T90" fmla="*/ 366 w 743"/>
                <a:gd name="T91" fmla="*/ 252 h 931"/>
                <a:gd name="T92" fmla="*/ 415 w 743"/>
                <a:gd name="T93" fmla="*/ 201 h 931"/>
                <a:gd name="T94" fmla="*/ 470 w 743"/>
                <a:gd name="T95" fmla="*/ 151 h 931"/>
                <a:gd name="T96" fmla="*/ 528 w 743"/>
                <a:gd name="T97" fmla="*/ 103 h 931"/>
                <a:gd name="T98" fmla="*/ 590 w 743"/>
                <a:gd name="T99" fmla="*/ 58 h 931"/>
                <a:gd name="T100" fmla="*/ 655 w 743"/>
                <a:gd name="T101" fmla="*/ 17 h 931"/>
                <a:gd name="T102" fmla="*/ 677 w 743"/>
                <a:gd name="T103" fmla="*/ 6 h 931"/>
                <a:gd name="T104" fmla="*/ 695 w 743"/>
                <a:gd name="T105" fmla="*/ 0 h 931"/>
                <a:gd name="T106" fmla="*/ 711 w 743"/>
                <a:gd name="T107" fmla="*/ 0 h 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43" h="931">
                  <a:moveTo>
                    <a:pt x="711" y="0"/>
                  </a:moveTo>
                  <a:lnTo>
                    <a:pt x="724" y="5"/>
                  </a:lnTo>
                  <a:lnTo>
                    <a:pt x="733" y="13"/>
                  </a:lnTo>
                  <a:lnTo>
                    <a:pt x="739" y="25"/>
                  </a:lnTo>
                  <a:lnTo>
                    <a:pt x="743" y="41"/>
                  </a:lnTo>
                  <a:lnTo>
                    <a:pt x="741" y="60"/>
                  </a:lnTo>
                  <a:lnTo>
                    <a:pt x="734" y="82"/>
                  </a:lnTo>
                  <a:lnTo>
                    <a:pt x="719" y="119"/>
                  </a:lnTo>
                  <a:lnTo>
                    <a:pt x="703" y="160"/>
                  </a:lnTo>
                  <a:lnTo>
                    <a:pt x="684" y="204"/>
                  </a:lnTo>
                  <a:lnTo>
                    <a:pt x="664" y="250"/>
                  </a:lnTo>
                  <a:lnTo>
                    <a:pt x="639" y="298"/>
                  </a:lnTo>
                  <a:lnTo>
                    <a:pt x="614" y="348"/>
                  </a:lnTo>
                  <a:lnTo>
                    <a:pt x="585" y="400"/>
                  </a:lnTo>
                  <a:lnTo>
                    <a:pt x="554" y="452"/>
                  </a:lnTo>
                  <a:lnTo>
                    <a:pt x="520" y="504"/>
                  </a:lnTo>
                  <a:lnTo>
                    <a:pt x="484" y="557"/>
                  </a:lnTo>
                  <a:lnTo>
                    <a:pt x="445" y="608"/>
                  </a:lnTo>
                  <a:lnTo>
                    <a:pt x="403" y="659"/>
                  </a:lnTo>
                  <a:lnTo>
                    <a:pt x="359" y="708"/>
                  </a:lnTo>
                  <a:lnTo>
                    <a:pt x="311" y="756"/>
                  </a:lnTo>
                  <a:lnTo>
                    <a:pt x="260" y="801"/>
                  </a:lnTo>
                  <a:lnTo>
                    <a:pt x="207" y="843"/>
                  </a:lnTo>
                  <a:lnTo>
                    <a:pt x="150" y="881"/>
                  </a:lnTo>
                  <a:lnTo>
                    <a:pt x="91" y="917"/>
                  </a:lnTo>
                  <a:lnTo>
                    <a:pt x="70" y="927"/>
                  </a:lnTo>
                  <a:lnTo>
                    <a:pt x="51" y="931"/>
                  </a:lnTo>
                  <a:lnTo>
                    <a:pt x="34" y="930"/>
                  </a:lnTo>
                  <a:lnTo>
                    <a:pt x="20" y="925"/>
                  </a:lnTo>
                  <a:lnTo>
                    <a:pt x="10" y="915"/>
                  </a:lnTo>
                  <a:lnTo>
                    <a:pt x="3" y="902"/>
                  </a:lnTo>
                  <a:lnTo>
                    <a:pt x="0" y="886"/>
                  </a:lnTo>
                  <a:lnTo>
                    <a:pt x="2" y="866"/>
                  </a:lnTo>
                  <a:lnTo>
                    <a:pt x="8" y="844"/>
                  </a:lnTo>
                  <a:lnTo>
                    <a:pt x="22" y="806"/>
                  </a:lnTo>
                  <a:lnTo>
                    <a:pt x="40" y="765"/>
                  </a:lnTo>
                  <a:lnTo>
                    <a:pt x="59" y="720"/>
                  </a:lnTo>
                  <a:lnTo>
                    <a:pt x="81" y="673"/>
                  </a:lnTo>
                  <a:lnTo>
                    <a:pt x="105" y="624"/>
                  </a:lnTo>
                  <a:lnTo>
                    <a:pt x="134" y="573"/>
                  </a:lnTo>
                  <a:lnTo>
                    <a:pt x="164" y="520"/>
                  </a:lnTo>
                  <a:lnTo>
                    <a:pt x="198" y="466"/>
                  </a:lnTo>
                  <a:lnTo>
                    <a:pt x="235" y="413"/>
                  </a:lnTo>
                  <a:lnTo>
                    <a:pt x="275" y="358"/>
                  </a:lnTo>
                  <a:lnTo>
                    <a:pt x="318" y="305"/>
                  </a:lnTo>
                  <a:lnTo>
                    <a:pt x="366" y="252"/>
                  </a:lnTo>
                  <a:lnTo>
                    <a:pt x="415" y="201"/>
                  </a:lnTo>
                  <a:lnTo>
                    <a:pt x="470" y="151"/>
                  </a:lnTo>
                  <a:lnTo>
                    <a:pt x="528" y="103"/>
                  </a:lnTo>
                  <a:lnTo>
                    <a:pt x="590" y="58"/>
                  </a:lnTo>
                  <a:lnTo>
                    <a:pt x="655" y="17"/>
                  </a:lnTo>
                  <a:lnTo>
                    <a:pt x="677" y="6"/>
                  </a:lnTo>
                  <a:lnTo>
                    <a:pt x="695" y="0"/>
                  </a:lnTo>
                  <a:lnTo>
                    <a:pt x="7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07" name="Freeform 398"/>
            <p:cNvSpPr>
              <a:spLocks/>
            </p:cNvSpPr>
            <p:nvPr/>
          </p:nvSpPr>
          <p:spPr bwMode="auto">
            <a:xfrm>
              <a:off x="11177588" y="3876675"/>
              <a:ext cx="142875" cy="174625"/>
            </a:xfrm>
            <a:custGeom>
              <a:avLst/>
              <a:gdLst>
                <a:gd name="T0" fmla="*/ 512 w 542"/>
                <a:gd name="T1" fmla="*/ 0 h 660"/>
                <a:gd name="T2" fmla="*/ 525 w 542"/>
                <a:gd name="T3" fmla="*/ 4 h 660"/>
                <a:gd name="T4" fmla="*/ 534 w 542"/>
                <a:gd name="T5" fmla="*/ 12 h 660"/>
                <a:gd name="T6" fmla="*/ 540 w 542"/>
                <a:gd name="T7" fmla="*/ 24 h 660"/>
                <a:gd name="T8" fmla="*/ 542 w 542"/>
                <a:gd name="T9" fmla="*/ 41 h 660"/>
                <a:gd name="T10" fmla="*/ 539 w 542"/>
                <a:gd name="T11" fmla="*/ 59 h 660"/>
                <a:gd name="T12" fmla="*/ 532 w 542"/>
                <a:gd name="T13" fmla="*/ 81 h 660"/>
                <a:gd name="T14" fmla="*/ 516 w 542"/>
                <a:gd name="T15" fmla="*/ 119 h 660"/>
                <a:gd name="T16" fmla="*/ 496 w 542"/>
                <a:gd name="T17" fmla="*/ 160 h 660"/>
                <a:gd name="T18" fmla="*/ 475 w 542"/>
                <a:gd name="T19" fmla="*/ 204 h 660"/>
                <a:gd name="T20" fmla="*/ 450 w 542"/>
                <a:gd name="T21" fmla="*/ 250 h 660"/>
                <a:gd name="T22" fmla="*/ 422 w 542"/>
                <a:gd name="T23" fmla="*/ 297 h 660"/>
                <a:gd name="T24" fmla="*/ 392 w 542"/>
                <a:gd name="T25" fmla="*/ 344 h 660"/>
                <a:gd name="T26" fmla="*/ 359 w 542"/>
                <a:gd name="T27" fmla="*/ 392 h 660"/>
                <a:gd name="T28" fmla="*/ 321 w 542"/>
                <a:gd name="T29" fmla="*/ 440 h 660"/>
                <a:gd name="T30" fmla="*/ 282 w 542"/>
                <a:gd name="T31" fmla="*/ 486 h 660"/>
                <a:gd name="T32" fmla="*/ 238 w 542"/>
                <a:gd name="T33" fmla="*/ 530 h 660"/>
                <a:gd name="T34" fmla="*/ 191 w 542"/>
                <a:gd name="T35" fmla="*/ 571 h 660"/>
                <a:gd name="T36" fmla="*/ 142 w 542"/>
                <a:gd name="T37" fmla="*/ 611 h 660"/>
                <a:gd name="T38" fmla="*/ 88 w 542"/>
                <a:gd name="T39" fmla="*/ 646 h 660"/>
                <a:gd name="T40" fmla="*/ 67 w 542"/>
                <a:gd name="T41" fmla="*/ 656 h 660"/>
                <a:gd name="T42" fmla="*/ 49 w 542"/>
                <a:gd name="T43" fmla="*/ 660 h 660"/>
                <a:gd name="T44" fmla="*/ 32 w 542"/>
                <a:gd name="T45" fmla="*/ 660 h 660"/>
                <a:gd name="T46" fmla="*/ 19 w 542"/>
                <a:gd name="T47" fmla="*/ 655 h 660"/>
                <a:gd name="T48" fmla="*/ 9 w 542"/>
                <a:gd name="T49" fmla="*/ 646 h 660"/>
                <a:gd name="T50" fmla="*/ 2 w 542"/>
                <a:gd name="T51" fmla="*/ 633 h 660"/>
                <a:gd name="T52" fmla="*/ 0 w 542"/>
                <a:gd name="T53" fmla="*/ 617 h 660"/>
                <a:gd name="T54" fmla="*/ 2 w 542"/>
                <a:gd name="T55" fmla="*/ 598 h 660"/>
                <a:gd name="T56" fmla="*/ 9 w 542"/>
                <a:gd name="T57" fmla="*/ 575 h 660"/>
                <a:gd name="T58" fmla="*/ 25 w 542"/>
                <a:gd name="T59" fmla="*/ 539 h 660"/>
                <a:gd name="T60" fmla="*/ 44 w 542"/>
                <a:gd name="T61" fmla="*/ 500 h 660"/>
                <a:gd name="T62" fmla="*/ 65 w 542"/>
                <a:gd name="T63" fmla="*/ 458 h 660"/>
                <a:gd name="T64" fmla="*/ 88 w 542"/>
                <a:gd name="T65" fmla="*/ 414 h 660"/>
                <a:gd name="T66" fmla="*/ 115 w 542"/>
                <a:gd name="T67" fmla="*/ 368 h 660"/>
                <a:gd name="T68" fmla="*/ 146 w 542"/>
                <a:gd name="T69" fmla="*/ 323 h 660"/>
                <a:gd name="T70" fmla="*/ 179 w 542"/>
                <a:gd name="T71" fmla="*/ 276 h 660"/>
                <a:gd name="T72" fmla="*/ 217 w 542"/>
                <a:gd name="T73" fmla="*/ 230 h 660"/>
                <a:gd name="T74" fmla="*/ 257 w 542"/>
                <a:gd name="T75" fmla="*/ 184 h 660"/>
                <a:gd name="T76" fmla="*/ 302 w 542"/>
                <a:gd name="T77" fmla="*/ 139 h 660"/>
                <a:gd name="T78" fmla="*/ 349 w 542"/>
                <a:gd name="T79" fmla="*/ 96 h 660"/>
                <a:gd name="T80" fmla="*/ 401 w 542"/>
                <a:gd name="T81" fmla="*/ 56 h 660"/>
                <a:gd name="T82" fmla="*/ 458 w 542"/>
                <a:gd name="T83" fmla="*/ 17 h 660"/>
                <a:gd name="T84" fmla="*/ 478 w 542"/>
                <a:gd name="T85" fmla="*/ 6 h 660"/>
                <a:gd name="T86" fmla="*/ 496 w 542"/>
                <a:gd name="T87" fmla="*/ 1 h 660"/>
                <a:gd name="T88" fmla="*/ 512 w 542"/>
                <a:gd name="T89" fmla="*/ 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2" h="660">
                  <a:moveTo>
                    <a:pt x="512" y="0"/>
                  </a:moveTo>
                  <a:lnTo>
                    <a:pt x="525" y="4"/>
                  </a:lnTo>
                  <a:lnTo>
                    <a:pt x="534" y="12"/>
                  </a:lnTo>
                  <a:lnTo>
                    <a:pt x="540" y="24"/>
                  </a:lnTo>
                  <a:lnTo>
                    <a:pt x="542" y="41"/>
                  </a:lnTo>
                  <a:lnTo>
                    <a:pt x="539" y="59"/>
                  </a:lnTo>
                  <a:lnTo>
                    <a:pt x="532" y="81"/>
                  </a:lnTo>
                  <a:lnTo>
                    <a:pt x="516" y="119"/>
                  </a:lnTo>
                  <a:lnTo>
                    <a:pt x="496" y="160"/>
                  </a:lnTo>
                  <a:lnTo>
                    <a:pt x="475" y="204"/>
                  </a:lnTo>
                  <a:lnTo>
                    <a:pt x="450" y="250"/>
                  </a:lnTo>
                  <a:lnTo>
                    <a:pt x="422" y="297"/>
                  </a:lnTo>
                  <a:lnTo>
                    <a:pt x="392" y="344"/>
                  </a:lnTo>
                  <a:lnTo>
                    <a:pt x="359" y="392"/>
                  </a:lnTo>
                  <a:lnTo>
                    <a:pt x="321" y="440"/>
                  </a:lnTo>
                  <a:lnTo>
                    <a:pt x="282" y="486"/>
                  </a:lnTo>
                  <a:lnTo>
                    <a:pt x="238" y="530"/>
                  </a:lnTo>
                  <a:lnTo>
                    <a:pt x="191" y="571"/>
                  </a:lnTo>
                  <a:lnTo>
                    <a:pt x="142" y="611"/>
                  </a:lnTo>
                  <a:lnTo>
                    <a:pt x="88" y="646"/>
                  </a:lnTo>
                  <a:lnTo>
                    <a:pt x="67" y="656"/>
                  </a:lnTo>
                  <a:lnTo>
                    <a:pt x="49" y="660"/>
                  </a:lnTo>
                  <a:lnTo>
                    <a:pt x="32" y="660"/>
                  </a:lnTo>
                  <a:lnTo>
                    <a:pt x="19" y="655"/>
                  </a:lnTo>
                  <a:lnTo>
                    <a:pt x="9" y="646"/>
                  </a:lnTo>
                  <a:lnTo>
                    <a:pt x="2" y="633"/>
                  </a:lnTo>
                  <a:lnTo>
                    <a:pt x="0" y="617"/>
                  </a:lnTo>
                  <a:lnTo>
                    <a:pt x="2" y="598"/>
                  </a:lnTo>
                  <a:lnTo>
                    <a:pt x="9" y="575"/>
                  </a:lnTo>
                  <a:lnTo>
                    <a:pt x="25" y="539"/>
                  </a:lnTo>
                  <a:lnTo>
                    <a:pt x="44" y="500"/>
                  </a:lnTo>
                  <a:lnTo>
                    <a:pt x="65" y="458"/>
                  </a:lnTo>
                  <a:lnTo>
                    <a:pt x="88" y="414"/>
                  </a:lnTo>
                  <a:lnTo>
                    <a:pt x="115" y="368"/>
                  </a:lnTo>
                  <a:lnTo>
                    <a:pt x="146" y="323"/>
                  </a:lnTo>
                  <a:lnTo>
                    <a:pt x="179" y="276"/>
                  </a:lnTo>
                  <a:lnTo>
                    <a:pt x="217" y="230"/>
                  </a:lnTo>
                  <a:lnTo>
                    <a:pt x="257" y="184"/>
                  </a:lnTo>
                  <a:lnTo>
                    <a:pt x="302" y="139"/>
                  </a:lnTo>
                  <a:lnTo>
                    <a:pt x="349" y="96"/>
                  </a:lnTo>
                  <a:lnTo>
                    <a:pt x="401" y="56"/>
                  </a:lnTo>
                  <a:lnTo>
                    <a:pt x="458" y="17"/>
                  </a:lnTo>
                  <a:lnTo>
                    <a:pt x="478" y="6"/>
                  </a:lnTo>
                  <a:lnTo>
                    <a:pt x="496" y="1"/>
                  </a:lnTo>
                  <a:lnTo>
                    <a:pt x="5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22" name="Group 21"/>
          <p:cNvGrpSpPr/>
          <p:nvPr/>
        </p:nvGrpSpPr>
        <p:grpSpPr>
          <a:xfrm>
            <a:off x="3731731" y="7737918"/>
            <a:ext cx="10852636" cy="1457231"/>
            <a:chOff x="6654314" y="3725434"/>
            <a:chExt cx="10852636" cy="1457231"/>
          </a:xfrm>
        </p:grpSpPr>
        <p:sp>
          <p:nvSpPr>
            <p:cNvPr id="23" name="Rectangle 22"/>
            <p:cNvSpPr/>
            <p:nvPr/>
          </p:nvSpPr>
          <p:spPr>
            <a:xfrm>
              <a:off x="6654314" y="4167002"/>
              <a:ext cx="10852636"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a:t>
              </a:r>
              <a:r>
                <a:rPr lang="en-GB" sz="2000" dirty="0" smtClean="0">
                  <a:latin typeface="+mj-lt"/>
                  <a:cs typeface="Segoe UI Light" panose="020B0502040204020203" pitchFamily="34" charset="0"/>
                </a:rPr>
                <a:t>.</a:t>
              </a:r>
              <a:r>
                <a:rPr lang="en-GB" sz="2000" dirty="0">
                  <a:latin typeface="+mj-lt"/>
                  <a:cs typeface="Segoe UI Light" panose="020B0502040204020203" pitchFamily="34" charset="0"/>
                </a:rPr>
                <a:t> This is the text box here. You can put some text here. The text we are going to put here is not important. </a:t>
              </a:r>
            </a:p>
          </p:txBody>
        </p:sp>
        <p:sp>
          <p:nvSpPr>
            <p:cNvPr id="24" name="Rectangle 23"/>
            <p:cNvSpPr/>
            <p:nvPr/>
          </p:nvSpPr>
          <p:spPr>
            <a:xfrm>
              <a:off x="11111417" y="3725434"/>
              <a:ext cx="1968809"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About This</a:t>
              </a:r>
              <a:endParaRPr lang="en-GB" sz="2800" dirty="0">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18884445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7394672" y="276820"/>
            <a:ext cx="3526928"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Balloon Art </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8" name="Rectangle 17"/>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19" name="Group 18"/>
          <p:cNvGrpSpPr/>
          <p:nvPr/>
        </p:nvGrpSpPr>
        <p:grpSpPr>
          <a:xfrm>
            <a:off x="17206106" y="-1"/>
            <a:ext cx="1081894" cy="1081895"/>
            <a:chOff x="17206106" y="-1"/>
            <a:chExt cx="1081894" cy="1081895"/>
          </a:xfrm>
        </p:grpSpPr>
        <p:sp>
          <p:nvSpPr>
            <p:cNvPr id="20" name="Isosceles Triangle 19"/>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20"/>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pSp>
        <p:nvGrpSpPr>
          <p:cNvPr id="2" name="Group 1"/>
          <p:cNvGrpSpPr/>
          <p:nvPr/>
        </p:nvGrpSpPr>
        <p:grpSpPr>
          <a:xfrm>
            <a:off x="1348304" y="3587661"/>
            <a:ext cx="1037245" cy="4517031"/>
            <a:chOff x="1348304" y="3587661"/>
            <a:chExt cx="1037245" cy="4517031"/>
          </a:xfrm>
        </p:grpSpPr>
        <p:sp>
          <p:nvSpPr>
            <p:cNvPr id="8" name="Teardrop 7"/>
            <p:cNvSpPr/>
            <p:nvPr/>
          </p:nvSpPr>
          <p:spPr>
            <a:xfrm rot="8039937">
              <a:off x="1348304" y="3587661"/>
              <a:ext cx="1037245" cy="1037245"/>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16" dirty="0"/>
            </a:p>
          </p:txBody>
        </p:sp>
        <p:cxnSp>
          <p:nvCxnSpPr>
            <p:cNvPr id="9" name="Straight Connector 8"/>
            <p:cNvCxnSpPr/>
            <p:nvPr/>
          </p:nvCxnSpPr>
          <p:spPr>
            <a:xfrm>
              <a:off x="1866925" y="4805235"/>
              <a:ext cx="0" cy="3214444"/>
            </a:xfrm>
            <a:prstGeom prst="line">
              <a:avLst/>
            </a:prstGeom>
            <a:ln w="38100">
              <a:solidFill>
                <a:schemeClr val="accent2">
                  <a:alpha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1793109" y="7961821"/>
              <a:ext cx="142871" cy="142871"/>
            </a:xfrm>
            <a:prstGeom prst="ellipse">
              <a:avLst/>
            </a:prstGeom>
            <a:solidFill>
              <a:schemeClr val="accent2"/>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16" dirty="0"/>
            </a:p>
          </p:txBody>
        </p:sp>
      </p:grpSp>
      <p:grpSp>
        <p:nvGrpSpPr>
          <p:cNvPr id="3" name="Group 2"/>
          <p:cNvGrpSpPr/>
          <p:nvPr/>
        </p:nvGrpSpPr>
        <p:grpSpPr>
          <a:xfrm>
            <a:off x="4720034" y="2149154"/>
            <a:ext cx="1037245" cy="5955538"/>
            <a:chOff x="4720034" y="2149154"/>
            <a:chExt cx="1037245" cy="5955538"/>
          </a:xfrm>
        </p:grpSpPr>
        <p:sp>
          <p:nvSpPr>
            <p:cNvPr id="13" name="Teardrop 12"/>
            <p:cNvSpPr/>
            <p:nvPr/>
          </p:nvSpPr>
          <p:spPr>
            <a:xfrm rot="8039937">
              <a:off x="4720034" y="2149154"/>
              <a:ext cx="1037245" cy="1037245"/>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16" dirty="0"/>
            </a:p>
          </p:txBody>
        </p:sp>
        <p:cxnSp>
          <p:nvCxnSpPr>
            <p:cNvPr id="14" name="Straight Connector 13"/>
            <p:cNvCxnSpPr>
              <a:stCxn id="13" idx="7"/>
              <a:endCxn id="15" idx="0"/>
            </p:cNvCxnSpPr>
            <p:nvPr/>
          </p:nvCxnSpPr>
          <p:spPr>
            <a:xfrm flipH="1">
              <a:off x="5239165" y="3401108"/>
              <a:ext cx="0" cy="4560713"/>
            </a:xfrm>
            <a:prstGeom prst="line">
              <a:avLst/>
            </a:prstGeom>
            <a:ln w="38100">
              <a:solidFill>
                <a:schemeClr val="accent1">
                  <a:alpha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167729" y="7961821"/>
              <a:ext cx="142871" cy="142871"/>
            </a:xfrm>
            <a:prstGeom prst="ellipse">
              <a:avLst/>
            </a:prstGeom>
            <a:solidFill>
              <a:schemeClr val="accent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16" dirty="0"/>
            </a:p>
          </p:txBody>
        </p:sp>
      </p:grpSp>
      <p:grpSp>
        <p:nvGrpSpPr>
          <p:cNvPr id="4" name="Group 3"/>
          <p:cNvGrpSpPr/>
          <p:nvPr/>
        </p:nvGrpSpPr>
        <p:grpSpPr>
          <a:xfrm>
            <a:off x="8188892" y="4520197"/>
            <a:ext cx="1037245" cy="3584495"/>
            <a:chOff x="8188892" y="4520197"/>
            <a:chExt cx="1037245" cy="3584495"/>
          </a:xfrm>
        </p:grpSpPr>
        <p:sp>
          <p:nvSpPr>
            <p:cNvPr id="25" name="Teardrop 24"/>
            <p:cNvSpPr/>
            <p:nvPr/>
          </p:nvSpPr>
          <p:spPr>
            <a:xfrm rot="8039937">
              <a:off x="8188892" y="4520197"/>
              <a:ext cx="1037245" cy="1037245"/>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16" dirty="0"/>
            </a:p>
          </p:txBody>
        </p:sp>
        <p:cxnSp>
          <p:nvCxnSpPr>
            <p:cNvPr id="26" name="Straight Connector 25"/>
            <p:cNvCxnSpPr>
              <a:endCxn id="28" idx="0"/>
            </p:cNvCxnSpPr>
            <p:nvPr/>
          </p:nvCxnSpPr>
          <p:spPr>
            <a:xfrm flipH="1">
              <a:off x="8710911" y="5772150"/>
              <a:ext cx="0" cy="2189671"/>
            </a:xfrm>
            <a:prstGeom prst="line">
              <a:avLst/>
            </a:prstGeom>
            <a:ln w="38100">
              <a:solidFill>
                <a:schemeClr val="accent4">
                  <a:alpha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8639475" y="7961821"/>
              <a:ext cx="142871" cy="142871"/>
            </a:xfrm>
            <a:prstGeom prst="ellipse">
              <a:avLst/>
            </a:prstGeom>
            <a:solidFill>
              <a:schemeClr val="accent4"/>
            </a:solid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16" dirty="0"/>
            </a:p>
          </p:txBody>
        </p:sp>
      </p:grpSp>
      <p:grpSp>
        <p:nvGrpSpPr>
          <p:cNvPr id="6" name="Group 5"/>
          <p:cNvGrpSpPr/>
          <p:nvPr/>
        </p:nvGrpSpPr>
        <p:grpSpPr>
          <a:xfrm>
            <a:off x="11663527" y="3099180"/>
            <a:ext cx="1037245" cy="5005512"/>
            <a:chOff x="11663527" y="3099180"/>
            <a:chExt cx="1037245" cy="5005512"/>
          </a:xfrm>
        </p:grpSpPr>
        <p:sp>
          <p:nvSpPr>
            <p:cNvPr id="32" name="Teardrop 31"/>
            <p:cNvSpPr/>
            <p:nvPr/>
          </p:nvSpPr>
          <p:spPr>
            <a:xfrm rot="8039937">
              <a:off x="11663527" y="3099180"/>
              <a:ext cx="1037245" cy="1037245"/>
            </a:xfrm>
            <a:prstGeom prst="teardrop">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16" dirty="0"/>
            </a:p>
          </p:txBody>
        </p:sp>
        <p:cxnSp>
          <p:nvCxnSpPr>
            <p:cNvPr id="33" name="Straight Connector 32"/>
            <p:cNvCxnSpPr>
              <a:endCxn id="34" idx="0"/>
            </p:cNvCxnSpPr>
            <p:nvPr/>
          </p:nvCxnSpPr>
          <p:spPr>
            <a:xfrm flipH="1">
              <a:off x="12182657" y="4305488"/>
              <a:ext cx="0" cy="3656333"/>
            </a:xfrm>
            <a:prstGeom prst="line">
              <a:avLst/>
            </a:prstGeom>
            <a:ln w="38100">
              <a:solidFill>
                <a:schemeClr val="accent5">
                  <a:alpha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2111221" y="7961821"/>
              <a:ext cx="142871" cy="142871"/>
            </a:xfrm>
            <a:prstGeom prst="ellipse">
              <a:avLst/>
            </a:prstGeom>
            <a:solidFill>
              <a:schemeClr val="accent5"/>
            </a:solid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16" dirty="0"/>
            </a:p>
          </p:txBody>
        </p:sp>
      </p:grpSp>
      <p:grpSp>
        <p:nvGrpSpPr>
          <p:cNvPr id="72" name="Group 71"/>
          <p:cNvGrpSpPr/>
          <p:nvPr/>
        </p:nvGrpSpPr>
        <p:grpSpPr>
          <a:xfrm>
            <a:off x="15135272" y="2149154"/>
            <a:ext cx="1037245" cy="5955538"/>
            <a:chOff x="15135272" y="2149154"/>
            <a:chExt cx="1037245" cy="5955538"/>
          </a:xfrm>
        </p:grpSpPr>
        <p:sp>
          <p:nvSpPr>
            <p:cNvPr id="40" name="Teardrop 39"/>
            <p:cNvSpPr/>
            <p:nvPr/>
          </p:nvSpPr>
          <p:spPr>
            <a:xfrm rot="8039937">
              <a:off x="15135272" y="2149154"/>
              <a:ext cx="1037245" cy="1037245"/>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16" dirty="0"/>
            </a:p>
          </p:txBody>
        </p:sp>
        <p:cxnSp>
          <p:nvCxnSpPr>
            <p:cNvPr id="42" name="Straight Connector 41"/>
            <p:cNvCxnSpPr>
              <a:stCxn id="40" idx="7"/>
              <a:endCxn id="43" idx="0"/>
            </p:cNvCxnSpPr>
            <p:nvPr/>
          </p:nvCxnSpPr>
          <p:spPr>
            <a:xfrm flipH="1">
              <a:off x="15654403" y="3401108"/>
              <a:ext cx="0" cy="4560713"/>
            </a:xfrm>
            <a:prstGeom prst="line">
              <a:avLst/>
            </a:prstGeom>
            <a:ln w="38100">
              <a:solidFill>
                <a:schemeClr val="accent6">
                  <a:alpha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15582967" y="7961821"/>
              <a:ext cx="142871" cy="142871"/>
            </a:xfrm>
            <a:prstGeom prst="ellipse">
              <a:avLst/>
            </a:prstGeom>
            <a:solidFill>
              <a:schemeClr val="accent6"/>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16" dirty="0"/>
            </a:p>
          </p:txBody>
        </p:sp>
      </p:grpSp>
      <p:grpSp>
        <p:nvGrpSpPr>
          <p:cNvPr id="44" name="Group 43"/>
          <p:cNvGrpSpPr/>
          <p:nvPr/>
        </p:nvGrpSpPr>
        <p:grpSpPr>
          <a:xfrm>
            <a:off x="5001341" y="2480953"/>
            <a:ext cx="436528" cy="436527"/>
            <a:chOff x="4843463" y="3155951"/>
            <a:chExt cx="1370013" cy="1370012"/>
          </a:xfrm>
          <a:solidFill>
            <a:schemeClr val="bg1"/>
          </a:solidFill>
        </p:grpSpPr>
        <p:sp>
          <p:nvSpPr>
            <p:cNvPr id="45"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7"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48" name="Freeform 162"/>
          <p:cNvSpPr>
            <a:spLocks noEditPoints="1"/>
          </p:cNvSpPr>
          <p:nvPr/>
        </p:nvSpPr>
        <p:spPr bwMode="auto">
          <a:xfrm>
            <a:off x="1660938" y="3928486"/>
            <a:ext cx="406178" cy="355595"/>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9" name="Freeform 212"/>
          <p:cNvSpPr>
            <a:spLocks/>
          </p:cNvSpPr>
          <p:nvPr/>
        </p:nvSpPr>
        <p:spPr bwMode="auto">
          <a:xfrm>
            <a:off x="15546060" y="2547492"/>
            <a:ext cx="215666" cy="400063"/>
          </a:xfrm>
          <a:custGeom>
            <a:avLst/>
            <a:gdLst>
              <a:gd name="T0" fmla="*/ 515 w 1878"/>
              <a:gd name="T1" fmla="*/ 0 h 3479"/>
              <a:gd name="T2" fmla="*/ 1203 w 1878"/>
              <a:gd name="T3" fmla="*/ 0 h 3479"/>
              <a:gd name="T4" fmla="*/ 1221 w 1878"/>
              <a:gd name="T5" fmla="*/ 2 h 3479"/>
              <a:gd name="T6" fmla="*/ 1239 w 1878"/>
              <a:gd name="T7" fmla="*/ 7 h 3479"/>
              <a:gd name="T8" fmla="*/ 1255 w 1878"/>
              <a:gd name="T9" fmla="*/ 15 h 3479"/>
              <a:gd name="T10" fmla="*/ 1269 w 1878"/>
              <a:gd name="T11" fmla="*/ 27 h 3479"/>
              <a:gd name="T12" fmla="*/ 1284 w 1878"/>
              <a:gd name="T13" fmla="*/ 45 h 3479"/>
              <a:gd name="T14" fmla="*/ 1294 w 1878"/>
              <a:gd name="T15" fmla="*/ 65 h 3479"/>
              <a:gd name="T16" fmla="*/ 1297 w 1878"/>
              <a:gd name="T17" fmla="*/ 88 h 3479"/>
              <a:gd name="T18" fmla="*/ 1294 w 1878"/>
              <a:gd name="T19" fmla="*/ 106 h 3479"/>
              <a:gd name="T20" fmla="*/ 1286 w 1878"/>
              <a:gd name="T21" fmla="*/ 126 h 3479"/>
              <a:gd name="T22" fmla="*/ 928 w 1878"/>
              <a:gd name="T23" fmla="*/ 1094 h 3479"/>
              <a:gd name="T24" fmla="*/ 1758 w 1878"/>
              <a:gd name="T25" fmla="*/ 889 h 3479"/>
              <a:gd name="T26" fmla="*/ 1772 w 1878"/>
              <a:gd name="T27" fmla="*/ 885 h 3479"/>
              <a:gd name="T28" fmla="*/ 1782 w 1878"/>
              <a:gd name="T29" fmla="*/ 884 h 3479"/>
              <a:gd name="T30" fmla="*/ 1802 w 1878"/>
              <a:gd name="T31" fmla="*/ 886 h 3479"/>
              <a:gd name="T32" fmla="*/ 1820 w 1878"/>
              <a:gd name="T33" fmla="*/ 893 h 3479"/>
              <a:gd name="T34" fmla="*/ 1838 w 1878"/>
              <a:gd name="T35" fmla="*/ 902 h 3479"/>
              <a:gd name="T36" fmla="*/ 1854 w 1878"/>
              <a:gd name="T37" fmla="*/ 916 h 3479"/>
              <a:gd name="T38" fmla="*/ 1866 w 1878"/>
              <a:gd name="T39" fmla="*/ 933 h 3479"/>
              <a:gd name="T40" fmla="*/ 1875 w 1878"/>
              <a:gd name="T41" fmla="*/ 951 h 3479"/>
              <a:gd name="T42" fmla="*/ 1878 w 1878"/>
              <a:gd name="T43" fmla="*/ 969 h 3479"/>
              <a:gd name="T44" fmla="*/ 1876 w 1878"/>
              <a:gd name="T45" fmla="*/ 988 h 3479"/>
              <a:gd name="T46" fmla="*/ 1868 w 1878"/>
              <a:gd name="T47" fmla="*/ 1008 h 3479"/>
              <a:gd name="T48" fmla="*/ 737 w 1878"/>
              <a:gd name="T49" fmla="*/ 3427 h 3479"/>
              <a:gd name="T50" fmla="*/ 725 w 1878"/>
              <a:gd name="T51" fmla="*/ 3446 h 3479"/>
              <a:gd name="T52" fmla="*/ 710 w 1878"/>
              <a:gd name="T53" fmla="*/ 3460 h 3479"/>
              <a:gd name="T54" fmla="*/ 693 w 1878"/>
              <a:gd name="T55" fmla="*/ 3470 h 3479"/>
              <a:gd name="T56" fmla="*/ 673 w 1878"/>
              <a:gd name="T57" fmla="*/ 3477 h 3479"/>
              <a:gd name="T58" fmla="*/ 649 w 1878"/>
              <a:gd name="T59" fmla="*/ 3479 h 3479"/>
              <a:gd name="T60" fmla="*/ 638 w 1878"/>
              <a:gd name="T61" fmla="*/ 3478 h 3479"/>
              <a:gd name="T62" fmla="*/ 620 w 1878"/>
              <a:gd name="T63" fmla="*/ 3475 h 3479"/>
              <a:gd name="T64" fmla="*/ 599 w 1878"/>
              <a:gd name="T65" fmla="*/ 3466 h 3479"/>
              <a:gd name="T66" fmla="*/ 581 w 1878"/>
              <a:gd name="T67" fmla="*/ 3452 h 3479"/>
              <a:gd name="T68" fmla="*/ 567 w 1878"/>
              <a:gd name="T69" fmla="*/ 3435 h 3479"/>
              <a:gd name="T70" fmla="*/ 558 w 1878"/>
              <a:gd name="T71" fmla="*/ 3415 h 3479"/>
              <a:gd name="T72" fmla="*/ 555 w 1878"/>
              <a:gd name="T73" fmla="*/ 3394 h 3479"/>
              <a:gd name="T74" fmla="*/ 557 w 1878"/>
              <a:gd name="T75" fmla="*/ 3372 h 3479"/>
              <a:gd name="T76" fmla="*/ 970 w 1878"/>
              <a:gd name="T77" fmla="*/ 1683 h 3479"/>
              <a:gd name="T78" fmla="*/ 120 w 1878"/>
              <a:gd name="T79" fmla="*/ 1895 h 3479"/>
              <a:gd name="T80" fmla="*/ 109 w 1878"/>
              <a:gd name="T81" fmla="*/ 1896 h 3479"/>
              <a:gd name="T82" fmla="*/ 94 w 1878"/>
              <a:gd name="T83" fmla="*/ 1897 h 3479"/>
              <a:gd name="T84" fmla="*/ 71 w 1878"/>
              <a:gd name="T85" fmla="*/ 1893 h 3479"/>
              <a:gd name="T86" fmla="*/ 49 w 1878"/>
              <a:gd name="T87" fmla="*/ 1886 h 3479"/>
              <a:gd name="T88" fmla="*/ 30 w 1878"/>
              <a:gd name="T89" fmla="*/ 1873 h 3479"/>
              <a:gd name="T90" fmla="*/ 14 w 1878"/>
              <a:gd name="T91" fmla="*/ 1857 h 3479"/>
              <a:gd name="T92" fmla="*/ 4 w 1878"/>
              <a:gd name="T93" fmla="*/ 1838 h 3479"/>
              <a:gd name="T94" fmla="*/ 0 w 1878"/>
              <a:gd name="T95" fmla="*/ 1815 h 3479"/>
              <a:gd name="T96" fmla="*/ 2 w 1878"/>
              <a:gd name="T97" fmla="*/ 1792 h 3479"/>
              <a:gd name="T98" fmla="*/ 423 w 1878"/>
              <a:gd name="T99" fmla="*/ 67 h 3479"/>
              <a:gd name="T100" fmla="*/ 431 w 1878"/>
              <a:gd name="T101" fmla="*/ 49 h 3479"/>
              <a:gd name="T102" fmla="*/ 442 w 1878"/>
              <a:gd name="T103" fmla="*/ 33 h 3479"/>
              <a:gd name="T104" fmla="*/ 456 w 1878"/>
              <a:gd name="T105" fmla="*/ 19 h 3479"/>
              <a:gd name="T106" fmla="*/ 475 w 1878"/>
              <a:gd name="T107" fmla="*/ 9 h 3479"/>
              <a:gd name="T108" fmla="*/ 494 w 1878"/>
              <a:gd name="T109" fmla="*/ 2 h 3479"/>
              <a:gd name="T110" fmla="*/ 515 w 1878"/>
              <a:gd name="T111" fmla="*/ 0 h 3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8" h="3479">
                <a:moveTo>
                  <a:pt x="515" y="0"/>
                </a:moveTo>
                <a:lnTo>
                  <a:pt x="1203" y="0"/>
                </a:lnTo>
                <a:lnTo>
                  <a:pt x="1221" y="2"/>
                </a:lnTo>
                <a:lnTo>
                  <a:pt x="1239" y="7"/>
                </a:lnTo>
                <a:lnTo>
                  <a:pt x="1255" y="15"/>
                </a:lnTo>
                <a:lnTo>
                  <a:pt x="1269" y="27"/>
                </a:lnTo>
                <a:lnTo>
                  <a:pt x="1284" y="45"/>
                </a:lnTo>
                <a:lnTo>
                  <a:pt x="1294" y="65"/>
                </a:lnTo>
                <a:lnTo>
                  <a:pt x="1297" y="88"/>
                </a:lnTo>
                <a:lnTo>
                  <a:pt x="1294" y="106"/>
                </a:lnTo>
                <a:lnTo>
                  <a:pt x="1286" y="126"/>
                </a:lnTo>
                <a:lnTo>
                  <a:pt x="928" y="1094"/>
                </a:lnTo>
                <a:lnTo>
                  <a:pt x="1758" y="889"/>
                </a:lnTo>
                <a:lnTo>
                  <a:pt x="1772" y="885"/>
                </a:lnTo>
                <a:lnTo>
                  <a:pt x="1782" y="884"/>
                </a:lnTo>
                <a:lnTo>
                  <a:pt x="1802" y="886"/>
                </a:lnTo>
                <a:lnTo>
                  <a:pt x="1820" y="893"/>
                </a:lnTo>
                <a:lnTo>
                  <a:pt x="1838" y="902"/>
                </a:lnTo>
                <a:lnTo>
                  <a:pt x="1854" y="916"/>
                </a:lnTo>
                <a:lnTo>
                  <a:pt x="1866" y="933"/>
                </a:lnTo>
                <a:lnTo>
                  <a:pt x="1875" y="951"/>
                </a:lnTo>
                <a:lnTo>
                  <a:pt x="1878" y="969"/>
                </a:lnTo>
                <a:lnTo>
                  <a:pt x="1876" y="988"/>
                </a:lnTo>
                <a:lnTo>
                  <a:pt x="1868" y="1008"/>
                </a:lnTo>
                <a:lnTo>
                  <a:pt x="737" y="3427"/>
                </a:lnTo>
                <a:lnTo>
                  <a:pt x="725" y="3446"/>
                </a:lnTo>
                <a:lnTo>
                  <a:pt x="710" y="3460"/>
                </a:lnTo>
                <a:lnTo>
                  <a:pt x="693" y="3470"/>
                </a:lnTo>
                <a:lnTo>
                  <a:pt x="673" y="3477"/>
                </a:lnTo>
                <a:lnTo>
                  <a:pt x="649" y="3479"/>
                </a:lnTo>
                <a:lnTo>
                  <a:pt x="638" y="3478"/>
                </a:lnTo>
                <a:lnTo>
                  <a:pt x="620" y="3475"/>
                </a:lnTo>
                <a:lnTo>
                  <a:pt x="599" y="3466"/>
                </a:lnTo>
                <a:lnTo>
                  <a:pt x="581" y="3452"/>
                </a:lnTo>
                <a:lnTo>
                  <a:pt x="567" y="3435"/>
                </a:lnTo>
                <a:lnTo>
                  <a:pt x="558" y="3415"/>
                </a:lnTo>
                <a:lnTo>
                  <a:pt x="555" y="3394"/>
                </a:lnTo>
                <a:lnTo>
                  <a:pt x="557" y="3372"/>
                </a:lnTo>
                <a:lnTo>
                  <a:pt x="970" y="1683"/>
                </a:lnTo>
                <a:lnTo>
                  <a:pt x="120" y="1895"/>
                </a:lnTo>
                <a:lnTo>
                  <a:pt x="109" y="1896"/>
                </a:lnTo>
                <a:lnTo>
                  <a:pt x="94" y="1897"/>
                </a:lnTo>
                <a:lnTo>
                  <a:pt x="71" y="1893"/>
                </a:lnTo>
                <a:lnTo>
                  <a:pt x="49" y="1886"/>
                </a:lnTo>
                <a:lnTo>
                  <a:pt x="30" y="1873"/>
                </a:lnTo>
                <a:lnTo>
                  <a:pt x="14" y="1857"/>
                </a:lnTo>
                <a:lnTo>
                  <a:pt x="4" y="1838"/>
                </a:lnTo>
                <a:lnTo>
                  <a:pt x="0" y="1815"/>
                </a:lnTo>
                <a:lnTo>
                  <a:pt x="2" y="1792"/>
                </a:lnTo>
                <a:lnTo>
                  <a:pt x="423" y="67"/>
                </a:lnTo>
                <a:lnTo>
                  <a:pt x="431" y="49"/>
                </a:lnTo>
                <a:lnTo>
                  <a:pt x="442" y="33"/>
                </a:lnTo>
                <a:lnTo>
                  <a:pt x="456" y="19"/>
                </a:lnTo>
                <a:lnTo>
                  <a:pt x="475" y="9"/>
                </a:lnTo>
                <a:lnTo>
                  <a:pt x="494" y="2"/>
                </a:lnTo>
                <a:lnTo>
                  <a:pt x="51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224"/>
          <p:cNvSpPr>
            <a:spLocks/>
          </p:cNvSpPr>
          <p:nvPr/>
        </p:nvSpPr>
        <p:spPr bwMode="auto">
          <a:xfrm>
            <a:off x="11964695" y="3446737"/>
            <a:ext cx="369253" cy="400063"/>
          </a:xfrm>
          <a:custGeom>
            <a:avLst/>
            <a:gdLst>
              <a:gd name="T0" fmla="*/ 3074 w 3211"/>
              <a:gd name="T1" fmla="*/ 10 h 3479"/>
              <a:gd name="T2" fmla="*/ 3153 w 3211"/>
              <a:gd name="T3" fmla="*/ 59 h 3479"/>
              <a:gd name="T4" fmla="*/ 3203 w 3211"/>
              <a:gd name="T5" fmla="*/ 138 h 3479"/>
              <a:gd name="T6" fmla="*/ 3211 w 3211"/>
              <a:gd name="T7" fmla="*/ 2542 h 3479"/>
              <a:gd name="T8" fmla="*/ 3187 w 3211"/>
              <a:gd name="T9" fmla="*/ 2660 h 3479"/>
              <a:gd name="T10" fmla="*/ 3111 w 3211"/>
              <a:gd name="T11" fmla="*/ 2759 h 3479"/>
              <a:gd name="T12" fmla="*/ 3003 w 3211"/>
              <a:gd name="T13" fmla="*/ 2835 h 3479"/>
              <a:gd name="T14" fmla="*/ 2817 w 3211"/>
              <a:gd name="T15" fmla="*/ 2905 h 3479"/>
              <a:gd name="T16" fmla="*/ 2607 w 3211"/>
              <a:gd name="T17" fmla="*/ 2941 h 3479"/>
              <a:gd name="T18" fmla="*/ 2411 w 3211"/>
              <a:gd name="T19" fmla="*/ 2934 h 3479"/>
              <a:gd name="T20" fmla="*/ 2196 w 3211"/>
              <a:gd name="T21" fmla="*/ 2882 h 3479"/>
              <a:gd name="T22" fmla="*/ 2043 w 3211"/>
              <a:gd name="T23" fmla="*/ 2813 h 3479"/>
              <a:gd name="T24" fmla="*/ 1945 w 3211"/>
              <a:gd name="T25" fmla="*/ 2728 h 3479"/>
              <a:gd name="T26" fmla="*/ 1885 w 3211"/>
              <a:gd name="T27" fmla="*/ 2623 h 3479"/>
              <a:gd name="T28" fmla="*/ 1877 w 3211"/>
              <a:gd name="T29" fmla="*/ 2502 h 3479"/>
              <a:gd name="T30" fmla="*/ 1919 w 3211"/>
              <a:gd name="T31" fmla="*/ 2390 h 3479"/>
              <a:gd name="T32" fmla="*/ 2007 w 3211"/>
              <a:gd name="T33" fmla="*/ 2298 h 3479"/>
              <a:gd name="T34" fmla="*/ 2125 w 3211"/>
              <a:gd name="T35" fmla="*/ 2230 h 3479"/>
              <a:gd name="T36" fmla="*/ 2341 w 3211"/>
              <a:gd name="T37" fmla="*/ 2163 h 3479"/>
              <a:gd name="T38" fmla="*/ 2543 w 3211"/>
              <a:gd name="T39" fmla="*/ 2141 h 3479"/>
              <a:gd name="T40" fmla="*/ 2752 w 3211"/>
              <a:gd name="T41" fmla="*/ 2162 h 3479"/>
              <a:gd name="T42" fmla="*/ 2944 w 3211"/>
              <a:gd name="T43" fmla="*/ 2223 h 3479"/>
              <a:gd name="T44" fmla="*/ 1338 w 3211"/>
              <a:gd name="T45" fmla="*/ 3078 h 3479"/>
              <a:gd name="T46" fmla="*/ 1313 w 3211"/>
              <a:gd name="T47" fmla="*/ 3195 h 3479"/>
              <a:gd name="T48" fmla="*/ 1237 w 3211"/>
              <a:gd name="T49" fmla="*/ 3295 h 3479"/>
              <a:gd name="T50" fmla="*/ 1129 w 3211"/>
              <a:gd name="T51" fmla="*/ 3371 h 3479"/>
              <a:gd name="T52" fmla="*/ 943 w 3211"/>
              <a:gd name="T53" fmla="*/ 3439 h 3479"/>
              <a:gd name="T54" fmla="*/ 734 w 3211"/>
              <a:gd name="T55" fmla="*/ 3477 h 3479"/>
              <a:gd name="T56" fmla="*/ 538 w 3211"/>
              <a:gd name="T57" fmla="*/ 3469 h 3479"/>
              <a:gd name="T58" fmla="*/ 323 w 3211"/>
              <a:gd name="T59" fmla="*/ 3418 h 3479"/>
              <a:gd name="T60" fmla="*/ 170 w 3211"/>
              <a:gd name="T61" fmla="*/ 3348 h 3479"/>
              <a:gd name="T62" fmla="*/ 71 w 3211"/>
              <a:gd name="T63" fmla="*/ 3264 h 3479"/>
              <a:gd name="T64" fmla="*/ 12 w 3211"/>
              <a:gd name="T65" fmla="*/ 3157 h 3479"/>
              <a:gd name="T66" fmla="*/ 3 w 3211"/>
              <a:gd name="T67" fmla="*/ 3036 h 3479"/>
              <a:gd name="T68" fmla="*/ 46 w 3211"/>
              <a:gd name="T69" fmla="*/ 2925 h 3479"/>
              <a:gd name="T70" fmla="*/ 134 w 3211"/>
              <a:gd name="T71" fmla="*/ 2832 h 3479"/>
              <a:gd name="T72" fmla="*/ 251 w 3211"/>
              <a:gd name="T73" fmla="*/ 2765 h 3479"/>
              <a:gd name="T74" fmla="*/ 467 w 3211"/>
              <a:gd name="T75" fmla="*/ 2698 h 3479"/>
              <a:gd name="T76" fmla="*/ 669 w 3211"/>
              <a:gd name="T77" fmla="*/ 2676 h 3479"/>
              <a:gd name="T78" fmla="*/ 879 w 3211"/>
              <a:gd name="T79" fmla="*/ 2696 h 3479"/>
              <a:gd name="T80" fmla="*/ 1070 w 3211"/>
              <a:gd name="T81" fmla="*/ 2758 h 3479"/>
              <a:gd name="T82" fmla="*/ 1080 w 3211"/>
              <a:gd name="T83" fmla="*/ 675 h 3479"/>
              <a:gd name="T84" fmla="*/ 1131 w 3211"/>
              <a:gd name="T85" fmla="*/ 593 h 3479"/>
              <a:gd name="T86" fmla="*/ 1213 w 3211"/>
              <a:gd name="T87" fmla="*/ 544 h 3479"/>
              <a:gd name="T88" fmla="*/ 3011 w 3211"/>
              <a:gd name="T89" fmla="*/ 0 h 3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11" h="3479">
                <a:moveTo>
                  <a:pt x="3011" y="0"/>
                </a:moveTo>
                <a:lnTo>
                  <a:pt x="3043" y="3"/>
                </a:lnTo>
                <a:lnTo>
                  <a:pt x="3074" y="10"/>
                </a:lnTo>
                <a:lnTo>
                  <a:pt x="3102" y="21"/>
                </a:lnTo>
                <a:lnTo>
                  <a:pt x="3129" y="38"/>
                </a:lnTo>
                <a:lnTo>
                  <a:pt x="3153" y="59"/>
                </a:lnTo>
                <a:lnTo>
                  <a:pt x="3174" y="83"/>
                </a:lnTo>
                <a:lnTo>
                  <a:pt x="3191" y="110"/>
                </a:lnTo>
                <a:lnTo>
                  <a:pt x="3203" y="138"/>
                </a:lnTo>
                <a:lnTo>
                  <a:pt x="3209" y="169"/>
                </a:lnTo>
                <a:lnTo>
                  <a:pt x="3211" y="201"/>
                </a:lnTo>
                <a:lnTo>
                  <a:pt x="3211" y="2542"/>
                </a:lnTo>
                <a:lnTo>
                  <a:pt x="3209" y="2583"/>
                </a:lnTo>
                <a:lnTo>
                  <a:pt x="3200" y="2623"/>
                </a:lnTo>
                <a:lnTo>
                  <a:pt x="3187" y="2660"/>
                </a:lnTo>
                <a:lnTo>
                  <a:pt x="3166" y="2695"/>
                </a:lnTo>
                <a:lnTo>
                  <a:pt x="3141" y="2728"/>
                </a:lnTo>
                <a:lnTo>
                  <a:pt x="3111" y="2759"/>
                </a:lnTo>
                <a:lnTo>
                  <a:pt x="3077" y="2788"/>
                </a:lnTo>
                <a:lnTo>
                  <a:pt x="3042" y="2813"/>
                </a:lnTo>
                <a:lnTo>
                  <a:pt x="3003" y="2835"/>
                </a:lnTo>
                <a:lnTo>
                  <a:pt x="2961" y="2855"/>
                </a:lnTo>
                <a:lnTo>
                  <a:pt x="2888" y="2882"/>
                </a:lnTo>
                <a:lnTo>
                  <a:pt x="2817" y="2905"/>
                </a:lnTo>
                <a:lnTo>
                  <a:pt x="2744" y="2922"/>
                </a:lnTo>
                <a:lnTo>
                  <a:pt x="2674" y="2934"/>
                </a:lnTo>
                <a:lnTo>
                  <a:pt x="2607" y="2941"/>
                </a:lnTo>
                <a:lnTo>
                  <a:pt x="2543" y="2943"/>
                </a:lnTo>
                <a:lnTo>
                  <a:pt x="2479" y="2941"/>
                </a:lnTo>
                <a:lnTo>
                  <a:pt x="2411" y="2934"/>
                </a:lnTo>
                <a:lnTo>
                  <a:pt x="2341" y="2922"/>
                </a:lnTo>
                <a:lnTo>
                  <a:pt x="2269" y="2905"/>
                </a:lnTo>
                <a:lnTo>
                  <a:pt x="2196" y="2882"/>
                </a:lnTo>
                <a:lnTo>
                  <a:pt x="2125" y="2855"/>
                </a:lnTo>
                <a:lnTo>
                  <a:pt x="2082" y="2835"/>
                </a:lnTo>
                <a:lnTo>
                  <a:pt x="2043" y="2813"/>
                </a:lnTo>
                <a:lnTo>
                  <a:pt x="2007" y="2788"/>
                </a:lnTo>
                <a:lnTo>
                  <a:pt x="1975" y="2759"/>
                </a:lnTo>
                <a:lnTo>
                  <a:pt x="1945" y="2728"/>
                </a:lnTo>
                <a:lnTo>
                  <a:pt x="1919" y="2695"/>
                </a:lnTo>
                <a:lnTo>
                  <a:pt x="1899" y="2660"/>
                </a:lnTo>
                <a:lnTo>
                  <a:pt x="1885" y="2623"/>
                </a:lnTo>
                <a:lnTo>
                  <a:pt x="1877" y="2583"/>
                </a:lnTo>
                <a:lnTo>
                  <a:pt x="1873" y="2542"/>
                </a:lnTo>
                <a:lnTo>
                  <a:pt x="1877" y="2502"/>
                </a:lnTo>
                <a:lnTo>
                  <a:pt x="1885" y="2462"/>
                </a:lnTo>
                <a:lnTo>
                  <a:pt x="1899" y="2425"/>
                </a:lnTo>
                <a:lnTo>
                  <a:pt x="1919" y="2390"/>
                </a:lnTo>
                <a:lnTo>
                  <a:pt x="1945" y="2356"/>
                </a:lnTo>
                <a:lnTo>
                  <a:pt x="1975" y="2325"/>
                </a:lnTo>
                <a:lnTo>
                  <a:pt x="2007" y="2298"/>
                </a:lnTo>
                <a:lnTo>
                  <a:pt x="2043" y="2272"/>
                </a:lnTo>
                <a:lnTo>
                  <a:pt x="2082" y="2249"/>
                </a:lnTo>
                <a:lnTo>
                  <a:pt x="2125" y="2230"/>
                </a:lnTo>
                <a:lnTo>
                  <a:pt x="2196" y="2202"/>
                </a:lnTo>
                <a:lnTo>
                  <a:pt x="2269" y="2180"/>
                </a:lnTo>
                <a:lnTo>
                  <a:pt x="2341" y="2163"/>
                </a:lnTo>
                <a:lnTo>
                  <a:pt x="2411" y="2151"/>
                </a:lnTo>
                <a:lnTo>
                  <a:pt x="2479" y="2144"/>
                </a:lnTo>
                <a:lnTo>
                  <a:pt x="2543" y="2141"/>
                </a:lnTo>
                <a:lnTo>
                  <a:pt x="2614" y="2144"/>
                </a:lnTo>
                <a:lnTo>
                  <a:pt x="2685" y="2150"/>
                </a:lnTo>
                <a:lnTo>
                  <a:pt x="2752" y="2162"/>
                </a:lnTo>
                <a:lnTo>
                  <a:pt x="2819" y="2178"/>
                </a:lnTo>
                <a:lnTo>
                  <a:pt x="2882" y="2198"/>
                </a:lnTo>
                <a:lnTo>
                  <a:pt x="2944" y="2223"/>
                </a:lnTo>
                <a:lnTo>
                  <a:pt x="2944" y="1100"/>
                </a:lnTo>
                <a:lnTo>
                  <a:pt x="1338" y="1595"/>
                </a:lnTo>
                <a:lnTo>
                  <a:pt x="1338" y="3078"/>
                </a:lnTo>
                <a:lnTo>
                  <a:pt x="1336" y="3119"/>
                </a:lnTo>
                <a:lnTo>
                  <a:pt x="1327" y="3157"/>
                </a:lnTo>
                <a:lnTo>
                  <a:pt x="1313" y="3195"/>
                </a:lnTo>
                <a:lnTo>
                  <a:pt x="1293" y="3230"/>
                </a:lnTo>
                <a:lnTo>
                  <a:pt x="1267" y="3264"/>
                </a:lnTo>
                <a:lnTo>
                  <a:pt x="1237" y="3295"/>
                </a:lnTo>
                <a:lnTo>
                  <a:pt x="1204" y="3323"/>
                </a:lnTo>
                <a:lnTo>
                  <a:pt x="1169" y="3348"/>
                </a:lnTo>
                <a:lnTo>
                  <a:pt x="1129" y="3371"/>
                </a:lnTo>
                <a:lnTo>
                  <a:pt x="1087" y="3390"/>
                </a:lnTo>
                <a:lnTo>
                  <a:pt x="1015" y="3418"/>
                </a:lnTo>
                <a:lnTo>
                  <a:pt x="943" y="3439"/>
                </a:lnTo>
                <a:lnTo>
                  <a:pt x="870" y="3456"/>
                </a:lnTo>
                <a:lnTo>
                  <a:pt x="801" y="3469"/>
                </a:lnTo>
                <a:lnTo>
                  <a:pt x="734" y="3477"/>
                </a:lnTo>
                <a:lnTo>
                  <a:pt x="669" y="3479"/>
                </a:lnTo>
                <a:lnTo>
                  <a:pt x="605" y="3477"/>
                </a:lnTo>
                <a:lnTo>
                  <a:pt x="538" y="3469"/>
                </a:lnTo>
                <a:lnTo>
                  <a:pt x="467" y="3456"/>
                </a:lnTo>
                <a:lnTo>
                  <a:pt x="396" y="3439"/>
                </a:lnTo>
                <a:lnTo>
                  <a:pt x="323" y="3418"/>
                </a:lnTo>
                <a:lnTo>
                  <a:pt x="251" y="3390"/>
                </a:lnTo>
                <a:lnTo>
                  <a:pt x="209" y="3371"/>
                </a:lnTo>
                <a:lnTo>
                  <a:pt x="170" y="3348"/>
                </a:lnTo>
                <a:lnTo>
                  <a:pt x="134" y="3323"/>
                </a:lnTo>
                <a:lnTo>
                  <a:pt x="101" y="3295"/>
                </a:lnTo>
                <a:lnTo>
                  <a:pt x="71" y="3264"/>
                </a:lnTo>
                <a:lnTo>
                  <a:pt x="46" y="3230"/>
                </a:lnTo>
                <a:lnTo>
                  <a:pt x="26" y="3195"/>
                </a:lnTo>
                <a:lnTo>
                  <a:pt x="12" y="3157"/>
                </a:lnTo>
                <a:lnTo>
                  <a:pt x="3" y="3119"/>
                </a:lnTo>
                <a:lnTo>
                  <a:pt x="0" y="3078"/>
                </a:lnTo>
                <a:lnTo>
                  <a:pt x="3" y="3036"/>
                </a:lnTo>
                <a:lnTo>
                  <a:pt x="12" y="2998"/>
                </a:lnTo>
                <a:lnTo>
                  <a:pt x="26" y="2960"/>
                </a:lnTo>
                <a:lnTo>
                  <a:pt x="46" y="2925"/>
                </a:lnTo>
                <a:lnTo>
                  <a:pt x="71" y="2892"/>
                </a:lnTo>
                <a:lnTo>
                  <a:pt x="101" y="2860"/>
                </a:lnTo>
                <a:lnTo>
                  <a:pt x="134" y="2832"/>
                </a:lnTo>
                <a:lnTo>
                  <a:pt x="170" y="2806"/>
                </a:lnTo>
                <a:lnTo>
                  <a:pt x="209" y="2785"/>
                </a:lnTo>
                <a:lnTo>
                  <a:pt x="251" y="2765"/>
                </a:lnTo>
                <a:lnTo>
                  <a:pt x="323" y="2738"/>
                </a:lnTo>
                <a:lnTo>
                  <a:pt x="396" y="2716"/>
                </a:lnTo>
                <a:lnTo>
                  <a:pt x="467" y="2698"/>
                </a:lnTo>
                <a:lnTo>
                  <a:pt x="538" y="2686"/>
                </a:lnTo>
                <a:lnTo>
                  <a:pt x="605" y="2679"/>
                </a:lnTo>
                <a:lnTo>
                  <a:pt x="669" y="2676"/>
                </a:lnTo>
                <a:lnTo>
                  <a:pt x="741" y="2678"/>
                </a:lnTo>
                <a:lnTo>
                  <a:pt x="812" y="2686"/>
                </a:lnTo>
                <a:lnTo>
                  <a:pt x="879" y="2696"/>
                </a:lnTo>
                <a:lnTo>
                  <a:pt x="945" y="2712"/>
                </a:lnTo>
                <a:lnTo>
                  <a:pt x="1008" y="2733"/>
                </a:lnTo>
                <a:lnTo>
                  <a:pt x="1070" y="2758"/>
                </a:lnTo>
                <a:lnTo>
                  <a:pt x="1070" y="737"/>
                </a:lnTo>
                <a:lnTo>
                  <a:pt x="1073" y="705"/>
                </a:lnTo>
                <a:lnTo>
                  <a:pt x="1080" y="675"/>
                </a:lnTo>
                <a:lnTo>
                  <a:pt x="1093" y="646"/>
                </a:lnTo>
                <a:lnTo>
                  <a:pt x="1110" y="618"/>
                </a:lnTo>
                <a:lnTo>
                  <a:pt x="1131" y="593"/>
                </a:lnTo>
                <a:lnTo>
                  <a:pt x="1156" y="573"/>
                </a:lnTo>
                <a:lnTo>
                  <a:pt x="1183" y="556"/>
                </a:lnTo>
                <a:lnTo>
                  <a:pt x="1213" y="544"/>
                </a:lnTo>
                <a:lnTo>
                  <a:pt x="2952" y="9"/>
                </a:lnTo>
                <a:lnTo>
                  <a:pt x="2979" y="2"/>
                </a:lnTo>
                <a:lnTo>
                  <a:pt x="301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285"/>
          <p:cNvSpPr>
            <a:spLocks/>
          </p:cNvSpPr>
          <p:nvPr/>
        </p:nvSpPr>
        <p:spPr bwMode="auto">
          <a:xfrm>
            <a:off x="8480614" y="4854213"/>
            <a:ext cx="415698" cy="415238"/>
          </a:xfrm>
          <a:custGeom>
            <a:avLst/>
            <a:gdLst>
              <a:gd name="T0" fmla="*/ 1681 w 3618"/>
              <a:gd name="T1" fmla="*/ 21 h 3610"/>
              <a:gd name="T2" fmla="*/ 2621 w 3618"/>
              <a:gd name="T3" fmla="*/ 960 h 3610"/>
              <a:gd name="T4" fmla="*/ 2633 w 3618"/>
              <a:gd name="T5" fmla="*/ 1105 h 3610"/>
              <a:gd name="T6" fmla="*/ 2582 w 3618"/>
              <a:gd name="T7" fmla="*/ 1197 h 3610"/>
              <a:gd name="T8" fmla="*/ 2524 w 3618"/>
              <a:gd name="T9" fmla="*/ 1259 h 3610"/>
              <a:gd name="T10" fmla="*/ 2467 w 3618"/>
              <a:gd name="T11" fmla="*/ 1309 h 3610"/>
              <a:gd name="T12" fmla="*/ 2325 w 3618"/>
              <a:gd name="T13" fmla="*/ 1368 h 3610"/>
              <a:gd name="T14" fmla="*/ 2237 w 3618"/>
              <a:gd name="T15" fmla="*/ 1346 h 3610"/>
              <a:gd name="T16" fmla="*/ 2186 w 3618"/>
              <a:gd name="T17" fmla="*/ 1311 h 3610"/>
              <a:gd name="T18" fmla="*/ 2145 w 3618"/>
              <a:gd name="T19" fmla="*/ 1273 h 3610"/>
              <a:gd name="T20" fmla="*/ 2141 w 3618"/>
              <a:gd name="T21" fmla="*/ 1280 h 3610"/>
              <a:gd name="T22" fmla="*/ 2133 w 3618"/>
              <a:gd name="T23" fmla="*/ 1374 h 3610"/>
              <a:gd name="T24" fmla="*/ 2454 w 3618"/>
              <a:gd name="T25" fmla="*/ 2135 h 3610"/>
              <a:gd name="T26" fmla="*/ 2635 w 3618"/>
              <a:gd name="T27" fmla="*/ 2099 h 3610"/>
              <a:gd name="T28" fmla="*/ 3541 w 3618"/>
              <a:gd name="T29" fmla="*/ 2930 h 3610"/>
              <a:gd name="T30" fmla="*/ 3618 w 3618"/>
              <a:gd name="T31" fmla="*/ 3120 h 3610"/>
              <a:gd name="T32" fmla="*/ 3565 w 3618"/>
              <a:gd name="T33" fmla="*/ 3281 h 3610"/>
              <a:gd name="T34" fmla="*/ 3211 w 3618"/>
              <a:gd name="T35" fmla="*/ 3598 h 3610"/>
              <a:gd name="T36" fmla="*/ 3026 w 3618"/>
              <a:gd name="T37" fmla="*/ 3591 h 3610"/>
              <a:gd name="T38" fmla="*/ 2156 w 3618"/>
              <a:gd name="T39" fmla="*/ 2748 h 3610"/>
              <a:gd name="T40" fmla="*/ 2102 w 3618"/>
              <a:gd name="T41" fmla="*/ 2586 h 3610"/>
              <a:gd name="T42" fmla="*/ 2164 w 3618"/>
              <a:gd name="T43" fmla="*/ 2416 h 3610"/>
              <a:gd name="T44" fmla="*/ 1360 w 3618"/>
              <a:gd name="T45" fmla="*/ 2136 h 3610"/>
              <a:gd name="T46" fmla="*/ 1266 w 3618"/>
              <a:gd name="T47" fmla="*/ 2128 h 3610"/>
              <a:gd name="T48" fmla="*/ 1290 w 3618"/>
              <a:gd name="T49" fmla="*/ 2152 h 3610"/>
              <a:gd name="T50" fmla="*/ 1324 w 3618"/>
              <a:gd name="T51" fmla="*/ 2191 h 3610"/>
              <a:gd name="T52" fmla="*/ 1357 w 3618"/>
              <a:gd name="T53" fmla="*/ 2247 h 3610"/>
              <a:gd name="T54" fmla="*/ 1369 w 3618"/>
              <a:gd name="T55" fmla="*/ 2350 h 3610"/>
              <a:gd name="T56" fmla="*/ 1308 w 3618"/>
              <a:gd name="T57" fmla="*/ 2466 h 3610"/>
              <a:gd name="T58" fmla="*/ 1249 w 3618"/>
              <a:gd name="T59" fmla="*/ 2531 h 3610"/>
              <a:gd name="T60" fmla="*/ 1183 w 3618"/>
              <a:gd name="T61" fmla="*/ 2590 h 3610"/>
              <a:gd name="T62" fmla="*/ 1081 w 3618"/>
              <a:gd name="T63" fmla="*/ 2634 h 3610"/>
              <a:gd name="T64" fmla="*/ 936 w 3618"/>
              <a:gd name="T65" fmla="*/ 2598 h 3610"/>
              <a:gd name="T66" fmla="*/ 10 w 3618"/>
              <a:gd name="T67" fmla="*/ 1648 h 3610"/>
              <a:gd name="T68" fmla="*/ 19 w 3618"/>
              <a:gd name="T69" fmla="*/ 1506 h 3610"/>
              <a:gd name="T70" fmla="*/ 75 w 3618"/>
              <a:gd name="T71" fmla="*/ 1422 h 3610"/>
              <a:gd name="T72" fmla="*/ 138 w 3618"/>
              <a:gd name="T73" fmla="*/ 1360 h 3610"/>
              <a:gd name="T74" fmla="*/ 202 w 3618"/>
              <a:gd name="T75" fmla="*/ 1305 h 3610"/>
              <a:gd name="T76" fmla="*/ 338 w 3618"/>
              <a:gd name="T77" fmla="*/ 1269 h 3610"/>
              <a:gd name="T78" fmla="*/ 419 w 3618"/>
              <a:gd name="T79" fmla="*/ 1295 h 3610"/>
              <a:gd name="T80" fmla="*/ 465 w 3618"/>
              <a:gd name="T81" fmla="*/ 1333 h 3610"/>
              <a:gd name="T82" fmla="*/ 510 w 3618"/>
              <a:gd name="T83" fmla="*/ 1376 h 3610"/>
              <a:gd name="T84" fmla="*/ 495 w 3618"/>
              <a:gd name="T85" fmla="*/ 1338 h 3610"/>
              <a:gd name="T86" fmla="*/ 523 w 3618"/>
              <a:gd name="T87" fmla="*/ 1248 h 3610"/>
              <a:gd name="T88" fmla="*/ 1322 w 3618"/>
              <a:gd name="T89" fmla="*/ 491 h 3610"/>
              <a:gd name="T90" fmla="*/ 1388 w 3618"/>
              <a:gd name="T91" fmla="*/ 517 h 3610"/>
              <a:gd name="T92" fmla="*/ 1340 w 3618"/>
              <a:gd name="T93" fmla="*/ 469 h 3610"/>
              <a:gd name="T94" fmla="*/ 1303 w 3618"/>
              <a:gd name="T95" fmla="*/ 425 h 3610"/>
              <a:gd name="T96" fmla="*/ 1275 w 3618"/>
              <a:gd name="T97" fmla="*/ 354 h 3610"/>
              <a:gd name="T98" fmla="*/ 1293 w 3618"/>
              <a:gd name="T99" fmla="*/ 227 h 3610"/>
              <a:gd name="T100" fmla="*/ 1352 w 3618"/>
              <a:gd name="T101" fmla="*/ 151 h 3610"/>
              <a:gd name="T102" fmla="*/ 1414 w 3618"/>
              <a:gd name="T103" fmla="*/ 86 h 3610"/>
              <a:gd name="T104" fmla="*/ 1489 w 3618"/>
              <a:gd name="T105" fmla="*/ 28 h 3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18" h="3610">
                <a:moveTo>
                  <a:pt x="1589" y="0"/>
                </a:moveTo>
                <a:lnTo>
                  <a:pt x="1589" y="0"/>
                </a:lnTo>
                <a:lnTo>
                  <a:pt x="1622" y="2"/>
                </a:lnTo>
                <a:lnTo>
                  <a:pt x="1652" y="9"/>
                </a:lnTo>
                <a:lnTo>
                  <a:pt x="1681" y="21"/>
                </a:lnTo>
                <a:lnTo>
                  <a:pt x="1707" y="37"/>
                </a:lnTo>
                <a:lnTo>
                  <a:pt x="1732" y="58"/>
                </a:lnTo>
                <a:lnTo>
                  <a:pt x="2585" y="909"/>
                </a:lnTo>
                <a:lnTo>
                  <a:pt x="2606" y="934"/>
                </a:lnTo>
                <a:lnTo>
                  <a:pt x="2621" y="960"/>
                </a:lnTo>
                <a:lnTo>
                  <a:pt x="2633" y="988"/>
                </a:lnTo>
                <a:lnTo>
                  <a:pt x="2640" y="1019"/>
                </a:lnTo>
                <a:lnTo>
                  <a:pt x="2642" y="1051"/>
                </a:lnTo>
                <a:lnTo>
                  <a:pt x="2640" y="1078"/>
                </a:lnTo>
                <a:lnTo>
                  <a:pt x="2633" y="1105"/>
                </a:lnTo>
                <a:lnTo>
                  <a:pt x="2623" y="1130"/>
                </a:lnTo>
                <a:lnTo>
                  <a:pt x="2615" y="1151"/>
                </a:lnTo>
                <a:lnTo>
                  <a:pt x="2607" y="1165"/>
                </a:lnTo>
                <a:lnTo>
                  <a:pt x="2596" y="1180"/>
                </a:lnTo>
                <a:lnTo>
                  <a:pt x="2582" y="1197"/>
                </a:lnTo>
                <a:lnTo>
                  <a:pt x="2568" y="1213"/>
                </a:lnTo>
                <a:lnTo>
                  <a:pt x="2557" y="1227"/>
                </a:lnTo>
                <a:lnTo>
                  <a:pt x="2548" y="1235"/>
                </a:lnTo>
                <a:lnTo>
                  <a:pt x="2538" y="1245"/>
                </a:lnTo>
                <a:lnTo>
                  <a:pt x="2524" y="1259"/>
                </a:lnTo>
                <a:lnTo>
                  <a:pt x="2505" y="1275"/>
                </a:lnTo>
                <a:lnTo>
                  <a:pt x="2490" y="1287"/>
                </a:lnTo>
                <a:lnTo>
                  <a:pt x="2479" y="1297"/>
                </a:lnTo>
                <a:lnTo>
                  <a:pt x="2472" y="1305"/>
                </a:lnTo>
                <a:lnTo>
                  <a:pt x="2467" y="1309"/>
                </a:lnTo>
                <a:lnTo>
                  <a:pt x="2442" y="1330"/>
                </a:lnTo>
                <a:lnTo>
                  <a:pt x="2414" y="1347"/>
                </a:lnTo>
                <a:lnTo>
                  <a:pt x="2386" y="1358"/>
                </a:lnTo>
                <a:lnTo>
                  <a:pt x="2356" y="1366"/>
                </a:lnTo>
                <a:lnTo>
                  <a:pt x="2325" y="1368"/>
                </a:lnTo>
                <a:lnTo>
                  <a:pt x="2305" y="1367"/>
                </a:lnTo>
                <a:lnTo>
                  <a:pt x="2288" y="1365"/>
                </a:lnTo>
                <a:lnTo>
                  <a:pt x="2270" y="1360"/>
                </a:lnTo>
                <a:lnTo>
                  <a:pt x="2253" y="1354"/>
                </a:lnTo>
                <a:lnTo>
                  <a:pt x="2237" y="1346"/>
                </a:lnTo>
                <a:lnTo>
                  <a:pt x="2225" y="1340"/>
                </a:lnTo>
                <a:lnTo>
                  <a:pt x="2217" y="1337"/>
                </a:lnTo>
                <a:lnTo>
                  <a:pt x="2207" y="1329"/>
                </a:lnTo>
                <a:lnTo>
                  <a:pt x="2196" y="1319"/>
                </a:lnTo>
                <a:lnTo>
                  <a:pt x="2186" y="1311"/>
                </a:lnTo>
                <a:lnTo>
                  <a:pt x="2178" y="1303"/>
                </a:lnTo>
                <a:lnTo>
                  <a:pt x="2173" y="1300"/>
                </a:lnTo>
                <a:lnTo>
                  <a:pt x="2167" y="1294"/>
                </a:lnTo>
                <a:lnTo>
                  <a:pt x="2157" y="1286"/>
                </a:lnTo>
                <a:lnTo>
                  <a:pt x="2145" y="1273"/>
                </a:lnTo>
                <a:lnTo>
                  <a:pt x="2133" y="1261"/>
                </a:lnTo>
                <a:lnTo>
                  <a:pt x="2125" y="1252"/>
                </a:lnTo>
                <a:lnTo>
                  <a:pt x="2120" y="1246"/>
                </a:lnTo>
                <a:lnTo>
                  <a:pt x="2133" y="1262"/>
                </a:lnTo>
                <a:lnTo>
                  <a:pt x="2141" y="1280"/>
                </a:lnTo>
                <a:lnTo>
                  <a:pt x="2147" y="1297"/>
                </a:lnTo>
                <a:lnTo>
                  <a:pt x="2149" y="1318"/>
                </a:lnTo>
                <a:lnTo>
                  <a:pt x="2147" y="1338"/>
                </a:lnTo>
                <a:lnTo>
                  <a:pt x="2141" y="1357"/>
                </a:lnTo>
                <a:lnTo>
                  <a:pt x="2133" y="1374"/>
                </a:lnTo>
                <a:lnTo>
                  <a:pt x="2120" y="1389"/>
                </a:lnTo>
                <a:lnTo>
                  <a:pt x="1857" y="1651"/>
                </a:lnTo>
                <a:lnTo>
                  <a:pt x="2392" y="2186"/>
                </a:lnTo>
                <a:lnTo>
                  <a:pt x="2422" y="2158"/>
                </a:lnTo>
                <a:lnTo>
                  <a:pt x="2454" y="2135"/>
                </a:lnTo>
                <a:lnTo>
                  <a:pt x="2487" y="2119"/>
                </a:lnTo>
                <a:lnTo>
                  <a:pt x="2520" y="2105"/>
                </a:lnTo>
                <a:lnTo>
                  <a:pt x="2556" y="2099"/>
                </a:lnTo>
                <a:lnTo>
                  <a:pt x="2592" y="2095"/>
                </a:lnTo>
                <a:lnTo>
                  <a:pt x="2635" y="2099"/>
                </a:lnTo>
                <a:lnTo>
                  <a:pt x="2676" y="2109"/>
                </a:lnTo>
                <a:lnTo>
                  <a:pt x="2713" y="2124"/>
                </a:lnTo>
                <a:lnTo>
                  <a:pt x="2749" y="2145"/>
                </a:lnTo>
                <a:lnTo>
                  <a:pt x="2783" y="2173"/>
                </a:lnTo>
                <a:lnTo>
                  <a:pt x="3541" y="2930"/>
                </a:lnTo>
                <a:lnTo>
                  <a:pt x="3570" y="2963"/>
                </a:lnTo>
                <a:lnTo>
                  <a:pt x="3591" y="3000"/>
                </a:lnTo>
                <a:lnTo>
                  <a:pt x="3606" y="3037"/>
                </a:lnTo>
                <a:lnTo>
                  <a:pt x="3616" y="3077"/>
                </a:lnTo>
                <a:lnTo>
                  <a:pt x="3618" y="3120"/>
                </a:lnTo>
                <a:lnTo>
                  <a:pt x="3616" y="3156"/>
                </a:lnTo>
                <a:lnTo>
                  <a:pt x="3611" y="3190"/>
                </a:lnTo>
                <a:lnTo>
                  <a:pt x="3600" y="3222"/>
                </a:lnTo>
                <a:lnTo>
                  <a:pt x="3584" y="3253"/>
                </a:lnTo>
                <a:lnTo>
                  <a:pt x="3565" y="3281"/>
                </a:lnTo>
                <a:lnTo>
                  <a:pt x="3542" y="3307"/>
                </a:lnTo>
                <a:lnTo>
                  <a:pt x="3318" y="3533"/>
                </a:lnTo>
                <a:lnTo>
                  <a:pt x="3284" y="3560"/>
                </a:lnTo>
                <a:lnTo>
                  <a:pt x="3248" y="3582"/>
                </a:lnTo>
                <a:lnTo>
                  <a:pt x="3211" y="3598"/>
                </a:lnTo>
                <a:lnTo>
                  <a:pt x="3170" y="3607"/>
                </a:lnTo>
                <a:lnTo>
                  <a:pt x="3128" y="3610"/>
                </a:lnTo>
                <a:lnTo>
                  <a:pt x="3092" y="3608"/>
                </a:lnTo>
                <a:lnTo>
                  <a:pt x="3058" y="3601"/>
                </a:lnTo>
                <a:lnTo>
                  <a:pt x="3026" y="3591"/>
                </a:lnTo>
                <a:lnTo>
                  <a:pt x="2995" y="3576"/>
                </a:lnTo>
                <a:lnTo>
                  <a:pt x="2966" y="3557"/>
                </a:lnTo>
                <a:lnTo>
                  <a:pt x="2939" y="3533"/>
                </a:lnTo>
                <a:lnTo>
                  <a:pt x="2180" y="2773"/>
                </a:lnTo>
                <a:lnTo>
                  <a:pt x="2156" y="2748"/>
                </a:lnTo>
                <a:lnTo>
                  <a:pt x="2136" y="2719"/>
                </a:lnTo>
                <a:lnTo>
                  <a:pt x="2122" y="2689"/>
                </a:lnTo>
                <a:lnTo>
                  <a:pt x="2110" y="2657"/>
                </a:lnTo>
                <a:lnTo>
                  <a:pt x="2104" y="2623"/>
                </a:lnTo>
                <a:lnTo>
                  <a:pt x="2102" y="2586"/>
                </a:lnTo>
                <a:lnTo>
                  <a:pt x="2104" y="2550"/>
                </a:lnTo>
                <a:lnTo>
                  <a:pt x="2112" y="2514"/>
                </a:lnTo>
                <a:lnTo>
                  <a:pt x="2124" y="2480"/>
                </a:lnTo>
                <a:lnTo>
                  <a:pt x="2141" y="2448"/>
                </a:lnTo>
                <a:lnTo>
                  <a:pt x="2164" y="2416"/>
                </a:lnTo>
                <a:lnTo>
                  <a:pt x="2191" y="2386"/>
                </a:lnTo>
                <a:lnTo>
                  <a:pt x="1656" y="1852"/>
                </a:lnTo>
                <a:lnTo>
                  <a:pt x="1393" y="2114"/>
                </a:lnTo>
                <a:lnTo>
                  <a:pt x="1377" y="2128"/>
                </a:lnTo>
                <a:lnTo>
                  <a:pt x="1360" y="2136"/>
                </a:lnTo>
                <a:lnTo>
                  <a:pt x="1342" y="2142"/>
                </a:lnTo>
                <a:lnTo>
                  <a:pt x="1322" y="2144"/>
                </a:lnTo>
                <a:lnTo>
                  <a:pt x="1302" y="2142"/>
                </a:lnTo>
                <a:lnTo>
                  <a:pt x="1283" y="2136"/>
                </a:lnTo>
                <a:lnTo>
                  <a:pt x="1266" y="2128"/>
                </a:lnTo>
                <a:lnTo>
                  <a:pt x="1251" y="2114"/>
                </a:lnTo>
                <a:lnTo>
                  <a:pt x="1255" y="2119"/>
                </a:lnTo>
                <a:lnTo>
                  <a:pt x="1264" y="2128"/>
                </a:lnTo>
                <a:lnTo>
                  <a:pt x="1276" y="2140"/>
                </a:lnTo>
                <a:lnTo>
                  <a:pt x="1290" y="2152"/>
                </a:lnTo>
                <a:lnTo>
                  <a:pt x="1298" y="2161"/>
                </a:lnTo>
                <a:lnTo>
                  <a:pt x="1303" y="2167"/>
                </a:lnTo>
                <a:lnTo>
                  <a:pt x="1307" y="2172"/>
                </a:lnTo>
                <a:lnTo>
                  <a:pt x="1314" y="2181"/>
                </a:lnTo>
                <a:lnTo>
                  <a:pt x="1324" y="2191"/>
                </a:lnTo>
                <a:lnTo>
                  <a:pt x="1334" y="2202"/>
                </a:lnTo>
                <a:lnTo>
                  <a:pt x="1340" y="2212"/>
                </a:lnTo>
                <a:lnTo>
                  <a:pt x="1345" y="2219"/>
                </a:lnTo>
                <a:lnTo>
                  <a:pt x="1349" y="2231"/>
                </a:lnTo>
                <a:lnTo>
                  <a:pt x="1357" y="2247"/>
                </a:lnTo>
                <a:lnTo>
                  <a:pt x="1364" y="2265"/>
                </a:lnTo>
                <a:lnTo>
                  <a:pt x="1368" y="2281"/>
                </a:lnTo>
                <a:lnTo>
                  <a:pt x="1370" y="2299"/>
                </a:lnTo>
                <a:lnTo>
                  <a:pt x="1371" y="2319"/>
                </a:lnTo>
                <a:lnTo>
                  <a:pt x="1369" y="2350"/>
                </a:lnTo>
                <a:lnTo>
                  <a:pt x="1363" y="2380"/>
                </a:lnTo>
                <a:lnTo>
                  <a:pt x="1350" y="2408"/>
                </a:lnTo>
                <a:lnTo>
                  <a:pt x="1334" y="2435"/>
                </a:lnTo>
                <a:lnTo>
                  <a:pt x="1313" y="2461"/>
                </a:lnTo>
                <a:lnTo>
                  <a:pt x="1308" y="2466"/>
                </a:lnTo>
                <a:lnTo>
                  <a:pt x="1302" y="2474"/>
                </a:lnTo>
                <a:lnTo>
                  <a:pt x="1292" y="2485"/>
                </a:lnTo>
                <a:lnTo>
                  <a:pt x="1278" y="2499"/>
                </a:lnTo>
                <a:lnTo>
                  <a:pt x="1262" y="2517"/>
                </a:lnTo>
                <a:lnTo>
                  <a:pt x="1249" y="2531"/>
                </a:lnTo>
                <a:lnTo>
                  <a:pt x="1239" y="2541"/>
                </a:lnTo>
                <a:lnTo>
                  <a:pt x="1230" y="2550"/>
                </a:lnTo>
                <a:lnTo>
                  <a:pt x="1216" y="2562"/>
                </a:lnTo>
                <a:lnTo>
                  <a:pt x="1200" y="2575"/>
                </a:lnTo>
                <a:lnTo>
                  <a:pt x="1183" y="2590"/>
                </a:lnTo>
                <a:lnTo>
                  <a:pt x="1168" y="2601"/>
                </a:lnTo>
                <a:lnTo>
                  <a:pt x="1154" y="2608"/>
                </a:lnTo>
                <a:lnTo>
                  <a:pt x="1133" y="2617"/>
                </a:lnTo>
                <a:lnTo>
                  <a:pt x="1108" y="2627"/>
                </a:lnTo>
                <a:lnTo>
                  <a:pt x="1081" y="2634"/>
                </a:lnTo>
                <a:lnTo>
                  <a:pt x="1054" y="2636"/>
                </a:lnTo>
                <a:lnTo>
                  <a:pt x="1021" y="2634"/>
                </a:lnTo>
                <a:lnTo>
                  <a:pt x="991" y="2627"/>
                </a:lnTo>
                <a:lnTo>
                  <a:pt x="963" y="2615"/>
                </a:lnTo>
                <a:lnTo>
                  <a:pt x="936" y="2598"/>
                </a:lnTo>
                <a:lnTo>
                  <a:pt x="912" y="2577"/>
                </a:lnTo>
                <a:lnTo>
                  <a:pt x="59" y="1727"/>
                </a:lnTo>
                <a:lnTo>
                  <a:pt x="38" y="1702"/>
                </a:lnTo>
                <a:lnTo>
                  <a:pt x="21" y="1677"/>
                </a:lnTo>
                <a:lnTo>
                  <a:pt x="10" y="1648"/>
                </a:lnTo>
                <a:lnTo>
                  <a:pt x="3" y="1617"/>
                </a:lnTo>
                <a:lnTo>
                  <a:pt x="0" y="1585"/>
                </a:lnTo>
                <a:lnTo>
                  <a:pt x="3" y="1558"/>
                </a:lnTo>
                <a:lnTo>
                  <a:pt x="10" y="1531"/>
                </a:lnTo>
                <a:lnTo>
                  <a:pt x="19" y="1506"/>
                </a:lnTo>
                <a:lnTo>
                  <a:pt x="29" y="1485"/>
                </a:lnTo>
                <a:lnTo>
                  <a:pt x="36" y="1471"/>
                </a:lnTo>
                <a:lnTo>
                  <a:pt x="48" y="1457"/>
                </a:lnTo>
                <a:lnTo>
                  <a:pt x="61" y="1439"/>
                </a:lnTo>
                <a:lnTo>
                  <a:pt x="75" y="1422"/>
                </a:lnTo>
                <a:lnTo>
                  <a:pt x="86" y="1410"/>
                </a:lnTo>
                <a:lnTo>
                  <a:pt x="95" y="1400"/>
                </a:lnTo>
                <a:lnTo>
                  <a:pt x="105" y="1391"/>
                </a:lnTo>
                <a:lnTo>
                  <a:pt x="120" y="1378"/>
                </a:lnTo>
                <a:lnTo>
                  <a:pt x="138" y="1360"/>
                </a:lnTo>
                <a:lnTo>
                  <a:pt x="153" y="1348"/>
                </a:lnTo>
                <a:lnTo>
                  <a:pt x="164" y="1338"/>
                </a:lnTo>
                <a:lnTo>
                  <a:pt x="172" y="1330"/>
                </a:lnTo>
                <a:lnTo>
                  <a:pt x="176" y="1326"/>
                </a:lnTo>
                <a:lnTo>
                  <a:pt x="202" y="1305"/>
                </a:lnTo>
                <a:lnTo>
                  <a:pt x="229" y="1288"/>
                </a:lnTo>
                <a:lnTo>
                  <a:pt x="257" y="1277"/>
                </a:lnTo>
                <a:lnTo>
                  <a:pt x="287" y="1271"/>
                </a:lnTo>
                <a:lnTo>
                  <a:pt x="318" y="1267"/>
                </a:lnTo>
                <a:lnTo>
                  <a:pt x="338" y="1269"/>
                </a:lnTo>
                <a:lnTo>
                  <a:pt x="356" y="1271"/>
                </a:lnTo>
                <a:lnTo>
                  <a:pt x="373" y="1275"/>
                </a:lnTo>
                <a:lnTo>
                  <a:pt x="390" y="1283"/>
                </a:lnTo>
                <a:lnTo>
                  <a:pt x="406" y="1290"/>
                </a:lnTo>
                <a:lnTo>
                  <a:pt x="419" y="1295"/>
                </a:lnTo>
                <a:lnTo>
                  <a:pt x="426" y="1300"/>
                </a:lnTo>
                <a:lnTo>
                  <a:pt x="435" y="1306"/>
                </a:lnTo>
                <a:lnTo>
                  <a:pt x="446" y="1316"/>
                </a:lnTo>
                <a:lnTo>
                  <a:pt x="457" y="1326"/>
                </a:lnTo>
                <a:lnTo>
                  <a:pt x="465" y="1333"/>
                </a:lnTo>
                <a:lnTo>
                  <a:pt x="471" y="1337"/>
                </a:lnTo>
                <a:lnTo>
                  <a:pt x="476" y="1342"/>
                </a:lnTo>
                <a:lnTo>
                  <a:pt x="485" y="1350"/>
                </a:lnTo>
                <a:lnTo>
                  <a:pt x="498" y="1363"/>
                </a:lnTo>
                <a:lnTo>
                  <a:pt x="510" y="1376"/>
                </a:lnTo>
                <a:lnTo>
                  <a:pt x="518" y="1385"/>
                </a:lnTo>
                <a:lnTo>
                  <a:pt x="523" y="1389"/>
                </a:lnTo>
                <a:lnTo>
                  <a:pt x="511" y="1374"/>
                </a:lnTo>
                <a:lnTo>
                  <a:pt x="501" y="1357"/>
                </a:lnTo>
                <a:lnTo>
                  <a:pt x="495" y="1338"/>
                </a:lnTo>
                <a:lnTo>
                  <a:pt x="494" y="1318"/>
                </a:lnTo>
                <a:lnTo>
                  <a:pt x="495" y="1298"/>
                </a:lnTo>
                <a:lnTo>
                  <a:pt x="501" y="1280"/>
                </a:lnTo>
                <a:lnTo>
                  <a:pt x="511" y="1263"/>
                </a:lnTo>
                <a:lnTo>
                  <a:pt x="523" y="1248"/>
                </a:lnTo>
                <a:lnTo>
                  <a:pt x="1251" y="521"/>
                </a:lnTo>
                <a:lnTo>
                  <a:pt x="1266" y="508"/>
                </a:lnTo>
                <a:lnTo>
                  <a:pt x="1283" y="499"/>
                </a:lnTo>
                <a:lnTo>
                  <a:pt x="1302" y="494"/>
                </a:lnTo>
                <a:lnTo>
                  <a:pt x="1322" y="491"/>
                </a:lnTo>
                <a:lnTo>
                  <a:pt x="1342" y="494"/>
                </a:lnTo>
                <a:lnTo>
                  <a:pt x="1360" y="499"/>
                </a:lnTo>
                <a:lnTo>
                  <a:pt x="1377" y="508"/>
                </a:lnTo>
                <a:lnTo>
                  <a:pt x="1393" y="521"/>
                </a:lnTo>
                <a:lnTo>
                  <a:pt x="1388" y="517"/>
                </a:lnTo>
                <a:lnTo>
                  <a:pt x="1379" y="508"/>
                </a:lnTo>
                <a:lnTo>
                  <a:pt x="1367" y="496"/>
                </a:lnTo>
                <a:lnTo>
                  <a:pt x="1354" y="484"/>
                </a:lnTo>
                <a:lnTo>
                  <a:pt x="1345" y="475"/>
                </a:lnTo>
                <a:lnTo>
                  <a:pt x="1340" y="469"/>
                </a:lnTo>
                <a:lnTo>
                  <a:pt x="1336" y="464"/>
                </a:lnTo>
                <a:lnTo>
                  <a:pt x="1329" y="456"/>
                </a:lnTo>
                <a:lnTo>
                  <a:pt x="1319" y="445"/>
                </a:lnTo>
                <a:lnTo>
                  <a:pt x="1309" y="434"/>
                </a:lnTo>
                <a:lnTo>
                  <a:pt x="1303" y="425"/>
                </a:lnTo>
                <a:lnTo>
                  <a:pt x="1298" y="417"/>
                </a:lnTo>
                <a:lnTo>
                  <a:pt x="1294" y="405"/>
                </a:lnTo>
                <a:lnTo>
                  <a:pt x="1286" y="389"/>
                </a:lnTo>
                <a:lnTo>
                  <a:pt x="1280" y="371"/>
                </a:lnTo>
                <a:lnTo>
                  <a:pt x="1275" y="354"/>
                </a:lnTo>
                <a:lnTo>
                  <a:pt x="1272" y="337"/>
                </a:lnTo>
                <a:lnTo>
                  <a:pt x="1272" y="317"/>
                </a:lnTo>
                <a:lnTo>
                  <a:pt x="1274" y="286"/>
                </a:lnTo>
                <a:lnTo>
                  <a:pt x="1281" y="256"/>
                </a:lnTo>
                <a:lnTo>
                  <a:pt x="1293" y="227"/>
                </a:lnTo>
                <a:lnTo>
                  <a:pt x="1309" y="201"/>
                </a:lnTo>
                <a:lnTo>
                  <a:pt x="1331" y="175"/>
                </a:lnTo>
                <a:lnTo>
                  <a:pt x="1335" y="170"/>
                </a:lnTo>
                <a:lnTo>
                  <a:pt x="1342" y="162"/>
                </a:lnTo>
                <a:lnTo>
                  <a:pt x="1352" y="151"/>
                </a:lnTo>
                <a:lnTo>
                  <a:pt x="1365" y="138"/>
                </a:lnTo>
                <a:lnTo>
                  <a:pt x="1381" y="119"/>
                </a:lnTo>
                <a:lnTo>
                  <a:pt x="1395" y="105"/>
                </a:lnTo>
                <a:lnTo>
                  <a:pt x="1405" y="95"/>
                </a:lnTo>
                <a:lnTo>
                  <a:pt x="1414" y="86"/>
                </a:lnTo>
                <a:lnTo>
                  <a:pt x="1427" y="75"/>
                </a:lnTo>
                <a:lnTo>
                  <a:pt x="1442" y="60"/>
                </a:lnTo>
                <a:lnTo>
                  <a:pt x="1460" y="46"/>
                </a:lnTo>
                <a:lnTo>
                  <a:pt x="1476" y="36"/>
                </a:lnTo>
                <a:lnTo>
                  <a:pt x="1489" y="28"/>
                </a:lnTo>
                <a:lnTo>
                  <a:pt x="1510" y="18"/>
                </a:lnTo>
                <a:lnTo>
                  <a:pt x="1534" y="9"/>
                </a:lnTo>
                <a:lnTo>
                  <a:pt x="1562" y="2"/>
                </a:lnTo>
                <a:lnTo>
                  <a:pt x="158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57" name="Group 56"/>
          <p:cNvGrpSpPr/>
          <p:nvPr/>
        </p:nvGrpSpPr>
        <p:grpSpPr>
          <a:xfrm>
            <a:off x="583506" y="8223691"/>
            <a:ext cx="2599141" cy="1538883"/>
            <a:chOff x="2012704" y="6544059"/>
            <a:chExt cx="2599141" cy="1538883"/>
          </a:xfrm>
        </p:grpSpPr>
        <p:sp>
          <p:nvSpPr>
            <p:cNvPr id="58" name="Rectangle 57"/>
            <p:cNvSpPr/>
            <p:nvPr/>
          </p:nvSpPr>
          <p:spPr>
            <a:xfrm>
              <a:off x="2694158" y="6544059"/>
              <a:ext cx="1236236" cy="523220"/>
            </a:xfrm>
            <a:prstGeom prst="rect">
              <a:avLst/>
            </a:prstGeom>
          </p:spPr>
          <p:txBody>
            <a:bodyPr wrap="none">
              <a:spAutoFit/>
            </a:bodyPr>
            <a:lstStyle/>
            <a:p>
              <a:pPr algn="ctr"/>
              <a:r>
                <a:rPr lang="en-GB" sz="2800" dirty="0" smtClean="0">
                  <a:latin typeface="Dosis" panose="02010503020202060003" pitchFamily="50" charset="0"/>
                </a:rPr>
                <a:t>Naming</a:t>
              </a:r>
              <a:endParaRPr lang="en-GB" sz="2400" dirty="0">
                <a:latin typeface="Dosis" panose="02010503020202060003" pitchFamily="50" charset="0"/>
              </a:endParaRPr>
            </a:p>
          </p:txBody>
        </p:sp>
        <p:sp>
          <p:nvSpPr>
            <p:cNvPr id="59" name="Rectangle 58"/>
            <p:cNvSpPr/>
            <p:nvPr/>
          </p:nvSpPr>
          <p:spPr>
            <a:xfrm>
              <a:off x="2012704" y="7067279"/>
              <a:ext cx="2599141"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a:t>
              </a:r>
              <a:r>
                <a:rPr lang="en-GB" sz="2000" dirty="0" smtClean="0">
                  <a:latin typeface="+mj-lt"/>
                  <a:cs typeface="Segoe UI Light" panose="020B0502040204020203" pitchFamily="34" charset="0"/>
                </a:rPr>
                <a:t>box here</a:t>
              </a:r>
              <a:r>
                <a:rPr lang="en-GB" sz="2000" dirty="0">
                  <a:latin typeface="+mj-lt"/>
                  <a:cs typeface="Segoe UI Light" panose="020B0502040204020203" pitchFamily="34" charset="0"/>
                </a:rPr>
                <a:t>.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a:t>
              </a:r>
            </a:p>
          </p:txBody>
        </p:sp>
      </p:grpSp>
      <p:grpSp>
        <p:nvGrpSpPr>
          <p:cNvPr id="60" name="Group 59"/>
          <p:cNvGrpSpPr/>
          <p:nvPr/>
        </p:nvGrpSpPr>
        <p:grpSpPr>
          <a:xfrm>
            <a:off x="3939085" y="8223691"/>
            <a:ext cx="2599141" cy="1538883"/>
            <a:chOff x="2012704" y="6544059"/>
            <a:chExt cx="2599141" cy="1538883"/>
          </a:xfrm>
        </p:grpSpPr>
        <p:sp>
          <p:nvSpPr>
            <p:cNvPr id="61" name="Rectangle 60"/>
            <p:cNvSpPr/>
            <p:nvPr/>
          </p:nvSpPr>
          <p:spPr>
            <a:xfrm>
              <a:off x="2694158" y="6544059"/>
              <a:ext cx="1236236" cy="523220"/>
            </a:xfrm>
            <a:prstGeom prst="rect">
              <a:avLst/>
            </a:prstGeom>
          </p:spPr>
          <p:txBody>
            <a:bodyPr wrap="none">
              <a:spAutoFit/>
            </a:bodyPr>
            <a:lstStyle/>
            <a:p>
              <a:pPr algn="ctr"/>
              <a:r>
                <a:rPr lang="en-GB" sz="2800" dirty="0" smtClean="0">
                  <a:latin typeface="Dosis" panose="02010503020202060003" pitchFamily="50" charset="0"/>
                </a:rPr>
                <a:t>Naming</a:t>
              </a:r>
              <a:endParaRPr lang="en-GB" sz="2400" dirty="0">
                <a:latin typeface="Dosis" panose="02010503020202060003" pitchFamily="50" charset="0"/>
              </a:endParaRPr>
            </a:p>
          </p:txBody>
        </p:sp>
        <p:sp>
          <p:nvSpPr>
            <p:cNvPr id="62" name="Rectangle 61"/>
            <p:cNvSpPr/>
            <p:nvPr/>
          </p:nvSpPr>
          <p:spPr>
            <a:xfrm>
              <a:off x="2012704" y="7067279"/>
              <a:ext cx="2599141"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a:t>
              </a:r>
              <a:r>
                <a:rPr lang="en-GB" sz="2000" dirty="0" smtClean="0">
                  <a:latin typeface="+mj-lt"/>
                  <a:cs typeface="Segoe UI Light" panose="020B0502040204020203" pitchFamily="34" charset="0"/>
                </a:rPr>
                <a:t>box here</a:t>
              </a:r>
              <a:r>
                <a:rPr lang="en-GB" sz="2000" dirty="0">
                  <a:latin typeface="+mj-lt"/>
                  <a:cs typeface="Segoe UI Light" panose="020B0502040204020203" pitchFamily="34" charset="0"/>
                </a:rPr>
                <a:t>.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a:t>
              </a:r>
            </a:p>
          </p:txBody>
        </p:sp>
      </p:grpSp>
      <p:grpSp>
        <p:nvGrpSpPr>
          <p:cNvPr id="63" name="Group 62"/>
          <p:cNvGrpSpPr/>
          <p:nvPr/>
        </p:nvGrpSpPr>
        <p:grpSpPr>
          <a:xfrm>
            <a:off x="7408964" y="8223691"/>
            <a:ext cx="2599141" cy="1538883"/>
            <a:chOff x="2012704" y="6544059"/>
            <a:chExt cx="2599141" cy="1538883"/>
          </a:xfrm>
        </p:grpSpPr>
        <p:sp>
          <p:nvSpPr>
            <p:cNvPr id="64" name="Rectangle 63"/>
            <p:cNvSpPr/>
            <p:nvPr/>
          </p:nvSpPr>
          <p:spPr>
            <a:xfrm>
              <a:off x="2694158" y="6544059"/>
              <a:ext cx="1236236" cy="523220"/>
            </a:xfrm>
            <a:prstGeom prst="rect">
              <a:avLst/>
            </a:prstGeom>
          </p:spPr>
          <p:txBody>
            <a:bodyPr wrap="none">
              <a:spAutoFit/>
            </a:bodyPr>
            <a:lstStyle/>
            <a:p>
              <a:pPr algn="ctr"/>
              <a:r>
                <a:rPr lang="en-GB" sz="2800" dirty="0" smtClean="0">
                  <a:latin typeface="Dosis" panose="02010503020202060003" pitchFamily="50" charset="0"/>
                </a:rPr>
                <a:t>Naming</a:t>
              </a:r>
              <a:endParaRPr lang="en-GB" sz="2400" dirty="0">
                <a:latin typeface="Dosis" panose="02010503020202060003" pitchFamily="50" charset="0"/>
              </a:endParaRPr>
            </a:p>
          </p:txBody>
        </p:sp>
        <p:sp>
          <p:nvSpPr>
            <p:cNvPr id="65" name="Rectangle 64"/>
            <p:cNvSpPr/>
            <p:nvPr/>
          </p:nvSpPr>
          <p:spPr>
            <a:xfrm>
              <a:off x="2012704" y="7067279"/>
              <a:ext cx="2599141"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a:t>
              </a:r>
              <a:r>
                <a:rPr lang="en-GB" sz="2000" dirty="0" smtClean="0">
                  <a:latin typeface="+mj-lt"/>
                  <a:cs typeface="Segoe UI Light" panose="020B0502040204020203" pitchFamily="34" charset="0"/>
                </a:rPr>
                <a:t>box here</a:t>
              </a:r>
              <a:r>
                <a:rPr lang="en-GB" sz="2000" dirty="0">
                  <a:latin typeface="+mj-lt"/>
                  <a:cs typeface="Segoe UI Light" panose="020B0502040204020203" pitchFamily="34" charset="0"/>
                </a:rPr>
                <a:t>.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a:t>
              </a:r>
            </a:p>
          </p:txBody>
        </p:sp>
      </p:grpSp>
      <p:grpSp>
        <p:nvGrpSpPr>
          <p:cNvPr id="66" name="Group 65"/>
          <p:cNvGrpSpPr/>
          <p:nvPr/>
        </p:nvGrpSpPr>
        <p:grpSpPr>
          <a:xfrm>
            <a:off x="10897893" y="8223691"/>
            <a:ext cx="2599141" cy="1538883"/>
            <a:chOff x="2012704" y="6544059"/>
            <a:chExt cx="2599141" cy="1538883"/>
          </a:xfrm>
        </p:grpSpPr>
        <p:sp>
          <p:nvSpPr>
            <p:cNvPr id="67" name="Rectangle 66"/>
            <p:cNvSpPr/>
            <p:nvPr/>
          </p:nvSpPr>
          <p:spPr>
            <a:xfrm>
              <a:off x="2694158" y="6544059"/>
              <a:ext cx="1236236" cy="523220"/>
            </a:xfrm>
            <a:prstGeom prst="rect">
              <a:avLst/>
            </a:prstGeom>
          </p:spPr>
          <p:txBody>
            <a:bodyPr wrap="none">
              <a:spAutoFit/>
            </a:bodyPr>
            <a:lstStyle/>
            <a:p>
              <a:pPr algn="ctr"/>
              <a:r>
                <a:rPr lang="en-GB" sz="2800" dirty="0" smtClean="0">
                  <a:latin typeface="Dosis" panose="02010503020202060003" pitchFamily="50" charset="0"/>
                </a:rPr>
                <a:t>Naming</a:t>
              </a:r>
              <a:endParaRPr lang="en-GB" sz="2400" dirty="0">
                <a:latin typeface="Dosis" panose="02010503020202060003" pitchFamily="50" charset="0"/>
              </a:endParaRPr>
            </a:p>
          </p:txBody>
        </p:sp>
        <p:sp>
          <p:nvSpPr>
            <p:cNvPr id="68" name="Rectangle 67"/>
            <p:cNvSpPr/>
            <p:nvPr/>
          </p:nvSpPr>
          <p:spPr>
            <a:xfrm>
              <a:off x="2012704" y="7067279"/>
              <a:ext cx="2599141"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a:t>
              </a:r>
              <a:r>
                <a:rPr lang="en-GB" sz="2000" dirty="0" smtClean="0">
                  <a:latin typeface="+mj-lt"/>
                  <a:cs typeface="Segoe UI Light" panose="020B0502040204020203" pitchFamily="34" charset="0"/>
                </a:rPr>
                <a:t>box here</a:t>
              </a:r>
              <a:r>
                <a:rPr lang="en-GB" sz="2000" dirty="0">
                  <a:latin typeface="+mj-lt"/>
                  <a:cs typeface="Segoe UI Light" panose="020B0502040204020203" pitchFamily="34" charset="0"/>
                </a:rPr>
                <a:t>.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a:t>
              </a:r>
            </a:p>
          </p:txBody>
        </p:sp>
      </p:grpSp>
      <p:grpSp>
        <p:nvGrpSpPr>
          <p:cNvPr id="69" name="Group 68"/>
          <p:cNvGrpSpPr/>
          <p:nvPr/>
        </p:nvGrpSpPr>
        <p:grpSpPr>
          <a:xfrm>
            <a:off x="14367772" y="8223691"/>
            <a:ext cx="2599141" cy="1538883"/>
            <a:chOff x="2012704" y="6544059"/>
            <a:chExt cx="2599141" cy="1538883"/>
          </a:xfrm>
        </p:grpSpPr>
        <p:sp>
          <p:nvSpPr>
            <p:cNvPr id="70" name="Rectangle 69"/>
            <p:cNvSpPr/>
            <p:nvPr/>
          </p:nvSpPr>
          <p:spPr>
            <a:xfrm>
              <a:off x="2694158" y="6544059"/>
              <a:ext cx="1236236" cy="523220"/>
            </a:xfrm>
            <a:prstGeom prst="rect">
              <a:avLst/>
            </a:prstGeom>
          </p:spPr>
          <p:txBody>
            <a:bodyPr wrap="none">
              <a:spAutoFit/>
            </a:bodyPr>
            <a:lstStyle/>
            <a:p>
              <a:pPr algn="ctr"/>
              <a:r>
                <a:rPr lang="en-GB" sz="2800" dirty="0" smtClean="0">
                  <a:latin typeface="Dosis" panose="02010503020202060003" pitchFamily="50" charset="0"/>
                </a:rPr>
                <a:t>Naming</a:t>
              </a:r>
              <a:endParaRPr lang="en-GB" sz="2400" dirty="0">
                <a:latin typeface="Dosis" panose="02010503020202060003" pitchFamily="50" charset="0"/>
              </a:endParaRPr>
            </a:p>
          </p:txBody>
        </p:sp>
        <p:sp>
          <p:nvSpPr>
            <p:cNvPr id="71" name="Rectangle 70"/>
            <p:cNvSpPr/>
            <p:nvPr/>
          </p:nvSpPr>
          <p:spPr>
            <a:xfrm>
              <a:off x="2012704" y="7067279"/>
              <a:ext cx="2599141"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a:t>
              </a:r>
              <a:r>
                <a:rPr lang="en-GB" sz="2000" dirty="0" smtClean="0">
                  <a:latin typeface="+mj-lt"/>
                  <a:cs typeface="Segoe UI Light" panose="020B0502040204020203" pitchFamily="34" charset="0"/>
                </a:rPr>
                <a:t>box here</a:t>
              </a:r>
              <a:r>
                <a:rPr lang="en-GB" sz="2000" dirty="0">
                  <a:latin typeface="+mj-lt"/>
                  <a:cs typeface="Segoe UI Light" panose="020B0502040204020203" pitchFamily="34" charset="0"/>
                </a:rPr>
                <a:t>.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a:t>
              </a:r>
            </a:p>
          </p:txBody>
        </p:sp>
      </p:grpSp>
    </p:spTree>
    <p:extLst>
      <p:ext uri="{BB962C8B-B14F-4D97-AF65-F5344CB8AC3E}">
        <p14:creationId xmlns:p14="http://schemas.microsoft.com/office/powerpoint/2010/main" val="29900691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6611607" y="276820"/>
            <a:ext cx="5093061"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Info graphic Data</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8" name="Rectangle 17"/>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19" name="Group 18"/>
          <p:cNvGrpSpPr/>
          <p:nvPr/>
        </p:nvGrpSpPr>
        <p:grpSpPr>
          <a:xfrm>
            <a:off x="17206106" y="-1"/>
            <a:ext cx="1081894" cy="1081895"/>
            <a:chOff x="17206106" y="-1"/>
            <a:chExt cx="1081894" cy="1081895"/>
          </a:xfrm>
        </p:grpSpPr>
        <p:sp>
          <p:nvSpPr>
            <p:cNvPr id="20" name="Isosceles Triangle 19"/>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20"/>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pSp>
        <p:nvGrpSpPr>
          <p:cNvPr id="52" name="Group 51"/>
          <p:cNvGrpSpPr/>
          <p:nvPr/>
        </p:nvGrpSpPr>
        <p:grpSpPr>
          <a:xfrm>
            <a:off x="1881898" y="3211644"/>
            <a:ext cx="428625" cy="2432415"/>
            <a:chOff x="1881898" y="3211644"/>
            <a:chExt cx="428625" cy="2432415"/>
          </a:xfrm>
        </p:grpSpPr>
        <p:sp>
          <p:nvSpPr>
            <p:cNvPr id="53" name="Rounded Rectangle 52"/>
            <p:cNvSpPr/>
            <p:nvPr/>
          </p:nvSpPr>
          <p:spPr>
            <a:xfrm>
              <a:off x="1881898" y="3731188"/>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sp>
          <p:nvSpPr>
            <p:cNvPr id="54" name="Rounded Rectangle 53"/>
            <p:cNvSpPr/>
            <p:nvPr/>
          </p:nvSpPr>
          <p:spPr>
            <a:xfrm>
              <a:off x="1881898" y="3861074"/>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sp>
          <p:nvSpPr>
            <p:cNvPr id="55" name="Rounded Rectangle 54"/>
            <p:cNvSpPr/>
            <p:nvPr/>
          </p:nvSpPr>
          <p:spPr>
            <a:xfrm>
              <a:off x="1881898" y="3990961"/>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sp>
          <p:nvSpPr>
            <p:cNvPr id="56" name="Rounded Rectangle 55"/>
            <p:cNvSpPr/>
            <p:nvPr/>
          </p:nvSpPr>
          <p:spPr>
            <a:xfrm>
              <a:off x="1881898" y="4120847"/>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sp>
          <p:nvSpPr>
            <p:cNvPr id="73" name="Rounded Rectangle 72"/>
            <p:cNvSpPr/>
            <p:nvPr/>
          </p:nvSpPr>
          <p:spPr>
            <a:xfrm>
              <a:off x="1881898" y="4250733"/>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sp>
          <p:nvSpPr>
            <p:cNvPr id="74" name="Rounded Rectangle 73"/>
            <p:cNvSpPr/>
            <p:nvPr/>
          </p:nvSpPr>
          <p:spPr>
            <a:xfrm>
              <a:off x="1881898" y="4380620"/>
              <a:ext cx="428625" cy="94463"/>
            </a:xfrm>
            <a:prstGeom prst="roundRect">
              <a:avLst>
                <a:gd name="adj" fmla="val 463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75" name="Rounded Rectangle 74"/>
            <p:cNvSpPr/>
            <p:nvPr/>
          </p:nvSpPr>
          <p:spPr>
            <a:xfrm>
              <a:off x="1881898" y="4510506"/>
              <a:ext cx="428625" cy="94463"/>
            </a:xfrm>
            <a:prstGeom prst="roundRect">
              <a:avLst>
                <a:gd name="adj" fmla="val 463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76" name="Rounded Rectangle 75"/>
            <p:cNvSpPr/>
            <p:nvPr/>
          </p:nvSpPr>
          <p:spPr>
            <a:xfrm>
              <a:off x="1881898" y="4640392"/>
              <a:ext cx="428625" cy="94463"/>
            </a:xfrm>
            <a:prstGeom prst="roundRect">
              <a:avLst>
                <a:gd name="adj" fmla="val 463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77" name="Rounded Rectangle 76"/>
            <p:cNvSpPr/>
            <p:nvPr/>
          </p:nvSpPr>
          <p:spPr>
            <a:xfrm>
              <a:off x="1881898" y="4770278"/>
              <a:ext cx="428625" cy="94463"/>
            </a:xfrm>
            <a:prstGeom prst="roundRect">
              <a:avLst>
                <a:gd name="adj" fmla="val 463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78" name="Rounded Rectangle 77"/>
            <p:cNvSpPr/>
            <p:nvPr/>
          </p:nvSpPr>
          <p:spPr>
            <a:xfrm>
              <a:off x="1881898" y="4900165"/>
              <a:ext cx="428625" cy="94463"/>
            </a:xfrm>
            <a:prstGeom prst="roundRect">
              <a:avLst>
                <a:gd name="adj" fmla="val 463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79" name="Rounded Rectangle 78"/>
            <p:cNvSpPr/>
            <p:nvPr/>
          </p:nvSpPr>
          <p:spPr>
            <a:xfrm>
              <a:off x="1881898" y="5030051"/>
              <a:ext cx="428625" cy="94463"/>
            </a:xfrm>
            <a:prstGeom prst="roundRect">
              <a:avLst>
                <a:gd name="adj" fmla="val 463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80" name="Rounded Rectangle 79"/>
            <p:cNvSpPr/>
            <p:nvPr/>
          </p:nvSpPr>
          <p:spPr>
            <a:xfrm>
              <a:off x="1881898" y="5159937"/>
              <a:ext cx="428625" cy="94463"/>
            </a:xfrm>
            <a:prstGeom prst="roundRect">
              <a:avLst>
                <a:gd name="adj" fmla="val 463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81" name="Rounded Rectangle 80"/>
            <p:cNvSpPr/>
            <p:nvPr/>
          </p:nvSpPr>
          <p:spPr>
            <a:xfrm>
              <a:off x="1881898" y="5289824"/>
              <a:ext cx="428625" cy="94463"/>
            </a:xfrm>
            <a:prstGeom prst="roundRect">
              <a:avLst>
                <a:gd name="adj" fmla="val 463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82" name="Rounded Rectangle 81"/>
            <p:cNvSpPr/>
            <p:nvPr/>
          </p:nvSpPr>
          <p:spPr>
            <a:xfrm>
              <a:off x="1881898" y="5419710"/>
              <a:ext cx="428625" cy="94463"/>
            </a:xfrm>
            <a:prstGeom prst="roundRect">
              <a:avLst>
                <a:gd name="adj" fmla="val 463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83" name="Rounded Rectangle 82"/>
            <p:cNvSpPr/>
            <p:nvPr/>
          </p:nvSpPr>
          <p:spPr>
            <a:xfrm>
              <a:off x="1881898" y="5549596"/>
              <a:ext cx="428625" cy="94463"/>
            </a:xfrm>
            <a:prstGeom prst="roundRect">
              <a:avLst>
                <a:gd name="adj" fmla="val 463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84" name="Rounded Rectangle 83"/>
            <p:cNvSpPr/>
            <p:nvPr/>
          </p:nvSpPr>
          <p:spPr>
            <a:xfrm>
              <a:off x="1881898" y="3601302"/>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sp>
          <p:nvSpPr>
            <p:cNvPr id="85" name="Rounded Rectangle 84"/>
            <p:cNvSpPr/>
            <p:nvPr/>
          </p:nvSpPr>
          <p:spPr>
            <a:xfrm>
              <a:off x="1881898" y="3471416"/>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sp>
          <p:nvSpPr>
            <p:cNvPr id="86" name="Rounded Rectangle 85"/>
            <p:cNvSpPr/>
            <p:nvPr/>
          </p:nvSpPr>
          <p:spPr>
            <a:xfrm>
              <a:off x="1881898" y="3341530"/>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sp>
          <p:nvSpPr>
            <p:cNvPr id="87" name="Rounded Rectangle 86"/>
            <p:cNvSpPr/>
            <p:nvPr/>
          </p:nvSpPr>
          <p:spPr>
            <a:xfrm>
              <a:off x="1881898" y="3211644"/>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grpSp>
      <p:grpSp>
        <p:nvGrpSpPr>
          <p:cNvPr id="88" name="Group 87"/>
          <p:cNvGrpSpPr/>
          <p:nvPr/>
        </p:nvGrpSpPr>
        <p:grpSpPr>
          <a:xfrm>
            <a:off x="4700427" y="3211644"/>
            <a:ext cx="428625" cy="2432415"/>
            <a:chOff x="4700427" y="3211644"/>
            <a:chExt cx="428625" cy="2432415"/>
          </a:xfrm>
        </p:grpSpPr>
        <p:sp>
          <p:nvSpPr>
            <p:cNvPr id="89" name="Rounded Rectangle 88"/>
            <p:cNvSpPr/>
            <p:nvPr/>
          </p:nvSpPr>
          <p:spPr>
            <a:xfrm>
              <a:off x="4700427" y="3731188"/>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sp>
          <p:nvSpPr>
            <p:cNvPr id="90" name="Rounded Rectangle 89"/>
            <p:cNvSpPr/>
            <p:nvPr/>
          </p:nvSpPr>
          <p:spPr>
            <a:xfrm>
              <a:off x="4700427" y="3861074"/>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sp>
          <p:nvSpPr>
            <p:cNvPr id="91" name="Rounded Rectangle 90"/>
            <p:cNvSpPr/>
            <p:nvPr/>
          </p:nvSpPr>
          <p:spPr>
            <a:xfrm>
              <a:off x="4700427" y="3990961"/>
              <a:ext cx="428625" cy="94463"/>
            </a:xfrm>
            <a:prstGeom prst="roundRect">
              <a:avLst>
                <a:gd name="adj" fmla="val 463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sp>
          <p:nvSpPr>
            <p:cNvPr id="92" name="Rounded Rectangle 91"/>
            <p:cNvSpPr/>
            <p:nvPr/>
          </p:nvSpPr>
          <p:spPr>
            <a:xfrm>
              <a:off x="4700427" y="4120847"/>
              <a:ext cx="428625" cy="94463"/>
            </a:xfrm>
            <a:prstGeom prst="roundRect">
              <a:avLst>
                <a:gd name="adj" fmla="val 463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sp>
          <p:nvSpPr>
            <p:cNvPr id="93" name="Rounded Rectangle 92"/>
            <p:cNvSpPr/>
            <p:nvPr/>
          </p:nvSpPr>
          <p:spPr>
            <a:xfrm>
              <a:off x="4700427" y="4250733"/>
              <a:ext cx="428625" cy="94463"/>
            </a:xfrm>
            <a:prstGeom prst="roundRect">
              <a:avLst>
                <a:gd name="adj" fmla="val 463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sp>
          <p:nvSpPr>
            <p:cNvPr id="94" name="Rounded Rectangle 93"/>
            <p:cNvSpPr/>
            <p:nvPr/>
          </p:nvSpPr>
          <p:spPr>
            <a:xfrm>
              <a:off x="4700427" y="4380620"/>
              <a:ext cx="428625" cy="94463"/>
            </a:xfrm>
            <a:prstGeom prst="roundRect">
              <a:avLst>
                <a:gd name="adj" fmla="val 463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95" name="Rounded Rectangle 94"/>
            <p:cNvSpPr/>
            <p:nvPr/>
          </p:nvSpPr>
          <p:spPr>
            <a:xfrm>
              <a:off x="4700427" y="4510506"/>
              <a:ext cx="428625" cy="94463"/>
            </a:xfrm>
            <a:prstGeom prst="roundRect">
              <a:avLst>
                <a:gd name="adj" fmla="val 463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96" name="Rounded Rectangle 95"/>
            <p:cNvSpPr/>
            <p:nvPr/>
          </p:nvSpPr>
          <p:spPr>
            <a:xfrm>
              <a:off x="4700427" y="4640392"/>
              <a:ext cx="428625" cy="94463"/>
            </a:xfrm>
            <a:prstGeom prst="roundRect">
              <a:avLst>
                <a:gd name="adj" fmla="val 463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97" name="Rounded Rectangle 96"/>
            <p:cNvSpPr/>
            <p:nvPr/>
          </p:nvSpPr>
          <p:spPr>
            <a:xfrm>
              <a:off x="4700427" y="4770278"/>
              <a:ext cx="428625" cy="94463"/>
            </a:xfrm>
            <a:prstGeom prst="roundRect">
              <a:avLst>
                <a:gd name="adj" fmla="val 463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98" name="Rounded Rectangle 97"/>
            <p:cNvSpPr/>
            <p:nvPr/>
          </p:nvSpPr>
          <p:spPr>
            <a:xfrm>
              <a:off x="4700427" y="4900165"/>
              <a:ext cx="428625" cy="94463"/>
            </a:xfrm>
            <a:prstGeom prst="roundRect">
              <a:avLst>
                <a:gd name="adj" fmla="val 463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99" name="Rounded Rectangle 98"/>
            <p:cNvSpPr/>
            <p:nvPr/>
          </p:nvSpPr>
          <p:spPr>
            <a:xfrm>
              <a:off x="4700427" y="5030051"/>
              <a:ext cx="428625" cy="94463"/>
            </a:xfrm>
            <a:prstGeom prst="roundRect">
              <a:avLst>
                <a:gd name="adj" fmla="val 463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00" name="Rounded Rectangle 99"/>
            <p:cNvSpPr/>
            <p:nvPr/>
          </p:nvSpPr>
          <p:spPr>
            <a:xfrm>
              <a:off x="4700427" y="5159937"/>
              <a:ext cx="428625" cy="94463"/>
            </a:xfrm>
            <a:prstGeom prst="roundRect">
              <a:avLst>
                <a:gd name="adj" fmla="val 463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01" name="Rounded Rectangle 100"/>
            <p:cNvSpPr/>
            <p:nvPr/>
          </p:nvSpPr>
          <p:spPr>
            <a:xfrm>
              <a:off x="4700427" y="5289824"/>
              <a:ext cx="428625" cy="94463"/>
            </a:xfrm>
            <a:prstGeom prst="roundRect">
              <a:avLst>
                <a:gd name="adj" fmla="val 463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02" name="Rounded Rectangle 101"/>
            <p:cNvSpPr/>
            <p:nvPr/>
          </p:nvSpPr>
          <p:spPr>
            <a:xfrm>
              <a:off x="4700427" y="5419710"/>
              <a:ext cx="428625" cy="94463"/>
            </a:xfrm>
            <a:prstGeom prst="roundRect">
              <a:avLst>
                <a:gd name="adj" fmla="val 463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03" name="Rounded Rectangle 102"/>
            <p:cNvSpPr/>
            <p:nvPr/>
          </p:nvSpPr>
          <p:spPr>
            <a:xfrm>
              <a:off x="4700427" y="5549596"/>
              <a:ext cx="428625" cy="94463"/>
            </a:xfrm>
            <a:prstGeom prst="roundRect">
              <a:avLst>
                <a:gd name="adj" fmla="val 463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04" name="Rounded Rectangle 103"/>
            <p:cNvSpPr/>
            <p:nvPr/>
          </p:nvSpPr>
          <p:spPr>
            <a:xfrm>
              <a:off x="4700427" y="3601302"/>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sp>
          <p:nvSpPr>
            <p:cNvPr id="105" name="Rounded Rectangle 104"/>
            <p:cNvSpPr/>
            <p:nvPr/>
          </p:nvSpPr>
          <p:spPr>
            <a:xfrm>
              <a:off x="4700427" y="3471416"/>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sp>
          <p:nvSpPr>
            <p:cNvPr id="106" name="Rounded Rectangle 105"/>
            <p:cNvSpPr/>
            <p:nvPr/>
          </p:nvSpPr>
          <p:spPr>
            <a:xfrm>
              <a:off x="4700427" y="3341530"/>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sp>
          <p:nvSpPr>
            <p:cNvPr id="107" name="Rounded Rectangle 106"/>
            <p:cNvSpPr/>
            <p:nvPr/>
          </p:nvSpPr>
          <p:spPr>
            <a:xfrm>
              <a:off x="4700427" y="3211644"/>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grpSp>
      <p:grpSp>
        <p:nvGrpSpPr>
          <p:cNvPr id="108" name="Group 107"/>
          <p:cNvGrpSpPr/>
          <p:nvPr/>
        </p:nvGrpSpPr>
        <p:grpSpPr>
          <a:xfrm>
            <a:off x="7518956" y="3211644"/>
            <a:ext cx="428625" cy="2432415"/>
            <a:chOff x="7518956" y="3211644"/>
            <a:chExt cx="428625" cy="2432415"/>
          </a:xfrm>
        </p:grpSpPr>
        <p:sp>
          <p:nvSpPr>
            <p:cNvPr id="109" name="Rounded Rectangle 108"/>
            <p:cNvSpPr/>
            <p:nvPr/>
          </p:nvSpPr>
          <p:spPr>
            <a:xfrm>
              <a:off x="7518956" y="3731188"/>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sp>
          <p:nvSpPr>
            <p:cNvPr id="110" name="Rounded Rectangle 109"/>
            <p:cNvSpPr/>
            <p:nvPr/>
          </p:nvSpPr>
          <p:spPr>
            <a:xfrm>
              <a:off x="7518956" y="3861074"/>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sp>
          <p:nvSpPr>
            <p:cNvPr id="111" name="Rounded Rectangle 110"/>
            <p:cNvSpPr/>
            <p:nvPr/>
          </p:nvSpPr>
          <p:spPr>
            <a:xfrm>
              <a:off x="7518956" y="3990961"/>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sp>
          <p:nvSpPr>
            <p:cNvPr id="112" name="Rounded Rectangle 111"/>
            <p:cNvSpPr/>
            <p:nvPr/>
          </p:nvSpPr>
          <p:spPr>
            <a:xfrm>
              <a:off x="7518956" y="4120847"/>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sp>
          <p:nvSpPr>
            <p:cNvPr id="113" name="Rounded Rectangle 112"/>
            <p:cNvSpPr/>
            <p:nvPr/>
          </p:nvSpPr>
          <p:spPr>
            <a:xfrm>
              <a:off x="7518956" y="4250733"/>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sp>
          <p:nvSpPr>
            <p:cNvPr id="114" name="Rounded Rectangle 113"/>
            <p:cNvSpPr/>
            <p:nvPr/>
          </p:nvSpPr>
          <p:spPr>
            <a:xfrm>
              <a:off x="7518956" y="4380620"/>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15" name="Rounded Rectangle 114"/>
            <p:cNvSpPr/>
            <p:nvPr/>
          </p:nvSpPr>
          <p:spPr>
            <a:xfrm>
              <a:off x="7518956" y="4510506"/>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16" name="Rounded Rectangle 115"/>
            <p:cNvSpPr/>
            <p:nvPr/>
          </p:nvSpPr>
          <p:spPr>
            <a:xfrm>
              <a:off x="7518956" y="4640392"/>
              <a:ext cx="428625" cy="94463"/>
            </a:xfrm>
            <a:prstGeom prst="roundRect">
              <a:avLst>
                <a:gd name="adj" fmla="val 4635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17" name="Rounded Rectangle 116"/>
            <p:cNvSpPr/>
            <p:nvPr/>
          </p:nvSpPr>
          <p:spPr>
            <a:xfrm>
              <a:off x="7518956" y="4770278"/>
              <a:ext cx="428625" cy="94463"/>
            </a:xfrm>
            <a:prstGeom prst="roundRect">
              <a:avLst>
                <a:gd name="adj" fmla="val 4635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18" name="Rounded Rectangle 117"/>
            <p:cNvSpPr/>
            <p:nvPr/>
          </p:nvSpPr>
          <p:spPr>
            <a:xfrm>
              <a:off x="7518956" y="4900165"/>
              <a:ext cx="428625" cy="94463"/>
            </a:xfrm>
            <a:prstGeom prst="roundRect">
              <a:avLst>
                <a:gd name="adj" fmla="val 4635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19" name="Rounded Rectangle 118"/>
            <p:cNvSpPr/>
            <p:nvPr/>
          </p:nvSpPr>
          <p:spPr>
            <a:xfrm>
              <a:off x="7518956" y="5030051"/>
              <a:ext cx="428625" cy="94463"/>
            </a:xfrm>
            <a:prstGeom prst="roundRect">
              <a:avLst>
                <a:gd name="adj" fmla="val 4635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20" name="Rounded Rectangle 119"/>
            <p:cNvSpPr/>
            <p:nvPr/>
          </p:nvSpPr>
          <p:spPr>
            <a:xfrm>
              <a:off x="7518956" y="5159937"/>
              <a:ext cx="428625" cy="94463"/>
            </a:xfrm>
            <a:prstGeom prst="roundRect">
              <a:avLst>
                <a:gd name="adj" fmla="val 4635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21" name="Rounded Rectangle 120"/>
            <p:cNvSpPr/>
            <p:nvPr/>
          </p:nvSpPr>
          <p:spPr>
            <a:xfrm>
              <a:off x="7518956" y="5289824"/>
              <a:ext cx="428625" cy="94463"/>
            </a:xfrm>
            <a:prstGeom prst="roundRect">
              <a:avLst>
                <a:gd name="adj" fmla="val 4635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22" name="Rounded Rectangle 121"/>
            <p:cNvSpPr/>
            <p:nvPr/>
          </p:nvSpPr>
          <p:spPr>
            <a:xfrm>
              <a:off x="7518956" y="5419710"/>
              <a:ext cx="428625" cy="94463"/>
            </a:xfrm>
            <a:prstGeom prst="roundRect">
              <a:avLst>
                <a:gd name="adj" fmla="val 4635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23" name="Rounded Rectangle 122"/>
            <p:cNvSpPr/>
            <p:nvPr/>
          </p:nvSpPr>
          <p:spPr>
            <a:xfrm>
              <a:off x="7518956" y="5549596"/>
              <a:ext cx="428625" cy="94463"/>
            </a:xfrm>
            <a:prstGeom prst="roundRect">
              <a:avLst>
                <a:gd name="adj" fmla="val 4635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24" name="Rounded Rectangle 123"/>
            <p:cNvSpPr/>
            <p:nvPr/>
          </p:nvSpPr>
          <p:spPr>
            <a:xfrm>
              <a:off x="7518956" y="3601302"/>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sp>
          <p:nvSpPr>
            <p:cNvPr id="125" name="Rounded Rectangle 124"/>
            <p:cNvSpPr/>
            <p:nvPr/>
          </p:nvSpPr>
          <p:spPr>
            <a:xfrm>
              <a:off x="7518956" y="3471416"/>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sp>
          <p:nvSpPr>
            <p:cNvPr id="126" name="Rounded Rectangle 125"/>
            <p:cNvSpPr/>
            <p:nvPr/>
          </p:nvSpPr>
          <p:spPr>
            <a:xfrm>
              <a:off x="7518956" y="3341530"/>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sp>
          <p:nvSpPr>
            <p:cNvPr id="127" name="Rounded Rectangle 126"/>
            <p:cNvSpPr/>
            <p:nvPr/>
          </p:nvSpPr>
          <p:spPr>
            <a:xfrm>
              <a:off x="7518956" y="3211644"/>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grpSp>
      <p:grpSp>
        <p:nvGrpSpPr>
          <p:cNvPr id="128" name="Group 127"/>
          <p:cNvGrpSpPr/>
          <p:nvPr/>
        </p:nvGrpSpPr>
        <p:grpSpPr>
          <a:xfrm>
            <a:off x="10337485" y="3211644"/>
            <a:ext cx="428625" cy="2432415"/>
            <a:chOff x="10337485" y="3211644"/>
            <a:chExt cx="428625" cy="2432415"/>
          </a:xfrm>
        </p:grpSpPr>
        <p:sp>
          <p:nvSpPr>
            <p:cNvPr id="129" name="Rounded Rectangle 128"/>
            <p:cNvSpPr/>
            <p:nvPr/>
          </p:nvSpPr>
          <p:spPr>
            <a:xfrm>
              <a:off x="10337485" y="3731188"/>
              <a:ext cx="428625" cy="94463"/>
            </a:xfrm>
            <a:prstGeom prst="roundRect">
              <a:avLst>
                <a:gd name="adj" fmla="val 463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sp>
          <p:nvSpPr>
            <p:cNvPr id="130" name="Rounded Rectangle 129"/>
            <p:cNvSpPr/>
            <p:nvPr/>
          </p:nvSpPr>
          <p:spPr>
            <a:xfrm>
              <a:off x="10337485" y="3861074"/>
              <a:ext cx="428625" cy="94463"/>
            </a:xfrm>
            <a:prstGeom prst="roundRect">
              <a:avLst>
                <a:gd name="adj" fmla="val 463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sp>
          <p:nvSpPr>
            <p:cNvPr id="131" name="Rounded Rectangle 130"/>
            <p:cNvSpPr/>
            <p:nvPr/>
          </p:nvSpPr>
          <p:spPr>
            <a:xfrm>
              <a:off x="10337485" y="3990961"/>
              <a:ext cx="428625" cy="94463"/>
            </a:xfrm>
            <a:prstGeom prst="roundRect">
              <a:avLst>
                <a:gd name="adj" fmla="val 463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sp>
          <p:nvSpPr>
            <p:cNvPr id="132" name="Rounded Rectangle 131"/>
            <p:cNvSpPr/>
            <p:nvPr/>
          </p:nvSpPr>
          <p:spPr>
            <a:xfrm>
              <a:off x="10337485" y="4120847"/>
              <a:ext cx="428625" cy="94463"/>
            </a:xfrm>
            <a:prstGeom prst="roundRect">
              <a:avLst>
                <a:gd name="adj" fmla="val 463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sp>
          <p:nvSpPr>
            <p:cNvPr id="133" name="Rounded Rectangle 132"/>
            <p:cNvSpPr/>
            <p:nvPr/>
          </p:nvSpPr>
          <p:spPr>
            <a:xfrm>
              <a:off x="10337485" y="4250733"/>
              <a:ext cx="428625" cy="94463"/>
            </a:xfrm>
            <a:prstGeom prst="roundRect">
              <a:avLst>
                <a:gd name="adj" fmla="val 463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sp>
          <p:nvSpPr>
            <p:cNvPr id="134" name="Rounded Rectangle 133"/>
            <p:cNvSpPr/>
            <p:nvPr/>
          </p:nvSpPr>
          <p:spPr>
            <a:xfrm>
              <a:off x="10337485" y="4380620"/>
              <a:ext cx="428625" cy="94463"/>
            </a:xfrm>
            <a:prstGeom prst="roundRect">
              <a:avLst>
                <a:gd name="adj" fmla="val 463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35" name="Rounded Rectangle 134"/>
            <p:cNvSpPr/>
            <p:nvPr/>
          </p:nvSpPr>
          <p:spPr>
            <a:xfrm>
              <a:off x="10337485" y="4510506"/>
              <a:ext cx="428625" cy="94463"/>
            </a:xfrm>
            <a:prstGeom prst="roundRect">
              <a:avLst>
                <a:gd name="adj" fmla="val 463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36" name="Rounded Rectangle 135"/>
            <p:cNvSpPr/>
            <p:nvPr/>
          </p:nvSpPr>
          <p:spPr>
            <a:xfrm>
              <a:off x="10337485" y="4640392"/>
              <a:ext cx="428625" cy="94463"/>
            </a:xfrm>
            <a:prstGeom prst="roundRect">
              <a:avLst>
                <a:gd name="adj" fmla="val 463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37" name="Rounded Rectangle 136"/>
            <p:cNvSpPr/>
            <p:nvPr/>
          </p:nvSpPr>
          <p:spPr>
            <a:xfrm>
              <a:off x="10337485" y="4770278"/>
              <a:ext cx="428625" cy="94463"/>
            </a:xfrm>
            <a:prstGeom prst="roundRect">
              <a:avLst>
                <a:gd name="adj" fmla="val 463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38" name="Rounded Rectangle 137"/>
            <p:cNvSpPr/>
            <p:nvPr/>
          </p:nvSpPr>
          <p:spPr>
            <a:xfrm>
              <a:off x="10337485" y="4900165"/>
              <a:ext cx="428625" cy="94463"/>
            </a:xfrm>
            <a:prstGeom prst="roundRect">
              <a:avLst>
                <a:gd name="adj" fmla="val 463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39" name="Rounded Rectangle 138"/>
            <p:cNvSpPr/>
            <p:nvPr/>
          </p:nvSpPr>
          <p:spPr>
            <a:xfrm>
              <a:off x="10337485" y="5030051"/>
              <a:ext cx="428625" cy="94463"/>
            </a:xfrm>
            <a:prstGeom prst="roundRect">
              <a:avLst>
                <a:gd name="adj" fmla="val 463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40" name="Rounded Rectangle 139"/>
            <p:cNvSpPr/>
            <p:nvPr/>
          </p:nvSpPr>
          <p:spPr>
            <a:xfrm>
              <a:off x="10337485" y="5159937"/>
              <a:ext cx="428625" cy="94463"/>
            </a:xfrm>
            <a:prstGeom prst="roundRect">
              <a:avLst>
                <a:gd name="adj" fmla="val 463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41" name="Rounded Rectangle 140"/>
            <p:cNvSpPr/>
            <p:nvPr/>
          </p:nvSpPr>
          <p:spPr>
            <a:xfrm>
              <a:off x="10337485" y="5289824"/>
              <a:ext cx="428625" cy="94463"/>
            </a:xfrm>
            <a:prstGeom prst="roundRect">
              <a:avLst>
                <a:gd name="adj" fmla="val 463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42" name="Rounded Rectangle 141"/>
            <p:cNvSpPr/>
            <p:nvPr/>
          </p:nvSpPr>
          <p:spPr>
            <a:xfrm>
              <a:off x="10337485" y="5419710"/>
              <a:ext cx="428625" cy="94463"/>
            </a:xfrm>
            <a:prstGeom prst="roundRect">
              <a:avLst>
                <a:gd name="adj" fmla="val 463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43" name="Rounded Rectangle 142"/>
            <p:cNvSpPr/>
            <p:nvPr/>
          </p:nvSpPr>
          <p:spPr>
            <a:xfrm>
              <a:off x="10337485" y="5549596"/>
              <a:ext cx="428625" cy="94463"/>
            </a:xfrm>
            <a:prstGeom prst="roundRect">
              <a:avLst>
                <a:gd name="adj" fmla="val 463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44" name="Rounded Rectangle 143"/>
            <p:cNvSpPr/>
            <p:nvPr/>
          </p:nvSpPr>
          <p:spPr>
            <a:xfrm>
              <a:off x="10337485" y="3601302"/>
              <a:ext cx="428625" cy="94463"/>
            </a:xfrm>
            <a:prstGeom prst="roundRect">
              <a:avLst>
                <a:gd name="adj" fmla="val 463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sp>
          <p:nvSpPr>
            <p:cNvPr id="145" name="Rounded Rectangle 144"/>
            <p:cNvSpPr/>
            <p:nvPr/>
          </p:nvSpPr>
          <p:spPr>
            <a:xfrm>
              <a:off x="10337485" y="3471416"/>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sp>
          <p:nvSpPr>
            <p:cNvPr id="146" name="Rounded Rectangle 145"/>
            <p:cNvSpPr/>
            <p:nvPr/>
          </p:nvSpPr>
          <p:spPr>
            <a:xfrm>
              <a:off x="10337485" y="3341530"/>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sp>
          <p:nvSpPr>
            <p:cNvPr id="147" name="Rounded Rectangle 146"/>
            <p:cNvSpPr/>
            <p:nvPr/>
          </p:nvSpPr>
          <p:spPr>
            <a:xfrm>
              <a:off x="10337485" y="3211644"/>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grpSp>
      <p:grpSp>
        <p:nvGrpSpPr>
          <p:cNvPr id="148" name="Group 147"/>
          <p:cNvGrpSpPr/>
          <p:nvPr/>
        </p:nvGrpSpPr>
        <p:grpSpPr>
          <a:xfrm>
            <a:off x="13156014" y="3211644"/>
            <a:ext cx="428625" cy="2432415"/>
            <a:chOff x="13156014" y="3211644"/>
            <a:chExt cx="428625" cy="2432415"/>
          </a:xfrm>
        </p:grpSpPr>
        <p:sp>
          <p:nvSpPr>
            <p:cNvPr id="149" name="Rounded Rectangle 148"/>
            <p:cNvSpPr/>
            <p:nvPr/>
          </p:nvSpPr>
          <p:spPr>
            <a:xfrm>
              <a:off x="13156014" y="3731188"/>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sp>
          <p:nvSpPr>
            <p:cNvPr id="150" name="Rounded Rectangle 149"/>
            <p:cNvSpPr/>
            <p:nvPr/>
          </p:nvSpPr>
          <p:spPr>
            <a:xfrm>
              <a:off x="13156014" y="3861074"/>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sp>
          <p:nvSpPr>
            <p:cNvPr id="151" name="Rounded Rectangle 150"/>
            <p:cNvSpPr/>
            <p:nvPr/>
          </p:nvSpPr>
          <p:spPr>
            <a:xfrm>
              <a:off x="13156014" y="3990961"/>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sp>
          <p:nvSpPr>
            <p:cNvPr id="152" name="Rounded Rectangle 151"/>
            <p:cNvSpPr/>
            <p:nvPr/>
          </p:nvSpPr>
          <p:spPr>
            <a:xfrm>
              <a:off x="13156014" y="4120847"/>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sp>
          <p:nvSpPr>
            <p:cNvPr id="153" name="Rounded Rectangle 152"/>
            <p:cNvSpPr/>
            <p:nvPr/>
          </p:nvSpPr>
          <p:spPr>
            <a:xfrm>
              <a:off x="13156014" y="4250733"/>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sp>
          <p:nvSpPr>
            <p:cNvPr id="154" name="Rounded Rectangle 153"/>
            <p:cNvSpPr/>
            <p:nvPr/>
          </p:nvSpPr>
          <p:spPr>
            <a:xfrm>
              <a:off x="13156014" y="4380620"/>
              <a:ext cx="428625" cy="94463"/>
            </a:xfrm>
            <a:prstGeom prst="roundRect">
              <a:avLst>
                <a:gd name="adj" fmla="val 4635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55" name="Rounded Rectangle 154"/>
            <p:cNvSpPr/>
            <p:nvPr/>
          </p:nvSpPr>
          <p:spPr>
            <a:xfrm>
              <a:off x="13156014" y="4510506"/>
              <a:ext cx="428625" cy="94463"/>
            </a:xfrm>
            <a:prstGeom prst="roundRect">
              <a:avLst>
                <a:gd name="adj" fmla="val 4635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56" name="Rounded Rectangle 155"/>
            <p:cNvSpPr/>
            <p:nvPr/>
          </p:nvSpPr>
          <p:spPr>
            <a:xfrm>
              <a:off x="13156014" y="4640392"/>
              <a:ext cx="428625" cy="94463"/>
            </a:xfrm>
            <a:prstGeom prst="roundRect">
              <a:avLst>
                <a:gd name="adj" fmla="val 4635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57" name="Rounded Rectangle 156"/>
            <p:cNvSpPr/>
            <p:nvPr/>
          </p:nvSpPr>
          <p:spPr>
            <a:xfrm>
              <a:off x="13156014" y="4770278"/>
              <a:ext cx="428625" cy="94463"/>
            </a:xfrm>
            <a:prstGeom prst="roundRect">
              <a:avLst>
                <a:gd name="adj" fmla="val 4635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58" name="Rounded Rectangle 157"/>
            <p:cNvSpPr/>
            <p:nvPr/>
          </p:nvSpPr>
          <p:spPr>
            <a:xfrm>
              <a:off x="13156014" y="4900165"/>
              <a:ext cx="428625" cy="94463"/>
            </a:xfrm>
            <a:prstGeom prst="roundRect">
              <a:avLst>
                <a:gd name="adj" fmla="val 4635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59" name="Rounded Rectangle 158"/>
            <p:cNvSpPr/>
            <p:nvPr/>
          </p:nvSpPr>
          <p:spPr>
            <a:xfrm>
              <a:off x="13156014" y="5030051"/>
              <a:ext cx="428625" cy="94463"/>
            </a:xfrm>
            <a:prstGeom prst="roundRect">
              <a:avLst>
                <a:gd name="adj" fmla="val 4635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60" name="Rounded Rectangle 159"/>
            <p:cNvSpPr/>
            <p:nvPr/>
          </p:nvSpPr>
          <p:spPr>
            <a:xfrm>
              <a:off x="13156014" y="5159937"/>
              <a:ext cx="428625" cy="94463"/>
            </a:xfrm>
            <a:prstGeom prst="roundRect">
              <a:avLst>
                <a:gd name="adj" fmla="val 4635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61" name="Rounded Rectangle 160"/>
            <p:cNvSpPr/>
            <p:nvPr/>
          </p:nvSpPr>
          <p:spPr>
            <a:xfrm>
              <a:off x="13156014" y="5289824"/>
              <a:ext cx="428625" cy="94463"/>
            </a:xfrm>
            <a:prstGeom prst="roundRect">
              <a:avLst>
                <a:gd name="adj" fmla="val 4635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62" name="Rounded Rectangle 161"/>
            <p:cNvSpPr/>
            <p:nvPr/>
          </p:nvSpPr>
          <p:spPr>
            <a:xfrm>
              <a:off x="13156014" y="5419710"/>
              <a:ext cx="428625" cy="94463"/>
            </a:xfrm>
            <a:prstGeom prst="roundRect">
              <a:avLst>
                <a:gd name="adj" fmla="val 4635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63" name="Rounded Rectangle 162"/>
            <p:cNvSpPr/>
            <p:nvPr/>
          </p:nvSpPr>
          <p:spPr>
            <a:xfrm>
              <a:off x="13156014" y="5549596"/>
              <a:ext cx="428625" cy="94463"/>
            </a:xfrm>
            <a:prstGeom prst="roundRect">
              <a:avLst>
                <a:gd name="adj" fmla="val 4635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64" name="Rounded Rectangle 163"/>
            <p:cNvSpPr/>
            <p:nvPr/>
          </p:nvSpPr>
          <p:spPr>
            <a:xfrm>
              <a:off x="13156014" y="3601302"/>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sp>
          <p:nvSpPr>
            <p:cNvPr id="165" name="Rounded Rectangle 164"/>
            <p:cNvSpPr/>
            <p:nvPr/>
          </p:nvSpPr>
          <p:spPr>
            <a:xfrm>
              <a:off x="13156014" y="3471416"/>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sp>
          <p:nvSpPr>
            <p:cNvPr id="166" name="Rounded Rectangle 165"/>
            <p:cNvSpPr/>
            <p:nvPr/>
          </p:nvSpPr>
          <p:spPr>
            <a:xfrm>
              <a:off x="13156014" y="3341530"/>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sp>
          <p:nvSpPr>
            <p:cNvPr id="167" name="Rounded Rectangle 166"/>
            <p:cNvSpPr/>
            <p:nvPr/>
          </p:nvSpPr>
          <p:spPr>
            <a:xfrm>
              <a:off x="13156014" y="3211644"/>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grpSp>
      <p:grpSp>
        <p:nvGrpSpPr>
          <p:cNvPr id="168" name="Group 167"/>
          <p:cNvGrpSpPr/>
          <p:nvPr/>
        </p:nvGrpSpPr>
        <p:grpSpPr>
          <a:xfrm>
            <a:off x="15974543" y="3211644"/>
            <a:ext cx="428625" cy="2432415"/>
            <a:chOff x="15974543" y="3211644"/>
            <a:chExt cx="428625" cy="2432415"/>
          </a:xfrm>
        </p:grpSpPr>
        <p:sp>
          <p:nvSpPr>
            <p:cNvPr id="169" name="Rounded Rectangle 168"/>
            <p:cNvSpPr/>
            <p:nvPr/>
          </p:nvSpPr>
          <p:spPr>
            <a:xfrm>
              <a:off x="15974543" y="3731188"/>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sp>
          <p:nvSpPr>
            <p:cNvPr id="170" name="Rounded Rectangle 169"/>
            <p:cNvSpPr/>
            <p:nvPr/>
          </p:nvSpPr>
          <p:spPr>
            <a:xfrm>
              <a:off x="15974543" y="3861074"/>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sp>
          <p:nvSpPr>
            <p:cNvPr id="171" name="Rounded Rectangle 170"/>
            <p:cNvSpPr/>
            <p:nvPr/>
          </p:nvSpPr>
          <p:spPr>
            <a:xfrm>
              <a:off x="15974543" y="3990961"/>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sp>
          <p:nvSpPr>
            <p:cNvPr id="172" name="Rounded Rectangle 171"/>
            <p:cNvSpPr/>
            <p:nvPr/>
          </p:nvSpPr>
          <p:spPr>
            <a:xfrm>
              <a:off x="15974543" y="4120847"/>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sp>
          <p:nvSpPr>
            <p:cNvPr id="173" name="Rounded Rectangle 172"/>
            <p:cNvSpPr/>
            <p:nvPr/>
          </p:nvSpPr>
          <p:spPr>
            <a:xfrm>
              <a:off x="15974543" y="4250733"/>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sp>
          <p:nvSpPr>
            <p:cNvPr id="174" name="Rounded Rectangle 173"/>
            <p:cNvSpPr/>
            <p:nvPr/>
          </p:nvSpPr>
          <p:spPr>
            <a:xfrm>
              <a:off x="15974543" y="4380620"/>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75" name="Rounded Rectangle 174"/>
            <p:cNvSpPr/>
            <p:nvPr/>
          </p:nvSpPr>
          <p:spPr>
            <a:xfrm>
              <a:off x="15974543" y="4510506"/>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76" name="Rounded Rectangle 175"/>
            <p:cNvSpPr/>
            <p:nvPr/>
          </p:nvSpPr>
          <p:spPr>
            <a:xfrm>
              <a:off x="15974543" y="4640392"/>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77" name="Rounded Rectangle 176"/>
            <p:cNvSpPr/>
            <p:nvPr/>
          </p:nvSpPr>
          <p:spPr>
            <a:xfrm>
              <a:off x="15974543" y="4770278"/>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78" name="Rounded Rectangle 177"/>
            <p:cNvSpPr/>
            <p:nvPr/>
          </p:nvSpPr>
          <p:spPr>
            <a:xfrm>
              <a:off x="15974543" y="4900165"/>
              <a:ext cx="428625" cy="94463"/>
            </a:xfrm>
            <a:prstGeom prst="roundRect">
              <a:avLst>
                <a:gd name="adj" fmla="val 4635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79" name="Rounded Rectangle 178"/>
            <p:cNvSpPr/>
            <p:nvPr/>
          </p:nvSpPr>
          <p:spPr>
            <a:xfrm>
              <a:off x="15974543" y="5030051"/>
              <a:ext cx="428625" cy="94463"/>
            </a:xfrm>
            <a:prstGeom prst="roundRect">
              <a:avLst>
                <a:gd name="adj" fmla="val 4635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80" name="Rounded Rectangle 179"/>
            <p:cNvSpPr/>
            <p:nvPr/>
          </p:nvSpPr>
          <p:spPr>
            <a:xfrm>
              <a:off x="15974543" y="5159937"/>
              <a:ext cx="428625" cy="94463"/>
            </a:xfrm>
            <a:prstGeom prst="roundRect">
              <a:avLst>
                <a:gd name="adj" fmla="val 4635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81" name="Rounded Rectangle 180"/>
            <p:cNvSpPr/>
            <p:nvPr/>
          </p:nvSpPr>
          <p:spPr>
            <a:xfrm>
              <a:off x="15974543" y="5289824"/>
              <a:ext cx="428625" cy="94463"/>
            </a:xfrm>
            <a:prstGeom prst="roundRect">
              <a:avLst>
                <a:gd name="adj" fmla="val 4635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82" name="Rounded Rectangle 181"/>
            <p:cNvSpPr/>
            <p:nvPr/>
          </p:nvSpPr>
          <p:spPr>
            <a:xfrm>
              <a:off x="15974543" y="5419710"/>
              <a:ext cx="428625" cy="94463"/>
            </a:xfrm>
            <a:prstGeom prst="roundRect">
              <a:avLst>
                <a:gd name="adj" fmla="val 4635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83" name="Rounded Rectangle 182"/>
            <p:cNvSpPr/>
            <p:nvPr/>
          </p:nvSpPr>
          <p:spPr>
            <a:xfrm>
              <a:off x="15974543" y="5549596"/>
              <a:ext cx="428625" cy="94463"/>
            </a:xfrm>
            <a:prstGeom prst="roundRect">
              <a:avLst>
                <a:gd name="adj" fmla="val 4635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84" name="Rounded Rectangle 183"/>
            <p:cNvSpPr/>
            <p:nvPr/>
          </p:nvSpPr>
          <p:spPr>
            <a:xfrm>
              <a:off x="15974543" y="3601302"/>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sp>
          <p:nvSpPr>
            <p:cNvPr id="185" name="Rounded Rectangle 184"/>
            <p:cNvSpPr/>
            <p:nvPr/>
          </p:nvSpPr>
          <p:spPr>
            <a:xfrm>
              <a:off x="15974543" y="3471416"/>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sp>
          <p:nvSpPr>
            <p:cNvPr id="186" name="Rounded Rectangle 185"/>
            <p:cNvSpPr/>
            <p:nvPr/>
          </p:nvSpPr>
          <p:spPr>
            <a:xfrm>
              <a:off x="15974543" y="3341530"/>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sp>
          <p:nvSpPr>
            <p:cNvPr id="187" name="Rounded Rectangle 186"/>
            <p:cNvSpPr/>
            <p:nvPr/>
          </p:nvSpPr>
          <p:spPr>
            <a:xfrm>
              <a:off x="15974543" y="3211644"/>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solidFill>
                  <a:schemeClr val="bg1">
                    <a:lumMod val="85000"/>
                  </a:schemeClr>
                </a:solidFill>
              </a:endParaRPr>
            </a:p>
          </p:txBody>
        </p:sp>
      </p:grpSp>
      <p:grpSp>
        <p:nvGrpSpPr>
          <p:cNvPr id="188" name="Group 187"/>
          <p:cNvGrpSpPr/>
          <p:nvPr/>
        </p:nvGrpSpPr>
        <p:grpSpPr>
          <a:xfrm>
            <a:off x="1640187" y="5791572"/>
            <a:ext cx="900000" cy="900000"/>
            <a:chOff x="1640187" y="5791572"/>
            <a:chExt cx="900000" cy="900000"/>
          </a:xfrm>
        </p:grpSpPr>
        <p:sp>
          <p:nvSpPr>
            <p:cNvPr id="189" name="Rounded Rectangle 188"/>
            <p:cNvSpPr/>
            <p:nvPr/>
          </p:nvSpPr>
          <p:spPr>
            <a:xfrm>
              <a:off x="1640187" y="5791572"/>
              <a:ext cx="900000" cy="900000"/>
            </a:xfrm>
            <a:prstGeom prst="roundRect">
              <a:avLst>
                <a:gd name="adj" fmla="val 4096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0" name="Freeform 6"/>
            <p:cNvSpPr>
              <a:spLocks noEditPoints="1"/>
            </p:cNvSpPr>
            <p:nvPr/>
          </p:nvSpPr>
          <p:spPr bwMode="auto">
            <a:xfrm>
              <a:off x="1871192" y="6003873"/>
              <a:ext cx="468776" cy="499362"/>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noFill/>
            <a:ln w="28575">
              <a:solidFill>
                <a:schemeClr val="bg1"/>
              </a:solidFill>
            </a:ln>
          </p:spPr>
          <p:txBody>
            <a:bodyPr vert="horz" wrap="square" lIns="68580" tIns="34290" rIns="68580" bIns="34290" numCol="1" anchor="t" anchorCtr="0" compatLnSpc="1">
              <a:prstTxWarp prst="textNoShape">
                <a:avLst/>
              </a:prstTxWarp>
            </a:bodyPr>
            <a:lstStyle/>
            <a:p>
              <a:endParaRPr lang="en-US" sz="2025" dirty="0"/>
            </a:p>
          </p:txBody>
        </p:sp>
      </p:grpSp>
      <p:grpSp>
        <p:nvGrpSpPr>
          <p:cNvPr id="191" name="Group 190"/>
          <p:cNvGrpSpPr/>
          <p:nvPr/>
        </p:nvGrpSpPr>
        <p:grpSpPr>
          <a:xfrm>
            <a:off x="4458716" y="5791572"/>
            <a:ext cx="900000" cy="900000"/>
            <a:chOff x="4458716" y="5791572"/>
            <a:chExt cx="900000" cy="900000"/>
          </a:xfrm>
        </p:grpSpPr>
        <p:sp>
          <p:nvSpPr>
            <p:cNvPr id="192" name="Rounded Rectangle 191"/>
            <p:cNvSpPr/>
            <p:nvPr/>
          </p:nvSpPr>
          <p:spPr>
            <a:xfrm>
              <a:off x="4458716" y="5791572"/>
              <a:ext cx="900000" cy="900000"/>
            </a:xfrm>
            <a:prstGeom prst="roundRect">
              <a:avLst>
                <a:gd name="adj" fmla="val 4096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3" name="Freeform 12"/>
            <p:cNvSpPr>
              <a:spLocks noEditPoints="1"/>
            </p:cNvSpPr>
            <p:nvPr/>
          </p:nvSpPr>
          <p:spPr bwMode="auto">
            <a:xfrm>
              <a:off x="4631183" y="6060125"/>
              <a:ext cx="564898" cy="344684"/>
            </a:xfrm>
            <a:custGeom>
              <a:avLst/>
              <a:gdLst>
                <a:gd name="T0" fmla="*/ 152 w 400"/>
                <a:gd name="T1" fmla="*/ 7 h 244"/>
                <a:gd name="T2" fmla="*/ 127 w 400"/>
                <a:gd name="T3" fmla="*/ 7 h 244"/>
                <a:gd name="T4" fmla="*/ 0 w 400"/>
                <a:gd name="T5" fmla="*/ 122 h 244"/>
                <a:gd name="T6" fmla="*/ 127 w 400"/>
                <a:gd name="T7" fmla="*/ 237 h 244"/>
                <a:gd name="T8" fmla="*/ 152 w 400"/>
                <a:gd name="T9" fmla="*/ 237 h 244"/>
                <a:gd name="T10" fmla="*/ 152 w 400"/>
                <a:gd name="T11" fmla="*/ 212 h 244"/>
                <a:gd name="T12" fmla="*/ 53 w 400"/>
                <a:gd name="T13" fmla="*/ 122 h 244"/>
                <a:gd name="T14" fmla="*/ 152 w 400"/>
                <a:gd name="T15" fmla="*/ 32 h 244"/>
                <a:gd name="T16" fmla="*/ 152 w 400"/>
                <a:gd name="T17" fmla="*/ 7 h 244"/>
                <a:gd name="T18" fmla="*/ 272 w 400"/>
                <a:gd name="T19" fmla="*/ 7 h 244"/>
                <a:gd name="T20" fmla="*/ 248 w 400"/>
                <a:gd name="T21" fmla="*/ 7 h 244"/>
                <a:gd name="T22" fmla="*/ 248 w 400"/>
                <a:gd name="T23" fmla="*/ 32 h 244"/>
                <a:gd name="T24" fmla="*/ 347 w 400"/>
                <a:gd name="T25" fmla="*/ 122 h 244"/>
                <a:gd name="T26" fmla="*/ 248 w 400"/>
                <a:gd name="T27" fmla="*/ 212 h 244"/>
                <a:gd name="T28" fmla="*/ 248 w 400"/>
                <a:gd name="T29" fmla="*/ 237 h 244"/>
                <a:gd name="T30" fmla="*/ 272 w 400"/>
                <a:gd name="T31" fmla="*/ 237 h 244"/>
                <a:gd name="T32" fmla="*/ 400 w 400"/>
                <a:gd name="T33" fmla="*/ 122 h 244"/>
                <a:gd name="T34" fmla="*/ 272 w 400"/>
                <a:gd name="T35" fmla="*/ 7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44">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solidFill>
              <a:schemeClr val="bg1"/>
            </a:solidFill>
            <a:ln>
              <a:noFill/>
            </a:ln>
          </p:spPr>
          <p:txBody>
            <a:bodyPr vert="horz" wrap="square" lIns="96772" tIns="48386" rIns="96772" bIns="48386" numCol="1" anchor="t" anchorCtr="0" compatLnSpc="1">
              <a:prstTxWarp prst="textNoShape">
                <a:avLst/>
              </a:prstTxWarp>
            </a:bodyPr>
            <a:lstStyle/>
            <a:p>
              <a:endParaRPr lang="en-US" sz="2688" dirty="0"/>
            </a:p>
          </p:txBody>
        </p:sp>
      </p:grpSp>
      <p:grpSp>
        <p:nvGrpSpPr>
          <p:cNvPr id="194" name="Group 193"/>
          <p:cNvGrpSpPr/>
          <p:nvPr/>
        </p:nvGrpSpPr>
        <p:grpSpPr>
          <a:xfrm>
            <a:off x="7277245" y="5791572"/>
            <a:ext cx="900000" cy="900000"/>
            <a:chOff x="7277245" y="5791572"/>
            <a:chExt cx="900000" cy="900000"/>
          </a:xfrm>
        </p:grpSpPr>
        <p:sp>
          <p:nvSpPr>
            <p:cNvPr id="195" name="Rounded Rectangle 194"/>
            <p:cNvSpPr/>
            <p:nvPr/>
          </p:nvSpPr>
          <p:spPr>
            <a:xfrm>
              <a:off x="7277245" y="5791572"/>
              <a:ext cx="900000" cy="900000"/>
            </a:xfrm>
            <a:prstGeom prst="roundRect">
              <a:avLst>
                <a:gd name="adj" fmla="val 4096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6" name="Freeform 41"/>
            <p:cNvSpPr>
              <a:spLocks noEditPoints="1"/>
            </p:cNvSpPr>
            <p:nvPr/>
          </p:nvSpPr>
          <p:spPr bwMode="auto">
            <a:xfrm>
              <a:off x="7464261" y="5978397"/>
              <a:ext cx="525968" cy="526349"/>
            </a:xfrm>
            <a:custGeom>
              <a:avLst/>
              <a:gdLst>
                <a:gd name="T0" fmla="*/ 2961 w 4152"/>
                <a:gd name="T1" fmla="*/ 3538 h 4155"/>
                <a:gd name="T2" fmla="*/ 3226 w 4152"/>
                <a:gd name="T3" fmla="*/ 3461 h 4155"/>
                <a:gd name="T4" fmla="*/ 3179 w 4152"/>
                <a:gd name="T5" fmla="*/ 3047 h 4155"/>
                <a:gd name="T6" fmla="*/ 2464 w 4152"/>
                <a:gd name="T7" fmla="*/ 3728 h 4155"/>
                <a:gd name="T8" fmla="*/ 2774 w 4152"/>
                <a:gd name="T9" fmla="*/ 3325 h 4155"/>
                <a:gd name="T10" fmla="*/ 1296 w 4152"/>
                <a:gd name="T11" fmla="*/ 3145 h 4155"/>
                <a:gd name="T12" fmla="*/ 1574 w 4152"/>
                <a:gd name="T13" fmla="*/ 3619 h 4155"/>
                <a:gd name="T14" fmla="*/ 1939 w 4152"/>
                <a:gd name="T15" fmla="*/ 3860 h 4155"/>
                <a:gd name="T16" fmla="*/ 764 w 4152"/>
                <a:gd name="T17" fmla="*/ 3310 h 4155"/>
                <a:gd name="T18" fmla="*/ 1300 w 4152"/>
                <a:gd name="T19" fmla="*/ 3702 h 4155"/>
                <a:gd name="T20" fmla="*/ 1009 w 4152"/>
                <a:gd name="T21" fmla="*/ 3154 h 4155"/>
                <a:gd name="T22" fmla="*/ 3289 w 4152"/>
                <a:gd name="T23" fmla="*/ 2555 h 4155"/>
                <a:gd name="T24" fmla="*/ 3825 w 4152"/>
                <a:gd name="T25" fmla="*/ 2502 h 4155"/>
                <a:gd name="T26" fmla="*/ 2213 w 4152"/>
                <a:gd name="T27" fmla="*/ 2770 h 4155"/>
                <a:gd name="T28" fmla="*/ 3042 w 4152"/>
                <a:gd name="T29" fmla="*/ 2215 h 4155"/>
                <a:gd name="T30" fmla="*/ 1160 w 4152"/>
                <a:gd name="T31" fmla="*/ 2664 h 4155"/>
                <a:gd name="T32" fmla="*/ 292 w 4152"/>
                <a:gd name="T33" fmla="*/ 2313 h 4155"/>
                <a:gd name="T34" fmla="*/ 901 w 4152"/>
                <a:gd name="T35" fmla="*/ 2770 h 4155"/>
                <a:gd name="T36" fmla="*/ 282 w 4152"/>
                <a:gd name="T37" fmla="*/ 2215 h 4155"/>
                <a:gd name="T38" fmla="*/ 3319 w 4152"/>
                <a:gd name="T39" fmla="*/ 1940 h 4155"/>
                <a:gd name="T40" fmla="*/ 3771 w 4152"/>
                <a:gd name="T41" fmla="*/ 1473 h 4155"/>
                <a:gd name="T42" fmla="*/ 3035 w 4152"/>
                <a:gd name="T43" fmla="*/ 1823 h 4155"/>
                <a:gd name="T44" fmla="*/ 1181 w 4152"/>
                <a:gd name="T45" fmla="*/ 1385 h 4155"/>
                <a:gd name="T46" fmla="*/ 1939 w 4152"/>
                <a:gd name="T47" fmla="*/ 1940 h 4155"/>
                <a:gd name="T48" fmla="*/ 327 w 4152"/>
                <a:gd name="T49" fmla="*/ 1653 h 4155"/>
                <a:gd name="T50" fmla="*/ 849 w 4152"/>
                <a:gd name="T51" fmla="*/ 1711 h 4155"/>
                <a:gd name="T52" fmla="*/ 2908 w 4152"/>
                <a:gd name="T53" fmla="*/ 531 h 4155"/>
                <a:gd name="T54" fmla="*/ 3179 w 4152"/>
                <a:gd name="T55" fmla="*/ 1108 h 4155"/>
                <a:gd name="T56" fmla="*/ 3226 w 4152"/>
                <a:gd name="T57" fmla="*/ 694 h 4155"/>
                <a:gd name="T58" fmla="*/ 1200 w 4152"/>
                <a:gd name="T59" fmla="*/ 505 h 4155"/>
                <a:gd name="T60" fmla="*/ 691 w 4152"/>
                <a:gd name="T61" fmla="*/ 928 h 4155"/>
                <a:gd name="T62" fmla="*/ 1095 w 4152"/>
                <a:gd name="T63" fmla="*/ 800 h 4155"/>
                <a:gd name="T64" fmla="*/ 2213 w 4152"/>
                <a:gd name="T65" fmla="*/ 1108 h 4155"/>
                <a:gd name="T66" fmla="*/ 2681 w 4152"/>
                <a:gd name="T67" fmla="*/ 671 h 4155"/>
                <a:gd name="T68" fmla="*/ 2343 w 4152"/>
                <a:gd name="T69" fmla="*/ 346 h 4155"/>
                <a:gd name="T70" fmla="*/ 1748 w 4152"/>
                <a:gd name="T71" fmla="*/ 383 h 4155"/>
                <a:gd name="T72" fmla="*/ 1423 w 4152"/>
                <a:gd name="T73" fmla="*/ 748 h 4155"/>
                <a:gd name="T74" fmla="*/ 1939 w 4152"/>
                <a:gd name="T75" fmla="*/ 295 h 4155"/>
                <a:gd name="T76" fmla="*/ 2577 w 4152"/>
                <a:gd name="T77" fmla="*/ 60 h 4155"/>
                <a:gd name="T78" fmla="*/ 3227 w 4152"/>
                <a:gd name="T79" fmla="*/ 349 h 4155"/>
                <a:gd name="T80" fmla="*/ 3736 w 4152"/>
                <a:gd name="T81" fmla="*/ 830 h 4155"/>
                <a:gd name="T82" fmla="*/ 4058 w 4152"/>
                <a:gd name="T83" fmla="*/ 1459 h 4155"/>
                <a:gd name="T84" fmla="*/ 4152 w 4152"/>
                <a:gd name="T85" fmla="*/ 2215 h 4155"/>
                <a:gd name="T86" fmla="*/ 4019 w 4152"/>
                <a:gd name="T87" fmla="*/ 2809 h 4155"/>
                <a:gd name="T88" fmla="*/ 3663 w 4152"/>
                <a:gd name="T89" fmla="*/ 3417 h 4155"/>
                <a:gd name="T90" fmla="*/ 3127 w 4152"/>
                <a:gd name="T91" fmla="*/ 3869 h 4155"/>
                <a:gd name="T92" fmla="*/ 2458 w 4152"/>
                <a:gd name="T93" fmla="*/ 4118 h 4155"/>
                <a:gd name="T94" fmla="*/ 1814 w 4152"/>
                <a:gd name="T95" fmla="*/ 4137 h 4155"/>
                <a:gd name="T96" fmla="*/ 1129 w 4152"/>
                <a:gd name="T97" fmla="*/ 3926 h 4155"/>
                <a:gd name="T98" fmla="*/ 567 w 4152"/>
                <a:gd name="T99" fmla="*/ 3504 h 4155"/>
                <a:gd name="T100" fmla="*/ 177 w 4152"/>
                <a:gd name="T101" fmla="*/ 2919 h 4155"/>
                <a:gd name="T102" fmla="*/ 4 w 4152"/>
                <a:gd name="T103" fmla="*/ 2215 h 4155"/>
                <a:gd name="T104" fmla="*/ 60 w 4152"/>
                <a:gd name="T105" fmla="*/ 1576 h 4155"/>
                <a:gd name="T106" fmla="*/ 349 w 4152"/>
                <a:gd name="T107" fmla="*/ 925 h 4155"/>
                <a:gd name="T108" fmla="*/ 829 w 4152"/>
                <a:gd name="T109" fmla="*/ 417 h 4155"/>
                <a:gd name="T110" fmla="*/ 1458 w 4152"/>
                <a:gd name="T111" fmla="*/ 93 h 4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152" h="4155">
                  <a:moveTo>
                    <a:pt x="3179" y="3047"/>
                  </a:moveTo>
                  <a:lnTo>
                    <a:pt x="3143" y="3154"/>
                  </a:lnTo>
                  <a:lnTo>
                    <a:pt x="3101" y="3257"/>
                  </a:lnTo>
                  <a:lnTo>
                    <a:pt x="3059" y="3355"/>
                  </a:lnTo>
                  <a:lnTo>
                    <a:pt x="3011" y="3450"/>
                  </a:lnTo>
                  <a:lnTo>
                    <a:pt x="2961" y="3538"/>
                  </a:lnTo>
                  <a:lnTo>
                    <a:pt x="2908" y="3622"/>
                  </a:lnTo>
                  <a:lnTo>
                    <a:pt x="2852" y="3702"/>
                  </a:lnTo>
                  <a:lnTo>
                    <a:pt x="2952" y="3650"/>
                  </a:lnTo>
                  <a:lnTo>
                    <a:pt x="3047" y="3593"/>
                  </a:lnTo>
                  <a:lnTo>
                    <a:pt x="3139" y="3530"/>
                  </a:lnTo>
                  <a:lnTo>
                    <a:pt x="3226" y="3461"/>
                  </a:lnTo>
                  <a:lnTo>
                    <a:pt x="3310" y="3388"/>
                  </a:lnTo>
                  <a:lnTo>
                    <a:pt x="3388" y="3310"/>
                  </a:lnTo>
                  <a:lnTo>
                    <a:pt x="3461" y="3227"/>
                  </a:lnTo>
                  <a:lnTo>
                    <a:pt x="3529" y="3139"/>
                  </a:lnTo>
                  <a:lnTo>
                    <a:pt x="3592" y="3047"/>
                  </a:lnTo>
                  <a:lnTo>
                    <a:pt x="3179" y="3047"/>
                  </a:lnTo>
                  <a:close/>
                  <a:moveTo>
                    <a:pt x="2213" y="3047"/>
                  </a:moveTo>
                  <a:lnTo>
                    <a:pt x="2213" y="3860"/>
                  </a:lnTo>
                  <a:lnTo>
                    <a:pt x="2279" y="3839"/>
                  </a:lnTo>
                  <a:lnTo>
                    <a:pt x="2343" y="3809"/>
                  </a:lnTo>
                  <a:lnTo>
                    <a:pt x="2404" y="3772"/>
                  </a:lnTo>
                  <a:lnTo>
                    <a:pt x="2464" y="3728"/>
                  </a:lnTo>
                  <a:lnTo>
                    <a:pt x="2521" y="3677"/>
                  </a:lnTo>
                  <a:lnTo>
                    <a:pt x="2578" y="3619"/>
                  </a:lnTo>
                  <a:lnTo>
                    <a:pt x="2631" y="3554"/>
                  </a:lnTo>
                  <a:lnTo>
                    <a:pt x="2681" y="3484"/>
                  </a:lnTo>
                  <a:lnTo>
                    <a:pt x="2729" y="3407"/>
                  </a:lnTo>
                  <a:lnTo>
                    <a:pt x="2774" y="3325"/>
                  </a:lnTo>
                  <a:lnTo>
                    <a:pt x="2817" y="3237"/>
                  </a:lnTo>
                  <a:lnTo>
                    <a:pt x="2856" y="3145"/>
                  </a:lnTo>
                  <a:lnTo>
                    <a:pt x="2893" y="3047"/>
                  </a:lnTo>
                  <a:lnTo>
                    <a:pt x="2213" y="3047"/>
                  </a:lnTo>
                  <a:close/>
                  <a:moveTo>
                    <a:pt x="1259" y="3047"/>
                  </a:moveTo>
                  <a:lnTo>
                    <a:pt x="1296" y="3145"/>
                  </a:lnTo>
                  <a:lnTo>
                    <a:pt x="1335" y="3237"/>
                  </a:lnTo>
                  <a:lnTo>
                    <a:pt x="1378" y="3325"/>
                  </a:lnTo>
                  <a:lnTo>
                    <a:pt x="1423" y="3407"/>
                  </a:lnTo>
                  <a:lnTo>
                    <a:pt x="1471" y="3484"/>
                  </a:lnTo>
                  <a:lnTo>
                    <a:pt x="1521" y="3554"/>
                  </a:lnTo>
                  <a:lnTo>
                    <a:pt x="1574" y="3619"/>
                  </a:lnTo>
                  <a:lnTo>
                    <a:pt x="1631" y="3677"/>
                  </a:lnTo>
                  <a:lnTo>
                    <a:pt x="1688" y="3728"/>
                  </a:lnTo>
                  <a:lnTo>
                    <a:pt x="1748" y="3772"/>
                  </a:lnTo>
                  <a:lnTo>
                    <a:pt x="1809" y="3809"/>
                  </a:lnTo>
                  <a:lnTo>
                    <a:pt x="1873" y="3839"/>
                  </a:lnTo>
                  <a:lnTo>
                    <a:pt x="1939" y="3860"/>
                  </a:lnTo>
                  <a:lnTo>
                    <a:pt x="1939" y="3047"/>
                  </a:lnTo>
                  <a:lnTo>
                    <a:pt x="1259" y="3047"/>
                  </a:lnTo>
                  <a:close/>
                  <a:moveTo>
                    <a:pt x="560" y="3047"/>
                  </a:moveTo>
                  <a:lnTo>
                    <a:pt x="623" y="3139"/>
                  </a:lnTo>
                  <a:lnTo>
                    <a:pt x="691" y="3227"/>
                  </a:lnTo>
                  <a:lnTo>
                    <a:pt x="764" y="3310"/>
                  </a:lnTo>
                  <a:lnTo>
                    <a:pt x="842" y="3388"/>
                  </a:lnTo>
                  <a:lnTo>
                    <a:pt x="926" y="3461"/>
                  </a:lnTo>
                  <a:lnTo>
                    <a:pt x="1013" y="3530"/>
                  </a:lnTo>
                  <a:lnTo>
                    <a:pt x="1105" y="3593"/>
                  </a:lnTo>
                  <a:lnTo>
                    <a:pt x="1200" y="3650"/>
                  </a:lnTo>
                  <a:lnTo>
                    <a:pt x="1300" y="3702"/>
                  </a:lnTo>
                  <a:lnTo>
                    <a:pt x="1244" y="3624"/>
                  </a:lnTo>
                  <a:lnTo>
                    <a:pt x="1190" y="3539"/>
                  </a:lnTo>
                  <a:lnTo>
                    <a:pt x="1140" y="3450"/>
                  </a:lnTo>
                  <a:lnTo>
                    <a:pt x="1093" y="3355"/>
                  </a:lnTo>
                  <a:lnTo>
                    <a:pt x="1049" y="3257"/>
                  </a:lnTo>
                  <a:lnTo>
                    <a:pt x="1009" y="3154"/>
                  </a:lnTo>
                  <a:lnTo>
                    <a:pt x="973" y="3047"/>
                  </a:lnTo>
                  <a:lnTo>
                    <a:pt x="560" y="3047"/>
                  </a:lnTo>
                  <a:close/>
                  <a:moveTo>
                    <a:pt x="3319" y="2215"/>
                  </a:moveTo>
                  <a:lnTo>
                    <a:pt x="3313" y="2331"/>
                  </a:lnTo>
                  <a:lnTo>
                    <a:pt x="3303" y="2444"/>
                  </a:lnTo>
                  <a:lnTo>
                    <a:pt x="3289" y="2555"/>
                  </a:lnTo>
                  <a:lnTo>
                    <a:pt x="3271" y="2664"/>
                  </a:lnTo>
                  <a:lnTo>
                    <a:pt x="3251" y="2770"/>
                  </a:lnTo>
                  <a:lnTo>
                    <a:pt x="3737" y="2770"/>
                  </a:lnTo>
                  <a:lnTo>
                    <a:pt x="3771" y="2682"/>
                  </a:lnTo>
                  <a:lnTo>
                    <a:pt x="3800" y="2592"/>
                  </a:lnTo>
                  <a:lnTo>
                    <a:pt x="3825" y="2502"/>
                  </a:lnTo>
                  <a:lnTo>
                    <a:pt x="3845" y="2407"/>
                  </a:lnTo>
                  <a:lnTo>
                    <a:pt x="3860" y="2313"/>
                  </a:lnTo>
                  <a:lnTo>
                    <a:pt x="3870" y="2215"/>
                  </a:lnTo>
                  <a:lnTo>
                    <a:pt x="3319" y="2215"/>
                  </a:lnTo>
                  <a:close/>
                  <a:moveTo>
                    <a:pt x="2213" y="2215"/>
                  </a:moveTo>
                  <a:lnTo>
                    <a:pt x="2213" y="2770"/>
                  </a:lnTo>
                  <a:lnTo>
                    <a:pt x="2971" y="2770"/>
                  </a:lnTo>
                  <a:lnTo>
                    <a:pt x="2992" y="2664"/>
                  </a:lnTo>
                  <a:lnTo>
                    <a:pt x="3011" y="2556"/>
                  </a:lnTo>
                  <a:lnTo>
                    <a:pt x="3025" y="2445"/>
                  </a:lnTo>
                  <a:lnTo>
                    <a:pt x="3036" y="2332"/>
                  </a:lnTo>
                  <a:lnTo>
                    <a:pt x="3042" y="2215"/>
                  </a:lnTo>
                  <a:lnTo>
                    <a:pt x="2213" y="2215"/>
                  </a:lnTo>
                  <a:close/>
                  <a:moveTo>
                    <a:pt x="1110" y="2215"/>
                  </a:moveTo>
                  <a:lnTo>
                    <a:pt x="1116" y="2332"/>
                  </a:lnTo>
                  <a:lnTo>
                    <a:pt x="1127" y="2445"/>
                  </a:lnTo>
                  <a:lnTo>
                    <a:pt x="1141" y="2556"/>
                  </a:lnTo>
                  <a:lnTo>
                    <a:pt x="1160" y="2664"/>
                  </a:lnTo>
                  <a:lnTo>
                    <a:pt x="1181" y="2770"/>
                  </a:lnTo>
                  <a:lnTo>
                    <a:pt x="1939" y="2770"/>
                  </a:lnTo>
                  <a:lnTo>
                    <a:pt x="1939" y="2215"/>
                  </a:lnTo>
                  <a:lnTo>
                    <a:pt x="1110" y="2215"/>
                  </a:lnTo>
                  <a:close/>
                  <a:moveTo>
                    <a:pt x="282" y="2215"/>
                  </a:moveTo>
                  <a:lnTo>
                    <a:pt x="292" y="2313"/>
                  </a:lnTo>
                  <a:lnTo>
                    <a:pt x="307" y="2407"/>
                  </a:lnTo>
                  <a:lnTo>
                    <a:pt x="327" y="2502"/>
                  </a:lnTo>
                  <a:lnTo>
                    <a:pt x="352" y="2592"/>
                  </a:lnTo>
                  <a:lnTo>
                    <a:pt x="381" y="2682"/>
                  </a:lnTo>
                  <a:lnTo>
                    <a:pt x="415" y="2770"/>
                  </a:lnTo>
                  <a:lnTo>
                    <a:pt x="901" y="2770"/>
                  </a:lnTo>
                  <a:lnTo>
                    <a:pt x="881" y="2664"/>
                  </a:lnTo>
                  <a:lnTo>
                    <a:pt x="863" y="2555"/>
                  </a:lnTo>
                  <a:lnTo>
                    <a:pt x="849" y="2444"/>
                  </a:lnTo>
                  <a:lnTo>
                    <a:pt x="839" y="2331"/>
                  </a:lnTo>
                  <a:lnTo>
                    <a:pt x="833" y="2215"/>
                  </a:lnTo>
                  <a:lnTo>
                    <a:pt x="282" y="2215"/>
                  </a:lnTo>
                  <a:close/>
                  <a:moveTo>
                    <a:pt x="3251" y="1385"/>
                  </a:moveTo>
                  <a:lnTo>
                    <a:pt x="3271" y="1491"/>
                  </a:lnTo>
                  <a:lnTo>
                    <a:pt x="3289" y="1600"/>
                  </a:lnTo>
                  <a:lnTo>
                    <a:pt x="3303" y="1711"/>
                  </a:lnTo>
                  <a:lnTo>
                    <a:pt x="3313" y="1824"/>
                  </a:lnTo>
                  <a:lnTo>
                    <a:pt x="3319" y="1940"/>
                  </a:lnTo>
                  <a:lnTo>
                    <a:pt x="3870" y="1940"/>
                  </a:lnTo>
                  <a:lnTo>
                    <a:pt x="3860" y="1842"/>
                  </a:lnTo>
                  <a:lnTo>
                    <a:pt x="3845" y="1748"/>
                  </a:lnTo>
                  <a:lnTo>
                    <a:pt x="3825" y="1653"/>
                  </a:lnTo>
                  <a:lnTo>
                    <a:pt x="3800" y="1563"/>
                  </a:lnTo>
                  <a:lnTo>
                    <a:pt x="3771" y="1473"/>
                  </a:lnTo>
                  <a:lnTo>
                    <a:pt x="3737" y="1385"/>
                  </a:lnTo>
                  <a:lnTo>
                    <a:pt x="3251" y="1385"/>
                  </a:lnTo>
                  <a:close/>
                  <a:moveTo>
                    <a:pt x="2213" y="1385"/>
                  </a:moveTo>
                  <a:lnTo>
                    <a:pt x="2213" y="1940"/>
                  </a:lnTo>
                  <a:lnTo>
                    <a:pt x="3042" y="1940"/>
                  </a:lnTo>
                  <a:lnTo>
                    <a:pt x="3035" y="1823"/>
                  </a:lnTo>
                  <a:lnTo>
                    <a:pt x="3025" y="1710"/>
                  </a:lnTo>
                  <a:lnTo>
                    <a:pt x="3010" y="1599"/>
                  </a:lnTo>
                  <a:lnTo>
                    <a:pt x="2992" y="1491"/>
                  </a:lnTo>
                  <a:lnTo>
                    <a:pt x="2971" y="1385"/>
                  </a:lnTo>
                  <a:lnTo>
                    <a:pt x="2213" y="1385"/>
                  </a:lnTo>
                  <a:close/>
                  <a:moveTo>
                    <a:pt x="1181" y="1385"/>
                  </a:moveTo>
                  <a:lnTo>
                    <a:pt x="1160" y="1491"/>
                  </a:lnTo>
                  <a:lnTo>
                    <a:pt x="1141" y="1599"/>
                  </a:lnTo>
                  <a:lnTo>
                    <a:pt x="1127" y="1710"/>
                  </a:lnTo>
                  <a:lnTo>
                    <a:pt x="1116" y="1823"/>
                  </a:lnTo>
                  <a:lnTo>
                    <a:pt x="1110" y="1940"/>
                  </a:lnTo>
                  <a:lnTo>
                    <a:pt x="1939" y="1940"/>
                  </a:lnTo>
                  <a:lnTo>
                    <a:pt x="1939" y="1385"/>
                  </a:lnTo>
                  <a:lnTo>
                    <a:pt x="1181" y="1385"/>
                  </a:lnTo>
                  <a:close/>
                  <a:moveTo>
                    <a:pt x="415" y="1385"/>
                  </a:moveTo>
                  <a:lnTo>
                    <a:pt x="381" y="1473"/>
                  </a:lnTo>
                  <a:lnTo>
                    <a:pt x="352" y="1563"/>
                  </a:lnTo>
                  <a:lnTo>
                    <a:pt x="327" y="1653"/>
                  </a:lnTo>
                  <a:lnTo>
                    <a:pt x="307" y="1748"/>
                  </a:lnTo>
                  <a:lnTo>
                    <a:pt x="292" y="1842"/>
                  </a:lnTo>
                  <a:lnTo>
                    <a:pt x="282" y="1940"/>
                  </a:lnTo>
                  <a:lnTo>
                    <a:pt x="833" y="1940"/>
                  </a:lnTo>
                  <a:lnTo>
                    <a:pt x="839" y="1824"/>
                  </a:lnTo>
                  <a:lnTo>
                    <a:pt x="849" y="1711"/>
                  </a:lnTo>
                  <a:lnTo>
                    <a:pt x="863" y="1600"/>
                  </a:lnTo>
                  <a:lnTo>
                    <a:pt x="881" y="1491"/>
                  </a:lnTo>
                  <a:lnTo>
                    <a:pt x="901" y="1385"/>
                  </a:lnTo>
                  <a:lnTo>
                    <a:pt x="415" y="1385"/>
                  </a:lnTo>
                  <a:close/>
                  <a:moveTo>
                    <a:pt x="2852" y="453"/>
                  </a:moveTo>
                  <a:lnTo>
                    <a:pt x="2908" y="531"/>
                  </a:lnTo>
                  <a:lnTo>
                    <a:pt x="2962" y="616"/>
                  </a:lnTo>
                  <a:lnTo>
                    <a:pt x="3012" y="705"/>
                  </a:lnTo>
                  <a:lnTo>
                    <a:pt x="3059" y="800"/>
                  </a:lnTo>
                  <a:lnTo>
                    <a:pt x="3103" y="898"/>
                  </a:lnTo>
                  <a:lnTo>
                    <a:pt x="3143" y="1001"/>
                  </a:lnTo>
                  <a:lnTo>
                    <a:pt x="3179" y="1108"/>
                  </a:lnTo>
                  <a:lnTo>
                    <a:pt x="3592" y="1108"/>
                  </a:lnTo>
                  <a:lnTo>
                    <a:pt x="3529" y="1016"/>
                  </a:lnTo>
                  <a:lnTo>
                    <a:pt x="3461" y="928"/>
                  </a:lnTo>
                  <a:lnTo>
                    <a:pt x="3388" y="845"/>
                  </a:lnTo>
                  <a:lnTo>
                    <a:pt x="3310" y="767"/>
                  </a:lnTo>
                  <a:lnTo>
                    <a:pt x="3226" y="694"/>
                  </a:lnTo>
                  <a:lnTo>
                    <a:pt x="3139" y="625"/>
                  </a:lnTo>
                  <a:lnTo>
                    <a:pt x="3047" y="562"/>
                  </a:lnTo>
                  <a:lnTo>
                    <a:pt x="2952" y="505"/>
                  </a:lnTo>
                  <a:lnTo>
                    <a:pt x="2852" y="453"/>
                  </a:lnTo>
                  <a:close/>
                  <a:moveTo>
                    <a:pt x="1300" y="453"/>
                  </a:moveTo>
                  <a:lnTo>
                    <a:pt x="1200" y="505"/>
                  </a:lnTo>
                  <a:lnTo>
                    <a:pt x="1105" y="562"/>
                  </a:lnTo>
                  <a:lnTo>
                    <a:pt x="1013" y="625"/>
                  </a:lnTo>
                  <a:lnTo>
                    <a:pt x="926" y="694"/>
                  </a:lnTo>
                  <a:lnTo>
                    <a:pt x="842" y="767"/>
                  </a:lnTo>
                  <a:lnTo>
                    <a:pt x="764" y="845"/>
                  </a:lnTo>
                  <a:lnTo>
                    <a:pt x="691" y="928"/>
                  </a:lnTo>
                  <a:lnTo>
                    <a:pt x="623" y="1016"/>
                  </a:lnTo>
                  <a:lnTo>
                    <a:pt x="560" y="1108"/>
                  </a:lnTo>
                  <a:lnTo>
                    <a:pt x="974" y="1108"/>
                  </a:lnTo>
                  <a:lnTo>
                    <a:pt x="1010" y="1001"/>
                  </a:lnTo>
                  <a:lnTo>
                    <a:pt x="1051" y="898"/>
                  </a:lnTo>
                  <a:lnTo>
                    <a:pt x="1095" y="800"/>
                  </a:lnTo>
                  <a:lnTo>
                    <a:pt x="1141" y="705"/>
                  </a:lnTo>
                  <a:lnTo>
                    <a:pt x="1191" y="616"/>
                  </a:lnTo>
                  <a:lnTo>
                    <a:pt x="1244" y="531"/>
                  </a:lnTo>
                  <a:lnTo>
                    <a:pt x="1300" y="453"/>
                  </a:lnTo>
                  <a:close/>
                  <a:moveTo>
                    <a:pt x="2213" y="295"/>
                  </a:moveTo>
                  <a:lnTo>
                    <a:pt x="2213" y="1108"/>
                  </a:lnTo>
                  <a:lnTo>
                    <a:pt x="2893" y="1108"/>
                  </a:lnTo>
                  <a:lnTo>
                    <a:pt x="2856" y="1010"/>
                  </a:lnTo>
                  <a:lnTo>
                    <a:pt x="2817" y="918"/>
                  </a:lnTo>
                  <a:lnTo>
                    <a:pt x="2774" y="830"/>
                  </a:lnTo>
                  <a:lnTo>
                    <a:pt x="2729" y="748"/>
                  </a:lnTo>
                  <a:lnTo>
                    <a:pt x="2681" y="671"/>
                  </a:lnTo>
                  <a:lnTo>
                    <a:pt x="2631" y="601"/>
                  </a:lnTo>
                  <a:lnTo>
                    <a:pt x="2578" y="536"/>
                  </a:lnTo>
                  <a:lnTo>
                    <a:pt x="2521" y="478"/>
                  </a:lnTo>
                  <a:lnTo>
                    <a:pt x="2464" y="427"/>
                  </a:lnTo>
                  <a:lnTo>
                    <a:pt x="2404" y="383"/>
                  </a:lnTo>
                  <a:lnTo>
                    <a:pt x="2343" y="346"/>
                  </a:lnTo>
                  <a:lnTo>
                    <a:pt x="2279" y="316"/>
                  </a:lnTo>
                  <a:lnTo>
                    <a:pt x="2213" y="295"/>
                  </a:lnTo>
                  <a:close/>
                  <a:moveTo>
                    <a:pt x="1939" y="295"/>
                  </a:moveTo>
                  <a:lnTo>
                    <a:pt x="1873" y="316"/>
                  </a:lnTo>
                  <a:lnTo>
                    <a:pt x="1809" y="346"/>
                  </a:lnTo>
                  <a:lnTo>
                    <a:pt x="1748" y="383"/>
                  </a:lnTo>
                  <a:lnTo>
                    <a:pt x="1688" y="427"/>
                  </a:lnTo>
                  <a:lnTo>
                    <a:pt x="1631" y="478"/>
                  </a:lnTo>
                  <a:lnTo>
                    <a:pt x="1574" y="536"/>
                  </a:lnTo>
                  <a:lnTo>
                    <a:pt x="1521" y="601"/>
                  </a:lnTo>
                  <a:lnTo>
                    <a:pt x="1471" y="671"/>
                  </a:lnTo>
                  <a:lnTo>
                    <a:pt x="1423" y="748"/>
                  </a:lnTo>
                  <a:lnTo>
                    <a:pt x="1378" y="830"/>
                  </a:lnTo>
                  <a:lnTo>
                    <a:pt x="1335" y="918"/>
                  </a:lnTo>
                  <a:lnTo>
                    <a:pt x="1296" y="1010"/>
                  </a:lnTo>
                  <a:lnTo>
                    <a:pt x="1259" y="1108"/>
                  </a:lnTo>
                  <a:lnTo>
                    <a:pt x="1939" y="1108"/>
                  </a:lnTo>
                  <a:lnTo>
                    <a:pt x="1939" y="295"/>
                  </a:lnTo>
                  <a:close/>
                  <a:moveTo>
                    <a:pt x="1939" y="0"/>
                  </a:moveTo>
                  <a:lnTo>
                    <a:pt x="2213" y="0"/>
                  </a:lnTo>
                  <a:lnTo>
                    <a:pt x="2213" y="4"/>
                  </a:lnTo>
                  <a:lnTo>
                    <a:pt x="2338" y="16"/>
                  </a:lnTo>
                  <a:lnTo>
                    <a:pt x="2458" y="35"/>
                  </a:lnTo>
                  <a:lnTo>
                    <a:pt x="2577" y="60"/>
                  </a:lnTo>
                  <a:lnTo>
                    <a:pt x="2694" y="93"/>
                  </a:lnTo>
                  <a:lnTo>
                    <a:pt x="2807" y="132"/>
                  </a:lnTo>
                  <a:lnTo>
                    <a:pt x="2916" y="178"/>
                  </a:lnTo>
                  <a:lnTo>
                    <a:pt x="3023" y="229"/>
                  </a:lnTo>
                  <a:lnTo>
                    <a:pt x="3127" y="286"/>
                  </a:lnTo>
                  <a:lnTo>
                    <a:pt x="3227" y="349"/>
                  </a:lnTo>
                  <a:lnTo>
                    <a:pt x="3323" y="417"/>
                  </a:lnTo>
                  <a:lnTo>
                    <a:pt x="3415" y="490"/>
                  </a:lnTo>
                  <a:lnTo>
                    <a:pt x="3502" y="568"/>
                  </a:lnTo>
                  <a:lnTo>
                    <a:pt x="3585" y="651"/>
                  </a:lnTo>
                  <a:lnTo>
                    <a:pt x="3663" y="738"/>
                  </a:lnTo>
                  <a:lnTo>
                    <a:pt x="3736" y="830"/>
                  </a:lnTo>
                  <a:lnTo>
                    <a:pt x="3803" y="925"/>
                  </a:lnTo>
                  <a:lnTo>
                    <a:pt x="3866" y="1026"/>
                  </a:lnTo>
                  <a:lnTo>
                    <a:pt x="3923" y="1129"/>
                  </a:lnTo>
                  <a:lnTo>
                    <a:pt x="3975" y="1236"/>
                  </a:lnTo>
                  <a:lnTo>
                    <a:pt x="4019" y="1346"/>
                  </a:lnTo>
                  <a:lnTo>
                    <a:pt x="4058" y="1459"/>
                  </a:lnTo>
                  <a:lnTo>
                    <a:pt x="4090" y="1576"/>
                  </a:lnTo>
                  <a:lnTo>
                    <a:pt x="4116" y="1695"/>
                  </a:lnTo>
                  <a:lnTo>
                    <a:pt x="4134" y="1816"/>
                  </a:lnTo>
                  <a:lnTo>
                    <a:pt x="4147" y="1940"/>
                  </a:lnTo>
                  <a:lnTo>
                    <a:pt x="4152" y="1940"/>
                  </a:lnTo>
                  <a:lnTo>
                    <a:pt x="4152" y="2215"/>
                  </a:lnTo>
                  <a:lnTo>
                    <a:pt x="4147" y="2215"/>
                  </a:lnTo>
                  <a:lnTo>
                    <a:pt x="4134" y="2339"/>
                  </a:lnTo>
                  <a:lnTo>
                    <a:pt x="4116" y="2460"/>
                  </a:lnTo>
                  <a:lnTo>
                    <a:pt x="4090" y="2579"/>
                  </a:lnTo>
                  <a:lnTo>
                    <a:pt x="4058" y="2696"/>
                  </a:lnTo>
                  <a:lnTo>
                    <a:pt x="4019" y="2809"/>
                  </a:lnTo>
                  <a:lnTo>
                    <a:pt x="3975" y="2919"/>
                  </a:lnTo>
                  <a:lnTo>
                    <a:pt x="3923" y="3026"/>
                  </a:lnTo>
                  <a:lnTo>
                    <a:pt x="3866" y="3129"/>
                  </a:lnTo>
                  <a:lnTo>
                    <a:pt x="3803" y="3230"/>
                  </a:lnTo>
                  <a:lnTo>
                    <a:pt x="3736" y="3325"/>
                  </a:lnTo>
                  <a:lnTo>
                    <a:pt x="3663" y="3417"/>
                  </a:lnTo>
                  <a:lnTo>
                    <a:pt x="3585" y="3504"/>
                  </a:lnTo>
                  <a:lnTo>
                    <a:pt x="3502" y="3587"/>
                  </a:lnTo>
                  <a:lnTo>
                    <a:pt x="3415" y="3665"/>
                  </a:lnTo>
                  <a:lnTo>
                    <a:pt x="3323" y="3738"/>
                  </a:lnTo>
                  <a:lnTo>
                    <a:pt x="3227" y="3806"/>
                  </a:lnTo>
                  <a:lnTo>
                    <a:pt x="3127" y="3869"/>
                  </a:lnTo>
                  <a:lnTo>
                    <a:pt x="3023" y="3926"/>
                  </a:lnTo>
                  <a:lnTo>
                    <a:pt x="2916" y="3977"/>
                  </a:lnTo>
                  <a:lnTo>
                    <a:pt x="2807" y="4022"/>
                  </a:lnTo>
                  <a:lnTo>
                    <a:pt x="2694" y="4061"/>
                  </a:lnTo>
                  <a:lnTo>
                    <a:pt x="2577" y="4093"/>
                  </a:lnTo>
                  <a:lnTo>
                    <a:pt x="2458" y="4118"/>
                  </a:lnTo>
                  <a:lnTo>
                    <a:pt x="2338" y="4137"/>
                  </a:lnTo>
                  <a:lnTo>
                    <a:pt x="2213" y="4150"/>
                  </a:lnTo>
                  <a:lnTo>
                    <a:pt x="2213" y="4155"/>
                  </a:lnTo>
                  <a:lnTo>
                    <a:pt x="1939" y="4155"/>
                  </a:lnTo>
                  <a:lnTo>
                    <a:pt x="1939" y="4150"/>
                  </a:lnTo>
                  <a:lnTo>
                    <a:pt x="1814" y="4137"/>
                  </a:lnTo>
                  <a:lnTo>
                    <a:pt x="1694" y="4118"/>
                  </a:lnTo>
                  <a:lnTo>
                    <a:pt x="1575" y="4093"/>
                  </a:lnTo>
                  <a:lnTo>
                    <a:pt x="1458" y="4061"/>
                  </a:lnTo>
                  <a:lnTo>
                    <a:pt x="1345" y="4022"/>
                  </a:lnTo>
                  <a:lnTo>
                    <a:pt x="1236" y="3977"/>
                  </a:lnTo>
                  <a:lnTo>
                    <a:pt x="1129" y="3926"/>
                  </a:lnTo>
                  <a:lnTo>
                    <a:pt x="1025" y="3869"/>
                  </a:lnTo>
                  <a:lnTo>
                    <a:pt x="925" y="3806"/>
                  </a:lnTo>
                  <a:lnTo>
                    <a:pt x="829" y="3738"/>
                  </a:lnTo>
                  <a:lnTo>
                    <a:pt x="737" y="3665"/>
                  </a:lnTo>
                  <a:lnTo>
                    <a:pt x="650" y="3587"/>
                  </a:lnTo>
                  <a:lnTo>
                    <a:pt x="567" y="3504"/>
                  </a:lnTo>
                  <a:lnTo>
                    <a:pt x="489" y="3417"/>
                  </a:lnTo>
                  <a:lnTo>
                    <a:pt x="416" y="3325"/>
                  </a:lnTo>
                  <a:lnTo>
                    <a:pt x="349" y="3230"/>
                  </a:lnTo>
                  <a:lnTo>
                    <a:pt x="286" y="3129"/>
                  </a:lnTo>
                  <a:lnTo>
                    <a:pt x="229" y="3026"/>
                  </a:lnTo>
                  <a:lnTo>
                    <a:pt x="177" y="2919"/>
                  </a:lnTo>
                  <a:lnTo>
                    <a:pt x="132" y="2809"/>
                  </a:lnTo>
                  <a:lnTo>
                    <a:pt x="93" y="2696"/>
                  </a:lnTo>
                  <a:lnTo>
                    <a:pt x="60" y="2579"/>
                  </a:lnTo>
                  <a:lnTo>
                    <a:pt x="35" y="2460"/>
                  </a:lnTo>
                  <a:lnTo>
                    <a:pt x="16" y="2339"/>
                  </a:lnTo>
                  <a:lnTo>
                    <a:pt x="4" y="2215"/>
                  </a:lnTo>
                  <a:lnTo>
                    <a:pt x="0" y="2215"/>
                  </a:lnTo>
                  <a:lnTo>
                    <a:pt x="0" y="1940"/>
                  </a:lnTo>
                  <a:lnTo>
                    <a:pt x="4" y="1940"/>
                  </a:lnTo>
                  <a:lnTo>
                    <a:pt x="16" y="1816"/>
                  </a:lnTo>
                  <a:lnTo>
                    <a:pt x="35" y="1695"/>
                  </a:lnTo>
                  <a:lnTo>
                    <a:pt x="60" y="1576"/>
                  </a:lnTo>
                  <a:lnTo>
                    <a:pt x="93" y="1459"/>
                  </a:lnTo>
                  <a:lnTo>
                    <a:pt x="132" y="1346"/>
                  </a:lnTo>
                  <a:lnTo>
                    <a:pt x="177" y="1236"/>
                  </a:lnTo>
                  <a:lnTo>
                    <a:pt x="229" y="1129"/>
                  </a:lnTo>
                  <a:lnTo>
                    <a:pt x="286" y="1026"/>
                  </a:lnTo>
                  <a:lnTo>
                    <a:pt x="349" y="925"/>
                  </a:lnTo>
                  <a:lnTo>
                    <a:pt x="416" y="830"/>
                  </a:lnTo>
                  <a:lnTo>
                    <a:pt x="489" y="738"/>
                  </a:lnTo>
                  <a:lnTo>
                    <a:pt x="567" y="651"/>
                  </a:lnTo>
                  <a:lnTo>
                    <a:pt x="650" y="568"/>
                  </a:lnTo>
                  <a:lnTo>
                    <a:pt x="737" y="490"/>
                  </a:lnTo>
                  <a:lnTo>
                    <a:pt x="829" y="417"/>
                  </a:lnTo>
                  <a:lnTo>
                    <a:pt x="925" y="349"/>
                  </a:lnTo>
                  <a:lnTo>
                    <a:pt x="1025" y="286"/>
                  </a:lnTo>
                  <a:lnTo>
                    <a:pt x="1129" y="229"/>
                  </a:lnTo>
                  <a:lnTo>
                    <a:pt x="1236" y="178"/>
                  </a:lnTo>
                  <a:lnTo>
                    <a:pt x="1345" y="132"/>
                  </a:lnTo>
                  <a:lnTo>
                    <a:pt x="1458" y="93"/>
                  </a:lnTo>
                  <a:lnTo>
                    <a:pt x="1575" y="60"/>
                  </a:lnTo>
                  <a:lnTo>
                    <a:pt x="1694" y="35"/>
                  </a:lnTo>
                  <a:lnTo>
                    <a:pt x="1814" y="16"/>
                  </a:lnTo>
                  <a:lnTo>
                    <a:pt x="1939" y="4"/>
                  </a:lnTo>
                  <a:lnTo>
                    <a:pt x="193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197" name="Group 196"/>
          <p:cNvGrpSpPr/>
          <p:nvPr/>
        </p:nvGrpSpPr>
        <p:grpSpPr>
          <a:xfrm>
            <a:off x="10095774" y="5791572"/>
            <a:ext cx="900000" cy="900000"/>
            <a:chOff x="10095774" y="5791572"/>
            <a:chExt cx="900000" cy="900000"/>
          </a:xfrm>
        </p:grpSpPr>
        <p:sp>
          <p:nvSpPr>
            <p:cNvPr id="198" name="Rounded Rectangle 197"/>
            <p:cNvSpPr/>
            <p:nvPr/>
          </p:nvSpPr>
          <p:spPr>
            <a:xfrm>
              <a:off x="10095774" y="5791572"/>
              <a:ext cx="900000" cy="900000"/>
            </a:xfrm>
            <a:prstGeom prst="roundRect">
              <a:avLst>
                <a:gd name="adj" fmla="val 4096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9" name="Freeform 16"/>
            <p:cNvSpPr>
              <a:spLocks noEditPoints="1"/>
            </p:cNvSpPr>
            <p:nvPr/>
          </p:nvSpPr>
          <p:spPr bwMode="auto">
            <a:xfrm>
              <a:off x="10314712" y="6000630"/>
              <a:ext cx="462123" cy="481884"/>
            </a:xfrm>
            <a:custGeom>
              <a:avLst/>
              <a:gdLst>
                <a:gd name="T0" fmla="*/ 1705 w 3650"/>
                <a:gd name="T1" fmla="*/ 350 h 3803"/>
                <a:gd name="T2" fmla="*/ 1284 w 3650"/>
                <a:gd name="T3" fmla="*/ 344 h 3803"/>
                <a:gd name="T4" fmla="*/ 896 w 3650"/>
                <a:gd name="T5" fmla="*/ 657 h 3803"/>
                <a:gd name="T6" fmla="*/ 512 w 3650"/>
                <a:gd name="T7" fmla="*/ 795 h 3803"/>
                <a:gd name="T8" fmla="*/ 227 w 3650"/>
                <a:gd name="T9" fmla="*/ 1190 h 3803"/>
                <a:gd name="T10" fmla="*/ 296 w 3650"/>
                <a:gd name="T11" fmla="*/ 1536 h 3803"/>
                <a:gd name="T12" fmla="*/ 631 w 3650"/>
                <a:gd name="T13" fmla="*/ 1201 h 3803"/>
                <a:gd name="T14" fmla="*/ 1171 w 3650"/>
                <a:gd name="T15" fmla="*/ 1173 h 3803"/>
                <a:gd name="T16" fmla="*/ 1038 w 3650"/>
                <a:gd name="T17" fmla="*/ 1367 h 3803"/>
                <a:gd name="T18" fmla="*/ 600 w 3650"/>
                <a:gd name="T19" fmla="*/ 1466 h 3803"/>
                <a:gd name="T20" fmla="*/ 473 w 3650"/>
                <a:gd name="T21" fmla="*/ 1789 h 3803"/>
                <a:gd name="T22" fmla="*/ 673 w 3650"/>
                <a:gd name="T23" fmla="*/ 2092 h 3803"/>
                <a:gd name="T24" fmla="*/ 1098 w 3650"/>
                <a:gd name="T25" fmla="*/ 2138 h 3803"/>
                <a:gd name="T26" fmla="*/ 1407 w 3650"/>
                <a:gd name="T27" fmla="*/ 2257 h 3803"/>
                <a:gd name="T28" fmla="*/ 1718 w 3650"/>
                <a:gd name="T29" fmla="*/ 2044 h 3803"/>
                <a:gd name="T30" fmla="*/ 1964 w 3650"/>
                <a:gd name="T31" fmla="*/ 1835 h 3803"/>
                <a:gd name="T32" fmla="*/ 2339 w 3650"/>
                <a:gd name="T33" fmla="*/ 1711 h 3803"/>
                <a:gd name="T34" fmla="*/ 2917 w 3650"/>
                <a:gd name="T35" fmla="*/ 1787 h 3803"/>
                <a:gd name="T36" fmla="*/ 2512 w 3650"/>
                <a:gd name="T37" fmla="*/ 1924 h 3803"/>
                <a:gd name="T38" fmla="*/ 2138 w 3650"/>
                <a:gd name="T39" fmla="*/ 1984 h 3803"/>
                <a:gd name="T40" fmla="*/ 1897 w 3650"/>
                <a:gd name="T41" fmla="*/ 2168 h 3803"/>
                <a:gd name="T42" fmla="*/ 1728 w 3650"/>
                <a:gd name="T43" fmla="*/ 2523 h 3803"/>
                <a:gd name="T44" fmla="*/ 2199 w 3650"/>
                <a:gd name="T45" fmla="*/ 3027 h 3803"/>
                <a:gd name="T46" fmla="*/ 2491 w 3650"/>
                <a:gd name="T47" fmla="*/ 3186 h 3803"/>
                <a:gd name="T48" fmla="*/ 2453 w 3650"/>
                <a:gd name="T49" fmla="*/ 2794 h 3803"/>
                <a:gd name="T50" fmla="*/ 2315 w 3650"/>
                <a:gd name="T51" fmla="*/ 2553 h 3803"/>
                <a:gd name="T52" fmla="*/ 2496 w 3650"/>
                <a:gd name="T53" fmla="*/ 2538 h 3803"/>
                <a:gd name="T54" fmla="*/ 2825 w 3650"/>
                <a:gd name="T55" fmla="*/ 2506 h 3803"/>
                <a:gd name="T56" fmla="*/ 3151 w 3650"/>
                <a:gd name="T57" fmla="*/ 2317 h 3803"/>
                <a:gd name="T58" fmla="*/ 3159 w 3650"/>
                <a:gd name="T59" fmla="*/ 1951 h 3803"/>
                <a:gd name="T60" fmla="*/ 3423 w 3650"/>
                <a:gd name="T61" fmla="*/ 1597 h 3803"/>
                <a:gd name="T62" fmla="*/ 3309 w 3650"/>
                <a:gd name="T63" fmla="*/ 1128 h 3803"/>
                <a:gd name="T64" fmla="*/ 3080 w 3650"/>
                <a:gd name="T65" fmla="*/ 793 h 3803"/>
                <a:gd name="T66" fmla="*/ 2739 w 3650"/>
                <a:gd name="T67" fmla="*/ 488 h 3803"/>
                <a:gd name="T68" fmla="*/ 2391 w 3650"/>
                <a:gd name="T69" fmla="*/ 561 h 3803"/>
                <a:gd name="T70" fmla="*/ 2292 w 3650"/>
                <a:gd name="T71" fmla="*/ 895 h 3803"/>
                <a:gd name="T72" fmla="*/ 2140 w 3650"/>
                <a:gd name="T73" fmla="*/ 1159 h 3803"/>
                <a:gd name="T74" fmla="*/ 1876 w 3650"/>
                <a:gd name="T75" fmla="*/ 1017 h 3803"/>
                <a:gd name="T76" fmla="*/ 1490 w 3650"/>
                <a:gd name="T77" fmla="*/ 925 h 3803"/>
                <a:gd name="T78" fmla="*/ 1834 w 3650"/>
                <a:gd name="T79" fmla="*/ 806 h 3803"/>
                <a:gd name="T80" fmla="*/ 2119 w 3650"/>
                <a:gd name="T81" fmla="*/ 589 h 3803"/>
                <a:gd name="T82" fmla="*/ 2307 w 3650"/>
                <a:gd name="T83" fmla="*/ 294 h 3803"/>
                <a:gd name="T84" fmla="*/ 2112 w 3650"/>
                <a:gd name="T85" fmla="*/ 3 h 3803"/>
                <a:gd name="T86" fmla="*/ 2585 w 3650"/>
                <a:gd name="T87" fmla="*/ 258 h 3803"/>
                <a:gd name="T88" fmla="*/ 3074 w 3650"/>
                <a:gd name="T89" fmla="*/ 427 h 3803"/>
                <a:gd name="T90" fmla="*/ 3370 w 3650"/>
                <a:gd name="T91" fmla="*/ 889 h 3803"/>
                <a:gd name="T92" fmla="*/ 3637 w 3650"/>
                <a:gd name="T93" fmla="*/ 1342 h 3803"/>
                <a:gd name="T94" fmla="*/ 3538 w 3650"/>
                <a:gd name="T95" fmla="*/ 1872 h 3803"/>
                <a:gd name="T96" fmla="*/ 3385 w 3650"/>
                <a:gd name="T97" fmla="*/ 2313 h 3803"/>
                <a:gd name="T98" fmla="*/ 3069 w 3650"/>
                <a:gd name="T99" fmla="*/ 2667 h 3803"/>
                <a:gd name="T100" fmla="*/ 2651 w 3650"/>
                <a:gd name="T101" fmla="*/ 2710 h 3803"/>
                <a:gd name="T102" fmla="*/ 2706 w 3650"/>
                <a:gd name="T103" fmla="*/ 3202 h 3803"/>
                <a:gd name="T104" fmla="*/ 2173 w 3650"/>
                <a:gd name="T105" fmla="*/ 3336 h 3803"/>
                <a:gd name="T106" fmla="*/ 1802 w 3650"/>
                <a:gd name="T107" fmla="*/ 2924 h 3803"/>
                <a:gd name="T108" fmla="*/ 1401 w 3650"/>
                <a:gd name="T109" fmla="*/ 2473 h 3803"/>
                <a:gd name="T110" fmla="*/ 987 w 3650"/>
                <a:gd name="T111" fmla="*/ 2382 h 3803"/>
                <a:gd name="T112" fmla="*/ 492 w 3650"/>
                <a:gd name="T113" fmla="*/ 2225 h 3803"/>
                <a:gd name="T114" fmla="*/ 148 w 3650"/>
                <a:gd name="T115" fmla="*/ 1794 h 3803"/>
                <a:gd name="T116" fmla="*/ 5 w 3650"/>
                <a:gd name="T117" fmla="*/ 1242 h 3803"/>
                <a:gd name="T118" fmla="*/ 267 w 3650"/>
                <a:gd name="T119" fmla="*/ 712 h 3803"/>
                <a:gd name="T120" fmla="*/ 781 w 3650"/>
                <a:gd name="T121" fmla="*/ 437 h 3803"/>
                <a:gd name="T122" fmla="*/ 1268 w 3650"/>
                <a:gd name="T123" fmla="*/ 127 h 3803"/>
                <a:gd name="T124" fmla="*/ 1789 w 3650"/>
                <a:gd name="T125" fmla="*/ 47 h 3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50" h="3803">
                  <a:moveTo>
                    <a:pt x="2042" y="215"/>
                  </a:moveTo>
                  <a:lnTo>
                    <a:pt x="1986" y="219"/>
                  </a:lnTo>
                  <a:lnTo>
                    <a:pt x="1933" y="228"/>
                  </a:lnTo>
                  <a:lnTo>
                    <a:pt x="1882" y="243"/>
                  </a:lnTo>
                  <a:lnTo>
                    <a:pt x="1834" y="263"/>
                  </a:lnTo>
                  <a:lnTo>
                    <a:pt x="1788" y="288"/>
                  </a:lnTo>
                  <a:lnTo>
                    <a:pt x="1745" y="316"/>
                  </a:lnTo>
                  <a:lnTo>
                    <a:pt x="1705" y="350"/>
                  </a:lnTo>
                  <a:lnTo>
                    <a:pt x="1669" y="389"/>
                  </a:lnTo>
                  <a:lnTo>
                    <a:pt x="1622" y="368"/>
                  </a:lnTo>
                  <a:lnTo>
                    <a:pt x="1574" y="351"/>
                  </a:lnTo>
                  <a:lnTo>
                    <a:pt x="1523" y="339"/>
                  </a:lnTo>
                  <a:lnTo>
                    <a:pt x="1471" y="331"/>
                  </a:lnTo>
                  <a:lnTo>
                    <a:pt x="1417" y="329"/>
                  </a:lnTo>
                  <a:lnTo>
                    <a:pt x="1350" y="333"/>
                  </a:lnTo>
                  <a:lnTo>
                    <a:pt x="1284" y="344"/>
                  </a:lnTo>
                  <a:lnTo>
                    <a:pt x="1221" y="363"/>
                  </a:lnTo>
                  <a:lnTo>
                    <a:pt x="1163" y="389"/>
                  </a:lnTo>
                  <a:lnTo>
                    <a:pt x="1106" y="420"/>
                  </a:lnTo>
                  <a:lnTo>
                    <a:pt x="1055" y="458"/>
                  </a:lnTo>
                  <a:lnTo>
                    <a:pt x="1007" y="500"/>
                  </a:lnTo>
                  <a:lnTo>
                    <a:pt x="965" y="548"/>
                  </a:lnTo>
                  <a:lnTo>
                    <a:pt x="928" y="601"/>
                  </a:lnTo>
                  <a:lnTo>
                    <a:pt x="896" y="657"/>
                  </a:lnTo>
                  <a:lnTo>
                    <a:pt x="871" y="717"/>
                  </a:lnTo>
                  <a:lnTo>
                    <a:pt x="844" y="713"/>
                  </a:lnTo>
                  <a:lnTo>
                    <a:pt x="817" y="711"/>
                  </a:lnTo>
                  <a:lnTo>
                    <a:pt x="751" y="715"/>
                  </a:lnTo>
                  <a:lnTo>
                    <a:pt x="687" y="726"/>
                  </a:lnTo>
                  <a:lnTo>
                    <a:pt x="626" y="742"/>
                  </a:lnTo>
                  <a:lnTo>
                    <a:pt x="567" y="766"/>
                  </a:lnTo>
                  <a:lnTo>
                    <a:pt x="512" y="795"/>
                  </a:lnTo>
                  <a:lnTo>
                    <a:pt x="460" y="828"/>
                  </a:lnTo>
                  <a:lnTo>
                    <a:pt x="412" y="868"/>
                  </a:lnTo>
                  <a:lnTo>
                    <a:pt x="369" y="912"/>
                  </a:lnTo>
                  <a:lnTo>
                    <a:pt x="329" y="961"/>
                  </a:lnTo>
                  <a:lnTo>
                    <a:pt x="296" y="1014"/>
                  </a:lnTo>
                  <a:lnTo>
                    <a:pt x="267" y="1069"/>
                  </a:lnTo>
                  <a:lnTo>
                    <a:pt x="244" y="1129"/>
                  </a:lnTo>
                  <a:lnTo>
                    <a:pt x="227" y="1190"/>
                  </a:lnTo>
                  <a:lnTo>
                    <a:pt x="216" y="1254"/>
                  </a:lnTo>
                  <a:lnTo>
                    <a:pt x="214" y="1322"/>
                  </a:lnTo>
                  <a:lnTo>
                    <a:pt x="216" y="1379"/>
                  </a:lnTo>
                  <a:lnTo>
                    <a:pt x="224" y="1436"/>
                  </a:lnTo>
                  <a:lnTo>
                    <a:pt x="237" y="1491"/>
                  </a:lnTo>
                  <a:lnTo>
                    <a:pt x="256" y="1542"/>
                  </a:lnTo>
                  <a:lnTo>
                    <a:pt x="278" y="1592"/>
                  </a:lnTo>
                  <a:lnTo>
                    <a:pt x="296" y="1536"/>
                  </a:lnTo>
                  <a:lnTo>
                    <a:pt x="319" y="1482"/>
                  </a:lnTo>
                  <a:lnTo>
                    <a:pt x="348" y="1431"/>
                  </a:lnTo>
                  <a:lnTo>
                    <a:pt x="382" y="1383"/>
                  </a:lnTo>
                  <a:lnTo>
                    <a:pt x="423" y="1338"/>
                  </a:lnTo>
                  <a:lnTo>
                    <a:pt x="469" y="1297"/>
                  </a:lnTo>
                  <a:lnTo>
                    <a:pt x="520" y="1260"/>
                  </a:lnTo>
                  <a:lnTo>
                    <a:pt x="574" y="1229"/>
                  </a:lnTo>
                  <a:lnTo>
                    <a:pt x="631" y="1201"/>
                  </a:lnTo>
                  <a:lnTo>
                    <a:pt x="693" y="1180"/>
                  </a:lnTo>
                  <a:lnTo>
                    <a:pt x="756" y="1164"/>
                  </a:lnTo>
                  <a:lnTo>
                    <a:pt x="822" y="1153"/>
                  </a:lnTo>
                  <a:lnTo>
                    <a:pt x="888" y="1146"/>
                  </a:lnTo>
                  <a:lnTo>
                    <a:pt x="958" y="1145"/>
                  </a:lnTo>
                  <a:lnTo>
                    <a:pt x="1028" y="1149"/>
                  </a:lnTo>
                  <a:lnTo>
                    <a:pt x="1099" y="1158"/>
                  </a:lnTo>
                  <a:lnTo>
                    <a:pt x="1171" y="1173"/>
                  </a:lnTo>
                  <a:lnTo>
                    <a:pt x="1242" y="1191"/>
                  </a:lnTo>
                  <a:lnTo>
                    <a:pt x="1314" y="1216"/>
                  </a:lnTo>
                  <a:lnTo>
                    <a:pt x="1385" y="1247"/>
                  </a:lnTo>
                  <a:lnTo>
                    <a:pt x="1296" y="1443"/>
                  </a:lnTo>
                  <a:lnTo>
                    <a:pt x="1231" y="1416"/>
                  </a:lnTo>
                  <a:lnTo>
                    <a:pt x="1167" y="1394"/>
                  </a:lnTo>
                  <a:lnTo>
                    <a:pt x="1102" y="1378"/>
                  </a:lnTo>
                  <a:lnTo>
                    <a:pt x="1038" y="1367"/>
                  </a:lnTo>
                  <a:lnTo>
                    <a:pt x="975" y="1360"/>
                  </a:lnTo>
                  <a:lnTo>
                    <a:pt x="914" y="1359"/>
                  </a:lnTo>
                  <a:lnTo>
                    <a:pt x="855" y="1364"/>
                  </a:lnTo>
                  <a:lnTo>
                    <a:pt x="797" y="1374"/>
                  </a:lnTo>
                  <a:lnTo>
                    <a:pt x="742" y="1389"/>
                  </a:lnTo>
                  <a:lnTo>
                    <a:pt x="692" y="1409"/>
                  </a:lnTo>
                  <a:lnTo>
                    <a:pt x="645" y="1434"/>
                  </a:lnTo>
                  <a:lnTo>
                    <a:pt x="600" y="1466"/>
                  </a:lnTo>
                  <a:lnTo>
                    <a:pt x="567" y="1497"/>
                  </a:lnTo>
                  <a:lnTo>
                    <a:pt x="537" y="1531"/>
                  </a:lnTo>
                  <a:lnTo>
                    <a:pt x="513" y="1567"/>
                  </a:lnTo>
                  <a:lnTo>
                    <a:pt x="495" y="1607"/>
                  </a:lnTo>
                  <a:lnTo>
                    <a:pt x="481" y="1648"/>
                  </a:lnTo>
                  <a:lnTo>
                    <a:pt x="474" y="1693"/>
                  </a:lnTo>
                  <a:lnTo>
                    <a:pt x="470" y="1740"/>
                  </a:lnTo>
                  <a:lnTo>
                    <a:pt x="473" y="1789"/>
                  </a:lnTo>
                  <a:lnTo>
                    <a:pt x="480" y="1840"/>
                  </a:lnTo>
                  <a:lnTo>
                    <a:pt x="479" y="1840"/>
                  </a:lnTo>
                  <a:lnTo>
                    <a:pt x="500" y="1891"/>
                  </a:lnTo>
                  <a:lnTo>
                    <a:pt x="526" y="1939"/>
                  </a:lnTo>
                  <a:lnTo>
                    <a:pt x="555" y="1983"/>
                  </a:lnTo>
                  <a:lnTo>
                    <a:pt x="591" y="2023"/>
                  </a:lnTo>
                  <a:lnTo>
                    <a:pt x="630" y="2059"/>
                  </a:lnTo>
                  <a:lnTo>
                    <a:pt x="673" y="2092"/>
                  </a:lnTo>
                  <a:lnTo>
                    <a:pt x="720" y="2118"/>
                  </a:lnTo>
                  <a:lnTo>
                    <a:pt x="770" y="2139"/>
                  </a:lnTo>
                  <a:lnTo>
                    <a:pt x="822" y="2155"/>
                  </a:lnTo>
                  <a:lnTo>
                    <a:pt x="876" y="2165"/>
                  </a:lnTo>
                  <a:lnTo>
                    <a:pt x="933" y="2168"/>
                  </a:lnTo>
                  <a:lnTo>
                    <a:pt x="990" y="2164"/>
                  </a:lnTo>
                  <a:lnTo>
                    <a:pt x="1046" y="2154"/>
                  </a:lnTo>
                  <a:lnTo>
                    <a:pt x="1098" y="2138"/>
                  </a:lnTo>
                  <a:lnTo>
                    <a:pt x="1127" y="2168"/>
                  </a:lnTo>
                  <a:lnTo>
                    <a:pt x="1159" y="2194"/>
                  </a:lnTo>
                  <a:lnTo>
                    <a:pt x="1195" y="2217"/>
                  </a:lnTo>
                  <a:lnTo>
                    <a:pt x="1234" y="2235"/>
                  </a:lnTo>
                  <a:lnTo>
                    <a:pt x="1275" y="2249"/>
                  </a:lnTo>
                  <a:lnTo>
                    <a:pt x="1317" y="2258"/>
                  </a:lnTo>
                  <a:lnTo>
                    <a:pt x="1361" y="2260"/>
                  </a:lnTo>
                  <a:lnTo>
                    <a:pt x="1407" y="2257"/>
                  </a:lnTo>
                  <a:lnTo>
                    <a:pt x="1450" y="2248"/>
                  </a:lnTo>
                  <a:lnTo>
                    <a:pt x="1492" y="2233"/>
                  </a:lnTo>
                  <a:lnTo>
                    <a:pt x="1531" y="2214"/>
                  </a:lnTo>
                  <a:lnTo>
                    <a:pt x="1567" y="2189"/>
                  </a:lnTo>
                  <a:lnTo>
                    <a:pt x="1607" y="2154"/>
                  </a:lnTo>
                  <a:lnTo>
                    <a:pt x="1650" y="2114"/>
                  </a:lnTo>
                  <a:lnTo>
                    <a:pt x="1693" y="2070"/>
                  </a:lnTo>
                  <a:lnTo>
                    <a:pt x="1718" y="2044"/>
                  </a:lnTo>
                  <a:lnTo>
                    <a:pt x="1745" y="2018"/>
                  </a:lnTo>
                  <a:lnTo>
                    <a:pt x="1771" y="1990"/>
                  </a:lnTo>
                  <a:lnTo>
                    <a:pt x="1799" y="1964"/>
                  </a:lnTo>
                  <a:lnTo>
                    <a:pt x="1829" y="1936"/>
                  </a:lnTo>
                  <a:lnTo>
                    <a:pt x="1860" y="1910"/>
                  </a:lnTo>
                  <a:lnTo>
                    <a:pt x="1893" y="1884"/>
                  </a:lnTo>
                  <a:lnTo>
                    <a:pt x="1927" y="1859"/>
                  </a:lnTo>
                  <a:lnTo>
                    <a:pt x="1964" y="1835"/>
                  </a:lnTo>
                  <a:lnTo>
                    <a:pt x="2002" y="1812"/>
                  </a:lnTo>
                  <a:lnTo>
                    <a:pt x="2042" y="1792"/>
                  </a:lnTo>
                  <a:lnTo>
                    <a:pt x="2085" y="1772"/>
                  </a:lnTo>
                  <a:lnTo>
                    <a:pt x="2130" y="1756"/>
                  </a:lnTo>
                  <a:lnTo>
                    <a:pt x="2178" y="1741"/>
                  </a:lnTo>
                  <a:lnTo>
                    <a:pt x="2229" y="1728"/>
                  </a:lnTo>
                  <a:lnTo>
                    <a:pt x="2282" y="1718"/>
                  </a:lnTo>
                  <a:lnTo>
                    <a:pt x="2339" y="1711"/>
                  </a:lnTo>
                  <a:lnTo>
                    <a:pt x="2398" y="1707"/>
                  </a:lnTo>
                  <a:lnTo>
                    <a:pt x="2461" y="1707"/>
                  </a:lnTo>
                  <a:lnTo>
                    <a:pt x="2528" y="1710"/>
                  </a:lnTo>
                  <a:lnTo>
                    <a:pt x="2598" y="1717"/>
                  </a:lnTo>
                  <a:lnTo>
                    <a:pt x="2672" y="1727"/>
                  </a:lnTo>
                  <a:lnTo>
                    <a:pt x="2750" y="1742"/>
                  </a:lnTo>
                  <a:lnTo>
                    <a:pt x="2831" y="1762"/>
                  </a:lnTo>
                  <a:lnTo>
                    <a:pt x="2917" y="1787"/>
                  </a:lnTo>
                  <a:lnTo>
                    <a:pt x="3007" y="1816"/>
                  </a:lnTo>
                  <a:lnTo>
                    <a:pt x="2939" y="2020"/>
                  </a:lnTo>
                  <a:lnTo>
                    <a:pt x="2856" y="1993"/>
                  </a:lnTo>
                  <a:lnTo>
                    <a:pt x="2779" y="1971"/>
                  </a:lnTo>
                  <a:lnTo>
                    <a:pt x="2706" y="1953"/>
                  </a:lnTo>
                  <a:lnTo>
                    <a:pt x="2637" y="1939"/>
                  </a:lnTo>
                  <a:lnTo>
                    <a:pt x="2573" y="1929"/>
                  </a:lnTo>
                  <a:lnTo>
                    <a:pt x="2512" y="1924"/>
                  </a:lnTo>
                  <a:lnTo>
                    <a:pt x="2454" y="1920"/>
                  </a:lnTo>
                  <a:lnTo>
                    <a:pt x="2401" y="1921"/>
                  </a:lnTo>
                  <a:lnTo>
                    <a:pt x="2350" y="1925"/>
                  </a:lnTo>
                  <a:lnTo>
                    <a:pt x="2303" y="1931"/>
                  </a:lnTo>
                  <a:lnTo>
                    <a:pt x="2257" y="1941"/>
                  </a:lnTo>
                  <a:lnTo>
                    <a:pt x="2215" y="1954"/>
                  </a:lnTo>
                  <a:lnTo>
                    <a:pt x="2176" y="1968"/>
                  </a:lnTo>
                  <a:lnTo>
                    <a:pt x="2138" y="1984"/>
                  </a:lnTo>
                  <a:lnTo>
                    <a:pt x="2104" y="2003"/>
                  </a:lnTo>
                  <a:lnTo>
                    <a:pt x="2070" y="2023"/>
                  </a:lnTo>
                  <a:lnTo>
                    <a:pt x="2038" y="2044"/>
                  </a:lnTo>
                  <a:lnTo>
                    <a:pt x="2007" y="2066"/>
                  </a:lnTo>
                  <a:lnTo>
                    <a:pt x="1979" y="2090"/>
                  </a:lnTo>
                  <a:lnTo>
                    <a:pt x="1950" y="2115"/>
                  </a:lnTo>
                  <a:lnTo>
                    <a:pt x="1923" y="2142"/>
                  </a:lnTo>
                  <a:lnTo>
                    <a:pt x="1897" y="2168"/>
                  </a:lnTo>
                  <a:lnTo>
                    <a:pt x="1871" y="2194"/>
                  </a:lnTo>
                  <a:lnTo>
                    <a:pt x="1845" y="2220"/>
                  </a:lnTo>
                  <a:lnTo>
                    <a:pt x="1797" y="2269"/>
                  </a:lnTo>
                  <a:lnTo>
                    <a:pt x="1749" y="2316"/>
                  </a:lnTo>
                  <a:lnTo>
                    <a:pt x="1698" y="2359"/>
                  </a:lnTo>
                  <a:lnTo>
                    <a:pt x="1645" y="2397"/>
                  </a:lnTo>
                  <a:lnTo>
                    <a:pt x="1683" y="2460"/>
                  </a:lnTo>
                  <a:lnTo>
                    <a:pt x="1728" y="2523"/>
                  </a:lnTo>
                  <a:lnTo>
                    <a:pt x="1779" y="2586"/>
                  </a:lnTo>
                  <a:lnTo>
                    <a:pt x="1834" y="2649"/>
                  </a:lnTo>
                  <a:lnTo>
                    <a:pt x="1893" y="2711"/>
                  </a:lnTo>
                  <a:lnTo>
                    <a:pt x="1954" y="2774"/>
                  </a:lnTo>
                  <a:lnTo>
                    <a:pt x="2017" y="2838"/>
                  </a:lnTo>
                  <a:lnTo>
                    <a:pt x="2079" y="2900"/>
                  </a:lnTo>
                  <a:lnTo>
                    <a:pt x="2141" y="2963"/>
                  </a:lnTo>
                  <a:lnTo>
                    <a:pt x="2199" y="3027"/>
                  </a:lnTo>
                  <a:lnTo>
                    <a:pt x="2255" y="3089"/>
                  </a:lnTo>
                  <a:lnTo>
                    <a:pt x="2305" y="3153"/>
                  </a:lnTo>
                  <a:lnTo>
                    <a:pt x="2351" y="3217"/>
                  </a:lnTo>
                  <a:lnTo>
                    <a:pt x="2390" y="3281"/>
                  </a:lnTo>
                  <a:lnTo>
                    <a:pt x="2421" y="3345"/>
                  </a:lnTo>
                  <a:lnTo>
                    <a:pt x="2450" y="3292"/>
                  </a:lnTo>
                  <a:lnTo>
                    <a:pt x="2474" y="3239"/>
                  </a:lnTo>
                  <a:lnTo>
                    <a:pt x="2491" y="3186"/>
                  </a:lnTo>
                  <a:lnTo>
                    <a:pt x="2501" y="3133"/>
                  </a:lnTo>
                  <a:lnTo>
                    <a:pt x="2506" y="3080"/>
                  </a:lnTo>
                  <a:lnTo>
                    <a:pt x="2506" y="3029"/>
                  </a:lnTo>
                  <a:lnTo>
                    <a:pt x="2502" y="2979"/>
                  </a:lnTo>
                  <a:lnTo>
                    <a:pt x="2494" y="2930"/>
                  </a:lnTo>
                  <a:lnTo>
                    <a:pt x="2482" y="2883"/>
                  </a:lnTo>
                  <a:lnTo>
                    <a:pt x="2469" y="2836"/>
                  </a:lnTo>
                  <a:lnTo>
                    <a:pt x="2453" y="2794"/>
                  </a:lnTo>
                  <a:lnTo>
                    <a:pt x="2435" y="2752"/>
                  </a:lnTo>
                  <a:lnTo>
                    <a:pt x="2417" y="2714"/>
                  </a:lnTo>
                  <a:lnTo>
                    <a:pt x="2397" y="2679"/>
                  </a:lnTo>
                  <a:lnTo>
                    <a:pt x="2379" y="2646"/>
                  </a:lnTo>
                  <a:lnTo>
                    <a:pt x="2360" y="2617"/>
                  </a:lnTo>
                  <a:lnTo>
                    <a:pt x="2344" y="2592"/>
                  </a:lnTo>
                  <a:lnTo>
                    <a:pt x="2328" y="2571"/>
                  </a:lnTo>
                  <a:lnTo>
                    <a:pt x="2315" y="2553"/>
                  </a:lnTo>
                  <a:lnTo>
                    <a:pt x="2305" y="2541"/>
                  </a:lnTo>
                  <a:lnTo>
                    <a:pt x="2299" y="2533"/>
                  </a:lnTo>
                  <a:lnTo>
                    <a:pt x="2297" y="2531"/>
                  </a:lnTo>
                  <a:lnTo>
                    <a:pt x="2333" y="2541"/>
                  </a:lnTo>
                  <a:lnTo>
                    <a:pt x="2369" y="2547"/>
                  </a:lnTo>
                  <a:lnTo>
                    <a:pt x="2407" y="2550"/>
                  </a:lnTo>
                  <a:lnTo>
                    <a:pt x="2452" y="2547"/>
                  </a:lnTo>
                  <a:lnTo>
                    <a:pt x="2496" y="2538"/>
                  </a:lnTo>
                  <a:lnTo>
                    <a:pt x="2537" y="2525"/>
                  </a:lnTo>
                  <a:lnTo>
                    <a:pt x="2577" y="2507"/>
                  </a:lnTo>
                  <a:lnTo>
                    <a:pt x="2614" y="2485"/>
                  </a:lnTo>
                  <a:lnTo>
                    <a:pt x="2648" y="2458"/>
                  </a:lnTo>
                  <a:lnTo>
                    <a:pt x="2689" y="2478"/>
                  </a:lnTo>
                  <a:lnTo>
                    <a:pt x="2732" y="2493"/>
                  </a:lnTo>
                  <a:lnTo>
                    <a:pt x="2778" y="2502"/>
                  </a:lnTo>
                  <a:lnTo>
                    <a:pt x="2825" y="2506"/>
                  </a:lnTo>
                  <a:lnTo>
                    <a:pt x="2877" y="2502"/>
                  </a:lnTo>
                  <a:lnTo>
                    <a:pt x="2926" y="2492"/>
                  </a:lnTo>
                  <a:lnTo>
                    <a:pt x="2973" y="2476"/>
                  </a:lnTo>
                  <a:lnTo>
                    <a:pt x="3016" y="2455"/>
                  </a:lnTo>
                  <a:lnTo>
                    <a:pt x="3055" y="2427"/>
                  </a:lnTo>
                  <a:lnTo>
                    <a:pt x="3091" y="2394"/>
                  </a:lnTo>
                  <a:lnTo>
                    <a:pt x="3124" y="2358"/>
                  </a:lnTo>
                  <a:lnTo>
                    <a:pt x="3151" y="2317"/>
                  </a:lnTo>
                  <a:lnTo>
                    <a:pt x="3173" y="2273"/>
                  </a:lnTo>
                  <a:lnTo>
                    <a:pt x="3189" y="2227"/>
                  </a:lnTo>
                  <a:lnTo>
                    <a:pt x="3199" y="2177"/>
                  </a:lnTo>
                  <a:lnTo>
                    <a:pt x="3203" y="2125"/>
                  </a:lnTo>
                  <a:lnTo>
                    <a:pt x="3199" y="2079"/>
                  </a:lnTo>
                  <a:lnTo>
                    <a:pt x="3190" y="2034"/>
                  </a:lnTo>
                  <a:lnTo>
                    <a:pt x="3177" y="1991"/>
                  </a:lnTo>
                  <a:lnTo>
                    <a:pt x="3159" y="1951"/>
                  </a:lnTo>
                  <a:lnTo>
                    <a:pt x="3206" y="1921"/>
                  </a:lnTo>
                  <a:lnTo>
                    <a:pt x="3251" y="1886"/>
                  </a:lnTo>
                  <a:lnTo>
                    <a:pt x="3291" y="1846"/>
                  </a:lnTo>
                  <a:lnTo>
                    <a:pt x="3328" y="1804"/>
                  </a:lnTo>
                  <a:lnTo>
                    <a:pt x="3359" y="1756"/>
                  </a:lnTo>
                  <a:lnTo>
                    <a:pt x="3386" y="1706"/>
                  </a:lnTo>
                  <a:lnTo>
                    <a:pt x="3407" y="1653"/>
                  </a:lnTo>
                  <a:lnTo>
                    <a:pt x="3423" y="1597"/>
                  </a:lnTo>
                  <a:lnTo>
                    <a:pt x="3433" y="1538"/>
                  </a:lnTo>
                  <a:lnTo>
                    <a:pt x="3435" y="1478"/>
                  </a:lnTo>
                  <a:lnTo>
                    <a:pt x="3432" y="1413"/>
                  </a:lnTo>
                  <a:lnTo>
                    <a:pt x="3421" y="1349"/>
                  </a:lnTo>
                  <a:lnTo>
                    <a:pt x="3402" y="1288"/>
                  </a:lnTo>
                  <a:lnTo>
                    <a:pt x="3377" y="1232"/>
                  </a:lnTo>
                  <a:lnTo>
                    <a:pt x="3345" y="1178"/>
                  </a:lnTo>
                  <a:lnTo>
                    <a:pt x="3309" y="1128"/>
                  </a:lnTo>
                  <a:lnTo>
                    <a:pt x="3266" y="1083"/>
                  </a:lnTo>
                  <a:lnTo>
                    <a:pt x="3219" y="1044"/>
                  </a:lnTo>
                  <a:lnTo>
                    <a:pt x="3168" y="1009"/>
                  </a:lnTo>
                  <a:lnTo>
                    <a:pt x="3112" y="981"/>
                  </a:lnTo>
                  <a:lnTo>
                    <a:pt x="3114" y="976"/>
                  </a:lnTo>
                  <a:lnTo>
                    <a:pt x="3110" y="912"/>
                  </a:lnTo>
                  <a:lnTo>
                    <a:pt x="3099" y="852"/>
                  </a:lnTo>
                  <a:lnTo>
                    <a:pt x="3080" y="793"/>
                  </a:lnTo>
                  <a:lnTo>
                    <a:pt x="3055" y="740"/>
                  </a:lnTo>
                  <a:lnTo>
                    <a:pt x="3025" y="688"/>
                  </a:lnTo>
                  <a:lnTo>
                    <a:pt x="2987" y="642"/>
                  </a:lnTo>
                  <a:lnTo>
                    <a:pt x="2947" y="599"/>
                  </a:lnTo>
                  <a:lnTo>
                    <a:pt x="2901" y="563"/>
                  </a:lnTo>
                  <a:lnTo>
                    <a:pt x="2850" y="532"/>
                  </a:lnTo>
                  <a:lnTo>
                    <a:pt x="2796" y="507"/>
                  </a:lnTo>
                  <a:lnTo>
                    <a:pt x="2739" y="488"/>
                  </a:lnTo>
                  <a:lnTo>
                    <a:pt x="2678" y="477"/>
                  </a:lnTo>
                  <a:lnTo>
                    <a:pt x="2616" y="473"/>
                  </a:lnTo>
                  <a:lnTo>
                    <a:pt x="2578" y="474"/>
                  </a:lnTo>
                  <a:lnTo>
                    <a:pt x="2539" y="480"/>
                  </a:lnTo>
                  <a:lnTo>
                    <a:pt x="2504" y="489"/>
                  </a:lnTo>
                  <a:lnTo>
                    <a:pt x="2461" y="510"/>
                  </a:lnTo>
                  <a:lnTo>
                    <a:pt x="2424" y="534"/>
                  </a:lnTo>
                  <a:lnTo>
                    <a:pt x="2391" y="561"/>
                  </a:lnTo>
                  <a:lnTo>
                    <a:pt x="2362" y="591"/>
                  </a:lnTo>
                  <a:lnTo>
                    <a:pt x="2339" y="623"/>
                  </a:lnTo>
                  <a:lnTo>
                    <a:pt x="2320" y="658"/>
                  </a:lnTo>
                  <a:lnTo>
                    <a:pt x="2303" y="703"/>
                  </a:lnTo>
                  <a:lnTo>
                    <a:pt x="2293" y="751"/>
                  </a:lnTo>
                  <a:lnTo>
                    <a:pt x="2288" y="800"/>
                  </a:lnTo>
                  <a:lnTo>
                    <a:pt x="2288" y="847"/>
                  </a:lnTo>
                  <a:lnTo>
                    <a:pt x="2292" y="895"/>
                  </a:lnTo>
                  <a:lnTo>
                    <a:pt x="2299" y="941"/>
                  </a:lnTo>
                  <a:lnTo>
                    <a:pt x="2309" y="985"/>
                  </a:lnTo>
                  <a:lnTo>
                    <a:pt x="2320" y="1025"/>
                  </a:lnTo>
                  <a:lnTo>
                    <a:pt x="2331" y="1061"/>
                  </a:lnTo>
                  <a:lnTo>
                    <a:pt x="2343" y="1093"/>
                  </a:lnTo>
                  <a:lnTo>
                    <a:pt x="2354" y="1119"/>
                  </a:lnTo>
                  <a:lnTo>
                    <a:pt x="2157" y="1203"/>
                  </a:lnTo>
                  <a:lnTo>
                    <a:pt x="2140" y="1159"/>
                  </a:lnTo>
                  <a:lnTo>
                    <a:pt x="2124" y="1110"/>
                  </a:lnTo>
                  <a:lnTo>
                    <a:pt x="2107" y="1055"/>
                  </a:lnTo>
                  <a:lnTo>
                    <a:pt x="2093" y="995"/>
                  </a:lnTo>
                  <a:lnTo>
                    <a:pt x="2081" y="932"/>
                  </a:lnTo>
                  <a:lnTo>
                    <a:pt x="2033" y="960"/>
                  </a:lnTo>
                  <a:lnTo>
                    <a:pt x="1982" y="984"/>
                  </a:lnTo>
                  <a:lnTo>
                    <a:pt x="1930" y="1004"/>
                  </a:lnTo>
                  <a:lnTo>
                    <a:pt x="1876" y="1017"/>
                  </a:lnTo>
                  <a:lnTo>
                    <a:pt x="1825" y="1025"/>
                  </a:lnTo>
                  <a:lnTo>
                    <a:pt x="1776" y="1027"/>
                  </a:lnTo>
                  <a:lnTo>
                    <a:pt x="1723" y="1024"/>
                  </a:lnTo>
                  <a:lnTo>
                    <a:pt x="1672" y="1015"/>
                  </a:lnTo>
                  <a:lnTo>
                    <a:pt x="1624" y="1001"/>
                  </a:lnTo>
                  <a:lnTo>
                    <a:pt x="1577" y="981"/>
                  </a:lnTo>
                  <a:lnTo>
                    <a:pt x="1532" y="956"/>
                  </a:lnTo>
                  <a:lnTo>
                    <a:pt x="1490" y="925"/>
                  </a:lnTo>
                  <a:lnTo>
                    <a:pt x="1626" y="760"/>
                  </a:lnTo>
                  <a:lnTo>
                    <a:pt x="1657" y="781"/>
                  </a:lnTo>
                  <a:lnTo>
                    <a:pt x="1689" y="796"/>
                  </a:lnTo>
                  <a:lnTo>
                    <a:pt x="1720" y="806"/>
                  </a:lnTo>
                  <a:lnTo>
                    <a:pt x="1751" y="811"/>
                  </a:lnTo>
                  <a:lnTo>
                    <a:pt x="1781" y="811"/>
                  </a:lnTo>
                  <a:lnTo>
                    <a:pt x="1809" y="810"/>
                  </a:lnTo>
                  <a:lnTo>
                    <a:pt x="1834" y="806"/>
                  </a:lnTo>
                  <a:lnTo>
                    <a:pt x="1883" y="792"/>
                  </a:lnTo>
                  <a:lnTo>
                    <a:pt x="1930" y="771"/>
                  </a:lnTo>
                  <a:lnTo>
                    <a:pt x="1976" y="745"/>
                  </a:lnTo>
                  <a:lnTo>
                    <a:pt x="2020" y="712"/>
                  </a:lnTo>
                  <a:lnTo>
                    <a:pt x="2058" y="674"/>
                  </a:lnTo>
                  <a:lnTo>
                    <a:pt x="2091" y="634"/>
                  </a:lnTo>
                  <a:lnTo>
                    <a:pt x="2119" y="589"/>
                  </a:lnTo>
                  <a:lnTo>
                    <a:pt x="2119" y="589"/>
                  </a:lnTo>
                  <a:lnTo>
                    <a:pt x="2127" y="567"/>
                  </a:lnTo>
                  <a:lnTo>
                    <a:pt x="2153" y="518"/>
                  </a:lnTo>
                  <a:lnTo>
                    <a:pt x="2183" y="473"/>
                  </a:lnTo>
                  <a:lnTo>
                    <a:pt x="2219" y="432"/>
                  </a:lnTo>
                  <a:lnTo>
                    <a:pt x="2258" y="394"/>
                  </a:lnTo>
                  <a:lnTo>
                    <a:pt x="2303" y="359"/>
                  </a:lnTo>
                  <a:lnTo>
                    <a:pt x="2351" y="326"/>
                  </a:lnTo>
                  <a:lnTo>
                    <a:pt x="2307" y="294"/>
                  </a:lnTo>
                  <a:lnTo>
                    <a:pt x="2260" y="268"/>
                  </a:lnTo>
                  <a:lnTo>
                    <a:pt x="2209" y="245"/>
                  </a:lnTo>
                  <a:lnTo>
                    <a:pt x="2156" y="229"/>
                  </a:lnTo>
                  <a:lnTo>
                    <a:pt x="2100" y="219"/>
                  </a:lnTo>
                  <a:lnTo>
                    <a:pt x="2042" y="215"/>
                  </a:lnTo>
                  <a:close/>
                  <a:moveTo>
                    <a:pt x="2042" y="0"/>
                  </a:moveTo>
                  <a:lnTo>
                    <a:pt x="2042" y="0"/>
                  </a:lnTo>
                  <a:lnTo>
                    <a:pt x="2112" y="3"/>
                  </a:lnTo>
                  <a:lnTo>
                    <a:pt x="2182" y="13"/>
                  </a:lnTo>
                  <a:lnTo>
                    <a:pt x="2247" y="31"/>
                  </a:lnTo>
                  <a:lnTo>
                    <a:pt x="2313" y="54"/>
                  </a:lnTo>
                  <a:lnTo>
                    <a:pt x="2374" y="84"/>
                  </a:lnTo>
                  <a:lnTo>
                    <a:pt x="2433" y="119"/>
                  </a:lnTo>
                  <a:lnTo>
                    <a:pt x="2487" y="160"/>
                  </a:lnTo>
                  <a:lnTo>
                    <a:pt x="2538" y="206"/>
                  </a:lnTo>
                  <a:lnTo>
                    <a:pt x="2585" y="258"/>
                  </a:lnTo>
                  <a:lnTo>
                    <a:pt x="2616" y="258"/>
                  </a:lnTo>
                  <a:lnTo>
                    <a:pt x="2689" y="261"/>
                  </a:lnTo>
                  <a:lnTo>
                    <a:pt x="2761" y="273"/>
                  </a:lnTo>
                  <a:lnTo>
                    <a:pt x="2830" y="291"/>
                  </a:lnTo>
                  <a:lnTo>
                    <a:pt x="2897" y="316"/>
                  </a:lnTo>
                  <a:lnTo>
                    <a:pt x="2959" y="348"/>
                  </a:lnTo>
                  <a:lnTo>
                    <a:pt x="3018" y="384"/>
                  </a:lnTo>
                  <a:lnTo>
                    <a:pt x="3074" y="427"/>
                  </a:lnTo>
                  <a:lnTo>
                    <a:pt x="3125" y="475"/>
                  </a:lnTo>
                  <a:lnTo>
                    <a:pt x="3171" y="528"/>
                  </a:lnTo>
                  <a:lnTo>
                    <a:pt x="3211" y="584"/>
                  </a:lnTo>
                  <a:lnTo>
                    <a:pt x="3247" y="646"/>
                  </a:lnTo>
                  <a:lnTo>
                    <a:pt x="3276" y="709"/>
                  </a:lnTo>
                  <a:lnTo>
                    <a:pt x="3299" y="777"/>
                  </a:lnTo>
                  <a:lnTo>
                    <a:pt x="3315" y="848"/>
                  </a:lnTo>
                  <a:lnTo>
                    <a:pt x="3370" y="889"/>
                  </a:lnTo>
                  <a:lnTo>
                    <a:pt x="3419" y="934"/>
                  </a:lnTo>
                  <a:lnTo>
                    <a:pt x="3465" y="982"/>
                  </a:lnTo>
                  <a:lnTo>
                    <a:pt x="3506" y="1035"/>
                  </a:lnTo>
                  <a:lnTo>
                    <a:pt x="3543" y="1090"/>
                  </a:lnTo>
                  <a:lnTo>
                    <a:pt x="3574" y="1149"/>
                  </a:lnTo>
                  <a:lnTo>
                    <a:pt x="3601" y="1211"/>
                  </a:lnTo>
                  <a:lnTo>
                    <a:pt x="3621" y="1275"/>
                  </a:lnTo>
                  <a:lnTo>
                    <a:pt x="3637" y="1342"/>
                  </a:lnTo>
                  <a:lnTo>
                    <a:pt x="3646" y="1409"/>
                  </a:lnTo>
                  <a:lnTo>
                    <a:pt x="3650" y="1479"/>
                  </a:lnTo>
                  <a:lnTo>
                    <a:pt x="3646" y="1549"/>
                  </a:lnTo>
                  <a:lnTo>
                    <a:pt x="3636" y="1618"/>
                  </a:lnTo>
                  <a:lnTo>
                    <a:pt x="3620" y="1685"/>
                  </a:lnTo>
                  <a:lnTo>
                    <a:pt x="3599" y="1750"/>
                  </a:lnTo>
                  <a:lnTo>
                    <a:pt x="3570" y="1814"/>
                  </a:lnTo>
                  <a:lnTo>
                    <a:pt x="3538" y="1872"/>
                  </a:lnTo>
                  <a:lnTo>
                    <a:pt x="3500" y="1930"/>
                  </a:lnTo>
                  <a:lnTo>
                    <a:pt x="3456" y="1983"/>
                  </a:lnTo>
                  <a:lnTo>
                    <a:pt x="3408" y="2033"/>
                  </a:lnTo>
                  <a:lnTo>
                    <a:pt x="3413" y="2078"/>
                  </a:lnTo>
                  <a:lnTo>
                    <a:pt x="3416" y="2124"/>
                  </a:lnTo>
                  <a:lnTo>
                    <a:pt x="3412" y="2189"/>
                  </a:lnTo>
                  <a:lnTo>
                    <a:pt x="3402" y="2252"/>
                  </a:lnTo>
                  <a:lnTo>
                    <a:pt x="3385" y="2313"/>
                  </a:lnTo>
                  <a:lnTo>
                    <a:pt x="3362" y="2371"/>
                  </a:lnTo>
                  <a:lnTo>
                    <a:pt x="3334" y="2426"/>
                  </a:lnTo>
                  <a:lnTo>
                    <a:pt x="3302" y="2476"/>
                  </a:lnTo>
                  <a:lnTo>
                    <a:pt x="3263" y="2523"/>
                  </a:lnTo>
                  <a:lnTo>
                    <a:pt x="3220" y="2567"/>
                  </a:lnTo>
                  <a:lnTo>
                    <a:pt x="3173" y="2606"/>
                  </a:lnTo>
                  <a:lnTo>
                    <a:pt x="3124" y="2640"/>
                  </a:lnTo>
                  <a:lnTo>
                    <a:pt x="3069" y="2667"/>
                  </a:lnTo>
                  <a:lnTo>
                    <a:pt x="3012" y="2690"/>
                  </a:lnTo>
                  <a:lnTo>
                    <a:pt x="2952" y="2707"/>
                  </a:lnTo>
                  <a:lnTo>
                    <a:pt x="2890" y="2717"/>
                  </a:lnTo>
                  <a:lnTo>
                    <a:pt x="2825" y="2721"/>
                  </a:lnTo>
                  <a:lnTo>
                    <a:pt x="2773" y="2719"/>
                  </a:lnTo>
                  <a:lnTo>
                    <a:pt x="2723" y="2711"/>
                  </a:lnTo>
                  <a:lnTo>
                    <a:pt x="2672" y="2700"/>
                  </a:lnTo>
                  <a:lnTo>
                    <a:pt x="2651" y="2710"/>
                  </a:lnTo>
                  <a:lnTo>
                    <a:pt x="2672" y="2765"/>
                  </a:lnTo>
                  <a:lnTo>
                    <a:pt x="2689" y="2824"/>
                  </a:lnTo>
                  <a:lnTo>
                    <a:pt x="2703" y="2884"/>
                  </a:lnTo>
                  <a:lnTo>
                    <a:pt x="2714" y="2945"/>
                  </a:lnTo>
                  <a:lnTo>
                    <a:pt x="2720" y="3008"/>
                  </a:lnTo>
                  <a:lnTo>
                    <a:pt x="2720" y="3072"/>
                  </a:lnTo>
                  <a:lnTo>
                    <a:pt x="2716" y="3137"/>
                  </a:lnTo>
                  <a:lnTo>
                    <a:pt x="2706" y="3202"/>
                  </a:lnTo>
                  <a:lnTo>
                    <a:pt x="2690" y="3267"/>
                  </a:lnTo>
                  <a:lnTo>
                    <a:pt x="2667" y="3333"/>
                  </a:lnTo>
                  <a:lnTo>
                    <a:pt x="2637" y="3398"/>
                  </a:lnTo>
                  <a:lnTo>
                    <a:pt x="2599" y="3462"/>
                  </a:lnTo>
                  <a:lnTo>
                    <a:pt x="2379" y="3803"/>
                  </a:lnTo>
                  <a:lnTo>
                    <a:pt x="2224" y="3428"/>
                  </a:lnTo>
                  <a:lnTo>
                    <a:pt x="2202" y="3382"/>
                  </a:lnTo>
                  <a:lnTo>
                    <a:pt x="2173" y="3336"/>
                  </a:lnTo>
                  <a:lnTo>
                    <a:pt x="2140" y="3288"/>
                  </a:lnTo>
                  <a:lnTo>
                    <a:pt x="2100" y="3238"/>
                  </a:lnTo>
                  <a:lnTo>
                    <a:pt x="2057" y="3188"/>
                  </a:lnTo>
                  <a:lnTo>
                    <a:pt x="2011" y="3138"/>
                  </a:lnTo>
                  <a:lnTo>
                    <a:pt x="1963" y="3088"/>
                  </a:lnTo>
                  <a:lnTo>
                    <a:pt x="1912" y="3037"/>
                  </a:lnTo>
                  <a:lnTo>
                    <a:pt x="1862" y="2985"/>
                  </a:lnTo>
                  <a:lnTo>
                    <a:pt x="1802" y="2924"/>
                  </a:lnTo>
                  <a:lnTo>
                    <a:pt x="1741" y="2863"/>
                  </a:lnTo>
                  <a:lnTo>
                    <a:pt x="1682" y="2800"/>
                  </a:lnTo>
                  <a:lnTo>
                    <a:pt x="1626" y="2736"/>
                  </a:lnTo>
                  <a:lnTo>
                    <a:pt x="1573" y="2671"/>
                  </a:lnTo>
                  <a:lnTo>
                    <a:pt x="1523" y="2605"/>
                  </a:lnTo>
                  <a:lnTo>
                    <a:pt x="1479" y="2538"/>
                  </a:lnTo>
                  <a:lnTo>
                    <a:pt x="1442" y="2470"/>
                  </a:lnTo>
                  <a:lnTo>
                    <a:pt x="1401" y="2473"/>
                  </a:lnTo>
                  <a:lnTo>
                    <a:pt x="1361" y="2475"/>
                  </a:lnTo>
                  <a:lnTo>
                    <a:pt x="1304" y="2472"/>
                  </a:lnTo>
                  <a:lnTo>
                    <a:pt x="1249" y="2463"/>
                  </a:lnTo>
                  <a:lnTo>
                    <a:pt x="1194" y="2450"/>
                  </a:lnTo>
                  <a:lnTo>
                    <a:pt x="1142" y="2429"/>
                  </a:lnTo>
                  <a:lnTo>
                    <a:pt x="1091" y="2404"/>
                  </a:lnTo>
                  <a:lnTo>
                    <a:pt x="1043" y="2374"/>
                  </a:lnTo>
                  <a:lnTo>
                    <a:pt x="987" y="2382"/>
                  </a:lnTo>
                  <a:lnTo>
                    <a:pt x="933" y="2384"/>
                  </a:lnTo>
                  <a:lnTo>
                    <a:pt x="862" y="2381"/>
                  </a:lnTo>
                  <a:lnTo>
                    <a:pt x="794" y="2371"/>
                  </a:lnTo>
                  <a:lnTo>
                    <a:pt x="729" y="2353"/>
                  </a:lnTo>
                  <a:lnTo>
                    <a:pt x="664" y="2331"/>
                  </a:lnTo>
                  <a:lnTo>
                    <a:pt x="604" y="2301"/>
                  </a:lnTo>
                  <a:lnTo>
                    <a:pt x="547" y="2266"/>
                  </a:lnTo>
                  <a:lnTo>
                    <a:pt x="492" y="2225"/>
                  </a:lnTo>
                  <a:lnTo>
                    <a:pt x="443" y="2180"/>
                  </a:lnTo>
                  <a:lnTo>
                    <a:pt x="397" y="2130"/>
                  </a:lnTo>
                  <a:lnTo>
                    <a:pt x="357" y="2075"/>
                  </a:lnTo>
                  <a:lnTo>
                    <a:pt x="322" y="2015"/>
                  </a:lnTo>
                  <a:lnTo>
                    <a:pt x="292" y="1953"/>
                  </a:lnTo>
                  <a:lnTo>
                    <a:pt x="239" y="1904"/>
                  </a:lnTo>
                  <a:lnTo>
                    <a:pt x="190" y="1850"/>
                  </a:lnTo>
                  <a:lnTo>
                    <a:pt x="148" y="1794"/>
                  </a:lnTo>
                  <a:lnTo>
                    <a:pt x="110" y="1732"/>
                  </a:lnTo>
                  <a:lnTo>
                    <a:pt x="76" y="1670"/>
                  </a:lnTo>
                  <a:lnTo>
                    <a:pt x="51" y="1603"/>
                  </a:lnTo>
                  <a:lnTo>
                    <a:pt x="28" y="1536"/>
                  </a:lnTo>
                  <a:lnTo>
                    <a:pt x="13" y="1466"/>
                  </a:lnTo>
                  <a:lnTo>
                    <a:pt x="3" y="1394"/>
                  </a:lnTo>
                  <a:lnTo>
                    <a:pt x="0" y="1322"/>
                  </a:lnTo>
                  <a:lnTo>
                    <a:pt x="5" y="1242"/>
                  </a:lnTo>
                  <a:lnTo>
                    <a:pt x="15" y="1164"/>
                  </a:lnTo>
                  <a:lnTo>
                    <a:pt x="33" y="1089"/>
                  </a:lnTo>
                  <a:lnTo>
                    <a:pt x="58" y="1017"/>
                  </a:lnTo>
                  <a:lnTo>
                    <a:pt x="89" y="949"/>
                  </a:lnTo>
                  <a:lnTo>
                    <a:pt x="125" y="883"/>
                  </a:lnTo>
                  <a:lnTo>
                    <a:pt x="167" y="822"/>
                  </a:lnTo>
                  <a:lnTo>
                    <a:pt x="215" y="765"/>
                  </a:lnTo>
                  <a:lnTo>
                    <a:pt x="267" y="712"/>
                  </a:lnTo>
                  <a:lnTo>
                    <a:pt x="324" y="664"/>
                  </a:lnTo>
                  <a:lnTo>
                    <a:pt x="385" y="622"/>
                  </a:lnTo>
                  <a:lnTo>
                    <a:pt x="449" y="584"/>
                  </a:lnTo>
                  <a:lnTo>
                    <a:pt x="517" y="553"/>
                  </a:lnTo>
                  <a:lnTo>
                    <a:pt x="589" y="528"/>
                  </a:lnTo>
                  <a:lnTo>
                    <a:pt x="663" y="510"/>
                  </a:lnTo>
                  <a:lnTo>
                    <a:pt x="739" y="499"/>
                  </a:lnTo>
                  <a:lnTo>
                    <a:pt x="781" y="437"/>
                  </a:lnTo>
                  <a:lnTo>
                    <a:pt x="828" y="380"/>
                  </a:lnTo>
                  <a:lnTo>
                    <a:pt x="880" y="326"/>
                  </a:lnTo>
                  <a:lnTo>
                    <a:pt x="935" y="279"/>
                  </a:lnTo>
                  <a:lnTo>
                    <a:pt x="996" y="238"/>
                  </a:lnTo>
                  <a:lnTo>
                    <a:pt x="1059" y="200"/>
                  </a:lnTo>
                  <a:lnTo>
                    <a:pt x="1126" y="170"/>
                  </a:lnTo>
                  <a:lnTo>
                    <a:pt x="1197" y="146"/>
                  </a:lnTo>
                  <a:lnTo>
                    <a:pt x="1268" y="127"/>
                  </a:lnTo>
                  <a:lnTo>
                    <a:pt x="1343" y="117"/>
                  </a:lnTo>
                  <a:lnTo>
                    <a:pt x="1417" y="114"/>
                  </a:lnTo>
                  <a:lnTo>
                    <a:pt x="1486" y="116"/>
                  </a:lnTo>
                  <a:lnTo>
                    <a:pt x="1554" y="126"/>
                  </a:lnTo>
                  <a:lnTo>
                    <a:pt x="1621" y="141"/>
                  </a:lnTo>
                  <a:lnTo>
                    <a:pt x="1676" y="105"/>
                  </a:lnTo>
                  <a:lnTo>
                    <a:pt x="1731" y="74"/>
                  </a:lnTo>
                  <a:lnTo>
                    <a:pt x="1789" y="47"/>
                  </a:lnTo>
                  <a:lnTo>
                    <a:pt x="1851" y="27"/>
                  </a:lnTo>
                  <a:lnTo>
                    <a:pt x="1913" y="12"/>
                  </a:lnTo>
                  <a:lnTo>
                    <a:pt x="1978" y="3"/>
                  </a:lnTo>
                  <a:lnTo>
                    <a:pt x="20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200" name="Group 199"/>
          <p:cNvGrpSpPr/>
          <p:nvPr/>
        </p:nvGrpSpPr>
        <p:grpSpPr>
          <a:xfrm>
            <a:off x="12914303" y="5791572"/>
            <a:ext cx="900000" cy="900000"/>
            <a:chOff x="12914303" y="5791572"/>
            <a:chExt cx="900000" cy="900000"/>
          </a:xfrm>
        </p:grpSpPr>
        <p:sp>
          <p:nvSpPr>
            <p:cNvPr id="201" name="Rounded Rectangle 200"/>
            <p:cNvSpPr/>
            <p:nvPr/>
          </p:nvSpPr>
          <p:spPr>
            <a:xfrm>
              <a:off x="12914303" y="5791572"/>
              <a:ext cx="900000" cy="900000"/>
            </a:xfrm>
            <a:prstGeom prst="roundRect">
              <a:avLst>
                <a:gd name="adj" fmla="val 4096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2" name="Freeform 26"/>
            <p:cNvSpPr>
              <a:spLocks noEditPoints="1"/>
            </p:cNvSpPr>
            <p:nvPr/>
          </p:nvSpPr>
          <p:spPr bwMode="auto">
            <a:xfrm>
              <a:off x="13151521" y="5970567"/>
              <a:ext cx="425564" cy="523801"/>
            </a:xfrm>
            <a:custGeom>
              <a:avLst/>
              <a:gdLst>
                <a:gd name="T0" fmla="*/ 2207 w 3055"/>
                <a:gd name="T1" fmla="*/ 1688 h 3760"/>
                <a:gd name="T2" fmla="*/ 2229 w 3055"/>
                <a:gd name="T3" fmla="*/ 3199 h 3760"/>
                <a:gd name="T4" fmla="*/ 2142 w 3055"/>
                <a:gd name="T5" fmla="*/ 3287 h 3760"/>
                <a:gd name="T6" fmla="*/ 2023 w 3055"/>
                <a:gd name="T7" fmla="*/ 3246 h 3760"/>
                <a:gd name="T8" fmla="*/ 2001 w 3055"/>
                <a:gd name="T9" fmla="*/ 1735 h 3760"/>
                <a:gd name="T10" fmla="*/ 2088 w 3055"/>
                <a:gd name="T11" fmla="*/ 1648 h 3760"/>
                <a:gd name="T12" fmla="*/ 1601 w 3055"/>
                <a:gd name="T13" fmla="*/ 1670 h 3760"/>
                <a:gd name="T14" fmla="*/ 1644 w 3055"/>
                <a:gd name="T15" fmla="*/ 3173 h 3760"/>
                <a:gd name="T16" fmla="*/ 1579 w 3055"/>
                <a:gd name="T17" fmla="*/ 3278 h 3760"/>
                <a:gd name="T18" fmla="*/ 1454 w 3055"/>
                <a:gd name="T19" fmla="*/ 3264 h 3760"/>
                <a:gd name="T20" fmla="*/ 1410 w 3055"/>
                <a:gd name="T21" fmla="*/ 1763 h 3760"/>
                <a:gd name="T22" fmla="*/ 1476 w 3055"/>
                <a:gd name="T23" fmla="*/ 1657 h 3760"/>
                <a:gd name="T24" fmla="*/ 992 w 3055"/>
                <a:gd name="T25" fmla="*/ 1657 h 3760"/>
                <a:gd name="T26" fmla="*/ 1058 w 3055"/>
                <a:gd name="T27" fmla="*/ 1763 h 3760"/>
                <a:gd name="T28" fmla="*/ 1013 w 3055"/>
                <a:gd name="T29" fmla="*/ 3264 h 3760"/>
                <a:gd name="T30" fmla="*/ 888 w 3055"/>
                <a:gd name="T31" fmla="*/ 3278 h 3760"/>
                <a:gd name="T32" fmla="*/ 822 w 3055"/>
                <a:gd name="T33" fmla="*/ 3173 h 3760"/>
                <a:gd name="T34" fmla="*/ 867 w 3055"/>
                <a:gd name="T35" fmla="*/ 1670 h 3760"/>
                <a:gd name="T36" fmla="*/ 470 w 3055"/>
                <a:gd name="T37" fmla="*/ 3289 h 3760"/>
                <a:gd name="T38" fmla="*/ 538 w 3055"/>
                <a:gd name="T39" fmla="*/ 3456 h 3760"/>
                <a:gd name="T40" fmla="*/ 704 w 3055"/>
                <a:gd name="T41" fmla="*/ 3525 h 3760"/>
                <a:gd name="T42" fmla="*/ 2501 w 3055"/>
                <a:gd name="T43" fmla="*/ 3470 h 3760"/>
                <a:gd name="T44" fmla="*/ 2585 w 3055"/>
                <a:gd name="T45" fmla="*/ 3289 h 3760"/>
                <a:gd name="T46" fmla="*/ 300 w 3055"/>
                <a:gd name="T47" fmla="*/ 717 h 3760"/>
                <a:gd name="T48" fmla="*/ 234 w 3055"/>
                <a:gd name="T49" fmla="*/ 823 h 3760"/>
                <a:gd name="T50" fmla="*/ 300 w 3055"/>
                <a:gd name="T51" fmla="*/ 928 h 3760"/>
                <a:gd name="T52" fmla="*/ 2753 w 3055"/>
                <a:gd name="T53" fmla="*/ 928 h 3760"/>
                <a:gd name="T54" fmla="*/ 2820 w 3055"/>
                <a:gd name="T55" fmla="*/ 823 h 3760"/>
                <a:gd name="T56" fmla="*/ 2753 w 3055"/>
                <a:gd name="T57" fmla="*/ 717 h 3760"/>
                <a:gd name="T58" fmla="*/ 1266 w 3055"/>
                <a:gd name="T59" fmla="*/ 238 h 3760"/>
                <a:gd name="T60" fmla="*/ 1178 w 3055"/>
                <a:gd name="T61" fmla="*/ 326 h 3760"/>
                <a:gd name="T62" fmla="*/ 1877 w 3055"/>
                <a:gd name="T63" fmla="*/ 326 h 3760"/>
                <a:gd name="T64" fmla="*/ 1790 w 3055"/>
                <a:gd name="T65" fmla="*/ 238 h 3760"/>
                <a:gd name="T66" fmla="*/ 1918 w 3055"/>
                <a:gd name="T67" fmla="*/ 2 h 3760"/>
                <a:gd name="T68" fmla="*/ 2070 w 3055"/>
                <a:gd name="T69" fmla="*/ 96 h 3760"/>
                <a:gd name="T70" fmla="*/ 2114 w 3055"/>
                <a:gd name="T71" fmla="*/ 470 h 3760"/>
                <a:gd name="T72" fmla="*/ 2959 w 3055"/>
                <a:gd name="T73" fmla="*/ 515 h 3760"/>
                <a:gd name="T74" fmla="*/ 3052 w 3055"/>
                <a:gd name="T75" fmla="*/ 667 h 3760"/>
                <a:gd name="T76" fmla="*/ 3029 w 3055"/>
                <a:gd name="T77" fmla="*/ 1048 h 3760"/>
                <a:gd name="T78" fmla="*/ 2894 w 3055"/>
                <a:gd name="T79" fmla="*/ 1163 h 3760"/>
                <a:gd name="T80" fmla="*/ 2805 w 3055"/>
                <a:gd name="T81" fmla="*/ 3406 h 3760"/>
                <a:gd name="T82" fmla="*/ 2662 w 3055"/>
                <a:gd name="T83" fmla="*/ 3641 h 3760"/>
                <a:gd name="T84" fmla="*/ 2409 w 3055"/>
                <a:gd name="T85" fmla="*/ 3757 h 3760"/>
                <a:gd name="T86" fmla="*/ 535 w 3055"/>
                <a:gd name="T87" fmla="*/ 3729 h 3760"/>
                <a:gd name="T88" fmla="*/ 318 w 3055"/>
                <a:gd name="T89" fmla="*/ 3558 h 3760"/>
                <a:gd name="T90" fmla="*/ 234 w 3055"/>
                <a:gd name="T91" fmla="*/ 3289 h 3760"/>
                <a:gd name="T92" fmla="*/ 96 w 3055"/>
                <a:gd name="T93" fmla="*/ 1130 h 3760"/>
                <a:gd name="T94" fmla="*/ 2 w 3055"/>
                <a:gd name="T95" fmla="*/ 978 h 3760"/>
                <a:gd name="T96" fmla="*/ 25 w 3055"/>
                <a:gd name="T97" fmla="*/ 597 h 3760"/>
                <a:gd name="T98" fmla="*/ 160 w 3055"/>
                <a:gd name="T99" fmla="*/ 482 h 3760"/>
                <a:gd name="T100" fmla="*/ 942 w 3055"/>
                <a:gd name="T101" fmla="*/ 197 h 3760"/>
                <a:gd name="T102" fmla="*/ 1036 w 3055"/>
                <a:gd name="T103" fmla="*/ 46 h 3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55" h="3760">
                  <a:moveTo>
                    <a:pt x="2114" y="1645"/>
                  </a:moveTo>
                  <a:lnTo>
                    <a:pt x="2142" y="1648"/>
                  </a:lnTo>
                  <a:lnTo>
                    <a:pt x="2166" y="1657"/>
                  </a:lnTo>
                  <a:lnTo>
                    <a:pt x="2189" y="1670"/>
                  </a:lnTo>
                  <a:lnTo>
                    <a:pt x="2207" y="1688"/>
                  </a:lnTo>
                  <a:lnTo>
                    <a:pt x="2220" y="1711"/>
                  </a:lnTo>
                  <a:lnTo>
                    <a:pt x="2229" y="1735"/>
                  </a:lnTo>
                  <a:lnTo>
                    <a:pt x="2232" y="1763"/>
                  </a:lnTo>
                  <a:lnTo>
                    <a:pt x="2232" y="3173"/>
                  </a:lnTo>
                  <a:lnTo>
                    <a:pt x="2229" y="3199"/>
                  </a:lnTo>
                  <a:lnTo>
                    <a:pt x="2220" y="3224"/>
                  </a:lnTo>
                  <a:lnTo>
                    <a:pt x="2207" y="3246"/>
                  </a:lnTo>
                  <a:lnTo>
                    <a:pt x="2189" y="3264"/>
                  </a:lnTo>
                  <a:lnTo>
                    <a:pt x="2166" y="3278"/>
                  </a:lnTo>
                  <a:lnTo>
                    <a:pt x="2142" y="3287"/>
                  </a:lnTo>
                  <a:lnTo>
                    <a:pt x="2114" y="3289"/>
                  </a:lnTo>
                  <a:lnTo>
                    <a:pt x="2088" y="3287"/>
                  </a:lnTo>
                  <a:lnTo>
                    <a:pt x="2064" y="3278"/>
                  </a:lnTo>
                  <a:lnTo>
                    <a:pt x="2042" y="3264"/>
                  </a:lnTo>
                  <a:lnTo>
                    <a:pt x="2023" y="3246"/>
                  </a:lnTo>
                  <a:lnTo>
                    <a:pt x="2010" y="3224"/>
                  </a:lnTo>
                  <a:lnTo>
                    <a:pt x="2001" y="3199"/>
                  </a:lnTo>
                  <a:lnTo>
                    <a:pt x="1998" y="3173"/>
                  </a:lnTo>
                  <a:lnTo>
                    <a:pt x="1998" y="1763"/>
                  </a:lnTo>
                  <a:lnTo>
                    <a:pt x="2001" y="1735"/>
                  </a:lnTo>
                  <a:lnTo>
                    <a:pt x="2010" y="1711"/>
                  </a:lnTo>
                  <a:lnTo>
                    <a:pt x="2023" y="1688"/>
                  </a:lnTo>
                  <a:lnTo>
                    <a:pt x="2042" y="1670"/>
                  </a:lnTo>
                  <a:lnTo>
                    <a:pt x="2064" y="1657"/>
                  </a:lnTo>
                  <a:lnTo>
                    <a:pt x="2088" y="1648"/>
                  </a:lnTo>
                  <a:lnTo>
                    <a:pt x="2114" y="1645"/>
                  </a:lnTo>
                  <a:close/>
                  <a:moveTo>
                    <a:pt x="1528" y="1645"/>
                  </a:moveTo>
                  <a:lnTo>
                    <a:pt x="1554" y="1648"/>
                  </a:lnTo>
                  <a:lnTo>
                    <a:pt x="1579" y="1657"/>
                  </a:lnTo>
                  <a:lnTo>
                    <a:pt x="1601" y="1670"/>
                  </a:lnTo>
                  <a:lnTo>
                    <a:pt x="1619" y="1688"/>
                  </a:lnTo>
                  <a:lnTo>
                    <a:pt x="1632" y="1711"/>
                  </a:lnTo>
                  <a:lnTo>
                    <a:pt x="1642" y="1735"/>
                  </a:lnTo>
                  <a:lnTo>
                    <a:pt x="1644" y="1763"/>
                  </a:lnTo>
                  <a:lnTo>
                    <a:pt x="1644" y="3173"/>
                  </a:lnTo>
                  <a:lnTo>
                    <a:pt x="1642" y="3199"/>
                  </a:lnTo>
                  <a:lnTo>
                    <a:pt x="1632" y="3224"/>
                  </a:lnTo>
                  <a:lnTo>
                    <a:pt x="1619" y="3246"/>
                  </a:lnTo>
                  <a:lnTo>
                    <a:pt x="1601" y="3264"/>
                  </a:lnTo>
                  <a:lnTo>
                    <a:pt x="1579" y="3278"/>
                  </a:lnTo>
                  <a:lnTo>
                    <a:pt x="1554" y="3287"/>
                  </a:lnTo>
                  <a:lnTo>
                    <a:pt x="1528" y="3289"/>
                  </a:lnTo>
                  <a:lnTo>
                    <a:pt x="1500" y="3287"/>
                  </a:lnTo>
                  <a:lnTo>
                    <a:pt x="1476" y="3278"/>
                  </a:lnTo>
                  <a:lnTo>
                    <a:pt x="1454" y="3264"/>
                  </a:lnTo>
                  <a:lnTo>
                    <a:pt x="1436" y="3246"/>
                  </a:lnTo>
                  <a:lnTo>
                    <a:pt x="1422" y="3224"/>
                  </a:lnTo>
                  <a:lnTo>
                    <a:pt x="1413" y="3199"/>
                  </a:lnTo>
                  <a:lnTo>
                    <a:pt x="1410" y="3173"/>
                  </a:lnTo>
                  <a:lnTo>
                    <a:pt x="1410" y="1763"/>
                  </a:lnTo>
                  <a:lnTo>
                    <a:pt x="1413" y="1735"/>
                  </a:lnTo>
                  <a:lnTo>
                    <a:pt x="1422" y="1711"/>
                  </a:lnTo>
                  <a:lnTo>
                    <a:pt x="1436" y="1688"/>
                  </a:lnTo>
                  <a:lnTo>
                    <a:pt x="1454" y="1670"/>
                  </a:lnTo>
                  <a:lnTo>
                    <a:pt x="1476" y="1657"/>
                  </a:lnTo>
                  <a:lnTo>
                    <a:pt x="1500" y="1648"/>
                  </a:lnTo>
                  <a:lnTo>
                    <a:pt x="1528" y="1645"/>
                  </a:lnTo>
                  <a:close/>
                  <a:moveTo>
                    <a:pt x="940" y="1645"/>
                  </a:moveTo>
                  <a:lnTo>
                    <a:pt x="966" y="1648"/>
                  </a:lnTo>
                  <a:lnTo>
                    <a:pt x="992" y="1657"/>
                  </a:lnTo>
                  <a:lnTo>
                    <a:pt x="1013" y="1670"/>
                  </a:lnTo>
                  <a:lnTo>
                    <a:pt x="1031" y="1688"/>
                  </a:lnTo>
                  <a:lnTo>
                    <a:pt x="1046" y="1711"/>
                  </a:lnTo>
                  <a:lnTo>
                    <a:pt x="1054" y="1735"/>
                  </a:lnTo>
                  <a:lnTo>
                    <a:pt x="1058" y="1763"/>
                  </a:lnTo>
                  <a:lnTo>
                    <a:pt x="1058" y="3173"/>
                  </a:lnTo>
                  <a:lnTo>
                    <a:pt x="1054" y="3199"/>
                  </a:lnTo>
                  <a:lnTo>
                    <a:pt x="1046" y="3224"/>
                  </a:lnTo>
                  <a:lnTo>
                    <a:pt x="1031" y="3246"/>
                  </a:lnTo>
                  <a:lnTo>
                    <a:pt x="1013" y="3264"/>
                  </a:lnTo>
                  <a:lnTo>
                    <a:pt x="992" y="3278"/>
                  </a:lnTo>
                  <a:lnTo>
                    <a:pt x="966" y="3287"/>
                  </a:lnTo>
                  <a:lnTo>
                    <a:pt x="940" y="3289"/>
                  </a:lnTo>
                  <a:lnTo>
                    <a:pt x="912" y="3287"/>
                  </a:lnTo>
                  <a:lnTo>
                    <a:pt x="888" y="3278"/>
                  </a:lnTo>
                  <a:lnTo>
                    <a:pt x="867" y="3264"/>
                  </a:lnTo>
                  <a:lnTo>
                    <a:pt x="849" y="3246"/>
                  </a:lnTo>
                  <a:lnTo>
                    <a:pt x="834" y="3224"/>
                  </a:lnTo>
                  <a:lnTo>
                    <a:pt x="826" y="3199"/>
                  </a:lnTo>
                  <a:lnTo>
                    <a:pt x="822" y="3173"/>
                  </a:lnTo>
                  <a:lnTo>
                    <a:pt x="822" y="1763"/>
                  </a:lnTo>
                  <a:lnTo>
                    <a:pt x="826" y="1735"/>
                  </a:lnTo>
                  <a:lnTo>
                    <a:pt x="834" y="1711"/>
                  </a:lnTo>
                  <a:lnTo>
                    <a:pt x="849" y="1688"/>
                  </a:lnTo>
                  <a:lnTo>
                    <a:pt x="867" y="1670"/>
                  </a:lnTo>
                  <a:lnTo>
                    <a:pt x="888" y="1657"/>
                  </a:lnTo>
                  <a:lnTo>
                    <a:pt x="912" y="1648"/>
                  </a:lnTo>
                  <a:lnTo>
                    <a:pt x="940" y="1645"/>
                  </a:lnTo>
                  <a:close/>
                  <a:moveTo>
                    <a:pt x="470" y="1175"/>
                  </a:moveTo>
                  <a:lnTo>
                    <a:pt x="470" y="3289"/>
                  </a:lnTo>
                  <a:lnTo>
                    <a:pt x="472" y="3328"/>
                  </a:lnTo>
                  <a:lnTo>
                    <a:pt x="482" y="3364"/>
                  </a:lnTo>
                  <a:lnTo>
                    <a:pt x="495" y="3397"/>
                  </a:lnTo>
                  <a:lnTo>
                    <a:pt x="514" y="3429"/>
                  </a:lnTo>
                  <a:lnTo>
                    <a:pt x="538" y="3456"/>
                  </a:lnTo>
                  <a:lnTo>
                    <a:pt x="566" y="3479"/>
                  </a:lnTo>
                  <a:lnTo>
                    <a:pt x="596" y="3498"/>
                  </a:lnTo>
                  <a:lnTo>
                    <a:pt x="630" y="3513"/>
                  </a:lnTo>
                  <a:lnTo>
                    <a:pt x="667" y="3522"/>
                  </a:lnTo>
                  <a:lnTo>
                    <a:pt x="704" y="3525"/>
                  </a:lnTo>
                  <a:lnTo>
                    <a:pt x="2350" y="3525"/>
                  </a:lnTo>
                  <a:lnTo>
                    <a:pt x="2392" y="3521"/>
                  </a:lnTo>
                  <a:lnTo>
                    <a:pt x="2431" y="3510"/>
                  </a:lnTo>
                  <a:lnTo>
                    <a:pt x="2469" y="3492"/>
                  </a:lnTo>
                  <a:lnTo>
                    <a:pt x="2501" y="3470"/>
                  </a:lnTo>
                  <a:lnTo>
                    <a:pt x="2530" y="3441"/>
                  </a:lnTo>
                  <a:lnTo>
                    <a:pt x="2553" y="3408"/>
                  </a:lnTo>
                  <a:lnTo>
                    <a:pt x="2571" y="3372"/>
                  </a:lnTo>
                  <a:lnTo>
                    <a:pt x="2582" y="3333"/>
                  </a:lnTo>
                  <a:lnTo>
                    <a:pt x="2585" y="3289"/>
                  </a:lnTo>
                  <a:lnTo>
                    <a:pt x="2585" y="1175"/>
                  </a:lnTo>
                  <a:lnTo>
                    <a:pt x="470" y="1175"/>
                  </a:lnTo>
                  <a:close/>
                  <a:moveTo>
                    <a:pt x="352" y="705"/>
                  </a:moveTo>
                  <a:lnTo>
                    <a:pt x="325" y="708"/>
                  </a:lnTo>
                  <a:lnTo>
                    <a:pt x="300" y="717"/>
                  </a:lnTo>
                  <a:lnTo>
                    <a:pt x="279" y="731"/>
                  </a:lnTo>
                  <a:lnTo>
                    <a:pt x="261" y="749"/>
                  </a:lnTo>
                  <a:lnTo>
                    <a:pt x="246" y="771"/>
                  </a:lnTo>
                  <a:lnTo>
                    <a:pt x="238" y="795"/>
                  </a:lnTo>
                  <a:lnTo>
                    <a:pt x="234" y="823"/>
                  </a:lnTo>
                  <a:lnTo>
                    <a:pt x="238" y="850"/>
                  </a:lnTo>
                  <a:lnTo>
                    <a:pt x="246" y="874"/>
                  </a:lnTo>
                  <a:lnTo>
                    <a:pt x="261" y="895"/>
                  </a:lnTo>
                  <a:lnTo>
                    <a:pt x="279" y="914"/>
                  </a:lnTo>
                  <a:lnTo>
                    <a:pt x="300" y="928"/>
                  </a:lnTo>
                  <a:lnTo>
                    <a:pt x="325" y="936"/>
                  </a:lnTo>
                  <a:lnTo>
                    <a:pt x="352" y="940"/>
                  </a:lnTo>
                  <a:lnTo>
                    <a:pt x="2702" y="940"/>
                  </a:lnTo>
                  <a:lnTo>
                    <a:pt x="2729" y="936"/>
                  </a:lnTo>
                  <a:lnTo>
                    <a:pt x="2753" y="928"/>
                  </a:lnTo>
                  <a:lnTo>
                    <a:pt x="2776" y="914"/>
                  </a:lnTo>
                  <a:lnTo>
                    <a:pt x="2794" y="895"/>
                  </a:lnTo>
                  <a:lnTo>
                    <a:pt x="2808" y="874"/>
                  </a:lnTo>
                  <a:lnTo>
                    <a:pt x="2817" y="850"/>
                  </a:lnTo>
                  <a:lnTo>
                    <a:pt x="2820" y="823"/>
                  </a:lnTo>
                  <a:lnTo>
                    <a:pt x="2817" y="795"/>
                  </a:lnTo>
                  <a:lnTo>
                    <a:pt x="2808" y="771"/>
                  </a:lnTo>
                  <a:lnTo>
                    <a:pt x="2794" y="749"/>
                  </a:lnTo>
                  <a:lnTo>
                    <a:pt x="2776" y="731"/>
                  </a:lnTo>
                  <a:lnTo>
                    <a:pt x="2753" y="717"/>
                  </a:lnTo>
                  <a:lnTo>
                    <a:pt x="2729" y="708"/>
                  </a:lnTo>
                  <a:lnTo>
                    <a:pt x="2702" y="705"/>
                  </a:lnTo>
                  <a:lnTo>
                    <a:pt x="352" y="705"/>
                  </a:lnTo>
                  <a:close/>
                  <a:moveTo>
                    <a:pt x="1292" y="235"/>
                  </a:moveTo>
                  <a:lnTo>
                    <a:pt x="1266" y="238"/>
                  </a:lnTo>
                  <a:lnTo>
                    <a:pt x="1240" y="247"/>
                  </a:lnTo>
                  <a:lnTo>
                    <a:pt x="1219" y="261"/>
                  </a:lnTo>
                  <a:lnTo>
                    <a:pt x="1201" y="279"/>
                  </a:lnTo>
                  <a:lnTo>
                    <a:pt x="1186" y="300"/>
                  </a:lnTo>
                  <a:lnTo>
                    <a:pt x="1178" y="326"/>
                  </a:lnTo>
                  <a:lnTo>
                    <a:pt x="1174" y="352"/>
                  </a:lnTo>
                  <a:lnTo>
                    <a:pt x="1174" y="470"/>
                  </a:lnTo>
                  <a:lnTo>
                    <a:pt x="1880" y="470"/>
                  </a:lnTo>
                  <a:lnTo>
                    <a:pt x="1880" y="352"/>
                  </a:lnTo>
                  <a:lnTo>
                    <a:pt x="1877" y="326"/>
                  </a:lnTo>
                  <a:lnTo>
                    <a:pt x="1868" y="300"/>
                  </a:lnTo>
                  <a:lnTo>
                    <a:pt x="1854" y="279"/>
                  </a:lnTo>
                  <a:lnTo>
                    <a:pt x="1835" y="261"/>
                  </a:lnTo>
                  <a:lnTo>
                    <a:pt x="1814" y="247"/>
                  </a:lnTo>
                  <a:lnTo>
                    <a:pt x="1790" y="238"/>
                  </a:lnTo>
                  <a:lnTo>
                    <a:pt x="1762" y="235"/>
                  </a:lnTo>
                  <a:lnTo>
                    <a:pt x="1292" y="235"/>
                  </a:lnTo>
                  <a:close/>
                  <a:moveTo>
                    <a:pt x="1174" y="0"/>
                  </a:moveTo>
                  <a:lnTo>
                    <a:pt x="1880" y="0"/>
                  </a:lnTo>
                  <a:lnTo>
                    <a:pt x="1918" y="2"/>
                  </a:lnTo>
                  <a:lnTo>
                    <a:pt x="1954" y="12"/>
                  </a:lnTo>
                  <a:lnTo>
                    <a:pt x="1988" y="26"/>
                  </a:lnTo>
                  <a:lnTo>
                    <a:pt x="2019" y="46"/>
                  </a:lnTo>
                  <a:lnTo>
                    <a:pt x="2046" y="68"/>
                  </a:lnTo>
                  <a:lnTo>
                    <a:pt x="2070" y="96"/>
                  </a:lnTo>
                  <a:lnTo>
                    <a:pt x="2089" y="127"/>
                  </a:lnTo>
                  <a:lnTo>
                    <a:pt x="2102" y="161"/>
                  </a:lnTo>
                  <a:lnTo>
                    <a:pt x="2112" y="197"/>
                  </a:lnTo>
                  <a:lnTo>
                    <a:pt x="2114" y="235"/>
                  </a:lnTo>
                  <a:lnTo>
                    <a:pt x="2114" y="470"/>
                  </a:lnTo>
                  <a:lnTo>
                    <a:pt x="2820" y="470"/>
                  </a:lnTo>
                  <a:lnTo>
                    <a:pt x="2858" y="472"/>
                  </a:lnTo>
                  <a:lnTo>
                    <a:pt x="2894" y="482"/>
                  </a:lnTo>
                  <a:lnTo>
                    <a:pt x="2928" y="496"/>
                  </a:lnTo>
                  <a:lnTo>
                    <a:pt x="2959" y="515"/>
                  </a:lnTo>
                  <a:lnTo>
                    <a:pt x="2987" y="538"/>
                  </a:lnTo>
                  <a:lnTo>
                    <a:pt x="3009" y="566"/>
                  </a:lnTo>
                  <a:lnTo>
                    <a:pt x="3029" y="597"/>
                  </a:lnTo>
                  <a:lnTo>
                    <a:pt x="3043" y="631"/>
                  </a:lnTo>
                  <a:lnTo>
                    <a:pt x="3052" y="667"/>
                  </a:lnTo>
                  <a:lnTo>
                    <a:pt x="3055" y="705"/>
                  </a:lnTo>
                  <a:lnTo>
                    <a:pt x="3055" y="940"/>
                  </a:lnTo>
                  <a:lnTo>
                    <a:pt x="3052" y="978"/>
                  </a:lnTo>
                  <a:lnTo>
                    <a:pt x="3043" y="1014"/>
                  </a:lnTo>
                  <a:lnTo>
                    <a:pt x="3029" y="1048"/>
                  </a:lnTo>
                  <a:lnTo>
                    <a:pt x="3009" y="1078"/>
                  </a:lnTo>
                  <a:lnTo>
                    <a:pt x="2987" y="1106"/>
                  </a:lnTo>
                  <a:lnTo>
                    <a:pt x="2959" y="1130"/>
                  </a:lnTo>
                  <a:lnTo>
                    <a:pt x="2928" y="1149"/>
                  </a:lnTo>
                  <a:lnTo>
                    <a:pt x="2894" y="1163"/>
                  </a:lnTo>
                  <a:lnTo>
                    <a:pt x="2858" y="1172"/>
                  </a:lnTo>
                  <a:lnTo>
                    <a:pt x="2820" y="1175"/>
                  </a:lnTo>
                  <a:lnTo>
                    <a:pt x="2820" y="3289"/>
                  </a:lnTo>
                  <a:lnTo>
                    <a:pt x="2816" y="3349"/>
                  </a:lnTo>
                  <a:lnTo>
                    <a:pt x="2805" y="3406"/>
                  </a:lnTo>
                  <a:lnTo>
                    <a:pt x="2788" y="3460"/>
                  </a:lnTo>
                  <a:lnTo>
                    <a:pt x="2764" y="3512"/>
                  </a:lnTo>
                  <a:lnTo>
                    <a:pt x="2735" y="3558"/>
                  </a:lnTo>
                  <a:lnTo>
                    <a:pt x="2702" y="3603"/>
                  </a:lnTo>
                  <a:lnTo>
                    <a:pt x="2662" y="3641"/>
                  </a:lnTo>
                  <a:lnTo>
                    <a:pt x="2619" y="3676"/>
                  </a:lnTo>
                  <a:lnTo>
                    <a:pt x="2571" y="3705"/>
                  </a:lnTo>
                  <a:lnTo>
                    <a:pt x="2519" y="3729"/>
                  </a:lnTo>
                  <a:lnTo>
                    <a:pt x="2465" y="3746"/>
                  </a:lnTo>
                  <a:lnTo>
                    <a:pt x="2409" y="3757"/>
                  </a:lnTo>
                  <a:lnTo>
                    <a:pt x="2350" y="3760"/>
                  </a:lnTo>
                  <a:lnTo>
                    <a:pt x="704" y="3760"/>
                  </a:lnTo>
                  <a:lnTo>
                    <a:pt x="645" y="3757"/>
                  </a:lnTo>
                  <a:lnTo>
                    <a:pt x="589" y="3746"/>
                  </a:lnTo>
                  <a:lnTo>
                    <a:pt x="535" y="3729"/>
                  </a:lnTo>
                  <a:lnTo>
                    <a:pt x="483" y="3705"/>
                  </a:lnTo>
                  <a:lnTo>
                    <a:pt x="436" y="3676"/>
                  </a:lnTo>
                  <a:lnTo>
                    <a:pt x="393" y="3641"/>
                  </a:lnTo>
                  <a:lnTo>
                    <a:pt x="353" y="3603"/>
                  </a:lnTo>
                  <a:lnTo>
                    <a:pt x="318" y="3558"/>
                  </a:lnTo>
                  <a:lnTo>
                    <a:pt x="290" y="3512"/>
                  </a:lnTo>
                  <a:lnTo>
                    <a:pt x="267" y="3460"/>
                  </a:lnTo>
                  <a:lnTo>
                    <a:pt x="249" y="3406"/>
                  </a:lnTo>
                  <a:lnTo>
                    <a:pt x="239" y="3349"/>
                  </a:lnTo>
                  <a:lnTo>
                    <a:pt x="234" y="3289"/>
                  </a:lnTo>
                  <a:lnTo>
                    <a:pt x="234" y="1175"/>
                  </a:lnTo>
                  <a:lnTo>
                    <a:pt x="197" y="1172"/>
                  </a:lnTo>
                  <a:lnTo>
                    <a:pt x="160" y="1163"/>
                  </a:lnTo>
                  <a:lnTo>
                    <a:pt x="126" y="1149"/>
                  </a:lnTo>
                  <a:lnTo>
                    <a:pt x="96" y="1130"/>
                  </a:lnTo>
                  <a:lnTo>
                    <a:pt x="69" y="1106"/>
                  </a:lnTo>
                  <a:lnTo>
                    <a:pt x="44" y="1078"/>
                  </a:lnTo>
                  <a:lnTo>
                    <a:pt x="25" y="1048"/>
                  </a:lnTo>
                  <a:lnTo>
                    <a:pt x="12" y="1014"/>
                  </a:lnTo>
                  <a:lnTo>
                    <a:pt x="2" y="978"/>
                  </a:lnTo>
                  <a:lnTo>
                    <a:pt x="0" y="940"/>
                  </a:lnTo>
                  <a:lnTo>
                    <a:pt x="0" y="705"/>
                  </a:lnTo>
                  <a:lnTo>
                    <a:pt x="2" y="667"/>
                  </a:lnTo>
                  <a:lnTo>
                    <a:pt x="12" y="631"/>
                  </a:lnTo>
                  <a:lnTo>
                    <a:pt x="25" y="597"/>
                  </a:lnTo>
                  <a:lnTo>
                    <a:pt x="44" y="566"/>
                  </a:lnTo>
                  <a:lnTo>
                    <a:pt x="69" y="538"/>
                  </a:lnTo>
                  <a:lnTo>
                    <a:pt x="96" y="515"/>
                  </a:lnTo>
                  <a:lnTo>
                    <a:pt x="126" y="496"/>
                  </a:lnTo>
                  <a:lnTo>
                    <a:pt x="160" y="482"/>
                  </a:lnTo>
                  <a:lnTo>
                    <a:pt x="197" y="472"/>
                  </a:lnTo>
                  <a:lnTo>
                    <a:pt x="234" y="470"/>
                  </a:lnTo>
                  <a:lnTo>
                    <a:pt x="940" y="470"/>
                  </a:lnTo>
                  <a:lnTo>
                    <a:pt x="940" y="235"/>
                  </a:lnTo>
                  <a:lnTo>
                    <a:pt x="942" y="197"/>
                  </a:lnTo>
                  <a:lnTo>
                    <a:pt x="952" y="161"/>
                  </a:lnTo>
                  <a:lnTo>
                    <a:pt x="966" y="127"/>
                  </a:lnTo>
                  <a:lnTo>
                    <a:pt x="984" y="96"/>
                  </a:lnTo>
                  <a:lnTo>
                    <a:pt x="1008" y="68"/>
                  </a:lnTo>
                  <a:lnTo>
                    <a:pt x="1036" y="46"/>
                  </a:lnTo>
                  <a:lnTo>
                    <a:pt x="1067" y="26"/>
                  </a:lnTo>
                  <a:lnTo>
                    <a:pt x="1101" y="12"/>
                  </a:lnTo>
                  <a:lnTo>
                    <a:pt x="1137" y="2"/>
                  </a:lnTo>
                  <a:lnTo>
                    <a:pt x="117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203" name="Group 202"/>
          <p:cNvGrpSpPr/>
          <p:nvPr/>
        </p:nvGrpSpPr>
        <p:grpSpPr>
          <a:xfrm>
            <a:off x="15732832" y="5791572"/>
            <a:ext cx="900000" cy="900000"/>
            <a:chOff x="15732832" y="5791572"/>
            <a:chExt cx="900000" cy="900000"/>
          </a:xfrm>
        </p:grpSpPr>
        <p:sp>
          <p:nvSpPr>
            <p:cNvPr id="204" name="Rounded Rectangle 203"/>
            <p:cNvSpPr/>
            <p:nvPr/>
          </p:nvSpPr>
          <p:spPr>
            <a:xfrm>
              <a:off x="15732832" y="5791572"/>
              <a:ext cx="900000" cy="900000"/>
            </a:xfrm>
            <a:prstGeom prst="roundRect">
              <a:avLst>
                <a:gd name="adj" fmla="val 4096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5" name="Freeform 6"/>
            <p:cNvSpPr>
              <a:spLocks noEditPoints="1"/>
            </p:cNvSpPr>
            <p:nvPr/>
          </p:nvSpPr>
          <p:spPr bwMode="auto">
            <a:xfrm>
              <a:off x="15863257" y="6021019"/>
              <a:ext cx="639150" cy="398691"/>
            </a:xfrm>
            <a:custGeom>
              <a:avLst/>
              <a:gdLst>
                <a:gd name="T0" fmla="*/ 2131 w 3701"/>
                <a:gd name="T1" fmla="*/ 255 h 2308"/>
                <a:gd name="T2" fmla="*/ 1915 w 3701"/>
                <a:gd name="T3" fmla="*/ 360 h 2308"/>
                <a:gd name="T4" fmla="*/ 1744 w 3701"/>
                <a:gd name="T5" fmla="*/ 533 h 2308"/>
                <a:gd name="T6" fmla="*/ 1438 w 3701"/>
                <a:gd name="T7" fmla="*/ 696 h 2308"/>
                <a:gd name="T8" fmla="*/ 1284 w 3701"/>
                <a:gd name="T9" fmla="*/ 705 h 2308"/>
                <a:gd name="T10" fmla="*/ 1101 w 3701"/>
                <a:gd name="T11" fmla="*/ 793 h 2308"/>
                <a:gd name="T12" fmla="*/ 974 w 3701"/>
                <a:gd name="T13" fmla="*/ 955 h 2308"/>
                <a:gd name="T14" fmla="*/ 687 w 3701"/>
                <a:gd name="T15" fmla="*/ 1154 h 2308"/>
                <a:gd name="T16" fmla="*/ 473 w 3701"/>
                <a:gd name="T17" fmla="*/ 1210 h 2308"/>
                <a:gd name="T18" fmla="*/ 313 w 3701"/>
                <a:gd name="T19" fmla="*/ 1355 h 2308"/>
                <a:gd name="T20" fmla="*/ 235 w 3701"/>
                <a:gd name="T21" fmla="*/ 1558 h 2308"/>
                <a:gd name="T22" fmla="*/ 258 w 3701"/>
                <a:gd name="T23" fmla="*/ 1771 h 2308"/>
                <a:gd name="T24" fmla="*/ 367 w 3701"/>
                <a:gd name="T25" fmla="*/ 1942 h 2308"/>
                <a:gd name="T26" fmla="*/ 538 w 3701"/>
                <a:gd name="T27" fmla="*/ 2050 h 2308"/>
                <a:gd name="T28" fmla="*/ 3007 w 3701"/>
                <a:gd name="T29" fmla="*/ 2077 h 2308"/>
                <a:gd name="T30" fmla="*/ 3210 w 3701"/>
                <a:gd name="T31" fmla="*/ 2030 h 2308"/>
                <a:gd name="T32" fmla="*/ 3367 w 3701"/>
                <a:gd name="T33" fmla="*/ 1905 h 2308"/>
                <a:gd name="T34" fmla="*/ 3457 w 3701"/>
                <a:gd name="T35" fmla="*/ 1722 h 2308"/>
                <a:gd name="T36" fmla="*/ 3457 w 3701"/>
                <a:gd name="T37" fmla="*/ 1513 h 2308"/>
                <a:gd name="T38" fmla="*/ 3368 w 3701"/>
                <a:gd name="T39" fmla="*/ 1330 h 2308"/>
                <a:gd name="T40" fmla="*/ 3207 w 3701"/>
                <a:gd name="T41" fmla="*/ 1202 h 2308"/>
                <a:gd name="T42" fmla="*/ 3007 w 3701"/>
                <a:gd name="T43" fmla="*/ 914 h 2308"/>
                <a:gd name="T44" fmla="*/ 2950 w 3701"/>
                <a:gd name="T45" fmla="*/ 649 h 2308"/>
                <a:gd name="T46" fmla="*/ 2800 w 3701"/>
                <a:gd name="T47" fmla="*/ 431 h 2308"/>
                <a:gd name="T48" fmla="*/ 2580 w 3701"/>
                <a:gd name="T49" fmla="*/ 285 h 2308"/>
                <a:gd name="T50" fmla="*/ 2312 w 3701"/>
                <a:gd name="T51" fmla="*/ 231 h 2308"/>
                <a:gd name="T52" fmla="*/ 2547 w 3701"/>
                <a:gd name="T53" fmla="*/ 29 h 2308"/>
                <a:gd name="T54" fmla="*/ 2822 w 3701"/>
                <a:gd name="T55" fmla="*/ 152 h 2308"/>
                <a:gd name="T56" fmla="*/ 3042 w 3701"/>
                <a:gd name="T57" fmla="*/ 354 h 2308"/>
                <a:gd name="T58" fmla="*/ 3185 w 3701"/>
                <a:gd name="T59" fmla="*/ 617 h 2308"/>
                <a:gd name="T60" fmla="*/ 3238 w 3701"/>
                <a:gd name="T61" fmla="*/ 923 h 2308"/>
                <a:gd name="T62" fmla="*/ 3353 w 3701"/>
                <a:gd name="T63" fmla="*/ 1018 h 2308"/>
                <a:gd name="T64" fmla="*/ 3549 w 3701"/>
                <a:gd name="T65" fmla="*/ 1186 h 2308"/>
                <a:gd name="T66" fmla="*/ 3670 w 3701"/>
                <a:gd name="T67" fmla="*/ 1415 h 2308"/>
                <a:gd name="T68" fmla="*/ 3697 w 3701"/>
                <a:gd name="T69" fmla="*/ 1686 h 2308"/>
                <a:gd name="T70" fmla="*/ 3616 w 3701"/>
                <a:gd name="T71" fmla="*/ 1946 h 2308"/>
                <a:gd name="T72" fmla="*/ 3448 w 3701"/>
                <a:gd name="T73" fmla="*/ 2150 h 2308"/>
                <a:gd name="T74" fmla="*/ 3212 w 3701"/>
                <a:gd name="T75" fmla="*/ 2277 h 2308"/>
                <a:gd name="T76" fmla="*/ 694 w 3701"/>
                <a:gd name="T77" fmla="*/ 2308 h 2308"/>
                <a:gd name="T78" fmla="*/ 424 w 3701"/>
                <a:gd name="T79" fmla="*/ 2254 h 2308"/>
                <a:gd name="T80" fmla="*/ 203 w 3701"/>
                <a:gd name="T81" fmla="*/ 2105 h 2308"/>
                <a:gd name="T82" fmla="*/ 55 w 3701"/>
                <a:gd name="T83" fmla="*/ 1886 h 2308"/>
                <a:gd name="T84" fmla="*/ 0 w 3701"/>
                <a:gd name="T85" fmla="*/ 1616 h 2308"/>
                <a:gd name="T86" fmla="*/ 55 w 3701"/>
                <a:gd name="T87" fmla="*/ 1347 h 2308"/>
                <a:gd name="T88" fmla="*/ 203 w 3701"/>
                <a:gd name="T89" fmla="*/ 1126 h 2308"/>
                <a:gd name="T90" fmla="*/ 424 w 3701"/>
                <a:gd name="T91" fmla="*/ 978 h 2308"/>
                <a:gd name="T92" fmla="*/ 694 w 3701"/>
                <a:gd name="T93" fmla="*/ 923 h 2308"/>
                <a:gd name="T94" fmla="*/ 790 w 3701"/>
                <a:gd name="T95" fmla="*/ 808 h 2308"/>
                <a:gd name="T96" fmla="*/ 957 w 3701"/>
                <a:gd name="T97" fmla="*/ 613 h 2308"/>
                <a:gd name="T98" fmla="*/ 1186 w 3701"/>
                <a:gd name="T99" fmla="*/ 491 h 2308"/>
                <a:gd name="T100" fmla="*/ 1429 w 3701"/>
                <a:gd name="T101" fmla="*/ 463 h 2308"/>
                <a:gd name="T102" fmla="*/ 1592 w 3701"/>
                <a:gd name="T103" fmla="*/ 351 h 2308"/>
                <a:gd name="T104" fmla="*/ 1809 w 3701"/>
                <a:gd name="T105" fmla="*/ 151 h 2308"/>
                <a:gd name="T106" fmla="*/ 2082 w 3701"/>
                <a:gd name="T107" fmla="*/ 29 h 2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01" h="2308">
                  <a:moveTo>
                    <a:pt x="2312" y="231"/>
                  </a:moveTo>
                  <a:lnTo>
                    <a:pt x="2252" y="233"/>
                  </a:lnTo>
                  <a:lnTo>
                    <a:pt x="2191" y="242"/>
                  </a:lnTo>
                  <a:lnTo>
                    <a:pt x="2131" y="255"/>
                  </a:lnTo>
                  <a:lnTo>
                    <a:pt x="2074" y="274"/>
                  </a:lnTo>
                  <a:lnTo>
                    <a:pt x="2019" y="298"/>
                  </a:lnTo>
                  <a:lnTo>
                    <a:pt x="1965" y="326"/>
                  </a:lnTo>
                  <a:lnTo>
                    <a:pt x="1915" y="360"/>
                  </a:lnTo>
                  <a:lnTo>
                    <a:pt x="1867" y="397"/>
                  </a:lnTo>
                  <a:lnTo>
                    <a:pt x="1823" y="438"/>
                  </a:lnTo>
                  <a:lnTo>
                    <a:pt x="1781" y="484"/>
                  </a:lnTo>
                  <a:lnTo>
                    <a:pt x="1744" y="533"/>
                  </a:lnTo>
                  <a:lnTo>
                    <a:pt x="1711" y="587"/>
                  </a:lnTo>
                  <a:lnTo>
                    <a:pt x="1631" y="730"/>
                  </a:lnTo>
                  <a:lnTo>
                    <a:pt x="1468" y="701"/>
                  </a:lnTo>
                  <a:lnTo>
                    <a:pt x="1438" y="696"/>
                  </a:lnTo>
                  <a:lnTo>
                    <a:pt x="1411" y="694"/>
                  </a:lnTo>
                  <a:lnTo>
                    <a:pt x="1387" y="692"/>
                  </a:lnTo>
                  <a:lnTo>
                    <a:pt x="1336" y="696"/>
                  </a:lnTo>
                  <a:lnTo>
                    <a:pt x="1284" y="705"/>
                  </a:lnTo>
                  <a:lnTo>
                    <a:pt x="1235" y="719"/>
                  </a:lnTo>
                  <a:lnTo>
                    <a:pt x="1188" y="738"/>
                  </a:lnTo>
                  <a:lnTo>
                    <a:pt x="1143" y="764"/>
                  </a:lnTo>
                  <a:lnTo>
                    <a:pt x="1101" y="793"/>
                  </a:lnTo>
                  <a:lnTo>
                    <a:pt x="1064" y="828"/>
                  </a:lnTo>
                  <a:lnTo>
                    <a:pt x="1029" y="866"/>
                  </a:lnTo>
                  <a:lnTo>
                    <a:pt x="999" y="909"/>
                  </a:lnTo>
                  <a:lnTo>
                    <a:pt x="974" y="955"/>
                  </a:lnTo>
                  <a:lnTo>
                    <a:pt x="954" y="1004"/>
                  </a:lnTo>
                  <a:lnTo>
                    <a:pt x="896" y="1169"/>
                  </a:lnTo>
                  <a:lnTo>
                    <a:pt x="719" y="1157"/>
                  </a:lnTo>
                  <a:lnTo>
                    <a:pt x="687" y="1154"/>
                  </a:lnTo>
                  <a:lnTo>
                    <a:pt x="630" y="1158"/>
                  </a:lnTo>
                  <a:lnTo>
                    <a:pt x="575" y="1170"/>
                  </a:lnTo>
                  <a:lnTo>
                    <a:pt x="522" y="1188"/>
                  </a:lnTo>
                  <a:lnTo>
                    <a:pt x="473" y="1210"/>
                  </a:lnTo>
                  <a:lnTo>
                    <a:pt x="427" y="1239"/>
                  </a:lnTo>
                  <a:lnTo>
                    <a:pt x="384" y="1273"/>
                  </a:lnTo>
                  <a:lnTo>
                    <a:pt x="346" y="1312"/>
                  </a:lnTo>
                  <a:lnTo>
                    <a:pt x="313" y="1355"/>
                  </a:lnTo>
                  <a:lnTo>
                    <a:pt x="285" y="1400"/>
                  </a:lnTo>
                  <a:lnTo>
                    <a:pt x="262" y="1451"/>
                  </a:lnTo>
                  <a:lnTo>
                    <a:pt x="245" y="1504"/>
                  </a:lnTo>
                  <a:lnTo>
                    <a:pt x="235" y="1558"/>
                  </a:lnTo>
                  <a:lnTo>
                    <a:pt x="231" y="1616"/>
                  </a:lnTo>
                  <a:lnTo>
                    <a:pt x="235" y="1669"/>
                  </a:lnTo>
                  <a:lnTo>
                    <a:pt x="244" y="1722"/>
                  </a:lnTo>
                  <a:lnTo>
                    <a:pt x="258" y="1771"/>
                  </a:lnTo>
                  <a:lnTo>
                    <a:pt x="278" y="1818"/>
                  </a:lnTo>
                  <a:lnTo>
                    <a:pt x="303" y="1863"/>
                  </a:lnTo>
                  <a:lnTo>
                    <a:pt x="333" y="1905"/>
                  </a:lnTo>
                  <a:lnTo>
                    <a:pt x="367" y="1942"/>
                  </a:lnTo>
                  <a:lnTo>
                    <a:pt x="405" y="1976"/>
                  </a:lnTo>
                  <a:lnTo>
                    <a:pt x="446" y="2005"/>
                  </a:lnTo>
                  <a:lnTo>
                    <a:pt x="490" y="2030"/>
                  </a:lnTo>
                  <a:lnTo>
                    <a:pt x="538" y="2050"/>
                  </a:lnTo>
                  <a:lnTo>
                    <a:pt x="588" y="2065"/>
                  </a:lnTo>
                  <a:lnTo>
                    <a:pt x="640" y="2074"/>
                  </a:lnTo>
                  <a:lnTo>
                    <a:pt x="694" y="2077"/>
                  </a:lnTo>
                  <a:lnTo>
                    <a:pt x="3007" y="2077"/>
                  </a:lnTo>
                  <a:lnTo>
                    <a:pt x="3061" y="2074"/>
                  </a:lnTo>
                  <a:lnTo>
                    <a:pt x="3112" y="2065"/>
                  </a:lnTo>
                  <a:lnTo>
                    <a:pt x="3163" y="2050"/>
                  </a:lnTo>
                  <a:lnTo>
                    <a:pt x="3210" y="2030"/>
                  </a:lnTo>
                  <a:lnTo>
                    <a:pt x="3254" y="2005"/>
                  </a:lnTo>
                  <a:lnTo>
                    <a:pt x="3295" y="1976"/>
                  </a:lnTo>
                  <a:lnTo>
                    <a:pt x="3334" y="1942"/>
                  </a:lnTo>
                  <a:lnTo>
                    <a:pt x="3367" y="1905"/>
                  </a:lnTo>
                  <a:lnTo>
                    <a:pt x="3398" y="1863"/>
                  </a:lnTo>
                  <a:lnTo>
                    <a:pt x="3422" y="1818"/>
                  </a:lnTo>
                  <a:lnTo>
                    <a:pt x="3442" y="1771"/>
                  </a:lnTo>
                  <a:lnTo>
                    <a:pt x="3457" y="1722"/>
                  </a:lnTo>
                  <a:lnTo>
                    <a:pt x="3466" y="1669"/>
                  </a:lnTo>
                  <a:lnTo>
                    <a:pt x="3469" y="1616"/>
                  </a:lnTo>
                  <a:lnTo>
                    <a:pt x="3466" y="1563"/>
                  </a:lnTo>
                  <a:lnTo>
                    <a:pt x="3457" y="1513"/>
                  </a:lnTo>
                  <a:lnTo>
                    <a:pt x="3442" y="1463"/>
                  </a:lnTo>
                  <a:lnTo>
                    <a:pt x="3422" y="1416"/>
                  </a:lnTo>
                  <a:lnTo>
                    <a:pt x="3398" y="1371"/>
                  </a:lnTo>
                  <a:lnTo>
                    <a:pt x="3368" y="1330"/>
                  </a:lnTo>
                  <a:lnTo>
                    <a:pt x="3334" y="1292"/>
                  </a:lnTo>
                  <a:lnTo>
                    <a:pt x="3295" y="1258"/>
                  </a:lnTo>
                  <a:lnTo>
                    <a:pt x="3253" y="1228"/>
                  </a:lnTo>
                  <a:lnTo>
                    <a:pt x="3207" y="1202"/>
                  </a:lnTo>
                  <a:lnTo>
                    <a:pt x="3157" y="1182"/>
                  </a:lnTo>
                  <a:lnTo>
                    <a:pt x="2997" y="1126"/>
                  </a:lnTo>
                  <a:lnTo>
                    <a:pt x="3002" y="957"/>
                  </a:lnTo>
                  <a:lnTo>
                    <a:pt x="3007" y="914"/>
                  </a:lnTo>
                  <a:lnTo>
                    <a:pt x="3002" y="845"/>
                  </a:lnTo>
                  <a:lnTo>
                    <a:pt x="2991" y="776"/>
                  </a:lnTo>
                  <a:lnTo>
                    <a:pt x="2973" y="711"/>
                  </a:lnTo>
                  <a:lnTo>
                    <a:pt x="2950" y="649"/>
                  </a:lnTo>
                  <a:lnTo>
                    <a:pt x="2921" y="588"/>
                  </a:lnTo>
                  <a:lnTo>
                    <a:pt x="2886" y="532"/>
                  </a:lnTo>
                  <a:lnTo>
                    <a:pt x="2845" y="480"/>
                  </a:lnTo>
                  <a:lnTo>
                    <a:pt x="2800" y="431"/>
                  </a:lnTo>
                  <a:lnTo>
                    <a:pt x="2751" y="387"/>
                  </a:lnTo>
                  <a:lnTo>
                    <a:pt x="2698" y="347"/>
                  </a:lnTo>
                  <a:lnTo>
                    <a:pt x="2641" y="313"/>
                  </a:lnTo>
                  <a:lnTo>
                    <a:pt x="2580" y="285"/>
                  </a:lnTo>
                  <a:lnTo>
                    <a:pt x="2518" y="261"/>
                  </a:lnTo>
                  <a:lnTo>
                    <a:pt x="2451" y="244"/>
                  </a:lnTo>
                  <a:lnTo>
                    <a:pt x="2383" y="234"/>
                  </a:lnTo>
                  <a:lnTo>
                    <a:pt x="2312" y="231"/>
                  </a:lnTo>
                  <a:close/>
                  <a:moveTo>
                    <a:pt x="2312" y="0"/>
                  </a:moveTo>
                  <a:lnTo>
                    <a:pt x="2393" y="3"/>
                  </a:lnTo>
                  <a:lnTo>
                    <a:pt x="2470" y="13"/>
                  </a:lnTo>
                  <a:lnTo>
                    <a:pt x="2547" y="29"/>
                  </a:lnTo>
                  <a:lnTo>
                    <a:pt x="2620" y="52"/>
                  </a:lnTo>
                  <a:lnTo>
                    <a:pt x="2690" y="80"/>
                  </a:lnTo>
                  <a:lnTo>
                    <a:pt x="2758" y="113"/>
                  </a:lnTo>
                  <a:lnTo>
                    <a:pt x="2822" y="152"/>
                  </a:lnTo>
                  <a:lnTo>
                    <a:pt x="2882" y="196"/>
                  </a:lnTo>
                  <a:lnTo>
                    <a:pt x="2940" y="244"/>
                  </a:lnTo>
                  <a:lnTo>
                    <a:pt x="2992" y="297"/>
                  </a:lnTo>
                  <a:lnTo>
                    <a:pt x="3042" y="354"/>
                  </a:lnTo>
                  <a:lnTo>
                    <a:pt x="3086" y="415"/>
                  </a:lnTo>
                  <a:lnTo>
                    <a:pt x="3124" y="478"/>
                  </a:lnTo>
                  <a:lnTo>
                    <a:pt x="3157" y="547"/>
                  </a:lnTo>
                  <a:lnTo>
                    <a:pt x="3185" y="617"/>
                  </a:lnTo>
                  <a:lnTo>
                    <a:pt x="3208" y="690"/>
                  </a:lnTo>
                  <a:lnTo>
                    <a:pt x="3225" y="765"/>
                  </a:lnTo>
                  <a:lnTo>
                    <a:pt x="3235" y="844"/>
                  </a:lnTo>
                  <a:lnTo>
                    <a:pt x="3238" y="923"/>
                  </a:lnTo>
                  <a:lnTo>
                    <a:pt x="3236" y="943"/>
                  </a:lnTo>
                  <a:lnTo>
                    <a:pt x="3234" y="965"/>
                  </a:lnTo>
                  <a:lnTo>
                    <a:pt x="3295" y="988"/>
                  </a:lnTo>
                  <a:lnTo>
                    <a:pt x="3353" y="1018"/>
                  </a:lnTo>
                  <a:lnTo>
                    <a:pt x="3408" y="1053"/>
                  </a:lnTo>
                  <a:lnTo>
                    <a:pt x="3459" y="1093"/>
                  </a:lnTo>
                  <a:lnTo>
                    <a:pt x="3506" y="1137"/>
                  </a:lnTo>
                  <a:lnTo>
                    <a:pt x="3549" y="1186"/>
                  </a:lnTo>
                  <a:lnTo>
                    <a:pt x="3587" y="1238"/>
                  </a:lnTo>
                  <a:lnTo>
                    <a:pt x="3621" y="1294"/>
                  </a:lnTo>
                  <a:lnTo>
                    <a:pt x="3648" y="1353"/>
                  </a:lnTo>
                  <a:lnTo>
                    <a:pt x="3670" y="1415"/>
                  </a:lnTo>
                  <a:lnTo>
                    <a:pt x="3687" y="1480"/>
                  </a:lnTo>
                  <a:lnTo>
                    <a:pt x="3697" y="1547"/>
                  </a:lnTo>
                  <a:lnTo>
                    <a:pt x="3701" y="1616"/>
                  </a:lnTo>
                  <a:lnTo>
                    <a:pt x="3697" y="1686"/>
                  </a:lnTo>
                  <a:lnTo>
                    <a:pt x="3686" y="1756"/>
                  </a:lnTo>
                  <a:lnTo>
                    <a:pt x="3669" y="1822"/>
                  </a:lnTo>
                  <a:lnTo>
                    <a:pt x="3646" y="1886"/>
                  </a:lnTo>
                  <a:lnTo>
                    <a:pt x="3616" y="1946"/>
                  </a:lnTo>
                  <a:lnTo>
                    <a:pt x="3582" y="2003"/>
                  </a:lnTo>
                  <a:lnTo>
                    <a:pt x="3542" y="2056"/>
                  </a:lnTo>
                  <a:lnTo>
                    <a:pt x="3497" y="2105"/>
                  </a:lnTo>
                  <a:lnTo>
                    <a:pt x="3448" y="2150"/>
                  </a:lnTo>
                  <a:lnTo>
                    <a:pt x="3394" y="2190"/>
                  </a:lnTo>
                  <a:lnTo>
                    <a:pt x="3337" y="2225"/>
                  </a:lnTo>
                  <a:lnTo>
                    <a:pt x="3276" y="2254"/>
                  </a:lnTo>
                  <a:lnTo>
                    <a:pt x="3212" y="2277"/>
                  </a:lnTo>
                  <a:lnTo>
                    <a:pt x="3146" y="2295"/>
                  </a:lnTo>
                  <a:lnTo>
                    <a:pt x="3078" y="2305"/>
                  </a:lnTo>
                  <a:lnTo>
                    <a:pt x="3007" y="2308"/>
                  </a:lnTo>
                  <a:lnTo>
                    <a:pt x="694" y="2308"/>
                  </a:lnTo>
                  <a:lnTo>
                    <a:pt x="623" y="2305"/>
                  </a:lnTo>
                  <a:lnTo>
                    <a:pt x="554" y="2295"/>
                  </a:lnTo>
                  <a:lnTo>
                    <a:pt x="487" y="2277"/>
                  </a:lnTo>
                  <a:lnTo>
                    <a:pt x="424" y="2254"/>
                  </a:lnTo>
                  <a:lnTo>
                    <a:pt x="364" y="2225"/>
                  </a:lnTo>
                  <a:lnTo>
                    <a:pt x="306" y="2190"/>
                  </a:lnTo>
                  <a:lnTo>
                    <a:pt x="253" y="2150"/>
                  </a:lnTo>
                  <a:lnTo>
                    <a:pt x="203" y="2105"/>
                  </a:lnTo>
                  <a:lnTo>
                    <a:pt x="158" y="2056"/>
                  </a:lnTo>
                  <a:lnTo>
                    <a:pt x="119" y="2003"/>
                  </a:lnTo>
                  <a:lnTo>
                    <a:pt x="84" y="1946"/>
                  </a:lnTo>
                  <a:lnTo>
                    <a:pt x="55" y="1886"/>
                  </a:lnTo>
                  <a:lnTo>
                    <a:pt x="31" y="1822"/>
                  </a:lnTo>
                  <a:lnTo>
                    <a:pt x="15" y="1756"/>
                  </a:lnTo>
                  <a:lnTo>
                    <a:pt x="3" y="1686"/>
                  </a:lnTo>
                  <a:lnTo>
                    <a:pt x="0" y="1616"/>
                  </a:lnTo>
                  <a:lnTo>
                    <a:pt x="3" y="1545"/>
                  </a:lnTo>
                  <a:lnTo>
                    <a:pt x="15" y="1477"/>
                  </a:lnTo>
                  <a:lnTo>
                    <a:pt x="31" y="1409"/>
                  </a:lnTo>
                  <a:lnTo>
                    <a:pt x="55" y="1347"/>
                  </a:lnTo>
                  <a:lnTo>
                    <a:pt x="84" y="1286"/>
                  </a:lnTo>
                  <a:lnTo>
                    <a:pt x="119" y="1229"/>
                  </a:lnTo>
                  <a:lnTo>
                    <a:pt x="158" y="1175"/>
                  </a:lnTo>
                  <a:lnTo>
                    <a:pt x="203" y="1126"/>
                  </a:lnTo>
                  <a:lnTo>
                    <a:pt x="253" y="1081"/>
                  </a:lnTo>
                  <a:lnTo>
                    <a:pt x="306" y="1042"/>
                  </a:lnTo>
                  <a:lnTo>
                    <a:pt x="364" y="1007"/>
                  </a:lnTo>
                  <a:lnTo>
                    <a:pt x="424" y="978"/>
                  </a:lnTo>
                  <a:lnTo>
                    <a:pt x="487" y="955"/>
                  </a:lnTo>
                  <a:lnTo>
                    <a:pt x="554" y="937"/>
                  </a:lnTo>
                  <a:lnTo>
                    <a:pt x="623" y="927"/>
                  </a:lnTo>
                  <a:lnTo>
                    <a:pt x="694" y="923"/>
                  </a:lnTo>
                  <a:lnTo>
                    <a:pt x="715" y="924"/>
                  </a:lnTo>
                  <a:lnTo>
                    <a:pt x="735" y="928"/>
                  </a:lnTo>
                  <a:lnTo>
                    <a:pt x="760" y="866"/>
                  </a:lnTo>
                  <a:lnTo>
                    <a:pt x="790" y="808"/>
                  </a:lnTo>
                  <a:lnTo>
                    <a:pt x="825" y="753"/>
                  </a:lnTo>
                  <a:lnTo>
                    <a:pt x="864" y="702"/>
                  </a:lnTo>
                  <a:lnTo>
                    <a:pt x="909" y="655"/>
                  </a:lnTo>
                  <a:lnTo>
                    <a:pt x="957" y="613"/>
                  </a:lnTo>
                  <a:lnTo>
                    <a:pt x="1010" y="575"/>
                  </a:lnTo>
                  <a:lnTo>
                    <a:pt x="1065" y="541"/>
                  </a:lnTo>
                  <a:lnTo>
                    <a:pt x="1125" y="513"/>
                  </a:lnTo>
                  <a:lnTo>
                    <a:pt x="1186" y="491"/>
                  </a:lnTo>
                  <a:lnTo>
                    <a:pt x="1252" y="475"/>
                  </a:lnTo>
                  <a:lnTo>
                    <a:pt x="1319" y="465"/>
                  </a:lnTo>
                  <a:lnTo>
                    <a:pt x="1387" y="462"/>
                  </a:lnTo>
                  <a:lnTo>
                    <a:pt x="1429" y="463"/>
                  </a:lnTo>
                  <a:lnTo>
                    <a:pt x="1469" y="467"/>
                  </a:lnTo>
                  <a:lnTo>
                    <a:pt x="1510" y="474"/>
                  </a:lnTo>
                  <a:lnTo>
                    <a:pt x="1549" y="410"/>
                  </a:lnTo>
                  <a:lnTo>
                    <a:pt x="1592" y="351"/>
                  </a:lnTo>
                  <a:lnTo>
                    <a:pt x="1640" y="295"/>
                  </a:lnTo>
                  <a:lnTo>
                    <a:pt x="1693" y="242"/>
                  </a:lnTo>
                  <a:lnTo>
                    <a:pt x="1749" y="194"/>
                  </a:lnTo>
                  <a:lnTo>
                    <a:pt x="1809" y="151"/>
                  </a:lnTo>
                  <a:lnTo>
                    <a:pt x="1873" y="112"/>
                  </a:lnTo>
                  <a:lnTo>
                    <a:pt x="1940" y="80"/>
                  </a:lnTo>
                  <a:lnTo>
                    <a:pt x="2009" y="52"/>
                  </a:lnTo>
                  <a:lnTo>
                    <a:pt x="2082" y="29"/>
                  </a:lnTo>
                  <a:lnTo>
                    <a:pt x="2156" y="13"/>
                  </a:lnTo>
                  <a:lnTo>
                    <a:pt x="2234" y="3"/>
                  </a:lnTo>
                  <a:lnTo>
                    <a:pt x="231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206" name="Group 205"/>
          <p:cNvGrpSpPr/>
          <p:nvPr/>
        </p:nvGrpSpPr>
        <p:grpSpPr>
          <a:xfrm>
            <a:off x="790616" y="6903873"/>
            <a:ext cx="2599141" cy="1538883"/>
            <a:chOff x="2012704" y="6544059"/>
            <a:chExt cx="2599141" cy="1538883"/>
          </a:xfrm>
        </p:grpSpPr>
        <p:sp>
          <p:nvSpPr>
            <p:cNvPr id="207" name="Rectangle 206"/>
            <p:cNvSpPr/>
            <p:nvPr/>
          </p:nvSpPr>
          <p:spPr>
            <a:xfrm>
              <a:off x="2694158" y="6544059"/>
              <a:ext cx="1236236" cy="523220"/>
            </a:xfrm>
            <a:prstGeom prst="rect">
              <a:avLst/>
            </a:prstGeom>
          </p:spPr>
          <p:txBody>
            <a:bodyPr wrap="none">
              <a:spAutoFit/>
            </a:bodyPr>
            <a:lstStyle/>
            <a:p>
              <a:pPr algn="ctr"/>
              <a:r>
                <a:rPr lang="en-GB" sz="2800" dirty="0" smtClean="0">
                  <a:latin typeface="Dosis" panose="02010503020202060003" pitchFamily="50" charset="0"/>
                </a:rPr>
                <a:t>Naming</a:t>
              </a:r>
              <a:endParaRPr lang="en-GB" sz="2400" dirty="0">
                <a:latin typeface="Dosis" panose="02010503020202060003" pitchFamily="50" charset="0"/>
              </a:endParaRPr>
            </a:p>
          </p:txBody>
        </p:sp>
        <p:sp>
          <p:nvSpPr>
            <p:cNvPr id="208" name="Rectangle 207"/>
            <p:cNvSpPr/>
            <p:nvPr/>
          </p:nvSpPr>
          <p:spPr>
            <a:xfrm>
              <a:off x="2012704" y="7067279"/>
              <a:ext cx="2599141"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a:t>
              </a:r>
              <a:r>
                <a:rPr lang="en-GB" sz="2000" dirty="0" smtClean="0">
                  <a:latin typeface="+mj-lt"/>
                  <a:cs typeface="Segoe UI Light" panose="020B0502040204020203" pitchFamily="34" charset="0"/>
                </a:rPr>
                <a:t>box here</a:t>
              </a:r>
              <a:r>
                <a:rPr lang="en-GB" sz="2000" dirty="0">
                  <a:latin typeface="+mj-lt"/>
                  <a:cs typeface="Segoe UI Light" panose="020B0502040204020203" pitchFamily="34" charset="0"/>
                </a:rPr>
                <a:t>.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a:t>
              </a:r>
            </a:p>
          </p:txBody>
        </p:sp>
      </p:grpSp>
      <p:grpSp>
        <p:nvGrpSpPr>
          <p:cNvPr id="209" name="Group 208"/>
          <p:cNvGrpSpPr/>
          <p:nvPr/>
        </p:nvGrpSpPr>
        <p:grpSpPr>
          <a:xfrm>
            <a:off x="3609145" y="6903873"/>
            <a:ext cx="2599141" cy="1538883"/>
            <a:chOff x="2012704" y="6544059"/>
            <a:chExt cx="2599141" cy="1538883"/>
          </a:xfrm>
        </p:grpSpPr>
        <p:sp>
          <p:nvSpPr>
            <p:cNvPr id="210" name="Rectangle 209"/>
            <p:cNvSpPr/>
            <p:nvPr/>
          </p:nvSpPr>
          <p:spPr>
            <a:xfrm>
              <a:off x="2694158" y="6544059"/>
              <a:ext cx="1236236" cy="523220"/>
            </a:xfrm>
            <a:prstGeom prst="rect">
              <a:avLst/>
            </a:prstGeom>
          </p:spPr>
          <p:txBody>
            <a:bodyPr wrap="none">
              <a:spAutoFit/>
            </a:bodyPr>
            <a:lstStyle/>
            <a:p>
              <a:pPr algn="ctr"/>
              <a:r>
                <a:rPr lang="en-GB" sz="2800" dirty="0" smtClean="0">
                  <a:latin typeface="Dosis" panose="02010503020202060003" pitchFamily="50" charset="0"/>
                </a:rPr>
                <a:t>Naming</a:t>
              </a:r>
              <a:endParaRPr lang="en-GB" sz="2400" dirty="0">
                <a:latin typeface="Dosis" panose="02010503020202060003" pitchFamily="50" charset="0"/>
              </a:endParaRPr>
            </a:p>
          </p:txBody>
        </p:sp>
        <p:sp>
          <p:nvSpPr>
            <p:cNvPr id="211" name="Rectangle 210"/>
            <p:cNvSpPr/>
            <p:nvPr/>
          </p:nvSpPr>
          <p:spPr>
            <a:xfrm>
              <a:off x="2012704" y="7067279"/>
              <a:ext cx="2599141"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a:t>
              </a:r>
              <a:r>
                <a:rPr lang="en-GB" sz="2000" dirty="0" smtClean="0">
                  <a:latin typeface="+mj-lt"/>
                  <a:cs typeface="Segoe UI Light" panose="020B0502040204020203" pitchFamily="34" charset="0"/>
                </a:rPr>
                <a:t>box here</a:t>
              </a:r>
              <a:r>
                <a:rPr lang="en-GB" sz="2000" dirty="0">
                  <a:latin typeface="+mj-lt"/>
                  <a:cs typeface="Segoe UI Light" panose="020B0502040204020203" pitchFamily="34" charset="0"/>
                </a:rPr>
                <a:t>.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a:t>
              </a:r>
            </a:p>
          </p:txBody>
        </p:sp>
      </p:grpSp>
      <p:grpSp>
        <p:nvGrpSpPr>
          <p:cNvPr id="212" name="Group 211"/>
          <p:cNvGrpSpPr/>
          <p:nvPr/>
        </p:nvGrpSpPr>
        <p:grpSpPr>
          <a:xfrm>
            <a:off x="6427674" y="6903873"/>
            <a:ext cx="2599141" cy="1538883"/>
            <a:chOff x="2012704" y="6544059"/>
            <a:chExt cx="2599141" cy="1538883"/>
          </a:xfrm>
        </p:grpSpPr>
        <p:sp>
          <p:nvSpPr>
            <p:cNvPr id="213" name="Rectangle 212"/>
            <p:cNvSpPr/>
            <p:nvPr/>
          </p:nvSpPr>
          <p:spPr>
            <a:xfrm>
              <a:off x="2694158" y="6544059"/>
              <a:ext cx="1236236" cy="523220"/>
            </a:xfrm>
            <a:prstGeom prst="rect">
              <a:avLst/>
            </a:prstGeom>
          </p:spPr>
          <p:txBody>
            <a:bodyPr wrap="none">
              <a:spAutoFit/>
            </a:bodyPr>
            <a:lstStyle/>
            <a:p>
              <a:pPr algn="ctr"/>
              <a:r>
                <a:rPr lang="en-GB" sz="2800" dirty="0" smtClean="0">
                  <a:latin typeface="Dosis" panose="02010503020202060003" pitchFamily="50" charset="0"/>
                </a:rPr>
                <a:t>Naming</a:t>
              </a:r>
              <a:endParaRPr lang="en-GB" sz="2400" dirty="0">
                <a:latin typeface="Dosis" panose="02010503020202060003" pitchFamily="50" charset="0"/>
              </a:endParaRPr>
            </a:p>
          </p:txBody>
        </p:sp>
        <p:sp>
          <p:nvSpPr>
            <p:cNvPr id="214" name="Rectangle 213"/>
            <p:cNvSpPr/>
            <p:nvPr/>
          </p:nvSpPr>
          <p:spPr>
            <a:xfrm>
              <a:off x="2012704" y="7067279"/>
              <a:ext cx="2599141"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a:t>
              </a:r>
              <a:r>
                <a:rPr lang="en-GB" sz="2000" dirty="0" smtClean="0">
                  <a:latin typeface="+mj-lt"/>
                  <a:cs typeface="Segoe UI Light" panose="020B0502040204020203" pitchFamily="34" charset="0"/>
                </a:rPr>
                <a:t>box here</a:t>
              </a:r>
              <a:r>
                <a:rPr lang="en-GB" sz="2000" dirty="0">
                  <a:latin typeface="+mj-lt"/>
                  <a:cs typeface="Segoe UI Light" panose="020B0502040204020203" pitchFamily="34" charset="0"/>
                </a:rPr>
                <a:t>.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a:t>
              </a:r>
            </a:p>
          </p:txBody>
        </p:sp>
      </p:grpSp>
      <p:grpSp>
        <p:nvGrpSpPr>
          <p:cNvPr id="215" name="Group 214"/>
          <p:cNvGrpSpPr/>
          <p:nvPr/>
        </p:nvGrpSpPr>
        <p:grpSpPr>
          <a:xfrm>
            <a:off x="9246203" y="6903873"/>
            <a:ext cx="2599141" cy="1538883"/>
            <a:chOff x="2012704" y="6544059"/>
            <a:chExt cx="2599141" cy="1538883"/>
          </a:xfrm>
        </p:grpSpPr>
        <p:sp>
          <p:nvSpPr>
            <p:cNvPr id="216" name="Rectangle 215"/>
            <p:cNvSpPr/>
            <p:nvPr/>
          </p:nvSpPr>
          <p:spPr>
            <a:xfrm>
              <a:off x="2694158" y="6544059"/>
              <a:ext cx="1236236" cy="523220"/>
            </a:xfrm>
            <a:prstGeom prst="rect">
              <a:avLst/>
            </a:prstGeom>
          </p:spPr>
          <p:txBody>
            <a:bodyPr wrap="none">
              <a:spAutoFit/>
            </a:bodyPr>
            <a:lstStyle/>
            <a:p>
              <a:pPr algn="ctr"/>
              <a:r>
                <a:rPr lang="en-GB" sz="2800" dirty="0" smtClean="0">
                  <a:latin typeface="Dosis" panose="02010503020202060003" pitchFamily="50" charset="0"/>
                </a:rPr>
                <a:t>Naming</a:t>
              </a:r>
              <a:endParaRPr lang="en-GB" sz="2400" dirty="0">
                <a:latin typeface="Dosis" panose="02010503020202060003" pitchFamily="50" charset="0"/>
              </a:endParaRPr>
            </a:p>
          </p:txBody>
        </p:sp>
        <p:sp>
          <p:nvSpPr>
            <p:cNvPr id="217" name="Rectangle 216"/>
            <p:cNvSpPr/>
            <p:nvPr/>
          </p:nvSpPr>
          <p:spPr>
            <a:xfrm>
              <a:off x="2012704" y="7067279"/>
              <a:ext cx="2599141"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a:t>
              </a:r>
              <a:r>
                <a:rPr lang="en-GB" sz="2000" dirty="0" smtClean="0">
                  <a:latin typeface="+mj-lt"/>
                  <a:cs typeface="Segoe UI Light" panose="020B0502040204020203" pitchFamily="34" charset="0"/>
                </a:rPr>
                <a:t>box here</a:t>
              </a:r>
              <a:r>
                <a:rPr lang="en-GB" sz="2000" dirty="0">
                  <a:latin typeface="+mj-lt"/>
                  <a:cs typeface="Segoe UI Light" panose="020B0502040204020203" pitchFamily="34" charset="0"/>
                </a:rPr>
                <a:t>.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a:t>
              </a:r>
            </a:p>
          </p:txBody>
        </p:sp>
      </p:grpSp>
      <p:grpSp>
        <p:nvGrpSpPr>
          <p:cNvPr id="218" name="Group 217"/>
          <p:cNvGrpSpPr/>
          <p:nvPr/>
        </p:nvGrpSpPr>
        <p:grpSpPr>
          <a:xfrm>
            <a:off x="12064732" y="6903873"/>
            <a:ext cx="2599141" cy="1538883"/>
            <a:chOff x="2012704" y="6544059"/>
            <a:chExt cx="2599141" cy="1538883"/>
          </a:xfrm>
        </p:grpSpPr>
        <p:sp>
          <p:nvSpPr>
            <p:cNvPr id="219" name="Rectangle 218"/>
            <p:cNvSpPr/>
            <p:nvPr/>
          </p:nvSpPr>
          <p:spPr>
            <a:xfrm>
              <a:off x="2694158" y="6544059"/>
              <a:ext cx="1236236" cy="523220"/>
            </a:xfrm>
            <a:prstGeom prst="rect">
              <a:avLst/>
            </a:prstGeom>
          </p:spPr>
          <p:txBody>
            <a:bodyPr wrap="none">
              <a:spAutoFit/>
            </a:bodyPr>
            <a:lstStyle/>
            <a:p>
              <a:pPr algn="ctr"/>
              <a:r>
                <a:rPr lang="en-GB" sz="2800" dirty="0" smtClean="0">
                  <a:latin typeface="Dosis" panose="02010503020202060003" pitchFamily="50" charset="0"/>
                </a:rPr>
                <a:t>Naming</a:t>
              </a:r>
              <a:endParaRPr lang="en-GB" sz="2400" dirty="0">
                <a:latin typeface="Dosis" panose="02010503020202060003" pitchFamily="50" charset="0"/>
              </a:endParaRPr>
            </a:p>
          </p:txBody>
        </p:sp>
        <p:sp>
          <p:nvSpPr>
            <p:cNvPr id="220" name="Rectangle 219"/>
            <p:cNvSpPr/>
            <p:nvPr/>
          </p:nvSpPr>
          <p:spPr>
            <a:xfrm>
              <a:off x="2012704" y="7067279"/>
              <a:ext cx="2599141"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a:t>
              </a:r>
              <a:r>
                <a:rPr lang="en-GB" sz="2000" dirty="0" smtClean="0">
                  <a:latin typeface="+mj-lt"/>
                  <a:cs typeface="Segoe UI Light" panose="020B0502040204020203" pitchFamily="34" charset="0"/>
                </a:rPr>
                <a:t>box here</a:t>
              </a:r>
              <a:r>
                <a:rPr lang="en-GB" sz="2000" dirty="0">
                  <a:latin typeface="+mj-lt"/>
                  <a:cs typeface="Segoe UI Light" panose="020B0502040204020203" pitchFamily="34" charset="0"/>
                </a:rPr>
                <a:t>.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a:t>
              </a:r>
            </a:p>
          </p:txBody>
        </p:sp>
      </p:grpSp>
      <p:grpSp>
        <p:nvGrpSpPr>
          <p:cNvPr id="221" name="Group 220"/>
          <p:cNvGrpSpPr/>
          <p:nvPr/>
        </p:nvGrpSpPr>
        <p:grpSpPr>
          <a:xfrm>
            <a:off x="14883261" y="6903873"/>
            <a:ext cx="2599141" cy="1538883"/>
            <a:chOff x="2012704" y="6544059"/>
            <a:chExt cx="2599141" cy="1538883"/>
          </a:xfrm>
        </p:grpSpPr>
        <p:sp>
          <p:nvSpPr>
            <p:cNvPr id="222" name="Rectangle 221"/>
            <p:cNvSpPr/>
            <p:nvPr/>
          </p:nvSpPr>
          <p:spPr>
            <a:xfrm>
              <a:off x="2694158" y="6544059"/>
              <a:ext cx="1236236" cy="523220"/>
            </a:xfrm>
            <a:prstGeom prst="rect">
              <a:avLst/>
            </a:prstGeom>
          </p:spPr>
          <p:txBody>
            <a:bodyPr wrap="none">
              <a:spAutoFit/>
            </a:bodyPr>
            <a:lstStyle/>
            <a:p>
              <a:pPr algn="ctr"/>
              <a:r>
                <a:rPr lang="en-GB" sz="2800" dirty="0" smtClean="0">
                  <a:latin typeface="Dosis" panose="02010503020202060003" pitchFamily="50" charset="0"/>
                </a:rPr>
                <a:t>Naming</a:t>
              </a:r>
              <a:endParaRPr lang="en-GB" sz="2400" dirty="0">
                <a:latin typeface="Dosis" panose="02010503020202060003" pitchFamily="50" charset="0"/>
              </a:endParaRPr>
            </a:p>
          </p:txBody>
        </p:sp>
        <p:sp>
          <p:nvSpPr>
            <p:cNvPr id="223" name="Rectangle 222"/>
            <p:cNvSpPr/>
            <p:nvPr/>
          </p:nvSpPr>
          <p:spPr>
            <a:xfrm>
              <a:off x="2012704" y="7067279"/>
              <a:ext cx="2599141"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a:t>
              </a:r>
              <a:r>
                <a:rPr lang="en-GB" sz="2000" dirty="0" smtClean="0">
                  <a:latin typeface="+mj-lt"/>
                  <a:cs typeface="Segoe UI Light" panose="020B0502040204020203" pitchFamily="34" charset="0"/>
                </a:rPr>
                <a:t>box here</a:t>
              </a:r>
              <a:r>
                <a:rPr lang="en-GB" sz="2000" dirty="0">
                  <a:latin typeface="+mj-lt"/>
                  <a:cs typeface="Segoe UI Light" panose="020B0502040204020203" pitchFamily="34" charset="0"/>
                </a:rPr>
                <a:t>. You </a:t>
              </a:r>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a:t>
              </a:r>
            </a:p>
          </p:txBody>
        </p:sp>
      </p:grpSp>
    </p:spTree>
    <p:extLst>
      <p:ext uri="{BB962C8B-B14F-4D97-AF65-F5344CB8AC3E}">
        <p14:creationId xmlns:p14="http://schemas.microsoft.com/office/powerpoint/2010/main" val="33283200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0" y="2608523"/>
            <a:ext cx="6096000" cy="4527626"/>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Image</a:t>
            </a:r>
            <a:endParaRPr lang="en-GB" sz="3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2" name="Rectangle 41"/>
          <p:cNvSpPr/>
          <p:nvPr/>
        </p:nvSpPr>
        <p:spPr>
          <a:xfrm>
            <a:off x="12192000" y="2608523"/>
            <a:ext cx="6096000" cy="4527626"/>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Image</a:t>
            </a:r>
            <a:endParaRPr lang="en-GB" sz="3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4" name="Freeform 43"/>
          <p:cNvSpPr/>
          <p:nvPr/>
        </p:nvSpPr>
        <p:spPr>
          <a:xfrm>
            <a:off x="5684466" y="2608523"/>
            <a:ext cx="6919068" cy="4527626"/>
          </a:xfrm>
          <a:custGeom>
            <a:avLst/>
            <a:gdLst>
              <a:gd name="connsiteX0" fmla="*/ 411534 w 6919068"/>
              <a:gd name="connsiteY0" fmla="*/ 0 h 4527626"/>
              <a:gd name="connsiteX1" fmla="*/ 6507534 w 6919068"/>
              <a:gd name="connsiteY1" fmla="*/ 0 h 4527626"/>
              <a:gd name="connsiteX2" fmla="*/ 6507534 w 6919068"/>
              <a:gd name="connsiteY2" fmla="*/ 1806653 h 4527626"/>
              <a:gd name="connsiteX3" fmla="*/ 6542397 w 6919068"/>
              <a:gd name="connsiteY3" fmla="*/ 1830940 h 4527626"/>
              <a:gd name="connsiteX4" fmla="*/ 6884730 w 6919068"/>
              <a:gd name="connsiteY4" fmla="*/ 2188887 h 4527626"/>
              <a:gd name="connsiteX5" fmla="*/ 6880827 w 6919068"/>
              <a:gd name="connsiteY5" fmla="*/ 2363961 h 4527626"/>
              <a:gd name="connsiteX6" fmla="*/ 6507534 w 6919068"/>
              <a:gd name="connsiteY6" fmla="*/ 2720973 h 4527626"/>
              <a:gd name="connsiteX7" fmla="*/ 6507534 w 6919068"/>
              <a:gd name="connsiteY7" fmla="*/ 4527626 h 4527626"/>
              <a:gd name="connsiteX8" fmla="*/ 411534 w 6919068"/>
              <a:gd name="connsiteY8" fmla="*/ 4527626 h 4527626"/>
              <a:gd name="connsiteX9" fmla="*/ 411534 w 6919068"/>
              <a:gd name="connsiteY9" fmla="*/ 2720972 h 4527626"/>
              <a:gd name="connsiteX10" fmla="*/ 376671 w 6919068"/>
              <a:gd name="connsiteY10" fmla="*/ 2696685 h 4527626"/>
              <a:gd name="connsiteX11" fmla="*/ 34338 w 6919068"/>
              <a:gd name="connsiteY11" fmla="*/ 2338738 h 4527626"/>
              <a:gd name="connsiteX12" fmla="*/ 38241 w 6919068"/>
              <a:gd name="connsiteY12" fmla="*/ 2163664 h 4527626"/>
              <a:gd name="connsiteX13" fmla="*/ 411534 w 6919068"/>
              <a:gd name="connsiteY13" fmla="*/ 1806652 h 452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19068" h="4527626">
                <a:moveTo>
                  <a:pt x="411534" y="0"/>
                </a:moveTo>
                <a:lnTo>
                  <a:pt x="6507534" y="0"/>
                </a:lnTo>
                <a:lnTo>
                  <a:pt x="6507534" y="1806653"/>
                </a:lnTo>
                <a:lnTo>
                  <a:pt x="6542397" y="1830940"/>
                </a:lnTo>
                <a:lnTo>
                  <a:pt x="6884730" y="2188887"/>
                </a:lnTo>
                <a:cubicBezTo>
                  <a:pt x="6931998" y="2238310"/>
                  <a:pt x="6930251" y="2316693"/>
                  <a:pt x="6880827" y="2363961"/>
                </a:cubicBezTo>
                <a:lnTo>
                  <a:pt x="6507534" y="2720973"/>
                </a:lnTo>
                <a:lnTo>
                  <a:pt x="6507534" y="4527626"/>
                </a:lnTo>
                <a:lnTo>
                  <a:pt x="411534" y="4527626"/>
                </a:lnTo>
                <a:lnTo>
                  <a:pt x="411534" y="2720972"/>
                </a:lnTo>
                <a:lnTo>
                  <a:pt x="376671" y="2696685"/>
                </a:lnTo>
                <a:lnTo>
                  <a:pt x="34338" y="2338738"/>
                </a:lnTo>
                <a:cubicBezTo>
                  <a:pt x="-12930" y="2289315"/>
                  <a:pt x="-11183" y="2210932"/>
                  <a:pt x="38241" y="2163664"/>
                </a:cubicBezTo>
                <a:lnTo>
                  <a:pt x="411534" y="1806652"/>
                </a:lnTo>
                <a:close/>
              </a:path>
            </a:pathLst>
          </a:cu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45" name="Rectangle 44"/>
          <p:cNvSpPr/>
          <p:nvPr/>
        </p:nvSpPr>
        <p:spPr>
          <a:xfrm>
            <a:off x="6663716" y="5762386"/>
            <a:ext cx="4960566" cy="954107"/>
          </a:xfrm>
          <a:prstGeom prst="rect">
            <a:avLst/>
          </a:prstGeom>
        </p:spPr>
        <p:txBody>
          <a:bodyPr wrap="square">
            <a:spAutoFit/>
          </a:bodyPr>
          <a:lstStyle/>
          <a:p>
            <a:pPr algn="ctr"/>
            <a:r>
              <a:rPr lang="en-GB" sz="2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Our Company has </a:t>
            </a:r>
          </a:p>
          <a:p>
            <a:pPr algn="ctr"/>
            <a:r>
              <a:rPr lang="en-GB" sz="2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World Wide Connection</a:t>
            </a:r>
            <a:endParaRPr lang="en-GB"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0" name="Rectangle 59"/>
          <p:cNvSpPr/>
          <p:nvPr/>
        </p:nvSpPr>
        <p:spPr>
          <a:xfrm>
            <a:off x="7421034" y="276820"/>
            <a:ext cx="3474028"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Introducing</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7206106" y="-1"/>
            <a:ext cx="1081894" cy="1081895"/>
            <a:chOff x="17206106" y="-1"/>
            <a:chExt cx="1081894"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pSp>
        <p:nvGrpSpPr>
          <p:cNvPr id="19" name="Group 18"/>
          <p:cNvGrpSpPr/>
          <p:nvPr/>
        </p:nvGrpSpPr>
        <p:grpSpPr>
          <a:xfrm>
            <a:off x="8393639" y="2929124"/>
            <a:ext cx="1437219" cy="2490799"/>
            <a:chOff x="8393639" y="2929124"/>
            <a:chExt cx="1437219" cy="2490799"/>
          </a:xfrm>
        </p:grpSpPr>
        <p:sp>
          <p:nvSpPr>
            <p:cNvPr id="46" name="Freeform 16"/>
            <p:cNvSpPr>
              <a:spLocks noEditPoints="1"/>
            </p:cNvSpPr>
            <p:nvPr/>
          </p:nvSpPr>
          <p:spPr bwMode="auto">
            <a:xfrm>
              <a:off x="8393639" y="3986282"/>
              <a:ext cx="1437219" cy="1433641"/>
            </a:xfrm>
            <a:custGeom>
              <a:avLst/>
              <a:gdLst>
                <a:gd name="T0" fmla="*/ 992 w 3615"/>
                <a:gd name="T1" fmla="*/ 1222 h 3607"/>
                <a:gd name="T2" fmla="*/ 1122 w 3615"/>
                <a:gd name="T3" fmla="*/ 1191 h 3607"/>
                <a:gd name="T4" fmla="*/ 2483 w 3615"/>
                <a:gd name="T5" fmla="*/ 1282 h 3607"/>
                <a:gd name="T6" fmla="*/ 2356 w 3615"/>
                <a:gd name="T7" fmla="*/ 1732 h 3607"/>
                <a:gd name="T8" fmla="*/ 2797 w 3615"/>
                <a:gd name="T9" fmla="*/ 2017 h 3607"/>
                <a:gd name="T10" fmla="*/ 2985 w 3615"/>
                <a:gd name="T11" fmla="*/ 2057 h 3607"/>
                <a:gd name="T12" fmla="*/ 2976 w 3615"/>
                <a:gd name="T13" fmla="*/ 2516 h 3607"/>
                <a:gd name="T14" fmla="*/ 2806 w 3615"/>
                <a:gd name="T15" fmla="*/ 3020 h 3607"/>
                <a:gd name="T16" fmla="*/ 3379 w 3615"/>
                <a:gd name="T17" fmla="*/ 2303 h 3607"/>
                <a:gd name="T18" fmla="*/ 3234 w 3615"/>
                <a:gd name="T19" fmla="*/ 1275 h 3607"/>
                <a:gd name="T20" fmla="*/ 863 w 3615"/>
                <a:gd name="T21" fmla="*/ 1045 h 3607"/>
                <a:gd name="T22" fmla="*/ 1049 w 3615"/>
                <a:gd name="T23" fmla="*/ 1109 h 3607"/>
                <a:gd name="T24" fmla="*/ 2576 w 3615"/>
                <a:gd name="T25" fmla="*/ 546 h 3607"/>
                <a:gd name="T26" fmla="*/ 2595 w 3615"/>
                <a:gd name="T27" fmla="*/ 698 h 3607"/>
                <a:gd name="T28" fmla="*/ 2699 w 3615"/>
                <a:gd name="T29" fmla="*/ 658 h 3607"/>
                <a:gd name="T30" fmla="*/ 2626 w 3615"/>
                <a:gd name="T31" fmla="*/ 467 h 3607"/>
                <a:gd name="T32" fmla="*/ 2765 w 3615"/>
                <a:gd name="T33" fmla="*/ 634 h 3607"/>
                <a:gd name="T34" fmla="*/ 2827 w 3615"/>
                <a:gd name="T35" fmla="*/ 803 h 3607"/>
                <a:gd name="T36" fmla="*/ 2596 w 3615"/>
                <a:gd name="T37" fmla="*/ 911 h 3607"/>
                <a:gd name="T38" fmla="*/ 2858 w 3615"/>
                <a:gd name="T39" fmla="*/ 1019 h 3607"/>
                <a:gd name="T40" fmla="*/ 3019 w 3615"/>
                <a:gd name="T41" fmla="*/ 1003 h 3607"/>
                <a:gd name="T42" fmla="*/ 3119 w 3615"/>
                <a:gd name="T43" fmla="*/ 1048 h 3607"/>
                <a:gd name="T44" fmla="*/ 3197 w 3615"/>
                <a:gd name="T45" fmla="*/ 1077 h 3607"/>
                <a:gd name="T46" fmla="*/ 3197 w 3615"/>
                <a:gd name="T47" fmla="*/ 917 h 3607"/>
                <a:gd name="T48" fmla="*/ 2070 w 3615"/>
                <a:gd name="T49" fmla="*/ 415 h 3607"/>
                <a:gd name="T50" fmla="*/ 2192 w 3615"/>
                <a:gd name="T51" fmla="*/ 347 h 3607"/>
                <a:gd name="T52" fmla="*/ 1924 w 3615"/>
                <a:gd name="T53" fmla="*/ 460 h 3607"/>
                <a:gd name="T54" fmla="*/ 1692 w 3615"/>
                <a:gd name="T55" fmla="*/ 163 h 3607"/>
                <a:gd name="T56" fmla="*/ 380 w 3615"/>
                <a:gd name="T57" fmla="*/ 983 h 3607"/>
                <a:gd name="T58" fmla="*/ 561 w 3615"/>
                <a:gd name="T59" fmla="*/ 1299 h 3607"/>
                <a:gd name="T60" fmla="*/ 671 w 3615"/>
                <a:gd name="T61" fmla="*/ 1600 h 3607"/>
                <a:gd name="T62" fmla="*/ 589 w 3615"/>
                <a:gd name="T63" fmla="*/ 2015 h 3607"/>
                <a:gd name="T64" fmla="*/ 788 w 3615"/>
                <a:gd name="T65" fmla="*/ 2338 h 3607"/>
                <a:gd name="T66" fmla="*/ 750 w 3615"/>
                <a:gd name="T67" fmla="*/ 2839 h 3607"/>
                <a:gd name="T68" fmla="*/ 983 w 3615"/>
                <a:gd name="T69" fmla="*/ 3226 h 3607"/>
                <a:gd name="T70" fmla="*/ 1217 w 3615"/>
                <a:gd name="T71" fmla="*/ 2739 h 3607"/>
                <a:gd name="T72" fmla="*/ 1590 w 3615"/>
                <a:gd name="T73" fmla="*/ 2355 h 3607"/>
                <a:gd name="T74" fmla="*/ 1594 w 3615"/>
                <a:gd name="T75" fmla="*/ 1925 h 3607"/>
                <a:gd name="T76" fmla="*/ 1335 w 3615"/>
                <a:gd name="T77" fmla="*/ 1640 h 3607"/>
                <a:gd name="T78" fmla="*/ 925 w 3615"/>
                <a:gd name="T79" fmla="*/ 1396 h 3607"/>
                <a:gd name="T80" fmla="*/ 672 w 3615"/>
                <a:gd name="T81" fmla="*/ 1414 h 3607"/>
                <a:gd name="T82" fmla="*/ 622 w 3615"/>
                <a:gd name="T83" fmla="*/ 1172 h 3607"/>
                <a:gd name="T84" fmla="*/ 571 w 3615"/>
                <a:gd name="T85" fmla="*/ 1081 h 3607"/>
                <a:gd name="T86" fmla="*/ 602 w 3615"/>
                <a:gd name="T87" fmla="*/ 867 h 3607"/>
                <a:gd name="T88" fmla="*/ 923 w 3615"/>
                <a:gd name="T89" fmla="*/ 971 h 3607"/>
                <a:gd name="T90" fmla="*/ 1203 w 3615"/>
                <a:gd name="T91" fmla="*/ 696 h 3607"/>
                <a:gd name="T92" fmla="*/ 1536 w 3615"/>
                <a:gd name="T93" fmla="*/ 600 h 3607"/>
                <a:gd name="T94" fmla="*/ 1722 w 3615"/>
                <a:gd name="T95" fmla="*/ 521 h 3607"/>
                <a:gd name="T96" fmla="*/ 1708 w 3615"/>
                <a:gd name="T97" fmla="*/ 424 h 3607"/>
                <a:gd name="T98" fmla="*/ 1588 w 3615"/>
                <a:gd name="T99" fmla="*/ 330 h 3607"/>
                <a:gd name="T100" fmla="*/ 1470 w 3615"/>
                <a:gd name="T101" fmla="*/ 386 h 3607"/>
                <a:gd name="T102" fmla="*/ 1355 w 3615"/>
                <a:gd name="T103" fmla="*/ 318 h 3607"/>
                <a:gd name="T104" fmla="*/ 1526 w 3615"/>
                <a:gd name="T105" fmla="*/ 254 h 3607"/>
                <a:gd name="T106" fmla="*/ 1705 w 3615"/>
                <a:gd name="T107" fmla="*/ 293 h 3607"/>
                <a:gd name="T108" fmla="*/ 2586 w 3615"/>
                <a:gd name="T109" fmla="*/ 176 h 3607"/>
                <a:gd name="T110" fmla="*/ 3585 w 3615"/>
                <a:gd name="T111" fmla="*/ 1473 h 3607"/>
                <a:gd name="T112" fmla="*/ 3085 w 3615"/>
                <a:gd name="T113" fmla="*/ 3078 h 3607"/>
                <a:gd name="T114" fmla="*/ 1471 w 3615"/>
                <a:gd name="T115" fmla="*/ 3576 h 3607"/>
                <a:gd name="T116" fmla="*/ 165 w 3615"/>
                <a:gd name="T117" fmla="*/ 2555 h 3607"/>
                <a:gd name="T118" fmla="*/ 266 w 3615"/>
                <a:gd name="T119" fmla="*/ 863 h 3607"/>
                <a:gd name="T120" fmla="*/ 1693 w 3615"/>
                <a:gd name="T121" fmla="*/ 4 h 3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15" h="3607">
                  <a:moveTo>
                    <a:pt x="1082" y="1166"/>
                  </a:moveTo>
                  <a:lnTo>
                    <a:pt x="1077" y="1168"/>
                  </a:lnTo>
                  <a:lnTo>
                    <a:pt x="1072" y="1169"/>
                  </a:lnTo>
                  <a:lnTo>
                    <a:pt x="1043" y="1183"/>
                  </a:lnTo>
                  <a:lnTo>
                    <a:pt x="1006" y="1201"/>
                  </a:lnTo>
                  <a:lnTo>
                    <a:pt x="1001" y="1203"/>
                  </a:lnTo>
                  <a:lnTo>
                    <a:pt x="996" y="1205"/>
                  </a:lnTo>
                  <a:lnTo>
                    <a:pt x="994" y="1206"/>
                  </a:lnTo>
                  <a:lnTo>
                    <a:pt x="992" y="1208"/>
                  </a:lnTo>
                  <a:lnTo>
                    <a:pt x="990" y="1209"/>
                  </a:lnTo>
                  <a:lnTo>
                    <a:pt x="989" y="1211"/>
                  </a:lnTo>
                  <a:lnTo>
                    <a:pt x="987" y="1213"/>
                  </a:lnTo>
                  <a:lnTo>
                    <a:pt x="987" y="1216"/>
                  </a:lnTo>
                  <a:lnTo>
                    <a:pt x="987" y="1218"/>
                  </a:lnTo>
                  <a:lnTo>
                    <a:pt x="990" y="1221"/>
                  </a:lnTo>
                  <a:lnTo>
                    <a:pt x="992" y="1222"/>
                  </a:lnTo>
                  <a:lnTo>
                    <a:pt x="994" y="1222"/>
                  </a:lnTo>
                  <a:lnTo>
                    <a:pt x="996" y="1222"/>
                  </a:lnTo>
                  <a:lnTo>
                    <a:pt x="999" y="1222"/>
                  </a:lnTo>
                  <a:lnTo>
                    <a:pt x="1028" y="1223"/>
                  </a:lnTo>
                  <a:lnTo>
                    <a:pt x="1052" y="1222"/>
                  </a:lnTo>
                  <a:lnTo>
                    <a:pt x="1074" y="1223"/>
                  </a:lnTo>
                  <a:lnTo>
                    <a:pt x="1098" y="1227"/>
                  </a:lnTo>
                  <a:lnTo>
                    <a:pt x="1119" y="1236"/>
                  </a:lnTo>
                  <a:lnTo>
                    <a:pt x="1123" y="1237"/>
                  </a:lnTo>
                  <a:lnTo>
                    <a:pt x="1128" y="1239"/>
                  </a:lnTo>
                  <a:lnTo>
                    <a:pt x="1132" y="1241"/>
                  </a:lnTo>
                  <a:lnTo>
                    <a:pt x="1139" y="1228"/>
                  </a:lnTo>
                  <a:lnTo>
                    <a:pt x="1143" y="1214"/>
                  </a:lnTo>
                  <a:lnTo>
                    <a:pt x="1146" y="1199"/>
                  </a:lnTo>
                  <a:lnTo>
                    <a:pt x="1133" y="1195"/>
                  </a:lnTo>
                  <a:lnTo>
                    <a:pt x="1122" y="1191"/>
                  </a:lnTo>
                  <a:lnTo>
                    <a:pt x="1112" y="1185"/>
                  </a:lnTo>
                  <a:lnTo>
                    <a:pt x="1111" y="1185"/>
                  </a:lnTo>
                  <a:lnTo>
                    <a:pt x="1097" y="1175"/>
                  </a:lnTo>
                  <a:lnTo>
                    <a:pt x="1082" y="1166"/>
                  </a:lnTo>
                  <a:close/>
                  <a:moveTo>
                    <a:pt x="2800" y="1124"/>
                  </a:moveTo>
                  <a:lnTo>
                    <a:pt x="2762" y="1127"/>
                  </a:lnTo>
                  <a:lnTo>
                    <a:pt x="2724" y="1136"/>
                  </a:lnTo>
                  <a:lnTo>
                    <a:pt x="2641" y="1162"/>
                  </a:lnTo>
                  <a:lnTo>
                    <a:pt x="2628" y="1167"/>
                  </a:lnTo>
                  <a:lnTo>
                    <a:pt x="2618" y="1176"/>
                  </a:lnTo>
                  <a:lnTo>
                    <a:pt x="2590" y="1209"/>
                  </a:lnTo>
                  <a:lnTo>
                    <a:pt x="2562" y="1243"/>
                  </a:lnTo>
                  <a:lnTo>
                    <a:pt x="2551" y="1254"/>
                  </a:lnTo>
                  <a:lnTo>
                    <a:pt x="2536" y="1259"/>
                  </a:lnTo>
                  <a:lnTo>
                    <a:pt x="2508" y="1269"/>
                  </a:lnTo>
                  <a:lnTo>
                    <a:pt x="2483" y="1282"/>
                  </a:lnTo>
                  <a:lnTo>
                    <a:pt x="2459" y="1298"/>
                  </a:lnTo>
                  <a:lnTo>
                    <a:pt x="2439" y="1319"/>
                  </a:lnTo>
                  <a:lnTo>
                    <a:pt x="2423" y="1343"/>
                  </a:lnTo>
                  <a:lnTo>
                    <a:pt x="2412" y="1363"/>
                  </a:lnTo>
                  <a:lnTo>
                    <a:pt x="2403" y="1383"/>
                  </a:lnTo>
                  <a:lnTo>
                    <a:pt x="2399" y="1396"/>
                  </a:lnTo>
                  <a:lnTo>
                    <a:pt x="2404" y="1408"/>
                  </a:lnTo>
                  <a:lnTo>
                    <a:pt x="2408" y="1418"/>
                  </a:lnTo>
                  <a:lnTo>
                    <a:pt x="2409" y="1428"/>
                  </a:lnTo>
                  <a:lnTo>
                    <a:pt x="2410" y="1439"/>
                  </a:lnTo>
                  <a:lnTo>
                    <a:pt x="2407" y="1477"/>
                  </a:lnTo>
                  <a:lnTo>
                    <a:pt x="2399" y="1515"/>
                  </a:lnTo>
                  <a:lnTo>
                    <a:pt x="2381" y="1580"/>
                  </a:lnTo>
                  <a:lnTo>
                    <a:pt x="2366" y="1648"/>
                  </a:lnTo>
                  <a:lnTo>
                    <a:pt x="2359" y="1689"/>
                  </a:lnTo>
                  <a:lnTo>
                    <a:pt x="2356" y="1732"/>
                  </a:lnTo>
                  <a:lnTo>
                    <a:pt x="2357" y="1775"/>
                  </a:lnTo>
                  <a:lnTo>
                    <a:pt x="2361" y="1803"/>
                  </a:lnTo>
                  <a:lnTo>
                    <a:pt x="2366" y="1813"/>
                  </a:lnTo>
                  <a:lnTo>
                    <a:pt x="2373" y="1822"/>
                  </a:lnTo>
                  <a:lnTo>
                    <a:pt x="2415" y="1863"/>
                  </a:lnTo>
                  <a:lnTo>
                    <a:pt x="2458" y="1903"/>
                  </a:lnTo>
                  <a:lnTo>
                    <a:pt x="2503" y="1940"/>
                  </a:lnTo>
                  <a:lnTo>
                    <a:pt x="2533" y="1963"/>
                  </a:lnTo>
                  <a:lnTo>
                    <a:pt x="2563" y="1982"/>
                  </a:lnTo>
                  <a:lnTo>
                    <a:pt x="2595" y="1999"/>
                  </a:lnTo>
                  <a:lnTo>
                    <a:pt x="2623" y="2010"/>
                  </a:lnTo>
                  <a:lnTo>
                    <a:pt x="2652" y="2018"/>
                  </a:lnTo>
                  <a:lnTo>
                    <a:pt x="2662" y="2020"/>
                  </a:lnTo>
                  <a:lnTo>
                    <a:pt x="2673" y="2022"/>
                  </a:lnTo>
                  <a:lnTo>
                    <a:pt x="2747" y="2019"/>
                  </a:lnTo>
                  <a:lnTo>
                    <a:pt x="2797" y="2017"/>
                  </a:lnTo>
                  <a:lnTo>
                    <a:pt x="2847" y="2018"/>
                  </a:lnTo>
                  <a:lnTo>
                    <a:pt x="2861" y="2020"/>
                  </a:lnTo>
                  <a:lnTo>
                    <a:pt x="2876" y="2025"/>
                  </a:lnTo>
                  <a:lnTo>
                    <a:pt x="2887" y="2028"/>
                  </a:lnTo>
                  <a:lnTo>
                    <a:pt x="2896" y="2034"/>
                  </a:lnTo>
                  <a:lnTo>
                    <a:pt x="2904" y="2043"/>
                  </a:lnTo>
                  <a:lnTo>
                    <a:pt x="2910" y="2050"/>
                  </a:lnTo>
                  <a:lnTo>
                    <a:pt x="2919" y="2055"/>
                  </a:lnTo>
                  <a:lnTo>
                    <a:pt x="2929" y="2055"/>
                  </a:lnTo>
                  <a:lnTo>
                    <a:pt x="2942" y="2052"/>
                  </a:lnTo>
                  <a:lnTo>
                    <a:pt x="2950" y="2047"/>
                  </a:lnTo>
                  <a:lnTo>
                    <a:pt x="2958" y="2044"/>
                  </a:lnTo>
                  <a:lnTo>
                    <a:pt x="2968" y="2042"/>
                  </a:lnTo>
                  <a:lnTo>
                    <a:pt x="2976" y="2042"/>
                  </a:lnTo>
                  <a:lnTo>
                    <a:pt x="2982" y="2047"/>
                  </a:lnTo>
                  <a:lnTo>
                    <a:pt x="2985" y="2057"/>
                  </a:lnTo>
                  <a:lnTo>
                    <a:pt x="2993" y="2103"/>
                  </a:lnTo>
                  <a:lnTo>
                    <a:pt x="2993" y="2126"/>
                  </a:lnTo>
                  <a:lnTo>
                    <a:pt x="2989" y="2147"/>
                  </a:lnTo>
                  <a:lnTo>
                    <a:pt x="2983" y="2169"/>
                  </a:lnTo>
                  <a:lnTo>
                    <a:pt x="2965" y="2218"/>
                  </a:lnTo>
                  <a:lnTo>
                    <a:pt x="2956" y="2243"/>
                  </a:lnTo>
                  <a:lnTo>
                    <a:pt x="2948" y="2266"/>
                  </a:lnTo>
                  <a:lnTo>
                    <a:pt x="2944" y="2291"/>
                  </a:lnTo>
                  <a:lnTo>
                    <a:pt x="2945" y="2317"/>
                  </a:lnTo>
                  <a:lnTo>
                    <a:pt x="2950" y="2343"/>
                  </a:lnTo>
                  <a:lnTo>
                    <a:pt x="2966" y="2388"/>
                  </a:lnTo>
                  <a:lnTo>
                    <a:pt x="2975" y="2416"/>
                  </a:lnTo>
                  <a:lnTo>
                    <a:pt x="2983" y="2444"/>
                  </a:lnTo>
                  <a:lnTo>
                    <a:pt x="2985" y="2468"/>
                  </a:lnTo>
                  <a:lnTo>
                    <a:pt x="2983" y="2493"/>
                  </a:lnTo>
                  <a:lnTo>
                    <a:pt x="2976" y="2516"/>
                  </a:lnTo>
                  <a:lnTo>
                    <a:pt x="2963" y="2543"/>
                  </a:lnTo>
                  <a:lnTo>
                    <a:pt x="2946" y="2566"/>
                  </a:lnTo>
                  <a:lnTo>
                    <a:pt x="2932" y="2583"/>
                  </a:lnTo>
                  <a:lnTo>
                    <a:pt x="2916" y="2599"/>
                  </a:lnTo>
                  <a:lnTo>
                    <a:pt x="2893" y="2626"/>
                  </a:lnTo>
                  <a:lnTo>
                    <a:pt x="2873" y="2655"/>
                  </a:lnTo>
                  <a:lnTo>
                    <a:pt x="2857" y="2686"/>
                  </a:lnTo>
                  <a:lnTo>
                    <a:pt x="2844" y="2718"/>
                  </a:lnTo>
                  <a:lnTo>
                    <a:pt x="2838" y="2742"/>
                  </a:lnTo>
                  <a:lnTo>
                    <a:pt x="2837" y="2766"/>
                  </a:lnTo>
                  <a:lnTo>
                    <a:pt x="2840" y="2790"/>
                  </a:lnTo>
                  <a:lnTo>
                    <a:pt x="2856" y="2864"/>
                  </a:lnTo>
                  <a:lnTo>
                    <a:pt x="2858" y="2885"/>
                  </a:lnTo>
                  <a:lnTo>
                    <a:pt x="2857" y="2905"/>
                  </a:lnTo>
                  <a:lnTo>
                    <a:pt x="2850" y="2925"/>
                  </a:lnTo>
                  <a:lnTo>
                    <a:pt x="2806" y="3020"/>
                  </a:lnTo>
                  <a:lnTo>
                    <a:pt x="2767" y="3107"/>
                  </a:lnTo>
                  <a:lnTo>
                    <a:pt x="2760" y="3121"/>
                  </a:lnTo>
                  <a:lnTo>
                    <a:pt x="2756" y="3137"/>
                  </a:lnTo>
                  <a:lnTo>
                    <a:pt x="2753" y="3145"/>
                  </a:lnTo>
                  <a:lnTo>
                    <a:pt x="2752" y="3151"/>
                  </a:lnTo>
                  <a:lnTo>
                    <a:pt x="2830" y="3094"/>
                  </a:lnTo>
                  <a:lnTo>
                    <a:pt x="2905" y="3031"/>
                  </a:lnTo>
                  <a:lnTo>
                    <a:pt x="2975" y="2965"/>
                  </a:lnTo>
                  <a:lnTo>
                    <a:pt x="3042" y="2894"/>
                  </a:lnTo>
                  <a:lnTo>
                    <a:pt x="3104" y="2819"/>
                  </a:lnTo>
                  <a:lnTo>
                    <a:pt x="3162" y="2741"/>
                  </a:lnTo>
                  <a:lnTo>
                    <a:pt x="3215" y="2659"/>
                  </a:lnTo>
                  <a:lnTo>
                    <a:pt x="3264" y="2575"/>
                  </a:lnTo>
                  <a:lnTo>
                    <a:pt x="3308" y="2487"/>
                  </a:lnTo>
                  <a:lnTo>
                    <a:pt x="3346" y="2396"/>
                  </a:lnTo>
                  <a:lnTo>
                    <a:pt x="3379" y="2303"/>
                  </a:lnTo>
                  <a:lnTo>
                    <a:pt x="3407" y="2207"/>
                  </a:lnTo>
                  <a:lnTo>
                    <a:pt x="3428" y="2109"/>
                  </a:lnTo>
                  <a:lnTo>
                    <a:pt x="3444" y="2009"/>
                  </a:lnTo>
                  <a:lnTo>
                    <a:pt x="3454" y="1907"/>
                  </a:lnTo>
                  <a:lnTo>
                    <a:pt x="3457" y="1804"/>
                  </a:lnTo>
                  <a:lnTo>
                    <a:pt x="3454" y="1696"/>
                  </a:lnTo>
                  <a:lnTo>
                    <a:pt x="3443" y="1589"/>
                  </a:lnTo>
                  <a:lnTo>
                    <a:pt x="3426" y="1485"/>
                  </a:lnTo>
                  <a:lnTo>
                    <a:pt x="3403" y="1384"/>
                  </a:lnTo>
                  <a:lnTo>
                    <a:pt x="3372" y="1284"/>
                  </a:lnTo>
                  <a:lnTo>
                    <a:pt x="3336" y="1279"/>
                  </a:lnTo>
                  <a:lnTo>
                    <a:pt x="3299" y="1277"/>
                  </a:lnTo>
                  <a:lnTo>
                    <a:pt x="3262" y="1278"/>
                  </a:lnTo>
                  <a:lnTo>
                    <a:pt x="3250" y="1278"/>
                  </a:lnTo>
                  <a:lnTo>
                    <a:pt x="3241" y="1277"/>
                  </a:lnTo>
                  <a:lnTo>
                    <a:pt x="3234" y="1275"/>
                  </a:lnTo>
                  <a:lnTo>
                    <a:pt x="3227" y="1271"/>
                  </a:lnTo>
                  <a:lnTo>
                    <a:pt x="3217" y="1263"/>
                  </a:lnTo>
                  <a:lnTo>
                    <a:pt x="3161" y="1221"/>
                  </a:lnTo>
                  <a:lnTo>
                    <a:pt x="3106" y="1178"/>
                  </a:lnTo>
                  <a:lnTo>
                    <a:pt x="3085" y="1164"/>
                  </a:lnTo>
                  <a:lnTo>
                    <a:pt x="3062" y="1156"/>
                  </a:lnTo>
                  <a:lnTo>
                    <a:pt x="3037" y="1151"/>
                  </a:lnTo>
                  <a:lnTo>
                    <a:pt x="2998" y="1147"/>
                  </a:lnTo>
                  <a:lnTo>
                    <a:pt x="2959" y="1147"/>
                  </a:lnTo>
                  <a:lnTo>
                    <a:pt x="2948" y="1146"/>
                  </a:lnTo>
                  <a:lnTo>
                    <a:pt x="2937" y="1144"/>
                  </a:lnTo>
                  <a:lnTo>
                    <a:pt x="2904" y="1133"/>
                  </a:lnTo>
                  <a:lnTo>
                    <a:pt x="2870" y="1126"/>
                  </a:lnTo>
                  <a:lnTo>
                    <a:pt x="2836" y="1124"/>
                  </a:lnTo>
                  <a:lnTo>
                    <a:pt x="2800" y="1124"/>
                  </a:lnTo>
                  <a:close/>
                  <a:moveTo>
                    <a:pt x="863" y="1045"/>
                  </a:moveTo>
                  <a:lnTo>
                    <a:pt x="845" y="1049"/>
                  </a:lnTo>
                  <a:lnTo>
                    <a:pt x="830" y="1057"/>
                  </a:lnTo>
                  <a:lnTo>
                    <a:pt x="819" y="1071"/>
                  </a:lnTo>
                  <a:lnTo>
                    <a:pt x="810" y="1088"/>
                  </a:lnTo>
                  <a:lnTo>
                    <a:pt x="820" y="1095"/>
                  </a:lnTo>
                  <a:lnTo>
                    <a:pt x="830" y="1098"/>
                  </a:lnTo>
                  <a:lnTo>
                    <a:pt x="842" y="1101"/>
                  </a:lnTo>
                  <a:lnTo>
                    <a:pt x="953" y="1118"/>
                  </a:lnTo>
                  <a:lnTo>
                    <a:pt x="995" y="1123"/>
                  </a:lnTo>
                  <a:lnTo>
                    <a:pt x="1012" y="1123"/>
                  </a:lnTo>
                  <a:lnTo>
                    <a:pt x="1028" y="1122"/>
                  </a:lnTo>
                  <a:lnTo>
                    <a:pt x="1042" y="1119"/>
                  </a:lnTo>
                  <a:lnTo>
                    <a:pt x="1045" y="1117"/>
                  </a:lnTo>
                  <a:lnTo>
                    <a:pt x="1048" y="1115"/>
                  </a:lnTo>
                  <a:lnTo>
                    <a:pt x="1049" y="1113"/>
                  </a:lnTo>
                  <a:lnTo>
                    <a:pt x="1049" y="1109"/>
                  </a:lnTo>
                  <a:lnTo>
                    <a:pt x="1049" y="1107"/>
                  </a:lnTo>
                  <a:lnTo>
                    <a:pt x="1048" y="1105"/>
                  </a:lnTo>
                  <a:lnTo>
                    <a:pt x="1047" y="1103"/>
                  </a:lnTo>
                  <a:lnTo>
                    <a:pt x="1042" y="1098"/>
                  </a:lnTo>
                  <a:lnTo>
                    <a:pt x="1036" y="1096"/>
                  </a:lnTo>
                  <a:lnTo>
                    <a:pt x="1032" y="1094"/>
                  </a:lnTo>
                  <a:lnTo>
                    <a:pt x="1010" y="1089"/>
                  </a:lnTo>
                  <a:lnTo>
                    <a:pt x="987" y="1087"/>
                  </a:lnTo>
                  <a:lnTo>
                    <a:pt x="966" y="1086"/>
                  </a:lnTo>
                  <a:lnTo>
                    <a:pt x="947" y="1081"/>
                  </a:lnTo>
                  <a:lnTo>
                    <a:pt x="928" y="1072"/>
                  </a:lnTo>
                  <a:lnTo>
                    <a:pt x="912" y="1059"/>
                  </a:lnTo>
                  <a:lnTo>
                    <a:pt x="897" y="1049"/>
                  </a:lnTo>
                  <a:lnTo>
                    <a:pt x="881" y="1045"/>
                  </a:lnTo>
                  <a:lnTo>
                    <a:pt x="863" y="1045"/>
                  </a:lnTo>
                  <a:close/>
                  <a:moveTo>
                    <a:pt x="2576" y="546"/>
                  </a:moveTo>
                  <a:lnTo>
                    <a:pt x="2565" y="547"/>
                  </a:lnTo>
                  <a:lnTo>
                    <a:pt x="2555" y="553"/>
                  </a:lnTo>
                  <a:lnTo>
                    <a:pt x="2550" y="558"/>
                  </a:lnTo>
                  <a:lnTo>
                    <a:pt x="2547" y="565"/>
                  </a:lnTo>
                  <a:lnTo>
                    <a:pt x="2550" y="576"/>
                  </a:lnTo>
                  <a:lnTo>
                    <a:pt x="2553" y="586"/>
                  </a:lnTo>
                  <a:lnTo>
                    <a:pt x="2556" y="596"/>
                  </a:lnTo>
                  <a:lnTo>
                    <a:pt x="2556" y="607"/>
                  </a:lnTo>
                  <a:lnTo>
                    <a:pt x="2535" y="624"/>
                  </a:lnTo>
                  <a:lnTo>
                    <a:pt x="2514" y="641"/>
                  </a:lnTo>
                  <a:lnTo>
                    <a:pt x="2525" y="664"/>
                  </a:lnTo>
                  <a:lnTo>
                    <a:pt x="2540" y="685"/>
                  </a:lnTo>
                  <a:lnTo>
                    <a:pt x="2579" y="666"/>
                  </a:lnTo>
                  <a:lnTo>
                    <a:pt x="2583" y="665"/>
                  </a:lnTo>
                  <a:lnTo>
                    <a:pt x="2589" y="664"/>
                  </a:lnTo>
                  <a:lnTo>
                    <a:pt x="2595" y="698"/>
                  </a:lnTo>
                  <a:lnTo>
                    <a:pt x="2602" y="732"/>
                  </a:lnTo>
                  <a:lnTo>
                    <a:pt x="2606" y="744"/>
                  </a:lnTo>
                  <a:lnTo>
                    <a:pt x="2613" y="755"/>
                  </a:lnTo>
                  <a:lnTo>
                    <a:pt x="2623" y="764"/>
                  </a:lnTo>
                  <a:lnTo>
                    <a:pt x="2634" y="770"/>
                  </a:lnTo>
                  <a:lnTo>
                    <a:pt x="2649" y="772"/>
                  </a:lnTo>
                  <a:lnTo>
                    <a:pt x="2665" y="770"/>
                  </a:lnTo>
                  <a:lnTo>
                    <a:pt x="2674" y="766"/>
                  </a:lnTo>
                  <a:lnTo>
                    <a:pt x="2683" y="763"/>
                  </a:lnTo>
                  <a:lnTo>
                    <a:pt x="2705" y="750"/>
                  </a:lnTo>
                  <a:lnTo>
                    <a:pt x="2727" y="732"/>
                  </a:lnTo>
                  <a:lnTo>
                    <a:pt x="2726" y="728"/>
                  </a:lnTo>
                  <a:lnTo>
                    <a:pt x="2726" y="725"/>
                  </a:lnTo>
                  <a:lnTo>
                    <a:pt x="2726" y="723"/>
                  </a:lnTo>
                  <a:lnTo>
                    <a:pt x="2714" y="690"/>
                  </a:lnTo>
                  <a:lnTo>
                    <a:pt x="2699" y="658"/>
                  </a:lnTo>
                  <a:lnTo>
                    <a:pt x="2679" y="630"/>
                  </a:lnTo>
                  <a:lnTo>
                    <a:pt x="2667" y="615"/>
                  </a:lnTo>
                  <a:lnTo>
                    <a:pt x="2652" y="603"/>
                  </a:lnTo>
                  <a:lnTo>
                    <a:pt x="2636" y="593"/>
                  </a:lnTo>
                  <a:lnTo>
                    <a:pt x="2622" y="585"/>
                  </a:lnTo>
                  <a:lnTo>
                    <a:pt x="2610" y="575"/>
                  </a:lnTo>
                  <a:lnTo>
                    <a:pt x="2600" y="563"/>
                  </a:lnTo>
                  <a:lnTo>
                    <a:pt x="2593" y="555"/>
                  </a:lnTo>
                  <a:lnTo>
                    <a:pt x="2586" y="550"/>
                  </a:lnTo>
                  <a:lnTo>
                    <a:pt x="2576" y="546"/>
                  </a:lnTo>
                  <a:close/>
                  <a:moveTo>
                    <a:pt x="2648" y="388"/>
                  </a:moveTo>
                  <a:lnTo>
                    <a:pt x="2643" y="388"/>
                  </a:lnTo>
                  <a:lnTo>
                    <a:pt x="2636" y="390"/>
                  </a:lnTo>
                  <a:lnTo>
                    <a:pt x="2629" y="392"/>
                  </a:lnTo>
                  <a:lnTo>
                    <a:pt x="2625" y="430"/>
                  </a:lnTo>
                  <a:lnTo>
                    <a:pt x="2626" y="467"/>
                  </a:lnTo>
                  <a:lnTo>
                    <a:pt x="2629" y="496"/>
                  </a:lnTo>
                  <a:lnTo>
                    <a:pt x="2635" y="525"/>
                  </a:lnTo>
                  <a:lnTo>
                    <a:pt x="2643" y="544"/>
                  </a:lnTo>
                  <a:lnTo>
                    <a:pt x="2655" y="561"/>
                  </a:lnTo>
                  <a:lnTo>
                    <a:pt x="2661" y="566"/>
                  </a:lnTo>
                  <a:lnTo>
                    <a:pt x="2669" y="571"/>
                  </a:lnTo>
                  <a:lnTo>
                    <a:pt x="2678" y="572"/>
                  </a:lnTo>
                  <a:lnTo>
                    <a:pt x="2695" y="574"/>
                  </a:lnTo>
                  <a:lnTo>
                    <a:pt x="2713" y="576"/>
                  </a:lnTo>
                  <a:lnTo>
                    <a:pt x="2721" y="578"/>
                  </a:lnTo>
                  <a:lnTo>
                    <a:pt x="2728" y="582"/>
                  </a:lnTo>
                  <a:lnTo>
                    <a:pt x="2732" y="588"/>
                  </a:lnTo>
                  <a:lnTo>
                    <a:pt x="2742" y="606"/>
                  </a:lnTo>
                  <a:lnTo>
                    <a:pt x="2752" y="623"/>
                  </a:lnTo>
                  <a:lnTo>
                    <a:pt x="2758" y="630"/>
                  </a:lnTo>
                  <a:lnTo>
                    <a:pt x="2765" y="634"/>
                  </a:lnTo>
                  <a:lnTo>
                    <a:pt x="2773" y="636"/>
                  </a:lnTo>
                  <a:lnTo>
                    <a:pt x="2805" y="640"/>
                  </a:lnTo>
                  <a:lnTo>
                    <a:pt x="2836" y="644"/>
                  </a:lnTo>
                  <a:lnTo>
                    <a:pt x="2838" y="647"/>
                  </a:lnTo>
                  <a:lnTo>
                    <a:pt x="2838" y="651"/>
                  </a:lnTo>
                  <a:lnTo>
                    <a:pt x="2838" y="654"/>
                  </a:lnTo>
                  <a:lnTo>
                    <a:pt x="2838" y="656"/>
                  </a:lnTo>
                  <a:lnTo>
                    <a:pt x="2838" y="660"/>
                  </a:lnTo>
                  <a:lnTo>
                    <a:pt x="2831" y="698"/>
                  </a:lnTo>
                  <a:lnTo>
                    <a:pt x="2831" y="714"/>
                  </a:lnTo>
                  <a:lnTo>
                    <a:pt x="2836" y="730"/>
                  </a:lnTo>
                  <a:lnTo>
                    <a:pt x="2845" y="748"/>
                  </a:lnTo>
                  <a:lnTo>
                    <a:pt x="2852" y="767"/>
                  </a:lnTo>
                  <a:lnTo>
                    <a:pt x="2846" y="777"/>
                  </a:lnTo>
                  <a:lnTo>
                    <a:pt x="2839" y="787"/>
                  </a:lnTo>
                  <a:lnTo>
                    <a:pt x="2827" y="803"/>
                  </a:lnTo>
                  <a:lnTo>
                    <a:pt x="2816" y="818"/>
                  </a:lnTo>
                  <a:lnTo>
                    <a:pt x="2802" y="833"/>
                  </a:lnTo>
                  <a:lnTo>
                    <a:pt x="2788" y="844"/>
                  </a:lnTo>
                  <a:lnTo>
                    <a:pt x="2771" y="854"/>
                  </a:lnTo>
                  <a:lnTo>
                    <a:pt x="2756" y="863"/>
                  </a:lnTo>
                  <a:lnTo>
                    <a:pt x="2750" y="866"/>
                  </a:lnTo>
                  <a:lnTo>
                    <a:pt x="2746" y="870"/>
                  </a:lnTo>
                  <a:lnTo>
                    <a:pt x="2741" y="872"/>
                  </a:lnTo>
                  <a:lnTo>
                    <a:pt x="2737" y="873"/>
                  </a:lnTo>
                  <a:lnTo>
                    <a:pt x="2731" y="873"/>
                  </a:lnTo>
                  <a:lnTo>
                    <a:pt x="2700" y="873"/>
                  </a:lnTo>
                  <a:lnTo>
                    <a:pt x="2670" y="878"/>
                  </a:lnTo>
                  <a:lnTo>
                    <a:pt x="2641" y="888"/>
                  </a:lnTo>
                  <a:lnTo>
                    <a:pt x="2613" y="902"/>
                  </a:lnTo>
                  <a:lnTo>
                    <a:pt x="2605" y="906"/>
                  </a:lnTo>
                  <a:lnTo>
                    <a:pt x="2596" y="911"/>
                  </a:lnTo>
                  <a:lnTo>
                    <a:pt x="2589" y="917"/>
                  </a:lnTo>
                  <a:lnTo>
                    <a:pt x="2592" y="923"/>
                  </a:lnTo>
                  <a:lnTo>
                    <a:pt x="2594" y="927"/>
                  </a:lnTo>
                  <a:lnTo>
                    <a:pt x="2640" y="1009"/>
                  </a:lnTo>
                  <a:lnTo>
                    <a:pt x="2653" y="1029"/>
                  </a:lnTo>
                  <a:lnTo>
                    <a:pt x="2669" y="1048"/>
                  </a:lnTo>
                  <a:lnTo>
                    <a:pt x="2687" y="1065"/>
                  </a:lnTo>
                  <a:lnTo>
                    <a:pt x="2708" y="1078"/>
                  </a:lnTo>
                  <a:lnTo>
                    <a:pt x="2729" y="1086"/>
                  </a:lnTo>
                  <a:lnTo>
                    <a:pt x="2752" y="1087"/>
                  </a:lnTo>
                  <a:lnTo>
                    <a:pt x="2777" y="1083"/>
                  </a:lnTo>
                  <a:lnTo>
                    <a:pt x="2807" y="1075"/>
                  </a:lnTo>
                  <a:lnTo>
                    <a:pt x="2838" y="1067"/>
                  </a:lnTo>
                  <a:lnTo>
                    <a:pt x="2846" y="1066"/>
                  </a:lnTo>
                  <a:lnTo>
                    <a:pt x="2852" y="1063"/>
                  </a:lnTo>
                  <a:lnTo>
                    <a:pt x="2858" y="1019"/>
                  </a:lnTo>
                  <a:lnTo>
                    <a:pt x="2864" y="976"/>
                  </a:lnTo>
                  <a:lnTo>
                    <a:pt x="2873" y="933"/>
                  </a:lnTo>
                  <a:lnTo>
                    <a:pt x="2884" y="944"/>
                  </a:lnTo>
                  <a:lnTo>
                    <a:pt x="2896" y="951"/>
                  </a:lnTo>
                  <a:lnTo>
                    <a:pt x="2969" y="984"/>
                  </a:lnTo>
                  <a:lnTo>
                    <a:pt x="2978" y="987"/>
                  </a:lnTo>
                  <a:lnTo>
                    <a:pt x="2987" y="991"/>
                  </a:lnTo>
                  <a:lnTo>
                    <a:pt x="2994" y="985"/>
                  </a:lnTo>
                  <a:lnTo>
                    <a:pt x="3001" y="979"/>
                  </a:lnTo>
                  <a:lnTo>
                    <a:pt x="3004" y="978"/>
                  </a:lnTo>
                  <a:lnTo>
                    <a:pt x="3006" y="977"/>
                  </a:lnTo>
                  <a:lnTo>
                    <a:pt x="3009" y="978"/>
                  </a:lnTo>
                  <a:lnTo>
                    <a:pt x="3012" y="981"/>
                  </a:lnTo>
                  <a:lnTo>
                    <a:pt x="3014" y="983"/>
                  </a:lnTo>
                  <a:lnTo>
                    <a:pt x="3017" y="993"/>
                  </a:lnTo>
                  <a:lnTo>
                    <a:pt x="3019" y="1003"/>
                  </a:lnTo>
                  <a:lnTo>
                    <a:pt x="3021" y="1036"/>
                  </a:lnTo>
                  <a:lnTo>
                    <a:pt x="3022" y="1048"/>
                  </a:lnTo>
                  <a:lnTo>
                    <a:pt x="3030" y="1057"/>
                  </a:lnTo>
                  <a:lnTo>
                    <a:pt x="3033" y="1061"/>
                  </a:lnTo>
                  <a:lnTo>
                    <a:pt x="3036" y="1064"/>
                  </a:lnTo>
                  <a:lnTo>
                    <a:pt x="3051" y="1071"/>
                  </a:lnTo>
                  <a:lnTo>
                    <a:pt x="3064" y="1071"/>
                  </a:lnTo>
                  <a:lnTo>
                    <a:pt x="3077" y="1064"/>
                  </a:lnTo>
                  <a:lnTo>
                    <a:pt x="3083" y="1058"/>
                  </a:lnTo>
                  <a:lnTo>
                    <a:pt x="3089" y="1053"/>
                  </a:lnTo>
                  <a:lnTo>
                    <a:pt x="3091" y="1049"/>
                  </a:lnTo>
                  <a:lnTo>
                    <a:pt x="3094" y="1046"/>
                  </a:lnTo>
                  <a:lnTo>
                    <a:pt x="3101" y="1038"/>
                  </a:lnTo>
                  <a:lnTo>
                    <a:pt x="3107" y="1037"/>
                  </a:lnTo>
                  <a:lnTo>
                    <a:pt x="3113" y="1041"/>
                  </a:lnTo>
                  <a:lnTo>
                    <a:pt x="3119" y="1048"/>
                  </a:lnTo>
                  <a:lnTo>
                    <a:pt x="3123" y="1061"/>
                  </a:lnTo>
                  <a:lnTo>
                    <a:pt x="3127" y="1073"/>
                  </a:lnTo>
                  <a:lnTo>
                    <a:pt x="3131" y="1082"/>
                  </a:lnTo>
                  <a:lnTo>
                    <a:pt x="3134" y="1091"/>
                  </a:lnTo>
                  <a:lnTo>
                    <a:pt x="3136" y="1097"/>
                  </a:lnTo>
                  <a:lnTo>
                    <a:pt x="3140" y="1103"/>
                  </a:lnTo>
                  <a:lnTo>
                    <a:pt x="3146" y="1113"/>
                  </a:lnTo>
                  <a:lnTo>
                    <a:pt x="3154" y="1117"/>
                  </a:lnTo>
                  <a:lnTo>
                    <a:pt x="3163" y="1114"/>
                  </a:lnTo>
                  <a:lnTo>
                    <a:pt x="3173" y="1106"/>
                  </a:lnTo>
                  <a:lnTo>
                    <a:pt x="3176" y="1101"/>
                  </a:lnTo>
                  <a:lnTo>
                    <a:pt x="3180" y="1096"/>
                  </a:lnTo>
                  <a:lnTo>
                    <a:pt x="3184" y="1091"/>
                  </a:lnTo>
                  <a:lnTo>
                    <a:pt x="3193" y="1079"/>
                  </a:lnTo>
                  <a:lnTo>
                    <a:pt x="3195" y="1078"/>
                  </a:lnTo>
                  <a:lnTo>
                    <a:pt x="3197" y="1077"/>
                  </a:lnTo>
                  <a:lnTo>
                    <a:pt x="3199" y="1076"/>
                  </a:lnTo>
                  <a:lnTo>
                    <a:pt x="3201" y="1081"/>
                  </a:lnTo>
                  <a:lnTo>
                    <a:pt x="3203" y="1086"/>
                  </a:lnTo>
                  <a:lnTo>
                    <a:pt x="3207" y="1101"/>
                  </a:lnTo>
                  <a:lnTo>
                    <a:pt x="3211" y="1115"/>
                  </a:lnTo>
                  <a:lnTo>
                    <a:pt x="3219" y="1128"/>
                  </a:lnTo>
                  <a:lnTo>
                    <a:pt x="3229" y="1138"/>
                  </a:lnTo>
                  <a:lnTo>
                    <a:pt x="3241" y="1146"/>
                  </a:lnTo>
                  <a:lnTo>
                    <a:pt x="3256" y="1151"/>
                  </a:lnTo>
                  <a:lnTo>
                    <a:pt x="3279" y="1153"/>
                  </a:lnTo>
                  <a:lnTo>
                    <a:pt x="3298" y="1156"/>
                  </a:lnTo>
                  <a:lnTo>
                    <a:pt x="3316" y="1163"/>
                  </a:lnTo>
                  <a:lnTo>
                    <a:pt x="3331" y="1174"/>
                  </a:lnTo>
                  <a:lnTo>
                    <a:pt x="3291" y="1085"/>
                  </a:lnTo>
                  <a:lnTo>
                    <a:pt x="3247" y="999"/>
                  </a:lnTo>
                  <a:lnTo>
                    <a:pt x="3197" y="917"/>
                  </a:lnTo>
                  <a:lnTo>
                    <a:pt x="3142" y="837"/>
                  </a:lnTo>
                  <a:lnTo>
                    <a:pt x="3083" y="762"/>
                  </a:lnTo>
                  <a:lnTo>
                    <a:pt x="3021" y="690"/>
                  </a:lnTo>
                  <a:lnTo>
                    <a:pt x="2953" y="621"/>
                  </a:lnTo>
                  <a:lnTo>
                    <a:pt x="2883" y="556"/>
                  </a:lnTo>
                  <a:lnTo>
                    <a:pt x="2808" y="496"/>
                  </a:lnTo>
                  <a:lnTo>
                    <a:pt x="2730" y="440"/>
                  </a:lnTo>
                  <a:lnTo>
                    <a:pt x="2648" y="388"/>
                  </a:lnTo>
                  <a:close/>
                  <a:moveTo>
                    <a:pt x="2170" y="338"/>
                  </a:moveTo>
                  <a:lnTo>
                    <a:pt x="2165" y="340"/>
                  </a:lnTo>
                  <a:lnTo>
                    <a:pt x="2073" y="374"/>
                  </a:lnTo>
                  <a:lnTo>
                    <a:pt x="2063" y="380"/>
                  </a:lnTo>
                  <a:lnTo>
                    <a:pt x="2059" y="388"/>
                  </a:lnTo>
                  <a:lnTo>
                    <a:pt x="2059" y="400"/>
                  </a:lnTo>
                  <a:lnTo>
                    <a:pt x="2064" y="410"/>
                  </a:lnTo>
                  <a:lnTo>
                    <a:pt x="2070" y="415"/>
                  </a:lnTo>
                  <a:lnTo>
                    <a:pt x="2075" y="420"/>
                  </a:lnTo>
                  <a:lnTo>
                    <a:pt x="2090" y="428"/>
                  </a:lnTo>
                  <a:lnTo>
                    <a:pt x="2105" y="434"/>
                  </a:lnTo>
                  <a:lnTo>
                    <a:pt x="2141" y="443"/>
                  </a:lnTo>
                  <a:lnTo>
                    <a:pt x="2178" y="447"/>
                  </a:lnTo>
                  <a:lnTo>
                    <a:pt x="2180" y="442"/>
                  </a:lnTo>
                  <a:lnTo>
                    <a:pt x="2182" y="436"/>
                  </a:lnTo>
                  <a:lnTo>
                    <a:pt x="2183" y="432"/>
                  </a:lnTo>
                  <a:lnTo>
                    <a:pt x="2188" y="417"/>
                  </a:lnTo>
                  <a:lnTo>
                    <a:pt x="2194" y="405"/>
                  </a:lnTo>
                  <a:lnTo>
                    <a:pt x="2204" y="394"/>
                  </a:lnTo>
                  <a:lnTo>
                    <a:pt x="2211" y="385"/>
                  </a:lnTo>
                  <a:lnTo>
                    <a:pt x="2213" y="377"/>
                  </a:lnTo>
                  <a:lnTo>
                    <a:pt x="2211" y="368"/>
                  </a:lnTo>
                  <a:lnTo>
                    <a:pt x="2206" y="358"/>
                  </a:lnTo>
                  <a:lnTo>
                    <a:pt x="2192" y="347"/>
                  </a:lnTo>
                  <a:lnTo>
                    <a:pt x="2178" y="340"/>
                  </a:lnTo>
                  <a:lnTo>
                    <a:pt x="2173" y="338"/>
                  </a:lnTo>
                  <a:lnTo>
                    <a:pt x="2170" y="338"/>
                  </a:lnTo>
                  <a:close/>
                  <a:moveTo>
                    <a:pt x="1854" y="160"/>
                  </a:moveTo>
                  <a:lnTo>
                    <a:pt x="1820" y="243"/>
                  </a:lnTo>
                  <a:lnTo>
                    <a:pt x="1817" y="257"/>
                  </a:lnTo>
                  <a:lnTo>
                    <a:pt x="1818" y="272"/>
                  </a:lnTo>
                  <a:lnTo>
                    <a:pt x="1823" y="306"/>
                  </a:lnTo>
                  <a:lnTo>
                    <a:pt x="1831" y="340"/>
                  </a:lnTo>
                  <a:lnTo>
                    <a:pt x="1843" y="372"/>
                  </a:lnTo>
                  <a:lnTo>
                    <a:pt x="1854" y="395"/>
                  </a:lnTo>
                  <a:lnTo>
                    <a:pt x="1868" y="416"/>
                  </a:lnTo>
                  <a:lnTo>
                    <a:pt x="1885" y="435"/>
                  </a:lnTo>
                  <a:lnTo>
                    <a:pt x="1897" y="445"/>
                  </a:lnTo>
                  <a:lnTo>
                    <a:pt x="1909" y="453"/>
                  </a:lnTo>
                  <a:lnTo>
                    <a:pt x="1924" y="460"/>
                  </a:lnTo>
                  <a:lnTo>
                    <a:pt x="1928" y="455"/>
                  </a:lnTo>
                  <a:lnTo>
                    <a:pt x="1933" y="451"/>
                  </a:lnTo>
                  <a:lnTo>
                    <a:pt x="1992" y="378"/>
                  </a:lnTo>
                  <a:lnTo>
                    <a:pt x="2062" y="296"/>
                  </a:lnTo>
                  <a:lnTo>
                    <a:pt x="2071" y="290"/>
                  </a:lnTo>
                  <a:lnTo>
                    <a:pt x="2082" y="285"/>
                  </a:lnTo>
                  <a:lnTo>
                    <a:pt x="2114" y="281"/>
                  </a:lnTo>
                  <a:lnTo>
                    <a:pt x="2147" y="274"/>
                  </a:lnTo>
                  <a:lnTo>
                    <a:pt x="2169" y="240"/>
                  </a:lnTo>
                  <a:lnTo>
                    <a:pt x="2191" y="204"/>
                  </a:lnTo>
                  <a:lnTo>
                    <a:pt x="2109" y="186"/>
                  </a:lnTo>
                  <a:lnTo>
                    <a:pt x="2025" y="173"/>
                  </a:lnTo>
                  <a:lnTo>
                    <a:pt x="1941" y="164"/>
                  </a:lnTo>
                  <a:lnTo>
                    <a:pt x="1854" y="160"/>
                  </a:lnTo>
                  <a:close/>
                  <a:moveTo>
                    <a:pt x="1798" y="159"/>
                  </a:moveTo>
                  <a:lnTo>
                    <a:pt x="1692" y="163"/>
                  </a:lnTo>
                  <a:lnTo>
                    <a:pt x="1588" y="173"/>
                  </a:lnTo>
                  <a:lnTo>
                    <a:pt x="1485" y="190"/>
                  </a:lnTo>
                  <a:lnTo>
                    <a:pt x="1385" y="213"/>
                  </a:lnTo>
                  <a:lnTo>
                    <a:pt x="1288" y="242"/>
                  </a:lnTo>
                  <a:lnTo>
                    <a:pt x="1192" y="277"/>
                  </a:lnTo>
                  <a:lnTo>
                    <a:pt x="1100" y="317"/>
                  </a:lnTo>
                  <a:lnTo>
                    <a:pt x="1011" y="364"/>
                  </a:lnTo>
                  <a:lnTo>
                    <a:pt x="925" y="414"/>
                  </a:lnTo>
                  <a:lnTo>
                    <a:pt x="843" y="471"/>
                  </a:lnTo>
                  <a:lnTo>
                    <a:pt x="764" y="531"/>
                  </a:lnTo>
                  <a:lnTo>
                    <a:pt x="689" y="596"/>
                  </a:lnTo>
                  <a:lnTo>
                    <a:pt x="618" y="666"/>
                  </a:lnTo>
                  <a:lnTo>
                    <a:pt x="551" y="740"/>
                  </a:lnTo>
                  <a:lnTo>
                    <a:pt x="490" y="817"/>
                  </a:lnTo>
                  <a:lnTo>
                    <a:pt x="432" y="898"/>
                  </a:lnTo>
                  <a:lnTo>
                    <a:pt x="380" y="983"/>
                  </a:lnTo>
                  <a:lnTo>
                    <a:pt x="374" y="1027"/>
                  </a:lnTo>
                  <a:lnTo>
                    <a:pt x="373" y="1051"/>
                  </a:lnTo>
                  <a:lnTo>
                    <a:pt x="378" y="1074"/>
                  </a:lnTo>
                  <a:lnTo>
                    <a:pt x="390" y="1095"/>
                  </a:lnTo>
                  <a:lnTo>
                    <a:pt x="406" y="1117"/>
                  </a:lnTo>
                  <a:lnTo>
                    <a:pt x="427" y="1136"/>
                  </a:lnTo>
                  <a:lnTo>
                    <a:pt x="452" y="1154"/>
                  </a:lnTo>
                  <a:lnTo>
                    <a:pt x="479" y="1169"/>
                  </a:lnTo>
                  <a:lnTo>
                    <a:pt x="506" y="1183"/>
                  </a:lnTo>
                  <a:lnTo>
                    <a:pt x="515" y="1186"/>
                  </a:lnTo>
                  <a:lnTo>
                    <a:pt x="524" y="1189"/>
                  </a:lnTo>
                  <a:lnTo>
                    <a:pt x="522" y="1213"/>
                  </a:lnTo>
                  <a:lnTo>
                    <a:pt x="519" y="1236"/>
                  </a:lnTo>
                  <a:lnTo>
                    <a:pt x="517" y="1259"/>
                  </a:lnTo>
                  <a:lnTo>
                    <a:pt x="529" y="1271"/>
                  </a:lnTo>
                  <a:lnTo>
                    <a:pt x="561" y="1299"/>
                  </a:lnTo>
                  <a:lnTo>
                    <a:pt x="570" y="1309"/>
                  </a:lnTo>
                  <a:lnTo>
                    <a:pt x="574" y="1322"/>
                  </a:lnTo>
                  <a:lnTo>
                    <a:pt x="593" y="1397"/>
                  </a:lnTo>
                  <a:lnTo>
                    <a:pt x="597" y="1408"/>
                  </a:lnTo>
                  <a:lnTo>
                    <a:pt x="601" y="1416"/>
                  </a:lnTo>
                  <a:lnTo>
                    <a:pt x="610" y="1424"/>
                  </a:lnTo>
                  <a:lnTo>
                    <a:pt x="637" y="1443"/>
                  </a:lnTo>
                  <a:lnTo>
                    <a:pt x="665" y="1463"/>
                  </a:lnTo>
                  <a:lnTo>
                    <a:pt x="675" y="1473"/>
                  </a:lnTo>
                  <a:lnTo>
                    <a:pt x="682" y="1485"/>
                  </a:lnTo>
                  <a:lnTo>
                    <a:pt x="687" y="1497"/>
                  </a:lnTo>
                  <a:lnTo>
                    <a:pt x="690" y="1512"/>
                  </a:lnTo>
                  <a:lnTo>
                    <a:pt x="690" y="1530"/>
                  </a:lnTo>
                  <a:lnTo>
                    <a:pt x="687" y="1548"/>
                  </a:lnTo>
                  <a:lnTo>
                    <a:pt x="681" y="1575"/>
                  </a:lnTo>
                  <a:lnTo>
                    <a:pt x="671" y="1600"/>
                  </a:lnTo>
                  <a:lnTo>
                    <a:pt x="657" y="1624"/>
                  </a:lnTo>
                  <a:lnTo>
                    <a:pt x="606" y="1695"/>
                  </a:lnTo>
                  <a:lnTo>
                    <a:pt x="579" y="1735"/>
                  </a:lnTo>
                  <a:lnTo>
                    <a:pt x="567" y="1758"/>
                  </a:lnTo>
                  <a:lnTo>
                    <a:pt x="559" y="1782"/>
                  </a:lnTo>
                  <a:lnTo>
                    <a:pt x="555" y="1807"/>
                  </a:lnTo>
                  <a:lnTo>
                    <a:pt x="554" y="1845"/>
                  </a:lnTo>
                  <a:lnTo>
                    <a:pt x="558" y="1882"/>
                  </a:lnTo>
                  <a:lnTo>
                    <a:pt x="567" y="1918"/>
                  </a:lnTo>
                  <a:lnTo>
                    <a:pt x="568" y="1923"/>
                  </a:lnTo>
                  <a:lnTo>
                    <a:pt x="569" y="1928"/>
                  </a:lnTo>
                  <a:lnTo>
                    <a:pt x="568" y="1933"/>
                  </a:lnTo>
                  <a:lnTo>
                    <a:pt x="567" y="1955"/>
                  </a:lnTo>
                  <a:lnTo>
                    <a:pt x="570" y="1976"/>
                  </a:lnTo>
                  <a:lnTo>
                    <a:pt x="578" y="1997"/>
                  </a:lnTo>
                  <a:lnTo>
                    <a:pt x="589" y="2015"/>
                  </a:lnTo>
                  <a:lnTo>
                    <a:pt x="600" y="2032"/>
                  </a:lnTo>
                  <a:lnTo>
                    <a:pt x="665" y="2112"/>
                  </a:lnTo>
                  <a:lnTo>
                    <a:pt x="687" y="2136"/>
                  </a:lnTo>
                  <a:lnTo>
                    <a:pt x="712" y="2158"/>
                  </a:lnTo>
                  <a:lnTo>
                    <a:pt x="739" y="2178"/>
                  </a:lnTo>
                  <a:lnTo>
                    <a:pt x="747" y="2184"/>
                  </a:lnTo>
                  <a:lnTo>
                    <a:pt x="756" y="2190"/>
                  </a:lnTo>
                  <a:lnTo>
                    <a:pt x="748" y="2227"/>
                  </a:lnTo>
                  <a:lnTo>
                    <a:pt x="746" y="2251"/>
                  </a:lnTo>
                  <a:lnTo>
                    <a:pt x="749" y="2275"/>
                  </a:lnTo>
                  <a:lnTo>
                    <a:pt x="755" y="2297"/>
                  </a:lnTo>
                  <a:lnTo>
                    <a:pt x="766" y="2316"/>
                  </a:lnTo>
                  <a:lnTo>
                    <a:pt x="782" y="2333"/>
                  </a:lnTo>
                  <a:lnTo>
                    <a:pt x="784" y="2334"/>
                  </a:lnTo>
                  <a:lnTo>
                    <a:pt x="786" y="2336"/>
                  </a:lnTo>
                  <a:lnTo>
                    <a:pt x="788" y="2338"/>
                  </a:lnTo>
                  <a:lnTo>
                    <a:pt x="784" y="2378"/>
                  </a:lnTo>
                  <a:lnTo>
                    <a:pt x="770" y="2475"/>
                  </a:lnTo>
                  <a:lnTo>
                    <a:pt x="764" y="2505"/>
                  </a:lnTo>
                  <a:lnTo>
                    <a:pt x="757" y="2531"/>
                  </a:lnTo>
                  <a:lnTo>
                    <a:pt x="754" y="2558"/>
                  </a:lnTo>
                  <a:lnTo>
                    <a:pt x="754" y="2586"/>
                  </a:lnTo>
                  <a:lnTo>
                    <a:pt x="755" y="2600"/>
                  </a:lnTo>
                  <a:lnTo>
                    <a:pt x="758" y="2614"/>
                  </a:lnTo>
                  <a:lnTo>
                    <a:pt x="766" y="2627"/>
                  </a:lnTo>
                  <a:lnTo>
                    <a:pt x="768" y="2631"/>
                  </a:lnTo>
                  <a:lnTo>
                    <a:pt x="769" y="2636"/>
                  </a:lnTo>
                  <a:lnTo>
                    <a:pt x="768" y="2640"/>
                  </a:lnTo>
                  <a:lnTo>
                    <a:pt x="753" y="2748"/>
                  </a:lnTo>
                  <a:lnTo>
                    <a:pt x="748" y="2778"/>
                  </a:lnTo>
                  <a:lnTo>
                    <a:pt x="747" y="2809"/>
                  </a:lnTo>
                  <a:lnTo>
                    <a:pt x="750" y="2839"/>
                  </a:lnTo>
                  <a:lnTo>
                    <a:pt x="755" y="2859"/>
                  </a:lnTo>
                  <a:lnTo>
                    <a:pt x="764" y="2877"/>
                  </a:lnTo>
                  <a:lnTo>
                    <a:pt x="766" y="2881"/>
                  </a:lnTo>
                  <a:lnTo>
                    <a:pt x="768" y="2886"/>
                  </a:lnTo>
                  <a:lnTo>
                    <a:pt x="769" y="2891"/>
                  </a:lnTo>
                  <a:lnTo>
                    <a:pt x="788" y="3026"/>
                  </a:lnTo>
                  <a:lnTo>
                    <a:pt x="789" y="3031"/>
                  </a:lnTo>
                  <a:lnTo>
                    <a:pt x="790" y="3037"/>
                  </a:lnTo>
                  <a:lnTo>
                    <a:pt x="794" y="3041"/>
                  </a:lnTo>
                  <a:lnTo>
                    <a:pt x="815" y="3077"/>
                  </a:lnTo>
                  <a:lnTo>
                    <a:pt x="839" y="3111"/>
                  </a:lnTo>
                  <a:lnTo>
                    <a:pt x="865" y="3142"/>
                  </a:lnTo>
                  <a:lnTo>
                    <a:pt x="894" y="3172"/>
                  </a:lnTo>
                  <a:lnTo>
                    <a:pt x="936" y="3200"/>
                  </a:lnTo>
                  <a:lnTo>
                    <a:pt x="980" y="3226"/>
                  </a:lnTo>
                  <a:lnTo>
                    <a:pt x="983" y="3226"/>
                  </a:lnTo>
                  <a:lnTo>
                    <a:pt x="987" y="3226"/>
                  </a:lnTo>
                  <a:lnTo>
                    <a:pt x="992" y="3226"/>
                  </a:lnTo>
                  <a:lnTo>
                    <a:pt x="992" y="3216"/>
                  </a:lnTo>
                  <a:lnTo>
                    <a:pt x="990" y="3206"/>
                  </a:lnTo>
                  <a:lnTo>
                    <a:pt x="959" y="3036"/>
                  </a:lnTo>
                  <a:lnTo>
                    <a:pt x="957" y="3025"/>
                  </a:lnTo>
                  <a:lnTo>
                    <a:pt x="961" y="3015"/>
                  </a:lnTo>
                  <a:lnTo>
                    <a:pt x="1008" y="2912"/>
                  </a:lnTo>
                  <a:lnTo>
                    <a:pt x="1011" y="2907"/>
                  </a:lnTo>
                  <a:lnTo>
                    <a:pt x="1014" y="2901"/>
                  </a:lnTo>
                  <a:lnTo>
                    <a:pt x="1019" y="2897"/>
                  </a:lnTo>
                  <a:lnTo>
                    <a:pt x="1069" y="2848"/>
                  </a:lnTo>
                  <a:lnTo>
                    <a:pt x="1095" y="2826"/>
                  </a:lnTo>
                  <a:lnTo>
                    <a:pt x="1198" y="2758"/>
                  </a:lnTo>
                  <a:lnTo>
                    <a:pt x="1208" y="2749"/>
                  </a:lnTo>
                  <a:lnTo>
                    <a:pt x="1217" y="2739"/>
                  </a:lnTo>
                  <a:lnTo>
                    <a:pt x="1241" y="2704"/>
                  </a:lnTo>
                  <a:lnTo>
                    <a:pt x="1264" y="2668"/>
                  </a:lnTo>
                  <a:lnTo>
                    <a:pt x="1286" y="2631"/>
                  </a:lnTo>
                  <a:lnTo>
                    <a:pt x="1289" y="2626"/>
                  </a:lnTo>
                  <a:lnTo>
                    <a:pt x="1293" y="2621"/>
                  </a:lnTo>
                  <a:lnTo>
                    <a:pt x="1356" y="2540"/>
                  </a:lnTo>
                  <a:lnTo>
                    <a:pt x="1365" y="2533"/>
                  </a:lnTo>
                  <a:lnTo>
                    <a:pt x="1376" y="2528"/>
                  </a:lnTo>
                  <a:lnTo>
                    <a:pt x="1422" y="2516"/>
                  </a:lnTo>
                  <a:lnTo>
                    <a:pt x="1466" y="2498"/>
                  </a:lnTo>
                  <a:lnTo>
                    <a:pt x="1490" y="2486"/>
                  </a:lnTo>
                  <a:lnTo>
                    <a:pt x="1504" y="2477"/>
                  </a:lnTo>
                  <a:lnTo>
                    <a:pt x="1515" y="2465"/>
                  </a:lnTo>
                  <a:lnTo>
                    <a:pt x="1579" y="2376"/>
                  </a:lnTo>
                  <a:lnTo>
                    <a:pt x="1584" y="2366"/>
                  </a:lnTo>
                  <a:lnTo>
                    <a:pt x="1590" y="2355"/>
                  </a:lnTo>
                  <a:lnTo>
                    <a:pt x="1637" y="2230"/>
                  </a:lnTo>
                  <a:lnTo>
                    <a:pt x="1642" y="2218"/>
                  </a:lnTo>
                  <a:lnTo>
                    <a:pt x="1652" y="2209"/>
                  </a:lnTo>
                  <a:lnTo>
                    <a:pt x="1679" y="2188"/>
                  </a:lnTo>
                  <a:lnTo>
                    <a:pt x="1700" y="2163"/>
                  </a:lnTo>
                  <a:lnTo>
                    <a:pt x="1717" y="2136"/>
                  </a:lnTo>
                  <a:lnTo>
                    <a:pt x="1728" y="2106"/>
                  </a:lnTo>
                  <a:lnTo>
                    <a:pt x="1735" y="2074"/>
                  </a:lnTo>
                  <a:lnTo>
                    <a:pt x="1737" y="2039"/>
                  </a:lnTo>
                  <a:lnTo>
                    <a:pt x="1735" y="2028"/>
                  </a:lnTo>
                  <a:lnTo>
                    <a:pt x="1728" y="2019"/>
                  </a:lnTo>
                  <a:lnTo>
                    <a:pt x="1709" y="1998"/>
                  </a:lnTo>
                  <a:lnTo>
                    <a:pt x="1688" y="1979"/>
                  </a:lnTo>
                  <a:lnTo>
                    <a:pt x="1666" y="1963"/>
                  </a:lnTo>
                  <a:lnTo>
                    <a:pt x="1631" y="1942"/>
                  </a:lnTo>
                  <a:lnTo>
                    <a:pt x="1594" y="1925"/>
                  </a:lnTo>
                  <a:lnTo>
                    <a:pt x="1556" y="1912"/>
                  </a:lnTo>
                  <a:lnTo>
                    <a:pt x="1517" y="1902"/>
                  </a:lnTo>
                  <a:lnTo>
                    <a:pt x="1505" y="1899"/>
                  </a:lnTo>
                  <a:lnTo>
                    <a:pt x="1492" y="1896"/>
                  </a:lnTo>
                  <a:lnTo>
                    <a:pt x="1489" y="1890"/>
                  </a:lnTo>
                  <a:lnTo>
                    <a:pt x="1485" y="1885"/>
                  </a:lnTo>
                  <a:lnTo>
                    <a:pt x="1472" y="1858"/>
                  </a:lnTo>
                  <a:lnTo>
                    <a:pt x="1457" y="1834"/>
                  </a:lnTo>
                  <a:lnTo>
                    <a:pt x="1445" y="1816"/>
                  </a:lnTo>
                  <a:lnTo>
                    <a:pt x="1431" y="1799"/>
                  </a:lnTo>
                  <a:lnTo>
                    <a:pt x="1418" y="1783"/>
                  </a:lnTo>
                  <a:lnTo>
                    <a:pt x="1409" y="1763"/>
                  </a:lnTo>
                  <a:lnTo>
                    <a:pt x="1396" y="1728"/>
                  </a:lnTo>
                  <a:lnTo>
                    <a:pt x="1379" y="1696"/>
                  </a:lnTo>
                  <a:lnTo>
                    <a:pt x="1358" y="1667"/>
                  </a:lnTo>
                  <a:lnTo>
                    <a:pt x="1335" y="1640"/>
                  </a:lnTo>
                  <a:lnTo>
                    <a:pt x="1307" y="1616"/>
                  </a:lnTo>
                  <a:lnTo>
                    <a:pt x="1267" y="1587"/>
                  </a:lnTo>
                  <a:lnTo>
                    <a:pt x="1225" y="1564"/>
                  </a:lnTo>
                  <a:lnTo>
                    <a:pt x="1180" y="1545"/>
                  </a:lnTo>
                  <a:lnTo>
                    <a:pt x="1167" y="1538"/>
                  </a:lnTo>
                  <a:lnTo>
                    <a:pt x="1156" y="1528"/>
                  </a:lnTo>
                  <a:lnTo>
                    <a:pt x="1136" y="1506"/>
                  </a:lnTo>
                  <a:lnTo>
                    <a:pt x="1113" y="1487"/>
                  </a:lnTo>
                  <a:lnTo>
                    <a:pt x="1089" y="1472"/>
                  </a:lnTo>
                  <a:lnTo>
                    <a:pt x="1061" y="1461"/>
                  </a:lnTo>
                  <a:lnTo>
                    <a:pt x="1033" y="1452"/>
                  </a:lnTo>
                  <a:lnTo>
                    <a:pt x="1013" y="1445"/>
                  </a:lnTo>
                  <a:lnTo>
                    <a:pt x="961" y="1419"/>
                  </a:lnTo>
                  <a:lnTo>
                    <a:pt x="949" y="1413"/>
                  </a:lnTo>
                  <a:lnTo>
                    <a:pt x="936" y="1405"/>
                  </a:lnTo>
                  <a:lnTo>
                    <a:pt x="925" y="1396"/>
                  </a:lnTo>
                  <a:lnTo>
                    <a:pt x="911" y="1385"/>
                  </a:lnTo>
                  <a:lnTo>
                    <a:pt x="894" y="1379"/>
                  </a:lnTo>
                  <a:lnTo>
                    <a:pt x="878" y="1378"/>
                  </a:lnTo>
                  <a:lnTo>
                    <a:pt x="864" y="1382"/>
                  </a:lnTo>
                  <a:lnTo>
                    <a:pt x="852" y="1389"/>
                  </a:lnTo>
                  <a:lnTo>
                    <a:pt x="842" y="1403"/>
                  </a:lnTo>
                  <a:lnTo>
                    <a:pt x="830" y="1418"/>
                  </a:lnTo>
                  <a:lnTo>
                    <a:pt x="819" y="1433"/>
                  </a:lnTo>
                  <a:lnTo>
                    <a:pt x="803" y="1445"/>
                  </a:lnTo>
                  <a:lnTo>
                    <a:pt x="785" y="1453"/>
                  </a:lnTo>
                  <a:lnTo>
                    <a:pt x="766" y="1455"/>
                  </a:lnTo>
                  <a:lnTo>
                    <a:pt x="745" y="1452"/>
                  </a:lnTo>
                  <a:lnTo>
                    <a:pt x="730" y="1448"/>
                  </a:lnTo>
                  <a:lnTo>
                    <a:pt x="717" y="1442"/>
                  </a:lnTo>
                  <a:lnTo>
                    <a:pt x="694" y="1428"/>
                  </a:lnTo>
                  <a:lnTo>
                    <a:pt x="672" y="1414"/>
                  </a:lnTo>
                  <a:lnTo>
                    <a:pt x="658" y="1402"/>
                  </a:lnTo>
                  <a:lnTo>
                    <a:pt x="647" y="1386"/>
                  </a:lnTo>
                  <a:lnTo>
                    <a:pt x="640" y="1369"/>
                  </a:lnTo>
                  <a:lnTo>
                    <a:pt x="638" y="1351"/>
                  </a:lnTo>
                  <a:lnTo>
                    <a:pt x="637" y="1309"/>
                  </a:lnTo>
                  <a:lnTo>
                    <a:pt x="640" y="1268"/>
                  </a:lnTo>
                  <a:lnTo>
                    <a:pt x="642" y="1235"/>
                  </a:lnTo>
                  <a:lnTo>
                    <a:pt x="637" y="1232"/>
                  </a:lnTo>
                  <a:lnTo>
                    <a:pt x="631" y="1228"/>
                  </a:lnTo>
                  <a:lnTo>
                    <a:pt x="625" y="1225"/>
                  </a:lnTo>
                  <a:lnTo>
                    <a:pt x="619" y="1221"/>
                  </a:lnTo>
                  <a:lnTo>
                    <a:pt x="610" y="1209"/>
                  </a:lnTo>
                  <a:lnTo>
                    <a:pt x="607" y="1197"/>
                  </a:lnTo>
                  <a:lnTo>
                    <a:pt x="610" y="1186"/>
                  </a:lnTo>
                  <a:lnTo>
                    <a:pt x="618" y="1175"/>
                  </a:lnTo>
                  <a:lnTo>
                    <a:pt x="622" y="1172"/>
                  </a:lnTo>
                  <a:lnTo>
                    <a:pt x="627" y="1169"/>
                  </a:lnTo>
                  <a:lnTo>
                    <a:pt x="630" y="1166"/>
                  </a:lnTo>
                  <a:lnTo>
                    <a:pt x="659" y="1144"/>
                  </a:lnTo>
                  <a:lnTo>
                    <a:pt x="668" y="1134"/>
                  </a:lnTo>
                  <a:lnTo>
                    <a:pt x="675" y="1122"/>
                  </a:lnTo>
                  <a:lnTo>
                    <a:pt x="678" y="1111"/>
                  </a:lnTo>
                  <a:lnTo>
                    <a:pt x="677" y="1101"/>
                  </a:lnTo>
                  <a:lnTo>
                    <a:pt x="671" y="1091"/>
                  </a:lnTo>
                  <a:lnTo>
                    <a:pt x="661" y="1081"/>
                  </a:lnTo>
                  <a:lnTo>
                    <a:pt x="648" y="1074"/>
                  </a:lnTo>
                  <a:lnTo>
                    <a:pt x="645" y="1073"/>
                  </a:lnTo>
                  <a:lnTo>
                    <a:pt x="641" y="1073"/>
                  </a:lnTo>
                  <a:lnTo>
                    <a:pt x="638" y="1074"/>
                  </a:lnTo>
                  <a:lnTo>
                    <a:pt x="603" y="1081"/>
                  </a:lnTo>
                  <a:lnTo>
                    <a:pt x="587" y="1082"/>
                  </a:lnTo>
                  <a:lnTo>
                    <a:pt x="571" y="1081"/>
                  </a:lnTo>
                  <a:lnTo>
                    <a:pt x="558" y="1075"/>
                  </a:lnTo>
                  <a:lnTo>
                    <a:pt x="547" y="1067"/>
                  </a:lnTo>
                  <a:lnTo>
                    <a:pt x="538" y="1057"/>
                  </a:lnTo>
                  <a:lnTo>
                    <a:pt x="532" y="1044"/>
                  </a:lnTo>
                  <a:lnTo>
                    <a:pt x="528" y="1025"/>
                  </a:lnTo>
                  <a:lnTo>
                    <a:pt x="528" y="1006"/>
                  </a:lnTo>
                  <a:lnTo>
                    <a:pt x="530" y="986"/>
                  </a:lnTo>
                  <a:lnTo>
                    <a:pt x="533" y="968"/>
                  </a:lnTo>
                  <a:lnTo>
                    <a:pt x="537" y="954"/>
                  </a:lnTo>
                  <a:lnTo>
                    <a:pt x="539" y="943"/>
                  </a:lnTo>
                  <a:lnTo>
                    <a:pt x="543" y="934"/>
                  </a:lnTo>
                  <a:lnTo>
                    <a:pt x="548" y="925"/>
                  </a:lnTo>
                  <a:lnTo>
                    <a:pt x="554" y="916"/>
                  </a:lnTo>
                  <a:lnTo>
                    <a:pt x="563" y="906"/>
                  </a:lnTo>
                  <a:lnTo>
                    <a:pt x="576" y="893"/>
                  </a:lnTo>
                  <a:lnTo>
                    <a:pt x="602" y="867"/>
                  </a:lnTo>
                  <a:lnTo>
                    <a:pt x="632" y="845"/>
                  </a:lnTo>
                  <a:lnTo>
                    <a:pt x="663" y="828"/>
                  </a:lnTo>
                  <a:lnTo>
                    <a:pt x="698" y="815"/>
                  </a:lnTo>
                  <a:lnTo>
                    <a:pt x="735" y="806"/>
                  </a:lnTo>
                  <a:lnTo>
                    <a:pt x="763" y="804"/>
                  </a:lnTo>
                  <a:lnTo>
                    <a:pt x="790" y="805"/>
                  </a:lnTo>
                  <a:lnTo>
                    <a:pt x="818" y="812"/>
                  </a:lnTo>
                  <a:lnTo>
                    <a:pt x="844" y="823"/>
                  </a:lnTo>
                  <a:lnTo>
                    <a:pt x="862" y="834"/>
                  </a:lnTo>
                  <a:lnTo>
                    <a:pt x="875" y="848"/>
                  </a:lnTo>
                  <a:lnTo>
                    <a:pt x="885" y="866"/>
                  </a:lnTo>
                  <a:lnTo>
                    <a:pt x="890" y="887"/>
                  </a:lnTo>
                  <a:lnTo>
                    <a:pt x="896" y="919"/>
                  </a:lnTo>
                  <a:lnTo>
                    <a:pt x="908" y="949"/>
                  </a:lnTo>
                  <a:lnTo>
                    <a:pt x="915" y="961"/>
                  </a:lnTo>
                  <a:lnTo>
                    <a:pt x="923" y="971"/>
                  </a:lnTo>
                  <a:lnTo>
                    <a:pt x="930" y="976"/>
                  </a:lnTo>
                  <a:lnTo>
                    <a:pt x="937" y="978"/>
                  </a:lnTo>
                  <a:lnTo>
                    <a:pt x="945" y="977"/>
                  </a:lnTo>
                  <a:lnTo>
                    <a:pt x="950" y="977"/>
                  </a:lnTo>
                  <a:lnTo>
                    <a:pt x="952" y="975"/>
                  </a:lnTo>
                  <a:lnTo>
                    <a:pt x="954" y="973"/>
                  </a:lnTo>
                  <a:lnTo>
                    <a:pt x="956" y="969"/>
                  </a:lnTo>
                  <a:lnTo>
                    <a:pt x="957" y="965"/>
                  </a:lnTo>
                  <a:lnTo>
                    <a:pt x="972" y="871"/>
                  </a:lnTo>
                  <a:lnTo>
                    <a:pt x="984" y="793"/>
                  </a:lnTo>
                  <a:lnTo>
                    <a:pt x="1036" y="774"/>
                  </a:lnTo>
                  <a:lnTo>
                    <a:pt x="1085" y="750"/>
                  </a:lnTo>
                  <a:lnTo>
                    <a:pt x="1132" y="721"/>
                  </a:lnTo>
                  <a:lnTo>
                    <a:pt x="1177" y="687"/>
                  </a:lnTo>
                  <a:lnTo>
                    <a:pt x="1190" y="694"/>
                  </a:lnTo>
                  <a:lnTo>
                    <a:pt x="1203" y="696"/>
                  </a:lnTo>
                  <a:lnTo>
                    <a:pt x="1217" y="695"/>
                  </a:lnTo>
                  <a:lnTo>
                    <a:pt x="1231" y="692"/>
                  </a:lnTo>
                  <a:lnTo>
                    <a:pt x="1257" y="681"/>
                  </a:lnTo>
                  <a:lnTo>
                    <a:pt x="1283" y="667"/>
                  </a:lnTo>
                  <a:lnTo>
                    <a:pt x="1296" y="661"/>
                  </a:lnTo>
                  <a:lnTo>
                    <a:pt x="1309" y="656"/>
                  </a:lnTo>
                  <a:lnTo>
                    <a:pt x="1382" y="635"/>
                  </a:lnTo>
                  <a:lnTo>
                    <a:pt x="1391" y="633"/>
                  </a:lnTo>
                  <a:lnTo>
                    <a:pt x="1401" y="634"/>
                  </a:lnTo>
                  <a:lnTo>
                    <a:pt x="1437" y="636"/>
                  </a:lnTo>
                  <a:lnTo>
                    <a:pt x="1475" y="633"/>
                  </a:lnTo>
                  <a:lnTo>
                    <a:pt x="1512" y="625"/>
                  </a:lnTo>
                  <a:lnTo>
                    <a:pt x="1520" y="622"/>
                  </a:lnTo>
                  <a:lnTo>
                    <a:pt x="1525" y="617"/>
                  </a:lnTo>
                  <a:lnTo>
                    <a:pt x="1530" y="611"/>
                  </a:lnTo>
                  <a:lnTo>
                    <a:pt x="1536" y="600"/>
                  </a:lnTo>
                  <a:lnTo>
                    <a:pt x="1545" y="590"/>
                  </a:lnTo>
                  <a:lnTo>
                    <a:pt x="1560" y="577"/>
                  </a:lnTo>
                  <a:lnTo>
                    <a:pt x="1574" y="573"/>
                  </a:lnTo>
                  <a:lnTo>
                    <a:pt x="1589" y="575"/>
                  </a:lnTo>
                  <a:lnTo>
                    <a:pt x="1604" y="585"/>
                  </a:lnTo>
                  <a:lnTo>
                    <a:pt x="1615" y="594"/>
                  </a:lnTo>
                  <a:lnTo>
                    <a:pt x="1628" y="600"/>
                  </a:lnTo>
                  <a:lnTo>
                    <a:pt x="1641" y="603"/>
                  </a:lnTo>
                  <a:lnTo>
                    <a:pt x="1659" y="605"/>
                  </a:lnTo>
                  <a:lnTo>
                    <a:pt x="1676" y="600"/>
                  </a:lnTo>
                  <a:lnTo>
                    <a:pt x="1690" y="588"/>
                  </a:lnTo>
                  <a:lnTo>
                    <a:pt x="1696" y="584"/>
                  </a:lnTo>
                  <a:lnTo>
                    <a:pt x="1699" y="578"/>
                  </a:lnTo>
                  <a:lnTo>
                    <a:pt x="1703" y="573"/>
                  </a:lnTo>
                  <a:lnTo>
                    <a:pt x="1715" y="547"/>
                  </a:lnTo>
                  <a:lnTo>
                    <a:pt x="1722" y="521"/>
                  </a:lnTo>
                  <a:lnTo>
                    <a:pt x="1727" y="493"/>
                  </a:lnTo>
                  <a:lnTo>
                    <a:pt x="1730" y="465"/>
                  </a:lnTo>
                  <a:lnTo>
                    <a:pt x="1725" y="466"/>
                  </a:lnTo>
                  <a:lnTo>
                    <a:pt x="1720" y="467"/>
                  </a:lnTo>
                  <a:lnTo>
                    <a:pt x="1716" y="468"/>
                  </a:lnTo>
                  <a:lnTo>
                    <a:pt x="1707" y="472"/>
                  </a:lnTo>
                  <a:lnTo>
                    <a:pt x="1697" y="474"/>
                  </a:lnTo>
                  <a:lnTo>
                    <a:pt x="1693" y="474"/>
                  </a:lnTo>
                  <a:lnTo>
                    <a:pt x="1690" y="473"/>
                  </a:lnTo>
                  <a:lnTo>
                    <a:pt x="1689" y="471"/>
                  </a:lnTo>
                  <a:lnTo>
                    <a:pt x="1688" y="467"/>
                  </a:lnTo>
                  <a:lnTo>
                    <a:pt x="1688" y="464"/>
                  </a:lnTo>
                  <a:lnTo>
                    <a:pt x="1689" y="460"/>
                  </a:lnTo>
                  <a:lnTo>
                    <a:pt x="1690" y="455"/>
                  </a:lnTo>
                  <a:lnTo>
                    <a:pt x="1692" y="451"/>
                  </a:lnTo>
                  <a:lnTo>
                    <a:pt x="1708" y="424"/>
                  </a:lnTo>
                  <a:lnTo>
                    <a:pt x="1717" y="410"/>
                  </a:lnTo>
                  <a:lnTo>
                    <a:pt x="1722" y="393"/>
                  </a:lnTo>
                  <a:lnTo>
                    <a:pt x="1723" y="382"/>
                  </a:lnTo>
                  <a:lnTo>
                    <a:pt x="1721" y="373"/>
                  </a:lnTo>
                  <a:lnTo>
                    <a:pt x="1715" y="365"/>
                  </a:lnTo>
                  <a:lnTo>
                    <a:pt x="1707" y="358"/>
                  </a:lnTo>
                  <a:lnTo>
                    <a:pt x="1699" y="352"/>
                  </a:lnTo>
                  <a:lnTo>
                    <a:pt x="1680" y="337"/>
                  </a:lnTo>
                  <a:lnTo>
                    <a:pt x="1666" y="320"/>
                  </a:lnTo>
                  <a:lnTo>
                    <a:pt x="1657" y="308"/>
                  </a:lnTo>
                  <a:lnTo>
                    <a:pt x="1646" y="303"/>
                  </a:lnTo>
                  <a:lnTo>
                    <a:pt x="1634" y="302"/>
                  </a:lnTo>
                  <a:lnTo>
                    <a:pt x="1620" y="306"/>
                  </a:lnTo>
                  <a:lnTo>
                    <a:pt x="1605" y="314"/>
                  </a:lnTo>
                  <a:lnTo>
                    <a:pt x="1592" y="325"/>
                  </a:lnTo>
                  <a:lnTo>
                    <a:pt x="1588" y="330"/>
                  </a:lnTo>
                  <a:lnTo>
                    <a:pt x="1582" y="335"/>
                  </a:lnTo>
                  <a:lnTo>
                    <a:pt x="1578" y="340"/>
                  </a:lnTo>
                  <a:lnTo>
                    <a:pt x="1559" y="352"/>
                  </a:lnTo>
                  <a:lnTo>
                    <a:pt x="1546" y="356"/>
                  </a:lnTo>
                  <a:lnTo>
                    <a:pt x="1534" y="357"/>
                  </a:lnTo>
                  <a:lnTo>
                    <a:pt x="1521" y="353"/>
                  </a:lnTo>
                  <a:lnTo>
                    <a:pt x="1513" y="350"/>
                  </a:lnTo>
                  <a:lnTo>
                    <a:pt x="1506" y="345"/>
                  </a:lnTo>
                  <a:lnTo>
                    <a:pt x="1502" y="344"/>
                  </a:lnTo>
                  <a:lnTo>
                    <a:pt x="1497" y="345"/>
                  </a:lnTo>
                  <a:lnTo>
                    <a:pt x="1494" y="346"/>
                  </a:lnTo>
                  <a:lnTo>
                    <a:pt x="1492" y="350"/>
                  </a:lnTo>
                  <a:lnTo>
                    <a:pt x="1490" y="354"/>
                  </a:lnTo>
                  <a:lnTo>
                    <a:pt x="1487" y="358"/>
                  </a:lnTo>
                  <a:lnTo>
                    <a:pt x="1480" y="374"/>
                  </a:lnTo>
                  <a:lnTo>
                    <a:pt x="1470" y="386"/>
                  </a:lnTo>
                  <a:lnTo>
                    <a:pt x="1456" y="397"/>
                  </a:lnTo>
                  <a:lnTo>
                    <a:pt x="1436" y="413"/>
                  </a:lnTo>
                  <a:lnTo>
                    <a:pt x="1413" y="425"/>
                  </a:lnTo>
                  <a:lnTo>
                    <a:pt x="1389" y="435"/>
                  </a:lnTo>
                  <a:lnTo>
                    <a:pt x="1375" y="437"/>
                  </a:lnTo>
                  <a:lnTo>
                    <a:pt x="1363" y="434"/>
                  </a:lnTo>
                  <a:lnTo>
                    <a:pt x="1352" y="426"/>
                  </a:lnTo>
                  <a:lnTo>
                    <a:pt x="1345" y="413"/>
                  </a:lnTo>
                  <a:lnTo>
                    <a:pt x="1342" y="397"/>
                  </a:lnTo>
                  <a:lnTo>
                    <a:pt x="1340" y="382"/>
                  </a:lnTo>
                  <a:lnTo>
                    <a:pt x="1342" y="366"/>
                  </a:lnTo>
                  <a:lnTo>
                    <a:pt x="1345" y="348"/>
                  </a:lnTo>
                  <a:lnTo>
                    <a:pt x="1348" y="332"/>
                  </a:lnTo>
                  <a:lnTo>
                    <a:pt x="1349" y="326"/>
                  </a:lnTo>
                  <a:lnTo>
                    <a:pt x="1352" y="322"/>
                  </a:lnTo>
                  <a:lnTo>
                    <a:pt x="1355" y="318"/>
                  </a:lnTo>
                  <a:lnTo>
                    <a:pt x="1359" y="315"/>
                  </a:lnTo>
                  <a:lnTo>
                    <a:pt x="1409" y="283"/>
                  </a:lnTo>
                  <a:lnTo>
                    <a:pt x="1426" y="272"/>
                  </a:lnTo>
                  <a:lnTo>
                    <a:pt x="1441" y="259"/>
                  </a:lnTo>
                  <a:lnTo>
                    <a:pt x="1453" y="249"/>
                  </a:lnTo>
                  <a:lnTo>
                    <a:pt x="1466" y="240"/>
                  </a:lnTo>
                  <a:lnTo>
                    <a:pt x="1472" y="236"/>
                  </a:lnTo>
                  <a:lnTo>
                    <a:pt x="1477" y="234"/>
                  </a:lnTo>
                  <a:lnTo>
                    <a:pt x="1483" y="232"/>
                  </a:lnTo>
                  <a:lnTo>
                    <a:pt x="1490" y="231"/>
                  </a:lnTo>
                  <a:lnTo>
                    <a:pt x="1496" y="232"/>
                  </a:lnTo>
                  <a:lnTo>
                    <a:pt x="1502" y="237"/>
                  </a:lnTo>
                  <a:lnTo>
                    <a:pt x="1504" y="240"/>
                  </a:lnTo>
                  <a:lnTo>
                    <a:pt x="1506" y="243"/>
                  </a:lnTo>
                  <a:lnTo>
                    <a:pt x="1515" y="251"/>
                  </a:lnTo>
                  <a:lnTo>
                    <a:pt x="1526" y="254"/>
                  </a:lnTo>
                  <a:lnTo>
                    <a:pt x="1539" y="254"/>
                  </a:lnTo>
                  <a:lnTo>
                    <a:pt x="1550" y="253"/>
                  </a:lnTo>
                  <a:lnTo>
                    <a:pt x="1560" y="250"/>
                  </a:lnTo>
                  <a:lnTo>
                    <a:pt x="1580" y="244"/>
                  </a:lnTo>
                  <a:lnTo>
                    <a:pt x="1600" y="241"/>
                  </a:lnTo>
                  <a:lnTo>
                    <a:pt x="1621" y="240"/>
                  </a:lnTo>
                  <a:lnTo>
                    <a:pt x="1631" y="239"/>
                  </a:lnTo>
                  <a:lnTo>
                    <a:pt x="1639" y="239"/>
                  </a:lnTo>
                  <a:lnTo>
                    <a:pt x="1644" y="239"/>
                  </a:lnTo>
                  <a:lnTo>
                    <a:pt x="1648" y="240"/>
                  </a:lnTo>
                  <a:lnTo>
                    <a:pt x="1652" y="243"/>
                  </a:lnTo>
                  <a:lnTo>
                    <a:pt x="1659" y="246"/>
                  </a:lnTo>
                  <a:lnTo>
                    <a:pt x="1667" y="253"/>
                  </a:lnTo>
                  <a:lnTo>
                    <a:pt x="1681" y="264"/>
                  </a:lnTo>
                  <a:lnTo>
                    <a:pt x="1695" y="277"/>
                  </a:lnTo>
                  <a:lnTo>
                    <a:pt x="1705" y="293"/>
                  </a:lnTo>
                  <a:lnTo>
                    <a:pt x="1732" y="269"/>
                  </a:lnTo>
                  <a:lnTo>
                    <a:pt x="1758" y="245"/>
                  </a:lnTo>
                  <a:lnTo>
                    <a:pt x="1787" y="223"/>
                  </a:lnTo>
                  <a:lnTo>
                    <a:pt x="1816" y="201"/>
                  </a:lnTo>
                  <a:lnTo>
                    <a:pt x="1815" y="195"/>
                  </a:lnTo>
                  <a:lnTo>
                    <a:pt x="1813" y="191"/>
                  </a:lnTo>
                  <a:lnTo>
                    <a:pt x="1798" y="159"/>
                  </a:lnTo>
                  <a:close/>
                  <a:moveTo>
                    <a:pt x="1808" y="0"/>
                  </a:moveTo>
                  <a:lnTo>
                    <a:pt x="1915" y="3"/>
                  </a:lnTo>
                  <a:lnTo>
                    <a:pt x="2020" y="13"/>
                  </a:lnTo>
                  <a:lnTo>
                    <a:pt x="2123" y="27"/>
                  </a:lnTo>
                  <a:lnTo>
                    <a:pt x="2226" y="49"/>
                  </a:lnTo>
                  <a:lnTo>
                    <a:pt x="2325" y="75"/>
                  </a:lnTo>
                  <a:lnTo>
                    <a:pt x="2407" y="103"/>
                  </a:lnTo>
                  <a:lnTo>
                    <a:pt x="2488" y="133"/>
                  </a:lnTo>
                  <a:lnTo>
                    <a:pt x="2586" y="176"/>
                  </a:lnTo>
                  <a:lnTo>
                    <a:pt x="2681" y="225"/>
                  </a:lnTo>
                  <a:lnTo>
                    <a:pt x="2771" y="279"/>
                  </a:lnTo>
                  <a:lnTo>
                    <a:pt x="2859" y="337"/>
                  </a:lnTo>
                  <a:lnTo>
                    <a:pt x="2943" y="402"/>
                  </a:lnTo>
                  <a:lnTo>
                    <a:pt x="3023" y="470"/>
                  </a:lnTo>
                  <a:lnTo>
                    <a:pt x="3099" y="543"/>
                  </a:lnTo>
                  <a:lnTo>
                    <a:pt x="3171" y="620"/>
                  </a:lnTo>
                  <a:lnTo>
                    <a:pt x="3238" y="702"/>
                  </a:lnTo>
                  <a:lnTo>
                    <a:pt x="3300" y="786"/>
                  </a:lnTo>
                  <a:lnTo>
                    <a:pt x="3357" y="875"/>
                  </a:lnTo>
                  <a:lnTo>
                    <a:pt x="3409" y="967"/>
                  </a:lnTo>
                  <a:lnTo>
                    <a:pt x="3456" y="1063"/>
                  </a:lnTo>
                  <a:lnTo>
                    <a:pt x="3497" y="1161"/>
                  </a:lnTo>
                  <a:lnTo>
                    <a:pt x="3533" y="1262"/>
                  </a:lnTo>
                  <a:lnTo>
                    <a:pt x="3562" y="1366"/>
                  </a:lnTo>
                  <a:lnTo>
                    <a:pt x="3585" y="1473"/>
                  </a:lnTo>
                  <a:lnTo>
                    <a:pt x="3602" y="1580"/>
                  </a:lnTo>
                  <a:lnTo>
                    <a:pt x="3612" y="1692"/>
                  </a:lnTo>
                  <a:lnTo>
                    <a:pt x="3615" y="1804"/>
                  </a:lnTo>
                  <a:lnTo>
                    <a:pt x="3612" y="1917"/>
                  </a:lnTo>
                  <a:lnTo>
                    <a:pt x="3602" y="2029"/>
                  </a:lnTo>
                  <a:lnTo>
                    <a:pt x="3584" y="2139"/>
                  </a:lnTo>
                  <a:lnTo>
                    <a:pt x="3561" y="2247"/>
                  </a:lnTo>
                  <a:lnTo>
                    <a:pt x="3531" y="2353"/>
                  </a:lnTo>
                  <a:lnTo>
                    <a:pt x="3494" y="2455"/>
                  </a:lnTo>
                  <a:lnTo>
                    <a:pt x="3451" y="2555"/>
                  </a:lnTo>
                  <a:lnTo>
                    <a:pt x="3404" y="2650"/>
                  </a:lnTo>
                  <a:lnTo>
                    <a:pt x="3350" y="2744"/>
                  </a:lnTo>
                  <a:lnTo>
                    <a:pt x="3291" y="2834"/>
                  </a:lnTo>
                  <a:lnTo>
                    <a:pt x="3228" y="2919"/>
                  </a:lnTo>
                  <a:lnTo>
                    <a:pt x="3159" y="3000"/>
                  </a:lnTo>
                  <a:lnTo>
                    <a:pt x="3085" y="3078"/>
                  </a:lnTo>
                  <a:lnTo>
                    <a:pt x="3007" y="3151"/>
                  </a:lnTo>
                  <a:lnTo>
                    <a:pt x="2926" y="3220"/>
                  </a:lnTo>
                  <a:lnTo>
                    <a:pt x="2840" y="3284"/>
                  </a:lnTo>
                  <a:lnTo>
                    <a:pt x="2750" y="3342"/>
                  </a:lnTo>
                  <a:lnTo>
                    <a:pt x="2657" y="3396"/>
                  </a:lnTo>
                  <a:lnTo>
                    <a:pt x="2561" y="3443"/>
                  </a:lnTo>
                  <a:lnTo>
                    <a:pt x="2461" y="3486"/>
                  </a:lnTo>
                  <a:lnTo>
                    <a:pt x="2358" y="3521"/>
                  </a:lnTo>
                  <a:lnTo>
                    <a:pt x="2252" y="3552"/>
                  </a:lnTo>
                  <a:lnTo>
                    <a:pt x="2144" y="3576"/>
                  </a:lnTo>
                  <a:lnTo>
                    <a:pt x="2034" y="3593"/>
                  </a:lnTo>
                  <a:lnTo>
                    <a:pt x="1922" y="3603"/>
                  </a:lnTo>
                  <a:lnTo>
                    <a:pt x="1808" y="3607"/>
                  </a:lnTo>
                  <a:lnTo>
                    <a:pt x="1693" y="3603"/>
                  </a:lnTo>
                  <a:lnTo>
                    <a:pt x="1581" y="3593"/>
                  </a:lnTo>
                  <a:lnTo>
                    <a:pt x="1471" y="3576"/>
                  </a:lnTo>
                  <a:lnTo>
                    <a:pt x="1364" y="3552"/>
                  </a:lnTo>
                  <a:lnTo>
                    <a:pt x="1258" y="3521"/>
                  </a:lnTo>
                  <a:lnTo>
                    <a:pt x="1156" y="3486"/>
                  </a:lnTo>
                  <a:lnTo>
                    <a:pt x="1055" y="3443"/>
                  </a:lnTo>
                  <a:lnTo>
                    <a:pt x="959" y="3396"/>
                  </a:lnTo>
                  <a:lnTo>
                    <a:pt x="865" y="3342"/>
                  </a:lnTo>
                  <a:lnTo>
                    <a:pt x="776" y="3284"/>
                  </a:lnTo>
                  <a:lnTo>
                    <a:pt x="690" y="3220"/>
                  </a:lnTo>
                  <a:lnTo>
                    <a:pt x="608" y="3151"/>
                  </a:lnTo>
                  <a:lnTo>
                    <a:pt x="530" y="3078"/>
                  </a:lnTo>
                  <a:lnTo>
                    <a:pt x="458" y="3000"/>
                  </a:lnTo>
                  <a:lnTo>
                    <a:pt x="388" y="2919"/>
                  </a:lnTo>
                  <a:lnTo>
                    <a:pt x="325" y="2834"/>
                  </a:lnTo>
                  <a:lnTo>
                    <a:pt x="266" y="2744"/>
                  </a:lnTo>
                  <a:lnTo>
                    <a:pt x="213" y="2650"/>
                  </a:lnTo>
                  <a:lnTo>
                    <a:pt x="165" y="2555"/>
                  </a:lnTo>
                  <a:lnTo>
                    <a:pt x="122" y="2455"/>
                  </a:lnTo>
                  <a:lnTo>
                    <a:pt x="86" y="2353"/>
                  </a:lnTo>
                  <a:lnTo>
                    <a:pt x="56" y="2247"/>
                  </a:lnTo>
                  <a:lnTo>
                    <a:pt x="32" y="2139"/>
                  </a:lnTo>
                  <a:lnTo>
                    <a:pt x="14" y="2029"/>
                  </a:lnTo>
                  <a:lnTo>
                    <a:pt x="4" y="1917"/>
                  </a:lnTo>
                  <a:lnTo>
                    <a:pt x="0" y="1804"/>
                  </a:lnTo>
                  <a:lnTo>
                    <a:pt x="4" y="1689"/>
                  </a:lnTo>
                  <a:lnTo>
                    <a:pt x="14" y="1577"/>
                  </a:lnTo>
                  <a:lnTo>
                    <a:pt x="32" y="1467"/>
                  </a:lnTo>
                  <a:lnTo>
                    <a:pt x="56" y="1361"/>
                  </a:lnTo>
                  <a:lnTo>
                    <a:pt x="86" y="1255"/>
                  </a:lnTo>
                  <a:lnTo>
                    <a:pt x="122" y="1153"/>
                  </a:lnTo>
                  <a:lnTo>
                    <a:pt x="165" y="1053"/>
                  </a:lnTo>
                  <a:lnTo>
                    <a:pt x="213" y="956"/>
                  </a:lnTo>
                  <a:lnTo>
                    <a:pt x="266" y="863"/>
                  </a:lnTo>
                  <a:lnTo>
                    <a:pt x="325" y="774"/>
                  </a:lnTo>
                  <a:lnTo>
                    <a:pt x="388" y="688"/>
                  </a:lnTo>
                  <a:lnTo>
                    <a:pt x="458" y="606"/>
                  </a:lnTo>
                  <a:lnTo>
                    <a:pt x="530" y="528"/>
                  </a:lnTo>
                  <a:lnTo>
                    <a:pt x="608" y="456"/>
                  </a:lnTo>
                  <a:lnTo>
                    <a:pt x="690" y="387"/>
                  </a:lnTo>
                  <a:lnTo>
                    <a:pt x="776" y="324"/>
                  </a:lnTo>
                  <a:lnTo>
                    <a:pt x="865" y="265"/>
                  </a:lnTo>
                  <a:lnTo>
                    <a:pt x="959" y="212"/>
                  </a:lnTo>
                  <a:lnTo>
                    <a:pt x="1055" y="164"/>
                  </a:lnTo>
                  <a:lnTo>
                    <a:pt x="1156" y="122"/>
                  </a:lnTo>
                  <a:lnTo>
                    <a:pt x="1258" y="85"/>
                  </a:lnTo>
                  <a:lnTo>
                    <a:pt x="1364" y="55"/>
                  </a:lnTo>
                  <a:lnTo>
                    <a:pt x="1471" y="32"/>
                  </a:lnTo>
                  <a:lnTo>
                    <a:pt x="1581" y="14"/>
                  </a:lnTo>
                  <a:lnTo>
                    <a:pt x="1693" y="4"/>
                  </a:lnTo>
                  <a:lnTo>
                    <a:pt x="180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8" name="Group 17"/>
            <p:cNvGrpSpPr/>
            <p:nvPr/>
          </p:nvGrpSpPr>
          <p:grpSpPr>
            <a:xfrm>
              <a:off x="8556909" y="2929124"/>
              <a:ext cx="1048180" cy="1001305"/>
              <a:chOff x="8556909" y="2929124"/>
              <a:chExt cx="1048180" cy="1001305"/>
            </a:xfrm>
          </p:grpSpPr>
          <p:sp>
            <p:nvSpPr>
              <p:cNvPr id="47" name="Freeform 46"/>
              <p:cNvSpPr/>
              <p:nvPr/>
            </p:nvSpPr>
            <p:spPr>
              <a:xfrm>
                <a:off x="8985198" y="3336450"/>
                <a:ext cx="216000" cy="495821"/>
              </a:xfrm>
              <a:custGeom>
                <a:avLst/>
                <a:gdLst>
                  <a:gd name="connsiteX0" fmla="*/ 108000 w 216000"/>
                  <a:gd name="connsiteY0" fmla="*/ 0 h 495821"/>
                  <a:gd name="connsiteX1" fmla="*/ 216000 w 216000"/>
                  <a:gd name="connsiteY1" fmla="*/ 108000 h 495821"/>
                  <a:gd name="connsiteX2" fmla="*/ 150039 w 216000"/>
                  <a:gd name="connsiteY2" fmla="*/ 207513 h 495821"/>
                  <a:gd name="connsiteX3" fmla="*/ 120832 w 216000"/>
                  <a:gd name="connsiteY3" fmla="*/ 213409 h 495821"/>
                  <a:gd name="connsiteX4" fmla="*/ 208015 w 216000"/>
                  <a:gd name="connsiteY4" fmla="*/ 495821 h 495821"/>
                  <a:gd name="connsiteX5" fmla="*/ 7990 w 216000"/>
                  <a:gd name="connsiteY5" fmla="*/ 495821 h 495821"/>
                  <a:gd name="connsiteX6" fmla="*/ 95173 w 216000"/>
                  <a:gd name="connsiteY6" fmla="*/ 213410 h 495821"/>
                  <a:gd name="connsiteX7" fmla="*/ 65961 w 216000"/>
                  <a:gd name="connsiteY7" fmla="*/ 207513 h 495821"/>
                  <a:gd name="connsiteX8" fmla="*/ 0 w 216000"/>
                  <a:gd name="connsiteY8" fmla="*/ 108000 h 495821"/>
                  <a:gd name="connsiteX9" fmla="*/ 108000 w 216000"/>
                  <a:gd name="connsiteY9" fmla="*/ 0 h 495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000" h="495821">
                    <a:moveTo>
                      <a:pt x="108000" y="0"/>
                    </a:moveTo>
                    <a:cubicBezTo>
                      <a:pt x="167647" y="0"/>
                      <a:pt x="216000" y="48353"/>
                      <a:pt x="216000" y="108000"/>
                    </a:cubicBezTo>
                    <a:cubicBezTo>
                      <a:pt x="216000" y="152735"/>
                      <a:pt x="188801" y="191118"/>
                      <a:pt x="150039" y="207513"/>
                    </a:cubicBezTo>
                    <a:lnTo>
                      <a:pt x="120832" y="213409"/>
                    </a:lnTo>
                    <a:lnTo>
                      <a:pt x="208015" y="495821"/>
                    </a:lnTo>
                    <a:lnTo>
                      <a:pt x="7990" y="495821"/>
                    </a:lnTo>
                    <a:lnTo>
                      <a:pt x="95173" y="213410"/>
                    </a:lnTo>
                    <a:lnTo>
                      <a:pt x="65961" y="207513"/>
                    </a:lnTo>
                    <a:cubicBezTo>
                      <a:pt x="27199" y="191118"/>
                      <a:pt x="0" y="152735"/>
                      <a:pt x="0" y="108000"/>
                    </a:cubicBezTo>
                    <a:cubicBezTo>
                      <a:pt x="0" y="48353"/>
                      <a:pt x="48353" y="0"/>
                      <a:pt x="108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7" name="Group 16"/>
              <p:cNvGrpSpPr/>
              <p:nvPr/>
            </p:nvGrpSpPr>
            <p:grpSpPr>
              <a:xfrm>
                <a:off x="8556909" y="2929124"/>
                <a:ext cx="1048180" cy="1001305"/>
                <a:chOff x="8587364" y="3093236"/>
                <a:chExt cx="1048180" cy="1001305"/>
              </a:xfrm>
            </p:grpSpPr>
            <p:grpSp>
              <p:nvGrpSpPr>
                <p:cNvPr id="8" name="Group 7"/>
                <p:cNvGrpSpPr/>
                <p:nvPr/>
              </p:nvGrpSpPr>
              <p:grpSpPr>
                <a:xfrm>
                  <a:off x="8668327" y="3093236"/>
                  <a:ext cx="967217" cy="988218"/>
                  <a:chOff x="8649277" y="2917023"/>
                  <a:chExt cx="967217" cy="988218"/>
                </a:xfrm>
              </p:grpSpPr>
              <p:sp>
                <p:nvSpPr>
                  <p:cNvPr id="52" name="Rignt 3 - Back"/>
                  <p:cNvSpPr/>
                  <p:nvPr/>
                </p:nvSpPr>
                <p:spPr>
                  <a:xfrm>
                    <a:off x="8649277" y="2917023"/>
                    <a:ext cx="967217" cy="988218"/>
                  </a:xfrm>
                  <a:prstGeom prst="arc">
                    <a:avLst>
                      <a:gd name="adj1" fmla="val 19101056"/>
                      <a:gd name="adj2" fmla="val 2541145"/>
                    </a:avLst>
                  </a:prstGeom>
                  <a:ln w="66675"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53" name="Right 2 - Back"/>
                  <p:cNvSpPr/>
                  <p:nvPr/>
                </p:nvSpPr>
                <p:spPr>
                  <a:xfrm>
                    <a:off x="8820093" y="3061088"/>
                    <a:ext cx="669399" cy="700088"/>
                  </a:xfrm>
                  <a:prstGeom prst="arc">
                    <a:avLst>
                      <a:gd name="adj1" fmla="val 19050594"/>
                      <a:gd name="adj2" fmla="val 2591224"/>
                    </a:avLst>
                  </a:prstGeom>
                  <a:ln w="66675"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56" name="Right 1 - Back"/>
                  <p:cNvSpPr/>
                  <p:nvPr/>
                </p:nvSpPr>
                <p:spPr>
                  <a:xfrm>
                    <a:off x="8871157" y="3178960"/>
                    <a:ext cx="478635" cy="464344"/>
                  </a:xfrm>
                  <a:prstGeom prst="arc">
                    <a:avLst>
                      <a:gd name="adj1" fmla="val 19580948"/>
                      <a:gd name="adj2" fmla="val 2173749"/>
                    </a:avLst>
                  </a:prstGeom>
                  <a:ln w="66675"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grpSp>
            <p:grpSp>
              <p:nvGrpSpPr>
                <p:cNvPr id="65" name="Group 64"/>
                <p:cNvGrpSpPr/>
                <p:nvPr/>
              </p:nvGrpSpPr>
              <p:grpSpPr>
                <a:xfrm rot="10800000">
                  <a:off x="8587364" y="3106323"/>
                  <a:ext cx="967217" cy="988218"/>
                  <a:chOff x="8649277" y="2917023"/>
                  <a:chExt cx="967217" cy="988218"/>
                </a:xfrm>
              </p:grpSpPr>
              <p:sp>
                <p:nvSpPr>
                  <p:cNvPr id="66" name="Rignt 3 - Back"/>
                  <p:cNvSpPr/>
                  <p:nvPr/>
                </p:nvSpPr>
                <p:spPr>
                  <a:xfrm>
                    <a:off x="8649277" y="2917023"/>
                    <a:ext cx="967217" cy="988218"/>
                  </a:xfrm>
                  <a:prstGeom prst="arc">
                    <a:avLst>
                      <a:gd name="adj1" fmla="val 19101056"/>
                      <a:gd name="adj2" fmla="val 2541145"/>
                    </a:avLst>
                  </a:prstGeom>
                  <a:ln w="66675"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67" name="Right 2 - Back"/>
                  <p:cNvSpPr/>
                  <p:nvPr/>
                </p:nvSpPr>
                <p:spPr>
                  <a:xfrm>
                    <a:off x="8820093" y="3061088"/>
                    <a:ext cx="669399" cy="700088"/>
                  </a:xfrm>
                  <a:prstGeom prst="arc">
                    <a:avLst>
                      <a:gd name="adj1" fmla="val 19050594"/>
                      <a:gd name="adj2" fmla="val 2591224"/>
                    </a:avLst>
                  </a:prstGeom>
                  <a:ln w="66675"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68" name="Right 1 - Back"/>
                  <p:cNvSpPr/>
                  <p:nvPr/>
                </p:nvSpPr>
                <p:spPr>
                  <a:xfrm>
                    <a:off x="8871157" y="3178960"/>
                    <a:ext cx="478635" cy="464344"/>
                  </a:xfrm>
                  <a:prstGeom prst="arc">
                    <a:avLst>
                      <a:gd name="adj1" fmla="val 19580948"/>
                      <a:gd name="adj2" fmla="val 2173749"/>
                    </a:avLst>
                  </a:prstGeom>
                  <a:ln w="66675"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grpSp>
          </p:grpSp>
        </p:grpSp>
      </p:grpSp>
      <p:sp>
        <p:nvSpPr>
          <p:cNvPr id="69" name="Oval 68"/>
          <p:cNvSpPr/>
          <p:nvPr/>
        </p:nvSpPr>
        <p:spPr>
          <a:xfrm>
            <a:off x="7987536" y="9039083"/>
            <a:ext cx="831273" cy="831273"/>
          </a:xfrm>
          <a:prstGeom prst="ellipse">
            <a:avLst/>
          </a:prstGeom>
          <a:no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Oval 69"/>
          <p:cNvSpPr/>
          <p:nvPr/>
        </p:nvSpPr>
        <p:spPr>
          <a:xfrm>
            <a:off x="9635544" y="9039083"/>
            <a:ext cx="831273" cy="831273"/>
          </a:xfrm>
          <a:prstGeom prst="ellipse">
            <a:avLst/>
          </a:prstGeom>
          <a:no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4" name="Group 83"/>
          <p:cNvGrpSpPr/>
          <p:nvPr/>
        </p:nvGrpSpPr>
        <p:grpSpPr>
          <a:xfrm>
            <a:off x="8195603" y="9217422"/>
            <a:ext cx="436764" cy="436495"/>
            <a:chOff x="6616701" y="2343151"/>
            <a:chExt cx="5205412" cy="5202237"/>
          </a:xfrm>
          <a:solidFill>
            <a:schemeClr val="tx1"/>
          </a:solidFill>
        </p:grpSpPr>
        <p:sp>
          <p:nvSpPr>
            <p:cNvPr id="85" name="Freeform 84"/>
            <p:cNvSpPr>
              <a:spLocks/>
            </p:cNvSpPr>
            <p:nvPr/>
          </p:nvSpPr>
          <p:spPr bwMode="auto">
            <a:xfrm>
              <a:off x="9796463" y="5519738"/>
              <a:ext cx="2025650" cy="2025650"/>
            </a:xfrm>
            <a:custGeom>
              <a:avLst/>
              <a:gdLst>
                <a:gd name="connsiteX0" fmla="*/ 690292 w 2025650"/>
                <a:gd name="connsiteY0" fmla="*/ 0 h 2025650"/>
                <a:gd name="connsiteX1" fmla="*/ 1883624 w 2025650"/>
                <a:gd name="connsiteY1" fmla="*/ 1195062 h 2025650"/>
                <a:gd name="connsiteX2" fmla="*/ 1924090 w 2025650"/>
                <a:gd name="connsiteY2" fmla="*/ 1240324 h 2025650"/>
                <a:gd name="connsiteX3" fmla="*/ 1957414 w 2025650"/>
                <a:gd name="connsiteY3" fmla="*/ 1289555 h 2025650"/>
                <a:gd name="connsiteX4" fmla="*/ 1985978 w 2025650"/>
                <a:gd name="connsiteY4" fmla="*/ 1341964 h 2025650"/>
                <a:gd name="connsiteX5" fmla="*/ 2005021 w 2025650"/>
                <a:gd name="connsiteY5" fmla="*/ 1397548 h 2025650"/>
                <a:gd name="connsiteX6" fmla="*/ 2019303 w 2025650"/>
                <a:gd name="connsiteY6" fmla="*/ 1452338 h 2025650"/>
                <a:gd name="connsiteX7" fmla="*/ 2025650 w 2025650"/>
                <a:gd name="connsiteY7" fmla="*/ 1511099 h 2025650"/>
                <a:gd name="connsiteX8" fmla="*/ 2025650 w 2025650"/>
                <a:gd name="connsiteY8" fmla="*/ 1568271 h 2025650"/>
                <a:gd name="connsiteX9" fmla="*/ 2019303 w 2025650"/>
                <a:gd name="connsiteY9" fmla="*/ 1625443 h 2025650"/>
                <a:gd name="connsiteX10" fmla="*/ 2005021 w 2025650"/>
                <a:gd name="connsiteY10" fmla="*/ 1682616 h 2025650"/>
                <a:gd name="connsiteX11" fmla="*/ 1985978 w 2025650"/>
                <a:gd name="connsiteY11" fmla="*/ 1735818 h 2025650"/>
                <a:gd name="connsiteX12" fmla="*/ 1957414 w 2025650"/>
                <a:gd name="connsiteY12" fmla="*/ 1788226 h 2025650"/>
                <a:gd name="connsiteX13" fmla="*/ 1924090 w 2025650"/>
                <a:gd name="connsiteY13" fmla="*/ 1839046 h 2025650"/>
                <a:gd name="connsiteX14" fmla="*/ 1883624 w 2025650"/>
                <a:gd name="connsiteY14" fmla="*/ 1885101 h 2025650"/>
                <a:gd name="connsiteX15" fmla="*/ 1837605 w 2025650"/>
                <a:gd name="connsiteY15" fmla="*/ 1924010 h 2025650"/>
                <a:gd name="connsiteX16" fmla="*/ 1788412 w 2025650"/>
                <a:gd name="connsiteY16" fmla="*/ 1958949 h 2025650"/>
                <a:gd name="connsiteX17" fmla="*/ 1736045 w 2025650"/>
                <a:gd name="connsiteY17" fmla="*/ 1985947 h 2025650"/>
                <a:gd name="connsiteX18" fmla="*/ 1682091 w 2025650"/>
                <a:gd name="connsiteY18" fmla="*/ 2006593 h 2025650"/>
                <a:gd name="connsiteX19" fmla="*/ 1624963 w 2025650"/>
                <a:gd name="connsiteY19" fmla="*/ 2019298 h 2025650"/>
                <a:gd name="connsiteX20" fmla="*/ 1568629 w 2025650"/>
                <a:gd name="connsiteY20" fmla="*/ 2025650 h 2025650"/>
                <a:gd name="connsiteX21" fmla="*/ 1509915 w 2025650"/>
                <a:gd name="connsiteY21" fmla="*/ 2025650 h 2025650"/>
                <a:gd name="connsiteX22" fmla="*/ 1452787 w 2025650"/>
                <a:gd name="connsiteY22" fmla="*/ 2019298 h 2025650"/>
                <a:gd name="connsiteX23" fmla="*/ 1397246 w 2025650"/>
                <a:gd name="connsiteY23" fmla="*/ 2006593 h 2025650"/>
                <a:gd name="connsiteX24" fmla="*/ 1341705 w 2025650"/>
                <a:gd name="connsiteY24" fmla="*/ 1985947 h 2025650"/>
                <a:gd name="connsiteX25" fmla="*/ 1290132 w 2025650"/>
                <a:gd name="connsiteY25" fmla="*/ 1958949 h 2025650"/>
                <a:gd name="connsiteX26" fmla="*/ 1240939 w 2025650"/>
                <a:gd name="connsiteY26" fmla="*/ 1924010 h 2025650"/>
                <a:gd name="connsiteX27" fmla="*/ 1193332 w 2025650"/>
                <a:gd name="connsiteY27" fmla="*/ 1885101 h 2025650"/>
                <a:gd name="connsiteX28" fmla="*/ 0 w 2025650"/>
                <a:gd name="connsiteY28" fmla="*/ 690039 h 2025650"/>
                <a:gd name="connsiteX29" fmla="*/ 115842 w 2025650"/>
                <a:gd name="connsiteY29" fmla="*/ 610633 h 2025650"/>
                <a:gd name="connsiteX30" fmla="*/ 226130 w 2025650"/>
                <a:gd name="connsiteY30" fmla="*/ 523287 h 2025650"/>
                <a:gd name="connsiteX31" fmla="*/ 332451 w 2025650"/>
                <a:gd name="connsiteY31" fmla="*/ 430381 h 2025650"/>
                <a:gd name="connsiteX32" fmla="*/ 430837 w 2025650"/>
                <a:gd name="connsiteY32" fmla="*/ 331918 h 2025650"/>
                <a:gd name="connsiteX33" fmla="*/ 523670 w 2025650"/>
                <a:gd name="connsiteY33" fmla="*/ 226308 h 2025650"/>
                <a:gd name="connsiteX34" fmla="*/ 610948 w 2025650"/>
                <a:gd name="connsiteY34" fmla="*/ 115139 h 202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25650" h="2025650">
                  <a:moveTo>
                    <a:pt x="690292" y="0"/>
                  </a:moveTo>
                  <a:lnTo>
                    <a:pt x="1883624" y="1195062"/>
                  </a:lnTo>
                  <a:lnTo>
                    <a:pt x="1924090" y="1240324"/>
                  </a:lnTo>
                  <a:lnTo>
                    <a:pt x="1957414" y="1289555"/>
                  </a:lnTo>
                  <a:lnTo>
                    <a:pt x="1985978" y="1341964"/>
                  </a:lnTo>
                  <a:lnTo>
                    <a:pt x="2005021" y="1397548"/>
                  </a:lnTo>
                  <a:lnTo>
                    <a:pt x="2019303" y="1452338"/>
                  </a:lnTo>
                  <a:lnTo>
                    <a:pt x="2025650" y="1511099"/>
                  </a:lnTo>
                  <a:lnTo>
                    <a:pt x="2025650" y="1568271"/>
                  </a:lnTo>
                  <a:lnTo>
                    <a:pt x="2019303" y="1625443"/>
                  </a:lnTo>
                  <a:lnTo>
                    <a:pt x="2005021" y="1682616"/>
                  </a:lnTo>
                  <a:lnTo>
                    <a:pt x="1985978" y="1735818"/>
                  </a:lnTo>
                  <a:lnTo>
                    <a:pt x="1957414" y="1788226"/>
                  </a:lnTo>
                  <a:lnTo>
                    <a:pt x="1924090" y="1839046"/>
                  </a:lnTo>
                  <a:lnTo>
                    <a:pt x="1883624" y="1885101"/>
                  </a:lnTo>
                  <a:lnTo>
                    <a:pt x="1837605" y="1924010"/>
                  </a:lnTo>
                  <a:lnTo>
                    <a:pt x="1788412" y="1958949"/>
                  </a:lnTo>
                  <a:lnTo>
                    <a:pt x="1736045" y="1985947"/>
                  </a:lnTo>
                  <a:lnTo>
                    <a:pt x="1682091" y="2006593"/>
                  </a:lnTo>
                  <a:lnTo>
                    <a:pt x="1624963" y="2019298"/>
                  </a:lnTo>
                  <a:lnTo>
                    <a:pt x="1568629" y="2025650"/>
                  </a:lnTo>
                  <a:lnTo>
                    <a:pt x="1509915" y="2025650"/>
                  </a:lnTo>
                  <a:lnTo>
                    <a:pt x="1452787" y="2019298"/>
                  </a:lnTo>
                  <a:lnTo>
                    <a:pt x="1397246" y="2006593"/>
                  </a:lnTo>
                  <a:lnTo>
                    <a:pt x="1341705" y="1985947"/>
                  </a:lnTo>
                  <a:lnTo>
                    <a:pt x="1290132" y="1958949"/>
                  </a:lnTo>
                  <a:lnTo>
                    <a:pt x="1240939" y="1924010"/>
                  </a:lnTo>
                  <a:lnTo>
                    <a:pt x="1193332" y="1885101"/>
                  </a:lnTo>
                  <a:lnTo>
                    <a:pt x="0" y="690039"/>
                  </a:lnTo>
                  <a:lnTo>
                    <a:pt x="115842" y="610633"/>
                  </a:lnTo>
                  <a:lnTo>
                    <a:pt x="226130" y="523287"/>
                  </a:lnTo>
                  <a:lnTo>
                    <a:pt x="332451" y="430381"/>
                  </a:lnTo>
                  <a:lnTo>
                    <a:pt x="430837" y="331918"/>
                  </a:lnTo>
                  <a:lnTo>
                    <a:pt x="523670" y="226308"/>
                  </a:lnTo>
                  <a:lnTo>
                    <a:pt x="610948" y="1151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GB"/>
            </a:p>
          </p:txBody>
        </p:sp>
        <p:sp>
          <p:nvSpPr>
            <p:cNvPr id="86" name="Freeform 7"/>
            <p:cNvSpPr>
              <a:spLocks noEditPoints="1"/>
            </p:cNvSpPr>
            <p:nvPr/>
          </p:nvSpPr>
          <p:spPr bwMode="auto">
            <a:xfrm>
              <a:off x="6616701" y="2343151"/>
              <a:ext cx="3905250" cy="3903663"/>
            </a:xfrm>
            <a:custGeom>
              <a:avLst/>
              <a:gdLst>
                <a:gd name="T0" fmla="*/ 2160 w 4921"/>
                <a:gd name="T1" fmla="*/ 640 h 4918"/>
                <a:gd name="T2" fmla="*/ 1743 w 4921"/>
                <a:gd name="T3" fmla="*/ 759 h 4918"/>
                <a:gd name="T4" fmla="*/ 1370 w 4921"/>
                <a:gd name="T5" fmla="*/ 971 h 4918"/>
                <a:gd name="T6" fmla="*/ 1059 w 4921"/>
                <a:gd name="T7" fmla="*/ 1260 h 4918"/>
                <a:gd name="T8" fmla="*/ 822 w 4921"/>
                <a:gd name="T9" fmla="*/ 1613 h 4918"/>
                <a:gd name="T10" fmla="*/ 668 w 4921"/>
                <a:gd name="T11" fmla="*/ 2015 h 4918"/>
                <a:gd name="T12" fmla="*/ 614 w 4921"/>
                <a:gd name="T13" fmla="*/ 2460 h 4918"/>
                <a:gd name="T14" fmla="*/ 668 w 4921"/>
                <a:gd name="T15" fmla="*/ 2902 h 4918"/>
                <a:gd name="T16" fmla="*/ 822 w 4921"/>
                <a:gd name="T17" fmla="*/ 3305 h 4918"/>
                <a:gd name="T18" fmla="*/ 1059 w 4921"/>
                <a:gd name="T19" fmla="*/ 3658 h 4918"/>
                <a:gd name="T20" fmla="*/ 1370 w 4921"/>
                <a:gd name="T21" fmla="*/ 3947 h 4918"/>
                <a:gd name="T22" fmla="*/ 1743 w 4921"/>
                <a:gd name="T23" fmla="*/ 4158 h 4918"/>
                <a:gd name="T24" fmla="*/ 2160 w 4921"/>
                <a:gd name="T25" fmla="*/ 4278 h 4918"/>
                <a:gd name="T26" fmla="*/ 2611 w 4921"/>
                <a:gd name="T27" fmla="*/ 4296 h 4918"/>
                <a:gd name="T28" fmla="*/ 3042 w 4921"/>
                <a:gd name="T29" fmla="*/ 4208 h 4918"/>
                <a:gd name="T30" fmla="*/ 3431 w 4921"/>
                <a:gd name="T31" fmla="*/ 4027 h 4918"/>
                <a:gd name="T32" fmla="*/ 3764 w 4921"/>
                <a:gd name="T33" fmla="*/ 3761 h 4918"/>
                <a:gd name="T34" fmla="*/ 4029 w 4921"/>
                <a:gd name="T35" fmla="*/ 3429 h 4918"/>
                <a:gd name="T36" fmla="*/ 4210 w 4921"/>
                <a:gd name="T37" fmla="*/ 3042 h 4918"/>
                <a:gd name="T38" fmla="*/ 4298 w 4921"/>
                <a:gd name="T39" fmla="*/ 2609 h 4918"/>
                <a:gd name="T40" fmla="*/ 4280 w 4921"/>
                <a:gd name="T41" fmla="*/ 2161 h 4918"/>
                <a:gd name="T42" fmla="*/ 4159 w 4921"/>
                <a:gd name="T43" fmla="*/ 1742 h 4918"/>
                <a:gd name="T44" fmla="*/ 3949 w 4921"/>
                <a:gd name="T45" fmla="*/ 1371 h 4918"/>
                <a:gd name="T46" fmla="*/ 3660 w 4921"/>
                <a:gd name="T47" fmla="*/ 1058 h 4918"/>
                <a:gd name="T48" fmla="*/ 3307 w 4921"/>
                <a:gd name="T49" fmla="*/ 821 h 4918"/>
                <a:gd name="T50" fmla="*/ 2902 w 4921"/>
                <a:gd name="T51" fmla="*/ 668 h 4918"/>
                <a:gd name="T52" fmla="*/ 2459 w 4921"/>
                <a:gd name="T53" fmla="*/ 616 h 4918"/>
                <a:gd name="T54" fmla="*/ 2808 w 4921"/>
                <a:gd name="T55" fmla="*/ 24 h 4918"/>
                <a:gd name="T56" fmla="*/ 3301 w 4921"/>
                <a:gd name="T57" fmla="*/ 147 h 4918"/>
                <a:gd name="T58" fmla="*/ 3748 w 4921"/>
                <a:gd name="T59" fmla="*/ 365 h 4918"/>
                <a:gd name="T60" fmla="*/ 4141 w 4921"/>
                <a:gd name="T61" fmla="*/ 664 h 4918"/>
                <a:gd name="T62" fmla="*/ 4464 w 4921"/>
                <a:gd name="T63" fmla="*/ 1035 h 4918"/>
                <a:gd name="T64" fmla="*/ 4709 w 4921"/>
                <a:gd name="T65" fmla="*/ 1463 h 4918"/>
                <a:gd name="T66" fmla="*/ 4865 w 4921"/>
                <a:gd name="T67" fmla="*/ 1943 h 4918"/>
                <a:gd name="T68" fmla="*/ 4921 w 4921"/>
                <a:gd name="T69" fmla="*/ 2460 h 4918"/>
                <a:gd name="T70" fmla="*/ 4865 w 4921"/>
                <a:gd name="T71" fmla="*/ 2974 h 4918"/>
                <a:gd name="T72" fmla="*/ 4709 w 4921"/>
                <a:gd name="T73" fmla="*/ 3454 h 4918"/>
                <a:gd name="T74" fmla="*/ 4464 w 4921"/>
                <a:gd name="T75" fmla="*/ 3883 h 4918"/>
                <a:gd name="T76" fmla="*/ 4141 w 4921"/>
                <a:gd name="T77" fmla="*/ 4254 h 4918"/>
                <a:gd name="T78" fmla="*/ 3748 w 4921"/>
                <a:gd name="T79" fmla="*/ 4553 h 4918"/>
                <a:gd name="T80" fmla="*/ 3301 w 4921"/>
                <a:gd name="T81" fmla="*/ 4770 h 4918"/>
                <a:gd name="T82" fmla="*/ 2808 w 4921"/>
                <a:gd name="T83" fmla="*/ 4894 h 4918"/>
                <a:gd name="T84" fmla="*/ 2284 w 4921"/>
                <a:gd name="T85" fmla="*/ 4912 h 4918"/>
                <a:gd name="T86" fmla="*/ 1779 w 4921"/>
                <a:gd name="T87" fmla="*/ 4822 h 4918"/>
                <a:gd name="T88" fmla="*/ 1314 w 4921"/>
                <a:gd name="T89" fmla="*/ 4634 h 4918"/>
                <a:gd name="T90" fmla="*/ 904 w 4921"/>
                <a:gd name="T91" fmla="*/ 4361 h 4918"/>
                <a:gd name="T92" fmla="*/ 554 w 4921"/>
                <a:gd name="T93" fmla="*/ 4015 h 4918"/>
                <a:gd name="T94" fmla="*/ 283 w 4921"/>
                <a:gd name="T95" fmla="*/ 3604 h 4918"/>
                <a:gd name="T96" fmla="*/ 96 w 4921"/>
                <a:gd name="T97" fmla="*/ 3139 h 4918"/>
                <a:gd name="T98" fmla="*/ 6 w 4921"/>
                <a:gd name="T99" fmla="*/ 2635 h 4918"/>
                <a:gd name="T100" fmla="*/ 24 w 4921"/>
                <a:gd name="T101" fmla="*/ 2111 h 4918"/>
                <a:gd name="T102" fmla="*/ 148 w 4921"/>
                <a:gd name="T103" fmla="*/ 1619 h 4918"/>
                <a:gd name="T104" fmla="*/ 365 w 4921"/>
                <a:gd name="T105" fmla="*/ 1170 h 4918"/>
                <a:gd name="T106" fmla="*/ 664 w 4921"/>
                <a:gd name="T107" fmla="*/ 779 h 4918"/>
                <a:gd name="T108" fmla="*/ 1033 w 4921"/>
                <a:gd name="T109" fmla="*/ 456 h 4918"/>
                <a:gd name="T110" fmla="*/ 1464 w 4921"/>
                <a:gd name="T111" fmla="*/ 209 h 4918"/>
                <a:gd name="T112" fmla="*/ 1943 w 4921"/>
                <a:gd name="T113" fmla="*/ 54 h 4918"/>
                <a:gd name="T114" fmla="*/ 2459 w 4921"/>
                <a:gd name="T115" fmla="*/ 0 h 4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21" h="4918">
                  <a:moveTo>
                    <a:pt x="2459" y="616"/>
                  </a:moveTo>
                  <a:lnTo>
                    <a:pt x="2310" y="622"/>
                  </a:lnTo>
                  <a:lnTo>
                    <a:pt x="2160" y="640"/>
                  </a:lnTo>
                  <a:lnTo>
                    <a:pt x="2016" y="668"/>
                  </a:lnTo>
                  <a:lnTo>
                    <a:pt x="1877" y="710"/>
                  </a:lnTo>
                  <a:lnTo>
                    <a:pt x="1743" y="759"/>
                  </a:lnTo>
                  <a:lnTo>
                    <a:pt x="1614" y="821"/>
                  </a:lnTo>
                  <a:lnTo>
                    <a:pt x="1488" y="891"/>
                  </a:lnTo>
                  <a:lnTo>
                    <a:pt x="1370" y="971"/>
                  </a:lnTo>
                  <a:lnTo>
                    <a:pt x="1261" y="1058"/>
                  </a:lnTo>
                  <a:lnTo>
                    <a:pt x="1157" y="1156"/>
                  </a:lnTo>
                  <a:lnTo>
                    <a:pt x="1059" y="1260"/>
                  </a:lnTo>
                  <a:lnTo>
                    <a:pt x="971" y="1371"/>
                  </a:lnTo>
                  <a:lnTo>
                    <a:pt x="892" y="1489"/>
                  </a:lnTo>
                  <a:lnTo>
                    <a:pt x="822" y="1613"/>
                  </a:lnTo>
                  <a:lnTo>
                    <a:pt x="760" y="1742"/>
                  </a:lnTo>
                  <a:lnTo>
                    <a:pt x="710" y="1876"/>
                  </a:lnTo>
                  <a:lnTo>
                    <a:pt x="668" y="2015"/>
                  </a:lnTo>
                  <a:lnTo>
                    <a:pt x="638" y="2161"/>
                  </a:lnTo>
                  <a:lnTo>
                    <a:pt x="620" y="2308"/>
                  </a:lnTo>
                  <a:lnTo>
                    <a:pt x="614" y="2460"/>
                  </a:lnTo>
                  <a:lnTo>
                    <a:pt x="620" y="2609"/>
                  </a:lnTo>
                  <a:lnTo>
                    <a:pt x="638" y="2757"/>
                  </a:lnTo>
                  <a:lnTo>
                    <a:pt x="668" y="2902"/>
                  </a:lnTo>
                  <a:lnTo>
                    <a:pt x="710" y="3042"/>
                  </a:lnTo>
                  <a:lnTo>
                    <a:pt x="760" y="3175"/>
                  </a:lnTo>
                  <a:lnTo>
                    <a:pt x="822" y="3305"/>
                  </a:lnTo>
                  <a:lnTo>
                    <a:pt x="892" y="3429"/>
                  </a:lnTo>
                  <a:lnTo>
                    <a:pt x="971" y="3546"/>
                  </a:lnTo>
                  <a:lnTo>
                    <a:pt x="1059" y="3658"/>
                  </a:lnTo>
                  <a:lnTo>
                    <a:pt x="1157" y="3761"/>
                  </a:lnTo>
                  <a:lnTo>
                    <a:pt x="1261" y="3859"/>
                  </a:lnTo>
                  <a:lnTo>
                    <a:pt x="1370" y="3947"/>
                  </a:lnTo>
                  <a:lnTo>
                    <a:pt x="1488" y="4027"/>
                  </a:lnTo>
                  <a:lnTo>
                    <a:pt x="1614" y="4096"/>
                  </a:lnTo>
                  <a:lnTo>
                    <a:pt x="1743" y="4158"/>
                  </a:lnTo>
                  <a:lnTo>
                    <a:pt x="1877" y="4208"/>
                  </a:lnTo>
                  <a:lnTo>
                    <a:pt x="2016" y="4250"/>
                  </a:lnTo>
                  <a:lnTo>
                    <a:pt x="2160" y="4278"/>
                  </a:lnTo>
                  <a:lnTo>
                    <a:pt x="2310" y="4296"/>
                  </a:lnTo>
                  <a:lnTo>
                    <a:pt x="2459" y="4302"/>
                  </a:lnTo>
                  <a:lnTo>
                    <a:pt x="2611" y="4296"/>
                  </a:lnTo>
                  <a:lnTo>
                    <a:pt x="2758" y="4278"/>
                  </a:lnTo>
                  <a:lnTo>
                    <a:pt x="2902" y="4250"/>
                  </a:lnTo>
                  <a:lnTo>
                    <a:pt x="3042" y="4208"/>
                  </a:lnTo>
                  <a:lnTo>
                    <a:pt x="3177" y="4158"/>
                  </a:lnTo>
                  <a:lnTo>
                    <a:pt x="3307" y="4096"/>
                  </a:lnTo>
                  <a:lnTo>
                    <a:pt x="3431" y="4027"/>
                  </a:lnTo>
                  <a:lnTo>
                    <a:pt x="3548" y="3947"/>
                  </a:lnTo>
                  <a:lnTo>
                    <a:pt x="3660" y="3859"/>
                  </a:lnTo>
                  <a:lnTo>
                    <a:pt x="3764" y="3761"/>
                  </a:lnTo>
                  <a:lnTo>
                    <a:pt x="3859" y="3658"/>
                  </a:lnTo>
                  <a:lnTo>
                    <a:pt x="3949" y="3546"/>
                  </a:lnTo>
                  <a:lnTo>
                    <a:pt x="4029" y="3429"/>
                  </a:lnTo>
                  <a:lnTo>
                    <a:pt x="4099" y="3305"/>
                  </a:lnTo>
                  <a:lnTo>
                    <a:pt x="4159" y="3175"/>
                  </a:lnTo>
                  <a:lnTo>
                    <a:pt x="4210" y="3042"/>
                  </a:lnTo>
                  <a:lnTo>
                    <a:pt x="4250" y="2902"/>
                  </a:lnTo>
                  <a:lnTo>
                    <a:pt x="4280" y="2757"/>
                  </a:lnTo>
                  <a:lnTo>
                    <a:pt x="4298" y="2609"/>
                  </a:lnTo>
                  <a:lnTo>
                    <a:pt x="4304" y="2460"/>
                  </a:lnTo>
                  <a:lnTo>
                    <a:pt x="4298" y="2308"/>
                  </a:lnTo>
                  <a:lnTo>
                    <a:pt x="4280" y="2161"/>
                  </a:lnTo>
                  <a:lnTo>
                    <a:pt x="4250" y="2015"/>
                  </a:lnTo>
                  <a:lnTo>
                    <a:pt x="4210" y="1876"/>
                  </a:lnTo>
                  <a:lnTo>
                    <a:pt x="4159" y="1742"/>
                  </a:lnTo>
                  <a:lnTo>
                    <a:pt x="4099" y="1613"/>
                  </a:lnTo>
                  <a:lnTo>
                    <a:pt x="4029" y="1489"/>
                  </a:lnTo>
                  <a:lnTo>
                    <a:pt x="3949" y="1371"/>
                  </a:lnTo>
                  <a:lnTo>
                    <a:pt x="3859" y="1260"/>
                  </a:lnTo>
                  <a:lnTo>
                    <a:pt x="3764" y="1156"/>
                  </a:lnTo>
                  <a:lnTo>
                    <a:pt x="3660" y="1058"/>
                  </a:lnTo>
                  <a:lnTo>
                    <a:pt x="3548" y="971"/>
                  </a:lnTo>
                  <a:lnTo>
                    <a:pt x="3431" y="891"/>
                  </a:lnTo>
                  <a:lnTo>
                    <a:pt x="3307" y="821"/>
                  </a:lnTo>
                  <a:lnTo>
                    <a:pt x="3177" y="759"/>
                  </a:lnTo>
                  <a:lnTo>
                    <a:pt x="3042" y="710"/>
                  </a:lnTo>
                  <a:lnTo>
                    <a:pt x="2902" y="668"/>
                  </a:lnTo>
                  <a:lnTo>
                    <a:pt x="2758" y="640"/>
                  </a:lnTo>
                  <a:lnTo>
                    <a:pt x="2611" y="622"/>
                  </a:lnTo>
                  <a:lnTo>
                    <a:pt x="2459" y="616"/>
                  </a:lnTo>
                  <a:close/>
                  <a:moveTo>
                    <a:pt x="2459" y="0"/>
                  </a:moveTo>
                  <a:lnTo>
                    <a:pt x="2635" y="6"/>
                  </a:lnTo>
                  <a:lnTo>
                    <a:pt x="2808" y="24"/>
                  </a:lnTo>
                  <a:lnTo>
                    <a:pt x="2976" y="54"/>
                  </a:lnTo>
                  <a:lnTo>
                    <a:pt x="3141" y="96"/>
                  </a:lnTo>
                  <a:lnTo>
                    <a:pt x="3301" y="147"/>
                  </a:lnTo>
                  <a:lnTo>
                    <a:pt x="3455" y="209"/>
                  </a:lnTo>
                  <a:lnTo>
                    <a:pt x="3604" y="283"/>
                  </a:lnTo>
                  <a:lnTo>
                    <a:pt x="3748" y="365"/>
                  </a:lnTo>
                  <a:lnTo>
                    <a:pt x="3885" y="456"/>
                  </a:lnTo>
                  <a:lnTo>
                    <a:pt x="4017" y="556"/>
                  </a:lnTo>
                  <a:lnTo>
                    <a:pt x="4141" y="664"/>
                  </a:lnTo>
                  <a:lnTo>
                    <a:pt x="4256" y="779"/>
                  </a:lnTo>
                  <a:lnTo>
                    <a:pt x="4364" y="903"/>
                  </a:lnTo>
                  <a:lnTo>
                    <a:pt x="4464" y="1035"/>
                  </a:lnTo>
                  <a:lnTo>
                    <a:pt x="4556" y="1170"/>
                  </a:lnTo>
                  <a:lnTo>
                    <a:pt x="4637" y="1314"/>
                  </a:lnTo>
                  <a:lnTo>
                    <a:pt x="4709" y="1463"/>
                  </a:lnTo>
                  <a:lnTo>
                    <a:pt x="4773" y="1619"/>
                  </a:lnTo>
                  <a:lnTo>
                    <a:pt x="4825" y="1778"/>
                  </a:lnTo>
                  <a:lnTo>
                    <a:pt x="4865" y="1943"/>
                  </a:lnTo>
                  <a:lnTo>
                    <a:pt x="4895" y="2111"/>
                  </a:lnTo>
                  <a:lnTo>
                    <a:pt x="4913" y="2282"/>
                  </a:lnTo>
                  <a:lnTo>
                    <a:pt x="4921" y="2460"/>
                  </a:lnTo>
                  <a:lnTo>
                    <a:pt x="4913" y="2635"/>
                  </a:lnTo>
                  <a:lnTo>
                    <a:pt x="4895" y="2807"/>
                  </a:lnTo>
                  <a:lnTo>
                    <a:pt x="4865" y="2974"/>
                  </a:lnTo>
                  <a:lnTo>
                    <a:pt x="4825" y="3139"/>
                  </a:lnTo>
                  <a:lnTo>
                    <a:pt x="4773" y="3299"/>
                  </a:lnTo>
                  <a:lnTo>
                    <a:pt x="4709" y="3454"/>
                  </a:lnTo>
                  <a:lnTo>
                    <a:pt x="4637" y="3604"/>
                  </a:lnTo>
                  <a:lnTo>
                    <a:pt x="4556" y="3747"/>
                  </a:lnTo>
                  <a:lnTo>
                    <a:pt x="4464" y="3883"/>
                  </a:lnTo>
                  <a:lnTo>
                    <a:pt x="4364" y="4015"/>
                  </a:lnTo>
                  <a:lnTo>
                    <a:pt x="4256" y="4138"/>
                  </a:lnTo>
                  <a:lnTo>
                    <a:pt x="4141" y="4254"/>
                  </a:lnTo>
                  <a:lnTo>
                    <a:pt x="4017" y="4361"/>
                  </a:lnTo>
                  <a:lnTo>
                    <a:pt x="3885" y="4461"/>
                  </a:lnTo>
                  <a:lnTo>
                    <a:pt x="3748" y="4553"/>
                  </a:lnTo>
                  <a:lnTo>
                    <a:pt x="3604" y="4634"/>
                  </a:lnTo>
                  <a:lnTo>
                    <a:pt x="3455" y="4708"/>
                  </a:lnTo>
                  <a:lnTo>
                    <a:pt x="3301" y="4770"/>
                  </a:lnTo>
                  <a:lnTo>
                    <a:pt x="3141" y="4822"/>
                  </a:lnTo>
                  <a:lnTo>
                    <a:pt x="2976" y="4864"/>
                  </a:lnTo>
                  <a:lnTo>
                    <a:pt x="2808" y="4894"/>
                  </a:lnTo>
                  <a:lnTo>
                    <a:pt x="2635" y="4912"/>
                  </a:lnTo>
                  <a:lnTo>
                    <a:pt x="2459" y="4918"/>
                  </a:lnTo>
                  <a:lnTo>
                    <a:pt x="2284" y="4912"/>
                  </a:lnTo>
                  <a:lnTo>
                    <a:pt x="2112" y="4894"/>
                  </a:lnTo>
                  <a:lnTo>
                    <a:pt x="1943" y="4864"/>
                  </a:lnTo>
                  <a:lnTo>
                    <a:pt x="1779" y="4822"/>
                  </a:lnTo>
                  <a:lnTo>
                    <a:pt x="1620" y="4770"/>
                  </a:lnTo>
                  <a:lnTo>
                    <a:pt x="1464" y="4708"/>
                  </a:lnTo>
                  <a:lnTo>
                    <a:pt x="1314" y="4634"/>
                  </a:lnTo>
                  <a:lnTo>
                    <a:pt x="1171" y="4553"/>
                  </a:lnTo>
                  <a:lnTo>
                    <a:pt x="1033" y="4461"/>
                  </a:lnTo>
                  <a:lnTo>
                    <a:pt x="904" y="4361"/>
                  </a:lnTo>
                  <a:lnTo>
                    <a:pt x="780" y="4254"/>
                  </a:lnTo>
                  <a:lnTo>
                    <a:pt x="664" y="4138"/>
                  </a:lnTo>
                  <a:lnTo>
                    <a:pt x="554" y="4015"/>
                  </a:lnTo>
                  <a:lnTo>
                    <a:pt x="455" y="3883"/>
                  </a:lnTo>
                  <a:lnTo>
                    <a:pt x="365" y="3747"/>
                  </a:lnTo>
                  <a:lnTo>
                    <a:pt x="283" y="3604"/>
                  </a:lnTo>
                  <a:lnTo>
                    <a:pt x="209" y="3454"/>
                  </a:lnTo>
                  <a:lnTo>
                    <a:pt x="148" y="3299"/>
                  </a:lnTo>
                  <a:lnTo>
                    <a:pt x="96" y="3139"/>
                  </a:lnTo>
                  <a:lnTo>
                    <a:pt x="54" y="2974"/>
                  </a:lnTo>
                  <a:lnTo>
                    <a:pt x="24" y="2807"/>
                  </a:lnTo>
                  <a:lnTo>
                    <a:pt x="6" y="2635"/>
                  </a:lnTo>
                  <a:lnTo>
                    <a:pt x="0" y="2460"/>
                  </a:lnTo>
                  <a:lnTo>
                    <a:pt x="6" y="2282"/>
                  </a:lnTo>
                  <a:lnTo>
                    <a:pt x="24" y="2111"/>
                  </a:lnTo>
                  <a:lnTo>
                    <a:pt x="54" y="1943"/>
                  </a:lnTo>
                  <a:lnTo>
                    <a:pt x="96" y="1778"/>
                  </a:lnTo>
                  <a:lnTo>
                    <a:pt x="148" y="1619"/>
                  </a:lnTo>
                  <a:lnTo>
                    <a:pt x="209" y="1463"/>
                  </a:lnTo>
                  <a:lnTo>
                    <a:pt x="283" y="1314"/>
                  </a:lnTo>
                  <a:lnTo>
                    <a:pt x="365" y="1170"/>
                  </a:lnTo>
                  <a:lnTo>
                    <a:pt x="455" y="1035"/>
                  </a:lnTo>
                  <a:lnTo>
                    <a:pt x="554" y="903"/>
                  </a:lnTo>
                  <a:lnTo>
                    <a:pt x="664" y="779"/>
                  </a:lnTo>
                  <a:lnTo>
                    <a:pt x="780" y="664"/>
                  </a:lnTo>
                  <a:lnTo>
                    <a:pt x="904" y="556"/>
                  </a:lnTo>
                  <a:lnTo>
                    <a:pt x="1033" y="456"/>
                  </a:lnTo>
                  <a:lnTo>
                    <a:pt x="1171" y="365"/>
                  </a:lnTo>
                  <a:lnTo>
                    <a:pt x="1314" y="283"/>
                  </a:lnTo>
                  <a:lnTo>
                    <a:pt x="1464" y="209"/>
                  </a:lnTo>
                  <a:lnTo>
                    <a:pt x="1620" y="147"/>
                  </a:lnTo>
                  <a:lnTo>
                    <a:pt x="1779" y="96"/>
                  </a:lnTo>
                  <a:lnTo>
                    <a:pt x="1943" y="54"/>
                  </a:lnTo>
                  <a:lnTo>
                    <a:pt x="2112" y="24"/>
                  </a:lnTo>
                  <a:lnTo>
                    <a:pt x="2284" y="6"/>
                  </a:lnTo>
                  <a:lnTo>
                    <a:pt x="24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7" name="Freeform 8"/>
            <p:cNvSpPr>
              <a:spLocks/>
            </p:cNvSpPr>
            <p:nvPr/>
          </p:nvSpPr>
          <p:spPr bwMode="auto">
            <a:xfrm>
              <a:off x="7431088" y="3155951"/>
              <a:ext cx="1138238" cy="1139825"/>
            </a:xfrm>
            <a:custGeom>
              <a:avLst/>
              <a:gdLst>
                <a:gd name="T0" fmla="*/ 1434 w 1434"/>
                <a:gd name="T1" fmla="*/ 0 h 1435"/>
                <a:gd name="T2" fmla="*/ 1434 w 1434"/>
                <a:gd name="T3" fmla="*/ 410 h 1435"/>
                <a:gd name="T4" fmla="*/ 1323 w 1434"/>
                <a:gd name="T5" fmla="*/ 416 h 1435"/>
                <a:gd name="T6" fmla="*/ 1215 w 1434"/>
                <a:gd name="T7" fmla="*/ 434 h 1435"/>
                <a:gd name="T8" fmla="*/ 1111 w 1434"/>
                <a:gd name="T9" fmla="*/ 462 h 1435"/>
                <a:gd name="T10" fmla="*/ 1011 w 1434"/>
                <a:gd name="T11" fmla="*/ 500 h 1435"/>
                <a:gd name="T12" fmla="*/ 918 w 1434"/>
                <a:gd name="T13" fmla="*/ 550 h 1435"/>
                <a:gd name="T14" fmla="*/ 830 w 1434"/>
                <a:gd name="T15" fmla="*/ 608 h 1435"/>
                <a:gd name="T16" fmla="*/ 748 w 1434"/>
                <a:gd name="T17" fmla="*/ 673 h 1435"/>
                <a:gd name="T18" fmla="*/ 674 w 1434"/>
                <a:gd name="T19" fmla="*/ 747 h 1435"/>
                <a:gd name="T20" fmla="*/ 609 w 1434"/>
                <a:gd name="T21" fmla="*/ 829 h 1435"/>
                <a:gd name="T22" fmla="*/ 551 w 1434"/>
                <a:gd name="T23" fmla="*/ 916 h 1435"/>
                <a:gd name="T24" fmla="*/ 501 w 1434"/>
                <a:gd name="T25" fmla="*/ 1010 h 1435"/>
                <a:gd name="T26" fmla="*/ 463 w 1434"/>
                <a:gd name="T27" fmla="*/ 1110 h 1435"/>
                <a:gd name="T28" fmla="*/ 433 w 1434"/>
                <a:gd name="T29" fmla="*/ 1213 h 1435"/>
                <a:gd name="T30" fmla="*/ 415 w 1434"/>
                <a:gd name="T31" fmla="*/ 1323 h 1435"/>
                <a:gd name="T32" fmla="*/ 409 w 1434"/>
                <a:gd name="T33" fmla="*/ 1435 h 1435"/>
                <a:gd name="T34" fmla="*/ 0 w 1434"/>
                <a:gd name="T35" fmla="*/ 1435 h 1435"/>
                <a:gd name="T36" fmla="*/ 6 w 1434"/>
                <a:gd name="T37" fmla="*/ 1303 h 1435"/>
                <a:gd name="T38" fmla="*/ 22 w 1434"/>
                <a:gd name="T39" fmla="*/ 1176 h 1435"/>
                <a:gd name="T40" fmla="*/ 52 w 1434"/>
                <a:gd name="T41" fmla="*/ 1052 h 1435"/>
                <a:gd name="T42" fmla="*/ 90 w 1434"/>
                <a:gd name="T43" fmla="*/ 934 h 1435"/>
                <a:gd name="T44" fmla="*/ 138 w 1434"/>
                <a:gd name="T45" fmla="*/ 819 h 1435"/>
                <a:gd name="T46" fmla="*/ 196 w 1434"/>
                <a:gd name="T47" fmla="*/ 711 h 1435"/>
                <a:gd name="T48" fmla="*/ 263 w 1434"/>
                <a:gd name="T49" fmla="*/ 608 h 1435"/>
                <a:gd name="T50" fmla="*/ 337 w 1434"/>
                <a:gd name="T51" fmla="*/ 510 h 1435"/>
                <a:gd name="T52" fmla="*/ 421 w 1434"/>
                <a:gd name="T53" fmla="*/ 420 h 1435"/>
                <a:gd name="T54" fmla="*/ 511 w 1434"/>
                <a:gd name="T55" fmla="*/ 336 h 1435"/>
                <a:gd name="T56" fmla="*/ 609 w 1434"/>
                <a:gd name="T57" fmla="*/ 263 h 1435"/>
                <a:gd name="T58" fmla="*/ 710 w 1434"/>
                <a:gd name="T59" fmla="*/ 195 h 1435"/>
                <a:gd name="T60" fmla="*/ 820 w 1434"/>
                <a:gd name="T61" fmla="*/ 137 h 1435"/>
                <a:gd name="T62" fmla="*/ 936 w 1434"/>
                <a:gd name="T63" fmla="*/ 89 h 1435"/>
                <a:gd name="T64" fmla="*/ 1053 w 1434"/>
                <a:gd name="T65" fmla="*/ 51 h 1435"/>
                <a:gd name="T66" fmla="*/ 1177 w 1434"/>
                <a:gd name="T67" fmla="*/ 23 h 1435"/>
                <a:gd name="T68" fmla="*/ 1305 w 1434"/>
                <a:gd name="T69" fmla="*/ 6 h 1435"/>
                <a:gd name="T70" fmla="*/ 1434 w 1434"/>
                <a:gd name="T71" fmla="*/ 0 h 1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34" h="1435">
                  <a:moveTo>
                    <a:pt x="1434" y="0"/>
                  </a:moveTo>
                  <a:lnTo>
                    <a:pt x="1434" y="410"/>
                  </a:lnTo>
                  <a:lnTo>
                    <a:pt x="1323" y="416"/>
                  </a:lnTo>
                  <a:lnTo>
                    <a:pt x="1215" y="434"/>
                  </a:lnTo>
                  <a:lnTo>
                    <a:pt x="1111" y="462"/>
                  </a:lnTo>
                  <a:lnTo>
                    <a:pt x="1011" y="500"/>
                  </a:lnTo>
                  <a:lnTo>
                    <a:pt x="918" y="550"/>
                  </a:lnTo>
                  <a:lnTo>
                    <a:pt x="830" y="608"/>
                  </a:lnTo>
                  <a:lnTo>
                    <a:pt x="748" y="673"/>
                  </a:lnTo>
                  <a:lnTo>
                    <a:pt x="674" y="747"/>
                  </a:lnTo>
                  <a:lnTo>
                    <a:pt x="609" y="829"/>
                  </a:lnTo>
                  <a:lnTo>
                    <a:pt x="551" y="916"/>
                  </a:lnTo>
                  <a:lnTo>
                    <a:pt x="501" y="1010"/>
                  </a:lnTo>
                  <a:lnTo>
                    <a:pt x="463" y="1110"/>
                  </a:lnTo>
                  <a:lnTo>
                    <a:pt x="433" y="1213"/>
                  </a:lnTo>
                  <a:lnTo>
                    <a:pt x="415" y="1323"/>
                  </a:lnTo>
                  <a:lnTo>
                    <a:pt x="409" y="1435"/>
                  </a:lnTo>
                  <a:lnTo>
                    <a:pt x="0" y="1435"/>
                  </a:lnTo>
                  <a:lnTo>
                    <a:pt x="6" y="1303"/>
                  </a:lnTo>
                  <a:lnTo>
                    <a:pt x="22" y="1176"/>
                  </a:lnTo>
                  <a:lnTo>
                    <a:pt x="52" y="1052"/>
                  </a:lnTo>
                  <a:lnTo>
                    <a:pt x="90" y="934"/>
                  </a:lnTo>
                  <a:lnTo>
                    <a:pt x="138" y="819"/>
                  </a:lnTo>
                  <a:lnTo>
                    <a:pt x="196" y="711"/>
                  </a:lnTo>
                  <a:lnTo>
                    <a:pt x="263" y="608"/>
                  </a:lnTo>
                  <a:lnTo>
                    <a:pt x="337" y="510"/>
                  </a:lnTo>
                  <a:lnTo>
                    <a:pt x="421" y="420"/>
                  </a:lnTo>
                  <a:lnTo>
                    <a:pt x="511" y="336"/>
                  </a:lnTo>
                  <a:lnTo>
                    <a:pt x="609" y="263"/>
                  </a:lnTo>
                  <a:lnTo>
                    <a:pt x="710" y="195"/>
                  </a:lnTo>
                  <a:lnTo>
                    <a:pt x="820" y="137"/>
                  </a:lnTo>
                  <a:lnTo>
                    <a:pt x="936" y="89"/>
                  </a:lnTo>
                  <a:lnTo>
                    <a:pt x="1053" y="51"/>
                  </a:lnTo>
                  <a:lnTo>
                    <a:pt x="1177" y="23"/>
                  </a:lnTo>
                  <a:lnTo>
                    <a:pt x="1305" y="6"/>
                  </a:lnTo>
                  <a:lnTo>
                    <a:pt x="14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88" name="Freeform 119"/>
          <p:cNvSpPr>
            <a:spLocks noEditPoints="1"/>
          </p:cNvSpPr>
          <p:nvPr/>
        </p:nvSpPr>
        <p:spPr bwMode="auto">
          <a:xfrm>
            <a:off x="9864965" y="9189881"/>
            <a:ext cx="417411" cy="511947"/>
          </a:xfrm>
          <a:custGeom>
            <a:avLst/>
            <a:gdLst>
              <a:gd name="T0" fmla="*/ 2718 w 3987"/>
              <a:gd name="T1" fmla="*/ 3925 h 4890"/>
              <a:gd name="T2" fmla="*/ 2522 w 3987"/>
              <a:gd name="T3" fmla="*/ 4022 h 4890"/>
              <a:gd name="T4" fmla="*/ 2978 w 3987"/>
              <a:gd name="T5" fmla="*/ 4468 h 4890"/>
              <a:gd name="T6" fmla="*/ 3702 w 3987"/>
              <a:gd name="T7" fmla="*/ 3740 h 4890"/>
              <a:gd name="T8" fmla="*/ 3574 w 3987"/>
              <a:gd name="T9" fmla="*/ 3562 h 4890"/>
              <a:gd name="T10" fmla="*/ 2028 w 3987"/>
              <a:gd name="T11" fmla="*/ 3562 h 4890"/>
              <a:gd name="T12" fmla="*/ 1287 w 3987"/>
              <a:gd name="T13" fmla="*/ 3619 h 4890"/>
              <a:gd name="T14" fmla="*/ 1307 w 3987"/>
              <a:gd name="T15" fmla="*/ 3426 h 4890"/>
              <a:gd name="T16" fmla="*/ 1136 w 3987"/>
              <a:gd name="T17" fmla="*/ 3355 h 4890"/>
              <a:gd name="T18" fmla="*/ 618 w 3987"/>
              <a:gd name="T19" fmla="*/ 3540 h 4890"/>
              <a:gd name="T20" fmla="*/ 661 w 3987"/>
              <a:gd name="T21" fmla="*/ 3426 h 4890"/>
              <a:gd name="T22" fmla="*/ 3078 w 3987"/>
              <a:gd name="T23" fmla="*/ 3073 h 4890"/>
              <a:gd name="T24" fmla="*/ 3721 w 3987"/>
              <a:gd name="T25" fmla="*/ 3340 h 4890"/>
              <a:gd name="T26" fmla="*/ 3987 w 3987"/>
              <a:gd name="T27" fmla="*/ 3982 h 4890"/>
              <a:gd name="T28" fmla="*/ 3721 w 3987"/>
              <a:gd name="T29" fmla="*/ 4623 h 4890"/>
              <a:gd name="T30" fmla="*/ 3078 w 3987"/>
              <a:gd name="T31" fmla="*/ 4890 h 4890"/>
              <a:gd name="T32" fmla="*/ 2434 w 3987"/>
              <a:gd name="T33" fmla="*/ 4623 h 4890"/>
              <a:gd name="T34" fmla="*/ 2169 w 3987"/>
              <a:gd name="T35" fmla="*/ 3982 h 4890"/>
              <a:gd name="T36" fmla="*/ 2434 w 3987"/>
              <a:gd name="T37" fmla="*/ 3340 h 4890"/>
              <a:gd name="T38" fmla="*/ 3078 w 3987"/>
              <a:gd name="T39" fmla="*/ 3073 h 4890"/>
              <a:gd name="T40" fmla="*/ 2169 w 3987"/>
              <a:gd name="T41" fmla="*/ 2934 h 4890"/>
              <a:gd name="T42" fmla="*/ 1287 w 3987"/>
              <a:gd name="T43" fmla="*/ 2990 h 4890"/>
              <a:gd name="T44" fmla="*/ 1307 w 3987"/>
              <a:gd name="T45" fmla="*/ 2798 h 4890"/>
              <a:gd name="T46" fmla="*/ 1136 w 3987"/>
              <a:gd name="T47" fmla="*/ 2756 h 4890"/>
              <a:gd name="T48" fmla="*/ 618 w 3987"/>
              <a:gd name="T49" fmla="*/ 2941 h 4890"/>
              <a:gd name="T50" fmla="*/ 661 w 3987"/>
              <a:gd name="T51" fmla="*/ 2827 h 4890"/>
              <a:gd name="T52" fmla="*/ 1329 w 3987"/>
              <a:gd name="T53" fmla="*/ 2236 h 4890"/>
              <a:gd name="T54" fmla="*/ 2515 w 3987"/>
              <a:gd name="T55" fmla="*/ 2398 h 4890"/>
              <a:gd name="T56" fmla="*/ 1273 w 3987"/>
              <a:gd name="T57" fmla="*/ 2417 h 4890"/>
              <a:gd name="T58" fmla="*/ 1329 w 3987"/>
              <a:gd name="T59" fmla="*/ 2236 h 4890"/>
              <a:gd name="T60" fmla="*/ 1126 w 3987"/>
              <a:gd name="T61" fmla="*/ 2180 h 4890"/>
              <a:gd name="T62" fmla="*/ 605 w 3987"/>
              <a:gd name="T63" fmla="*/ 2332 h 4890"/>
              <a:gd name="T64" fmla="*/ 681 w 3987"/>
              <a:gd name="T65" fmla="*/ 2238 h 4890"/>
              <a:gd name="T66" fmla="*/ 2448 w 3987"/>
              <a:gd name="T67" fmla="*/ 1606 h 4890"/>
              <a:gd name="T68" fmla="*/ 2504 w 3987"/>
              <a:gd name="T69" fmla="*/ 1787 h 4890"/>
              <a:gd name="T70" fmla="*/ 1262 w 3987"/>
              <a:gd name="T71" fmla="*/ 1768 h 4890"/>
              <a:gd name="T72" fmla="*/ 1083 w 3987"/>
              <a:gd name="T73" fmla="*/ 1451 h 4890"/>
              <a:gd name="T74" fmla="*/ 868 w 3987"/>
              <a:gd name="T75" fmla="*/ 1848 h 4890"/>
              <a:gd name="T76" fmla="*/ 596 w 3987"/>
              <a:gd name="T77" fmla="*/ 1692 h 4890"/>
              <a:gd name="T78" fmla="*/ 698 w 3987"/>
              <a:gd name="T79" fmla="*/ 1626 h 4890"/>
              <a:gd name="T80" fmla="*/ 771 w 3987"/>
              <a:gd name="T81" fmla="*/ 525 h 4890"/>
              <a:gd name="T82" fmla="*/ 958 w 3987"/>
              <a:gd name="T83" fmla="*/ 870 h 4890"/>
              <a:gd name="T84" fmla="*/ 2236 w 3987"/>
              <a:gd name="T85" fmla="*/ 840 h 4890"/>
              <a:gd name="T86" fmla="*/ 2371 w 3987"/>
              <a:gd name="T87" fmla="*/ 489 h 4890"/>
              <a:gd name="T88" fmla="*/ 3099 w 3987"/>
              <a:gd name="T89" fmla="*/ 616 h 4890"/>
              <a:gd name="T90" fmla="*/ 2982 w 3987"/>
              <a:gd name="T91" fmla="*/ 2869 h 4890"/>
              <a:gd name="T92" fmla="*/ 1988 w 3987"/>
              <a:gd name="T93" fmla="*/ 4232 h 4890"/>
              <a:gd name="T94" fmla="*/ 66 w 3987"/>
              <a:gd name="T95" fmla="*/ 4302 h 4890"/>
              <a:gd name="T96" fmla="*/ 29 w 3987"/>
              <a:gd name="T97" fmla="*/ 640 h 4890"/>
              <a:gd name="T98" fmla="*/ 1574 w 3987"/>
              <a:gd name="T99" fmla="*/ 139 h 4890"/>
              <a:gd name="T100" fmla="*/ 1483 w 3987"/>
              <a:gd name="T101" fmla="*/ 298 h 4890"/>
              <a:gd name="T102" fmla="*/ 1664 w 3987"/>
              <a:gd name="T103" fmla="*/ 298 h 4890"/>
              <a:gd name="T104" fmla="*/ 1574 w 3987"/>
              <a:gd name="T105" fmla="*/ 139 h 4890"/>
              <a:gd name="T106" fmla="*/ 1786 w 3987"/>
              <a:gd name="T107" fmla="*/ 120 h 4890"/>
              <a:gd name="T108" fmla="*/ 1871 w 3987"/>
              <a:gd name="T109" fmla="*/ 335 h 4890"/>
              <a:gd name="T110" fmla="*/ 2203 w 3987"/>
              <a:gd name="T111" fmla="*/ 440 h 4890"/>
              <a:gd name="T112" fmla="*/ 2178 w 3987"/>
              <a:gd name="T113" fmla="*/ 708 h 4890"/>
              <a:gd name="T114" fmla="*/ 1001 w 3987"/>
              <a:gd name="T115" fmla="*/ 734 h 4890"/>
              <a:gd name="T116" fmla="*/ 925 w 3987"/>
              <a:gd name="T117" fmla="*/ 476 h 4890"/>
              <a:gd name="T118" fmla="*/ 1252 w 3987"/>
              <a:gd name="T119" fmla="*/ 345 h 4890"/>
              <a:gd name="T120" fmla="*/ 1344 w 3987"/>
              <a:gd name="T121" fmla="*/ 157 h 4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87" h="4890">
                <a:moveTo>
                  <a:pt x="3574" y="3562"/>
                </a:moveTo>
                <a:lnTo>
                  <a:pt x="3544" y="3565"/>
                </a:lnTo>
                <a:lnTo>
                  <a:pt x="3515" y="3573"/>
                </a:lnTo>
                <a:lnTo>
                  <a:pt x="3487" y="3587"/>
                </a:lnTo>
                <a:lnTo>
                  <a:pt x="3463" y="3610"/>
                </a:lnTo>
                <a:lnTo>
                  <a:pt x="2991" y="4139"/>
                </a:lnTo>
                <a:lnTo>
                  <a:pt x="2746" y="3943"/>
                </a:lnTo>
                <a:lnTo>
                  <a:pt x="2718" y="3925"/>
                </a:lnTo>
                <a:lnTo>
                  <a:pt x="2688" y="3915"/>
                </a:lnTo>
                <a:lnTo>
                  <a:pt x="2659" y="3912"/>
                </a:lnTo>
                <a:lnTo>
                  <a:pt x="2627" y="3915"/>
                </a:lnTo>
                <a:lnTo>
                  <a:pt x="2598" y="3925"/>
                </a:lnTo>
                <a:lnTo>
                  <a:pt x="2571" y="3942"/>
                </a:lnTo>
                <a:lnTo>
                  <a:pt x="2549" y="3964"/>
                </a:lnTo>
                <a:lnTo>
                  <a:pt x="2531" y="3992"/>
                </a:lnTo>
                <a:lnTo>
                  <a:pt x="2522" y="4022"/>
                </a:lnTo>
                <a:lnTo>
                  <a:pt x="2518" y="4051"/>
                </a:lnTo>
                <a:lnTo>
                  <a:pt x="2522" y="4082"/>
                </a:lnTo>
                <a:lnTo>
                  <a:pt x="2531" y="4112"/>
                </a:lnTo>
                <a:lnTo>
                  <a:pt x="2547" y="4137"/>
                </a:lnTo>
                <a:lnTo>
                  <a:pt x="2571" y="4161"/>
                </a:lnTo>
                <a:lnTo>
                  <a:pt x="2920" y="4440"/>
                </a:lnTo>
                <a:lnTo>
                  <a:pt x="2948" y="4457"/>
                </a:lnTo>
                <a:lnTo>
                  <a:pt x="2978" y="4468"/>
                </a:lnTo>
                <a:lnTo>
                  <a:pt x="3007" y="4471"/>
                </a:lnTo>
                <a:lnTo>
                  <a:pt x="3037" y="4468"/>
                </a:lnTo>
                <a:lnTo>
                  <a:pt x="3064" y="4459"/>
                </a:lnTo>
                <a:lnTo>
                  <a:pt x="3090" y="4444"/>
                </a:lnTo>
                <a:lnTo>
                  <a:pt x="3113" y="4425"/>
                </a:lnTo>
                <a:lnTo>
                  <a:pt x="3672" y="3795"/>
                </a:lnTo>
                <a:lnTo>
                  <a:pt x="3690" y="3768"/>
                </a:lnTo>
                <a:lnTo>
                  <a:pt x="3702" y="3740"/>
                </a:lnTo>
                <a:lnTo>
                  <a:pt x="3708" y="3709"/>
                </a:lnTo>
                <a:lnTo>
                  <a:pt x="3705" y="3679"/>
                </a:lnTo>
                <a:lnTo>
                  <a:pt x="3697" y="3650"/>
                </a:lnTo>
                <a:lnTo>
                  <a:pt x="3682" y="3622"/>
                </a:lnTo>
                <a:lnTo>
                  <a:pt x="3660" y="3598"/>
                </a:lnTo>
                <a:lnTo>
                  <a:pt x="3633" y="3580"/>
                </a:lnTo>
                <a:lnTo>
                  <a:pt x="3605" y="3568"/>
                </a:lnTo>
                <a:lnTo>
                  <a:pt x="3574" y="3562"/>
                </a:lnTo>
                <a:close/>
                <a:moveTo>
                  <a:pt x="1329" y="3423"/>
                </a:moveTo>
                <a:lnTo>
                  <a:pt x="1958" y="3423"/>
                </a:lnTo>
                <a:lnTo>
                  <a:pt x="1980" y="3426"/>
                </a:lnTo>
                <a:lnTo>
                  <a:pt x="2000" y="3436"/>
                </a:lnTo>
                <a:lnTo>
                  <a:pt x="2015" y="3451"/>
                </a:lnTo>
                <a:lnTo>
                  <a:pt x="2025" y="3470"/>
                </a:lnTo>
                <a:lnTo>
                  <a:pt x="2028" y="3493"/>
                </a:lnTo>
                <a:lnTo>
                  <a:pt x="2028" y="3562"/>
                </a:lnTo>
                <a:lnTo>
                  <a:pt x="2025" y="3585"/>
                </a:lnTo>
                <a:lnTo>
                  <a:pt x="2015" y="3604"/>
                </a:lnTo>
                <a:lnTo>
                  <a:pt x="2000" y="3619"/>
                </a:lnTo>
                <a:lnTo>
                  <a:pt x="1980" y="3629"/>
                </a:lnTo>
                <a:lnTo>
                  <a:pt x="1958" y="3632"/>
                </a:lnTo>
                <a:lnTo>
                  <a:pt x="1329" y="3632"/>
                </a:lnTo>
                <a:lnTo>
                  <a:pt x="1307" y="3629"/>
                </a:lnTo>
                <a:lnTo>
                  <a:pt x="1287" y="3619"/>
                </a:lnTo>
                <a:lnTo>
                  <a:pt x="1273" y="3604"/>
                </a:lnTo>
                <a:lnTo>
                  <a:pt x="1262" y="3585"/>
                </a:lnTo>
                <a:lnTo>
                  <a:pt x="1259" y="3562"/>
                </a:lnTo>
                <a:lnTo>
                  <a:pt x="1259" y="3493"/>
                </a:lnTo>
                <a:lnTo>
                  <a:pt x="1262" y="3470"/>
                </a:lnTo>
                <a:lnTo>
                  <a:pt x="1273" y="3451"/>
                </a:lnTo>
                <a:lnTo>
                  <a:pt x="1287" y="3436"/>
                </a:lnTo>
                <a:lnTo>
                  <a:pt x="1307" y="3426"/>
                </a:lnTo>
                <a:lnTo>
                  <a:pt x="1329" y="3423"/>
                </a:lnTo>
                <a:close/>
                <a:moveTo>
                  <a:pt x="1083" y="3266"/>
                </a:moveTo>
                <a:lnTo>
                  <a:pt x="1102" y="3270"/>
                </a:lnTo>
                <a:lnTo>
                  <a:pt x="1120" y="3282"/>
                </a:lnTo>
                <a:lnTo>
                  <a:pt x="1133" y="3297"/>
                </a:lnTo>
                <a:lnTo>
                  <a:pt x="1141" y="3316"/>
                </a:lnTo>
                <a:lnTo>
                  <a:pt x="1141" y="3336"/>
                </a:lnTo>
                <a:lnTo>
                  <a:pt x="1136" y="3355"/>
                </a:lnTo>
                <a:lnTo>
                  <a:pt x="1126" y="3373"/>
                </a:lnTo>
                <a:lnTo>
                  <a:pt x="868" y="3662"/>
                </a:lnTo>
                <a:lnTo>
                  <a:pt x="853" y="3673"/>
                </a:lnTo>
                <a:lnTo>
                  <a:pt x="836" y="3681"/>
                </a:lnTo>
                <a:lnTo>
                  <a:pt x="819" y="3684"/>
                </a:lnTo>
                <a:lnTo>
                  <a:pt x="798" y="3679"/>
                </a:lnTo>
                <a:lnTo>
                  <a:pt x="779" y="3669"/>
                </a:lnTo>
                <a:lnTo>
                  <a:pt x="618" y="3540"/>
                </a:lnTo>
                <a:lnTo>
                  <a:pt x="605" y="3525"/>
                </a:lnTo>
                <a:lnTo>
                  <a:pt x="596" y="3507"/>
                </a:lnTo>
                <a:lnTo>
                  <a:pt x="595" y="3488"/>
                </a:lnTo>
                <a:lnTo>
                  <a:pt x="598" y="3469"/>
                </a:lnTo>
                <a:lnTo>
                  <a:pt x="608" y="3450"/>
                </a:lnTo>
                <a:lnTo>
                  <a:pt x="623" y="3436"/>
                </a:lnTo>
                <a:lnTo>
                  <a:pt x="642" y="3429"/>
                </a:lnTo>
                <a:lnTo>
                  <a:pt x="661" y="3426"/>
                </a:lnTo>
                <a:lnTo>
                  <a:pt x="681" y="3430"/>
                </a:lnTo>
                <a:lnTo>
                  <a:pt x="698" y="3441"/>
                </a:lnTo>
                <a:lnTo>
                  <a:pt x="811" y="3531"/>
                </a:lnTo>
                <a:lnTo>
                  <a:pt x="1029" y="3287"/>
                </a:lnTo>
                <a:lnTo>
                  <a:pt x="1044" y="3273"/>
                </a:lnTo>
                <a:lnTo>
                  <a:pt x="1063" y="3267"/>
                </a:lnTo>
                <a:lnTo>
                  <a:pt x="1083" y="3266"/>
                </a:lnTo>
                <a:close/>
                <a:moveTo>
                  <a:pt x="3078" y="3073"/>
                </a:moveTo>
                <a:lnTo>
                  <a:pt x="3170" y="3078"/>
                </a:lnTo>
                <a:lnTo>
                  <a:pt x="3261" y="3093"/>
                </a:lnTo>
                <a:lnTo>
                  <a:pt x="3349" y="3115"/>
                </a:lnTo>
                <a:lnTo>
                  <a:pt x="3432" y="3144"/>
                </a:lnTo>
                <a:lnTo>
                  <a:pt x="3512" y="3183"/>
                </a:lnTo>
                <a:lnTo>
                  <a:pt x="3586" y="3229"/>
                </a:lnTo>
                <a:lnTo>
                  <a:pt x="3656" y="3281"/>
                </a:lnTo>
                <a:lnTo>
                  <a:pt x="3721" y="3340"/>
                </a:lnTo>
                <a:lnTo>
                  <a:pt x="3779" y="3404"/>
                </a:lnTo>
                <a:lnTo>
                  <a:pt x="3832" y="3473"/>
                </a:lnTo>
                <a:lnTo>
                  <a:pt x="3877" y="3549"/>
                </a:lnTo>
                <a:lnTo>
                  <a:pt x="3915" y="3629"/>
                </a:lnTo>
                <a:lnTo>
                  <a:pt x="3947" y="3712"/>
                </a:lnTo>
                <a:lnTo>
                  <a:pt x="3969" y="3799"/>
                </a:lnTo>
                <a:lnTo>
                  <a:pt x="3982" y="3888"/>
                </a:lnTo>
                <a:lnTo>
                  <a:pt x="3987" y="3982"/>
                </a:lnTo>
                <a:lnTo>
                  <a:pt x="3982" y="4075"/>
                </a:lnTo>
                <a:lnTo>
                  <a:pt x="3969" y="4165"/>
                </a:lnTo>
                <a:lnTo>
                  <a:pt x="3947" y="4251"/>
                </a:lnTo>
                <a:lnTo>
                  <a:pt x="3915" y="4336"/>
                </a:lnTo>
                <a:lnTo>
                  <a:pt x="3877" y="4414"/>
                </a:lnTo>
                <a:lnTo>
                  <a:pt x="3832" y="4490"/>
                </a:lnTo>
                <a:lnTo>
                  <a:pt x="3779" y="4560"/>
                </a:lnTo>
                <a:lnTo>
                  <a:pt x="3721" y="4623"/>
                </a:lnTo>
                <a:lnTo>
                  <a:pt x="3656" y="4683"/>
                </a:lnTo>
                <a:lnTo>
                  <a:pt x="3586" y="4734"/>
                </a:lnTo>
                <a:lnTo>
                  <a:pt x="3512" y="4780"/>
                </a:lnTo>
                <a:lnTo>
                  <a:pt x="3432" y="4819"/>
                </a:lnTo>
                <a:lnTo>
                  <a:pt x="3349" y="4849"/>
                </a:lnTo>
                <a:lnTo>
                  <a:pt x="3261" y="4872"/>
                </a:lnTo>
                <a:lnTo>
                  <a:pt x="3170" y="4886"/>
                </a:lnTo>
                <a:lnTo>
                  <a:pt x="3078" y="4890"/>
                </a:lnTo>
                <a:lnTo>
                  <a:pt x="2985" y="4886"/>
                </a:lnTo>
                <a:lnTo>
                  <a:pt x="2894" y="4872"/>
                </a:lnTo>
                <a:lnTo>
                  <a:pt x="2807" y="4849"/>
                </a:lnTo>
                <a:lnTo>
                  <a:pt x="2724" y="4819"/>
                </a:lnTo>
                <a:lnTo>
                  <a:pt x="2644" y="4780"/>
                </a:lnTo>
                <a:lnTo>
                  <a:pt x="2570" y="4734"/>
                </a:lnTo>
                <a:lnTo>
                  <a:pt x="2500" y="4683"/>
                </a:lnTo>
                <a:lnTo>
                  <a:pt x="2434" y="4623"/>
                </a:lnTo>
                <a:lnTo>
                  <a:pt x="2377" y="4560"/>
                </a:lnTo>
                <a:lnTo>
                  <a:pt x="2323" y="4490"/>
                </a:lnTo>
                <a:lnTo>
                  <a:pt x="2279" y="4414"/>
                </a:lnTo>
                <a:lnTo>
                  <a:pt x="2240" y="4336"/>
                </a:lnTo>
                <a:lnTo>
                  <a:pt x="2209" y="4251"/>
                </a:lnTo>
                <a:lnTo>
                  <a:pt x="2187" y="4165"/>
                </a:lnTo>
                <a:lnTo>
                  <a:pt x="2173" y="4075"/>
                </a:lnTo>
                <a:lnTo>
                  <a:pt x="2169" y="3982"/>
                </a:lnTo>
                <a:lnTo>
                  <a:pt x="2173" y="3888"/>
                </a:lnTo>
                <a:lnTo>
                  <a:pt x="2187" y="3799"/>
                </a:lnTo>
                <a:lnTo>
                  <a:pt x="2209" y="3712"/>
                </a:lnTo>
                <a:lnTo>
                  <a:pt x="2240" y="3629"/>
                </a:lnTo>
                <a:lnTo>
                  <a:pt x="2279" y="3549"/>
                </a:lnTo>
                <a:lnTo>
                  <a:pt x="2323" y="3473"/>
                </a:lnTo>
                <a:lnTo>
                  <a:pt x="2377" y="3404"/>
                </a:lnTo>
                <a:lnTo>
                  <a:pt x="2434" y="3340"/>
                </a:lnTo>
                <a:lnTo>
                  <a:pt x="2500" y="3281"/>
                </a:lnTo>
                <a:lnTo>
                  <a:pt x="2570" y="3229"/>
                </a:lnTo>
                <a:lnTo>
                  <a:pt x="2644" y="3183"/>
                </a:lnTo>
                <a:lnTo>
                  <a:pt x="2724" y="3144"/>
                </a:lnTo>
                <a:lnTo>
                  <a:pt x="2807" y="3115"/>
                </a:lnTo>
                <a:lnTo>
                  <a:pt x="2894" y="3093"/>
                </a:lnTo>
                <a:lnTo>
                  <a:pt x="2985" y="3078"/>
                </a:lnTo>
                <a:lnTo>
                  <a:pt x="3078" y="3073"/>
                </a:lnTo>
                <a:close/>
                <a:moveTo>
                  <a:pt x="1329" y="2795"/>
                </a:moveTo>
                <a:lnTo>
                  <a:pt x="2099" y="2795"/>
                </a:lnTo>
                <a:lnTo>
                  <a:pt x="2120" y="2798"/>
                </a:lnTo>
                <a:lnTo>
                  <a:pt x="2139" y="2808"/>
                </a:lnTo>
                <a:lnTo>
                  <a:pt x="2156" y="2823"/>
                </a:lnTo>
                <a:lnTo>
                  <a:pt x="2164" y="2842"/>
                </a:lnTo>
                <a:lnTo>
                  <a:pt x="2169" y="2864"/>
                </a:lnTo>
                <a:lnTo>
                  <a:pt x="2169" y="2934"/>
                </a:lnTo>
                <a:lnTo>
                  <a:pt x="2164" y="2956"/>
                </a:lnTo>
                <a:lnTo>
                  <a:pt x="2156" y="2975"/>
                </a:lnTo>
                <a:lnTo>
                  <a:pt x="2139" y="2990"/>
                </a:lnTo>
                <a:lnTo>
                  <a:pt x="2120" y="3001"/>
                </a:lnTo>
                <a:lnTo>
                  <a:pt x="2099" y="3004"/>
                </a:lnTo>
                <a:lnTo>
                  <a:pt x="1329" y="3004"/>
                </a:lnTo>
                <a:lnTo>
                  <a:pt x="1307" y="3001"/>
                </a:lnTo>
                <a:lnTo>
                  <a:pt x="1287" y="2990"/>
                </a:lnTo>
                <a:lnTo>
                  <a:pt x="1273" y="2975"/>
                </a:lnTo>
                <a:lnTo>
                  <a:pt x="1262" y="2956"/>
                </a:lnTo>
                <a:lnTo>
                  <a:pt x="1259" y="2934"/>
                </a:lnTo>
                <a:lnTo>
                  <a:pt x="1259" y="2864"/>
                </a:lnTo>
                <a:lnTo>
                  <a:pt x="1262" y="2842"/>
                </a:lnTo>
                <a:lnTo>
                  <a:pt x="1273" y="2823"/>
                </a:lnTo>
                <a:lnTo>
                  <a:pt x="1287" y="2808"/>
                </a:lnTo>
                <a:lnTo>
                  <a:pt x="1307" y="2798"/>
                </a:lnTo>
                <a:lnTo>
                  <a:pt x="1329" y="2795"/>
                </a:lnTo>
                <a:close/>
                <a:moveTo>
                  <a:pt x="1083" y="2667"/>
                </a:moveTo>
                <a:lnTo>
                  <a:pt x="1102" y="2672"/>
                </a:lnTo>
                <a:lnTo>
                  <a:pt x="1120" y="2684"/>
                </a:lnTo>
                <a:lnTo>
                  <a:pt x="1133" y="2698"/>
                </a:lnTo>
                <a:lnTo>
                  <a:pt x="1141" y="2718"/>
                </a:lnTo>
                <a:lnTo>
                  <a:pt x="1141" y="2737"/>
                </a:lnTo>
                <a:lnTo>
                  <a:pt x="1136" y="2756"/>
                </a:lnTo>
                <a:lnTo>
                  <a:pt x="1126" y="2774"/>
                </a:lnTo>
                <a:lnTo>
                  <a:pt x="868" y="3063"/>
                </a:lnTo>
                <a:lnTo>
                  <a:pt x="853" y="3075"/>
                </a:lnTo>
                <a:lnTo>
                  <a:pt x="836" y="3082"/>
                </a:lnTo>
                <a:lnTo>
                  <a:pt x="819" y="3085"/>
                </a:lnTo>
                <a:lnTo>
                  <a:pt x="798" y="3081"/>
                </a:lnTo>
                <a:lnTo>
                  <a:pt x="779" y="3070"/>
                </a:lnTo>
                <a:lnTo>
                  <a:pt x="618" y="2941"/>
                </a:lnTo>
                <a:lnTo>
                  <a:pt x="605" y="2927"/>
                </a:lnTo>
                <a:lnTo>
                  <a:pt x="596" y="2909"/>
                </a:lnTo>
                <a:lnTo>
                  <a:pt x="595" y="2890"/>
                </a:lnTo>
                <a:lnTo>
                  <a:pt x="598" y="2870"/>
                </a:lnTo>
                <a:lnTo>
                  <a:pt x="608" y="2851"/>
                </a:lnTo>
                <a:lnTo>
                  <a:pt x="623" y="2838"/>
                </a:lnTo>
                <a:lnTo>
                  <a:pt x="642" y="2830"/>
                </a:lnTo>
                <a:lnTo>
                  <a:pt x="661" y="2827"/>
                </a:lnTo>
                <a:lnTo>
                  <a:pt x="681" y="2832"/>
                </a:lnTo>
                <a:lnTo>
                  <a:pt x="698" y="2842"/>
                </a:lnTo>
                <a:lnTo>
                  <a:pt x="811" y="2933"/>
                </a:lnTo>
                <a:lnTo>
                  <a:pt x="1029" y="2688"/>
                </a:lnTo>
                <a:lnTo>
                  <a:pt x="1044" y="2675"/>
                </a:lnTo>
                <a:lnTo>
                  <a:pt x="1063" y="2669"/>
                </a:lnTo>
                <a:lnTo>
                  <a:pt x="1083" y="2667"/>
                </a:lnTo>
                <a:close/>
                <a:moveTo>
                  <a:pt x="1329" y="2236"/>
                </a:moveTo>
                <a:lnTo>
                  <a:pt x="2448" y="2236"/>
                </a:lnTo>
                <a:lnTo>
                  <a:pt x="2470" y="2239"/>
                </a:lnTo>
                <a:lnTo>
                  <a:pt x="2489" y="2249"/>
                </a:lnTo>
                <a:lnTo>
                  <a:pt x="2504" y="2264"/>
                </a:lnTo>
                <a:lnTo>
                  <a:pt x="2515" y="2283"/>
                </a:lnTo>
                <a:lnTo>
                  <a:pt x="2518" y="2306"/>
                </a:lnTo>
                <a:lnTo>
                  <a:pt x="2518" y="2375"/>
                </a:lnTo>
                <a:lnTo>
                  <a:pt x="2515" y="2398"/>
                </a:lnTo>
                <a:lnTo>
                  <a:pt x="2504" y="2417"/>
                </a:lnTo>
                <a:lnTo>
                  <a:pt x="2489" y="2432"/>
                </a:lnTo>
                <a:lnTo>
                  <a:pt x="2470" y="2442"/>
                </a:lnTo>
                <a:lnTo>
                  <a:pt x="2448" y="2445"/>
                </a:lnTo>
                <a:lnTo>
                  <a:pt x="1329" y="2445"/>
                </a:lnTo>
                <a:lnTo>
                  <a:pt x="1307" y="2442"/>
                </a:lnTo>
                <a:lnTo>
                  <a:pt x="1287" y="2432"/>
                </a:lnTo>
                <a:lnTo>
                  <a:pt x="1273" y="2417"/>
                </a:lnTo>
                <a:lnTo>
                  <a:pt x="1262" y="2398"/>
                </a:lnTo>
                <a:lnTo>
                  <a:pt x="1259" y="2375"/>
                </a:lnTo>
                <a:lnTo>
                  <a:pt x="1259" y="2306"/>
                </a:lnTo>
                <a:lnTo>
                  <a:pt x="1262" y="2283"/>
                </a:lnTo>
                <a:lnTo>
                  <a:pt x="1273" y="2264"/>
                </a:lnTo>
                <a:lnTo>
                  <a:pt x="1287" y="2249"/>
                </a:lnTo>
                <a:lnTo>
                  <a:pt x="1307" y="2239"/>
                </a:lnTo>
                <a:lnTo>
                  <a:pt x="1329" y="2236"/>
                </a:lnTo>
                <a:close/>
                <a:moveTo>
                  <a:pt x="1083" y="2073"/>
                </a:moveTo>
                <a:lnTo>
                  <a:pt x="1102" y="2078"/>
                </a:lnTo>
                <a:lnTo>
                  <a:pt x="1120" y="2089"/>
                </a:lnTo>
                <a:lnTo>
                  <a:pt x="1133" y="2104"/>
                </a:lnTo>
                <a:lnTo>
                  <a:pt x="1141" y="2123"/>
                </a:lnTo>
                <a:lnTo>
                  <a:pt x="1141" y="2143"/>
                </a:lnTo>
                <a:lnTo>
                  <a:pt x="1136" y="2162"/>
                </a:lnTo>
                <a:lnTo>
                  <a:pt x="1126" y="2180"/>
                </a:lnTo>
                <a:lnTo>
                  <a:pt x="868" y="2469"/>
                </a:lnTo>
                <a:lnTo>
                  <a:pt x="853" y="2481"/>
                </a:lnTo>
                <a:lnTo>
                  <a:pt x="836" y="2488"/>
                </a:lnTo>
                <a:lnTo>
                  <a:pt x="819" y="2491"/>
                </a:lnTo>
                <a:lnTo>
                  <a:pt x="798" y="2486"/>
                </a:lnTo>
                <a:lnTo>
                  <a:pt x="779" y="2476"/>
                </a:lnTo>
                <a:lnTo>
                  <a:pt x="618" y="2347"/>
                </a:lnTo>
                <a:lnTo>
                  <a:pt x="605" y="2332"/>
                </a:lnTo>
                <a:lnTo>
                  <a:pt x="596" y="2315"/>
                </a:lnTo>
                <a:lnTo>
                  <a:pt x="595" y="2295"/>
                </a:lnTo>
                <a:lnTo>
                  <a:pt x="598" y="2275"/>
                </a:lnTo>
                <a:lnTo>
                  <a:pt x="608" y="2257"/>
                </a:lnTo>
                <a:lnTo>
                  <a:pt x="623" y="2243"/>
                </a:lnTo>
                <a:lnTo>
                  <a:pt x="642" y="2236"/>
                </a:lnTo>
                <a:lnTo>
                  <a:pt x="661" y="2233"/>
                </a:lnTo>
                <a:lnTo>
                  <a:pt x="681" y="2238"/>
                </a:lnTo>
                <a:lnTo>
                  <a:pt x="698" y="2248"/>
                </a:lnTo>
                <a:lnTo>
                  <a:pt x="811" y="2338"/>
                </a:lnTo>
                <a:lnTo>
                  <a:pt x="1029" y="2094"/>
                </a:lnTo>
                <a:lnTo>
                  <a:pt x="1044" y="2080"/>
                </a:lnTo>
                <a:lnTo>
                  <a:pt x="1063" y="2075"/>
                </a:lnTo>
                <a:lnTo>
                  <a:pt x="1083" y="2073"/>
                </a:lnTo>
                <a:close/>
                <a:moveTo>
                  <a:pt x="1329" y="1606"/>
                </a:moveTo>
                <a:lnTo>
                  <a:pt x="2448" y="1606"/>
                </a:lnTo>
                <a:lnTo>
                  <a:pt x="2470" y="1611"/>
                </a:lnTo>
                <a:lnTo>
                  <a:pt x="2489" y="1620"/>
                </a:lnTo>
                <a:lnTo>
                  <a:pt x="2504" y="1636"/>
                </a:lnTo>
                <a:lnTo>
                  <a:pt x="2515" y="1655"/>
                </a:lnTo>
                <a:lnTo>
                  <a:pt x="2518" y="1676"/>
                </a:lnTo>
                <a:lnTo>
                  <a:pt x="2518" y="1747"/>
                </a:lnTo>
                <a:lnTo>
                  <a:pt x="2515" y="1768"/>
                </a:lnTo>
                <a:lnTo>
                  <a:pt x="2504" y="1787"/>
                </a:lnTo>
                <a:lnTo>
                  <a:pt x="2489" y="1803"/>
                </a:lnTo>
                <a:lnTo>
                  <a:pt x="2470" y="1812"/>
                </a:lnTo>
                <a:lnTo>
                  <a:pt x="2448" y="1817"/>
                </a:lnTo>
                <a:lnTo>
                  <a:pt x="1329" y="1817"/>
                </a:lnTo>
                <a:lnTo>
                  <a:pt x="1307" y="1812"/>
                </a:lnTo>
                <a:lnTo>
                  <a:pt x="1287" y="1803"/>
                </a:lnTo>
                <a:lnTo>
                  <a:pt x="1273" y="1787"/>
                </a:lnTo>
                <a:lnTo>
                  <a:pt x="1262" y="1768"/>
                </a:lnTo>
                <a:lnTo>
                  <a:pt x="1259" y="1747"/>
                </a:lnTo>
                <a:lnTo>
                  <a:pt x="1259" y="1676"/>
                </a:lnTo>
                <a:lnTo>
                  <a:pt x="1262" y="1655"/>
                </a:lnTo>
                <a:lnTo>
                  <a:pt x="1273" y="1636"/>
                </a:lnTo>
                <a:lnTo>
                  <a:pt x="1287" y="1620"/>
                </a:lnTo>
                <a:lnTo>
                  <a:pt x="1307" y="1611"/>
                </a:lnTo>
                <a:lnTo>
                  <a:pt x="1329" y="1606"/>
                </a:lnTo>
                <a:close/>
                <a:moveTo>
                  <a:pt x="1083" y="1451"/>
                </a:moveTo>
                <a:lnTo>
                  <a:pt x="1102" y="1457"/>
                </a:lnTo>
                <a:lnTo>
                  <a:pt x="1120" y="1467"/>
                </a:lnTo>
                <a:lnTo>
                  <a:pt x="1133" y="1483"/>
                </a:lnTo>
                <a:lnTo>
                  <a:pt x="1141" y="1501"/>
                </a:lnTo>
                <a:lnTo>
                  <a:pt x="1141" y="1522"/>
                </a:lnTo>
                <a:lnTo>
                  <a:pt x="1136" y="1541"/>
                </a:lnTo>
                <a:lnTo>
                  <a:pt x="1126" y="1557"/>
                </a:lnTo>
                <a:lnTo>
                  <a:pt x="868" y="1848"/>
                </a:lnTo>
                <a:lnTo>
                  <a:pt x="853" y="1860"/>
                </a:lnTo>
                <a:lnTo>
                  <a:pt x="836" y="1867"/>
                </a:lnTo>
                <a:lnTo>
                  <a:pt x="819" y="1869"/>
                </a:lnTo>
                <a:lnTo>
                  <a:pt x="798" y="1866"/>
                </a:lnTo>
                <a:lnTo>
                  <a:pt x="779" y="1855"/>
                </a:lnTo>
                <a:lnTo>
                  <a:pt x="618" y="1726"/>
                </a:lnTo>
                <a:lnTo>
                  <a:pt x="605" y="1712"/>
                </a:lnTo>
                <a:lnTo>
                  <a:pt x="596" y="1692"/>
                </a:lnTo>
                <a:lnTo>
                  <a:pt x="595" y="1673"/>
                </a:lnTo>
                <a:lnTo>
                  <a:pt x="598" y="1654"/>
                </a:lnTo>
                <a:lnTo>
                  <a:pt x="608" y="1636"/>
                </a:lnTo>
                <a:lnTo>
                  <a:pt x="623" y="1623"/>
                </a:lnTo>
                <a:lnTo>
                  <a:pt x="642" y="1614"/>
                </a:lnTo>
                <a:lnTo>
                  <a:pt x="661" y="1612"/>
                </a:lnTo>
                <a:lnTo>
                  <a:pt x="681" y="1615"/>
                </a:lnTo>
                <a:lnTo>
                  <a:pt x="698" y="1626"/>
                </a:lnTo>
                <a:lnTo>
                  <a:pt x="811" y="1716"/>
                </a:lnTo>
                <a:lnTo>
                  <a:pt x="1029" y="1473"/>
                </a:lnTo>
                <a:lnTo>
                  <a:pt x="1044" y="1460"/>
                </a:lnTo>
                <a:lnTo>
                  <a:pt x="1063" y="1452"/>
                </a:lnTo>
                <a:lnTo>
                  <a:pt x="1083" y="1451"/>
                </a:lnTo>
                <a:close/>
                <a:moveTo>
                  <a:pt x="210" y="489"/>
                </a:moveTo>
                <a:lnTo>
                  <a:pt x="777" y="489"/>
                </a:lnTo>
                <a:lnTo>
                  <a:pt x="771" y="525"/>
                </a:lnTo>
                <a:lnTo>
                  <a:pt x="770" y="562"/>
                </a:lnTo>
                <a:lnTo>
                  <a:pt x="774" y="618"/>
                </a:lnTo>
                <a:lnTo>
                  <a:pt x="787" y="671"/>
                </a:lnTo>
                <a:lnTo>
                  <a:pt x="808" y="720"/>
                </a:lnTo>
                <a:lnTo>
                  <a:pt x="836" y="766"/>
                </a:lnTo>
                <a:lnTo>
                  <a:pt x="871" y="806"/>
                </a:lnTo>
                <a:lnTo>
                  <a:pt x="912" y="842"/>
                </a:lnTo>
                <a:lnTo>
                  <a:pt x="958" y="870"/>
                </a:lnTo>
                <a:lnTo>
                  <a:pt x="1007" y="891"/>
                </a:lnTo>
                <a:lnTo>
                  <a:pt x="1060" y="904"/>
                </a:lnTo>
                <a:lnTo>
                  <a:pt x="1117" y="908"/>
                </a:lnTo>
                <a:lnTo>
                  <a:pt x="2031" y="908"/>
                </a:lnTo>
                <a:lnTo>
                  <a:pt x="2087" y="904"/>
                </a:lnTo>
                <a:lnTo>
                  <a:pt x="2141" y="891"/>
                </a:lnTo>
                <a:lnTo>
                  <a:pt x="2190" y="870"/>
                </a:lnTo>
                <a:lnTo>
                  <a:pt x="2236" y="840"/>
                </a:lnTo>
                <a:lnTo>
                  <a:pt x="2276" y="806"/>
                </a:lnTo>
                <a:lnTo>
                  <a:pt x="2311" y="765"/>
                </a:lnTo>
                <a:lnTo>
                  <a:pt x="2340" y="719"/>
                </a:lnTo>
                <a:lnTo>
                  <a:pt x="2360" y="668"/>
                </a:lnTo>
                <a:lnTo>
                  <a:pt x="2374" y="613"/>
                </a:lnTo>
                <a:lnTo>
                  <a:pt x="2378" y="557"/>
                </a:lnTo>
                <a:lnTo>
                  <a:pt x="2377" y="523"/>
                </a:lnTo>
                <a:lnTo>
                  <a:pt x="2371" y="489"/>
                </a:lnTo>
                <a:lnTo>
                  <a:pt x="2798" y="489"/>
                </a:lnTo>
                <a:lnTo>
                  <a:pt x="2857" y="492"/>
                </a:lnTo>
                <a:lnTo>
                  <a:pt x="2911" y="501"/>
                </a:lnTo>
                <a:lnTo>
                  <a:pt x="2958" y="516"/>
                </a:lnTo>
                <a:lnTo>
                  <a:pt x="3003" y="533"/>
                </a:lnTo>
                <a:lnTo>
                  <a:pt x="3040" y="557"/>
                </a:lnTo>
                <a:lnTo>
                  <a:pt x="3073" y="585"/>
                </a:lnTo>
                <a:lnTo>
                  <a:pt x="3099" y="616"/>
                </a:lnTo>
                <a:lnTo>
                  <a:pt x="3120" y="651"/>
                </a:lnTo>
                <a:lnTo>
                  <a:pt x="3135" y="688"/>
                </a:lnTo>
                <a:lnTo>
                  <a:pt x="3145" y="728"/>
                </a:lnTo>
                <a:lnTo>
                  <a:pt x="3148" y="769"/>
                </a:lnTo>
                <a:lnTo>
                  <a:pt x="3148" y="2867"/>
                </a:lnTo>
                <a:lnTo>
                  <a:pt x="3113" y="2866"/>
                </a:lnTo>
                <a:lnTo>
                  <a:pt x="3078" y="2864"/>
                </a:lnTo>
                <a:lnTo>
                  <a:pt x="2982" y="2869"/>
                </a:lnTo>
                <a:lnTo>
                  <a:pt x="2889" y="2881"/>
                </a:lnTo>
                <a:lnTo>
                  <a:pt x="2798" y="2901"/>
                </a:lnTo>
                <a:lnTo>
                  <a:pt x="2798" y="1258"/>
                </a:lnTo>
                <a:lnTo>
                  <a:pt x="350" y="1258"/>
                </a:lnTo>
                <a:lnTo>
                  <a:pt x="350" y="4051"/>
                </a:lnTo>
                <a:lnTo>
                  <a:pt x="1963" y="4051"/>
                </a:lnTo>
                <a:lnTo>
                  <a:pt x="1972" y="4143"/>
                </a:lnTo>
                <a:lnTo>
                  <a:pt x="1988" y="4232"/>
                </a:lnTo>
                <a:lnTo>
                  <a:pt x="2012" y="4318"/>
                </a:lnTo>
                <a:lnTo>
                  <a:pt x="2041" y="4401"/>
                </a:lnTo>
                <a:lnTo>
                  <a:pt x="280" y="4401"/>
                </a:lnTo>
                <a:lnTo>
                  <a:pt x="230" y="4397"/>
                </a:lnTo>
                <a:lnTo>
                  <a:pt x="182" y="4383"/>
                </a:lnTo>
                <a:lnTo>
                  <a:pt x="139" y="4362"/>
                </a:lnTo>
                <a:lnTo>
                  <a:pt x="99" y="4336"/>
                </a:lnTo>
                <a:lnTo>
                  <a:pt x="66" y="4302"/>
                </a:lnTo>
                <a:lnTo>
                  <a:pt x="38" y="4263"/>
                </a:lnTo>
                <a:lnTo>
                  <a:pt x="17" y="4219"/>
                </a:lnTo>
                <a:lnTo>
                  <a:pt x="4" y="4171"/>
                </a:lnTo>
                <a:lnTo>
                  <a:pt x="0" y="4121"/>
                </a:lnTo>
                <a:lnTo>
                  <a:pt x="0" y="769"/>
                </a:lnTo>
                <a:lnTo>
                  <a:pt x="4" y="723"/>
                </a:lnTo>
                <a:lnTo>
                  <a:pt x="13" y="680"/>
                </a:lnTo>
                <a:lnTo>
                  <a:pt x="29" y="640"/>
                </a:lnTo>
                <a:lnTo>
                  <a:pt x="50" y="603"/>
                </a:lnTo>
                <a:lnTo>
                  <a:pt x="74" y="571"/>
                </a:lnTo>
                <a:lnTo>
                  <a:pt x="99" y="542"/>
                </a:lnTo>
                <a:lnTo>
                  <a:pt x="127" y="520"/>
                </a:lnTo>
                <a:lnTo>
                  <a:pt x="155" y="504"/>
                </a:lnTo>
                <a:lnTo>
                  <a:pt x="184" y="492"/>
                </a:lnTo>
                <a:lnTo>
                  <a:pt x="210" y="489"/>
                </a:lnTo>
                <a:close/>
                <a:moveTo>
                  <a:pt x="1574" y="139"/>
                </a:moveTo>
                <a:lnTo>
                  <a:pt x="1546" y="144"/>
                </a:lnTo>
                <a:lnTo>
                  <a:pt x="1520" y="154"/>
                </a:lnTo>
                <a:lnTo>
                  <a:pt x="1500" y="170"/>
                </a:lnTo>
                <a:lnTo>
                  <a:pt x="1483" y="191"/>
                </a:lnTo>
                <a:lnTo>
                  <a:pt x="1473" y="216"/>
                </a:lnTo>
                <a:lnTo>
                  <a:pt x="1469" y="245"/>
                </a:lnTo>
                <a:lnTo>
                  <a:pt x="1473" y="273"/>
                </a:lnTo>
                <a:lnTo>
                  <a:pt x="1483" y="298"/>
                </a:lnTo>
                <a:lnTo>
                  <a:pt x="1500" y="319"/>
                </a:lnTo>
                <a:lnTo>
                  <a:pt x="1520" y="335"/>
                </a:lnTo>
                <a:lnTo>
                  <a:pt x="1546" y="345"/>
                </a:lnTo>
                <a:lnTo>
                  <a:pt x="1574" y="350"/>
                </a:lnTo>
                <a:lnTo>
                  <a:pt x="1602" y="345"/>
                </a:lnTo>
                <a:lnTo>
                  <a:pt x="1627" y="335"/>
                </a:lnTo>
                <a:lnTo>
                  <a:pt x="1648" y="319"/>
                </a:lnTo>
                <a:lnTo>
                  <a:pt x="1664" y="298"/>
                </a:lnTo>
                <a:lnTo>
                  <a:pt x="1675" y="273"/>
                </a:lnTo>
                <a:lnTo>
                  <a:pt x="1679" y="245"/>
                </a:lnTo>
                <a:lnTo>
                  <a:pt x="1675" y="216"/>
                </a:lnTo>
                <a:lnTo>
                  <a:pt x="1664" y="191"/>
                </a:lnTo>
                <a:lnTo>
                  <a:pt x="1648" y="170"/>
                </a:lnTo>
                <a:lnTo>
                  <a:pt x="1627" y="154"/>
                </a:lnTo>
                <a:lnTo>
                  <a:pt x="1602" y="144"/>
                </a:lnTo>
                <a:lnTo>
                  <a:pt x="1574" y="139"/>
                </a:lnTo>
                <a:close/>
                <a:moveTo>
                  <a:pt x="1571" y="0"/>
                </a:moveTo>
                <a:lnTo>
                  <a:pt x="1577" y="0"/>
                </a:lnTo>
                <a:lnTo>
                  <a:pt x="1620" y="4"/>
                </a:lnTo>
                <a:lnTo>
                  <a:pt x="1661" y="15"/>
                </a:lnTo>
                <a:lnTo>
                  <a:pt x="1699" y="33"/>
                </a:lnTo>
                <a:lnTo>
                  <a:pt x="1733" y="56"/>
                </a:lnTo>
                <a:lnTo>
                  <a:pt x="1762" y="86"/>
                </a:lnTo>
                <a:lnTo>
                  <a:pt x="1786" y="120"/>
                </a:lnTo>
                <a:lnTo>
                  <a:pt x="1804" y="157"/>
                </a:lnTo>
                <a:lnTo>
                  <a:pt x="1814" y="199"/>
                </a:lnTo>
                <a:lnTo>
                  <a:pt x="1819" y="242"/>
                </a:lnTo>
                <a:lnTo>
                  <a:pt x="1819" y="245"/>
                </a:lnTo>
                <a:lnTo>
                  <a:pt x="1822" y="273"/>
                </a:lnTo>
                <a:lnTo>
                  <a:pt x="1834" y="298"/>
                </a:lnTo>
                <a:lnTo>
                  <a:pt x="1850" y="319"/>
                </a:lnTo>
                <a:lnTo>
                  <a:pt x="1871" y="335"/>
                </a:lnTo>
                <a:lnTo>
                  <a:pt x="1894" y="345"/>
                </a:lnTo>
                <a:lnTo>
                  <a:pt x="1923" y="350"/>
                </a:lnTo>
                <a:lnTo>
                  <a:pt x="2031" y="350"/>
                </a:lnTo>
                <a:lnTo>
                  <a:pt x="2072" y="354"/>
                </a:lnTo>
                <a:lnTo>
                  <a:pt x="2111" y="366"/>
                </a:lnTo>
                <a:lnTo>
                  <a:pt x="2147" y="385"/>
                </a:lnTo>
                <a:lnTo>
                  <a:pt x="2178" y="410"/>
                </a:lnTo>
                <a:lnTo>
                  <a:pt x="2203" y="440"/>
                </a:lnTo>
                <a:lnTo>
                  <a:pt x="2222" y="476"/>
                </a:lnTo>
                <a:lnTo>
                  <a:pt x="2234" y="516"/>
                </a:lnTo>
                <a:lnTo>
                  <a:pt x="2239" y="557"/>
                </a:lnTo>
                <a:lnTo>
                  <a:pt x="2239" y="562"/>
                </a:lnTo>
                <a:lnTo>
                  <a:pt x="2234" y="603"/>
                </a:lnTo>
                <a:lnTo>
                  <a:pt x="2222" y="642"/>
                </a:lnTo>
                <a:lnTo>
                  <a:pt x="2203" y="677"/>
                </a:lnTo>
                <a:lnTo>
                  <a:pt x="2178" y="708"/>
                </a:lnTo>
                <a:lnTo>
                  <a:pt x="2147" y="734"/>
                </a:lnTo>
                <a:lnTo>
                  <a:pt x="2111" y="753"/>
                </a:lnTo>
                <a:lnTo>
                  <a:pt x="2072" y="765"/>
                </a:lnTo>
                <a:lnTo>
                  <a:pt x="2031" y="769"/>
                </a:lnTo>
                <a:lnTo>
                  <a:pt x="1117" y="769"/>
                </a:lnTo>
                <a:lnTo>
                  <a:pt x="1075" y="765"/>
                </a:lnTo>
                <a:lnTo>
                  <a:pt x="1037" y="753"/>
                </a:lnTo>
                <a:lnTo>
                  <a:pt x="1001" y="734"/>
                </a:lnTo>
                <a:lnTo>
                  <a:pt x="970" y="708"/>
                </a:lnTo>
                <a:lnTo>
                  <a:pt x="945" y="677"/>
                </a:lnTo>
                <a:lnTo>
                  <a:pt x="925" y="642"/>
                </a:lnTo>
                <a:lnTo>
                  <a:pt x="914" y="603"/>
                </a:lnTo>
                <a:lnTo>
                  <a:pt x="909" y="562"/>
                </a:lnTo>
                <a:lnTo>
                  <a:pt x="909" y="557"/>
                </a:lnTo>
                <a:lnTo>
                  <a:pt x="914" y="516"/>
                </a:lnTo>
                <a:lnTo>
                  <a:pt x="925" y="476"/>
                </a:lnTo>
                <a:lnTo>
                  <a:pt x="945" y="440"/>
                </a:lnTo>
                <a:lnTo>
                  <a:pt x="970" y="410"/>
                </a:lnTo>
                <a:lnTo>
                  <a:pt x="1001" y="385"/>
                </a:lnTo>
                <a:lnTo>
                  <a:pt x="1037" y="366"/>
                </a:lnTo>
                <a:lnTo>
                  <a:pt x="1075" y="354"/>
                </a:lnTo>
                <a:lnTo>
                  <a:pt x="1117" y="350"/>
                </a:lnTo>
                <a:lnTo>
                  <a:pt x="1225" y="350"/>
                </a:lnTo>
                <a:lnTo>
                  <a:pt x="1252" y="345"/>
                </a:lnTo>
                <a:lnTo>
                  <a:pt x="1277" y="335"/>
                </a:lnTo>
                <a:lnTo>
                  <a:pt x="1298" y="319"/>
                </a:lnTo>
                <a:lnTo>
                  <a:pt x="1314" y="298"/>
                </a:lnTo>
                <a:lnTo>
                  <a:pt x="1325" y="273"/>
                </a:lnTo>
                <a:lnTo>
                  <a:pt x="1329" y="245"/>
                </a:lnTo>
                <a:lnTo>
                  <a:pt x="1329" y="242"/>
                </a:lnTo>
                <a:lnTo>
                  <a:pt x="1333" y="199"/>
                </a:lnTo>
                <a:lnTo>
                  <a:pt x="1344" y="157"/>
                </a:lnTo>
                <a:lnTo>
                  <a:pt x="1362" y="120"/>
                </a:lnTo>
                <a:lnTo>
                  <a:pt x="1385" y="86"/>
                </a:lnTo>
                <a:lnTo>
                  <a:pt x="1415" y="56"/>
                </a:lnTo>
                <a:lnTo>
                  <a:pt x="1449" y="33"/>
                </a:lnTo>
                <a:lnTo>
                  <a:pt x="1486" y="15"/>
                </a:lnTo>
                <a:lnTo>
                  <a:pt x="1528" y="4"/>
                </a:lnTo>
                <a:lnTo>
                  <a:pt x="15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cxnSp>
        <p:nvCxnSpPr>
          <p:cNvPr id="89" name="Straight Connector 88"/>
          <p:cNvCxnSpPr/>
          <p:nvPr/>
        </p:nvCxnSpPr>
        <p:spPr>
          <a:xfrm flipV="1">
            <a:off x="10050825" y="8014206"/>
            <a:ext cx="0" cy="1024877"/>
          </a:xfrm>
          <a:prstGeom prst="line">
            <a:avLst/>
          </a:prstGeom>
          <a:ln w="31750">
            <a:solidFill>
              <a:schemeClr val="accent4"/>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8379601" y="8454140"/>
            <a:ext cx="0" cy="584943"/>
          </a:xfrm>
          <a:prstGeom prst="line">
            <a:avLst/>
          </a:prstGeom>
          <a:ln w="31750">
            <a:solidFill>
              <a:schemeClr val="accent3"/>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15563845" y="7191592"/>
            <a:ext cx="0" cy="1262548"/>
          </a:xfrm>
          <a:prstGeom prst="line">
            <a:avLst/>
          </a:prstGeom>
          <a:ln w="31750">
            <a:solidFill>
              <a:schemeClr val="accent3"/>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8379601" y="8454140"/>
            <a:ext cx="7184249" cy="0"/>
          </a:xfrm>
          <a:prstGeom prst="line">
            <a:avLst/>
          </a:prstGeom>
          <a:ln w="31750">
            <a:solidFill>
              <a:schemeClr val="accent3"/>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2906464" y="7191592"/>
            <a:ext cx="0" cy="822614"/>
          </a:xfrm>
          <a:prstGeom prst="line">
            <a:avLst/>
          </a:prstGeom>
          <a:ln w="31750">
            <a:solidFill>
              <a:schemeClr val="accent4"/>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H="1">
            <a:off x="2895600" y="8014206"/>
            <a:ext cx="7155224" cy="0"/>
          </a:xfrm>
          <a:prstGeom prst="line">
            <a:avLst/>
          </a:prstGeom>
          <a:ln w="31750">
            <a:solidFill>
              <a:schemeClr val="accent4"/>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9388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sp>
        <p:nvSpPr>
          <p:cNvPr id="111" name="Rectangle 110"/>
          <p:cNvSpPr/>
          <p:nvPr/>
        </p:nvSpPr>
        <p:spPr>
          <a:xfrm>
            <a:off x="0" y="0"/>
            <a:ext cx="18288000" cy="10287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4400" dirty="0" smtClean="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44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4400" dirty="0" smtClean="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44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4400" dirty="0" smtClean="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44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4400" dirty="0" smtClean="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44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4400" dirty="0" smtClean="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44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4400" dirty="0" smtClean="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44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r>
              <a:rPr lang="en-GB" sz="4400" dirty="0" smtClean="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Put an Image here</a:t>
            </a:r>
          </a:p>
        </p:txBody>
      </p:sp>
      <p:sp>
        <p:nvSpPr>
          <p:cNvPr id="116" name="Oval 115"/>
          <p:cNvSpPr/>
          <p:nvPr/>
        </p:nvSpPr>
        <p:spPr>
          <a:xfrm>
            <a:off x="8575250" y="3984200"/>
            <a:ext cx="1175599" cy="1175599"/>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p:cNvCxnSpPr/>
          <p:nvPr/>
        </p:nvCxnSpPr>
        <p:spPr>
          <a:xfrm>
            <a:off x="10058400" y="4571999"/>
            <a:ext cx="1440000" cy="0"/>
          </a:xfrm>
          <a:prstGeom prst="line">
            <a:avLst/>
          </a:prstGeom>
          <a:ln w="31750">
            <a:solidFill>
              <a:schemeClr val="bg1"/>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6800850" y="4571999"/>
            <a:ext cx="1440000" cy="0"/>
          </a:xfrm>
          <a:prstGeom prst="line">
            <a:avLst/>
          </a:prstGeom>
          <a:ln w="31750">
            <a:solidFill>
              <a:schemeClr val="bg1"/>
            </a:solidFill>
            <a:prstDash val="sysDash"/>
            <a:tailEnd type="oval"/>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8976905" y="4317235"/>
            <a:ext cx="372288" cy="471431"/>
            <a:chOff x="12195175" y="674688"/>
            <a:chExt cx="1168400" cy="1479550"/>
          </a:xfrm>
          <a:solidFill>
            <a:schemeClr val="accent3"/>
          </a:solidFill>
        </p:grpSpPr>
        <p:sp>
          <p:nvSpPr>
            <p:cNvPr id="15" name="Freeform 31"/>
            <p:cNvSpPr>
              <a:spLocks/>
            </p:cNvSpPr>
            <p:nvPr/>
          </p:nvSpPr>
          <p:spPr bwMode="auto">
            <a:xfrm>
              <a:off x="12195175" y="674688"/>
              <a:ext cx="531813" cy="1479550"/>
            </a:xfrm>
            <a:custGeom>
              <a:avLst/>
              <a:gdLst>
                <a:gd name="T0" fmla="*/ 160 w 1338"/>
                <a:gd name="T1" fmla="*/ 2 h 3729"/>
                <a:gd name="T2" fmla="*/ 227 w 1338"/>
                <a:gd name="T3" fmla="*/ 39 h 3729"/>
                <a:gd name="T4" fmla="*/ 265 w 1338"/>
                <a:gd name="T5" fmla="*/ 106 h 3729"/>
                <a:gd name="T6" fmla="*/ 270 w 1338"/>
                <a:gd name="T7" fmla="*/ 1024 h 3729"/>
                <a:gd name="T8" fmla="*/ 308 w 1338"/>
                <a:gd name="T9" fmla="*/ 1093 h 3729"/>
                <a:gd name="T10" fmla="*/ 375 w 1338"/>
                <a:gd name="T11" fmla="*/ 1129 h 3729"/>
                <a:gd name="T12" fmla="*/ 452 w 1338"/>
                <a:gd name="T13" fmla="*/ 1122 h 3729"/>
                <a:gd name="T14" fmla="*/ 513 w 1338"/>
                <a:gd name="T15" fmla="*/ 1071 h 3729"/>
                <a:gd name="T16" fmla="*/ 535 w 1338"/>
                <a:gd name="T17" fmla="*/ 999 h 3729"/>
                <a:gd name="T18" fmla="*/ 545 w 1338"/>
                <a:gd name="T19" fmla="*/ 82 h 3729"/>
                <a:gd name="T20" fmla="*/ 596 w 1338"/>
                <a:gd name="T21" fmla="*/ 22 h 3729"/>
                <a:gd name="T22" fmla="*/ 669 w 1338"/>
                <a:gd name="T23" fmla="*/ 0 h 3729"/>
                <a:gd name="T24" fmla="*/ 720 w 1338"/>
                <a:gd name="T25" fmla="*/ 9 h 3729"/>
                <a:gd name="T26" fmla="*/ 780 w 1338"/>
                <a:gd name="T27" fmla="*/ 59 h 3729"/>
                <a:gd name="T28" fmla="*/ 803 w 1338"/>
                <a:gd name="T29" fmla="*/ 132 h 3729"/>
                <a:gd name="T30" fmla="*/ 813 w 1338"/>
                <a:gd name="T31" fmla="*/ 1049 h 3729"/>
                <a:gd name="T32" fmla="*/ 863 w 1338"/>
                <a:gd name="T33" fmla="*/ 1110 h 3729"/>
                <a:gd name="T34" fmla="*/ 937 w 1338"/>
                <a:gd name="T35" fmla="*/ 1131 h 3729"/>
                <a:gd name="T36" fmla="*/ 1010 w 1338"/>
                <a:gd name="T37" fmla="*/ 1110 h 3729"/>
                <a:gd name="T38" fmla="*/ 1061 w 1338"/>
                <a:gd name="T39" fmla="*/ 1049 h 3729"/>
                <a:gd name="T40" fmla="*/ 1071 w 1338"/>
                <a:gd name="T41" fmla="*/ 132 h 3729"/>
                <a:gd name="T42" fmla="*/ 1093 w 1338"/>
                <a:gd name="T43" fmla="*/ 59 h 3729"/>
                <a:gd name="T44" fmla="*/ 1153 w 1338"/>
                <a:gd name="T45" fmla="*/ 9 h 3729"/>
                <a:gd name="T46" fmla="*/ 1205 w 1338"/>
                <a:gd name="T47" fmla="*/ 0 h 3729"/>
                <a:gd name="T48" fmla="*/ 1277 w 1338"/>
                <a:gd name="T49" fmla="*/ 22 h 3729"/>
                <a:gd name="T50" fmla="*/ 1328 w 1338"/>
                <a:gd name="T51" fmla="*/ 82 h 3729"/>
                <a:gd name="T52" fmla="*/ 1338 w 1338"/>
                <a:gd name="T53" fmla="*/ 1465 h 3729"/>
                <a:gd name="T54" fmla="*/ 1312 w 1338"/>
                <a:gd name="T55" fmla="*/ 1609 h 3729"/>
                <a:gd name="T56" fmla="*/ 1233 w 1338"/>
                <a:gd name="T57" fmla="*/ 1734 h 3729"/>
                <a:gd name="T58" fmla="*/ 1117 w 1338"/>
                <a:gd name="T59" fmla="*/ 1822 h 3729"/>
                <a:gd name="T60" fmla="*/ 1067 w 1338"/>
                <a:gd name="T61" fmla="*/ 3505 h 3729"/>
                <a:gd name="T62" fmla="*/ 1020 w 1338"/>
                <a:gd name="T63" fmla="*/ 3617 h 3729"/>
                <a:gd name="T64" fmla="*/ 923 w 1338"/>
                <a:gd name="T65" fmla="*/ 3700 h 3729"/>
                <a:gd name="T66" fmla="*/ 802 w 1338"/>
                <a:gd name="T67" fmla="*/ 3729 h 3729"/>
                <a:gd name="T68" fmla="*/ 452 w 1338"/>
                <a:gd name="T69" fmla="*/ 3716 h 3729"/>
                <a:gd name="T70" fmla="*/ 347 w 1338"/>
                <a:gd name="T71" fmla="*/ 3650 h 3729"/>
                <a:gd name="T72" fmla="*/ 280 w 1338"/>
                <a:gd name="T73" fmla="*/ 3544 h 3729"/>
                <a:gd name="T74" fmla="*/ 267 w 1338"/>
                <a:gd name="T75" fmla="*/ 1842 h 3729"/>
                <a:gd name="T76" fmla="*/ 140 w 1338"/>
                <a:gd name="T77" fmla="*/ 1769 h 3729"/>
                <a:gd name="T78" fmla="*/ 47 w 1338"/>
                <a:gd name="T79" fmla="*/ 1653 h 3729"/>
                <a:gd name="T80" fmla="*/ 2 w 1338"/>
                <a:gd name="T81" fmla="*/ 1515 h 3729"/>
                <a:gd name="T82" fmla="*/ 2 w 1338"/>
                <a:gd name="T83" fmla="*/ 106 h 3729"/>
                <a:gd name="T84" fmla="*/ 39 w 1338"/>
                <a:gd name="T85" fmla="*/ 39 h 3729"/>
                <a:gd name="T86" fmla="*/ 107 w 1338"/>
                <a:gd name="T87" fmla="*/ 2 h 3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38" h="3729">
                  <a:moveTo>
                    <a:pt x="133" y="0"/>
                  </a:moveTo>
                  <a:lnTo>
                    <a:pt x="133" y="0"/>
                  </a:lnTo>
                  <a:lnTo>
                    <a:pt x="160" y="2"/>
                  </a:lnTo>
                  <a:lnTo>
                    <a:pt x="184" y="9"/>
                  </a:lnTo>
                  <a:lnTo>
                    <a:pt x="207" y="22"/>
                  </a:lnTo>
                  <a:lnTo>
                    <a:pt x="227" y="39"/>
                  </a:lnTo>
                  <a:lnTo>
                    <a:pt x="244" y="59"/>
                  </a:lnTo>
                  <a:lnTo>
                    <a:pt x="257" y="82"/>
                  </a:lnTo>
                  <a:lnTo>
                    <a:pt x="265" y="106"/>
                  </a:lnTo>
                  <a:lnTo>
                    <a:pt x="267" y="132"/>
                  </a:lnTo>
                  <a:lnTo>
                    <a:pt x="267" y="999"/>
                  </a:lnTo>
                  <a:lnTo>
                    <a:pt x="270" y="1024"/>
                  </a:lnTo>
                  <a:lnTo>
                    <a:pt x="278" y="1049"/>
                  </a:lnTo>
                  <a:lnTo>
                    <a:pt x="289" y="1071"/>
                  </a:lnTo>
                  <a:lnTo>
                    <a:pt x="308" y="1093"/>
                  </a:lnTo>
                  <a:lnTo>
                    <a:pt x="328" y="1110"/>
                  </a:lnTo>
                  <a:lnTo>
                    <a:pt x="350" y="1122"/>
                  </a:lnTo>
                  <a:lnTo>
                    <a:pt x="375" y="1129"/>
                  </a:lnTo>
                  <a:lnTo>
                    <a:pt x="402" y="1131"/>
                  </a:lnTo>
                  <a:lnTo>
                    <a:pt x="427" y="1129"/>
                  </a:lnTo>
                  <a:lnTo>
                    <a:pt x="452" y="1122"/>
                  </a:lnTo>
                  <a:lnTo>
                    <a:pt x="474" y="1110"/>
                  </a:lnTo>
                  <a:lnTo>
                    <a:pt x="496" y="1093"/>
                  </a:lnTo>
                  <a:lnTo>
                    <a:pt x="513" y="1071"/>
                  </a:lnTo>
                  <a:lnTo>
                    <a:pt x="526" y="1049"/>
                  </a:lnTo>
                  <a:lnTo>
                    <a:pt x="533" y="1024"/>
                  </a:lnTo>
                  <a:lnTo>
                    <a:pt x="535" y="999"/>
                  </a:lnTo>
                  <a:lnTo>
                    <a:pt x="535" y="132"/>
                  </a:lnTo>
                  <a:lnTo>
                    <a:pt x="537" y="106"/>
                  </a:lnTo>
                  <a:lnTo>
                    <a:pt x="545" y="82"/>
                  </a:lnTo>
                  <a:lnTo>
                    <a:pt x="558" y="59"/>
                  </a:lnTo>
                  <a:lnTo>
                    <a:pt x="575" y="39"/>
                  </a:lnTo>
                  <a:lnTo>
                    <a:pt x="596" y="22"/>
                  </a:lnTo>
                  <a:lnTo>
                    <a:pt x="619" y="9"/>
                  </a:lnTo>
                  <a:lnTo>
                    <a:pt x="643" y="2"/>
                  </a:lnTo>
                  <a:lnTo>
                    <a:pt x="669" y="0"/>
                  </a:lnTo>
                  <a:lnTo>
                    <a:pt x="669" y="0"/>
                  </a:lnTo>
                  <a:lnTo>
                    <a:pt x="696" y="2"/>
                  </a:lnTo>
                  <a:lnTo>
                    <a:pt x="720" y="9"/>
                  </a:lnTo>
                  <a:lnTo>
                    <a:pt x="743" y="22"/>
                  </a:lnTo>
                  <a:lnTo>
                    <a:pt x="763" y="39"/>
                  </a:lnTo>
                  <a:lnTo>
                    <a:pt x="780" y="59"/>
                  </a:lnTo>
                  <a:lnTo>
                    <a:pt x="793" y="82"/>
                  </a:lnTo>
                  <a:lnTo>
                    <a:pt x="800" y="106"/>
                  </a:lnTo>
                  <a:lnTo>
                    <a:pt x="803" y="132"/>
                  </a:lnTo>
                  <a:lnTo>
                    <a:pt x="803" y="999"/>
                  </a:lnTo>
                  <a:lnTo>
                    <a:pt x="806" y="1024"/>
                  </a:lnTo>
                  <a:lnTo>
                    <a:pt x="813" y="1049"/>
                  </a:lnTo>
                  <a:lnTo>
                    <a:pt x="825" y="1071"/>
                  </a:lnTo>
                  <a:lnTo>
                    <a:pt x="842" y="1093"/>
                  </a:lnTo>
                  <a:lnTo>
                    <a:pt x="863" y="1110"/>
                  </a:lnTo>
                  <a:lnTo>
                    <a:pt x="886" y="1122"/>
                  </a:lnTo>
                  <a:lnTo>
                    <a:pt x="910" y="1129"/>
                  </a:lnTo>
                  <a:lnTo>
                    <a:pt x="937" y="1131"/>
                  </a:lnTo>
                  <a:lnTo>
                    <a:pt x="963" y="1129"/>
                  </a:lnTo>
                  <a:lnTo>
                    <a:pt x="987" y="1122"/>
                  </a:lnTo>
                  <a:lnTo>
                    <a:pt x="1010" y="1110"/>
                  </a:lnTo>
                  <a:lnTo>
                    <a:pt x="1031" y="1093"/>
                  </a:lnTo>
                  <a:lnTo>
                    <a:pt x="1048" y="1071"/>
                  </a:lnTo>
                  <a:lnTo>
                    <a:pt x="1061" y="1049"/>
                  </a:lnTo>
                  <a:lnTo>
                    <a:pt x="1069" y="1024"/>
                  </a:lnTo>
                  <a:lnTo>
                    <a:pt x="1071" y="999"/>
                  </a:lnTo>
                  <a:lnTo>
                    <a:pt x="1071" y="132"/>
                  </a:lnTo>
                  <a:lnTo>
                    <a:pt x="1073" y="106"/>
                  </a:lnTo>
                  <a:lnTo>
                    <a:pt x="1081" y="82"/>
                  </a:lnTo>
                  <a:lnTo>
                    <a:pt x="1093" y="59"/>
                  </a:lnTo>
                  <a:lnTo>
                    <a:pt x="1111" y="39"/>
                  </a:lnTo>
                  <a:lnTo>
                    <a:pt x="1132" y="22"/>
                  </a:lnTo>
                  <a:lnTo>
                    <a:pt x="1153" y="9"/>
                  </a:lnTo>
                  <a:lnTo>
                    <a:pt x="1179" y="2"/>
                  </a:lnTo>
                  <a:lnTo>
                    <a:pt x="1205" y="0"/>
                  </a:lnTo>
                  <a:lnTo>
                    <a:pt x="1205" y="0"/>
                  </a:lnTo>
                  <a:lnTo>
                    <a:pt x="1230" y="2"/>
                  </a:lnTo>
                  <a:lnTo>
                    <a:pt x="1256" y="9"/>
                  </a:lnTo>
                  <a:lnTo>
                    <a:pt x="1277" y="22"/>
                  </a:lnTo>
                  <a:lnTo>
                    <a:pt x="1299" y="39"/>
                  </a:lnTo>
                  <a:lnTo>
                    <a:pt x="1316" y="59"/>
                  </a:lnTo>
                  <a:lnTo>
                    <a:pt x="1328" y="82"/>
                  </a:lnTo>
                  <a:lnTo>
                    <a:pt x="1336" y="106"/>
                  </a:lnTo>
                  <a:lnTo>
                    <a:pt x="1338" y="132"/>
                  </a:lnTo>
                  <a:lnTo>
                    <a:pt x="1338" y="1465"/>
                  </a:lnTo>
                  <a:lnTo>
                    <a:pt x="1336" y="1515"/>
                  </a:lnTo>
                  <a:lnTo>
                    <a:pt x="1327" y="1563"/>
                  </a:lnTo>
                  <a:lnTo>
                    <a:pt x="1312" y="1609"/>
                  </a:lnTo>
                  <a:lnTo>
                    <a:pt x="1291" y="1653"/>
                  </a:lnTo>
                  <a:lnTo>
                    <a:pt x="1264" y="1695"/>
                  </a:lnTo>
                  <a:lnTo>
                    <a:pt x="1233" y="1734"/>
                  </a:lnTo>
                  <a:lnTo>
                    <a:pt x="1197" y="1769"/>
                  </a:lnTo>
                  <a:lnTo>
                    <a:pt x="1159" y="1798"/>
                  </a:lnTo>
                  <a:lnTo>
                    <a:pt x="1117" y="1822"/>
                  </a:lnTo>
                  <a:lnTo>
                    <a:pt x="1071" y="1842"/>
                  </a:lnTo>
                  <a:lnTo>
                    <a:pt x="1071" y="3463"/>
                  </a:lnTo>
                  <a:lnTo>
                    <a:pt x="1067" y="3505"/>
                  </a:lnTo>
                  <a:lnTo>
                    <a:pt x="1058" y="3544"/>
                  </a:lnTo>
                  <a:lnTo>
                    <a:pt x="1042" y="3582"/>
                  </a:lnTo>
                  <a:lnTo>
                    <a:pt x="1020" y="3617"/>
                  </a:lnTo>
                  <a:lnTo>
                    <a:pt x="992" y="3650"/>
                  </a:lnTo>
                  <a:lnTo>
                    <a:pt x="958" y="3679"/>
                  </a:lnTo>
                  <a:lnTo>
                    <a:pt x="923" y="3700"/>
                  </a:lnTo>
                  <a:lnTo>
                    <a:pt x="885" y="3716"/>
                  </a:lnTo>
                  <a:lnTo>
                    <a:pt x="845" y="3726"/>
                  </a:lnTo>
                  <a:lnTo>
                    <a:pt x="802" y="3729"/>
                  </a:lnTo>
                  <a:lnTo>
                    <a:pt x="535" y="3729"/>
                  </a:lnTo>
                  <a:lnTo>
                    <a:pt x="492" y="3726"/>
                  </a:lnTo>
                  <a:lnTo>
                    <a:pt x="452" y="3716"/>
                  </a:lnTo>
                  <a:lnTo>
                    <a:pt x="415" y="3700"/>
                  </a:lnTo>
                  <a:lnTo>
                    <a:pt x="380" y="3679"/>
                  </a:lnTo>
                  <a:lnTo>
                    <a:pt x="347" y="3650"/>
                  </a:lnTo>
                  <a:lnTo>
                    <a:pt x="318" y="3617"/>
                  </a:lnTo>
                  <a:lnTo>
                    <a:pt x="296" y="3582"/>
                  </a:lnTo>
                  <a:lnTo>
                    <a:pt x="280" y="3544"/>
                  </a:lnTo>
                  <a:lnTo>
                    <a:pt x="271" y="3505"/>
                  </a:lnTo>
                  <a:lnTo>
                    <a:pt x="267" y="3463"/>
                  </a:lnTo>
                  <a:lnTo>
                    <a:pt x="267" y="1842"/>
                  </a:lnTo>
                  <a:lnTo>
                    <a:pt x="222" y="1822"/>
                  </a:lnTo>
                  <a:lnTo>
                    <a:pt x="179" y="1798"/>
                  </a:lnTo>
                  <a:lnTo>
                    <a:pt x="140" y="1769"/>
                  </a:lnTo>
                  <a:lnTo>
                    <a:pt x="106" y="1734"/>
                  </a:lnTo>
                  <a:lnTo>
                    <a:pt x="73" y="1695"/>
                  </a:lnTo>
                  <a:lnTo>
                    <a:pt x="47" y="1653"/>
                  </a:lnTo>
                  <a:lnTo>
                    <a:pt x="26" y="1609"/>
                  </a:lnTo>
                  <a:lnTo>
                    <a:pt x="11" y="1563"/>
                  </a:lnTo>
                  <a:lnTo>
                    <a:pt x="2" y="1515"/>
                  </a:lnTo>
                  <a:lnTo>
                    <a:pt x="0" y="1465"/>
                  </a:lnTo>
                  <a:lnTo>
                    <a:pt x="0" y="132"/>
                  </a:lnTo>
                  <a:lnTo>
                    <a:pt x="2" y="106"/>
                  </a:lnTo>
                  <a:lnTo>
                    <a:pt x="9" y="82"/>
                  </a:lnTo>
                  <a:lnTo>
                    <a:pt x="22" y="59"/>
                  </a:lnTo>
                  <a:lnTo>
                    <a:pt x="39" y="39"/>
                  </a:lnTo>
                  <a:lnTo>
                    <a:pt x="60" y="22"/>
                  </a:lnTo>
                  <a:lnTo>
                    <a:pt x="83" y="9"/>
                  </a:lnTo>
                  <a:lnTo>
                    <a:pt x="107" y="2"/>
                  </a:lnTo>
                  <a:lnTo>
                    <a:pt x="1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32"/>
            <p:cNvSpPr>
              <a:spLocks/>
            </p:cNvSpPr>
            <p:nvPr/>
          </p:nvSpPr>
          <p:spPr bwMode="auto">
            <a:xfrm>
              <a:off x="12833350" y="674688"/>
              <a:ext cx="530225" cy="1479550"/>
            </a:xfrm>
            <a:custGeom>
              <a:avLst/>
              <a:gdLst>
                <a:gd name="T0" fmla="*/ 669 w 1338"/>
                <a:gd name="T1" fmla="*/ 0 h 3729"/>
                <a:gd name="T2" fmla="*/ 1204 w 1338"/>
                <a:gd name="T3" fmla="*/ 0 h 3729"/>
                <a:gd name="T4" fmla="*/ 1230 w 1338"/>
                <a:gd name="T5" fmla="*/ 2 h 3729"/>
                <a:gd name="T6" fmla="*/ 1255 w 1338"/>
                <a:gd name="T7" fmla="*/ 9 h 3729"/>
                <a:gd name="T8" fmla="*/ 1277 w 1338"/>
                <a:gd name="T9" fmla="*/ 22 h 3729"/>
                <a:gd name="T10" fmla="*/ 1298 w 1338"/>
                <a:gd name="T11" fmla="*/ 39 h 3729"/>
                <a:gd name="T12" fmla="*/ 1316 w 1338"/>
                <a:gd name="T13" fmla="*/ 59 h 3729"/>
                <a:gd name="T14" fmla="*/ 1328 w 1338"/>
                <a:gd name="T15" fmla="*/ 82 h 3729"/>
                <a:gd name="T16" fmla="*/ 1336 w 1338"/>
                <a:gd name="T17" fmla="*/ 106 h 3729"/>
                <a:gd name="T18" fmla="*/ 1338 w 1338"/>
                <a:gd name="T19" fmla="*/ 132 h 3729"/>
                <a:gd name="T20" fmla="*/ 1338 w 1338"/>
                <a:gd name="T21" fmla="*/ 3463 h 3729"/>
                <a:gd name="T22" fmla="*/ 1335 w 1338"/>
                <a:gd name="T23" fmla="*/ 3505 h 3729"/>
                <a:gd name="T24" fmla="*/ 1325 w 1338"/>
                <a:gd name="T25" fmla="*/ 3544 h 3729"/>
                <a:gd name="T26" fmla="*/ 1309 w 1338"/>
                <a:gd name="T27" fmla="*/ 3582 h 3729"/>
                <a:gd name="T28" fmla="*/ 1288 w 1338"/>
                <a:gd name="T29" fmla="*/ 3617 h 3729"/>
                <a:gd name="T30" fmla="*/ 1259 w 1338"/>
                <a:gd name="T31" fmla="*/ 3650 h 3729"/>
                <a:gd name="T32" fmla="*/ 1226 w 1338"/>
                <a:gd name="T33" fmla="*/ 3679 h 3729"/>
                <a:gd name="T34" fmla="*/ 1190 w 1338"/>
                <a:gd name="T35" fmla="*/ 3700 h 3729"/>
                <a:gd name="T36" fmla="*/ 1153 w 1338"/>
                <a:gd name="T37" fmla="*/ 3716 h 3729"/>
                <a:gd name="T38" fmla="*/ 1113 w 1338"/>
                <a:gd name="T39" fmla="*/ 3726 h 3729"/>
                <a:gd name="T40" fmla="*/ 1071 w 1338"/>
                <a:gd name="T41" fmla="*/ 3729 h 3729"/>
                <a:gd name="T42" fmla="*/ 802 w 1338"/>
                <a:gd name="T43" fmla="*/ 3729 h 3729"/>
                <a:gd name="T44" fmla="*/ 761 w 1338"/>
                <a:gd name="T45" fmla="*/ 3726 h 3729"/>
                <a:gd name="T46" fmla="*/ 721 w 1338"/>
                <a:gd name="T47" fmla="*/ 3716 h 3729"/>
                <a:gd name="T48" fmla="*/ 683 w 1338"/>
                <a:gd name="T49" fmla="*/ 3700 h 3729"/>
                <a:gd name="T50" fmla="*/ 647 w 1338"/>
                <a:gd name="T51" fmla="*/ 3679 h 3729"/>
                <a:gd name="T52" fmla="*/ 614 w 1338"/>
                <a:gd name="T53" fmla="*/ 3650 h 3729"/>
                <a:gd name="T54" fmla="*/ 585 w 1338"/>
                <a:gd name="T55" fmla="*/ 3617 h 3729"/>
                <a:gd name="T56" fmla="*/ 563 w 1338"/>
                <a:gd name="T57" fmla="*/ 3582 h 3729"/>
                <a:gd name="T58" fmla="*/ 547 w 1338"/>
                <a:gd name="T59" fmla="*/ 3544 h 3729"/>
                <a:gd name="T60" fmla="*/ 538 w 1338"/>
                <a:gd name="T61" fmla="*/ 3505 h 3729"/>
                <a:gd name="T62" fmla="*/ 535 w 1338"/>
                <a:gd name="T63" fmla="*/ 3463 h 3729"/>
                <a:gd name="T64" fmla="*/ 535 w 1338"/>
                <a:gd name="T65" fmla="*/ 2397 h 3729"/>
                <a:gd name="T66" fmla="*/ 66 w 1338"/>
                <a:gd name="T67" fmla="*/ 2397 h 3729"/>
                <a:gd name="T68" fmla="*/ 49 w 1338"/>
                <a:gd name="T69" fmla="*/ 2395 h 3729"/>
                <a:gd name="T70" fmla="*/ 33 w 1338"/>
                <a:gd name="T71" fmla="*/ 2389 h 3729"/>
                <a:gd name="T72" fmla="*/ 19 w 1338"/>
                <a:gd name="T73" fmla="*/ 2377 h 3729"/>
                <a:gd name="T74" fmla="*/ 8 w 1338"/>
                <a:gd name="T75" fmla="*/ 2363 h 3729"/>
                <a:gd name="T76" fmla="*/ 1 w 1338"/>
                <a:gd name="T77" fmla="*/ 2347 h 3729"/>
                <a:gd name="T78" fmla="*/ 0 w 1338"/>
                <a:gd name="T79" fmla="*/ 2330 h 3729"/>
                <a:gd name="T80" fmla="*/ 0 w 1338"/>
                <a:gd name="T81" fmla="*/ 666 h 3729"/>
                <a:gd name="T82" fmla="*/ 2 w 1338"/>
                <a:gd name="T83" fmla="*/ 598 h 3729"/>
                <a:gd name="T84" fmla="*/ 11 w 1338"/>
                <a:gd name="T85" fmla="*/ 533 h 3729"/>
                <a:gd name="T86" fmla="*/ 27 w 1338"/>
                <a:gd name="T87" fmla="*/ 470 h 3729"/>
                <a:gd name="T88" fmla="*/ 48 w 1338"/>
                <a:gd name="T89" fmla="*/ 411 h 3729"/>
                <a:gd name="T90" fmla="*/ 76 w 1338"/>
                <a:gd name="T91" fmla="*/ 353 h 3729"/>
                <a:gd name="T92" fmla="*/ 110 w 1338"/>
                <a:gd name="T93" fmla="*/ 298 h 3729"/>
                <a:gd name="T94" fmla="*/ 150 w 1338"/>
                <a:gd name="T95" fmla="*/ 245 h 3729"/>
                <a:gd name="T96" fmla="*/ 196 w 1338"/>
                <a:gd name="T97" fmla="*/ 195 h 3729"/>
                <a:gd name="T98" fmla="*/ 247 w 1338"/>
                <a:gd name="T99" fmla="*/ 149 h 3729"/>
                <a:gd name="T100" fmla="*/ 299 w 1338"/>
                <a:gd name="T101" fmla="*/ 109 h 3729"/>
                <a:gd name="T102" fmla="*/ 354 w 1338"/>
                <a:gd name="T103" fmla="*/ 76 h 3729"/>
                <a:gd name="T104" fmla="*/ 413 w 1338"/>
                <a:gd name="T105" fmla="*/ 48 h 3729"/>
                <a:gd name="T106" fmla="*/ 473 w 1338"/>
                <a:gd name="T107" fmla="*/ 27 h 3729"/>
                <a:gd name="T108" fmla="*/ 536 w 1338"/>
                <a:gd name="T109" fmla="*/ 11 h 3729"/>
                <a:gd name="T110" fmla="*/ 601 w 1338"/>
                <a:gd name="T111" fmla="*/ 2 h 3729"/>
                <a:gd name="T112" fmla="*/ 669 w 1338"/>
                <a:gd name="T113" fmla="*/ 0 h 3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38" h="3729">
                  <a:moveTo>
                    <a:pt x="669" y="0"/>
                  </a:moveTo>
                  <a:lnTo>
                    <a:pt x="1204" y="0"/>
                  </a:lnTo>
                  <a:lnTo>
                    <a:pt x="1230" y="2"/>
                  </a:lnTo>
                  <a:lnTo>
                    <a:pt x="1255" y="9"/>
                  </a:lnTo>
                  <a:lnTo>
                    <a:pt x="1277" y="22"/>
                  </a:lnTo>
                  <a:lnTo>
                    <a:pt x="1298" y="39"/>
                  </a:lnTo>
                  <a:lnTo>
                    <a:pt x="1316" y="59"/>
                  </a:lnTo>
                  <a:lnTo>
                    <a:pt x="1328" y="82"/>
                  </a:lnTo>
                  <a:lnTo>
                    <a:pt x="1336" y="106"/>
                  </a:lnTo>
                  <a:lnTo>
                    <a:pt x="1338" y="132"/>
                  </a:lnTo>
                  <a:lnTo>
                    <a:pt x="1338" y="3463"/>
                  </a:lnTo>
                  <a:lnTo>
                    <a:pt x="1335" y="3505"/>
                  </a:lnTo>
                  <a:lnTo>
                    <a:pt x="1325" y="3544"/>
                  </a:lnTo>
                  <a:lnTo>
                    <a:pt x="1309" y="3582"/>
                  </a:lnTo>
                  <a:lnTo>
                    <a:pt x="1288" y="3617"/>
                  </a:lnTo>
                  <a:lnTo>
                    <a:pt x="1259" y="3650"/>
                  </a:lnTo>
                  <a:lnTo>
                    <a:pt x="1226" y="3679"/>
                  </a:lnTo>
                  <a:lnTo>
                    <a:pt x="1190" y="3700"/>
                  </a:lnTo>
                  <a:lnTo>
                    <a:pt x="1153" y="3716"/>
                  </a:lnTo>
                  <a:lnTo>
                    <a:pt x="1113" y="3726"/>
                  </a:lnTo>
                  <a:lnTo>
                    <a:pt x="1071" y="3729"/>
                  </a:lnTo>
                  <a:lnTo>
                    <a:pt x="802" y="3729"/>
                  </a:lnTo>
                  <a:lnTo>
                    <a:pt x="761" y="3726"/>
                  </a:lnTo>
                  <a:lnTo>
                    <a:pt x="721" y="3716"/>
                  </a:lnTo>
                  <a:lnTo>
                    <a:pt x="683" y="3700"/>
                  </a:lnTo>
                  <a:lnTo>
                    <a:pt x="647" y="3679"/>
                  </a:lnTo>
                  <a:lnTo>
                    <a:pt x="614" y="3650"/>
                  </a:lnTo>
                  <a:lnTo>
                    <a:pt x="585" y="3617"/>
                  </a:lnTo>
                  <a:lnTo>
                    <a:pt x="563" y="3582"/>
                  </a:lnTo>
                  <a:lnTo>
                    <a:pt x="547" y="3544"/>
                  </a:lnTo>
                  <a:lnTo>
                    <a:pt x="538" y="3505"/>
                  </a:lnTo>
                  <a:lnTo>
                    <a:pt x="535" y="3463"/>
                  </a:lnTo>
                  <a:lnTo>
                    <a:pt x="535" y="2397"/>
                  </a:lnTo>
                  <a:lnTo>
                    <a:pt x="66" y="2397"/>
                  </a:lnTo>
                  <a:lnTo>
                    <a:pt x="49" y="2395"/>
                  </a:lnTo>
                  <a:lnTo>
                    <a:pt x="33" y="2389"/>
                  </a:lnTo>
                  <a:lnTo>
                    <a:pt x="19" y="2377"/>
                  </a:lnTo>
                  <a:lnTo>
                    <a:pt x="8" y="2363"/>
                  </a:lnTo>
                  <a:lnTo>
                    <a:pt x="1" y="2347"/>
                  </a:lnTo>
                  <a:lnTo>
                    <a:pt x="0" y="2330"/>
                  </a:lnTo>
                  <a:lnTo>
                    <a:pt x="0" y="666"/>
                  </a:lnTo>
                  <a:lnTo>
                    <a:pt x="2" y="598"/>
                  </a:lnTo>
                  <a:lnTo>
                    <a:pt x="11" y="533"/>
                  </a:lnTo>
                  <a:lnTo>
                    <a:pt x="27" y="470"/>
                  </a:lnTo>
                  <a:lnTo>
                    <a:pt x="48" y="411"/>
                  </a:lnTo>
                  <a:lnTo>
                    <a:pt x="76" y="353"/>
                  </a:lnTo>
                  <a:lnTo>
                    <a:pt x="110" y="298"/>
                  </a:lnTo>
                  <a:lnTo>
                    <a:pt x="150" y="245"/>
                  </a:lnTo>
                  <a:lnTo>
                    <a:pt x="196" y="195"/>
                  </a:lnTo>
                  <a:lnTo>
                    <a:pt x="247" y="149"/>
                  </a:lnTo>
                  <a:lnTo>
                    <a:pt x="299" y="109"/>
                  </a:lnTo>
                  <a:lnTo>
                    <a:pt x="354" y="76"/>
                  </a:lnTo>
                  <a:lnTo>
                    <a:pt x="413" y="48"/>
                  </a:lnTo>
                  <a:lnTo>
                    <a:pt x="473" y="27"/>
                  </a:lnTo>
                  <a:lnTo>
                    <a:pt x="536" y="11"/>
                  </a:lnTo>
                  <a:lnTo>
                    <a:pt x="601" y="2"/>
                  </a:lnTo>
                  <a:lnTo>
                    <a:pt x="6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7" name="Rectangle 16"/>
          <p:cNvSpPr/>
          <p:nvPr/>
        </p:nvSpPr>
        <p:spPr>
          <a:xfrm>
            <a:off x="6925135" y="5492834"/>
            <a:ext cx="4465839" cy="646331"/>
          </a:xfrm>
          <a:prstGeom prst="rect">
            <a:avLst/>
          </a:prstGeom>
        </p:spPr>
        <p:txBody>
          <a:bodyPr wrap="none">
            <a:spAutoFit/>
          </a:bodyPr>
          <a:lstStyle/>
          <a:p>
            <a:pPr algn="ctr"/>
            <a:r>
              <a:rPr lang="en-GB" sz="3600" dirty="0" smtClean="0">
                <a:solidFill>
                  <a:schemeClr val="bg1"/>
                </a:solidFill>
                <a:latin typeface="Dosis" panose="02010503020202060003" pitchFamily="50" charset="0"/>
                <a:ea typeface="Open Sans" panose="020B0606030504020204" pitchFamily="34" charset="0"/>
                <a:cs typeface="Open Sans" panose="020B0606030504020204" pitchFamily="34" charset="0"/>
              </a:rPr>
              <a:t>Snacks are ready for you</a:t>
            </a:r>
          </a:p>
        </p:txBody>
      </p:sp>
    </p:spTree>
    <p:extLst>
      <p:ext uri="{BB962C8B-B14F-4D97-AF65-F5344CB8AC3E}">
        <p14:creationId xmlns:p14="http://schemas.microsoft.com/office/powerpoint/2010/main" val="136695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6611607" y="276820"/>
            <a:ext cx="5093061"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Info graphic Data</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8" name="Rectangle 17"/>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19" name="Group 18"/>
          <p:cNvGrpSpPr/>
          <p:nvPr/>
        </p:nvGrpSpPr>
        <p:grpSpPr>
          <a:xfrm>
            <a:off x="17206106" y="-1"/>
            <a:ext cx="1081894" cy="1081895"/>
            <a:chOff x="17206106" y="-1"/>
            <a:chExt cx="1081894" cy="1081895"/>
          </a:xfrm>
        </p:grpSpPr>
        <p:sp>
          <p:nvSpPr>
            <p:cNvPr id="20" name="Isosceles Triangle 19"/>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20"/>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pSp>
        <p:nvGrpSpPr>
          <p:cNvPr id="224" name="Group 223"/>
          <p:cNvGrpSpPr/>
          <p:nvPr/>
        </p:nvGrpSpPr>
        <p:grpSpPr>
          <a:xfrm>
            <a:off x="1796095" y="6618707"/>
            <a:ext cx="918842" cy="1022850"/>
            <a:chOff x="9505196" y="7369674"/>
            <a:chExt cx="918842" cy="1022850"/>
          </a:xfrm>
        </p:grpSpPr>
        <p:sp>
          <p:nvSpPr>
            <p:cNvPr id="225" name="Freeform 23"/>
            <p:cNvSpPr>
              <a:spLocks/>
            </p:cNvSpPr>
            <p:nvPr/>
          </p:nvSpPr>
          <p:spPr bwMode="auto">
            <a:xfrm>
              <a:off x="9703438" y="7369674"/>
              <a:ext cx="474537" cy="439123"/>
            </a:xfrm>
            <a:custGeom>
              <a:avLst/>
              <a:gdLst>
                <a:gd name="T0" fmla="*/ 359 w 367"/>
                <a:gd name="T1" fmla="*/ 169 h 324"/>
                <a:gd name="T2" fmla="*/ 199 w 367"/>
                <a:gd name="T3" fmla="*/ 8 h 324"/>
                <a:gd name="T4" fmla="*/ 169 w 367"/>
                <a:gd name="T5" fmla="*/ 8 h 324"/>
                <a:gd name="T6" fmla="*/ 8 w 367"/>
                <a:gd name="T7" fmla="*/ 169 h 324"/>
                <a:gd name="T8" fmla="*/ 15 w 367"/>
                <a:gd name="T9" fmla="*/ 184 h 324"/>
                <a:gd name="T10" fmla="*/ 49 w 367"/>
                <a:gd name="T11" fmla="*/ 184 h 324"/>
                <a:gd name="T12" fmla="*/ 49 w 367"/>
                <a:gd name="T13" fmla="*/ 308 h 324"/>
                <a:gd name="T14" fmla="*/ 65 w 367"/>
                <a:gd name="T15" fmla="*/ 324 h 324"/>
                <a:gd name="T16" fmla="*/ 143 w 367"/>
                <a:gd name="T17" fmla="*/ 324 h 324"/>
                <a:gd name="T18" fmla="*/ 143 w 367"/>
                <a:gd name="T19" fmla="*/ 200 h 324"/>
                <a:gd name="T20" fmla="*/ 225 w 367"/>
                <a:gd name="T21" fmla="*/ 200 h 324"/>
                <a:gd name="T22" fmla="*/ 225 w 367"/>
                <a:gd name="T23" fmla="*/ 324 h 324"/>
                <a:gd name="T24" fmla="*/ 306 w 367"/>
                <a:gd name="T25" fmla="*/ 324 h 324"/>
                <a:gd name="T26" fmla="*/ 319 w 367"/>
                <a:gd name="T27" fmla="*/ 308 h 324"/>
                <a:gd name="T28" fmla="*/ 319 w 367"/>
                <a:gd name="T29" fmla="*/ 184 h 324"/>
                <a:gd name="T30" fmla="*/ 352 w 367"/>
                <a:gd name="T31" fmla="*/ 184 h 324"/>
                <a:gd name="T32" fmla="*/ 359 w 367"/>
                <a:gd name="T33" fmla="*/ 16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324">
                  <a:moveTo>
                    <a:pt x="359" y="169"/>
                  </a:moveTo>
                  <a:cubicBezTo>
                    <a:pt x="199" y="8"/>
                    <a:pt x="199" y="8"/>
                    <a:pt x="199" y="8"/>
                  </a:cubicBezTo>
                  <a:cubicBezTo>
                    <a:pt x="190" y="0"/>
                    <a:pt x="177" y="0"/>
                    <a:pt x="169" y="8"/>
                  </a:cubicBezTo>
                  <a:cubicBezTo>
                    <a:pt x="8" y="169"/>
                    <a:pt x="8" y="169"/>
                    <a:pt x="8" y="169"/>
                  </a:cubicBezTo>
                  <a:cubicBezTo>
                    <a:pt x="0" y="177"/>
                    <a:pt x="3" y="184"/>
                    <a:pt x="15" y="184"/>
                  </a:cubicBezTo>
                  <a:cubicBezTo>
                    <a:pt x="49" y="184"/>
                    <a:pt x="49" y="184"/>
                    <a:pt x="49" y="184"/>
                  </a:cubicBezTo>
                  <a:cubicBezTo>
                    <a:pt x="49" y="308"/>
                    <a:pt x="49" y="308"/>
                    <a:pt x="49" y="308"/>
                  </a:cubicBezTo>
                  <a:cubicBezTo>
                    <a:pt x="49" y="317"/>
                    <a:pt x="49" y="324"/>
                    <a:pt x="65" y="324"/>
                  </a:cubicBezTo>
                  <a:cubicBezTo>
                    <a:pt x="143" y="324"/>
                    <a:pt x="143" y="324"/>
                    <a:pt x="143" y="324"/>
                  </a:cubicBezTo>
                  <a:cubicBezTo>
                    <a:pt x="143" y="200"/>
                    <a:pt x="143" y="200"/>
                    <a:pt x="143" y="200"/>
                  </a:cubicBezTo>
                  <a:cubicBezTo>
                    <a:pt x="225" y="200"/>
                    <a:pt x="225" y="200"/>
                    <a:pt x="225" y="200"/>
                  </a:cubicBezTo>
                  <a:cubicBezTo>
                    <a:pt x="225" y="324"/>
                    <a:pt x="225" y="324"/>
                    <a:pt x="225" y="324"/>
                  </a:cubicBezTo>
                  <a:cubicBezTo>
                    <a:pt x="306" y="324"/>
                    <a:pt x="306" y="324"/>
                    <a:pt x="306" y="324"/>
                  </a:cubicBezTo>
                  <a:cubicBezTo>
                    <a:pt x="319" y="324"/>
                    <a:pt x="319" y="317"/>
                    <a:pt x="319" y="308"/>
                  </a:cubicBezTo>
                  <a:cubicBezTo>
                    <a:pt x="319" y="184"/>
                    <a:pt x="319" y="184"/>
                    <a:pt x="319" y="184"/>
                  </a:cubicBezTo>
                  <a:cubicBezTo>
                    <a:pt x="352" y="184"/>
                    <a:pt x="352" y="184"/>
                    <a:pt x="352" y="184"/>
                  </a:cubicBezTo>
                  <a:cubicBezTo>
                    <a:pt x="364" y="184"/>
                    <a:pt x="367" y="177"/>
                    <a:pt x="359" y="169"/>
                  </a:cubicBezTo>
                  <a:close/>
                </a:path>
              </a:pathLst>
            </a:custGeom>
            <a:solidFill>
              <a:schemeClr val="accent1"/>
            </a:solidFill>
            <a:ln>
              <a:noFill/>
            </a:ln>
          </p:spPr>
          <p:txBody>
            <a:bodyPr vert="horz" wrap="square" lIns="72579" tIns="36290" rIns="72579" bIns="36290" numCol="1" anchor="t" anchorCtr="0" compatLnSpc="1">
              <a:prstTxWarp prst="textNoShape">
                <a:avLst/>
              </a:prstTxWarp>
            </a:bodyPr>
            <a:lstStyle/>
            <a:p>
              <a:endParaRPr lang="en-US" sz="2016" dirty="0"/>
            </a:p>
          </p:txBody>
        </p:sp>
        <p:sp>
          <p:nvSpPr>
            <p:cNvPr id="226" name="Rectangle 225"/>
            <p:cNvSpPr/>
            <p:nvPr/>
          </p:nvSpPr>
          <p:spPr>
            <a:xfrm>
              <a:off x="9505196" y="7807749"/>
              <a:ext cx="918842" cy="584775"/>
            </a:xfrm>
            <a:prstGeom prst="rect">
              <a:avLst/>
            </a:prstGeom>
          </p:spPr>
          <p:txBody>
            <a:bodyPr wrap="none">
              <a:spAutoFit/>
            </a:bodyPr>
            <a:lstStyle/>
            <a:p>
              <a:pPr algn="ctr"/>
              <a:r>
                <a:rPr lang="en-GB" sz="3200" dirty="0" smtClean="0">
                  <a:latin typeface="Dosis" panose="02010503020202060003" pitchFamily="50" charset="0"/>
                </a:rPr>
                <a:t>96%</a:t>
              </a:r>
              <a:endParaRPr lang="en-GB" sz="2800" dirty="0">
                <a:latin typeface="Dosis" panose="02010503020202060003" pitchFamily="50" charset="0"/>
              </a:endParaRPr>
            </a:p>
          </p:txBody>
        </p:sp>
      </p:grpSp>
      <p:grpSp>
        <p:nvGrpSpPr>
          <p:cNvPr id="227" name="Group 226"/>
          <p:cNvGrpSpPr/>
          <p:nvPr/>
        </p:nvGrpSpPr>
        <p:grpSpPr>
          <a:xfrm>
            <a:off x="3029332" y="6594333"/>
            <a:ext cx="889988" cy="1046498"/>
            <a:chOff x="10738433" y="7345300"/>
            <a:chExt cx="889988" cy="1046498"/>
          </a:xfrm>
        </p:grpSpPr>
        <p:sp>
          <p:nvSpPr>
            <p:cNvPr id="228" name="Freeform 6"/>
            <p:cNvSpPr>
              <a:spLocks noEditPoints="1"/>
            </p:cNvSpPr>
            <p:nvPr/>
          </p:nvSpPr>
          <p:spPr bwMode="auto">
            <a:xfrm>
              <a:off x="10893995" y="7345300"/>
              <a:ext cx="426160" cy="453965"/>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2025" dirty="0"/>
            </a:p>
          </p:txBody>
        </p:sp>
        <p:sp>
          <p:nvSpPr>
            <p:cNvPr id="229" name="Rectangle 228"/>
            <p:cNvSpPr/>
            <p:nvPr/>
          </p:nvSpPr>
          <p:spPr>
            <a:xfrm>
              <a:off x="10738433" y="7807023"/>
              <a:ext cx="889988" cy="584775"/>
            </a:xfrm>
            <a:prstGeom prst="rect">
              <a:avLst/>
            </a:prstGeom>
          </p:spPr>
          <p:txBody>
            <a:bodyPr wrap="none">
              <a:spAutoFit/>
            </a:bodyPr>
            <a:lstStyle/>
            <a:p>
              <a:pPr algn="ctr"/>
              <a:r>
                <a:rPr lang="en-GB" sz="3200" dirty="0" smtClean="0">
                  <a:latin typeface="Dosis" panose="02010503020202060003" pitchFamily="50" charset="0"/>
                </a:rPr>
                <a:t>53%</a:t>
              </a:r>
              <a:endParaRPr lang="en-GB" sz="2800" dirty="0">
                <a:latin typeface="Dosis" panose="02010503020202060003" pitchFamily="50" charset="0"/>
              </a:endParaRPr>
            </a:p>
          </p:txBody>
        </p:sp>
      </p:grpSp>
      <p:grpSp>
        <p:nvGrpSpPr>
          <p:cNvPr id="230" name="Group 229"/>
          <p:cNvGrpSpPr/>
          <p:nvPr/>
        </p:nvGrpSpPr>
        <p:grpSpPr>
          <a:xfrm>
            <a:off x="5442910" y="6695368"/>
            <a:ext cx="918842" cy="945463"/>
            <a:chOff x="13152011" y="7446335"/>
            <a:chExt cx="918842" cy="945463"/>
          </a:xfrm>
        </p:grpSpPr>
        <p:sp>
          <p:nvSpPr>
            <p:cNvPr id="231" name="Rectangle 230"/>
            <p:cNvSpPr/>
            <p:nvPr/>
          </p:nvSpPr>
          <p:spPr>
            <a:xfrm>
              <a:off x="13152011" y="7807023"/>
              <a:ext cx="918842" cy="584775"/>
            </a:xfrm>
            <a:prstGeom prst="rect">
              <a:avLst/>
            </a:prstGeom>
          </p:spPr>
          <p:txBody>
            <a:bodyPr wrap="none">
              <a:spAutoFit/>
            </a:bodyPr>
            <a:lstStyle/>
            <a:p>
              <a:pPr algn="ctr"/>
              <a:r>
                <a:rPr lang="en-GB" sz="3200" dirty="0" smtClean="0">
                  <a:latin typeface="Dosis" panose="02010503020202060003" pitchFamily="50" charset="0"/>
                </a:rPr>
                <a:t>99%</a:t>
              </a:r>
              <a:endParaRPr lang="en-GB" sz="2800" dirty="0">
                <a:latin typeface="Dosis" panose="02010503020202060003" pitchFamily="50" charset="0"/>
              </a:endParaRPr>
            </a:p>
          </p:txBody>
        </p:sp>
        <p:sp>
          <p:nvSpPr>
            <p:cNvPr id="232" name="Freeform 6"/>
            <p:cNvSpPr>
              <a:spLocks/>
            </p:cNvSpPr>
            <p:nvPr/>
          </p:nvSpPr>
          <p:spPr bwMode="auto">
            <a:xfrm>
              <a:off x="13304058" y="7446335"/>
              <a:ext cx="500449" cy="319789"/>
            </a:xfrm>
            <a:custGeom>
              <a:avLst/>
              <a:gdLst>
                <a:gd name="T0" fmla="*/ 3017 w 3855"/>
                <a:gd name="T1" fmla="*/ 57 h 2464"/>
                <a:gd name="T2" fmla="*/ 3406 w 3855"/>
                <a:gd name="T3" fmla="*/ 270 h 2464"/>
                <a:gd name="T4" fmla="*/ 3692 w 3855"/>
                <a:gd name="T5" fmla="*/ 611 h 2464"/>
                <a:gd name="T6" fmla="*/ 3841 w 3855"/>
                <a:gd name="T7" fmla="*/ 1041 h 2464"/>
                <a:gd name="T8" fmla="*/ 3823 w 3855"/>
                <a:gd name="T9" fmla="*/ 1514 h 2464"/>
                <a:gd name="T10" fmla="*/ 3644 w 3855"/>
                <a:gd name="T11" fmla="*/ 1929 h 2464"/>
                <a:gd name="T12" fmla="*/ 3334 w 3855"/>
                <a:gd name="T13" fmla="*/ 2247 h 2464"/>
                <a:gd name="T14" fmla="*/ 2929 w 3855"/>
                <a:gd name="T15" fmla="*/ 2431 h 2464"/>
                <a:gd name="T16" fmla="*/ 2477 w 3855"/>
                <a:gd name="T17" fmla="*/ 2451 h 2464"/>
                <a:gd name="T18" fmla="*/ 2075 w 3855"/>
                <a:gd name="T19" fmla="*/ 2312 h 2464"/>
                <a:gd name="T20" fmla="*/ 1795 w 3855"/>
                <a:gd name="T21" fmla="*/ 2088 h 2464"/>
                <a:gd name="T22" fmla="*/ 1688 w 3855"/>
                <a:gd name="T23" fmla="*/ 1931 h 2464"/>
                <a:gd name="T24" fmla="*/ 1574 w 3855"/>
                <a:gd name="T25" fmla="*/ 1742 h 2464"/>
                <a:gd name="T26" fmla="*/ 1491 w 3855"/>
                <a:gd name="T27" fmla="*/ 1498 h 2464"/>
                <a:gd name="T28" fmla="*/ 1428 w 3855"/>
                <a:gd name="T29" fmla="*/ 1178 h 2464"/>
                <a:gd name="T30" fmla="*/ 1311 w 3855"/>
                <a:gd name="T31" fmla="*/ 922 h 2464"/>
                <a:gd name="T32" fmla="*/ 1075 w 3855"/>
                <a:gd name="T33" fmla="*/ 772 h 2464"/>
                <a:gd name="T34" fmla="*/ 792 w 3855"/>
                <a:gd name="T35" fmla="*/ 788 h 2464"/>
                <a:gd name="T36" fmla="*/ 579 w 3855"/>
                <a:gd name="T37" fmla="*/ 960 h 2464"/>
                <a:gd name="T38" fmla="*/ 495 w 3855"/>
                <a:gd name="T39" fmla="*/ 1231 h 2464"/>
                <a:gd name="T40" fmla="*/ 579 w 3855"/>
                <a:gd name="T41" fmla="*/ 1503 h 2464"/>
                <a:gd name="T42" fmla="*/ 792 w 3855"/>
                <a:gd name="T43" fmla="*/ 1675 h 2464"/>
                <a:gd name="T44" fmla="*/ 1071 w 3855"/>
                <a:gd name="T45" fmla="*/ 1693 h 2464"/>
                <a:gd name="T46" fmla="*/ 1241 w 3855"/>
                <a:gd name="T47" fmla="*/ 1651 h 2464"/>
                <a:gd name="T48" fmla="*/ 1308 w 3855"/>
                <a:gd name="T49" fmla="*/ 1761 h 2464"/>
                <a:gd name="T50" fmla="*/ 1412 w 3855"/>
                <a:gd name="T51" fmla="*/ 1968 h 2464"/>
                <a:gd name="T52" fmla="*/ 1386 w 3855"/>
                <a:gd name="T53" fmla="*/ 2102 h 2464"/>
                <a:gd name="T54" fmla="*/ 1119 w 3855"/>
                <a:gd name="T55" fmla="*/ 2202 h 2464"/>
                <a:gd name="T56" fmla="*/ 717 w 3855"/>
                <a:gd name="T57" fmla="*/ 2184 h 2464"/>
                <a:gd name="T58" fmla="*/ 369 w 3855"/>
                <a:gd name="T59" fmla="*/ 2007 h 2464"/>
                <a:gd name="T60" fmla="*/ 118 w 3855"/>
                <a:gd name="T61" fmla="*/ 1705 h 2464"/>
                <a:gd name="T62" fmla="*/ 4 w 3855"/>
                <a:gd name="T63" fmla="*/ 1316 h 2464"/>
                <a:gd name="T64" fmla="*/ 54 w 3855"/>
                <a:gd name="T65" fmla="*/ 906 h 2464"/>
                <a:gd name="T66" fmla="*/ 254 w 3855"/>
                <a:gd name="T67" fmla="*/ 566 h 2464"/>
                <a:gd name="T68" fmla="*/ 568 w 3855"/>
                <a:gd name="T69" fmla="*/ 333 h 2464"/>
                <a:gd name="T70" fmla="*/ 960 w 3855"/>
                <a:gd name="T71" fmla="*/ 248 h 2464"/>
                <a:gd name="T72" fmla="*/ 1359 w 3855"/>
                <a:gd name="T73" fmla="*/ 337 h 2464"/>
                <a:gd name="T74" fmla="*/ 1619 w 3855"/>
                <a:gd name="T75" fmla="*/ 520 h 2464"/>
                <a:gd name="T76" fmla="*/ 1798 w 3855"/>
                <a:gd name="T77" fmla="*/ 728 h 2464"/>
                <a:gd name="T78" fmla="*/ 1931 w 3855"/>
                <a:gd name="T79" fmla="*/ 1011 h 2464"/>
                <a:gd name="T80" fmla="*/ 1946 w 3855"/>
                <a:gd name="T81" fmla="*/ 1180 h 2464"/>
                <a:gd name="T82" fmla="*/ 1962 w 3855"/>
                <a:gd name="T83" fmla="*/ 1378 h 2464"/>
                <a:gd name="T84" fmla="*/ 2110 w 3855"/>
                <a:gd name="T85" fmla="*/ 1692 h 2464"/>
                <a:gd name="T86" fmla="*/ 2379 w 3855"/>
                <a:gd name="T87" fmla="*/ 1899 h 2464"/>
                <a:gd name="T88" fmla="*/ 2725 w 3855"/>
                <a:gd name="T89" fmla="*/ 1952 h 2464"/>
                <a:gd name="T90" fmla="*/ 3048 w 3855"/>
                <a:gd name="T91" fmla="*/ 1832 h 2464"/>
                <a:gd name="T92" fmla="*/ 3274 w 3855"/>
                <a:gd name="T93" fmla="*/ 1577 h 2464"/>
                <a:gd name="T94" fmla="*/ 3360 w 3855"/>
                <a:gd name="T95" fmla="*/ 1231 h 2464"/>
                <a:gd name="T96" fmla="*/ 3274 w 3855"/>
                <a:gd name="T97" fmla="*/ 887 h 2464"/>
                <a:gd name="T98" fmla="*/ 3048 w 3855"/>
                <a:gd name="T99" fmla="*/ 631 h 2464"/>
                <a:gd name="T100" fmla="*/ 2725 w 3855"/>
                <a:gd name="T101" fmla="*/ 512 h 2464"/>
                <a:gd name="T102" fmla="*/ 2407 w 3855"/>
                <a:gd name="T103" fmla="*/ 554 h 2464"/>
                <a:gd name="T104" fmla="*/ 2180 w 3855"/>
                <a:gd name="T105" fmla="*/ 691 h 2464"/>
                <a:gd name="T106" fmla="*/ 2078 w 3855"/>
                <a:gd name="T107" fmla="*/ 686 h 2464"/>
                <a:gd name="T108" fmla="*/ 1892 w 3855"/>
                <a:gd name="T109" fmla="*/ 442 h 2464"/>
                <a:gd name="T110" fmla="*/ 1867 w 3855"/>
                <a:gd name="T111" fmla="*/ 327 h 2464"/>
                <a:gd name="T112" fmla="*/ 2052 w 3855"/>
                <a:gd name="T113" fmla="*/ 166 h 2464"/>
                <a:gd name="T114" fmla="*/ 2470 w 3855"/>
                <a:gd name="T115" fmla="*/ 14 h 2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55" h="2464">
                  <a:moveTo>
                    <a:pt x="2654" y="0"/>
                  </a:moveTo>
                  <a:lnTo>
                    <a:pt x="2748" y="3"/>
                  </a:lnTo>
                  <a:lnTo>
                    <a:pt x="2840" y="14"/>
                  </a:lnTo>
                  <a:lnTo>
                    <a:pt x="2930" y="32"/>
                  </a:lnTo>
                  <a:lnTo>
                    <a:pt x="3017" y="57"/>
                  </a:lnTo>
                  <a:lnTo>
                    <a:pt x="3101" y="88"/>
                  </a:lnTo>
                  <a:lnTo>
                    <a:pt x="3183" y="125"/>
                  </a:lnTo>
                  <a:lnTo>
                    <a:pt x="3261" y="168"/>
                  </a:lnTo>
                  <a:lnTo>
                    <a:pt x="3335" y="217"/>
                  </a:lnTo>
                  <a:lnTo>
                    <a:pt x="3406" y="270"/>
                  </a:lnTo>
                  <a:lnTo>
                    <a:pt x="3472" y="329"/>
                  </a:lnTo>
                  <a:lnTo>
                    <a:pt x="3534" y="394"/>
                  </a:lnTo>
                  <a:lnTo>
                    <a:pt x="3592" y="462"/>
                  </a:lnTo>
                  <a:lnTo>
                    <a:pt x="3645" y="534"/>
                  </a:lnTo>
                  <a:lnTo>
                    <a:pt x="3692" y="611"/>
                  </a:lnTo>
                  <a:lnTo>
                    <a:pt x="3733" y="691"/>
                  </a:lnTo>
                  <a:lnTo>
                    <a:pt x="3770" y="774"/>
                  </a:lnTo>
                  <a:lnTo>
                    <a:pt x="3800" y="860"/>
                  </a:lnTo>
                  <a:lnTo>
                    <a:pt x="3824" y="950"/>
                  </a:lnTo>
                  <a:lnTo>
                    <a:pt x="3841" y="1041"/>
                  </a:lnTo>
                  <a:lnTo>
                    <a:pt x="3852" y="1136"/>
                  </a:lnTo>
                  <a:lnTo>
                    <a:pt x="3855" y="1231"/>
                  </a:lnTo>
                  <a:lnTo>
                    <a:pt x="3852" y="1328"/>
                  </a:lnTo>
                  <a:lnTo>
                    <a:pt x="3841" y="1422"/>
                  </a:lnTo>
                  <a:lnTo>
                    <a:pt x="3823" y="1514"/>
                  </a:lnTo>
                  <a:lnTo>
                    <a:pt x="3800" y="1603"/>
                  </a:lnTo>
                  <a:lnTo>
                    <a:pt x="3770" y="1689"/>
                  </a:lnTo>
                  <a:lnTo>
                    <a:pt x="3733" y="1773"/>
                  </a:lnTo>
                  <a:lnTo>
                    <a:pt x="3691" y="1853"/>
                  </a:lnTo>
                  <a:lnTo>
                    <a:pt x="3644" y="1929"/>
                  </a:lnTo>
                  <a:lnTo>
                    <a:pt x="3592" y="2002"/>
                  </a:lnTo>
                  <a:lnTo>
                    <a:pt x="3534" y="2070"/>
                  </a:lnTo>
                  <a:lnTo>
                    <a:pt x="3471" y="2134"/>
                  </a:lnTo>
                  <a:lnTo>
                    <a:pt x="3405" y="2192"/>
                  </a:lnTo>
                  <a:lnTo>
                    <a:pt x="3334" y="2247"/>
                  </a:lnTo>
                  <a:lnTo>
                    <a:pt x="3259" y="2296"/>
                  </a:lnTo>
                  <a:lnTo>
                    <a:pt x="3181" y="2338"/>
                  </a:lnTo>
                  <a:lnTo>
                    <a:pt x="3100" y="2376"/>
                  </a:lnTo>
                  <a:lnTo>
                    <a:pt x="3016" y="2407"/>
                  </a:lnTo>
                  <a:lnTo>
                    <a:pt x="2929" y="2431"/>
                  </a:lnTo>
                  <a:lnTo>
                    <a:pt x="2840" y="2449"/>
                  </a:lnTo>
                  <a:lnTo>
                    <a:pt x="2748" y="2460"/>
                  </a:lnTo>
                  <a:lnTo>
                    <a:pt x="2654" y="2464"/>
                  </a:lnTo>
                  <a:lnTo>
                    <a:pt x="2565" y="2460"/>
                  </a:lnTo>
                  <a:lnTo>
                    <a:pt x="2477" y="2451"/>
                  </a:lnTo>
                  <a:lnTo>
                    <a:pt x="2392" y="2435"/>
                  </a:lnTo>
                  <a:lnTo>
                    <a:pt x="2309" y="2412"/>
                  </a:lnTo>
                  <a:lnTo>
                    <a:pt x="2229" y="2384"/>
                  </a:lnTo>
                  <a:lnTo>
                    <a:pt x="2151" y="2351"/>
                  </a:lnTo>
                  <a:lnTo>
                    <a:pt x="2075" y="2312"/>
                  </a:lnTo>
                  <a:lnTo>
                    <a:pt x="2004" y="2269"/>
                  </a:lnTo>
                  <a:lnTo>
                    <a:pt x="1936" y="2219"/>
                  </a:lnTo>
                  <a:lnTo>
                    <a:pt x="1871" y="2166"/>
                  </a:lnTo>
                  <a:lnTo>
                    <a:pt x="1809" y="2108"/>
                  </a:lnTo>
                  <a:lnTo>
                    <a:pt x="1795" y="2088"/>
                  </a:lnTo>
                  <a:lnTo>
                    <a:pt x="1777" y="2063"/>
                  </a:lnTo>
                  <a:lnTo>
                    <a:pt x="1757" y="2034"/>
                  </a:lnTo>
                  <a:lnTo>
                    <a:pt x="1735" y="2002"/>
                  </a:lnTo>
                  <a:lnTo>
                    <a:pt x="1711" y="1967"/>
                  </a:lnTo>
                  <a:lnTo>
                    <a:pt x="1688" y="1931"/>
                  </a:lnTo>
                  <a:lnTo>
                    <a:pt x="1663" y="1892"/>
                  </a:lnTo>
                  <a:lnTo>
                    <a:pt x="1638" y="1853"/>
                  </a:lnTo>
                  <a:lnTo>
                    <a:pt x="1616" y="1816"/>
                  </a:lnTo>
                  <a:lnTo>
                    <a:pt x="1593" y="1778"/>
                  </a:lnTo>
                  <a:lnTo>
                    <a:pt x="1574" y="1742"/>
                  </a:lnTo>
                  <a:lnTo>
                    <a:pt x="1556" y="1708"/>
                  </a:lnTo>
                  <a:lnTo>
                    <a:pt x="1535" y="1658"/>
                  </a:lnTo>
                  <a:lnTo>
                    <a:pt x="1519" y="1606"/>
                  </a:lnTo>
                  <a:lnTo>
                    <a:pt x="1503" y="1552"/>
                  </a:lnTo>
                  <a:lnTo>
                    <a:pt x="1491" y="1498"/>
                  </a:lnTo>
                  <a:lnTo>
                    <a:pt x="1481" y="1443"/>
                  </a:lnTo>
                  <a:lnTo>
                    <a:pt x="1471" y="1388"/>
                  </a:lnTo>
                  <a:lnTo>
                    <a:pt x="1452" y="1285"/>
                  </a:lnTo>
                  <a:lnTo>
                    <a:pt x="1441" y="1231"/>
                  </a:lnTo>
                  <a:lnTo>
                    <a:pt x="1428" y="1178"/>
                  </a:lnTo>
                  <a:lnTo>
                    <a:pt x="1411" y="1126"/>
                  </a:lnTo>
                  <a:lnTo>
                    <a:pt x="1396" y="1070"/>
                  </a:lnTo>
                  <a:lnTo>
                    <a:pt x="1372" y="1017"/>
                  </a:lnTo>
                  <a:lnTo>
                    <a:pt x="1344" y="967"/>
                  </a:lnTo>
                  <a:lnTo>
                    <a:pt x="1311" y="922"/>
                  </a:lnTo>
                  <a:lnTo>
                    <a:pt x="1272" y="881"/>
                  </a:lnTo>
                  <a:lnTo>
                    <a:pt x="1228" y="845"/>
                  </a:lnTo>
                  <a:lnTo>
                    <a:pt x="1181" y="814"/>
                  </a:lnTo>
                  <a:lnTo>
                    <a:pt x="1130" y="789"/>
                  </a:lnTo>
                  <a:lnTo>
                    <a:pt x="1075" y="772"/>
                  </a:lnTo>
                  <a:lnTo>
                    <a:pt x="1019" y="760"/>
                  </a:lnTo>
                  <a:lnTo>
                    <a:pt x="960" y="756"/>
                  </a:lnTo>
                  <a:lnTo>
                    <a:pt x="902" y="760"/>
                  </a:lnTo>
                  <a:lnTo>
                    <a:pt x="845" y="771"/>
                  </a:lnTo>
                  <a:lnTo>
                    <a:pt x="792" y="788"/>
                  </a:lnTo>
                  <a:lnTo>
                    <a:pt x="742" y="812"/>
                  </a:lnTo>
                  <a:lnTo>
                    <a:pt x="695" y="841"/>
                  </a:lnTo>
                  <a:lnTo>
                    <a:pt x="651" y="876"/>
                  </a:lnTo>
                  <a:lnTo>
                    <a:pt x="613" y="916"/>
                  </a:lnTo>
                  <a:lnTo>
                    <a:pt x="579" y="960"/>
                  </a:lnTo>
                  <a:lnTo>
                    <a:pt x="550" y="1008"/>
                  </a:lnTo>
                  <a:lnTo>
                    <a:pt x="527" y="1060"/>
                  </a:lnTo>
                  <a:lnTo>
                    <a:pt x="509" y="1115"/>
                  </a:lnTo>
                  <a:lnTo>
                    <a:pt x="499" y="1172"/>
                  </a:lnTo>
                  <a:lnTo>
                    <a:pt x="495" y="1231"/>
                  </a:lnTo>
                  <a:lnTo>
                    <a:pt x="499" y="1292"/>
                  </a:lnTo>
                  <a:lnTo>
                    <a:pt x="509" y="1349"/>
                  </a:lnTo>
                  <a:lnTo>
                    <a:pt x="527" y="1403"/>
                  </a:lnTo>
                  <a:lnTo>
                    <a:pt x="550" y="1456"/>
                  </a:lnTo>
                  <a:lnTo>
                    <a:pt x="579" y="1503"/>
                  </a:lnTo>
                  <a:lnTo>
                    <a:pt x="613" y="1548"/>
                  </a:lnTo>
                  <a:lnTo>
                    <a:pt x="651" y="1588"/>
                  </a:lnTo>
                  <a:lnTo>
                    <a:pt x="695" y="1622"/>
                  </a:lnTo>
                  <a:lnTo>
                    <a:pt x="742" y="1652"/>
                  </a:lnTo>
                  <a:lnTo>
                    <a:pt x="792" y="1675"/>
                  </a:lnTo>
                  <a:lnTo>
                    <a:pt x="845" y="1693"/>
                  </a:lnTo>
                  <a:lnTo>
                    <a:pt x="902" y="1704"/>
                  </a:lnTo>
                  <a:lnTo>
                    <a:pt x="960" y="1708"/>
                  </a:lnTo>
                  <a:lnTo>
                    <a:pt x="1016" y="1704"/>
                  </a:lnTo>
                  <a:lnTo>
                    <a:pt x="1071" y="1693"/>
                  </a:lnTo>
                  <a:lnTo>
                    <a:pt x="1123" y="1676"/>
                  </a:lnTo>
                  <a:lnTo>
                    <a:pt x="1172" y="1654"/>
                  </a:lnTo>
                  <a:lnTo>
                    <a:pt x="1195" y="1646"/>
                  </a:lnTo>
                  <a:lnTo>
                    <a:pt x="1218" y="1645"/>
                  </a:lnTo>
                  <a:lnTo>
                    <a:pt x="1241" y="1651"/>
                  </a:lnTo>
                  <a:lnTo>
                    <a:pt x="1256" y="1659"/>
                  </a:lnTo>
                  <a:lnTo>
                    <a:pt x="1270" y="1671"/>
                  </a:lnTo>
                  <a:lnTo>
                    <a:pt x="1281" y="1685"/>
                  </a:lnTo>
                  <a:lnTo>
                    <a:pt x="1288" y="1702"/>
                  </a:lnTo>
                  <a:lnTo>
                    <a:pt x="1308" y="1761"/>
                  </a:lnTo>
                  <a:lnTo>
                    <a:pt x="1334" y="1819"/>
                  </a:lnTo>
                  <a:lnTo>
                    <a:pt x="1353" y="1859"/>
                  </a:lnTo>
                  <a:lnTo>
                    <a:pt x="1376" y="1900"/>
                  </a:lnTo>
                  <a:lnTo>
                    <a:pt x="1400" y="1943"/>
                  </a:lnTo>
                  <a:lnTo>
                    <a:pt x="1412" y="1968"/>
                  </a:lnTo>
                  <a:lnTo>
                    <a:pt x="1418" y="1996"/>
                  </a:lnTo>
                  <a:lnTo>
                    <a:pt x="1419" y="2025"/>
                  </a:lnTo>
                  <a:lnTo>
                    <a:pt x="1413" y="2052"/>
                  </a:lnTo>
                  <a:lnTo>
                    <a:pt x="1403" y="2079"/>
                  </a:lnTo>
                  <a:lnTo>
                    <a:pt x="1386" y="2102"/>
                  </a:lnTo>
                  <a:lnTo>
                    <a:pt x="1366" y="2120"/>
                  </a:lnTo>
                  <a:lnTo>
                    <a:pt x="1341" y="2134"/>
                  </a:lnTo>
                  <a:lnTo>
                    <a:pt x="1270" y="2163"/>
                  </a:lnTo>
                  <a:lnTo>
                    <a:pt x="1196" y="2186"/>
                  </a:lnTo>
                  <a:lnTo>
                    <a:pt x="1119" y="2202"/>
                  </a:lnTo>
                  <a:lnTo>
                    <a:pt x="1040" y="2213"/>
                  </a:lnTo>
                  <a:lnTo>
                    <a:pt x="960" y="2217"/>
                  </a:lnTo>
                  <a:lnTo>
                    <a:pt x="877" y="2213"/>
                  </a:lnTo>
                  <a:lnTo>
                    <a:pt x="797" y="2202"/>
                  </a:lnTo>
                  <a:lnTo>
                    <a:pt x="717" y="2184"/>
                  </a:lnTo>
                  <a:lnTo>
                    <a:pt x="642" y="2161"/>
                  </a:lnTo>
                  <a:lnTo>
                    <a:pt x="568" y="2131"/>
                  </a:lnTo>
                  <a:lnTo>
                    <a:pt x="499" y="2094"/>
                  </a:lnTo>
                  <a:lnTo>
                    <a:pt x="431" y="2053"/>
                  </a:lnTo>
                  <a:lnTo>
                    <a:pt x="369" y="2007"/>
                  </a:lnTo>
                  <a:lnTo>
                    <a:pt x="310" y="1955"/>
                  </a:lnTo>
                  <a:lnTo>
                    <a:pt x="254" y="1899"/>
                  </a:lnTo>
                  <a:lnTo>
                    <a:pt x="204" y="1839"/>
                  </a:lnTo>
                  <a:lnTo>
                    <a:pt x="158" y="1774"/>
                  </a:lnTo>
                  <a:lnTo>
                    <a:pt x="118" y="1705"/>
                  </a:lnTo>
                  <a:lnTo>
                    <a:pt x="84" y="1634"/>
                  </a:lnTo>
                  <a:lnTo>
                    <a:pt x="54" y="1559"/>
                  </a:lnTo>
                  <a:lnTo>
                    <a:pt x="31" y="1480"/>
                  </a:lnTo>
                  <a:lnTo>
                    <a:pt x="14" y="1400"/>
                  </a:lnTo>
                  <a:lnTo>
                    <a:pt x="4" y="1316"/>
                  </a:lnTo>
                  <a:lnTo>
                    <a:pt x="0" y="1231"/>
                  </a:lnTo>
                  <a:lnTo>
                    <a:pt x="4" y="1148"/>
                  </a:lnTo>
                  <a:lnTo>
                    <a:pt x="14" y="1064"/>
                  </a:lnTo>
                  <a:lnTo>
                    <a:pt x="31" y="984"/>
                  </a:lnTo>
                  <a:lnTo>
                    <a:pt x="54" y="906"/>
                  </a:lnTo>
                  <a:lnTo>
                    <a:pt x="84" y="831"/>
                  </a:lnTo>
                  <a:lnTo>
                    <a:pt x="118" y="759"/>
                  </a:lnTo>
                  <a:lnTo>
                    <a:pt x="158" y="691"/>
                  </a:lnTo>
                  <a:lnTo>
                    <a:pt x="204" y="625"/>
                  </a:lnTo>
                  <a:lnTo>
                    <a:pt x="254" y="566"/>
                  </a:lnTo>
                  <a:lnTo>
                    <a:pt x="310" y="509"/>
                  </a:lnTo>
                  <a:lnTo>
                    <a:pt x="369" y="458"/>
                  </a:lnTo>
                  <a:lnTo>
                    <a:pt x="431" y="411"/>
                  </a:lnTo>
                  <a:lnTo>
                    <a:pt x="499" y="369"/>
                  </a:lnTo>
                  <a:lnTo>
                    <a:pt x="568" y="333"/>
                  </a:lnTo>
                  <a:lnTo>
                    <a:pt x="642" y="304"/>
                  </a:lnTo>
                  <a:lnTo>
                    <a:pt x="717" y="280"/>
                  </a:lnTo>
                  <a:lnTo>
                    <a:pt x="797" y="263"/>
                  </a:lnTo>
                  <a:lnTo>
                    <a:pt x="877" y="252"/>
                  </a:lnTo>
                  <a:lnTo>
                    <a:pt x="960" y="248"/>
                  </a:lnTo>
                  <a:lnTo>
                    <a:pt x="1045" y="252"/>
                  </a:lnTo>
                  <a:lnTo>
                    <a:pt x="1126" y="263"/>
                  </a:lnTo>
                  <a:lnTo>
                    <a:pt x="1207" y="281"/>
                  </a:lnTo>
                  <a:lnTo>
                    <a:pt x="1285" y="306"/>
                  </a:lnTo>
                  <a:lnTo>
                    <a:pt x="1359" y="337"/>
                  </a:lnTo>
                  <a:lnTo>
                    <a:pt x="1430" y="374"/>
                  </a:lnTo>
                  <a:lnTo>
                    <a:pt x="1497" y="418"/>
                  </a:lnTo>
                  <a:lnTo>
                    <a:pt x="1561" y="466"/>
                  </a:lnTo>
                  <a:lnTo>
                    <a:pt x="1590" y="491"/>
                  </a:lnTo>
                  <a:lnTo>
                    <a:pt x="1619" y="520"/>
                  </a:lnTo>
                  <a:lnTo>
                    <a:pt x="1651" y="552"/>
                  </a:lnTo>
                  <a:lnTo>
                    <a:pt x="1688" y="591"/>
                  </a:lnTo>
                  <a:lnTo>
                    <a:pt x="1725" y="634"/>
                  </a:lnTo>
                  <a:lnTo>
                    <a:pt x="1762" y="680"/>
                  </a:lnTo>
                  <a:lnTo>
                    <a:pt x="1798" y="728"/>
                  </a:lnTo>
                  <a:lnTo>
                    <a:pt x="1832" y="780"/>
                  </a:lnTo>
                  <a:lnTo>
                    <a:pt x="1863" y="835"/>
                  </a:lnTo>
                  <a:lnTo>
                    <a:pt x="1891" y="892"/>
                  </a:lnTo>
                  <a:lnTo>
                    <a:pt x="1913" y="950"/>
                  </a:lnTo>
                  <a:lnTo>
                    <a:pt x="1931" y="1011"/>
                  </a:lnTo>
                  <a:lnTo>
                    <a:pt x="1942" y="1072"/>
                  </a:lnTo>
                  <a:lnTo>
                    <a:pt x="1945" y="1136"/>
                  </a:lnTo>
                  <a:lnTo>
                    <a:pt x="1946" y="1145"/>
                  </a:lnTo>
                  <a:lnTo>
                    <a:pt x="1946" y="1161"/>
                  </a:lnTo>
                  <a:lnTo>
                    <a:pt x="1946" y="1180"/>
                  </a:lnTo>
                  <a:lnTo>
                    <a:pt x="1948" y="1200"/>
                  </a:lnTo>
                  <a:lnTo>
                    <a:pt x="1948" y="1218"/>
                  </a:lnTo>
                  <a:lnTo>
                    <a:pt x="1948" y="1231"/>
                  </a:lnTo>
                  <a:lnTo>
                    <a:pt x="1951" y="1305"/>
                  </a:lnTo>
                  <a:lnTo>
                    <a:pt x="1962" y="1378"/>
                  </a:lnTo>
                  <a:lnTo>
                    <a:pt x="1980" y="1447"/>
                  </a:lnTo>
                  <a:lnTo>
                    <a:pt x="2003" y="1514"/>
                  </a:lnTo>
                  <a:lnTo>
                    <a:pt x="2033" y="1577"/>
                  </a:lnTo>
                  <a:lnTo>
                    <a:pt x="2068" y="1636"/>
                  </a:lnTo>
                  <a:lnTo>
                    <a:pt x="2110" y="1692"/>
                  </a:lnTo>
                  <a:lnTo>
                    <a:pt x="2154" y="1744"/>
                  </a:lnTo>
                  <a:lnTo>
                    <a:pt x="2205" y="1790"/>
                  </a:lnTo>
                  <a:lnTo>
                    <a:pt x="2260" y="1832"/>
                  </a:lnTo>
                  <a:lnTo>
                    <a:pt x="2318" y="1869"/>
                  </a:lnTo>
                  <a:lnTo>
                    <a:pt x="2379" y="1899"/>
                  </a:lnTo>
                  <a:lnTo>
                    <a:pt x="2444" y="1923"/>
                  </a:lnTo>
                  <a:lnTo>
                    <a:pt x="2511" y="1942"/>
                  </a:lnTo>
                  <a:lnTo>
                    <a:pt x="2582" y="1952"/>
                  </a:lnTo>
                  <a:lnTo>
                    <a:pt x="2654" y="1956"/>
                  </a:lnTo>
                  <a:lnTo>
                    <a:pt x="2725" y="1952"/>
                  </a:lnTo>
                  <a:lnTo>
                    <a:pt x="2796" y="1942"/>
                  </a:lnTo>
                  <a:lnTo>
                    <a:pt x="2864" y="1923"/>
                  </a:lnTo>
                  <a:lnTo>
                    <a:pt x="2929" y="1899"/>
                  </a:lnTo>
                  <a:lnTo>
                    <a:pt x="2990" y="1869"/>
                  </a:lnTo>
                  <a:lnTo>
                    <a:pt x="3048" y="1832"/>
                  </a:lnTo>
                  <a:lnTo>
                    <a:pt x="3102" y="1790"/>
                  </a:lnTo>
                  <a:lnTo>
                    <a:pt x="3152" y="1744"/>
                  </a:lnTo>
                  <a:lnTo>
                    <a:pt x="3198" y="1692"/>
                  </a:lnTo>
                  <a:lnTo>
                    <a:pt x="3238" y="1636"/>
                  </a:lnTo>
                  <a:lnTo>
                    <a:pt x="3274" y="1577"/>
                  </a:lnTo>
                  <a:lnTo>
                    <a:pt x="3304" y="1514"/>
                  </a:lnTo>
                  <a:lnTo>
                    <a:pt x="3328" y="1447"/>
                  </a:lnTo>
                  <a:lnTo>
                    <a:pt x="3345" y="1378"/>
                  </a:lnTo>
                  <a:lnTo>
                    <a:pt x="3356" y="1305"/>
                  </a:lnTo>
                  <a:lnTo>
                    <a:pt x="3360" y="1231"/>
                  </a:lnTo>
                  <a:lnTo>
                    <a:pt x="3356" y="1157"/>
                  </a:lnTo>
                  <a:lnTo>
                    <a:pt x="3345" y="1086"/>
                  </a:lnTo>
                  <a:lnTo>
                    <a:pt x="3328" y="1017"/>
                  </a:lnTo>
                  <a:lnTo>
                    <a:pt x="3304" y="950"/>
                  </a:lnTo>
                  <a:lnTo>
                    <a:pt x="3274" y="887"/>
                  </a:lnTo>
                  <a:lnTo>
                    <a:pt x="3238" y="828"/>
                  </a:lnTo>
                  <a:lnTo>
                    <a:pt x="3198" y="772"/>
                  </a:lnTo>
                  <a:lnTo>
                    <a:pt x="3152" y="720"/>
                  </a:lnTo>
                  <a:lnTo>
                    <a:pt x="3102" y="674"/>
                  </a:lnTo>
                  <a:lnTo>
                    <a:pt x="3048" y="631"/>
                  </a:lnTo>
                  <a:lnTo>
                    <a:pt x="2990" y="596"/>
                  </a:lnTo>
                  <a:lnTo>
                    <a:pt x="2929" y="565"/>
                  </a:lnTo>
                  <a:lnTo>
                    <a:pt x="2864" y="540"/>
                  </a:lnTo>
                  <a:lnTo>
                    <a:pt x="2796" y="523"/>
                  </a:lnTo>
                  <a:lnTo>
                    <a:pt x="2725" y="512"/>
                  </a:lnTo>
                  <a:lnTo>
                    <a:pt x="2654" y="508"/>
                  </a:lnTo>
                  <a:lnTo>
                    <a:pt x="2589" y="511"/>
                  </a:lnTo>
                  <a:lnTo>
                    <a:pt x="2527" y="520"/>
                  </a:lnTo>
                  <a:lnTo>
                    <a:pt x="2466" y="534"/>
                  </a:lnTo>
                  <a:lnTo>
                    <a:pt x="2407" y="554"/>
                  </a:lnTo>
                  <a:lnTo>
                    <a:pt x="2351" y="578"/>
                  </a:lnTo>
                  <a:lnTo>
                    <a:pt x="2297" y="607"/>
                  </a:lnTo>
                  <a:lnTo>
                    <a:pt x="2247" y="641"/>
                  </a:lnTo>
                  <a:lnTo>
                    <a:pt x="2198" y="679"/>
                  </a:lnTo>
                  <a:lnTo>
                    <a:pt x="2180" y="691"/>
                  </a:lnTo>
                  <a:lnTo>
                    <a:pt x="2160" y="699"/>
                  </a:lnTo>
                  <a:lnTo>
                    <a:pt x="2139" y="703"/>
                  </a:lnTo>
                  <a:lnTo>
                    <a:pt x="2118" y="702"/>
                  </a:lnTo>
                  <a:lnTo>
                    <a:pt x="2097" y="697"/>
                  </a:lnTo>
                  <a:lnTo>
                    <a:pt x="2078" y="686"/>
                  </a:lnTo>
                  <a:lnTo>
                    <a:pt x="2061" y="671"/>
                  </a:lnTo>
                  <a:lnTo>
                    <a:pt x="2048" y="654"/>
                  </a:lnTo>
                  <a:lnTo>
                    <a:pt x="1997" y="578"/>
                  </a:lnTo>
                  <a:lnTo>
                    <a:pt x="1945" y="506"/>
                  </a:lnTo>
                  <a:lnTo>
                    <a:pt x="1892" y="442"/>
                  </a:lnTo>
                  <a:lnTo>
                    <a:pt x="1878" y="423"/>
                  </a:lnTo>
                  <a:lnTo>
                    <a:pt x="1868" y="401"/>
                  </a:lnTo>
                  <a:lnTo>
                    <a:pt x="1863" y="377"/>
                  </a:lnTo>
                  <a:lnTo>
                    <a:pt x="1863" y="351"/>
                  </a:lnTo>
                  <a:lnTo>
                    <a:pt x="1867" y="327"/>
                  </a:lnTo>
                  <a:lnTo>
                    <a:pt x="1876" y="305"/>
                  </a:lnTo>
                  <a:lnTo>
                    <a:pt x="1890" y="285"/>
                  </a:lnTo>
                  <a:lnTo>
                    <a:pt x="1906" y="268"/>
                  </a:lnTo>
                  <a:lnTo>
                    <a:pt x="1977" y="214"/>
                  </a:lnTo>
                  <a:lnTo>
                    <a:pt x="2052" y="166"/>
                  </a:lnTo>
                  <a:lnTo>
                    <a:pt x="2128" y="123"/>
                  </a:lnTo>
                  <a:lnTo>
                    <a:pt x="2210" y="87"/>
                  </a:lnTo>
                  <a:lnTo>
                    <a:pt x="2294" y="56"/>
                  </a:lnTo>
                  <a:lnTo>
                    <a:pt x="2380" y="31"/>
                  </a:lnTo>
                  <a:lnTo>
                    <a:pt x="2470" y="14"/>
                  </a:lnTo>
                  <a:lnTo>
                    <a:pt x="2561" y="3"/>
                  </a:lnTo>
                  <a:lnTo>
                    <a:pt x="2654"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233" name="Group 232"/>
          <p:cNvGrpSpPr/>
          <p:nvPr/>
        </p:nvGrpSpPr>
        <p:grpSpPr>
          <a:xfrm>
            <a:off x="7878931" y="6648326"/>
            <a:ext cx="902812" cy="992505"/>
            <a:chOff x="15588032" y="7399293"/>
            <a:chExt cx="902812" cy="992505"/>
          </a:xfrm>
        </p:grpSpPr>
        <p:sp>
          <p:nvSpPr>
            <p:cNvPr id="234" name="Rectangle 233"/>
            <p:cNvSpPr/>
            <p:nvPr/>
          </p:nvSpPr>
          <p:spPr>
            <a:xfrm>
              <a:off x="15588032" y="7807023"/>
              <a:ext cx="902812" cy="584775"/>
            </a:xfrm>
            <a:prstGeom prst="rect">
              <a:avLst/>
            </a:prstGeom>
          </p:spPr>
          <p:txBody>
            <a:bodyPr wrap="none">
              <a:spAutoFit/>
            </a:bodyPr>
            <a:lstStyle/>
            <a:p>
              <a:pPr algn="ctr"/>
              <a:r>
                <a:rPr lang="en-GB" sz="3200" dirty="0" smtClean="0">
                  <a:latin typeface="Dosis" panose="02010503020202060003" pitchFamily="50" charset="0"/>
                </a:rPr>
                <a:t>26%</a:t>
              </a:r>
              <a:endParaRPr lang="en-GB" sz="2800" dirty="0">
                <a:latin typeface="Dosis" panose="02010503020202060003" pitchFamily="50" charset="0"/>
              </a:endParaRPr>
            </a:p>
          </p:txBody>
        </p:sp>
        <p:grpSp>
          <p:nvGrpSpPr>
            <p:cNvPr id="235" name="Group 234"/>
            <p:cNvGrpSpPr/>
            <p:nvPr/>
          </p:nvGrpSpPr>
          <p:grpSpPr>
            <a:xfrm>
              <a:off x="15736218" y="7399293"/>
              <a:ext cx="451550" cy="401800"/>
              <a:chOff x="446088" y="642938"/>
              <a:chExt cx="2074863" cy="1846262"/>
            </a:xfrm>
            <a:solidFill>
              <a:schemeClr val="accent6"/>
            </a:solidFill>
          </p:grpSpPr>
          <p:sp>
            <p:nvSpPr>
              <p:cNvPr id="236" name="Freeform 6"/>
              <p:cNvSpPr>
                <a:spLocks/>
              </p:cNvSpPr>
              <p:nvPr/>
            </p:nvSpPr>
            <p:spPr bwMode="auto">
              <a:xfrm>
                <a:off x="446088" y="763588"/>
                <a:ext cx="1035050" cy="1603375"/>
              </a:xfrm>
              <a:custGeom>
                <a:avLst/>
                <a:gdLst>
                  <a:gd name="T0" fmla="*/ 1761 w 1955"/>
                  <a:gd name="T1" fmla="*/ 0 h 3031"/>
                  <a:gd name="T2" fmla="*/ 1795 w 1955"/>
                  <a:gd name="T3" fmla="*/ 3 h 3031"/>
                  <a:gd name="T4" fmla="*/ 1827 w 1955"/>
                  <a:gd name="T5" fmla="*/ 14 h 3031"/>
                  <a:gd name="T6" fmla="*/ 1857 w 1955"/>
                  <a:gd name="T7" fmla="*/ 29 h 3031"/>
                  <a:gd name="T8" fmla="*/ 1885 w 1955"/>
                  <a:gd name="T9" fmla="*/ 48 h 3031"/>
                  <a:gd name="T10" fmla="*/ 1909 w 1955"/>
                  <a:gd name="T11" fmla="*/ 72 h 3031"/>
                  <a:gd name="T12" fmla="*/ 1928 w 1955"/>
                  <a:gd name="T13" fmla="*/ 100 h 3031"/>
                  <a:gd name="T14" fmla="*/ 1943 w 1955"/>
                  <a:gd name="T15" fmla="*/ 132 h 3031"/>
                  <a:gd name="T16" fmla="*/ 1952 w 1955"/>
                  <a:gd name="T17" fmla="*/ 166 h 3031"/>
                  <a:gd name="T18" fmla="*/ 1955 w 1955"/>
                  <a:gd name="T19" fmla="*/ 205 h 3031"/>
                  <a:gd name="T20" fmla="*/ 1955 w 1955"/>
                  <a:gd name="T21" fmla="*/ 2825 h 3031"/>
                  <a:gd name="T22" fmla="*/ 1953 w 1955"/>
                  <a:gd name="T23" fmla="*/ 2863 h 3031"/>
                  <a:gd name="T24" fmla="*/ 1943 w 1955"/>
                  <a:gd name="T25" fmla="*/ 2898 h 3031"/>
                  <a:gd name="T26" fmla="*/ 1928 w 1955"/>
                  <a:gd name="T27" fmla="*/ 2929 h 3031"/>
                  <a:gd name="T28" fmla="*/ 1909 w 1955"/>
                  <a:gd name="T29" fmla="*/ 2958 h 3031"/>
                  <a:gd name="T30" fmla="*/ 1885 w 1955"/>
                  <a:gd name="T31" fmla="*/ 2982 h 3031"/>
                  <a:gd name="T32" fmla="*/ 1858 w 1955"/>
                  <a:gd name="T33" fmla="*/ 3001 h 3031"/>
                  <a:gd name="T34" fmla="*/ 1828 w 1955"/>
                  <a:gd name="T35" fmla="*/ 3015 h 3031"/>
                  <a:gd name="T36" fmla="*/ 1796 w 1955"/>
                  <a:gd name="T37" fmla="*/ 3026 h 3031"/>
                  <a:gd name="T38" fmla="*/ 1764 w 1955"/>
                  <a:gd name="T39" fmla="*/ 3031 h 3031"/>
                  <a:gd name="T40" fmla="*/ 1729 w 1955"/>
                  <a:gd name="T41" fmla="*/ 3030 h 3031"/>
                  <a:gd name="T42" fmla="*/ 1695 w 1955"/>
                  <a:gd name="T43" fmla="*/ 3022 h 3031"/>
                  <a:gd name="T44" fmla="*/ 1662 w 1955"/>
                  <a:gd name="T45" fmla="*/ 3009 h 3031"/>
                  <a:gd name="T46" fmla="*/ 1630 w 1955"/>
                  <a:gd name="T47" fmla="*/ 2989 h 3031"/>
                  <a:gd name="T48" fmla="*/ 884 w 1955"/>
                  <a:gd name="T49" fmla="*/ 2430 h 3031"/>
                  <a:gd name="T50" fmla="*/ 204 w 1955"/>
                  <a:gd name="T51" fmla="*/ 2430 h 3031"/>
                  <a:gd name="T52" fmla="*/ 168 w 1955"/>
                  <a:gd name="T53" fmla="*/ 2427 h 3031"/>
                  <a:gd name="T54" fmla="*/ 133 w 1955"/>
                  <a:gd name="T55" fmla="*/ 2417 h 3031"/>
                  <a:gd name="T56" fmla="*/ 102 w 1955"/>
                  <a:gd name="T57" fmla="*/ 2403 h 3031"/>
                  <a:gd name="T58" fmla="*/ 73 w 1955"/>
                  <a:gd name="T59" fmla="*/ 2382 h 3031"/>
                  <a:gd name="T60" fmla="*/ 48 w 1955"/>
                  <a:gd name="T61" fmla="*/ 2357 h 3031"/>
                  <a:gd name="T62" fmla="*/ 28 w 1955"/>
                  <a:gd name="T63" fmla="*/ 2329 h 3031"/>
                  <a:gd name="T64" fmla="*/ 13 w 1955"/>
                  <a:gd name="T65" fmla="*/ 2297 h 3031"/>
                  <a:gd name="T66" fmla="*/ 4 w 1955"/>
                  <a:gd name="T67" fmla="*/ 2262 h 3031"/>
                  <a:gd name="T68" fmla="*/ 0 w 1955"/>
                  <a:gd name="T69" fmla="*/ 2226 h 3031"/>
                  <a:gd name="T70" fmla="*/ 0 w 1955"/>
                  <a:gd name="T71" fmla="*/ 803 h 3031"/>
                  <a:gd name="T72" fmla="*/ 4 w 1955"/>
                  <a:gd name="T73" fmla="*/ 767 h 3031"/>
                  <a:gd name="T74" fmla="*/ 13 w 1955"/>
                  <a:gd name="T75" fmla="*/ 732 h 3031"/>
                  <a:gd name="T76" fmla="*/ 28 w 1955"/>
                  <a:gd name="T77" fmla="*/ 700 h 3031"/>
                  <a:gd name="T78" fmla="*/ 48 w 1955"/>
                  <a:gd name="T79" fmla="*/ 672 h 3031"/>
                  <a:gd name="T80" fmla="*/ 73 w 1955"/>
                  <a:gd name="T81" fmla="*/ 647 h 3031"/>
                  <a:gd name="T82" fmla="*/ 102 w 1955"/>
                  <a:gd name="T83" fmla="*/ 627 h 3031"/>
                  <a:gd name="T84" fmla="*/ 133 w 1955"/>
                  <a:gd name="T85" fmla="*/ 612 h 3031"/>
                  <a:gd name="T86" fmla="*/ 168 w 1955"/>
                  <a:gd name="T87" fmla="*/ 603 h 3031"/>
                  <a:gd name="T88" fmla="*/ 204 w 1955"/>
                  <a:gd name="T89" fmla="*/ 599 h 3031"/>
                  <a:gd name="T90" fmla="*/ 884 w 1955"/>
                  <a:gd name="T91" fmla="*/ 599 h 3031"/>
                  <a:gd name="T92" fmla="*/ 1630 w 1955"/>
                  <a:gd name="T93" fmla="*/ 41 h 3031"/>
                  <a:gd name="T94" fmla="*/ 1661 w 1955"/>
                  <a:gd name="T95" fmla="*/ 21 h 3031"/>
                  <a:gd name="T96" fmla="*/ 1694 w 1955"/>
                  <a:gd name="T97" fmla="*/ 7 h 3031"/>
                  <a:gd name="T98" fmla="*/ 1728 w 1955"/>
                  <a:gd name="T99" fmla="*/ 1 h 3031"/>
                  <a:gd name="T100" fmla="*/ 1761 w 1955"/>
                  <a:gd name="T101" fmla="*/ 0 h 3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55" h="3031">
                    <a:moveTo>
                      <a:pt x="1761" y="0"/>
                    </a:moveTo>
                    <a:lnTo>
                      <a:pt x="1795" y="3"/>
                    </a:lnTo>
                    <a:lnTo>
                      <a:pt x="1827" y="14"/>
                    </a:lnTo>
                    <a:lnTo>
                      <a:pt x="1857" y="29"/>
                    </a:lnTo>
                    <a:lnTo>
                      <a:pt x="1885" y="48"/>
                    </a:lnTo>
                    <a:lnTo>
                      <a:pt x="1909" y="72"/>
                    </a:lnTo>
                    <a:lnTo>
                      <a:pt x="1928" y="100"/>
                    </a:lnTo>
                    <a:lnTo>
                      <a:pt x="1943" y="132"/>
                    </a:lnTo>
                    <a:lnTo>
                      <a:pt x="1952" y="166"/>
                    </a:lnTo>
                    <a:lnTo>
                      <a:pt x="1955" y="205"/>
                    </a:lnTo>
                    <a:lnTo>
                      <a:pt x="1955" y="2825"/>
                    </a:lnTo>
                    <a:lnTo>
                      <a:pt x="1953" y="2863"/>
                    </a:lnTo>
                    <a:lnTo>
                      <a:pt x="1943" y="2898"/>
                    </a:lnTo>
                    <a:lnTo>
                      <a:pt x="1928" y="2929"/>
                    </a:lnTo>
                    <a:lnTo>
                      <a:pt x="1909" y="2958"/>
                    </a:lnTo>
                    <a:lnTo>
                      <a:pt x="1885" y="2982"/>
                    </a:lnTo>
                    <a:lnTo>
                      <a:pt x="1858" y="3001"/>
                    </a:lnTo>
                    <a:lnTo>
                      <a:pt x="1828" y="3015"/>
                    </a:lnTo>
                    <a:lnTo>
                      <a:pt x="1796" y="3026"/>
                    </a:lnTo>
                    <a:lnTo>
                      <a:pt x="1764" y="3031"/>
                    </a:lnTo>
                    <a:lnTo>
                      <a:pt x="1729" y="3030"/>
                    </a:lnTo>
                    <a:lnTo>
                      <a:pt x="1695" y="3022"/>
                    </a:lnTo>
                    <a:lnTo>
                      <a:pt x="1662" y="3009"/>
                    </a:lnTo>
                    <a:lnTo>
                      <a:pt x="1630" y="2989"/>
                    </a:lnTo>
                    <a:lnTo>
                      <a:pt x="884" y="2430"/>
                    </a:lnTo>
                    <a:lnTo>
                      <a:pt x="204" y="2430"/>
                    </a:lnTo>
                    <a:lnTo>
                      <a:pt x="168" y="2427"/>
                    </a:lnTo>
                    <a:lnTo>
                      <a:pt x="133" y="2417"/>
                    </a:lnTo>
                    <a:lnTo>
                      <a:pt x="102" y="2403"/>
                    </a:lnTo>
                    <a:lnTo>
                      <a:pt x="73" y="2382"/>
                    </a:lnTo>
                    <a:lnTo>
                      <a:pt x="48" y="2357"/>
                    </a:lnTo>
                    <a:lnTo>
                      <a:pt x="28" y="2329"/>
                    </a:lnTo>
                    <a:lnTo>
                      <a:pt x="13" y="2297"/>
                    </a:lnTo>
                    <a:lnTo>
                      <a:pt x="4" y="2262"/>
                    </a:lnTo>
                    <a:lnTo>
                      <a:pt x="0" y="2226"/>
                    </a:lnTo>
                    <a:lnTo>
                      <a:pt x="0" y="803"/>
                    </a:lnTo>
                    <a:lnTo>
                      <a:pt x="4" y="767"/>
                    </a:lnTo>
                    <a:lnTo>
                      <a:pt x="13" y="732"/>
                    </a:lnTo>
                    <a:lnTo>
                      <a:pt x="28" y="700"/>
                    </a:lnTo>
                    <a:lnTo>
                      <a:pt x="48" y="672"/>
                    </a:lnTo>
                    <a:lnTo>
                      <a:pt x="73" y="647"/>
                    </a:lnTo>
                    <a:lnTo>
                      <a:pt x="102" y="627"/>
                    </a:lnTo>
                    <a:lnTo>
                      <a:pt x="133" y="612"/>
                    </a:lnTo>
                    <a:lnTo>
                      <a:pt x="168" y="603"/>
                    </a:lnTo>
                    <a:lnTo>
                      <a:pt x="204" y="599"/>
                    </a:lnTo>
                    <a:lnTo>
                      <a:pt x="884" y="599"/>
                    </a:lnTo>
                    <a:lnTo>
                      <a:pt x="1630" y="41"/>
                    </a:lnTo>
                    <a:lnTo>
                      <a:pt x="1661" y="21"/>
                    </a:lnTo>
                    <a:lnTo>
                      <a:pt x="1694" y="7"/>
                    </a:lnTo>
                    <a:lnTo>
                      <a:pt x="1728" y="1"/>
                    </a:lnTo>
                    <a:lnTo>
                      <a:pt x="17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37" name="Freeform 7"/>
              <p:cNvSpPr>
                <a:spLocks/>
              </p:cNvSpPr>
              <p:nvPr/>
            </p:nvSpPr>
            <p:spPr bwMode="auto">
              <a:xfrm>
                <a:off x="1622426" y="925513"/>
                <a:ext cx="465138" cy="1276350"/>
              </a:xfrm>
              <a:custGeom>
                <a:avLst/>
                <a:gdLst>
                  <a:gd name="T0" fmla="*/ 273 w 877"/>
                  <a:gd name="T1" fmla="*/ 2 h 2413"/>
                  <a:gd name="T2" fmla="*/ 344 w 877"/>
                  <a:gd name="T3" fmla="*/ 25 h 2413"/>
                  <a:gd name="T4" fmla="*/ 405 w 877"/>
                  <a:gd name="T5" fmla="*/ 69 h 2413"/>
                  <a:gd name="T6" fmla="*/ 539 w 877"/>
                  <a:gd name="T7" fmla="*/ 220 h 2413"/>
                  <a:gd name="T8" fmla="*/ 650 w 877"/>
                  <a:gd name="T9" fmla="*/ 384 h 2413"/>
                  <a:gd name="T10" fmla="*/ 740 w 877"/>
                  <a:gd name="T11" fmla="*/ 557 h 2413"/>
                  <a:gd name="T12" fmla="*/ 807 w 877"/>
                  <a:gd name="T13" fmla="*/ 738 h 2413"/>
                  <a:gd name="T14" fmla="*/ 852 w 877"/>
                  <a:gd name="T15" fmla="*/ 924 h 2413"/>
                  <a:gd name="T16" fmla="*/ 874 w 877"/>
                  <a:gd name="T17" fmla="*/ 1113 h 2413"/>
                  <a:gd name="T18" fmla="*/ 873 w 877"/>
                  <a:gd name="T19" fmla="*/ 1303 h 2413"/>
                  <a:gd name="T20" fmla="*/ 852 w 877"/>
                  <a:gd name="T21" fmla="*/ 1492 h 2413"/>
                  <a:gd name="T22" fmla="*/ 806 w 877"/>
                  <a:gd name="T23" fmla="*/ 1677 h 2413"/>
                  <a:gd name="T24" fmla="*/ 739 w 877"/>
                  <a:gd name="T25" fmla="*/ 1857 h 2413"/>
                  <a:gd name="T26" fmla="*/ 649 w 877"/>
                  <a:gd name="T27" fmla="*/ 2029 h 2413"/>
                  <a:gd name="T28" fmla="*/ 537 w 877"/>
                  <a:gd name="T29" fmla="*/ 2191 h 2413"/>
                  <a:gd name="T30" fmla="*/ 402 w 877"/>
                  <a:gd name="T31" fmla="*/ 2342 h 2413"/>
                  <a:gd name="T32" fmla="*/ 352 w 877"/>
                  <a:gd name="T33" fmla="*/ 2382 h 2413"/>
                  <a:gd name="T34" fmla="*/ 295 w 877"/>
                  <a:gd name="T35" fmla="*/ 2406 h 2413"/>
                  <a:gd name="T36" fmla="*/ 235 w 877"/>
                  <a:gd name="T37" fmla="*/ 2413 h 2413"/>
                  <a:gd name="T38" fmla="*/ 177 w 877"/>
                  <a:gd name="T39" fmla="*/ 2407 h 2413"/>
                  <a:gd name="T40" fmla="*/ 120 w 877"/>
                  <a:gd name="T41" fmla="*/ 2384 h 2413"/>
                  <a:gd name="T42" fmla="*/ 68 w 877"/>
                  <a:gd name="T43" fmla="*/ 2346 h 2413"/>
                  <a:gd name="T44" fmla="*/ 25 w 877"/>
                  <a:gd name="T45" fmla="*/ 2284 h 2413"/>
                  <a:gd name="T46" fmla="*/ 2 w 877"/>
                  <a:gd name="T47" fmla="*/ 2214 h 2413"/>
                  <a:gd name="T48" fmla="*/ 2 w 877"/>
                  <a:gd name="T49" fmla="*/ 2141 h 2413"/>
                  <a:gd name="T50" fmla="*/ 25 w 877"/>
                  <a:gd name="T51" fmla="*/ 2070 h 2413"/>
                  <a:gd name="T52" fmla="*/ 68 w 877"/>
                  <a:gd name="T53" fmla="*/ 2009 h 2413"/>
                  <a:gd name="T54" fmla="*/ 178 w 877"/>
                  <a:gd name="T55" fmla="*/ 1882 h 2413"/>
                  <a:gd name="T56" fmla="*/ 266 w 877"/>
                  <a:gd name="T57" fmla="*/ 1743 h 2413"/>
                  <a:gd name="T58" fmla="*/ 332 w 877"/>
                  <a:gd name="T59" fmla="*/ 1597 h 2413"/>
                  <a:gd name="T60" fmla="*/ 375 w 877"/>
                  <a:gd name="T61" fmla="*/ 1443 h 2413"/>
                  <a:gd name="T62" fmla="*/ 398 w 877"/>
                  <a:gd name="T63" fmla="*/ 1286 h 2413"/>
                  <a:gd name="T64" fmla="*/ 398 w 877"/>
                  <a:gd name="T65" fmla="*/ 1128 h 2413"/>
                  <a:gd name="T66" fmla="*/ 375 w 877"/>
                  <a:gd name="T67" fmla="*/ 971 h 2413"/>
                  <a:gd name="T68" fmla="*/ 332 w 877"/>
                  <a:gd name="T69" fmla="*/ 818 h 2413"/>
                  <a:gd name="T70" fmla="*/ 266 w 877"/>
                  <a:gd name="T71" fmla="*/ 671 h 2413"/>
                  <a:gd name="T72" fmla="*/ 178 w 877"/>
                  <a:gd name="T73" fmla="*/ 533 h 2413"/>
                  <a:gd name="T74" fmla="*/ 68 w 877"/>
                  <a:gd name="T75" fmla="*/ 406 h 2413"/>
                  <a:gd name="T76" fmla="*/ 25 w 877"/>
                  <a:gd name="T77" fmla="*/ 344 h 2413"/>
                  <a:gd name="T78" fmla="*/ 2 w 877"/>
                  <a:gd name="T79" fmla="*/ 274 h 2413"/>
                  <a:gd name="T80" fmla="*/ 2 w 877"/>
                  <a:gd name="T81" fmla="*/ 201 h 2413"/>
                  <a:gd name="T82" fmla="*/ 25 w 877"/>
                  <a:gd name="T83" fmla="*/ 130 h 2413"/>
                  <a:gd name="T84" fmla="*/ 68 w 877"/>
                  <a:gd name="T85" fmla="*/ 69 h 2413"/>
                  <a:gd name="T86" fmla="*/ 130 w 877"/>
                  <a:gd name="T87" fmla="*/ 25 h 2413"/>
                  <a:gd name="T88" fmla="*/ 200 w 877"/>
                  <a:gd name="T89" fmla="*/ 2 h 2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7" h="2413">
                    <a:moveTo>
                      <a:pt x="237" y="0"/>
                    </a:moveTo>
                    <a:lnTo>
                      <a:pt x="273" y="2"/>
                    </a:lnTo>
                    <a:lnTo>
                      <a:pt x="309" y="10"/>
                    </a:lnTo>
                    <a:lnTo>
                      <a:pt x="344" y="25"/>
                    </a:lnTo>
                    <a:lnTo>
                      <a:pt x="376" y="44"/>
                    </a:lnTo>
                    <a:lnTo>
                      <a:pt x="405" y="69"/>
                    </a:lnTo>
                    <a:lnTo>
                      <a:pt x="476" y="143"/>
                    </a:lnTo>
                    <a:lnTo>
                      <a:pt x="539" y="220"/>
                    </a:lnTo>
                    <a:lnTo>
                      <a:pt x="598" y="300"/>
                    </a:lnTo>
                    <a:lnTo>
                      <a:pt x="650" y="384"/>
                    </a:lnTo>
                    <a:lnTo>
                      <a:pt x="698" y="470"/>
                    </a:lnTo>
                    <a:lnTo>
                      <a:pt x="740" y="557"/>
                    </a:lnTo>
                    <a:lnTo>
                      <a:pt x="776" y="647"/>
                    </a:lnTo>
                    <a:lnTo>
                      <a:pt x="807" y="738"/>
                    </a:lnTo>
                    <a:lnTo>
                      <a:pt x="833" y="830"/>
                    </a:lnTo>
                    <a:lnTo>
                      <a:pt x="852" y="924"/>
                    </a:lnTo>
                    <a:lnTo>
                      <a:pt x="866" y="1019"/>
                    </a:lnTo>
                    <a:lnTo>
                      <a:pt x="874" y="1113"/>
                    </a:lnTo>
                    <a:lnTo>
                      <a:pt x="877" y="1208"/>
                    </a:lnTo>
                    <a:lnTo>
                      <a:pt x="873" y="1303"/>
                    </a:lnTo>
                    <a:lnTo>
                      <a:pt x="865" y="1398"/>
                    </a:lnTo>
                    <a:lnTo>
                      <a:pt x="852" y="1492"/>
                    </a:lnTo>
                    <a:lnTo>
                      <a:pt x="831" y="1585"/>
                    </a:lnTo>
                    <a:lnTo>
                      <a:pt x="806" y="1677"/>
                    </a:lnTo>
                    <a:lnTo>
                      <a:pt x="775" y="1768"/>
                    </a:lnTo>
                    <a:lnTo>
                      <a:pt x="739" y="1857"/>
                    </a:lnTo>
                    <a:lnTo>
                      <a:pt x="697" y="1944"/>
                    </a:lnTo>
                    <a:lnTo>
                      <a:pt x="649" y="2029"/>
                    </a:lnTo>
                    <a:lnTo>
                      <a:pt x="595" y="2112"/>
                    </a:lnTo>
                    <a:lnTo>
                      <a:pt x="537" y="2191"/>
                    </a:lnTo>
                    <a:lnTo>
                      <a:pt x="472" y="2268"/>
                    </a:lnTo>
                    <a:lnTo>
                      <a:pt x="402" y="2342"/>
                    </a:lnTo>
                    <a:lnTo>
                      <a:pt x="378" y="2364"/>
                    </a:lnTo>
                    <a:lnTo>
                      <a:pt x="352" y="2382"/>
                    </a:lnTo>
                    <a:lnTo>
                      <a:pt x="323" y="2396"/>
                    </a:lnTo>
                    <a:lnTo>
                      <a:pt x="295" y="2406"/>
                    </a:lnTo>
                    <a:lnTo>
                      <a:pt x="265" y="2412"/>
                    </a:lnTo>
                    <a:lnTo>
                      <a:pt x="235" y="2413"/>
                    </a:lnTo>
                    <a:lnTo>
                      <a:pt x="206" y="2412"/>
                    </a:lnTo>
                    <a:lnTo>
                      <a:pt x="177" y="2407"/>
                    </a:lnTo>
                    <a:lnTo>
                      <a:pt x="148" y="2398"/>
                    </a:lnTo>
                    <a:lnTo>
                      <a:pt x="120" y="2384"/>
                    </a:lnTo>
                    <a:lnTo>
                      <a:pt x="93" y="2368"/>
                    </a:lnTo>
                    <a:lnTo>
                      <a:pt x="68" y="2346"/>
                    </a:lnTo>
                    <a:lnTo>
                      <a:pt x="44" y="2316"/>
                    </a:lnTo>
                    <a:lnTo>
                      <a:pt x="25" y="2284"/>
                    </a:lnTo>
                    <a:lnTo>
                      <a:pt x="11" y="2250"/>
                    </a:lnTo>
                    <a:lnTo>
                      <a:pt x="2" y="2214"/>
                    </a:lnTo>
                    <a:lnTo>
                      <a:pt x="0" y="2177"/>
                    </a:lnTo>
                    <a:lnTo>
                      <a:pt x="2" y="2141"/>
                    </a:lnTo>
                    <a:lnTo>
                      <a:pt x="11" y="2105"/>
                    </a:lnTo>
                    <a:lnTo>
                      <a:pt x="25" y="2070"/>
                    </a:lnTo>
                    <a:lnTo>
                      <a:pt x="44" y="2038"/>
                    </a:lnTo>
                    <a:lnTo>
                      <a:pt x="68" y="2009"/>
                    </a:lnTo>
                    <a:lnTo>
                      <a:pt x="126" y="1947"/>
                    </a:lnTo>
                    <a:lnTo>
                      <a:pt x="178" y="1882"/>
                    </a:lnTo>
                    <a:lnTo>
                      <a:pt x="225" y="1814"/>
                    </a:lnTo>
                    <a:lnTo>
                      <a:pt x="266" y="1743"/>
                    </a:lnTo>
                    <a:lnTo>
                      <a:pt x="302" y="1671"/>
                    </a:lnTo>
                    <a:lnTo>
                      <a:pt x="332" y="1597"/>
                    </a:lnTo>
                    <a:lnTo>
                      <a:pt x="356" y="1520"/>
                    </a:lnTo>
                    <a:lnTo>
                      <a:pt x="375" y="1443"/>
                    </a:lnTo>
                    <a:lnTo>
                      <a:pt x="389" y="1365"/>
                    </a:lnTo>
                    <a:lnTo>
                      <a:pt x="398" y="1286"/>
                    </a:lnTo>
                    <a:lnTo>
                      <a:pt x="400" y="1207"/>
                    </a:lnTo>
                    <a:lnTo>
                      <a:pt x="398" y="1128"/>
                    </a:lnTo>
                    <a:lnTo>
                      <a:pt x="389" y="1049"/>
                    </a:lnTo>
                    <a:lnTo>
                      <a:pt x="375" y="971"/>
                    </a:lnTo>
                    <a:lnTo>
                      <a:pt x="356" y="894"/>
                    </a:lnTo>
                    <a:lnTo>
                      <a:pt x="332" y="818"/>
                    </a:lnTo>
                    <a:lnTo>
                      <a:pt x="302" y="743"/>
                    </a:lnTo>
                    <a:lnTo>
                      <a:pt x="266" y="671"/>
                    </a:lnTo>
                    <a:lnTo>
                      <a:pt x="225" y="600"/>
                    </a:lnTo>
                    <a:lnTo>
                      <a:pt x="178" y="533"/>
                    </a:lnTo>
                    <a:lnTo>
                      <a:pt x="126" y="467"/>
                    </a:lnTo>
                    <a:lnTo>
                      <a:pt x="68" y="406"/>
                    </a:lnTo>
                    <a:lnTo>
                      <a:pt x="44" y="376"/>
                    </a:lnTo>
                    <a:lnTo>
                      <a:pt x="25" y="344"/>
                    </a:lnTo>
                    <a:lnTo>
                      <a:pt x="11" y="310"/>
                    </a:lnTo>
                    <a:lnTo>
                      <a:pt x="2" y="274"/>
                    </a:lnTo>
                    <a:lnTo>
                      <a:pt x="0" y="237"/>
                    </a:lnTo>
                    <a:lnTo>
                      <a:pt x="2" y="201"/>
                    </a:lnTo>
                    <a:lnTo>
                      <a:pt x="11" y="165"/>
                    </a:lnTo>
                    <a:lnTo>
                      <a:pt x="25" y="130"/>
                    </a:lnTo>
                    <a:lnTo>
                      <a:pt x="44" y="98"/>
                    </a:lnTo>
                    <a:lnTo>
                      <a:pt x="68" y="69"/>
                    </a:lnTo>
                    <a:lnTo>
                      <a:pt x="98" y="44"/>
                    </a:lnTo>
                    <a:lnTo>
                      <a:pt x="130" y="25"/>
                    </a:lnTo>
                    <a:lnTo>
                      <a:pt x="164" y="10"/>
                    </a:lnTo>
                    <a:lnTo>
                      <a:pt x="200" y="2"/>
                    </a:lnTo>
                    <a:lnTo>
                      <a:pt x="2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38" name="Freeform 8"/>
              <p:cNvSpPr>
                <a:spLocks/>
              </p:cNvSpPr>
              <p:nvPr/>
            </p:nvSpPr>
            <p:spPr bwMode="auto">
              <a:xfrm>
                <a:off x="1941513" y="642938"/>
                <a:ext cx="579438" cy="1846262"/>
              </a:xfrm>
              <a:custGeom>
                <a:avLst/>
                <a:gdLst>
                  <a:gd name="T0" fmla="*/ 275 w 1097"/>
                  <a:gd name="T1" fmla="*/ 2 h 3489"/>
                  <a:gd name="T2" fmla="*/ 343 w 1097"/>
                  <a:gd name="T3" fmla="*/ 26 h 3489"/>
                  <a:gd name="T4" fmla="*/ 403 w 1097"/>
                  <a:gd name="T5" fmla="*/ 72 h 3489"/>
                  <a:gd name="T6" fmla="*/ 572 w 1097"/>
                  <a:gd name="T7" fmla="*/ 259 h 3489"/>
                  <a:gd name="T8" fmla="*/ 718 w 1097"/>
                  <a:gd name="T9" fmla="*/ 459 h 3489"/>
                  <a:gd name="T10" fmla="*/ 841 w 1097"/>
                  <a:gd name="T11" fmla="*/ 673 h 3489"/>
                  <a:gd name="T12" fmla="*/ 941 w 1097"/>
                  <a:gd name="T13" fmla="*/ 897 h 3489"/>
                  <a:gd name="T14" fmla="*/ 1016 w 1097"/>
                  <a:gd name="T15" fmla="*/ 1131 h 3489"/>
                  <a:gd name="T16" fmla="*/ 1068 w 1097"/>
                  <a:gd name="T17" fmla="*/ 1372 h 3489"/>
                  <a:gd name="T18" fmla="*/ 1093 w 1097"/>
                  <a:gd name="T19" fmla="*/ 1620 h 3489"/>
                  <a:gd name="T20" fmla="*/ 1093 w 1097"/>
                  <a:gd name="T21" fmla="*/ 1873 h 3489"/>
                  <a:gd name="T22" fmla="*/ 1067 w 1097"/>
                  <a:gd name="T23" fmla="*/ 2121 h 3489"/>
                  <a:gd name="T24" fmla="*/ 1015 w 1097"/>
                  <a:gd name="T25" fmla="*/ 2363 h 3489"/>
                  <a:gd name="T26" fmla="*/ 940 w 1097"/>
                  <a:gd name="T27" fmla="*/ 2597 h 3489"/>
                  <a:gd name="T28" fmla="*/ 839 w 1097"/>
                  <a:gd name="T29" fmla="*/ 2821 h 3489"/>
                  <a:gd name="T30" fmla="*/ 716 w 1097"/>
                  <a:gd name="T31" fmla="*/ 3035 h 3489"/>
                  <a:gd name="T32" fmla="*/ 571 w 1097"/>
                  <a:gd name="T33" fmla="*/ 3235 h 3489"/>
                  <a:gd name="T34" fmla="*/ 403 w 1097"/>
                  <a:gd name="T35" fmla="*/ 3421 h 3489"/>
                  <a:gd name="T36" fmla="*/ 343 w 1097"/>
                  <a:gd name="T37" fmla="*/ 3464 h 3489"/>
                  <a:gd name="T38" fmla="*/ 272 w 1097"/>
                  <a:gd name="T39" fmla="*/ 3487 h 3489"/>
                  <a:gd name="T40" fmla="*/ 202 w 1097"/>
                  <a:gd name="T41" fmla="*/ 3487 h 3489"/>
                  <a:gd name="T42" fmla="*/ 132 w 1097"/>
                  <a:gd name="T43" fmla="*/ 3463 h 3489"/>
                  <a:gd name="T44" fmla="*/ 70 w 1097"/>
                  <a:gd name="T45" fmla="*/ 3417 h 3489"/>
                  <a:gd name="T46" fmla="*/ 25 w 1097"/>
                  <a:gd name="T47" fmla="*/ 3356 h 3489"/>
                  <a:gd name="T48" fmla="*/ 4 w 1097"/>
                  <a:gd name="T49" fmla="*/ 3285 h 3489"/>
                  <a:gd name="T50" fmla="*/ 4 w 1097"/>
                  <a:gd name="T51" fmla="*/ 3212 h 3489"/>
                  <a:gd name="T52" fmla="*/ 25 w 1097"/>
                  <a:gd name="T53" fmla="*/ 3143 h 3489"/>
                  <a:gd name="T54" fmla="*/ 70 w 1097"/>
                  <a:gd name="T55" fmla="*/ 3080 h 3489"/>
                  <a:gd name="T56" fmla="*/ 212 w 1097"/>
                  <a:gd name="T57" fmla="*/ 2921 h 3489"/>
                  <a:gd name="T58" fmla="*/ 336 w 1097"/>
                  <a:gd name="T59" fmla="*/ 2748 h 3489"/>
                  <a:gd name="T60" fmla="*/ 438 w 1097"/>
                  <a:gd name="T61" fmla="*/ 2563 h 3489"/>
                  <a:gd name="T62" fmla="*/ 518 w 1097"/>
                  <a:gd name="T63" fmla="*/ 2369 h 3489"/>
                  <a:gd name="T64" fmla="*/ 577 w 1097"/>
                  <a:gd name="T65" fmla="*/ 2168 h 3489"/>
                  <a:gd name="T66" fmla="*/ 611 w 1097"/>
                  <a:gd name="T67" fmla="*/ 1958 h 3489"/>
                  <a:gd name="T68" fmla="*/ 623 w 1097"/>
                  <a:gd name="T69" fmla="*/ 1743 h 3489"/>
                  <a:gd name="T70" fmla="*/ 611 w 1097"/>
                  <a:gd name="T71" fmla="*/ 1527 h 3489"/>
                  <a:gd name="T72" fmla="*/ 577 w 1097"/>
                  <a:gd name="T73" fmla="*/ 1319 h 3489"/>
                  <a:gd name="T74" fmla="*/ 518 w 1097"/>
                  <a:gd name="T75" fmla="*/ 1116 h 3489"/>
                  <a:gd name="T76" fmla="*/ 438 w 1097"/>
                  <a:gd name="T77" fmla="*/ 922 h 3489"/>
                  <a:gd name="T78" fmla="*/ 336 w 1097"/>
                  <a:gd name="T79" fmla="*/ 739 h 3489"/>
                  <a:gd name="T80" fmla="*/ 212 w 1097"/>
                  <a:gd name="T81" fmla="*/ 565 h 3489"/>
                  <a:gd name="T82" fmla="*/ 70 w 1097"/>
                  <a:gd name="T83" fmla="*/ 405 h 3489"/>
                  <a:gd name="T84" fmla="*/ 25 w 1097"/>
                  <a:gd name="T85" fmla="*/ 344 h 3489"/>
                  <a:gd name="T86" fmla="*/ 4 w 1097"/>
                  <a:gd name="T87" fmla="*/ 273 h 3489"/>
                  <a:gd name="T88" fmla="*/ 4 w 1097"/>
                  <a:gd name="T89" fmla="*/ 200 h 3489"/>
                  <a:gd name="T90" fmla="*/ 25 w 1097"/>
                  <a:gd name="T91" fmla="*/ 129 h 3489"/>
                  <a:gd name="T92" fmla="*/ 70 w 1097"/>
                  <a:gd name="T93" fmla="*/ 68 h 3489"/>
                  <a:gd name="T94" fmla="*/ 132 w 1097"/>
                  <a:gd name="T95" fmla="*/ 24 h 3489"/>
                  <a:gd name="T96" fmla="*/ 203 w 1097"/>
                  <a:gd name="T97" fmla="*/ 2 h 3489"/>
                  <a:gd name="T98" fmla="*/ 239 w 1097"/>
                  <a:gd name="T99" fmla="*/ 0 h 3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7" h="3489">
                    <a:moveTo>
                      <a:pt x="239" y="0"/>
                    </a:moveTo>
                    <a:lnTo>
                      <a:pt x="275" y="2"/>
                    </a:lnTo>
                    <a:lnTo>
                      <a:pt x="309" y="12"/>
                    </a:lnTo>
                    <a:lnTo>
                      <a:pt x="343" y="26"/>
                    </a:lnTo>
                    <a:lnTo>
                      <a:pt x="374" y="46"/>
                    </a:lnTo>
                    <a:lnTo>
                      <a:pt x="403" y="72"/>
                    </a:lnTo>
                    <a:lnTo>
                      <a:pt x="490" y="163"/>
                    </a:lnTo>
                    <a:lnTo>
                      <a:pt x="572" y="259"/>
                    </a:lnTo>
                    <a:lnTo>
                      <a:pt x="647" y="357"/>
                    </a:lnTo>
                    <a:lnTo>
                      <a:pt x="718" y="459"/>
                    </a:lnTo>
                    <a:lnTo>
                      <a:pt x="783" y="565"/>
                    </a:lnTo>
                    <a:lnTo>
                      <a:pt x="841" y="673"/>
                    </a:lnTo>
                    <a:lnTo>
                      <a:pt x="894" y="784"/>
                    </a:lnTo>
                    <a:lnTo>
                      <a:pt x="941" y="897"/>
                    </a:lnTo>
                    <a:lnTo>
                      <a:pt x="982" y="1013"/>
                    </a:lnTo>
                    <a:lnTo>
                      <a:pt x="1016" y="1131"/>
                    </a:lnTo>
                    <a:lnTo>
                      <a:pt x="1045" y="1251"/>
                    </a:lnTo>
                    <a:lnTo>
                      <a:pt x="1068" y="1372"/>
                    </a:lnTo>
                    <a:lnTo>
                      <a:pt x="1083" y="1495"/>
                    </a:lnTo>
                    <a:lnTo>
                      <a:pt x="1093" y="1620"/>
                    </a:lnTo>
                    <a:lnTo>
                      <a:pt x="1097" y="1746"/>
                    </a:lnTo>
                    <a:lnTo>
                      <a:pt x="1093" y="1873"/>
                    </a:lnTo>
                    <a:lnTo>
                      <a:pt x="1083" y="1997"/>
                    </a:lnTo>
                    <a:lnTo>
                      <a:pt x="1067" y="2121"/>
                    </a:lnTo>
                    <a:lnTo>
                      <a:pt x="1045" y="2242"/>
                    </a:lnTo>
                    <a:lnTo>
                      <a:pt x="1015" y="2363"/>
                    </a:lnTo>
                    <a:lnTo>
                      <a:pt x="980" y="2481"/>
                    </a:lnTo>
                    <a:lnTo>
                      <a:pt x="940" y="2597"/>
                    </a:lnTo>
                    <a:lnTo>
                      <a:pt x="893" y="2710"/>
                    </a:lnTo>
                    <a:lnTo>
                      <a:pt x="839" y="2821"/>
                    </a:lnTo>
                    <a:lnTo>
                      <a:pt x="780" y="2929"/>
                    </a:lnTo>
                    <a:lnTo>
                      <a:pt x="716" y="3035"/>
                    </a:lnTo>
                    <a:lnTo>
                      <a:pt x="646" y="3137"/>
                    </a:lnTo>
                    <a:lnTo>
                      <a:pt x="571" y="3235"/>
                    </a:lnTo>
                    <a:lnTo>
                      <a:pt x="489" y="3330"/>
                    </a:lnTo>
                    <a:lnTo>
                      <a:pt x="403" y="3421"/>
                    </a:lnTo>
                    <a:lnTo>
                      <a:pt x="374" y="3445"/>
                    </a:lnTo>
                    <a:lnTo>
                      <a:pt x="343" y="3464"/>
                    </a:lnTo>
                    <a:lnTo>
                      <a:pt x="308" y="3478"/>
                    </a:lnTo>
                    <a:lnTo>
                      <a:pt x="272" y="3487"/>
                    </a:lnTo>
                    <a:lnTo>
                      <a:pt x="236" y="3489"/>
                    </a:lnTo>
                    <a:lnTo>
                      <a:pt x="202" y="3487"/>
                    </a:lnTo>
                    <a:lnTo>
                      <a:pt x="166" y="3477"/>
                    </a:lnTo>
                    <a:lnTo>
                      <a:pt x="132" y="3463"/>
                    </a:lnTo>
                    <a:lnTo>
                      <a:pt x="100" y="3443"/>
                    </a:lnTo>
                    <a:lnTo>
                      <a:pt x="70" y="3417"/>
                    </a:lnTo>
                    <a:lnTo>
                      <a:pt x="45" y="3388"/>
                    </a:lnTo>
                    <a:lnTo>
                      <a:pt x="25" y="3356"/>
                    </a:lnTo>
                    <a:lnTo>
                      <a:pt x="11" y="3321"/>
                    </a:lnTo>
                    <a:lnTo>
                      <a:pt x="4" y="3285"/>
                    </a:lnTo>
                    <a:lnTo>
                      <a:pt x="0" y="3249"/>
                    </a:lnTo>
                    <a:lnTo>
                      <a:pt x="4" y="3212"/>
                    </a:lnTo>
                    <a:lnTo>
                      <a:pt x="11" y="3176"/>
                    </a:lnTo>
                    <a:lnTo>
                      <a:pt x="25" y="3143"/>
                    </a:lnTo>
                    <a:lnTo>
                      <a:pt x="45" y="3110"/>
                    </a:lnTo>
                    <a:lnTo>
                      <a:pt x="70" y="3080"/>
                    </a:lnTo>
                    <a:lnTo>
                      <a:pt x="144" y="3002"/>
                    </a:lnTo>
                    <a:lnTo>
                      <a:pt x="212" y="2921"/>
                    </a:lnTo>
                    <a:lnTo>
                      <a:pt x="277" y="2836"/>
                    </a:lnTo>
                    <a:lnTo>
                      <a:pt x="336" y="2748"/>
                    </a:lnTo>
                    <a:lnTo>
                      <a:pt x="390" y="2657"/>
                    </a:lnTo>
                    <a:lnTo>
                      <a:pt x="438" y="2563"/>
                    </a:lnTo>
                    <a:lnTo>
                      <a:pt x="481" y="2467"/>
                    </a:lnTo>
                    <a:lnTo>
                      <a:pt x="518" y="2369"/>
                    </a:lnTo>
                    <a:lnTo>
                      <a:pt x="550" y="2270"/>
                    </a:lnTo>
                    <a:lnTo>
                      <a:pt x="577" y="2168"/>
                    </a:lnTo>
                    <a:lnTo>
                      <a:pt x="597" y="2063"/>
                    </a:lnTo>
                    <a:lnTo>
                      <a:pt x="611" y="1958"/>
                    </a:lnTo>
                    <a:lnTo>
                      <a:pt x="621" y="1851"/>
                    </a:lnTo>
                    <a:lnTo>
                      <a:pt x="623" y="1743"/>
                    </a:lnTo>
                    <a:lnTo>
                      <a:pt x="621" y="1634"/>
                    </a:lnTo>
                    <a:lnTo>
                      <a:pt x="611" y="1527"/>
                    </a:lnTo>
                    <a:lnTo>
                      <a:pt x="597" y="1422"/>
                    </a:lnTo>
                    <a:lnTo>
                      <a:pt x="577" y="1319"/>
                    </a:lnTo>
                    <a:lnTo>
                      <a:pt x="550" y="1216"/>
                    </a:lnTo>
                    <a:lnTo>
                      <a:pt x="518" y="1116"/>
                    </a:lnTo>
                    <a:lnTo>
                      <a:pt x="481" y="1018"/>
                    </a:lnTo>
                    <a:lnTo>
                      <a:pt x="438" y="922"/>
                    </a:lnTo>
                    <a:lnTo>
                      <a:pt x="390" y="828"/>
                    </a:lnTo>
                    <a:lnTo>
                      <a:pt x="336" y="739"/>
                    </a:lnTo>
                    <a:lnTo>
                      <a:pt x="277" y="650"/>
                    </a:lnTo>
                    <a:lnTo>
                      <a:pt x="212" y="565"/>
                    </a:lnTo>
                    <a:lnTo>
                      <a:pt x="144" y="483"/>
                    </a:lnTo>
                    <a:lnTo>
                      <a:pt x="70" y="405"/>
                    </a:lnTo>
                    <a:lnTo>
                      <a:pt x="45" y="376"/>
                    </a:lnTo>
                    <a:lnTo>
                      <a:pt x="25" y="344"/>
                    </a:lnTo>
                    <a:lnTo>
                      <a:pt x="11" y="309"/>
                    </a:lnTo>
                    <a:lnTo>
                      <a:pt x="4" y="273"/>
                    </a:lnTo>
                    <a:lnTo>
                      <a:pt x="0" y="236"/>
                    </a:lnTo>
                    <a:lnTo>
                      <a:pt x="4" y="200"/>
                    </a:lnTo>
                    <a:lnTo>
                      <a:pt x="11" y="164"/>
                    </a:lnTo>
                    <a:lnTo>
                      <a:pt x="25" y="129"/>
                    </a:lnTo>
                    <a:lnTo>
                      <a:pt x="45" y="97"/>
                    </a:lnTo>
                    <a:lnTo>
                      <a:pt x="70" y="68"/>
                    </a:lnTo>
                    <a:lnTo>
                      <a:pt x="100" y="43"/>
                    </a:lnTo>
                    <a:lnTo>
                      <a:pt x="132" y="24"/>
                    </a:lnTo>
                    <a:lnTo>
                      <a:pt x="167" y="11"/>
                    </a:lnTo>
                    <a:lnTo>
                      <a:pt x="203" y="2"/>
                    </a:lnTo>
                    <a:lnTo>
                      <a:pt x="239" y="0"/>
                    </a:lnTo>
                    <a:lnTo>
                      <a:pt x="23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grpSp>
      <p:grpSp>
        <p:nvGrpSpPr>
          <p:cNvPr id="239" name="Group 238"/>
          <p:cNvGrpSpPr/>
          <p:nvPr/>
        </p:nvGrpSpPr>
        <p:grpSpPr>
          <a:xfrm>
            <a:off x="6657901" y="6669578"/>
            <a:ext cx="878767" cy="971253"/>
            <a:chOff x="14386052" y="7420545"/>
            <a:chExt cx="878767" cy="971253"/>
          </a:xfrm>
        </p:grpSpPr>
        <p:sp>
          <p:nvSpPr>
            <p:cNvPr id="240" name="Rectangle 239"/>
            <p:cNvSpPr/>
            <p:nvPr/>
          </p:nvSpPr>
          <p:spPr>
            <a:xfrm>
              <a:off x="14386052" y="7807023"/>
              <a:ext cx="878767" cy="584775"/>
            </a:xfrm>
            <a:prstGeom prst="rect">
              <a:avLst/>
            </a:prstGeom>
          </p:spPr>
          <p:txBody>
            <a:bodyPr wrap="none">
              <a:spAutoFit/>
            </a:bodyPr>
            <a:lstStyle/>
            <a:p>
              <a:pPr algn="ctr"/>
              <a:r>
                <a:rPr lang="en-GB" sz="3200" dirty="0" smtClean="0">
                  <a:latin typeface="Dosis" panose="02010503020202060003" pitchFamily="50" charset="0"/>
                </a:rPr>
                <a:t>75%</a:t>
              </a:r>
              <a:endParaRPr lang="en-GB" sz="2800" dirty="0">
                <a:latin typeface="Dosis" panose="02010503020202060003" pitchFamily="50" charset="0"/>
              </a:endParaRPr>
            </a:p>
          </p:txBody>
        </p:sp>
        <p:sp>
          <p:nvSpPr>
            <p:cNvPr id="241" name="Freeform 60"/>
            <p:cNvSpPr>
              <a:spLocks/>
            </p:cNvSpPr>
            <p:nvPr/>
          </p:nvSpPr>
          <p:spPr bwMode="auto">
            <a:xfrm>
              <a:off x="14518368" y="7420545"/>
              <a:ext cx="462950" cy="393855"/>
            </a:xfrm>
            <a:custGeom>
              <a:avLst/>
              <a:gdLst>
                <a:gd name="T0" fmla="*/ 3099 w 4021"/>
                <a:gd name="T1" fmla="*/ 41 h 3419"/>
                <a:gd name="T2" fmla="*/ 3349 w 4021"/>
                <a:gd name="T3" fmla="*/ 166 h 3419"/>
                <a:gd name="T4" fmla="*/ 3555 w 4021"/>
                <a:gd name="T5" fmla="*/ 225 h 3419"/>
                <a:gd name="T6" fmla="*/ 3797 w 4021"/>
                <a:gd name="T7" fmla="*/ 166 h 3419"/>
                <a:gd name="T8" fmla="*/ 3912 w 4021"/>
                <a:gd name="T9" fmla="*/ 155 h 3419"/>
                <a:gd name="T10" fmla="*/ 3918 w 4021"/>
                <a:gd name="T11" fmla="*/ 242 h 3419"/>
                <a:gd name="T12" fmla="*/ 3778 w 4021"/>
                <a:gd name="T13" fmla="*/ 423 h 3419"/>
                <a:gd name="T14" fmla="*/ 3746 w 4021"/>
                <a:gd name="T15" fmla="*/ 498 h 3419"/>
                <a:gd name="T16" fmla="*/ 3843 w 4021"/>
                <a:gd name="T17" fmla="*/ 498 h 3419"/>
                <a:gd name="T18" fmla="*/ 3999 w 4021"/>
                <a:gd name="T19" fmla="*/ 475 h 3419"/>
                <a:gd name="T20" fmla="*/ 4010 w 4021"/>
                <a:gd name="T21" fmla="*/ 539 h 3419"/>
                <a:gd name="T22" fmla="*/ 3832 w 4021"/>
                <a:gd name="T23" fmla="*/ 733 h 3419"/>
                <a:gd name="T24" fmla="*/ 3721 w 4021"/>
                <a:gd name="T25" fmla="*/ 849 h 3419"/>
                <a:gd name="T26" fmla="*/ 3688 w 4021"/>
                <a:gd name="T27" fmla="*/ 935 h 3419"/>
                <a:gd name="T28" fmla="*/ 3622 w 4021"/>
                <a:gd name="T29" fmla="*/ 1519 h 3419"/>
                <a:gd name="T30" fmla="*/ 3405 w 4021"/>
                <a:gd name="T31" fmla="*/ 2106 h 3419"/>
                <a:gd name="T32" fmla="*/ 3053 w 4021"/>
                <a:gd name="T33" fmla="*/ 2621 h 3419"/>
                <a:gd name="T34" fmla="*/ 2616 w 4021"/>
                <a:gd name="T35" fmla="*/ 3015 h 3419"/>
                <a:gd name="T36" fmla="*/ 2101 w 4021"/>
                <a:gd name="T37" fmla="*/ 3274 h 3419"/>
                <a:gd name="T38" fmla="*/ 1499 w 4021"/>
                <a:gd name="T39" fmla="*/ 3407 h 3419"/>
                <a:gd name="T40" fmla="*/ 848 w 4021"/>
                <a:gd name="T41" fmla="*/ 3388 h 3419"/>
                <a:gd name="T42" fmla="*/ 235 w 4021"/>
                <a:gd name="T43" fmla="*/ 3203 h 3419"/>
                <a:gd name="T44" fmla="*/ 21 w 4021"/>
                <a:gd name="T45" fmla="*/ 3083 h 3419"/>
                <a:gd name="T46" fmla="*/ 12 w 4021"/>
                <a:gd name="T47" fmla="*/ 3041 h 3419"/>
                <a:gd name="T48" fmla="*/ 341 w 4021"/>
                <a:gd name="T49" fmla="*/ 3031 h 3419"/>
                <a:gd name="T50" fmla="*/ 830 w 4021"/>
                <a:gd name="T51" fmla="*/ 2897 h 3419"/>
                <a:gd name="T52" fmla="*/ 1075 w 4021"/>
                <a:gd name="T53" fmla="*/ 2740 h 3419"/>
                <a:gd name="T54" fmla="*/ 1010 w 4021"/>
                <a:gd name="T55" fmla="*/ 2653 h 3419"/>
                <a:gd name="T56" fmla="*/ 696 w 4021"/>
                <a:gd name="T57" fmla="*/ 2502 h 3419"/>
                <a:gd name="T58" fmla="*/ 472 w 4021"/>
                <a:gd name="T59" fmla="*/ 2249 h 3419"/>
                <a:gd name="T60" fmla="*/ 441 w 4021"/>
                <a:gd name="T61" fmla="*/ 2122 h 3419"/>
                <a:gd name="T62" fmla="*/ 516 w 4021"/>
                <a:gd name="T63" fmla="*/ 2088 h 3419"/>
                <a:gd name="T64" fmla="*/ 694 w 4021"/>
                <a:gd name="T65" fmla="*/ 2074 h 3419"/>
                <a:gd name="T66" fmla="*/ 652 w 4021"/>
                <a:gd name="T67" fmla="*/ 2029 h 3419"/>
                <a:gd name="T68" fmla="*/ 447 w 4021"/>
                <a:gd name="T69" fmla="*/ 1913 h 3419"/>
                <a:gd name="T70" fmla="*/ 204 w 4021"/>
                <a:gd name="T71" fmla="*/ 1639 h 3419"/>
                <a:gd name="T72" fmla="*/ 96 w 4021"/>
                <a:gd name="T73" fmla="*/ 1289 h 3419"/>
                <a:gd name="T74" fmla="*/ 117 w 4021"/>
                <a:gd name="T75" fmla="*/ 1217 h 3419"/>
                <a:gd name="T76" fmla="*/ 246 w 4021"/>
                <a:gd name="T77" fmla="*/ 1269 h 3419"/>
                <a:gd name="T78" fmla="*/ 360 w 4021"/>
                <a:gd name="T79" fmla="*/ 1283 h 3419"/>
                <a:gd name="T80" fmla="*/ 357 w 4021"/>
                <a:gd name="T81" fmla="*/ 1217 h 3419"/>
                <a:gd name="T82" fmla="*/ 202 w 4021"/>
                <a:gd name="T83" fmla="*/ 1004 h 3419"/>
                <a:gd name="T84" fmla="*/ 101 w 4021"/>
                <a:gd name="T85" fmla="*/ 666 h 3419"/>
                <a:gd name="T86" fmla="*/ 138 w 4021"/>
                <a:gd name="T87" fmla="*/ 336 h 3419"/>
                <a:gd name="T88" fmla="*/ 238 w 4021"/>
                <a:gd name="T89" fmla="*/ 266 h 3419"/>
                <a:gd name="T90" fmla="*/ 365 w 4021"/>
                <a:gd name="T91" fmla="*/ 327 h 3419"/>
                <a:gd name="T92" fmla="*/ 801 w 4021"/>
                <a:gd name="T93" fmla="*/ 680 h 3419"/>
                <a:gd name="T94" fmla="*/ 1370 w 4021"/>
                <a:gd name="T95" fmla="*/ 949 h 3419"/>
                <a:gd name="T96" fmla="*/ 1839 w 4021"/>
                <a:gd name="T97" fmla="*/ 1042 h 3419"/>
                <a:gd name="T98" fmla="*/ 1962 w 4021"/>
                <a:gd name="T99" fmla="*/ 995 h 3419"/>
                <a:gd name="T100" fmla="*/ 1969 w 4021"/>
                <a:gd name="T101" fmla="*/ 785 h 3419"/>
                <a:gd name="T102" fmla="*/ 2078 w 4021"/>
                <a:gd name="T103" fmla="*/ 433 h 3419"/>
                <a:gd name="T104" fmla="*/ 2335 w 4021"/>
                <a:gd name="T105" fmla="*/ 152 h 3419"/>
                <a:gd name="T106" fmla="*/ 2672 w 4021"/>
                <a:gd name="T107" fmla="*/ 12 h 3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21" h="3419">
                  <a:moveTo>
                    <a:pt x="2826" y="0"/>
                  </a:moveTo>
                  <a:lnTo>
                    <a:pt x="2897" y="2"/>
                  </a:lnTo>
                  <a:lnTo>
                    <a:pt x="2967" y="10"/>
                  </a:lnTo>
                  <a:lnTo>
                    <a:pt x="3033" y="23"/>
                  </a:lnTo>
                  <a:lnTo>
                    <a:pt x="3099" y="41"/>
                  </a:lnTo>
                  <a:lnTo>
                    <a:pt x="3162" y="64"/>
                  </a:lnTo>
                  <a:lnTo>
                    <a:pt x="3222" y="93"/>
                  </a:lnTo>
                  <a:lnTo>
                    <a:pt x="3280" y="126"/>
                  </a:lnTo>
                  <a:lnTo>
                    <a:pt x="3314" y="146"/>
                  </a:lnTo>
                  <a:lnTo>
                    <a:pt x="3349" y="166"/>
                  </a:lnTo>
                  <a:lnTo>
                    <a:pt x="3389" y="183"/>
                  </a:lnTo>
                  <a:lnTo>
                    <a:pt x="3430" y="198"/>
                  </a:lnTo>
                  <a:lnTo>
                    <a:pt x="3472" y="211"/>
                  </a:lnTo>
                  <a:lnTo>
                    <a:pt x="3514" y="221"/>
                  </a:lnTo>
                  <a:lnTo>
                    <a:pt x="3555" y="225"/>
                  </a:lnTo>
                  <a:lnTo>
                    <a:pt x="3596" y="227"/>
                  </a:lnTo>
                  <a:lnTo>
                    <a:pt x="3635" y="223"/>
                  </a:lnTo>
                  <a:lnTo>
                    <a:pt x="3672" y="214"/>
                  </a:lnTo>
                  <a:lnTo>
                    <a:pt x="3735" y="192"/>
                  </a:lnTo>
                  <a:lnTo>
                    <a:pt x="3797" y="166"/>
                  </a:lnTo>
                  <a:lnTo>
                    <a:pt x="3827" y="156"/>
                  </a:lnTo>
                  <a:lnTo>
                    <a:pt x="3853" y="149"/>
                  </a:lnTo>
                  <a:lnTo>
                    <a:pt x="3876" y="146"/>
                  </a:lnTo>
                  <a:lnTo>
                    <a:pt x="3896" y="149"/>
                  </a:lnTo>
                  <a:lnTo>
                    <a:pt x="3912" y="155"/>
                  </a:lnTo>
                  <a:lnTo>
                    <a:pt x="3923" y="165"/>
                  </a:lnTo>
                  <a:lnTo>
                    <a:pt x="3930" y="178"/>
                  </a:lnTo>
                  <a:lnTo>
                    <a:pt x="3932" y="197"/>
                  </a:lnTo>
                  <a:lnTo>
                    <a:pt x="3928" y="217"/>
                  </a:lnTo>
                  <a:lnTo>
                    <a:pt x="3918" y="242"/>
                  </a:lnTo>
                  <a:lnTo>
                    <a:pt x="3902" y="269"/>
                  </a:lnTo>
                  <a:lnTo>
                    <a:pt x="3872" y="315"/>
                  </a:lnTo>
                  <a:lnTo>
                    <a:pt x="3837" y="358"/>
                  </a:lnTo>
                  <a:lnTo>
                    <a:pt x="3799" y="399"/>
                  </a:lnTo>
                  <a:lnTo>
                    <a:pt x="3778" y="423"/>
                  </a:lnTo>
                  <a:lnTo>
                    <a:pt x="3760" y="444"/>
                  </a:lnTo>
                  <a:lnTo>
                    <a:pt x="3749" y="461"/>
                  </a:lnTo>
                  <a:lnTo>
                    <a:pt x="3743" y="477"/>
                  </a:lnTo>
                  <a:lnTo>
                    <a:pt x="3742" y="490"/>
                  </a:lnTo>
                  <a:lnTo>
                    <a:pt x="3746" y="498"/>
                  </a:lnTo>
                  <a:lnTo>
                    <a:pt x="3754" y="506"/>
                  </a:lnTo>
                  <a:lnTo>
                    <a:pt x="3769" y="508"/>
                  </a:lnTo>
                  <a:lnTo>
                    <a:pt x="3788" y="508"/>
                  </a:lnTo>
                  <a:lnTo>
                    <a:pt x="3814" y="506"/>
                  </a:lnTo>
                  <a:lnTo>
                    <a:pt x="3843" y="498"/>
                  </a:lnTo>
                  <a:lnTo>
                    <a:pt x="3902" y="482"/>
                  </a:lnTo>
                  <a:lnTo>
                    <a:pt x="3933" y="475"/>
                  </a:lnTo>
                  <a:lnTo>
                    <a:pt x="3960" y="471"/>
                  </a:lnTo>
                  <a:lnTo>
                    <a:pt x="3981" y="471"/>
                  </a:lnTo>
                  <a:lnTo>
                    <a:pt x="3999" y="475"/>
                  </a:lnTo>
                  <a:lnTo>
                    <a:pt x="4011" y="481"/>
                  </a:lnTo>
                  <a:lnTo>
                    <a:pt x="4018" y="491"/>
                  </a:lnTo>
                  <a:lnTo>
                    <a:pt x="4021" y="503"/>
                  </a:lnTo>
                  <a:lnTo>
                    <a:pt x="4018" y="519"/>
                  </a:lnTo>
                  <a:lnTo>
                    <a:pt x="4010" y="539"/>
                  </a:lnTo>
                  <a:lnTo>
                    <a:pt x="3996" y="560"/>
                  </a:lnTo>
                  <a:lnTo>
                    <a:pt x="3976" y="585"/>
                  </a:lnTo>
                  <a:lnTo>
                    <a:pt x="3920" y="647"/>
                  </a:lnTo>
                  <a:lnTo>
                    <a:pt x="3859" y="707"/>
                  </a:lnTo>
                  <a:lnTo>
                    <a:pt x="3832" y="733"/>
                  </a:lnTo>
                  <a:lnTo>
                    <a:pt x="3806" y="759"/>
                  </a:lnTo>
                  <a:lnTo>
                    <a:pt x="3781" y="782"/>
                  </a:lnTo>
                  <a:lnTo>
                    <a:pt x="3759" y="806"/>
                  </a:lnTo>
                  <a:lnTo>
                    <a:pt x="3738" y="828"/>
                  </a:lnTo>
                  <a:lnTo>
                    <a:pt x="3721" y="849"/>
                  </a:lnTo>
                  <a:lnTo>
                    <a:pt x="3706" y="868"/>
                  </a:lnTo>
                  <a:lnTo>
                    <a:pt x="3696" y="884"/>
                  </a:lnTo>
                  <a:lnTo>
                    <a:pt x="3689" y="897"/>
                  </a:lnTo>
                  <a:lnTo>
                    <a:pt x="3686" y="907"/>
                  </a:lnTo>
                  <a:lnTo>
                    <a:pt x="3688" y="935"/>
                  </a:lnTo>
                  <a:lnTo>
                    <a:pt x="3688" y="964"/>
                  </a:lnTo>
                  <a:lnTo>
                    <a:pt x="3683" y="1103"/>
                  </a:lnTo>
                  <a:lnTo>
                    <a:pt x="3672" y="1242"/>
                  </a:lnTo>
                  <a:lnTo>
                    <a:pt x="3651" y="1380"/>
                  </a:lnTo>
                  <a:lnTo>
                    <a:pt x="3622" y="1519"/>
                  </a:lnTo>
                  <a:lnTo>
                    <a:pt x="3586" y="1657"/>
                  </a:lnTo>
                  <a:lnTo>
                    <a:pt x="3549" y="1771"/>
                  </a:lnTo>
                  <a:lnTo>
                    <a:pt x="3507" y="1884"/>
                  </a:lnTo>
                  <a:lnTo>
                    <a:pt x="3459" y="1996"/>
                  </a:lnTo>
                  <a:lnTo>
                    <a:pt x="3405" y="2106"/>
                  </a:lnTo>
                  <a:lnTo>
                    <a:pt x="3344" y="2214"/>
                  </a:lnTo>
                  <a:lnTo>
                    <a:pt x="3279" y="2321"/>
                  </a:lnTo>
                  <a:lnTo>
                    <a:pt x="3207" y="2425"/>
                  </a:lnTo>
                  <a:lnTo>
                    <a:pt x="3132" y="2525"/>
                  </a:lnTo>
                  <a:lnTo>
                    <a:pt x="3053" y="2621"/>
                  </a:lnTo>
                  <a:lnTo>
                    <a:pt x="2969" y="2712"/>
                  </a:lnTo>
                  <a:lnTo>
                    <a:pt x="2880" y="2800"/>
                  </a:lnTo>
                  <a:lnTo>
                    <a:pt x="2788" y="2883"/>
                  </a:lnTo>
                  <a:lnTo>
                    <a:pt x="2705" y="2952"/>
                  </a:lnTo>
                  <a:lnTo>
                    <a:pt x="2616" y="3015"/>
                  </a:lnTo>
                  <a:lnTo>
                    <a:pt x="2522" y="3074"/>
                  </a:lnTo>
                  <a:lnTo>
                    <a:pt x="2425" y="3130"/>
                  </a:lnTo>
                  <a:lnTo>
                    <a:pt x="2322" y="3182"/>
                  </a:lnTo>
                  <a:lnTo>
                    <a:pt x="2214" y="3229"/>
                  </a:lnTo>
                  <a:lnTo>
                    <a:pt x="2101" y="3274"/>
                  </a:lnTo>
                  <a:lnTo>
                    <a:pt x="1985" y="3312"/>
                  </a:lnTo>
                  <a:lnTo>
                    <a:pt x="1868" y="3345"/>
                  </a:lnTo>
                  <a:lnTo>
                    <a:pt x="1747" y="3372"/>
                  </a:lnTo>
                  <a:lnTo>
                    <a:pt x="1625" y="3392"/>
                  </a:lnTo>
                  <a:lnTo>
                    <a:pt x="1499" y="3407"/>
                  </a:lnTo>
                  <a:lnTo>
                    <a:pt x="1372" y="3416"/>
                  </a:lnTo>
                  <a:lnTo>
                    <a:pt x="1242" y="3419"/>
                  </a:lnTo>
                  <a:lnTo>
                    <a:pt x="1109" y="3415"/>
                  </a:lnTo>
                  <a:lnTo>
                    <a:pt x="978" y="3405"/>
                  </a:lnTo>
                  <a:lnTo>
                    <a:pt x="848" y="3388"/>
                  </a:lnTo>
                  <a:lnTo>
                    <a:pt x="721" y="3364"/>
                  </a:lnTo>
                  <a:lnTo>
                    <a:pt x="596" y="3335"/>
                  </a:lnTo>
                  <a:lnTo>
                    <a:pt x="474" y="3297"/>
                  </a:lnTo>
                  <a:lnTo>
                    <a:pt x="353" y="3254"/>
                  </a:lnTo>
                  <a:lnTo>
                    <a:pt x="235" y="3203"/>
                  </a:lnTo>
                  <a:lnTo>
                    <a:pt x="119" y="3146"/>
                  </a:lnTo>
                  <a:lnTo>
                    <a:pt x="88" y="3129"/>
                  </a:lnTo>
                  <a:lnTo>
                    <a:pt x="60" y="3113"/>
                  </a:lnTo>
                  <a:lnTo>
                    <a:pt x="38" y="3097"/>
                  </a:lnTo>
                  <a:lnTo>
                    <a:pt x="21" y="3083"/>
                  </a:lnTo>
                  <a:lnTo>
                    <a:pt x="10" y="3071"/>
                  </a:lnTo>
                  <a:lnTo>
                    <a:pt x="2" y="3059"/>
                  </a:lnTo>
                  <a:lnTo>
                    <a:pt x="0" y="3051"/>
                  </a:lnTo>
                  <a:lnTo>
                    <a:pt x="4" y="3045"/>
                  </a:lnTo>
                  <a:lnTo>
                    <a:pt x="12" y="3041"/>
                  </a:lnTo>
                  <a:lnTo>
                    <a:pt x="26" y="3040"/>
                  </a:lnTo>
                  <a:lnTo>
                    <a:pt x="77" y="3042"/>
                  </a:lnTo>
                  <a:lnTo>
                    <a:pt x="131" y="3042"/>
                  </a:lnTo>
                  <a:lnTo>
                    <a:pt x="237" y="3040"/>
                  </a:lnTo>
                  <a:lnTo>
                    <a:pt x="341" y="3031"/>
                  </a:lnTo>
                  <a:lnTo>
                    <a:pt x="443" y="3016"/>
                  </a:lnTo>
                  <a:lnTo>
                    <a:pt x="543" y="2995"/>
                  </a:lnTo>
                  <a:lnTo>
                    <a:pt x="641" y="2968"/>
                  </a:lnTo>
                  <a:lnTo>
                    <a:pt x="736" y="2935"/>
                  </a:lnTo>
                  <a:lnTo>
                    <a:pt x="830" y="2897"/>
                  </a:lnTo>
                  <a:lnTo>
                    <a:pt x="921" y="2852"/>
                  </a:lnTo>
                  <a:lnTo>
                    <a:pt x="1011" y="2803"/>
                  </a:lnTo>
                  <a:lnTo>
                    <a:pt x="1042" y="2781"/>
                  </a:lnTo>
                  <a:lnTo>
                    <a:pt x="1063" y="2761"/>
                  </a:lnTo>
                  <a:lnTo>
                    <a:pt x="1075" y="2740"/>
                  </a:lnTo>
                  <a:lnTo>
                    <a:pt x="1079" y="2720"/>
                  </a:lnTo>
                  <a:lnTo>
                    <a:pt x="1074" y="2701"/>
                  </a:lnTo>
                  <a:lnTo>
                    <a:pt x="1060" y="2684"/>
                  </a:lnTo>
                  <a:lnTo>
                    <a:pt x="1039" y="2668"/>
                  </a:lnTo>
                  <a:lnTo>
                    <a:pt x="1010" y="2653"/>
                  </a:lnTo>
                  <a:lnTo>
                    <a:pt x="974" y="2640"/>
                  </a:lnTo>
                  <a:lnTo>
                    <a:pt x="901" y="2617"/>
                  </a:lnTo>
                  <a:lnTo>
                    <a:pt x="831" y="2585"/>
                  </a:lnTo>
                  <a:lnTo>
                    <a:pt x="763" y="2546"/>
                  </a:lnTo>
                  <a:lnTo>
                    <a:pt x="696" y="2502"/>
                  </a:lnTo>
                  <a:lnTo>
                    <a:pt x="637" y="2452"/>
                  </a:lnTo>
                  <a:lnTo>
                    <a:pt x="581" y="2399"/>
                  </a:lnTo>
                  <a:lnTo>
                    <a:pt x="533" y="2342"/>
                  </a:lnTo>
                  <a:lnTo>
                    <a:pt x="490" y="2280"/>
                  </a:lnTo>
                  <a:lnTo>
                    <a:pt x="472" y="2249"/>
                  </a:lnTo>
                  <a:lnTo>
                    <a:pt x="458" y="2219"/>
                  </a:lnTo>
                  <a:lnTo>
                    <a:pt x="448" y="2190"/>
                  </a:lnTo>
                  <a:lnTo>
                    <a:pt x="442" y="2164"/>
                  </a:lnTo>
                  <a:lnTo>
                    <a:pt x="439" y="2142"/>
                  </a:lnTo>
                  <a:lnTo>
                    <a:pt x="441" y="2122"/>
                  </a:lnTo>
                  <a:lnTo>
                    <a:pt x="446" y="2106"/>
                  </a:lnTo>
                  <a:lnTo>
                    <a:pt x="452" y="2094"/>
                  </a:lnTo>
                  <a:lnTo>
                    <a:pt x="462" y="2086"/>
                  </a:lnTo>
                  <a:lnTo>
                    <a:pt x="474" y="2085"/>
                  </a:lnTo>
                  <a:lnTo>
                    <a:pt x="516" y="2088"/>
                  </a:lnTo>
                  <a:lnTo>
                    <a:pt x="556" y="2089"/>
                  </a:lnTo>
                  <a:lnTo>
                    <a:pt x="614" y="2086"/>
                  </a:lnTo>
                  <a:lnTo>
                    <a:pt x="670" y="2081"/>
                  </a:lnTo>
                  <a:lnTo>
                    <a:pt x="685" y="2078"/>
                  </a:lnTo>
                  <a:lnTo>
                    <a:pt x="694" y="2074"/>
                  </a:lnTo>
                  <a:lnTo>
                    <a:pt x="698" y="2068"/>
                  </a:lnTo>
                  <a:lnTo>
                    <a:pt x="694" y="2060"/>
                  </a:lnTo>
                  <a:lnTo>
                    <a:pt x="685" y="2052"/>
                  </a:lnTo>
                  <a:lnTo>
                    <a:pt x="670" y="2042"/>
                  </a:lnTo>
                  <a:lnTo>
                    <a:pt x="652" y="2029"/>
                  </a:lnTo>
                  <a:lnTo>
                    <a:pt x="628" y="2017"/>
                  </a:lnTo>
                  <a:lnTo>
                    <a:pt x="600" y="2002"/>
                  </a:lnTo>
                  <a:lnTo>
                    <a:pt x="568" y="1986"/>
                  </a:lnTo>
                  <a:lnTo>
                    <a:pt x="506" y="1952"/>
                  </a:lnTo>
                  <a:lnTo>
                    <a:pt x="447" y="1913"/>
                  </a:lnTo>
                  <a:lnTo>
                    <a:pt x="391" y="1867"/>
                  </a:lnTo>
                  <a:lnTo>
                    <a:pt x="338" y="1817"/>
                  </a:lnTo>
                  <a:lnTo>
                    <a:pt x="289" y="1761"/>
                  </a:lnTo>
                  <a:lnTo>
                    <a:pt x="243" y="1701"/>
                  </a:lnTo>
                  <a:lnTo>
                    <a:pt x="204" y="1639"/>
                  </a:lnTo>
                  <a:lnTo>
                    <a:pt x="169" y="1573"/>
                  </a:lnTo>
                  <a:lnTo>
                    <a:pt x="142" y="1506"/>
                  </a:lnTo>
                  <a:lnTo>
                    <a:pt x="121" y="1435"/>
                  </a:lnTo>
                  <a:lnTo>
                    <a:pt x="105" y="1364"/>
                  </a:lnTo>
                  <a:lnTo>
                    <a:pt x="96" y="1289"/>
                  </a:lnTo>
                  <a:lnTo>
                    <a:pt x="93" y="1212"/>
                  </a:lnTo>
                  <a:lnTo>
                    <a:pt x="93" y="1207"/>
                  </a:lnTo>
                  <a:lnTo>
                    <a:pt x="96" y="1207"/>
                  </a:lnTo>
                  <a:lnTo>
                    <a:pt x="104" y="1211"/>
                  </a:lnTo>
                  <a:lnTo>
                    <a:pt x="117" y="1217"/>
                  </a:lnTo>
                  <a:lnTo>
                    <a:pt x="136" y="1226"/>
                  </a:lnTo>
                  <a:lnTo>
                    <a:pt x="158" y="1236"/>
                  </a:lnTo>
                  <a:lnTo>
                    <a:pt x="184" y="1247"/>
                  </a:lnTo>
                  <a:lnTo>
                    <a:pt x="214" y="1258"/>
                  </a:lnTo>
                  <a:lnTo>
                    <a:pt x="246" y="1269"/>
                  </a:lnTo>
                  <a:lnTo>
                    <a:pt x="280" y="1280"/>
                  </a:lnTo>
                  <a:lnTo>
                    <a:pt x="307" y="1287"/>
                  </a:lnTo>
                  <a:lnTo>
                    <a:pt x="331" y="1289"/>
                  </a:lnTo>
                  <a:lnTo>
                    <a:pt x="348" y="1288"/>
                  </a:lnTo>
                  <a:lnTo>
                    <a:pt x="360" y="1283"/>
                  </a:lnTo>
                  <a:lnTo>
                    <a:pt x="369" y="1276"/>
                  </a:lnTo>
                  <a:lnTo>
                    <a:pt x="373" y="1266"/>
                  </a:lnTo>
                  <a:lnTo>
                    <a:pt x="372" y="1252"/>
                  </a:lnTo>
                  <a:lnTo>
                    <a:pt x="367" y="1236"/>
                  </a:lnTo>
                  <a:lnTo>
                    <a:pt x="357" y="1217"/>
                  </a:lnTo>
                  <a:lnTo>
                    <a:pt x="342" y="1197"/>
                  </a:lnTo>
                  <a:lnTo>
                    <a:pt x="323" y="1175"/>
                  </a:lnTo>
                  <a:lnTo>
                    <a:pt x="279" y="1122"/>
                  </a:lnTo>
                  <a:lnTo>
                    <a:pt x="238" y="1065"/>
                  </a:lnTo>
                  <a:lnTo>
                    <a:pt x="202" y="1004"/>
                  </a:lnTo>
                  <a:lnTo>
                    <a:pt x="170" y="940"/>
                  </a:lnTo>
                  <a:lnTo>
                    <a:pt x="144" y="874"/>
                  </a:lnTo>
                  <a:lnTo>
                    <a:pt x="125" y="806"/>
                  </a:lnTo>
                  <a:lnTo>
                    <a:pt x="110" y="736"/>
                  </a:lnTo>
                  <a:lnTo>
                    <a:pt x="101" y="666"/>
                  </a:lnTo>
                  <a:lnTo>
                    <a:pt x="99" y="592"/>
                  </a:lnTo>
                  <a:lnTo>
                    <a:pt x="101" y="516"/>
                  </a:lnTo>
                  <a:lnTo>
                    <a:pt x="111" y="440"/>
                  </a:lnTo>
                  <a:lnTo>
                    <a:pt x="127" y="366"/>
                  </a:lnTo>
                  <a:lnTo>
                    <a:pt x="138" y="336"/>
                  </a:lnTo>
                  <a:lnTo>
                    <a:pt x="153" y="311"/>
                  </a:lnTo>
                  <a:lnTo>
                    <a:pt x="172" y="291"/>
                  </a:lnTo>
                  <a:lnTo>
                    <a:pt x="191" y="278"/>
                  </a:lnTo>
                  <a:lnTo>
                    <a:pt x="215" y="269"/>
                  </a:lnTo>
                  <a:lnTo>
                    <a:pt x="238" y="266"/>
                  </a:lnTo>
                  <a:lnTo>
                    <a:pt x="264" y="269"/>
                  </a:lnTo>
                  <a:lnTo>
                    <a:pt x="290" y="275"/>
                  </a:lnTo>
                  <a:lnTo>
                    <a:pt x="316" y="287"/>
                  </a:lnTo>
                  <a:lnTo>
                    <a:pt x="342" y="305"/>
                  </a:lnTo>
                  <a:lnTo>
                    <a:pt x="365" y="327"/>
                  </a:lnTo>
                  <a:lnTo>
                    <a:pt x="446" y="405"/>
                  </a:lnTo>
                  <a:lnTo>
                    <a:pt x="530" y="480"/>
                  </a:lnTo>
                  <a:lnTo>
                    <a:pt x="617" y="550"/>
                  </a:lnTo>
                  <a:lnTo>
                    <a:pt x="707" y="617"/>
                  </a:lnTo>
                  <a:lnTo>
                    <a:pt x="801" y="680"/>
                  </a:lnTo>
                  <a:lnTo>
                    <a:pt x="899" y="739"/>
                  </a:lnTo>
                  <a:lnTo>
                    <a:pt x="999" y="795"/>
                  </a:lnTo>
                  <a:lnTo>
                    <a:pt x="1121" y="853"/>
                  </a:lnTo>
                  <a:lnTo>
                    <a:pt x="1244" y="905"/>
                  </a:lnTo>
                  <a:lnTo>
                    <a:pt x="1370" y="949"/>
                  </a:lnTo>
                  <a:lnTo>
                    <a:pt x="1499" y="985"/>
                  </a:lnTo>
                  <a:lnTo>
                    <a:pt x="1630" y="1016"/>
                  </a:lnTo>
                  <a:lnTo>
                    <a:pt x="1762" y="1039"/>
                  </a:lnTo>
                  <a:lnTo>
                    <a:pt x="1802" y="1042"/>
                  </a:lnTo>
                  <a:lnTo>
                    <a:pt x="1839" y="1042"/>
                  </a:lnTo>
                  <a:lnTo>
                    <a:pt x="1873" y="1039"/>
                  </a:lnTo>
                  <a:lnTo>
                    <a:pt x="1902" y="1031"/>
                  </a:lnTo>
                  <a:lnTo>
                    <a:pt x="1927" y="1021"/>
                  </a:lnTo>
                  <a:lnTo>
                    <a:pt x="1947" y="1010"/>
                  </a:lnTo>
                  <a:lnTo>
                    <a:pt x="1962" y="995"/>
                  </a:lnTo>
                  <a:lnTo>
                    <a:pt x="1970" y="979"/>
                  </a:lnTo>
                  <a:lnTo>
                    <a:pt x="1972" y="962"/>
                  </a:lnTo>
                  <a:lnTo>
                    <a:pt x="1968" y="912"/>
                  </a:lnTo>
                  <a:lnTo>
                    <a:pt x="1967" y="863"/>
                  </a:lnTo>
                  <a:lnTo>
                    <a:pt x="1969" y="785"/>
                  </a:lnTo>
                  <a:lnTo>
                    <a:pt x="1979" y="709"/>
                  </a:lnTo>
                  <a:lnTo>
                    <a:pt x="1994" y="636"/>
                  </a:lnTo>
                  <a:lnTo>
                    <a:pt x="2016" y="565"/>
                  </a:lnTo>
                  <a:lnTo>
                    <a:pt x="2043" y="497"/>
                  </a:lnTo>
                  <a:lnTo>
                    <a:pt x="2078" y="433"/>
                  </a:lnTo>
                  <a:lnTo>
                    <a:pt x="2118" y="369"/>
                  </a:lnTo>
                  <a:lnTo>
                    <a:pt x="2164" y="310"/>
                  </a:lnTo>
                  <a:lnTo>
                    <a:pt x="2217" y="252"/>
                  </a:lnTo>
                  <a:lnTo>
                    <a:pt x="2274" y="199"/>
                  </a:lnTo>
                  <a:lnTo>
                    <a:pt x="2335" y="152"/>
                  </a:lnTo>
                  <a:lnTo>
                    <a:pt x="2396" y="111"/>
                  </a:lnTo>
                  <a:lnTo>
                    <a:pt x="2462" y="78"/>
                  </a:lnTo>
                  <a:lnTo>
                    <a:pt x="2530" y="49"/>
                  </a:lnTo>
                  <a:lnTo>
                    <a:pt x="2600" y="27"/>
                  </a:lnTo>
                  <a:lnTo>
                    <a:pt x="2672" y="12"/>
                  </a:lnTo>
                  <a:lnTo>
                    <a:pt x="2747" y="2"/>
                  </a:lnTo>
                  <a:lnTo>
                    <a:pt x="2826"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242" name="Group 241"/>
          <p:cNvGrpSpPr/>
          <p:nvPr/>
        </p:nvGrpSpPr>
        <p:grpSpPr>
          <a:xfrm>
            <a:off x="4283409" y="6601116"/>
            <a:ext cx="809838" cy="1039715"/>
            <a:chOff x="11992510" y="7352083"/>
            <a:chExt cx="809838" cy="1039715"/>
          </a:xfrm>
        </p:grpSpPr>
        <p:sp>
          <p:nvSpPr>
            <p:cNvPr id="243" name="Rectangle 242"/>
            <p:cNvSpPr/>
            <p:nvPr/>
          </p:nvSpPr>
          <p:spPr>
            <a:xfrm>
              <a:off x="11992510" y="7807023"/>
              <a:ext cx="809838" cy="584775"/>
            </a:xfrm>
            <a:prstGeom prst="rect">
              <a:avLst/>
            </a:prstGeom>
          </p:spPr>
          <p:txBody>
            <a:bodyPr wrap="none">
              <a:spAutoFit/>
            </a:bodyPr>
            <a:lstStyle/>
            <a:p>
              <a:pPr algn="ctr"/>
              <a:r>
                <a:rPr lang="en-GB" sz="3200" dirty="0" smtClean="0">
                  <a:latin typeface="Dosis" panose="02010503020202060003" pitchFamily="50" charset="0"/>
                </a:rPr>
                <a:t>10%</a:t>
              </a:r>
              <a:endParaRPr lang="en-GB" sz="2800" dirty="0">
                <a:latin typeface="Dosis" panose="02010503020202060003" pitchFamily="50" charset="0"/>
              </a:endParaRPr>
            </a:p>
          </p:txBody>
        </p:sp>
        <p:sp>
          <p:nvSpPr>
            <p:cNvPr id="244" name="Freeform 41"/>
            <p:cNvSpPr>
              <a:spLocks noEditPoints="1"/>
            </p:cNvSpPr>
            <p:nvPr/>
          </p:nvSpPr>
          <p:spPr bwMode="auto">
            <a:xfrm>
              <a:off x="12049237" y="7352083"/>
              <a:ext cx="525968" cy="478499"/>
            </a:xfrm>
            <a:custGeom>
              <a:avLst/>
              <a:gdLst>
                <a:gd name="T0" fmla="*/ 2961 w 4152"/>
                <a:gd name="T1" fmla="*/ 3538 h 4155"/>
                <a:gd name="T2" fmla="*/ 3226 w 4152"/>
                <a:gd name="T3" fmla="*/ 3461 h 4155"/>
                <a:gd name="T4" fmla="*/ 3179 w 4152"/>
                <a:gd name="T5" fmla="*/ 3047 h 4155"/>
                <a:gd name="T6" fmla="*/ 2464 w 4152"/>
                <a:gd name="T7" fmla="*/ 3728 h 4155"/>
                <a:gd name="T8" fmla="*/ 2774 w 4152"/>
                <a:gd name="T9" fmla="*/ 3325 h 4155"/>
                <a:gd name="T10" fmla="*/ 1296 w 4152"/>
                <a:gd name="T11" fmla="*/ 3145 h 4155"/>
                <a:gd name="T12" fmla="*/ 1574 w 4152"/>
                <a:gd name="T13" fmla="*/ 3619 h 4155"/>
                <a:gd name="T14" fmla="*/ 1939 w 4152"/>
                <a:gd name="T15" fmla="*/ 3860 h 4155"/>
                <a:gd name="T16" fmla="*/ 764 w 4152"/>
                <a:gd name="T17" fmla="*/ 3310 h 4155"/>
                <a:gd name="T18" fmla="*/ 1300 w 4152"/>
                <a:gd name="T19" fmla="*/ 3702 h 4155"/>
                <a:gd name="T20" fmla="*/ 1009 w 4152"/>
                <a:gd name="T21" fmla="*/ 3154 h 4155"/>
                <a:gd name="T22" fmla="*/ 3289 w 4152"/>
                <a:gd name="T23" fmla="*/ 2555 h 4155"/>
                <a:gd name="T24" fmla="*/ 3825 w 4152"/>
                <a:gd name="T25" fmla="*/ 2502 h 4155"/>
                <a:gd name="T26" fmla="*/ 2213 w 4152"/>
                <a:gd name="T27" fmla="*/ 2770 h 4155"/>
                <a:gd name="T28" fmla="*/ 3042 w 4152"/>
                <a:gd name="T29" fmla="*/ 2215 h 4155"/>
                <a:gd name="T30" fmla="*/ 1160 w 4152"/>
                <a:gd name="T31" fmla="*/ 2664 h 4155"/>
                <a:gd name="T32" fmla="*/ 292 w 4152"/>
                <a:gd name="T33" fmla="*/ 2313 h 4155"/>
                <a:gd name="T34" fmla="*/ 901 w 4152"/>
                <a:gd name="T35" fmla="*/ 2770 h 4155"/>
                <a:gd name="T36" fmla="*/ 282 w 4152"/>
                <a:gd name="T37" fmla="*/ 2215 h 4155"/>
                <a:gd name="T38" fmla="*/ 3319 w 4152"/>
                <a:gd name="T39" fmla="*/ 1940 h 4155"/>
                <a:gd name="T40" fmla="*/ 3771 w 4152"/>
                <a:gd name="T41" fmla="*/ 1473 h 4155"/>
                <a:gd name="T42" fmla="*/ 3035 w 4152"/>
                <a:gd name="T43" fmla="*/ 1823 h 4155"/>
                <a:gd name="T44" fmla="*/ 1181 w 4152"/>
                <a:gd name="T45" fmla="*/ 1385 h 4155"/>
                <a:gd name="T46" fmla="*/ 1939 w 4152"/>
                <a:gd name="T47" fmla="*/ 1940 h 4155"/>
                <a:gd name="T48" fmla="*/ 327 w 4152"/>
                <a:gd name="T49" fmla="*/ 1653 h 4155"/>
                <a:gd name="T50" fmla="*/ 849 w 4152"/>
                <a:gd name="T51" fmla="*/ 1711 h 4155"/>
                <a:gd name="T52" fmla="*/ 2908 w 4152"/>
                <a:gd name="T53" fmla="*/ 531 h 4155"/>
                <a:gd name="T54" fmla="*/ 3179 w 4152"/>
                <a:gd name="T55" fmla="*/ 1108 h 4155"/>
                <a:gd name="T56" fmla="*/ 3226 w 4152"/>
                <a:gd name="T57" fmla="*/ 694 h 4155"/>
                <a:gd name="T58" fmla="*/ 1200 w 4152"/>
                <a:gd name="T59" fmla="*/ 505 h 4155"/>
                <a:gd name="T60" fmla="*/ 691 w 4152"/>
                <a:gd name="T61" fmla="*/ 928 h 4155"/>
                <a:gd name="T62" fmla="*/ 1095 w 4152"/>
                <a:gd name="T63" fmla="*/ 800 h 4155"/>
                <a:gd name="T64" fmla="*/ 2213 w 4152"/>
                <a:gd name="T65" fmla="*/ 1108 h 4155"/>
                <a:gd name="T66" fmla="*/ 2681 w 4152"/>
                <a:gd name="T67" fmla="*/ 671 h 4155"/>
                <a:gd name="T68" fmla="*/ 2343 w 4152"/>
                <a:gd name="T69" fmla="*/ 346 h 4155"/>
                <a:gd name="T70" fmla="*/ 1748 w 4152"/>
                <a:gd name="T71" fmla="*/ 383 h 4155"/>
                <a:gd name="T72" fmla="*/ 1423 w 4152"/>
                <a:gd name="T73" fmla="*/ 748 h 4155"/>
                <a:gd name="T74" fmla="*/ 1939 w 4152"/>
                <a:gd name="T75" fmla="*/ 295 h 4155"/>
                <a:gd name="T76" fmla="*/ 2577 w 4152"/>
                <a:gd name="T77" fmla="*/ 60 h 4155"/>
                <a:gd name="T78" fmla="*/ 3227 w 4152"/>
                <a:gd name="T79" fmla="*/ 349 h 4155"/>
                <a:gd name="T80" fmla="*/ 3736 w 4152"/>
                <a:gd name="T81" fmla="*/ 830 h 4155"/>
                <a:gd name="T82" fmla="*/ 4058 w 4152"/>
                <a:gd name="T83" fmla="*/ 1459 h 4155"/>
                <a:gd name="T84" fmla="*/ 4152 w 4152"/>
                <a:gd name="T85" fmla="*/ 2215 h 4155"/>
                <a:gd name="T86" fmla="*/ 4019 w 4152"/>
                <a:gd name="T87" fmla="*/ 2809 h 4155"/>
                <a:gd name="T88" fmla="*/ 3663 w 4152"/>
                <a:gd name="T89" fmla="*/ 3417 h 4155"/>
                <a:gd name="T90" fmla="*/ 3127 w 4152"/>
                <a:gd name="T91" fmla="*/ 3869 h 4155"/>
                <a:gd name="T92" fmla="*/ 2458 w 4152"/>
                <a:gd name="T93" fmla="*/ 4118 h 4155"/>
                <a:gd name="T94" fmla="*/ 1814 w 4152"/>
                <a:gd name="T95" fmla="*/ 4137 h 4155"/>
                <a:gd name="T96" fmla="*/ 1129 w 4152"/>
                <a:gd name="T97" fmla="*/ 3926 h 4155"/>
                <a:gd name="T98" fmla="*/ 567 w 4152"/>
                <a:gd name="T99" fmla="*/ 3504 h 4155"/>
                <a:gd name="T100" fmla="*/ 177 w 4152"/>
                <a:gd name="T101" fmla="*/ 2919 h 4155"/>
                <a:gd name="T102" fmla="*/ 4 w 4152"/>
                <a:gd name="T103" fmla="*/ 2215 h 4155"/>
                <a:gd name="T104" fmla="*/ 60 w 4152"/>
                <a:gd name="T105" fmla="*/ 1576 h 4155"/>
                <a:gd name="T106" fmla="*/ 349 w 4152"/>
                <a:gd name="T107" fmla="*/ 925 h 4155"/>
                <a:gd name="T108" fmla="*/ 829 w 4152"/>
                <a:gd name="T109" fmla="*/ 417 h 4155"/>
                <a:gd name="T110" fmla="*/ 1458 w 4152"/>
                <a:gd name="T111" fmla="*/ 93 h 4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152" h="4155">
                  <a:moveTo>
                    <a:pt x="3179" y="3047"/>
                  </a:moveTo>
                  <a:lnTo>
                    <a:pt x="3143" y="3154"/>
                  </a:lnTo>
                  <a:lnTo>
                    <a:pt x="3101" y="3257"/>
                  </a:lnTo>
                  <a:lnTo>
                    <a:pt x="3059" y="3355"/>
                  </a:lnTo>
                  <a:lnTo>
                    <a:pt x="3011" y="3450"/>
                  </a:lnTo>
                  <a:lnTo>
                    <a:pt x="2961" y="3538"/>
                  </a:lnTo>
                  <a:lnTo>
                    <a:pt x="2908" y="3622"/>
                  </a:lnTo>
                  <a:lnTo>
                    <a:pt x="2852" y="3702"/>
                  </a:lnTo>
                  <a:lnTo>
                    <a:pt x="2952" y="3650"/>
                  </a:lnTo>
                  <a:lnTo>
                    <a:pt x="3047" y="3593"/>
                  </a:lnTo>
                  <a:lnTo>
                    <a:pt x="3139" y="3530"/>
                  </a:lnTo>
                  <a:lnTo>
                    <a:pt x="3226" y="3461"/>
                  </a:lnTo>
                  <a:lnTo>
                    <a:pt x="3310" y="3388"/>
                  </a:lnTo>
                  <a:lnTo>
                    <a:pt x="3388" y="3310"/>
                  </a:lnTo>
                  <a:lnTo>
                    <a:pt x="3461" y="3227"/>
                  </a:lnTo>
                  <a:lnTo>
                    <a:pt x="3529" y="3139"/>
                  </a:lnTo>
                  <a:lnTo>
                    <a:pt x="3592" y="3047"/>
                  </a:lnTo>
                  <a:lnTo>
                    <a:pt x="3179" y="3047"/>
                  </a:lnTo>
                  <a:close/>
                  <a:moveTo>
                    <a:pt x="2213" y="3047"/>
                  </a:moveTo>
                  <a:lnTo>
                    <a:pt x="2213" y="3860"/>
                  </a:lnTo>
                  <a:lnTo>
                    <a:pt x="2279" y="3839"/>
                  </a:lnTo>
                  <a:lnTo>
                    <a:pt x="2343" y="3809"/>
                  </a:lnTo>
                  <a:lnTo>
                    <a:pt x="2404" y="3772"/>
                  </a:lnTo>
                  <a:lnTo>
                    <a:pt x="2464" y="3728"/>
                  </a:lnTo>
                  <a:lnTo>
                    <a:pt x="2521" y="3677"/>
                  </a:lnTo>
                  <a:lnTo>
                    <a:pt x="2578" y="3619"/>
                  </a:lnTo>
                  <a:lnTo>
                    <a:pt x="2631" y="3554"/>
                  </a:lnTo>
                  <a:lnTo>
                    <a:pt x="2681" y="3484"/>
                  </a:lnTo>
                  <a:lnTo>
                    <a:pt x="2729" y="3407"/>
                  </a:lnTo>
                  <a:lnTo>
                    <a:pt x="2774" y="3325"/>
                  </a:lnTo>
                  <a:lnTo>
                    <a:pt x="2817" y="3237"/>
                  </a:lnTo>
                  <a:lnTo>
                    <a:pt x="2856" y="3145"/>
                  </a:lnTo>
                  <a:lnTo>
                    <a:pt x="2893" y="3047"/>
                  </a:lnTo>
                  <a:lnTo>
                    <a:pt x="2213" y="3047"/>
                  </a:lnTo>
                  <a:close/>
                  <a:moveTo>
                    <a:pt x="1259" y="3047"/>
                  </a:moveTo>
                  <a:lnTo>
                    <a:pt x="1296" y="3145"/>
                  </a:lnTo>
                  <a:lnTo>
                    <a:pt x="1335" y="3237"/>
                  </a:lnTo>
                  <a:lnTo>
                    <a:pt x="1378" y="3325"/>
                  </a:lnTo>
                  <a:lnTo>
                    <a:pt x="1423" y="3407"/>
                  </a:lnTo>
                  <a:lnTo>
                    <a:pt x="1471" y="3484"/>
                  </a:lnTo>
                  <a:lnTo>
                    <a:pt x="1521" y="3554"/>
                  </a:lnTo>
                  <a:lnTo>
                    <a:pt x="1574" y="3619"/>
                  </a:lnTo>
                  <a:lnTo>
                    <a:pt x="1631" y="3677"/>
                  </a:lnTo>
                  <a:lnTo>
                    <a:pt x="1688" y="3728"/>
                  </a:lnTo>
                  <a:lnTo>
                    <a:pt x="1748" y="3772"/>
                  </a:lnTo>
                  <a:lnTo>
                    <a:pt x="1809" y="3809"/>
                  </a:lnTo>
                  <a:lnTo>
                    <a:pt x="1873" y="3839"/>
                  </a:lnTo>
                  <a:lnTo>
                    <a:pt x="1939" y="3860"/>
                  </a:lnTo>
                  <a:lnTo>
                    <a:pt x="1939" y="3047"/>
                  </a:lnTo>
                  <a:lnTo>
                    <a:pt x="1259" y="3047"/>
                  </a:lnTo>
                  <a:close/>
                  <a:moveTo>
                    <a:pt x="560" y="3047"/>
                  </a:moveTo>
                  <a:lnTo>
                    <a:pt x="623" y="3139"/>
                  </a:lnTo>
                  <a:lnTo>
                    <a:pt x="691" y="3227"/>
                  </a:lnTo>
                  <a:lnTo>
                    <a:pt x="764" y="3310"/>
                  </a:lnTo>
                  <a:lnTo>
                    <a:pt x="842" y="3388"/>
                  </a:lnTo>
                  <a:lnTo>
                    <a:pt x="926" y="3461"/>
                  </a:lnTo>
                  <a:lnTo>
                    <a:pt x="1013" y="3530"/>
                  </a:lnTo>
                  <a:lnTo>
                    <a:pt x="1105" y="3593"/>
                  </a:lnTo>
                  <a:lnTo>
                    <a:pt x="1200" y="3650"/>
                  </a:lnTo>
                  <a:lnTo>
                    <a:pt x="1300" y="3702"/>
                  </a:lnTo>
                  <a:lnTo>
                    <a:pt x="1244" y="3624"/>
                  </a:lnTo>
                  <a:lnTo>
                    <a:pt x="1190" y="3539"/>
                  </a:lnTo>
                  <a:lnTo>
                    <a:pt x="1140" y="3450"/>
                  </a:lnTo>
                  <a:lnTo>
                    <a:pt x="1093" y="3355"/>
                  </a:lnTo>
                  <a:lnTo>
                    <a:pt x="1049" y="3257"/>
                  </a:lnTo>
                  <a:lnTo>
                    <a:pt x="1009" y="3154"/>
                  </a:lnTo>
                  <a:lnTo>
                    <a:pt x="973" y="3047"/>
                  </a:lnTo>
                  <a:lnTo>
                    <a:pt x="560" y="3047"/>
                  </a:lnTo>
                  <a:close/>
                  <a:moveTo>
                    <a:pt x="3319" y="2215"/>
                  </a:moveTo>
                  <a:lnTo>
                    <a:pt x="3313" y="2331"/>
                  </a:lnTo>
                  <a:lnTo>
                    <a:pt x="3303" y="2444"/>
                  </a:lnTo>
                  <a:lnTo>
                    <a:pt x="3289" y="2555"/>
                  </a:lnTo>
                  <a:lnTo>
                    <a:pt x="3271" y="2664"/>
                  </a:lnTo>
                  <a:lnTo>
                    <a:pt x="3251" y="2770"/>
                  </a:lnTo>
                  <a:lnTo>
                    <a:pt x="3737" y="2770"/>
                  </a:lnTo>
                  <a:lnTo>
                    <a:pt x="3771" y="2682"/>
                  </a:lnTo>
                  <a:lnTo>
                    <a:pt x="3800" y="2592"/>
                  </a:lnTo>
                  <a:lnTo>
                    <a:pt x="3825" y="2502"/>
                  </a:lnTo>
                  <a:lnTo>
                    <a:pt x="3845" y="2407"/>
                  </a:lnTo>
                  <a:lnTo>
                    <a:pt x="3860" y="2313"/>
                  </a:lnTo>
                  <a:lnTo>
                    <a:pt x="3870" y="2215"/>
                  </a:lnTo>
                  <a:lnTo>
                    <a:pt x="3319" y="2215"/>
                  </a:lnTo>
                  <a:close/>
                  <a:moveTo>
                    <a:pt x="2213" y="2215"/>
                  </a:moveTo>
                  <a:lnTo>
                    <a:pt x="2213" y="2770"/>
                  </a:lnTo>
                  <a:lnTo>
                    <a:pt x="2971" y="2770"/>
                  </a:lnTo>
                  <a:lnTo>
                    <a:pt x="2992" y="2664"/>
                  </a:lnTo>
                  <a:lnTo>
                    <a:pt x="3011" y="2556"/>
                  </a:lnTo>
                  <a:lnTo>
                    <a:pt x="3025" y="2445"/>
                  </a:lnTo>
                  <a:lnTo>
                    <a:pt x="3036" y="2332"/>
                  </a:lnTo>
                  <a:lnTo>
                    <a:pt x="3042" y="2215"/>
                  </a:lnTo>
                  <a:lnTo>
                    <a:pt x="2213" y="2215"/>
                  </a:lnTo>
                  <a:close/>
                  <a:moveTo>
                    <a:pt x="1110" y="2215"/>
                  </a:moveTo>
                  <a:lnTo>
                    <a:pt x="1116" y="2332"/>
                  </a:lnTo>
                  <a:lnTo>
                    <a:pt x="1127" y="2445"/>
                  </a:lnTo>
                  <a:lnTo>
                    <a:pt x="1141" y="2556"/>
                  </a:lnTo>
                  <a:lnTo>
                    <a:pt x="1160" y="2664"/>
                  </a:lnTo>
                  <a:lnTo>
                    <a:pt x="1181" y="2770"/>
                  </a:lnTo>
                  <a:lnTo>
                    <a:pt x="1939" y="2770"/>
                  </a:lnTo>
                  <a:lnTo>
                    <a:pt x="1939" y="2215"/>
                  </a:lnTo>
                  <a:lnTo>
                    <a:pt x="1110" y="2215"/>
                  </a:lnTo>
                  <a:close/>
                  <a:moveTo>
                    <a:pt x="282" y="2215"/>
                  </a:moveTo>
                  <a:lnTo>
                    <a:pt x="292" y="2313"/>
                  </a:lnTo>
                  <a:lnTo>
                    <a:pt x="307" y="2407"/>
                  </a:lnTo>
                  <a:lnTo>
                    <a:pt x="327" y="2502"/>
                  </a:lnTo>
                  <a:lnTo>
                    <a:pt x="352" y="2592"/>
                  </a:lnTo>
                  <a:lnTo>
                    <a:pt x="381" y="2682"/>
                  </a:lnTo>
                  <a:lnTo>
                    <a:pt x="415" y="2770"/>
                  </a:lnTo>
                  <a:lnTo>
                    <a:pt x="901" y="2770"/>
                  </a:lnTo>
                  <a:lnTo>
                    <a:pt x="881" y="2664"/>
                  </a:lnTo>
                  <a:lnTo>
                    <a:pt x="863" y="2555"/>
                  </a:lnTo>
                  <a:lnTo>
                    <a:pt x="849" y="2444"/>
                  </a:lnTo>
                  <a:lnTo>
                    <a:pt x="839" y="2331"/>
                  </a:lnTo>
                  <a:lnTo>
                    <a:pt x="833" y="2215"/>
                  </a:lnTo>
                  <a:lnTo>
                    <a:pt x="282" y="2215"/>
                  </a:lnTo>
                  <a:close/>
                  <a:moveTo>
                    <a:pt x="3251" y="1385"/>
                  </a:moveTo>
                  <a:lnTo>
                    <a:pt x="3271" y="1491"/>
                  </a:lnTo>
                  <a:lnTo>
                    <a:pt x="3289" y="1600"/>
                  </a:lnTo>
                  <a:lnTo>
                    <a:pt x="3303" y="1711"/>
                  </a:lnTo>
                  <a:lnTo>
                    <a:pt x="3313" y="1824"/>
                  </a:lnTo>
                  <a:lnTo>
                    <a:pt x="3319" y="1940"/>
                  </a:lnTo>
                  <a:lnTo>
                    <a:pt x="3870" y="1940"/>
                  </a:lnTo>
                  <a:lnTo>
                    <a:pt x="3860" y="1842"/>
                  </a:lnTo>
                  <a:lnTo>
                    <a:pt x="3845" y="1748"/>
                  </a:lnTo>
                  <a:lnTo>
                    <a:pt x="3825" y="1653"/>
                  </a:lnTo>
                  <a:lnTo>
                    <a:pt x="3800" y="1563"/>
                  </a:lnTo>
                  <a:lnTo>
                    <a:pt x="3771" y="1473"/>
                  </a:lnTo>
                  <a:lnTo>
                    <a:pt x="3737" y="1385"/>
                  </a:lnTo>
                  <a:lnTo>
                    <a:pt x="3251" y="1385"/>
                  </a:lnTo>
                  <a:close/>
                  <a:moveTo>
                    <a:pt x="2213" y="1385"/>
                  </a:moveTo>
                  <a:lnTo>
                    <a:pt x="2213" y="1940"/>
                  </a:lnTo>
                  <a:lnTo>
                    <a:pt x="3042" y="1940"/>
                  </a:lnTo>
                  <a:lnTo>
                    <a:pt x="3035" y="1823"/>
                  </a:lnTo>
                  <a:lnTo>
                    <a:pt x="3025" y="1710"/>
                  </a:lnTo>
                  <a:lnTo>
                    <a:pt x="3010" y="1599"/>
                  </a:lnTo>
                  <a:lnTo>
                    <a:pt x="2992" y="1491"/>
                  </a:lnTo>
                  <a:lnTo>
                    <a:pt x="2971" y="1385"/>
                  </a:lnTo>
                  <a:lnTo>
                    <a:pt x="2213" y="1385"/>
                  </a:lnTo>
                  <a:close/>
                  <a:moveTo>
                    <a:pt x="1181" y="1385"/>
                  </a:moveTo>
                  <a:lnTo>
                    <a:pt x="1160" y="1491"/>
                  </a:lnTo>
                  <a:lnTo>
                    <a:pt x="1141" y="1599"/>
                  </a:lnTo>
                  <a:lnTo>
                    <a:pt x="1127" y="1710"/>
                  </a:lnTo>
                  <a:lnTo>
                    <a:pt x="1116" y="1823"/>
                  </a:lnTo>
                  <a:lnTo>
                    <a:pt x="1110" y="1940"/>
                  </a:lnTo>
                  <a:lnTo>
                    <a:pt x="1939" y="1940"/>
                  </a:lnTo>
                  <a:lnTo>
                    <a:pt x="1939" y="1385"/>
                  </a:lnTo>
                  <a:lnTo>
                    <a:pt x="1181" y="1385"/>
                  </a:lnTo>
                  <a:close/>
                  <a:moveTo>
                    <a:pt x="415" y="1385"/>
                  </a:moveTo>
                  <a:lnTo>
                    <a:pt x="381" y="1473"/>
                  </a:lnTo>
                  <a:lnTo>
                    <a:pt x="352" y="1563"/>
                  </a:lnTo>
                  <a:lnTo>
                    <a:pt x="327" y="1653"/>
                  </a:lnTo>
                  <a:lnTo>
                    <a:pt x="307" y="1748"/>
                  </a:lnTo>
                  <a:lnTo>
                    <a:pt x="292" y="1842"/>
                  </a:lnTo>
                  <a:lnTo>
                    <a:pt x="282" y="1940"/>
                  </a:lnTo>
                  <a:lnTo>
                    <a:pt x="833" y="1940"/>
                  </a:lnTo>
                  <a:lnTo>
                    <a:pt x="839" y="1824"/>
                  </a:lnTo>
                  <a:lnTo>
                    <a:pt x="849" y="1711"/>
                  </a:lnTo>
                  <a:lnTo>
                    <a:pt x="863" y="1600"/>
                  </a:lnTo>
                  <a:lnTo>
                    <a:pt x="881" y="1491"/>
                  </a:lnTo>
                  <a:lnTo>
                    <a:pt x="901" y="1385"/>
                  </a:lnTo>
                  <a:lnTo>
                    <a:pt x="415" y="1385"/>
                  </a:lnTo>
                  <a:close/>
                  <a:moveTo>
                    <a:pt x="2852" y="453"/>
                  </a:moveTo>
                  <a:lnTo>
                    <a:pt x="2908" y="531"/>
                  </a:lnTo>
                  <a:lnTo>
                    <a:pt x="2962" y="616"/>
                  </a:lnTo>
                  <a:lnTo>
                    <a:pt x="3012" y="705"/>
                  </a:lnTo>
                  <a:lnTo>
                    <a:pt x="3059" y="800"/>
                  </a:lnTo>
                  <a:lnTo>
                    <a:pt x="3103" y="898"/>
                  </a:lnTo>
                  <a:lnTo>
                    <a:pt x="3143" y="1001"/>
                  </a:lnTo>
                  <a:lnTo>
                    <a:pt x="3179" y="1108"/>
                  </a:lnTo>
                  <a:lnTo>
                    <a:pt x="3592" y="1108"/>
                  </a:lnTo>
                  <a:lnTo>
                    <a:pt x="3529" y="1016"/>
                  </a:lnTo>
                  <a:lnTo>
                    <a:pt x="3461" y="928"/>
                  </a:lnTo>
                  <a:lnTo>
                    <a:pt x="3388" y="845"/>
                  </a:lnTo>
                  <a:lnTo>
                    <a:pt x="3310" y="767"/>
                  </a:lnTo>
                  <a:lnTo>
                    <a:pt x="3226" y="694"/>
                  </a:lnTo>
                  <a:lnTo>
                    <a:pt x="3139" y="625"/>
                  </a:lnTo>
                  <a:lnTo>
                    <a:pt x="3047" y="562"/>
                  </a:lnTo>
                  <a:lnTo>
                    <a:pt x="2952" y="505"/>
                  </a:lnTo>
                  <a:lnTo>
                    <a:pt x="2852" y="453"/>
                  </a:lnTo>
                  <a:close/>
                  <a:moveTo>
                    <a:pt x="1300" y="453"/>
                  </a:moveTo>
                  <a:lnTo>
                    <a:pt x="1200" y="505"/>
                  </a:lnTo>
                  <a:lnTo>
                    <a:pt x="1105" y="562"/>
                  </a:lnTo>
                  <a:lnTo>
                    <a:pt x="1013" y="625"/>
                  </a:lnTo>
                  <a:lnTo>
                    <a:pt x="926" y="694"/>
                  </a:lnTo>
                  <a:lnTo>
                    <a:pt x="842" y="767"/>
                  </a:lnTo>
                  <a:lnTo>
                    <a:pt x="764" y="845"/>
                  </a:lnTo>
                  <a:lnTo>
                    <a:pt x="691" y="928"/>
                  </a:lnTo>
                  <a:lnTo>
                    <a:pt x="623" y="1016"/>
                  </a:lnTo>
                  <a:lnTo>
                    <a:pt x="560" y="1108"/>
                  </a:lnTo>
                  <a:lnTo>
                    <a:pt x="974" y="1108"/>
                  </a:lnTo>
                  <a:lnTo>
                    <a:pt x="1010" y="1001"/>
                  </a:lnTo>
                  <a:lnTo>
                    <a:pt x="1051" y="898"/>
                  </a:lnTo>
                  <a:lnTo>
                    <a:pt x="1095" y="800"/>
                  </a:lnTo>
                  <a:lnTo>
                    <a:pt x="1141" y="705"/>
                  </a:lnTo>
                  <a:lnTo>
                    <a:pt x="1191" y="616"/>
                  </a:lnTo>
                  <a:lnTo>
                    <a:pt x="1244" y="531"/>
                  </a:lnTo>
                  <a:lnTo>
                    <a:pt x="1300" y="453"/>
                  </a:lnTo>
                  <a:close/>
                  <a:moveTo>
                    <a:pt x="2213" y="295"/>
                  </a:moveTo>
                  <a:lnTo>
                    <a:pt x="2213" y="1108"/>
                  </a:lnTo>
                  <a:lnTo>
                    <a:pt x="2893" y="1108"/>
                  </a:lnTo>
                  <a:lnTo>
                    <a:pt x="2856" y="1010"/>
                  </a:lnTo>
                  <a:lnTo>
                    <a:pt x="2817" y="918"/>
                  </a:lnTo>
                  <a:lnTo>
                    <a:pt x="2774" y="830"/>
                  </a:lnTo>
                  <a:lnTo>
                    <a:pt x="2729" y="748"/>
                  </a:lnTo>
                  <a:lnTo>
                    <a:pt x="2681" y="671"/>
                  </a:lnTo>
                  <a:lnTo>
                    <a:pt x="2631" y="601"/>
                  </a:lnTo>
                  <a:lnTo>
                    <a:pt x="2578" y="536"/>
                  </a:lnTo>
                  <a:lnTo>
                    <a:pt x="2521" y="478"/>
                  </a:lnTo>
                  <a:lnTo>
                    <a:pt x="2464" y="427"/>
                  </a:lnTo>
                  <a:lnTo>
                    <a:pt x="2404" y="383"/>
                  </a:lnTo>
                  <a:lnTo>
                    <a:pt x="2343" y="346"/>
                  </a:lnTo>
                  <a:lnTo>
                    <a:pt x="2279" y="316"/>
                  </a:lnTo>
                  <a:lnTo>
                    <a:pt x="2213" y="295"/>
                  </a:lnTo>
                  <a:close/>
                  <a:moveTo>
                    <a:pt x="1939" y="295"/>
                  </a:moveTo>
                  <a:lnTo>
                    <a:pt x="1873" y="316"/>
                  </a:lnTo>
                  <a:lnTo>
                    <a:pt x="1809" y="346"/>
                  </a:lnTo>
                  <a:lnTo>
                    <a:pt x="1748" y="383"/>
                  </a:lnTo>
                  <a:lnTo>
                    <a:pt x="1688" y="427"/>
                  </a:lnTo>
                  <a:lnTo>
                    <a:pt x="1631" y="478"/>
                  </a:lnTo>
                  <a:lnTo>
                    <a:pt x="1574" y="536"/>
                  </a:lnTo>
                  <a:lnTo>
                    <a:pt x="1521" y="601"/>
                  </a:lnTo>
                  <a:lnTo>
                    <a:pt x="1471" y="671"/>
                  </a:lnTo>
                  <a:lnTo>
                    <a:pt x="1423" y="748"/>
                  </a:lnTo>
                  <a:lnTo>
                    <a:pt x="1378" y="830"/>
                  </a:lnTo>
                  <a:lnTo>
                    <a:pt x="1335" y="918"/>
                  </a:lnTo>
                  <a:lnTo>
                    <a:pt x="1296" y="1010"/>
                  </a:lnTo>
                  <a:lnTo>
                    <a:pt x="1259" y="1108"/>
                  </a:lnTo>
                  <a:lnTo>
                    <a:pt x="1939" y="1108"/>
                  </a:lnTo>
                  <a:lnTo>
                    <a:pt x="1939" y="295"/>
                  </a:lnTo>
                  <a:close/>
                  <a:moveTo>
                    <a:pt x="1939" y="0"/>
                  </a:moveTo>
                  <a:lnTo>
                    <a:pt x="2213" y="0"/>
                  </a:lnTo>
                  <a:lnTo>
                    <a:pt x="2213" y="4"/>
                  </a:lnTo>
                  <a:lnTo>
                    <a:pt x="2338" y="16"/>
                  </a:lnTo>
                  <a:lnTo>
                    <a:pt x="2458" y="35"/>
                  </a:lnTo>
                  <a:lnTo>
                    <a:pt x="2577" y="60"/>
                  </a:lnTo>
                  <a:lnTo>
                    <a:pt x="2694" y="93"/>
                  </a:lnTo>
                  <a:lnTo>
                    <a:pt x="2807" y="132"/>
                  </a:lnTo>
                  <a:lnTo>
                    <a:pt x="2916" y="178"/>
                  </a:lnTo>
                  <a:lnTo>
                    <a:pt x="3023" y="229"/>
                  </a:lnTo>
                  <a:lnTo>
                    <a:pt x="3127" y="286"/>
                  </a:lnTo>
                  <a:lnTo>
                    <a:pt x="3227" y="349"/>
                  </a:lnTo>
                  <a:lnTo>
                    <a:pt x="3323" y="417"/>
                  </a:lnTo>
                  <a:lnTo>
                    <a:pt x="3415" y="490"/>
                  </a:lnTo>
                  <a:lnTo>
                    <a:pt x="3502" y="568"/>
                  </a:lnTo>
                  <a:lnTo>
                    <a:pt x="3585" y="651"/>
                  </a:lnTo>
                  <a:lnTo>
                    <a:pt x="3663" y="738"/>
                  </a:lnTo>
                  <a:lnTo>
                    <a:pt x="3736" y="830"/>
                  </a:lnTo>
                  <a:lnTo>
                    <a:pt x="3803" y="925"/>
                  </a:lnTo>
                  <a:lnTo>
                    <a:pt x="3866" y="1026"/>
                  </a:lnTo>
                  <a:lnTo>
                    <a:pt x="3923" y="1129"/>
                  </a:lnTo>
                  <a:lnTo>
                    <a:pt x="3975" y="1236"/>
                  </a:lnTo>
                  <a:lnTo>
                    <a:pt x="4019" y="1346"/>
                  </a:lnTo>
                  <a:lnTo>
                    <a:pt x="4058" y="1459"/>
                  </a:lnTo>
                  <a:lnTo>
                    <a:pt x="4090" y="1576"/>
                  </a:lnTo>
                  <a:lnTo>
                    <a:pt x="4116" y="1695"/>
                  </a:lnTo>
                  <a:lnTo>
                    <a:pt x="4134" y="1816"/>
                  </a:lnTo>
                  <a:lnTo>
                    <a:pt x="4147" y="1940"/>
                  </a:lnTo>
                  <a:lnTo>
                    <a:pt x="4152" y="1940"/>
                  </a:lnTo>
                  <a:lnTo>
                    <a:pt x="4152" y="2215"/>
                  </a:lnTo>
                  <a:lnTo>
                    <a:pt x="4147" y="2215"/>
                  </a:lnTo>
                  <a:lnTo>
                    <a:pt x="4134" y="2339"/>
                  </a:lnTo>
                  <a:lnTo>
                    <a:pt x="4116" y="2460"/>
                  </a:lnTo>
                  <a:lnTo>
                    <a:pt x="4090" y="2579"/>
                  </a:lnTo>
                  <a:lnTo>
                    <a:pt x="4058" y="2696"/>
                  </a:lnTo>
                  <a:lnTo>
                    <a:pt x="4019" y="2809"/>
                  </a:lnTo>
                  <a:lnTo>
                    <a:pt x="3975" y="2919"/>
                  </a:lnTo>
                  <a:lnTo>
                    <a:pt x="3923" y="3026"/>
                  </a:lnTo>
                  <a:lnTo>
                    <a:pt x="3866" y="3129"/>
                  </a:lnTo>
                  <a:lnTo>
                    <a:pt x="3803" y="3230"/>
                  </a:lnTo>
                  <a:lnTo>
                    <a:pt x="3736" y="3325"/>
                  </a:lnTo>
                  <a:lnTo>
                    <a:pt x="3663" y="3417"/>
                  </a:lnTo>
                  <a:lnTo>
                    <a:pt x="3585" y="3504"/>
                  </a:lnTo>
                  <a:lnTo>
                    <a:pt x="3502" y="3587"/>
                  </a:lnTo>
                  <a:lnTo>
                    <a:pt x="3415" y="3665"/>
                  </a:lnTo>
                  <a:lnTo>
                    <a:pt x="3323" y="3738"/>
                  </a:lnTo>
                  <a:lnTo>
                    <a:pt x="3227" y="3806"/>
                  </a:lnTo>
                  <a:lnTo>
                    <a:pt x="3127" y="3869"/>
                  </a:lnTo>
                  <a:lnTo>
                    <a:pt x="3023" y="3926"/>
                  </a:lnTo>
                  <a:lnTo>
                    <a:pt x="2916" y="3977"/>
                  </a:lnTo>
                  <a:lnTo>
                    <a:pt x="2807" y="4022"/>
                  </a:lnTo>
                  <a:lnTo>
                    <a:pt x="2694" y="4061"/>
                  </a:lnTo>
                  <a:lnTo>
                    <a:pt x="2577" y="4093"/>
                  </a:lnTo>
                  <a:lnTo>
                    <a:pt x="2458" y="4118"/>
                  </a:lnTo>
                  <a:lnTo>
                    <a:pt x="2338" y="4137"/>
                  </a:lnTo>
                  <a:lnTo>
                    <a:pt x="2213" y="4150"/>
                  </a:lnTo>
                  <a:lnTo>
                    <a:pt x="2213" y="4155"/>
                  </a:lnTo>
                  <a:lnTo>
                    <a:pt x="1939" y="4155"/>
                  </a:lnTo>
                  <a:lnTo>
                    <a:pt x="1939" y="4150"/>
                  </a:lnTo>
                  <a:lnTo>
                    <a:pt x="1814" y="4137"/>
                  </a:lnTo>
                  <a:lnTo>
                    <a:pt x="1694" y="4118"/>
                  </a:lnTo>
                  <a:lnTo>
                    <a:pt x="1575" y="4093"/>
                  </a:lnTo>
                  <a:lnTo>
                    <a:pt x="1458" y="4061"/>
                  </a:lnTo>
                  <a:lnTo>
                    <a:pt x="1345" y="4022"/>
                  </a:lnTo>
                  <a:lnTo>
                    <a:pt x="1236" y="3977"/>
                  </a:lnTo>
                  <a:lnTo>
                    <a:pt x="1129" y="3926"/>
                  </a:lnTo>
                  <a:lnTo>
                    <a:pt x="1025" y="3869"/>
                  </a:lnTo>
                  <a:lnTo>
                    <a:pt x="925" y="3806"/>
                  </a:lnTo>
                  <a:lnTo>
                    <a:pt x="829" y="3738"/>
                  </a:lnTo>
                  <a:lnTo>
                    <a:pt x="737" y="3665"/>
                  </a:lnTo>
                  <a:lnTo>
                    <a:pt x="650" y="3587"/>
                  </a:lnTo>
                  <a:lnTo>
                    <a:pt x="567" y="3504"/>
                  </a:lnTo>
                  <a:lnTo>
                    <a:pt x="489" y="3417"/>
                  </a:lnTo>
                  <a:lnTo>
                    <a:pt x="416" y="3325"/>
                  </a:lnTo>
                  <a:lnTo>
                    <a:pt x="349" y="3230"/>
                  </a:lnTo>
                  <a:lnTo>
                    <a:pt x="286" y="3129"/>
                  </a:lnTo>
                  <a:lnTo>
                    <a:pt x="229" y="3026"/>
                  </a:lnTo>
                  <a:lnTo>
                    <a:pt x="177" y="2919"/>
                  </a:lnTo>
                  <a:lnTo>
                    <a:pt x="132" y="2809"/>
                  </a:lnTo>
                  <a:lnTo>
                    <a:pt x="93" y="2696"/>
                  </a:lnTo>
                  <a:lnTo>
                    <a:pt x="60" y="2579"/>
                  </a:lnTo>
                  <a:lnTo>
                    <a:pt x="35" y="2460"/>
                  </a:lnTo>
                  <a:lnTo>
                    <a:pt x="16" y="2339"/>
                  </a:lnTo>
                  <a:lnTo>
                    <a:pt x="4" y="2215"/>
                  </a:lnTo>
                  <a:lnTo>
                    <a:pt x="0" y="2215"/>
                  </a:lnTo>
                  <a:lnTo>
                    <a:pt x="0" y="1940"/>
                  </a:lnTo>
                  <a:lnTo>
                    <a:pt x="4" y="1940"/>
                  </a:lnTo>
                  <a:lnTo>
                    <a:pt x="16" y="1816"/>
                  </a:lnTo>
                  <a:lnTo>
                    <a:pt x="35" y="1695"/>
                  </a:lnTo>
                  <a:lnTo>
                    <a:pt x="60" y="1576"/>
                  </a:lnTo>
                  <a:lnTo>
                    <a:pt x="93" y="1459"/>
                  </a:lnTo>
                  <a:lnTo>
                    <a:pt x="132" y="1346"/>
                  </a:lnTo>
                  <a:lnTo>
                    <a:pt x="177" y="1236"/>
                  </a:lnTo>
                  <a:lnTo>
                    <a:pt x="229" y="1129"/>
                  </a:lnTo>
                  <a:lnTo>
                    <a:pt x="286" y="1026"/>
                  </a:lnTo>
                  <a:lnTo>
                    <a:pt x="349" y="925"/>
                  </a:lnTo>
                  <a:lnTo>
                    <a:pt x="416" y="830"/>
                  </a:lnTo>
                  <a:lnTo>
                    <a:pt x="489" y="738"/>
                  </a:lnTo>
                  <a:lnTo>
                    <a:pt x="567" y="651"/>
                  </a:lnTo>
                  <a:lnTo>
                    <a:pt x="650" y="568"/>
                  </a:lnTo>
                  <a:lnTo>
                    <a:pt x="737" y="490"/>
                  </a:lnTo>
                  <a:lnTo>
                    <a:pt x="829" y="417"/>
                  </a:lnTo>
                  <a:lnTo>
                    <a:pt x="925" y="349"/>
                  </a:lnTo>
                  <a:lnTo>
                    <a:pt x="1025" y="286"/>
                  </a:lnTo>
                  <a:lnTo>
                    <a:pt x="1129" y="229"/>
                  </a:lnTo>
                  <a:lnTo>
                    <a:pt x="1236" y="178"/>
                  </a:lnTo>
                  <a:lnTo>
                    <a:pt x="1345" y="132"/>
                  </a:lnTo>
                  <a:lnTo>
                    <a:pt x="1458" y="93"/>
                  </a:lnTo>
                  <a:lnTo>
                    <a:pt x="1575" y="60"/>
                  </a:lnTo>
                  <a:lnTo>
                    <a:pt x="1694" y="35"/>
                  </a:lnTo>
                  <a:lnTo>
                    <a:pt x="1814" y="16"/>
                  </a:lnTo>
                  <a:lnTo>
                    <a:pt x="1939" y="4"/>
                  </a:lnTo>
                  <a:lnTo>
                    <a:pt x="1939"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45" name="Rounded Rectangle 244"/>
          <p:cNvSpPr/>
          <p:nvPr/>
        </p:nvSpPr>
        <p:spPr>
          <a:xfrm>
            <a:off x="2070537" y="3981053"/>
            <a:ext cx="297579" cy="241173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6" name="Rounded Rectangle 245"/>
          <p:cNvSpPr/>
          <p:nvPr/>
        </p:nvSpPr>
        <p:spPr>
          <a:xfrm>
            <a:off x="3261094" y="4233783"/>
            <a:ext cx="297579" cy="2159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7" name="Rounded Rectangle 246"/>
          <p:cNvSpPr/>
          <p:nvPr/>
        </p:nvSpPr>
        <p:spPr>
          <a:xfrm>
            <a:off x="4451651" y="4138533"/>
            <a:ext cx="297579" cy="225424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8" name="Rounded Rectangle 247"/>
          <p:cNvSpPr/>
          <p:nvPr/>
        </p:nvSpPr>
        <p:spPr>
          <a:xfrm>
            <a:off x="5661258" y="3889613"/>
            <a:ext cx="297579" cy="250317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9" name="Rounded Rectangle 248"/>
          <p:cNvSpPr/>
          <p:nvPr/>
        </p:nvSpPr>
        <p:spPr>
          <a:xfrm>
            <a:off x="6851815" y="4499213"/>
            <a:ext cx="297579" cy="1893570"/>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0" name="Rounded Rectangle 249"/>
          <p:cNvSpPr/>
          <p:nvPr/>
        </p:nvSpPr>
        <p:spPr>
          <a:xfrm>
            <a:off x="8061422" y="4138533"/>
            <a:ext cx="297579" cy="225425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 name="Group 1"/>
          <p:cNvGrpSpPr/>
          <p:nvPr/>
        </p:nvGrpSpPr>
        <p:grpSpPr>
          <a:xfrm>
            <a:off x="10075929" y="3291772"/>
            <a:ext cx="7073027" cy="4880499"/>
            <a:chOff x="10133079" y="3044122"/>
            <a:chExt cx="7073027" cy="4880499"/>
          </a:xfrm>
        </p:grpSpPr>
        <p:sp>
          <p:nvSpPr>
            <p:cNvPr id="252" name="Rectangle 251"/>
            <p:cNvSpPr/>
            <p:nvPr/>
          </p:nvSpPr>
          <p:spPr>
            <a:xfrm>
              <a:off x="10205087" y="3044122"/>
              <a:ext cx="3188693" cy="523220"/>
            </a:xfrm>
            <a:prstGeom prst="rect">
              <a:avLst/>
            </a:prstGeom>
          </p:spPr>
          <p:txBody>
            <a:bodyPr wrap="none">
              <a:spAutoFit/>
            </a:bodyPr>
            <a:lstStyle/>
            <a:p>
              <a:r>
                <a:rPr lang="en-GB" sz="2800" dirty="0" smtClean="0">
                  <a:latin typeface="Open Sans" panose="020B0606030504020204" pitchFamily="34" charset="0"/>
                  <a:ea typeface="Open Sans" panose="020B0606030504020204" pitchFamily="34" charset="0"/>
                  <a:cs typeface="Open Sans" panose="020B0606030504020204" pitchFamily="34" charset="0"/>
                </a:rPr>
                <a:t>Analysis this thing</a:t>
              </a: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254" name="Rectangle 253"/>
            <p:cNvSpPr/>
            <p:nvPr/>
          </p:nvSpPr>
          <p:spPr>
            <a:xfrm>
              <a:off x="10133079" y="3424455"/>
              <a:ext cx="1781257" cy="1200329"/>
            </a:xfrm>
            <a:prstGeom prst="rect">
              <a:avLst/>
            </a:prstGeom>
          </p:spPr>
          <p:txBody>
            <a:bodyPr wrap="none">
              <a:spAutoFit/>
            </a:bodyPr>
            <a:lstStyle/>
            <a:p>
              <a:r>
                <a:rPr lang="en-GB" sz="7200" dirty="0" smtClean="0">
                  <a:solidFill>
                    <a:schemeClr val="accent3"/>
                  </a:solidFill>
                </a:rPr>
                <a:t>92%</a:t>
              </a:r>
              <a:endParaRPr lang="en-GB" sz="6600" dirty="0">
                <a:solidFill>
                  <a:schemeClr val="accent3"/>
                </a:solidFill>
              </a:endParaRPr>
            </a:p>
          </p:txBody>
        </p:sp>
        <p:sp>
          <p:nvSpPr>
            <p:cNvPr id="258" name="Rectangle 257"/>
            <p:cNvSpPr/>
            <p:nvPr/>
          </p:nvSpPr>
          <p:spPr>
            <a:xfrm>
              <a:off x="10195497" y="4446746"/>
              <a:ext cx="7010609" cy="3477875"/>
            </a:xfrm>
            <a:prstGeom prst="rect">
              <a:avLst/>
            </a:prstGeom>
          </p:spPr>
          <p:txBody>
            <a:bodyPr wrap="square">
              <a:spAutoFit/>
            </a:bodyPr>
            <a:lstStyle/>
            <a:p>
              <a:pPr algn="just"/>
              <a:r>
                <a:rPr lang="en-GB" sz="20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a:t>
              </a:r>
              <a:r>
                <a:rPr lang="en-GB" sz="2000" dirty="0" smtClean="0">
                  <a:latin typeface="+mj-lt"/>
                  <a:cs typeface="Segoe UI Light" panose="020B0502040204020203" pitchFamily="34" charset="0"/>
                </a:rPr>
                <a:t>.</a:t>
              </a:r>
              <a:r>
                <a:rPr lang="en-GB" sz="2000" dirty="0">
                  <a:latin typeface="+mj-lt"/>
                  <a:cs typeface="Segoe UI Light" panose="020B0502040204020203" pitchFamily="34" charset="0"/>
                </a:rPr>
                <a:t> This is the text box here. You can put some text here. The text we are going to put here is not important. </a:t>
              </a:r>
              <a:r>
                <a:rPr lang="en-GB" sz="2000" dirty="0" smtClean="0">
                  <a:latin typeface="+mj-lt"/>
                  <a:cs typeface="Segoe UI Light" panose="020B0502040204020203" pitchFamily="34" charset="0"/>
                </a:rPr>
                <a:t>So </a:t>
              </a:r>
              <a:r>
                <a:rPr lang="en-GB" sz="2000" dirty="0">
                  <a:latin typeface="+mj-lt"/>
                  <a:cs typeface="Segoe UI Light" panose="020B0502040204020203" pitchFamily="34" charset="0"/>
                </a:rPr>
                <a:t>please avoid to read this thing. We are really sorry if you feel board with these text here</a:t>
              </a:r>
              <a:r>
                <a:rPr lang="en-GB" sz="2000" dirty="0" smtClean="0">
                  <a:latin typeface="+mj-lt"/>
                  <a:cs typeface="Segoe UI Light" panose="020B0502040204020203" pitchFamily="34" charset="0"/>
                </a:rPr>
                <a:t>.</a:t>
              </a:r>
              <a:r>
                <a:rPr lang="en-GB" sz="2000" dirty="0">
                  <a:latin typeface="+mj-lt"/>
                  <a:cs typeface="Segoe UI Light" panose="020B0502040204020203" pitchFamily="34" charset="0"/>
                </a:rPr>
                <a:t> This is the text box here. You can put some text here. The text we are going to put here is not important. So please avoid to read this thing. We are really sorry if you feel board with these text here</a:t>
              </a:r>
              <a:r>
                <a:rPr lang="en-GB" sz="2000" dirty="0" smtClean="0">
                  <a:latin typeface="+mj-lt"/>
                  <a:cs typeface="Segoe UI Light" panose="020B0502040204020203" pitchFamily="34" charset="0"/>
                </a:rPr>
                <a:t>.</a:t>
              </a:r>
              <a:r>
                <a:rPr lang="en-GB" sz="2000" dirty="0">
                  <a:latin typeface="+mj-lt"/>
                  <a:cs typeface="Segoe UI Light" panose="020B0502040204020203" pitchFamily="34" charset="0"/>
                </a:rPr>
                <a:t> This is the text box here. You can put some text here. The text we are going to put here is not important. </a:t>
              </a:r>
            </a:p>
          </p:txBody>
        </p:sp>
        <p:sp>
          <p:nvSpPr>
            <p:cNvPr id="259" name="Rectangle 258"/>
            <p:cNvSpPr/>
            <p:nvPr/>
          </p:nvSpPr>
          <p:spPr>
            <a:xfrm>
              <a:off x="11763341" y="3549421"/>
              <a:ext cx="5442765" cy="1015663"/>
            </a:xfrm>
            <a:prstGeom prst="rect">
              <a:avLst/>
            </a:prstGeom>
          </p:spPr>
          <p:txBody>
            <a:bodyPr wrap="square">
              <a:spAutoFit/>
            </a:bodyPr>
            <a:lstStyle/>
            <a:p>
              <a:pPr algn="just"/>
              <a:r>
                <a:rPr lang="en-GB" sz="2000" dirty="0">
                  <a:latin typeface="+mj-lt"/>
                  <a:cs typeface="Segoe UI Light" panose="020B0502040204020203" pitchFamily="34" charset="0"/>
                </a:rPr>
                <a:t>This is the text box here. You can put some text here. The text we are going to put here is not important. So please avoid to read this thing. </a:t>
              </a:r>
              <a:r>
                <a:rPr lang="en-GB" sz="2000" dirty="0" smtClean="0">
                  <a:latin typeface="+mj-lt"/>
                  <a:cs typeface="Segoe UI Light" panose="020B0502040204020203" pitchFamily="34" charset="0"/>
                </a:rPr>
                <a:t>We ar.</a:t>
              </a:r>
              <a:endParaRPr lang="en-GB" sz="2000" dirty="0">
                <a:latin typeface="+mj-lt"/>
                <a:cs typeface="Segoe UI Light" panose="020B0502040204020203" pitchFamily="34" charset="0"/>
              </a:endParaRPr>
            </a:p>
          </p:txBody>
        </p:sp>
      </p:grpSp>
    </p:spTree>
    <p:extLst>
      <p:ext uri="{BB962C8B-B14F-4D97-AF65-F5344CB8AC3E}">
        <p14:creationId xmlns:p14="http://schemas.microsoft.com/office/powerpoint/2010/main" val="38442878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6696571" y="276820"/>
            <a:ext cx="4923144"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Country Analysis</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8" name="Rectangle 17"/>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19" name="Group 18"/>
          <p:cNvGrpSpPr/>
          <p:nvPr/>
        </p:nvGrpSpPr>
        <p:grpSpPr>
          <a:xfrm>
            <a:off x="17206106" y="-1"/>
            <a:ext cx="1081894" cy="1081895"/>
            <a:chOff x="17206106" y="-1"/>
            <a:chExt cx="1081894" cy="1081895"/>
          </a:xfrm>
        </p:grpSpPr>
        <p:sp>
          <p:nvSpPr>
            <p:cNvPr id="20" name="Isosceles Triangle 19"/>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20"/>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39" name="Freeform 54"/>
          <p:cNvSpPr>
            <a:spLocks noChangeAspect="1"/>
          </p:cNvSpPr>
          <p:nvPr/>
        </p:nvSpPr>
        <p:spPr bwMode="gray">
          <a:xfrm>
            <a:off x="2123700" y="3678484"/>
            <a:ext cx="5198327" cy="3927395"/>
          </a:xfrm>
          <a:custGeom>
            <a:avLst/>
            <a:gdLst/>
            <a:ahLst/>
            <a:cxnLst>
              <a:cxn ang="0">
                <a:pos x="80" y="633"/>
              </a:cxn>
              <a:cxn ang="0">
                <a:pos x="198" y="560"/>
              </a:cxn>
              <a:cxn ang="0">
                <a:pos x="357" y="522"/>
              </a:cxn>
              <a:cxn ang="0">
                <a:pos x="497" y="418"/>
              </a:cxn>
              <a:cxn ang="0">
                <a:pos x="533" y="330"/>
              </a:cxn>
              <a:cxn ang="0">
                <a:pos x="566" y="326"/>
              </a:cxn>
              <a:cxn ang="0">
                <a:pos x="634" y="262"/>
              </a:cxn>
              <a:cxn ang="0">
                <a:pos x="688" y="222"/>
              </a:cxn>
              <a:cxn ang="0">
                <a:pos x="739" y="187"/>
              </a:cxn>
              <a:cxn ang="0">
                <a:pos x="818" y="257"/>
              </a:cxn>
              <a:cxn ang="0">
                <a:pos x="898" y="254"/>
              </a:cxn>
              <a:cxn ang="0">
                <a:pos x="921" y="160"/>
              </a:cxn>
              <a:cxn ang="0">
                <a:pos x="974" y="108"/>
              </a:cxn>
              <a:cxn ang="0">
                <a:pos x="1045" y="48"/>
              </a:cxn>
              <a:cxn ang="0">
                <a:pos x="1044" y="29"/>
              </a:cxn>
              <a:cxn ang="0">
                <a:pos x="1116" y="65"/>
              </a:cxn>
              <a:cxn ang="0">
                <a:pos x="1205" y="90"/>
              </a:cxn>
              <a:cxn ang="0">
                <a:pos x="1264" y="90"/>
              </a:cxn>
              <a:cxn ang="0">
                <a:pos x="1279" y="118"/>
              </a:cxn>
              <a:cxn ang="0">
                <a:pos x="1243" y="165"/>
              </a:cxn>
              <a:cxn ang="0">
                <a:pos x="1269" y="264"/>
              </a:cxn>
              <a:cxn ang="0">
                <a:pos x="1384" y="339"/>
              </a:cxn>
              <a:cxn ang="0">
                <a:pos x="1553" y="270"/>
              </a:cxn>
              <a:cxn ang="0">
                <a:pos x="1575" y="72"/>
              </a:cxn>
              <a:cxn ang="0">
                <a:pos x="1623" y="17"/>
              </a:cxn>
              <a:cxn ang="0">
                <a:pos x="1667" y="171"/>
              </a:cxn>
              <a:cxn ang="0">
                <a:pos x="1761" y="252"/>
              </a:cxn>
              <a:cxn ang="0">
                <a:pos x="1806" y="416"/>
              </a:cxn>
              <a:cxn ang="0">
                <a:pos x="1851" y="485"/>
              </a:cxn>
              <a:cxn ang="0">
                <a:pos x="1954" y="540"/>
              </a:cxn>
              <a:cxn ang="0">
                <a:pos x="1994" y="645"/>
              </a:cxn>
              <a:cxn ang="0">
                <a:pos x="2054" y="661"/>
              </a:cxn>
              <a:cxn ang="0">
                <a:pos x="2132" y="791"/>
              </a:cxn>
              <a:cxn ang="0">
                <a:pos x="2191" y="911"/>
              </a:cxn>
              <a:cxn ang="0">
                <a:pos x="2206" y="1090"/>
              </a:cxn>
              <a:cxn ang="0">
                <a:pos x="2158" y="1285"/>
              </a:cxn>
              <a:cxn ang="0">
                <a:pos x="2089" y="1365"/>
              </a:cxn>
              <a:cxn ang="0">
                <a:pos x="2034" y="1506"/>
              </a:cxn>
              <a:cxn ang="0">
                <a:pos x="2008" y="1625"/>
              </a:cxn>
              <a:cxn ang="0">
                <a:pos x="1823" y="1705"/>
              </a:cxn>
              <a:cxn ang="0">
                <a:pos x="1785" y="1704"/>
              </a:cxn>
              <a:cxn ang="0">
                <a:pos x="1715" y="1661"/>
              </a:cxn>
              <a:cxn ang="0">
                <a:pos x="1572" y="1674"/>
              </a:cxn>
              <a:cxn ang="0">
                <a:pos x="1453" y="1530"/>
              </a:cxn>
              <a:cxn ang="0">
                <a:pos x="1376" y="1406"/>
              </a:cxn>
              <a:cxn ang="0">
                <a:pos x="1330" y="1443"/>
              </a:cxn>
              <a:cxn ang="0">
                <a:pos x="1358" y="1317"/>
              </a:cxn>
              <a:cxn ang="0">
                <a:pos x="1302" y="1370"/>
              </a:cxn>
              <a:cxn ang="0">
                <a:pos x="1220" y="1433"/>
              </a:cxn>
              <a:cxn ang="0">
                <a:pos x="1177" y="1335"/>
              </a:cxn>
              <a:cxn ang="0">
                <a:pos x="1062" y="1253"/>
              </a:cxn>
              <a:cxn ang="0">
                <a:pos x="779" y="1270"/>
              </a:cxn>
              <a:cxn ang="0">
                <a:pos x="587" y="1354"/>
              </a:cxn>
              <a:cxn ang="0">
                <a:pos x="419" y="1379"/>
              </a:cxn>
              <a:cxn ang="0">
                <a:pos x="271" y="1452"/>
              </a:cxn>
              <a:cxn ang="0">
                <a:pos x="130" y="1405"/>
              </a:cxn>
              <a:cxn ang="0">
                <a:pos x="142" y="1286"/>
              </a:cxn>
              <a:cxn ang="0">
                <a:pos x="66" y="1024"/>
              </a:cxn>
              <a:cxn ang="0">
                <a:pos x="12" y="897"/>
              </a:cxn>
              <a:cxn ang="0">
                <a:pos x="35" y="884"/>
              </a:cxn>
              <a:cxn ang="0">
                <a:pos x="8" y="758"/>
              </a:cxn>
            </a:cxnLst>
            <a:rect l="0" t="0" r="r" b="b"/>
            <a:pathLst>
              <a:path w="2217" h="1736">
                <a:moveTo>
                  <a:pt x="43" y="634"/>
                </a:moveTo>
                <a:lnTo>
                  <a:pt x="49" y="629"/>
                </a:lnTo>
                <a:lnTo>
                  <a:pt x="48" y="645"/>
                </a:lnTo>
                <a:lnTo>
                  <a:pt x="48" y="647"/>
                </a:lnTo>
                <a:lnTo>
                  <a:pt x="45" y="651"/>
                </a:lnTo>
                <a:lnTo>
                  <a:pt x="44" y="656"/>
                </a:lnTo>
                <a:lnTo>
                  <a:pt x="48" y="658"/>
                </a:lnTo>
                <a:lnTo>
                  <a:pt x="46" y="666"/>
                </a:lnTo>
                <a:lnTo>
                  <a:pt x="45" y="671"/>
                </a:lnTo>
                <a:lnTo>
                  <a:pt x="50" y="673"/>
                </a:lnTo>
                <a:lnTo>
                  <a:pt x="59" y="666"/>
                </a:lnTo>
                <a:lnTo>
                  <a:pt x="62" y="652"/>
                </a:lnTo>
                <a:lnTo>
                  <a:pt x="72" y="636"/>
                </a:lnTo>
                <a:lnTo>
                  <a:pt x="80" y="633"/>
                </a:lnTo>
                <a:lnTo>
                  <a:pt x="87" y="628"/>
                </a:lnTo>
                <a:lnTo>
                  <a:pt x="94" y="626"/>
                </a:lnTo>
                <a:lnTo>
                  <a:pt x="102" y="620"/>
                </a:lnTo>
                <a:lnTo>
                  <a:pt x="120" y="617"/>
                </a:lnTo>
                <a:lnTo>
                  <a:pt x="125" y="608"/>
                </a:lnTo>
                <a:lnTo>
                  <a:pt x="132" y="601"/>
                </a:lnTo>
                <a:lnTo>
                  <a:pt x="140" y="596"/>
                </a:lnTo>
                <a:lnTo>
                  <a:pt x="146" y="586"/>
                </a:lnTo>
                <a:lnTo>
                  <a:pt x="161" y="580"/>
                </a:lnTo>
                <a:lnTo>
                  <a:pt x="167" y="575"/>
                </a:lnTo>
                <a:lnTo>
                  <a:pt x="174" y="571"/>
                </a:lnTo>
                <a:lnTo>
                  <a:pt x="191" y="559"/>
                </a:lnTo>
                <a:lnTo>
                  <a:pt x="195" y="558"/>
                </a:lnTo>
                <a:lnTo>
                  <a:pt x="198" y="560"/>
                </a:lnTo>
                <a:lnTo>
                  <a:pt x="214" y="561"/>
                </a:lnTo>
                <a:lnTo>
                  <a:pt x="222" y="564"/>
                </a:lnTo>
                <a:lnTo>
                  <a:pt x="232" y="565"/>
                </a:lnTo>
                <a:lnTo>
                  <a:pt x="241" y="564"/>
                </a:lnTo>
                <a:lnTo>
                  <a:pt x="249" y="561"/>
                </a:lnTo>
                <a:lnTo>
                  <a:pt x="260" y="553"/>
                </a:lnTo>
                <a:lnTo>
                  <a:pt x="270" y="547"/>
                </a:lnTo>
                <a:lnTo>
                  <a:pt x="280" y="544"/>
                </a:lnTo>
                <a:lnTo>
                  <a:pt x="291" y="544"/>
                </a:lnTo>
                <a:lnTo>
                  <a:pt x="301" y="542"/>
                </a:lnTo>
                <a:lnTo>
                  <a:pt x="322" y="522"/>
                </a:lnTo>
                <a:lnTo>
                  <a:pt x="335" y="522"/>
                </a:lnTo>
                <a:lnTo>
                  <a:pt x="345" y="527"/>
                </a:lnTo>
                <a:lnTo>
                  <a:pt x="357" y="522"/>
                </a:lnTo>
                <a:lnTo>
                  <a:pt x="370" y="522"/>
                </a:lnTo>
                <a:lnTo>
                  <a:pt x="378" y="520"/>
                </a:lnTo>
                <a:lnTo>
                  <a:pt x="388" y="515"/>
                </a:lnTo>
                <a:lnTo>
                  <a:pt x="413" y="510"/>
                </a:lnTo>
                <a:lnTo>
                  <a:pt x="424" y="504"/>
                </a:lnTo>
                <a:lnTo>
                  <a:pt x="432" y="499"/>
                </a:lnTo>
                <a:lnTo>
                  <a:pt x="454" y="478"/>
                </a:lnTo>
                <a:lnTo>
                  <a:pt x="458" y="470"/>
                </a:lnTo>
                <a:lnTo>
                  <a:pt x="459" y="461"/>
                </a:lnTo>
                <a:lnTo>
                  <a:pt x="467" y="450"/>
                </a:lnTo>
                <a:lnTo>
                  <a:pt x="469" y="445"/>
                </a:lnTo>
                <a:lnTo>
                  <a:pt x="469" y="439"/>
                </a:lnTo>
                <a:lnTo>
                  <a:pt x="476" y="440"/>
                </a:lnTo>
                <a:lnTo>
                  <a:pt x="497" y="418"/>
                </a:lnTo>
                <a:lnTo>
                  <a:pt x="500" y="413"/>
                </a:lnTo>
                <a:lnTo>
                  <a:pt x="497" y="410"/>
                </a:lnTo>
                <a:lnTo>
                  <a:pt x="490" y="381"/>
                </a:lnTo>
                <a:lnTo>
                  <a:pt x="491" y="369"/>
                </a:lnTo>
                <a:lnTo>
                  <a:pt x="499" y="355"/>
                </a:lnTo>
                <a:lnTo>
                  <a:pt x="502" y="353"/>
                </a:lnTo>
                <a:lnTo>
                  <a:pt x="508" y="353"/>
                </a:lnTo>
                <a:lnTo>
                  <a:pt x="512" y="345"/>
                </a:lnTo>
                <a:lnTo>
                  <a:pt x="521" y="338"/>
                </a:lnTo>
                <a:lnTo>
                  <a:pt x="524" y="338"/>
                </a:lnTo>
                <a:lnTo>
                  <a:pt x="523" y="333"/>
                </a:lnTo>
                <a:lnTo>
                  <a:pt x="528" y="322"/>
                </a:lnTo>
                <a:lnTo>
                  <a:pt x="530" y="321"/>
                </a:lnTo>
                <a:lnTo>
                  <a:pt x="533" y="330"/>
                </a:lnTo>
                <a:lnTo>
                  <a:pt x="537" y="337"/>
                </a:lnTo>
                <a:lnTo>
                  <a:pt x="543" y="353"/>
                </a:lnTo>
                <a:lnTo>
                  <a:pt x="549" y="365"/>
                </a:lnTo>
                <a:lnTo>
                  <a:pt x="555" y="372"/>
                </a:lnTo>
                <a:lnTo>
                  <a:pt x="560" y="381"/>
                </a:lnTo>
                <a:lnTo>
                  <a:pt x="564" y="386"/>
                </a:lnTo>
                <a:lnTo>
                  <a:pt x="569" y="375"/>
                </a:lnTo>
                <a:lnTo>
                  <a:pt x="569" y="360"/>
                </a:lnTo>
                <a:lnTo>
                  <a:pt x="571" y="360"/>
                </a:lnTo>
                <a:lnTo>
                  <a:pt x="578" y="359"/>
                </a:lnTo>
                <a:lnTo>
                  <a:pt x="576" y="346"/>
                </a:lnTo>
                <a:lnTo>
                  <a:pt x="570" y="335"/>
                </a:lnTo>
                <a:lnTo>
                  <a:pt x="564" y="330"/>
                </a:lnTo>
                <a:lnTo>
                  <a:pt x="566" y="326"/>
                </a:lnTo>
                <a:lnTo>
                  <a:pt x="565" y="310"/>
                </a:lnTo>
                <a:lnTo>
                  <a:pt x="570" y="305"/>
                </a:lnTo>
                <a:lnTo>
                  <a:pt x="580" y="310"/>
                </a:lnTo>
                <a:lnTo>
                  <a:pt x="588" y="308"/>
                </a:lnTo>
                <a:lnTo>
                  <a:pt x="601" y="324"/>
                </a:lnTo>
                <a:lnTo>
                  <a:pt x="618" y="327"/>
                </a:lnTo>
                <a:lnTo>
                  <a:pt x="619" y="319"/>
                </a:lnTo>
                <a:lnTo>
                  <a:pt x="610" y="316"/>
                </a:lnTo>
                <a:lnTo>
                  <a:pt x="613" y="303"/>
                </a:lnTo>
                <a:lnTo>
                  <a:pt x="623" y="294"/>
                </a:lnTo>
                <a:lnTo>
                  <a:pt x="625" y="287"/>
                </a:lnTo>
                <a:lnTo>
                  <a:pt x="620" y="270"/>
                </a:lnTo>
                <a:lnTo>
                  <a:pt x="625" y="264"/>
                </a:lnTo>
                <a:lnTo>
                  <a:pt x="634" y="262"/>
                </a:lnTo>
                <a:lnTo>
                  <a:pt x="645" y="268"/>
                </a:lnTo>
                <a:lnTo>
                  <a:pt x="647" y="265"/>
                </a:lnTo>
                <a:lnTo>
                  <a:pt x="641" y="253"/>
                </a:lnTo>
                <a:lnTo>
                  <a:pt x="642" y="247"/>
                </a:lnTo>
                <a:lnTo>
                  <a:pt x="646" y="242"/>
                </a:lnTo>
                <a:lnTo>
                  <a:pt x="663" y="248"/>
                </a:lnTo>
                <a:lnTo>
                  <a:pt x="663" y="243"/>
                </a:lnTo>
                <a:lnTo>
                  <a:pt x="657" y="233"/>
                </a:lnTo>
                <a:lnTo>
                  <a:pt x="657" y="221"/>
                </a:lnTo>
                <a:lnTo>
                  <a:pt x="666" y="217"/>
                </a:lnTo>
                <a:lnTo>
                  <a:pt x="671" y="217"/>
                </a:lnTo>
                <a:lnTo>
                  <a:pt x="677" y="215"/>
                </a:lnTo>
                <a:lnTo>
                  <a:pt x="687" y="214"/>
                </a:lnTo>
                <a:lnTo>
                  <a:pt x="688" y="222"/>
                </a:lnTo>
                <a:lnTo>
                  <a:pt x="693" y="220"/>
                </a:lnTo>
                <a:lnTo>
                  <a:pt x="700" y="214"/>
                </a:lnTo>
                <a:lnTo>
                  <a:pt x="705" y="201"/>
                </a:lnTo>
                <a:lnTo>
                  <a:pt x="705" y="197"/>
                </a:lnTo>
                <a:lnTo>
                  <a:pt x="699" y="189"/>
                </a:lnTo>
                <a:lnTo>
                  <a:pt x="702" y="183"/>
                </a:lnTo>
                <a:lnTo>
                  <a:pt x="707" y="189"/>
                </a:lnTo>
                <a:lnTo>
                  <a:pt x="709" y="198"/>
                </a:lnTo>
                <a:lnTo>
                  <a:pt x="715" y="194"/>
                </a:lnTo>
                <a:lnTo>
                  <a:pt x="718" y="188"/>
                </a:lnTo>
                <a:lnTo>
                  <a:pt x="721" y="189"/>
                </a:lnTo>
                <a:lnTo>
                  <a:pt x="722" y="194"/>
                </a:lnTo>
                <a:lnTo>
                  <a:pt x="728" y="193"/>
                </a:lnTo>
                <a:lnTo>
                  <a:pt x="739" y="187"/>
                </a:lnTo>
                <a:lnTo>
                  <a:pt x="743" y="183"/>
                </a:lnTo>
                <a:lnTo>
                  <a:pt x="741" y="176"/>
                </a:lnTo>
                <a:lnTo>
                  <a:pt x="749" y="174"/>
                </a:lnTo>
                <a:lnTo>
                  <a:pt x="753" y="177"/>
                </a:lnTo>
                <a:lnTo>
                  <a:pt x="761" y="181"/>
                </a:lnTo>
                <a:lnTo>
                  <a:pt x="770" y="181"/>
                </a:lnTo>
                <a:lnTo>
                  <a:pt x="780" y="187"/>
                </a:lnTo>
                <a:lnTo>
                  <a:pt x="788" y="193"/>
                </a:lnTo>
                <a:lnTo>
                  <a:pt x="804" y="215"/>
                </a:lnTo>
                <a:lnTo>
                  <a:pt x="818" y="226"/>
                </a:lnTo>
                <a:lnTo>
                  <a:pt x="814" y="242"/>
                </a:lnTo>
                <a:lnTo>
                  <a:pt x="814" y="253"/>
                </a:lnTo>
                <a:lnTo>
                  <a:pt x="815" y="255"/>
                </a:lnTo>
                <a:lnTo>
                  <a:pt x="818" y="257"/>
                </a:lnTo>
                <a:lnTo>
                  <a:pt x="819" y="254"/>
                </a:lnTo>
                <a:lnTo>
                  <a:pt x="822" y="247"/>
                </a:lnTo>
                <a:lnTo>
                  <a:pt x="820" y="243"/>
                </a:lnTo>
                <a:lnTo>
                  <a:pt x="825" y="238"/>
                </a:lnTo>
                <a:lnTo>
                  <a:pt x="829" y="240"/>
                </a:lnTo>
                <a:lnTo>
                  <a:pt x="830" y="237"/>
                </a:lnTo>
                <a:lnTo>
                  <a:pt x="836" y="240"/>
                </a:lnTo>
                <a:lnTo>
                  <a:pt x="836" y="232"/>
                </a:lnTo>
                <a:lnTo>
                  <a:pt x="839" y="231"/>
                </a:lnTo>
                <a:lnTo>
                  <a:pt x="849" y="233"/>
                </a:lnTo>
                <a:lnTo>
                  <a:pt x="862" y="233"/>
                </a:lnTo>
                <a:lnTo>
                  <a:pt x="873" y="232"/>
                </a:lnTo>
                <a:lnTo>
                  <a:pt x="881" y="236"/>
                </a:lnTo>
                <a:lnTo>
                  <a:pt x="898" y="254"/>
                </a:lnTo>
                <a:lnTo>
                  <a:pt x="903" y="253"/>
                </a:lnTo>
                <a:lnTo>
                  <a:pt x="903" y="249"/>
                </a:lnTo>
                <a:lnTo>
                  <a:pt x="899" y="237"/>
                </a:lnTo>
                <a:lnTo>
                  <a:pt x="906" y="233"/>
                </a:lnTo>
                <a:lnTo>
                  <a:pt x="908" y="232"/>
                </a:lnTo>
                <a:lnTo>
                  <a:pt x="894" y="217"/>
                </a:lnTo>
                <a:lnTo>
                  <a:pt x="886" y="205"/>
                </a:lnTo>
                <a:lnTo>
                  <a:pt x="890" y="189"/>
                </a:lnTo>
                <a:lnTo>
                  <a:pt x="893" y="192"/>
                </a:lnTo>
                <a:lnTo>
                  <a:pt x="898" y="189"/>
                </a:lnTo>
                <a:lnTo>
                  <a:pt x="909" y="172"/>
                </a:lnTo>
                <a:lnTo>
                  <a:pt x="909" y="165"/>
                </a:lnTo>
                <a:lnTo>
                  <a:pt x="914" y="158"/>
                </a:lnTo>
                <a:lnTo>
                  <a:pt x="921" y="160"/>
                </a:lnTo>
                <a:lnTo>
                  <a:pt x="931" y="160"/>
                </a:lnTo>
                <a:lnTo>
                  <a:pt x="937" y="154"/>
                </a:lnTo>
                <a:lnTo>
                  <a:pt x="936" y="141"/>
                </a:lnTo>
                <a:lnTo>
                  <a:pt x="929" y="141"/>
                </a:lnTo>
                <a:lnTo>
                  <a:pt x="930" y="135"/>
                </a:lnTo>
                <a:lnTo>
                  <a:pt x="931" y="125"/>
                </a:lnTo>
                <a:lnTo>
                  <a:pt x="935" y="115"/>
                </a:lnTo>
                <a:lnTo>
                  <a:pt x="944" y="113"/>
                </a:lnTo>
                <a:lnTo>
                  <a:pt x="953" y="109"/>
                </a:lnTo>
                <a:lnTo>
                  <a:pt x="954" y="102"/>
                </a:lnTo>
                <a:lnTo>
                  <a:pt x="962" y="103"/>
                </a:lnTo>
                <a:lnTo>
                  <a:pt x="969" y="108"/>
                </a:lnTo>
                <a:lnTo>
                  <a:pt x="973" y="115"/>
                </a:lnTo>
                <a:lnTo>
                  <a:pt x="974" y="108"/>
                </a:lnTo>
                <a:lnTo>
                  <a:pt x="968" y="98"/>
                </a:lnTo>
                <a:lnTo>
                  <a:pt x="971" y="96"/>
                </a:lnTo>
                <a:lnTo>
                  <a:pt x="978" y="88"/>
                </a:lnTo>
                <a:lnTo>
                  <a:pt x="991" y="92"/>
                </a:lnTo>
                <a:lnTo>
                  <a:pt x="992" y="87"/>
                </a:lnTo>
                <a:lnTo>
                  <a:pt x="1003" y="90"/>
                </a:lnTo>
                <a:lnTo>
                  <a:pt x="1016" y="88"/>
                </a:lnTo>
                <a:lnTo>
                  <a:pt x="1026" y="91"/>
                </a:lnTo>
                <a:lnTo>
                  <a:pt x="1034" y="91"/>
                </a:lnTo>
                <a:lnTo>
                  <a:pt x="1054" y="85"/>
                </a:lnTo>
                <a:lnTo>
                  <a:pt x="1062" y="79"/>
                </a:lnTo>
                <a:lnTo>
                  <a:pt x="1062" y="55"/>
                </a:lnTo>
                <a:lnTo>
                  <a:pt x="1056" y="49"/>
                </a:lnTo>
                <a:lnTo>
                  <a:pt x="1045" y="48"/>
                </a:lnTo>
                <a:lnTo>
                  <a:pt x="1038" y="49"/>
                </a:lnTo>
                <a:lnTo>
                  <a:pt x="1030" y="44"/>
                </a:lnTo>
                <a:lnTo>
                  <a:pt x="1026" y="38"/>
                </a:lnTo>
                <a:lnTo>
                  <a:pt x="1017" y="34"/>
                </a:lnTo>
                <a:lnTo>
                  <a:pt x="1017" y="33"/>
                </a:lnTo>
                <a:lnTo>
                  <a:pt x="1021" y="32"/>
                </a:lnTo>
                <a:lnTo>
                  <a:pt x="1024" y="34"/>
                </a:lnTo>
                <a:lnTo>
                  <a:pt x="1027" y="29"/>
                </a:lnTo>
                <a:lnTo>
                  <a:pt x="1029" y="27"/>
                </a:lnTo>
                <a:lnTo>
                  <a:pt x="1032" y="31"/>
                </a:lnTo>
                <a:lnTo>
                  <a:pt x="1035" y="45"/>
                </a:lnTo>
                <a:lnTo>
                  <a:pt x="1039" y="38"/>
                </a:lnTo>
                <a:lnTo>
                  <a:pt x="1039" y="29"/>
                </a:lnTo>
                <a:lnTo>
                  <a:pt x="1044" y="29"/>
                </a:lnTo>
                <a:lnTo>
                  <a:pt x="1046" y="33"/>
                </a:lnTo>
                <a:lnTo>
                  <a:pt x="1051" y="32"/>
                </a:lnTo>
                <a:lnTo>
                  <a:pt x="1055" y="38"/>
                </a:lnTo>
                <a:lnTo>
                  <a:pt x="1059" y="43"/>
                </a:lnTo>
                <a:lnTo>
                  <a:pt x="1067" y="49"/>
                </a:lnTo>
                <a:lnTo>
                  <a:pt x="1070" y="42"/>
                </a:lnTo>
                <a:lnTo>
                  <a:pt x="1075" y="41"/>
                </a:lnTo>
                <a:lnTo>
                  <a:pt x="1080" y="44"/>
                </a:lnTo>
                <a:lnTo>
                  <a:pt x="1082" y="50"/>
                </a:lnTo>
                <a:lnTo>
                  <a:pt x="1089" y="58"/>
                </a:lnTo>
                <a:lnTo>
                  <a:pt x="1104" y="61"/>
                </a:lnTo>
                <a:lnTo>
                  <a:pt x="1108" y="61"/>
                </a:lnTo>
                <a:lnTo>
                  <a:pt x="1113" y="63"/>
                </a:lnTo>
                <a:lnTo>
                  <a:pt x="1116" y="65"/>
                </a:lnTo>
                <a:lnTo>
                  <a:pt x="1123" y="60"/>
                </a:lnTo>
                <a:lnTo>
                  <a:pt x="1126" y="59"/>
                </a:lnTo>
                <a:lnTo>
                  <a:pt x="1126" y="66"/>
                </a:lnTo>
                <a:lnTo>
                  <a:pt x="1131" y="69"/>
                </a:lnTo>
                <a:lnTo>
                  <a:pt x="1141" y="69"/>
                </a:lnTo>
                <a:lnTo>
                  <a:pt x="1151" y="76"/>
                </a:lnTo>
                <a:lnTo>
                  <a:pt x="1159" y="75"/>
                </a:lnTo>
                <a:lnTo>
                  <a:pt x="1167" y="79"/>
                </a:lnTo>
                <a:lnTo>
                  <a:pt x="1177" y="74"/>
                </a:lnTo>
                <a:lnTo>
                  <a:pt x="1179" y="74"/>
                </a:lnTo>
                <a:lnTo>
                  <a:pt x="1184" y="81"/>
                </a:lnTo>
                <a:lnTo>
                  <a:pt x="1195" y="81"/>
                </a:lnTo>
                <a:lnTo>
                  <a:pt x="1200" y="84"/>
                </a:lnTo>
                <a:lnTo>
                  <a:pt x="1205" y="90"/>
                </a:lnTo>
                <a:lnTo>
                  <a:pt x="1216" y="79"/>
                </a:lnTo>
                <a:lnTo>
                  <a:pt x="1221" y="76"/>
                </a:lnTo>
                <a:lnTo>
                  <a:pt x="1225" y="75"/>
                </a:lnTo>
                <a:lnTo>
                  <a:pt x="1234" y="76"/>
                </a:lnTo>
                <a:lnTo>
                  <a:pt x="1244" y="71"/>
                </a:lnTo>
                <a:lnTo>
                  <a:pt x="1238" y="82"/>
                </a:lnTo>
                <a:lnTo>
                  <a:pt x="1241" y="85"/>
                </a:lnTo>
                <a:lnTo>
                  <a:pt x="1243" y="86"/>
                </a:lnTo>
                <a:lnTo>
                  <a:pt x="1248" y="81"/>
                </a:lnTo>
                <a:lnTo>
                  <a:pt x="1249" y="85"/>
                </a:lnTo>
                <a:lnTo>
                  <a:pt x="1248" y="101"/>
                </a:lnTo>
                <a:lnTo>
                  <a:pt x="1249" y="104"/>
                </a:lnTo>
                <a:lnTo>
                  <a:pt x="1259" y="101"/>
                </a:lnTo>
                <a:lnTo>
                  <a:pt x="1264" y="90"/>
                </a:lnTo>
                <a:lnTo>
                  <a:pt x="1263" y="88"/>
                </a:lnTo>
                <a:lnTo>
                  <a:pt x="1264" y="79"/>
                </a:lnTo>
                <a:lnTo>
                  <a:pt x="1274" y="70"/>
                </a:lnTo>
                <a:lnTo>
                  <a:pt x="1276" y="72"/>
                </a:lnTo>
                <a:lnTo>
                  <a:pt x="1279" y="77"/>
                </a:lnTo>
                <a:lnTo>
                  <a:pt x="1280" y="92"/>
                </a:lnTo>
                <a:lnTo>
                  <a:pt x="1288" y="87"/>
                </a:lnTo>
                <a:lnTo>
                  <a:pt x="1295" y="87"/>
                </a:lnTo>
                <a:lnTo>
                  <a:pt x="1299" y="91"/>
                </a:lnTo>
                <a:lnTo>
                  <a:pt x="1297" y="96"/>
                </a:lnTo>
                <a:lnTo>
                  <a:pt x="1293" y="106"/>
                </a:lnTo>
                <a:lnTo>
                  <a:pt x="1287" y="115"/>
                </a:lnTo>
                <a:lnTo>
                  <a:pt x="1284" y="119"/>
                </a:lnTo>
                <a:lnTo>
                  <a:pt x="1279" y="118"/>
                </a:lnTo>
                <a:lnTo>
                  <a:pt x="1277" y="122"/>
                </a:lnTo>
                <a:lnTo>
                  <a:pt x="1284" y="130"/>
                </a:lnTo>
                <a:lnTo>
                  <a:pt x="1276" y="141"/>
                </a:lnTo>
                <a:lnTo>
                  <a:pt x="1272" y="144"/>
                </a:lnTo>
                <a:lnTo>
                  <a:pt x="1264" y="141"/>
                </a:lnTo>
                <a:lnTo>
                  <a:pt x="1263" y="136"/>
                </a:lnTo>
                <a:lnTo>
                  <a:pt x="1258" y="142"/>
                </a:lnTo>
                <a:lnTo>
                  <a:pt x="1259" y="151"/>
                </a:lnTo>
                <a:lnTo>
                  <a:pt x="1261" y="156"/>
                </a:lnTo>
                <a:lnTo>
                  <a:pt x="1258" y="152"/>
                </a:lnTo>
                <a:lnTo>
                  <a:pt x="1253" y="145"/>
                </a:lnTo>
                <a:lnTo>
                  <a:pt x="1248" y="144"/>
                </a:lnTo>
                <a:lnTo>
                  <a:pt x="1247" y="156"/>
                </a:lnTo>
                <a:lnTo>
                  <a:pt x="1243" y="165"/>
                </a:lnTo>
                <a:lnTo>
                  <a:pt x="1243" y="171"/>
                </a:lnTo>
                <a:lnTo>
                  <a:pt x="1253" y="168"/>
                </a:lnTo>
                <a:lnTo>
                  <a:pt x="1248" y="187"/>
                </a:lnTo>
                <a:lnTo>
                  <a:pt x="1248" y="190"/>
                </a:lnTo>
                <a:lnTo>
                  <a:pt x="1238" y="210"/>
                </a:lnTo>
                <a:lnTo>
                  <a:pt x="1234" y="221"/>
                </a:lnTo>
                <a:lnTo>
                  <a:pt x="1232" y="225"/>
                </a:lnTo>
                <a:lnTo>
                  <a:pt x="1228" y="231"/>
                </a:lnTo>
                <a:lnTo>
                  <a:pt x="1228" y="242"/>
                </a:lnTo>
                <a:lnTo>
                  <a:pt x="1234" y="246"/>
                </a:lnTo>
                <a:lnTo>
                  <a:pt x="1238" y="252"/>
                </a:lnTo>
                <a:lnTo>
                  <a:pt x="1245" y="251"/>
                </a:lnTo>
                <a:lnTo>
                  <a:pt x="1254" y="258"/>
                </a:lnTo>
                <a:lnTo>
                  <a:pt x="1269" y="264"/>
                </a:lnTo>
                <a:lnTo>
                  <a:pt x="1271" y="274"/>
                </a:lnTo>
                <a:lnTo>
                  <a:pt x="1275" y="283"/>
                </a:lnTo>
                <a:lnTo>
                  <a:pt x="1275" y="297"/>
                </a:lnTo>
                <a:lnTo>
                  <a:pt x="1285" y="290"/>
                </a:lnTo>
                <a:lnTo>
                  <a:pt x="1307" y="296"/>
                </a:lnTo>
                <a:lnTo>
                  <a:pt x="1320" y="295"/>
                </a:lnTo>
                <a:lnTo>
                  <a:pt x="1324" y="302"/>
                </a:lnTo>
                <a:lnTo>
                  <a:pt x="1335" y="308"/>
                </a:lnTo>
                <a:lnTo>
                  <a:pt x="1345" y="313"/>
                </a:lnTo>
                <a:lnTo>
                  <a:pt x="1355" y="319"/>
                </a:lnTo>
                <a:lnTo>
                  <a:pt x="1361" y="327"/>
                </a:lnTo>
                <a:lnTo>
                  <a:pt x="1370" y="334"/>
                </a:lnTo>
                <a:lnTo>
                  <a:pt x="1377" y="335"/>
                </a:lnTo>
                <a:lnTo>
                  <a:pt x="1384" y="339"/>
                </a:lnTo>
                <a:lnTo>
                  <a:pt x="1411" y="346"/>
                </a:lnTo>
                <a:lnTo>
                  <a:pt x="1421" y="354"/>
                </a:lnTo>
                <a:lnTo>
                  <a:pt x="1425" y="365"/>
                </a:lnTo>
                <a:lnTo>
                  <a:pt x="1430" y="371"/>
                </a:lnTo>
                <a:lnTo>
                  <a:pt x="1460" y="392"/>
                </a:lnTo>
                <a:lnTo>
                  <a:pt x="1475" y="398"/>
                </a:lnTo>
                <a:lnTo>
                  <a:pt x="1487" y="394"/>
                </a:lnTo>
                <a:lnTo>
                  <a:pt x="1498" y="389"/>
                </a:lnTo>
                <a:lnTo>
                  <a:pt x="1516" y="384"/>
                </a:lnTo>
                <a:lnTo>
                  <a:pt x="1521" y="377"/>
                </a:lnTo>
                <a:lnTo>
                  <a:pt x="1524" y="356"/>
                </a:lnTo>
                <a:lnTo>
                  <a:pt x="1537" y="333"/>
                </a:lnTo>
                <a:lnTo>
                  <a:pt x="1548" y="287"/>
                </a:lnTo>
                <a:lnTo>
                  <a:pt x="1553" y="270"/>
                </a:lnTo>
                <a:lnTo>
                  <a:pt x="1557" y="258"/>
                </a:lnTo>
                <a:lnTo>
                  <a:pt x="1560" y="246"/>
                </a:lnTo>
                <a:lnTo>
                  <a:pt x="1559" y="231"/>
                </a:lnTo>
                <a:lnTo>
                  <a:pt x="1553" y="213"/>
                </a:lnTo>
                <a:lnTo>
                  <a:pt x="1555" y="197"/>
                </a:lnTo>
                <a:lnTo>
                  <a:pt x="1553" y="165"/>
                </a:lnTo>
                <a:lnTo>
                  <a:pt x="1561" y="145"/>
                </a:lnTo>
                <a:lnTo>
                  <a:pt x="1560" y="128"/>
                </a:lnTo>
                <a:lnTo>
                  <a:pt x="1565" y="118"/>
                </a:lnTo>
                <a:lnTo>
                  <a:pt x="1566" y="108"/>
                </a:lnTo>
                <a:lnTo>
                  <a:pt x="1559" y="106"/>
                </a:lnTo>
                <a:lnTo>
                  <a:pt x="1560" y="95"/>
                </a:lnTo>
                <a:lnTo>
                  <a:pt x="1564" y="76"/>
                </a:lnTo>
                <a:lnTo>
                  <a:pt x="1575" y="72"/>
                </a:lnTo>
                <a:lnTo>
                  <a:pt x="1578" y="64"/>
                </a:lnTo>
                <a:lnTo>
                  <a:pt x="1583" y="45"/>
                </a:lnTo>
                <a:lnTo>
                  <a:pt x="1596" y="29"/>
                </a:lnTo>
                <a:lnTo>
                  <a:pt x="1596" y="16"/>
                </a:lnTo>
                <a:lnTo>
                  <a:pt x="1596" y="15"/>
                </a:lnTo>
                <a:lnTo>
                  <a:pt x="1599" y="11"/>
                </a:lnTo>
                <a:lnTo>
                  <a:pt x="1604" y="10"/>
                </a:lnTo>
                <a:lnTo>
                  <a:pt x="1613" y="5"/>
                </a:lnTo>
                <a:lnTo>
                  <a:pt x="1616" y="0"/>
                </a:lnTo>
                <a:lnTo>
                  <a:pt x="1623" y="2"/>
                </a:lnTo>
                <a:lnTo>
                  <a:pt x="1623" y="7"/>
                </a:lnTo>
                <a:lnTo>
                  <a:pt x="1624" y="16"/>
                </a:lnTo>
                <a:lnTo>
                  <a:pt x="1623" y="16"/>
                </a:lnTo>
                <a:lnTo>
                  <a:pt x="1623" y="17"/>
                </a:lnTo>
                <a:lnTo>
                  <a:pt x="1625" y="31"/>
                </a:lnTo>
                <a:lnTo>
                  <a:pt x="1625" y="58"/>
                </a:lnTo>
                <a:lnTo>
                  <a:pt x="1629" y="68"/>
                </a:lnTo>
                <a:lnTo>
                  <a:pt x="1639" y="68"/>
                </a:lnTo>
                <a:lnTo>
                  <a:pt x="1641" y="74"/>
                </a:lnTo>
                <a:lnTo>
                  <a:pt x="1640" y="88"/>
                </a:lnTo>
                <a:lnTo>
                  <a:pt x="1646" y="93"/>
                </a:lnTo>
                <a:lnTo>
                  <a:pt x="1650" y="103"/>
                </a:lnTo>
                <a:lnTo>
                  <a:pt x="1655" y="107"/>
                </a:lnTo>
                <a:lnTo>
                  <a:pt x="1656" y="122"/>
                </a:lnTo>
                <a:lnTo>
                  <a:pt x="1661" y="124"/>
                </a:lnTo>
                <a:lnTo>
                  <a:pt x="1663" y="139"/>
                </a:lnTo>
                <a:lnTo>
                  <a:pt x="1667" y="151"/>
                </a:lnTo>
                <a:lnTo>
                  <a:pt x="1667" y="171"/>
                </a:lnTo>
                <a:lnTo>
                  <a:pt x="1670" y="179"/>
                </a:lnTo>
                <a:lnTo>
                  <a:pt x="1672" y="189"/>
                </a:lnTo>
                <a:lnTo>
                  <a:pt x="1677" y="199"/>
                </a:lnTo>
                <a:lnTo>
                  <a:pt x="1684" y="208"/>
                </a:lnTo>
                <a:lnTo>
                  <a:pt x="1693" y="211"/>
                </a:lnTo>
                <a:lnTo>
                  <a:pt x="1705" y="200"/>
                </a:lnTo>
                <a:lnTo>
                  <a:pt x="1715" y="198"/>
                </a:lnTo>
                <a:lnTo>
                  <a:pt x="1723" y="199"/>
                </a:lnTo>
                <a:lnTo>
                  <a:pt x="1729" y="215"/>
                </a:lnTo>
                <a:lnTo>
                  <a:pt x="1739" y="219"/>
                </a:lnTo>
                <a:lnTo>
                  <a:pt x="1747" y="228"/>
                </a:lnTo>
                <a:lnTo>
                  <a:pt x="1755" y="232"/>
                </a:lnTo>
                <a:lnTo>
                  <a:pt x="1764" y="242"/>
                </a:lnTo>
                <a:lnTo>
                  <a:pt x="1761" y="252"/>
                </a:lnTo>
                <a:lnTo>
                  <a:pt x="1764" y="258"/>
                </a:lnTo>
                <a:lnTo>
                  <a:pt x="1763" y="276"/>
                </a:lnTo>
                <a:lnTo>
                  <a:pt x="1766" y="286"/>
                </a:lnTo>
                <a:lnTo>
                  <a:pt x="1766" y="295"/>
                </a:lnTo>
                <a:lnTo>
                  <a:pt x="1771" y="303"/>
                </a:lnTo>
                <a:lnTo>
                  <a:pt x="1771" y="319"/>
                </a:lnTo>
                <a:lnTo>
                  <a:pt x="1775" y="332"/>
                </a:lnTo>
                <a:lnTo>
                  <a:pt x="1787" y="349"/>
                </a:lnTo>
                <a:lnTo>
                  <a:pt x="1796" y="349"/>
                </a:lnTo>
                <a:lnTo>
                  <a:pt x="1797" y="361"/>
                </a:lnTo>
                <a:lnTo>
                  <a:pt x="1804" y="381"/>
                </a:lnTo>
                <a:lnTo>
                  <a:pt x="1807" y="393"/>
                </a:lnTo>
                <a:lnTo>
                  <a:pt x="1808" y="409"/>
                </a:lnTo>
                <a:lnTo>
                  <a:pt x="1806" y="416"/>
                </a:lnTo>
                <a:lnTo>
                  <a:pt x="1806" y="426"/>
                </a:lnTo>
                <a:lnTo>
                  <a:pt x="1808" y="437"/>
                </a:lnTo>
                <a:lnTo>
                  <a:pt x="1814" y="443"/>
                </a:lnTo>
                <a:lnTo>
                  <a:pt x="1819" y="445"/>
                </a:lnTo>
                <a:lnTo>
                  <a:pt x="1818" y="448"/>
                </a:lnTo>
                <a:lnTo>
                  <a:pt x="1822" y="445"/>
                </a:lnTo>
                <a:lnTo>
                  <a:pt x="1822" y="447"/>
                </a:lnTo>
                <a:lnTo>
                  <a:pt x="1819" y="452"/>
                </a:lnTo>
                <a:lnTo>
                  <a:pt x="1820" y="454"/>
                </a:lnTo>
                <a:lnTo>
                  <a:pt x="1820" y="461"/>
                </a:lnTo>
                <a:lnTo>
                  <a:pt x="1824" y="470"/>
                </a:lnTo>
                <a:lnTo>
                  <a:pt x="1838" y="475"/>
                </a:lnTo>
                <a:lnTo>
                  <a:pt x="1841" y="480"/>
                </a:lnTo>
                <a:lnTo>
                  <a:pt x="1851" y="485"/>
                </a:lnTo>
                <a:lnTo>
                  <a:pt x="1871" y="490"/>
                </a:lnTo>
                <a:lnTo>
                  <a:pt x="1874" y="489"/>
                </a:lnTo>
                <a:lnTo>
                  <a:pt x="1881" y="485"/>
                </a:lnTo>
                <a:lnTo>
                  <a:pt x="1884" y="502"/>
                </a:lnTo>
                <a:lnTo>
                  <a:pt x="1888" y="511"/>
                </a:lnTo>
                <a:lnTo>
                  <a:pt x="1893" y="515"/>
                </a:lnTo>
                <a:lnTo>
                  <a:pt x="1903" y="512"/>
                </a:lnTo>
                <a:lnTo>
                  <a:pt x="1911" y="517"/>
                </a:lnTo>
                <a:lnTo>
                  <a:pt x="1920" y="518"/>
                </a:lnTo>
                <a:lnTo>
                  <a:pt x="1925" y="527"/>
                </a:lnTo>
                <a:lnTo>
                  <a:pt x="1931" y="533"/>
                </a:lnTo>
                <a:lnTo>
                  <a:pt x="1937" y="529"/>
                </a:lnTo>
                <a:lnTo>
                  <a:pt x="1942" y="533"/>
                </a:lnTo>
                <a:lnTo>
                  <a:pt x="1954" y="540"/>
                </a:lnTo>
                <a:lnTo>
                  <a:pt x="1958" y="545"/>
                </a:lnTo>
                <a:lnTo>
                  <a:pt x="1960" y="556"/>
                </a:lnTo>
                <a:lnTo>
                  <a:pt x="1953" y="554"/>
                </a:lnTo>
                <a:lnTo>
                  <a:pt x="1952" y="566"/>
                </a:lnTo>
                <a:lnTo>
                  <a:pt x="1958" y="572"/>
                </a:lnTo>
                <a:lnTo>
                  <a:pt x="1968" y="574"/>
                </a:lnTo>
                <a:lnTo>
                  <a:pt x="1970" y="580"/>
                </a:lnTo>
                <a:lnTo>
                  <a:pt x="1978" y="588"/>
                </a:lnTo>
                <a:lnTo>
                  <a:pt x="1980" y="597"/>
                </a:lnTo>
                <a:lnTo>
                  <a:pt x="1983" y="603"/>
                </a:lnTo>
                <a:lnTo>
                  <a:pt x="1985" y="610"/>
                </a:lnTo>
                <a:lnTo>
                  <a:pt x="1992" y="612"/>
                </a:lnTo>
                <a:lnTo>
                  <a:pt x="1994" y="619"/>
                </a:lnTo>
                <a:lnTo>
                  <a:pt x="1994" y="645"/>
                </a:lnTo>
                <a:lnTo>
                  <a:pt x="1996" y="651"/>
                </a:lnTo>
                <a:lnTo>
                  <a:pt x="1997" y="658"/>
                </a:lnTo>
                <a:lnTo>
                  <a:pt x="2002" y="662"/>
                </a:lnTo>
                <a:lnTo>
                  <a:pt x="2005" y="671"/>
                </a:lnTo>
                <a:lnTo>
                  <a:pt x="2007" y="672"/>
                </a:lnTo>
                <a:lnTo>
                  <a:pt x="2011" y="669"/>
                </a:lnTo>
                <a:lnTo>
                  <a:pt x="2017" y="669"/>
                </a:lnTo>
                <a:lnTo>
                  <a:pt x="2017" y="655"/>
                </a:lnTo>
                <a:lnTo>
                  <a:pt x="2023" y="650"/>
                </a:lnTo>
                <a:lnTo>
                  <a:pt x="2027" y="660"/>
                </a:lnTo>
                <a:lnTo>
                  <a:pt x="2032" y="665"/>
                </a:lnTo>
                <a:lnTo>
                  <a:pt x="2043" y="669"/>
                </a:lnTo>
                <a:lnTo>
                  <a:pt x="2051" y="676"/>
                </a:lnTo>
                <a:lnTo>
                  <a:pt x="2054" y="661"/>
                </a:lnTo>
                <a:lnTo>
                  <a:pt x="2057" y="665"/>
                </a:lnTo>
                <a:lnTo>
                  <a:pt x="2059" y="671"/>
                </a:lnTo>
                <a:lnTo>
                  <a:pt x="2061" y="674"/>
                </a:lnTo>
                <a:lnTo>
                  <a:pt x="2065" y="690"/>
                </a:lnTo>
                <a:lnTo>
                  <a:pt x="2065" y="720"/>
                </a:lnTo>
                <a:lnTo>
                  <a:pt x="2068" y="733"/>
                </a:lnTo>
                <a:lnTo>
                  <a:pt x="2077" y="739"/>
                </a:lnTo>
                <a:lnTo>
                  <a:pt x="2083" y="748"/>
                </a:lnTo>
                <a:lnTo>
                  <a:pt x="2098" y="760"/>
                </a:lnTo>
                <a:lnTo>
                  <a:pt x="2110" y="760"/>
                </a:lnTo>
                <a:lnTo>
                  <a:pt x="2118" y="766"/>
                </a:lnTo>
                <a:lnTo>
                  <a:pt x="2124" y="774"/>
                </a:lnTo>
                <a:lnTo>
                  <a:pt x="2130" y="785"/>
                </a:lnTo>
                <a:lnTo>
                  <a:pt x="2132" y="791"/>
                </a:lnTo>
                <a:lnTo>
                  <a:pt x="2141" y="800"/>
                </a:lnTo>
                <a:lnTo>
                  <a:pt x="2151" y="802"/>
                </a:lnTo>
                <a:lnTo>
                  <a:pt x="2151" y="806"/>
                </a:lnTo>
                <a:lnTo>
                  <a:pt x="2163" y="824"/>
                </a:lnTo>
                <a:lnTo>
                  <a:pt x="2162" y="830"/>
                </a:lnTo>
                <a:lnTo>
                  <a:pt x="2173" y="835"/>
                </a:lnTo>
                <a:lnTo>
                  <a:pt x="2177" y="844"/>
                </a:lnTo>
                <a:lnTo>
                  <a:pt x="2178" y="862"/>
                </a:lnTo>
                <a:lnTo>
                  <a:pt x="2184" y="872"/>
                </a:lnTo>
                <a:lnTo>
                  <a:pt x="2186" y="876"/>
                </a:lnTo>
                <a:lnTo>
                  <a:pt x="2190" y="871"/>
                </a:lnTo>
                <a:lnTo>
                  <a:pt x="2191" y="886"/>
                </a:lnTo>
                <a:lnTo>
                  <a:pt x="2189" y="900"/>
                </a:lnTo>
                <a:lnTo>
                  <a:pt x="2191" y="911"/>
                </a:lnTo>
                <a:lnTo>
                  <a:pt x="2194" y="938"/>
                </a:lnTo>
                <a:lnTo>
                  <a:pt x="2197" y="948"/>
                </a:lnTo>
                <a:lnTo>
                  <a:pt x="2193" y="945"/>
                </a:lnTo>
                <a:lnTo>
                  <a:pt x="2191" y="952"/>
                </a:lnTo>
                <a:lnTo>
                  <a:pt x="2193" y="956"/>
                </a:lnTo>
                <a:lnTo>
                  <a:pt x="2194" y="963"/>
                </a:lnTo>
                <a:lnTo>
                  <a:pt x="2197" y="967"/>
                </a:lnTo>
                <a:lnTo>
                  <a:pt x="2200" y="979"/>
                </a:lnTo>
                <a:lnTo>
                  <a:pt x="2207" y="995"/>
                </a:lnTo>
                <a:lnTo>
                  <a:pt x="2216" y="1023"/>
                </a:lnTo>
                <a:lnTo>
                  <a:pt x="2217" y="1050"/>
                </a:lnTo>
                <a:lnTo>
                  <a:pt x="2215" y="1066"/>
                </a:lnTo>
                <a:lnTo>
                  <a:pt x="2211" y="1074"/>
                </a:lnTo>
                <a:lnTo>
                  <a:pt x="2206" y="1090"/>
                </a:lnTo>
                <a:lnTo>
                  <a:pt x="2204" y="1110"/>
                </a:lnTo>
                <a:lnTo>
                  <a:pt x="2199" y="1142"/>
                </a:lnTo>
                <a:lnTo>
                  <a:pt x="2196" y="1145"/>
                </a:lnTo>
                <a:lnTo>
                  <a:pt x="2189" y="1164"/>
                </a:lnTo>
                <a:lnTo>
                  <a:pt x="2188" y="1182"/>
                </a:lnTo>
                <a:lnTo>
                  <a:pt x="2190" y="1201"/>
                </a:lnTo>
                <a:lnTo>
                  <a:pt x="2186" y="1207"/>
                </a:lnTo>
                <a:lnTo>
                  <a:pt x="2186" y="1214"/>
                </a:lnTo>
                <a:lnTo>
                  <a:pt x="2172" y="1252"/>
                </a:lnTo>
                <a:lnTo>
                  <a:pt x="2167" y="1258"/>
                </a:lnTo>
                <a:lnTo>
                  <a:pt x="2162" y="1266"/>
                </a:lnTo>
                <a:lnTo>
                  <a:pt x="2156" y="1273"/>
                </a:lnTo>
                <a:lnTo>
                  <a:pt x="2156" y="1280"/>
                </a:lnTo>
                <a:lnTo>
                  <a:pt x="2158" y="1285"/>
                </a:lnTo>
                <a:lnTo>
                  <a:pt x="2153" y="1291"/>
                </a:lnTo>
                <a:lnTo>
                  <a:pt x="2145" y="1302"/>
                </a:lnTo>
                <a:lnTo>
                  <a:pt x="2137" y="1302"/>
                </a:lnTo>
                <a:lnTo>
                  <a:pt x="2135" y="1306"/>
                </a:lnTo>
                <a:lnTo>
                  <a:pt x="2141" y="1308"/>
                </a:lnTo>
                <a:lnTo>
                  <a:pt x="2130" y="1312"/>
                </a:lnTo>
                <a:lnTo>
                  <a:pt x="2123" y="1316"/>
                </a:lnTo>
                <a:lnTo>
                  <a:pt x="2120" y="1323"/>
                </a:lnTo>
                <a:lnTo>
                  <a:pt x="2114" y="1331"/>
                </a:lnTo>
                <a:lnTo>
                  <a:pt x="2108" y="1346"/>
                </a:lnTo>
                <a:lnTo>
                  <a:pt x="2100" y="1357"/>
                </a:lnTo>
                <a:lnTo>
                  <a:pt x="2094" y="1359"/>
                </a:lnTo>
                <a:lnTo>
                  <a:pt x="2091" y="1360"/>
                </a:lnTo>
                <a:lnTo>
                  <a:pt x="2089" y="1365"/>
                </a:lnTo>
                <a:lnTo>
                  <a:pt x="2097" y="1367"/>
                </a:lnTo>
                <a:lnTo>
                  <a:pt x="2096" y="1379"/>
                </a:lnTo>
                <a:lnTo>
                  <a:pt x="2091" y="1392"/>
                </a:lnTo>
                <a:lnTo>
                  <a:pt x="2088" y="1392"/>
                </a:lnTo>
                <a:lnTo>
                  <a:pt x="2087" y="1400"/>
                </a:lnTo>
                <a:lnTo>
                  <a:pt x="2078" y="1411"/>
                </a:lnTo>
                <a:lnTo>
                  <a:pt x="2065" y="1458"/>
                </a:lnTo>
                <a:lnTo>
                  <a:pt x="2065" y="1468"/>
                </a:lnTo>
                <a:lnTo>
                  <a:pt x="2056" y="1462"/>
                </a:lnTo>
                <a:lnTo>
                  <a:pt x="2049" y="1481"/>
                </a:lnTo>
                <a:lnTo>
                  <a:pt x="2044" y="1487"/>
                </a:lnTo>
                <a:lnTo>
                  <a:pt x="2041" y="1497"/>
                </a:lnTo>
                <a:lnTo>
                  <a:pt x="2038" y="1500"/>
                </a:lnTo>
                <a:lnTo>
                  <a:pt x="2034" y="1506"/>
                </a:lnTo>
                <a:lnTo>
                  <a:pt x="2033" y="1521"/>
                </a:lnTo>
                <a:lnTo>
                  <a:pt x="2029" y="1538"/>
                </a:lnTo>
                <a:lnTo>
                  <a:pt x="2033" y="1546"/>
                </a:lnTo>
                <a:lnTo>
                  <a:pt x="2030" y="1550"/>
                </a:lnTo>
                <a:lnTo>
                  <a:pt x="2029" y="1562"/>
                </a:lnTo>
                <a:lnTo>
                  <a:pt x="2023" y="1577"/>
                </a:lnTo>
                <a:lnTo>
                  <a:pt x="2021" y="1587"/>
                </a:lnTo>
                <a:lnTo>
                  <a:pt x="2021" y="1593"/>
                </a:lnTo>
                <a:lnTo>
                  <a:pt x="2024" y="1603"/>
                </a:lnTo>
                <a:lnTo>
                  <a:pt x="2024" y="1613"/>
                </a:lnTo>
                <a:lnTo>
                  <a:pt x="2023" y="1621"/>
                </a:lnTo>
                <a:lnTo>
                  <a:pt x="2021" y="1629"/>
                </a:lnTo>
                <a:lnTo>
                  <a:pt x="2012" y="1624"/>
                </a:lnTo>
                <a:lnTo>
                  <a:pt x="2008" y="1625"/>
                </a:lnTo>
                <a:lnTo>
                  <a:pt x="2007" y="1637"/>
                </a:lnTo>
                <a:lnTo>
                  <a:pt x="1987" y="1643"/>
                </a:lnTo>
                <a:lnTo>
                  <a:pt x="1932" y="1645"/>
                </a:lnTo>
                <a:lnTo>
                  <a:pt x="1920" y="1648"/>
                </a:lnTo>
                <a:lnTo>
                  <a:pt x="1898" y="1661"/>
                </a:lnTo>
                <a:lnTo>
                  <a:pt x="1888" y="1669"/>
                </a:lnTo>
                <a:lnTo>
                  <a:pt x="1874" y="1678"/>
                </a:lnTo>
                <a:lnTo>
                  <a:pt x="1868" y="1685"/>
                </a:lnTo>
                <a:lnTo>
                  <a:pt x="1866" y="1691"/>
                </a:lnTo>
                <a:lnTo>
                  <a:pt x="1854" y="1699"/>
                </a:lnTo>
                <a:lnTo>
                  <a:pt x="1847" y="1705"/>
                </a:lnTo>
                <a:lnTo>
                  <a:pt x="1844" y="1701"/>
                </a:lnTo>
                <a:lnTo>
                  <a:pt x="1830" y="1705"/>
                </a:lnTo>
                <a:lnTo>
                  <a:pt x="1823" y="1705"/>
                </a:lnTo>
                <a:lnTo>
                  <a:pt x="1819" y="1706"/>
                </a:lnTo>
                <a:lnTo>
                  <a:pt x="1818" y="1715"/>
                </a:lnTo>
                <a:lnTo>
                  <a:pt x="1822" y="1720"/>
                </a:lnTo>
                <a:lnTo>
                  <a:pt x="1825" y="1713"/>
                </a:lnTo>
                <a:lnTo>
                  <a:pt x="1831" y="1709"/>
                </a:lnTo>
                <a:lnTo>
                  <a:pt x="1836" y="1709"/>
                </a:lnTo>
                <a:lnTo>
                  <a:pt x="1833" y="1720"/>
                </a:lnTo>
                <a:lnTo>
                  <a:pt x="1831" y="1729"/>
                </a:lnTo>
                <a:lnTo>
                  <a:pt x="1826" y="1736"/>
                </a:lnTo>
                <a:lnTo>
                  <a:pt x="1813" y="1717"/>
                </a:lnTo>
                <a:lnTo>
                  <a:pt x="1808" y="1717"/>
                </a:lnTo>
                <a:lnTo>
                  <a:pt x="1799" y="1713"/>
                </a:lnTo>
                <a:lnTo>
                  <a:pt x="1796" y="1704"/>
                </a:lnTo>
                <a:lnTo>
                  <a:pt x="1785" y="1704"/>
                </a:lnTo>
                <a:lnTo>
                  <a:pt x="1777" y="1696"/>
                </a:lnTo>
                <a:lnTo>
                  <a:pt x="1776" y="1690"/>
                </a:lnTo>
                <a:lnTo>
                  <a:pt x="1779" y="1679"/>
                </a:lnTo>
                <a:lnTo>
                  <a:pt x="1772" y="1673"/>
                </a:lnTo>
                <a:lnTo>
                  <a:pt x="1760" y="1682"/>
                </a:lnTo>
                <a:lnTo>
                  <a:pt x="1750" y="1685"/>
                </a:lnTo>
                <a:lnTo>
                  <a:pt x="1739" y="1682"/>
                </a:lnTo>
                <a:lnTo>
                  <a:pt x="1736" y="1675"/>
                </a:lnTo>
                <a:lnTo>
                  <a:pt x="1749" y="1675"/>
                </a:lnTo>
                <a:lnTo>
                  <a:pt x="1752" y="1666"/>
                </a:lnTo>
                <a:lnTo>
                  <a:pt x="1750" y="1652"/>
                </a:lnTo>
                <a:lnTo>
                  <a:pt x="1741" y="1647"/>
                </a:lnTo>
                <a:lnTo>
                  <a:pt x="1725" y="1659"/>
                </a:lnTo>
                <a:lnTo>
                  <a:pt x="1715" y="1661"/>
                </a:lnTo>
                <a:lnTo>
                  <a:pt x="1728" y="1669"/>
                </a:lnTo>
                <a:lnTo>
                  <a:pt x="1729" y="1672"/>
                </a:lnTo>
                <a:lnTo>
                  <a:pt x="1721" y="1673"/>
                </a:lnTo>
                <a:lnTo>
                  <a:pt x="1710" y="1678"/>
                </a:lnTo>
                <a:lnTo>
                  <a:pt x="1699" y="1686"/>
                </a:lnTo>
                <a:lnTo>
                  <a:pt x="1690" y="1701"/>
                </a:lnTo>
                <a:lnTo>
                  <a:pt x="1672" y="1710"/>
                </a:lnTo>
                <a:lnTo>
                  <a:pt x="1658" y="1713"/>
                </a:lnTo>
                <a:lnTo>
                  <a:pt x="1655" y="1709"/>
                </a:lnTo>
                <a:lnTo>
                  <a:pt x="1635" y="1699"/>
                </a:lnTo>
                <a:lnTo>
                  <a:pt x="1616" y="1686"/>
                </a:lnTo>
                <a:lnTo>
                  <a:pt x="1607" y="1683"/>
                </a:lnTo>
                <a:lnTo>
                  <a:pt x="1593" y="1682"/>
                </a:lnTo>
                <a:lnTo>
                  <a:pt x="1572" y="1674"/>
                </a:lnTo>
                <a:lnTo>
                  <a:pt x="1564" y="1675"/>
                </a:lnTo>
                <a:lnTo>
                  <a:pt x="1555" y="1682"/>
                </a:lnTo>
                <a:lnTo>
                  <a:pt x="1548" y="1671"/>
                </a:lnTo>
                <a:lnTo>
                  <a:pt x="1529" y="1659"/>
                </a:lnTo>
                <a:lnTo>
                  <a:pt x="1511" y="1658"/>
                </a:lnTo>
                <a:lnTo>
                  <a:pt x="1496" y="1650"/>
                </a:lnTo>
                <a:lnTo>
                  <a:pt x="1486" y="1639"/>
                </a:lnTo>
                <a:lnTo>
                  <a:pt x="1481" y="1625"/>
                </a:lnTo>
                <a:lnTo>
                  <a:pt x="1470" y="1618"/>
                </a:lnTo>
                <a:lnTo>
                  <a:pt x="1458" y="1588"/>
                </a:lnTo>
                <a:lnTo>
                  <a:pt x="1457" y="1582"/>
                </a:lnTo>
                <a:lnTo>
                  <a:pt x="1462" y="1572"/>
                </a:lnTo>
                <a:lnTo>
                  <a:pt x="1463" y="1559"/>
                </a:lnTo>
                <a:lnTo>
                  <a:pt x="1453" y="1530"/>
                </a:lnTo>
                <a:lnTo>
                  <a:pt x="1430" y="1500"/>
                </a:lnTo>
                <a:lnTo>
                  <a:pt x="1437" y="1483"/>
                </a:lnTo>
                <a:lnTo>
                  <a:pt x="1436" y="1480"/>
                </a:lnTo>
                <a:lnTo>
                  <a:pt x="1421" y="1481"/>
                </a:lnTo>
                <a:lnTo>
                  <a:pt x="1406" y="1490"/>
                </a:lnTo>
                <a:lnTo>
                  <a:pt x="1389" y="1496"/>
                </a:lnTo>
                <a:lnTo>
                  <a:pt x="1379" y="1497"/>
                </a:lnTo>
                <a:lnTo>
                  <a:pt x="1372" y="1495"/>
                </a:lnTo>
                <a:lnTo>
                  <a:pt x="1379" y="1484"/>
                </a:lnTo>
                <a:lnTo>
                  <a:pt x="1387" y="1468"/>
                </a:lnTo>
                <a:lnTo>
                  <a:pt x="1390" y="1453"/>
                </a:lnTo>
                <a:lnTo>
                  <a:pt x="1390" y="1436"/>
                </a:lnTo>
                <a:lnTo>
                  <a:pt x="1384" y="1419"/>
                </a:lnTo>
                <a:lnTo>
                  <a:pt x="1376" y="1406"/>
                </a:lnTo>
                <a:lnTo>
                  <a:pt x="1368" y="1400"/>
                </a:lnTo>
                <a:lnTo>
                  <a:pt x="1356" y="1424"/>
                </a:lnTo>
                <a:lnTo>
                  <a:pt x="1356" y="1436"/>
                </a:lnTo>
                <a:lnTo>
                  <a:pt x="1352" y="1448"/>
                </a:lnTo>
                <a:lnTo>
                  <a:pt x="1350" y="1460"/>
                </a:lnTo>
                <a:lnTo>
                  <a:pt x="1349" y="1463"/>
                </a:lnTo>
                <a:lnTo>
                  <a:pt x="1340" y="1462"/>
                </a:lnTo>
                <a:lnTo>
                  <a:pt x="1329" y="1467"/>
                </a:lnTo>
                <a:lnTo>
                  <a:pt x="1317" y="1467"/>
                </a:lnTo>
                <a:lnTo>
                  <a:pt x="1307" y="1473"/>
                </a:lnTo>
                <a:lnTo>
                  <a:pt x="1301" y="1467"/>
                </a:lnTo>
                <a:lnTo>
                  <a:pt x="1306" y="1448"/>
                </a:lnTo>
                <a:lnTo>
                  <a:pt x="1319" y="1449"/>
                </a:lnTo>
                <a:lnTo>
                  <a:pt x="1330" y="1443"/>
                </a:lnTo>
                <a:lnTo>
                  <a:pt x="1334" y="1429"/>
                </a:lnTo>
                <a:lnTo>
                  <a:pt x="1335" y="1417"/>
                </a:lnTo>
                <a:lnTo>
                  <a:pt x="1333" y="1415"/>
                </a:lnTo>
                <a:lnTo>
                  <a:pt x="1333" y="1411"/>
                </a:lnTo>
                <a:lnTo>
                  <a:pt x="1334" y="1405"/>
                </a:lnTo>
                <a:lnTo>
                  <a:pt x="1334" y="1397"/>
                </a:lnTo>
                <a:lnTo>
                  <a:pt x="1339" y="1384"/>
                </a:lnTo>
                <a:lnTo>
                  <a:pt x="1345" y="1368"/>
                </a:lnTo>
                <a:lnTo>
                  <a:pt x="1351" y="1365"/>
                </a:lnTo>
                <a:lnTo>
                  <a:pt x="1357" y="1355"/>
                </a:lnTo>
                <a:lnTo>
                  <a:pt x="1357" y="1330"/>
                </a:lnTo>
                <a:lnTo>
                  <a:pt x="1363" y="1331"/>
                </a:lnTo>
                <a:lnTo>
                  <a:pt x="1362" y="1324"/>
                </a:lnTo>
                <a:lnTo>
                  <a:pt x="1358" y="1317"/>
                </a:lnTo>
                <a:lnTo>
                  <a:pt x="1358" y="1307"/>
                </a:lnTo>
                <a:lnTo>
                  <a:pt x="1355" y="1304"/>
                </a:lnTo>
                <a:lnTo>
                  <a:pt x="1355" y="1293"/>
                </a:lnTo>
                <a:lnTo>
                  <a:pt x="1350" y="1288"/>
                </a:lnTo>
                <a:lnTo>
                  <a:pt x="1347" y="1297"/>
                </a:lnTo>
                <a:lnTo>
                  <a:pt x="1347" y="1317"/>
                </a:lnTo>
                <a:lnTo>
                  <a:pt x="1342" y="1318"/>
                </a:lnTo>
                <a:lnTo>
                  <a:pt x="1335" y="1330"/>
                </a:lnTo>
                <a:lnTo>
                  <a:pt x="1330" y="1341"/>
                </a:lnTo>
                <a:lnTo>
                  <a:pt x="1324" y="1354"/>
                </a:lnTo>
                <a:lnTo>
                  <a:pt x="1323" y="1360"/>
                </a:lnTo>
                <a:lnTo>
                  <a:pt x="1318" y="1368"/>
                </a:lnTo>
                <a:lnTo>
                  <a:pt x="1307" y="1367"/>
                </a:lnTo>
                <a:lnTo>
                  <a:pt x="1302" y="1370"/>
                </a:lnTo>
                <a:lnTo>
                  <a:pt x="1301" y="1374"/>
                </a:lnTo>
                <a:lnTo>
                  <a:pt x="1287" y="1382"/>
                </a:lnTo>
                <a:lnTo>
                  <a:pt x="1282" y="1388"/>
                </a:lnTo>
                <a:lnTo>
                  <a:pt x="1275" y="1390"/>
                </a:lnTo>
                <a:lnTo>
                  <a:pt x="1269" y="1405"/>
                </a:lnTo>
                <a:lnTo>
                  <a:pt x="1259" y="1417"/>
                </a:lnTo>
                <a:lnTo>
                  <a:pt x="1249" y="1425"/>
                </a:lnTo>
                <a:lnTo>
                  <a:pt x="1245" y="1437"/>
                </a:lnTo>
                <a:lnTo>
                  <a:pt x="1252" y="1437"/>
                </a:lnTo>
                <a:lnTo>
                  <a:pt x="1252" y="1454"/>
                </a:lnTo>
                <a:lnTo>
                  <a:pt x="1245" y="1449"/>
                </a:lnTo>
                <a:lnTo>
                  <a:pt x="1238" y="1452"/>
                </a:lnTo>
                <a:lnTo>
                  <a:pt x="1229" y="1440"/>
                </a:lnTo>
                <a:lnTo>
                  <a:pt x="1220" y="1433"/>
                </a:lnTo>
                <a:lnTo>
                  <a:pt x="1214" y="1427"/>
                </a:lnTo>
                <a:lnTo>
                  <a:pt x="1205" y="1426"/>
                </a:lnTo>
                <a:lnTo>
                  <a:pt x="1205" y="1416"/>
                </a:lnTo>
                <a:lnTo>
                  <a:pt x="1221" y="1427"/>
                </a:lnTo>
                <a:lnTo>
                  <a:pt x="1222" y="1419"/>
                </a:lnTo>
                <a:lnTo>
                  <a:pt x="1220" y="1405"/>
                </a:lnTo>
                <a:lnTo>
                  <a:pt x="1214" y="1398"/>
                </a:lnTo>
                <a:lnTo>
                  <a:pt x="1211" y="1383"/>
                </a:lnTo>
                <a:lnTo>
                  <a:pt x="1204" y="1372"/>
                </a:lnTo>
                <a:lnTo>
                  <a:pt x="1195" y="1365"/>
                </a:lnTo>
                <a:lnTo>
                  <a:pt x="1190" y="1347"/>
                </a:lnTo>
                <a:lnTo>
                  <a:pt x="1186" y="1343"/>
                </a:lnTo>
                <a:lnTo>
                  <a:pt x="1183" y="1334"/>
                </a:lnTo>
                <a:lnTo>
                  <a:pt x="1177" y="1335"/>
                </a:lnTo>
                <a:lnTo>
                  <a:pt x="1166" y="1330"/>
                </a:lnTo>
                <a:lnTo>
                  <a:pt x="1156" y="1324"/>
                </a:lnTo>
                <a:lnTo>
                  <a:pt x="1150" y="1316"/>
                </a:lnTo>
                <a:lnTo>
                  <a:pt x="1150" y="1306"/>
                </a:lnTo>
                <a:lnTo>
                  <a:pt x="1155" y="1306"/>
                </a:lnTo>
                <a:lnTo>
                  <a:pt x="1156" y="1292"/>
                </a:lnTo>
                <a:lnTo>
                  <a:pt x="1135" y="1286"/>
                </a:lnTo>
                <a:lnTo>
                  <a:pt x="1114" y="1265"/>
                </a:lnTo>
                <a:lnTo>
                  <a:pt x="1108" y="1263"/>
                </a:lnTo>
                <a:lnTo>
                  <a:pt x="1110" y="1270"/>
                </a:lnTo>
                <a:lnTo>
                  <a:pt x="1100" y="1269"/>
                </a:lnTo>
                <a:lnTo>
                  <a:pt x="1091" y="1263"/>
                </a:lnTo>
                <a:lnTo>
                  <a:pt x="1069" y="1252"/>
                </a:lnTo>
                <a:lnTo>
                  <a:pt x="1062" y="1253"/>
                </a:lnTo>
                <a:lnTo>
                  <a:pt x="1054" y="1259"/>
                </a:lnTo>
                <a:lnTo>
                  <a:pt x="1051" y="1258"/>
                </a:lnTo>
                <a:lnTo>
                  <a:pt x="1045" y="1255"/>
                </a:lnTo>
                <a:lnTo>
                  <a:pt x="1017" y="1231"/>
                </a:lnTo>
                <a:lnTo>
                  <a:pt x="1006" y="1227"/>
                </a:lnTo>
                <a:lnTo>
                  <a:pt x="995" y="1226"/>
                </a:lnTo>
                <a:lnTo>
                  <a:pt x="974" y="1225"/>
                </a:lnTo>
                <a:lnTo>
                  <a:pt x="941" y="1230"/>
                </a:lnTo>
                <a:lnTo>
                  <a:pt x="899" y="1228"/>
                </a:lnTo>
                <a:lnTo>
                  <a:pt x="881" y="1228"/>
                </a:lnTo>
                <a:lnTo>
                  <a:pt x="840" y="1248"/>
                </a:lnTo>
                <a:lnTo>
                  <a:pt x="820" y="1261"/>
                </a:lnTo>
                <a:lnTo>
                  <a:pt x="795" y="1263"/>
                </a:lnTo>
                <a:lnTo>
                  <a:pt x="779" y="1270"/>
                </a:lnTo>
                <a:lnTo>
                  <a:pt x="758" y="1274"/>
                </a:lnTo>
                <a:lnTo>
                  <a:pt x="722" y="1273"/>
                </a:lnTo>
                <a:lnTo>
                  <a:pt x="710" y="1270"/>
                </a:lnTo>
                <a:lnTo>
                  <a:pt x="695" y="1274"/>
                </a:lnTo>
                <a:lnTo>
                  <a:pt x="685" y="1282"/>
                </a:lnTo>
                <a:lnTo>
                  <a:pt x="658" y="1297"/>
                </a:lnTo>
                <a:lnTo>
                  <a:pt x="642" y="1302"/>
                </a:lnTo>
                <a:lnTo>
                  <a:pt x="634" y="1309"/>
                </a:lnTo>
                <a:lnTo>
                  <a:pt x="625" y="1313"/>
                </a:lnTo>
                <a:lnTo>
                  <a:pt x="614" y="1314"/>
                </a:lnTo>
                <a:lnTo>
                  <a:pt x="602" y="1320"/>
                </a:lnTo>
                <a:lnTo>
                  <a:pt x="596" y="1333"/>
                </a:lnTo>
                <a:lnTo>
                  <a:pt x="592" y="1349"/>
                </a:lnTo>
                <a:lnTo>
                  <a:pt x="587" y="1354"/>
                </a:lnTo>
                <a:lnTo>
                  <a:pt x="581" y="1363"/>
                </a:lnTo>
                <a:lnTo>
                  <a:pt x="577" y="1372"/>
                </a:lnTo>
                <a:lnTo>
                  <a:pt x="558" y="1377"/>
                </a:lnTo>
                <a:lnTo>
                  <a:pt x="549" y="1377"/>
                </a:lnTo>
                <a:lnTo>
                  <a:pt x="539" y="1373"/>
                </a:lnTo>
                <a:lnTo>
                  <a:pt x="518" y="1376"/>
                </a:lnTo>
                <a:lnTo>
                  <a:pt x="496" y="1382"/>
                </a:lnTo>
                <a:lnTo>
                  <a:pt x="491" y="1374"/>
                </a:lnTo>
                <a:lnTo>
                  <a:pt x="486" y="1372"/>
                </a:lnTo>
                <a:lnTo>
                  <a:pt x="480" y="1374"/>
                </a:lnTo>
                <a:lnTo>
                  <a:pt x="464" y="1376"/>
                </a:lnTo>
                <a:lnTo>
                  <a:pt x="447" y="1372"/>
                </a:lnTo>
                <a:lnTo>
                  <a:pt x="435" y="1372"/>
                </a:lnTo>
                <a:lnTo>
                  <a:pt x="419" y="1379"/>
                </a:lnTo>
                <a:lnTo>
                  <a:pt x="376" y="1378"/>
                </a:lnTo>
                <a:lnTo>
                  <a:pt x="365" y="1383"/>
                </a:lnTo>
                <a:lnTo>
                  <a:pt x="355" y="1392"/>
                </a:lnTo>
                <a:lnTo>
                  <a:pt x="350" y="1399"/>
                </a:lnTo>
                <a:lnTo>
                  <a:pt x="352" y="1404"/>
                </a:lnTo>
                <a:lnTo>
                  <a:pt x="350" y="1405"/>
                </a:lnTo>
                <a:lnTo>
                  <a:pt x="344" y="1411"/>
                </a:lnTo>
                <a:lnTo>
                  <a:pt x="333" y="1414"/>
                </a:lnTo>
                <a:lnTo>
                  <a:pt x="316" y="1416"/>
                </a:lnTo>
                <a:lnTo>
                  <a:pt x="301" y="1426"/>
                </a:lnTo>
                <a:lnTo>
                  <a:pt x="292" y="1436"/>
                </a:lnTo>
                <a:lnTo>
                  <a:pt x="287" y="1443"/>
                </a:lnTo>
                <a:lnTo>
                  <a:pt x="280" y="1449"/>
                </a:lnTo>
                <a:lnTo>
                  <a:pt x="271" y="1452"/>
                </a:lnTo>
                <a:lnTo>
                  <a:pt x="261" y="1447"/>
                </a:lnTo>
                <a:lnTo>
                  <a:pt x="260" y="1458"/>
                </a:lnTo>
                <a:lnTo>
                  <a:pt x="253" y="1454"/>
                </a:lnTo>
                <a:lnTo>
                  <a:pt x="244" y="1458"/>
                </a:lnTo>
                <a:lnTo>
                  <a:pt x="238" y="1451"/>
                </a:lnTo>
                <a:lnTo>
                  <a:pt x="205" y="1453"/>
                </a:lnTo>
                <a:lnTo>
                  <a:pt x="190" y="1451"/>
                </a:lnTo>
                <a:lnTo>
                  <a:pt x="183" y="1443"/>
                </a:lnTo>
                <a:lnTo>
                  <a:pt x="174" y="1440"/>
                </a:lnTo>
                <a:lnTo>
                  <a:pt x="174" y="1441"/>
                </a:lnTo>
                <a:lnTo>
                  <a:pt x="163" y="1440"/>
                </a:lnTo>
                <a:lnTo>
                  <a:pt x="148" y="1424"/>
                </a:lnTo>
                <a:lnTo>
                  <a:pt x="141" y="1415"/>
                </a:lnTo>
                <a:lnTo>
                  <a:pt x="130" y="1405"/>
                </a:lnTo>
                <a:lnTo>
                  <a:pt x="120" y="1402"/>
                </a:lnTo>
                <a:lnTo>
                  <a:pt x="108" y="1399"/>
                </a:lnTo>
                <a:lnTo>
                  <a:pt x="105" y="1370"/>
                </a:lnTo>
                <a:lnTo>
                  <a:pt x="107" y="1357"/>
                </a:lnTo>
                <a:lnTo>
                  <a:pt x="107" y="1356"/>
                </a:lnTo>
                <a:lnTo>
                  <a:pt x="117" y="1360"/>
                </a:lnTo>
                <a:lnTo>
                  <a:pt x="125" y="1359"/>
                </a:lnTo>
                <a:lnTo>
                  <a:pt x="136" y="1343"/>
                </a:lnTo>
                <a:lnTo>
                  <a:pt x="142" y="1328"/>
                </a:lnTo>
                <a:lnTo>
                  <a:pt x="142" y="1318"/>
                </a:lnTo>
                <a:lnTo>
                  <a:pt x="137" y="1306"/>
                </a:lnTo>
                <a:lnTo>
                  <a:pt x="137" y="1291"/>
                </a:lnTo>
                <a:lnTo>
                  <a:pt x="139" y="1297"/>
                </a:lnTo>
                <a:lnTo>
                  <a:pt x="142" y="1286"/>
                </a:lnTo>
                <a:lnTo>
                  <a:pt x="141" y="1265"/>
                </a:lnTo>
                <a:lnTo>
                  <a:pt x="144" y="1248"/>
                </a:lnTo>
                <a:lnTo>
                  <a:pt x="141" y="1234"/>
                </a:lnTo>
                <a:lnTo>
                  <a:pt x="124" y="1196"/>
                </a:lnTo>
                <a:lnTo>
                  <a:pt x="121" y="1185"/>
                </a:lnTo>
                <a:lnTo>
                  <a:pt x="117" y="1178"/>
                </a:lnTo>
                <a:lnTo>
                  <a:pt x="109" y="1168"/>
                </a:lnTo>
                <a:lnTo>
                  <a:pt x="103" y="1150"/>
                </a:lnTo>
                <a:lnTo>
                  <a:pt x="98" y="1124"/>
                </a:lnTo>
                <a:lnTo>
                  <a:pt x="98" y="1092"/>
                </a:lnTo>
                <a:lnTo>
                  <a:pt x="94" y="1081"/>
                </a:lnTo>
                <a:lnTo>
                  <a:pt x="78" y="1053"/>
                </a:lnTo>
                <a:lnTo>
                  <a:pt x="76" y="1039"/>
                </a:lnTo>
                <a:lnTo>
                  <a:pt x="66" y="1024"/>
                </a:lnTo>
                <a:lnTo>
                  <a:pt x="54" y="1004"/>
                </a:lnTo>
                <a:lnTo>
                  <a:pt x="54" y="983"/>
                </a:lnTo>
                <a:lnTo>
                  <a:pt x="46" y="965"/>
                </a:lnTo>
                <a:lnTo>
                  <a:pt x="40" y="945"/>
                </a:lnTo>
                <a:lnTo>
                  <a:pt x="29" y="938"/>
                </a:lnTo>
                <a:lnTo>
                  <a:pt x="19" y="927"/>
                </a:lnTo>
                <a:lnTo>
                  <a:pt x="13" y="919"/>
                </a:lnTo>
                <a:lnTo>
                  <a:pt x="11" y="909"/>
                </a:lnTo>
                <a:lnTo>
                  <a:pt x="5" y="905"/>
                </a:lnTo>
                <a:lnTo>
                  <a:pt x="0" y="895"/>
                </a:lnTo>
                <a:lnTo>
                  <a:pt x="1" y="889"/>
                </a:lnTo>
                <a:lnTo>
                  <a:pt x="3" y="894"/>
                </a:lnTo>
                <a:lnTo>
                  <a:pt x="8" y="895"/>
                </a:lnTo>
                <a:lnTo>
                  <a:pt x="12" y="897"/>
                </a:lnTo>
                <a:lnTo>
                  <a:pt x="15" y="904"/>
                </a:lnTo>
                <a:lnTo>
                  <a:pt x="16" y="914"/>
                </a:lnTo>
                <a:lnTo>
                  <a:pt x="21" y="911"/>
                </a:lnTo>
                <a:lnTo>
                  <a:pt x="23" y="918"/>
                </a:lnTo>
                <a:lnTo>
                  <a:pt x="31" y="919"/>
                </a:lnTo>
                <a:lnTo>
                  <a:pt x="35" y="913"/>
                </a:lnTo>
                <a:lnTo>
                  <a:pt x="34" y="904"/>
                </a:lnTo>
                <a:lnTo>
                  <a:pt x="26" y="895"/>
                </a:lnTo>
                <a:lnTo>
                  <a:pt x="13" y="866"/>
                </a:lnTo>
                <a:lnTo>
                  <a:pt x="13" y="856"/>
                </a:lnTo>
                <a:lnTo>
                  <a:pt x="17" y="860"/>
                </a:lnTo>
                <a:lnTo>
                  <a:pt x="22" y="871"/>
                </a:lnTo>
                <a:lnTo>
                  <a:pt x="27" y="894"/>
                </a:lnTo>
                <a:lnTo>
                  <a:pt x="35" y="884"/>
                </a:lnTo>
                <a:lnTo>
                  <a:pt x="38" y="893"/>
                </a:lnTo>
                <a:lnTo>
                  <a:pt x="39" y="904"/>
                </a:lnTo>
                <a:lnTo>
                  <a:pt x="46" y="905"/>
                </a:lnTo>
                <a:lnTo>
                  <a:pt x="51" y="898"/>
                </a:lnTo>
                <a:lnTo>
                  <a:pt x="54" y="886"/>
                </a:lnTo>
                <a:lnTo>
                  <a:pt x="53" y="867"/>
                </a:lnTo>
                <a:lnTo>
                  <a:pt x="45" y="860"/>
                </a:lnTo>
                <a:lnTo>
                  <a:pt x="39" y="848"/>
                </a:lnTo>
                <a:lnTo>
                  <a:pt x="37" y="851"/>
                </a:lnTo>
                <a:lnTo>
                  <a:pt x="38" y="844"/>
                </a:lnTo>
                <a:lnTo>
                  <a:pt x="31" y="832"/>
                </a:lnTo>
                <a:lnTo>
                  <a:pt x="23" y="814"/>
                </a:lnTo>
                <a:lnTo>
                  <a:pt x="8" y="787"/>
                </a:lnTo>
                <a:lnTo>
                  <a:pt x="8" y="758"/>
                </a:lnTo>
                <a:lnTo>
                  <a:pt x="13" y="748"/>
                </a:lnTo>
                <a:lnTo>
                  <a:pt x="28" y="733"/>
                </a:lnTo>
                <a:lnTo>
                  <a:pt x="29" y="725"/>
                </a:lnTo>
                <a:lnTo>
                  <a:pt x="28" y="716"/>
                </a:lnTo>
                <a:lnTo>
                  <a:pt x="29" y="695"/>
                </a:lnTo>
                <a:lnTo>
                  <a:pt x="22" y="683"/>
                </a:lnTo>
                <a:lnTo>
                  <a:pt x="27" y="661"/>
                </a:lnTo>
                <a:lnTo>
                  <a:pt x="33" y="652"/>
                </a:lnTo>
                <a:lnTo>
                  <a:pt x="39" y="637"/>
                </a:lnTo>
                <a:lnTo>
                  <a:pt x="43" y="634"/>
                </a:lnTo>
                <a:close/>
              </a:path>
            </a:pathLst>
          </a:custGeom>
          <a:solidFill>
            <a:schemeClr val="tx1">
              <a:lumMod val="50000"/>
            </a:schemeClr>
          </a:solidFill>
          <a:ln w="3175" cap="flat" cmpd="sng">
            <a:noFill/>
            <a:prstDash val="solid"/>
            <a:round/>
            <a:headEnd type="none" w="med" len="med"/>
            <a:tailEnd type="none" w="med" len="med"/>
          </a:ln>
          <a:effectLst/>
        </p:spPr>
        <p:txBody>
          <a:bodyPr/>
          <a:lstStyle/>
          <a:p>
            <a:endParaRPr lang="en-US" sz="2688" dirty="0"/>
          </a:p>
        </p:txBody>
      </p:sp>
      <p:sp>
        <p:nvSpPr>
          <p:cNvPr id="40" name="Oval 39"/>
          <p:cNvSpPr/>
          <p:nvPr/>
        </p:nvSpPr>
        <p:spPr>
          <a:xfrm>
            <a:off x="4514400" y="4560453"/>
            <a:ext cx="958320" cy="958320"/>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Oval 40"/>
          <p:cNvSpPr/>
          <p:nvPr/>
        </p:nvSpPr>
        <p:spPr>
          <a:xfrm>
            <a:off x="5648931" y="5360171"/>
            <a:ext cx="1275524" cy="1275524"/>
          </a:xfrm>
          <a:prstGeom prst="ellips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Oval 41"/>
          <p:cNvSpPr/>
          <p:nvPr/>
        </p:nvSpPr>
        <p:spPr>
          <a:xfrm>
            <a:off x="2852554" y="5713379"/>
            <a:ext cx="792000" cy="792000"/>
          </a:xfrm>
          <a:prstGeom prst="ellipse">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Freeform 21"/>
          <p:cNvSpPr>
            <a:spLocks/>
          </p:cNvSpPr>
          <p:nvPr/>
        </p:nvSpPr>
        <p:spPr bwMode="auto">
          <a:xfrm>
            <a:off x="6118851" y="5815593"/>
            <a:ext cx="335685" cy="334849"/>
          </a:xfrm>
          <a:custGeom>
            <a:avLst/>
            <a:gdLst>
              <a:gd name="T0" fmla="*/ 1373 w 4015"/>
              <a:gd name="T1" fmla="*/ 2 h 4006"/>
              <a:gd name="T2" fmla="*/ 1455 w 4015"/>
              <a:gd name="T3" fmla="*/ 46 h 4006"/>
              <a:gd name="T4" fmla="*/ 1503 w 4015"/>
              <a:gd name="T5" fmla="*/ 137 h 4006"/>
              <a:gd name="T6" fmla="*/ 1496 w 4015"/>
              <a:gd name="T7" fmla="*/ 229 h 4006"/>
              <a:gd name="T8" fmla="*/ 1080 w 4015"/>
              <a:gd name="T9" fmla="*/ 659 h 4006"/>
              <a:gd name="T10" fmla="*/ 2560 w 4015"/>
              <a:gd name="T11" fmla="*/ 283 h 4006"/>
              <a:gd name="T12" fmla="*/ 2510 w 4015"/>
              <a:gd name="T13" fmla="*/ 199 h 4006"/>
              <a:gd name="T14" fmla="*/ 2522 w 4015"/>
              <a:gd name="T15" fmla="*/ 104 h 4006"/>
              <a:gd name="T16" fmla="*/ 2583 w 4015"/>
              <a:gd name="T17" fmla="*/ 26 h 4006"/>
              <a:gd name="T18" fmla="*/ 2676 w 4015"/>
              <a:gd name="T19" fmla="*/ 0 h 4006"/>
              <a:gd name="T20" fmla="*/ 3911 w 4015"/>
              <a:gd name="T21" fmla="*/ 12 h 4006"/>
              <a:gd name="T22" fmla="*/ 3988 w 4015"/>
              <a:gd name="T23" fmla="*/ 75 h 4006"/>
              <a:gd name="T24" fmla="*/ 4015 w 4015"/>
              <a:gd name="T25" fmla="*/ 167 h 4006"/>
              <a:gd name="T26" fmla="*/ 4004 w 4015"/>
              <a:gd name="T27" fmla="*/ 1400 h 4006"/>
              <a:gd name="T28" fmla="*/ 3944 w 4015"/>
              <a:gd name="T29" fmla="*/ 1472 h 4006"/>
              <a:gd name="T30" fmla="*/ 3848 w 4015"/>
              <a:gd name="T31" fmla="*/ 1501 h 4006"/>
              <a:gd name="T32" fmla="*/ 3756 w 4015"/>
              <a:gd name="T33" fmla="*/ 1474 h 4006"/>
              <a:gd name="T34" fmla="*/ 2426 w 4015"/>
              <a:gd name="T35" fmla="*/ 2002 h 4006"/>
              <a:gd name="T36" fmla="*/ 3756 w 4015"/>
              <a:gd name="T37" fmla="*/ 2529 h 4006"/>
              <a:gd name="T38" fmla="*/ 3845 w 4015"/>
              <a:gd name="T39" fmla="*/ 2501 h 4006"/>
              <a:gd name="T40" fmla="*/ 3944 w 4015"/>
              <a:gd name="T41" fmla="*/ 2533 h 4006"/>
              <a:gd name="T42" fmla="*/ 4004 w 4015"/>
              <a:gd name="T43" fmla="*/ 2604 h 4006"/>
              <a:gd name="T44" fmla="*/ 4015 w 4015"/>
              <a:gd name="T45" fmla="*/ 3839 h 4006"/>
              <a:gd name="T46" fmla="*/ 3988 w 4015"/>
              <a:gd name="T47" fmla="*/ 3930 h 4006"/>
              <a:gd name="T48" fmla="*/ 3911 w 4015"/>
              <a:gd name="T49" fmla="*/ 3993 h 4006"/>
              <a:gd name="T50" fmla="*/ 2676 w 4015"/>
              <a:gd name="T51" fmla="*/ 4006 h 4006"/>
              <a:gd name="T52" fmla="*/ 2583 w 4015"/>
              <a:gd name="T53" fmla="*/ 3980 h 4006"/>
              <a:gd name="T54" fmla="*/ 2522 w 4015"/>
              <a:gd name="T55" fmla="*/ 3901 h 4006"/>
              <a:gd name="T56" fmla="*/ 2510 w 4015"/>
              <a:gd name="T57" fmla="*/ 3805 h 4006"/>
              <a:gd name="T58" fmla="*/ 2560 w 4015"/>
              <a:gd name="T59" fmla="*/ 3721 h 4006"/>
              <a:gd name="T60" fmla="*/ 1080 w 4015"/>
              <a:gd name="T61" fmla="*/ 3345 h 4006"/>
              <a:gd name="T62" fmla="*/ 1496 w 4015"/>
              <a:gd name="T63" fmla="*/ 3776 h 4006"/>
              <a:gd name="T64" fmla="*/ 1503 w 4015"/>
              <a:gd name="T65" fmla="*/ 3867 h 4006"/>
              <a:gd name="T66" fmla="*/ 1456 w 4015"/>
              <a:gd name="T67" fmla="*/ 3959 h 4006"/>
              <a:gd name="T68" fmla="*/ 1373 w 4015"/>
              <a:gd name="T69" fmla="*/ 4002 h 4006"/>
              <a:gd name="T70" fmla="*/ 135 w 4015"/>
              <a:gd name="T71" fmla="*/ 4002 h 4006"/>
              <a:gd name="T72" fmla="*/ 49 w 4015"/>
              <a:gd name="T73" fmla="*/ 3956 h 4006"/>
              <a:gd name="T74" fmla="*/ 3 w 4015"/>
              <a:gd name="T75" fmla="*/ 3871 h 4006"/>
              <a:gd name="T76" fmla="*/ 3 w 4015"/>
              <a:gd name="T77" fmla="*/ 2635 h 4006"/>
              <a:gd name="T78" fmla="*/ 47 w 4015"/>
              <a:gd name="T79" fmla="*/ 2552 h 4006"/>
              <a:gd name="T80" fmla="*/ 137 w 4015"/>
              <a:gd name="T81" fmla="*/ 2504 h 4006"/>
              <a:gd name="T82" fmla="*/ 230 w 4015"/>
              <a:gd name="T83" fmla="*/ 2513 h 4006"/>
              <a:gd name="T84" fmla="*/ 662 w 4015"/>
              <a:gd name="T85" fmla="*/ 2928 h 4006"/>
              <a:gd name="T86" fmla="*/ 285 w 4015"/>
              <a:gd name="T87" fmla="*/ 1452 h 4006"/>
              <a:gd name="T88" fmla="*/ 201 w 4015"/>
              <a:gd name="T89" fmla="*/ 1499 h 4006"/>
              <a:gd name="T90" fmla="*/ 104 w 4015"/>
              <a:gd name="T91" fmla="*/ 1489 h 4006"/>
              <a:gd name="T92" fmla="*/ 26 w 4015"/>
              <a:gd name="T93" fmla="*/ 1428 h 4006"/>
              <a:gd name="T94" fmla="*/ 0 w 4015"/>
              <a:gd name="T95" fmla="*/ 1334 h 4006"/>
              <a:gd name="T96" fmla="*/ 12 w 4015"/>
              <a:gd name="T97" fmla="*/ 103 h 4006"/>
              <a:gd name="T98" fmla="*/ 75 w 4015"/>
              <a:gd name="T99" fmla="*/ 27 h 4006"/>
              <a:gd name="T100" fmla="*/ 167 w 4015"/>
              <a:gd name="T101" fmla="*/ 0 h 4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015" h="4006">
                <a:moveTo>
                  <a:pt x="167" y="0"/>
                </a:moveTo>
                <a:lnTo>
                  <a:pt x="1339" y="0"/>
                </a:lnTo>
                <a:lnTo>
                  <a:pt x="1373" y="2"/>
                </a:lnTo>
                <a:lnTo>
                  <a:pt x="1404" y="11"/>
                </a:lnTo>
                <a:lnTo>
                  <a:pt x="1432" y="26"/>
                </a:lnTo>
                <a:lnTo>
                  <a:pt x="1455" y="46"/>
                </a:lnTo>
                <a:lnTo>
                  <a:pt x="1476" y="72"/>
                </a:lnTo>
                <a:lnTo>
                  <a:pt x="1492" y="104"/>
                </a:lnTo>
                <a:lnTo>
                  <a:pt x="1503" y="137"/>
                </a:lnTo>
                <a:lnTo>
                  <a:pt x="1508" y="169"/>
                </a:lnTo>
                <a:lnTo>
                  <a:pt x="1506" y="199"/>
                </a:lnTo>
                <a:lnTo>
                  <a:pt x="1496" y="229"/>
                </a:lnTo>
                <a:lnTo>
                  <a:pt x="1480" y="257"/>
                </a:lnTo>
                <a:lnTo>
                  <a:pt x="1456" y="283"/>
                </a:lnTo>
                <a:lnTo>
                  <a:pt x="1080" y="659"/>
                </a:lnTo>
                <a:lnTo>
                  <a:pt x="2008" y="1585"/>
                </a:lnTo>
                <a:lnTo>
                  <a:pt x="2935" y="659"/>
                </a:lnTo>
                <a:lnTo>
                  <a:pt x="2560" y="283"/>
                </a:lnTo>
                <a:lnTo>
                  <a:pt x="2536" y="257"/>
                </a:lnTo>
                <a:lnTo>
                  <a:pt x="2519" y="229"/>
                </a:lnTo>
                <a:lnTo>
                  <a:pt x="2510" y="199"/>
                </a:lnTo>
                <a:lnTo>
                  <a:pt x="2506" y="169"/>
                </a:lnTo>
                <a:lnTo>
                  <a:pt x="2511" y="137"/>
                </a:lnTo>
                <a:lnTo>
                  <a:pt x="2522" y="104"/>
                </a:lnTo>
                <a:lnTo>
                  <a:pt x="2540" y="72"/>
                </a:lnTo>
                <a:lnTo>
                  <a:pt x="2560" y="46"/>
                </a:lnTo>
                <a:lnTo>
                  <a:pt x="2583" y="26"/>
                </a:lnTo>
                <a:lnTo>
                  <a:pt x="2611" y="11"/>
                </a:lnTo>
                <a:lnTo>
                  <a:pt x="2641" y="2"/>
                </a:lnTo>
                <a:lnTo>
                  <a:pt x="2676" y="0"/>
                </a:lnTo>
                <a:lnTo>
                  <a:pt x="3848" y="0"/>
                </a:lnTo>
                <a:lnTo>
                  <a:pt x="3881" y="2"/>
                </a:lnTo>
                <a:lnTo>
                  <a:pt x="3911" y="12"/>
                </a:lnTo>
                <a:lnTo>
                  <a:pt x="3939" y="27"/>
                </a:lnTo>
                <a:lnTo>
                  <a:pt x="3965" y="49"/>
                </a:lnTo>
                <a:lnTo>
                  <a:pt x="3988" y="75"/>
                </a:lnTo>
                <a:lnTo>
                  <a:pt x="4003" y="103"/>
                </a:lnTo>
                <a:lnTo>
                  <a:pt x="4013" y="133"/>
                </a:lnTo>
                <a:lnTo>
                  <a:pt x="4015" y="167"/>
                </a:lnTo>
                <a:lnTo>
                  <a:pt x="4015" y="1334"/>
                </a:lnTo>
                <a:lnTo>
                  <a:pt x="4013" y="1369"/>
                </a:lnTo>
                <a:lnTo>
                  <a:pt x="4004" y="1400"/>
                </a:lnTo>
                <a:lnTo>
                  <a:pt x="3990" y="1428"/>
                </a:lnTo>
                <a:lnTo>
                  <a:pt x="3970" y="1452"/>
                </a:lnTo>
                <a:lnTo>
                  <a:pt x="3944" y="1472"/>
                </a:lnTo>
                <a:lnTo>
                  <a:pt x="3913" y="1489"/>
                </a:lnTo>
                <a:lnTo>
                  <a:pt x="3880" y="1499"/>
                </a:lnTo>
                <a:lnTo>
                  <a:pt x="3848" y="1501"/>
                </a:lnTo>
                <a:lnTo>
                  <a:pt x="3815" y="1499"/>
                </a:lnTo>
                <a:lnTo>
                  <a:pt x="3784" y="1489"/>
                </a:lnTo>
                <a:lnTo>
                  <a:pt x="3756" y="1474"/>
                </a:lnTo>
                <a:lnTo>
                  <a:pt x="3730" y="1452"/>
                </a:lnTo>
                <a:lnTo>
                  <a:pt x="3354" y="1077"/>
                </a:lnTo>
                <a:lnTo>
                  <a:pt x="2426" y="2002"/>
                </a:lnTo>
                <a:lnTo>
                  <a:pt x="3354" y="2928"/>
                </a:lnTo>
                <a:lnTo>
                  <a:pt x="3730" y="2552"/>
                </a:lnTo>
                <a:lnTo>
                  <a:pt x="3756" y="2529"/>
                </a:lnTo>
                <a:lnTo>
                  <a:pt x="3784" y="2513"/>
                </a:lnTo>
                <a:lnTo>
                  <a:pt x="3814" y="2503"/>
                </a:lnTo>
                <a:lnTo>
                  <a:pt x="3845" y="2501"/>
                </a:lnTo>
                <a:lnTo>
                  <a:pt x="3879" y="2504"/>
                </a:lnTo>
                <a:lnTo>
                  <a:pt x="3913" y="2517"/>
                </a:lnTo>
                <a:lnTo>
                  <a:pt x="3944" y="2533"/>
                </a:lnTo>
                <a:lnTo>
                  <a:pt x="3970" y="2552"/>
                </a:lnTo>
                <a:lnTo>
                  <a:pt x="3990" y="2577"/>
                </a:lnTo>
                <a:lnTo>
                  <a:pt x="4004" y="2604"/>
                </a:lnTo>
                <a:lnTo>
                  <a:pt x="4013" y="2635"/>
                </a:lnTo>
                <a:lnTo>
                  <a:pt x="4015" y="2670"/>
                </a:lnTo>
                <a:lnTo>
                  <a:pt x="4015" y="3839"/>
                </a:lnTo>
                <a:lnTo>
                  <a:pt x="4013" y="3871"/>
                </a:lnTo>
                <a:lnTo>
                  <a:pt x="4003" y="3902"/>
                </a:lnTo>
                <a:lnTo>
                  <a:pt x="3988" y="3930"/>
                </a:lnTo>
                <a:lnTo>
                  <a:pt x="3965" y="3956"/>
                </a:lnTo>
                <a:lnTo>
                  <a:pt x="3939" y="3977"/>
                </a:lnTo>
                <a:lnTo>
                  <a:pt x="3911" y="3993"/>
                </a:lnTo>
                <a:lnTo>
                  <a:pt x="3881" y="4002"/>
                </a:lnTo>
                <a:lnTo>
                  <a:pt x="3848" y="4006"/>
                </a:lnTo>
                <a:lnTo>
                  <a:pt x="2676" y="4006"/>
                </a:lnTo>
                <a:lnTo>
                  <a:pt x="2641" y="4002"/>
                </a:lnTo>
                <a:lnTo>
                  <a:pt x="2611" y="3993"/>
                </a:lnTo>
                <a:lnTo>
                  <a:pt x="2583" y="3980"/>
                </a:lnTo>
                <a:lnTo>
                  <a:pt x="2560" y="3959"/>
                </a:lnTo>
                <a:lnTo>
                  <a:pt x="2540" y="3933"/>
                </a:lnTo>
                <a:lnTo>
                  <a:pt x="2522" y="3901"/>
                </a:lnTo>
                <a:lnTo>
                  <a:pt x="2511" y="3867"/>
                </a:lnTo>
                <a:lnTo>
                  <a:pt x="2506" y="3836"/>
                </a:lnTo>
                <a:lnTo>
                  <a:pt x="2510" y="3805"/>
                </a:lnTo>
                <a:lnTo>
                  <a:pt x="2519" y="3776"/>
                </a:lnTo>
                <a:lnTo>
                  <a:pt x="2536" y="3747"/>
                </a:lnTo>
                <a:lnTo>
                  <a:pt x="2560" y="3721"/>
                </a:lnTo>
                <a:lnTo>
                  <a:pt x="2935" y="3345"/>
                </a:lnTo>
                <a:lnTo>
                  <a:pt x="2008" y="2419"/>
                </a:lnTo>
                <a:lnTo>
                  <a:pt x="1080" y="3345"/>
                </a:lnTo>
                <a:lnTo>
                  <a:pt x="1456" y="3721"/>
                </a:lnTo>
                <a:lnTo>
                  <a:pt x="1480" y="3747"/>
                </a:lnTo>
                <a:lnTo>
                  <a:pt x="1496" y="3776"/>
                </a:lnTo>
                <a:lnTo>
                  <a:pt x="1506" y="3805"/>
                </a:lnTo>
                <a:lnTo>
                  <a:pt x="1508" y="3836"/>
                </a:lnTo>
                <a:lnTo>
                  <a:pt x="1503" y="3867"/>
                </a:lnTo>
                <a:lnTo>
                  <a:pt x="1492" y="3901"/>
                </a:lnTo>
                <a:lnTo>
                  <a:pt x="1476" y="3933"/>
                </a:lnTo>
                <a:lnTo>
                  <a:pt x="1456" y="3959"/>
                </a:lnTo>
                <a:lnTo>
                  <a:pt x="1432" y="3980"/>
                </a:lnTo>
                <a:lnTo>
                  <a:pt x="1404" y="3993"/>
                </a:lnTo>
                <a:lnTo>
                  <a:pt x="1373" y="4002"/>
                </a:lnTo>
                <a:lnTo>
                  <a:pt x="1339" y="4006"/>
                </a:lnTo>
                <a:lnTo>
                  <a:pt x="167" y="4006"/>
                </a:lnTo>
                <a:lnTo>
                  <a:pt x="135" y="4002"/>
                </a:lnTo>
                <a:lnTo>
                  <a:pt x="104" y="3993"/>
                </a:lnTo>
                <a:lnTo>
                  <a:pt x="75" y="3977"/>
                </a:lnTo>
                <a:lnTo>
                  <a:pt x="49" y="3956"/>
                </a:lnTo>
                <a:lnTo>
                  <a:pt x="28" y="3930"/>
                </a:lnTo>
                <a:lnTo>
                  <a:pt x="12" y="3902"/>
                </a:lnTo>
                <a:lnTo>
                  <a:pt x="3" y="3871"/>
                </a:lnTo>
                <a:lnTo>
                  <a:pt x="0" y="3839"/>
                </a:lnTo>
                <a:lnTo>
                  <a:pt x="0" y="2670"/>
                </a:lnTo>
                <a:lnTo>
                  <a:pt x="3" y="2635"/>
                </a:lnTo>
                <a:lnTo>
                  <a:pt x="12" y="2604"/>
                </a:lnTo>
                <a:lnTo>
                  <a:pt x="26" y="2577"/>
                </a:lnTo>
                <a:lnTo>
                  <a:pt x="47" y="2552"/>
                </a:lnTo>
                <a:lnTo>
                  <a:pt x="73" y="2533"/>
                </a:lnTo>
                <a:lnTo>
                  <a:pt x="104" y="2515"/>
                </a:lnTo>
                <a:lnTo>
                  <a:pt x="137" y="2504"/>
                </a:lnTo>
                <a:lnTo>
                  <a:pt x="170" y="2501"/>
                </a:lnTo>
                <a:lnTo>
                  <a:pt x="201" y="2503"/>
                </a:lnTo>
                <a:lnTo>
                  <a:pt x="230" y="2513"/>
                </a:lnTo>
                <a:lnTo>
                  <a:pt x="258" y="2529"/>
                </a:lnTo>
                <a:lnTo>
                  <a:pt x="285" y="2552"/>
                </a:lnTo>
                <a:lnTo>
                  <a:pt x="662" y="2928"/>
                </a:lnTo>
                <a:lnTo>
                  <a:pt x="1589" y="2002"/>
                </a:lnTo>
                <a:lnTo>
                  <a:pt x="662" y="1077"/>
                </a:lnTo>
                <a:lnTo>
                  <a:pt x="285" y="1452"/>
                </a:lnTo>
                <a:lnTo>
                  <a:pt x="259" y="1474"/>
                </a:lnTo>
                <a:lnTo>
                  <a:pt x="230" y="1489"/>
                </a:lnTo>
                <a:lnTo>
                  <a:pt x="201" y="1499"/>
                </a:lnTo>
                <a:lnTo>
                  <a:pt x="167" y="1501"/>
                </a:lnTo>
                <a:lnTo>
                  <a:pt x="136" y="1499"/>
                </a:lnTo>
                <a:lnTo>
                  <a:pt x="104" y="1489"/>
                </a:lnTo>
                <a:lnTo>
                  <a:pt x="73" y="1472"/>
                </a:lnTo>
                <a:lnTo>
                  <a:pt x="47" y="1452"/>
                </a:lnTo>
                <a:lnTo>
                  <a:pt x="26" y="1428"/>
                </a:lnTo>
                <a:lnTo>
                  <a:pt x="12" y="1400"/>
                </a:lnTo>
                <a:lnTo>
                  <a:pt x="3" y="1369"/>
                </a:lnTo>
                <a:lnTo>
                  <a:pt x="0" y="1334"/>
                </a:lnTo>
                <a:lnTo>
                  <a:pt x="0" y="167"/>
                </a:lnTo>
                <a:lnTo>
                  <a:pt x="3" y="133"/>
                </a:lnTo>
                <a:lnTo>
                  <a:pt x="12" y="103"/>
                </a:lnTo>
                <a:lnTo>
                  <a:pt x="28" y="75"/>
                </a:lnTo>
                <a:lnTo>
                  <a:pt x="49" y="49"/>
                </a:lnTo>
                <a:lnTo>
                  <a:pt x="75" y="27"/>
                </a:lnTo>
                <a:lnTo>
                  <a:pt x="104" y="12"/>
                </a:lnTo>
                <a:lnTo>
                  <a:pt x="135" y="2"/>
                </a:lnTo>
                <a:lnTo>
                  <a:pt x="16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154"/>
          <p:cNvSpPr>
            <a:spLocks noEditPoints="1"/>
          </p:cNvSpPr>
          <p:nvPr/>
        </p:nvSpPr>
        <p:spPr bwMode="auto">
          <a:xfrm>
            <a:off x="4788314" y="4880788"/>
            <a:ext cx="357005" cy="355751"/>
          </a:xfrm>
          <a:custGeom>
            <a:avLst/>
            <a:gdLst>
              <a:gd name="T0" fmla="*/ 2712 w 3414"/>
              <a:gd name="T1" fmla="*/ 470 h 3403"/>
              <a:gd name="T2" fmla="*/ 2653 w 3414"/>
              <a:gd name="T3" fmla="*/ 488 h 3403"/>
              <a:gd name="T4" fmla="*/ 2603 w 3414"/>
              <a:gd name="T5" fmla="*/ 526 h 3403"/>
              <a:gd name="T6" fmla="*/ 2565 w 3414"/>
              <a:gd name="T7" fmla="*/ 577 h 3403"/>
              <a:gd name="T8" fmla="*/ 2546 w 3414"/>
              <a:gd name="T9" fmla="*/ 636 h 3403"/>
              <a:gd name="T10" fmla="*/ 2546 w 3414"/>
              <a:gd name="T11" fmla="*/ 699 h 3403"/>
              <a:gd name="T12" fmla="*/ 2565 w 3414"/>
              <a:gd name="T13" fmla="*/ 759 h 3403"/>
              <a:gd name="T14" fmla="*/ 2603 w 3414"/>
              <a:gd name="T15" fmla="*/ 809 h 3403"/>
              <a:gd name="T16" fmla="*/ 2653 w 3414"/>
              <a:gd name="T17" fmla="*/ 847 h 3403"/>
              <a:gd name="T18" fmla="*/ 2712 w 3414"/>
              <a:gd name="T19" fmla="*/ 865 h 3403"/>
              <a:gd name="T20" fmla="*/ 2777 w 3414"/>
              <a:gd name="T21" fmla="*/ 865 h 3403"/>
              <a:gd name="T22" fmla="*/ 2836 w 3414"/>
              <a:gd name="T23" fmla="*/ 847 h 3403"/>
              <a:gd name="T24" fmla="*/ 2887 w 3414"/>
              <a:gd name="T25" fmla="*/ 809 h 3403"/>
              <a:gd name="T26" fmla="*/ 2924 w 3414"/>
              <a:gd name="T27" fmla="*/ 759 h 3403"/>
              <a:gd name="T28" fmla="*/ 2943 w 3414"/>
              <a:gd name="T29" fmla="*/ 699 h 3403"/>
              <a:gd name="T30" fmla="*/ 2943 w 3414"/>
              <a:gd name="T31" fmla="*/ 636 h 3403"/>
              <a:gd name="T32" fmla="*/ 2924 w 3414"/>
              <a:gd name="T33" fmla="*/ 577 h 3403"/>
              <a:gd name="T34" fmla="*/ 2887 w 3414"/>
              <a:gd name="T35" fmla="*/ 526 h 3403"/>
              <a:gd name="T36" fmla="*/ 2836 w 3414"/>
              <a:gd name="T37" fmla="*/ 488 h 3403"/>
              <a:gd name="T38" fmla="*/ 2777 w 3414"/>
              <a:gd name="T39" fmla="*/ 470 h 3403"/>
              <a:gd name="T40" fmla="*/ 3343 w 3414"/>
              <a:gd name="T41" fmla="*/ 0 h 3403"/>
              <a:gd name="T42" fmla="*/ 3361 w 3414"/>
              <a:gd name="T43" fmla="*/ 2 h 3403"/>
              <a:gd name="T44" fmla="*/ 3392 w 3414"/>
              <a:gd name="T45" fmla="*/ 20 h 3403"/>
              <a:gd name="T46" fmla="*/ 3411 w 3414"/>
              <a:gd name="T47" fmla="*/ 49 h 3403"/>
              <a:gd name="T48" fmla="*/ 3412 w 3414"/>
              <a:gd name="T49" fmla="*/ 180 h 3403"/>
              <a:gd name="T50" fmla="*/ 3396 w 3414"/>
              <a:gd name="T51" fmla="*/ 398 h 3403"/>
              <a:gd name="T52" fmla="*/ 3365 w 3414"/>
              <a:gd name="T53" fmla="*/ 600 h 3403"/>
              <a:gd name="T54" fmla="*/ 3319 w 3414"/>
              <a:gd name="T55" fmla="*/ 789 h 3403"/>
              <a:gd name="T56" fmla="*/ 3256 w 3414"/>
              <a:gd name="T57" fmla="*/ 964 h 3403"/>
              <a:gd name="T58" fmla="*/ 3163 w 3414"/>
              <a:gd name="T59" fmla="*/ 1154 h 3403"/>
              <a:gd name="T60" fmla="*/ 3045 w 3414"/>
              <a:gd name="T61" fmla="*/ 1341 h 3403"/>
              <a:gd name="T62" fmla="*/ 2899 w 3414"/>
              <a:gd name="T63" fmla="*/ 1530 h 3403"/>
              <a:gd name="T64" fmla="*/ 2725 w 3414"/>
              <a:gd name="T65" fmla="*/ 1716 h 3403"/>
              <a:gd name="T66" fmla="*/ 2580 w 3414"/>
              <a:gd name="T67" fmla="*/ 1856 h 3403"/>
              <a:gd name="T68" fmla="*/ 2410 w 3414"/>
              <a:gd name="T69" fmla="*/ 2005 h 3403"/>
              <a:gd name="T70" fmla="*/ 2276 w 3414"/>
              <a:gd name="T71" fmla="*/ 2875 h 3403"/>
              <a:gd name="T72" fmla="*/ 2259 w 3414"/>
              <a:gd name="T73" fmla="*/ 2913 h 3403"/>
              <a:gd name="T74" fmla="*/ 1439 w 3414"/>
              <a:gd name="T75" fmla="*/ 3395 h 3403"/>
              <a:gd name="T76" fmla="*/ 1407 w 3414"/>
              <a:gd name="T77" fmla="*/ 3403 h 3403"/>
              <a:gd name="T78" fmla="*/ 1374 w 3414"/>
              <a:gd name="T79" fmla="*/ 3395 h 3403"/>
              <a:gd name="T80" fmla="*/ 1224 w 3414"/>
              <a:gd name="T81" fmla="*/ 3252 h 3403"/>
              <a:gd name="T82" fmla="*/ 1206 w 3414"/>
              <a:gd name="T83" fmla="*/ 3220 h 3403"/>
              <a:gd name="T84" fmla="*/ 1207 w 3414"/>
              <a:gd name="T85" fmla="*/ 3185 h 3403"/>
              <a:gd name="T86" fmla="*/ 798 w 3414"/>
              <a:gd name="T87" fmla="*/ 2023 h 3403"/>
              <a:gd name="T88" fmla="*/ 213 w 3414"/>
              <a:gd name="T89" fmla="*/ 2202 h 3403"/>
              <a:gd name="T90" fmla="*/ 184 w 3414"/>
              <a:gd name="T91" fmla="*/ 2200 h 3403"/>
              <a:gd name="T92" fmla="*/ 154 w 3414"/>
              <a:gd name="T93" fmla="*/ 2183 h 3403"/>
              <a:gd name="T94" fmla="*/ 6 w 3414"/>
              <a:gd name="T95" fmla="*/ 2031 h 3403"/>
              <a:gd name="T96" fmla="*/ 1 w 3414"/>
              <a:gd name="T97" fmla="*/ 1990 h 3403"/>
              <a:gd name="T98" fmla="*/ 478 w 3414"/>
              <a:gd name="T99" fmla="*/ 1168 h 3403"/>
              <a:gd name="T100" fmla="*/ 511 w 3414"/>
              <a:gd name="T101" fmla="*/ 1140 h 3403"/>
              <a:gd name="T102" fmla="*/ 1325 w 3414"/>
              <a:gd name="T103" fmla="*/ 1093 h 3403"/>
              <a:gd name="T104" fmla="*/ 1480 w 3414"/>
              <a:gd name="T105" fmla="*/ 914 h 3403"/>
              <a:gd name="T106" fmla="*/ 1624 w 3414"/>
              <a:gd name="T107" fmla="*/ 757 h 3403"/>
              <a:gd name="T108" fmla="*/ 1780 w 3414"/>
              <a:gd name="T109" fmla="*/ 603 h 3403"/>
              <a:gd name="T110" fmla="*/ 1951 w 3414"/>
              <a:gd name="T111" fmla="*/ 453 h 3403"/>
              <a:gd name="T112" fmla="*/ 2118 w 3414"/>
              <a:gd name="T113" fmla="*/ 328 h 3403"/>
              <a:gd name="T114" fmla="*/ 2281 w 3414"/>
              <a:gd name="T115" fmla="*/ 226 h 3403"/>
              <a:gd name="T116" fmla="*/ 2441 w 3414"/>
              <a:gd name="T117" fmla="*/ 149 h 3403"/>
              <a:gd name="T118" fmla="*/ 2609 w 3414"/>
              <a:gd name="T119" fmla="*/ 90 h 3403"/>
              <a:gd name="T120" fmla="*/ 2795 w 3414"/>
              <a:gd name="T121" fmla="*/ 46 h 3403"/>
              <a:gd name="T122" fmla="*/ 2999 w 3414"/>
              <a:gd name="T123" fmla="*/ 17 h 3403"/>
              <a:gd name="T124" fmla="*/ 3223 w 3414"/>
              <a:gd name="T125" fmla="*/ 2 h 3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14" h="3403">
                <a:moveTo>
                  <a:pt x="2744" y="467"/>
                </a:moveTo>
                <a:lnTo>
                  <a:pt x="2712" y="470"/>
                </a:lnTo>
                <a:lnTo>
                  <a:pt x="2681" y="476"/>
                </a:lnTo>
                <a:lnTo>
                  <a:pt x="2653" y="488"/>
                </a:lnTo>
                <a:lnTo>
                  <a:pt x="2627" y="505"/>
                </a:lnTo>
                <a:lnTo>
                  <a:pt x="2603" y="526"/>
                </a:lnTo>
                <a:lnTo>
                  <a:pt x="2582" y="550"/>
                </a:lnTo>
                <a:lnTo>
                  <a:pt x="2565" y="577"/>
                </a:lnTo>
                <a:lnTo>
                  <a:pt x="2553" y="605"/>
                </a:lnTo>
                <a:lnTo>
                  <a:pt x="2546" y="636"/>
                </a:lnTo>
                <a:lnTo>
                  <a:pt x="2544" y="668"/>
                </a:lnTo>
                <a:lnTo>
                  <a:pt x="2546" y="699"/>
                </a:lnTo>
                <a:lnTo>
                  <a:pt x="2553" y="730"/>
                </a:lnTo>
                <a:lnTo>
                  <a:pt x="2565" y="759"/>
                </a:lnTo>
                <a:lnTo>
                  <a:pt x="2582" y="785"/>
                </a:lnTo>
                <a:lnTo>
                  <a:pt x="2603" y="809"/>
                </a:lnTo>
                <a:lnTo>
                  <a:pt x="2627" y="830"/>
                </a:lnTo>
                <a:lnTo>
                  <a:pt x="2653" y="847"/>
                </a:lnTo>
                <a:lnTo>
                  <a:pt x="2681" y="859"/>
                </a:lnTo>
                <a:lnTo>
                  <a:pt x="2712" y="865"/>
                </a:lnTo>
                <a:lnTo>
                  <a:pt x="2744" y="868"/>
                </a:lnTo>
                <a:lnTo>
                  <a:pt x="2777" y="865"/>
                </a:lnTo>
                <a:lnTo>
                  <a:pt x="2807" y="859"/>
                </a:lnTo>
                <a:lnTo>
                  <a:pt x="2836" y="847"/>
                </a:lnTo>
                <a:lnTo>
                  <a:pt x="2862" y="830"/>
                </a:lnTo>
                <a:lnTo>
                  <a:pt x="2887" y="809"/>
                </a:lnTo>
                <a:lnTo>
                  <a:pt x="2908" y="785"/>
                </a:lnTo>
                <a:lnTo>
                  <a:pt x="2924" y="759"/>
                </a:lnTo>
                <a:lnTo>
                  <a:pt x="2935" y="730"/>
                </a:lnTo>
                <a:lnTo>
                  <a:pt x="2943" y="699"/>
                </a:lnTo>
                <a:lnTo>
                  <a:pt x="2945" y="668"/>
                </a:lnTo>
                <a:lnTo>
                  <a:pt x="2943" y="636"/>
                </a:lnTo>
                <a:lnTo>
                  <a:pt x="2935" y="605"/>
                </a:lnTo>
                <a:lnTo>
                  <a:pt x="2924" y="577"/>
                </a:lnTo>
                <a:lnTo>
                  <a:pt x="2908" y="550"/>
                </a:lnTo>
                <a:lnTo>
                  <a:pt x="2887" y="526"/>
                </a:lnTo>
                <a:lnTo>
                  <a:pt x="2862" y="505"/>
                </a:lnTo>
                <a:lnTo>
                  <a:pt x="2836" y="488"/>
                </a:lnTo>
                <a:lnTo>
                  <a:pt x="2807" y="476"/>
                </a:lnTo>
                <a:lnTo>
                  <a:pt x="2777" y="470"/>
                </a:lnTo>
                <a:lnTo>
                  <a:pt x="2744" y="467"/>
                </a:lnTo>
                <a:close/>
                <a:moveTo>
                  <a:pt x="3343" y="0"/>
                </a:moveTo>
                <a:lnTo>
                  <a:pt x="3343" y="0"/>
                </a:lnTo>
                <a:lnTo>
                  <a:pt x="3361" y="2"/>
                </a:lnTo>
                <a:lnTo>
                  <a:pt x="3377" y="9"/>
                </a:lnTo>
                <a:lnTo>
                  <a:pt x="3392" y="20"/>
                </a:lnTo>
                <a:lnTo>
                  <a:pt x="3405" y="34"/>
                </a:lnTo>
                <a:lnTo>
                  <a:pt x="3411" y="49"/>
                </a:lnTo>
                <a:lnTo>
                  <a:pt x="3414" y="67"/>
                </a:lnTo>
                <a:lnTo>
                  <a:pt x="3412" y="180"/>
                </a:lnTo>
                <a:lnTo>
                  <a:pt x="3406" y="291"/>
                </a:lnTo>
                <a:lnTo>
                  <a:pt x="3396" y="398"/>
                </a:lnTo>
                <a:lnTo>
                  <a:pt x="3383" y="500"/>
                </a:lnTo>
                <a:lnTo>
                  <a:pt x="3365" y="600"/>
                </a:lnTo>
                <a:lnTo>
                  <a:pt x="3344" y="696"/>
                </a:lnTo>
                <a:lnTo>
                  <a:pt x="3319" y="789"/>
                </a:lnTo>
                <a:lnTo>
                  <a:pt x="3289" y="879"/>
                </a:lnTo>
                <a:lnTo>
                  <a:pt x="3256" y="964"/>
                </a:lnTo>
                <a:lnTo>
                  <a:pt x="3213" y="1060"/>
                </a:lnTo>
                <a:lnTo>
                  <a:pt x="3163" y="1154"/>
                </a:lnTo>
                <a:lnTo>
                  <a:pt x="3108" y="1248"/>
                </a:lnTo>
                <a:lnTo>
                  <a:pt x="3045" y="1341"/>
                </a:lnTo>
                <a:lnTo>
                  <a:pt x="2974" y="1436"/>
                </a:lnTo>
                <a:lnTo>
                  <a:pt x="2899" y="1530"/>
                </a:lnTo>
                <a:lnTo>
                  <a:pt x="2816" y="1623"/>
                </a:lnTo>
                <a:lnTo>
                  <a:pt x="2725" y="1716"/>
                </a:lnTo>
                <a:lnTo>
                  <a:pt x="2655" y="1784"/>
                </a:lnTo>
                <a:lnTo>
                  <a:pt x="2580" y="1856"/>
                </a:lnTo>
                <a:lnTo>
                  <a:pt x="2498" y="1929"/>
                </a:lnTo>
                <a:lnTo>
                  <a:pt x="2410" y="2005"/>
                </a:lnTo>
                <a:lnTo>
                  <a:pt x="2318" y="2084"/>
                </a:lnTo>
                <a:lnTo>
                  <a:pt x="2276" y="2875"/>
                </a:lnTo>
                <a:lnTo>
                  <a:pt x="2271" y="2896"/>
                </a:lnTo>
                <a:lnTo>
                  <a:pt x="2259" y="2913"/>
                </a:lnTo>
                <a:lnTo>
                  <a:pt x="2243" y="2928"/>
                </a:lnTo>
                <a:lnTo>
                  <a:pt x="1439" y="3395"/>
                </a:lnTo>
                <a:lnTo>
                  <a:pt x="1424" y="3401"/>
                </a:lnTo>
                <a:lnTo>
                  <a:pt x="1407" y="3403"/>
                </a:lnTo>
                <a:lnTo>
                  <a:pt x="1390" y="3401"/>
                </a:lnTo>
                <a:lnTo>
                  <a:pt x="1374" y="3395"/>
                </a:lnTo>
                <a:lnTo>
                  <a:pt x="1359" y="3386"/>
                </a:lnTo>
                <a:lnTo>
                  <a:pt x="1224" y="3252"/>
                </a:lnTo>
                <a:lnTo>
                  <a:pt x="1214" y="3237"/>
                </a:lnTo>
                <a:lnTo>
                  <a:pt x="1206" y="3220"/>
                </a:lnTo>
                <a:lnTo>
                  <a:pt x="1205" y="3203"/>
                </a:lnTo>
                <a:lnTo>
                  <a:pt x="1207" y="3185"/>
                </a:lnTo>
                <a:lnTo>
                  <a:pt x="1386" y="2610"/>
                </a:lnTo>
                <a:lnTo>
                  <a:pt x="798" y="2023"/>
                </a:lnTo>
                <a:lnTo>
                  <a:pt x="220" y="2200"/>
                </a:lnTo>
                <a:lnTo>
                  <a:pt x="213" y="2202"/>
                </a:lnTo>
                <a:lnTo>
                  <a:pt x="202" y="2202"/>
                </a:lnTo>
                <a:lnTo>
                  <a:pt x="184" y="2200"/>
                </a:lnTo>
                <a:lnTo>
                  <a:pt x="168" y="2194"/>
                </a:lnTo>
                <a:lnTo>
                  <a:pt x="154" y="2183"/>
                </a:lnTo>
                <a:lnTo>
                  <a:pt x="20" y="2050"/>
                </a:lnTo>
                <a:lnTo>
                  <a:pt x="6" y="2031"/>
                </a:lnTo>
                <a:lnTo>
                  <a:pt x="0" y="2011"/>
                </a:lnTo>
                <a:lnTo>
                  <a:pt x="1" y="1990"/>
                </a:lnTo>
                <a:lnTo>
                  <a:pt x="9" y="1969"/>
                </a:lnTo>
                <a:lnTo>
                  <a:pt x="478" y="1168"/>
                </a:lnTo>
                <a:lnTo>
                  <a:pt x="493" y="1152"/>
                </a:lnTo>
                <a:lnTo>
                  <a:pt x="511" y="1140"/>
                </a:lnTo>
                <a:lnTo>
                  <a:pt x="532" y="1135"/>
                </a:lnTo>
                <a:lnTo>
                  <a:pt x="1325" y="1093"/>
                </a:lnTo>
                <a:lnTo>
                  <a:pt x="1404" y="1001"/>
                </a:lnTo>
                <a:lnTo>
                  <a:pt x="1480" y="914"/>
                </a:lnTo>
                <a:lnTo>
                  <a:pt x="1554" y="832"/>
                </a:lnTo>
                <a:lnTo>
                  <a:pt x="1624" y="757"/>
                </a:lnTo>
                <a:lnTo>
                  <a:pt x="1692" y="686"/>
                </a:lnTo>
                <a:lnTo>
                  <a:pt x="1780" y="603"/>
                </a:lnTo>
                <a:lnTo>
                  <a:pt x="1866" y="525"/>
                </a:lnTo>
                <a:lnTo>
                  <a:pt x="1951" y="453"/>
                </a:lnTo>
                <a:lnTo>
                  <a:pt x="2035" y="387"/>
                </a:lnTo>
                <a:lnTo>
                  <a:pt x="2118" y="328"/>
                </a:lnTo>
                <a:lnTo>
                  <a:pt x="2201" y="274"/>
                </a:lnTo>
                <a:lnTo>
                  <a:pt x="2281" y="226"/>
                </a:lnTo>
                <a:lnTo>
                  <a:pt x="2362" y="184"/>
                </a:lnTo>
                <a:lnTo>
                  <a:pt x="2441" y="149"/>
                </a:lnTo>
                <a:lnTo>
                  <a:pt x="2523" y="117"/>
                </a:lnTo>
                <a:lnTo>
                  <a:pt x="2609" y="90"/>
                </a:lnTo>
                <a:lnTo>
                  <a:pt x="2699" y="66"/>
                </a:lnTo>
                <a:lnTo>
                  <a:pt x="2795" y="46"/>
                </a:lnTo>
                <a:lnTo>
                  <a:pt x="2894" y="29"/>
                </a:lnTo>
                <a:lnTo>
                  <a:pt x="2999" y="17"/>
                </a:lnTo>
                <a:lnTo>
                  <a:pt x="3110" y="7"/>
                </a:lnTo>
                <a:lnTo>
                  <a:pt x="3223" y="2"/>
                </a:lnTo>
                <a:lnTo>
                  <a:pt x="334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45" name="Group 44"/>
          <p:cNvGrpSpPr/>
          <p:nvPr/>
        </p:nvGrpSpPr>
        <p:grpSpPr>
          <a:xfrm>
            <a:off x="3067543" y="5935475"/>
            <a:ext cx="362021" cy="347808"/>
            <a:chOff x="6443663" y="7507288"/>
            <a:chExt cx="1374775" cy="1320801"/>
          </a:xfrm>
          <a:solidFill>
            <a:schemeClr val="bg1"/>
          </a:solidFill>
        </p:grpSpPr>
        <p:sp>
          <p:nvSpPr>
            <p:cNvPr id="46" name="Freeform 156"/>
            <p:cNvSpPr>
              <a:spLocks/>
            </p:cNvSpPr>
            <p:nvPr/>
          </p:nvSpPr>
          <p:spPr bwMode="auto">
            <a:xfrm>
              <a:off x="6761163" y="8128001"/>
              <a:ext cx="422275" cy="700088"/>
            </a:xfrm>
            <a:custGeom>
              <a:avLst/>
              <a:gdLst>
                <a:gd name="T0" fmla="*/ 976 w 1065"/>
                <a:gd name="T1" fmla="*/ 2 h 1762"/>
                <a:gd name="T2" fmla="*/ 1065 w 1065"/>
                <a:gd name="T3" fmla="*/ 23 h 1762"/>
                <a:gd name="T4" fmla="*/ 1063 w 1065"/>
                <a:gd name="T5" fmla="*/ 1284 h 1762"/>
                <a:gd name="T6" fmla="*/ 1043 w 1065"/>
                <a:gd name="T7" fmla="*/ 1384 h 1762"/>
                <a:gd name="T8" fmla="*/ 1004 w 1065"/>
                <a:gd name="T9" fmla="*/ 1478 h 1762"/>
                <a:gd name="T10" fmla="*/ 944 w 1065"/>
                <a:gd name="T11" fmla="*/ 1564 h 1762"/>
                <a:gd name="T12" fmla="*/ 867 w 1065"/>
                <a:gd name="T13" fmla="*/ 1642 h 1762"/>
                <a:gd name="T14" fmla="*/ 781 w 1065"/>
                <a:gd name="T15" fmla="*/ 1701 h 1762"/>
                <a:gd name="T16" fmla="*/ 687 w 1065"/>
                <a:gd name="T17" fmla="*/ 1740 h 1762"/>
                <a:gd name="T18" fmla="*/ 586 w 1065"/>
                <a:gd name="T19" fmla="*/ 1760 h 1762"/>
                <a:gd name="T20" fmla="*/ 480 w 1065"/>
                <a:gd name="T21" fmla="*/ 1760 h 1762"/>
                <a:gd name="T22" fmla="*/ 379 w 1065"/>
                <a:gd name="T23" fmla="*/ 1740 h 1762"/>
                <a:gd name="T24" fmla="*/ 285 w 1065"/>
                <a:gd name="T25" fmla="*/ 1701 h 1762"/>
                <a:gd name="T26" fmla="*/ 199 w 1065"/>
                <a:gd name="T27" fmla="*/ 1642 h 1762"/>
                <a:gd name="T28" fmla="*/ 122 w 1065"/>
                <a:gd name="T29" fmla="*/ 1564 h 1762"/>
                <a:gd name="T30" fmla="*/ 62 w 1065"/>
                <a:gd name="T31" fmla="*/ 1478 h 1762"/>
                <a:gd name="T32" fmla="*/ 22 w 1065"/>
                <a:gd name="T33" fmla="*/ 1384 h 1762"/>
                <a:gd name="T34" fmla="*/ 2 w 1065"/>
                <a:gd name="T35" fmla="*/ 1284 h 1762"/>
                <a:gd name="T36" fmla="*/ 2 w 1065"/>
                <a:gd name="T37" fmla="*/ 1203 h 1762"/>
                <a:gd name="T38" fmla="*/ 22 w 1065"/>
                <a:gd name="T39" fmla="*/ 1157 h 1762"/>
                <a:gd name="T40" fmla="*/ 60 w 1065"/>
                <a:gd name="T41" fmla="*/ 1119 h 1762"/>
                <a:gd name="T42" fmla="*/ 107 w 1065"/>
                <a:gd name="T43" fmla="*/ 1099 h 1762"/>
                <a:gd name="T44" fmla="*/ 160 w 1065"/>
                <a:gd name="T45" fmla="*/ 1099 h 1762"/>
                <a:gd name="T46" fmla="*/ 206 w 1065"/>
                <a:gd name="T47" fmla="*/ 1119 h 1762"/>
                <a:gd name="T48" fmla="*/ 244 w 1065"/>
                <a:gd name="T49" fmla="*/ 1157 h 1762"/>
                <a:gd name="T50" fmla="*/ 264 w 1065"/>
                <a:gd name="T51" fmla="*/ 1203 h 1762"/>
                <a:gd name="T52" fmla="*/ 270 w 1065"/>
                <a:gd name="T53" fmla="*/ 1271 h 1762"/>
                <a:gd name="T54" fmla="*/ 296 w 1065"/>
                <a:gd name="T55" fmla="*/ 1347 h 1762"/>
                <a:gd name="T56" fmla="*/ 347 w 1065"/>
                <a:gd name="T57" fmla="*/ 1415 h 1762"/>
                <a:gd name="T58" fmla="*/ 416 w 1065"/>
                <a:gd name="T59" fmla="*/ 1467 h 1762"/>
                <a:gd name="T60" fmla="*/ 492 w 1065"/>
                <a:gd name="T61" fmla="*/ 1493 h 1762"/>
                <a:gd name="T62" fmla="*/ 574 w 1065"/>
                <a:gd name="T63" fmla="*/ 1493 h 1762"/>
                <a:gd name="T64" fmla="*/ 650 w 1065"/>
                <a:gd name="T65" fmla="*/ 1467 h 1762"/>
                <a:gd name="T66" fmla="*/ 718 w 1065"/>
                <a:gd name="T67" fmla="*/ 1415 h 1762"/>
                <a:gd name="T68" fmla="*/ 770 w 1065"/>
                <a:gd name="T69" fmla="*/ 1347 h 1762"/>
                <a:gd name="T70" fmla="*/ 795 w 1065"/>
                <a:gd name="T71" fmla="*/ 1271 h 1762"/>
                <a:gd name="T72" fmla="*/ 800 w 1065"/>
                <a:gd name="T73" fmla="*/ 23 h 1762"/>
                <a:gd name="T74" fmla="*/ 889 w 1065"/>
                <a:gd name="T75" fmla="*/ 2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65" h="1762">
                  <a:moveTo>
                    <a:pt x="933" y="0"/>
                  </a:moveTo>
                  <a:lnTo>
                    <a:pt x="976" y="2"/>
                  </a:lnTo>
                  <a:lnTo>
                    <a:pt x="1020" y="11"/>
                  </a:lnTo>
                  <a:lnTo>
                    <a:pt x="1065" y="23"/>
                  </a:lnTo>
                  <a:lnTo>
                    <a:pt x="1065" y="1230"/>
                  </a:lnTo>
                  <a:lnTo>
                    <a:pt x="1063" y="1284"/>
                  </a:lnTo>
                  <a:lnTo>
                    <a:pt x="1056" y="1334"/>
                  </a:lnTo>
                  <a:lnTo>
                    <a:pt x="1043" y="1384"/>
                  </a:lnTo>
                  <a:lnTo>
                    <a:pt x="1026" y="1432"/>
                  </a:lnTo>
                  <a:lnTo>
                    <a:pt x="1004" y="1478"/>
                  </a:lnTo>
                  <a:lnTo>
                    <a:pt x="977" y="1522"/>
                  </a:lnTo>
                  <a:lnTo>
                    <a:pt x="944" y="1564"/>
                  </a:lnTo>
                  <a:lnTo>
                    <a:pt x="907" y="1604"/>
                  </a:lnTo>
                  <a:lnTo>
                    <a:pt x="867" y="1642"/>
                  </a:lnTo>
                  <a:lnTo>
                    <a:pt x="825" y="1674"/>
                  </a:lnTo>
                  <a:lnTo>
                    <a:pt x="781" y="1701"/>
                  </a:lnTo>
                  <a:lnTo>
                    <a:pt x="734" y="1723"/>
                  </a:lnTo>
                  <a:lnTo>
                    <a:pt x="687" y="1740"/>
                  </a:lnTo>
                  <a:lnTo>
                    <a:pt x="637" y="1753"/>
                  </a:lnTo>
                  <a:lnTo>
                    <a:pt x="586" y="1760"/>
                  </a:lnTo>
                  <a:lnTo>
                    <a:pt x="533" y="1762"/>
                  </a:lnTo>
                  <a:lnTo>
                    <a:pt x="480" y="1760"/>
                  </a:lnTo>
                  <a:lnTo>
                    <a:pt x="428" y="1753"/>
                  </a:lnTo>
                  <a:lnTo>
                    <a:pt x="379" y="1740"/>
                  </a:lnTo>
                  <a:lnTo>
                    <a:pt x="331" y="1723"/>
                  </a:lnTo>
                  <a:lnTo>
                    <a:pt x="285" y="1701"/>
                  </a:lnTo>
                  <a:lnTo>
                    <a:pt x="241" y="1674"/>
                  </a:lnTo>
                  <a:lnTo>
                    <a:pt x="199" y="1642"/>
                  </a:lnTo>
                  <a:lnTo>
                    <a:pt x="159" y="1604"/>
                  </a:lnTo>
                  <a:lnTo>
                    <a:pt x="122" y="1564"/>
                  </a:lnTo>
                  <a:lnTo>
                    <a:pt x="89" y="1522"/>
                  </a:lnTo>
                  <a:lnTo>
                    <a:pt x="62" y="1478"/>
                  </a:lnTo>
                  <a:lnTo>
                    <a:pt x="39" y="1432"/>
                  </a:lnTo>
                  <a:lnTo>
                    <a:pt x="22" y="1384"/>
                  </a:lnTo>
                  <a:lnTo>
                    <a:pt x="10" y="1334"/>
                  </a:lnTo>
                  <a:lnTo>
                    <a:pt x="2" y="1284"/>
                  </a:lnTo>
                  <a:lnTo>
                    <a:pt x="0" y="1230"/>
                  </a:lnTo>
                  <a:lnTo>
                    <a:pt x="2" y="1203"/>
                  </a:lnTo>
                  <a:lnTo>
                    <a:pt x="10" y="1179"/>
                  </a:lnTo>
                  <a:lnTo>
                    <a:pt x="22" y="1157"/>
                  </a:lnTo>
                  <a:lnTo>
                    <a:pt x="39" y="1136"/>
                  </a:lnTo>
                  <a:lnTo>
                    <a:pt x="60" y="1119"/>
                  </a:lnTo>
                  <a:lnTo>
                    <a:pt x="83" y="1106"/>
                  </a:lnTo>
                  <a:lnTo>
                    <a:pt x="107" y="1099"/>
                  </a:lnTo>
                  <a:lnTo>
                    <a:pt x="133" y="1097"/>
                  </a:lnTo>
                  <a:lnTo>
                    <a:pt x="160" y="1099"/>
                  </a:lnTo>
                  <a:lnTo>
                    <a:pt x="184" y="1106"/>
                  </a:lnTo>
                  <a:lnTo>
                    <a:pt x="206" y="1119"/>
                  </a:lnTo>
                  <a:lnTo>
                    <a:pt x="227" y="1136"/>
                  </a:lnTo>
                  <a:lnTo>
                    <a:pt x="244" y="1157"/>
                  </a:lnTo>
                  <a:lnTo>
                    <a:pt x="257" y="1179"/>
                  </a:lnTo>
                  <a:lnTo>
                    <a:pt x="264" y="1203"/>
                  </a:lnTo>
                  <a:lnTo>
                    <a:pt x="266" y="1230"/>
                  </a:lnTo>
                  <a:lnTo>
                    <a:pt x="270" y="1271"/>
                  </a:lnTo>
                  <a:lnTo>
                    <a:pt x="280" y="1310"/>
                  </a:lnTo>
                  <a:lnTo>
                    <a:pt x="296" y="1347"/>
                  </a:lnTo>
                  <a:lnTo>
                    <a:pt x="319" y="1382"/>
                  </a:lnTo>
                  <a:lnTo>
                    <a:pt x="347" y="1415"/>
                  </a:lnTo>
                  <a:lnTo>
                    <a:pt x="381" y="1445"/>
                  </a:lnTo>
                  <a:lnTo>
                    <a:pt x="416" y="1467"/>
                  </a:lnTo>
                  <a:lnTo>
                    <a:pt x="454" y="1483"/>
                  </a:lnTo>
                  <a:lnTo>
                    <a:pt x="492" y="1493"/>
                  </a:lnTo>
                  <a:lnTo>
                    <a:pt x="533" y="1497"/>
                  </a:lnTo>
                  <a:lnTo>
                    <a:pt x="574" y="1493"/>
                  </a:lnTo>
                  <a:lnTo>
                    <a:pt x="612" y="1483"/>
                  </a:lnTo>
                  <a:lnTo>
                    <a:pt x="650" y="1467"/>
                  </a:lnTo>
                  <a:lnTo>
                    <a:pt x="685" y="1445"/>
                  </a:lnTo>
                  <a:lnTo>
                    <a:pt x="718" y="1415"/>
                  </a:lnTo>
                  <a:lnTo>
                    <a:pt x="747" y="1382"/>
                  </a:lnTo>
                  <a:lnTo>
                    <a:pt x="770" y="1347"/>
                  </a:lnTo>
                  <a:lnTo>
                    <a:pt x="786" y="1310"/>
                  </a:lnTo>
                  <a:lnTo>
                    <a:pt x="795" y="1271"/>
                  </a:lnTo>
                  <a:lnTo>
                    <a:pt x="800" y="1230"/>
                  </a:lnTo>
                  <a:lnTo>
                    <a:pt x="800" y="23"/>
                  </a:lnTo>
                  <a:lnTo>
                    <a:pt x="845" y="11"/>
                  </a:lnTo>
                  <a:lnTo>
                    <a:pt x="889" y="2"/>
                  </a:lnTo>
                  <a:lnTo>
                    <a:pt x="9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7" name="Freeform 157"/>
            <p:cNvSpPr>
              <a:spLocks/>
            </p:cNvSpPr>
            <p:nvPr/>
          </p:nvSpPr>
          <p:spPr bwMode="auto">
            <a:xfrm>
              <a:off x="7078663" y="7507288"/>
              <a:ext cx="104775" cy="133350"/>
            </a:xfrm>
            <a:custGeom>
              <a:avLst/>
              <a:gdLst>
                <a:gd name="T0" fmla="*/ 133 w 265"/>
                <a:gd name="T1" fmla="*/ 0 h 338"/>
                <a:gd name="T2" fmla="*/ 159 w 265"/>
                <a:gd name="T3" fmla="*/ 2 h 338"/>
                <a:gd name="T4" fmla="*/ 183 w 265"/>
                <a:gd name="T5" fmla="*/ 10 h 338"/>
                <a:gd name="T6" fmla="*/ 205 w 265"/>
                <a:gd name="T7" fmla="*/ 22 h 338"/>
                <a:gd name="T8" fmla="*/ 226 w 265"/>
                <a:gd name="T9" fmla="*/ 40 h 338"/>
                <a:gd name="T10" fmla="*/ 243 w 265"/>
                <a:gd name="T11" fmla="*/ 60 h 338"/>
                <a:gd name="T12" fmla="*/ 256 w 265"/>
                <a:gd name="T13" fmla="*/ 83 h 338"/>
                <a:gd name="T14" fmla="*/ 263 w 265"/>
                <a:gd name="T15" fmla="*/ 108 h 338"/>
                <a:gd name="T16" fmla="*/ 265 w 265"/>
                <a:gd name="T17" fmla="*/ 133 h 338"/>
                <a:gd name="T18" fmla="*/ 265 w 265"/>
                <a:gd name="T19" fmla="*/ 338 h 338"/>
                <a:gd name="T20" fmla="*/ 224 w 265"/>
                <a:gd name="T21" fmla="*/ 335 h 338"/>
                <a:gd name="T22" fmla="*/ 188 w 265"/>
                <a:gd name="T23" fmla="*/ 334 h 338"/>
                <a:gd name="T24" fmla="*/ 158 w 265"/>
                <a:gd name="T25" fmla="*/ 333 h 338"/>
                <a:gd name="T26" fmla="*/ 133 w 265"/>
                <a:gd name="T27" fmla="*/ 333 h 338"/>
                <a:gd name="T28" fmla="*/ 107 w 265"/>
                <a:gd name="T29" fmla="*/ 333 h 338"/>
                <a:gd name="T30" fmla="*/ 77 w 265"/>
                <a:gd name="T31" fmla="*/ 334 h 338"/>
                <a:gd name="T32" fmla="*/ 41 w 265"/>
                <a:gd name="T33" fmla="*/ 335 h 338"/>
                <a:gd name="T34" fmla="*/ 0 w 265"/>
                <a:gd name="T35" fmla="*/ 338 h 338"/>
                <a:gd name="T36" fmla="*/ 0 w 265"/>
                <a:gd name="T37" fmla="*/ 133 h 338"/>
                <a:gd name="T38" fmla="*/ 2 w 265"/>
                <a:gd name="T39" fmla="*/ 108 h 338"/>
                <a:gd name="T40" fmla="*/ 9 w 265"/>
                <a:gd name="T41" fmla="*/ 83 h 338"/>
                <a:gd name="T42" fmla="*/ 22 w 265"/>
                <a:gd name="T43" fmla="*/ 60 h 338"/>
                <a:gd name="T44" fmla="*/ 39 w 265"/>
                <a:gd name="T45" fmla="*/ 40 h 338"/>
                <a:gd name="T46" fmla="*/ 60 w 265"/>
                <a:gd name="T47" fmla="*/ 22 h 338"/>
                <a:gd name="T48" fmla="*/ 82 w 265"/>
                <a:gd name="T49" fmla="*/ 10 h 338"/>
                <a:gd name="T50" fmla="*/ 106 w 265"/>
                <a:gd name="T51" fmla="*/ 2 h 338"/>
                <a:gd name="T52" fmla="*/ 133 w 265"/>
                <a:gd name="T53"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5" h="338">
                  <a:moveTo>
                    <a:pt x="133" y="0"/>
                  </a:moveTo>
                  <a:lnTo>
                    <a:pt x="159" y="2"/>
                  </a:lnTo>
                  <a:lnTo>
                    <a:pt x="183" y="10"/>
                  </a:lnTo>
                  <a:lnTo>
                    <a:pt x="205" y="22"/>
                  </a:lnTo>
                  <a:lnTo>
                    <a:pt x="226" y="40"/>
                  </a:lnTo>
                  <a:lnTo>
                    <a:pt x="243" y="60"/>
                  </a:lnTo>
                  <a:lnTo>
                    <a:pt x="256" y="83"/>
                  </a:lnTo>
                  <a:lnTo>
                    <a:pt x="263" y="108"/>
                  </a:lnTo>
                  <a:lnTo>
                    <a:pt x="265" y="133"/>
                  </a:lnTo>
                  <a:lnTo>
                    <a:pt x="265" y="338"/>
                  </a:lnTo>
                  <a:lnTo>
                    <a:pt x="224" y="335"/>
                  </a:lnTo>
                  <a:lnTo>
                    <a:pt x="188" y="334"/>
                  </a:lnTo>
                  <a:lnTo>
                    <a:pt x="158" y="333"/>
                  </a:lnTo>
                  <a:lnTo>
                    <a:pt x="133" y="333"/>
                  </a:lnTo>
                  <a:lnTo>
                    <a:pt x="107" y="333"/>
                  </a:lnTo>
                  <a:lnTo>
                    <a:pt x="77" y="334"/>
                  </a:lnTo>
                  <a:lnTo>
                    <a:pt x="41" y="335"/>
                  </a:lnTo>
                  <a:lnTo>
                    <a:pt x="0" y="338"/>
                  </a:lnTo>
                  <a:lnTo>
                    <a:pt x="0" y="133"/>
                  </a:lnTo>
                  <a:lnTo>
                    <a:pt x="2" y="108"/>
                  </a:lnTo>
                  <a:lnTo>
                    <a:pt x="9" y="83"/>
                  </a:lnTo>
                  <a:lnTo>
                    <a:pt x="22" y="60"/>
                  </a:lnTo>
                  <a:lnTo>
                    <a:pt x="39" y="40"/>
                  </a:lnTo>
                  <a:lnTo>
                    <a:pt x="60" y="22"/>
                  </a:lnTo>
                  <a:lnTo>
                    <a:pt x="82" y="10"/>
                  </a:lnTo>
                  <a:lnTo>
                    <a:pt x="106" y="2"/>
                  </a:lnTo>
                  <a:lnTo>
                    <a:pt x="1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8" name="Freeform 158"/>
            <p:cNvSpPr>
              <a:spLocks/>
            </p:cNvSpPr>
            <p:nvPr/>
          </p:nvSpPr>
          <p:spPr bwMode="auto">
            <a:xfrm>
              <a:off x="6443663" y="7664451"/>
              <a:ext cx="1374775" cy="604838"/>
            </a:xfrm>
            <a:custGeom>
              <a:avLst/>
              <a:gdLst>
                <a:gd name="T0" fmla="*/ 1963 w 3463"/>
                <a:gd name="T1" fmla="*/ 14 h 1523"/>
                <a:gd name="T2" fmla="*/ 2302 w 3463"/>
                <a:gd name="T3" fmla="*/ 83 h 1523"/>
                <a:gd name="T4" fmla="*/ 2571 w 3463"/>
                <a:gd name="T5" fmla="*/ 183 h 1523"/>
                <a:gd name="T6" fmla="*/ 2816 w 3463"/>
                <a:gd name="T7" fmla="*/ 319 h 1523"/>
                <a:gd name="T8" fmla="*/ 3033 w 3463"/>
                <a:gd name="T9" fmla="*/ 493 h 1523"/>
                <a:gd name="T10" fmla="*/ 3221 w 3463"/>
                <a:gd name="T11" fmla="*/ 708 h 1523"/>
                <a:gd name="T12" fmla="*/ 3348 w 3463"/>
                <a:gd name="T13" fmla="*/ 920 h 1523"/>
                <a:gd name="T14" fmla="*/ 3439 w 3463"/>
                <a:gd name="T15" fmla="*/ 1150 h 1523"/>
                <a:gd name="T16" fmla="*/ 3462 w 3463"/>
                <a:gd name="T17" fmla="*/ 1240 h 1523"/>
                <a:gd name="T18" fmla="*/ 3454 w 3463"/>
                <a:gd name="T19" fmla="*/ 1279 h 1523"/>
                <a:gd name="T20" fmla="*/ 3414 w 3463"/>
                <a:gd name="T21" fmla="*/ 1311 h 1523"/>
                <a:gd name="T22" fmla="*/ 3365 w 3463"/>
                <a:gd name="T23" fmla="*/ 1303 h 1523"/>
                <a:gd name="T24" fmla="*/ 3249 w 3463"/>
                <a:gd name="T25" fmla="*/ 1208 h 1523"/>
                <a:gd name="T26" fmla="*/ 3117 w 3463"/>
                <a:gd name="T27" fmla="*/ 1131 h 1523"/>
                <a:gd name="T28" fmla="*/ 2990 w 3463"/>
                <a:gd name="T29" fmla="*/ 1103 h 1523"/>
                <a:gd name="T30" fmla="*/ 2833 w 3463"/>
                <a:gd name="T31" fmla="*/ 1113 h 1523"/>
                <a:gd name="T32" fmla="*/ 2676 w 3463"/>
                <a:gd name="T33" fmla="*/ 1178 h 1523"/>
                <a:gd name="T34" fmla="*/ 2539 w 3463"/>
                <a:gd name="T35" fmla="*/ 1287 h 1523"/>
                <a:gd name="T36" fmla="*/ 2452 w 3463"/>
                <a:gd name="T37" fmla="*/ 1395 h 1523"/>
                <a:gd name="T38" fmla="*/ 2415 w 3463"/>
                <a:gd name="T39" fmla="*/ 1455 h 1523"/>
                <a:gd name="T40" fmla="*/ 2395 w 3463"/>
                <a:gd name="T41" fmla="*/ 1488 h 1523"/>
                <a:gd name="T42" fmla="*/ 2354 w 3463"/>
                <a:gd name="T43" fmla="*/ 1520 h 1523"/>
                <a:gd name="T44" fmla="*/ 2303 w 3463"/>
                <a:gd name="T45" fmla="*/ 1514 h 1523"/>
                <a:gd name="T46" fmla="*/ 2271 w 3463"/>
                <a:gd name="T47" fmla="*/ 1479 h 1523"/>
                <a:gd name="T48" fmla="*/ 2246 w 3463"/>
                <a:gd name="T49" fmla="*/ 1437 h 1523"/>
                <a:gd name="T50" fmla="*/ 2210 w 3463"/>
                <a:gd name="T51" fmla="*/ 1379 h 1523"/>
                <a:gd name="T52" fmla="*/ 2090 w 3463"/>
                <a:gd name="T53" fmla="*/ 1246 h 1523"/>
                <a:gd name="T54" fmla="*/ 1947 w 3463"/>
                <a:gd name="T55" fmla="*/ 1150 h 1523"/>
                <a:gd name="T56" fmla="*/ 1787 w 3463"/>
                <a:gd name="T57" fmla="*/ 1104 h 1523"/>
                <a:gd name="T58" fmla="*/ 1621 w 3463"/>
                <a:gd name="T59" fmla="*/ 1113 h 1523"/>
                <a:gd name="T60" fmla="*/ 1466 w 3463"/>
                <a:gd name="T61" fmla="*/ 1178 h 1523"/>
                <a:gd name="T62" fmla="*/ 1330 w 3463"/>
                <a:gd name="T63" fmla="*/ 1287 h 1523"/>
                <a:gd name="T64" fmla="*/ 1242 w 3463"/>
                <a:gd name="T65" fmla="*/ 1395 h 1523"/>
                <a:gd name="T66" fmla="*/ 1206 w 3463"/>
                <a:gd name="T67" fmla="*/ 1455 h 1523"/>
                <a:gd name="T68" fmla="*/ 1186 w 3463"/>
                <a:gd name="T69" fmla="*/ 1488 h 1523"/>
                <a:gd name="T70" fmla="*/ 1143 w 3463"/>
                <a:gd name="T71" fmla="*/ 1520 h 1523"/>
                <a:gd name="T72" fmla="*/ 1094 w 3463"/>
                <a:gd name="T73" fmla="*/ 1514 h 1523"/>
                <a:gd name="T74" fmla="*/ 1063 w 3463"/>
                <a:gd name="T75" fmla="*/ 1479 h 1523"/>
                <a:gd name="T76" fmla="*/ 1038 w 3463"/>
                <a:gd name="T77" fmla="*/ 1437 h 1523"/>
                <a:gd name="T78" fmla="*/ 1001 w 3463"/>
                <a:gd name="T79" fmla="*/ 1379 h 1523"/>
                <a:gd name="T80" fmla="*/ 881 w 3463"/>
                <a:gd name="T81" fmla="*/ 1246 h 1523"/>
                <a:gd name="T82" fmla="*/ 736 w 3463"/>
                <a:gd name="T83" fmla="*/ 1150 h 1523"/>
                <a:gd name="T84" fmla="*/ 576 w 3463"/>
                <a:gd name="T85" fmla="*/ 1104 h 1523"/>
                <a:gd name="T86" fmla="*/ 428 w 3463"/>
                <a:gd name="T87" fmla="*/ 1108 h 1523"/>
                <a:gd name="T88" fmla="*/ 308 w 3463"/>
                <a:gd name="T89" fmla="*/ 1148 h 1523"/>
                <a:gd name="T90" fmla="*/ 165 w 3463"/>
                <a:gd name="T91" fmla="*/ 1247 h 1523"/>
                <a:gd name="T92" fmla="*/ 82 w 3463"/>
                <a:gd name="T93" fmla="*/ 1311 h 1523"/>
                <a:gd name="T94" fmla="*/ 34 w 3463"/>
                <a:gd name="T95" fmla="*/ 1304 h 1523"/>
                <a:gd name="T96" fmla="*/ 2 w 3463"/>
                <a:gd name="T97" fmla="*/ 1263 h 1523"/>
                <a:gd name="T98" fmla="*/ 0 w 3463"/>
                <a:gd name="T99" fmla="*/ 1240 h 1523"/>
                <a:gd name="T100" fmla="*/ 28 w 3463"/>
                <a:gd name="T101" fmla="*/ 1138 h 1523"/>
                <a:gd name="T102" fmla="*/ 138 w 3463"/>
                <a:gd name="T103" fmla="*/ 875 h 1523"/>
                <a:gd name="T104" fmla="*/ 297 w 3463"/>
                <a:gd name="T105" fmla="*/ 639 h 1523"/>
                <a:gd name="T106" fmla="*/ 499 w 3463"/>
                <a:gd name="T107" fmla="*/ 433 h 1523"/>
                <a:gd name="T108" fmla="*/ 728 w 3463"/>
                <a:gd name="T109" fmla="*/ 268 h 1523"/>
                <a:gd name="T110" fmla="*/ 981 w 3463"/>
                <a:gd name="T111" fmla="*/ 141 h 1523"/>
                <a:gd name="T112" fmla="*/ 1293 w 3463"/>
                <a:gd name="T113" fmla="*/ 46 h 1523"/>
                <a:gd name="T114" fmla="*/ 1619 w 3463"/>
                <a:gd name="T115" fmla="*/ 3 h 1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63" h="1523">
                  <a:moveTo>
                    <a:pt x="1732" y="0"/>
                  </a:moveTo>
                  <a:lnTo>
                    <a:pt x="1848" y="3"/>
                  </a:lnTo>
                  <a:lnTo>
                    <a:pt x="1963" y="14"/>
                  </a:lnTo>
                  <a:lnTo>
                    <a:pt x="2076" y="29"/>
                  </a:lnTo>
                  <a:lnTo>
                    <a:pt x="2190" y="53"/>
                  </a:lnTo>
                  <a:lnTo>
                    <a:pt x="2302" y="83"/>
                  </a:lnTo>
                  <a:lnTo>
                    <a:pt x="2395" y="113"/>
                  </a:lnTo>
                  <a:lnTo>
                    <a:pt x="2483" y="146"/>
                  </a:lnTo>
                  <a:lnTo>
                    <a:pt x="2571" y="183"/>
                  </a:lnTo>
                  <a:lnTo>
                    <a:pt x="2655" y="225"/>
                  </a:lnTo>
                  <a:lnTo>
                    <a:pt x="2737" y="270"/>
                  </a:lnTo>
                  <a:lnTo>
                    <a:pt x="2816" y="319"/>
                  </a:lnTo>
                  <a:lnTo>
                    <a:pt x="2892" y="372"/>
                  </a:lnTo>
                  <a:lnTo>
                    <a:pt x="2964" y="430"/>
                  </a:lnTo>
                  <a:lnTo>
                    <a:pt x="3033" y="493"/>
                  </a:lnTo>
                  <a:lnTo>
                    <a:pt x="3099" y="560"/>
                  </a:lnTo>
                  <a:lnTo>
                    <a:pt x="3162" y="631"/>
                  </a:lnTo>
                  <a:lnTo>
                    <a:pt x="3221" y="708"/>
                  </a:lnTo>
                  <a:lnTo>
                    <a:pt x="3267" y="777"/>
                  </a:lnTo>
                  <a:lnTo>
                    <a:pt x="3310" y="848"/>
                  </a:lnTo>
                  <a:lnTo>
                    <a:pt x="3348" y="920"/>
                  </a:lnTo>
                  <a:lnTo>
                    <a:pt x="3383" y="995"/>
                  </a:lnTo>
                  <a:lnTo>
                    <a:pt x="3413" y="1072"/>
                  </a:lnTo>
                  <a:lnTo>
                    <a:pt x="3439" y="1150"/>
                  </a:lnTo>
                  <a:lnTo>
                    <a:pt x="3461" y="1232"/>
                  </a:lnTo>
                  <a:lnTo>
                    <a:pt x="3462" y="1235"/>
                  </a:lnTo>
                  <a:lnTo>
                    <a:pt x="3462" y="1240"/>
                  </a:lnTo>
                  <a:lnTo>
                    <a:pt x="3463" y="1246"/>
                  </a:lnTo>
                  <a:lnTo>
                    <a:pt x="3461" y="1263"/>
                  </a:lnTo>
                  <a:lnTo>
                    <a:pt x="3454" y="1279"/>
                  </a:lnTo>
                  <a:lnTo>
                    <a:pt x="3443" y="1293"/>
                  </a:lnTo>
                  <a:lnTo>
                    <a:pt x="3429" y="1304"/>
                  </a:lnTo>
                  <a:lnTo>
                    <a:pt x="3414" y="1311"/>
                  </a:lnTo>
                  <a:lnTo>
                    <a:pt x="3397" y="1313"/>
                  </a:lnTo>
                  <a:lnTo>
                    <a:pt x="3381" y="1311"/>
                  </a:lnTo>
                  <a:lnTo>
                    <a:pt x="3365" y="1303"/>
                  </a:lnTo>
                  <a:lnTo>
                    <a:pt x="3348" y="1292"/>
                  </a:lnTo>
                  <a:lnTo>
                    <a:pt x="3298" y="1247"/>
                  </a:lnTo>
                  <a:lnTo>
                    <a:pt x="3249" y="1208"/>
                  </a:lnTo>
                  <a:lnTo>
                    <a:pt x="3202" y="1176"/>
                  </a:lnTo>
                  <a:lnTo>
                    <a:pt x="3155" y="1148"/>
                  </a:lnTo>
                  <a:lnTo>
                    <a:pt x="3117" y="1131"/>
                  </a:lnTo>
                  <a:lnTo>
                    <a:pt x="3077" y="1118"/>
                  </a:lnTo>
                  <a:lnTo>
                    <a:pt x="3035" y="1108"/>
                  </a:lnTo>
                  <a:lnTo>
                    <a:pt x="2990" y="1103"/>
                  </a:lnTo>
                  <a:lnTo>
                    <a:pt x="2942" y="1101"/>
                  </a:lnTo>
                  <a:lnTo>
                    <a:pt x="2886" y="1104"/>
                  </a:lnTo>
                  <a:lnTo>
                    <a:pt x="2833" y="1113"/>
                  </a:lnTo>
                  <a:lnTo>
                    <a:pt x="2779" y="1128"/>
                  </a:lnTo>
                  <a:lnTo>
                    <a:pt x="2727" y="1150"/>
                  </a:lnTo>
                  <a:lnTo>
                    <a:pt x="2676" y="1178"/>
                  </a:lnTo>
                  <a:lnTo>
                    <a:pt x="2628" y="1210"/>
                  </a:lnTo>
                  <a:lnTo>
                    <a:pt x="2582" y="1246"/>
                  </a:lnTo>
                  <a:lnTo>
                    <a:pt x="2539" y="1287"/>
                  </a:lnTo>
                  <a:lnTo>
                    <a:pt x="2499" y="1332"/>
                  </a:lnTo>
                  <a:lnTo>
                    <a:pt x="2461" y="1379"/>
                  </a:lnTo>
                  <a:lnTo>
                    <a:pt x="2452" y="1395"/>
                  </a:lnTo>
                  <a:lnTo>
                    <a:pt x="2439" y="1415"/>
                  </a:lnTo>
                  <a:lnTo>
                    <a:pt x="2425" y="1437"/>
                  </a:lnTo>
                  <a:lnTo>
                    <a:pt x="2415" y="1455"/>
                  </a:lnTo>
                  <a:lnTo>
                    <a:pt x="2406" y="1469"/>
                  </a:lnTo>
                  <a:lnTo>
                    <a:pt x="2400" y="1479"/>
                  </a:lnTo>
                  <a:lnTo>
                    <a:pt x="2395" y="1488"/>
                  </a:lnTo>
                  <a:lnTo>
                    <a:pt x="2383" y="1504"/>
                  </a:lnTo>
                  <a:lnTo>
                    <a:pt x="2370" y="1514"/>
                  </a:lnTo>
                  <a:lnTo>
                    <a:pt x="2354" y="1520"/>
                  </a:lnTo>
                  <a:lnTo>
                    <a:pt x="2337" y="1523"/>
                  </a:lnTo>
                  <a:lnTo>
                    <a:pt x="2319" y="1520"/>
                  </a:lnTo>
                  <a:lnTo>
                    <a:pt x="2303" y="1514"/>
                  </a:lnTo>
                  <a:lnTo>
                    <a:pt x="2289" y="1504"/>
                  </a:lnTo>
                  <a:lnTo>
                    <a:pt x="2277" y="1488"/>
                  </a:lnTo>
                  <a:lnTo>
                    <a:pt x="2271" y="1479"/>
                  </a:lnTo>
                  <a:lnTo>
                    <a:pt x="2265" y="1469"/>
                  </a:lnTo>
                  <a:lnTo>
                    <a:pt x="2257" y="1455"/>
                  </a:lnTo>
                  <a:lnTo>
                    <a:pt x="2246" y="1437"/>
                  </a:lnTo>
                  <a:lnTo>
                    <a:pt x="2232" y="1415"/>
                  </a:lnTo>
                  <a:lnTo>
                    <a:pt x="2221" y="1395"/>
                  </a:lnTo>
                  <a:lnTo>
                    <a:pt x="2210" y="1379"/>
                  </a:lnTo>
                  <a:lnTo>
                    <a:pt x="2172" y="1332"/>
                  </a:lnTo>
                  <a:lnTo>
                    <a:pt x="2133" y="1287"/>
                  </a:lnTo>
                  <a:lnTo>
                    <a:pt x="2090" y="1246"/>
                  </a:lnTo>
                  <a:lnTo>
                    <a:pt x="2045" y="1210"/>
                  </a:lnTo>
                  <a:lnTo>
                    <a:pt x="1996" y="1178"/>
                  </a:lnTo>
                  <a:lnTo>
                    <a:pt x="1947" y="1150"/>
                  </a:lnTo>
                  <a:lnTo>
                    <a:pt x="1895" y="1128"/>
                  </a:lnTo>
                  <a:lnTo>
                    <a:pt x="1841" y="1113"/>
                  </a:lnTo>
                  <a:lnTo>
                    <a:pt x="1787" y="1104"/>
                  </a:lnTo>
                  <a:lnTo>
                    <a:pt x="1732" y="1101"/>
                  </a:lnTo>
                  <a:lnTo>
                    <a:pt x="1676" y="1104"/>
                  </a:lnTo>
                  <a:lnTo>
                    <a:pt x="1621" y="1113"/>
                  </a:lnTo>
                  <a:lnTo>
                    <a:pt x="1568" y="1128"/>
                  </a:lnTo>
                  <a:lnTo>
                    <a:pt x="1516" y="1150"/>
                  </a:lnTo>
                  <a:lnTo>
                    <a:pt x="1466" y="1178"/>
                  </a:lnTo>
                  <a:lnTo>
                    <a:pt x="1418" y="1210"/>
                  </a:lnTo>
                  <a:lnTo>
                    <a:pt x="1372" y="1246"/>
                  </a:lnTo>
                  <a:lnTo>
                    <a:pt x="1330" y="1287"/>
                  </a:lnTo>
                  <a:lnTo>
                    <a:pt x="1290" y="1332"/>
                  </a:lnTo>
                  <a:lnTo>
                    <a:pt x="1253" y="1379"/>
                  </a:lnTo>
                  <a:lnTo>
                    <a:pt x="1242" y="1395"/>
                  </a:lnTo>
                  <a:lnTo>
                    <a:pt x="1230" y="1415"/>
                  </a:lnTo>
                  <a:lnTo>
                    <a:pt x="1216" y="1437"/>
                  </a:lnTo>
                  <a:lnTo>
                    <a:pt x="1206" y="1455"/>
                  </a:lnTo>
                  <a:lnTo>
                    <a:pt x="1198" y="1469"/>
                  </a:lnTo>
                  <a:lnTo>
                    <a:pt x="1192" y="1479"/>
                  </a:lnTo>
                  <a:lnTo>
                    <a:pt x="1186" y="1488"/>
                  </a:lnTo>
                  <a:lnTo>
                    <a:pt x="1174" y="1504"/>
                  </a:lnTo>
                  <a:lnTo>
                    <a:pt x="1160" y="1514"/>
                  </a:lnTo>
                  <a:lnTo>
                    <a:pt x="1143" y="1520"/>
                  </a:lnTo>
                  <a:lnTo>
                    <a:pt x="1126" y="1523"/>
                  </a:lnTo>
                  <a:lnTo>
                    <a:pt x="1109" y="1520"/>
                  </a:lnTo>
                  <a:lnTo>
                    <a:pt x="1094" y="1514"/>
                  </a:lnTo>
                  <a:lnTo>
                    <a:pt x="1080" y="1504"/>
                  </a:lnTo>
                  <a:lnTo>
                    <a:pt x="1067" y="1488"/>
                  </a:lnTo>
                  <a:lnTo>
                    <a:pt x="1063" y="1479"/>
                  </a:lnTo>
                  <a:lnTo>
                    <a:pt x="1056" y="1469"/>
                  </a:lnTo>
                  <a:lnTo>
                    <a:pt x="1047" y="1455"/>
                  </a:lnTo>
                  <a:lnTo>
                    <a:pt x="1038" y="1437"/>
                  </a:lnTo>
                  <a:lnTo>
                    <a:pt x="1024" y="1415"/>
                  </a:lnTo>
                  <a:lnTo>
                    <a:pt x="1011" y="1395"/>
                  </a:lnTo>
                  <a:lnTo>
                    <a:pt x="1001" y="1379"/>
                  </a:lnTo>
                  <a:lnTo>
                    <a:pt x="964" y="1332"/>
                  </a:lnTo>
                  <a:lnTo>
                    <a:pt x="924" y="1287"/>
                  </a:lnTo>
                  <a:lnTo>
                    <a:pt x="881" y="1246"/>
                  </a:lnTo>
                  <a:lnTo>
                    <a:pt x="835" y="1210"/>
                  </a:lnTo>
                  <a:lnTo>
                    <a:pt x="787" y="1178"/>
                  </a:lnTo>
                  <a:lnTo>
                    <a:pt x="736" y="1150"/>
                  </a:lnTo>
                  <a:lnTo>
                    <a:pt x="684" y="1128"/>
                  </a:lnTo>
                  <a:lnTo>
                    <a:pt x="631" y="1113"/>
                  </a:lnTo>
                  <a:lnTo>
                    <a:pt x="576" y="1104"/>
                  </a:lnTo>
                  <a:lnTo>
                    <a:pt x="520" y="1101"/>
                  </a:lnTo>
                  <a:lnTo>
                    <a:pt x="473" y="1103"/>
                  </a:lnTo>
                  <a:lnTo>
                    <a:pt x="428" y="1108"/>
                  </a:lnTo>
                  <a:lnTo>
                    <a:pt x="386" y="1118"/>
                  </a:lnTo>
                  <a:lnTo>
                    <a:pt x="346" y="1131"/>
                  </a:lnTo>
                  <a:lnTo>
                    <a:pt x="308" y="1148"/>
                  </a:lnTo>
                  <a:lnTo>
                    <a:pt x="262" y="1176"/>
                  </a:lnTo>
                  <a:lnTo>
                    <a:pt x="214" y="1208"/>
                  </a:lnTo>
                  <a:lnTo>
                    <a:pt x="165" y="1247"/>
                  </a:lnTo>
                  <a:lnTo>
                    <a:pt x="115" y="1292"/>
                  </a:lnTo>
                  <a:lnTo>
                    <a:pt x="98" y="1303"/>
                  </a:lnTo>
                  <a:lnTo>
                    <a:pt x="82" y="1311"/>
                  </a:lnTo>
                  <a:lnTo>
                    <a:pt x="66" y="1313"/>
                  </a:lnTo>
                  <a:lnTo>
                    <a:pt x="50" y="1311"/>
                  </a:lnTo>
                  <a:lnTo>
                    <a:pt x="34" y="1304"/>
                  </a:lnTo>
                  <a:lnTo>
                    <a:pt x="20" y="1293"/>
                  </a:lnTo>
                  <a:lnTo>
                    <a:pt x="8" y="1279"/>
                  </a:lnTo>
                  <a:lnTo>
                    <a:pt x="2" y="1263"/>
                  </a:lnTo>
                  <a:lnTo>
                    <a:pt x="0" y="1246"/>
                  </a:lnTo>
                  <a:lnTo>
                    <a:pt x="0" y="1246"/>
                  </a:lnTo>
                  <a:lnTo>
                    <a:pt x="0" y="1240"/>
                  </a:lnTo>
                  <a:lnTo>
                    <a:pt x="1" y="1235"/>
                  </a:lnTo>
                  <a:lnTo>
                    <a:pt x="2" y="1232"/>
                  </a:lnTo>
                  <a:lnTo>
                    <a:pt x="28" y="1138"/>
                  </a:lnTo>
                  <a:lnTo>
                    <a:pt x="60" y="1047"/>
                  </a:lnTo>
                  <a:lnTo>
                    <a:pt x="96" y="959"/>
                  </a:lnTo>
                  <a:lnTo>
                    <a:pt x="138" y="875"/>
                  </a:lnTo>
                  <a:lnTo>
                    <a:pt x="187" y="794"/>
                  </a:lnTo>
                  <a:lnTo>
                    <a:pt x="239" y="715"/>
                  </a:lnTo>
                  <a:lnTo>
                    <a:pt x="297" y="639"/>
                  </a:lnTo>
                  <a:lnTo>
                    <a:pt x="361" y="567"/>
                  </a:lnTo>
                  <a:lnTo>
                    <a:pt x="429" y="498"/>
                  </a:lnTo>
                  <a:lnTo>
                    <a:pt x="499" y="433"/>
                  </a:lnTo>
                  <a:lnTo>
                    <a:pt x="573" y="374"/>
                  </a:lnTo>
                  <a:lnTo>
                    <a:pt x="649" y="318"/>
                  </a:lnTo>
                  <a:lnTo>
                    <a:pt x="728" y="268"/>
                  </a:lnTo>
                  <a:lnTo>
                    <a:pt x="809" y="221"/>
                  </a:lnTo>
                  <a:lnTo>
                    <a:pt x="894" y="179"/>
                  </a:lnTo>
                  <a:lnTo>
                    <a:pt x="981" y="141"/>
                  </a:lnTo>
                  <a:lnTo>
                    <a:pt x="1083" y="104"/>
                  </a:lnTo>
                  <a:lnTo>
                    <a:pt x="1187" y="72"/>
                  </a:lnTo>
                  <a:lnTo>
                    <a:pt x="1293" y="46"/>
                  </a:lnTo>
                  <a:lnTo>
                    <a:pt x="1399" y="26"/>
                  </a:lnTo>
                  <a:lnTo>
                    <a:pt x="1509" y="11"/>
                  </a:lnTo>
                  <a:lnTo>
                    <a:pt x="1619" y="3"/>
                  </a:lnTo>
                  <a:lnTo>
                    <a:pt x="17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3" name="Group 2"/>
          <p:cNvGrpSpPr/>
          <p:nvPr/>
        </p:nvGrpSpPr>
        <p:grpSpPr>
          <a:xfrm>
            <a:off x="11782546" y="4505951"/>
            <a:ext cx="1595966" cy="428391"/>
            <a:chOff x="11782546" y="4505951"/>
            <a:chExt cx="1595966" cy="428391"/>
          </a:xfrm>
        </p:grpSpPr>
        <p:sp>
          <p:nvSpPr>
            <p:cNvPr id="69" name="Freeform 21"/>
            <p:cNvSpPr>
              <a:spLocks/>
            </p:cNvSpPr>
            <p:nvPr/>
          </p:nvSpPr>
          <p:spPr bwMode="auto">
            <a:xfrm>
              <a:off x="12504446" y="4566387"/>
              <a:ext cx="335685" cy="334849"/>
            </a:xfrm>
            <a:custGeom>
              <a:avLst/>
              <a:gdLst>
                <a:gd name="T0" fmla="*/ 1373 w 4015"/>
                <a:gd name="T1" fmla="*/ 2 h 4006"/>
                <a:gd name="T2" fmla="*/ 1455 w 4015"/>
                <a:gd name="T3" fmla="*/ 46 h 4006"/>
                <a:gd name="T4" fmla="*/ 1503 w 4015"/>
                <a:gd name="T5" fmla="*/ 137 h 4006"/>
                <a:gd name="T6" fmla="*/ 1496 w 4015"/>
                <a:gd name="T7" fmla="*/ 229 h 4006"/>
                <a:gd name="T8" fmla="*/ 1080 w 4015"/>
                <a:gd name="T9" fmla="*/ 659 h 4006"/>
                <a:gd name="T10" fmla="*/ 2560 w 4015"/>
                <a:gd name="T11" fmla="*/ 283 h 4006"/>
                <a:gd name="T12" fmla="*/ 2510 w 4015"/>
                <a:gd name="T13" fmla="*/ 199 h 4006"/>
                <a:gd name="T14" fmla="*/ 2522 w 4015"/>
                <a:gd name="T15" fmla="*/ 104 h 4006"/>
                <a:gd name="T16" fmla="*/ 2583 w 4015"/>
                <a:gd name="T17" fmla="*/ 26 h 4006"/>
                <a:gd name="T18" fmla="*/ 2676 w 4015"/>
                <a:gd name="T19" fmla="*/ 0 h 4006"/>
                <a:gd name="T20" fmla="*/ 3911 w 4015"/>
                <a:gd name="T21" fmla="*/ 12 h 4006"/>
                <a:gd name="T22" fmla="*/ 3988 w 4015"/>
                <a:gd name="T23" fmla="*/ 75 h 4006"/>
                <a:gd name="T24" fmla="*/ 4015 w 4015"/>
                <a:gd name="T25" fmla="*/ 167 h 4006"/>
                <a:gd name="T26" fmla="*/ 4004 w 4015"/>
                <a:gd name="T27" fmla="*/ 1400 h 4006"/>
                <a:gd name="T28" fmla="*/ 3944 w 4015"/>
                <a:gd name="T29" fmla="*/ 1472 h 4006"/>
                <a:gd name="T30" fmla="*/ 3848 w 4015"/>
                <a:gd name="T31" fmla="*/ 1501 h 4006"/>
                <a:gd name="T32" fmla="*/ 3756 w 4015"/>
                <a:gd name="T33" fmla="*/ 1474 h 4006"/>
                <a:gd name="T34" fmla="*/ 2426 w 4015"/>
                <a:gd name="T35" fmla="*/ 2002 h 4006"/>
                <a:gd name="T36" fmla="*/ 3756 w 4015"/>
                <a:gd name="T37" fmla="*/ 2529 h 4006"/>
                <a:gd name="T38" fmla="*/ 3845 w 4015"/>
                <a:gd name="T39" fmla="*/ 2501 h 4006"/>
                <a:gd name="T40" fmla="*/ 3944 w 4015"/>
                <a:gd name="T41" fmla="*/ 2533 h 4006"/>
                <a:gd name="T42" fmla="*/ 4004 w 4015"/>
                <a:gd name="T43" fmla="*/ 2604 h 4006"/>
                <a:gd name="T44" fmla="*/ 4015 w 4015"/>
                <a:gd name="T45" fmla="*/ 3839 h 4006"/>
                <a:gd name="T46" fmla="*/ 3988 w 4015"/>
                <a:gd name="T47" fmla="*/ 3930 h 4006"/>
                <a:gd name="T48" fmla="*/ 3911 w 4015"/>
                <a:gd name="T49" fmla="*/ 3993 h 4006"/>
                <a:gd name="T50" fmla="*/ 2676 w 4015"/>
                <a:gd name="T51" fmla="*/ 4006 h 4006"/>
                <a:gd name="T52" fmla="*/ 2583 w 4015"/>
                <a:gd name="T53" fmla="*/ 3980 h 4006"/>
                <a:gd name="T54" fmla="*/ 2522 w 4015"/>
                <a:gd name="T55" fmla="*/ 3901 h 4006"/>
                <a:gd name="T56" fmla="*/ 2510 w 4015"/>
                <a:gd name="T57" fmla="*/ 3805 h 4006"/>
                <a:gd name="T58" fmla="*/ 2560 w 4015"/>
                <a:gd name="T59" fmla="*/ 3721 h 4006"/>
                <a:gd name="T60" fmla="*/ 1080 w 4015"/>
                <a:gd name="T61" fmla="*/ 3345 h 4006"/>
                <a:gd name="T62" fmla="*/ 1496 w 4015"/>
                <a:gd name="T63" fmla="*/ 3776 h 4006"/>
                <a:gd name="T64" fmla="*/ 1503 w 4015"/>
                <a:gd name="T65" fmla="*/ 3867 h 4006"/>
                <a:gd name="T66" fmla="*/ 1456 w 4015"/>
                <a:gd name="T67" fmla="*/ 3959 h 4006"/>
                <a:gd name="T68" fmla="*/ 1373 w 4015"/>
                <a:gd name="T69" fmla="*/ 4002 h 4006"/>
                <a:gd name="T70" fmla="*/ 135 w 4015"/>
                <a:gd name="T71" fmla="*/ 4002 h 4006"/>
                <a:gd name="T72" fmla="*/ 49 w 4015"/>
                <a:gd name="T73" fmla="*/ 3956 h 4006"/>
                <a:gd name="T74" fmla="*/ 3 w 4015"/>
                <a:gd name="T75" fmla="*/ 3871 h 4006"/>
                <a:gd name="T76" fmla="*/ 3 w 4015"/>
                <a:gd name="T77" fmla="*/ 2635 h 4006"/>
                <a:gd name="T78" fmla="*/ 47 w 4015"/>
                <a:gd name="T79" fmla="*/ 2552 h 4006"/>
                <a:gd name="T80" fmla="*/ 137 w 4015"/>
                <a:gd name="T81" fmla="*/ 2504 h 4006"/>
                <a:gd name="T82" fmla="*/ 230 w 4015"/>
                <a:gd name="T83" fmla="*/ 2513 h 4006"/>
                <a:gd name="T84" fmla="*/ 662 w 4015"/>
                <a:gd name="T85" fmla="*/ 2928 h 4006"/>
                <a:gd name="T86" fmla="*/ 285 w 4015"/>
                <a:gd name="T87" fmla="*/ 1452 h 4006"/>
                <a:gd name="T88" fmla="*/ 201 w 4015"/>
                <a:gd name="T89" fmla="*/ 1499 h 4006"/>
                <a:gd name="T90" fmla="*/ 104 w 4015"/>
                <a:gd name="T91" fmla="*/ 1489 h 4006"/>
                <a:gd name="T92" fmla="*/ 26 w 4015"/>
                <a:gd name="T93" fmla="*/ 1428 h 4006"/>
                <a:gd name="T94" fmla="*/ 0 w 4015"/>
                <a:gd name="T95" fmla="*/ 1334 h 4006"/>
                <a:gd name="T96" fmla="*/ 12 w 4015"/>
                <a:gd name="T97" fmla="*/ 103 h 4006"/>
                <a:gd name="T98" fmla="*/ 75 w 4015"/>
                <a:gd name="T99" fmla="*/ 27 h 4006"/>
                <a:gd name="T100" fmla="*/ 167 w 4015"/>
                <a:gd name="T101" fmla="*/ 0 h 4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015" h="4006">
                  <a:moveTo>
                    <a:pt x="167" y="0"/>
                  </a:moveTo>
                  <a:lnTo>
                    <a:pt x="1339" y="0"/>
                  </a:lnTo>
                  <a:lnTo>
                    <a:pt x="1373" y="2"/>
                  </a:lnTo>
                  <a:lnTo>
                    <a:pt x="1404" y="11"/>
                  </a:lnTo>
                  <a:lnTo>
                    <a:pt x="1432" y="26"/>
                  </a:lnTo>
                  <a:lnTo>
                    <a:pt x="1455" y="46"/>
                  </a:lnTo>
                  <a:lnTo>
                    <a:pt x="1476" y="72"/>
                  </a:lnTo>
                  <a:lnTo>
                    <a:pt x="1492" y="104"/>
                  </a:lnTo>
                  <a:lnTo>
                    <a:pt x="1503" y="137"/>
                  </a:lnTo>
                  <a:lnTo>
                    <a:pt x="1508" y="169"/>
                  </a:lnTo>
                  <a:lnTo>
                    <a:pt x="1506" y="199"/>
                  </a:lnTo>
                  <a:lnTo>
                    <a:pt x="1496" y="229"/>
                  </a:lnTo>
                  <a:lnTo>
                    <a:pt x="1480" y="257"/>
                  </a:lnTo>
                  <a:lnTo>
                    <a:pt x="1456" y="283"/>
                  </a:lnTo>
                  <a:lnTo>
                    <a:pt x="1080" y="659"/>
                  </a:lnTo>
                  <a:lnTo>
                    <a:pt x="2008" y="1585"/>
                  </a:lnTo>
                  <a:lnTo>
                    <a:pt x="2935" y="659"/>
                  </a:lnTo>
                  <a:lnTo>
                    <a:pt x="2560" y="283"/>
                  </a:lnTo>
                  <a:lnTo>
                    <a:pt x="2536" y="257"/>
                  </a:lnTo>
                  <a:lnTo>
                    <a:pt x="2519" y="229"/>
                  </a:lnTo>
                  <a:lnTo>
                    <a:pt x="2510" y="199"/>
                  </a:lnTo>
                  <a:lnTo>
                    <a:pt x="2506" y="169"/>
                  </a:lnTo>
                  <a:lnTo>
                    <a:pt x="2511" y="137"/>
                  </a:lnTo>
                  <a:lnTo>
                    <a:pt x="2522" y="104"/>
                  </a:lnTo>
                  <a:lnTo>
                    <a:pt x="2540" y="72"/>
                  </a:lnTo>
                  <a:lnTo>
                    <a:pt x="2560" y="46"/>
                  </a:lnTo>
                  <a:lnTo>
                    <a:pt x="2583" y="26"/>
                  </a:lnTo>
                  <a:lnTo>
                    <a:pt x="2611" y="11"/>
                  </a:lnTo>
                  <a:lnTo>
                    <a:pt x="2641" y="2"/>
                  </a:lnTo>
                  <a:lnTo>
                    <a:pt x="2676" y="0"/>
                  </a:lnTo>
                  <a:lnTo>
                    <a:pt x="3848" y="0"/>
                  </a:lnTo>
                  <a:lnTo>
                    <a:pt x="3881" y="2"/>
                  </a:lnTo>
                  <a:lnTo>
                    <a:pt x="3911" y="12"/>
                  </a:lnTo>
                  <a:lnTo>
                    <a:pt x="3939" y="27"/>
                  </a:lnTo>
                  <a:lnTo>
                    <a:pt x="3965" y="49"/>
                  </a:lnTo>
                  <a:lnTo>
                    <a:pt x="3988" y="75"/>
                  </a:lnTo>
                  <a:lnTo>
                    <a:pt x="4003" y="103"/>
                  </a:lnTo>
                  <a:lnTo>
                    <a:pt x="4013" y="133"/>
                  </a:lnTo>
                  <a:lnTo>
                    <a:pt x="4015" y="167"/>
                  </a:lnTo>
                  <a:lnTo>
                    <a:pt x="4015" y="1334"/>
                  </a:lnTo>
                  <a:lnTo>
                    <a:pt x="4013" y="1369"/>
                  </a:lnTo>
                  <a:lnTo>
                    <a:pt x="4004" y="1400"/>
                  </a:lnTo>
                  <a:lnTo>
                    <a:pt x="3990" y="1428"/>
                  </a:lnTo>
                  <a:lnTo>
                    <a:pt x="3970" y="1452"/>
                  </a:lnTo>
                  <a:lnTo>
                    <a:pt x="3944" y="1472"/>
                  </a:lnTo>
                  <a:lnTo>
                    <a:pt x="3913" y="1489"/>
                  </a:lnTo>
                  <a:lnTo>
                    <a:pt x="3880" y="1499"/>
                  </a:lnTo>
                  <a:lnTo>
                    <a:pt x="3848" y="1501"/>
                  </a:lnTo>
                  <a:lnTo>
                    <a:pt x="3815" y="1499"/>
                  </a:lnTo>
                  <a:lnTo>
                    <a:pt x="3784" y="1489"/>
                  </a:lnTo>
                  <a:lnTo>
                    <a:pt x="3756" y="1474"/>
                  </a:lnTo>
                  <a:lnTo>
                    <a:pt x="3730" y="1452"/>
                  </a:lnTo>
                  <a:lnTo>
                    <a:pt x="3354" y="1077"/>
                  </a:lnTo>
                  <a:lnTo>
                    <a:pt x="2426" y="2002"/>
                  </a:lnTo>
                  <a:lnTo>
                    <a:pt x="3354" y="2928"/>
                  </a:lnTo>
                  <a:lnTo>
                    <a:pt x="3730" y="2552"/>
                  </a:lnTo>
                  <a:lnTo>
                    <a:pt x="3756" y="2529"/>
                  </a:lnTo>
                  <a:lnTo>
                    <a:pt x="3784" y="2513"/>
                  </a:lnTo>
                  <a:lnTo>
                    <a:pt x="3814" y="2503"/>
                  </a:lnTo>
                  <a:lnTo>
                    <a:pt x="3845" y="2501"/>
                  </a:lnTo>
                  <a:lnTo>
                    <a:pt x="3879" y="2504"/>
                  </a:lnTo>
                  <a:lnTo>
                    <a:pt x="3913" y="2517"/>
                  </a:lnTo>
                  <a:lnTo>
                    <a:pt x="3944" y="2533"/>
                  </a:lnTo>
                  <a:lnTo>
                    <a:pt x="3970" y="2552"/>
                  </a:lnTo>
                  <a:lnTo>
                    <a:pt x="3990" y="2577"/>
                  </a:lnTo>
                  <a:lnTo>
                    <a:pt x="4004" y="2604"/>
                  </a:lnTo>
                  <a:lnTo>
                    <a:pt x="4013" y="2635"/>
                  </a:lnTo>
                  <a:lnTo>
                    <a:pt x="4015" y="2670"/>
                  </a:lnTo>
                  <a:lnTo>
                    <a:pt x="4015" y="3839"/>
                  </a:lnTo>
                  <a:lnTo>
                    <a:pt x="4013" y="3871"/>
                  </a:lnTo>
                  <a:lnTo>
                    <a:pt x="4003" y="3902"/>
                  </a:lnTo>
                  <a:lnTo>
                    <a:pt x="3988" y="3930"/>
                  </a:lnTo>
                  <a:lnTo>
                    <a:pt x="3965" y="3956"/>
                  </a:lnTo>
                  <a:lnTo>
                    <a:pt x="3939" y="3977"/>
                  </a:lnTo>
                  <a:lnTo>
                    <a:pt x="3911" y="3993"/>
                  </a:lnTo>
                  <a:lnTo>
                    <a:pt x="3881" y="4002"/>
                  </a:lnTo>
                  <a:lnTo>
                    <a:pt x="3848" y="4006"/>
                  </a:lnTo>
                  <a:lnTo>
                    <a:pt x="2676" y="4006"/>
                  </a:lnTo>
                  <a:lnTo>
                    <a:pt x="2641" y="4002"/>
                  </a:lnTo>
                  <a:lnTo>
                    <a:pt x="2611" y="3993"/>
                  </a:lnTo>
                  <a:lnTo>
                    <a:pt x="2583" y="3980"/>
                  </a:lnTo>
                  <a:lnTo>
                    <a:pt x="2560" y="3959"/>
                  </a:lnTo>
                  <a:lnTo>
                    <a:pt x="2540" y="3933"/>
                  </a:lnTo>
                  <a:lnTo>
                    <a:pt x="2522" y="3901"/>
                  </a:lnTo>
                  <a:lnTo>
                    <a:pt x="2511" y="3867"/>
                  </a:lnTo>
                  <a:lnTo>
                    <a:pt x="2506" y="3836"/>
                  </a:lnTo>
                  <a:lnTo>
                    <a:pt x="2510" y="3805"/>
                  </a:lnTo>
                  <a:lnTo>
                    <a:pt x="2519" y="3776"/>
                  </a:lnTo>
                  <a:lnTo>
                    <a:pt x="2536" y="3747"/>
                  </a:lnTo>
                  <a:lnTo>
                    <a:pt x="2560" y="3721"/>
                  </a:lnTo>
                  <a:lnTo>
                    <a:pt x="2935" y="3345"/>
                  </a:lnTo>
                  <a:lnTo>
                    <a:pt x="2008" y="2419"/>
                  </a:lnTo>
                  <a:lnTo>
                    <a:pt x="1080" y="3345"/>
                  </a:lnTo>
                  <a:lnTo>
                    <a:pt x="1456" y="3721"/>
                  </a:lnTo>
                  <a:lnTo>
                    <a:pt x="1480" y="3747"/>
                  </a:lnTo>
                  <a:lnTo>
                    <a:pt x="1496" y="3776"/>
                  </a:lnTo>
                  <a:lnTo>
                    <a:pt x="1506" y="3805"/>
                  </a:lnTo>
                  <a:lnTo>
                    <a:pt x="1508" y="3836"/>
                  </a:lnTo>
                  <a:lnTo>
                    <a:pt x="1503" y="3867"/>
                  </a:lnTo>
                  <a:lnTo>
                    <a:pt x="1492" y="3901"/>
                  </a:lnTo>
                  <a:lnTo>
                    <a:pt x="1476" y="3933"/>
                  </a:lnTo>
                  <a:lnTo>
                    <a:pt x="1456" y="3959"/>
                  </a:lnTo>
                  <a:lnTo>
                    <a:pt x="1432" y="3980"/>
                  </a:lnTo>
                  <a:lnTo>
                    <a:pt x="1404" y="3993"/>
                  </a:lnTo>
                  <a:lnTo>
                    <a:pt x="1373" y="4002"/>
                  </a:lnTo>
                  <a:lnTo>
                    <a:pt x="1339" y="4006"/>
                  </a:lnTo>
                  <a:lnTo>
                    <a:pt x="167" y="4006"/>
                  </a:lnTo>
                  <a:lnTo>
                    <a:pt x="135" y="4002"/>
                  </a:lnTo>
                  <a:lnTo>
                    <a:pt x="104" y="3993"/>
                  </a:lnTo>
                  <a:lnTo>
                    <a:pt x="75" y="3977"/>
                  </a:lnTo>
                  <a:lnTo>
                    <a:pt x="49" y="3956"/>
                  </a:lnTo>
                  <a:lnTo>
                    <a:pt x="28" y="3930"/>
                  </a:lnTo>
                  <a:lnTo>
                    <a:pt x="12" y="3902"/>
                  </a:lnTo>
                  <a:lnTo>
                    <a:pt x="3" y="3871"/>
                  </a:lnTo>
                  <a:lnTo>
                    <a:pt x="0" y="3839"/>
                  </a:lnTo>
                  <a:lnTo>
                    <a:pt x="0" y="2670"/>
                  </a:lnTo>
                  <a:lnTo>
                    <a:pt x="3" y="2635"/>
                  </a:lnTo>
                  <a:lnTo>
                    <a:pt x="12" y="2604"/>
                  </a:lnTo>
                  <a:lnTo>
                    <a:pt x="26" y="2577"/>
                  </a:lnTo>
                  <a:lnTo>
                    <a:pt x="47" y="2552"/>
                  </a:lnTo>
                  <a:lnTo>
                    <a:pt x="73" y="2533"/>
                  </a:lnTo>
                  <a:lnTo>
                    <a:pt x="104" y="2515"/>
                  </a:lnTo>
                  <a:lnTo>
                    <a:pt x="137" y="2504"/>
                  </a:lnTo>
                  <a:lnTo>
                    <a:pt x="170" y="2501"/>
                  </a:lnTo>
                  <a:lnTo>
                    <a:pt x="201" y="2503"/>
                  </a:lnTo>
                  <a:lnTo>
                    <a:pt x="230" y="2513"/>
                  </a:lnTo>
                  <a:lnTo>
                    <a:pt x="258" y="2529"/>
                  </a:lnTo>
                  <a:lnTo>
                    <a:pt x="285" y="2552"/>
                  </a:lnTo>
                  <a:lnTo>
                    <a:pt x="662" y="2928"/>
                  </a:lnTo>
                  <a:lnTo>
                    <a:pt x="1589" y="2002"/>
                  </a:lnTo>
                  <a:lnTo>
                    <a:pt x="662" y="1077"/>
                  </a:lnTo>
                  <a:lnTo>
                    <a:pt x="285" y="1452"/>
                  </a:lnTo>
                  <a:lnTo>
                    <a:pt x="259" y="1474"/>
                  </a:lnTo>
                  <a:lnTo>
                    <a:pt x="230" y="1489"/>
                  </a:lnTo>
                  <a:lnTo>
                    <a:pt x="201" y="1499"/>
                  </a:lnTo>
                  <a:lnTo>
                    <a:pt x="167" y="1501"/>
                  </a:lnTo>
                  <a:lnTo>
                    <a:pt x="136" y="1499"/>
                  </a:lnTo>
                  <a:lnTo>
                    <a:pt x="104" y="1489"/>
                  </a:lnTo>
                  <a:lnTo>
                    <a:pt x="73" y="1472"/>
                  </a:lnTo>
                  <a:lnTo>
                    <a:pt x="47" y="1452"/>
                  </a:lnTo>
                  <a:lnTo>
                    <a:pt x="26" y="1428"/>
                  </a:lnTo>
                  <a:lnTo>
                    <a:pt x="12" y="1400"/>
                  </a:lnTo>
                  <a:lnTo>
                    <a:pt x="3" y="1369"/>
                  </a:lnTo>
                  <a:lnTo>
                    <a:pt x="0" y="1334"/>
                  </a:lnTo>
                  <a:lnTo>
                    <a:pt x="0" y="167"/>
                  </a:lnTo>
                  <a:lnTo>
                    <a:pt x="3" y="133"/>
                  </a:lnTo>
                  <a:lnTo>
                    <a:pt x="12" y="103"/>
                  </a:lnTo>
                  <a:lnTo>
                    <a:pt x="28" y="75"/>
                  </a:lnTo>
                  <a:lnTo>
                    <a:pt x="49" y="49"/>
                  </a:lnTo>
                  <a:lnTo>
                    <a:pt x="75" y="27"/>
                  </a:lnTo>
                  <a:lnTo>
                    <a:pt x="104" y="12"/>
                  </a:lnTo>
                  <a:lnTo>
                    <a:pt x="135" y="2"/>
                  </a:lnTo>
                  <a:lnTo>
                    <a:pt x="167"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70" name="Freeform 154"/>
            <p:cNvSpPr>
              <a:spLocks noEditPoints="1"/>
            </p:cNvSpPr>
            <p:nvPr/>
          </p:nvSpPr>
          <p:spPr bwMode="auto">
            <a:xfrm>
              <a:off x="13021507" y="4578591"/>
              <a:ext cx="357005" cy="355751"/>
            </a:xfrm>
            <a:custGeom>
              <a:avLst/>
              <a:gdLst>
                <a:gd name="T0" fmla="*/ 2712 w 3414"/>
                <a:gd name="T1" fmla="*/ 470 h 3403"/>
                <a:gd name="T2" fmla="*/ 2653 w 3414"/>
                <a:gd name="T3" fmla="*/ 488 h 3403"/>
                <a:gd name="T4" fmla="*/ 2603 w 3414"/>
                <a:gd name="T5" fmla="*/ 526 h 3403"/>
                <a:gd name="T6" fmla="*/ 2565 w 3414"/>
                <a:gd name="T7" fmla="*/ 577 h 3403"/>
                <a:gd name="T8" fmla="*/ 2546 w 3414"/>
                <a:gd name="T9" fmla="*/ 636 h 3403"/>
                <a:gd name="T10" fmla="*/ 2546 w 3414"/>
                <a:gd name="T11" fmla="*/ 699 h 3403"/>
                <a:gd name="T12" fmla="*/ 2565 w 3414"/>
                <a:gd name="T13" fmla="*/ 759 h 3403"/>
                <a:gd name="T14" fmla="*/ 2603 w 3414"/>
                <a:gd name="T15" fmla="*/ 809 h 3403"/>
                <a:gd name="T16" fmla="*/ 2653 w 3414"/>
                <a:gd name="T17" fmla="*/ 847 h 3403"/>
                <a:gd name="T18" fmla="*/ 2712 w 3414"/>
                <a:gd name="T19" fmla="*/ 865 h 3403"/>
                <a:gd name="T20" fmla="*/ 2777 w 3414"/>
                <a:gd name="T21" fmla="*/ 865 h 3403"/>
                <a:gd name="T22" fmla="*/ 2836 w 3414"/>
                <a:gd name="T23" fmla="*/ 847 h 3403"/>
                <a:gd name="T24" fmla="*/ 2887 w 3414"/>
                <a:gd name="T25" fmla="*/ 809 h 3403"/>
                <a:gd name="T26" fmla="*/ 2924 w 3414"/>
                <a:gd name="T27" fmla="*/ 759 h 3403"/>
                <a:gd name="T28" fmla="*/ 2943 w 3414"/>
                <a:gd name="T29" fmla="*/ 699 h 3403"/>
                <a:gd name="T30" fmla="*/ 2943 w 3414"/>
                <a:gd name="T31" fmla="*/ 636 h 3403"/>
                <a:gd name="T32" fmla="*/ 2924 w 3414"/>
                <a:gd name="T33" fmla="*/ 577 h 3403"/>
                <a:gd name="T34" fmla="*/ 2887 w 3414"/>
                <a:gd name="T35" fmla="*/ 526 h 3403"/>
                <a:gd name="T36" fmla="*/ 2836 w 3414"/>
                <a:gd name="T37" fmla="*/ 488 h 3403"/>
                <a:gd name="T38" fmla="*/ 2777 w 3414"/>
                <a:gd name="T39" fmla="*/ 470 h 3403"/>
                <a:gd name="T40" fmla="*/ 3343 w 3414"/>
                <a:gd name="T41" fmla="*/ 0 h 3403"/>
                <a:gd name="T42" fmla="*/ 3361 w 3414"/>
                <a:gd name="T43" fmla="*/ 2 h 3403"/>
                <a:gd name="T44" fmla="*/ 3392 w 3414"/>
                <a:gd name="T45" fmla="*/ 20 h 3403"/>
                <a:gd name="T46" fmla="*/ 3411 w 3414"/>
                <a:gd name="T47" fmla="*/ 49 h 3403"/>
                <a:gd name="T48" fmla="*/ 3412 w 3414"/>
                <a:gd name="T49" fmla="*/ 180 h 3403"/>
                <a:gd name="T50" fmla="*/ 3396 w 3414"/>
                <a:gd name="T51" fmla="*/ 398 h 3403"/>
                <a:gd name="T52" fmla="*/ 3365 w 3414"/>
                <a:gd name="T53" fmla="*/ 600 h 3403"/>
                <a:gd name="T54" fmla="*/ 3319 w 3414"/>
                <a:gd name="T55" fmla="*/ 789 h 3403"/>
                <a:gd name="T56" fmla="*/ 3256 w 3414"/>
                <a:gd name="T57" fmla="*/ 964 h 3403"/>
                <a:gd name="T58" fmla="*/ 3163 w 3414"/>
                <a:gd name="T59" fmla="*/ 1154 h 3403"/>
                <a:gd name="T60" fmla="*/ 3045 w 3414"/>
                <a:gd name="T61" fmla="*/ 1341 h 3403"/>
                <a:gd name="T62" fmla="*/ 2899 w 3414"/>
                <a:gd name="T63" fmla="*/ 1530 h 3403"/>
                <a:gd name="T64" fmla="*/ 2725 w 3414"/>
                <a:gd name="T65" fmla="*/ 1716 h 3403"/>
                <a:gd name="T66" fmla="*/ 2580 w 3414"/>
                <a:gd name="T67" fmla="*/ 1856 h 3403"/>
                <a:gd name="T68" fmla="*/ 2410 w 3414"/>
                <a:gd name="T69" fmla="*/ 2005 h 3403"/>
                <a:gd name="T70" fmla="*/ 2276 w 3414"/>
                <a:gd name="T71" fmla="*/ 2875 h 3403"/>
                <a:gd name="T72" fmla="*/ 2259 w 3414"/>
                <a:gd name="T73" fmla="*/ 2913 h 3403"/>
                <a:gd name="T74" fmla="*/ 1439 w 3414"/>
                <a:gd name="T75" fmla="*/ 3395 h 3403"/>
                <a:gd name="T76" fmla="*/ 1407 w 3414"/>
                <a:gd name="T77" fmla="*/ 3403 h 3403"/>
                <a:gd name="T78" fmla="*/ 1374 w 3414"/>
                <a:gd name="T79" fmla="*/ 3395 h 3403"/>
                <a:gd name="T80" fmla="*/ 1224 w 3414"/>
                <a:gd name="T81" fmla="*/ 3252 h 3403"/>
                <a:gd name="T82" fmla="*/ 1206 w 3414"/>
                <a:gd name="T83" fmla="*/ 3220 h 3403"/>
                <a:gd name="T84" fmla="*/ 1207 w 3414"/>
                <a:gd name="T85" fmla="*/ 3185 h 3403"/>
                <a:gd name="T86" fmla="*/ 798 w 3414"/>
                <a:gd name="T87" fmla="*/ 2023 h 3403"/>
                <a:gd name="T88" fmla="*/ 213 w 3414"/>
                <a:gd name="T89" fmla="*/ 2202 h 3403"/>
                <a:gd name="T90" fmla="*/ 184 w 3414"/>
                <a:gd name="T91" fmla="*/ 2200 h 3403"/>
                <a:gd name="T92" fmla="*/ 154 w 3414"/>
                <a:gd name="T93" fmla="*/ 2183 h 3403"/>
                <a:gd name="T94" fmla="*/ 6 w 3414"/>
                <a:gd name="T95" fmla="*/ 2031 h 3403"/>
                <a:gd name="T96" fmla="*/ 1 w 3414"/>
                <a:gd name="T97" fmla="*/ 1990 h 3403"/>
                <a:gd name="T98" fmla="*/ 478 w 3414"/>
                <a:gd name="T99" fmla="*/ 1168 h 3403"/>
                <a:gd name="T100" fmla="*/ 511 w 3414"/>
                <a:gd name="T101" fmla="*/ 1140 h 3403"/>
                <a:gd name="T102" fmla="*/ 1325 w 3414"/>
                <a:gd name="T103" fmla="*/ 1093 h 3403"/>
                <a:gd name="T104" fmla="*/ 1480 w 3414"/>
                <a:gd name="T105" fmla="*/ 914 h 3403"/>
                <a:gd name="T106" fmla="*/ 1624 w 3414"/>
                <a:gd name="T107" fmla="*/ 757 h 3403"/>
                <a:gd name="T108" fmla="*/ 1780 w 3414"/>
                <a:gd name="T109" fmla="*/ 603 h 3403"/>
                <a:gd name="T110" fmla="*/ 1951 w 3414"/>
                <a:gd name="T111" fmla="*/ 453 h 3403"/>
                <a:gd name="T112" fmla="*/ 2118 w 3414"/>
                <a:gd name="T113" fmla="*/ 328 h 3403"/>
                <a:gd name="T114" fmla="*/ 2281 w 3414"/>
                <a:gd name="T115" fmla="*/ 226 h 3403"/>
                <a:gd name="T116" fmla="*/ 2441 w 3414"/>
                <a:gd name="T117" fmla="*/ 149 h 3403"/>
                <a:gd name="T118" fmla="*/ 2609 w 3414"/>
                <a:gd name="T119" fmla="*/ 90 h 3403"/>
                <a:gd name="T120" fmla="*/ 2795 w 3414"/>
                <a:gd name="T121" fmla="*/ 46 h 3403"/>
                <a:gd name="T122" fmla="*/ 2999 w 3414"/>
                <a:gd name="T123" fmla="*/ 17 h 3403"/>
                <a:gd name="T124" fmla="*/ 3223 w 3414"/>
                <a:gd name="T125" fmla="*/ 2 h 3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14" h="3403">
                  <a:moveTo>
                    <a:pt x="2744" y="467"/>
                  </a:moveTo>
                  <a:lnTo>
                    <a:pt x="2712" y="470"/>
                  </a:lnTo>
                  <a:lnTo>
                    <a:pt x="2681" y="476"/>
                  </a:lnTo>
                  <a:lnTo>
                    <a:pt x="2653" y="488"/>
                  </a:lnTo>
                  <a:lnTo>
                    <a:pt x="2627" y="505"/>
                  </a:lnTo>
                  <a:lnTo>
                    <a:pt x="2603" y="526"/>
                  </a:lnTo>
                  <a:lnTo>
                    <a:pt x="2582" y="550"/>
                  </a:lnTo>
                  <a:lnTo>
                    <a:pt x="2565" y="577"/>
                  </a:lnTo>
                  <a:lnTo>
                    <a:pt x="2553" y="605"/>
                  </a:lnTo>
                  <a:lnTo>
                    <a:pt x="2546" y="636"/>
                  </a:lnTo>
                  <a:lnTo>
                    <a:pt x="2544" y="668"/>
                  </a:lnTo>
                  <a:lnTo>
                    <a:pt x="2546" y="699"/>
                  </a:lnTo>
                  <a:lnTo>
                    <a:pt x="2553" y="730"/>
                  </a:lnTo>
                  <a:lnTo>
                    <a:pt x="2565" y="759"/>
                  </a:lnTo>
                  <a:lnTo>
                    <a:pt x="2582" y="785"/>
                  </a:lnTo>
                  <a:lnTo>
                    <a:pt x="2603" y="809"/>
                  </a:lnTo>
                  <a:lnTo>
                    <a:pt x="2627" y="830"/>
                  </a:lnTo>
                  <a:lnTo>
                    <a:pt x="2653" y="847"/>
                  </a:lnTo>
                  <a:lnTo>
                    <a:pt x="2681" y="859"/>
                  </a:lnTo>
                  <a:lnTo>
                    <a:pt x="2712" y="865"/>
                  </a:lnTo>
                  <a:lnTo>
                    <a:pt x="2744" y="868"/>
                  </a:lnTo>
                  <a:lnTo>
                    <a:pt x="2777" y="865"/>
                  </a:lnTo>
                  <a:lnTo>
                    <a:pt x="2807" y="859"/>
                  </a:lnTo>
                  <a:lnTo>
                    <a:pt x="2836" y="847"/>
                  </a:lnTo>
                  <a:lnTo>
                    <a:pt x="2862" y="830"/>
                  </a:lnTo>
                  <a:lnTo>
                    <a:pt x="2887" y="809"/>
                  </a:lnTo>
                  <a:lnTo>
                    <a:pt x="2908" y="785"/>
                  </a:lnTo>
                  <a:lnTo>
                    <a:pt x="2924" y="759"/>
                  </a:lnTo>
                  <a:lnTo>
                    <a:pt x="2935" y="730"/>
                  </a:lnTo>
                  <a:lnTo>
                    <a:pt x="2943" y="699"/>
                  </a:lnTo>
                  <a:lnTo>
                    <a:pt x="2945" y="668"/>
                  </a:lnTo>
                  <a:lnTo>
                    <a:pt x="2943" y="636"/>
                  </a:lnTo>
                  <a:lnTo>
                    <a:pt x="2935" y="605"/>
                  </a:lnTo>
                  <a:lnTo>
                    <a:pt x="2924" y="577"/>
                  </a:lnTo>
                  <a:lnTo>
                    <a:pt x="2908" y="550"/>
                  </a:lnTo>
                  <a:lnTo>
                    <a:pt x="2887" y="526"/>
                  </a:lnTo>
                  <a:lnTo>
                    <a:pt x="2862" y="505"/>
                  </a:lnTo>
                  <a:lnTo>
                    <a:pt x="2836" y="488"/>
                  </a:lnTo>
                  <a:lnTo>
                    <a:pt x="2807" y="476"/>
                  </a:lnTo>
                  <a:lnTo>
                    <a:pt x="2777" y="470"/>
                  </a:lnTo>
                  <a:lnTo>
                    <a:pt x="2744" y="467"/>
                  </a:lnTo>
                  <a:close/>
                  <a:moveTo>
                    <a:pt x="3343" y="0"/>
                  </a:moveTo>
                  <a:lnTo>
                    <a:pt x="3343" y="0"/>
                  </a:lnTo>
                  <a:lnTo>
                    <a:pt x="3361" y="2"/>
                  </a:lnTo>
                  <a:lnTo>
                    <a:pt x="3377" y="9"/>
                  </a:lnTo>
                  <a:lnTo>
                    <a:pt x="3392" y="20"/>
                  </a:lnTo>
                  <a:lnTo>
                    <a:pt x="3405" y="34"/>
                  </a:lnTo>
                  <a:lnTo>
                    <a:pt x="3411" y="49"/>
                  </a:lnTo>
                  <a:lnTo>
                    <a:pt x="3414" y="67"/>
                  </a:lnTo>
                  <a:lnTo>
                    <a:pt x="3412" y="180"/>
                  </a:lnTo>
                  <a:lnTo>
                    <a:pt x="3406" y="291"/>
                  </a:lnTo>
                  <a:lnTo>
                    <a:pt x="3396" y="398"/>
                  </a:lnTo>
                  <a:lnTo>
                    <a:pt x="3383" y="500"/>
                  </a:lnTo>
                  <a:lnTo>
                    <a:pt x="3365" y="600"/>
                  </a:lnTo>
                  <a:lnTo>
                    <a:pt x="3344" y="696"/>
                  </a:lnTo>
                  <a:lnTo>
                    <a:pt x="3319" y="789"/>
                  </a:lnTo>
                  <a:lnTo>
                    <a:pt x="3289" y="879"/>
                  </a:lnTo>
                  <a:lnTo>
                    <a:pt x="3256" y="964"/>
                  </a:lnTo>
                  <a:lnTo>
                    <a:pt x="3213" y="1060"/>
                  </a:lnTo>
                  <a:lnTo>
                    <a:pt x="3163" y="1154"/>
                  </a:lnTo>
                  <a:lnTo>
                    <a:pt x="3108" y="1248"/>
                  </a:lnTo>
                  <a:lnTo>
                    <a:pt x="3045" y="1341"/>
                  </a:lnTo>
                  <a:lnTo>
                    <a:pt x="2974" y="1436"/>
                  </a:lnTo>
                  <a:lnTo>
                    <a:pt x="2899" y="1530"/>
                  </a:lnTo>
                  <a:lnTo>
                    <a:pt x="2816" y="1623"/>
                  </a:lnTo>
                  <a:lnTo>
                    <a:pt x="2725" y="1716"/>
                  </a:lnTo>
                  <a:lnTo>
                    <a:pt x="2655" y="1784"/>
                  </a:lnTo>
                  <a:lnTo>
                    <a:pt x="2580" y="1856"/>
                  </a:lnTo>
                  <a:lnTo>
                    <a:pt x="2498" y="1929"/>
                  </a:lnTo>
                  <a:lnTo>
                    <a:pt x="2410" y="2005"/>
                  </a:lnTo>
                  <a:lnTo>
                    <a:pt x="2318" y="2084"/>
                  </a:lnTo>
                  <a:lnTo>
                    <a:pt x="2276" y="2875"/>
                  </a:lnTo>
                  <a:lnTo>
                    <a:pt x="2271" y="2896"/>
                  </a:lnTo>
                  <a:lnTo>
                    <a:pt x="2259" y="2913"/>
                  </a:lnTo>
                  <a:lnTo>
                    <a:pt x="2243" y="2928"/>
                  </a:lnTo>
                  <a:lnTo>
                    <a:pt x="1439" y="3395"/>
                  </a:lnTo>
                  <a:lnTo>
                    <a:pt x="1424" y="3401"/>
                  </a:lnTo>
                  <a:lnTo>
                    <a:pt x="1407" y="3403"/>
                  </a:lnTo>
                  <a:lnTo>
                    <a:pt x="1390" y="3401"/>
                  </a:lnTo>
                  <a:lnTo>
                    <a:pt x="1374" y="3395"/>
                  </a:lnTo>
                  <a:lnTo>
                    <a:pt x="1359" y="3386"/>
                  </a:lnTo>
                  <a:lnTo>
                    <a:pt x="1224" y="3252"/>
                  </a:lnTo>
                  <a:lnTo>
                    <a:pt x="1214" y="3237"/>
                  </a:lnTo>
                  <a:lnTo>
                    <a:pt x="1206" y="3220"/>
                  </a:lnTo>
                  <a:lnTo>
                    <a:pt x="1205" y="3203"/>
                  </a:lnTo>
                  <a:lnTo>
                    <a:pt x="1207" y="3185"/>
                  </a:lnTo>
                  <a:lnTo>
                    <a:pt x="1386" y="2610"/>
                  </a:lnTo>
                  <a:lnTo>
                    <a:pt x="798" y="2023"/>
                  </a:lnTo>
                  <a:lnTo>
                    <a:pt x="220" y="2200"/>
                  </a:lnTo>
                  <a:lnTo>
                    <a:pt x="213" y="2202"/>
                  </a:lnTo>
                  <a:lnTo>
                    <a:pt x="202" y="2202"/>
                  </a:lnTo>
                  <a:lnTo>
                    <a:pt x="184" y="2200"/>
                  </a:lnTo>
                  <a:lnTo>
                    <a:pt x="168" y="2194"/>
                  </a:lnTo>
                  <a:lnTo>
                    <a:pt x="154" y="2183"/>
                  </a:lnTo>
                  <a:lnTo>
                    <a:pt x="20" y="2050"/>
                  </a:lnTo>
                  <a:lnTo>
                    <a:pt x="6" y="2031"/>
                  </a:lnTo>
                  <a:lnTo>
                    <a:pt x="0" y="2011"/>
                  </a:lnTo>
                  <a:lnTo>
                    <a:pt x="1" y="1990"/>
                  </a:lnTo>
                  <a:lnTo>
                    <a:pt x="9" y="1969"/>
                  </a:lnTo>
                  <a:lnTo>
                    <a:pt x="478" y="1168"/>
                  </a:lnTo>
                  <a:lnTo>
                    <a:pt x="493" y="1152"/>
                  </a:lnTo>
                  <a:lnTo>
                    <a:pt x="511" y="1140"/>
                  </a:lnTo>
                  <a:lnTo>
                    <a:pt x="532" y="1135"/>
                  </a:lnTo>
                  <a:lnTo>
                    <a:pt x="1325" y="1093"/>
                  </a:lnTo>
                  <a:lnTo>
                    <a:pt x="1404" y="1001"/>
                  </a:lnTo>
                  <a:lnTo>
                    <a:pt x="1480" y="914"/>
                  </a:lnTo>
                  <a:lnTo>
                    <a:pt x="1554" y="832"/>
                  </a:lnTo>
                  <a:lnTo>
                    <a:pt x="1624" y="757"/>
                  </a:lnTo>
                  <a:lnTo>
                    <a:pt x="1692" y="686"/>
                  </a:lnTo>
                  <a:lnTo>
                    <a:pt x="1780" y="603"/>
                  </a:lnTo>
                  <a:lnTo>
                    <a:pt x="1866" y="525"/>
                  </a:lnTo>
                  <a:lnTo>
                    <a:pt x="1951" y="453"/>
                  </a:lnTo>
                  <a:lnTo>
                    <a:pt x="2035" y="387"/>
                  </a:lnTo>
                  <a:lnTo>
                    <a:pt x="2118" y="328"/>
                  </a:lnTo>
                  <a:lnTo>
                    <a:pt x="2201" y="274"/>
                  </a:lnTo>
                  <a:lnTo>
                    <a:pt x="2281" y="226"/>
                  </a:lnTo>
                  <a:lnTo>
                    <a:pt x="2362" y="184"/>
                  </a:lnTo>
                  <a:lnTo>
                    <a:pt x="2441" y="149"/>
                  </a:lnTo>
                  <a:lnTo>
                    <a:pt x="2523" y="117"/>
                  </a:lnTo>
                  <a:lnTo>
                    <a:pt x="2609" y="90"/>
                  </a:lnTo>
                  <a:lnTo>
                    <a:pt x="2699" y="66"/>
                  </a:lnTo>
                  <a:lnTo>
                    <a:pt x="2795" y="46"/>
                  </a:lnTo>
                  <a:lnTo>
                    <a:pt x="2894" y="29"/>
                  </a:lnTo>
                  <a:lnTo>
                    <a:pt x="2999" y="17"/>
                  </a:lnTo>
                  <a:lnTo>
                    <a:pt x="3110" y="7"/>
                  </a:lnTo>
                  <a:lnTo>
                    <a:pt x="3223" y="2"/>
                  </a:lnTo>
                  <a:lnTo>
                    <a:pt x="3343"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71" name="Group 70"/>
            <p:cNvGrpSpPr/>
            <p:nvPr/>
          </p:nvGrpSpPr>
          <p:grpSpPr>
            <a:xfrm>
              <a:off x="11782546" y="4505951"/>
              <a:ext cx="362021" cy="347808"/>
              <a:chOff x="6443663" y="7507288"/>
              <a:chExt cx="1374775" cy="1320801"/>
            </a:xfrm>
            <a:solidFill>
              <a:schemeClr val="tx1"/>
            </a:solidFill>
          </p:grpSpPr>
          <p:sp>
            <p:nvSpPr>
              <p:cNvPr id="72" name="Freeform 156"/>
              <p:cNvSpPr>
                <a:spLocks/>
              </p:cNvSpPr>
              <p:nvPr/>
            </p:nvSpPr>
            <p:spPr bwMode="auto">
              <a:xfrm>
                <a:off x="6761163" y="8128001"/>
                <a:ext cx="422275" cy="700088"/>
              </a:xfrm>
              <a:custGeom>
                <a:avLst/>
                <a:gdLst>
                  <a:gd name="T0" fmla="*/ 976 w 1065"/>
                  <a:gd name="T1" fmla="*/ 2 h 1762"/>
                  <a:gd name="T2" fmla="*/ 1065 w 1065"/>
                  <a:gd name="T3" fmla="*/ 23 h 1762"/>
                  <a:gd name="T4" fmla="*/ 1063 w 1065"/>
                  <a:gd name="T5" fmla="*/ 1284 h 1762"/>
                  <a:gd name="T6" fmla="*/ 1043 w 1065"/>
                  <a:gd name="T7" fmla="*/ 1384 h 1762"/>
                  <a:gd name="T8" fmla="*/ 1004 w 1065"/>
                  <a:gd name="T9" fmla="*/ 1478 h 1762"/>
                  <a:gd name="T10" fmla="*/ 944 w 1065"/>
                  <a:gd name="T11" fmla="*/ 1564 h 1762"/>
                  <a:gd name="T12" fmla="*/ 867 w 1065"/>
                  <a:gd name="T13" fmla="*/ 1642 h 1762"/>
                  <a:gd name="T14" fmla="*/ 781 w 1065"/>
                  <a:gd name="T15" fmla="*/ 1701 h 1762"/>
                  <a:gd name="T16" fmla="*/ 687 w 1065"/>
                  <a:gd name="T17" fmla="*/ 1740 h 1762"/>
                  <a:gd name="T18" fmla="*/ 586 w 1065"/>
                  <a:gd name="T19" fmla="*/ 1760 h 1762"/>
                  <a:gd name="T20" fmla="*/ 480 w 1065"/>
                  <a:gd name="T21" fmla="*/ 1760 h 1762"/>
                  <a:gd name="T22" fmla="*/ 379 w 1065"/>
                  <a:gd name="T23" fmla="*/ 1740 h 1762"/>
                  <a:gd name="T24" fmla="*/ 285 w 1065"/>
                  <a:gd name="T25" fmla="*/ 1701 h 1762"/>
                  <a:gd name="T26" fmla="*/ 199 w 1065"/>
                  <a:gd name="T27" fmla="*/ 1642 h 1762"/>
                  <a:gd name="T28" fmla="*/ 122 w 1065"/>
                  <a:gd name="T29" fmla="*/ 1564 h 1762"/>
                  <a:gd name="T30" fmla="*/ 62 w 1065"/>
                  <a:gd name="T31" fmla="*/ 1478 h 1762"/>
                  <a:gd name="T32" fmla="*/ 22 w 1065"/>
                  <a:gd name="T33" fmla="*/ 1384 h 1762"/>
                  <a:gd name="T34" fmla="*/ 2 w 1065"/>
                  <a:gd name="T35" fmla="*/ 1284 h 1762"/>
                  <a:gd name="T36" fmla="*/ 2 w 1065"/>
                  <a:gd name="T37" fmla="*/ 1203 h 1762"/>
                  <a:gd name="T38" fmla="*/ 22 w 1065"/>
                  <a:gd name="T39" fmla="*/ 1157 h 1762"/>
                  <a:gd name="T40" fmla="*/ 60 w 1065"/>
                  <a:gd name="T41" fmla="*/ 1119 h 1762"/>
                  <a:gd name="T42" fmla="*/ 107 w 1065"/>
                  <a:gd name="T43" fmla="*/ 1099 h 1762"/>
                  <a:gd name="T44" fmla="*/ 160 w 1065"/>
                  <a:gd name="T45" fmla="*/ 1099 h 1762"/>
                  <a:gd name="T46" fmla="*/ 206 w 1065"/>
                  <a:gd name="T47" fmla="*/ 1119 h 1762"/>
                  <a:gd name="T48" fmla="*/ 244 w 1065"/>
                  <a:gd name="T49" fmla="*/ 1157 h 1762"/>
                  <a:gd name="T50" fmla="*/ 264 w 1065"/>
                  <a:gd name="T51" fmla="*/ 1203 h 1762"/>
                  <a:gd name="T52" fmla="*/ 270 w 1065"/>
                  <a:gd name="T53" fmla="*/ 1271 h 1762"/>
                  <a:gd name="T54" fmla="*/ 296 w 1065"/>
                  <a:gd name="T55" fmla="*/ 1347 h 1762"/>
                  <a:gd name="T56" fmla="*/ 347 w 1065"/>
                  <a:gd name="T57" fmla="*/ 1415 h 1762"/>
                  <a:gd name="T58" fmla="*/ 416 w 1065"/>
                  <a:gd name="T59" fmla="*/ 1467 h 1762"/>
                  <a:gd name="T60" fmla="*/ 492 w 1065"/>
                  <a:gd name="T61" fmla="*/ 1493 h 1762"/>
                  <a:gd name="T62" fmla="*/ 574 w 1065"/>
                  <a:gd name="T63" fmla="*/ 1493 h 1762"/>
                  <a:gd name="T64" fmla="*/ 650 w 1065"/>
                  <a:gd name="T65" fmla="*/ 1467 h 1762"/>
                  <a:gd name="T66" fmla="*/ 718 w 1065"/>
                  <a:gd name="T67" fmla="*/ 1415 h 1762"/>
                  <a:gd name="T68" fmla="*/ 770 w 1065"/>
                  <a:gd name="T69" fmla="*/ 1347 h 1762"/>
                  <a:gd name="T70" fmla="*/ 795 w 1065"/>
                  <a:gd name="T71" fmla="*/ 1271 h 1762"/>
                  <a:gd name="T72" fmla="*/ 800 w 1065"/>
                  <a:gd name="T73" fmla="*/ 23 h 1762"/>
                  <a:gd name="T74" fmla="*/ 889 w 1065"/>
                  <a:gd name="T75" fmla="*/ 2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65" h="1762">
                    <a:moveTo>
                      <a:pt x="933" y="0"/>
                    </a:moveTo>
                    <a:lnTo>
                      <a:pt x="976" y="2"/>
                    </a:lnTo>
                    <a:lnTo>
                      <a:pt x="1020" y="11"/>
                    </a:lnTo>
                    <a:lnTo>
                      <a:pt x="1065" y="23"/>
                    </a:lnTo>
                    <a:lnTo>
                      <a:pt x="1065" y="1230"/>
                    </a:lnTo>
                    <a:lnTo>
                      <a:pt x="1063" y="1284"/>
                    </a:lnTo>
                    <a:lnTo>
                      <a:pt x="1056" y="1334"/>
                    </a:lnTo>
                    <a:lnTo>
                      <a:pt x="1043" y="1384"/>
                    </a:lnTo>
                    <a:lnTo>
                      <a:pt x="1026" y="1432"/>
                    </a:lnTo>
                    <a:lnTo>
                      <a:pt x="1004" y="1478"/>
                    </a:lnTo>
                    <a:lnTo>
                      <a:pt x="977" y="1522"/>
                    </a:lnTo>
                    <a:lnTo>
                      <a:pt x="944" y="1564"/>
                    </a:lnTo>
                    <a:lnTo>
                      <a:pt x="907" y="1604"/>
                    </a:lnTo>
                    <a:lnTo>
                      <a:pt x="867" y="1642"/>
                    </a:lnTo>
                    <a:lnTo>
                      <a:pt x="825" y="1674"/>
                    </a:lnTo>
                    <a:lnTo>
                      <a:pt x="781" y="1701"/>
                    </a:lnTo>
                    <a:lnTo>
                      <a:pt x="734" y="1723"/>
                    </a:lnTo>
                    <a:lnTo>
                      <a:pt x="687" y="1740"/>
                    </a:lnTo>
                    <a:lnTo>
                      <a:pt x="637" y="1753"/>
                    </a:lnTo>
                    <a:lnTo>
                      <a:pt x="586" y="1760"/>
                    </a:lnTo>
                    <a:lnTo>
                      <a:pt x="533" y="1762"/>
                    </a:lnTo>
                    <a:lnTo>
                      <a:pt x="480" y="1760"/>
                    </a:lnTo>
                    <a:lnTo>
                      <a:pt x="428" y="1753"/>
                    </a:lnTo>
                    <a:lnTo>
                      <a:pt x="379" y="1740"/>
                    </a:lnTo>
                    <a:lnTo>
                      <a:pt x="331" y="1723"/>
                    </a:lnTo>
                    <a:lnTo>
                      <a:pt x="285" y="1701"/>
                    </a:lnTo>
                    <a:lnTo>
                      <a:pt x="241" y="1674"/>
                    </a:lnTo>
                    <a:lnTo>
                      <a:pt x="199" y="1642"/>
                    </a:lnTo>
                    <a:lnTo>
                      <a:pt x="159" y="1604"/>
                    </a:lnTo>
                    <a:lnTo>
                      <a:pt x="122" y="1564"/>
                    </a:lnTo>
                    <a:lnTo>
                      <a:pt x="89" y="1522"/>
                    </a:lnTo>
                    <a:lnTo>
                      <a:pt x="62" y="1478"/>
                    </a:lnTo>
                    <a:lnTo>
                      <a:pt x="39" y="1432"/>
                    </a:lnTo>
                    <a:lnTo>
                      <a:pt x="22" y="1384"/>
                    </a:lnTo>
                    <a:lnTo>
                      <a:pt x="10" y="1334"/>
                    </a:lnTo>
                    <a:lnTo>
                      <a:pt x="2" y="1284"/>
                    </a:lnTo>
                    <a:lnTo>
                      <a:pt x="0" y="1230"/>
                    </a:lnTo>
                    <a:lnTo>
                      <a:pt x="2" y="1203"/>
                    </a:lnTo>
                    <a:lnTo>
                      <a:pt x="10" y="1179"/>
                    </a:lnTo>
                    <a:lnTo>
                      <a:pt x="22" y="1157"/>
                    </a:lnTo>
                    <a:lnTo>
                      <a:pt x="39" y="1136"/>
                    </a:lnTo>
                    <a:lnTo>
                      <a:pt x="60" y="1119"/>
                    </a:lnTo>
                    <a:lnTo>
                      <a:pt x="83" y="1106"/>
                    </a:lnTo>
                    <a:lnTo>
                      <a:pt x="107" y="1099"/>
                    </a:lnTo>
                    <a:lnTo>
                      <a:pt x="133" y="1097"/>
                    </a:lnTo>
                    <a:lnTo>
                      <a:pt x="160" y="1099"/>
                    </a:lnTo>
                    <a:lnTo>
                      <a:pt x="184" y="1106"/>
                    </a:lnTo>
                    <a:lnTo>
                      <a:pt x="206" y="1119"/>
                    </a:lnTo>
                    <a:lnTo>
                      <a:pt x="227" y="1136"/>
                    </a:lnTo>
                    <a:lnTo>
                      <a:pt x="244" y="1157"/>
                    </a:lnTo>
                    <a:lnTo>
                      <a:pt x="257" y="1179"/>
                    </a:lnTo>
                    <a:lnTo>
                      <a:pt x="264" y="1203"/>
                    </a:lnTo>
                    <a:lnTo>
                      <a:pt x="266" y="1230"/>
                    </a:lnTo>
                    <a:lnTo>
                      <a:pt x="270" y="1271"/>
                    </a:lnTo>
                    <a:lnTo>
                      <a:pt x="280" y="1310"/>
                    </a:lnTo>
                    <a:lnTo>
                      <a:pt x="296" y="1347"/>
                    </a:lnTo>
                    <a:lnTo>
                      <a:pt x="319" y="1382"/>
                    </a:lnTo>
                    <a:lnTo>
                      <a:pt x="347" y="1415"/>
                    </a:lnTo>
                    <a:lnTo>
                      <a:pt x="381" y="1445"/>
                    </a:lnTo>
                    <a:lnTo>
                      <a:pt x="416" y="1467"/>
                    </a:lnTo>
                    <a:lnTo>
                      <a:pt x="454" y="1483"/>
                    </a:lnTo>
                    <a:lnTo>
                      <a:pt x="492" y="1493"/>
                    </a:lnTo>
                    <a:lnTo>
                      <a:pt x="533" y="1497"/>
                    </a:lnTo>
                    <a:lnTo>
                      <a:pt x="574" y="1493"/>
                    </a:lnTo>
                    <a:lnTo>
                      <a:pt x="612" y="1483"/>
                    </a:lnTo>
                    <a:lnTo>
                      <a:pt x="650" y="1467"/>
                    </a:lnTo>
                    <a:lnTo>
                      <a:pt x="685" y="1445"/>
                    </a:lnTo>
                    <a:lnTo>
                      <a:pt x="718" y="1415"/>
                    </a:lnTo>
                    <a:lnTo>
                      <a:pt x="747" y="1382"/>
                    </a:lnTo>
                    <a:lnTo>
                      <a:pt x="770" y="1347"/>
                    </a:lnTo>
                    <a:lnTo>
                      <a:pt x="786" y="1310"/>
                    </a:lnTo>
                    <a:lnTo>
                      <a:pt x="795" y="1271"/>
                    </a:lnTo>
                    <a:lnTo>
                      <a:pt x="800" y="1230"/>
                    </a:lnTo>
                    <a:lnTo>
                      <a:pt x="800" y="23"/>
                    </a:lnTo>
                    <a:lnTo>
                      <a:pt x="845" y="11"/>
                    </a:lnTo>
                    <a:lnTo>
                      <a:pt x="889" y="2"/>
                    </a:lnTo>
                    <a:lnTo>
                      <a:pt x="9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73" name="Freeform 157"/>
              <p:cNvSpPr>
                <a:spLocks/>
              </p:cNvSpPr>
              <p:nvPr/>
            </p:nvSpPr>
            <p:spPr bwMode="auto">
              <a:xfrm>
                <a:off x="7078663" y="7507288"/>
                <a:ext cx="104775" cy="133350"/>
              </a:xfrm>
              <a:custGeom>
                <a:avLst/>
                <a:gdLst>
                  <a:gd name="T0" fmla="*/ 133 w 265"/>
                  <a:gd name="T1" fmla="*/ 0 h 338"/>
                  <a:gd name="T2" fmla="*/ 159 w 265"/>
                  <a:gd name="T3" fmla="*/ 2 h 338"/>
                  <a:gd name="T4" fmla="*/ 183 w 265"/>
                  <a:gd name="T5" fmla="*/ 10 h 338"/>
                  <a:gd name="T6" fmla="*/ 205 w 265"/>
                  <a:gd name="T7" fmla="*/ 22 h 338"/>
                  <a:gd name="T8" fmla="*/ 226 w 265"/>
                  <a:gd name="T9" fmla="*/ 40 h 338"/>
                  <a:gd name="T10" fmla="*/ 243 w 265"/>
                  <a:gd name="T11" fmla="*/ 60 h 338"/>
                  <a:gd name="T12" fmla="*/ 256 w 265"/>
                  <a:gd name="T13" fmla="*/ 83 h 338"/>
                  <a:gd name="T14" fmla="*/ 263 w 265"/>
                  <a:gd name="T15" fmla="*/ 108 h 338"/>
                  <a:gd name="T16" fmla="*/ 265 w 265"/>
                  <a:gd name="T17" fmla="*/ 133 h 338"/>
                  <a:gd name="T18" fmla="*/ 265 w 265"/>
                  <a:gd name="T19" fmla="*/ 338 h 338"/>
                  <a:gd name="T20" fmla="*/ 224 w 265"/>
                  <a:gd name="T21" fmla="*/ 335 h 338"/>
                  <a:gd name="T22" fmla="*/ 188 w 265"/>
                  <a:gd name="T23" fmla="*/ 334 h 338"/>
                  <a:gd name="T24" fmla="*/ 158 w 265"/>
                  <a:gd name="T25" fmla="*/ 333 h 338"/>
                  <a:gd name="T26" fmla="*/ 133 w 265"/>
                  <a:gd name="T27" fmla="*/ 333 h 338"/>
                  <a:gd name="T28" fmla="*/ 107 w 265"/>
                  <a:gd name="T29" fmla="*/ 333 h 338"/>
                  <a:gd name="T30" fmla="*/ 77 w 265"/>
                  <a:gd name="T31" fmla="*/ 334 h 338"/>
                  <a:gd name="T32" fmla="*/ 41 w 265"/>
                  <a:gd name="T33" fmla="*/ 335 h 338"/>
                  <a:gd name="T34" fmla="*/ 0 w 265"/>
                  <a:gd name="T35" fmla="*/ 338 h 338"/>
                  <a:gd name="T36" fmla="*/ 0 w 265"/>
                  <a:gd name="T37" fmla="*/ 133 h 338"/>
                  <a:gd name="T38" fmla="*/ 2 w 265"/>
                  <a:gd name="T39" fmla="*/ 108 h 338"/>
                  <a:gd name="T40" fmla="*/ 9 w 265"/>
                  <a:gd name="T41" fmla="*/ 83 h 338"/>
                  <a:gd name="T42" fmla="*/ 22 w 265"/>
                  <a:gd name="T43" fmla="*/ 60 h 338"/>
                  <a:gd name="T44" fmla="*/ 39 w 265"/>
                  <a:gd name="T45" fmla="*/ 40 h 338"/>
                  <a:gd name="T46" fmla="*/ 60 w 265"/>
                  <a:gd name="T47" fmla="*/ 22 h 338"/>
                  <a:gd name="T48" fmla="*/ 82 w 265"/>
                  <a:gd name="T49" fmla="*/ 10 h 338"/>
                  <a:gd name="T50" fmla="*/ 106 w 265"/>
                  <a:gd name="T51" fmla="*/ 2 h 338"/>
                  <a:gd name="T52" fmla="*/ 133 w 265"/>
                  <a:gd name="T53"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5" h="338">
                    <a:moveTo>
                      <a:pt x="133" y="0"/>
                    </a:moveTo>
                    <a:lnTo>
                      <a:pt x="159" y="2"/>
                    </a:lnTo>
                    <a:lnTo>
                      <a:pt x="183" y="10"/>
                    </a:lnTo>
                    <a:lnTo>
                      <a:pt x="205" y="22"/>
                    </a:lnTo>
                    <a:lnTo>
                      <a:pt x="226" y="40"/>
                    </a:lnTo>
                    <a:lnTo>
                      <a:pt x="243" y="60"/>
                    </a:lnTo>
                    <a:lnTo>
                      <a:pt x="256" y="83"/>
                    </a:lnTo>
                    <a:lnTo>
                      <a:pt x="263" y="108"/>
                    </a:lnTo>
                    <a:lnTo>
                      <a:pt x="265" y="133"/>
                    </a:lnTo>
                    <a:lnTo>
                      <a:pt x="265" y="338"/>
                    </a:lnTo>
                    <a:lnTo>
                      <a:pt x="224" y="335"/>
                    </a:lnTo>
                    <a:lnTo>
                      <a:pt x="188" y="334"/>
                    </a:lnTo>
                    <a:lnTo>
                      <a:pt x="158" y="333"/>
                    </a:lnTo>
                    <a:lnTo>
                      <a:pt x="133" y="333"/>
                    </a:lnTo>
                    <a:lnTo>
                      <a:pt x="107" y="333"/>
                    </a:lnTo>
                    <a:lnTo>
                      <a:pt x="77" y="334"/>
                    </a:lnTo>
                    <a:lnTo>
                      <a:pt x="41" y="335"/>
                    </a:lnTo>
                    <a:lnTo>
                      <a:pt x="0" y="338"/>
                    </a:lnTo>
                    <a:lnTo>
                      <a:pt x="0" y="133"/>
                    </a:lnTo>
                    <a:lnTo>
                      <a:pt x="2" y="108"/>
                    </a:lnTo>
                    <a:lnTo>
                      <a:pt x="9" y="83"/>
                    </a:lnTo>
                    <a:lnTo>
                      <a:pt x="22" y="60"/>
                    </a:lnTo>
                    <a:lnTo>
                      <a:pt x="39" y="40"/>
                    </a:lnTo>
                    <a:lnTo>
                      <a:pt x="60" y="22"/>
                    </a:lnTo>
                    <a:lnTo>
                      <a:pt x="82" y="10"/>
                    </a:lnTo>
                    <a:lnTo>
                      <a:pt x="106" y="2"/>
                    </a:lnTo>
                    <a:lnTo>
                      <a:pt x="1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74" name="Freeform 158"/>
              <p:cNvSpPr>
                <a:spLocks/>
              </p:cNvSpPr>
              <p:nvPr/>
            </p:nvSpPr>
            <p:spPr bwMode="auto">
              <a:xfrm>
                <a:off x="6443663" y="7664451"/>
                <a:ext cx="1374775" cy="604838"/>
              </a:xfrm>
              <a:custGeom>
                <a:avLst/>
                <a:gdLst>
                  <a:gd name="T0" fmla="*/ 1963 w 3463"/>
                  <a:gd name="T1" fmla="*/ 14 h 1523"/>
                  <a:gd name="T2" fmla="*/ 2302 w 3463"/>
                  <a:gd name="T3" fmla="*/ 83 h 1523"/>
                  <a:gd name="T4" fmla="*/ 2571 w 3463"/>
                  <a:gd name="T5" fmla="*/ 183 h 1523"/>
                  <a:gd name="T6" fmla="*/ 2816 w 3463"/>
                  <a:gd name="T7" fmla="*/ 319 h 1523"/>
                  <a:gd name="T8" fmla="*/ 3033 w 3463"/>
                  <a:gd name="T9" fmla="*/ 493 h 1523"/>
                  <a:gd name="T10" fmla="*/ 3221 w 3463"/>
                  <a:gd name="T11" fmla="*/ 708 h 1523"/>
                  <a:gd name="T12" fmla="*/ 3348 w 3463"/>
                  <a:gd name="T13" fmla="*/ 920 h 1523"/>
                  <a:gd name="T14" fmla="*/ 3439 w 3463"/>
                  <a:gd name="T15" fmla="*/ 1150 h 1523"/>
                  <a:gd name="T16" fmla="*/ 3462 w 3463"/>
                  <a:gd name="T17" fmla="*/ 1240 h 1523"/>
                  <a:gd name="T18" fmla="*/ 3454 w 3463"/>
                  <a:gd name="T19" fmla="*/ 1279 h 1523"/>
                  <a:gd name="T20" fmla="*/ 3414 w 3463"/>
                  <a:gd name="T21" fmla="*/ 1311 h 1523"/>
                  <a:gd name="T22" fmla="*/ 3365 w 3463"/>
                  <a:gd name="T23" fmla="*/ 1303 h 1523"/>
                  <a:gd name="T24" fmla="*/ 3249 w 3463"/>
                  <a:gd name="T25" fmla="*/ 1208 h 1523"/>
                  <a:gd name="T26" fmla="*/ 3117 w 3463"/>
                  <a:gd name="T27" fmla="*/ 1131 h 1523"/>
                  <a:gd name="T28" fmla="*/ 2990 w 3463"/>
                  <a:gd name="T29" fmla="*/ 1103 h 1523"/>
                  <a:gd name="T30" fmla="*/ 2833 w 3463"/>
                  <a:gd name="T31" fmla="*/ 1113 h 1523"/>
                  <a:gd name="T32" fmla="*/ 2676 w 3463"/>
                  <a:gd name="T33" fmla="*/ 1178 h 1523"/>
                  <a:gd name="T34" fmla="*/ 2539 w 3463"/>
                  <a:gd name="T35" fmla="*/ 1287 h 1523"/>
                  <a:gd name="T36" fmla="*/ 2452 w 3463"/>
                  <a:gd name="T37" fmla="*/ 1395 h 1523"/>
                  <a:gd name="T38" fmla="*/ 2415 w 3463"/>
                  <a:gd name="T39" fmla="*/ 1455 h 1523"/>
                  <a:gd name="T40" fmla="*/ 2395 w 3463"/>
                  <a:gd name="T41" fmla="*/ 1488 h 1523"/>
                  <a:gd name="T42" fmla="*/ 2354 w 3463"/>
                  <a:gd name="T43" fmla="*/ 1520 h 1523"/>
                  <a:gd name="T44" fmla="*/ 2303 w 3463"/>
                  <a:gd name="T45" fmla="*/ 1514 h 1523"/>
                  <a:gd name="T46" fmla="*/ 2271 w 3463"/>
                  <a:gd name="T47" fmla="*/ 1479 h 1523"/>
                  <a:gd name="T48" fmla="*/ 2246 w 3463"/>
                  <a:gd name="T49" fmla="*/ 1437 h 1523"/>
                  <a:gd name="T50" fmla="*/ 2210 w 3463"/>
                  <a:gd name="T51" fmla="*/ 1379 h 1523"/>
                  <a:gd name="T52" fmla="*/ 2090 w 3463"/>
                  <a:gd name="T53" fmla="*/ 1246 h 1523"/>
                  <a:gd name="T54" fmla="*/ 1947 w 3463"/>
                  <a:gd name="T55" fmla="*/ 1150 h 1523"/>
                  <a:gd name="T56" fmla="*/ 1787 w 3463"/>
                  <a:gd name="T57" fmla="*/ 1104 h 1523"/>
                  <a:gd name="T58" fmla="*/ 1621 w 3463"/>
                  <a:gd name="T59" fmla="*/ 1113 h 1523"/>
                  <a:gd name="T60" fmla="*/ 1466 w 3463"/>
                  <a:gd name="T61" fmla="*/ 1178 h 1523"/>
                  <a:gd name="T62" fmla="*/ 1330 w 3463"/>
                  <a:gd name="T63" fmla="*/ 1287 h 1523"/>
                  <a:gd name="T64" fmla="*/ 1242 w 3463"/>
                  <a:gd name="T65" fmla="*/ 1395 h 1523"/>
                  <a:gd name="T66" fmla="*/ 1206 w 3463"/>
                  <a:gd name="T67" fmla="*/ 1455 h 1523"/>
                  <a:gd name="T68" fmla="*/ 1186 w 3463"/>
                  <a:gd name="T69" fmla="*/ 1488 h 1523"/>
                  <a:gd name="T70" fmla="*/ 1143 w 3463"/>
                  <a:gd name="T71" fmla="*/ 1520 h 1523"/>
                  <a:gd name="T72" fmla="*/ 1094 w 3463"/>
                  <a:gd name="T73" fmla="*/ 1514 h 1523"/>
                  <a:gd name="T74" fmla="*/ 1063 w 3463"/>
                  <a:gd name="T75" fmla="*/ 1479 h 1523"/>
                  <a:gd name="T76" fmla="*/ 1038 w 3463"/>
                  <a:gd name="T77" fmla="*/ 1437 h 1523"/>
                  <a:gd name="T78" fmla="*/ 1001 w 3463"/>
                  <a:gd name="T79" fmla="*/ 1379 h 1523"/>
                  <a:gd name="T80" fmla="*/ 881 w 3463"/>
                  <a:gd name="T81" fmla="*/ 1246 h 1523"/>
                  <a:gd name="T82" fmla="*/ 736 w 3463"/>
                  <a:gd name="T83" fmla="*/ 1150 h 1523"/>
                  <a:gd name="T84" fmla="*/ 576 w 3463"/>
                  <a:gd name="T85" fmla="*/ 1104 h 1523"/>
                  <a:gd name="T86" fmla="*/ 428 w 3463"/>
                  <a:gd name="T87" fmla="*/ 1108 h 1523"/>
                  <a:gd name="T88" fmla="*/ 308 w 3463"/>
                  <a:gd name="T89" fmla="*/ 1148 h 1523"/>
                  <a:gd name="T90" fmla="*/ 165 w 3463"/>
                  <a:gd name="T91" fmla="*/ 1247 h 1523"/>
                  <a:gd name="T92" fmla="*/ 82 w 3463"/>
                  <a:gd name="T93" fmla="*/ 1311 h 1523"/>
                  <a:gd name="T94" fmla="*/ 34 w 3463"/>
                  <a:gd name="T95" fmla="*/ 1304 h 1523"/>
                  <a:gd name="T96" fmla="*/ 2 w 3463"/>
                  <a:gd name="T97" fmla="*/ 1263 h 1523"/>
                  <a:gd name="T98" fmla="*/ 0 w 3463"/>
                  <a:gd name="T99" fmla="*/ 1240 h 1523"/>
                  <a:gd name="T100" fmla="*/ 28 w 3463"/>
                  <a:gd name="T101" fmla="*/ 1138 h 1523"/>
                  <a:gd name="T102" fmla="*/ 138 w 3463"/>
                  <a:gd name="T103" fmla="*/ 875 h 1523"/>
                  <a:gd name="T104" fmla="*/ 297 w 3463"/>
                  <a:gd name="T105" fmla="*/ 639 h 1523"/>
                  <a:gd name="T106" fmla="*/ 499 w 3463"/>
                  <a:gd name="T107" fmla="*/ 433 h 1523"/>
                  <a:gd name="T108" fmla="*/ 728 w 3463"/>
                  <a:gd name="T109" fmla="*/ 268 h 1523"/>
                  <a:gd name="T110" fmla="*/ 981 w 3463"/>
                  <a:gd name="T111" fmla="*/ 141 h 1523"/>
                  <a:gd name="T112" fmla="*/ 1293 w 3463"/>
                  <a:gd name="T113" fmla="*/ 46 h 1523"/>
                  <a:gd name="T114" fmla="*/ 1619 w 3463"/>
                  <a:gd name="T115" fmla="*/ 3 h 1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63" h="1523">
                    <a:moveTo>
                      <a:pt x="1732" y="0"/>
                    </a:moveTo>
                    <a:lnTo>
                      <a:pt x="1848" y="3"/>
                    </a:lnTo>
                    <a:lnTo>
                      <a:pt x="1963" y="14"/>
                    </a:lnTo>
                    <a:lnTo>
                      <a:pt x="2076" y="29"/>
                    </a:lnTo>
                    <a:lnTo>
                      <a:pt x="2190" y="53"/>
                    </a:lnTo>
                    <a:lnTo>
                      <a:pt x="2302" y="83"/>
                    </a:lnTo>
                    <a:lnTo>
                      <a:pt x="2395" y="113"/>
                    </a:lnTo>
                    <a:lnTo>
                      <a:pt x="2483" y="146"/>
                    </a:lnTo>
                    <a:lnTo>
                      <a:pt x="2571" y="183"/>
                    </a:lnTo>
                    <a:lnTo>
                      <a:pt x="2655" y="225"/>
                    </a:lnTo>
                    <a:lnTo>
                      <a:pt x="2737" y="270"/>
                    </a:lnTo>
                    <a:lnTo>
                      <a:pt x="2816" y="319"/>
                    </a:lnTo>
                    <a:lnTo>
                      <a:pt x="2892" y="372"/>
                    </a:lnTo>
                    <a:lnTo>
                      <a:pt x="2964" y="430"/>
                    </a:lnTo>
                    <a:lnTo>
                      <a:pt x="3033" y="493"/>
                    </a:lnTo>
                    <a:lnTo>
                      <a:pt x="3099" y="560"/>
                    </a:lnTo>
                    <a:lnTo>
                      <a:pt x="3162" y="631"/>
                    </a:lnTo>
                    <a:lnTo>
                      <a:pt x="3221" y="708"/>
                    </a:lnTo>
                    <a:lnTo>
                      <a:pt x="3267" y="777"/>
                    </a:lnTo>
                    <a:lnTo>
                      <a:pt x="3310" y="848"/>
                    </a:lnTo>
                    <a:lnTo>
                      <a:pt x="3348" y="920"/>
                    </a:lnTo>
                    <a:lnTo>
                      <a:pt x="3383" y="995"/>
                    </a:lnTo>
                    <a:lnTo>
                      <a:pt x="3413" y="1072"/>
                    </a:lnTo>
                    <a:lnTo>
                      <a:pt x="3439" y="1150"/>
                    </a:lnTo>
                    <a:lnTo>
                      <a:pt x="3461" y="1232"/>
                    </a:lnTo>
                    <a:lnTo>
                      <a:pt x="3462" y="1235"/>
                    </a:lnTo>
                    <a:lnTo>
                      <a:pt x="3462" y="1240"/>
                    </a:lnTo>
                    <a:lnTo>
                      <a:pt x="3463" y="1246"/>
                    </a:lnTo>
                    <a:lnTo>
                      <a:pt x="3461" y="1263"/>
                    </a:lnTo>
                    <a:lnTo>
                      <a:pt x="3454" y="1279"/>
                    </a:lnTo>
                    <a:lnTo>
                      <a:pt x="3443" y="1293"/>
                    </a:lnTo>
                    <a:lnTo>
                      <a:pt x="3429" y="1304"/>
                    </a:lnTo>
                    <a:lnTo>
                      <a:pt x="3414" y="1311"/>
                    </a:lnTo>
                    <a:lnTo>
                      <a:pt x="3397" y="1313"/>
                    </a:lnTo>
                    <a:lnTo>
                      <a:pt x="3381" y="1311"/>
                    </a:lnTo>
                    <a:lnTo>
                      <a:pt x="3365" y="1303"/>
                    </a:lnTo>
                    <a:lnTo>
                      <a:pt x="3348" y="1292"/>
                    </a:lnTo>
                    <a:lnTo>
                      <a:pt x="3298" y="1247"/>
                    </a:lnTo>
                    <a:lnTo>
                      <a:pt x="3249" y="1208"/>
                    </a:lnTo>
                    <a:lnTo>
                      <a:pt x="3202" y="1176"/>
                    </a:lnTo>
                    <a:lnTo>
                      <a:pt x="3155" y="1148"/>
                    </a:lnTo>
                    <a:lnTo>
                      <a:pt x="3117" y="1131"/>
                    </a:lnTo>
                    <a:lnTo>
                      <a:pt x="3077" y="1118"/>
                    </a:lnTo>
                    <a:lnTo>
                      <a:pt x="3035" y="1108"/>
                    </a:lnTo>
                    <a:lnTo>
                      <a:pt x="2990" y="1103"/>
                    </a:lnTo>
                    <a:lnTo>
                      <a:pt x="2942" y="1101"/>
                    </a:lnTo>
                    <a:lnTo>
                      <a:pt x="2886" y="1104"/>
                    </a:lnTo>
                    <a:lnTo>
                      <a:pt x="2833" y="1113"/>
                    </a:lnTo>
                    <a:lnTo>
                      <a:pt x="2779" y="1128"/>
                    </a:lnTo>
                    <a:lnTo>
                      <a:pt x="2727" y="1150"/>
                    </a:lnTo>
                    <a:lnTo>
                      <a:pt x="2676" y="1178"/>
                    </a:lnTo>
                    <a:lnTo>
                      <a:pt x="2628" y="1210"/>
                    </a:lnTo>
                    <a:lnTo>
                      <a:pt x="2582" y="1246"/>
                    </a:lnTo>
                    <a:lnTo>
                      <a:pt x="2539" y="1287"/>
                    </a:lnTo>
                    <a:lnTo>
                      <a:pt x="2499" y="1332"/>
                    </a:lnTo>
                    <a:lnTo>
                      <a:pt x="2461" y="1379"/>
                    </a:lnTo>
                    <a:lnTo>
                      <a:pt x="2452" y="1395"/>
                    </a:lnTo>
                    <a:lnTo>
                      <a:pt x="2439" y="1415"/>
                    </a:lnTo>
                    <a:lnTo>
                      <a:pt x="2425" y="1437"/>
                    </a:lnTo>
                    <a:lnTo>
                      <a:pt x="2415" y="1455"/>
                    </a:lnTo>
                    <a:lnTo>
                      <a:pt x="2406" y="1469"/>
                    </a:lnTo>
                    <a:lnTo>
                      <a:pt x="2400" y="1479"/>
                    </a:lnTo>
                    <a:lnTo>
                      <a:pt x="2395" y="1488"/>
                    </a:lnTo>
                    <a:lnTo>
                      <a:pt x="2383" y="1504"/>
                    </a:lnTo>
                    <a:lnTo>
                      <a:pt x="2370" y="1514"/>
                    </a:lnTo>
                    <a:lnTo>
                      <a:pt x="2354" y="1520"/>
                    </a:lnTo>
                    <a:lnTo>
                      <a:pt x="2337" y="1523"/>
                    </a:lnTo>
                    <a:lnTo>
                      <a:pt x="2319" y="1520"/>
                    </a:lnTo>
                    <a:lnTo>
                      <a:pt x="2303" y="1514"/>
                    </a:lnTo>
                    <a:lnTo>
                      <a:pt x="2289" y="1504"/>
                    </a:lnTo>
                    <a:lnTo>
                      <a:pt x="2277" y="1488"/>
                    </a:lnTo>
                    <a:lnTo>
                      <a:pt x="2271" y="1479"/>
                    </a:lnTo>
                    <a:lnTo>
                      <a:pt x="2265" y="1469"/>
                    </a:lnTo>
                    <a:lnTo>
                      <a:pt x="2257" y="1455"/>
                    </a:lnTo>
                    <a:lnTo>
                      <a:pt x="2246" y="1437"/>
                    </a:lnTo>
                    <a:lnTo>
                      <a:pt x="2232" y="1415"/>
                    </a:lnTo>
                    <a:lnTo>
                      <a:pt x="2221" y="1395"/>
                    </a:lnTo>
                    <a:lnTo>
                      <a:pt x="2210" y="1379"/>
                    </a:lnTo>
                    <a:lnTo>
                      <a:pt x="2172" y="1332"/>
                    </a:lnTo>
                    <a:lnTo>
                      <a:pt x="2133" y="1287"/>
                    </a:lnTo>
                    <a:lnTo>
                      <a:pt x="2090" y="1246"/>
                    </a:lnTo>
                    <a:lnTo>
                      <a:pt x="2045" y="1210"/>
                    </a:lnTo>
                    <a:lnTo>
                      <a:pt x="1996" y="1178"/>
                    </a:lnTo>
                    <a:lnTo>
                      <a:pt x="1947" y="1150"/>
                    </a:lnTo>
                    <a:lnTo>
                      <a:pt x="1895" y="1128"/>
                    </a:lnTo>
                    <a:lnTo>
                      <a:pt x="1841" y="1113"/>
                    </a:lnTo>
                    <a:lnTo>
                      <a:pt x="1787" y="1104"/>
                    </a:lnTo>
                    <a:lnTo>
                      <a:pt x="1732" y="1101"/>
                    </a:lnTo>
                    <a:lnTo>
                      <a:pt x="1676" y="1104"/>
                    </a:lnTo>
                    <a:lnTo>
                      <a:pt x="1621" y="1113"/>
                    </a:lnTo>
                    <a:lnTo>
                      <a:pt x="1568" y="1128"/>
                    </a:lnTo>
                    <a:lnTo>
                      <a:pt x="1516" y="1150"/>
                    </a:lnTo>
                    <a:lnTo>
                      <a:pt x="1466" y="1178"/>
                    </a:lnTo>
                    <a:lnTo>
                      <a:pt x="1418" y="1210"/>
                    </a:lnTo>
                    <a:lnTo>
                      <a:pt x="1372" y="1246"/>
                    </a:lnTo>
                    <a:lnTo>
                      <a:pt x="1330" y="1287"/>
                    </a:lnTo>
                    <a:lnTo>
                      <a:pt x="1290" y="1332"/>
                    </a:lnTo>
                    <a:lnTo>
                      <a:pt x="1253" y="1379"/>
                    </a:lnTo>
                    <a:lnTo>
                      <a:pt x="1242" y="1395"/>
                    </a:lnTo>
                    <a:lnTo>
                      <a:pt x="1230" y="1415"/>
                    </a:lnTo>
                    <a:lnTo>
                      <a:pt x="1216" y="1437"/>
                    </a:lnTo>
                    <a:lnTo>
                      <a:pt x="1206" y="1455"/>
                    </a:lnTo>
                    <a:lnTo>
                      <a:pt x="1198" y="1469"/>
                    </a:lnTo>
                    <a:lnTo>
                      <a:pt x="1192" y="1479"/>
                    </a:lnTo>
                    <a:lnTo>
                      <a:pt x="1186" y="1488"/>
                    </a:lnTo>
                    <a:lnTo>
                      <a:pt x="1174" y="1504"/>
                    </a:lnTo>
                    <a:lnTo>
                      <a:pt x="1160" y="1514"/>
                    </a:lnTo>
                    <a:lnTo>
                      <a:pt x="1143" y="1520"/>
                    </a:lnTo>
                    <a:lnTo>
                      <a:pt x="1126" y="1523"/>
                    </a:lnTo>
                    <a:lnTo>
                      <a:pt x="1109" y="1520"/>
                    </a:lnTo>
                    <a:lnTo>
                      <a:pt x="1094" y="1514"/>
                    </a:lnTo>
                    <a:lnTo>
                      <a:pt x="1080" y="1504"/>
                    </a:lnTo>
                    <a:lnTo>
                      <a:pt x="1067" y="1488"/>
                    </a:lnTo>
                    <a:lnTo>
                      <a:pt x="1063" y="1479"/>
                    </a:lnTo>
                    <a:lnTo>
                      <a:pt x="1056" y="1469"/>
                    </a:lnTo>
                    <a:lnTo>
                      <a:pt x="1047" y="1455"/>
                    </a:lnTo>
                    <a:lnTo>
                      <a:pt x="1038" y="1437"/>
                    </a:lnTo>
                    <a:lnTo>
                      <a:pt x="1024" y="1415"/>
                    </a:lnTo>
                    <a:lnTo>
                      <a:pt x="1011" y="1395"/>
                    </a:lnTo>
                    <a:lnTo>
                      <a:pt x="1001" y="1379"/>
                    </a:lnTo>
                    <a:lnTo>
                      <a:pt x="964" y="1332"/>
                    </a:lnTo>
                    <a:lnTo>
                      <a:pt x="924" y="1287"/>
                    </a:lnTo>
                    <a:lnTo>
                      <a:pt x="881" y="1246"/>
                    </a:lnTo>
                    <a:lnTo>
                      <a:pt x="835" y="1210"/>
                    </a:lnTo>
                    <a:lnTo>
                      <a:pt x="787" y="1178"/>
                    </a:lnTo>
                    <a:lnTo>
                      <a:pt x="736" y="1150"/>
                    </a:lnTo>
                    <a:lnTo>
                      <a:pt x="684" y="1128"/>
                    </a:lnTo>
                    <a:lnTo>
                      <a:pt x="631" y="1113"/>
                    </a:lnTo>
                    <a:lnTo>
                      <a:pt x="576" y="1104"/>
                    </a:lnTo>
                    <a:lnTo>
                      <a:pt x="520" y="1101"/>
                    </a:lnTo>
                    <a:lnTo>
                      <a:pt x="473" y="1103"/>
                    </a:lnTo>
                    <a:lnTo>
                      <a:pt x="428" y="1108"/>
                    </a:lnTo>
                    <a:lnTo>
                      <a:pt x="386" y="1118"/>
                    </a:lnTo>
                    <a:lnTo>
                      <a:pt x="346" y="1131"/>
                    </a:lnTo>
                    <a:lnTo>
                      <a:pt x="308" y="1148"/>
                    </a:lnTo>
                    <a:lnTo>
                      <a:pt x="262" y="1176"/>
                    </a:lnTo>
                    <a:lnTo>
                      <a:pt x="214" y="1208"/>
                    </a:lnTo>
                    <a:lnTo>
                      <a:pt x="165" y="1247"/>
                    </a:lnTo>
                    <a:lnTo>
                      <a:pt x="115" y="1292"/>
                    </a:lnTo>
                    <a:lnTo>
                      <a:pt x="98" y="1303"/>
                    </a:lnTo>
                    <a:lnTo>
                      <a:pt x="82" y="1311"/>
                    </a:lnTo>
                    <a:lnTo>
                      <a:pt x="66" y="1313"/>
                    </a:lnTo>
                    <a:lnTo>
                      <a:pt x="50" y="1311"/>
                    </a:lnTo>
                    <a:lnTo>
                      <a:pt x="34" y="1304"/>
                    </a:lnTo>
                    <a:lnTo>
                      <a:pt x="20" y="1293"/>
                    </a:lnTo>
                    <a:lnTo>
                      <a:pt x="8" y="1279"/>
                    </a:lnTo>
                    <a:lnTo>
                      <a:pt x="2" y="1263"/>
                    </a:lnTo>
                    <a:lnTo>
                      <a:pt x="0" y="1246"/>
                    </a:lnTo>
                    <a:lnTo>
                      <a:pt x="0" y="1246"/>
                    </a:lnTo>
                    <a:lnTo>
                      <a:pt x="0" y="1240"/>
                    </a:lnTo>
                    <a:lnTo>
                      <a:pt x="1" y="1235"/>
                    </a:lnTo>
                    <a:lnTo>
                      <a:pt x="2" y="1232"/>
                    </a:lnTo>
                    <a:lnTo>
                      <a:pt x="28" y="1138"/>
                    </a:lnTo>
                    <a:lnTo>
                      <a:pt x="60" y="1047"/>
                    </a:lnTo>
                    <a:lnTo>
                      <a:pt x="96" y="959"/>
                    </a:lnTo>
                    <a:lnTo>
                      <a:pt x="138" y="875"/>
                    </a:lnTo>
                    <a:lnTo>
                      <a:pt x="187" y="794"/>
                    </a:lnTo>
                    <a:lnTo>
                      <a:pt x="239" y="715"/>
                    </a:lnTo>
                    <a:lnTo>
                      <a:pt x="297" y="639"/>
                    </a:lnTo>
                    <a:lnTo>
                      <a:pt x="361" y="567"/>
                    </a:lnTo>
                    <a:lnTo>
                      <a:pt x="429" y="498"/>
                    </a:lnTo>
                    <a:lnTo>
                      <a:pt x="499" y="433"/>
                    </a:lnTo>
                    <a:lnTo>
                      <a:pt x="573" y="374"/>
                    </a:lnTo>
                    <a:lnTo>
                      <a:pt x="649" y="318"/>
                    </a:lnTo>
                    <a:lnTo>
                      <a:pt x="728" y="268"/>
                    </a:lnTo>
                    <a:lnTo>
                      <a:pt x="809" y="221"/>
                    </a:lnTo>
                    <a:lnTo>
                      <a:pt x="894" y="179"/>
                    </a:lnTo>
                    <a:lnTo>
                      <a:pt x="981" y="141"/>
                    </a:lnTo>
                    <a:lnTo>
                      <a:pt x="1083" y="104"/>
                    </a:lnTo>
                    <a:lnTo>
                      <a:pt x="1187" y="72"/>
                    </a:lnTo>
                    <a:lnTo>
                      <a:pt x="1293" y="46"/>
                    </a:lnTo>
                    <a:lnTo>
                      <a:pt x="1399" y="26"/>
                    </a:lnTo>
                    <a:lnTo>
                      <a:pt x="1509" y="11"/>
                    </a:lnTo>
                    <a:lnTo>
                      <a:pt x="1619" y="3"/>
                    </a:lnTo>
                    <a:lnTo>
                      <a:pt x="17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grpSp>
        <p:nvGrpSpPr>
          <p:cNvPr id="2" name="Group 1"/>
          <p:cNvGrpSpPr/>
          <p:nvPr/>
        </p:nvGrpSpPr>
        <p:grpSpPr>
          <a:xfrm>
            <a:off x="10230306" y="5043649"/>
            <a:ext cx="4922064" cy="2462212"/>
            <a:chOff x="10230306" y="5043649"/>
            <a:chExt cx="4922064" cy="2462212"/>
          </a:xfrm>
        </p:grpSpPr>
        <p:sp>
          <p:nvSpPr>
            <p:cNvPr id="53" name="Rectangle 52"/>
            <p:cNvSpPr/>
            <p:nvPr/>
          </p:nvSpPr>
          <p:spPr>
            <a:xfrm>
              <a:off x="10663701" y="5043649"/>
              <a:ext cx="40171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You can put something</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76" name="Rectangle 75"/>
            <p:cNvSpPr/>
            <p:nvPr/>
          </p:nvSpPr>
          <p:spPr>
            <a:xfrm>
              <a:off x="10230306" y="5566869"/>
              <a:ext cx="4922064" cy="1938992"/>
            </a:xfrm>
            <a:prstGeom prst="rect">
              <a:avLst/>
            </a:prstGeom>
          </p:spPr>
          <p:txBody>
            <a:bodyPr wrap="square">
              <a:spAutoFit/>
            </a:bodyPr>
            <a:lstStyle/>
            <a:p>
              <a:pPr algn="just"/>
              <a:r>
                <a:rPr lang="en-GB" sz="20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a:t>
              </a:r>
              <a:r>
                <a:rPr lang="en-GB" sz="2000" dirty="0" smtClean="0">
                  <a:latin typeface="+mj-lt"/>
                  <a:cs typeface="Segoe UI Light" panose="020B0502040204020203" pitchFamily="34" charset="0"/>
                </a:rPr>
                <a:t>.</a:t>
              </a:r>
              <a:r>
                <a:rPr lang="en-GB" sz="2000" dirty="0">
                  <a:latin typeface="+mj-lt"/>
                  <a:cs typeface="Segoe UI Light" panose="020B0502040204020203" pitchFamily="34" charset="0"/>
                </a:rPr>
                <a:t> This is the text box here. You can put some text here. </a:t>
              </a:r>
            </a:p>
          </p:txBody>
        </p:sp>
      </p:grpSp>
    </p:spTree>
    <p:extLst>
      <p:ext uri="{BB962C8B-B14F-4D97-AF65-F5344CB8AC3E}">
        <p14:creationId xmlns:p14="http://schemas.microsoft.com/office/powerpoint/2010/main" val="10876937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0" y="0"/>
            <a:ext cx="9734550" cy="10287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Add Image</a:t>
            </a:r>
            <a:endParaRPr lang="en-GB" sz="36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 name="Oval 31"/>
          <p:cNvSpPr/>
          <p:nvPr/>
        </p:nvSpPr>
        <p:spPr>
          <a:xfrm>
            <a:off x="11739808" y="5453323"/>
            <a:ext cx="773554" cy="77355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 name="Oval 34"/>
          <p:cNvSpPr/>
          <p:nvPr/>
        </p:nvSpPr>
        <p:spPr>
          <a:xfrm>
            <a:off x="11739808" y="8234623"/>
            <a:ext cx="773554" cy="77355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1" name="Oval 50"/>
          <p:cNvSpPr/>
          <p:nvPr/>
        </p:nvSpPr>
        <p:spPr>
          <a:xfrm>
            <a:off x="11739808" y="6843973"/>
            <a:ext cx="773554" cy="77355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6" name="Isosceles Triangle 65"/>
          <p:cNvSpPr/>
          <p:nvPr/>
        </p:nvSpPr>
        <p:spPr>
          <a:xfrm rot="5400000">
            <a:off x="0" y="0"/>
            <a:ext cx="3734988" cy="3734988"/>
          </a:xfrm>
          <a:prstGeom prst="triangle">
            <a:avLst>
              <a:gd name="adj" fmla="val 0"/>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7" name="Group 66"/>
          <p:cNvGrpSpPr/>
          <p:nvPr/>
        </p:nvGrpSpPr>
        <p:grpSpPr>
          <a:xfrm>
            <a:off x="11541812" y="1728949"/>
            <a:ext cx="4922064" cy="2462212"/>
            <a:chOff x="10230306" y="5043649"/>
            <a:chExt cx="4922064" cy="2462212"/>
          </a:xfrm>
        </p:grpSpPr>
        <p:sp>
          <p:nvSpPr>
            <p:cNvPr id="68" name="Rectangle 67"/>
            <p:cNvSpPr/>
            <p:nvPr/>
          </p:nvSpPr>
          <p:spPr>
            <a:xfrm>
              <a:off x="10663701" y="5043649"/>
              <a:ext cx="40171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You can put something</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75" name="Rectangle 74"/>
            <p:cNvSpPr/>
            <p:nvPr/>
          </p:nvSpPr>
          <p:spPr>
            <a:xfrm>
              <a:off x="10230306" y="5566869"/>
              <a:ext cx="4922064" cy="1938992"/>
            </a:xfrm>
            <a:prstGeom prst="rect">
              <a:avLst/>
            </a:prstGeom>
          </p:spPr>
          <p:txBody>
            <a:bodyPr wrap="square">
              <a:spAutoFit/>
            </a:bodyPr>
            <a:lstStyle/>
            <a:p>
              <a:pPr algn="just"/>
              <a:r>
                <a:rPr lang="en-GB" sz="20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a:t>
              </a:r>
              <a:r>
                <a:rPr lang="en-GB" sz="2000" dirty="0" smtClean="0">
                  <a:latin typeface="+mj-lt"/>
                  <a:cs typeface="Segoe UI Light" panose="020B0502040204020203" pitchFamily="34" charset="0"/>
                </a:rPr>
                <a:t>.</a:t>
              </a:r>
              <a:r>
                <a:rPr lang="en-GB" sz="2000" dirty="0">
                  <a:latin typeface="+mj-lt"/>
                  <a:cs typeface="Segoe UI Light" panose="020B0502040204020203" pitchFamily="34" charset="0"/>
                </a:rPr>
                <a:t> This is the text box here. You can put some text here. </a:t>
              </a:r>
            </a:p>
          </p:txBody>
        </p:sp>
      </p:grpSp>
      <p:grpSp>
        <p:nvGrpSpPr>
          <p:cNvPr id="77" name="Group 76"/>
          <p:cNvGrpSpPr/>
          <p:nvPr/>
        </p:nvGrpSpPr>
        <p:grpSpPr>
          <a:xfrm>
            <a:off x="13185819" y="1243408"/>
            <a:ext cx="1595966" cy="428391"/>
            <a:chOff x="11782546" y="4505951"/>
            <a:chExt cx="1595966" cy="428391"/>
          </a:xfrm>
        </p:grpSpPr>
        <p:sp>
          <p:nvSpPr>
            <p:cNvPr id="78" name="Freeform 21"/>
            <p:cNvSpPr>
              <a:spLocks/>
            </p:cNvSpPr>
            <p:nvPr/>
          </p:nvSpPr>
          <p:spPr bwMode="auto">
            <a:xfrm>
              <a:off x="12504446" y="4566387"/>
              <a:ext cx="335685" cy="334849"/>
            </a:xfrm>
            <a:custGeom>
              <a:avLst/>
              <a:gdLst>
                <a:gd name="T0" fmla="*/ 1373 w 4015"/>
                <a:gd name="T1" fmla="*/ 2 h 4006"/>
                <a:gd name="T2" fmla="*/ 1455 w 4015"/>
                <a:gd name="T3" fmla="*/ 46 h 4006"/>
                <a:gd name="T4" fmla="*/ 1503 w 4015"/>
                <a:gd name="T5" fmla="*/ 137 h 4006"/>
                <a:gd name="T6" fmla="*/ 1496 w 4015"/>
                <a:gd name="T7" fmla="*/ 229 h 4006"/>
                <a:gd name="T8" fmla="*/ 1080 w 4015"/>
                <a:gd name="T9" fmla="*/ 659 h 4006"/>
                <a:gd name="T10" fmla="*/ 2560 w 4015"/>
                <a:gd name="T11" fmla="*/ 283 h 4006"/>
                <a:gd name="T12" fmla="*/ 2510 w 4015"/>
                <a:gd name="T13" fmla="*/ 199 h 4006"/>
                <a:gd name="T14" fmla="*/ 2522 w 4015"/>
                <a:gd name="T15" fmla="*/ 104 h 4006"/>
                <a:gd name="T16" fmla="*/ 2583 w 4015"/>
                <a:gd name="T17" fmla="*/ 26 h 4006"/>
                <a:gd name="T18" fmla="*/ 2676 w 4015"/>
                <a:gd name="T19" fmla="*/ 0 h 4006"/>
                <a:gd name="T20" fmla="*/ 3911 w 4015"/>
                <a:gd name="T21" fmla="*/ 12 h 4006"/>
                <a:gd name="T22" fmla="*/ 3988 w 4015"/>
                <a:gd name="T23" fmla="*/ 75 h 4006"/>
                <a:gd name="T24" fmla="*/ 4015 w 4015"/>
                <a:gd name="T25" fmla="*/ 167 h 4006"/>
                <a:gd name="T26" fmla="*/ 4004 w 4015"/>
                <a:gd name="T27" fmla="*/ 1400 h 4006"/>
                <a:gd name="T28" fmla="*/ 3944 w 4015"/>
                <a:gd name="T29" fmla="*/ 1472 h 4006"/>
                <a:gd name="T30" fmla="*/ 3848 w 4015"/>
                <a:gd name="T31" fmla="*/ 1501 h 4006"/>
                <a:gd name="T32" fmla="*/ 3756 w 4015"/>
                <a:gd name="T33" fmla="*/ 1474 h 4006"/>
                <a:gd name="T34" fmla="*/ 2426 w 4015"/>
                <a:gd name="T35" fmla="*/ 2002 h 4006"/>
                <a:gd name="T36" fmla="*/ 3756 w 4015"/>
                <a:gd name="T37" fmla="*/ 2529 h 4006"/>
                <a:gd name="T38" fmla="*/ 3845 w 4015"/>
                <a:gd name="T39" fmla="*/ 2501 h 4006"/>
                <a:gd name="T40" fmla="*/ 3944 w 4015"/>
                <a:gd name="T41" fmla="*/ 2533 h 4006"/>
                <a:gd name="T42" fmla="*/ 4004 w 4015"/>
                <a:gd name="T43" fmla="*/ 2604 h 4006"/>
                <a:gd name="T44" fmla="*/ 4015 w 4015"/>
                <a:gd name="T45" fmla="*/ 3839 h 4006"/>
                <a:gd name="T46" fmla="*/ 3988 w 4015"/>
                <a:gd name="T47" fmla="*/ 3930 h 4006"/>
                <a:gd name="T48" fmla="*/ 3911 w 4015"/>
                <a:gd name="T49" fmla="*/ 3993 h 4006"/>
                <a:gd name="T50" fmla="*/ 2676 w 4015"/>
                <a:gd name="T51" fmla="*/ 4006 h 4006"/>
                <a:gd name="T52" fmla="*/ 2583 w 4015"/>
                <a:gd name="T53" fmla="*/ 3980 h 4006"/>
                <a:gd name="T54" fmla="*/ 2522 w 4015"/>
                <a:gd name="T55" fmla="*/ 3901 h 4006"/>
                <a:gd name="T56" fmla="*/ 2510 w 4015"/>
                <a:gd name="T57" fmla="*/ 3805 h 4006"/>
                <a:gd name="T58" fmla="*/ 2560 w 4015"/>
                <a:gd name="T59" fmla="*/ 3721 h 4006"/>
                <a:gd name="T60" fmla="*/ 1080 w 4015"/>
                <a:gd name="T61" fmla="*/ 3345 h 4006"/>
                <a:gd name="T62" fmla="*/ 1496 w 4015"/>
                <a:gd name="T63" fmla="*/ 3776 h 4006"/>
                <a:gd name="T64" fmla="*/ 1503 w 4015"/>
                <a:gd name="T65" fmla="*/ 3867 h 4006"/>
                <a:gd name="T66" fmla="*/ 1456 w 4015"/>
                <a:gd name="T67" fmla="*/ 3959 h 4006"/>
                <a:gd name="T68" fmla="*/ 1373 w 4015"/>
                <a:gd name="T69" fmla="*/ 4002 h 4006"/>
                <a:gd name="T70" fmla="*/ 135 w 4015"/>
                <a:gd name="T71" fmla="*/ 4002 h 4006"/>
                <a:gd name="T72" fmla="*/ 49 w 4015"/>
                <a:gd name="T73" fmla="*/ 3956 h 4006"/>
                <a:gd name="T74" fmla="*/ 3 w 4015"/>
                <a:gd name="T75" fmla="*/ 3871 h 4006"/>
                <a:gd name="T76" fmla="*/ 3 w 4015"/>
                <a:gd name="T77" fmla="*/ 2635 h 4006"/>
                <a:gd name="T78" fmla="*/ 47 w 4015"/>
                <a:gd name="T79" fmla="*/ 2552 h 4006"/>
                <a:gd name="T80" fmla="*/ 137 w 4015"/>
                <a:gd name="T81" fmla="*/ 2504 h 4006"/>
                <a:gd name="T82" fmla="*/ 230 w 4015"/>
                <a:gd name="T83" fmla="*/ 2513 h 4006"/>
                <a:gd name="T84" fmla="*/ 662 w 4015"/>
                <a:gd name="T85" fmla="*/ 2928 h 4006"/>
                <a:gd name="T86" fmla="*/ 285 w 4015"/>
                <a:gd name="T87" fmla="*/ 1452 h 4006"/>
                <a:gd name="T88" fmla="*/ 201 w 4015"/>
                <a:gd name="T89" fmla="*/ 1499 h 4006"/>
                <a:gd name="T90" fmla="*/ 104 w 4015"/>
                <a:gd name="T91" fmla="*/ 1489 h 4006"/>
                <a:gd name="T92" fmla="*/ 26 w 4015"/>
                <a:gd name="T93" fmla="*/ 1428 h 4006"/>
                <a:gd name="T94" fmla="*/ 0 w 4015"/>
                <a:gd name="T95" fmla="*/ 1334 h 4006"/>
                <a:gd name="T96" fmla="*/ 12 w 4015"/>
                <a:gd name="T97" fmla="*/ 103 h 4006"/>
                <a:gd name="T98" fmla="*/ 75 w 4015"/>
                <a:gd name="T99" fmla="*/ 27 h 4006"/>
                <a:gd name="T100" fmla="*/ 167 w 4015"/>
                <a:gd name="T101" fmla="*/ 0 h 4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015" h="4006">
                  <a:moveTo>
                    <a:pt x="167" y="0"/>
                  </a:moveTo>
                  <a:lnTo>
                    <a:pt x="1339" y="0"/>
                  </a:lnTo>
                  <a:lnTo>
                    <a:pt x="1373" y="2"/>
                  </a:lnTo>
                  <a:lnTo>
                    <a:pt x="1404" y="11"/>
                  </a:lnTo>
                  <a:lnTo>
                    <a:pt x="1432" y="26"/>
                  </a:lnTo>
                  <a:lnTo>
                    <a:pt x="1455" y="46"/>
                  </a:lnTo>
                  <a:lnTo>
                    <a:pt x="1476" y="72"/>
                  </a:lnTo>
                  <a:lnTo>
                    <a:pt x="1492" y="104"/>
                  </a:lnTo>
                  <a:lnTo>
                    <a:pt x="1503" y="137"/>
                  </a:lnTo>
                  <a:lnTo>
                    <a:pt x="1508" y="169"/>
                  </a:lnTo>
                  <a:lnTo>
                    <a:pt x="1506" y="199"/>
                  </a:lnTo>
                  <a:lnTo>
                    <a:pt x="1496" y="229"/>
                  </a:lnTo>
                  <a:lnTo>
                    <a:pt x="1480" y="257"/>
                  </a:lnTo>
                  <a:lnTo>
                    <a:pt x="1456" y="283"/>
                  </a:lnTo>
                  <a:lnTo>
                    <a:pt x="1080" y="659"/>
                  </a:lnTo>
                  <a:lnTo>
                    <a:pt x="2008" y="1585"/>
                  </a:lnTo>
                  <a:lnTo>
                    <a:pt x="2935" y="659"/>
                  </a:lnTo>
                  <a:lnTo>
                    <a:pt x="2560" y="283"/>
                  </a:lnTo>
                  <a:lnTo>
                    <a:pt x="2536" y="257"/>
                  </a:lnTo>
                  <a:lnTo>
                    <a:pt x="2519" y="229"/>
                  </a:lnTo>
                  <a:lnTo>
                    <a:pt x="2510" y="199"/>
                  </a:lnTo>
                  <a:lnTo>
                    <a:pt x="2506" y="169"/>
                  </a:lnTo>
                  <a:lnTo>
                    <a:pt x="2511" y="137"/>
                  </a:lnTo>
                  <a:lnTo>
                    <a:pt x="2522" y="104"/>
                  </a:lnTo>
                  <a:lnTo>
                    <a:pt x="2540" y="72"/>
                  </a:lnTo>
                  <a:lnTo>
                    <a:pt x="2560" y="46"/>
                  </a:lnTo>
                  <a:lnTo>
                    <a:pt x="2583" y="26"/>
                  </a:lnTo>
                  <a:lnTo>
                    <a:pt x="2611" y="11"/>
                  </a:lnTo>
                  <a:lnTo>
                    <a:pt x="2641" y="2"/>
                  </a:lnTo>
                  <a:lnTo>
                    <a:pt x="2676" y="0"/>
                  </a:lnTo>
                  <a:lnTo>
                    <a:pt x="3848" y="0"/>
                  </a:lnTo>
                  <a:lnTo>
                    <a:pt x="3881" y="2"/>
                  </a:lnTo>
                  <a:lnTo>
                    <a:pt x="3911" y="12"/>
                  </a:lnTo>
                  <a:lnTo>
                    <a:pt x="3939" y="27"/>
                  </a:lnTo>
                  <a:lnTo>
                    <a:pt x="3965" y="49"/>
                  </a:lnTo>
                  <a:lnTo>
                    <a:pt x="3988" y="75"/>
                  </a:lnTo>
                  <a:lnTo>
                    <a:pt x="4003" y="103"/>
                  </a:lnTo>
                  <a:lnTo>
                    <a:pt x="4013" y="133"/>
                  </a:lnTo>
                  <a:lnTo>
                    <a:pt x="4015" y="167"/>
                  </a:lnTo>
                  <a:lnTo>
                    <a:pt x="4015" y="1334"/>
                  </a:lnTo>
                  <a:lnTo>
                    <a:pt x="4013" y="1369"/>
                  </a:lnTo>
                  <a:lnTo>
                    <a:pt x="4004" y="1400"/>
                  </a:lnTo>
                  <a:lnTo>
                    <a:pt x="3990" y="1428"/>
                  </a:lnTo>
                  <a:lnTo>
                    <a:pt x="3970" y="1452"/>
                  </a:lnTo>
                  <a:lnTo>
                    <a:pt x="3944" y="1472"/>
                  </a:lnTo>
                  <a:lnTo>
                    <a:pt x="3913" y="1489"/>
                  </a:lnTo>
                  <a:lnTo>
                    <a:pt x="3880" y="1499"/>
                  </a:lnTo>
                  <a:lnTo>
                    <a:pt x="3848" y="1501"/>
                  </a:lnTo>
                  <a:lnTo>
                    <a:pt x="3815" y="1499"/>
                  </a:lnTo>
                  <a:lnTo>
                    <a:pt x="3784" y="1489"/>
                  </a:lnTo>
                  <a:lnTo>
                    <a:pt x="3756" y="1474"/>
                  </a:lnTo>
                  <a:lnTo>
                    <a:pt x="3730" y="1452"/>
                  </a:lnTo>
                  <a:lnTo>
                    <a:pt x="3354" y="1077"/>
                  </a:lnTo>
                  <a:lnTo>
                    <a:pt x="2426" y="2002"/>
                  </a:lnTo>
                  <a:lnTo>
                    <a:pt x="3354" y="2928"/>
                  </a:lnTo>
                  <a:lnTo>
                    <a:pt x="3730" y="2552"/>
                  </a:lnTo>
                  <a:lnTo>
                    <a:pt x="3756" y="2529"/>
                  </a:lnTo>
                  <a:lnTo>
                    <a:pt x="3784" y="2513"/>
                  </a:lnTo>
                  <a:lnTo>
                    <a:pt x="3814" y="2503"/>
                  </a:lnTo>
                  <a:lnTo>
                    <a:pt x="3845" y="2501"/>
                  </a:lnTo>
                  <a:lnTo>
                    <a:pt x="3879" y="2504"/>
                  </a:lnTo>
                  <a:lnTo>
                    <a:pt x="3913" y="2517"/>
                  </a:lnTo>
                  <a:lnTo>
                    <a:pt x="3944" y="2533"/>
                  </a:lnTo>
                  <a:lnTo>
                    <a:pt x="3970" y="2552"/>
                  </a:lnTo>
                  <a:lnTo>
                    <a:pt x="3990" y="2577"/>
                  </a:lnTo>
                  <a:lnTo>
                    <a:pt x="4004" y="2604"/>
                  </a:lnTo>
                  <a:lnTo>
                    <a:pt x="4013" y="2635"/>
                  </a:lnTo>
                  <a:lnTo>
                    <a:pt x="4015" y="2670"/>
                  </a:lnTo>
                  <a:lnTo>
                    <a:pt x="4015" y="3839"/>
                  </a:lnTo>
                  <a:lnTo>
                    <a:pt x="4013" y="3871"/>
                  </a:lnTo>
                  <a:lnTo>
                    <a:pt x="4003" y="3902"/>
                  </a:lnTo>
                  <a:lnTo>
                    <a:pt x="3988" y="3930"/>
                  </a:lnTo>
                  <a:lnTo>
                    <a:pt x="3965" y="3956"/>
                  </a:lnTo>
                  <a:lnTo>
                    <a:pt x="3939" y="3977"/>
                  </a:lnTo>
                  <a:lnTo>
                    <a:pt x="3911" y="3993"/>
                  </a:lnTo>
                  <a:lnTo>
                    <a:pt x="3881" y="4002"/>
                  </a:lnTo>
                  <a:lnTo>
                    <a:pt x="3848" y="4006"/>
                  </a:lnTo>
                  <a:lnTo>
                    <a:pt x="2676" y="4006"/>
                  </a:lnTo>
                  <a:lnTo>
                    <a:pt x="2641" y="4002"/>
                  </a:lnTo>
                  <a:lnTo>
                    <a:pt x="2611" y="3993"/>
                  </a:lnTo>
                  <a:lnTo>
                    <a:pt x="2583" y="3980"/>
                  </a:lnTo>
                  <a:lnTo>
                    <a:pt x="2560" y="3959"/>
                  </a:lnTo>
                  <a:lnTo>
                    <a:pt x="2540" y="3933"/>
                  </a:lnTo>
                  <a:lnTo>
                    <a:pt x="2522" y="3901"/>
                  </a:lnTo>
                  <a:lnTo>
                    <a:pt x="2511" y="3867"/>
                  </a:lnTo>
                  <a:lnTo>
                    <a:pt x="2506" y="3836"/>
                  </a:lnTo>
                  <a:lnTo>
                    <a:pt x="2510" y="3805"/>
                  </a:lnTo>
                  <a:lnTo>
                    <a:pt x="2519" y="3776"/>
                  </a:lnTo>
                  <a:lnTo>
                    <a:pt x="2536" y="3747"/>
                  </a:lnTo>
                  <a:lnTo>
                    <a:pt x="2560" y="3721"/>
                  </a:lnTo>
                  <a:lnTo>
                    <a:pt x="2935" y="3345"/>
                  </a:lnTo>
                  <a:lnTo>
                    <a:pt x="2008" y="2419"/>
                  </a:lnTo>
                  <a:lnTo>
                    <a:pt x="1080" y="3345"/>
                  </a:lnTo>
                  <a:lnTo>
                    <a:pt x="1456" y="3721"/>
                  </a:lnTo>
                  <a:lnTo>
                    <a:pt x="1480" y="3747"/>
                  </a:lnTo>
                  <a:lnTo>
                    <a:pt x="1496" y="3776"/>
                  </a:lnTo>
                  <a:lnTo>
                    <a:pt x="1506" y="3805"/>
                  </a:lnTo>
                  <a:lnTo>
                    <a:pt x="1508" y="3836"/>
                  </a:lnTo>
                  <a:lnTo>
                    <a:pt x="1503" y="3867"/>
                  </a:lnTo>
                  <a:lnTo>
                    <a:pt x="1492" y="3901"/>
                  </a:lnTo>
                  <a:lnTo>
                    <a:pt x="1476" y="3933"/>
                  </a:lnTo>
                  <a:lnTo>
                    <a:pt x="1456" y="3959"/>
                  </a:lnTo>
                  <a:lnTo>
                    <a:pt x="1432" y="3980"/>
                  </a:lnTo>
                  <a:lnTo>
                    <a:pt x="1404" y="3993"/>
                  </a:lnTo>
                  <a:lnTo>
                    <a:pt x="1373" y="4002"/>
                  </a:lnTo>
                  <a:lnTo>
                    <a:pt x="1339" y="4006"/>
                  </a:lnTo>
                  <a:lnTo>
                    <a:pt x="167" y="4006"/>
                  </a:lnTo>
                  <a:lnTo>
                    <a:pt x="135" y="4002"/>
                  </a:lnTo>
                  <a:lnTo>
                    <a:pt x="104" y="3993"/>
                  </a:lnTo>
                  <a:lnTo>
                    <a:pt x="75" y="3977"/>
                  </a:lnTo>
                  <a:lnTo>
                    <a:pt x="49" y="3956"/>
                  </a:lnTo>
                  <a:lnTo>
                    <a:pt x="28" y="3930"/>
                  </a:lnTo>
                  <a:lnTo>
                    <a:pt x="12" y="3902"/>
                  </a:lnTo>
                  <a:lnTo>
                    <a:pt x="3" y="3871"/>
                  </a:lnTo>
                  <a:lnTo>
                    <a:pt x="0" y="3839"/>
                  </a:lnTo>
                  <a:lnTo>
                    <a:pt x="0" y="2670"/>
                  </a:lnTo>
                  <a:lnTo>
                    <a:pt x="3" y="2635"/>
                  </a:lnTo>
                  <a:lnTo>
                    <a:pt x="12" y="2604"/>
                  </a:lnTo>
                  <a:lnTo>
                    <a:pt x="26" y="2577"/>
                  </a:lnTo>
                  <a:lnTo>
                    <a:pt x="47" y="2552"/>
                  </a:lnTo>
                  <a:lnTo>
                    <a:pt x="73" y="2533"/>
                  </a:lnTo>
                  <a:lnTo>
                    <a:pt x="104" y="2515"/>
                  </a:lnTo>
                  <a:lnTo>
                    <a:pt x="137" y="2504"/>
                  </a:lnTo>
                  <a:lnTo>
                    <a:pt x="170" y="2501"/>
                  </a:lnTo>
                  <a:lnTo>
                    <a:pt x="201" y="2503"/>
                  </a:lnTo>
                  <a:lnTo>
                    <a:pt x="230" y="2513"/>
                  </a:lnTo>
                  <a:lnTo>
                    <a:pt x="258" y="2529"/>
                  </a:lnTo>
                  <a:lnTo>
                    <a:pt x="285" y="2552"/>
                  </a:lnTo>
                  <a:lnTo>
                    <a:pt x="662" y="2928"/>
                  </a:lnTo>
                  <a:lnTo>
                    <a:pt x="1589" y="2002"/>
                  </a:lnTo>
                  <a:lnTo>
                    <a:pt x="662" y="1077"/>
                  </a:lnTo>
                  <a:lnTo>
                    <a:pt x="285" y="1452"/>
                  </a:lnTo>
                  <a:lnTo>
                    <a:pt x="259" y="1474"/>
                  </a:lnTo>
                  <a:lnTo>
                    <a:pt x="230" y="1489"/>
                  </a:lnTo>
                  <a:lnTo>
                    <a:pt x="201" y="1499"/>
                  </a:lnTo>
                  <a:lnTo>
                    <a:pt x="167" y="1501"/>
                  </a:lnTo>
                  <a:lnTo>
                    <a:pt x="136" y="1499"/>
                  </a:lnTo>
                  <a:lnTo>
                    <a:pt x="104" y="1489"/>
                  </a:lnTo>
                  <a:lnTo>
                    <a:pt x="73" y="1472"/>
                  </a:lnTo>
                  <a:lnTo>
                    <a:pt x="47" y="1452"/>
                  </a:lnTo>
                  <a:lnTo>
                    <a:pt x="26" y="1428"/>
                  </a:lnTo>
                  <a:lnTo>
                    <a:pt x="12" y="1400"/>
                  </a:lnTo>
                  <a:lnTo>
                    <a:pt x="3" y="1369"/>
                  </a:lnTo>
                  <a:lnTo>
                    <a:pt x="0" y="1334"/>
                  </a:lnTo>
                  <a:lnTo>
                    <a:pt x="0" y="167"/>
                  </a:lnTo>
                  <a:lnTo>
                    <a:pt x="3" y="133"/>
                  </a:lnTo>
                  <a:lnTo>
                    <a:pt x="12" y="103"/>
                  </a:lnTo>
                  <a:lnTo>
                    <a:pt x="28" y="75"/>
                  </a:lnTo>
                  <a:lnTo>
                    <a:pt x="49" y="49"/>
                  </a:lnTo>
                  <a:lnTo>
                    <a:pt x="75" y="27"/>
                  </a:lnTo>
                  <a:lnTo>
                    <a:pt x="104" y="12"/>
                  </a:lnTo>
                  <a:lnTo>
                    <a:pt x="135" y="2"/>
                  </a:lnTo>
                  <a:lnTo>
                    <a:pt x="167"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79" name="Freeform 154"/>
            <p:cNvSpPr>
              <a:spLocks noEditPoints="1"/>
            </p:cNvSpPr>
            <p:nvPr/>
          </p:nvSpPr>
          <p:spPr bwMode="auto">
            <a:xfrm>
              <a:off x="13021507" y="4578591"/>
              <a:ext cx="357005" cy="355751"/>
            </a:xfrm>
            <a:custGeom>
              <a:avLst/>
              <a:gdLst>
                <a:gd name="T0" fmla="*/ 2712 w 3414"/>
                <a:gd name="T1" fmla="*/ 470 h 3403"/>
                <a:gd name="T2" fmla="*/ 2653 w 3414"/>
                <a:gd name="T3" fmla="*/ 488 h 3403"/>
                <a:gd name="T4" fmla="*/ 2603 w 3414"/>
                <a:gd name="T5" fmla="*/ 526 h 3403"/>
                <a:gd name="T6" fmla="*/ 2565 w 3414"/>
                <a:gd name="T7" fmla="*/ 577 h 3403"/>
                <a:gd name="T8" fmla="*/ 2546 w 3414"/>
                <a:gd name="T9" fmla="*/ 636 h 3403"/>
                <a:gd name="T10" fmla="*/ 2546 w 3414"/>
                <a:gd name="T11" fmla="*/ 699 h 3403"/>
                <a:gd name="T12" fmla="*/ 2565 w 3414"/>
                <a:gd name="T13" fmla="*/ 759 h 3403"/>
                <a:gd name="T14" fmla="*/ 2603 w 3414"/>
                <a:gd name="T15" fmla="*/ 809 h 3403"/>
                <a:gd name="T16" fmla="*/ 2653 w 3414"/>
                <a:gd name="T17" fmla="*/ 847 h 3403"/>
                <a:gd name="T18" fmla="*/ 2712 w 3414"/>
                <a:gd name="T19" fmla="*/ 865 h 3403"/>
                <a:gd name="T20" fmla="*/ 2777 w 3414"/>
                <a:gd name="T21" fmla="*/ 865 h 3403"/>
                <a:gd name="T22" fmla="*/ 2836 w 3414"/>
                <a:gd name="T23" fmla="*/ 847 h 3403"/>
                <a:gd name="T24" fmla="*/ 2887 w 3414"/>
                <a:gd name="T25" fmla="*/ 809 h 3403"/>
                <a:gd name="T26" fmla="*/ 2924 w 3414"/>
                <a:gd name="T27" fmla="*/ 759 h 3403"/>
                <a:gd name="T28" fmla="*/ 2943 w 3414"/>
                <a:gd name="T29" fmla="*/ 699 h 3403"/>
                <a:gd name="T30" fmla="*/ 2943 w 3414"/>
                <a:gd name="T31" fmla="*/ 636 h 3403"/>
                <a:gd name="T32" fmla="*/ 2924 w 3414"/>
                <a:gd name="T33" fmla="*/ 577 h 3403"/>
                <a:gd name="T34" fmla="*/ 2887 w 3414"/>
                <a:gd name="T35" fmla="*/ 526 h 3403"/>
                <a:gd name="T36" fmla="*/ 2836 w 3414"/>
                <a:gd name="T37" fmla="*/ 488 h 3403"/>
                <a:gd name="T38" fmla="*/ 2777 w 3414"/>
                <a:gd name="T39" fmla="*/ 470 h 3403"/>
                <a:gd name="T40" fmla="*/ 3343 w 3414"/>
                <a:gd name="T41" fmla="*/ 0 h 3403"/>
                <a:gd name="T42" fmla="*/ 3361 w 3414"/>
                <a:gd name="T43" fmla="*/ 2 h 3403"/>
                <a:gd name="T44" fmla="*/ 3392 w 3414"/>
                <a:gd name="T45" fmla="*/ 20 h 3403"/>
                <a:gd name="T46" fmla="*/ 3411 w 3414"/>
                <a:gd name="T47" fmla="*/ 49 h 3403"/>
                <a:gd name="T48" fmla="*/ 3412 w 3414"/>
                <a:gd name="T49" fmla="*/ 180 h 3403"/>
                <a:gd name="T50" fmla="*/ 3396 w 3414"/>
                <a:gd name="T51" fmla="*/ 398 h 3403"/>
                <a:gd name="T52" fmla="*/ 3365 w 3414"/>
                <a:gd name="T53" fmla="*/ 600 h 3403"/>
                <a:gd name="T54" fmla="*/ 3319 w 3414"/>
                <a:gd name="T55" fmla="*/ 789 h 3403"/>
                <a:gd name="T56" fmla="*/ 3256 w 3414"/>
                <a:gd name="T57" fmla="*/ 964 h 3403"/>
                <a:gd name="T58" fmla="*/ 3163 w 3414"/>
                <a:gd name="T59" fmla="*/ 1154 h 3403"/>
                <a:gd name="T60" fmla="*/ 3045 w 3414"/>
                <a:gd name="T61" fmla="*/ 1341 h 3403"/>
                <a:gd name="T62" fmla="*/ 2899 w 3414"/>
                <a:gd name="T63" fmla="*/ 1530 h 3403"/>
                <a:gd name="T64" fmla="*/ 2725 w 3414"/>
                <a:gd name="T65" fmla="*/ 1716 h 3403"/>
                <a:gd name="T66" fmla="*/ 2580 w 3414"/>
                <a:gd name="T67" fmla="*/ 1856 h 3403"/>
                <a:gd name="T68" fmla="*/ 2410 w 3414"/>
                <a:gd name="T69" fmla="*/ 2005 h 3403"/>
                <a:gd name="T70" fmla="*/ 2276 w 3414"/>
                <a:gd name="T71" fmla="*/ 2875 h 3403"/>
                <a:gd name="T72" fmla="*/ 2259 w 3414"/>
                <a:gd name="T73" fmla="*/ 2913 h 3403"/>
                <a:gd name="T74" fmla="*/ 1439 w 3414"/>
                <a:gd name="T75" fmla="*/ 3395 h 3403"/>
                <a:gd name="T76" fmla="*/ 1407 w 3414"/>
                <a:gd name="T77" fmla="*/ 3403 h 3403"/>
                <a:gd name="T78" fmla="*/ 1374 w 3414"/>
                <a:gd name="T79" fmla="*/ 3395 h 3403"/>
                <a:gd name="T80" fmla="*/ 1224 w 3414"/>
                <a:gd name="T81" fmla="*/ 3252 h 3403"/>
                <a:gd name="T82" fmla="*/ 1206 w 3414"/>
                <a:gd name="T83" fmla="*/ 3220 h 3403"/>
                <a:gd name="T84" fmla="*/ 1207 w 3414"/>
                <a:gd name="T85" fmla="*/ 3185 h 3403"/>
                <a:gd name="T86" fmla="*/ 798 w 3414"/>
                <a:gd name="T87" fmla="*/ 2023 h 3403"/>
                <a:gd name="T88" fmla="*/ 213 w 3414"/>
                <a:gd name="T89" fmla="*/ 2202 h 3403"/>
                <a:gd name="T90" fmla="*/ 184 w 3414"/>
                <a:gd name="T91" fmla="*/ 2200 h 3403"/>
                <a:gd name="T92" fmla="*/ 154 w 3414"/>
                <a:gd name="T93" fmla="*/ 2183 h 3403"/>
                <a:gd name="T94" fmla="*/ 6 w 3414"/>
                <a:gd name="T95" fmla="*/ 2031 h 3403"/>
                <a:gd name="T96" fmla="*/ 1 w 3414"/>
                <a:gd name="T97" fmla="*/ 1990 h 3403"/>
                <a:gd name="T98" fmla="*/ 478 w 3414"/>
                <a:gd name="T99" fmla="*/ 1168 h 3403"/>
                <a:gd name="T100" fmla="*/ 511 w 3414"/>
                <a:gd name="T101" fmla="*/ 1140 h 3403"/>
                <a:gd name="T102" fmla="*/ 1325 w 3414"/>
                <a:gd name="T103" fmla="*/ 1093 h 3403"/>
                <a:gd name="T104" fmla="*/ 1480 w 3414"/>
                <a:gd name="T105" fmla="*/ 914 h 3403"/>
                <a:gd name="T106" fmla="*/ 1624 w 3414"/>
                <a:gd name="T107" fmla="*/ 757 h 3403"/>
                <a:gd name="T108" fmla="*/ 1780 w 3414"/>
                <a:gd name="T109" fmla="*/ 603 h 3403"/>
                <a:gd name="T110" fmla="*/ 1951 w 3414"/>
                <a:gd name="T111" fmla="*/ 453 h 3403"/>
                <a:gd name="T112" fmla="*/ 2118 w 3414"/>
                <a:gd name="T113" fmla="*/ 328 h 3403"/>
                <a:gd name="T114" fmla="*/ 2281 w 3414"/>
                <a:gd name="T115" fmla="*/ 226 h 3403"/>
                <a:gd name="T116" fmla="*/ 2441 w 3414"/>
                <a:gd name="T117" fmla="*/ 149 h 3403"/>
                <a:gd name="T118" fmla="*/ 2609 w 3414"/>
                <a:gd name="T119" fmla="*/ 90 h 3403"/>
                <a:gd name="T120" fmla="*/ 2795 w 3414"/>
                <a:gd name="T121" fmla="*/ 46 h 3403"/>
                <a:gd name="T122" fmla="*/ 2999 w 3414"/>
                <a:gd name="T123" fmla="*/ 17 h 3403"/>
                <a:gd name="T124" fmla="*/ 3223 w 3414"/>
                <a:gd name="T125" fmla="*/ 2 h 3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14" h="3403">
                  <a:moveTo>
                    <a:pt x="2744" y="467"/>
                  </a:moveTo>
                  <a:lnTo>
                    <a:pt x="2712" y="470"/>
                  </a:lnTo>
                  <a:lnTo>
                    <a:pt x="2681" y="476"/>
                  </a:lnTo>
                  <a:lnTo>
                    <a:pt x="2653" y="488"/>
                  </a:lnTo>
                  <a:lnTo>
                    <a:pt x="2627" y="505"/>
                  </a:lnTo>
                  <a:lnTo>
                    <a:pt x="2603" y="526"/>
                  </a:lnTo>
                  <a:lnTo>
                    <a:pt x="2582" y="550"/>
                  </a:lnTo>
                  <a:lnTo>
                    <a:pt x="2565" y="577"/>
                  </a:lnTo>
                  <a:lnTo>
                    <a:pt x="2553" y="605"/>
                  </a:lnTo>
                  <a:lnTo>
                    <a:pt x="2546" y="636"/>
                  </a:lnTo>
                  <a:lnTo>
                    <a:pt x="2544" y="668"/>
                  </a:lnTo>
                  <a:lnTo>
                    <a:pt x="2546" y="699"/>
                  </a:lnTo>
                  <a:lnTo>
                    <a:pt x="2553" y="730"/>
                  </a:lnTo>
                  <a:lnTo>
                    <a:pt x="2565" y="759"/>
                  </a:lnTo>
                  <a:lnTo>
                    <a:pt x="2582" y="785"/>
                  </a:lnTo>
                  <a:lnTo>
                    <a:pt x="2603" y="809"/>
                  </a:lnTo>
                  <a:lnTo>
                    <a:pt x="2627" y="830"/>
                  </a:lnTo>
                  <a:lnTo>
                    <a:pt x="2653" y="847"/>
                  </a:lnTo>
                  <a:lnTo>
                    <a:pt x="2681" y="859"/>
                  </a:lnTo>
                  <a:lnTo>
                    <a:pt x="2712" y="865"/>
                  </a:lnTo>
                  <a:lnTo>
                    <a:pt x="2744" y="868"/>
                  </a:lnTo>
                  <a:lnTo>
                    <a:pt x="2777" y="865"/>
                  </a:lnTo>
                  <a:lnTo>
                    <a:pt x="2807" y="859"/>
                  </a:lnTo>
                  <a:lnTo>
                    <a:pt x="2836" y="847"/>
                  </a:lnTo>
                  <a:lnTo>
                    <a:pt x="2862" y="830"/>
                  </a:lnTo>
                  <a:lnTo>
                    <a:pt x="2887" y="809"/>
                  </a:lnTo>
                  <a:lnTo>
                    <a:pt x="2908" y="785"/>
                  </a:lnTo>
                  <a:lnTo>
                    <a:pt x="2924" y="759"/>
                  </a:lnTo>
                  <a:lnTo>
                    <a:pt x="2935" y="730"/>
                  </a:lnTo>
                  <a:lnTo>
                    <a:pt x="2943" y="699"/>
                  </a:lnTo>
                  <a:lnTo>
                    <a:pt x="2945" y="668"/>
                  </a:lnTo>
                  <a:lnTo>
                    <a:pt x="2943" y="636"/>
                  </a:lnTo>
                  <a:lnTo>
                    <a:pt x="2935" y="605"/>
                  </a:lnTo>
                  <a:lnTo>
                    <a:pt x="2924" y="577"/>
                  </a:lnTo>
                  <a:lnTo>
                    <a:pt x="2908" y="550"/>
                  </a:lnTo>
                  <a:lnTo>
                    <a:pt x="2887" y="526"/>
                  </a:lnTo>
                  <a:lnTo>
                    <a:pt x="2862" y="505"/>
                  </a:lnTo>
                  <a:lnTo>
                    <a:pt x="2836" y="488"/>
                  </a:lnTo>
                  <a:lnTo>
                    <a:pt x="2807" y="476"/>
                  </a:lnTo>
                  <a:lnTo>
                    <a:pt x="2777" y="470"/>
                  </a:lnTo>
                  <a:lnTo>
                    <a:pt x="2744" y="467"/>
                  </a:lnTo>
                  <a:close/>
                  <a:moveTo>
                    <a:pt x="3343" y="0"/>
                  </a:moveTo>
                  <a:lnTo>
                    <a:pt x="3343" y="0"/>
                  </a:lnTo>
                  <a:lnTo>
                    <a:pt x="3361" y="2"/>
                  </a:lnTo>
                  <a:lnTo>
                    <a:pt x="3377" y="9"/>
                  </a:lnTo>
                  <a:lnTo>
                    <a:pt x="3392" y="20"/>
                  </a:lnTo>
                  <a:lnTo>
                    <a:pt x="3405" y="34"/>
                  </a:lnTo>
                  <a:lnTo>
                    <a:pt x="3411" y="49"/>
                  </a:lnTo>
                  <a:lnTo>
                    <a:pt x="3414" y="67"/>
                  </a:lnTo>
                  <a:lnTo>
                    <a:pt x="3412" y="180"/>
                  </a:lnTo>
                  <a:lnTo>
                    <a:pt x="3406" y="291"/>
                  </a:lnTo>
                  <a:lnTo>
                    <a:pt x="3396" y="398"/>
                  </a:lnTo>
                  <a:lnTo>
                    <a:pt x="3383" y="500"/>
                  </a:lnTo>
                  <a:lnTo>
                    <a:pt x="3365" y="600"/>
                  </a:lnTo>
                  <a:lnTo>
                    <a:pt x="3344" y="696"/>
                  </a:lnTo>
                  <a:lnTo>
                    <a:pt x="3319" y="789"/>
                  </a:lnTo>
                  <a:lnTo>
                    <a:pt x="3289" y="879"/>
                  </a:lnTo>
                  <a:lnTo>
                    <a:pt x="3256" y="964"/>
                  </a:lnTo>
                  <a:lnTo>
                    <a:pt x="3213" y="1060"/>
                  </a:lnTo>
                  <a:lnTo>
                    <a:pt x="3163" y="1154"/>
                  </a:lnTo>
                  <a:lnTo>
                    <a:pt x="3108" y="1248"/>
                  </a:lnTo>
                  <a:lnTo>
                    <a:pt x="3045" y="1341"/>
                  </a:lnTo>
                  <a:lnTo>
                    <a:pt x="2974" y="1436"/>
                  </a:lnTo>
                  <a:lnTo>
                    <a:pt x="2899" y="1530"/>
                  </a:lnTo>
                  <a:lnTo>
                    <a:pt x="2816" y="1623"/>
                  </a:lnTo>
                  <a:lnTo>
                    <a:pt x="2725" y="1716"/>
                  </a:lnTo>
                  <a:lnTo>
                    <a:pt x="2655" y="1784"/>
                  </a:lnTo>
                  <a:lnTo>
                    <a:pt x="2580" y="1856"/>
                  </a:lnTo>
                  <a:lnTo>
                    <a:pt x="2498" y="1929"/>
                  </a:lnTo>
                  <a:lnTo>
                    <a:pt x="2410" y="2005"/>
                  </a:lnTo>
                  <a:lnTo>
                    <a:pt x="2318" y="2084"/>
                  </a:lnTo>
                  <a:lnTo>
                    <a:pt x="2276" y="2875"/>
                  </a:lnTo>
                  <a:lnTo>
                    <a:pt x="2271" y="2896"/>
                  </a:lnTo>
                  <a:lnTo>
                    <a:pt x="2259" y="2913"/>
                  </a:lnTo>
                  <a:lnTo>
                    <a:pt x="2243" y="2928"/>
                  </a:lnTo>
                  <a:lnTo>
                    <a:pt x="1439" y="3395"/>
                  </a:lnTo>
                  <a:lnTo>
                    <a:pt x="1424" y="3401"/>
                  </a:lnTo>
                  <a:lnTo>
                    <a:pt x="1407" y="3403"/>
                  </a:lnTo>
                  <a:lnTo>
                    <a:pt x="1390" y="3401"/>
                  </a:lnTo>
                  <a:lnTo>
                    <a:pt x="1374" y="3395"/>
                  </a:lnTo>
                  <a:lnTo>
                    <a:pt x="1359" y="3386"/>
                  </a:lnTo>
                  <a:lnTo>
                    <a:pt x="1224" y="3252"/>
                  </a:lnTo>
                  <a:lnTo>
                    <a:pt x="1214" y="3237"/>
                  </a:lnTo>
                  <a:lnTo>
                    <a:pt x="1206" y="3220"/>
                  </a:lnTo>
                  <a:lnTo>
                    <a:pt x="1205" y="3203"/>
                  </a:lnTo>
                  <a:lnTo>
                    <a:pt x="1207" y="3185"/>
                  </a:lnTo>
                  <a:lnTo>
                    <a:pt x="1386" y="2610"/>
                  </a:lnTo>
                  <a:lnTo>
                    <a:pt x="798" y="2023"/>
                  </a:lnTo>
                  <a:lnTo>
                    <a:pt x="220" y="2200"/>
                  </a:lnTo>
                  <a:lnTo>
                    <a:pt x="213" y="2202"/>
                  </a:lnTo>
                  <a:lnTo>
                    <a:pt x="202" y="2202"/>
                  </a:lnTo>
                  <a:lnTo>
                    <a:pt x="184" y="2200"/>
                  </a:lnTo>
                  <a:lnTo>
                    <a:pt x="168" y="2194"/>
                  </a:lnTo>
                  <a:lnTo>
                    <a:pt x="154" y="2183"/>
                  </a:lnTo>
                  <a:lnTo>
                    <a:pt x="20" y="2050"/>
                  </a:lnTo>
                  <a:lnTo>
                    <a:pt x="6" y="2031"/>
                  </a:lnTo>
                  <a:lnTo>
                    <a:pt x="0" y="2011"/>
                  </a:lnTo>
                  <a:lnTo>
                    <a:pt x="1" y="1990"/>
                  </a:lnTo>
                  <a:lnTo>
                    <a:pt x="9" y="1969"/>
                  </a:lnTo>
                  <a:lnTo>
                    <a:pt x="478" y="1168"/>
                  </a:lnTo>
                  <a:lnTo>
                    <a:pt x="493" y="1152"/>
                  </a:lnTo>
                  <a:lnTo>
                    <a:pt x="511" y="1140"/>
                  </a:lnTo>
                  <a:lnTo>
                    <a:pt x="532" y="1135"/>
                  </a:lnTo>
                  <a:lnTo>
                    <a:pt x="1325" y="1093"/>
                  </a:lnTo>
                  <a:lnTo>
                    <a:pt x="1404" y="1001"/>
                  </a:lnTo>
                  <a:lnTo>
                    <a:pt x="1480" y="914"/>
                  </a:lnTo>
                  <a:lnTo>
                    <a:pt x="1554" y="832"/>
                  </a:lnTo>
                  <a:lnTo>
                    <a:pt x="1624" y="757"/>
                  </a:lnTo>
                  <a:lnTo>
                    <a:pt x="1692" y="686"/>
                  </a:lnTo>
                  <a:lnTo>
                    <a:pt x="1780" y="603"/>
                  </a:lnTo>
                  <a:lnTo>
                    <a:pt x="1866" y="525"/>
                  </a:lnTo>
                  <a:lnTo>
                    <a:pt x="1951" y="453"/>
                  </a:lnTo>
                  <a:lnTo>
                    <a:pt x="2035" y="387"/>
                  </a:lnTo>
                  <a:lnTo>
                    <a:pt x="2118" y="328"/>
                  </a:lnTo>
                  <a:lnTo>
                    <a:pt x="2201" y="274"/>
                  </a:lnTo>
                  <a:lnTo>
                    <a:pt x="2281" y="226"/>
                  </a:lnTo>
                  <a:lnTo>
                    <a:pt x="2362" y="184"/>
                  </a:lnTo>
                  <a:lnTo>
                    <a:pt x="2441" y="149"/>
                  </a:lnTo>
                  <a:lnTo>
                    <a:pt x="2523" y="117"/>
                  </a:lnTo>
                  <a:lnTo>
                    <a:pt x="2609" y="90"/>
                  </a:lnTo>
                  <a:lnTo>
                    <a:pt x="2699" y="66"/>
                  </a:lnTo>
                  <a:lnTo>
                    <a:pt x="2795" y="46"/>
                  </a:lnTo>
                  <a:lnTo>
                    <a:pt x="2894" y="29"/>
                  </a:lnTo>
                  <a:lnTo>
                    <a:pt x="2999" y="17"/>
                  </a:lnTo>
                  <a:lnTo>
                    <a:pt x="3110" y="7"/>
                  </a:lnTo>
                  <a:lnTo>
                    <a:pt x="3223" y="2"/>
                  </a:lnTo>
                  <a:lnTo>
                    <a:pt x="3343"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80" name="Group 79"/>
            <p:cNvGrpSpPr/>
            <p:nvPr/>
          </p:nvGrpSpPr>
          <p:grpSpPr>
            <a:xfrm>
              <a:off x="11782546" y="4505951"/>
              <a:ext cx="362021" cy="347808"/>
              <a:chOff x="6443663" y="7507288"/>
              <a:chExt cx="1374775" cy="1320801"/>
            </a:xfrm>
            <a:solidFill>
              <a:schemeClr val="tx1"/>
            </a:solidFill>
          </p:grpSpPr>
          <p:sp>
            <p:nvSpPr>
              <p:cNvPr id="81" name="Freeform 156"/>
              <p:cNvSpPr>
                <a:spLocks/>
              </p:cNvSpPr>
              <p:nvPr/>
            </p:nvSpPr>
            <p:spPr bwMode="auto">
              <a:xfrm>
                <a:off x="6761163" y="8128001"/>
                <a:ext cx="422275" cy="700088"/>
              </a:xfrm>
              <a:custGeom>
                <a:avLst/>
                <a:gdLst>
                  <a:gd name="T0" fmla="*/ 976 w 1065"/>
                  <a:gd name="T1" fmla="*/ 2 h 1762"/>
                  <a:gd name="T2" fmla="*/ 1065 w 1065"/>
                  <a:gd name="T3" fmla="*/ 23 h 1762"/>
                  <a:gd name="T4" fmla="*/ 1063 w 1065"/>
                  <a:gd name="T5" fmla="*/ 1284 h 1762"/>
                  <a:gd name="T6" fmla="*/ 1043 w 1065"/>
                  <a:gd name="T7" fmla="*/ 1384 h 1762"/>
                  <a:gd name="T8" fmla="*/ 1004 w 1065"/>
                  <a:gd name="T9" fmla="*/ 1478 h 1762"/>
                  <a:gd name="T10" fmla="*/ 944 w 1065"/>
                  <a:gd name="T11" fmla="*/ 1564 h 1762"/>
                  <a:gd name="T12" fmla="*/ 867 w 1065"/>
                  <a:gd name="T13" fmla="*/ 1642 h 1762"/>
                  <a:gd name="T14" fmla="*/ 781 w 1065"/>
                  <a:gd name="T15" fmla="*/ 1701 h 1762"/>
                  <a:gd name="T16" fmla="*/ 687 w 1065"/>
                  <a:gd name="T17" fmla="*/ 1740 h 1762"/>
                  <a:gd name="T18" fmla="*/ 586 w 1065"/>
                  <a:gd name="T19" fmla="*/ 1760 h 1762"/>
                  <a:gd name="T20" fmla="*/ 480 w 1065"/>
                  <a:gd name="T21" fmla="*/ 1760 h 1762"/>
                  <a:gd name="T22" fmla="*/ 379 w 1065"/>
                  <a:gd name="T23" fmla="*/ 1740 h 1762"/>
                  <a:gd name="T24" fmla="*/ 285 w 1065"/>
                  <a:gd name="T25" fmla="*/ 1701 h 1762"/>
                  <a:gd name="T26" fmla="*/ 199 w 1065"/>
                  <a:gd name="T27" fmla="*/ 1642 h 1762"/>
                  <a:gd name="T28" fmla="*/ 122 w 1065"/>
                  <a:gd name="T29" fmla="*/ 1564 h 1762"/>
                  <a:gd name="T30" fmla="*/ 62 w 1065"/>
                  <a:gd name="T31" fmla="*/ 1478 h 1762"/>
                  <a:gd name="T32" fmla="*/ 22 w 1065"/>
                  <a:gd name="T33" fmla="*/ 1384 h 1762"/>
                  <a:gd name="T34" fmla="*/ 2 w 1065"/>
                  <a:gd name="T35" fmla="*/ 1284 h 1762"/>
                  <a:gd name="T36" fmla="*/ 2 w 1065"/>
                  <a:gd name="T37" fmla="*/ 1203 h 1762"/>
                  <a:gd name="T38" fmla="*/ 22 w 1065"/>
                  <a:gd name="T39" fmla="*/ 1157 h 1762"/>
                  <a:gd name="T40" fmla="*/ 60 w 1065"/>
                  <a:gd name="T41" fmla="*/ 1119 h 1762"/>
                  <a:gd name="T42" fmla="*/ 107 w 1065"/>
                  <a:gd name="T43" fmla="*/ 1099 h 1762"/>
                  <a:gd name="T44" fmla="*/ 160 w 1065"/>
                  <a:gd name="T45" fmla="*/ 1099 h 1762"/>
                  <a:gd name="T46" fmla="*/ 206 w 1065"/>
                  <a:gd name="T47" fmla="*/ 1119 h 1762"/>
                  <a:gd name="T48" fmla="*/ 244 w 1065"/>
                  <a:gd name="T49" fmla="*/ 1157 h 1762"/>
                  <a:gd name="T50" fmla="*/ 264 w 1065"/>
                  <a:gd name="T51" fmla="*/ 1203 h 1762"/>
                  <a:gd name="T52" fmla="*/ 270 w 1065"/>
                  <a:gd name="T53" fmla="*/ 1271 h 1762"/>
                  <a:gd name="T54" fmla="*/ 296 w 1065"/>
                  <a:gd name="T55" fmla="*/ 1347 h 1762"/>
                  <a:gd name="T56" fmla="*/ 347 w 1065"/>
                  <a:gd name="T57" fmla="*/ 1415 h 1762"/>
                  <a:gd name="T58" fmla="*/ 416 w 1065"/>
                  <a:gd name="T59" fmla="*/ 1467 h 1762"/>
                  <a:gd name="T60" fmla="*/ 492 w 1065"/>
                  <a:gd name="T61" fmla="*/ 1493 h 1762"/>
                  <a:gd name="T62" fmla="*/ 574 w 1065"/>
                  <a:gd name="T63" fmla="*/ 1493 h 1762"/>
                  <a:gd name="T64" fmla="*/ 650 w 1065"/>
                  <a:gd name="T65" fmla="*/ 1467 h 1762"/>
                  <a:gd name="T66" fmla="*/ 718 w 1065"/>
                  <a:gd name="T67" fmla="*/ 1415 h 1762"/>
                  <a:gd name="T68" fmla="*/ 770 w 1065"/>
                  <a:gd name="T69" fmla="*/ 1347 h 1762"/>
                  <a:gd name="T70" fmla="*/ 795 w 1065"/>
                  <a:gd name="T71" fmla="*/ 1271 h 1762"/>
                  <a:gd name="T72" fmla="*/ 800 w 1065"/>
                  <a:gd name="T73" fmla="*/ 23 h 1762"/>
                  <a:gd name="T74" fmla="*/ 889 w 1065"/>
                  <a:gd name="T75" fmla="*/ 2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65" h="1762">
                    <a:moveTo>
                      <a:pt x="933" y="0"/>
                    </a:moveTo>
                    <a:lnTo>
                      <a:pt x="976" y="2"/>
                    </a:lnTo>
                    <a:lnTo>
                      <a:pt x="1020" y="11"/>
                    </a:lnTo>
                    <a:lnTo>
                      <a:pt x="1065" y="23"/>
                    </a:lnTo>
                    <a:lnTo>
                      <a:pt x="1065" y="1230"/>
                    </a:lnTo>
                    <a:lnTo>
                      <a:pt x="1063" y="1284"/>
                    </a:lnTo>
                    <a:lnTo>
                      <a:pt x="1056" y="1334"/>
                    </a:lnTo>
                    <a:lnTo>
                      <a:pt x="1043" y="1384"/>
                    </a:lnTo>
                    <a:lnTo>
                      <a:pt x="1026" y="1432"/>
                    </a:lnTo>
                    <a:lnTo>
                      <a:pt x="1004" y="1478"/>
                    </a:lnTo>
                    <a:lnTo>
                      <a:pt x="977" y="1522"/>
                    </a:lnTo>
                    <a:lnTo>
                      <a:pt x="944" y="1564"/>
                    </a:lnTo>
                    <a:lnTo>
                      <a:pt x="907" y="1604"/>
                    </a:lnTo>
                    <a:lnTo>
                      <a:pt x="867" y="1642"/>
                    </a:lnTo>
                    <a:lnTo>
                      <a:pt x="825" y="1674"/>
                    </a:lnTo>
                    <a:lnTo>
                      <a:pt x="781" y="1701"/>
                    </a:lnTo>
                    <a:lnTo>
                      <a:pt x="734" y="1723"/>
                    </a:lnTo>
                    <a:lnTo>
                      <a:pt x="687" y="1740"/>
                    </a:lnTo>
                    <a:lnTo>
                      <a:pt x="637" y="1753"/>
                    </a:lnTo>
                    <a:lnTo>
                      <a:pt x="586" y="1760"/>
                    </a:lnTo>
                    <a:lnTo>
                      <a:pt x="533" y="1762"/>
                    </a:lnTo>
                    <a:lnTo>
                      <a:pt x="480" y="1760"/>
                    </a:lnTo>
                    <a:lnTo>
                      <a:pt x="428" y="1753"/>
                    </a:lnTo>
                    <a:lnTo>
                      <a:pt x="379" y="1740"/>
                    </a:lnTo>
                    <a:lnTo>
                      <a:pt x="331" y="1723"/>
                    </a:lnTo>
                    <a:lnTo>
                      <a:pt x="285" y="1701"/>
                    </a:lnTo>
                    <a:lnTo>
                      <a:pt x="241" y="1674"/>
                    </a:lnTo>
                    <a:lnTo>
                      <a:pt x="199" y="1642"/>
                    </a:lnTo>
                    <a:lnTo>
                      <a:pt x="159" y="1604"/>
                    </a:lnTo>
                    <a:lnTo>
                      <a:pt x="122" y="1564"/>
                    </a:lnTo>
                    <a:lnTo>
                      <a:pt x="89" y="1522"/>
                    </a:lnTo>
                    <a:lnTo>
                      <a:pt x="62" y="1478"/>
                    </a:lnTo>
                    <a:lnTo>
                      <a:pt x="39" y="1432"/>
                    </a:lnTo>
                    <a:lnTo>
                      <a:pt x="22" y="1384"/>
                    </a:lnTo>
                    <a:lnTo>
                      <a:pt x="10" y="1334"/>
                    </a:lnTo>
                    <a:lnTo>
                      <a:pt x="2" y="1284"/>
                    </a:lnTo>
                    <a:lnTo>
                      <a:pt x="0" y="1230"/>
                    </a:lnTo>
                    <a:lnTo>
                      <a:pt x="2" y="1203"/>
                    </a:lnTo>
                    <a:lnTo>
                      <a:pt x="10" y="1179"/>
                    </a:lnTo>
                    <a:lnTo>
                      <a:pt x="22" y="1157"/>
                    </a:lnTo>
                    <a:lnTo>
                      <a:pt x="39" y="1136"/>
                    </a:lnTo>
                    <a:lnTo>
                      <a:pt x="60" y="1119"/>
                    </a:lnTo>
                    <a:lnTo>
                      <a:pt x="83" y="1106"/>
                    </a:lnTo>
                    <a:lnTo>
                      <a:pt x="107" y="1099"/>
                    </a:lnTo>
                    <a:lnTo>
                      <a:pt x="133" y="1097"/>
                    </a:lnTo>
                    <a:lnTo>
                      <a:pt x="160" y="1099"/>
                    </a:lnTo>
                    <a:lnTo>
                      <a:pt x="184" y="1106"/>
                    </a:lnTo>
                    <a:lnTo>
                      <a:pt x="206" y="1119"/>
                    </a:lnTo>
                    <a:lnTo>
                      <a:pt x="227" y="1136"/>
                    </a:lnTo>
                    <a:lnTo>
                      <a:pt x="244" y="1157"/>
                    </a:lnTo>
                    <a:lnTo>
                      <a:pt x="257" y="1179"/>
                    </a:lnTo>
                    <a:lnTo>
                      <a:pt x="264" y="1203"/>
                    </a:lnTo>
                    <a:lnTo>
                      <a:pt x="266" y="1230"/>
                    </a:lnTo>
                    <a:lnTo>
                      <a:pt x="270" y="1271"/>
                    </a:lnTo>
                    <a:lnTo>
                      <a:pt x="280" y="1310"/>
                    </a:lnTo>
                    <a:lnTo>
                      <a:pt x="296" y="1347"/>
                    </a:lnTo>
                    <a:lnTo>
                      <a:pt x="319" y="1382"/>
                    </a:lnTo>
                    <a:lnTo>
                      <a:pt x="347" y="1415"/>
                    </a:lnTo>
                    <a:lnTo>
                      <a:pt x="381" y="1445"/>
                    </a:lnTo>
                    <a:lnTo>
                      <a:pt x="416" y="1467"/>
                    </a:lnTo>
                    <a:lnTo>
                      <a:pt x="454" y="1483"/>
                    </a:lnTo>
                    <a:lnTo>
                      <a:pt x="492" y="1493"/>
                    </a:lnTo>
                    <a:lnTo>
                      <a:pt x="533" y="1497"/>
                    </a:lnTo>
                    <a:lnTo>
                      <a:pt x="574" y="1493"/>
                    </a:lnTo>
                    <a:lnTo>
                      <a:pt x="612" y="1483"/>
                    </a:lnTo>
                    <a:lnTo>
                      <a:pt x="650" y="1467"/>
                    </a:lnTo>
                    <a:lnTo>
                      <a:pt x="685" y="1445"/>
                    </a:lnTo>
                    <a:lnTo>
                      <a:pt x="718" y="1415"/>
                    </a:lnTo>
                    <a:lnTo>
                      <a:pt x="747" y="1382"/>
                    </a:lnTo>
                    <a:lnTo>
                      <a:pt x="770" y="1347"/>
                    </a:lnTo>
                    <a:lnTo>
                      <a:pt x="786" y="1310"/>
                    </a:lnTo>
                    <a:lnTo>
                      <a:pt x="795" y="1271"/>
                    </a:lnTo>
                    <a:lnTo>
                      <a:pt x="800" y="1230"/>
                    </a:lnTo>
                    <a:lnTo>
                      <a:pt x="800" y="23"/>
                    </a:lnTo>
                    <a:lnTo>
                      <a:pt x="845" y="11"/>
                    </a:lnTo>
                    <a:lnTo>
                      <a:pt x="889" y="2"/>
                    </a:lnTo>
                    <a:lnTo>
                      <a:pt x="9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2" name="Freeform 157"/>
              <p:cNvSpPr>
                <a:spLocks/>
              </p:cNvSpPr>
              <p:nvPr/>
            </p:nvSpPr>
            <p:spPr bwMode="auto">
              <a:xfrm>
                <a:off x="7078663" y="7507288"/>
                <a:ext cx="104775" cy="133350"/>
              </a:xfrm>
              <a:custGeom>
                <a:avLst/>
                <a:gdLst>
                  <a:gd name="T0" fmla="*/ 133 w 265"/>
                  <a:gd name="T1" fmla="*/ 0 h 338"/>
                  <a:gd name="T2" fmla="*/ 159 w 265"/>
                  <a:gd name="T3" fmla="*/ 2 h 338"/>
                  <a:gd name="T4" fmla="*/ 183 w 265"/>
                  <a:gd name="T5" fmla="*/ 10 h 338"/>
                  <a:gd name="T6" fmla="*/ 205 w 265"/>
                  <a:gd name="T7" fmla="*/ 22 h 338"/>
                  <a:gd name="T8" fmla="*/ 226 w 265"/>
                  <a:gd name="T9" fmla="*/ 40 h 338"/>
                  <a:gd name="T10" fmla="*/ 243 w 265"/>
                  <a:gd name="T11" fmla="*/ 60 h 338"/>
                  <a:gd name="T12" fmla="*/ 256 w 265"/>
                  <a:gd name="T13" fmla="*/ 83 h 338"/>
                  <a:gd name="T14" fmla="*/ 263 w 265"/>
                  <a:gd name="T15" fmla="*/ 108 h 338"/>
                  <a:gd name="T16" fmla="*/ 265 w 265"/>
                  <a:gd name="T17" fmla="*/ 133 h 338"/>
                  <a:gd name="T18" fmla="*/ 265 w 265"/>
                  <a:gd name="T19" fmla="*/ 338 h 338"/>
                  <a:gd name="T20" fmla="*/ 224 w 265"/>
                  <a:gd name="T21" fmla="*/ 335 h 338"/>
                  <a:gd name="T22" fmla="*/ 188 w 265"/>
                  <a:gd name="T23" fmla="*/ 334 h 338"/>
                  <a:gd name="T24" fmla="*/ 158 w 265"/>
                  <a:gd name="T25" fmla="*/ 333 h 338"/>
                  <a:gd name="T26" fmla="*/ 133 w 265"/>
                  <a:gd name="T27" fmla="*/ 333 h 338"/>
                  <a:gd name="T28" fmla="*/ 107 w 265"/>
                  <a:gd name="T29" fmla="*/ 333 h 338"/>
                  <a:gd name="T30" fmla="*/ 77 w 265"/>
                  <a:gd name="T31" fmla="*/ 334 h 338"/>
                  <a:gd name="T32" fmla="*/ 41 w 265"/>
                  <a:gd name="T33" fmla="*/ 335 h 338"/>
                  <a:gd name="T34" fmla="*/ 0 w 265"/>
                  <a:gd name="T35" fmla="*/ 338 h 338"/>
                  <a:gd name="T36" fmla="*/ 0 w 265"/>
                  <a:gd name="T37" fmla="*/ 133 h 338"/>
                  <a:gd name="T38" fmla="*/ 2 w 265"/>
                  <a:gd name="T39" fmla="*/ 108 h 338"/>
                  <a:gd name="T40" fmla="*/ 9 w 265"/>
                  <a:gd name="T41" fmla="*/ 83 h 338"/>
                  <a:gd name="T42" fmla="*/ 22 w 265"/>
                  <a:gd name="T43" fmla="*/ 60 h 338"/>
                  <a:gd name="T44" fmla="*/ 39 w 265"/>
                  <a:gd name="T45" fmla="*/ 40 h 338"/>
                  <a:gd name="T46" fmla="*/ 60 w 265"/>
                  <a:gd name="T47" fmla="*/ 22 h 338"/>
                  <a:gd name="T48" fmla="*/ 82 w 265"/>
                  <a:gd name="T49" fmla="*/ 10 h 338"/>
                  <a:gd name="T50" fmla="*/ 106 w 265"/>
                  <a:gd name="T51" fmla="*/ 2 h 338"/>
                  <a:gd name="T52" fmla="*/ 133 w 265"/>
                  <a:gd name="T53"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5" h="338">
                    <a:moveTo>
                      <a:pt x="133" y="0"/>
                    </a:moveTo>
                    <a:lnTo>
                      <a:pt x="159" y="2"/>
                    </a:lnTo>
                    <a:lnTo>
                      <a:pt x="183" y="10"/>
                    </a:lnTo>
                    <a:lnTo>
                      <a:pt x="205" y="22"/>
                    </a:lnTo>
                    <a:lnTo>
                      <a:pt x="226" y="40"/>
                    </a:lnTo>
                    <a:lnTo>
                      <a:pt x="243" y="60"/>
                    </a:lnTo>
                    <a:lnTo>
                      <a:pt x="256" y="83"/>
                    </a:lnTo>
                    <a:lnTo>
                      <a:pt x="263" y="108"/>
                    </a:lnTo>
                    <a:lnTo>
                      <a:pt x="265" y="133"/>
                    </a:lnTo>
                    <a:lnTo>
                      <a:pt x="265" y="338"/>
                    </a:lnTo>
                    <a:lnTo>
                      <a:pt x="224" y="335"/>
                    </a:lnTo>
                    <a:lnTo>
                      <a:pt x="188" y="334"/>
                    </a:lnTo>
                    <a:lnTo>
                      <a:pt x="158" y="333"/>
                    </a:lnTo>
                    <a:lnTo>
                      <a:pt x="133" y="333"/>
                    </a:lnTo>
                    <a:lnTo>
                      <a:pt x="107" y="333"/>
                    </a:lnTo>
                    <a:lnTo>
                      <a:pt x="77" y="334"/>
                    </a:lnTo>
                    <a:lnTo>
                      <a:pt x="41" y="335"/>
                    </a:lnTo>
                    <a:lnTo>
                      <a:pt x="0" y="338"/>
                    </a:lnTo>
                    <a:lnTo>
                      <a:pt x="0" y="133"/>
                    </a:lnTo>
                    <a:lnTo>
                      <a:pt x="2" y="108"/>
                    </a:lnTo>
                    <a:lnTo>
                      <a:pt x="9" y="83"/>
                    </a:lnTo>
                    <a:lnTo>
                      <a:pt x="22" y="60"/>
                    </a:lnTo>
                    <a:lnTo>
                      <a:pt x="39" y="40"/>
                    </a:lnTo>
                    <a:lnTo>
                      <a:pt x="60" y="22"/>
                    </a:lnTo>
                    <a:lnTo>
                      <a:pt x="82" y="10"/>
                    </a:lnTo>
                    <a:lnTo>
                      <a:pt x="106" y="2"/>
                    </a:lnTo>
                    <a:lnTo>
                      <a:pt x="1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3" name="Freeform 158"/>
              <p:cNvSpPr>
                <a:spLocks/>
              </p:cNvSpPr>
              <p:nvPr/>
            </p:nvSpPr>
            <p:spPr bwMode="auto">
              <a:xfrm>
                <a:off x="6443663" y="7664451"/>
                <a:ext cx="1374775" cy="604838"/>
              </a:xfrm>
              <a:custGeom>
                <a:avLst/>
                <a:gdLst>
                  <a:gd name="T0" fmla="*/ 1963 w 3463"/>
                  <a:gd name="T1" fmla="*/ 14 h 1523"/>
                  <a:gd name="T2" fmla="*/ 2302 w 3463"/>
                  <a:gd name="T3" fmla="*/ 83 h 1523"/>
                  <a:gd name="T4" fmla="*/ 2571 w 3463"/>
                  <a:gd name="T5" fmla="*/ 183 h 1523"/>
                  <a:gd name="T6" fmla="*/ 2816 w 3463"/>
                  <a:gd name="T7" fmla="*/ 319 h 1523"/>
                  <a:gd name="T8" fmla="*/ 3033 w 3463"/>
                  <a:gd name="T9" fmla="*/ 493 h 1523"/>
                  <a:gd name="T10" fmla="*/ 3221 w 3463"/>
                  <a:gd name="T11" fmla="*/ 708 h 1523"/>
                  <a:gd name="T12" fmla="*/ 3348 w 3463"/>
                  <a:gd name="T13" fmla="*/ 920 h 1523"/>
                  <a:gd name="T14" fmla="*/ 3439 w 3463"/>
                  <a:gd name="T15" fmla="*/ 1150 h 1523"/>
                  <a:gd name="T16" fmla="*/ 3462 w 3463"/>
                  <a:gd name="T17" fmla="*/ 1240 h 1523"/>
                  <a:gd name="T18" fmla="*/ 3454 w 3463"/>
                  <a:gd name="T19" fmla="*/ 1279 h 1523"/>
                  <a:gd name="T20" fmla="*/ 3414 w 3463"/>
                  <a:gd name="T21" fmla="*/ 1311 h 1523"/>
                  <a:gd name="T22" fmla="*/ 3365 w 3463"/>
                  <a:gd name="T23" fmla="*/ 1303 h 1523"/>
                  <a:gd name="T24" fmla="*/ 3249 w 3463"/>
                  <a:gd name="T25" fmla="*/ 1208 h 1523"/>
                  <a:gd name="T26" fmla="*/ 3117 w 3463"/>
                  <a:gd name="T27" fmla="*/ 1131 h 1523"/>
                  <a:gd name="T28" fmla="*/ 2990 w 3463"/>
                  <a:gd name="T29" fmla="*/ 1103 h 1523"/>
                  <a:gd name="T30" fmla="*/ 2833 w 3463"/>
                  <a:gd name="T31" fmla="*/ 1113 h 1523"/>
                  <a:gd name="T32" fmla="*/ 2676 w 3463"/>
                  <a:gd name="T33" fmla="*/ 1178 h 1523"/>
                  <a:gd name="T34" fmla="*/ 2539 w 3463"/>
                  <a:gd name="T35" fmla="*/ 1287 h 1523"/>
                  <a:gd name="T36" fmla="*/ 2452 w 3463"/>
                  <a:gd name="T37" fmla="*/ 1395 h 1523"/>
                  <a:gd name="T38" fmla="*/ 2415 w 3463"/>
                  <a:gd name="T39" fmla="*/ 1455 h 1523"/>
                  <a:gd name="T40" fmla="*/ 2395 w 3463"/>
                  <a:gd name="T41" fmla="*/ 1488 h 1523"/>
                  <a:gd name="T42" fmla="*/ 2354 w 3463"/>
                  <a:gd name="T43" fmla="*/ 1520 h 1523"/>
                  <a:gd name="T44" fmla="*/ 2303 w 3463"/>
                  <a:gd name="T45" fmla="*/ 1514 h 1523"/>
                  <a:gd name="T46" fmla="*/ 2271 w 3463"/>
                  <a:gd name="T47" fmla="*/ 1479 h 1523"/>
                  <a:gd name="T48" fmla="*/ 2246 w 3463"/>
                  <a:gd name="T49" fmla="*/ 1437 h 1523"/>
                  <a:gd name="T50" fmla="*/ 2210 w 3463"/>
                  <a:gd name="T51" fmla="*/ 1379 h 1523"/>
                  <a:gd name="T52" fmla="*/ 2090 w 3463"/>
                  <a:gd name="T53" fmla="*/ 1246 h 1523"/>
                  <a:gd name="T54" fmla="*/ 1947 w 3463"/>
                  <a:gd name="T55" fmla="*/ 1150 h 1523"/>
                  <a:gd name="T56" fmla="*/ 1787 w 3463"/>
                  <a:gd name="T57" fmla="*/ 1104 h 1523"/>
                  <a:gd name="T58" fmla="*/ 1621 w 3463"/>
                  <a:gd name="T59" fmla="*/ 1113 h 1523"/>
                  <a:gd name="T60" fmla="*/ 1466 w 3463"/>
                  <a:gd name="T61" fmla="*/ 1178 h 1523"/>
                  <a:gd name="T62" fmla="*/ 1330 w 3463"/>
                  <a:gd name="T63" fmla="*/ 1287 h 1523"/>
                  <a:gd name="T64" fmla="*/ 1242 w 3463"/>
                  <a:gd name="T65" fmla="*/ 1395 h 1523"/>
                  <a:gd name="T66" fmla="*/ 1206 w 3463"/>
                  <a:gd name="T67" fmla="*/ 1455 h 1523"/>
                  <a:gd name="T68" fmla="*/ 1186 w 3463"/>
                  <a:gd name="T69" fmla="*/ 1488 h 1523"/>
                  <a:gd name="T70" fmla="*/ 1143 w 3463"/>
                  <a:gd name="T71" fmla="*/ 1520 h 1523"/>
                  <a:gd name="T72" fmla="*/ 1094 w 3463"/>
                  <a:gd name="T73" fmla="*/ 1514 h 1523"/>
                  <a:gd name="T74" fmla="*/ 1063 w 3463"/>
                  <a:gd name="T75" fmla="*/ 1479 h 1523"/>
                  <a:gd name="T76" fmla="*/ 1038 w 3463"/>
                  <a:gd name="T77" fmla="*/ 1437 h 1523"/>
                  <a:gd name="T78" fmla="*/ 1001 w 3463"/>
                  <a:gd name="T79" fmla="*/ 1379 h 1523"/>
                  <a:gd name="T80" fmla="*/ 881 w 3463"/>
                  <a:gd name="T81" fmla="*/ 1246 h 1523"/>
                  <a:gd name="T82" fmla="*/ 736 w 3463"/>
                  <a:gd name="T83" fmla="*/ 1150 h 1523"/>
                  <a:gd name="T84" fmla="*/ 576 w 3463"/>
                  <a:gd name="T85" fmla="*/ 1104 h 1523"/>
                  <a:gd name="T86" fmla="*/ 428 w 3463"/>
                  <a:gd name="T87" fmla="*/ 1108 h 1523"/>
                  <a:gd name="T88" fmla="*/ 308 w 3463"/>
                  <a:gd name="T89" fmla="*/ 1148 h 1523"/>
                  <a:gd name="T90" fmla="*/ 165 w 3463"/>
                  <a:gd name="T91" fmla="*/ 1247 h 1523"/>
                  <a:gd name="T92" fmla="*/ 82 w 3463"/>
                  <a:gd name="T93" fmla="*/ 1311 h 1523"/>
                  <a:gd name="T94" fmla="*/ 34 w 3463"/>
                  <a:gd name="T95" fmla="*/ 1304 h 1523"/>
                  <a:gd name="T96" fmla="*/ 2 w 3463"/>
                  <a:gd name="T97" fmla="*/ 1263 h 1523"/>
                  <a:gd name="T98" fmla="*/ 0 w 3463"/>
                  <a:gd name="T99" fmla="*/ 1240 h 1523"/>
                  <a:gd name="T100" fmla="*/ 28 w 3463"/>
                  <a:gd name="T101" fmla="*/ 1138 h 1523"/>
                  <a:gd name="T102" fmla="*/ 138 w 3463"/>
                  <a:gd name="T103" fmla="*/ 875 h 1523"/>
                  <a:gd name="T104" fmla="*/ 297 w 3463"/>
                  <a:gd name="T105" fmla="*/ 639 h 1523"/>
                  <a:gd name="T106" fmla="*/ 499 w 3463"/>
                  <a:gd name="T107" fmla="*/ 433 h 1523"/>
                  <a:gd name="T108" fmla="*/ 728 w 3463"/>
                  <a:gd name="T109" fmla="*/ 268 h 1523"/>
                  <a:gd name="T110" fmla="*/ 981 w 3463"/>
                  <a:gd name="T111" fmla="*/ 141 h 1523"/>
                  <a:gd name="T112" fmla="*/ 1293 w 3463"/>
                  <a:gd name="T113" fmla="*/ 46 h 1523"/>
                  <a:gd name="T114" fmla="*/ 1619 w 3463"/>
                  <a:gd name="T115" fmla="*/ 3 h 1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63" h="1523">
                    <a:moveTo>
                      <a:pt x="1732" y="0"/>
                    </a:moveTo>
                    <a:lnTo>
                      <a:pt x="1848" y="3"/>
                    </a:lnTo>
                    <a:lnTo>
                      <a:pt x="1963" y="14"/>
                    </a:lnTo>
                    <a:lnTo>
                      <a:pt x="2076" y="29"/>
                    </a:lnTo>
                    <a:lnTo>
                      <a:pt x="2190" y="53"/>
                    </a:lnTo>
                    <a:lnTo>
                      <a:pt x="2302" y="83"/>
                    </a:lnTo>
                    <a:lnTo>
                      <a:pt x="2395" y="113"/>
                    </a:lnTo>
                    <a:lnTo>
                      <a:pt x="2483" y="146"/>
                    </a:lnTo>
                    <a:lnTo>
                      <a:pt x="2571" y="183"/>
                    </a:lnTo>
                    <a:lnTo>
                      <a:pt x="2655" y="225"/>
                    </a:lnTo>
                    <a:lnTo>
                      <a:pt x="2737" y="270"/>
                    </a:lnTo>
                    <a:lnTo>
                      <a:pt x="2816" y="319"/>
                    </a:lnTo>
                    <a:lnTo>
                      <a:pt x="2892" y="372"/>
                    </a:lnTo>
                    <a:lnTo>
                      <a:pt x="2964" y="430"/>
                    </a:lnTo>
                    <a:lnTo>
                      <a:pt x="3033" y="493"/>
                    </a:lnTo>
                    <a:lnTo>
                      <a:pt x="3099" y="560"/>
                    </a:lnTo>
                    <a:lnTo>
                      <a:pt x="3162" y="631"/>
                    </a:lnTo>
                    <a:lnTo>
                      <a:pt x="3221" y="708"/>
                    </a:lnTo>
                    <a:lnTo>
                      <a:pt x="3267" y="777"/>
                    </a:lnTo>
                    <a:lnTo>
                      <a:pt x="3310" y="848"/>
                    </a:lnTo>
                    <a:lnTo>
                      <a:pt x="3348" y="920"/>
                    </a:lnTo>
                    <a:lnTo>
                      <a:pt x="3383" y="995"/>
                    </a:lnTo>
                    <a:lnTo>
                      <a:pt x="3413" y="1072"/>
                    </a:lnTo>
                    <a:lnTo>
                      <a:pt x="3439" y="1150"/>
                    </a:lnTo>
                    <a:lnTo>
                      <a:pt x="3461" y="1232"/>
                    </a:lnTo>
                    <a:lnTo>
                      <a:pt x="3462" y="1235"/>
                    </a:lnTo>
                    <a:lnTo>
                      <a:pt x="3462" y="1240"/>
                    </a:lnTo>
                    <a:lnTo>
                      <a:pt x="3463" y="1246"/>
                    </a:lnTo>
                    <a:lnTo>
                      <a:pt x="3461" y="1263"/>
                    </a:lnTo>
                    <a:lnTo>
                      <a:pt x="3454" y="1279"/>
                    </a:lnTo>
                    <a:lnTo>
                      <a:pt x="3443" y="1293"/>
                    </a:lnTo>
                    <a:lnTo>
                      <a:pt x="3429" y="1304"/>
                    </a:lnTo>
                    <a:lnTo>
                      <a:pt x="3414" y="1311"/>
                    </a:lnTo>
                    <a:lnTo>
                      <a:pt x="3397" y="1313"/>
                    </a:lnTo>
                    <a:lnTo>
                      <a:pt x="3381" y="1311"/>
                    </a:lnTo>
                    <a:lnTo>
                      <a:pt x="3365" y="1303"/>
                    </a:lnTo>
                    <a:lnTo>
                      <a:pt x="3348" y="1292"/>
                    </a:lnTo>
                    <a:lnTo>
                      <a:pt x="3298" y="1247"/>
                    </a:lnTo>
                    <a:lnTo>
                      <a:pt x="3249" y="1208"/>
                    </a:lnTo>
                    <a:lnTo>
                      <a:pt x="3202" y="1176"/>
                    </a:lnTo>
                    <a:lnTo>
                      <a:pt x="3155" y="1148"/>
                    </a:lnTo>
                    <a:lnTo>
                      <a:pt x="3117" y="1131"/>
                    </a:lnTo>
                    <a:lnTo>
                      <a:pt x="3077" y="1118"/>
                    </a:lnTo>
                    <a:lnTo>
                      <a:pt x="3035" y="1108"/>
                    </a:lnTo>
                    <a:lnTo>
                      <a:pt x="2990" y="1103"/>
                    </a:lnTo>
                    <a:lnTo>
                      <a:pt x="2942" y="1101"/>
                    </a:lnTo>
                    <a:lnTo>
                      <a:pt x="2886" y="1104"/>
                    </a:lnTo>
                    <a:lnTo>
                      <a:pt x="2833" y="1113"/>
                    </a:lnTo>
                    <a:lnTo>
                      <a:pt x="2779" y="1128"/>
                    </a:lnTo>
                    <a:lnTo>
                      <a:pt x="2727" y="1150"/>
                    </a:lnTo>
                    <a:lnTo>
                      <a:pt x="2676" y="1178"/>
                    </a:lnTo>
                    <a:lnTo>
                      <a:pt x="2628" y="1210"/>
                    </a:lnTo>
                    <a:lnTo>
                      <a:pt x="2582" y="1246"/>
                    </a:lnTo>
                    <a:lnTo>
                      <a:pt x="2539" y="1287"/>
                    </a:lnTo>
                    <a:lnTo>
                      <a:pt x="2499" y="1332"/>
                    </a:lnTo>
                    <a:lnTo>
                      <a:pt x="2461" y="1379"/>
                    </a:lnTo>
                    <a:lnTo>
                      <a:pt x="2452" y="1395"/>
                    </a:lnTo>
                    <a:lnTo>
                      <a:pt x="2439" y="1415"/>
                    </a:lnTo>
                    <a:lnTo>
                      <a:pt x="2425" y="1437"/>
                    </a:lnTo>
                    <a:lnTo>
                      <a:pt x="2415" y="1455"/>
                    </a:lnTo>
                    <a:lnTo>
                      <a:pt x="2406" y="1469"/>
                    </a:lnTo>
                    <a:lnTo>
                      <a:pt x="2400" y="1479"/>
                    </a:lnTo>
                    <a:lnTo>
                      <a:pt x="2395" y="1488"/>
                    </a:lnTo>
                    <a:lnTo>
                      <a:pt x="2383" y="1504"/>
                    </a:lnTo>
                    <a:lnTo>
                      <a:pt x="2370" y="1514"/>
                    </a:lnTo>
                    <a:lnTo>
                      <a:pt x="2354" y="1520"/>
                    </a:lnTo>
                    <a:lnTo>
                      <a:pt x="2337" y="1523"/>
                    </a:lnTo>
                    <a:lnTo>
                      <a:pt x="2319" y="1520"/>
                    </a:lnTo>
                    <a:lnTo>
                      <a:pt x="2303" y="1514"/>
                    </a:lnTo>
                    <a:lnTo>
                      <a:pt x="2289" y="1504"/>
                    </a:lnTo>
                    <a:lnTo>
                      <a:pt x="2277" y="1488"/>
                    </a:lnTo>
                    <a:lnTo>
                      <a:pt x="2271" y="1479"/>
                    </a:lnTo>
                    <a:lnTo>
                      <a:pt x="2265" y="1469"/>
                    </a:lnTo>
                    <a:lnTo>
                      <a:pt x="2257" y="1455"/>
                    </a:lnTo>
                    <a:lnTo>
                      <a:pt x="2246" y="1437"/>
                    </a:lnTo>
                    <a:lnTo>
                      <a:pt x="2232" y="1415"/>
                    </a:lnTo>
                    <a:lnTo>
                      <a:pt x="2221" y="1395"/>
                    </a:lnTo>
                    <a:lnTo>
                      <a:pt x="2210" y="1379"/>
                    </a:lnTo>
                    <a:lnTo>
                      <a:pt x="2172" y="1332"/>
                    </a:lnTo>
                    <a:lnTo>
                      <a:pt x="2133" y="1287"/>
                    </a:lnTo>
                    <a:lnTo>
                      <a:pt x="2090" y="1246"/>
                    </a:lnTo>
                    <a:lnTo>
                      <a:pt x="2045" y="1210"/>
                    </a:lnTo>
                    <a:lnTo>
                      <a:pt x="1996" y="1178"/>
                    </a:lnTo>
                    <a:lnTo>
                      <a:pt x="1947" y="1150"/>
                    </a:lnTo>
                    <a:lnTo>
                      <a:pt x="1895" y="1128"/>
                    </a:lnTo>
                    <a:lnTo>
                      <a:pt x="1841" y="1113"/>
                    </a:lnTo>
                    <a:lnTo>
                      <a:pt x="1787" y="1104"/>
                    </a:lnTo>
                    <a:lnTo>
                      <a:pt x="1732" y="1101"/>
                    </a:lnTo>
                    <a:lnTo>
                      <a:pt x="1676" y="1104"/>
                    </a:lnTo>
                    <a:lnTo>
                      <a:pt x="1621" y="1113"/>
                    </a:lnTo>
                    <a:lnTo>
                      <a:pt x="1568" y="1128"/>
                    </a:lnTo>
                    <a:lnTo>
                      <a:pt x="1516" y="1150"/>
                    </a:lnTo>
                    <a:lnTo>
                      <a:pt x="1466" y="1178"/>
                    </a:lnTo>
                    <a:lnTo>
                      <a:pt x="1418" y="1210"/>
                    </a:lnTo>
                    <a:lnTo>
                      <a:pt x="1372" y="1246"/>
                    </a:lnTo>
                    <a:lnTo>
                      <a:pt x="1330" y="1287"/>
                    </a:lnTo>
                    <a:lnTo>
                      <a:pt x="1290" y="1332"/>
                    </a:lnTo>
                    <a:lnTo>
                      <a:pt x="1253" y="1379"/>
                    </a:lnTo>
                    <a:lnTo>
                      <a:pt x="1242" y="1395"/>
                    </a:lnTo>
                    <a:lnTo>
                      <a:pt x="1230" y="1415"/>
                    </a:lnTo>
                    <a:lnTo>
                      <a:pt x="1216" y="1437"/>
                    </a:lnTo>
                    <a:lnTo>
                      <a:pt x="1206" y="1455"/>
                    </a:lnTo>
                    <a:lnTo>
                      <a:pt x="1198" y="1469"/>
                    </a:lnTo>
                    <a:lnTo>
                      <a:pt x="1192" y="1479"/>
                    </a:lnTo>
                    <a:lnTo>
                      <a:pt x="1186" y="1488"/>
                    </a:lnTo>
                    <a:lnTo>
                      <a:pt x="1174" y="1504"/>
                    </a:lnTo>
                    <a:lnTo>
                      <a:pt x="1160" y="1514"/>
                    </a:lnTo>
                    <a:lnTo>
                      <a:pt x="1143" y="1520"/>
                    </a:lnTo>
                    <a:lnTo>
                      <a:pt x="1126" y="1523"/>
                    </a:lnTo>
                    <a:lnTo>
                      <a:pt x="1109" y="1520"/>
                    </a:lnTo>
                    <a:lnTo>
                      <a:pt x="1094" y="1514"/>
                    </a:lnTo>
                    <a:lnTo>
                      <a:pt x="1080" y="1504"/>
                    </a:lnTo>
                    <a:lnTo>
                      <a:pt x="1067" y="1488"/>
                    </a:lnTo>
                    <a:lnTo>
                      <a:pt x="1063" y="1479"/>
                    </a:lnTo>
                    <a:lnTo>
                      <a:pt x="1056" y="1469"/>
                    </a:lnTo>
                    <a:lnTo>
                      <a:pt x="1047" y="1455"/>
                    </a:lnTo>
                    <a:lnTo>
                      <a:pt x="1038" y="1437"/>
                    </a:lnTo>
                    <a:lnTo>
                      <a:pt x="1024" y="1415"/>
                    </a:lnTo>
                    <a:lnTo>
                      <a:pt x="1011" y="1395"/>
                    </a:lnTo>
                    <a:lnTo>
                      <a:pt x="1001" y="1379"/>
                    </a:lnTo>
                    <a:lnTo>
                      <a:pt x="964" y="1332"/>
                    </a:lnTo>
                    <a:lnTo>
                      <a:pt x="924" y="1287"/>
                    </a:lnTo>
                    <a:lnTo>
                      <a:pt x="881" y="1246"/>
                    </a:lnTo>
                    <a:lnTo>
                      <a:pt x="835" y="1210"/>
                    </a:lnTo>
                    <a:lnTo>
                      <a:pt x="787" y="1178"/>
                    </a:lnTo>
                    <a:lnTo>
                      <a:pt x="736" y="1150"/>
                    </a:lnTo>
                    <a:lnTo>
                      <a:pt x="684" y="1128"/>
                    </a:lnTo>
                    <a:lnTo>
                      <a:pt x="631" y="1113"/>
                    </a:lnTo>
                    <a:lnTo>
                      <a:pt x="576" y="1104"/>
                    </a:lnTo>
                    <a:lnTo>
                      <a:pt x="520" y="1101"/>
                    </a:lnTo>
                    <a:lnTo>
                      <a:pt x="473" y="1103"/>
                    </a:lnTo>
                    <a:lnTo>
                      <a:pt x="428" y="1108"/>
                    </a:lnTo>
                    <a:lnTo>
                      <a:pt x="386" y="1118"/>
                    </a:lnTo>
                    <a:lnTo>
                      <a:pt x="346" y="1131"/>
                    </a:lnTo>
                    <a:lnTo>
                      <a:pt x="308" y="1148"/>
                    </a:lnTo>
                    <a:lnTo>
                      <a:pt x="262" y="1176"/>
                    </a:lnTo>
                    <a:lnTo>
                      <a:pt x="214" y="1208"/>
                    </a:lnTo>
                    <a:lnTo>
                      <a:pt x="165" y="1247"/>
                    </a:lnTo>
                    <a:lnTo>
                      <a:pt x="115" y="1292"/>
                    </a:lnTo>
                    <a:lnTo>
                      <a:pt x="98" y="1303"/>
                    </a:lnTo>
                    <a:lnTo>
                      <a:pt x="82" y="1311"/>
                    </a:lnTo>
                    <a:lnTo>
                      <a:pt x="66" y="1313"/>
                    </a:lnTo>
                    <a:lnTo>
                      <a:pt x="50" y="1311"/>
                    </a:lnTo>
                    <a:lnTo>
                      <a:pt x="34" y="1304"/>
                    </a:lnTo>
                    <a:lnTo>
                      <a:pt x="20" y="1293"/>
                    </a:lnTo>
                    <a:lnTo>
                      <a:pt x="8" y="1279"/>
                    </a:lnTo>
                    <a:lnTo>
                      <a:pt x="2" y="1263"/>
                    </a:lnTo>
                    <a:lnTo>
                      <a:pt x="0" y="1246"/>
                    </a:lnTo>
                    <a:lnTo>
                      <a:pt x="0" y="1246"/>
                    </a:lnTo>
                    <a:lnTo>
                      <a:pt x="0" y="1240"/>
                    </a:lnTo>
                    <a:lnTo>
                      <a:pt x="1" y="1235"/>
                    </a:lnTo>
                    <a:lnTo>
                      <a:pt x="2" y="1232"/>
                    </a:lnTo>
                    <a:lnTo>
                      <a:pt x="28" y="1138"/>
                    </a:lnTo>
                    <a:lnTo>
                      <a:pt x="60" y="1047"/>
                    </a:lnTo>
                    <a:lnTo>
                      <a:pt x="96" y="959"/>
                    </a:lnTo>
                    <a:lnTo>
                      <a:pt x="138" y="875"/>
                    </a:lnTo>
                    <a:lnTo>
                      <a:pt x="187" y="794"/>
                    </a:lnTo>
                    <a:lnTo>
                      <a:pt x="239" y="715"/>
                    </a:lnTo>
                    <a:lnTo>
                      <a:pt x="297" y="639"/>
                    </a:lnTo>
                    <a:lnTo>
                      <a:pt x="361" y="567"/>
                    </a:lnTo>
                    <a:lnTo>
                      <a:pt x="429" y="498"/>
                    </a:lnTo>
                    <a:lnTo>
                      <a:pt x="499" y="433"/>
                    </a:lnTo>
                    <a:lnTo>
                      <a:pt x="573" y="374"/>
                    </a:lnTo>
                    <a:lnTo>
                      <a:pt x="649" y="318"/>
                    </a:lnTo>
                    <a:lnTo>
                      <a:pt x="728" y="268"/>
                    </a:lnTo>
                    <a:lnTo>
                      <a:pt x="809" y="221"/>
                    </a:lnTo>
                    <a:lnTo>
                      <a:pt x="894" y="179"/>
                    </a:lnTo>
                    <a:lnTo>
                      <a:pt x="981" y="141"/>
                    </a:lnTo>
                    <a:lnTo>
                      <a:pt x="1083" y="104"/>
                    </a:lnTo>
                    <a:lnTo>
                      <a:pt x="1187" y="72"/>
                    </a:lnTo>
                    <a:lnTo>
                      <a:pt x="1293" y="46"/>
                    </a:lnTo>
                    <a:lnTo>
                      <a:pt x="1399" y="26"/>
                    </a:lnTo>
                    <a:lnTo>
                      <a:pt x="1509" y="11"/>
                    </a:lnTo>
                    <a:lnTo>
                      <a:pt x="1619" y="3"/>
                    </a:lnTo>
                    <a:lnTo>
                      <a:pt x="17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sp>
        <p:nvSpPr>
          <p:cNvPr id="85" name="Freeform 21"/>
          <p:cNvSpPr>
            <a:spLocks/>
          </p:cNvSpPr>
          <p:nvPr/>
        </p:nvSpPr>
        <p:spPr bwMode="auto">
          <a:xfrm>
            <a:off x="11962785" y="7063325"/>
            <a:ext cx="335685" cy="334849"/>
          </a:xfrm>
          <a:custGeom>
            <a:avLst/>
            <a:gdLst>
              <a:gd name="T0" fmla="*/ 1373 w 4015"/>
              <a:gd name="T1" fmla="*/ 2 h 4006"/>
              <a:gd name="T2" fmla="*/ 1455 w 4015"/>
              <a:gd name="T3" fmla="*/ 46 h 4006"/>
              <a:gd name="T4" fmla="*/ 1503 w 4015"/>
              <a:gd name="T5" fmla="*/ 137 h 4006"/>
              <a:gd name="T6" fmla="*/ 1496 w 4015"/>
              <a:gd name="T7" fmla="*/ 229 h 4006"/>
              <a:gd name="T8" fmla="*/ 1080 w 4015"/>
              <a:gd name="T9" fmla="*/ 659 h 4006"/>
              <a:gd name="T10" fmla="*/ 2560 w 4015"/>
              <a:gd name="T11" fmla="*/ 283 h 4006"/>
              <a:gd name="T12" fmla="*/ 2510 w 4015"/>
              <a:gd name="T13" fmla="*/ 199 h 4006"/>
              <a:gd name="T14" fmla="*/ 2522 w 4015"/>
              <a:gd name="T15" fmla="*/ 104 h 4006"/>
              <a:gd name="T16" fmla="*/ 2583 w 4015"/>
              <a:gd name="T17" fmla="*/ 26 h 4006"/>
              <a:gd name="T18" fmla="*/ 2676 w 4015"/>
              <a:gd name="T19" fmla="*/ 0 h 4006"/>
              <a:gd name="T20" fmla="*/ 3911 w 4015"/>
              <a:gd name="T21" fmla="*/ 12 h 4006"/>
              <a:gd name="T22" fmla="*/ 3988 w 4015"/>
              <a:gd name="T23" fmla="*/ 75 h 4006"/>
              <a:gd name="T24" fmla="*/ 4015 w 4015"/>
              <a:gd name="T25" fmla="*/ 167 h 4006"/>
              <a:gd name="T26" fmla="*/ 4004 w 4015"/>
              <a:gd name="T27" fmla="*/ 1400 h 4006"/>
              <a:gd name="T28" fmla="*/ 3944 w 4015"/>
              <a:gd name="T29" fmla="*/ 1472 h 4006"/>
              <a:gd name="T30" fmla="*/ 3848 w 4015"/>
              <a:gd name="T31" fmla="*/ 1501 h 4006"/>
              <a:gd name="T32" fmla="*/ 3756 w 4015"/>
              <a:gd name="T33" fmla="*/ 1474 h 4006"/>
              <a:gd name="T34" fmla="*/ 2426 w 4015"/>
              <a:gd name="T35" fmla="*/ 2002 h 4006"/>
              <a:gd name="T36" fmla="*/ 3756 w 4015"/>
              <a:gd name="T37" fmla="*/ 2529 h 4006"/>
              <a:gd name="T38" fmla="*/ 3845 w 4015"/>
              <a:gd name="T39" fmla="*/ 2501 h 4006"/>
              <a:gd name="T40" fmla="*/ 3944 w 4015"/>
              <a:gd name="T41" fmla="*/ 2533 h 4006"/>
              <a:gd name="T42" fmla="*/ 4004 w 4015"/>
              <a:gd name="T43" fmla="*/ 2604 h 4006"/>
              <a:gd name="T44" fmla="*/ 4015 w 4015"/>
              <a:gd name="T45" fmla="*/ 3839 h 4006"/>
              <a:gd name="T46" fmla="*/ 3988 w 4015"/>
              <a:gd name="T47" fmla="*/ 3930 h 4006"/>
              <a:gd name="T48" fmla="*/ 3911 w 4015"/>
              <a:gd name="T49" fmla="*/ 3993 h 4006"/>
              <a:gd name="T50" fmla="*/ 2676 w 4015"/>
              <a:gd name="T51" fmla="*/ 4006 h 4006"/>
              <a:gd name="T52" fmla="*/ 2583 w 4015"/>
              <a:gd name="T53" fmla="*/ 3980 h 4006"/>
              <a:gd name="T54" fmla="*/ 2522 w 4015"/>
              <a:gd name="T55" fmla="*/ 3901 h 4006"/>
              <a:gd name="T56" fmla="*/ 2510 w 4015"/>
              <a:gd name="T57" fmla="*/ 3805 h 4006"/>
              <a:gd name="T58" fmla="*/ 2560 w 4015"/>
              <a:gd name="T59" fmla="*/ 3721 h 4006"/>
              <a:gd name="T60" fmla="*/ 1080 w 4015"/>
              <a:gd name="T61" fmla="*/ 3345 h 4006"/>
              <a:gd name="T62" fmla="*/ 1496 w 4015"/>
              <a:gd name="T63" fmla="*/ 3776 h 4006"/>
              <a:gd name="T64" fmla="*/ 1503 w 4015"/>
              <a:gd name="T65" fmla="*/ 3867 h 4006"/>
              <a:gd name="T66" fmla="*/ 1456 w 4015"/>
              <a:gd name="T67" fmla="*/ 3959 h 4006"/>
              <a:gd name="T68" fmla="*/ 1373 w 4015"/>
              <a:gd name="T69" fmla="*/ 4002 h 4006"/>
              <a:gd name="T70" fmla="*/ 135 w 4015"/>
              <a:gd name="T71" fmla="*/ 4002 h 4006"/>
              <a:gd name="T72" fmla="*/ 49 w 4015"/>
              <a:gd name="T73" fmla="*/ 3956 h 4006"/>
              <a:gd name="T74" fmla="*/ 3 w 4015"/>
              <a:gd name="T75" fmla="*/ 3871 h 4006"/>
              <a:gd name="T76" fmla="*/ 3 w 4015"/>
              <a:gd name="T77" fmla="*/ 2635 h 4006"/>
              <a:gd name="T78" fmla="*/ 47 w 4015"/>
              <a:gd name="T79" fmla="*/ 2552 h 4006"/>
              <a:gd name="T80" fmla="*/ 137 w 4015"/>
              <a:gd name="T81" fmla="*/ 2504 h 4006"/>
              <a:gd name="T82" fmla="*/ 230 w 4015"/>
              <a:gd name="T83" fmla="*/ 2513 h 4006"/>
              <a:gd name="T84" fmla="*/ 662 w 4015"/>
              <a:gd name="T85" fmla="*/ 2928 h 4006"/>
              <a:gd name="T86" fmla="*/ 285 w 4015"/>
              <a:gd name="T87" fmla="*/ 1452 h 4006"/>
              <a:gd name="T88" fmla="*/ 201 w 4015"/>
              <a:gd name="T89" fmla="*/ 1499 h 4006"/>
              <a:gd name="T90" fmla="*/ 104 w 4015"/>
              <a:gd name="T91" fmla="*/ 1489 h 4006"/>
              <a:gd name="T92" fmla="*/ 26 w 4015"/>
              <a:gd name="T93" fmla="*/ 1428 h 4006"/>
              <a:gd name="T94" fmla="*/ 0 w 4015"/>
              <a:gd name="T95" fmla="*/ 1334 h 4006"/>
              <a:gd name="T96" fmla="*/ 12 w 4015"/>
              <a:gd name="T97" fmla="*/ 103 h 4006"/>
              <a:gd name="T98" fmla="*/ 75 w 4015"/>
              <a:gd name="T99" fmla="*/ 27 h 4006"/>
              <a:gd name="T100" fmla="*/ 167 w 4015"/>
              <a:gd name="T101" fmla="*/ 0 h 4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015" h="4006">
                <a:moveTo>
                  <a:pt x="167" y="0"/>
                </a:moveTo>
                <a:lnTo>
                  <a:pt x="1339" y="0"/>
                </a:lnTo>
                <a:lnTo>
                  <a:pt x="1373" y="2"/>
                </a:lnTo>
                <a:lnTo>
                  <a:pt x="1404" y="11"/>
                </a:lnTo>
                <a:lnTo>
                  <a:pt x="1432" y="26"/>
                </a:lnTo>
                <a:lnTo>
                  <a:pt x="1455" y="46"/>
                </a:lnTo>
                <a:lnTo>
                  <a:pt x="1476" y="72"/>
                </a:lnTo>
                <a:lnTo>
                  <a:pt x="1492" y="104"/>
                </a:lnTo>
                <a:lnTo>
                  <a:pt x="1503" y="137"/>
                </a:lnTo>
                <a:lnTo>
                  <a:pt x="1508" y="169"/>
                </a:lnTo>
                <a:lnTo>
                  <a:pt x="1506" y="199"/>
                </a:lnTo>
                <a:lnTo>
                  <a:pt x="1496" y="229"/>
                </a:lnTo>
                <a:lnTo>
                  <a:pt x="1480" y="257"/>
                </a:lnTo>
                <a:lnTo>
                  <a:pt x="1456" y="283"/>
                </a:lnTo>
                <a:lnTo>
                  <a:pt x="1080" y="659"/>
                </a:lnTo>
                <a:lnTo>
                  <a:pt x="2008" y="1585"/>
                </a:lnTo>
                <a:lnTo>
                  <a:pt x="2935" y="659"/>
                </a:lnTo>
                <a:lnTo>
                  <a:pt x="2560" y="283"/>
                </a:lnTo>
                <a:lnTo>
                  <a:pt x="2536" y="257"/>
                </a:lnTo>
                <a:lnTo>
                  <a:pt x="2519" y="229"/>
                </a:lnTo>
                <a:lnTo>
                  <a:pt x="2510" y="199"/>
                </a:lnTo>
                <a:lnTo>
                  <a:pt x="2506" y="169"/>
                </a:lnTo>
                <a:lnTo>
                  <a:pt x="2511" y="137"/>
                </a:lnTo>
                <a:lnTo>
                  <a:pt x="2522" y="104"/>
                </a:lnTo>
                <a:lnTo>
                  <a:pt x="2540" y="72"/>
                </a:lnTo>
                <a:lnTo>
                  <a:pt x="2560" y="46"/>
                </a:lnTo>
                <a:lnTo>
                  <a:pt x="2583" y="26"/>
                </a:lnTo>
                <a:lnTo>
                  <a:pt x="2611" y="11"/>
                </a:lnTo>
                <a:lnTo>
                  <a:pt x="2641" y="2"/>
                </a:lnTo>
                <a:lnTo>
                  <a:pt x="2676" y="0"/>
                </a:lnTo>
                <a:lnTo>
                  <a:pt x="3848" y="0"/>
                </a:lnTo>
                <a:lnTo>
                  <a:pt x="3881" y="2"/>
                </a:lnTo>
                <a:lnTo>
                  <a:pt x="3911" y="12"/>
                </a:lnTo>
                <a:lnTo>
                  <a:pt x="3939" y="27"/>
                </a:lnTo>
                <a:lnTo>
                  <a:pt x="3965" y="49"/>
                </a:lnTo>
                <a:lnTo>
                  <a:pt x="3988" y="75"/>
                </a:lnTo>
                <a:lnTo>
                  <a:pt x="4003" y="103"/>
                </a:lnTo>
                <a:lnTo>
                  <a:pt x="4013" y="133"/>
                </a:lnTo>
                <a:lnTo>
                  <a:pt x="4015" y="167"/>
                </a:lnTo>
                <a:lnTo>
                  <a:pt x="4015" y="1334"/>
                </a:lnTo>
                <a:lnTo>
                  <a:pt x="4013" y="1369"/>
                </a:lnTo>
                <a:lnTo>
                  <a:pt x="4004" y="1400"/>
                </a:lnTo>
                <a:lnTo>
                  <a:pt x="3990" y="1428"/>
                </a:lnTo>
                <a:lnTo>
                  <a:pt x="3970" y="1452"/>
                </a:lnTo>
                <a:lnTo>
                  <a:pt x="3944" y="1472"/>
                </a:lnTo>
                <a:lnTo>
                  <a:pt x="3913" y="1489"/>
                </a:lnTo>
                <a:lnTo>
                  <a:pt x="3880" y="1499"/>
                </a:lnTo>
                <a:lnTo>
                  <a:pt x="3848" y="1501"/>
                </a:lnTo>
                <a:lnTo>
                  <a:pt x="3815" y="1499"/>
                </a:lnTo>
                <a:lnTo>
                  <a:pt x="3784" y="1489"/>
                </a:lnTo>
                <a:lnTo>
                  <a:pt x="3756" y="1474"/>
                </a:lnTo>
                <a:lnTo>
                  <a:pt x="3730" y="1452"/>
                </a:lnTo>
                <a:lnTo>
                  <a:pt x="3354" y="1077"/>
                </a:lnTo>
                <a:lnTo>
                  <a:pt x="2426" y="2002"/>
                </a:lnTo>
                <a:lnTo>
                  <a:pt x="3354" y="2928"/>
                </a:lnTo>
                <a:lnTo>
                  <a:pt x="3730" y="2552"/>
                </a:lnTo>
                <a:lnTo>
                  <a:pt x="3756" y="2529"/>
                </a:lnTo>
                <a:lnTo>
                  <a:pt x="3784" y="2513"/>
                </a:lnTo>
                <a:lnTo>
                  <a:pt x="3814" y="2503"/>
                </a:lnTo>
                <a:lnTo>
                  <a:pt x="3845" y="2501"/>
                </a:lnTo>
                <a:lnTo>
                  <a:pt x="3879" y="2504"/>
                </a:lnTo>
                <a:lnTo>
                  <a:pt x="3913" y="2517"/>
                </a:lnTo>
                <a:lnTo>
                  <a:pt x="3944" y="2533"/>
                </a:lnTo>
                <a:lnTo>
                  <a:pt x="3970" y="2552"/>
                </a:lnTo>
                <a:lnTo>
                  <a:pt x="3990" y="2577"/>
                </a:lnTo>
                <a:lnTo>
                  <a:pt x="4004" y="2604"/>
                </a:lnTo>
                <a:lnTo>
                  <a:pt x="4013" y="2635"/>
                </a:lnTo>
                <a:lnTo>
                  <a:pt x="4015" y="2670"/>
                </a:lnTo>
                <a:lnTo>
                  <a:pt x="4015" y="3839"/>
                </a:lnTo>
                <a:lnTo>
                  <a:pt x="4013" y="3871"/>
                </a:lnTo>
                <a:lnTo>
                  <a:pt x="4003" y="3902"/>
                </a:lnTo>
                <a:lnTo>
                  <a:pt x="3988" y="3930"/>
                </a:lnTo>
                <a:lnTo>
                  <a:pt x="3965" y="3956"/>
                </a:lnTo>
                <a:lnTo>
                  <a:pt x="3939" y="3977"/>
                </a:lnTo>
                <a:lnTo>
                  <a:pt x="3911" y="3993"/>
                </a:lnTo>
                <a:lnTo>
                  <a:pt x="3881" y="4002"/>
                </a:lnTo>
                <a:lnTo>
                  <a:pt x="3848" y="4006"/>
                </a:lnTo>
                <a:lnTo>
                  <a:pt x="2676" y="4006"/>
                </a:lnTo>
                <a:lnTo>
                  <a:pt x="2641" y="4002"/>
                </a:lnTo>
                <a:lnTo>
                  <a:pt x="2611" y="3993"/>
                </a:lnTo>
                <a:lnTo>
                  <a:pt x="2583" y="3980"/>
                </a:lnTo>
                <a:lnTo>
                  <a:pt x="2560" y="3959"/>
                </a:lnTo>
                <a:lnTo>
                  <a:pt x="2540" y="3933"/>
                </a:lnTo>
                <a:lnTo>
                  <a:pt x="2522" y="3901"/>
                </a:lnTo>
                <a:lnTo>
                  <a:pt x="2511" y="3867"/>
                </a:lnTo>
                <a:lnTo>
                  <a:pt x="2506" y="3836"/>
                </a:lnTo>
                <a:lnTo>
                  <a:pt x="2510" y="3805"/>
                </a:lnTo>
                <a:lnTo>
                  <a:pt x="2519" y="3776"/>
                </a:lnTo>
                <a:lnTo>
                  <a:pt x="2536" y="3747"/>
                </a:lnTo>
                <a:lnTo>
                  <a:pt x="2560" y="3721"/>
                </a:lnTo>
                <a:lnTo>
                  <a:pt x="2935" y="3345"/>
                </a:lnTo>
                <a:lnTo>
                  <a:pt x="2008" y="2419"/>
                </a:lnTo>
                <a:lnTo>
                  <a:pt x="1080" y="3345"/>
                </a:lnTo>
                <a:lnTo>
                  <a:pt x="1456" y="3721"/>
                </a:lnTo>
                <a:lnTo>
                  <a:pt x="1480" y="3747"/>
                </a:lnTo>
                <a:lnTo>
                  <a:pt x="1496" y="3776"/>
                </a:lnTo>
                <a:lnTo>
                  <a:pt x="1506" y="3805"/>
                </a:lnTo>
                <a:lnTo>
                  <a:pt x="1508" y="3836"/>
                </a:lnTo>
                <a:lnTo>
                  <a:pt x="1503" y="3867"/>
                </a:lnTo>
                <a:lnTo>
                  <a:pt x="1492" y="3901"/>
                </a:lnTo>
                <a:lnTo>
                  <a:pt x="1476" y="3933"/>
                </a:lnTo>
                <a:lnTo>
                  <a:pt x="1456" y="3959"/>
                </a:lnTo>
                <a:lnTo>
                  <a:pt x="1432" y="3980"/>
                </a:lnTo>
                <a:lnTo>
                  <a:pt x="1404" y="3993"/>
                </a:lnTo>
                <a:lnTo>
                  <a:pt x="1373" y="4002"/>
                </a:lnTo>
                <a:lnTo>
                  <a:pt x="1339" y="4006"/>
                </a:lnTo>
                <a:lnTo>
                  <a:pt x="167" y="4006"/>
                </a:lnTo>
                <a:lnTo>
                  <a:pt x="135" y="4002"/>
                </a:lnTo>
                <a:lnTo>
                  <a:pt x="104" y="3993"/>
                </a:lnTo>
                <a:lnTo>
                  <a:pt x="75" y="3977"/>
                </a:lnTo>
                <a:lnTo>
                  <a:pt x="49" y="3956"/>
                </a:lnTo>
                <a:lnTo>
                  <a:pt x="28" y="3930"/>
                </a:lnTo>
                <a:lnTo>
                  <a:pt x="12" y="3902"/>
                </a:lnTo>
                <a:lnTo>
                  <a:pt x="3" y="3871"/>
                </a:lnTo>
                <a:lnTo>
                  <a:pt x="0" y="3839"/>
                </a:lnTo>
                <a:lnTo>
                  <a:pt x="0" y="2670"/>
                </a:lnTo>
                <a:lnTo>
                  <a:pt x="3" y="2635"/>
                </a:lnTo>
                <a:lnTo>
                  <a:pt x="12" y="2604"/>
                </a:lnTo>
                <a:lnTo>
                  <a:pt x="26" y="2577"/>
                </a:lnTo>
                <a:lnTo>
                  <a:pt x="47" y="2552"/>
                </a:lnTo>
                <a:lnTo>
                  <a:pt x="73" y="2533"/>
                </a:lnTo>
                <a:lnTo>
                  <a:pt x="104" y="2515"/>
                </a:lnTo>
                <a:lnTo>
                  <a:pt x="137" y="2504"/>
                </a:lnTo>
                <a:lnTo>
                  <a:pt x="170" y="2501"/>
                </a:lnTo>
                <a:lnTo>
                  <a:pt x="201" y="2503"/>
                </a:lnTo>
                <a:lnTo>
                  <a:pt x="230" y="2513"/>
                </a:lnTo>
                <a:lnTo>
                  <a:pt x="258" y="2529"/>
                </a:lnTo>
                <a:lnTo>
                  <a:pt x="285" y="2552"/>
                </a:lnTo>
                <a:lnTo>
                  <a:pt x="662" y="2928"/>
                </a:lnTo>
                <a:lnTo>
                  <a:pt x="1589" y="2002"/>
                </a:lnTo>
                <a:lnTo>
                  <a:pt x="662" y="1077"/>
                </a:lnTo>
                <a:lnTo>
                  <a:pt x="285" y="1452"/>
                </a:lnTo>
                <a:lnTo>
                  <a:pt x="259" y="1474"/>
                </a:lnTo>
                <a:lnTo>
                  <a:pt x="230" y="1489"/>
                </a:lnTo>
                <a:lnTo>
                  <a:pt x="201" y="1499"/>
                </a:lnTo>
                <a:lnTo>
                  <a:pt x="167" y="1501"/>
                </a:lnTo>
                <a:lnTo>
                  <a:pt x="136" y="1499"/>
                </a:lnTo>
                <a:lnTo>
                  <a:pt x="104" y="1489"/>
                </a:lnTo>
                <a:lnTo>
                  <a:pt x="73" y="1472"/>
                </a:lnTo>
                <a:lnTo>
                  <a:pt x="47" y="1452"/>
                </a:lnTo>
                <a:lnTo>
                  <a:pt x="26" y="1428"/>
                </a:lnTo>
                <a:lnTo>
                  <a:pt x="12" y="1400"/>
                </a:lnTo>
                <a:lnTo>
                  <a:pt x="3" y="1369"/>
                </a:lnTo>
                <a:lnTo>
                  <a:pt x="0" y="1334"/>
                </a:lnTo>
                <a:lnTo>
                  <a:pt x="0" y="167"/>
                </a:lnTo>
                <a:lnTo>
                  <a:pt x="3" y="133"/>
                </a:lnTo>
                <a:lnTo>
                  <a:pt x="12" y="103"/>
                </a:lnTo>
                <a:lnTo>
                  <a:pt x="28" y="75"/>
                </a:lnTo>
                <a:lnTo>
                  <a:pt x="49" y="49"/>
                </a:lnTo>
                <a:lnTo>
                  <a:pt x="75" y="27"/>
                </a:lnTo>
                <a:lnTo>
                  <a:pt x="104" y="12"/>
                </a:lnTo>
                <a:lnTo>
                  <a:pt x="135" y="2"/>
                </a:lnTo>
                <a:lnTo>
                  <a:pt x="16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6" name="Freeform 154"/>
          <p:cNvSpPr>
            <a:spLocks noEditPoints="1"/>
          </p:cNvSpPr>
          <p:nvPr/>
        </p:nvSpPr>
        <p:spPr bwMode="auto">
          <a:xfrm>
            <a:off x="11948082" y="8443524"/>
            <a:ext cx="357005" cy="355751"/>
          </a:xfrm>
          <a:custGeom>
            <a:avLst/>
            <a:gdLst>
              <a:gd name="T0" fmla="*/ 2712 w 3414"/>
              <a:gd name="T1" fmla="*/ 470 h 3403"/>
              <a:gd name="T2" fmla="*/ 2653 w 3414"/>
              <a:gd name="T3" fmla="*/ 488 h 3403"/>
              <a:gd name="T4" fmla="*/ 2603 w 3414"/>
              <a:gd name="T5" fmla="*/ 526 h 3403"/>
              <a:gd name="T6" fmla="*/ 2565 w 3414"/>
              <a:gd name="T7" fmla="*/ 577 h 3403"/>
              <a:gd name="T8" fmla="*/ 2546 w 3414"/>
              <a:gd name="T9" fmla="*/ 636 h 3403"/>
              <a:gd name="T10" fmla="*/ 2546 w 3414"/>
              <a:gd name="T11" fmla="*/ 699 h 3403"/>
              <a:gd name="T12" fmla="*/ 2565 w 3414"/>
              <a:gd name="T13" fmla="*/ 759 h 3403"/>
              <a:gd name="T14" fmla="*/ 2603 w 3414"/>
              <a:gd name="T15" fmla="*/ 809 h 3403"/>
              <a:gd name="T16" fmla="*/ 2653 w 3414"/>
              <a:gd name="T17" fmla="*/ 847 h 3403"/>
              <a:gd name="T18" fmla="*/ 2712 w 3414"/>
              <a:gd name="T19" fmla="*/ 865 h 3403"/>
              <a:gd name="T20" fmla="*/ 2777 w 3414"/>
              <a:gd name="T21" fmla="*/ 865 h 3403"/>
              <a:gd name="T22" fmla="*/ 2836 w 3414"/>
              <a:gd name="T23" fmla="*/ 847 h 3403"/>
              <a:gd name="T24" fmla="*/ 2887 w 3414"/>
              <a:gd name="T25" fmla="*/ 809 h 3403"/>
              <a:gd name="T26" fmla="*/ 2924 w 3414"/>
              <a:gd name="T27" fmla="*/ 759 h 3403"/>
              <a:gd name="T28" fmla="*/ 2943 w 3414"/>
              <a:gd name="T29" fmla="*/ 699 h 3403"/>
              <a:gd name="T30" fmla="*/ 2943 w 3414"/>
              <a:gd name="T31" fmla="*/ 636 h 3403"/>
              <a:gd name="T32" fmla="*/ 2924 w 3414"/>
              <a:gd name="T33" fmla="*/ 577 h 3403"/>
              <a:gd name="T34" fmla="*/ 2887 w 3414"/>
              <a:gd name="T35" fmla="*/ 526 h 3403"/>
              <a:gd name="T36" fmla="*/ 2836 w 3414"/>
              <a:gd name="T37" fmla="*/ 488 h 3403"/>
              <a:gd name="T38" fmla="*/ 2777 w 3414"/>
              <a:gd name="T39" fmla="*/ 470 h 3403"/>
              <a:gd name="T40" fmla="*/ 3343 w 3414"/>
              <a:gd name="T41" fmla="*/ 0 h 3403"/>
              <a:gd name="T42" fmla="*/ 3361 w 3414"/>
              <a:gd name="T43" fmla="*/ 2 h 3403"/>
              <a:gd name="T44" fmla="*/ 3392 w 3414"/>
              <a:gd name="T45" fmla="*/ 20 h 3403"/>
              <a:gd name="T46" fmla="*/ 3411 w 3414"/>
              <a:gd name="T47" fmla="*/ 49 h 3403"/>
              <a:gd name="T48" fmla="*/ 3412 w 3414"/>
              <a:gd name="T49" fmla="*/ 180 h 3403"/>
              <a:gd name="T50" fmla="*/ 3396 w 3414"/>
              <a:gd name="T51" fmla="*/ 398 h 3403"/>
              <a:gd name="T52" fmla="*/ 3365 w 3414"/>
              <a:gd name="T53" fmla="*/ 600 h 3403"/>
              <a:gd name="T54" fmla="*/ 3319 w 3414"/>
              <a:gd name="T55" fmla="*/ 789 h 3403"/>
              <a:gd name="T56" fmla="*/ 3256 w 3414"/>
              <a:gd name="T57" fmla="*/ 964 h 3403"/>
              <a:gd name="T58" fmla="*/ 3163 w 3414"/>
              <a:gd name="T59" fmla="*/ 1154 h 3403"/>
              <a:gd name="T60" fmla="*/ 3045 w 3414"/>
              <a:gd name="T61" fmla="*/ 1341 h 3403"/>
              <a:gd name="T62" fmla="*/ 2899 w 3414"/>
              <a:gd name="T63" fmla="*/ 1530 h 3403"/>
              <a:gd name="T64" fmla="*/ 2725 w 3414"/>
              <a:gd name="T65" fmla="*/ 1716 h 3403"/>
              <a:gd name="T66" fmla="*/ 2580 w 3414"/>
              <a:gd name="T67" fmla="*/ 1856 h 3403"/>
              <a:gd name="T68" fmla="*/ 2410 w 3414"/>
              <a:gd name="T69" fmla="*/ 2005 h 3403"/>
              <a:gd name="T70" fmla="*/ 2276 w 3414"/>
              <a:gd name="T71" fmla="*/ 2875 h 3403"/>
              <a:gd name="T72" fmla="*/ 2259 w 3414"/>
              <a:gd name="T73" fmla="*/ 2913 h 3403"/>
              <a:gd name="T74" fmla="*/ 1439 w 3414"/>
              <a:gd name="T75" fmla="*/ 3395 h 3403"/>
              <a:gd name="T76" fmla="*/ 1407 w 3414"/>
              <a:gd name="T77" fmla="*/ 3403 h 3403"/>
              <a:gd name="T78" fmla="*/ 1374 w 3414"/>
              <a:gd name="T79" fmla="*/ 3395 h 3403"/>
              <a:gd name="T80" fmla="*/ 1224 w 3414"/>
              <a:gd name="T81" fmla="*/ 3252 h 3403"/>
              <a:gd name="T82" fmla="*/ 1206 w 3414"/>
              <a:gd name="T83" fmla="*/ 3220 h 3403"/>
              <a:gd name="T84" fmla="*/ 1207 w 3414"/>
              <a:gd name="T85" fmla="*/ 3185 h 3403"/>
              <a:gd name="T86" fmla="*/ 798 w 3414"/>
              <a:gd name="T87" fmla="*/ 2023 h 3403"/>
              <a:gd name="T88" fmla="*/ 213 w 3414"/>
              <a:gd name="T89" fmla="*/ 2202 h 3403"/>
              <a:gd name="T90" fmla="*/ 184 w 3414"/>
              <a:gd name="T91" fmla="*/ 2200 h 3403"/>
              <a:gd name="T92" fmla="*/ 154 w 3414"/>
              <a:gd name="T93" fmla="*/ 2183 h 3403"/>
              <a:gd name="T94" fmla="*/ 6 w 3414"/>
              <a:gd name="T95" fmla="*/ 2031 h 3403"/>
              <a:gd name="T96" fmla="*/ 1 w 3414"/>
              <a:gd name="T97" fmla="*/ 1990 h 3403"/>
              <a:gd name="T98" fmla="*/ 478 w 3414"/>
              <a:gd name="T99" fmla="*/ 1168 h 3403"/>
              <a:gd name="T100" fmla="*/ 511 w 3414"/>
              <a:gd name="T101" fmla="*/ 1140 h 3403"/>
              <a:gd name="T102" fmla="*/ 1325 w 3414"/>
              <a:gd name="T103" fmla="*/ 1093 h 3403"/>
              <a:gd name="T104" fmla="*/ 1480 w 3414"/>
              <a:gd name="T105" fmla="*/ 914 h 3403"/>
              <a:gd name="T106" fmla="*/ 1624 w 3414"/>
              <a:gd name="T107" fmla="*/ 757 h 3403"/>
              <a:gd name="T108" fmla="*/ 1780 w 3414"/>
              <a:gd name="T109" fmla="*/ 603 h 3403"/>
              <a:gd name="T110" fmla="*/ 1951 w 3414"/>
              <a:gd name="T111" fmla="*/ 453 h 3403"/>
              <a:gd name="T112" fmla="*/ 2118 w 3414"/>
              <a:gd name="T113" fmla="*/ 328 h 3403"/>
              <a:gd name="T114" fmla="*/ 2281 w 3414"/>
              <a:gd name="T115" fmla="*/ 226 h 3403"/>
              <a:gd name="T116" fmla="*/ 2441 w 3414"/>
              <a:gd name="T117" fmla="*/ 149 h 3403"/>
              <a:gd name="T118" fmla="*/ 2609 w 3414"/>
              <a:gd name="T119" fmla="*/ 90 h 3403"/>
              <a:gd name="T120" fmla="*/ 2795 w 3414"/>
              <a:gd name="T121" fmla="*/ 46 h 3403"/>
              <a:gd name="T122" fmla="*/ 2999 w 3414"/>
              <a:gd name="T123" fmla="*/ 17 h 3403"/>
              <a:gd name="T124" fmla="*/ 3223 w 3414"/>
              <a:gd name="T125" fmla="*/ 2 h 3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14" h="3403">
                <a:moveTo>
                  <a:pt x="2744" y="467"/>
                </a:moveTo>
                <a:lnTo>
                  <a:pt x="2712" y="470"/>
                </a:lnTo>
                <a:lnTo>
                  <a:pt x="2681" y="476"/>
                </a:lnTo>
                <a:lnTo>
                  <a:pt x="2653" y="488"/>
                </a:lnTo>
                <a:lnTo>
                  <a:pt x="2627" y="505"/>
                </a:lnTo>
                <a:lnTo>
                  <a:pt x="2603" y="526"/>
                </a:lnTo>
                <a:lnTo>
                  <a:pt x="2582" y="550"/>
                </a:lnTo>
                <a:lnTo>
                  <a:pt x="2565" y="577"/>
                </a:lnTo>
                <a:lnTo>
                  <a:pt x="2553" y="605"/>
                </a:lnTo>
                <a:lnTo>
                  <a:pt x="2546" y="636"/>
                </a:lnTo>
                <a:lnTo>
                  <a:pt x="2544" y="668"/>
                </a:lnTo>
                <a:lnTo>
                  <a:pt x="2546" y="699"/>
                </a:lnTo>
                <a:lnTo>
                  <a:pt x="2553" y="730"/>
                </a:lnTo>
                <a:lnTo>
                  <a:pt x="2565" y="759"/>
                </a:lnTo>
                <a:lnTo>
                  <a:pt x="2582" y="785"/>
                </a:lnTo>
                <a:lnTo>
                  <a:pt x="2603" y="809"/>
                </a:lnTo>
                <a:lnTo>
                  <a:pt x="2627" y="830"/>
                </a:lnTo>
                <a:lnTo>
                  <a:pt x="2653" y="847"/>
                </a:lnTo>
                <a:lnTo>
                  <a:pt x="2681" y="859"/>
                </a:lnTo>
                <a:lnTo>
                  <a:pt x="2712" y="865"/>
                </a:lnTo>
                <a:lnTo>
                  <a:pt x="2744" y="868"/>
                </a:lnTo>
                <a:lnTo>
                  <a:pt x="2777" y="865"/>
                </a:lnTo>
                <a:lnTo>
                  <a:pt x="2807" y="859"/>
                </a:lnTo>
                <a:lnTo>
                  <a:pt x="2836" y="847"/>
                </a:lnTo>
                <a:lnTo>
                  <a:pt x="2862" y="830"/>
                </a:lnTo>
                <a:lnTo>
                  <a:pt x="2887" y="809"/>
                </a:lnTo>
                <a:lnTo>
                  <a:pt x="2908" y="785"/>
                </a:lnTo>
                <a:lnTo>
                  <a:pt x="2924" y="759"/>
                </a:lnTo>
                <a:lnTo>
                  <a:pt x="2935" y="730"/>
                </a:lnTo>
                <a:lnTo>
                  <a:pt x="2943" y="699"/>
                </a:lnTo>
                <a:lnTo>
                  <a:pt x="2945" y="668"/>
                </a:lnTo>
                <a:lnTo>
                  <a:pt x="2943" y="636"/>
                </a:lnTo>
                <a:lnTo>
                  <a:pt x="2935" y="605"/>
                </a:lnTo>
                <a:lnTo>
                  <a:pt x="2924" y="577"/>
                </a:lnTo>
                <a:lnTo>
                  <a:pt x="2908" y="550"/>
                </a:lnTo>
                <a:lnTo>
                  <a:pt x="2887" y="526"/>
                </a:lnTo>
                <a:lnTo>
                  <a:pt x="2862" y="505"/>
                </a:lnTo>
                <a:lnTo>
                  <a:pt x="2836" y="488"/>
                </a:lnTo>
                <a:lnTo>
                  <a:pt x="2807" y="476"/>
                </a:lnTo>
                <a:lnTo>
                  <a:pt x="2777" y="470"/>
                </a:lnTo>
                <a:lnTo>
                  <a:pt x="2744" y="467"/>
                </a:lnTo>
                <a:close/>
                <a:moveTo>
                  <a:pt x="3343" y="0"/>
                </a:moveTo>
                <a:lnTo>
                  <a:pt x="3343" y="0"/>
                </a:lnTo>
                <a:lnTo>
                  <a:pt x="3361" y="2"/>
                </a:lnTo>
                <a:lnTo>
                  <a:pt x="3377" y="9"/>
                </a:lnTo>
                <a:lnTo>
                  <a:pt x="3392" y="20"/>
                </a:lnTo>
                <a:lnTo>
                  <a:pt x="3405" y="34"/>
                </a:lnTo>
                <a:lnTo>
                  <a:pt x="3411" y="49"/>
                </a:lnTo>
                <a:lnTo>
                  <a:pt x="3414" y="67"/>
                </a:lnTo>
                <a:lnTo>
                  <a:pt x="3412" y="180"/>
                </a:lnTo>
                <a:lnTo>
                  <a:pt x="3406" y="291"/>
                </a:lnTo>
                <a:lnTo>
                  <a:pt x="3396" y="398"/>
                </a:lnTo>
                <a:lnTo>
                  <a:pt x="3383" y="500"/>
                </a:lnTo>
                <a:lnTo>
                  <a:pt x="3365" y="600"/>
                </a:lnTo>
                <a:lnTo>
                  <a:pt x="3344" y="696"/>
                </a:lnTo>
                <a:lnTo>
                  <a:pt x="3319" y="789"/>
                </a:lnTo>
                <a:lnTo>
                  <a:pt x="3289" y="879"/>
                </a:lnTo>
                <a:lnTo>
                  <a:pt x="3256" y="964"/>
                </a:lnTo>
                <a:lnTo>
                  <a:pt x="3213" y="1060"/>
                </a:lnTo>
                <a:lnTo>
                  <a:pt x="3163" y="1154"/>
                </a:lnTo>
                <a:lnTo>
                  <a:pt x="3108" y="1248"/>
                </a:lnTo>
                <a:lnTo>
                  <a:pt x="3045" y="1341"/>
                </a:lnTo>
                <a:lnTo>
                  <a:pt x="2974" y="1436"/>
                </a:lnTo>
                <a:lnTo>
                  <a:pt x="2899" y="1530"/>
                </a:lnTo>
                <a:lnTo>
                  <a:pt x="2816" y="1623"/>
                </a:lnTo>
                <a:lnTo>
                  <a:pt x="2725" y="1716"/>
                </a:lnTo>
                <a:lnTo>
                  <a:pt x="2655" y="1784"/>
                </a:lnTo>
                <a:lnTo>
                  <a:pt x="2580" y="1856"/>
                </a:lnTo>
                <a:lnTo>
                  <a:pt x="2498" y="1929"/>
                </a:lnTo>
                <a:lnTo>
                  <a:pt x="2410" y="2005"/>
                </a:lnTo>
                <a:lnTo>
                  <a:pt x="2318" y="2084"/>
                </a:lnTo>
                <a:lnTo>
                  <a:pt x="2276" y="2875"/>
                </a:lnTo>
                <a:lnTo>
                  <a:pt x="2271" y="2896"/>
                </a:lnTo>
                <a:lnTo>
                  <a:pt x="2259" y="2913"/>
                </a:lnTo>
                <a:lnTo>
                  <a:pt x="2243" y="2928"/>
                </a:lnTo>
                <a:lnTo>
                  <a:pt x="1439" y="3395"/>
                </a:lnTo>
                <a:lnTo>
                  <a:pt x="1424" y="3401"/>
                </a:lnTo>
                <a:lnTo>
                  <a:pt x="1407" y="3403"/>
                </a:lnTo>
                <a:lnTo>
                  <a:pt x="1390" y="3401"/>
                </a:lnTo>
                <a:lnTo>
                  <a:pt x="1374" y="3395"/>
                </a:lnTo>
                <a:lnTo>
                  <a:pt x="1359" y="3386"/>
                </a:lnTo>
                <a:lnTo>
                  <a:pt x="1224" y="3252"/>
                </a:lnTo>
                <a:lnTo>
                  <a:pt x="1214" y="3237"/>
                </a:lnTo>
                <a:lnTo>
                  <a:pt x="1206" y="3220"/>
                </a:lnTo>
                <a:lnTo>
                  <a:pt x="1205" y="3203"/>
                </a:lnTo>
                <a:lnTo>
                  <a:pt x="1207" y="3185"/>
                </a:lnTo>
                <a:lnTo>
                  <a:pt x="1386" y="2610"/>
                </a:lnTo>
                <a:lnTo>
                  <a:pt x="798" y="2023"/>
                </a:lnTo>
                <a:lnTo>
                  <a:pt x="220" y="2200"/>
                </a:lnTo>
                <a:lnTo>
                  <a:pt x="213" y="2202"/>
                </a:lnTo>
                <a:lnTo>
                  <a:pt x="202" y="2202"/>
                </a:lnTo>
                <a:lnTo>
                  <a:pt x="184" y="2200"/>
                </a:lnTo>
                <a:lnTo>
                  <a:pt x="168" y="2194"/>
                </a:lnTo>
                <a:lnTo>
                  <a:pt x="154" y="2183"/>
                </a:lnTo>
                <a:lnTo>
                  <a:pt x="20" y="2050"/>
                </a:lnTo>
                <a:lnTo>
                  <a:pt x="6" y="2031"/>
                </a:lnTo>
                <a:lnTo>
                  <a:pt x="0" y="2011"/>
                </a:lnTo>
                <a:lnTo>
                  <a:pt x="1" y="1990"/>
                </a:lnTo>
                <a:lnTo>
                  <a:pt x="9" y="1969"/>
                </a:lnTo>
                <a:lnTo>
                  <a:pt x="478" y="1168"/>
                </a:lnTo>
                <a:lnTo>
                  <a:pt x="493" y="1152"/>
                </a:lnTo>
                <a:lnTo>
                  <a:pt x="511" y="1140"/>
                </a:lnTo>
                <a:lnTo>
                  <a:pt x="532" y="1135"/>
                </a:lnTo>
                <a:lnTo>
                  <a:pt x="1325" y="1093"/>
                </a:lnTo>
                <a:lnTo>
                  <a:pt x="1404" y="1001"/>
                </a:lnTo>
                <a:lnTo>
                  <a:pt x="1480" y="914"/>
                </a:lnTo>
                <a:lnTo>
                  <a:pt x="1554" y="832"/>
                </a:lnTo>
                <a:lnTo>
                  <a:pt x="1624" y="757"/>
                </a:lnTo>
                <a:lnTo>
                  <a:pt x="1692" y="686"/>
                </a:lnTo>
                <a:lnTo>
                  <a:pt x="1780" y="603"/>
                </a:lnTo>
                <a:lnTo>
                  <a:pt x="1866" y="525"/>
                </a:lnTo>
                <a:lnTo>
                  <a:pt x="1951" y="453"/>
                </a:lnTo>
                <a:lnTo>
                  <a:pt x="2035" y="387"/>
                </a:lnTo>
                <a:lnTo>
                  <a:pt x="2118" y="328"/>
                </a:lnTo>
                <a:lnTo>
                  <a:pt x="2201" y="274"/>
                </a:lnTo>
                <a:lnTo>
                  <a:pt x="2281" y="226"/>
                </a:lnTo>
                <a:lnTo>
                  <a:pt x="2362" y="184"/>
                </a:lnTo>
                <a:lnTo>
                  <a:pt x="2441" y="149"/>
                </a:lnTo>
                <a:lnTo>
                  <a:pt x="2523" y="117"/>
                </a:lnTo>
                <a:lnTo>
                  <a:pt x="2609" y="90"/>
                </a:lnTo>
                <a:lnTo>
                  <a:pt x="2699" y="66"/>
                </a:lnTo>
                <a:lnTo>
                  <a:pt x="2795" y="46"/>
                </a:lnTo>
                <a:lnTo>
                  <a:pt x="2894" y="29"/>
                </a:lnTo>
                <a:lnTo>
                  <a:pt x="2999" y="17"/>
                </a:lnTo>
                <a:lnTo>
                  <a:pt x="3110" y="7"/>
                </a:lnTo>
                <a:lnTo>
                  <a:pt x="3223" y="2"/>
                </a:lnTo>
                <a:lnTo>
                  <a:pt x="334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87" name="Group 86"/>
          <p:cNvGrpSpPr/>
          <p:nvPr/>
        </p:nvGrpSpPr>
        <p:grpSpPr>
          <a:xfrm>
            <a:off x="11962785" y="5647146"/>
            <a:ext cx="362021" cy="347808"/>
            <a:chOff x="6443663" y="7507288"/>
            <a:chExt cx="1374775" cy="1320801"/>
          </a:xfrm>
          <a:solidFill>
            <a:schemeClr val="bg1"/>
          </a:solidFill>
        </p:grpSpPr>
        <p:sp>
          <p:nvSpPr>
            <p:cNvPr id="88" name="Freeform 156"/>
            <p:cNvSpPr>
              <a:spLocks/>
            </p:cNvSpPr>
            <p:nvPr/>
          </p:nvSpPr>
          <p:spPr bwMode="auto">
            <a:xfrm>
              <a:off x="6761163" y="8128001"/>
              <a:ext cx="422275" cy="700088"/>
            </a:xfrm>
            <a:custGeom>
              <a:avLst/>
              <a:gdLst>
                <a:gd name="T0" fmla="*/ 976 w 1065"/>
                <a:gd name="T1" fmla="*/ 2 h 1762"/>
                <a:gd name="T2" fmla="*/ 1065 w 1065"/>
                <a:gd name="T3" fmla="*/ 23 h 1762"/>
                <a:gd name="T4" fmla="*/ 1063 w 1065"/>
                <a:gd name="T5" fmla="*/ 1284 h 1762"/>
                <a:gd name="T6" fmla="*/ 1043 w 1065"/>
                <a:gd name="T7" fmla="*/ 1384 h 1762"/>
                <a:gd name="T8" fmla="*/ 1004 w 1065"/>
                <a:gd name="T9" fmla="*/ 1478 h 1762"/>
                <a:gd name="T10" fmla="*/ 944 w 1065"/>
                <a:gd name="T11" fmla="*/ 1564 h 1762"/>
                <a:gd name="T12" fmla="*/ 867 w 1065"/>
                <a:gd name="T13" fmla="*/ 1642 h 1762"/>
                <a:gd name="T14" fmla="*/ 781 w 1065"/>
                <a:gd name="T15" fmla="*/ 1701 h 1762"/>
                <a:gd name="T16" fmla="*/ 687 w 1065"/>
                <a:gd name="T17" fmla="*/ 1740 h 1762"/>
                <a:gd name="T18" fmla="*/ 586 w 1065"/>
                <a:gd name="T19" fmla="*/ 1760 h 1762"/>
                <a:gd name="T20" fmla="*/ 480 w 1065"/>
                <a:gd name="T21" fmla="*/ 1760 h 1762"/>
                <a:gd name="T22" fmla="*/ 379 w 1065"/>
                <a:gd name="T23" fmla="*/ 1740 h 1762"/>
                <a:gd name="T24" fmla="*/ 285 w 1065"/>
                <a:gd name="T25" fmla="*/ 1701 h 1762"/>
                <a:gd name="T26" fmla="*/ 199 w 1065"/>
                <a:gd name="T27" fmla="*/ 1642 h 1762"/>
                <a:gd name="T28" fmla="*/ 122 w 1065"/>
                <a:gd name="T29" fmla="*/ 1564 h 1762"/>
                <a:gd name="T30" fmla="*/ 62 w 1065"/>
                <a:gd name="T31" fmla="*/ 1478 h 1762"/>
                <a:gd name="T32" fmla="*/ 22 w 1065"/>
                <a:gd name="T33" fmla="*/ 1384 h 1762"/>
                <a:gd name="T34" fmla="*/ 2 w 1065"/>
                <a:gd name="T35" fmla="*/ 1284 h 1762"/>
                <a:gd name="T36" fmla="*/ 2 w 1065"/>
                <a:gd name="T37" fmla="*/ 1203 h 1762"/>
                <a:gd name="T38" fmla="*/ 22 w 1065"/>
                <a:gd name="T39" fmla="*/ 1157 h 1762"/>
                <a:gd name="T40" fmla="*/ 60 w 1065"/>
                <a:gd name="T41" fmla="*/ 1119 h 1762"/>
                <a:gd name="T42" fmla="*/ 107 w 1065"/>
                <a:gd name="T43" fmla="*/ 1099 h 1762"/>
                <a:gd name="T44" fmla="*/ 160 w 1065"/>
                <a:gd name="T45" fmla="*/ 1099 h 1762"/>
                <a:gd name="T46" fmla="*/ 206 w 1065"/>
                <a:gd name="T47" fmla="*/ 1119 h 1762"/>
                <a:gd name="T48" fmla="*/ 244 w 1065"/>
                <a:gd name="T49" fmla="*/ 1157 h 1762"/>
                <a:gd name="T50" fmla="*/ 264 w 1065"/>
                <a:gd name="T51" fmla="*/ 1203 h 1762"/>
                <a:gd name="T52" fmla="*/ 270 w 1065"/>
                <a:gd name="T53" fmla="*/ 1271 h 1762"/>
                <a:gd name="T54" fmla="*/ 296 w 1065"/>
                <a:gd name="T55" fmla="*/ 1347 h 1762"/>
                <a:gd name="T56" fmla="*/ 347 w 1065"/>
                <a:gd name="T57" fmla="*/ 1415 h 1762"/>
                <a:gd name="T58" fmla="*/ 416 w 1065"/>
                <a:gd name="T59" fmla="*/ 1467 h 1762"/>
                <a:gd name="T60" fmla="*/ 492 w 1065"/>
                <a:gd name="T61" fmla="*/ 1493 h 1762"/>
                <a:gd name="T62" fmla="*/ 574 w 1065"/>
                <a:gd name="T63" fmla="*/ 1493 h 1762"/>
                <a:gd name="T64" fmla="*/ 650 w 1065"/>
                <a:gd name="T65" fmla="*/ 1467 h 1762"/>
                <a:gd name="T66" fmla="*/ 718 w 1065"/>
                <a:gd name="T67" fmla="*/ 1415 h 1762"/>
                <a:gd name="T68" fmla="*/ 770 w 1065"/>
                <a:gd name="T69" fmla="*/ 1347 h 1762"/>
                <a:gd name="T70" fmla="*/ 795 w 1065"/>
                <a:gd name="T71" fmla="*/ 1271 h 1762"/>
                <a:gd name="T72" fmla="*/ 800 w 1065"/>
                <a:gd name="T73" fmla="*/ 23 h 1762"/>
                <a:gd name="T74" fmla="*/ 889 w 1065"/>
                <a:gd name="T75" fmla="*/ 2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65" h="1762">
                  <a:moveTo>
                    <a:pt x="933" y="0"/>
                  </a:moveTo>
                  <a:lnTo>
                    <a:pt x="976" y="2"/>
                  </a:lnTo>
                  <a:lnTo>
                    <a:pt x="1020" y="11"/>
                  </a:lnTo>
                  <a:lnTo>
                    <a:pt x="1065" y="23"/>
                  </a:lnTo>
                  <a:lnTo>
                    <a:pt x="1065" y="1230"/>
                  </a:lnTo>
                  <a:lnTo>
                    <a:pt x="1063" y="1284"/>
                  </a:lnTo>
                  <a:lnTo>
                    <a:pt x="1056" y="1334"/>
                  </a:lnTo>
                  <a:lnTo>
                    <a:pt x="1043" y="1384"/>
                  </a:lnTo>
                  <a:lnTo>
                    <a:pt x="1026" y="1432"/>
                  </a:lnTo>
                  <a:lnTo>
                    <a:pt x="1004" y="1478"/>
                  </a:lnTo>
                  <a:lnTo>
                    <a:pt x="977" y="1522"/>
                  </a:lnTo>
                  <a:lnTo>
                    <a:pt x="944" y="1564"/>
                  </a:lnTo>
                  <a:lnTo>
                    <a:pt x="907" y="1604"/>
                  </a:lnTo>
                  <a:lnTo>
                    <a:pt x="867" y="1642"/>
                  </a:lnTo>
                  <a:lnTo>
                    <a:pt x="825" y="1674"/>
                  </a:lnTo>
                  <a:lnTo>
                    <a:pt x="781" y="1701"/>
                  </a:lnTo>
                  <a:lnTo>
                    <a:pt x="734" y="1723"/>
                  </a:lnTo>
                  <a:lnTo>
                    <a:pt x="687" y="1740"/>
                  </a:lnTo>
                  <a:lnTo>
                    <a:pt x="637" y="1753"/>
                  </a:lnTo>
                  <a:lnTo>
                    <a:pt x="586" y="1760"/>
                  </a:lnTo>
                  <a:lnTo>
                    <a:pt x="533" y="1762"/>
                  </a:lnTo>
                  <a:lnTo>
                    <a:pt x="480" y="1760"/>
                  </a:lnTo>
                  <a:lnTo>
                    <a:pt x="428" y="1753"/>
                  </a:lnTo>
                  <a:lnTo>
                    <a:pt x="379" y="1740"/>
                  </a:lnTo>
                  <a:lnTo>
                    <a:pt x="331" y="1723"/>
                  </a:lnTo>
                  <a:lnTo>
                    <a:pt x="285" y="1701"/>
                  </a:lnTo>
                  <a:lnTo>
                    <a:pt x="241" y="1674"/>
                  </a:lnTo>
                  <a:lnTo>
                    <a:pt x="199" y="1642"/>
                  </a:lnTo>
                  <a:lnTo>
                    <a:pt x="159" y="1604"/>
                  </a:lnTo>
                  <a:lnTo>
                    <a:pt x="122" y="1564"/>
                  </a:lnTo>
                  <a:lnTo>
                    <a:pt x="89" y="1522"/>
                  </a:lnTo>
                  <a:lnTo>
                    <a:pt x="62" y="1478"/>
                  </a:lnTo>
                  <a:lnTo>
                    <a:pt x="39" y="1432"/>
                  </a:lnTo>
                  <a:lnTo>
                    <a:pt x="22" y="1384"/>
                  </a:lnTo>
                  <a:lnTo>
                    <a:pt x="10" y="1334"/>
                  </a:lnTo>
                  <a:lnTo>
                    <a:pt x="2" y="1284"/>
                  </a:lnTo>
                  <a:lnTo>
                    <a:pt x="0" y="1230"/>
                  </a:lnTo>
                  <a:lnTo>
                    <a:pt x="2" y="1203"/>
                  </a:lnTo>
                  <a:lnTo>
                    <a:pt x="10" y="1179"/>
                  </a:lnTo>
                  <a:lnTo>
                    <a:pt x="22" y="1157"/>
                  </a:lnTo>
                  <a:lnTo>
                    <a:pt x="39" y="1136"/>
                  </a:lnTo>
                  <a:lnTo>
                    <a:pt x="60" y="1119"/>
                  </a:lnTo>
                  <a:lnTo>
                    <a:pt x="83" y="1106"/>
                  </a:lnTo>
                  <a:lnTo>
                    <a:pt x="107" y="1099"/>
                  </a:lnTo>
                  <a:lnTo>
                    <a:pt x="133" y="1097"/>
                  </a:lnTo>
                  <a:lnTo>
                    <a:pt x="160" y="1099"/>
                  </a:lnTo>
                  <a:lnTo>
                    <a:pt x="184" y="1106"/>
                  </a:lnTo>
                  <a:lnTo>
                    <a:pt x="206" y="1119"/>
                  </a:lnTo>
                  <a:lnTo>
                    <a:pt x="227" y="1136"/>
                  </a:lnTo>
                  <a:lnTo>
                    <a:pt x="244" y="1157"/>
                  </a:lnTo>
                  <a:lnTo>
                    <a:pt x="257" y="1179"/>
                  </a:lnTo>
                  <a:lnTo>
                    <a:pt x="264" y="1203"/>
                  </a:lnTo>
                  <a:lnTo>
                    <a:pt x="266" y="1230"/>
                  </a:lnTo>
                  <a:lnTo>
                    <a:pt x="270" y="1271"/>
                  </a:lnTo>
                  <a:lnTo>
                    <a:pt x="280" y="1310"/>
                  </a:lnTo>
                  <a:lnTo>
                    <a:pt x="296" y="1347"/>
                  </a:lnTo>
                  <a:lnTo>
                    <a:pt x="319" y="1382"/>
                  </a:lnTo>
                  <a:lnTo>
                    <a:pt x="347" y="1415"/>
                  </a:lnTo>
                  <a:lnTo>
                    <a:pt x="381" y="1445"/>
                  </a:lnTo>
                  <a:lnTo>
                    <a:pt x="416" y="1467"/>
                  </a:lnTo>
                  <a:lnTo>
                    <a:pt x="454" y="1483"/>
                  </a:lnTo>
                  <a:lnTo>
                    <a:pt x="492" y="1493"/>
                  </a:lnTo>
                  <a:lnTo>
                    <a:pt x="533" y="1497"/>
                  </a:lnTo>
                  <a:lnTo>
                    <a:pt x="574" y="1493"/>
                  </a:lnTo>
                  <a:lnTo>
                    <a:pt x="612" y="1483"/>
                  </a:lnTo>
                  <a:lnTo>
                    <a:pt x="650" y="1467"/>
                  </a:lnTo>
                  <a:lnTo>
                    <a:pt x="685" y="1445"/>
                  </a:lnTo>
                  <a:lnTo>
                    <a:pt x="718" y="1415"/>
                  </a:lnTo>
                  <a:lnTo>
                    <a:pt x="747" y="1382"/>
                  </a:lnTo>
                  <a:lnTo>
                    <a:pt x="770" y="1347"/>
                  </a:lnTo>
                  <a:lnTo>
                    <a:pt x="786" y="1310"/>
                  </a:lnTo>
                  <a:lnTo>
                    <a:pt x="795" y="1271"/>
                  </a:lnTo>
                  <a:lnTo>
                    <a:pt x="800" y="1230"/>
                  </a:lnTo>
                  <a:lnTo>
                    <a:pt x="800" y="23"/>
                  </a:lnTo>
                  <a:lnTo>
                    <a:pt x="845" y="11"/>
                  </a:lnTo>
                  <a:lnTo>
                    <a:pt x="889" y="2"/>
                  </a:lnTo>
                  <a:lnTo>
                    <a:pt x="9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9" name="Freeform 157"/>
            <p:cNvSpPr>
              <a:spLocks/>
            </p:cNvSpPr>
            <p:nvPr/>
          </p:nvSpPr>
          <p:spPr bwMode="auto">
            <a:xfrm>
              <a:off x="7078663" y="7507288"/>
              <a:ext cx="104775" cy="133350"/>
            </a:xfrm>
            <a:custGeom>
              <a:avLst/>
              <a:gdLst>
                <a:gd name="T0" fmla="*/ 133 w 265"/>
                <a:gd name="T1" fmla="*/ 0 h 338"/>
                <a:gd name="T2" fmla="*/ 159 w 265"/>
                <a:gd name="T3" fmla="*/ 2 h 338"/>
                <a:gd name="T4" fmla="*/ 183 w 265"/>
                <a:gd name="T5" fmla="*/ 10 h 338"/>
                <a:gd name="T6" fmla="*/ 205 w 265"/>
                <a:gd name="T7" fmla="*/ 22 h 338"/>
                <a:gd name="T8" fmla="*/ 226 w 265"/>
                <a:gd name="T9" fmla="*/ 40 h 338"/>
                <a:gd name="T10" fmla="*/ 243 w 265"/>
                <a:gd name="T11" fmla="*/ 60 h 338"/>
                <a:gd name="T12" fmla="*/ 256 w 265"/>
                <a:gd name="T13" fmla="*/ 83 h 338"/>
                <a:gd name="T14" fmla="*/ 263 w 265"/>
                <a:gd name="T15" fmla="*/ 108 h 338"/>
                <a:gd name="T16" fmla="*/ 265 w 265"/>
                <a:gd name="T17" fmla="*/ 133 h 338"/>
                <a:gd name="T18" fmla="*/ 265 w 265"/>
                <a:gd name="T19" fmla="*/ 338 h 338"/>
                <a:gd name="T20" fmla="*/ 224 w 265"/>
                <a:gd name="T21" fmla="*/ 335 h 338"/>
                <a:gd name="T22" fmla="*/ 188 w 265"/>
                <a:gd name="T23" fmla="*/ 334 h 338"/>
                <a:gd name="T24" fmla="*/ 158 w 265"/>
                <a:gd name="T25" fmla="*/ 333 h 338"/>
                <a:gd name="T26" fmla="*/ 133 w 265"/>
                <a:gd name="T27" fmla="*/ 333 h 338"/>
                <a:gd name="T28" fmla="*/ 107 w 265"/>
                <a:gd name="T29" fmla="*/ 333 h 338"/>
                <a:gd name="T30" fmla="*/ 77 w 265"/>
                <a:gd name="T31" fmla="*/ 334 h 338"/>
                <a:gd name="T32" fmla="*/ 41 w 265"/>
                <a:gd name="T33" fmla="*/ 335 h 338"/>
                <a:gd name="T34" fmla="*/ 0 w 265"/>
                <a:gd name="T35" fmla="*/ 338 h 338"/>
                <a:gd name="T36" fmla="*/ 0 w 265"/>
                <a:gd name="T37" fmla="*/ 133 h 338"/>
                <a:gd name="T38" fmla="*/ 2 w 265"/>
                <a:gd name="T39" fmla="*/ 108 h 338"/>
                <a:gd name="T40" fmla="*/ 9 w 265"/>
                <a:gd name="T41" fmla="*/ 83 h 338"/>
                <a:gd name="T42" fmla="*/ 22 w 265"/>
                <a:gd name="T43" fmla="*/ 60 h 338"/>
                <a:gd name="T44" fmla="*/ 39 w 265"/>
                <a:gd name="T45" fmla="*/ 40 h 338"/>
                <a:gd name="T46" fmla="*/ 60 w 265"/>
                <a:gd name="T47" fmla="*/ 22 h 338"/>
                <a:gd name="T48" fmla="*/ 82 w 265"/>
                <a:gd name="T49" fmla="*/ 10 h 338"/>
                <a:gd name="T50" fmla="*/ 106 w 265"/>
                <a:gd name="T51" fmla="*/ 2 h 338"/>
                <a:gd name="T52" fmla="*/ 133 w 265"/>
                <a:gd name="T53"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5" h="338">
                  <a:moveTo>
                    <a:pt x="133" y="0"/>
                  </a:moveTo>
                  <a:lnTo>
                    <a:pt x="159" y="2"/>
                  </a:lnTo>
                  <a:lnTo>
                    <a:pt x="183" y="10"/>
                  </a:lnTo>
                  <a:lnTo>
                    <a:pt x="205" y="22"/>
                  </a:lnTo>
                  <a:lnTo>
                    <a:pt x="226" y="40"/>
                  </a:lnTo>
                  <a:lnTo>
                    <a:pt x="243" y="60"/>
                  </a:lnTo>
                  <a:lnTo>
                    <a:pt x="256" y="83"/>
                  </a:lnTo>
                  <a:lnTo>
                    <a:pt x="263" y="108"/>
                  </a:lnTo>
                  <a:lnTo>
                    <a:pt x="265" y="133"/>
                  </a:lnTo>
                  <a:lnTo>
                    <a:pt x="265" y="338"/>
                  </a:lnTo>
                  <a:lnTo>
                    <a:pt x="224" y="335"/>
                  </a:lnTo>
                  <a:lnTo>
                    <a:pt x="188" y="334"/>
                  </a:lnTo>
                  <a:lnTo>
                    <a:pt x="158" y="333"/>
                  </a:lnTo>
                  <a:lnTo>
                    <a:pt x="133" y="333"/>
                  </a:lnTo>
                  <a:lnTo>
                    <a:pt x="107" y="333"/>
                  </a:lnTo>
                  <a:lnTo>
                    <a:pt x="77" y="334"/>
                  </a:lnTo>
                  <a:lnTo>
                    <a:pt x="41" y="335"/>
                  </a:lnTo>
                  <a:lnTo>
                    <a:pt x="0" y="338"/>
                  </a:lnTo>
                  <a:lnTo>
                    <a:pt x="0" y="133"/>
                  </a:lnTo>
                  <a:lnTo>
                    <a:pt x="2" y="108"/>
                  </a:lnTo>
                  <a:lnTo>
                    <a:pt x="9" y="83"/>
                  </a:lnTo>
                  <a:lnTo>
                    <a:pt x="22" y="60"/>
                  </a:lnTo>
                  <a:lnTo>
                    <a:pt x="39" y="40"/>
                  </a:lnTo>
                  <a:lnTo>
                    <a:pt x="60" y="22"/>
                  </a:lnTo>
                  <a:lnTo>
                    <a:pt x="82" y="10"/>
                  </a:lnTo>
                  <a:lnTo>
                    <a:pt x="106" y="2"/>
                  </a:lnTo>
                  <a:lnTo>
                    <a:pt x="1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0" name="Freeform 158"/>
            <p:cNvSpPr>
              <a:spLocks/>
            </p:cNvSpPr>
            <p:nvPr/>
          </p:nvSpPr>
          <p:spPr bwMode="auto">
            <a:xfrm>
              <a:off x="6443663" y="7664451"/>
              <a:ext cx="1374775" cy="604838"/>
            </a:xfrm>
            <a:custGeom>
              <a:avLst/>
              <a:gdLst>
                <a:gd name="T0" fmla="*/ 1963 w 3463"/>
                <a:gd name="T1" fmla="*/ 14 h 1523"/>
                <a:gd name="T2" fmla="*/ 2302 w 3463"/>
                <a:gd name="T3" fmla="*/ 83 h 1523"/>
                <a:gd name="T4" fmla="*/ 2571 w 3463"/>
                <a:gd name="T5" fmla="*/ 183 h 1523"/>
                <a:gd name="T6" fmla="*/ 2816 w 3463"/>
                <a:gd name="T7" fmla="*/ 319 h 1523"/>
                <a:gd name="T8" fmla="*/ 3033 w 3463"/>
                <a:gd name="T9" fmla="*/ 493 h 1523"/>
                <a:gd name="T10" fmla="*/ 3221 w 3463"/>
                <a:gd name="T11" fmla="*/ 708 h 1523"/>
                <a:gd name="T12" fmla="*/ 3348 w 3463"/>
                <a:gd name="T13" fmla="*/ 920 h 1523"/>
                <a:gd name="T14" fmla="*/ 3439 w 3463"/>
                <a:gd name="T15" fmla="*/ 1150 h 1523"/>
                <a:gd name="T16" fmla="*/ 3462 w 3463"/>
                <a:gd name="T17" fmla="*/ 1240 h 1523"/>
                <a:gd name="T18" fmla="*/ 3454 w 3463"/>
                <a:gd name="T19" fmla="*/ 1279 h 1523"/>
                <a:gd name="T20" fmla="*/ 3414 w 3463"/>
                <a:gd name="T21" fmla="*/ 1311 h 1523"/>
                <a:gd name="T22" fmla="*/ 3365 w 3463"/>
                <a:gd name="T23" fmla="*/ 1303 h 1523"/>
                <a:gd name="T24" fmla="*/ 3249 w 3463"/>
                <a:gd name="T25" fmla="*/ 1208 h 1523"/>
                <a:gd name="T26" fmla="*/ 3117 w 3463"/>
                <a:gd name="T27" fmla="*/ 1131 h 1523"/>
                <a:gd name="T28" fmla="*/ 2990 w 3463"/>
                <a:gd name="T29" fmla="*/ 1103 h 1523"/>
                <a:gd name="T30" fmla="*/ 2833 w 3463"/>
                <a:gd name="T31" fmla="*/ 1113 h 1523"/>
                <a:gd name="T32" fmla="*/ 2676 w 3463"/>
                <a:gd name="T33" fmla="*/ 1178 h 1523"/>
                <a:gd name="T34" fmla="*/ 2539 w 3463"/>
                <a:gd name="T35" fmla="*/ 1287 h 1523"/>
                <a:gd name="T36" fmla="*/ 2452 w 3463"/>
                <a:gd name="T37" fmla="*/ 1395 h 1523"/>
                <a:gd name="T38" fmla="*/ 2415 w 3463"/>
                <a:gd name="T39" fmla="*/ 1455 h 1523"/>
                <a:gd name="T40" fmla="*/ 2395 w 3463"/>
                <a:gd name="T41" fmla="*/ 1488 h 1523"/>
                <a:gd name="T42" fmla="*/ 2354 w 3463"/>
                <a:gd name="T43" fmla="*/ 1520 h 1523"/>
                <a:gd name="T44" fmla="*/ 2303 w 3463"/>
                <a:gd name="T45" fmla="*/ 1514 h 1523"/>
                <a:gd name="T46" fmla="*/ 2271 w 3463"/>
                <a:gd name="T47" fmla="*/ 1479 h 1523"/>
                <a:gd name="T48" fmla="*/ 2246 w 3463"/>
                <a:gd name="T49" fmla="*/ 1437 h 1523"/>
                <a:gd name="T50" fmla="*/ 2210 w 3463"/>
                <a:gd name="T51" fmla="*/ 1379 h 1523"/>
                <a:gd name="T52" fmla="*/ 2090 w 3463"/>
                <a:gd name="T53" fmla="*/ 1246 h 1523"/>
                <a:gd name="T54" fmla="*/ 1947 w 3463"/>
                <a:gd name="T55" fmla="*/ 1150 h 1523"/>
                <a:gd name="T56" fmla="*/ 1787 w 3463"/>
                <a:gd name="T57" fmla="*/ 1104 h 1523"/>
                <a:gd name="T58" fmla="*/ 1621 w 3463"/>
                <a:gd name="T59" fmla="*/ 1113 h 1523"/>
                <a:gd name="T60" fmla="*/ 1466 w 3463"/>
                <a:gd name="T61" fmla="*/ 1178 h 1523"/>
                <a:gd name="T62" fmla="*/ 1330 w 3463"/>
                <a:gd name="T63" fmla="*/ 1287 h 1523"/>
                <a:gd name="T64" fmla="*/ 1242 w 3463"/>
                <a:gd name="T65" fmla="*/ 1395 h 1523"/>
                <a:gd name="T66" fmla="*/ 1206 w 3463"/>
                <a:gd name="T67" fmla="*/ 1455 h 1523"/>
                <a:gd name="T68" fmla="*/ 1186 w 3463"/>
                <a:gd name="T69" fmla="*/ 1488 h 1523"/>
                <a:gd name="T70" fmla="*/ 1143 w 3463"/>
                <a:gd name="T71" fmla="*/ 1520 h 1523"/>
                <a:gd name="T72" fmla="*/ 1094 w 3463"/>
                <a:gd name="T73" fmla="*/ 1514 h 1523"/>
                <a:gd name="T74" fmla="*/ 1063 w 3463"/>
                <a:gd name="T75" fmla="*/ 1479 h 1523"/>
                <a:gd name="T76" fmla="*/ 1038 w 3463"/>
                <a:gd name="T77" fmla="*/ 1437 h 1523"/>
                <a:gd name="T78" fmla="*/ 1001 w 3463"/>
                <a:gd name="T79" fmla="*/ 1379 h 1523"/>
                <a:gd name="T80" fmla="*/ 881 w 3463"/>
                <a:gd name="T81" fmla="*/ 1246 h 1523"/>
                <a:gd name="T82" fmla="*/ 736 w 3463"/>
                <a:gd name="T83" fmla="*/ 1150 h 1523"/>
                <a:gd name="T84" fmla="*/ 576 w 3463"/>
                <a:gd name="T85" fmla="*/ 1104 h 1523"/>
                <a:gd name="T86" fmla="*/ 428 w 3463"/>
                <a:gd name="T87" fmla="*/ 1108 h 1523"/>
                <a:gd name="T88" fmla="*/ 308 w 3463"/>
                <a:gd name="T89" fmla="*/ 1148 h 1523"/>
                <a:gd name="T90" fmla="*/ 165 w 3463"/>
                <a:gd name="T91" fmla="*/ 1247 h 1523"/>
                <a:gd name="T92" fmla="*/ 82 w 3463"/>
                <a:gd name="T93" fmla="*/ 1311 h 1523"/>
                <a:gd name="T94" fmla="*/ 34 w 3463"/>
                <a:gd name="T95" fmla="*/ 1304 h 1523"/>
                <a:gd name="T96" fmla="*/ 2 w 3463"/>
                <a:gd name="T97" fmla="*/ 1263 h 1523"/>
                <a:gd name="T98" fmla="*/ 0 w 3463"/>
                <a:gd name="T99" fmla="*/ 1240 h 1523"/>
                <a:gd name="T100" fmla="*/ 28 w 3463"/>
                <a:gd name="T101" fmla="*/ 1138 h 1523"/>
                <a:gd name="T102" fmla="*/ 138 w 3463"/>
                <a:gd name="T103" fmla="*/ 875 h 1523"/>
                <a:gd name="T104" fmla="*/ 297 w 3463"/>
                <a:gd name="T105" fmla="*/ 639 h 1523"/>
                <a:gd name="T106" fmla="*/ 499 w 3463"/>
                <a:gd name="T107" fmla="*/ 433 h 1523"/>
                <a:gd name="T108" fmla="*/ 728 w 3463"/>
                <a:gd name="T109" fmla="*/ 268 h 1523"/>
                <a:gd name="T110" fmla="*/ 981 w 3463"/>
                <a:gd name="T111" fmla="*/ 141 h 1523"/>
                <a:gd name="T112" fmla="*/ 1293 w 3463"/>
                <a:gd name="T113" fmla="*/ 46 h 1523"/>
                <a:gd name="T114" fmla="*/ 1619 w 3463"/>
                <a:gd name="T115" fmla="*/ 3 h 1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63" h="1523">
                  <a:moveTo>
                    <a:pt x="1732" y="0"/>
                  </a:moveTo>
                  <a:lnTo>
                    <a:pt x="1848" y="3"/>
                  </a:lnTo>
                  <a:lnTo>
                    <a:pt x="1963" y="14"/>
                  </a:lnTo>
                  <a:lnTo>
                    <a:pt x="2076" y="29"/>
                  </a:lnTo>
                  <a:lnTo>
                    <a:pt x="2190" y="53"/>
                  </a:lnTo>
                  <a:lnTo>
                    <a:pt x="2302" y="83"/>
                  </a:lnTo>
                  <a:lnTo>
                    <a:pt x="2395" y="113"/>
                  </a:lnTo>
                  <a:lnTo>
                    <a:pt x="2483" y="146"/>
                  </a:lnTo>
                  <a:lnTo>
                    <a:pt x="2571" y="183"/>
                  </a:lnTo>
                  <a:lnTo>
                    <a:pt x="2655" y="225"/>
                  </a:lnTo>
                  <a:lnTo>
                    <a:pt x="2737" y="270"/>
                  </a:lnTo>
                  <a:lnTo>
                    <a:pt x="2816" y="319"/>
                  </a:lnTo>
                  <a:lnTo>
                    <a:pt x="2892" y="372"/>
                  </a:lnTo>
                  <a:lnTo>
                    <a:pt x="2964" y="430"/>
                  </a:lnTo>
                  <a:lnTo>
                    <a:pt x="3033" y="493"/>
                  </a:lnTo>
                  <a:lnTo>
                    <a:pt x="3099" y="560"/>
                  </a:lnTo>
                  <a:lnTo>
                    <a:pt x="3162" y="631"/>
                  </a:lnTo>
                  <a:lnTo>
                    <a:pt x="3221" y="708"/>
                  </a:lnTo>
                  <a:lnTo>
                    <a:pt x="3267" y="777"/>
                  </a:lnTo>
                  <a:lnTo>
                    <a:pt x="3310" y="848"/>
                  </a:lnTo>
                  <a:lnTo>
                    <a:pt x="3348" y="920"/>
                  </a:lnTo>
                  <a:lnTo>
                    <a:pt x="3383" y="995"/>
                  </a:lnTo>
                  <a:lnTo>
                    <a:pt x="3413" y="1072"/>
                  </a:lnTo>
                  <a:lnTo>
                    <a:pt x="3439" y="1150"/>
                  </a:lnTo>
                  <a:lnTo>
                    <a:pt x="3461" y="1232"/>
                  </a:lnTo>
                  <a:lnTo>
                    <a:pt x="3462" y="1235"/>
                  </a:lnTo>
                  <a:lnTo>
                    <a:pt x="3462" y="1240"/>
                  </a:lnTo>
                  <a:lnTo>
                    <a:pt x="3463" y="1246"/>
                  </a:lnTo>
                  <a:lnTo>
                    <a:pt x="3461" y="1263"/>
                  </a:lnTo>
                  <a:lnTo>
                    <a:pt x="3454" y="1279"/>
                  </a:lnTo>
                  <a:lnTo>
                    <a:pt x="3443" y="1293"/>
                  </a:lnTo>
                  <a:lnTo>
                    <a:pt x="3429" y="1304"/>
                  </a:lnTo>
                  <a:lnTo>
                    <a:pt x="3414" y="1311"/>
                  </a:lnTo>
                  <a:lnTo>
                    <a:pt x="3397" y="1313"/>
                  </a:lnTo>
                  <a:lnTo>
                    <a:pt x="3381" y="1311"/>
                  </a:lnTo>
                  <a:lnTo>
                    <a:pt x="3365" y="1303"/>
                  </a:lnTo>
                  <a:lnTo>
                    <a:pt x="3348" y="1292"/>
                  </a:lnTo>
                  <a:lnTo>
                    <a:pt x="3298" y="1247"/>
                  </a:lnTo>
                  <a:lnTo>
                    <a:pt x="3249" y="1208"/>
                  </a:lnTo>
                  <a:lnTo>
                    <a:pt x="3202" y="1176"/>
                  </a:lnTo>
                  <a:lnTo>
                    <a:pt x="3155" y="1148"/>
                  </a:lnTo>
                  <a:lnTo>
                    <a:pt x="3117" y="1131"/>
                  </a:lnTo>
                  <a:lnTo>
                    <a:pt x="3077" y="1118"/>
                  </a:lnTo>
                  <a:lnTo>
                    <a:pt x="3035" y="1108"/>
                  </a:lnTo>
                  <a:lnTo>
                    <a:pt x="2990" y="1103"/>
                  </a:lnTo>
                  <a:lnTo>
                    <a:pt x="2942" y="1101"/>
                  </a:lnTo>
                  <a:lnTo>
                    <a:pt x="2886" y="1104"/>
                  </a:lnTo>
                  <a:lnTo>
                    <a:pt x="2833" y="1113"/>
                  </a:lnTo>
                  <a:lnTo>
                    <a:pt x="2779" y="1128"/>
                  </a:lnTo>
                  <a:lnTo>
                    <a:pt x="2727" y="1150"/>
                  </a:lnTo>
                  <a:lnTo>
                    <a:pt x="2676" y="1178"/>
                  </a:lnTo>
                  <a:lnTo>
                    <a:pt x="2628" y="1210"/>
                  </a:lnTo>
                  <a:lnTo>
                    <a:pt x="2582" y="1246"/>
                  </a:lnTo>
                  <a:lnTo>
                    <a:pt x="2539" y="1287"/>
                  </a:lnTo>
                  <a:lnTo>
                    <a:pt x="2499" y="1332"/>
                  </a:lnTo>
                  <a:lnTo>
                    <a:pt x="2461" y="1379"/>
                  </a:lnTo>
                  <a:lnTo>
                    <a:pt x="2452" y="1395"/>
                  </a:lnTo>
                  <a:lnTo>
                    <a:pt x="2439" y="1415"/>
                  </a:lnTo>
                  <a:lnTo>
                    <a:pt x="2425" y="1437"/>
                  </a:lnTo>
                  <a:lnTo>
                    <a:pt x="2415" y="1455"/>
                  </a:lnTo>
                  <a:lnTo>
                    <a:pt x="2406" y="1469"/>
                  </a:lnTo>
                  <a:lnTo>
                    <a:pt x="2400" y="1479"/>
                  </a:lnTo>
                  <a:lnTo>
                    <a:pt x="2395" y="1488"/>
                  </a:lnTo>
                  <a:lnTo>
                    <a:pt x="2383" y="1504"/>
                  </a:lnTo>
                  <a:lnTo>
                    <a:pt x="2370" y="1514"/>
                  </a:lnTo>
                  <a:lnTo>
                    <a:pt x="2354" y="1520"/>
                  </a:lnTo>
                  <a:lnTo>
                    <a:pt x="2337" y="1523"/>
                  </a:lnTo>
                  <a:lnTo>
                    <a:pt x="2319" y="1520"/>
                  </a:lnTo>
                  <a:lnTo>
                    <a:pt x="2303" y="1514"/>
                  </a:lnTo>
                  <a:lnTo>
                    <a:pt x="2289" y="1504"/>
                  </a:lnTo>
                  <a:lnTo>
                    <a:pt x="2277" y="1488"/>
                  </a:lnTo>
                  <a:lnTo>
                    <a:pt x="2271" y="1479"/>
                  </a:lnTo>
                  <a:lnTo>
                    <a:pt x="2265" y="1469"/>
                  </a:lnTo>
                  <a:lnTo>
                    <a:pt x="2257" y="1455"/>
                  </a:lnTo>
                  <a:lnTo>
                    <a:pt x="2246" y="1437"/>
                  </a:lnTo>
                  <a:lnTo>
                    <a:pt x="2232" y="1415"/>
                  </a:lnTo>
                  <a:lnTo>
                    <a:pt x="2221" y="1395"/>
                  </a:lnTo>
                  <a:lnTo>
                    <a:pt x="2210" y="1379"/>
                  </a:lnTo>
                  <a:lnTo>
                    <a:pt x="2172" y="1332"/>
                  </a:lnTo>
                  <a:lnTo>
                    <a:pt x="2133" y="1287"/>
                  </a:lnTo>
                  <a:lnTo>
                    <a:pt x="2090" y="1246"/>
                  </a:lnTo>
                  <a:lnTo>
                    <a:pt x="2045" y="1210"/>
                  </a:lnTo>
                  <a:lnTo>
                    <a:pt x="1996" y="1178"/>
                  </a:lnTo>
                  <a:lnTo>
                    <a:pt x="1947" y="1150"/>
                  </a:lnTo>
                  <a:lnTo>
                    <a:pt x="1895" y="1128"/>
                  </a:lnTo>
                  <a:lnTo>
                    <a:pt x="1841" y="1113"/>
                  </a:lnTo>
                  <a:lnTo>
                    <a:pt x="1787" y="1104"/>
                  </a:lnTo>
                  <a:lnTo>
                    <a:pt x="1732" y="1101"/>
                  </a:lnTo>
                  <a:lnTo>
                    <a:pt x="1676" y="1104"/>
                  </a:lnTo>
                  <a:lnTo>
                    <a:pt x="1621" y="1113"/>
                  </a:lnTo>
                  <a:lnTo>
                    <a:pt x="1568" y="1128"/>
                  </a:lnTo>
                  <a:lnTo>
                    <a:pt x="1516" y="1150"/>
                  </a:lnTo>
                  <a:lnTo>
                    <a:pt x="1466" y="1178"/>
                  </a:lnTo>
                  <a:lnTo>
                    <a:pt x="1418" y="1210"/>
                  </a:lnTo>
                  <a:lnTo>
                    <a:pt x="1372" y="1246"/>
                  </a:lnTo>
                  <a:lnTo>
                    <a:pt x="1330" y="1287"/>
                  </a:lnTo>
                  <a:lnTo>
                    <a:pt x="1290" y="1332"/>
                  </a:lnTo>
                  <a:lnTo>
                    <a:pt x="1253" y="1379"/>
                  </a:lnTo>
                  <a:lnTo>
                    <a:pt x="1242" y="1395"/>
                  </a:lnTo>
                  <a:lnTo>
                    <a:pt x="1230" y="1415"/>
                  </a:lnTo>
                  <a:lnTo>
                    <a:pt x="1216" y="1437"/>
                  </a:lnTo>
                  <a:lnTo>
                    <a:pt x="1206" y="1455"/>
                  </a:lnTo>
                  <a:lnTo>
                    <a:pt x="1198" y="1469"/>
                  </a:lnTo>
                  <a:lnTo>
                    <a:pt x="1192" y="1479"/>
                  </a:lnTo>
                  <a:lnTo>
                    <a:pt x="1186" y="1488"/>
                  </a:lnTo>
                  <a:lnTo>
                    <a:pt x="1174" y="1504"/>
                  </a:lnTo>
                  <a:lnTo>
                    <a:pt x="1160" y="1514"/>
                  </a:lnTo>
                  <a:lnTo>
                    <a:pt x="1143" y="1520"/>
                  </a:lnTo>
                  <a:lnTo>
                    <a:pt x="1126" y="1523"/>
                  </a:lnTo>
                  <a:lnTo>
                    <a:pt x="1109" y="1520"/>
                  </a:lnTo>
                  <a:lnTo>
                    <a:pt x="1094" y="1514"/>
                  </a:lnTo>
                  <a:lnTo>
                    <a:pt x="1080" y="1504"/>
                  </a:lnTo>
                  <a:lnTo>
                    <a:pt x="1067" y="1488"/>
                  </a:lnTo>
                  <a:lnTo>
                    <a:pt x="1063" y="1479"/>
                  </a:lnTo>
                  <a:lnTo>
                    <a:pt x="1056" y="1469"/>
                  </a:lnTo>
                  <a:lnTo>
                    <a:pt x="1047" y="1455"/>
                  </a:lnTo>
                  <a:lnTo>
                    <a:pt x="1038" y="1437"/>
                  </a:lnTo>
                  <a:lnTo>
                    <a:pt x="1024" y="1415"/>
                  </a:lnTo>
                  <a:lnTo>
                    <a:pt x="1011" y="1395"/>
                  </a:lnTo>
                  <a:lnTo>
                    <a:pt x="1001" y="1379"/>
                  </a:lnTo>
                  <a:lnTo>
                    <a:pt x="964" y="1332"/>
                  </a:lnTo>
                  <a:lnTo>
                    <a:pt x="924" y="1287"/>
                  </a:lnTo>
                  <a:lnTo>
                    <a:pt x="881" y="1246"/>
                  </a:lnTo>
                  <a:lnTo>
                    <a:pt x="835" y="1210"/>
                  </a:lnTo>
                  <a:lnTo>
                    <a:pt x="787" y="1178"/>
                  </a:lnTo>
                  <a:lnTo>
                    <a:pt x="736" y="1150"/>
                  </a:lnTo>
                  <a:lnTo>
                    <a:pt x="684" y="1128"/>
                  </a:lnTo>
                  <a:lnTo>
                    <a:pt x="631" y="1113"/>
                  </a:lnTo>
                  <a:lnTo>
                    <a:pt x="576" y="1104"/>
                  </a:lnTo>
                  <a:lnTo>
                    <a:pt x="520" y="1101"/>
                  </a:lnTo>
                  <a:lnTo>
                    <a:pt x="473" y="1103"/>
                  </a:lnTo>
                  <a:lnTo>
                    <a:pt x="428" y="1108"/>
                  </a:lnTo>
                  <a:lnTo>
                    <a:pt x="386" y="1118"/>
                  </a:lnTo>
                  <a:lnTo>
                    <a:pt x="346" y="1131"/>
                  </a:lnTo>
                  <a:lnTo>
                    <a:pt x="308" y="1148"/>
                  </a:lnTo>
                  <a:lnTo>
                    <a:pt x="262" y="1176"/>
                  </a:lnTo>
                  <a:lnTo>
                    <a:pt x="214" y="1208"/>
                  </a:lnTo>
                  <a:lnTo>
                    <a:pt x="165" y="1247"/>
                  </a:lnTo>
                  <a:lnTo>
                    <a:pt x="115" y="1292"/>
                  </a:lnTo>
                  <a:lnTo>
                    <a:pt x="98" y="1303"/>
                  </a:lnTo>
                  <a:lnTo>
                    <a:pt x="82" y="1311"/>
                  </a:lnTo>
                  <a:lnTo>
                    <a:pt x="66" y="1313"/>
                  </a:lnTo>
                  <a:lnTo>
                    <a:pt x="50" y="1311"/>
                  </a:lnTo>
                  <a:lnTo>
                    <a:pt x="34" y="1304"/>
                  </a:lnTo>
                  <a:lnTo>
                    <a:pt x="20" y="1293"/>
                  </a:lnTo>
                  <a:lnTo>
                    <a:pt x="8" y="1279"/>
                  </a:lnTo>
                  <a:lnTo>
                    <a:pt x="2" y="1263"/>
                  </a:lnTo>
                  <a:lnTo>
                    <a:pt x="0" y="1246"/>
                  </a:lnTo>
                  <a:lnTo>
                    <a:pt x="0" y="1246"/>
                  </a:lnTo>
                  <a:lnTo>
                    <a:pt x="0" y="1240"/>
                  </a:lnTo>
                  <a:lnTo>
                    <a:pt x="1" y="1235"/>
                  </a:lnTo>
                  <a:lnTo>
                    <a:pt x="2" y="1232"/>
                  </a:lnTo>
                  <a:lnTo>
                    <a:pt x="28" y="1138"/>
                  </a:lnTo>
                  <a:lnTo>
                    <a:pt x="60" y="1047"/>
                  </a:lnTo>
                  <a:lnTo>
                    <a:pt x="96" y="959"/>
                  </a:lnTo>
                  <a:lnTo>
                    <a:pt x="138" y="875"/>
                  </a:lnTo>
                  <a:lnTo>
                    <a:pt x="187" y="794"/>
                  </a:lnTo>
                  <a:lnTo>
                    <a:pt x="239" y="715"/>
                  </a:lnTo>
                  <a:lnTo>
                    <a:pt x="297" y="639"/>
                  </a:lnTo>
                  <a:lnTo>
                    <a:pt x="361" y="567"/>
                  </a:lnTo>
                  <a:lnTo>
                    <a:pt x="429" y="498"/>
                  </a:lnTo>
                  <a:lnTo>
                    <a:pt x="499" y="433"/>
                  </a:lnTo>
                  <a:lnTo>
                    <a:pt x="573" y="374"/>
                  </a:lnTo>
                  <a:lnTo>
                    <a:pt x="649" y="318"/>
                  </a:lnTo>
                  <a:lnTo>
                    <a:pt x="728" y="268"/>
                  </a:lnTo>
                  <a:lnTo>
                    <a:pt x="809" y="221"/>
                  </a:lnTo>
                  <a:lnTo>
                    <a:pt x="894" y="179"/>
                  </a:lnTo>
                  <a:lnTo>
                    <a:pt x="981" y="141"/>
                  </a:lnTo>
                  <a:lnTo>
                    <a:pt x="1083" y="104"/>
                  </a:lnTo>
                  <a:lnTo>
                    <a:pt x="1187" y="72"/>
                  </a:lnTo>
                  <a:lnTo>
                    <a:pt x="1293" y="46"/>
                  </a:lnTo>
                  <a:lnTo>
                    <a:pt x="1399" y="26"/>
                  </a:lnTo>
                  <a:lnTo>
                    <a:pt x="1509" y="11"/>
                  </a:lnTo>
                  <a:lnTo>
                    <a:pt x="1619" y="3"/>
                  </a:lnTo>
                  <a:lnTo>
                    <a:pt x="17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3" name="Rectangle 92"/>
          <p:cNvSpPr/>
          <p:nvPr/>
        </p:nvSpPr>
        <p:spPr>
          <a:xfrm>
            <a:off x="12736339" y="5302767"/>
            <a:ext cx="3725819" cy="1015663"/>
          </a:xfrm>
          <a:prstGeom prst="rect">
            <a:avLst/>
          </a:prstGeom>
        </p:spPr>
        <p:txBody>
          <a:bodyPr wrap="square">
            <a:spAutoFit/>
          </a:bodyPr>
          <a:lstStyle/>
          <a:p>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94" name="Rectangle 93"/>
          <p:cNvSpPr/>
          <p:nvPr/>
        </p:nvSpPr>
        <p:spPr>
          <a:xfrm>
            <a:off x="12736339" y="6722917"/>
            <a:ext cx="3725819" cy="1015663"/>
          </a:xfrm>
          <a:prstGeom prst="rect">
            <a:avLst/>
          </a:prstGeom>
        </p:spPr>
        <p:txBody>
          <a:bodyPr wrap="square">
            <a:spAutoFit/>
          </a:bodyPr>
          <a:lstStyle/>
          <a:p>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95" name="Rectangle 94"/>
          <p:cNvSpPr/>
          <p:nvPr/>
        </p:nvSpPr>
        <p:spPr>
          <a:xfrm>
            <a:off x="12736339" y="8143067"/>
            <a:ext cx="3725819" cy="1015663"/>
          </a:xfrm>
          <a:prstGeom prst="rect">
            <a:avLst/>
          </a:prstGeom>
        </p:spPr>
        <p:txBody>
          <a:bodyPr wrap="square">
            <a:spAutoFit/>
          </a:bodyPr>
          <a:lstStyle/>
          <a:p>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grpSp>
        <p:nvGrpSpPr>
          <p:cNvPr id="96" name="Group 95"/>
          <p:cNvGrpSpPr/>
          <p:nvPr/>
        </p:nvGrpSpPr>
        <p:grpSpPr>
          <a:xfrm>
            <a:off x="753364" y="1001491"/>
            <a:ext cx="481850" cy="462933"/>
            <a:chOff x="6443663" y="7507288"/>
            <a:chExt cx="1374775" cy="1320801"/>
          </a:xfrm>
          <a:solidFill>
            <a:schemeClr val="bg1"/>
          </a:solidFill>
        </p:grpSpPr>
        <p:sp>
          <p:nvSpPr>
            <p:cNvPr id="97" name="Freeform 156"/>
            <p:cNvSpPr>
              <a:spLocks/>
            </p:cNvSpPr>
            <p:nvPr/>
          </p:nvSpPr>
          <p:spPr bwMode="auto">
            <a:xfrm>
              <a:off x="6761163" y="8128001"/>
              <a:ext cx="422275" cy="700088"/>
            </a:xfrm>
            <a:custGeom>
              <a:avLst/>
              <a:gdLst>
                <a:gd name="T0" fmla="*/ 976 w 1065"/>
                <a:gd name="T1" fmla="*/ 2 h 1762"/>
                <a:gd name="T2" fmla="*/ 1065 w 1065"/>
                <a:gd name="T3" fmla="*/ 23 h 1762"/>
                <a:gd name="T4" fmla="*/ 1063 w 1065"/>
                <a:gd name="T5" fmla="*/ 1284 h 1762"/>
                <a:gd name="T6" fmla="*/ 1043 w 1065"/>
                <a:gd name="T7" fmla="*/ 1384 h 1762"/>
                <a:gd name="T8" fmla="*/ 1004 w 1065"/>
                <a:gd name="T9" fmla="*/ 1478 h 1762"/>
                <a:gd name="T10" fmla="*/ 944 w 1065"/>
                <a:gd name="T11" fmla="*/ 1564 h 1762"/>
                <a:gd name="T12" fmla="*/ 867 w 1065"/>
                <a:gd name="T13" fmla="*/ 1642 h 1762"/>
                <a:gd name="T14" fmla="*/ 781 w 1065"/>
                <a:gd name="T15" fmla="*/ 1701 h 1762"/>
                <a:gd name="T16" fmla="*/ 687 w 1065"/>
                <a:gd name="T17" fmla="*/ 1740 h 1762"/>
                <a:gd name="T18" fmla="*/ 586 w 1065"/>
                <a:gd name="T19" fmla="*/ 1760 h 1762"/>
                <a:gd name="T20" fmla="*/ 480 w 1065"/>
                <a:gd name="T21" fmla="*/ 1760 h 1762"/>
                <a:gd name="T22" fmla="*/ 379 w 1065"/>
                <a:gd name="T23" fmla="*/ 1740 h 1762"/>
                <a:gd name="T24" fmla="*/ 285 w 1065"/>
                <a:gd name="T25" fmla="*/ 1701 h 1762"/>
                <a:gd name="T26" fmla="*/ 199 w 1065"/>
                <a:gd name="T27" fmla="*/ 1642 h 1762"/>
                <a:gd name="T28" fmla="*/ 122 w 1065"/>
                <a:gd name="T29" fmla="*/ 1564 h 1762"/>
                <a:gd name="T30" fmla="*/ 62 w 1065"/>
                <a:gd name="T31" fmla="*/ 1478 h 1762"/>
                <a:gd name="T32" fmla="*/ 22 w 1065"/>
                <a:gd name="T33" fmla="*/ 1384 h 1762"/>
                <a:gd name="T34" fmla="*/ 2 w 1065"/>
                <a:gd name="T35" fmla="*/ 1284 h 1762"/>
                <a:gd name="T36" fmla="*/ 2 w 1065"/>
                <a:gd name="T37" fmla="*/ 1203 h 1762"/>
                <a:gd name="T38" fmla="*/ 22 w 1065"/>
                <a:gd name="T39" fmla="*/ 1157 h 1762"/>
                <a:gd name="T40" fmla="*/ 60 w 1065"/>
                <a:gd name="T41" fmla="*/ 1119 h 1762"/>
                <a:gd name="T42" fmla="*/ 107 w 1065"/>
                <a:gd name="T43" fmla="*/ 1099 h 1762"/>
                <a:gd name="T44" fmla="*/ 160 w 1065"/>
                <a:gd name="T45" fmla="*/ 1099 h 1762"/>
                <a:gd name="T46" fmla="*/ 206 w 1065"/>
                <a:gd name="T47" fmla="*/ 1119 h 1762"/>
                <a:gd name="T48" fmla="*/ 244 w 1065"/>
                <a:gd name="T49" fmla="*/ 1157 h 1762"/>
                <a:gd name="T50" fmla="*/ 264 w 1065"/>
                <a:gd name="T51" fmla="*/ 1203 h 1762"/>
                <a:gd name="T52" fmla="*/ 270 w 1065"/>
                <a:gd name="T53" fmla="*/ 1271 h 1762"/>
                <a:gd name="T54" fmla="*/ 296 w 1065"/>
                <a:gd name="T55" fmla="*/ 1347 h 1762"/>
                <a:gd name="T56" fmla="*/ 347 w 1065"/>
                <a:gd name="T57" fmla="*/ 1415 h 1762"/>
                <a:gd name="T58" fmla="*/ 416 w 1065"/>
                <a:gd name="T59" fmla="*/ 1467 h 1762"/>
                <a:gd name="T60" fmla="*/ 492 w 1065"/>
                <a:gd name="T61" fmla="*/ 1493 h 1762"/>
                <a:gd name="T62" fmla="*/ 574 w 1065"/>
                <a:gd name="T63" fmla="*/ 1493 h 1762"/>
                <a:gd name="T64" fmla="*/ 650 w 1065"/>
                <a:gd name="T65" fmla="*/ 1467 h 1762"/>
                <a:gd name="T66" fmla="*/ 718 w 1065"/>
                <a:gd name="T67" fmla="*/ 1415 h 1762"/>
                <a:gd name="T68" fmla="*/ 770 w 1065"/>
                <a:gd name="T69" fmla="*/ 1347 h 1762"/>
                <a:gd name="T70" fmla="*/ 795 w 1065"/>
                <a:gd name="T71" fmla="*/ 1271 h 1762"/>
                <a:gd name="T72" fmla="*/ 800 w 1065"/>
                <a:gd name="T73" fmla="*/ 23 h 1762"/>
                <a:gd name="T74" fmla="*/ 889 w 1065"/>
                <a:gd name="T75" fmla="*/ 2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65" h="1762">
                  <a:moveTo>
                    <a:pt x="933" y="0"/>
                  </a:moveTo>
                  <a:lnTo>
                    <a:pt x="976" y="2"/>
                  </a:lnTo>
                  <a:lnTo>
                    <a:pt x="1020" y="11"/>
                  </a:lnTo>
                  <a:lnTo>
                    <a:pt x="1065" y="23"/>
                  </a:lnTo>
                  <a:lnTo>
                    <a:pt x="1065" y="1230"/>
                  </a:lnTo>
                  <a:lnTo>
                    <a:pt x="1063" y="1284"/>
                  </a:lnTo>
                  <a:lnTo>
                    <a:pt x="1056" y="1334"/>
                  </a:lnTo>
                  <a:lnTo>
                    <a:pt x="1043" y="1384"/>
                  </a:lnTo>
                  <a:lnTo>
                    <a:pt x="1026" y="1432"/>
                  </a:lnTo>
                  <a:lnTo>
                    <a:pt x="1004" y="1478"/>
                  </a:lnTo>
                  <a:lnTo>
                    <a:pt x="977" y="1522"/>
                  </a:lnTo>
                  <a:lnTo>
                    <a:pt x="944" y="1564"/>
                  </a:lnTo>
                  <a:lnTo>
                    <a:pt x="907" y="1604"/>
                  </a:lnTo>
                  <a:lnTo>
                    <a:pt x="867" y="1642"/>
                  </a:lnTo>
                  <a:lnTo>
                    <a:pt x="825" y="1674"/>
                  </a:lnTo>
                  <a:lnTo>
                    <a:pt x="781" y="1701"/>
                  </a:lnTo>
                  <a:lnTo>
                    <a:pt x="734" y="1723"/>
                  </a:lnTo>
                  <a:lnTo>
                    <a:pt x="687" y="1740"/>
                  </a:lnTo>
                  <a:lnTo>
                    <a:pt x="637" y="1753"/>
                  </a:lnTo>
                  <a:lnTo>
                    <a:pt x="586" y="1760"/>
                  </a:lnTo>
                  <a:lnTo>
                    <a:pt x="533" y="1762"/>
                  </a:lnTo>
                  <a:lnTo>
                    <a:pt x="480" y="1760"/>
                  </a:lnTo>
                  <a:lnTo>
                    <a:pt x="428" y="1753"/>
                  </a:lnTo>
                  <a:lnTo>
                    <a:pt x="379" y="1740"/>
                  </a:lnTo>
                  <a:lnTo>
                    <a:pt x="331" y="1723"/>
                  </a:lnTo>
                  <a:lnTo>
                    <a:pt x="285" y="1701"/>
                  </a:lnTo>
                  <a:lnTo>
                    <a:pt x="241" y="1674"/>
                  </a:lnTo>
                  <a:lnTo>
                    <a:pt x="199" y="1642"/>
                  </a:lnTo>
                  <a:lnTo>
                    <a:pt x="159" y="1604"/>
                  </a:lnTo>
                  <a:lnTo>
                    <a:pt x="122" y="1564"/>
                  </a:lnTo>
                  <a:lnTo>
                    <a:pt x="89" y="1522"/>
                  </a:lnTo>
                  <a:lnTo>
                    <a:pt x="62" y="1478"/>
                  </a:lnTo>
                  <a:lnTo>
                    <a:pt x="39" y="1432"/>
                  </a:lnTo>
                  <a:lnTo>
                    <a:pt x="22" y="1384"/>
                  </a:lnTo>
                  <a:lnTo>
                    <a:pt x="10" y="1334"/>
                  </a:lnTo>
                  <a:lnTo>
                    <a:pt x="2" y="1284"/>
                  </a:lnTo>
                  <a:lnTo>
                    <a:pt x="0" y="1230"/>
                  </a:lnTo>
                  <a:lnTo>
                    <a:pt x="2" y="1203"/>
                  </a:lnTo>
                  <a:lnTo>
                    <a:pt x="10" y="1179"/>
                  </a:lnTo>
                  <a:lnTo>
                    <a:pt x="22" y="1157"/>
                  </a:lnTo>
                  <a:lnTo>
                    <a:pt x="39" y="1136"/>
                  </a:lnTo>
                  <a:lnTo>
                    <a:pt x="60" y="1119"/>
                  </a:lnTo>
                  <a:lnTo>
                    <a:pt x="83" y="1106"/>
                  </a:lnTo>
                  <a:lnTo>
                    <a:pt x="107" y="1099"/>
                  </a:lnTo>
                  <a:lnTo>
                    <a:pt x="133" y="1097"/>
                  </a:lnTo>
                  <a:lnTo>
                    <a:pt x="160" y="1099"/>
                  </a:lnTo>
                  <a:lnTo>
                    <a:pt x="184" y="1106"/>
                  </a:lnTo>
                  <a:lnTo>
                    <a:pt x="206" y="1119"/>
                  </a:lnTo>
                  <a:lnTo>
                    <a:pt x="227" y="1136"/>
                  </a:lnTo>
                  <a:lnTo>
                    <a:pt x="244" y="1157"/>
                  </a:lnTo>
                  <a:lnTo>
                    <a:pt x="257" y="1179"/>
                  </a:lnTo>
                  <a:lnTo>
                    <a:pt x="264" y="1203"/>
                  </a:lnTo>
                  <a:lnTo>
                    <a:pt x="266" y="1230"/>
                  </a:lnTo>
                  <a:lnTo>
                    <a:pt x="270" y="1271"/>
                  </a:lnTo>
                  <a:lnTo>
                    <a:pt x="280" y="1310"/>
                  </a:lnTo>
                  <a:lnTo>
                    <a:pt x="296" y="1347"/>
                  </a:lnTo>
                  <a:lnTo>
                    <a:pt x="319" y="1382"/>
                  </a:lnTo>
                  <a:lnTo>
                    <a:pt x="347" y="1415"/>
                  </a:lnTo>
                  <a:lnTo>
                    <a:pt x="381" y="1445"/>
                  </a:lnTo>
                  <a:lnTo>
                    <a:pt x="416" y="1467"/>
                  </a:lnTo>
                  <a:lnTo>
                    <a:pt x="454" y="1483"/>
                  </a:lnTo>
                  <a:lnTo>
                    <a:pt x="492" y="1493"/>
                  </a:lnTo>
                  <a:lnTo>
                    <a:pt x="533" y="1497"/>
                  </a:lnTo>
                  <a:lnTo>
                    <a:pt x="574" y="1493"/>
                  </a:lnTo>
                  <a:lnTo>
                    <a:pt x="612" y="1483"/>
                  </a:lnTo>
                  <a:lnTo>
                    <a:pt x="650" y="1467"/>
                  </a:lnTo>
                  <a:lnTo>
                    <a:pt x="685" y="1445"/>
                  </a:lnTo>
                  <a:lnTo>
                    <a:pt x="718" y="1415"/>
                  </a:lnTo>
                  <a:lnTo>
                    <a:pt x="747" y="1382"/>
                  </a:lnTo>
                  <a:lnTo>
                    <a:pt x="770" y="1347"/>
                  </a:lnTo>
                  <a:lnTo>
                    <a:pt x="786" y="1310"/>
                  </a:lnTo>
                  <a:lnTo>
                    <a:pt x="795" y="1271"/>
                  </a:lnTo>
                  <a:lnTo>
                    <a:pt x="800" y="1230"/>
                  </a:lnTo>
                  <a:lnTo>
                    <a:pt x="800" y="23"/>
                  </a:lnTo>
                  <a:lnTo>
                    <a:pt x="845" y="11"/>
                  </a:lnTo>
                  <a:lnTo>
                    <a:pt x="889" y="2"/>
                  </a:lnTo>
                  <a:lnTo>
                    <a:pt x="9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8" name="Freeform 157"/>
            <p:cNvSpPr>
              <a:spLocks/>
            </p:cNvSpPr>
            <p:nvPr/>
          </p:nvSpPr>
          <p:spPr bwMode="auto">
            <a:xfrm>
              <a:off x="7078663" y="7507288"/>
              <a:ext cx="104775" cy="133350"/>
            </a:xfrm>
            <a:custGeom>
              <a:avLst/>
              <a:gdLst>
                <a:gd name="T0" fmla="*/ 133 w 265"/>
                <a:gd name="T1" fmla="*/ 0 h 338"/>
                <a:gd name="T2" fmla="*/ 159 w 265"/>
                <a:gd name="T3" fmla="*/ 2 h 338"/>
                <a:gd name="T4" fmla="*/ 183 w 265"/>
                <a:gd name="T5" fmla="*/ 10 h 338"/>
                <a:gd name="T6" fmla="*/ 205 w 265"/>
                <a:gd name="T7" fmla="*/ 22 h 338"/>
                <a:gd name="T8" fmla="*/ 226 w 265"/>
                <a:gd name="T9" fmla="*/ 40 h 338"/>
                <a:gd name="T10" fmla="*/ 243 w 265"/>
                <a:gd name="T11" fmla="*/ 60 h 338"/>
                <a:gd name="T12" fmla="*/ 256 w 265"/>
                <a:gd name="T13" fmla="*/ 83 h 338"/>
                <a:gd name="T14" fmla="*/ 263 w 265"/>
                <a:gd name="T15" fmla="*/ 108 h 338"/>
                <a:gd name="T16" fmla="*/ 265 w 265"/>
                <a:gd name="T17" fmla="*/ 133 h 338"/>
                <a:gd name="T18" fmla="*/ 265 w 265"/>
                <a:gd name="T19" fmla="*/ 338 h 338"/>
                <a:gd name="T20" fmla="*/ 224 w 265"/>
                <a:gd name="T21" fmla="*/ 335 h 338"/>
                <a:gd name="T22" fmla="*/ 188 w 265"/>
                <a:gd name="T23" fmla="*/ 334 h 338"/>
                <a:gd name="T24" fmla="*/ 158 w 265"/>
                <a:gd name="T25" fmla="*/ 333 h 338"/>
                <a:gd name="T26" fmla="*/ 133 w 265"/>
                <a:gd name="T27" fmla="*/ 333 h 338"/>
                <a:gd name="T28" fmla="*/ 107 w 265"/>
                <a:gd name="T29" fmla="*/ 333 h 338"/>
                <a:gd name="T30" fmla="*/ 77 w 265"/>
                <a:gd name="T31" fmla="*/ 334 h 338"/>
                <a:gd name="T32" fmla="*/ 41 w 265"/>
                <a:gd name="T33" fmla="*/ 335 h 338"/>
                <a:gd name="T34" fmla="*/ 0 w 265"/>
                <a:gd name="T35" fmla="*/ 338 h 338"/>
                <a:gd name="T36" fmla="*/ 0 w 265"/>
                <a:gd name="T37" fmla="*/ 133 h 338"/>
                <a:gd name="T38" fmla="*/ 2 w 265"/>
                <a:gd name="T39" fmla="*/ 108 h 338"/>
                <a:gd name="T40" fmla="*/ 9 w 265"/>
                <a:gd name="T41" fmla="*/ 83 h 338"/>
                <a:gd name="T42" fmla="*/ 22 w 265"/>
                <a:gd name="T43" fmla="*/ 60 h 338"/>
                <a:gd name="T44" fmla="*/ 39 w 265"/>
                <a:gd name="T45" fmla="*/ 40 h 338"/>
                <a:gd name="T46" fmla="*/ 60 w 265"/>
                <a:gd name="T47" fmla="*/ 22 h 338"/>
                <a:gd name="T48" fmla="*/ 82 w 265"/>
                <a:gd name="T49" fmla="*/ 10 h 338"/>
                <a:gd name="T50" fmla="*/ 106 w 265"/>
                <a:gd name="T51" fmla="*/ 2 h 338"/>
                <a:gd name="T52" fmla="*/ 133 w 265"/>
                <a:gd name="T53"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5" h="338">
                  <a:moveTo>
                    <a:pt x="133" y="0"/>
                  </a:moveTo>
                  <a:lnTo>
                    <a:pt x="159" y="2"/>
                  </a:lnTo>
                  <a:lnTo>
                    <a:pt x="183" y="10"/>
                  </a:lnTo>
                  <a:lnTo>
                    <a:pt x="205" y="22"/>
                  </a:lnTo>
                  <a:lnTo>
                    <a:pt x="226" y="40"/>
                  </a:lnTo>
                  <a:lnTo>
                    <a:pt x="243" y="60"/>
                  </a:lnTo>
                  <a:lnTo>
                    <a:pt x="256" y="83"/>
                  </a:lnTo>
                  <a:lnTo>
                    <a:pt x="263" y="108"/>
                  </a:lnTo>
                  <a:lnTo>
                    <a:pt x="265" y="133"/>
                  </a:lnTo>
                  <a:lnTo>
                    <a:pt x="265" y="338"/>
                  </a:lnTo>
                  <a:lnTo>
                    <a:pt x="224" y="335"/>
                  </a:lnTo>
                  <a:lnTo>
                    <a:pt x="188" y="334"/>
                  </a:lnTo>
                  <a:lnTo>
                    <a:pt x="158" y="333"/>
                  </a:lnTo>
                  <a:lnTo>
                    <a:pt x="133" y="333"/>
                  </a:lnTo>
                  <a:lnTo>
                    <a:pt x="107" y="333"/>
                  </a:lnTo>
                  <a:lnTo>
                    <a:pt x="77" y="334"/>
                  </a:lnTo>
                  <a:lnTo>
                    <a:pt x="41" y="335"/>
                  </a:lnTo>
                  <a:lnTo>
                    <a:pt x="0" y="338"/>
                  </a:lnTo>
                  <a:lnTo>
                    <a:pt x="0" y="133"/>
                  </a:lnTo>
                  <a:lnTo>
                    <a:pt x="2" y="108"/>
                  </a:lnTo>
                  <a:lnTo>
                    <a:pt x="9" y="83"/>
                  </a:lnTo>
                  <a:lnTo>
                    <a:pt x="22" y="60"/>
                  </a:lnTo>
                  <a:lnTo>
                    <a:pt x="39" y="40"/>
                  </a:lnTo>
                  <a:lnTo>
                    <a:pt x="60" y="22"/>
                  </a:lnTo>
                  <a:lnTo>
                    <a:pt x="82" y="10"/>
                  </a:lnTo>
                  <a:lnTo>
                    <a:pt x="106" y="2"/>
                  </a:lnTo>
                  <a:lnTo>
                    <a:pt x="1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9" name="Freeform 158"/>
            <p:cNvSpPr>
              <a:spLocks/>
            </p:cNvSpPr>
            <p:nvPr/>
          </p:nvSpPr>
          <p:spPr bwMode="auto">
            <a:xfrm>
              <a:off x="6443663" y="7664451"/>
              <a:ext cx="1374775" cy="604838"/>
            </a:xfrm>
            <a:custGeom>
              <a:avLst/>
              <a:gdLst>
                <a:gd name="T0" fmla="*/ 1963 w 3463"/>
                <a:gd name="T1" fmla="*/ 14 h 1523"/>
                <a:gd name="T2" fmla="*/ 2302 w 3463"/>
                <a:gd name="T3" fmla="*/ 83 h 1523"/>
                <a:gd name="T4" fmla="*/ 2571 w 3463"/>
                <a:gd name="T5" fmla="*/ 183 h 1523"/>
                <a:gd name="T6" fmla="*/ 2816 w 3463"/>
                <a:gd name="T7" fmla="*/ 319 h 1523"/>
                <a:gd name="T8" fmla="*/ 3033 w 3463"/>
                <a:gd name="T9" fmla="*/ 493 h 1523"/>
                <a:gd name="T10" fmla="*/ 3221 w 3463"/>
                <a:gd name="T11" fmla="*/ 708 h 1523"/>
                <a:gd name="T12" fmla="*/ 3348 w 3463"/>
                <a:gd name="T13" fmla="*/ 920 h 1523"/>
                <a:gd name="T14" fmla="*/ 3439 w 3463"/>
                <a:gd name="T15" fmla="*/ 1150 h 1523"/>
                <a:gd name="T16" fmla="*/ 3462 w 3463"/>
                <a:gd name="T17" fmla="*/ 1240 h 1523"/>
                <a:gd name="T18" fmla="*/ 3454 w 3463"/>
                <a:gd name="T19" fmla="*/ 1279 h 1523"/>
                <a:gd name="T20" fmla="*/ 3414 w 3463"/>
                <a:gd name="T21" fmla="*/ 1311 h 1523"/>
                <a:gd name="T22" fmla="*/ 3365 w 3463"/>
                <a:gd name="T23" fmla="*/ 1303 h 1523"/>
                <a:gd name="T24" fmla="*/ 3249 w 3463"/>
                <a:gd name="T25" fmla="*/ 1208 h 1523"/>
                <a:gd name="T26" fmla="*/ 3117 w 3463"/>
                <a:gd name="T27" fmla="*/ 1131 h 1523"/>
                <a:gd name="T28" fmla="*/ 2990 w 3463"/>
                <a:gd name="T29" fmla="*/ 1103 h 1523"/>
                <a:gd name="T30" fmla="*/ 2833 w 3463"/>
                <a:gd name="T31" fmla="*/ 1113 h 1523"/>
                <a:gd name="T32" fmla="*/ 2676 w 3463"/>
                <a:gd name="T33" fmla="*/ 1178 h 1523"/>
                <a:gd name="T34" fmla="*/ 2539 w 3463"/>
                <a:gd name="T35" fmla="*/ 1287 h 1523"/>
                <a:gd name="T36" fmla="*/ 2452 w 3463"/>
                <a:gd name="T37" fmla="*/ 1395 h 1523"/>
                <a:gd name="T38" fmla="*/ 2415 w 3463"/>
                <a:gd name="T39" fmla="*/ 1455 h 1523"/>
                <a:gd name="T40" fmla="*/ 2395 w 3463"/>
                <a:gd name="T41" fmla="*/ 1488 h 1523"/>
                <a:gd name="T42" fmla="*/ 2354 w 3463"/>
                <a:gd name="T43" fmla="*/ 1520 h 1523"/>
                <a:gd name="T44" fmla="*/ 2303 w 3463"/>
                <a:gd name="T45" fmla="*/ 1514 h 1523"/>
                <a:gd name="T46" fmla="*/ 2271 w 3463"/>
                <a:gd name="T47" fmla="*/ 1479 h 1523"/>
                <a:gd name="T48" fmla="*/ 2246 w 3463"/>
                <a:gd name="T49" fmla="*/ 1437 h 1523"/>
                <a:gd name="T50" fmla="*/ 2210 w 3463"/>
                <a:gd name="T51" fmla="*/ 1379 h 1523"/>
                <a:gd name="T52" fmla="*/ 2090 w 3463"/>
                <a:gd name="T53" fmla="*/ 1246 h 1523"/>
                <a:gd name="T54" fmla="*/ 1947 w 3463"/>
                <a:gd name="T55" fmla="*/ 1150 h 1523"/>
                <a:gd name="T56" fmla="*/ 1787 w 3463"/>
                <a:gd name="T57" fmla="*/ 1104 h 1523"/>
                <a:gd name="T58" fmla="*/ 1621 w 3463"/>
                <a:gd name="T59" fmla="*/ 1113 h 1523"/>
                <a:gd name="T60" fmla="*/ 1466 w 3463"/>
                <a:gd name="T61" fmla="*/ 1178 h 1523"/>
                <a:gd name="T62" fmla="*/ 1330 w 3463"/>
                <a:gd name="T63" fmla="*/ 1287 h 1523"/>
                <a:gd name="T64" fmla="*/ 1242 w 3463"/>
                <a:gd name="T65" fmla="*/ 1395 h 1523"/>
                <a:gd name="T66" fmla="*/ 1206 w 3463"/>
                <a:gd name="T67" fmla="*/ 1455 h 1523"/>
                <a:gd name="T68" fmla="*/ 1186 w 3463"/>
                <a:gd name="T69" fmla="*/ 1488 h 1523"/>
                <a:gd name="T70" fmla="*/ 1143 w 3463"/>
                <a:gd name="T71" fmla="*/ 1520 h 1523"/>
                <a:gd name="T72" fmla="*/ 1094 w 3463"/>
                <a:gd name="T73" fmla="*/ 1514 h 1523"/>
                <a:gd name="T74" fmla="*/ 1063 w 3463"/>
                <a:gd name="T75" fmla="*/ 1479 h 1523"/>
                <a:gd name="T76" fmla="*/ 1038 w 3463"/>
                <a:gd name="T77" fmla="*/ 1437 h 1523"/>
                <a:gd name="T78" fmla="*/ 1001 w 3463"/>
                <a:gd name="T79" fmla="*/ 1379 h 1523"/>
                <a:gd name="T80" fmla="*/ 881 w 3463"/>
                <a:gd name="T81" fmla="*/ 1246 h 1523"/>
                <a:gd name="T82" fmla="*/ 736 w 3463"/>
                <a:gd name="T83" fmla="*/ 1150 h 1523"/>
                <a:gd name="T84" fmla="*/ 576 w 3463"/>
                <a:gd name="T85" fmla="*/ 1104 h 1523"/>
                <a:gd name="T86" fmla="*/ 428 w 3463"/>
                <a:gd name="T87" fmla="*/ 1108 h 1523"/>
                <a:gd name="T88" fmla="*/ 308 w 3463"/>
                <a:gd name="T89" fmla="*/ 1148 h 1523"/>
                <a:gd name="T90" fmla="*/ 165 w 3463"/>
                <a:gd name="T91" fmla="*/ 1247 h 1523"/>
                <a:gd name="T92" fmla="*/ 82 w 3463"/>
                <a:gd name="T93" fmla="*/ 1311 h 1523"/>
                <a:gd name="T94" fmla="*/ 34 w 3463"/>
                <a:gd name="T95" fmla="*/ 1304 h 1523"/>
                <a:gd name="T96" fmla="*/ 2 w 3463"/>
                <a:gd name="T97" fmla="*/ 1263 h 1523"/>
                <a:gd name="T98" fmla="*/ 0 w 3463"/>
                <a:gd name="T99" fmla="*/ 1240 h 1523"/>
                <a:gd name="T100" fmla="*/ 28 w 3463"/>
                <a:gd name="T101" fmla="*/ 1138 h 1523"/>
                <a:gd name="T102" fmla="*/ 138 w 3463"/>
                <a:gd name="T103" fmla="*/ 875 h 1523"/>
                <a:gd name="T104" fmla="*/ 297 w 3463"/>
                <a:gd name="T105" fmla="*/ 639 h 1523"/>
                <a:gd name="T106" fmla="*/ 499 w 3463"/>
                <a:gd name="T107" fmla="*/ 433 h 1523"/>
                <a:gd name="T108" fmla="*/ 728 w 3463"/>
                <a:gd name="T109" fmla="*/ 268 h 1523"/>
                <a:gd name="T110" fmla="*/ 981 w 3463"/>
                <a:gd name="T111" fmla="*/ 141 h 1523"/>
                <a:gd name="T112" fmla="*/ 1293 w 3463"/>
                <a:gd name="T113" fmla="*/ 46 h 1523"/>
                <a:gd name="T114" fmla="*/ 1619 w 3463"/>
                <a:gd name="T115" fmla="*/ 3 h 1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63" h="1523">
                  <a:moveTo>
                    <a:pt x="1732" y="0"/>
                  </a:moveTo>
                  <a:lnTo>
                    <a:pt x="1848" y="3"/>
                  </a:lnTo>
                  <a:lnTo>
                    <a:pt x="1963" y="14"/>
                  </a:lnTo>
                  <a:lnTo>
                    <a:pt x="2076" y="29"/>
                  </a:lnTo>
                  <a:lnTo>
                    <a:pt x="2190" y="53"/>
                  </a:lnTo>
                  <a:lnTo>
                    <a:pt x="2302" y="83"/>
                  </a:lnTo>
                  <a:lnTo>
                    <a:pt x="2395" y="113"/>
                  </a:lnTo>
                  <a:lnTo>
                    <a:pt x="2483" y="146"/>
                  </a:lnTo>
                  <a:lnTo>
                    <a:pt x="2571" y="183"/>
                  </a:lnTo>
                  <a:lnTo>
                    <a:pt x="2655" y="225"/>
                  </a:lnTo>
                  <a:lnTo>
                    <a:pt x="2737" y="270"/>
                  </a:lnTo>
                  <a:lnTo>
                    <a:pt x="2816" y="319"/>
                  </a:lnTo>
                  <a:lnTo>
                    <a:pt x="2892" y="372"/>
                  </a:lnTo>
                  <a:lnTo>
                    <a:pt x="2964" y="430"/>
                  </a:lnTo>
                  <a:lnTo>
                    <a:pt x="3033" y="493"/>
                  </a:lnTo>
                  <a:lnTo>
                    <a:pt x="3099" y="560"/>
                  </a:lnTo>
                  <a:lnTo>
                    <a:pt x="3162" y="631"/>
                  </a:lnTo>
                  <a:lnTo>
                    <a:pt x="3221" y="708"/>
                  </a:lnTo>
                  <a:lnTo>
                    <a:pt x="3267" y="777"/>
                  </a:lnTo>
                  <a:lnTo>
                    <a:pt x="3310" y="848"/>
                  </a:lnTo>
                  <a:lnTo>
                    <a:pt x="3348" y="920"/>
                  </a:lnTo>
                  <a:lnTo>
                    <a:pt x="3383" y="995"/>
                  </a:lnTo>
                  <a:lnTo>
                    <a:pt x="3413" y="1072"/>
                  </a:lnTo>
                  <a:lnTo>
                    <a:pt x="3439" y="1150"/>
                  </a:lnTo>
                  <a:lnTo>
                    <a:pt x="3461" y="1232"/>
                  </a:lnTo>
                  <a:lnTo>
                    <a:pt x="3462" y="1235"/>
                  </a:lnTo>
                  <a:lnTo>
                    <a:pt x="3462" y="1240"/>
                  </a:lnTo>
                  <a:lnTo>
                    <a:pt x="3463" y="1246"/>
                  </a:lnTo>
                  <a:lnTo>
                    <a:pt x="3461" y="1263"/>
                  </a:lnTo>
                  <a:lnTo>
                    <a:pt x="3454" y="1279"/>
                  </a:lnTo>
                  <a:lnTo>
                    <a:pt x="3443" y="1293"/>
                  </a:lnTo>
                  <a:lnTo>
                    <a:pt x="3429" y="1304"/>
                  </a:lnTo>
                  <a:lnTo>
                    <a:pt x="3414" y="1311"/>
                  </a:lnTo>
                  <a:lnTo>
                    <a:pt x="3397" y="1313"/>
                  </a:lnTo>
                  <a:lnTo>
                    <a:pt x="3381" y="1311"/>
                  </a:lnTo>
                  <a:lnTo>
                    <a:pt x="3365" y="1303"/>
                  </a:lnTo>
                  <a:lnTo>
                    <a:pt x="3348" y="1292"/>
                  </a:lnTo>
                  <a:lnTo>
                    <a:pt x="3298" y="1247"/>
                  </a:lnTo>
                  <a:lnTo>
                    <a:pt x="3249" y="1208"/>
                  </a:lnTo>
                  <a:lnTo>
                    <a:pt x="3202" y="1176"/>
                  </a:lnTo>
                  <a:lnTo>
                    <a:pt x="3155" y="1148"/>
                  </a:lnTo>
                  <a:lnTo>
                    <a:pt x="3117" y="1131"/>
                  </a:lnTo>
                  <a:lnTo>
                    <a:pt x="3077" y="1118"/>
                  </a:lnTo>
                  <a:lnTo>
                    <a:pt x="3035" y="1108"/>
                  </a:lnTo>
                  <a:lnTo>
                    <a:pt x="2990" y="1103"/>
                  </a:lnTo>
                  <a:lnTo>
                    <a:pt x="2942" y="1101"/>
                  </a:lnTo>
                  <a:lnTo>
                    <a:pt x="2886" y="1104"/>
                  </a:lnTo>
                  <a:lnTo>
                    <a:pt x="2833" y="1113"/>
                  </a:lnTo>
                  <a:lnTo>
                    <a:pt x="2779" y="1128"/>
                  </a:lnTo>
                  <a:lnTo>
                    <a:pt x="2727" y="1150"/>
                  </a:lnTo>
                  <a:lnTo>
                    <a:pt x="2676" y="1178"/>
                  </a:lnTo>
                  <a:lnTo>
                    <a:pt x="2628" y="1210"/>
                  </a:lnTo>
                  <a:lnTo>
                    <a:pt x="2582" y="1246"/>
                  </a:lnTo>
                  <a:lnTo>
                    <a:pt x="2539" y="1287"/>
                  </a:lnTo>
                  <a:lnTo>
                    <a:pt x="2499" y="1332"/>
                  </a:lnTo>
                  <a:lnTo>
                    <a:pt x="2461" y="1379"/>
                  </a:lnTo>
                  <a:lnTo>
                    <a:pt x="2452" y="1395"/>
                  </a:lnTo>
                  <a:lnTo>
                    <a:pt x="2439" y="1415"/>
                  </a:lnTo>
                  <a:lnTo>
                    <a:pt x="2425" y="1437"/>
                  </a:lnTo>
                  <a:lnTo>
                    <a:pt x="2415" y="1455"/>
                  </a:lnTo>
                  <a:lnTo>
                    <a:pt x="2406" y="1469"/>
                  </a:lnTo>
                  <a:lnTo>
                    <a:pt x="2400" y="1479"/>
                  </a:lnTo>
                  <a:lnTo>
                    <a:pt x="2395" y="1488"/>
                  </a:lnTo>
                  <a:lnTo>
                    <a:pt x="2383" y="1504"/>
                  </a:lnTo>
                  <a:lnTo>
                    <a:pt x="2370" y="1514"/>
                  </a:lnTo>
                  <a:lnTo>
                    <a:pt x="2354" y="1520"/>
                  </a:lnTo>
                  <a:lnTo>
                    <a:pt x="2337" y="1523"/>
                  </a:lnTo>
                  <a:lnTo>
                    <a:pt x="2319" y="1520"/>
                  </a:lnTo>
                  <a:lnTo>
                    <a:pt x="2303" y="1514"/>
                  </a:lnTo>
                  <a:lnTo>
                    <a:pt x="2289" y="1504"/>
                  </a:lnTo>
                  <a:lnTo>
                    <a:pt x="2277" y="1488"/>
                  </a:lnTo>
                  <a:lnTo>
                    <a:pt x="2271" y="1479"/>
                  </a:lnTo>
                  <a:lnTo>
                    <a:pt x="2265" y="1469"/>
                  </a:lnTo>
                  <a:lnTo>
                    <a:pt x="2257" y="1455"/>
                  </a:lnTo>
                  <a:lnTo>
                    <a:pt x="2246" y="1437"/>
                  </a:lnTo>
                  <a:lnTo>
                    <a:pt x="2232" y="1415"/>
                  </a:lnTo>
                  <a:lnTo>
                    <a:pt x="2221" y="1395"/>
                  </a:lnTo>
                  <a:lnTo>
                    <a:pt x="2210" y="1379"/>
                  </a:lnTo>
                  <a:lnTo>
                    <a:pt x="2172" y="1332"/>
                  </a:lnTo>
                  <a:lnTo>
                    <a:pt x="2133" y="1287"/>
                  </a:lnTo>
                  <a:lnTo>
                    <a:pt x="2090" y="1246"/>
                  </a:lnTo>
                  <a:lnTo>
                    <a:pt x="2045" y="1210"/>
                  </a:lnTo>
                  <a:lnTo>
                    <a:pt x="1996" y="1178"/>
                  </a:lnTo>
                  <a:lnTo>
                    <a:pt x="1947" y="1150"/>
                  </a:lnTo>
                  <a:lnTo>
                    <a:pt x="1895" y="1128"/>
                  </a:lnTo>
                  <a:lnTo>
                    <a:pt x="1841" y="1113"/>
                  </a:lnTo>
                  <a:lnTo>
                    <a:pt x="1787" y="1104"/>
                  </a:lnTo>
                  <a:lnTo>
                    <a:pt x="1732" y="1101"/>
                  </a:lnTo>
                  <a:lnTo>
                    <a:pt x="1676" y="1104"/>
                  </a:lnTo>
                  <a:lnTo>
                    <a:pt x="1621" y="1113"/>
                  </a:lnTo>
                  <a:lnTo>
                    <a:pt x="1568" y="1128"/>
                  </a:lnTo>
                  <a:lnTo>
                    <a:pt x="1516" y="1150"/>
                  </a:lnTo>
                  <a:lnTo>
                    <a:pt x="1466" y="1178"/>
                  </a:lnTo>
                  <a:lnTo>
                    <a:pt x="1418" y="1210"/>
                  </a:lnTo>
                  <a:lnTo>
                    <a:pt x="1372" y="1246"/>
                  </a:lnTo>
                  <a:lnTo>
                    <a:pt x="1330" y="1287"/>
                  </a:lnTo>
                  <a:lnTo>
                    <a:pt x="1290" y="1332"/>
                  </a:lnTo>
                  <a:lnTo>
                    <a:pt x="1253" y="1379"/>
                  </a:lnTo>
                  <a:lnTo>
                    <a:pt x="1242" y="1395"/>
                  </a:lnTo>
                  <a:lnTo>
                    <a:pt x="1230" y="1415"/>
                  </a:lnTo>
                  <a:lnTo>
                    <a:pt x="1216" y="1437"/>
                  </a:lnTo>
                  <a:lnTo>
                    <a:pt x="1206" y="1455"/>
                  </a:lnTo>
                  <a:lnTo>
                    <a:pt x="1198" y="1469"/>
                  </a:lnTo>
                  <a:lnTo>
                    <a:pt x="1192" y="1479"/>
                  </a:lnTo>
                  <a:lnTo>
                    <a:pt x="1186" y="1488"/>
                  </a:lnTo>
                  <a:lnTo>
                    <a:pt x="1174" y="1504"/>
                  </a:lnTo>
                  <a:lnTo>
                    <a:pt x="1160" y="1514"/>
                  </a:lnTo>
                  <a:lnTo>
                    <a:pt x="1143" y="1520"/>
                  </a:lnTo>
                  <a:lnTo>
                    <a:pt x="1126" y="1523"/>
                  </a:lnTo>
                  <a:lnTo>
                    <a:pt x="1109" y="1520"/>
                  </a:lnTo>
                  <a:lnTo>
                    <a:pt x="1094" y="1514"/>
                  </a:lnTo>
                  <a:lnTo>
                    <a:pt x="1080" y="1504"/>
                  </a:lnTo>
                  <a:lnTo>
                    <a:pt x="1067" y="1488"/>
                  </a:lnTo>
                  <a:lnTo>
                    <a:pt x="1063" y="1479"/>
                  </a:lnTo>
                  <a:lnTo>
                    <a:pt x="1056" y="1469"/>
                  </a:lnTo>
                  <a:lnTo>
                    <a:pt x="1047" y="1455"/>
                  </a:lnTo>
                  <a:lnTo>
                    <a:pt x="1038" y="1437"/>
                  </a:lnTo>
                  <a:lnTo>
                    <a:pt x="1024" y="1415"/>
                  </a:lnTo>
                  <a:lnTo>
                    <a:pt x="1011" y="1395"/>
                  </a:lnTo>
                  <a:lnTo>
                    <a:pt x="1001" y="1379"/>
                  </a:lnTo>
                  <a:lnTo>
                    <a:pt x="964" y="1332"/>
                  </a:lnTo>
                  <a:lnTo>
                    <a:pt x="924" y="1287"/>
                  </a:lnTo>
                  <a:lnTo>
                    <a:pt x="881" y="1246"/>
                  </a:lnTo>
                  <a:lnTo>
                    <a:pt x="835" y="1210"/>
                  </a:lnTo>
                  <a:lnTo>
                    <a:pt x="787" y="1178"/>
                  </a:lnTo>
                  <a:lnTo>
                    <a:pt x="736" y="1150"/>
                  </a:lnTo>
                  <a:lnTo>
                    <a:pt x="684" y="1128"/>
                  </a:lnTo>
                  <a:lnTo>
                    <a:pt x="631" y="1113"/>
                  </a:lnTo>
                  <a:lnTo>
                    <a:pt x="576" y="1104"/>
                  </a:lnTo>
                  <a:lnTo>
                    <a:pt x="520" y="1101"/>
                  </a:lnTo>
                  <a:lnTo>
                    <a:pt x="473" y="1103"/>
                  </a:lnTo>
                  <a:lnTo>
                    <a:pt x="428" y="1108"/>
                  </a:lnTo>
                  <a:lnTo>
                    <a:pt x="386" y="1118"/>
                  </a:lnTo>
                  <a:lnTo>
                    <a:pt x="346" y="1131"/>
                  </a:lnTo>
                  <a:lnTo>
                    <a:pt x="308" y="1148"/>
                  </a:lnTo>
                  <a:lnTo>
                    <a:pt x="262" y="1176"/>
                  </a:lnTo>
                  <a:lnTo>
                    <a:pt x="214" y="1208"/>
                  </a:lnTo>
                  <a:lnTo>
                    <a:pt x="165" y="1247"/>
                  </a:lnTo>
                  <a:lnTo>
                    <a:pt x="115" y="1292"/>
                  </a:lnTo>
                  <a:lnTo>
                    <a:pt x="98" y="1303"/>
                  </a:lnTo>
                  <a:lnTo>
                    <a:pt x="82" y="1311"/>
                  </a:lnTo>
                  <a:lnTo>
                    <a:pt x="66" y="1313"/>
                  </a:lnTo>
                  <a:lnTo>
                    <a:pt x="50" y="1311"/>
                  </a:lnTo>
                  <a:lnTo>
                    <a:pt x="34" y="1304"/>
                  </a:lnTo>
                  <a:lnTo>
                    <a:pt x="20" y="1293"/>
                  </a:lnTo>
                  <a:lnTo>
                    <a:pt x="8" y="1279"/>
                  </a:lnTo>
                  <a:lnTo>
                    <a:pt x="2" y="1263"/>
                  </a:lnTo>
                  <a:lnTo>
                    <a:pt x="0" y="1246"/>
                  </a:lnTo>
                  <a:lnTo>
                    <a:pt x="0" y="1246"/>
                  </a:lnTo>
                  <a:lnTo>
                    <a:pt x="0" y="1240"/>
                  </a:lnTo>
                  <a:lnTo>
                    <a:pt x="1" y="1235"/>
                  </a:lnTo>
                  <a:lnTo>
                    <a:pt x="2" y="1232"/>
                  </a:lnTo>
                  <a:lnTo>
                    <a:pt x="28" y="1138"/>
                  </a:lnTo>
                  <a:lnTo>
                    <a:pt x="60" y="1047"/>
                  </a:lnTo>
                  <a:lnTo>
                    <a:pt x="96" y="959"/>
                  </a:lnTo>
                  <a:lnTo>
                    <a:pt x="138" y="875"/>
                  </a:lnTo>
                  <a:lnTo>
                    <a:pt x="187" y="794"/>
                  </a:lnTo>
                  <a:lnTo>
                    <a:pt x="239" y="715"/>
                  </a:lnTo>
                  <a:lnTo>
                    <a:pt x="297" y="639"/>
                  </a:lnTo>
                  <a:lnTo>
                    <a:pt x="361" y="567"/>
                  </a:lnTo>
                  <a:lnTo>
                    <a:pt x="429" y="498"/>
                  </a:lnTo>
                  <a:lnTo>
                    <a:pt x="499" y="433"/>
                  </a:lnTo>
                  <a:lnTo>
                    <a:pt x="573" y="374"/>
                  </a:lnTo>
                  <a:lnTo>
                    <a:pt x="649" y="318"/>
                  </a:lnTo>
                  <a:lnTo>
                    <a:pt x="728" y="268"/>
                  </a:lnTo>
                  <a:lnTo>
                    <a:pt x="809" y="221"/>
                  </a:lnTo>
                  <a:lnTo>
                    <a:pt x="894" y="179"/>
                  </a:lnTo>
                  <a:lnTo>
                    <a:pt x="981" y="141"/>
                  </a:lnTo>
                  <a:lnTo>
                    <a:pt x="1083" y="104"/>
                  </a:lnTo>
                  <a:lnTo>
                    <a:pt x="1187" y="72"/>
                  </a:lnTo>
                  <a:lnTo>
                    <a:pt x="1293" y="46"/>
                  </a:lnTo>
                  <a:lnTo>
                    <a:pt x="1399" y="26"/>
                  </a:lnTo>
                  <a:lnTo>
                    <a:pt x="1509" y="11"/>
                  </a:lnTo>
                  <a:lnTo>
                    <a:pt x="1619" y="3"/>
                  </a:lnTo>
                  <a:lnTo>
                    <a:pt x="17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00" name="Oval 99"/>
          <p:cNvSpPr/>
          <p:nvPr/>
        </p:nvSpPr>
        <p:spPr>
          <a:xfrm>
            <a:off x="387441" y="653207"/>
            <a:ext cx="1175599" cy="1175599"/>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623543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0" y="0"/>
            <a:ext cx="9734550" cy="10287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Add Image</a:t>
            </a:r>
            <a:endParaRPr lang="en-GB" sz="36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6" name="Isosceles Triangle 65"/>
          <p:cNvSpPr/>
          <p:nvPr/>
        </p:nvSpPr>
        <p:spPr>
          <a:xfrm rot="5400000">
            <a:off x="0" y="0"/>
            <a:ext cx="3734988" cy="3734988"/>
          </a:xfrm>
          <a:prstGeom prst="triangle">
            <a:avLst>
              <a:gd name="adj" fmla="val 0"/>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0" name="Oval 99"/>
          <p:cNvSpPr/>
          <p:nvPr/>
        </p:nvSpPr>
        <p:spPr>
          <a:xfrm>
            <a:off x="387441" y="653207"/>
            <a:ext cx="1175599" cy="1175599"/>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Isosceles Triangle 30"/>
          <p:cNvSpPr/>
          <p:nvPr/>
        </p:nvSpPr>
        <p:spPr>
          <a:xfrm>
            <a:off x="0" y="6552012"/>
            <a:ext cx="3734988" cy="3734988"/>
          </a:xfrm>
          <a:prstGeom prst="triangle">
            <a:avLst>
              <a:gd name="adj" fmla="val 0"/>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Freeform 154"/>
          <p:cNvSpPr>
            <a:spLocks noEditPoints="1"/>
          </p:cNvSpPr>
          <p:nvPr/>
        </p:nvSpPr>
        <p:spPr bwMode="auto">
          <a:xfrm>
            <a:off x="759251" y="1025776"/>
            <a:ext cx="431977" cy="430459"/>
          </a:xfrm>
          <a:custGeom>
            <a:avLst/>
            <a:gdLst>
              <a:gd name="T0" fmla="*/ 2712 w 3414"/>
              <a:gd name="T1" fmla="*/ 470 h 3403"/>
              <a:gd name="T2" fmla="*/ 2653 w 3414"/>
              <a:gd name="T3" fmla="*/ 488 h 3403"/>
              <a:gd name="T4" fmla="*/ 2603 w 3414"/>
              <a:gd name="T5" fmla="*/ 526 h 3403"/>
              <a:gd name="T6" fmla="*/ 2565 w 3414"/>
              <a:gd name="T7" fmla="*/ 577 h 3403"/>
              <a:gd name="T8" fmla="*/ 2546 w 3414"/>
              <a:gd name="T9" fmla="*/ 636 h 3403"/>
              <a:gd name="T10" fmla="*/ 2546 w 3414"/>
              <a:gd name="T11" fmla="*/ 699 h 3403"/>
              <a:gd name="T12" fmla="*/ 2565 w 3414"/>
              <a:gd name="T13" fmla="*/ 759 h 3403"/>
              <a:gd name="T14" fmla="*/ 2603 w 3414"/>
              <a:gd name="T15" fmla="*/ 809 h 3403"/>
              <a:gd name="T16" fmla="*/ 2653 w 3414"/>
              <a:gd name="T17" fmla="*/ 847 h 3403"/>
              <a:gd name="T18" fmla="*/ 2712 w 3414"/>
              <a:gd name="T19" fmla="*/ 865 h 3403"/>
              <a:gd name="T20" fmla="*/ 2777 w 3414"/>
              <a:gd name="T21" fmla="*/ 865 h 3403"/>
              <a:gd name="T22" fmla="*/ 2836 w 3414"/>
              <a:gd name="T23" fmla="*/ 847 h 3403"/>
              <a:gd name="T24" fmla="*/ 2887 w 3414"/>
              <a:gd name="T25" fmla="*/ 809 h 3403"/>
              <a:gd name="T26" fmla="*/ 2924 w 3414"/>
              <a:gd name="T27" fmla="*/ 759 h 3403"/>
              <a:gd name="T28" fmla="*/ 2943 w 3414"/>
              <a:gd name="T29" fmla="*/ 699 h 3403"/>
              <a:gd name="T30" fmla="*/ 2943 w 3414"/>
              <a:gd name="T31" fmla="*/ 636 h 3403"/>
              <a:gd name="T32" fmla="*/ 2924 w 3414"/>
              <a:gd name="T33" fmla="*/ 577 h 3403"/>
              <a:gd name="T34" fmla="*/ 2887 w 3414"/>
              <a:gd name="T35" fmla="*/ 526 h 3403"/>
              <a:gd name="T36" fmla="*/ 2836 w 3414"/>
              <a:gd name="T37" fmla="*/ 488 h 3403"/>
              <a:gd name="T38" fmla="*/ 2777 w 3414"/>
              <a:gd name="T39" fmla="*/ 470 h 3403"/>
              <a:gd name="T40" fmla="*/ 3343 w 3414"/>
              <a:gd name="T41" fmla="*/ 0 h 3403"/>
              <a:gd name="T42" fmla="*/ 3361 w 3414"/>
              <a:gd name="T43" fmla="*/ 2 h 3403"/>
              <a:gd name="T44" fmla="*/ 3392 w 3414"/>
              <a:gd name="T45" fmla="*/ 20 h 3403"/>
              <a:gd name="T46" fmla="*/ 3411 w 3414"/>
              <a:gd name="T47" fmla="*/ 49 h 3403"/>
              <a:gd name="T48" fmla="*/ 3412 w 3414"/>
              <a:gd name="T49" fmla="*/ 180 h 3403"/>
              <a:gd name="T50" fmla="*/ 3396 w 3414"/>
              <a:gd name="T51" fmla="*/ 398 h 3403"/>
              <a:gd name="T52" fmla="*/ 3365 w 3414"/>
              <a:gd name="T53" fmla="*/ 600 h 3403"/>
              <a:gd name="T54" fmla="*/ 3319 w 3414"/>
              <a:gd name="T55" fmla="*/ 789 h 3403"/>
              <a:gd name="T56" fmla="*/ 3256 w 3414"/>
              <a:gd name="T57" fmla="*/ 964 h 3403"/>
              <a:gd name="T58" fmla="*/ 3163 w 3414"/>
              <a:gd name="T59" fmla="*/ 1154 h 3403"/>
              <a:gd name="T60" fmla="*/ 3045 w 3414"/>
              <a:gd name="T61" fmla="*/ 1341 h 3403"/>
              <a:gd name="T62" fmla="*/ 2899 w 3414"/>
              <a:gd name="T63" fmla="*/ 1530 h 3403"/>
              <a:gd name="T64" fmla="*/ 2725 w 3414"/>
              <a:gd name="T65" fmla="*/ 1716 h 3403"/>
              <a:gd name="T66" fmla="*/ 2580 w 3414"/>
              <a:gd name="T67" fmla="*/ 1856 h 3403"/>
              <a:gd name="T68" fmla="*/ 2410 w 3414"/>
              <a:gd name="T69" fmla="*/ 2005 h 3403"/>
              <a:gd name="T70" fmla="*/ 2276 w 3414"/>
              <a:gd name="T71" fmla="*/ 2875 h 3403"/>
              <a:gd name="T72" fmla="*/ 2259 w 3414"/>
              <a:gd name="T73" fmla="*/ 2913 h 3403"/>
              <a:gd name="T74" fmla="*/ 1439 w 3414"/>
              <a:gd name="T75" fmla="*/ 3395 h 3403"/>
              <a:gd name="T76" fmla="*/ 1407 w 3414"/>
              <a:gd name="T77" fmla="*/ 3403 h 3403"/>
              <a:gd name="T78" fmla="*/ 1374 w 3414"/>
              <a:gd name="T79" fmla="*/ 3395 h 3403"/>
              <a:gd name="T80" fmla="*/ 1224 w 3414"/>
              <a:gd name="T81" fmla="*/ 3252 h 3403"/>
              <a:gd name="T82" fmla="*/ 1206 w 3414"/>
              <a:gd name="T83" fmla="*/ 3220 h 3403"/>
              <a:gd name="T84" fmla="*/ 1207 w 3414"/>
              <a:gd name="T85" fmla="*/ 3185 h 3403"/>
              <a:gd name="T86" fmla="*/ 798 w 3414"/>
              <a:gd name="T87" fmla="*/ 2023 h 3403"/>
              <a:gd name="T88" fmla="*/ 213 w 3414"/>
              <a:gd name="T89" fmla="*/ 2202 h 3403"/>
              <a:gd name="T90" fmla="*/ 184 w 3414"/>
              <a:gd name="T91" fmla="*/ 2200 h 3403"/>
              <a:gd name="T92" fmla="*/ 154 w 3414"/>
              <a:gd name="T93" fmla="*/ 2183 h 3403"/>
              <a:gd name="T94" fmla="*/ 6 w 3414"/>
              <a:gd name="T95" fmla="*/ 2031 h 3403"/>
              <a:gd name="T96" fmla="*/ 1 w 3414"/>
              <a:gd name="T97" fmla="*/ 1990 h 3403"/>
              <a:gd name="T98" fmla="*/ 478 w 3414"/>
              <a:gd name="T99" fmla="*/ 1168 h 3403"/>
              <a:gd name="T100" fmla="*/ 511 w 3414"/>
              <a:gd name="T101" fmla="*/ 1140 h 3403"/>
              <a:gd name="T102" fmla="*/ 1325 w 3414"/>
              <a:gd name="T103" fmla="*/ 1093 h 3403"/>
              <a:gd name="T104" fmla="*/ 1480 w 3414"/>
              <a:gd name="T105" fmla="*/ 914 h 3403"/>
              <a:gd name="T106" fmla="*/ 1624 w 3414"/>
              <a:gd name="T107" fmla="*/ 757 h 3403"/>
              <a:gd name="T108" fmla="*/ 1780 w 3414"/>
              <a:gd name="T109" fmla="*/ 603 h 3403"/>
              <a:gd name="T110" fmla="*/ 1951 w 3414"/>
              <a:gd name="T111" fmla="*/ 453 h 3403"/>
              <a:gd name="T112" fmla="*/ 2118 w 3414"/>
              <a:gd name="T113" fmla="*/ 328 h 3403"/>
              <a:gd name="T114" fmla="*/ 2281 w 3414"/>
              <a:gd name="T115" fmla="*/ 226 h 3403"/>
              <a:gd name="T116" fmla="*/ 2441 w 3414"/>
              <a:gd name="T117" fmla="*/ 149 h 3403"/>
              <a:gd name="T118" fmla="*/ 2609 w 3414"/>
              <a:gd name="T119" fmla="*/ 90 h 3403"/>
              <a:gd name="T120" fmla="*/ 2795 w 3414"/>
              <a:gd name="T121" fmla="*/ 46 h 3403"/>
              <a:gd name="T122" fmla="*/ 2999 w 3414"/>
              <a:gd name="T123" fmla="*/ 17 h 3403"/>
              <a:gd name="T124" fmla="*/ 3223 w 3414"/>
              <a:gd name="T125" fmla="*/ 2 h 3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14" h="3403">
                <a:moveTo>
                  <a:pt x="2744" y="467"/>
                </a:moveTo>
                <a:lnTo>
                  <a:pt x="2712" y="470"/>
                </a:lnTo>
                <a:lnTo>
                  <a:pt x="2681" y="476"/>
                </a:lnTo>
                <a:lnTo>
                  <a:pt x="2653" y="488"/>
                </a:lnTo>
                <a:lnTo>
                  <a:pt x="2627" y="505"/>
                </a:lnTo>
                <a:lnTo>
                  <a:pt x="2603" y="526"/>
                </a:lnTo>
                <a:lnTo>
                  <a:pt x="2582" y="550"/>
                </a:lnTo>
                <a:lnTo>
                  <a:pt x="2565" y="577"/>
                </a:lnTo>
                <a:lnTo>
                  <a:pt x="2553" y="605"/>
                </a:lnTo>
                <a:lnTo>
                  <a:pt x="2546" y="636"/>
                </a:lnTo>
                <a:lnTo>
                  <a:pt x="2544" y="668"/>
                </a:lnTo>
                <a:lnTo>
                  <a:pt x="2546" y="699"/>
                </a:lnTo>
                <a:lnTo>
                  <a:pt x="2553" y="730"/>
                </a:lnTo>
                <a:lnTo>
                  <a:pt x="2565" y="759"/>
                </a:lnTo>
                <a:lnTo>
                  <a:pt x="2582" y="785"/>
                </a:lnTo>
                <a:lnTo>
                  <a:pt x="2603" y="809"/>
                </a:lnTo>
                <a:lnTo>
                  <a:pt x="2627" y="830"/>
                </a:lnTo>
                <a:lnTo>
                  <a:pt x="2653" y="847"/>
                </a:lnTo>
                <a:lnTo>
                  <a:pt x="2681" y="859"/>
                </a:lnTo>
                <a:lnTo>
                  <a:pt x="2712" y="865"/>
                </a:lnTo>
                <a:lnTo>
                  <a:pt x="2744" y="868"/>
                </a:lnTo>
                <a:lnTo>
                  <a:pt x="2777" y="865"/>
                </a:lnTo>
                <a:lnTo>
                  <a:pt x="2807" y="859"/>
                </a:lnTo>
                <a:lnTo>
                  <a:pt x="2836" y="847"/>
                </a:lnTo>
                <a:lnTo>
                  <a:pt x="2862" y="830"/>
                </a:lnTo>
                <a:lnTo>
                  <a:pt x="2887" y="809"/>
                </a:lnTo>
                <a:lnTo>
                  <a:pt x="2908" y="785"/>
                </a:lnTo>
                <a:lnTo>
                  <a:pt x="2924" y="759"/>
                </a:lnTo>
                <a:lnTo>
                  <a:pt x="2935" y="730"/>
                </a:lnTo>
                <a:lnTo>
                  <a:pt x="2943" y="699"/>
                </a:lnTo>
                <a:lnTo>
                  <a:pt x="2945" y="668"/>
                </a:lnTo>
                <a:lnTo>
                  <a:pt x="2943" y="636"/>
                </a:lnTo>
                <a:lnTo>
                  <a:pt x="2935" y="605"/>
                </a:lnTo>
                <a:lnTo>
                  <a:pt x="2924" y="577"/>
                </a:lnTo>
                <a:lnTo>
                  <a:pt x="2908" y="550"/>
                </a:lnTo>
                <a:lnTo>
                  <a:pt x="2887" y="526"/>
                </a:lnTo>
                <a:lnTo>
                  <a:pt x="2862" y="505"/>
                </a:lnTo>
                <a:lnTo>
                  <a:pt x="2836" y="488"/>
                </a:lnTo>
                <a:lnTo>
                  <a:pt x="2807" y="476"/>
                </a:lnTo>
                <a:lnTo>
                  <a:pt x="2777" y="470"/>
                </a:lnTo>
                <a:lnTo>
                  <a:pt x="2744" y="467"/>
                </a:lnTo>
                <a:close/>
                <a:moveTo>
                  <a:pt x="3343" y="0"/>
                </a:moveTo>
                <a:lnTo>
                  <a:pt x="3343" y="0"/>
                </a:lnTo>
                <a:lnTo>
                  <a:pt x="3361" y="2"/>
                </a:lnTo>
                <a:lnTo>
                  <a:pt x="3377" y="9"/>
                </a:lnTo>
                <a:lnTo>
                  <a:pt x="3392" y="20"/>
                </a:lnTo>
                <a:lnTo>
                  <a:pt x="3405" y="34"/>
                </a:lnTo>
                <a:lnTo>
                  <a:pt x="3411" y="49"/>
                </a:lnTo>
                <a:lnTo>
                  <a:pt x="3414" y="67"/>
                </a:lnTo>
                <a:lnTo>
                  <a:pt x="3412" y="180"/>
                </a:lnTo>
                <a:lnTo>
                  <a:pt x="3406" y="291"/>
                </a:lnTo>
                <a:lnTo>
                  <a:pt x="3396" y="398"/>
                </a:lnTo>
                <a:lnTo>
                  <a:pt x="3383" y="500"/>
                </a:lnTo>
                <a:lnTo>
                  <a:pt x="3365" y="600"/>
                </a:lnTo>
                <a:lnTo>
                  <a:pt x="3344" y="696"/>
                </a:lnTo>
                <a:lnTo>
                  <a:pt x="3319" y="789"/>
                </a:lnTo>
                <a:lnTo>
                  <a:pt x="3289" y="879"/>
                </a:lnTo>
                <a:lnTo>
                  <a:pt x="3256" y="964"/>
                </a:lnTo>
                <a:lnTo>
                  <a:pt x="3213" y="1060"/>
                </a:lnTo>
                <a:lnTo>
                  <a:pt x="3163" y="1154"/>
                </a:lnTo>
                <a:lnTo>
                  <a:pt x="3108" y="1248"/>
                </a:lnTo>
                <a:lnTo>
                  <a:pt x="3045" y="1341"/>
                </a:lnTo>
                <a:lnTo>
                  <a:pt x="2974" y="1436"/>
                </a:lnTo>
                <a:lnTo>
                  <a:pt x="2899" y="1530"/>
                </a:lnTo>
                <a:lnTo>
                  <a:pt x="2816" y="1623"/>
                </a:lnTo>
                <a:lnTo>
                  <a:pt x="2725" y="1716"/>
                </a:lnTo>
                <a:lnTo>
                  <a:pt x="2655" y="1784"/>
                </a:lnTo>
                <a:lnTo>
                  <a:pt x="2580" y="1856"/>
                </a:lnTo>
                <a:lnTo>
                  <a:pt x="2498" y="1929"/>
                </a:lnTo>
                <a:lnTo>
                  <a:pt x="2410" y="2005"/>
                </a:lnTo>
                <a:lnTo>
                  <a:pt x="2318" y="2084"/>
                </a:lnTo>
                <a:lnTo>
                  <a:pt x="2276" y="2875"/>
                </a:lnTo>
                <a:lnTo>
                  <a:pt x="2271" y="2896"/>
                </a:lnTo>
                <a:lnTo>
                  <a:pt x="2259" y="2913"/>
                </a:lnTo>
                <a:lnTo>
                  <a:pt x="2243" y="2928"/>
                </a:lnTo>
                <a:lnTo>
                  <a:pt x="1439" y="3395"/>
                </a:lnTo>
                <a:lnTo>
                  <a:pt x="1424" y="3401"/>
                </a:lnTo>
                <a:lnTo>
                  <a:pt x="1407" y="3403"/>
                </a:lnTo>
                <a:lnTo>
                  <a:pt x="1390" y="3401"/>
                </a:lnTo>
                <a:lnTo>
                  <a:pt x="1374" y="3395"/>
                </a:lnTo>
                <a:lnTo>
                  <a:pt x="1359" y="3386"/>
                </a:lnTo>
                <a:lnTo>
                  <a:pt x="1224" y="3252"/>
                </a:lnTo>
                <a:lnTo>
                  <a:pt x="1214" y="3237"/>
                </a:lnTo>
                <a:lnTo>
                  <a:pt x="1206" y="3220"/>
                </a:lnTo>
                <a:lnTo>
                  <a:pt x="1205" y="3203"/>
                </a:lnTo>
                <a:lnTo>
                  <a:pt x="1207" y="3185"/>
                </a:lnTo>
                <a:lnTo>
                  <a:pt x="1386" y="2610"/>
                </a:lnTo>
                <a:lnTo>
                  <a:pt x="798" y="2023"/>
                </a:lnTo>
                <a:lnTo>
                  <a:pt x="220" y="2200"/>
                </a:lnTo>
                <a:lnTo>
                  <a:pt x="213" y="2202"/>
                </a:lnTo>
                <a:lnTo>
                  <a:pt x="202" y="2202"/>
                </a:lnTo>
                <a:lnTo>
                  <a:pt x="184" y="2200"/>
                </a:lnTo>
                <a:lnTo>
                  <a:pt x="168" y="2194"/>
                </a:lnTo>
                <a:lnTo>
                  <a:pt x="154" y="2183"/>
                </a:lnTo>
                <a:lnTo>
                  <a:pt x="20" y="2050"/>
                </a:lnTo>
                <a:lnTo>
                  <a:pt x="6" y="2031"/>
                </a:lnTo>
                <a:lnTo>
                  <a:pt x="0" y="2011"/>
                </a:lnTo>
                <a:lnTo>
                  <a:pt x="1" y="1990"/>
                </a:lnTo>
                <a:lnTo>
                  <a:pt x="9" y="1969"/>
                </a:lnTo>
                <a:lnTo>
                  <a:pt x="478" y="1168"/>
                </a:lnTo>
                <a:lnTo>
                  <a:pt x="493" y="1152"/>
                </a:lnTo>
                <a:lnTo>
                  <a:pt x="511" y="1140"/>
                </a:lnTo>
                <a:lnTo>
                  <a:pt x="532" y="1135"/>
                </a:lnTo>
                <a:lnTo>
                  <a:pt x="1325" y="1093"/>
                </a:lnTo>
                <a:lnTo>
                  <a:pt x="1404" y="1001"/>
                </a:lnTo>
                <a:lnTo>
                  <a:pt x="1480" y="914"/>
                </a:lnTo>
                <a:lnTo>
                  <a:pt x="1554" y="832"/>
                </a:lnTo>
                <a:lnTo>
                  <a:pt x="1624" y="757"/>
                </a:lnTo>
                <a:lnTo>
                  <a:pt x="1692" y="686"/>
                </a:lnTo>
                <a:lnTo>
                  <a:pt x="1780" y="603"/>
                </a:lnTo>
                <a:lnTo>
                  <a:pt x="1866" y="525"/>
                </a:lnTo>
                <a:lnTo>
                  <a:pt x="1951" y="453"/>
                </a:lnTo>
                <a:lnTo>
                  <a:pt x="2035" y="387"/>
                </a:lnTo>
                <a:lnTo>
                  <a:pt x="2118" y="328"/>
                </a:lnTo>
                <a:lnTo>
                  <a:pt x="2201" y="274"/>
                </a:lnTo>
                <a:lnTo>
                  <a:pt x="2281" y="226"/>
                </a:lnTo>
                <a:lnTo>
                  <a:pt x="2362" y="184"/>
                </a:lnTo>
                <a:lnTo>
                  <a:pt x="2441" y="149"/>
                </a:lnTo>
                <a:lnTo>
                  <a:pt x="2523" y="117"/>
                </a:lnTo>
                <a:lnTo>
                  <a:pt x="2609" y="90"/>
                </a:lnTo>
                <a:lnTo>
                  <a:pt x="2699" y="66"/>
                </a:lnTo>
                <a:lnTo>
                  <a:pt x="2795" y="46"/>
                </a:lnTo>
                <a:lnTo>
                  <a:pt x="2894" y="29"/>
                </a:lnTo>
                <a:lnTo>
                  <a:pt x="2999" y="17"/>
                </a:lnTo>
                <a:lnTo>
                  <a:pt x="3110" y="7"/>
                </a:lnTo>
                <a:lnTo>
                  <a:pt x="3223" y="2"/>
                </a:lnTo>
                <a:lnTo>
                  <a:pt x="334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Oval 33"/>
          <p:cNvSpPr/>
          <p:nvPr/>
        </p:nvSpPr>
        <p:spPr>
          <a:xfrm>
            <a:off x="387441" y="8420377"/>
            <a:ext cx="1175599" cy="1175599"/>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reeform 162"/>
          <p:cNvSpPr>
            <a:spLocks noEditPoints="1"/>
          </p:cNvSpPr>
          <p:nvPr/>
        </p:nvSpPr>
        <p:spPr bwMode="auto">
          <a:xfrm>
            <a:off x="751841" y="8812599"/>
            <a:ext cx="446796" cy="391155"/>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23"/>
          <p:cNvSpPr>
            <a:spLocks/>
          </p:cNvSpPr>
          <p:nvPr/>
        </p:nvSpPr>
        <p:spPr bwMode="auto">
          <a:xfrm>
            <a:off x="12792617" y="3143877"/>
            <a:ext cx="392179" cy="362912"/>
          </a:xfrm>
          <a:custGeom>
            <a:avLst/>
            <a:gdLst>
              <a:gd name="T0" fmla="*/ 359 w 367"/>
              <a:gd name="T1" fmla="*/ 169 h 324"/>
              <a:gd name="T2" fmla="*/ 199 w 367"/>
              <a:gd name="T3" fmla="*/ 8 h 324"/>
              <a:gd name="T4" fmla="*/ 169 w 367"/>
              <a:gd name="T5" fmla="*/ 8 h 324"/>
              <a:gd name="T6" fmla="*/ 8 w 367"/>
              <a:gd name="T7" fmla="*/ 169 h 324"/>
              <a:gd name="T8" fmla="*/ 15 w 367"/>
              <a:gd name="T9" fmla="*/ 184 h 324"/>
              <a:gd name="T10" fmla="*/ 49 w 367"/>
              <a:gd name="T11" fmla="*/ 184 h 324"/>
              <a:gd name="T12" fmla="*/ 49 w 367"/>
              <a:gd name="T13" fmla="*/ 308 h 324"/>
              <a:gd name="T14" fmla="*/ 65 w 367"/>
              <a:gd name="T15" fmla="*/ 324 h 324"/>
              <a:gd name="T16" fmla="*/ 143 w 367"/>
              <a:gd name="T17" fmla="*/ 324 h 324"/>
              <a:gd name="T18" fmla="*/ 143 w 367"/>
              <a:gd name="T19" fmla="*/ 200 h 324"/>
              <a:gd name="T20" fmla="*/ 225 w 367"/>
              <a:gd name="T21" fmla="*/ 200 h 324"/>
              <a:gd name="T22" fmla="*/ 225 w 367"/>
              <a:gd name="T23" fmla="*/ 324 h 324"/>
              <a:gd name="T24" fmla="*/ 306 w 367"/>
              <a:gd name="T25" fmla="*/ 324 h 324"/>
              <a:gd name="T26" fmla="*/ 319 w 367"/>
              <a:gd name="T27" fmla="*/ 308 h 324"/>
              <a:gd name="T28" fmla="*/ 319 w 367"/>
              <a:gd name="T29" fmla="*/ 184 h 324"/>
              <a:gd name="T30" fmla="*/ 352 w 367"/>
              <a:gd name="T31" fmla="*/ 184 h 324"/>
              <a:gd name="T32" fmla="*/ 359 w 367"/>
              <a:gd name="T33" fmla="*/ 16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324">
                <a:moveTo>
                  <a:pt x="359" y="169"/>
                </a:moveTo>
                <a:cubicBezTo>
                  <a:pt x="199" y="8"/>
                  <a:pt x="199" y="8"/>
                  <a:pt x="199" y="8"/>
                </a:cubicBezTo>
                <a:cubicBezTo>
                  <a:pt x="190" y="0"/>
                  <a:pt x="177" y="0"/>
                  <a:pt x="169" y="8"/>
                </a:cubicBezTo>
                <a:cubicBezTo>
                  <a:pt x="8" y="169"/>
                  <a:pt x="8" y="169"/>
                  <a:pt x="8" y="169"/>
                </a:cubicBezTo>
                <a:cubicBezTo>
                  <a:pt x="0" y="177"/>
                  <a:pt x="3" y="184"/>
                  <a:pt x="15" y="184"/>
                </a:cubicBezTo>
                <a:cubicBezTo>
                  <a:pt x="49" y="184"/>
                  <a:pt x="49" y="184"/>
                  <a:pt x="49" y="184"/>
                </a:cubicBezTo>
                <a:cubicBezTo>
                  <a:pt x="49" y="308"/>
                  <a:pt x="49" y="308"/>
                  <a:pt x="49" y="308"/>
                </a:cubicBezTo>
                <a:cubicBezTo>
                  <a:pt x="49" y="317"/>
                  <a:pt x="49" y="324"/>
                  <a:pt x="65" y="324"/>
                </a:cubicBezTo>
                <a:cubicBezTo>
                  <a:pt x="143" y="324"/>
                  <a:pt x="143" y="324"/>
                  <a:pt x="143" y="324"/>
                </a:cubicBezTo>
                <a:cubicBezTo>
                  <a:pt x="143" y="200"/>
                  <a:pt x="143" y="200"/>
                  <a:pt x="143" y="200"/>
                </a:cubicBezTo>
                <a:cubicBezTo>
                  <a:pt x="225" y="200"/>
                  <a:pt x="225" y="200"/>
                  <a:pt x="225" y="200"/>
                </a:cubicBezTo>
                <a:cubicBezTo>
                  <a:pt x="225" y="324"/>
                  <a:pt x="225" y="324"/>
                  <a:pt x="225" y="324"/>
                </a:cubicBezTo>
                <a:cubicBezTo>
                  <a:pt x="306" y="324"/>
                  <a:pt x="306" y="324"/>
                  <a:pt x="306" y="324"/>
                </a:cubicBezTo>
                <a:cubicBezTo>
                  <a:pt x="319" y="324"/>
                  <a:pt x="319" y="317"/>
                  <a:pt x="319" y="308"/>
                </a:cubicBezTo>
                <a:cubicBezTo>
                  <a:pt x="319" y="184"/>
                  <a:pt x="319" y="184"/>
                  <a:pt x="319" y="184"/>
                </a:cubicBezTo>
                <a:cubicBezTo>
                  <a:pt x="352" y="184"/>
                  <a:pt x="352" y="184"/>
                  <a:pt x="352" y="184"/>
                </a:cubicBezTo>
                <a:cubicBezTo>
                  <a:pt x="364" y="184"/>
                  <a:pt x="367" y="177"/>
                  <a:pt x="359" y="169"/>
                </a:cubicBezTo>
                <a:close/>
              </a:path>
            </a:pathLst>
          </a:custGeom>
          <a:solidFill>
            <a:schemeClr val="accent1"/>
          </a:solidFill>
          <a:ln>
            <a:noFill/>
          </a:ln>
        </p:spPr>
        <p:txBody>
          <a:bodyPr vert="horz" wrap="square" lIns="72579" tIns="36290" rIns="72579" bIns="36290" numCol="1" anchor="t" anchorCtr="0" compatLnSpc="1">
            <a:prstTxWarp prst="textNoShape">
              <a:avLst/>
            </a:prstTxWarp>
          </a:bodyPr>
          <a:lstStyle/>
          <a:p>
            <a:endParaRPr lang="en-US" sz="1800" dirty="0">
              <a:solidFill>
                <a:schemeClr val="tx1">
                  <a:lumMod val="40000"/>
                  <a:lumOff val="60000"/>
                </a:schemeClr>
              </a:solidFill>
              <a:latin typeface="Comic Sans MS" panose="030F0702030302020204" pitchFamily="66" charset="0"/>
            </a:endParaRPr>
          </a:p>
        </p:txBody>
      </p:sp>
      <p:sp>
        <p:nvSpPr>
          <p:cNvPr id="40" name="Rectangle 39"/>
          <p:cNvSpPr/>
          <p:nvPr/>
        </p:nvSpPr>
        <p:spPr>
          <a:xfrm>
            <a:off x="12606095" y="3543847"/>
            <a:ext cx="813043" cy="461665"/>
          </a:xfrm>
          <a:prstGeom prst="rect">
            <a:avLst/>
          </a:prstGeom>
        </p:spPr>
        <p:txBody>
          <a:bodyPr wrap="none">
            <a:spAutoFit/>
          </a:bodyPr>
          <a:lstStyle/>
          <a:p>
            <a:pPr algn="ctr"/>
            <a:r>
              <a:rPr lang="en-GB" sz="2400" dirty="0" smtClean="0">
                <a:solidFill>
                  <a:schemeClr val="tx1">
                    <a:lumMod val="40000"/>
                    <a:lumOff val="60000"/>
                  </a:schemeClr>
                </a:solidFill>
                <a:latin typeface="Comic Sans MS" panose="030F0702030302020204" pitchFamily="66" charset="0"/>
              </a:rPr>
              <a:t>96%</a:t>
            </a:r>
            <a:endParaRPr lang="en-GB" sz="2000" dirty="0">
              <a:solidFill>
                <a:schemeClr val="tx1">
                  <a:lumMod val="40000"/>
                  <a:lumOff val="60000"/>
                </a:schemeClr>
              </a:solidFill>
              <a:latin typeface="Comic Sans MS" panose="030F0702030302020204" pitchFamily="66" charset="0"/>
            </a:endParaRPr>
          </a:p>
        </p:txBody>
      </p:sp>
      <p:sp>
        <p:nvSpPr>
          <p:cNvPr id="42" name="Freeform 6"/>
          <p:cNvSpPr>
            <a:spLocks noEditPoints="1"/>
          </p:cNvSpPr>
          <p:nvPr/>
        </p:nvSpPr>
        <p:spPr bwMode="auto">
          <a:xfrm>
            <a:off x="13693226" y="3120792"/>
            <a:ext cx="352198" cy="375177"/>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800" dirty="0">
              <a:solidFill>
                <a:schemeClr val="tx1">
                  <a:lumMod val="40000"/>
                  <a:lumOff val="60000"/>
                </a:schemeClr>
              </a:solidFill>
              <a:latin typeface="Comic Sans MS" panose="030F0702030302020204" pitchFamily="66" charset="0"/>
            </a:endParaRPr>
          </a:p>
        </p:txBody>
      </p:sp>
      <p:sp>
        <p:nvSpPr>
          <p:cNvPr id="43" name="Rectangle 42"/>
          <p:cNvSpPr/>
          <p:nvPr/>
        </p:nvSpPr>
        <p:spPr>
          <a:xfrm>
            <a:off x="13539155" y="3543121"/>
            <a:ext cx="813043" cy="461665"/>
          </a:xfrm>
          <a:prstGeom prst="rect">
            <a:avLst/>
          </a:prstGeom>
        </p:spPr>
        <p:txBody>
          <a:bodyPr wrap="none">
            <a:spAutoFit/>
          </a:bodyPr>
          <a:lstStyle/>
          <a:p>
            <a:pPr algn="ctr"/>
            <a:r>
              <a:rPr lang="en-GB" sz="2400" dirty="0" smtClean="0">
                <a:solidFill>
                  <a:schemeClr val="tx1">
                    <a:lumMod val="40000"/>
                    <a:lumOff val="60000"/>
                  </a:schemeClr>
                </a:solidFill>
                <a:latin typeface="Comic Sans MS" panose="030F0702030302020204" pitchFamily="66" charset="0"/>
              </a:rPr>
              <a:t>53%</a:t>
            </a:r>
            <a:endParaRPr lang="en-GB" sz="2000" dirty="0">
              <a:solidFill>
                <a:schemeClr val="tx1">
                  <a:lumMod val="40000"/>
                  <a:lumOff val="60000"/>
                </a:schemeClr>
              </a:solidFill>
              <a:latin typeface="Comic Sans MS" panose="030F0702030302020204" pitchFamily="66" charset="0"/>
            </a:endParaRPr>
          </a:p>
        </p:txBody>
      </p:sp>
      <p:sp>
        <p:nvSpPr>
          <p:cNvPr id="45" name="Rectangle 44"/>
          <p:cNvSpPr/>
          <p:nvPr/>
        </p:nvSpPr>
        <p:spPr>
          <a:xfrm>
            <a:off x="12635562" y="4502763"/>
            <a:ext cx="813043" cy="461665"/>
          </a:xfrm>
          <a:prstGeom prst="rect">
            <a:avLst/>
          </a:prstGeom>
        </p:spPr>
        <p:txBody>
          <a:bodyPr wrap="none">
            <a:spAutoFit/>
          </a:bodyPr>
          <a:lstStyle/>
          <a:p>
            <a:pPr algn="ctr"/>
            <a:r>
              <a:rPr lang="en-GB" sz="2400" dirty="0" smtClean="0">
                <a:solidFill>
                  <a:schemeClr val="tx1">
                    <a:lumMod val="40000"/>
                    <a:lumOff val="60000"/>
                  </a:schemeClr>
                </a:solidFill>
                <a:latin typeface="Comic Sans MS" panose="030F0702030302020204" pitchFamily="66" charset="0"/>
              </a:rPr>
              <a:t>99%</a:t>
            </a:r>
            <a:endParaRPr lang="en-GB" sz="2000" dirty="0">
              <a:solidFill>
                <a:schemeClr val="tx1">
                  <a:lumMod val="40000"/>
                  <a:lumOff val="60000"/>
                </a:schemeClr>
              </a:solidFill>
              <a:latin typeface="Comic Sans MS" panose="030F0702030302020204" pitchFamily="66" charset="0"/>
            </a:endParaRPr>
          </a:p>
        </p:txBody>
      </p:sp>
      <p:sp>
        <p:nvSpPr>
          <p:cNvPr id="46" name="Freeform 6"/>
          <p:cNvSpPr>
            <a:spLocks/>
          </p:cNvSpPr>
          <p:nvPr/>
        </p:nvSpPr>
        <p:spPr bwMode="auto">
          <a:xfrm>
            <a:off x="12778137" y="4169825"/>
            <a:ext cx="413595" cy="264288"/>
          </a:xfrm>
          <a:custGeom>
            <a:avLst/>
            <a:gdLst>
              <a:gd name="T0" fmla="*/ 3017 w 3855"/>
              <a:gd name="T1" fmla="*/ 57 h 2464"/>
              <a:gd name="T2" fmla="*/ 3406 w 3855"/>
              <a:gd name="T3" fmla="*/ 270 h 2464"/>
              <a:gd name="T4" fmla="*/ 3692 w 3855"/>
              <a:gd name="T5" fmla="*/ 611 h 2464"/>
              <a:gd name="T6" fmla="*/ 3841 w 3855"/>
              <a:gd name="T7" fmla="*/ 1041 h 2464"/>
              <a:gd name="T8" fmla="*/ 3823 w 3855"/>
              <a:gd name="T9" fmla="*/ 1514 h 2464"/>
              <a:gd name="T10" fmla="*/ 3644 w 3855"/>
              <a:gd name="T11" fmla="*/ 1929 h 2464"/>
              <a:gd name="T12" fmla="*/ 3334 w 3855"/>
              <a:gd name="T13" fmla="*/ 2247 h 2464"/>
              <a:gd name="T14" fmla="*/ 2929 w 3855"/>
              <a:gd name="T15" fmla="*/ 2431 h 2464"/>
              <a:gd name="T16" fmla="*/ 2477 w 3855"/>
              <a:gd name="T17" fmla="*/ 2451 h 2464"/>
              <a:gd name="T18" fmla="*/ 2075 w 3855"/>
              <a:gd name="T19" fmla="*/ 2312 h 2464"/>
              <a:gd name="T20" fmla="*/ 1795 w 3855"/>
              <a:gd name="T21" fmla="*/ 2088 h 2464"/>
              <a:gd name="T22" fmla="*/ 1688 w 3855"/>
              <a:gd name="T23" fmla="*/ 1931 h 2464"/>
              <a:gd name="T24" fmla="*/ 1574 w 3855"/>
              <a:gd name="T25" fmla="*/ 1742 h 2464"/>
              <a:gd name="T26" fmla="*/ 1491 w 3855"/>
              <a:gd name="T27" fmla="*/ 1498 h 2464"/>
              <a:gd name="T28" fmla="*/ 1428 w 3855"/>
              <a:gd name="T29" fmla="*/ 1178 h 2464"/>
              <a:gd name="T30" fmla="*/ 1311 w 3855"/>
              <a:gd name="T31" fmla="*/ 922 h 2464"/>
              <a:gd name="T32" fmla="*/ 1075 w 3855"/>
              <a:gd name="T33" fmla="*/ 772 h 2464"/>
              <a:gd name="T34" fmla="*/ 792 w 3855"/>
              <a:gd name="T35" fmla="*/ 788 h 2464"/>
              <a:gd name="T36" fmla="*/ 579 w 3855"/>
              <a:gd name="T37" fmla="*/ 960 h 2464"/>
              <a:gd name="T38" fmla="*/ 495 w 3855"/>
              <a:gd name="T39" fmla="*/ 1231 h 2464"/>
              <a:gd name="T40" fmla="*/ 579 w 3855"/>
              <a:gd name="T41" fmla="*/ 1503 h 2464"/>
              <a:gd name="T42" fmla="*/ 792 w 3855"/>
              <a:gd name="T43" fmla="*/ 1675 h 2464"/>
              <a:gd name="T44" fmla="*/ 1071 w 3855"/>
              <a:gd name="T45" fmla="*/ 1693 h 2464"/>
              <a:gd name="T46" fmla="*/ 1241 w 3855"/>
              <a:gd name="T47" fmla="*/ 1651 h 2464"/>
              <a:gd name="T48" fmla="*/ 1308 w 3855"/>
              <a:gd name="T49" fmla="*/ 1761 h 2464"/>
              <a:gd name="T50" fmla="*/ 1412 w 3855"/>
              <a:gd name="T51" fmla="*/ 1968 h 2464"/>
              <a:gd name="T52" fmla="*/ 1386 w 3855"/>
              <a:gd name="T53" fmla="*/ 2102 h 2464"/>
              <a:gd name="T54" fmla="*/ 1119 w 3855"/>
              <a:gd name="T55" fmla="*/ 2202 h 2464"/>
              <a:gd name="T56" fmla="*/ 717 w 3855"/>
              <a:gd name="T57" fmla="*/ 2184 h 2464"/>
              <a:gd name="T58" fmla="*/ 369 w 3855"/>
              <a:gd name="T59" fmla="*/ 2007 h 2464"/>
              <a:gd name="T60" fmla="*/ 118 w 3855"/>
              <a:gd name="T61" fmla="*/ 1705 h 2464"/>
              <a:gd name="T62" fmla="*/ 4 w 3855"/>
              <a:gd name="T63" fmla="*/ 1316 h 2464"/>
              <a:gd name="T64" fmla="*/ 54 w 3855"/>
              <a:gd name="T65" fmla="*/ 906 h 2464"/>
              <a:gd name="T66" fmla="*/ 254 w 3855"/>
              <a:gd name="T67" fmla="*/ 566 h 2464"/>
              <a:gd name="T68" fmla="*/ 568 w 3855"/>
              <a:gd name="T69" fmla="*/ 333 h 2464"/>
              <a:gd name="T70" fmla="*/ 960 w 3855"/>
              <a:gd name="T71" fmla="*/ 248 h 2464"/>
              <a:gd name="T72" fmla="*/ 1359 w 3855"/>
              <a:gd name="T73" fmla="*/ 337 h 2464"/>
              <a:gd name="T74" fmla="*/ 1619 w 3855"/>
              <a:gd name="T75" fmla="*/ 520 h 2464"/>
              <a:gd name="T76" fmla="*/ 1798 w 3855"/>
              <a:gd name="T77" fmla="*/ 728 h 2464"/>
              <a:gd name="T78" fmla="*/ 1931 w 3855"/>
              <a:gd name="T79" fmla="*/ 1011 h 2464"/>
              <a:gd name="T80" fmla="*/ 1946 w 3855"/>
              <a:gd name="T81" fmla="*/ 1180 h 2464"/>
              <a:gd name="T82" fmla="*/ 1962 w 3855"/>
              <a:gd name="T83" fmla="*/ 1378 h 2464"/>
              <a:gd name="T84" fmla="*/ 2110 w 3855"/>
              <a:gd name="T85" fmla="*/ 1692 h 2464"/>
              <a:gd name="T86" fmla="*/ 2379 w 3855"/>
              <a:gd name="T87" fmla="*/ 1899 h 2464"/>
              <a:gd name="T88" fmla="*/ 2725 w 3855"/>
              <a:gd name="T89" fmla="*/ 1952 h 2464"/>
              <a:gd name="T90" fmla="*/ 3048 w 3855"/>
              <a:gd name="T91" fmla="*/ 1832 h 2464"/>
              <a:gd name="T92" fmla="*/ 3274 w 3855"/>
              <a:gd name="T93" fmla="*/ 1577 h 2464"/>
              <a:gd name="T94" fmla="*/ 3360 w 3855"/>
              <a:gd name="T95" fmla="*/ 1231 h 2464"/>
              <a:gd name="T96" fmla="*/ 3274 w 3855"/>
              <a:gd name="T97" fmla="*/ 887 h 2464"/>
              <a:gd name="T98" fmla="*/ 3048 w 3855"/>
              <a:gd name="T99" fmla="*/ 631 h 2464"/>
              <a:gd name="T100" fmla="*/ 2725 w 3855"/>
              <a:gd name="T101" fmla="*/ 512 h 2464"/>
              <a:gd name="T102" fmla="*/ 2407 w 3855"/>
              <a:gd name="T103" fmla="*/ 554 h 2464"/>
              <a:gd name="T104" fmla="*/ 2180 w 3855"/>
              <a:gd name="T105" fmla="*/ 691 h 2464"/>
              <a:gd name="T106" fmla="*/ 2078 w 3855"/>
              <a:gd name="T107" fmla="*/ 686 h 2464"/>
              <a:gd name="T108" fmla="*/ 1892 w 3855"/>
              <a:gd name="T109" fmla="*/ 442 h 2464"/>
              <a:gd name="T110" fmla="*/ 1867 w 3855"/>
              <a:gd name="T111" fmla="*/ 327 h 2464"/>
              <a:gd name="T112" fmla="*/ 2052 w 3855"/>
              <a:gd name="T113" fmla="*/ 166 h 2464"/>
              <a:gd name="T114" fmla="*/ 2470 w 3855"/>
              <a:gd name="T115" fmla="*/ 14 h 2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55" h="2464">
                <a:moveTo>
                  <a:pt x="2654" y="0"/>
                </a:moveTo>
                <a:lnTo>
                  <a:pt x="2748" y="3"/>
                </a:lnTo>
                <a:lnTo>
                  <a:pt x="2840" y="14"/>
                </a:lnTo>
                <a:lnTo>
                  <a:pt x="2930" y="32"/>
                </a:lnTo>
                <a:lnTo>
                  <a:pt x="3017" y="57"/>
                </a:lnTo>
                <a:lnTo>
                  <a:pt x="3101" y="88"/>
                </a:lnTo>
                <a:lnTo>
                  <a:pt x="3183" y="125"/>
                </a:lnTo>
                <a:lnTo>
                  <a:pt x="3261" y="168"/>
                </a:lnTo>
                <a:lnTo>
                  <a:pt x="3335" y="217"/>
                </a:lnTo>
                <a:lnTo>
                  <a:pt x="3406" y="270"/>
                </a:lnTo>
                <a:lnTo>
                  <a:pt x="3472" y="329"/>
                </a:lnTo>
                <a:lnTo>
                  <a:pt x="3534" y="394"/>
                </a:lnTo>
                <a:lnTo>
                  <a:pt x="3592" y="462"/>
                </a:lnTo>
                <a:lnTo>
                  <a:pt x="3645" y="534"/>
                </a:lnTo>
                <a:lnTo>
                  <a:pt x="3692" y="611"/>
                </a:lnTo>
                <a:lnTo>
                  <a:pt x="3733" y="691"/>
                </a:lnTo>
                <a:lnTo>
                  <a:pt x="3770" y="774"/>
                </a:lnTo>
                <a:lnTo>
                  <a:pt x="3800" y="860"/>
                </a:lnTo>
                <a:lnTo>
                  <a:pt x="3824" y="950"/>
                </a:lnTo>
                <a:lnTo>
                  <a:pt x="3841" y="1041"/>
                </a:lnTo>
                <a:lnTo>
                  <a:pt x="3852" y="1136"/>
                </a:lnTo>
                <a:lnTo>
                  <a:pt x="3855" y="1231"/>
                </a:lnTo>
                <a:lnTo>
                  <a:pt x="3852" y="1328"/>
                </a:lnTo>
                <a:lnTo>
                  <a:pt x="3841" y="1422"/>
                </a:lnTo>
                <a:lnTo>
                  <a:pt x="3823" y="1514"/>
                </a:lnTo>
                <a:lnTo>
                  <a:pt x="3800" y="1603"/>
                </a:lnTo>
                <a:lnTo>
                  <a:pt x="3770" y="1689"/>
                </a:lnTo>
                <a:lnTo>
                  <a:pt x="3733" y="1773"/>
                </a:lnTo>
                <a:lnTo>
                  <a:pt x="3691" y="1853"/>
                </a:lnTo>
                <a:lnTo>
                  <a:pt x="3644" y="1929"/>
                </a:lnTo>
                <a:lnTo>
                  <a:pt x="3592" y="2002"/>
                </a:lnTo>
                <a:lnTo>
                  <a:pt x="3534" y="2070"/>
                </a:lnTo>
                <a:lnTo>
                  <a:pt x="3471" y="2134"/>
                </a:lnTo>
                <a:lnTo>
                  <a:pt x="3405" y="2192"/>
                </a:lnTo>
                <a:lnTo>
                  <a:pt x="3334" y="2247"/>
                </a:lnTo>
                <a:lnTo>
                  <a:pt x="3259" y="2296"/>
                </a:lnTo>
                <a:lnTo>
                  <a:pt x="3181" y="2338"/>
                </a:lnTo>
                <a:lnTo>
                  <a:pt x="3100" y="2376"/>
                </a:lnTo>
                <a:lnTo>
                  <a:pt x="3016" y="2407"/>
                </a:lnTo>
                <a:lnTo>
                  <a:pt x="2929" y="2431"/>
                </a:lnTo>
                <a:lnTo>
                  <a:pt x="2840" y="2449"/>
                </a:lnTo>
                <a:lnTo>
                  <a:pt x="2748" y="2460"/>
                </a:lnTo>
                <a:lnTo>
                  <a:pt x="2654" y="2464"/>
                </a:lnTo>
                <a:lnTo>
                  <a:pt x="2565" y="2460"/>
                </a:lnTo>
                <a:lnTo>
                  <a:pt x="2477" y="2451"/>
                </a:lnTo>
                <a:lnTo>
                  <a:pt x="2392" y="2435"/>
                </a:lnTo>
                <a:lnTo>
                  <a:pt x="2309" y="2412"/>
                </a:lnTo>
                <a:lnTo>
                  <a:pt x="2229" y="2384"/>
                </a:lnTo>
                <a:lnTo>
                  <a:pt x="2151" y="2351"/>
                </a:lnTo>
                <a:lnTo>
                  <a:pt x="2075" y="2312"/>
                </a:lnTo>
                <a:lnTo>
                  <a:pt x="2004" y="2269"/>
                </a:lnTo>
                <a:lnTo>
                  <a:pt x="1936" y="2219"/>
                </a:lnTo>
                <a:lnTo>
                  <a:pt x="1871" y="2166"/>
                </a:lnTo>
                <a:lnTo>
                  <a:pt x="1809" y="2108"/>
                </a:lnTo>
                <a:lnTo>
                  <a:pt x="1795" y="2088"/>
                </a:lnTo>
                <a:lnTo>
                  <a:pt x="1777" y="2063"/>
                </a:lnTo>
                <a:lnTo>
                  <a:pt x="1757" y="2034"/>
                </a:lnTo>
                <a:lnTo>
                  <a:pt x="1735" y="2002"/>
                </a:lnTo>
                <a:lnTo>
                  <a:pt x="1711" y="1967"/>
                </a:lnTo>
                <a:lnTo>
                  <a:pt x="1688" y="1931"/>
                </a:lnTo>
                <a:lnTo>
                  <a:pt x="1663" y="1892"/>
                </a:lnTo>
                <a:lnTo>
                  <a:pt x="1638" y="1853"/>
                </a:lnTo>
                <a:lnTo>
                  <a:pt x="1616" y="1816"/>
                </a:lnTo>
                <a:lnTo>
                  <a:pt x="1593" y="1778"/>
                </a:lnTo>
                <a:lnTo>
                  <a:pt x="1574" y="1742"/>
                </a:lnTo>
                <a:lnTo>
                  <a:pt x="1556" y="1708"/>
                </a:lnTo>
                <a:lnTo>
                  <a:pt x="1535" y="1658"/>
                </a:lnTo>
                <a:lnTo>
                  <a:pt x="1519" y="1606"/>
                </a:lnTo>
                <a:lnTo>
                  <a:pt x="1503" y="1552"/>
                </a:lnTo>
                <a:lnTo>
                  <a:pt x="1491" y="1498"/>
                </a:lnTo>
                <a:lnTo>
                  <a:pt x="1481" y="1443"/>
                </a:lnTo>
                <a:lnTo>
                  <a:pt x="1471" y="1388"/>
                </a:lnTo>
                <a:lnTo>
                  <a:pt x="1452" y="1285"/>
                </a:lnTo>
                <a:lnTo>
                  <a:pt x="1441" y="1231"/>
                </a:lnTo>
                <a:lnTo>
                  <a:pt x="1428" y="1178"/>
                </a:lnTo>
                <a:lnTo>
                  <a:pt x="1411" y="1126"/>
                </a:lnTo>
                <a:lnTo>
                  <a:pt x="1396" y="1070"/>
                </a:lnTo>
                <a:lnTo>
                  <a:pt x="1372" y="1017"/>
                </a:lnTo>
                <a:lnTo>
                  <a:pt x="1344" y="967"/>
                </a:lnTo>
                <a:lnTo>
                  <a:pt x="1311" y="922"/>
                </a:lnTo>
                <a:lnTo>
                  <a:pt x="1272" y="881"/>
                </a:lnTo>
                <a:lnTo>
                  <a:pt x="1228" y="845"/>
                </a:lnTo>
                <a:lnTo>
                  <a:pt x="1181" y="814"/>
                </a:lnTo>
                <a:lnTo>
                  <a:pt x="1130" y="789"/>
                </a:lnTo>
                <a:lnTo>
                  <a:pt x="1075" y="772"/>
                </a:lnTo>
                <a:lnTo>
                  <a:pt x="1019" y="760"/>
                </a:lnTo>
                <a:lnTo>
                  <a:pt x="960" y="756"/>
                </a:lnTo>
                <a:lnTo>
                  <a:pt x="902" y="760"/>
                </a:lnTo>
                <a:lnTo>
                  <a:pt x="845" y="771"/>
                </a:lnTo>
                <a:lnTo>
                  <a:pt x="792" y="788"/>
                </a:lnTo>
                <a:lnTo>
                  <a:pt x="742" y="812"/>
                </a:lnTo>
                <a:lnTo>
                  <a:pt x="695" y="841"/>
                </a:lnTo>
                <a:lnTo>
                  <a:pt x="651" y="876"/>
                </a:lnTo>
                <a:lnTo>
                  <a:pt x="613" y="916"/>
                </a:lnTo>
                <a:lnTo>
                  <a:pt x="579" y="960"/>
                </a:lnTo>
                <a:lnTo>
                  <a:pt x="550" y="1008"/>
                </a:lnTo>
                <a:lnTo>
                  <a:pt x="527" y="1060"/>
                </a:lnTo>
                <a:lnTo>
                  <a:pt x="509" y="1115"/>
                </a:lnTo>
                <a:lnTo>
                  <a:pt x="499" y="1172"/>
                </a:lnTo>
                <a:lnTo>
                  <a:pt x="495" y="1231"/>
                </a:lnTo>
                <a:lnTo>
                  <a:pt x="499" y="1292"/>
                </a:lnTo>
                <a:lnTo>
                  <a:pt x="509" y="1349"/>
                </a:lnTo>
                <a:lnTo>
                  <a:pt x="527" y="1403"/>
                </a:lnTo>
                <a:lnTo>
                  <a:pt x="550" y="1456"/>
                </a:lnTo>
                <a:lnTo>
                  <a:pt x="579" y="1503"/>
                </a:lnTo>
                <a:lnTo>
                  <a:pt x="613" y="1548"/>
                </a:lnTo>
                <a:lnTo>
                  <a:pt x="651" y="1588"/>
                </a:lnTo>
                <a:lnTo>
                  <a:pt x="695" y="1622"/>
                </a:lnTo>
                <a:lnTo>
                  <a:pt x="742" y="1652"/>
                </a:lnTo>
                <a:lnTo>
                  <a:pt x="792" y="1675"/>
                </a:lnTo>
                <a:lnTo>
                  <a:pt x="845" y="1693"/>
                </a:lnTo>
                <a:lnTo>
                  <a:pt x="902" y="1704"/>
                </a:lnTo>
                <a:lnTo>
                  <a:pt x="960" y="1708"/>
                </a:lnTo>
                <a:lnTo>
                  <a:pt x="1016" y="1704"/>
                </a:lnTo>
                <a:lnTo>
                  <a:pt x="1071" y="1693"/>
                </a:lnTo>
                <a:lnTo>
                  <a:pt x="1123" y="1676"/>
                </a:lnTo>
                <a:lnTo>
                  <a:pt x="1172" y="1654"/>
                </a:lnTo>
                <a:lnTo>
                  <a:pt x="1195" y="1646"/>
                </a:lnTo>
                <a:lnTo>
                  <a:pt x="1218" y="1645"/>
                </a:lnTo>
                <a:lnTo>
                  <a:pt x="1241" y="1651"/>
                </a:lnTo>
                <a:lnTo>
                  <a:pt x="1256" y="1659"/>
                </a:lnTo>
                <a:lnTo>
                  <a:pt x="1270" y="1671"/>
                </a:lnTo>
                <a:lnTo>
                  <a:pt x="1281" y="1685"/>
                </a:lnTo>
                <a:lnTo>
                  <a:pt x="1288" y="1702"/>
                </a:lnTo>
                <a:lnTo>
                  <a:pt x="1308" y="1761"/>
                </a:lnTo>
                <a:lnTo>
                  <a:pt x="1334" y="1819"/>
                </a:lnTo>
                <a:lnTo>
                  <a:pt x="1353" y="1859"/>
                </a:lnTo>
                <a:lnTo>
                  <a:pt x="1376" y="1900"/>
                </a:lnTo>
                <a:lnTo>
                  <a:pt x="1400" y="1943"/>
                </a:lnTo>
                <a:lnTo>
                  <a:pt x="1412" y="1968"/>
                </a:lnTo>
                <a:lnTo>
                  <a:pt x="1418" y="1996"/>
                </a:lnTo>
                <a:lnTo>
                  <a:pt x="1419" y="2025"/>
                </a:lnTo>
                <a:lnTo>
                  <a:pt x="1413" y="2052"/>
                </a:lnTo>
                <a:lnTo>
                  <a:pt x="1403" y="2079"/>
                </a:lnTo>
                <a:lnTo>
                  <a:pt x="1386" y="2102"/>
                </a:lnTo>
                <a:lnTo>
                  <a:pt x="1366" y="2120"/>
                </a:lnTo>
                <a:lnTo>
                  <a:pt x="1341" y="2134"/>
                </a:lnTo>
                <a:lnTo>
                  <a:pt x="1270" y="2163"/>
                </a:lnTo>
                <a:lnTo>
                  <a:pt x="1196" y="2186"/>
                </a:lnTo>
                <a:lnTo>
                  <a:pt x="1119" y="2202"/>
                </a:lnTo>
                <a:lnTo>
                  <a:pt x="1040" y="2213"/>
                </a:lnTo>
                <a:lnTo>
                  <a:pt x="960" y="2217"/>
                </a:lnTo>
                <a:lnTo>
                  <a:pt x="877" y="2213"/>
                </a:lnTo>
                <a:lnTo>
                  <a:pt x="797" y="2202"/>
                </a:lnTo>
                <a:lnTo>
                  <a:pt x="717" y="2184"/>
                </a:lnTo>
                <a:lnTo>
                  <a:pt x="642" y="2161"/>
                </a:lnTo>
                <a:lnTo>
                  <a:pt x="568" y="2131"/>
                </a:lnTo>
                <a:lnTo>
                  <a:pt x="499" y="2094"/>
                </a:lnTo>
                <a:lnTo>
                  <a:pt x="431" y="2053"/>
                </a:lnTo>
                <a:lnTo>
                  <a:pt x="369" y="2007"/>
                </a:lnTo>
                <a:lnTo>
                  <a:pt x="310" y="1955"/>
                </a:lnTo>
                <a:lnTo>
                  <a:pt x="254" y="1899"/>
                </a:lnTo>
                <a:lnTo>
                  <a:pt x="204" y="1839"/>
                </a:lnTo>
                <a:lnTo>
                  <a:pt x="158" y="1774"/>
                </a:lnTo>
                <a:lnTo>
                  <a:pt x="118" y="1705"/>
                </a:lnTo>
                <a:lnTo>
                  <a:pt x="84" y="1634"/>
                </a:lnTo>
                <a:lnTo>
                  <a:pt x="54" y="1559"/>
                </a:lnTo>
                <a:lnTo>
                  <a:pt x="31" y="1480"/>
                </a:lnTo>
                <a:lnTo>
                  <a:pt x="14" y="1400"/>
                </a:lnTo>
                <a:lnTo>
                  <a:pt x="4" y="1316"/>
                </a:lnTo>
                <a:lnTo>
                  <a:pt x="0" y="1231"/>
                </a:lnTo>
                <a:lnTo>
                  <a:pt x="4" y="1148"/>
                </a:lnTo>
                <a:lnTo>
                  <a:pt x="14" y="1064"/>
                </a:lnTo>
                <a:lnTo>
                  <a:pt x="31" y="984"/>
                </a:lnTo>
                <a:lnTo>
                  <a:pt x="54" y="906"/>
                </a:lnTo>
                <a:lnTo>
                  <a:pt x="84" y="831"/>
                </a:lnTo>
                <a:lnTo>
                  <a:pt x="118" y="759"/>
                </a:lnTo>
                <a:lnTo>
                  <a:pt x="158" y="691"/>
                </a:lnTo>
                <a:lnTo>
                  <a:pt x="204" y="625"/>
                </a:lnTo>
                <a:lnTo>
                  <a:pt x="254" y="566"/>
                </a:lnTo>
                <a:lnTo>
                  <a:pt x="310" y="509"/>
                </a:lnTo>
                <a:lnTo>
                  <a:pt x="369" y="458"/>
                </a:lnTo>
                <a:lnTo>
                  <a:pt x="431" y="411"/>
                </a:lnTo>
                <a:lnTo>
                  <a:pt x="499" y="369"/>
                </a:lnTo>
                <a:lnTo>
                  <a:pt x="568" y="333"/>
                </a:lnTo>
                <a:lnTo>
                  <a:pt x="642" y="304"/>
                </a:lnTo>
                <a:lnTo>
                  <a:pt x="717" y="280"/>
                </a:lnTo>
                <a:lnTo>
                  <a:pt x="797" y="263"/>
                </a:lnTo>
                <a:lnTo>
                  <a:pt x="877" y="252"/>
                </a:lnTo>
                <a:lnTo>
                  <a:pt x="960" y="248"/>
                </a:lnTo>
                <a:lnTo>
                  <a:pt x="1045" y="252"/>
                </a:lnTo>
                <a:lnTo>
                  <a:pt x="1126" y="263"/>
                </a:lnTo>
                <a:lnTo>
                  <a:pt x="1207" y="281"/>
                </a:lnTo>
                <a:lnTo>
                  <a:pt x="1285" y="306"/>
                </a:lnTo>
                <a:lnTo>
                  <a:pt x="1359" y="337"/>
                </a:lnTo>
                <a:lnTo>
                  <a:pt x="1430" y="374"/>
                </a:lnTo>
                <a:lnTo>
                  <a:pt x="1497" y="418"/>
                </a:lnTo>
                <a:lnTo>
                  <a:pt x="1561" y="466"/>
                </a:lnTo>
                <a:lnTo>
                  <a:pt x="1590" y="491"/>
                </a:lnTo>
                <a:lnTo>
                  <a:pt x="1619" y="520"/>
                </a:lnTo>
                <a:lnTo>
                  <a:pt x="1651" y="552"/>
                </a:lnTo>
                <a:lnTo>
                  <a:pt x="1688" y="591"/>
                </a:lnTo>
                <a:lnTo>
                  <a:pt x="1725" y="634"/>
                </a:lnTo>
                <a:lnTo>
                  <a:pt x="1762" y="680"/>
                </a:lnTo>
                <a:lnTo>
                  <a:pt x="1798" y="728"/>
                </a:lnTo>
                <a:lnTo>
                  <a:pt x="1832" y="780"/>
                </a:lnTo>
                <a:lnTo>
                  <a:pt x="1863" y="835"/>
                </a:lnTo>
                <a:lnTo>
                  <a:pt x="1891" y="892"/>
                </a:lnTo>
                <a:lnTo>
                  <a:pt x="1913" y="950"/>
                </a:lnTo>
                <a:lnTo>
                  <a:pt x="1931" y="1011"/>
                </a:lnTo>
                <a:lnTo>
                  <a:pt x="1942" y="1072"/>
                </a:lnTo>
                <a:lnTo>
                  <a:pt x="1945" y="1136"/>
                </a:lnTo>
                <a:lnTo>
                  <a:pt x="1946" y="1145"/>
                </a:lnTo>
                <a:lnTo>
                  <a:pt x="1946" y="1161"/>
                </a:lnTo>
                <a:lnTo>
                  <a:pt x="1946" y="1180"/>
                </a:lnTo>
                <a:lnTo>
                  <a:pt x="1948" y="1200"/>
                </a:lnTo>
                <a:lnTo>
                  <a:pt x="1948" y="1218"/>
                </a:lnTo>
                <a:lnTo>
                  <a:pt x="1948" y="1231"/>
                </a:lnTo>
                <a:lnTo>
                  <a:pt x="1951" y="1305"/>
                </a:lnTo>
                <a:lnTo>
                  <a:pt x="1962" y="1378"/>
                </a:lnTo>
                <a:lnTo>
                  <a:pt x="1980" y="1447"/>
                </a:lnTo>
                <a:lnTo>
                  <a:pt x="2003" y="1514"/>
                </a:lnTo>
                <a:lnTo>
                  <a:pt x="2033" y="1577"/>
                </a:lnTo>
                <a:lnTo>
                  <a:pt x="2068" y="1636"/>
                </a:lnTo>
                <a:lnTo>
                  <a:pt x="2110" y="1692"/>
                </a:lnTo>
                <a:lnTo>
                  <a:pt x="2154" y="1744"/>
                </a:lnTo>
                <a:lnTo>
                  <a:pt x="2205" y="1790"/>
                </a:lnTo>
                <a:lnTo>
                  <a:pt x="2260" y="1832"/>
                </a:lnTo>
                <a:lnTo>
                  <a:pt x="2318" y="1869"/>
                </a:lnTo>
                <a:lnTo>
                  <a:pt x="2379" y="1899"/>
                </a:lnTo>
                <a:lnTo>
                  <a:pt x="2444" y="1923"/>
                </a:lnTo>
                <a:lnTo>
                  <a:pt x="2511" y="1942"/>
                </a:lnTo>
                <a:lnTo>
                  <a:pt x="2582" y="1952"/>
                </a:lnTo>
                <a:lnTo>
                  <a:pt x="2654" y="1956"/>
                </a:lnTo>
                <a:lnTo>
                  <a:pt x="2725" y="1952"/>
                </a:lnTo>
                <a:lnTo>
                  <a:pt x="2796" y="1942"/>
                </a:lnTo>
                <a:lnTo>
                  <a:pt x="2864" y="1923"/>
                </a:lnTo>
                <a:lnTo>
                  <a:pt x="2929" y="1899"/>
                </a:lnTo>
                <a:lnTo>
                  <a:pt x="2990" y="1869"/>
                </a:lnTo>
                <a:lnTo>
                  <a:pt x="3048" y="1832"/>
                </a:lnTo>
                <a:lnTo>
                  <a:pt x="3102" y="1790"/>
                </a:lnTo>
                <a:lnTo>
                  <a:pt x="3152" y="1744"/>
                </a:lnTo>
                <a:lnTo>
                  <a:pt x="3198" y="1692"/>
                </a:lnTo>
                <a:lnTo>
                  <a:pt x="3238" y="1636"/>
                </a:lnTo>
                <a:lnTo>
                  <a:pt x="3274" y="1577"/>
                </a:lnTo>
                <a:lnTo>
                  <a:pt x="3304" y="1514"/>
                </a:lnTo>
                <a:lnTo>
                  <a:pt x="3328" y="1447"/>
                </a:lnTo>
                <a:lnTo>
                  <a:pt x="3345" y="1378"/>
                </a:lnTo>
                <a:lnTo>
                  <a:pt x="3356" y="1305"/>
                </a:lnTo>
                <a:lnTo>
                  <a:pt x="3360" y="1231"/>
                </a:lnTo>
                <a:lnTo>
                  <a:pt x="3356" y="1157"/>
                </a:lnTo>
                <a:lnTo>
                  <a:pt x="3345" y="1086"/>
                </a:lnTo>
                <a:lnTo>
                  <a:pt x="3328" y="1017"/>
                </a:lnTo>
                <a:lnTo>
                  <a:pt x="3304" y="950"/>
                </a:lnTo>
                <a:lnTo>
                  <a:pt x="3274" y="887"/>
                </a:lnTo>
                <a:lnTo>
                  <a:pt x="3238" y="828"/>
                </a:lnTo>
                <a:lnTo>
                  <a:pt x="3198" y="772"/>
                </a:lnTo>
                <a:lnTo>
                  <a:pt x="3152" y="720"/>
                </a:lnTo>
                <a:lnTo>
                  <a:pt x="3102" y="674"/>
                </a:lnTo>
                <a:lnTo>
                  <a:pt x="3048" y="631"/>
                </a:lnTo>
                <a:lnTo>
                  <a:pt x="2990" y="596"/>
                </a:lnTo>
                <a:lnTo>
                  <a:pt x="2929" y="565"/>
                </a:lnTo>
                <a:lnTo>
                  <a:pt x="2864" y="540"/>
                </a:lnTo>
                <a:lnTo>
                  <a:pt x="2796" y="523"/>
                </a:lnTo>
                <a:lnTo>
                  <a:pt x="2725" y="512"/>
                </a:lnTo>
                <a:lnTo>
                  <a:pt x="2654" y="508"/>
                </a:lnTo>
                <a:lnTo>
                  <a:pt x="2589" y="511"/>
                </a:lnTo>
                <a:lnTo>
                  <a:pt x="2527" y="520"/>
                </a:lnTo>
                <a:lnTo>
                  <a:pt x="2466" y="534"/>
                </a:lnTo>
                <a:lnTo>
                  <a:pt x="2407" y="554"/>
                </a:lnTo>
                <a:lnTo>
                  <a:pt x="2351" y="578"/>
                </a:lnTo>
                <a:lnTo>
                  <a:pt x="2297" y="607"/>
                </a:lnTo>
                <a:lnTo>
                  <a:pt x="2247" y="641"/>
                </a:lnTo>
                <a:lnTo>
                  <a:pt x="2198" y="679"/>
                </a:lnTo>
                <a:lnTo>
                  <a:pt x="2180" y="691"/>
                </a:lnTo>
                <a:lnTo>
                  <a:pt x="2160" y="699"/>
                </a:lnTo>
                <a:lnTo>
                  <a:pt x="2139" y="703"/>
                </a:lnTo>
                <a:lnTo>
                  <a:pt x="2118" y="702"/>
                </a:lnTo>
                <a:lnTo>
                  <a:pt x="2097" y="697"/>
                </a:lnTo>
                <a:lnTo>
                  <a:pt x="2078" y="686"/>
                </a:lnTo>
                <a:lnTo>
                  <a:pt x="2061" y="671"/>
                </a:lnTo>
                <a:lnTo>
                  <a:pt x="2048" y="654"/>
                </a:lnTo>
                <a:lnTo>
                  <a:pt x="1997" y="578"/>
                </a:lnTo>
                <a:lnTo>
                  <a:pt x="1945" y="506"/>
                </a:lnTo>
                <a:lnTo>
                  <a:pt x="1892" y="442"/>
                </a:lnTo>
                <a:lnTo>
                  <a:pt x="1878" y="423"/>
                </a:lnTo>
                <a:lnTo>
                  <a:pt x="1868" y="401"/>
                </a:lnTo>
                <a:lnTo>
                  <a:pt x="1863" y="377"/>
                </a:lnTo>
                <a:lnTo>
                  <a:pt x="1863" y="351"/>
                </a:lnTo>
                <a:lnTo>
                  <a:pt x="1867" y="327"/>
                </a:lnTo>
                <a:lnTo>
                  <a:pt x="1876" y="305"/>
                </a:lnTo>
                <a:lnTo>
                  <a:pt x="1890" y="285"/>
                </a:lnTo>
                <a:lnTo>
                  <a:pt x="1906" y="268"/>
                </a:lnTo>
                <a:lnTo>
                  <a:pt x="1977" y="214"/>
                </a:lnTo>
                <a:lnTo>
                  <a:pt x="2052" y="166"/>
                </a:lnTo>
                <a:lnTo>
                  <a:pt x="2128" y="123"/>
                </a:lnTo>
                <a:lnTo>
                  <a:pt x="2210" y="87"/>
                </a:lnTo>
                <a:lnTo>
                  <a:pt x="2294" y="56"/>
                </a:lnTo>
                <a:lnTo>
                  <a:pt x="2380" y="31"/>
                </a:lnTo>
                <a:lnTo>
                  <a:pt x="2470" y="14"/>
                </a:lnTo>
                <a:lnTo>
                  <a:pt x="2561" y="3"/>
                </a:lnTo>
                <a:lnTo>
                  <a:pt x="2654"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2000" dirty="0">
              <a:solidFill>
                <a:schemeClr val="tx1">
                  <a:lumMod val="40000"/>
                  <a:lumOff val="60000"/>
                </a:schemeClr>
              </a:solidFill>
              <a:latin typeface="Comic Sans MS" panose="030F0702030302020204" pitchFamily="66" charset="0"/>
            </a:endParaRPr>
          </a:p>
        </p:txBody>
      </p:sp>
      <p:sp>
        <p:nvSpPr>
          <p:cNvPr id="48" name="Rectangle 47"/>
          <p:cNvSpPr/>
          <p:nvPr/>
        </p:nvSpPr>
        <p:spPr>
          <a:xfrm>
            <a:off x="14492068" y="4502763"/>
            <a:ext cx="813043" cy="461665"/>
          </a:xfrm>
          <a:prstGeom prst="rect">
            <a:avLst/>
          </a:prstGeom>
        </p:spPr>
        <p:txBody>
          <a:bodyPr wrap="none">
            <a:spAutoFit/>
          </a:bodyPr>
          <a:lstStyle/>
          <a:p>
            <a:pPr algn="ctr"/>
            <a:r>
              <a:rPr lang="en-GB" sz="2400" dirty="0" smtClean="0">
                <a:solidFill>
                  <a:schemeClr val="tx1">
                    <a:lumMod val="40000"/>
                    <a:lumOff val="60000"/>
                  </a:schemeClr>
                </a:solidFill>
                <a:latin typeface="Comic Sans MS" panose="030F0702030302020204" pitchFamily="66" charset="0"/>
              </a:rPr>
              <a:t>26%</a:t>
            </a:r>
            <a:endParaRPr lang="en-GB" sz="2000" dirty="0">
              <a:solidFill>
                <a:schemeClr val="tx1">
                  <a:lumMod val="40000"/>
                  <a:lumOff val="60000"/>
                </a:schemeClr>
              </a:solidFill>
              <a:latin typeface="Comic Sans MS" panose="030F0702030302020204" pitchFamily="66" charset="0"/>
            </a:endParaRPr>
          </a:p>
        </p:txBody>
      </p:sp>
      <p:grpSp>
        <p:nvGrpSpPr>
          <p:cNvPr id="49" name="Group 48"/>
          <p:cNvGrpSpPr/>
          <p:nvPr/>
        </p:nvGrpSpPr>
        <p:grpSpPr>
          <a:xfrm>
            <a:off x="14651517" y="4144994"/>
            <a:ext cx="339256" cy="301878"/>
            <a:chOff x="446088" y="642938"/>
            <a:chExt cx="2074863" cy="1846262"/>
          </a:xfrm>
          <a:solidFill>
            <a:schemeClr val="accent6"/>
          </a:solidFill>
        </p:grpSpPr>
        <p:sp>
          <p:nvSpPr>
            <p:cNvPr id="50" name="Freeform 6"/>
            <p:cNvSpPr>
              <a:spLocks/>
            </p:cNvSpPr>
            <p:nvPr/>
          </p:nvSpPr>
          <p:spPr bwMode="auto">
            <a:xfrm>
              <a:off x="446088" y="763588"/>
              <a:ext cx="1035050" cy="1603375"/>
            </a:xfrm>
            <a:custGeom>
              <a:avLst/>
              <a:gdLst>
                <a:gd name="T0" fmla="*/ 1761 w 1955"/>
                <a:gd name="T1" fmla="*/ 0 h 3031"/>
                <a:gd name="T2" fmla="*/ 1795 w 1955"/>
                <a:gd name="T3" fmla="*/ 3 h 3031"/>
                <a:gd name="T4" fmla="*/ 1827 w 1955"/>
                <a:gd name="T5" fmla="*/ 14 h 3031"/>
                <a:gd name="T6" fmla="*/ 1857 w 1955"/>
                <a:gd name="T7" fmla="*/ 29 h 3031"/>
                <a:gd name="T8" fmla="*/ 1885 w 1955"/>
                <a:gd name="T9" fmla="*/ 48 h 3031"/>
                <a:gd name="T10" fmla="*/ 1909 w 1955"/>
                <a:gd name="T11" fmla="*/ 72 h 3031"/>
                <a:gd name="T12" fmla="*/ 1928 w 1955"/>
                <a:gd name="T13" fmla="*/ 100 h 3031"/>
                <a:gd name="T14" fmla="*/ 1943 w 1955"/>
                <a:gd name="T15" fmla="*/ 132 h 3031"/>
                <a:gd name="T16" fmla="*/ 1952 w 1955"/>
                <a:gd name="T17" fmla="*/ 166 h 3031"/>
                <a:gd name="T18" fmla="*/ 1955 w 1955"/>
                <a:gd name="T19" fmla="*/ 205 h 3031"/>
                <a:gd name="T20" fmla="*/ 1955 w 1955"/>
                <a:gd name="T21" fmla="*/ 2825 h 3031"/>
                <a:gd name="T22" fmla="*/ 1953 w 1955"/>
                <a:gd name="T23" fmla="*/ 2863 h 3031"/>
                <a:gd name="T24" fmla="*/ 1943 w 1955"/>
                <a:gd name="T25" fmla="*/ 2898 h 3031"/>
                <a:gd name="T26" fmla="*/ 1928 w 1955"/>
                <a:gd name="T27" fmla="*/ 2929 h 3031"/>
                <a:gd name="T28" fmla="*/ 1909 w 1955"/>
                <a:gd name="T29" fmla="*/ 2958 h 3031"/>
                <a:gd name="T30" fmla="*/ 1885 w 1955"/>
                <a:gd name="T31" fmla="*/ 2982 h 3031"/>
                <a:gd name="T32" fmla="*/ 1858 w 1955"/>
                <a:gd name="T33" fmla="*/ 3001 h 3031"/>
                <a:gd name="T34" fmla="*/ 1828 w 1955"/>
                <a:gd name="T35" fmla="*/ 3015 h 3031"/>
                <a:gd name="T36" fmla="*/ 1796 w 1955"/>
                <a:gd name="T37" fmla="*/ 3026 h 3031"/>
                <a:gd name="T38" fmla="*/ 1764 w 1955"/>
                <a:gd name="T39" fmla="*/ 3031 h 3031"/>
                <a:gd name="T40" fmla="*/ 1729 w 1955"/>
                <a:gd name="T41" fmla="*/ 3030 h 3031"/>
                <a:gd name="T42" fmla="*/ 1695 w 1955"/>
                <a:gd name="T43" fmla="*/ 3022 h 3031"/>
                <a:gd name="T44" fmla="*/ 1662 w 1955"/>
                <a:gd name="T45" fmla="*/ 3009 h 3031"/>
                <a:gd name="T46" fmla="*/ 1630 w 1955"/>
                <a:gd name="T47" fmla="*/ 2989 h 3031"/>
                <a:gd name="T48" fmla="*/ 884 w 1955"/>
                <a:gd name="T49" fmla="*/ 2430 h 3031"/>
                <a:gd name="T50" fmla="*/ 204 w 1955"/>
                <a:gd name="T51" fmla="*/ 2430 h 3031"/>
                <a:gd name="T52" fmla="*/ 168 w 1955"/>
                <a:gd name="T53" fmla="*/ 2427 h 3031"/>
                <a:gd name="T54" fmla="*/ 133 w 1955"/>
                <a:gd name="T55" fmla="*/ 2417 h 3031"/>
                <a:gd name="T56" fmla="*/ 102 w 1955"/>
                <a:gd name="T57" fmla="*/ 2403 h 3031"/>
                <a:gd name="T58" fmla="*/ 73 w 1955"/>
                <a:gd name="T59" fmla="*/ 2382 h 3031"/>
                <a:gd name="T60" fmla="*/ 48 w 1955"/>
                <a:gd name="T61" fmla="*/ 2357 h 3031"/>
                <a:gd name="T62" fmla="*/ 28 w 1955"/>
                <a:gd name="T63" fmla="*/ 2329 h 3031"/>
                <a:gd name="T64" fmla="*/ 13 w 1955"/>
                <a:gd name="T65" fmla="*/ 2297 h 3031"/>
                <a:gd name="T66" fmla="*/ 4 w 1955"/>
                <a:gd name="T67" fmla="*/ 2262 h 3031"/>
                <a:gd name="T68" fmla="*/ 0 w 1955"/>
                <a:gd name="T69" fmla="*/ 2226 h 3031"/>
                <a:gd name="T70" fmla="*/ 0 w 1955"/>
                <a:gd name="T71" fmla="*/ 803 h 3031"/>
                <a:gd name="T72" fmla="*/ 4 w 1955"/>
                <a:gd name="T73" fmla="*/ 767 h 3031"/>
                <a:gd name="T74" fmla="*/ 13 w 1955"/>
                <a:gd name="T75" fmla="*/ 732 h 3031"/>
                <a:gd name="T76" fmla="*/ 28 w 1955"/>
                <a:gd name="T77" fmla="*/ 700 h 3031"/>
                <a:gd name="T78" fmla="*/ 48 w 1955"/>
                <a:gd name="T79" fmla="*/ 672 h 3031"/>
                <a:gd name="T80" fmla="*/ 73 w 1955"/>
                <a:gd name="T81" fmla="*/ 647 h 3031"/>
                <a:gd name="T82" fmla="*/ 102 w 1955"/>
                <a:gd name="T83" fmla="*/ 627 h 3031"/>
                <a:gd name="T84" fmla="*/ 133 w 1955"/>
                <a:gd name="T85" fmla="*/ 612 h 3031"/>
                <a:gd name="T86" fmla="*/ 168 w 1955"/>
                <a:gd name="T87" fmla="*/ 603 h 3031"/>
                <a:gd name="T88" fmla="*/ 204 w 1955"/>
                <a:gd name="T89" fmla="*/ 599 h 3031"/>
                <a:gd name="T90" fmla="*/ 884 w 1955"/>
                <a:gd name="T91" fmla="*/ 599 h 3031"/>
                <a:gd name="T92" fmla="*/ 1630 w 1955"/>
                <a:gd name="T93" fmla="*/ 41 h 3031"/>
                <a:gd name="T94" fmla="*/ 1661 w 1955"/>
                <a:gd name="T95" fmla="*/ 21 h 3031"/>
                <a:gd name="T96" fmla="*/ 1694 w 1955"/>
                <a:gd name="T97" fmla="*/ 7 h 3031"/>
                <a:gd name="T98" fmla="*/ 1728 w 1955"/>
                <a:gd name="T99" fmla="*/ 1 h 3031"/>
                <a:gd name="T100" fmla="*/ 1761 w 1955"/>
                <a:gd name="T101" fmla="*/ 0 h 3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55" h="3031">
                  <a:moveTo>
                    <a:pt x="1761" y="0"/>
                  </a:moveTo>
                  <a:lnTo>
                    <a:pt x="1795" y="3"/>
                  </a:lnTo>
                  <a:lnTo>
                    <a:pt x="1827" y="14"/>
                  </a:lnTo>
                  <a:lnTo>
                    <a:pt x="1857" y="29"/>
                  </a:lnTo>
                  <a:lnTo>
                    <a:pt x="1885" y="48"/>
                  </a:lnTo>
                  <a:lnTo>
                    <a:pt x="1909" y="72"/>
                  </a:lnTo>
                  <a:lnTo>
                    <a:pt x="1928" y="100"/>
                  </a:lnTo>
                  <a:lnTo>
                    <a:pt x="1943" y="132"/>
                  </a:lnTo>
                  <a:lnTo>
                    <a:pt x="1952" y="166"/>
                  </a:lnTo>
                  <a:lnTo>
                    <a:pt x="1955" y="205"/>
                  </a:lnTo>
                  <a:lnTo>
                    <a:pt x="1955" y="2825"/>
                  </a:lnTo>
                  <a:lnTo>
                    <a:pt x="1953" y="2863"/>
                  </a:lnTo>
                  <a:lnTo>
                    <a:pt x="1943" y="2898"/>
                  </a:lnTo>
                  <a:lnTo>
                    <a:pt x="1928" y="2929"/>
                  </a:lnTo>
                  <a:lnTo>
                    <a:pt x="1909" y="2958"/>
                  </a:lnTo>
                  <a:lnTo>
                    <a:pt x="1885" y="2982"/>
                  </a:lnTo>
                  <a:lnTo>
                    <a:pt x="1858" y="3001"/>
                  </a:lnTo>
                  <a:lnTo>
                    <a:pt x="1828" y="3015"/>
                  </a:lnTo>
                  <a:lnTo>
                    <a:pt x="1796" y="3026"/>
                  </a:lnTo>
                  <a:lnTo>
                    <a:pt x="1764" y="3031"/>
                  </a:lnTo>
                  <a:lnTo>
                    <a:pt x="1729" y="3030"/>
                  </a:lnTo>
                  <a:lnTo>
                    <a:pt x="1695" y="3022"/>
                  </a:lnTo>
                  <a:lnTo>
                    <a:pt x="1662" y="3009"/>
                  </a:lnTo>
                  <a:lnTo>
                    <a:pt x="1630" y="2989"/>
                  </a:lnTo>
                  <a:lnTo>
                    <a:pt x="884" y="2430"/>
                  </a:lnTo>
                  <a:lnTo>
                    <a:pt x="204" y="2430"/>
                  </a:lnTo>
                  <a:lnTo>
                    <a:pt x="168" y="2427"/>
                  </a:lnTo>
                  <a:lnTo>
                    <a:pt x="133" y="2417"/>
                  </a:lnTo>
                  <a:lnTo>
                    <a:pt x="102" y="2403"/>
                  </a:lnTo>
                  <a:lnTo>
                    <a:pt x="73" y="2382"/>
                  </a:lnTo>
                  <a:lnTo>
                    <a:pt x="48" y="2357"/>
                  </a:lnTo>
                  <a:lnTo>
                    <a:pt x="28" y="2329"/>
                  </a:lnTo>
                  <a:lnTo>
                    <a:pt x="13" y="2297"/>
                  </a:lnTo>
                  <a:lnTo>
                    <a:pt x="4" y="2262"/>
                  </a:lnTo>
                  <a:lnTo>
                    <a:pt x="0" y="2226"/>
                  </a:lnTo>
                  <a:lnTo>
                    <a:pt x="0" y="803"/>
                  </a:lnTo>
                  <a:lnTo>
                    <a:pt x="4" y="767"/>
                  </a:lnTo>
                  <a:lnTo>
                    <a:pt x="13" y="732"/>
                  </a:lnTo>
                  <a:lnTo>
                    <a:pt x="28" y="700"/>
                  </a:lnTo>
                  <a:lnTo>
                    <a:pt x="48" y="672"/>
                  </a:lnTo>
                  <a:lnTo>
                    <a:pt x="73" y="647"/>
                  </a:lnTo>
                  <a:lnTo>
                    <a:pt x="102" y="627"/>
                  </a:lnTo>
                  <a:lnTo>
                    <a:pt x="133" y="612"/>
                  </a:lnTo>
                  <a:lnTo>
                    <a:pt x="168" y="603"/>
                  </a:lnTo>
                  <a:lnTo>
                    <a:pt x="204" y="599"/>
                  </a:lnTo>
                  <a:lnTo>
                    <a:pt x="884" y="599"/>
                  </a:lnTo>
                  <a:lnTo>
                    <a:pt x="1630" y="41"/>
                  </a:lnTo>
                  <a:lnTo>
                    <a:pt x="1661" y="21"/>
                  </a:lnTo>
                  <a:lnTo>
                    <a:pt x="1694" y="7"/>
                  </a:lnTo>
                  <a:lnTo>
                    <a:pt x="1728" y="1"/>
                  </a:lnTo>
                  <a:lnTo>
                    <a:pt x="17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2000" dirty="0">
                <a:solidFill>
                  <a:schemeClr val="tx1">
                    <a:lumMod val="40000"/>
                    <a:lumOff val="60000"/>
                  </a:schemeClr>
                </a:solidFill>
                <a:latin typeface="Comic Sans MS" panose="030F0702030302020204" pitchFamily="66" charset="0"/>
              </a:endParaRPr>
            </a:p>
          </p:txBody>
        </p:sp>
        <p:sp>
          <p:nvSpPr>
            <p:cNvPr id="52" name="Freeform 7"/>
            <p:cNvSpPr>
              <a:spLocks/>
            </p:cNvSpPr>
            <p:nvPr/>
          </p:nvSpPr>
          <p:spPr bwMode="auto">
            <a:xfrm>
              <a:off x="1622426" y="925513"/>
              <a:ext cx="465138" cy="1276350"/>
            </a:xfrm>
            <a:custGeom>
              <a:avLst/>
              <a:gdLst>
                <a:gd name="T0" fmla="*/ 273 w 877"/>
                <a:gd name="T1" fmla="*/ 2 h 2413"/>
                <a:gd name="T2" fmla="*/ 344 w 877"/>
                <a:gd name="T3" fmla="*/ 25 h 2413"/>
                <a:gd name="T4" fmla="*/ 405 w 877"/>
                <a:gd name="T5" fmla="*/ 69 h 2413"/>
                <a:gd name="T6" fmla="*/ 539 w 877"/>
                <a:gd name="T7" fmla="*/ 220 h 2413"/>
                <a:gd name="T8" fmla="*/ 650 w 877"/>
                <a:gd name="T9" fmla="*/ 384 h 2413"/>
                <a:gd name="T10" fmla="*/ 740 w 877"/>
                <a:gd name="T11" fmla="*/ 557 h 2413"/>
                <a:gd name="T12" fmla="*/ 807 w 877"/>
                <a:gd name="T13" fmla="*/ 738 h 2413"/>
                <a:gd name="T14" fmla="*/ 852 w 877"/>
                <a:gd name="T15" fmla="*/ 924 h 2413"/>
                <a:gd name="T16" fmla="*/ 874 w 877"/>
                <a:gd name="T17" fmla="*/ 1113 h 2413"/>
                <a:gd name="T18" fmla="*/ 873 w 877"/>
                <a:gd name="T19" fmla="*/ 1303 h 2413"/>
                <a:gd name="T20" fmla="*/ 852 w 877"/>
                <a:gd name="T21" fmla="*/ 1492 h 2413"/>
                <a:gd name="T22" fmla="*/ 806 w 877"/>
                <a:gd name="T23" fmla="*/ 1677 h 2413"/>
                <a:gd name="T24" fmla="*/ 739 w 877"/>
                <a:gd name="T25" fmla="*/ 1857 h 2413"/>
                <a:gd name="T26" fmla="*/ 649 w 877"/>
                <a:gd name="T27" fmla="*/ 2029 h 2413"/>
                <a:gd name="T28" fmla="*/ 537 w 877"/>
                <a:gd name="T29" fmla="*/ 2191 h 2413"/>
                <a:gd name="T30" fmla="*/ 402 w 877"/>
                <a:gd name="T31" fmla="*/ 2342 h 2413"/>
                <a:gd name="T32" fmla="*/ 352 w 877"/>
                <a:gd name="T33" fmla="*/ 2382 h 2413"/>
                <a:gd name="T34" fmla="*/ 295 w 877"/>
                <a:gd name="T35" fmla="*/ 2406 h 2413"/>
                <a:gd name="T36" fmla="*/ 235 w 877"/>
                <a:gd name="T37" fmla="*/ 2413 h 2413"/>
                <a:gd name="T38" fmla="*/ 177 w 877"/>
                <a:gd name="T39" fmla="*/ 2407 h 2413"/>
                <a:gd name="T40" fmla="*/ 120 w 877"/>
                <a:gd name="T41" fmla="*/ 2384 h 2413"/>
                <a:gd name="T42" fmla="*/ 68 w 877"/>
                <a:gd name="T43" fmla="*/ 2346 h 2413"/>
                <a:gd name="T44" fmla="*/ 25 w 877"/>
                <a:gd name="T45" fmla="*/ 2284 h 2413"/>
                <a:gd name="T46" fmla="*/ 2 w 877"/>
                <a:gd name="T47" fmla="*/ 2214 h 2413"/>
                <a:gd name="T48" fmla="*/ 2 w 877"/>
                <a:gd name="T49" fmla="*/ 2141 h 2413"/>
                <a:gd name="T50" fmla="*/ 25 w 877"/>
                <a:gd name="T51" fmla="*/ 2070 h 2413"/>
                <a:gd name="T52" fmla="*/ 68 w 877"/>
                <a:gd name="T53" fmla="*/ 2009 h 2413"/>
                <a:gd name="T54" fmla="*/ 178 w 877"/>
                <a:gd name="T55" fmla="*/ 1882 h 2413"/>
                <a:gd name="T56" fmla="*/ 266 w 877"/>
                <a:gd name="T57" fmla="*/ 1743 h 2413"/>
                <a:gd name="T58" fmla="*/ 332 w 877"/>
                <a:gd name="T59" fmla="*/ 1597 h 2413"/>
                <a:gd name="T60" fmla="*/ 375 w 877"/>
                <a:gd name="T61" fmla="*/ 1443 h 2413"/>
                <a:gd name="T62" fmla="*/ 398 w 877"/>
                <a:gd name="T63" fmla="*/ 1286 h 2413"/>
                <a:gd name="T64" fmla="*/ 398 w 877"/>
                <a:gd name="T65" fmla="*/ 1128 h 2413"/>
                <a:gd name="T66" fmla="*/ 375 w 877"/>
                <a:gd name="T67" fmla="*/ 971 h 2413"/>
                <a:gd name="T68" fmla="*/ 332 w 877"/>
                <a:gd name="T69" fmla="*/ 818 h 2413"/>
                <a:gd name="T70" fmla="*/ 266 w 877"/>
                <a:gd name="T71" fmla="*/ 671 h 2413"/>
                <a:gd name="T72" fmla="*/ 178 w 877"/>
                <a:gd name="T73" fmla="*/ 533 h 2413"/>
                <a:gd name="T74" fmla="*/ 68 w 877"/>
                <a:gd name="T75" fmla="*/ 406 h 2413"/>
                <a:gd name="T76" fmla="*/ 25 w 877"/>
                <a:gd name="T77" fmla="*/ 344 h 2413"/>
                <a:gd name="T78" fmla="*/ 2 w 877"/>
                <a:gd name="T79" fmla="*/ 274 h 2413"/>
                <a:gd name="T80" fmla="*/ 2 w 877"/>
                <a:gd name="T81" fmla="*/ 201 h 2413"/>
                <a:gd name="T82" fmla="*/ 25 w 877"/>
                <a:gd name="T83" fmla="*/ 130 h 2413"/>
                <a:gd name="T84" fmla="*/ 68 w 877"/>
                <a:gd name="T85" fmla="*/ 69 h 2413"/>
                <a:gd name="T86" fmla="*/ 130 w 877"/>
                <a:gd name="T87" fmla="*/ 25 h 2413"/>
                <a:gd name="T88" fmla="*/ 200 w 877"/>
                <a:gd name="T89" fmla="*/ 2 h 2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7" h="2413">
                  <a:moveTo>
                    <a:pt x="237" y="0"/>
                  </a:moveTo>
                  <a:lnTo>
                    <a:pt x="273" y="2"/>
                  </a:lnTo>
                  <a:lnTo>
                    <a:pt x="309" y="10"/>
                  </a:lnTo>
                  <a:lnTo>
                    <a:pt x="344" y="25"/>
                  </a:lnTo>
                  <a:lnTo>
                    <a:pt x="376" y="44"/>
                  </a:lnTo>
                  <a:lnTo>
                    <a:pt x="405" y="69"/>
                  </a:lnTo>
                  <a:lnTo>
                    <a:pt x="476" y="143"/>
                  </a:lnTo>
                  <a:lnTo>
                    <a:pt x="539" y="220"/>
                  </a:lnTo>
                  <a:lnTo>
                    <a:pt x="598" y="300"/>
                  </a:lnTo>
                  <a:lnTo>
                    <a:pt x="650" y="384"/>
                  </a:lnTo>
                  <a:lnTo>
                    <a:pt x="698" y="470"/>
                  </a:lnTo>
                  <a:lnTo>
                    <a:pt x="740" y="557"/>
                  </a:lnTo>
                  <a:lnTo>
                    <a:pt x="776" y="647"/>
                  </a:lnTo>
                  <a:lnTo>
                    <a:pt x="807" y="738"/>
                  </a:lnTo>
                  <a:lnTo>
                    <a:pt x="833" y="830"/>
                  </a:lnTo>
                  <a:lnTo>
                    <a:pt x="852" y="924"/>
                  </a:lnTo>
                  <a:lnTo>
                    <a:pt x="866" y="1019"/>
                  </a:lnTo>
                  <a:lnTo>
                    <a:pt x="874" y="1113"/>
                  </a:lnTo>
                  <a:lnTo>
                    <a:pt x="877" y="1208"/>
                  </a:lnTo>
                  <a:lnTo>
                    <a:pt x="873" y="1303"/>
                  </a:lnTo>
                  <a:lnTo>
                    <a:pt x="865" y="1398"/>
                  </a:lnTo>
                  <a:lnTo>
                    <a:pt x="852" y="1492"/>
                  </a:lnTo>
                  <a:lnTo>
                    <a:pt x="831" y="1585"/>
                  </a:lnTo>
                  <a:lnTo>
                    <a:pt x="806" y="1677"/>
                  </a:lnTo>
                  <a:lnTo>
                    <a:pt x="775" y="1768"/>
                  </a:lnTo>
                  <a:lnTo>
                    <a:pt x="739" y="1857"/>
                  </a:lnTo>
                  <a:lnTo>
                    <a:pt x="697" y="1944"/>
                  </a:lnTo>
                  <a:lnTo>
                    <a:pt x="649" y="2029"/>
                  </a:lnTo>
                  <a:lnTo>
                    <a:pt x="595" y="2112"/>
                  </a:lnTo>
                  <a:lnTo>
                    <a:pt x="537" y="2191"/>
                  </a:lnTo>
                  <a:lnTo>
                    <a:pt x="472" y="2268"/>
                  </a:lnTo>
                  <a:lnTo>
                    <a:pt x="402" y="2342"/>
                  </a:lnTo>
                  <a:lnTo>
                    <a:pt x="378" y="2364"/>
                  </a:lnTo>
                  <a:lnTo>
                    <a:pt x="352" y="2382"/>
                  </a:lnTo>
                  <a:lnTo>
                    <a:pt x="323" y="2396"/>
                  </a:lnTo>
                  <a:lnTo>
                    <a:pt x="295" y="2406"/>
                  </a:lnTo>
                  <a:lnTo>
                    <a:pt x="265" y="2412"/>
                  </a:lnTo>
                  <a:lnTo>
                    <a:pt x="235" y="2413"/>
                  </a:lnTo>
                  <a:lnTo>
                    <a:pt x="206" y="2412"/>
                  </a:lnTo>
                  <a:lnTo>
                    <a:pt x="177" y="2407"/>
                  </a:lnTo>
                  <a:lnTo>
                    <a:pt x="148" y="2398"/>
                  </a:lnTo>
                  <a:lnTo>
                    <a:pt x="120" y="2384"/>
                  </a:lnTo>
                  <a:lnTo>
                    <a:pt x="93" y="2368"/>
                  </a:lnTo>
                  <a:lnTo>
                    <a:pt x="68" y="2346"/>
                  </a:lnTo>
                  <a:lnTo>
                    <a:pt x="44" y="2316"/>
                  </a:lnTo>
                  <a:lnTo>
                    <a:pt x="25" y="2284"/>
                  </a:lnTo>
                  <a:lnTo>
                    <a:pt x="11" y="2250"/>
                  </a:lnTo>
                  <a:lnTo>
                    <a:pt x="2" y="2214"/>
                  </a:lnTo>
                  <a:lnTo>
                    <a:pt x="0" y="2177"/>
                  </a:lnTo>
                  <a:lnTo>
                    <a:pt x="2" y="2141"/>
                  </a:lnTo>
                  <a:lnTo>
                    <a:pt x="11" y="2105"/>
                  </a:lnTo>
                  <a:lnTo>
                    <a:pt x="25" y="2070"/>
                  </a:lnTo>
                  <a:lnTo>
                    <a:pt x="44" y="2038"/>
                  </a:lnTo>
                  <a:lnTo>
                    <a:pt x="68" y="2009"/>
                  </a:lnTo>
                  <a:lnTo>
                    <a:pt x="126" y="1947"/>
                  </a:lnTo>
                  <a:lnTo>
                    <a:pt x="178" y="1882"/>
                  </a:lnTo>
                  <a:lnTo>
                    <a:pt x="225" y="1814"/>
                  </a:lnTo>
                  <a:lnTo>
                    <a:pt x="266" y="1743"/>
                  </a:lnTo>
                  <a:lnTo>
                    <a:pt x="302" y="1671"/>
                  </a:lnTo>
                  <a:lnTo>
                    <a:pt x="332" y="1597"/>
                  </a:lnTo>
                  <a:lnTo>
                    <a:pt x="356" y="1520"/>
                  </a:lnTo>
                  <a:lnTo>
                    <a:pt x="375" y="1443"/>
                  </a:lnTo>
                  <a:lnTo>
                    <a:pt x="389" y="1365"/>
                  </a:lnTo>
                  <a:lnTo>
                    <a:pt x="398" y="1286"/>
                  </a:lnTo>
                  <a:lnTo>
                    <a:pt x="400" y="1207"/>
                  </a:lnTo>
                  <a:lnTo>
                    <a:pt x="398" y="1128"/>
                  </a:lnTo>
                  <a:lnTo>
                    <a:pt x="389" y="1049"/>
                  </a:lnTo>
                  <a:lnTo>
                    <a:pt x="375" y="971"/>
                  </a:lnTo>
                  <a:lnTo>
                    <a:pt x="356" y="894"/>
                  </a:lnTo>
                  <a:lnTo>
                    <a:pt x="332" y="818"/>
                  </a:lnTo>
                  <a:lnTo>
                    <a:pt x="302" y="743"/>
                  </a:lnTo>
                  <a:lnTo>
                    <a:pt x="266" y="671"/>
                  </a:lnTo>
                  <a:lnTo>
                    <a:pt x="225" y="600"/>
                  </a:lnTo>
                  <a:lnTo>
                    <a:pt x="178" y="533"/>
                  </a:lnTo>
                  <a:lnTo>
                    <a:pt x="126" y="467"/>
                  </a:lnTo>
                  <a:lnTo>
                    <a:pt x="68" y="406"/>
                  </a:lnTo>
                  <a:lnTo>
                    <a:pt x="44" y="376"/>
                  </a:lnTo>
                  <a:lnTo>
                    <a:pt x="25" y="344"/>
                  </a:lnTo>
                  <a:lnTo>
                    <a:pt x="11" y="310"/>
                  </a:lnTo>
                  <a:lnTo>
                    <a:pt x="2" y="274"/>
                  </a:lnTo>
                  <a:lnTo>
                    <a:pt x="0" y="237"/>
                  </a:lnTo>
                  <a:lnTo>
                    <a:pt x="2" y="201"/>
                  </a:lnTo>
                  <a:lnTo>
                    <a:pt x="11" y="165"/>
                  </a:lnTo>
                  <a:lnTo>
                    <a:pt x="25" y="130"/>
                  </a:lnTo>
                  <a:lnTo>
                    <a:pt x="44" y="98"/>
                  </a:lnTo>
                  <a:lnTo>
                    <a:pt x="68" y="69"/>
                  </a:lnTo>
                  <a:lnTo>
                    <a:pt x="98" y="44"/>
                  </a:lnTo>
                  <a:lnTo>
                    <a:pt x="130" y="25"/>
                  </a:lnTo>
                  <a:lnTo>
                    <a:pt x="164" y="10"/>
                  </a:lnTo>
                  <a:lnTo>
                    <a:pt x="200" y="2"/>
                  </a:lnTo>
                  <a:lnTo>
                    <a:pt x="2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2000" dirty="0">
                <a:solidFill>
                  <a:schemeClr val="tx1">
                    <a:lumMod val="40000"/>
                    <a:lumOff val="60000"/>
                  </a:schemeClr>
                </a:solidFill>
                <a:latin typeface="Comic Sans MS" panose="030F0702030302020204" pitchFamily="66" charset="0"/>
              </a:endParaRPr>
            </a:p>
          </p:txBody>
        </p:sp>
        <p:sp>
          <p:nvSpPr>
            <p:cNvPr id="53" name="Freeform 8"/>
            <p:cNvSpPr>
              <a:spLocks/>
            </p:cNvSpPr>
            <p:nvPr/>
          </p:nvSpPr>
          <p:spPr bwMode="auto">
            <a:xfrm>
              <a:off x="1941513" y="642938"/>
              <a:ext cx="579438" cy="1846262"/>
            </a:xfrm>
            <a:custGeom>
              <a:avLst/>
              <a:gdLst>
                <a:gd name="T0" fmla="*/ 275 w 1097"/>
                <a:gd name="T1" fmla="*/ 2 h 3489"/>
                <a:gd name="T2" fmla="*/ 343 w 1097"/>
                <a:gd name="T3" fmla="*/ 26 h 3489"/>
                <a:gd name="T4" fmla="*/ 403 w 1097"/>
                <a:gd name="T5" fmla="*/ 72 h 3489"/>
                <a:gd name="T6" fmla="*/ 572 w 1097"/>
                <a:gd name="T7" fmla="*/ 259 h 3489"/>
                <a:gd name="T8" fmla="*/ 718 w 1097"/>
                <a:gd name="T9" fmla="*/ 459 h 3489"/>
                <a:gd name="T10" fmla="*/ 841 w 1097"/>
                <a:gd name="T11" fmla="*/ 673 h 3489"/>
                <a:gd name="T12" fmla="*/ 941 w 1097"/>
                <a:gd name="T13" fmla="*/ 897 h 3489"/>
                <a:gd name="T14" fmla="*/ 1016 w 1097"/>
                <a:gd name="T15" fmla="*/ 1131 h 3489"/>
                <a:gd name="T16" fmla="*/ 1068 w 1097"/>
                <a:gd name="T17" fmla="*/ 1372 h 3489"/>
                <a:gd name="T18" fmla="*/ 1093 w 1097"/>
                <a:gd name="T19" fmla="*/ 1620 h 3489"/>
                <a:gd name="T20" fmla="*/ 1093 w 1097"/>
                <a:gd name="T21" fmla="*/ 1873 h 3489"/>
                <a:gd name="T22" fmla="*/ 1067 w 1097"/>
                <a:gd name="T23" fmla="*/ 2121 h 3489"/>
                <a:gd name="T24" fmla="*/ 1015 w 1097"/>
                <a:gd name="T25" fmla="*/ 2363 h 3489"/>
                <a:gd name="T26" fmla="*/ 940 w 1097"/>
                <a:gd name="T27" fmla="*/ 2597 h 3489"/>
                <a:gd name="T28" fmla="*/ 839 w 1097"/>
                <a:gd name="T29" fmla="*/ 2821 h 3489"/>
                <a:gd name="T30" fmla="*/ 716 w 1097"/>
                <a:gd name="T31" fmla="*/ 3035 h 3489"/>
                <a:gd name="T32" fmla="*/ 571 w 1097"/>
                <a:gd name="T33" fmla="*/ 3235 h 3489"/>
                <a:gd name="T34" fmla="*/ 403 w 1097"/>
                <a:gd name="T35" fmla="*/ 3421 h 3489"/>
                <a:gd name="T36" fmla="*/ 343 w 1097"/>
                <a:gd name="T37" fmla="*/ 3464 h 3489"/>
                <a:gd name="T38" fmla="*/ 272 w 1097"/>
                <a:gd name="T39" fmla="*/ 3487 h 3489"/>
                <a:gd name="T40" fmla="*/ 202 w 1097"/>
                <a:gd name="T41" fmla="*/ 3487 h 3489"/>
                <a:gd name="T42" fmla="*/ 132 w 1097"/>
                <a:gd name="T43" fmla="*/ 3463 h 3489"/>
                <a:gd name="T44" fmla="*/ 70 w 1097"/>
                <a:gd name="T45" fmla="*/ 3417 h 3489"/>
                <a:gd name="T46" fmla="*/ 25 w 1097"/>
                <a:gd name="T47" fmla="*/ 3356 h 3489"/>
                <a:gd name="T48" fmla="*/ 4 w 1097"/>
                <a:gd name="T49" fmla="*/ 3285 h 3489"/>
                <a:gd name="T50" fmla="*/ 4 w 1097"/>
                <a:gd name="T51" fmla="*/ 3212 h 3489"/>
                <a:gd name="T52" fmla="*/ 25 w 1097"/>
                <a:gd name="T53" fmla="*/ 3143 h 3489"/>
                <a:gd name="T54" fmla="*/ 70 w 1097"/>
                <a:gd name="T55" fmla="*/ 3080 h 3489"/>
                <a:gd name="T56" fmla="*/ 212 w 1097"/>
                <a:gd name="T57" fmla="*/ 2921 h 3489"/>
                <a:gd name="T58" fmla="*/ 336 w 1097"/>
                <a:gd name="T59" fmla="*/ 2748 h 3489"/>
                <a:gd name="T60" fmla="*/ 438 w 1097"/>
                <a:gd name="T61" fmla="*/ 2563 h 3489"/>
                <a:gd name="T62" fmla="*/ 518 w 1097"/>
                <a:gd name="T63" fmla="*/ 2369 h 3489"/>
                <a:gd name="T64" fmla="*/ 577 w 1097"/>
                <a:gd name="T65" fmla="*/ 2168 h 3489"/>
                <a:gd name="T66" fmla="*/ 611 w 1097"/>
                <a:gd name="T67" fmla="*/ 1958 h 3489"/>
                <a:gd name="T68" fmla="*/ 623 w 1097"/>
                <a:gd name="T69" fmla="*/ 1743 h 3489"/>
                <a:gd name="T70" fmla="*/ 611 w 1097"/>
                <a:gd name="T71" fmla="*/ 1527 h 3489"/>
                <a:gd name="T72" fmla="*/ 577 w 1097"/>
                <a:gd name="T73" fmla="*/ 1319 h 3489"/>
                <a:gd name="T74" fmla="*/ 518 w 1097"/>
                <a:gd name="T75" fmla="*/ 1116 h 3489"/>
                <a:gd name="T76" fmla="*/ 438 w 1097"/>
                <a:gd name="T77" fmla="*/ 922 h 3489"/>
                <a:gd name="T78" fmla="*/ 336 w 1097"/>
                <a:gd name="T79" fmla="*/ 739 h 3489"/>
                <a:gd name="T80" fmla="*/ 212 w 1097"/>
                <a:gd name="T81" fmla="*/ 565 h 3489"/>
                <a:gd name="T82" fmla="*/ 70 w 1097"/>
                <a:gd name="T83" fmla="*/ 405 h 3489"/>
                <a:gd name="T84" fmla="*/ 25 w 1097"/>
                <a:gd name="T85" fmla="*/ 344 h 3489"/>
                <a:gd name="T86" fmla="*/ 4 w 1097"/>
                <a:gd name="T87" fmla="*/ 273 h 3489"/>
                <a:gd name="T88" fmla="*/ 4 w 1097"/>
                <a:gd name="T89" fmla="*/ 200 h 3489"/>
                <a:gd name="T90" fmla="*/ 25 w 1097"/>
                <a:gd name="T91" fmla="*/ 129 h 3489"/>
                <a:gd name="T92" fmla="*/ 70 w 1097"/>
                <a:gd name="T93" fmla="*/ 68 h 3489"/>
                <a:gd name="T94" fmla="*/ 132 w 1097"/>
                <a:gd name="T95" fmla="*/ 24 h 3489"/>
                <a:gd name="T96" fmla="*/ 203 w 1097"/>
                <a:gd name="T97" fmla="*/ 2 h 3489"/>
                <a:gd name="T98" fmla="*/ 239 w 1097"/>
                <a:gd name="T99" fmla="*/ 0 h 3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7" h="3489">
                  <a:moveTo>
                    <a:pt x="239" y="0"/>
                  </a:moveTo>
                  <a:lnTo>
                    <a:pt x="275" y="2"/>
                  </a:lnTo>
                  <a:lnTo>
                    <a:pt x="309" y="12"/>
                  </a:lnTo>
                  <a:lnTo>
                    <a:pt x="343" y="26"/>
                  </a:lnTo>
                  <a:lnTo>
                    <a:pt x="374" y="46"/>
                  </a:lnTo>
                  <a:lnTo>
                    <a:pt x="403" y="72"/>
                  </a:lnTo>
                  <a:lnTo>
                    <a:pt x="490" y="163"/>
                  </a:lnTo>
                  <a:lnTo>
                    <a:pt x="572" y="259"/>
                  </a:lnTo>
                  <a:lnTo>
                    <a:pt x="647" y="357"/>
                  </a:lnTo>
                  <a:lnTo>
                    <a:pt x="718" y="459"/>
                  </a:lnTo>
                  <a:lnTo>
                    <a:pt x="783" y="565"/>
                  </a:lnTo>
                  <a:lnTo>
                    <a:pt x="841" y="673"/>
                  </a:lnTo>
                  <a:lnTo>
                    <a:pt x="894" y="784"/>
                  </a:lnTo>
                  <a:lnTo>
                    <a:pt x="941" y="897"/>
                  </a:lnTo>
                  <a:lnTo>
                    <a:pt x="982" y="1013"/>
                  </a:lnTo>
                  <a:lnTo>
                    <a:pt x="1016" y="1131"/>
                  </a:lnTo>
                  <a:lnTo>
                    <a:pt x="1045" y="1251"/>
                  </a:lnTo>
                  <a:lnTo>
                    <a:pt x="1068" y="1372"/>
                  </a:lnTo>
                  <a:lnTo>
                    <a:pt x="1083" y="1495"/>
                  </a:lnTo>
                  <a:lnTo>
                    <a:pt x="1093" y="1620"/>
                  </a:lnTo>
                  <a:lnTo>
                    <a:pt x="1097" y="1746"/>
                  </a:lnTo>
                  <a:lnTo>
                    <a:pt x="1093" y="1873"/>
                  </a:lnTo>
                  <a:lnTo>
                    <a:pt x="1083" y="1997"/>
                  </a:lnTo>
                  <a:lnTo>
                    <a:pt x="1067" y="2121"/>
                  </a:lnTo>
                  <a:lnTo>
                    <a:pt x="1045" y="2242"/>
                  </a:lnTo>
                  <a:lnTo>
                    <a:pt x="1015" y="2363"/>
                  </a:lnTo>
                  <a:lnTo>
                    <a:pt x="980" y="2481"/>
                  </a:lnTo>
                  <a:lnTo>
                    <a:pt x="940" y="2597"/>
                  </a:lnTo>
                  <a:lnTo>
                    <a:pt x="893" y="2710"/>
                  </a:lnTo>
                  <a:lnTo>
                    <a:pt x="839" y="2821"/>
                  </a:lnTo>
                  <a:lnTo>
                    <a:pt x="780" y="2929"/>
                  </a:lnTo>
                  <a:lnTo>
                    <a:pt x="716" y="3035"/>
                  </a:lnTo>
                  <a:lnTo>
                    <a:pt x="646" y="3137"/>
                  </a:lnTo>
                  <a:lnTo>
                    <a:pt x="571" y="3235"/>
                  </a:lnTo>
                  <a:lnTo>
                    <a:pt x="489" y="3330"/>
                  </a:lnTo>
                  <a:lnTo>
                    <a:pt x="403" y="3421"/>
                  </a:lnTo>
                  <a:lnTo>
                    <a:pt x="374" y="3445"/>
                  </a:lnTo>
                  <a:lnTo>
                    <a:pt x="343" y="3464"/>
                  </a:lnTo>
                  <a:lnTo>
                    <a:pt x="308" y="3478"/>
                  </a:lnTo>
                  <a:lnTo>
                    <a:pt x="272" y="3487"/>
                  </a:lnTo>
                  <a:lnTo>
                    <a:pt x="236" y="3489"/>
                  </a:lnTo>
                  <a:lnTo>
                    <a:pt x="202" y="3487"/>
                  </a:lnTo>
                  <a:lnTo>
                    <a:pt x="166" y="3477"/>
                  </a:lnTo>
                  <a:lnTo>
                    <a:pt x="132" y="3463"/>
                  </a:lnTo>
                  <a:lnTo>
                    <a:pt x="100" y="3443"/>
                  </a:lnTo>
                  <a:lnTo>
                    <a:pt x="70" y="3417"/>
                  </a:lnTo>
                  <a:lnTo>
                    <a:pt x="45" y="3388"/>
                  </a:lnTo>
                  <a:lnTo>
                    <a:pt x="25" y="3356"/>
                  </a:lnTo>
                  <a:lnTo>
                    <a:pt x="11" y="3321"/>
                  </a:lnTo>
                  <a:lnTo>
                    <a:pt x="4" y="3285"/>
                  </a:lnTo>
                  <a:lnTo>
                    <a:pt x="0" y="3249"/>
                  </a:lnTo>
                  <a:lnTo>
                    <a:pt x="4" y="3212"/>
                  </a:lnTo>
                  <a:lnTo>
                    <a:pt x="11" y="3176"/>
                  </a:lnTo>
                  <a:lnTo>
                    <a:pt x="25" y="3143"/>
                  </a:lnTo>
                  <a:lnTo>
                    <a:pt x="45" y="3110"/>
                  </a:lnTo>
                  <a:lnTo>
                    <a:pt x="70" y="3080"/>
                  </a:lnTo>
                  <a:lnTo>
                    <a:pt x="144" y="3002"/>
                  </a:lnTo>
                  <a:lnTo>
                    <a:pt x="212" y="2921"/>
                  </a:lnTo>
                  <a:lnTo>
                    <a:pt x="277" y="2836"/>
                  </a:lnTo>
                  <a:lnTo>
                    <a:pt x="336" y="2748"/>
                  </a:lnTo>
                  <a:lnTo>
                    <a:pt x="390" y="2657"/>
                  </a:lnTo>
                  <a:lnTo>
                    <a:pt x="438" y="2563"/>
                  </a:lnTo>
                  <a:lnTo>
                    <a:pt x="481" y="2467"/>
                  </a:lnTo>
                  <a:lnTo>
                    <a:pt x="518" y="2369"/>
                  </a:lnTo>
                  <a:lnTo>
                    <a:pt x="550" y="2270"/>
                  </a:lnTo>
                  <a:lnTo>
                    <a:pt x="577" y="2168"/>
                  </a:lnTo>
                  <a:lnTo>
                    <a:pt x="597" y="2063"/>
                  </a:lnTo>
                  <a:lnTo>
                    <a:pt x="611" y="1958"/>
                  </a:lnTo>
                  <a:lnTo>
                    <a:pt x="621" y="1851"/>
                  </a:lnTo>
                  <a:lnTo>
                    <a:pt x="623" y="1743"/>
                  </a:lnTo>
                  <a:lnTo>
                    <a:pt x="621" y="1634"/>
                  </a:lnTo>
                  <a:lnTo>
                    <a:pt x="611" y="1527"/>
                  </a:lnTo>
                  <a:lnTo>
                    <a:pt x="597" y="1422"/>
                  </a:lnTo>
                  <a:lnTo>
                    <a:pt x="577" y="1319"/>
                  </a:lnTo>
                  <a:lnTo>
                    <a:pt x="550" y="1216"/>
                  </a:lnTo>
                  <a:lnTo>
                    <a:pt x="518" y="1116"/>
                  </a:lnTo>
                  <a:lnTo>
                    <a:pt x="481" y="1018"/>
                  </a:lnTo>
                  <a:lnTo>
                    <a:pt x="438" y="922"/>
                  </a:lnTo>
                  <a:lnTo>
                    <a:pt x="390" y="828"/>
                  </a:lnTo>
                  <a:lnTo>
                    <a:pt x="336" y="739"/>
                  </a:lnTo>
                  <a:lnTo>
                    <a:pt x="277" y="650"/>
                  </a:lnTo>
                  <a:lnTo>
                    <a:pt x="212" y="565"/>
                  </a:lnTo>
                  <a:lnTo>
                    <a:pt x="144" y="483"/>
                  </a:lnTo>
                  <a:lnTo>
                    <a:pt x="70" y="405"/>
                  </a:lnTo>
                  <a:lnTo>
                    <a:pt x="45" y="376"/>
                  </a:lnTo>
                  <a:lnTo>
                    <a:pt x="25" y="344"/>
                  </a:lnTo>
                  <a:lnTo>
                    <a:pt x="11" y="309"/>
                  </a:lnTo>
                  <a:lnTo>
                    <a:pt x="4" y="273"/>
                  </a:lnTo>
                  <a:lnTo>
                    <a:pt x="0" y="236"/>
                  </a:lnTo>
                  <a:lnTo>
                    <a:pt x="4" y="200"/>
                  </a:lnTo>
                  <a:lnTo>
                    <a:pt x="11" y="164"/>
                  </a:lnTo>
                  <a:lnTo>
                    <a:pt x="25" y="129"/>
                  </a:lnTo>
                  <a:lnTo>
                    <a:pt x="45" y="97"/>
                  </a:lnTo>
                  <a:lnTo>
                    <a:pt x="70" y="68"/>
                  </a:lnTo>
                  <a:lnTo>
                    <a:pt x="100" y="43"/>
                  </a:lnTo>
                  <a:lnTo>
                    <a:pt x="132" y="24"/>
                  </a:lnTo>
                  <a:lnTo>
                    <a:pt x="167" y="11"/>
                  </a:lnTo>
                  <a:lnTo>
                    <a:pt x="203" y="2"/>
                  </a:lnTo>
                  <a:lnTo>
                    <a:pt x="239" y="0"/>
                  </a:lnTo>
                  <a:lnTo>
                    <a:pt x="23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2000" dirty="0">
                <a:solidFill>
                  <a:schemeClr val="tx1">
                    <a:lumMod val="40000"/>
                    <a:lumOff val="60000"/>
                  </a:schemeClr>
                </a:solidFill>
                <a:latin typeface="Comic Sans MS" panose="030F0702030302020204" pitchFamily="66" charset="0"/>
              </a:endParaRPr>
            </a:p>
          </p:txBody>
        </p:sp>
      </p:grpSp>
      <p:sp>
        <p:nvSpPr>
          <p:cNvPr id="55" name="Rectangle 54"/>
          <p:cNvSpPr/>
          <p:nvPr/>
        </p:nvSpPr>
        <p:spPr>
          <a:xfrm>
            <a:off x="13563815" y="4502763"/>
            <a:ext cx="813043" cy="461665"/>
          </a:xfrm>
          <a:prstGeom prst="rect">
            <a:avLst/>
          </a:prstGeom>
        </p:spPr>
        <p:txBody>
          <a:bodyPr wrap="none">
            <a:spAutoFit/>
          </a:bodyPr>
          <a:lstStyle/>
          <a:p>
            <a:pPr algn="ctr"/>
            <a:r>
              <a:rPr lang="en-GB" sz="2400" dirty="0" smtClean="0">
                <a:solidFill>
                  <a:schemeClr val="tx1">
                    <a:lumMod val="40000"/>
                    <a:lumOff val="60000"/>
                  </a:schemeClr>
                </a:solidFill>
                <a:latin typeface="Comic Sans MS" panose="030F0702030302020204" pitchFamily="66" charset="0"/>
              </a:rPr>
              <a:t>75%</a:t>
            </a:r>
            <a:endParaRPr lang="en-GB" sz="2000" dirty="0">
              <a:solidFill>
                <a:schemeClr val="tx1">
                  <a:lumMod val="40000"/>
                  <a:lumOff val="60000"/>
                </a:schemeClr>
              </a:solidFill>
              <a:latin typeface="Comic Sans MS" panose="030F0702030302020204" pitchFamily="66" charset="0"/>
            </a:endParaRPr>
          </a:p>
        </p:txBody>
      </p:sp>
      <p:sp>
        <p:nvSpPr>
          <p:cNvPr id="56" name="Freeform 60"/>
          <p:cNvSpPr>
            <a:spLocks/>
          </p:cNvSpPr>
          <p:nvPr/>
        </p:nvSpPr>
        <p:spPr bwMode="auto">
          <a:xfrm>
            <a:off x="13720834" y="4165258"/>
            <a:ext cx="347822" cy="295909"/>
          </a:xfrm>
          <a:custGeom>
            <a:avLst/>
            <a:gdLst>
              <a:gd name="T0" fmla="*/ 3099 w 4021"/>
              <a:gd name="T1" fmla="*/ 41 h 3419"/>
              <a:gd name="T2" fmla="*/ 3349 w 4021"/>
              <a:gd name="T3" fmla="*/ 166 h 3419"/>
              <a:gd name="T4" fmla="*/ 3555 w 4021"/>
              <a:gd name="T5" fmla="*/ 225 h 3419"/>
              <a:gd name="T6" fmla="*/ 3797 w 4021"/>
              <a:gd name="T7" fmla="*/ 166 h 3419"/>
              <a:gd name="T8" fmla="*/ 3912 w 4021"/>
              <a:gd name="T9" fmla="*/ 155 h 3419"/>
              <a:gd name="T10" fmla="*/ 3918 w 4021"/>
              <a:gd name="T11" fmla="*/ 242 h 3419"/>
              <a:gd name="T12" fmla="*/ 3778 w 4021"/>
              <a:gd name="T13" fmla="*/ 423 h 3419"/>
              <a:gd name="T14" fmla="*/ 3746 w 4021"/>
              <a:gd name="T15" fmla="*/ 498 h 3419"/>
              <a:gd name="T16" fmla="*/ 3843 w 4021"/>
              <a:gd name="T17" fmla="*/ 498 h 3419"/>
              <a:gd name="T18" fmla="*/ 3999 w 4021"/>
              <a:gd name="T19" fmla="*/ 475 h 3419"/>
              <a:gd name="T20" fmla="*/ 4010 w 4021"/>
              <a:gd name="T21" fmla="*/ 539 h 3419"/>
              <a:gd name="T22" fmla="*/ 3832 w 4021"/>
              <a:gd name="T23" fmla="*/ 733 h 3419"/>
              <a:gd name="T24" fmla="*/ 3721 w 4021"/>
              <a:gd name="T25" fmla="*/ 849 h 3419"/>
              <a:gd name="T26" fmla="*/ 3688 w 4021"/>
              <a:gd name="T27" fmla="*/ 935 h 3419"/>
              <a:gd name="T28" fmla="*/ 3622 w 4021"/>
              <a:gd name="T29" fmla="*/ 1519 h 3419"/>
              <a:gd name="T30" fmla="*/ 3405 w 4021"/>
              <a:gd name="T31" fmla="*/ 2106 h 3419"/>
              <a:gd name="T32" fmla="*/ 3053 w 4021"/>
              <a:gd name="T33" fmla="*/ 2621 h 3419"/>
              <a:gd name="T34" fmla="*/ 2616 w 4021"/>
              <a:gd name="T35" fmla="*/ 3015 h 3419"/>
              <a:gd name="T36" fmla="*/ 2101 w 4021"/>
              <a:gd name="T37" fmla="*/ 3274 h 3419"/>
              <a:gd name="T38" fmla="*/ 1499 w 4021"/>
              <a:gd name="T39" fmla="*/ 3407 h 3419"/>
              <a:gd name="T40" fmla="*/ 848 w 4021"/>
              <a:gd name="T41" fmla="*/ 3388 h 3419"/>
              <a:gd name="T42" fmla="*/ 235 w 4021"/>
              <a:gd name="T43" fmla="*/ 3203 h 3419"/>
              <a:gd name="T44" fmla="*/ 21 w 4021"/>
              <a:gd name="T45" fmla="*/ 3083 h 3419"/>
              <a:gd name="T46" fmla="*/ 12 w 4021"/>
              <a:gd name="T47" fmla="*/ 3041 h 3419"/>
              <a:gd name="T48" fmla="*/ 341 w 4021"/>
              <a:gd name="T49" fmla="*/ 3031 h 3419"/>
              <a:gd name="T50" fmla="*/ 830 w 4021"/>
              <a:gd name="T51" fmla="*/ 2897 h 3419"/>
              <a:gd name="T52" fmla="*/ 1075 w 4021"/>
              <a:gd name="T53" fmla="*/ 2740 h 3419"/>
              <a:gd name="T54" fmla="*/ 1010 w 4021"/>
              <a:gd name="T55" fmla="*/ 2653 h 3419"/>
              <a:gd name="T56" fmla="*/ 696 w 4021"/>
              <a:gd name="T57" fmla="*/ 2502 h 3419"/>
              <a:gd name="T58" fmla="*/ 472 w 4021"/>
              <a:gd name="T59" fmla="*/ 2249 h 3419"/>
              <a:gd name="T60" fmla="*/ 441 w 4021"/>
              <a:gd name="T61" fmla="*/ 2122 h 3419"/>
              <a:gd name="T62" fmla="*/ 516 w 4021"/>
              <a:gd name="T63" fmla="*/ 2088 h 3419"/>
              <a:gd name="T64" fmla="*/ 694 w 4021"/>
              <a:gd name="T65" fmla="*/ 2074 h 3419"/>
              <a:gd name="T66" fmla="*/ 652 w 4021"/>
              <a:gd name="T67" fmla="*/ 2029 h 3419"/>
              <a:gd name="T68" fmla="*/ 447 w 4021"/>
              <a:gd name="T69" fmla="*/ 1913 h 3419"/>
              <a:gd name="T70" fmla="*/ 204 w 4021"/>
              <a:gd name="T71" fmla="*/ 1639 h 3419"/>
              <a:gd name="T72" fmla="*/ 96 w 4021"/>
              <a:gd name="T73" fmla="*/ 1289 h 3419"/>
              <a:gd name="T74" fmla="*/ 117 w 4021"/>
              <a:gd name="T75" fmla="*/ 1217 h 3419"/>
              <a:gd name="T76" fmla="*/ 246 w 4021"/>
              <a:gd name="T77" fmla="*/ 1269 h 3419"/>
              <a:gd name="T78" fmla="*/ 360 w 4021"/>
              <a:gd name="T79" fmla="*/ 1283 h 3419"/>
              <a:gd name="T80" fmla="*/ 357 w 4021"/>
              <a:gd name="T81" fmla="*/ 1217 h 3419"/>
              <a:gd name="T82" fmla="*/ 202 w 4021"/>
              <a:gd name="T83" fmla="*/ 1004 h 3419"/>
              <a:gd name="T84" fmla="*/ 101 w 4021"/>
              <a:gd name="T85" fmla="*/ 666 h 3419"/>
              <a:gd name="T86" fmla="*/ 138 w 4021"/>
              <a:gd name="T87" fmla="*/ 336 h 3419"/>
              <a:gd name="T88" fmla="*/ 238 w 4021"/>
              <a:gd name="T89" fmla="*/ 266 h 3419"/>
              <a:gd name="T90" fmla="*/ 365 w 4021"/>
              <a:gd name="T91" fmla="*/ 327 h 3419"/>
              <a:gd name="T92" fmla="*/ 801 w 4021"/>
              <a:gd name="T93" fmla="*/ 680 h 3419"/>
              <a:gd name="T94" fmla="*/ 1370 w 4021"/>
              <a:gd name="T95" fmla="*/ 949 h 3419"/>
              <a:gd name="T96" fmla="*/ 1839 w 4021"/>
              <a:gd name="T97" fmla="*/ 1042 h 3419"/>
              <a:gd name="T98" fmla="*/ 1962 w 4021"/>
              <a:gd name="T99" fmla="*/ 995 h 3419"/>
              <a:gd name="T100" fmla="*/ 1969 w 4021"/>
              <a:gd name="T101" fmla="*/ 785 h 3419"/>
              <a:gd name="T102" fmla="*/ 2078 w 4021"/>
              <a:gd name="T103" fmla="*/ 433 h 3419"/>
              <a:gd name="T104" fmla="*/ 2335 w 4021"/>
              <a:gd name="T105" fmla="*/ 152 h 3419"/>
              <a:gd name="T106" fmla="*/ 2672 w 4021"/>
              <a:gd name="T107" fmla="*/ 12 h 3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21" h="3419">
                <a:moveTo>
                  <a:pt x="2826" y="0"/>
                </a:moveTo>
                <a:lnTo>
                  <a:pt x="2897" y="2"/>
                </a:lnTo>
                <a:lnTo>
                  <a:pt x="2967" y="10"/>
                </a:lnTo>
                <a:lnTo>
                  <a:pt x="3033" y="23"/>
                </a:lnTo>
                <a:lnTo>
                  <a:pt x="3099" y="41"/>
                </a:lnTo>
                <a:lnTo>
                  <a:pt x="3162" y="64"/>
                </a:lnTo>
                <a:lnTo>
                  <a:pt x="3222" y="93"/>
                </a:lnTo>
                <a:lnTo>
                  <a:pt x="3280" y="126"/>
                </a:lnTo>
                <a:lnTo>
                  <a:pt x="3314" y="146"/>
                </a:lnTo>
                <a:lnTo>
                  <a:pt x="3349" y="166"/>
                </a:lnTo>
                <a:lnTo>
                  <a:pt x="3389" y="183"/>
                </a:lnTo>
                <a:lnTo>
                  <a:pt x="3430" y="198"/>
                </a:lnTo>
                <a:lnTo>
                  <a:pt x="3472" y="211"/>
                </a:lnTo>
                <a:lnTo>
                  <a:pt x="3514" y="221"/>
                </a:lnTo>
                <a:lnTo>
                  <a:pt x="3555" y="225"/>
                </a:lnTo>
                <a:lnTo>
                  <a:pt x="3596" y="227"/>
                </a:lnTo>
                <a:lnTo>
                  <a:pt x="3635" y="223"/>
                </a:lnTo>
                <a:lnTo>
                  <a:pt x="3672" y="214"/>
                </a:lnTo>
                <a:lnTo>
                  <a:pt x="3735" y="192"/>
                </a:lnTo>
                <a:lnTo>
                  <a:pt x="3797" y="166"/>
                </a:lnTo>
                <a:lnTo>
                  <a:pt x="3827" y="156"/>
                </a:lnTo>
                <a:lnTo>
                  <a:pt x="3853" y="149"/>
                </a:lnTo>
                <a:lnTo>
                  <a:pt x="3876" y="146"/>
                </a:lnTo>
                <a:lnTo>
                  <a:pt x="3896" y="149"/>
                </a:lnTo>
                <a:lnTo>
                  <a:pt x="3912" y="155"/>
                </a:lnTo>
                <a:lnTo>
                  <a:pt x="3923" y="165"/>
                </a:lnTo>
                <a:lnTo>
                  <a:pt x="3930" y="178"/>
                </a:lnTo>
                <a:lnTo>
                  <a:pt x="3932" y="197"/>
                </a:lnTo>
                <a:lnTo>
                  <a:pt x="3928" y="217"/>
                </a:lnTo>
                <a:lnTo>
                  <a:pt x="3918" y="242"/>
                </a:lnTo>
                <a:lnTo>
                  <a:pt x="3902" y="269"/>
                </a:lnTo>
                <a:lnTo>
                  <a:pt x="3872" y="315"/>
                </a:lnTo>
                <a:lnTo>
                  <a:pt x="3837" y="358"/>
                </a:lnTo>
                <a:lnTo>
                  <a:pt x="3799" y="399"/>
                </a:lnTo>
                <a:lnTo>
                  <a:pt x="3778" y="423"/>
                </a:lnTo>
                <a:lnTo>
                  <a:pt x="3760" y="444"/>
                </a:lnTo>
                <a:lnTo>
                  <a:pt x="3749" y="461"/>
                </a:lnTo>
                <a:lnTo>
                  <a:pt x="3743" y="477"/>
                </a:lnTo>
                <a:lnTo>
                  <a:pt x="3742" y="490"/>
                </a:lnTo>
                <a:lnTo>
                  <a:pt x="3746" y="498"/>
                </a:lnTo>
                <a:lnTo>
                  <a:pt x="3754" y="506"/>
                </a:lnTo>
                <a:lnTo>
                  <a:pt x="3769" y="508"/>
                </a:lnTo>
                <a:lnTo>
                  <a:pt x="3788" y="508"/>
                </a:lnTo>
                <a:lnTo>
                  <a:pt x="3814" y="506"/>
                </a:lnTo>
                <a:lnTo>
                  <a:pt x="3843" y="498"/>
                </a:lnTo>
                <a:lnTo>
                  <a:pt x="3902" y="482"/>
                </a:lnTo>
                <a:lnTo>
                  <a:pt x="3933" y="475"/>
                </a:lnTo>
                <a:lnTo>
                  <a:pt x="3960" y="471"/>
                </a:lnTo>
                <a:lnTo>
                  <a:pt x="3981" y="471"/>
                </a:lnTo>
                <a:lnTo>
                  <a:pt x="3999" y="475"/>
                </a:lnTo>
                <a:lnTo>
                  <a:pt x="4011" y="481"/>
                </a:lnTo>
                <a:lnTo>
                  <a:pt x="4018" y="491"/>
                </a:lnTo>
                <a:lnTo>
                  <a:pt x="4021" y="503"/>
                </a:lnTo>
                <a:lnTo>
                  <a:pt x="4018" y="519"/>
                </a:lnTo>
                <a:lnTo>
                  <a:pt x="4010" y="539"/>
                </a:lnTo>
                <a:lnTo>
                  <a:pt x="3996" y="560"/>
                </a:lnTo>
                <a:lnTo>
                  <a:pt x="3976" y="585"/>
                </a:lnTo>
                <a:lnTo>
                  <a:pt x="3920" y="647"/>
                </a:lnTo>
                <a:lnTo>
                  <a:pt x="3859" y="707"/>
                </a:lnTo>
                <a:lnTo>
                  <a:pt x="3832" y="733"/>
                </a:lnTo>
                <a:lnTo>
                  <a:pt x="3806" y="759"/>
                </a:lnTo>
                <a:lnTo>
                  <a:pt x="3781" y="782"/>
                </a:lnTo>
                <a:lnTo>
                  <a:pt x="3759" y="806"/>
                </a:lnTo>
                <a:lnTo>
                  <a:pt x="3738" y="828"/>
                </a:lnTo>
                <a:lnTo>
                  <a:pt x="3721" y="849"/>
                </a:lnTo>
                <a:lnTo>
                  <a:pt x="3706" y="868"/>
                </a:lnTo>
                <a:lnTo>
                  <a:pt x="3696" y="884"/>
                </a:lnTo>
                <a:lnTo>
                  <a:pt x="3689" y="897"/>
                </a:lnTo>
                <a:lnTo>
                  <a:pt x="3686" y="907"/>
                </a:lnTo>
                <a:lnTo>
                  <a:pt x="3688" y="935"/>
                </a:lnTo>
                <a:lnTo>
                  <a:pt x="3688" y="964"/>
                </a:lnTo>
                <a:lnTo>
                  <a:pt x="3683" y="1103"/>
                </a:lnTo>
                <a:lnTo>
                  <a:pt x="3672" y="1242"/>
                </a:lnTo>
                <a:lnTo>
                  <a:pt x="3651" y="1380"/>
                </a:lnTo>
                <a:lnTo>
                  <a:pt x="3622" y="1519"/>
                </a:lnTo>
                <a:lnTo>
                  <a:pt x="3586" y="1657"/>
                </a:lnTo>
                <a:lnTo>
                  <a:pt x="3549" y="1771"/>
                </a:lnTo>
                <a:lnTo>
                  <a:pt x="3507" y="1884"/>
                </a:lnTo>
                <a:lnTo>
                  <a:pt x="3459" y="1996"/>
                </a:lnTo>
                <a:lnTo>
                  <a:pt x="3405" y="2106"/>
                </a:lnTo>
                <a:lnTo>
                  <a:pt x="3344" y="2214"/>
                </a:lnTo>
                <a:lnTo>
                  <a:pt x="3279" y="2321"/>
                </a:lnTo>
                <a:lnTo>
                  <a:pt x="3207" y="2425"/>
                </a:lnTo>
                <a:lnTo>
                  <a:pt x="3132" y="2525"/>
                </a:lnTo>
                <a:lnTo>
                  <a:pt x="3053" y="2621"/>
                </a:lnTo>
                <a:lnTo>
                  <a:pt x="2969" y="2712"/>
                </a:lnTo>
                <a:lnTo>
                  <a:pt x="2880" y="2800"/>
                </a:lnTo>
                <a:lnTo>
                  <a:pt x="2788" y="2883"/>
                </a:lnTo>
                <a:lnTo>
                  <a:pt x="2705" y="2952"/>
                </a:lnTo>
                <a:lnTo>
                  <a:pt x="2616" y="3015"/>
                </a:lnTo>
                <a:lnTo>
                  <a:pt x="2522" y="3074"/>
                </a:lnTo>
                <a:lnTo>
                  <a:pt x="2425" y="3130"/>
                </a:lnTo>
                <a:lnTo>
                  <a:pt x="2322" y="3182"/>
                </a:lnTo>
                <a:lnTo>
                  <a:pt x="2214" y="3229"/>
                </a:lnTo>
                <a:lnTo>
                  <a:pt x="2101" y="3274"/>
                </a:lnTo>
                <a:lnTo>
                  <a:pt x="1985" y="3312"/>
                </a:lnTo>
                <a:lnTo>
                  <a:pt x="1868" y="3345"/>
                </a:lnTo>
                <a:lnTo>
                  <a:pt x="1747" y="3372"/>
                </a:lnTo>
                <a:lnTo>
                  <a:pt x="1625" y="3392"/>
                </a:lnTo>
                <a:lnTo>
                  <a:pt x="1499" y="3407"/>
                </a:lnTo>
                <a:lnTo>
                  <a:pt x="1372" y="3416"/>
                </a:lnTo>
                <a:lnTo>
                  <a:pt x="1242" y="3419"/>
                </a:lnTo>
                <a:lnTo>
                  <a:pt x="1109" y="3415"/>
                </a:lnTo>
                <a:lnTo>
                  <a:pt x="978" y="3405"/>
                </a:lnTo>
                <a:lnTo>
                  <a:pt x="848" y="3388"/>
                </a:lnTo>
                <a:lnTo>
                  <a:pt x="721" y="3364"/>
                </a:lnTo>
                <a:lnTo>
                  <a:pt x="596" y="3335"/>
                </a:lnTo>
                <a:lnTo>
                  <a:pt x="474" y="3297"/>
                </a:lnTo>
                <a:lnTo>
                  <a:pt x="353" y="3254"/>
                </a:lnTo>
                <a:lnTo>
                  <a:pt x="235" y="3203"/>
                </a:lnTo>
                <a:lnTo>
                  <a:pt x="119" y="3146"/>
                </a:lnTo>
                <a:lnTo>
                  <a:pt x="88" y="3129"/>
                </a:lnTo>
                <a:lnTo>
                  <a:pt x="60" y="3113"/>
                </a:lnTo>
                <a:lnTo>
                  <a:pt x="38" y="3097"/>
                </a:lnTo>
                <a:lnTo>
                  <a:pt x="21" y="3083"/>
                </a:lnTo>
                <a:lnTo>
                  <a:pt x="10" y="3071"/>
                </a:lnTo>
                <a:lnTo>
                  <a:pt x="2" y="3059"/>
                </a:lnTo>
                <a:lnTo>
                  <a:pt x="0" y="3051"/>
                </a:lnTo>
                <a:lnTo>
                  <a:pt x="4" y="3045"/>
                </a:lnTo>
                <a:lnTo>
                  <a:pt x="12" y="3041"/>
                </a:lnTo>
                <a:lnTo>
                  <a:pt x="26" y="3040"/>
                </a:lnTo>
                <a:lnTo>
                  <a:pt x="77" y="3042"/>
                </a:lnTo>
                <a:lnTo>
                  <a:pt x="131" y="3042"/>
                </a:lnTo>
                <a:lnTo>
                  <a:pt x="237" y="3040"/>
                </a:lnTo>
                <a:lnTo>
                  <a:pt x="341" y="3031"/>
                </a:lnTo>
                <a:lnTo>
                  <a:pt x="443" y="3016"/>
                </a:lnTo>
                <a:lnTo>
                  <a:pt x="543" y="2995"/>
                </a:lnTo>
                <a:lnTo>
                  <a:pt x="641" y="2968"/>
                </a:lnTo>
                <a:lnTo>
                  <a:pt x="736" y="2935"/>
                </a:lnTo>
                <a:lnTo>
                  <a:pt x="830" y="2897"/>
                </a:lnTo>
                <a:lnTo>
                  <a:pt x="921" y="2852"/>
                </a:lnTo>
                <a:lnTo>
                  <a:pt x="1011" y="2803"/>
                </a:lnTo>
                <a:lnTo>
                  <a:pt x="1042" y="2781"/>
                </a:lnTo>
                <a:lnTo>
                  <a:pt x="1063" y="2761"/>
                </a:lnTo>
                <a:lnTo>
                  <a:pt x="1075" y="2740"/>
                </a:lnTo>
                <a:lnTo>
                  <a:pt x="1079" y="2720"/>
                </a:lnTo>
                <a:lnTo>
                  <a:pt x="1074" y="2701"/>
                </a:lnTo>
                <a:lnTo>
                  <a:pt x="1060" y="2684"/>
                </a:lnTo>
                <a:lnTo>
                  <a:pt x="1039" y="2668"/>
                </a:lnTo>
                <a:lnTo>
                  <a:pt x="1010" y="2653"/>
                </a:lnTo>
                <a:lnTo>
                  <a:pt x="974" y="2640"/>
                </a:lnTo>
                <a:lnTo>
                  <a:pt x="901" y="2617"/>
                </a:lnTo>
                <a:lnTo>
                  <a:pt x="831" y="2585"/>
                </a:lnTo>
                <a:lnTo>
                  <a:pt x="763" y="2546"/>
                </a:lnTo>
                <a:lnTo>
                  <a:pt x="696" y="2502"/>
                </a:lnTo>
                <a:lnTo>
                  <a:pt x="637" y="2452"/>
                </a:lnTo>
                <a:lnTo>
                  <a:pt x="581" y="2399"/>
                </a:lnTo>
                <a:lnTo>
                  <a:pt x="533" y="2342"/>
                </a:lnTo>
                <a:lnTo>
                  <a:pt x="490" y="2280"/>
                </a:lnTo>
                <a:lnTo>
                  <a:pt x="472" y="2249"/>
                </a:lnTo>
                <a:lnTo>
                  <a:pt x="458" y="2219"/>
                </a:lnTo>
                <a:lnTo>
                  <a:pt x="448" y="2190"/>
                </a:lnTo>
                <a:lnTo>
                  <a:pt x="442" y="2164"/>
                </a:lnTo>
                <a:lnTo>
                  <a:pt x="439" y="2142"/>
                </a:lnTo>
                <a:lnTo>
                  <a:pt x="441" y="2122"/>
                </a:lnTo>
                <a:lnTo>
                  <a:pt x="446" y="2106"/>
                </a:lnTo>
                <a:lnTo>
                  <a:pt x="452" y="2094"/>
                </a:lnTo>
                <a:lnTo>
                  <a:pt x="462" y="2086"/>
                </a:lnTo>
                <a:lnTo>
                  <a:pt x="474" y="2085"/>
                </a:lnTo>
                <a:lnTo>
                  <a:pt x="516" y="2088"/>
                </a:lnTo>
                <a:lnTo>
                  <a:pt x="556" y="2089"/>
                </a:lnTo>
                <a:lnTo>
                  <a:pt x="614" y="2086"/>
                </a:lnTo>
                <a:lnTo>
                  <a:pt x="670" y="2081"/>
                </a:lnTo>
                <a:lnTo>
                  <a:pt x="685" y="2078"/>
                </a:lnTo>
                <a:lnTo>
                  <a:pt x="694" y="2074"/>
                </a:lnTo>
                <a:lnTo>
                  <a:pt x="698" y="2068"/>
                </a:lnTo>
                <a:lnTo>
                  <a:pt x="694" y="2060"/>
                </a:lnTo>
                <a:lnTo>
                  <a:pt x="685" y="2052"/>
                </a:lnTo>
                <a:lnTo>
                  <a:pt x="670" y="2042"/>
                </a:lnTo>
                <a:lnTo>
                  <a:pt x="652" y="2029"/>
                </a:lnTo>
                <a:lnTo>
                  <a:pt x="628" y="2017"/>
                </a:lnTo>
                <a:lnTo>
                  <a:pt x="600" y="2002"/>
                </a:lnTo>
                <a:lnTo>
                  <a:pt x="568" y="1986"/>
                </a:lnTo>
                <a:lnTo>
                  <a:pt x="506" y="1952"/>
                </a:lnTo>
                <a:lnTo>
                  <a:pt x="447" y="1913"/>
                </a:lnTo>
                <a:lnTo>
                  <a:pt x="391" y="1867"/>
                </a:lnTo>
                <a:lnTo>
                  <a:pt x="338" y="1817"/>
                </a:lnTo>
                <a:lnTo>
                  <a:pt x="289" y="1761"/>
                </a:lnTo>
                <a:lnTo>
                  <a:pt x="243" y="1701"/>
                </a:lnTo>
                <a:lnTo>
                  <a:pt x="204" y="1639"/>
                </a:lnTo>
                <a:lnTo>
                  <a:pt x="169" y="1573"/>
                </a:lnTo>
                <a:lnTo>
                  <a:pt x="142" y="1506"/>
                </a:lnTo>
                <a:lnTo>
                  <a:pt x="121" y="1435"/>
                </a:lnTo>
                <a:lnTo>
                  <a:pt x="105" y="1364"/>
                </a:lnTo>
                <a:lnTo>
                  <a:pt x="96" y="1289"/>
                </a:lnTo>
                <a:lnTo>
                  <a:pt x="93" y="1212"/>
                </a:lnTo>
                <a:lnTo>
                  <a:pt x="93" y="1207"/>
                </a:lnTo>
                <a:lnTo>
                  <a:pt x="96" y="1207"/>
                </a:lnTo>
                <a:lnTo>
                  <a:pt x="104" y="1211"/>
                </a:lnTo>
                <a:lnTo>
                  <a:pt x="117" y="1217"/>
                </a:lnTo>
                <a:lnTo>
                  <a:pt x="136" y="1226"/>
                </a:lnTo>
                <a:lnTo>
                  <a:pt x="158" y="1236"/>
                </a:lnTo>
                <a:lnTo>
                  <a:pt x="184" y="1247"/>
                </a:lnTo>
                <a:lnTo>
                  <a:pt x="214" y="1258"/>
                </a:lnTo>
                <a:lnTo>
                  <a:pt x="246" y="1269"/>
                </a:lnTo>
                <a:lnTo>
                  <a:pt x="280" y="1280"/>
                </a:lnTo>
                <a:lnTo>
                  <a:pt x="307" y="1287"/>
                </a:lnTo>
                <a:lnTo>
                  <a:pt x="331" y="1289"/>
                </a:lnTo>
                <a:lnTo>
                  <a:pt x="348" y="1288"/>
                </a:lnTo>
                <a:lnTo>
                  <a:pt x="360" y="1283"/>
                </a:lnTo>
                <a:lnTo>
                  <a:pt x="369" y="1276"/>
                </a:lnTo>
                <a:lnTo>
                  <a:pt x="373" y="1266"/>
                </a:lnTo>
                <a:lnTo>
                  <a:pt x="372" y="1252"/>
                </a:lnTo>
                <a:lnTo>
                  <a:pt x="367" y="1236"/>
                </a:lnTo>
                <a:lnTo>
                  <a:pt x="357" y="1217"/>
                </a:lnTo>
                <a:lnTo>
                  <a:pt x="342" y="1197"/>
                </a:lnTo>
                <a:lnTo>
                  <a:pt x="323" y="1175"/>
                </a:lnTo>
                <a:lnTo>
                  <a:pt x="279" y="1122"/>
                </a:lnTo>
                <a:lnTo>
                  <a:pt x="238" y="1065"/>
                </a:lnTo>
                <a:lnTo>
                  <a:pt x="202" y="1004"/>
                </a:lnTo>
                <a:lnTo>
                  <a:pt x="170" y="940"/>
                </a:lnTo>
                <a:lnTo>
                  <a:pt x="144" y="874"/>
                </a:lnTo>
                <a:lnTo>
                  <a:pt x="125" y="806"/>
                </a:lnTo>
                <a:lnTo>
                  <a:pt x="110" y="736"/>
                </a:lnTo>
                <a:lnTo>
                  <a:pt x="101" y="666"/>
                </a:lnTo>
                <a:lnTo>
                  <a:pt x="99" y="592"/>
                </a:lnTo>
                <a:lnTo>
                  <a:pt x="101" y="516"/>
                </a:lnTo>
                <a:lnTo>
                  <a:pt x="111" y="440"/>
                </a:lnTo>
                <a:lnTo>
                  <a:pt x="127" y="366"/>
                </a:lnTo>
                <a:lnTo>
                  <a:pt x="138" y="336"/>
                </a:lnTo>
                <a:lnTo>
                  <a:pt x="153" y="311"/>
                </a:lnTo>
                <a:lnTo>
                  <a:pt x="172" y="291"/>
                </a:lnTo>
                <a:lnTo>
                  <a:pt x="191" y="278"/>
                </a:lnTo>
                <a:lnTo>
                  <a:pt x="215" y="269"/>
                </a:lnTo>
                <a:lnTo>
                  <a:pt x="238" y="266"/>
                </a:lnTo>
                <a:lnTo>
                  <a:pt x="264" y="269"/>
                </a:lnTo>
                <a:lnTo>
                  <a:pt x="290" y="275"/>
                </a:lnTo>
                <a:lnTo>
                  <a:pt x="316" y="287"/>
                </a:lnTo>
                <a:lnTo>
                  <a:pt x="342" y="305"/>
                </a:lnTo>
                <a:lnTo>
                  <a:pt x="365" y="327"/>
                </a:lnTo>
                <a:lnTo>
                  <a:pt x="446" y="405"/>
                </a:lnTo>
                <a:lnTo>
                  <a:pt x="530" y="480"/>
                </a:lnTo>
                <a:lnTo>
                  <a:pt x="617" y="550"/>
                </a:lnTo>
                <a:lnTo>
                  <a:pt x="707" y="617"/>
                </a:lnTo>
                <a:lnTo>
                  <a:pt x="801" y="680"/>
                </a:lnTo>
                <a:lnTo>
                  <a:pt x="899" y="739"/>
                </a:lnTo>
                <a:lnTo>
                  <a:pt x="999" y="795"/>
                </a:lnTo>
                <a:lnTo>
                  <a:pt x="1121" y="853"/>
                </a:lnTo>
                <a:lnTo>
                  <a:pt x="1244" y="905"/>
                </a:lnTo>
                <a:lnTo>
                  <a:pt x="1370" y="949"/>
                </a:lnTo>
                <a:lnTo>
                  <a:pt x="1499" y="985"/>
                </a:lnTo>
                <a:lnTo>
                  <a:pt x="1630" y="1016"/>
                </a:lnTo>
                <a:lnTo>
                  <a:pt x="1762" y="1039"/>
                </a:lnTo>
                <a:lnTo>
                  <a:pt x="1802" y="1042"/>
                </a:lnTo>
                <a:lnTo>
                  <a:pt x="1839" y="1042"/>
                </a:lnTo>
                <a:lnTo>
                  <a:pt x="1873" y="1039"/>
                </a:lnTo>
                <a:lnTo>
                  <a:pt x="1902" y="1031"/>
                </a:lnTo>
                <a:lnTo>
                  <a:pt x="1927" y="1021"/>
                </a:lnTo>
                <a:lnTo>
                  <a:pt x="1947" y="1010"/>
                </a:lnTo>
                <a:lnTo>
                  <a:pt x="1962" y="995"/>
                </a:lnTo>
                <a:lnTo>
                  <a:pt x="1970" y="979"/>
                </a:lnTo>
                <a:lnTo>
                  <a:pt x="1972" y="962"/>
                </a:lnTo>
                <a:lnTo>
                  <a:pt x="1968" y="912"/>
                </a:lnTo>
                <a:lnTo>
                  <a:pt x="1967" y="863"/>
                </a:lnTo>
                <a:lnTo>
                  <a:pt x="1969" y="785"/>
                </a:lnTo>
                <a:lnTo>
                  <a:pt x="1979" y="709"/>
                </a:lnTo>
                <a:lnTo>
                  <a:pt x="1994" y="636"/>
                </a:lnTo>
                <a:lnTo>
                  <a:pt x="2016" y="565"/>
                </a:lnTo>
                <a:lnTo>
                  <a:pt x="2043" y="497"/>
                </a:lnTo>
                <a:lnTo>
                  <a:pt x="2078" y="433"/>
                </a:lnTo>
                <a:lnTo>
                  <a:pt x="2118" y="369"/>
                </a:lnTo>
                <a:lnTo>
                  <a:pt x="2164" y="310"/>
                </a:lnTo>
                <a:lnTo>
                  <a:pt x="2217" y="252"/>
                </a:lnTo>
                <a:lnTo>
                  <a:pt x="2274" y="199"/>
                </a:lnTo>
                <a:lnTo>
                  <a:pt x="2335" y="152"/>
                </a:lnTo>
                <a:lnTo>
                  <a:pt x="2396" y="111"/>
                </a:lnTo>
                <a:lnTo>
                  <a:pt x="2462" y="78"/>
                </a:lnTo>
                <a:lnTo>
                  <a:pt x="2530" y="49"/>
                </a:lnTo>
                <a:lnTo>
                  <a:pt x="2600" y="27"/>
                </a:lnTo>
                <a:lnTo>
                  <a:pt x="2672" y="12"/>
                </a:lnTo>
                <a:lnTo>
                  <a:pt x="2747" y="2"/>
                </a:lnTo>
                <a:lnTo>
                  <a:pt x="2826"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2000" dirty="0">
              <a:solidFill>
                <a:schemeClr val="tx1">
                  <a:lumMod val="40000"/>
                  <a:lumOff val="60000"/>
                </a:schemeClr>
              </a:solidFill>
              <a:latin typeface="Comic Sans MS" panose="030F0702030302020204" pitchFamily="66" charset="0"/>
            </a:endParaRPr>
          </a:p>
        </p:txBody>
      </p:sp>
      <p:sp>
        <p:nvSpPr>
          <p:cNvPr id="58" name="Rectangle 57"/>
          <p:cNvSpPr/>
          <p:nvPr/>
        </p:nvSpPr>
        <p:spPr>
          <a:xfrm>
            <a:off x="14492255" y="3543121"/>
            <a:ext cx="763349" cy="461665"/>
          </a:xfrm>
          <a:prstGeom prst="rect">
            <a:avLst/>
          </a:prstGeom>
        </p:spPr>
        <p:txBody>
          <a:bodyPr wrap="none">
            <a:spAutoFit/>
          </a:bodyPr>
          <a:lstStyle/>
          <a:p>
            <a:pPr algn="ctr"/>
            <a:r>
              <a:rPr lang="en-GB" sz="2400" dirty="0" smtClean="0">
                <a:solidFill>
                  <a:schemeClr val="tx1">
                    <a:lumMod val="40000"/>
                    <a:lumOff val="60000"/>
                  </a:schemeClr>
                </a:solidFill>
                <a:latin typeface="Comic Sans MS" panose="030F0702030302020204" pitchFamily="66" charset="0"/>
              </a:rPr>
              <a:t>10%</a:t>
            </a:r>
            <a:endParaRPr lang="en-GB" sz="2000" dirty="0">
              <a:solidFill>
                <a:schemeClr val="tx1">
                  <a:lumMod val="40000"/>
                  <a:lumOff val="60000"/>
                </a:schemeClr>
              </a:solidFill>
              <a:latin typeface="Comic Sans MS" panose="030F0702030302020204" pitchFamily="66" charset="0"/>
            </a:endParaRPr>
          </a:p>
        </p:txBody>
      </p:sp>
      <p:sp>
        <p:nvSpPr>
          <p:cNvPr id="59" name="Freeform 41"/>
          <p:cNvSpPr>
            <a:spLocks noEditPoints="1"/>
          </p:cNvSpPr>
          <p:nvPr/>
        </p:nvSpPr>
        <p:spPr bwMode="auto">
          <a:xfrm>
            <a:off x="14571379" y="3129703"/>
            <a:ext cx="434685" cy="395454"/>
          </a:xfrm>
          <a:custGeom>
            <a:avLst/>
            <a:gdLst>
              <a:gd name="T0" fmla="*/ 2961 w 4152"/>
              <a:gd name="T1" fmla="*/ 3538 h 4155"/>
              <a:gd name="T2" fmla="*/ 3226 w 4152"/>
              <a:gd name="T3" fmla="*/ 3461 h 4155"/>
              <a:gd name="T4" fmla="*/ 3179 w 4152"/>
              <a:gd name="T5" fmla="*/ 3047 h 4155"/>
              <a:gd name="T6" fmla="*/ 2464 w 4152"/>
              <a:gd name="T7" fmla="*/ 3728 h 4155"/>
              <a:gd name="T8" fmla="*/ 2774 w 4152"/>
              <a:gd name="T9" fmla="*/ 3325 h 4155"/>
              <a:gd name="T10" fmla="*/ 1296 w 4152"/>
              <a:gd name="T11" fmla="*/ 3145 h 4155"/>
              <a:gd name="T12" fmla="*/ 1574 w 4152"/>
              <a:gd name="T13" fmla="*/ 3619 h 4155"/>
              <a:gd name="T14" fmla="*/ 1939 w 4152"/>
              <a:gd name="T15" fmla="*/ 3860 h 4155"/>
              <a:gd name="T16" fmla="*/ 764 w 4152"/>
              <a:gd name="T17" fmla="*/ 3310 h 4155"/>
              <a:gd name="T18" fmla="*/ 1300 w 4152"/>
              <a:gd name="T19" fmla="*/ 3702 h 4155"/>
              <a:gd name="T20" fmla="*/ 1009 w 4152"/>
              <a:gd name="T21" fmla="*/ 3154 h 4155"/>
              <a:gd name="T22" fmla="*/ 3289 w 4152"/>
              <a:gd name="T23" fmla="*/ 2555 h 4155"/>
              <a:gd name="T24" fmla="*/ 3825 w 4152"/>
              <a:gd name="T25" fmla="*/ 2502 h 4155"/>
              <a:gd name="T26" fmla="*/ 2213 w 4152"/>
              <a:gd name="T27" fmla="*/ 2770 h 4155"/>
              <a:gd name="T28" fmla="*/ 3042 w 4152"/>
              <a:gd name="T29" fmla="*/ 2215 h 4155"/>
              <a:gd name="T30" fmla="*/ 1160 w 4152"/>
              <a:gd name="T31" fmla="*/ 2664 h 4155"/>
              <a:gd name="T32" fmla="*/ 292 w 4152"/>
              <a:gd name="T33" fmla="*/ 2313 h 4155"/>
              <a:gd name="T34" fmla="*/ 901 w 4152"/>
              <a:gd name="T35" fmla="*/ 2770 h 4155"/>
              <a:gd name="T36" fmla="*/ 282 w 4152"/>
              <a:gd name="T37" fmla="*/ 2215 h 4155"/>
              <a:gd name="T38" fmla="*/ 3319 w 4152"/>
              <a:gd name="T39" fmla="*/ 1940 h 4155"/>
              <a:gd name="T40" fmla="*/ 3771 w 4152"/>
              <a:gd name="T41" fmla="*/ 1473 h 4155"/>
              <a:gd name="T42" fmla="*/ 3035 w 4152"/>
              <a:gd name="T43" fmla="*/ 1823 h 4155"/>
              <a:gd name="T44" fmla="*/ 1181 w 4152"/>
              <a:gd name="T45" fmla="*/ 1385 h 4155"/>
              <a:gd name="T46" fmla="*/ 1939 w 4152"/>
              <a:gd name="T47" fmla="*/ 1940 h 4155"/>
              <a:gd name="T48" fmla="*/ 327 w 4152"/>
              <a:gd name="T49" fmla="*/ 1653 h 4155"/>
              <a:gd name="T50" fmla="*/ 849 w 4152"/>
              <a:gd name="T51" fmla="*/ 1711 h 4155"/>
              <a:gd name="T52" fmla="*/ 2908 w 4152"/>
              <a:gd name="T53" fmla="*/ 531 h 4155"/>
              <a:gd name="T54" fmla="*/ 3179 w 4152"/>
              <a:gd name="T55" fmla="*/ 1108 h 4155"/>
              <a:gd name="T56" fmla="*/ 3226 w 4152"/>
              <a:gd name="T57" fmla="*/ 694 h 4155"/>
              <a:gd name="T58" fmla="*/ 1200 w 4152"/>
              <a:gd name="T59" fmla="*/ 505 h 4155"/>
              <a:gd name="T60" fmla="*/ 691 w 4152"/>
              <a:gd name="T61" fmla="*/ 928 h 4155"/>
              <a:gd name="T62" fmla="*/ 1095 w 4152"/>
              <a:gd name="T63" fmla="*/ 800 h 4155"/>
              <a:gd name="T64" fmla="*/ 2213 w 4152"/>
              <a:gd name="T65" fmla="*/ 1108 h 4155"/>
              <a:gd name="T66" fmla="*/ 2681 w 4152"/>
              <a:gd name="T67" fmla="*/ 671 h 4155"/>
              <a:gd name="T68" fmla="*/ 2343 w 4152"/>
              <a:gd name="T69" fmla="*/ 346 h 4155"/>
              <a:gd name="T70" fmla="*/ 1748 w 4152"/>
              <a:gd name="T71" fmla="*/ 383 h 4155"/>
              <a:gd name="T72" fmla="*/ 1423 w 4152"/>
              <a:gd name="T73" fmla="*/ 748 h 4155"/>
              <a:gd name="T74" fmla="*/ 1939 w 4152"/>
              <a:gd name="T75" fmla="*/ 295 h 4155"/>
              <a:gd name="T76" fmla="*/ 2577 w 4152"/>
              <a:gd name="T77" fmla="*/ 60 h 4155"/>
              <a:gd name="T78" fmla="*/ 3227 w 4152"/>
              <a:gd name="T79" fmla="*/ 349 h 4155"/>
              <a:gd name="T80" fmla="*/ 3736 w 4152"/>
              <a:gd name="T81" fmla="*/ 830 h 4155"/>
              <a:gd name="T82" fmla="*/ 4058 w 4152"/>
              <a:gd name="T83" fmla="*/ 1459 h 4155"/>
              <a:gd name="T84" fmla="*/ 4152 w 4152"/>
              <a:gd name="T85" fmla="*/ 2215 h 4155"/>
              <a:gd name="T86" fmla="*/ 4019 w 4152"/>
              <a:gd name="T87" fmla="*/ 2809 h 4155"/>
              <a:gd name="T88" fmla="*/ 3663 w 4152"/>
              <a:gd name="T89" fmla="*/ 3417 h 4155"/>
              <a:gd name="T90" fmla="*/ 3127 w 4152"/>
              <a:gd name="T91" fmla="*/ 3869 h 4155"/>
              <a:gd name="T92" fmla="*/ 2458 w 4152"/>
              <a:gd name="T93" fmla="*/ 4118 h 4155"/>
              <a:gd name="T94" fmla="*/ 1814 w 4152"/>
              <a:gd name="T95" fmla="*/ 4137 h 4155"/>
              <a:gd name="T96" fmla="*/ 1129 w 4152"/>
              <a:gd name="T97" fmla="*/ 3926 h 4155"/>
              <a:gd name="T98" fmla="*/ 567 w 4152"/>
              <a:gd name="T99" fmla="*/ 3504 h 4155"/>
              <a:gd name="T100" fmla="*/ 177 w 4152"/>
              <a:gd name="T101" fmla="*/ 2919 h 4155"/>
              <a:gd name="T102" fmla="*/ 4 w 4152"/>
              <a:gd name="T103" fmla="*/ 2215 h 4155"/>
              <a:gd name="T104" fmla="*/ 60 w 4152"/>
              <a:gd name="T105" fmla="*/ 1576 h 4155"/>
              <a:gd name="T106" fmla="*/ 349 w 4152"/>
              <a:gd name="T107" fmla="*/ 925 h 4155"/>
              <a:gd name="T108" fmla="*/ 829 w 4152"/>
              <a:gd name="T109" fmla="*/ 417 h 4155"/>
              <a:gd name="T110" fmla="*/ 1458 w 4152"/>
              <a:gd name="T111" fmla="*/ 93 h 4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152" h="4155">
                <a:moveTo>
                  <a:pt x="3179" y="3047"/>
                </a:moveTo>
                <a:lnTo>
                  <a:pt x="3143" y="3154"/>
                </a:lnTo>
                <a:lnTo>
                  <a:pt x="3101" y="3257"/>
                </a:lnTo>
                <a:lnTo>
                  <a:pt x="3059" y="3355"/>
                </a:lnTo>
                <a:lnTo>
                  <a:pt x="3011" y="3450"/>
                </a:lnTo>
                <a:lnTo>
                  <a:pt x="2961" y="3538"/>
                </a:lnTo>
                <a:lnTo>
                  <a:pt x="2908" y="3622"/>
                </a:lnTo>
                <a:lnTo>
                  <a:pt x="2852" y="3702"/>
                </a:lnTo>
                <a:lnTo>
                  <a:pt x="2952" y="3650"/>
                </a:lnTo>
                <a:lnTo>
                  <a:pt x="3047" y="3593"/>
                </a:lnTo>
                <a:lnTo>
                  <a:pt x="3139" y="3530"/>
                </a:lnTo>
                <a:lnTo>
                  <a:pt x="3226" y="3461"/>
                </a:lnTo>
                <a:lnTo>
                  <a:pt x="3310" y="3388"/>
                </a:lnTo>
                <a:lnTo>
                  <a:pt x="3388" y="3310"/>
                </a:lnTo>
                <a:lnTo>
                  <a:pt x="3461" y="3227"/>
                </a:lnTo>
                <a:lnTo>
                  <a:pt x="3529" y="3139"/>
                </a:lnTo>
                <a:lnTo>
                  <a:pt x="3592" y="3047"/>
                </a:lnTo>
                <a:lnTo>
                  <a:pt x="3179" y="3047"/>
                </a:lnTo>
                <a:close/>
                <a:moveTo>
                  <a:pt x="2213" y="3047"/>
                </a:moveTo>
                <a:lnTo>
                  <a:pt x="2213" y="3860"/>
                </a:lnTo>
                <a:lnTo>
                  <a:pt x="2279" y="3839"/>
                </a:lnTo>
                <a:lnTo>
                  <a:pt x="2343" y="3809"/>
                </a:lnTo>
                <a:lnTo>
                  <a:pt x="2404" y="3772"/>
                </a:lnTo>
                <a:lnTo>
                  <a:pt x="2464" y="3728"/>
                </a:lnTo>
                <a:lnTo>
                  <a:pt x="2521" y="3677"/>
                </a:lnTo>
                <a:lnTo>
                  <a:pt x="2578" y="3619"/>
                </a:lnTo>
                <a:lnTo>
                  <a:pt x="2631" y="3554"/>
                </a:lnTo>
                <a:lnTo>
                  <a:pt x="2681" y="3484"/>
                </a:lnTo>
                <a:lnTo>
                  <a:pt x="2729" y="3407"/>
                </a:lnTo>
                <a:lnTo>
                  <a:pt x="2774" y="3325"/>
                </a:lnTo>
                <a:lnTo>
                  <a:pt x="2817" y="3237"/>
                </a:lnTo>
                <a:lnTo>
                  <a:pt x="2856" y="3145"/>
                </a:lnTo>
                <a:lnTo>
                  <a:pt x="2893" y="3047"/>
                </a:lnTo>
                <a:lnTo>
                  <a:pt x="2213" y="3047"/>
                </a:lnTo>
                <a:close/>
                <a:moveTo>
                  <a:pt x="1259" y="3047"/>
                </a:moveTo>
                <a:lnTo>
                  <a:pt x="1296" y="3145"/>
                </a:lnTo>
                <a:lnTo>
                  <a:pt x="1335" y="3237"/>
                </a:lnTo>
                <a:lnTo>
                  <a:pt x="1378" y="3325"/>
                </a:lnTo>
                <a:lnTo>
                  <a:pt x="1423" y="3407"/>
                </a:lnTo>
                <a:lnTo>
                  <a:pt x="1471" y="3484"/>
                </a:lnTo>
                <a:lnTo>
                  <a:pt x="1521" y="3554"/>
                </a:lnTo>
                <a:lnTo>
                  <a:pt x="1574" y="3619"/>
                </a:lnTo>
                <a:lnTo>
                  <a:pt x="1631" y="3677"/>
                </a:lnTo>
                <a:lnTo>
                  <a:pt x="1688" y="3728"/>
                </a:lnTo>
                <a:lnTo>
                  <a:pt x="1748" y="3772"/>
                </a:lnTo>
                <a:lnTo>
                  <a:pt x="1809" y="3809"/>
                </a:lnTo>
                <a:lnTo>
                  <a:pt x="1873" y="3839"/>
                </a:lnTo>
                <a:lnTo>
                  <a:pt x="1939" y="3860"/>
                </a:lnTo>
                <a:lnTo>
                  <a:pt x="1939" y="3047"/>
                </a:lnTo>
                <a:lnTo>
                  <a:pt x="1259" y="3047"/>
                </a:lnTo>
                <a:close/>
                <a:moveTo>
                  <a:pt x="560" y="3047"/>
                </a:moveTo>
                <a:lnTo>
                  <a:pt x="623" y="3139"/>
                </a:lnTo>
                <a:lnTo>
                  <a:pt x="691" y="3227"/>
                </a:lnTo>
                <a:lnTo>
                  <a:pt x="764" y="3310"/>
                </a:lnTo>
                <a:lnTo>
                  <a:pt x="842" y="3388"/>
                </a:lnTo>
                <a:lnTo>
                  <a:pt x="926" y="3461"/>
                </a:lnTo>
                <a:lnTo>
                  <a:pt x="1013" y="3530"/>
                </a:lnTo>
                <a:lnTo>
                  <a:pt x="1105" y="3593"/>
                </a:lnTo>
                <a:lnTo>
                  <a:pt x="1200" y="3650"/>
                </a:lnTo>
                <a:lnTo>
                  <a:pt x="1300" y="3702"/>
                </a:lnTo>
                <a:lnTo>
                  <a:pt x="1244" y="3624"/>
                </a:lnTo>
                <a:lnTo>
                  <a:pt x="1190" y="3539"/>
                </a:lnTo>
                <a:lnTo>
                  <a:pt x="1140" y="3450"/>
                </a:lnTo>
                <a:lnTo>
                  <a:pt x="1093" y="3355"/>
                </a:lnTo>
                <a:lnTo>
                  <a:pt x="1049" y="3257"/>
                </a:lnTo>
                <a:lnTo>
                  <a:pt x="1009" y="3154"/>
                </a:lnTo>
                <a:lnTo>
                  <a:pt x="973" y="3047"/>
                </a:lnTo>
                <a:lnTo>
                  <a:pt x="560" y="3047"/>
                </a:lnTo>
                <a:close/>
                <a:moveTo>
                  <a:pt x="3319" y="2215"/>
                </a:moveTo>
                <a:lnTo>
                  <a:pt x="3313" y="2331"/>
                </a:lnTo>
                <a:lnTo>
                  <a:pt x="3303" y="2444"/>
                </a:lnTo>
                <a:lnTo>
                  <a:pt x="3289" y="2555"/>
                </a:lnTo>
                <a:lnTo>
                  <a:pt x="3271" y="2664"/>
                </a:lnTo>
                <a:lnTo>
                  <a:pt x="3251" y="2770"/>
                </a:lnTo>
                <a:lnTo>
                  <a:pt x="3737" y="2770"/>
                </a:lnTo>
                <a:lnTo>
                  <a:pt x="3771" y="2682"/>
                </a:lnTo>
                <a:lnTo>
                  <a:pt x="3800" y="2592"/>
                </a:lnTo>
                <a:lnTo>
                  <a:pt x="3825" y="2502"/>
                </a:lnTo>
                <a:lnTo>
                  <a:pt x="3845" y="2407"/>
                </a:lnTo>
                <a:lnTo>
                  <a:pt x="3860" y="2313"/>
                </a:lnTo>
                <a:lnTo>
                  <a:pt x="3870" y="2215"/>
                </a:lnTo>
                <a:lnTo>
                  <a:pt x="3319" y="2215"/>
                </a:lnTo>
                <a:close/>
                <a:moveTo>
                  <a:pt x="2213" y="2215"/>
                </a:moveTo>
                <a:lnTo>
                  <a:pt x="2213" y="2770"/>
                </a:lnTo>
                <a:lnTo>
                  <a:pt x="2971" y="2770"/>
                </a:lnTo>
                <a:lnTo>
                  <a:pt x="2992" y="2664"/>
                </a:lnTo>
                <a:lnTo>
                  <a:pt x="3011" y="2556"/>
                </a:lnTo>
                <a:lnTo>
                  <a:pt x="3025" y="2445"/>
                </a:lnTo>
                <a:lnTo>
                  <a:pt x="3036" y="2332"/>
                </a:lnTo>
                <a:lnTo>
                  <a:pt x="3042" y="2215"/>
                </a:lnTo>
                <a:lnTo>
                  <a:pt x="2213" y="2215"/>
                </a:lnTo>
                <a:close/>
                <a:moveTo>
                  <a:pt x="1110" y="2215"/>
                </a:moveTo>
                <a:lnTo>
                  <a:pt x="1116" y="2332"/>
                </a:lnTo>
                <a:lnTo>
                  <a:pt x="1127" y="2445"/>
                </a:lnTo>
                <a:lnTo>
                  <a:pt x="1141" y="2556"/>
                </a:lnTo>
                <a:lnTo>
                  <a:pt x="1160" y="2664"/>
                </a:lnTo>
                <a:lnTo>
                  <a:pt x="1181" y="2770"/>
                </a:lnTo>
                <a:lnTo>
                  <a:pt x="1939" y="2770"/>
                </a:lnTo>
                <a:lnTo>
                  <a:pt x="1939" y="2215"/>
                </a:lnTo>
                <a:lnTo>
                  <a:pt x="1110" y="2215"/>
                </a:lnTo>
                <a:close/>
                <a:moveTo>
                  <a:pt x="282" y="2215"/>
                </a:moveTo>
                <a:lnTo>
                  <a:pt x="292" y="2313"/>
                </a:lnTo>
                <a:lnTo>
                  <a:pt x="307" y="2407"/>
                </a:lnTo>
                <a:lnTo>
                  <a:pt x="327" y="2502"/>
                </a:lnTo>
                <a:lnTo>
                  <a:pt x="352" y="2592"/>
                </a:lnTo>
                <a:lnTo>
                  <a:pt x="381" y="2682"/>
                </a:lnTo>
                <a:lnTo>
                  <a:pt x="415" y="2770"/>
                </a:lnTo>
                <a:lnTo>
                  <a:pt x="901" y="2770"/>
                </a:lnTo>
                <a:lnTo>
                  <a:pt x="881" y="2664"/>
                </a:lnTo>
                <a:lnTo>
                  <a:pt x="863" y="2555"/>
                </a:lnTo>
                <a:lnTo>
                  <a:pt x="849" y="2444"/>
                </a:lnTo>
                <a:lnTo>
                  <a:pt x="839" y="2331"/>
                </a:lnTo>
                <a:lnTo>
                  <a:pt x="833" y="2215"/>
                </a:lnTo>
                <a:lnTo>
                  <a:pt x="282" y="2215"/>
                </a:lnTo>
                <a:close/>
                <a:moveTo>
                  <a:pt x="3251" y="1385"/>
                </a:moveTo>
                <a:lnTo>
                  <a:pt x="3271" y="1491"/>
                </a:lnTo>
                <a:lnTo>
                  <a:pt x="3289" y="1600"/>
                </a:lnTo>
                <a:lnTo>
                  <a:pt x="3303" y="1711"/>
                </a:lnTo>
                <a:lnTo>
                  <a:pt x="3313" y="1824"/>
                </a:lnTo>
                <a:lnTo>
                  <a:pt x="3319" y="1940"/>
                </a:lnTo>
                <a:lnTo>
                  <a:pt x="3870" y="1940"/>
                </a:lnTo>
                <a:lnTo>
                  <a:pt x="3860" y="1842"/>
                </a:lnTo>
                <a:lnTo>
                  <a:pt x="3845" y="1748"/>
                </a:lnTo>
                <a:lnTo>
                  <a:pt x="3825" y="1653"/>
                </a:lnTo>
                <a:lnTo>
                  <a:pt x="3800" y="1563"/>
                </a:lnTo>
                <a:lnTo>
                  <a:pt x="3771" y="1473"/>
                </a:lnTo>
                <a:lnTo>
                  <a:pt x="3737" y="1385"/>
                </a:lnTo>
                <a:lnTo>
                  <a:pt x="3251" y="1385"/>
                </a:lnTo>
                <a:close/>
                <a:moveTo>
                  <a:pt x="2213" y="1385"/>
                </a:moveTo>
                <a:lnTo>
                  <a:pt x="2213" y="1940"/>
                </a:lnTo>
                <a:lnTo>
                  <a:pt x="3042" y="1940"/>
                </a:lnTo>
                <a:lnTo>
                  <a:pt x="3035" y="1823"/>
                </a:lnTo>
                <a:lnTo>
                  <a:pt x="3025" y="1710"/>
                </a:lnTo>
                <a:lnTo>
                  <a:pt x="3010" y="1599"/>
                </a:lnTo>
                <a:lnTo>
                  <a:pt x="2992" y="1491"/>
                </a:lnTo>
                <a:lnTo>
                  <a:pt x="2971" y="1385"/>
                </a:lnTo>
                <a:lnTo>
                  <a:pt x="2213" y="1385"/>
                </a:lnTo>
                <a:close/>
                <a:moveTo>
                  <a:pt x="1181" y="1385"/>
                </a:moveTo>
                <a:lnTo>
                  <a:pt x="1160" y="1491"/>
                </a:lnTo>
                <a:lnTo>
                  <a:pt x="1141" y="1599"/>
                </a:lnTo>
                <a:lnTo>
                  <a:pt x="1127" y="1710"/>
                </a:lnTo>
                <a:lnTo>
                  <a:pt x="1116" y="1823"/>
                </a:lnTo>
                <a:lnTo>
                  <a:pt x="1110" y="1940"/>
                </a:lnTo>
                <a:lnTo>
                  <a:pt x="1939" y="1940"/>
                </a:lnTo>
                <a:lnTo>
                  <a:pt x="1939" y="1385"/>
                </a:lnTo>
                <a:lnTo>
                  <a:pt x="1181" y="1385"/>
                </a:lnTo>
                <a:close/>
                <a:moveTo>
                  <a:pt x="415" y="1385"/>
                </a:moveTo>
                <a:lnTo>
                  <a:pt x="381" y="1473"/>
                </a:lnTo>
                <a:lnTo>
                  <a:pt x="352" y="1563"/>
                </a:lnTo>
                <a:lnTo>
                  <a:pt x="327" y="1653"/>
                </a:lnTo>
                <a:lnTo>
                  <a:pt x="307" y="1748"/>
                </a:lnTo>
                <a:lnTo>
                  <a:pt x="292" y="1842"/>
                </a:lnTo>
                <a:lnTo>
                  <a:pt x="282" y="1940"/>
                </a:lnTo>
                <a:lnTo>
                  <a:pt x="833" y="1940"/>
                </a:lnTo>
                <a:lnTo>
                  <a:pt x="839" y="1824"/>
                </a:lnTo>
                <a:lnTo>
                  <a:pt x="849" y="1711"/>
                </a:lnTo>
                <a:lnTo>
                  <a:pt x="863" y="1600"/>
                </a:lnTo>
                <a:lnTo>
                  <a:pt x="881" y="1491"/>
                </a:lnTo>
                <a:lnTo>
                  <a:pt x="901" y="1385"/>
                </a:lnTo>
                <a:lnTo>
                  <a:pt x="415" y="1385"/>
                </a:lnTo>
                <a:close/>
                <a:moveTo>
                  <a:pt x="2852" y="453"/>
                </a:moveTo>
                <a:lnTo>
                  <a:pt x="2908" y="531"/>
                </a:lnTo>
                <a:lnTo>
                  <a:pt x="2962" y="616"/>
                </a:lnTo>
                <a:lnTo>
                  <a:pt x="3012" y="705"/>
                </a:lnTo>
                <a:lnTo>
                  <a:pt x="3059" y="800"/>
                </a:lnTo>
                <a:lnTo>
                  <a:pt x="3103" y="898"/>
                </a:lnTo>
                <a:lnTo>
                  <a:pt x="3143" y="1001"/>
                </a:lnTo>
                <a:lnTo>
                  <a:pt x="3179" y="1108"/>
                </a:lnTo>
                <a:lnTo>
                  <a:pt x="3592" y="1108"/>
                </a:lnTo>
                <a:lnTo>
                  <a:pt x="3529" y="1016"/>
                </a:lnTo>
                <a:lnTo>
                  <a:pt x="3461" y="928"/>
                </a:lnTo>
                <a:lnTo>
                  <a:pt x="3388" y="845"/>
                </a:lnTo>
                <a:lnTo>
                  <a:pt x="3310" y="767"/>
                </a:lnTo>
                <a:lnTo>
                  <a:pt x="3226" y="694"/>
                </a:lnTo>
                <a:lnTo>
                  <a:pt x="3139" y="625"/>
                </a:lnTo>
                <a:lnTo>
                  <a:pt x="3047" y="562"/>
                </a:lnTo>
                <a:lnTo>
                  <a:pt x="2952" y="505"/>
                </a:lnTo>
                <a:lnTo>
                  <a:pt x="2852" y="453"/>
                </a:lnTo>
                <a:close/>
                <a:moveTo>
                  <a:pt x="1300" y="453"/>
                </a:moveTo>
                <a:lnTo>
                  <a:pt x="1200" y="505"/>
                </a:lnTo>
                <a:lnTo>
                  <a:pt x="1105" y="562"/>
                </a:lnTo>
                <a:lnTo>
                  <a:pt x="1013" y="625"/>
                </a:lnTo>
                <a:lnTo>
                  <a:pt x="926" y="694"/>
                </a:lnTo>
                <a:lnTo>
                  <a:pt x="842" y="767"/>
                </a:lnTo>
                <a:lnTo>
                  <a:pt x="764" y="845"/>
                </a:lnTo>
                <a:lnTo>
                  <a:pt x="691" y="928"/>
                </a:lnTo>
                <a:lnTo>
                  <a:pt x="623" y="1016"/>
                </a:lnTo>
                <a:lnTo>
                  <a:pt x="560" y="1108"/>
                </a:lnTo>
                <a:lnTo>
                  <a:pt x="974" y="1108"/>
                </a:lnTo>
                <a:lnTo>
                  <a:pt x="1010" y="1001"/>
                </a:lnTo>
                <a:lnTo>
                  <a:pt x="1051" y="898"/>
                </a:lnTo>
                <a:lnTo>
                  <a:pt x="1095" y="800"/>
                </a:lnTo>
                <a:lnTo>
                  <a:pt x="1141" y="705"/>
                </a:lnTo>
                <a:lnTo>
                  <a:pt x="1191" y="616"/>
                </a:lnTo>
                <a:lnTo>
                  <a:pt x="1244" y="531"/>
                </a:lnTo>
                <a:lnTo>
                  <a:pt x="1300" y="453"/>
                </a:lnTo>
                <a:close/>
                <a:moveTo>
                  <a:pt x="2213" y="295"/>
                </a:moveTo>
                <a:lnTo>
                  <a:pt x="2213" y="1108"/>
                </a:lnTo>
                <a:lnTo>
                  <a:pt x="2893" y="1108"/>
                </a:lnTo>
                <a:lnTo>
                  <a:pt x="2856" y="1010"/>
                </a:lnTo>
                <a:lnTo>
                  <a:pt x="2817" y="918"/>
                </a:lnTo>
                <a:lnTo>
                  <a:pt x="2774" y="830"/>
                </a:lnTo>
                <a:lnTo>
                  <a:pt x="2729" y="748"/>
                </a:lnTo>
                <a:lnTo>
                  <a:pt x="2681" y="671"/>
                </a:lnTo>
                <a:lnTo>
                  <a:pt x="2631" y="601"/>
                </a:lnTo>
                <a:lnTo>
                  <a:pt x="2578" y="536"/>
                </a:lnTo>
                <a:lnTo>
                  <a:pt x="2521" y="478"/>
                </a:lnTo>
                <a:lnTo>
                  <a:pt x="2464" y="427"/>
                </a:lnTo>
                <a:lnTo>
                  <a:pt x="2404" y="383"/>
                </a:lnTo>
                <a:lnTo>
                  <a:pt x="2343" y="346"/>
                </a:lnTo>
                <a:lnTo>
                  <a:pt x="2279" y="316"/>
                </a:lnTo>
                <a:lnTo>
                  <a:pt x="2213" y="295"/>
                </a:lnTo>
                <a:close/>
                <a:moveTo>
                  <a:pt x="1939" y="295"/>
                </a:moveTo>
                <a:lnTo>
                  <a:pt x="1873" y="316"/>
                </a:lnTo>
                <a:lnTo>
                  <a:pt x="1809" y="346"/>
                </a:lnTo>
                <a:lnTo>
                  <a:pt x="1748" y="383"/>
                </a:lnTo>
                <a:lnTo>
                  <a:pt x="1688" y="427"/>
                </a:lnTo>
                <a:lnTo>
                  <a:pt x="1631" y="478"/>
                </a:lnTo>
                <a:lnTo>
                  <a:pt x="1574" y="536"/>
                </a:lnTo>
                <a:lnTo>
                  <a:pt x="1521" y="601"/>
                </a:lnTo>
                <a:lnTo>
                  <a:pt x="1471" y="671"/>
                </a:lnTo>
                <a:lnTo>
                  <a:pt x="1423" y="748"/>
                </a:lnTo>
                <a:lnTo>
                  <a:pt x="1378" y="830"/>
                </a:lnTo>
                <a:lnTo>
                  <a:pt x="1335" y="918"/>
                </a:lnTo>
                <a:lnTo>
                  <a:pt x="1296" y="1010"/>
                </a:lnTo>
                <a:lnTo>
                  <a:pt x="1259" y="1108"/>
                </a:lnTo>
                <a:lnTo>
                  <a:pt x="1939" y="1108"/>
                </a:lnTo>
                <a:lnTo>
                  <a:pt x="1939" y="295"/>
                </a:lnTo>
                <a:close/>
                <a:moveTo>
                  <a:pt x="1939" y="0"/>
                </a:moveTo>
                <a:lnTo>
                  <a:pt x="2213" y="0"/>
                </a:lnTo>
                <a:lnTo>
                  <a:pt x="2213" y="4"/>
                </a:lnTo>
                <a:lnTo>
                  <a:pt x="2338" y="16"/>
                </a:lnTo>
                <a:lnTo>
                  <a:pt x="2458" y="35"/>
                </a:lnTo>
                <a:lnTo>
                  <a:pt x="2577" y="60"/>
                </a:lnTo>
                <a:lnTo>
                  <a:pt x="2694" y="93"/>
                </a:lnTo>
                <a:lnTo>
                  <a:pt x="2807" y="132"/>
                </a:lnTo>
                <a:lnTo>
                  <a:pt x="2916" y="178"/>
                </a:lnTo>
                <a:lnTo>
                  <a:pt x="3023" y="229"/>
                </a:lnTo>
                <a:lnTo>
                  <a:pt x="3127" y="286"/>
                </a:lnTo>
                <a:lnTo>
                  <a:pt x="3227" y="349"/>
                </a:lnTo>
                <a:lnTo>
                  <a:pt x="3323" y="417"/>
                </a:lnTo>
                <a:lnTo>
                  <a:pt x="3415" y="490"/>
                </a:lnTo>
                <a:lnTo>
                  <a:pt x="3502" y="568"/>
                </a:lnTo>
                <a:lnTo>
                  <a:pt x="3585" y="651"/>
                </a:lnTo>
                <a:lnTo>
                  <a:pt x="3663" y="738"/>
                </a:lnTo>
                <a:lnTo>
                  <a:pt x="3736" y="830"/>
                </a:lnTo>
                <a:lnTo>
                  <a:pt x="3803" y="925"/>
                </a:lnTo>
                <a:lnTo>
                  <a:pt x="3866" y="1026"/>
                </a:lnTo>
                <a:lnTo>
                  <a:pt x="3923" y="1129"/>
                </a:lnTo>
                <a:lnTo>
                  <a:pt x="3975" y="1236"/>
                </a:lnTo>
                <a:lnTo>
                  <a:pt x="4019" y="1346"/>
                </a:lnTo>
                <a:lnTo>
                  <a:pt x="4058" y="1459"/>
                </a:lnTo>
                <a:lnTo>
                  <a:pt x="4090" y="1576"/>
                </a:lnTo>
                <a:lnTo>
                  <a:pt x="4116" y="1695"/>
                </a:lnTo>
                <a:lnTo>
                  <a:pt x="4134" y="1816"/>
                </a:lnTo>
                <a:lnTo>
                  <a:pt x="4147" y="1940"/>
                </a:lnTo>
                <a:lnTo>
                  <a:pt x="4152" y="1940"/>
                </a:lnTo>
                <a:lnTo>
                  <a:pt x="4152" y="2215"/>
                </a:lnTo>
                <a:lnTo>
                  <a:pt x="4147" y="2215"/>
                </a:lnTo>
                <a:lnTo>
                  <a:pt x="4134" y="2339"/>
                </a:lnTo>
                <a:lnTo>
                  <a:pt x="4116" y="2460"/>
                </a:lnTo>
                <a:lnTo>
                  <a:pt x="4090" y="2579"/>
                </a:lnTo>
                <a:lnTo>
                  <a:pt x="4058" y="2696"/>
                </a:lnTo>
                <a:lnTo>
                  <a:pt x="4019" y="2809"/>
                </a:lnTo>
                <a:lnTo>
                  <a:pt x="3975" y="2919"/>
                </a:lnTo>
                <a:lnTo>
                  <a:pt x="3923" y="3026"/>
                </a:lnTo>
                <a:lnTo>
                  <a:pt x="3866" y="3129"/>
                </a:lnTo>
                <a:lnTo>
                  <a:pt x="3803" y="3230"/>
                </a:lnTo>
                <a:lnTo>
                  <a:pt x="3736" y="3325"/>
                </a:lnTo>
                <a:lnTo>
                  <a:pt x="3663" y="3417"/>
                </a:lnTo>
                <a:lnTo>
                  <a:pt x="3585" y="3504"/>
                </a:lnTo>
                <a:lnTo>
                  <a:pt x="3502" y="3587"/>
                </a:lnTo>
                <a:lnTo>
                  <a:pt x="3415" y="3665"/>
                </a:lnTo>
                <a:lnTo>
                  <a:pt x="3323" y="3738"/>
                </a:lnTo>
                <a:lnTo>
                  <a:pt x="3227" y="3806"/>
                </a:lnTo>
                <a:lnTo>
                  <a:pt x="3127" y="3869"/>
                </a:lnTo>
                <a:lnTo>
                  <a:pt x="3023" y="3926"/>
                </a:lnTo>
                <a:lnTo>
                  <a:pt x="2916" y="3977"/>
                </a:lnTo>
                <a:lnTo>
                  <a:pt x="2807" y="4022"/>
                </a:lnTo>
                <a:lnTo>
                  <a:pt x="2694" y="4061"/>
                </a:lnTo>
                <a:lnTo>
                  <a:pt x="2577" y="4093"/>
                </a:lnTo>
                <a:lnTo>
                  <a:pt x="2458" y="4118"/>
                </a:lnTo>
                <a:lnTo>
                  <a:pt x="2338" y="4137"/>
                </a:lnTo>
                <a:lnTo>
                  <a:pt x="2213" y="4150"/>
                </a:lnTo>
                <a:lnTo>
                  <a:pt x="2213" y="4155"/>
                </a:lnTo>
                <a:lnTo>
                  <a:pt x="1939" y="4155"/>
                </a:lnTo>
                <a:lnTo>
                  <a:pt x="1939" y="4150"/>
                </a:lnTo>
                <a:lnTo>
                  <a:pt x="1814" y="4137"/>
                </a:lnTo>
                <a:lnTo>
                  <a:pt x="1694" y="4118"/>
                </a:lnTo>
                <a:lnTo>
                  <a:pt x="1575" y="4093"/>
                </a:lnTo>
                <a:lnTo>
                  <a:pt x="1458" y="4061"/>
                </a:lnTo>
                <a:lnTo>
                  <a:pt x="1345" y="4022"/>
                </a:lnTo>
                <a:lnTo>
                  <a:pt x="1236" y="3977"/>
                </a:lnTo>
                <a:lnTo>
                  <a:pt x="1129" y="3926"/>
                </a:lnTo>
                <a:lnTo>
                  <a:pt x="1025" y="3869"/>
                </a:lnTo>
                <a:lnTo>
                  <a:pt x="925" y="3806"/>
                </a:lnTo>
                <a:lnTo>
                  <a:pt x="829" y="3738"/>
                </a:lnTo>
                <a:lnTo>
                  <a:pt x="737" y="3665"/>
                </a:lnTo>
                <a:lnTo>
                  <a:pt x="650" y="3587"/>
                </a:lnTo>
                <a:lnTo>
                  <a:pt x="567" y="3504"/>
                </a:lnTo>
                <a:lnTo>
                  <a:pt x="489" y="3417"/>
                </a:lnTo>
                <a:lnTo>
                  <a:pt x="416" y="3325"/>
                </a:lnTo>
                <a:lnTo>
                  <a:pt x="349" y="3230"/>
                </a:lnTo>
                <a:lnTo>
                  <a:pt x="286" y="3129"/>
                </a:lnTo>
                <a:lnTo>
                  <a:pt x="229" y="3026"/>
                </a:lnTo>
                <a:lnTo>
                  <a:pt x="177" y="2919"/>
                </a:lnTo>
                <a:lnTo>
                  <a:pt x="132" y="2809"/>
                </a:lnTo>
                <a:lnTo>
                  <a:pt x="93" y="2696"/>
                </a:lnTo>
                <a:lnTo>
                  <a:pt x="60" y="2579"/>
                </a:lnTo>
                <a:lnTo>
                  <a:pt x="35" y="2460"/>
                </a:lnTo>
                <a:lnTo>
                  <a:pt x="16" y="2339"/>
                </a:lnTo>
                <a:lnTo>
                  <a:pt x="4" y="2215"/>
                </a:lnTo>
                <a:lnTo>
                  <a:pt x="0" y="2215"/>
                </a:lnTo>
                <a:lnTo>
                  <a:pt x="0" y="1940"/>
                </a:lnTo>
                <a:lnTo>
                  <a:pt x="4" y="1940"/>
                </a:lnTo>
                <a:lnTo>
                  <a:pt x="16" y="1816"/>
                </a:lnTo>
                <a:lnTo>
                  <a:pt x="35" y="1695"/>
                </a:lnTo>
                <a:lnTo>
                  <a:pt x="60" y="1576"/>
                </a:lnTo>
                <a:lnTo>
                  <a:pt x="93" y="1459"/>
                </a:lnTo>
                <a:lnTo>
                  <a:pt x="132" y="1346"/>
                </a:lnTo>
                <a:lnTo>
                  <a:pt x="177" y="1236"/>
                </a:lnTo>
                <a:lnTo>
                  <a:pt x="229" y="1129"/>
                </a:lnTo>
                <a:lnTo>
                  <a:pt x="286" y="1026"/>
                </a:lnTo>
                <a:lnTo>
                  <a:pt x="349" y="925"/>
                </a:lnTo>
                <a:lnTo>
                  <a:pt x="416" y="830"/>
                </a:lnTo>
                <a:lnTo>
                  <a:pt x="489" y="738"/>
                </a:lnTo>
                <a:lnTo>
                  <a:pt x="567" y="651"/>
                </a:lnTo>
                <a:lnTo>
                  <a:pt x="650" y="568"/>
                </a:lnTo>
                <a:lnTo>
                  <a:pt x="737" y="490"/>
                </a:lnTo>
                <a:lnTo>
                  <a:pt x="829" y="417"/>
                </a:lnTo>
                <a:lnTo>
                  <a:pt x="925" y="349"/>
                </a:lnTo>
                <a:lnTo>
                  <a:pt x="1025" y="286"/>
                </a:lnTo>
                <a:lnTo>
                  <a:pt x="1129" y="229"/>
                </a:lnTo>
                <a:lnTo>
                  <a:pt x="1236" y="178"/>
                </a:lnTo>
                <a:lnTo>
                  <a:pt x="1345" y="132"/>
                </a:lnTo>
                <a:lnTo>
                  <a:pt x="1458" y="93"/>
                </a:lnTo>
                <a:lnTo>
                  <a:pt x="1575" y="60"/>
                </a:lnTo>
                <a:lnTo>
                  <a:pt x="1694" y="35"/>
                </a:lnTo>
                <a:lnTo>
                  <a:pt x="1814" y="16"/>
                </a:lnTo>
                <a:lnTo>
                  <a:pt x="1939" y="4"/>
                </a:lnTo>
                <a:lnTo>
                  <a:pt x="1939"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2000" dirty="0">
              <a:solidFill>
                <a:schemeClr val="tx1">
                  <a:lumMod val="40000"/>
                  <a:lumOff val="60000"/>
                </a:schemeClr>
              </a:solidFill>
              <a:latin typeface="Comic Sans MS" panose="030F0702030302020204" pitchFamily="66" charset="0"/>
            </a:endParaRPr>
          </a:p>
        </p:txBody>
      </p:sp>
      <p:grpSp>
        <p:nvGrpSpPr>
          <p:cNvPr id="60" name="Group 59"/>
          <p:cNvGrpSpPr/>
          <p:nvPr/>
        </p:nvGrpSpPr>
        <p:grpSpPr>
          <a:xfrm>
            <a:off x="11607624" y="5297088"/>
            <a:ext cx="4922064" cy="2462212"/>
            <a:chOff x="10230306" y="5043649"/>
            <a:chExt cx="4922064" cy="2462212"/>
          </a:xfrm>
        </p:grpSpPr>
        <p:sp>
          <p:nvSpPr>
            <p:cNvPr id="61" name="Rectangle 60"/>
            <p:cNvSpPr/>
            <p:nvPr/>
          </p:nvSpPr>
          <p:spPr>
            <a:xfrm>
              <a:off x="10663701" y="5043649"/>
              <a:ext cx="40171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You can put something</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62" name="Rectangle 61"/>
            <p:cNvSpPr/>
            <p:nvPr/>
          </p:nvSpPr>
          <p:spPr>
            <a:xfrm>
              <a:off x="10230306" y="5566869"/>
              <a:ext cx="4922064" cy="1938992"/>
            </a:xfrm>
            <a:prstGeom prst="rect">
              <a:avLst/>
            </a:prstGeom>
          </p:spPr>
          <p:txBody>
            <a:bodyPr wrap="square">
              <a:spAutoFit/>
            </a:bodyPr>
            <a:lstStyle/>
            <a:p>
              <a:pPr algn="just"/>
              <a:r>
                <a:rPr lang="en-GB" sz="20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a:t>
              </a:r>
              <a:r>
                <a:rPr lang="en-GB" sz="2000" dirty="0" smtClean="0">
                  <a:latin typeface="+mj-lt"/>
                  <a:cs typeface="Segoe UI Light" panose="020B0502040204020203" pitchFamily="34" charset="0"/>
                </a:rPr>
                <a:t>.</a:t>
              </a:r>
              <a:r>
                <a:rPr lang="en-GB" sz="2000" dirty="0">
                  <a:latin typeface="+mj-lt"/>
                  <a:cs typeface="Segoe UI Light" panose="020B0502040204020203" pitchFamily="34" charset="0"/>
                </a:rPr>
                <a:t> This is the text box here. You can put some text here. </a:t>
              </a:r>
            </a:p>
          </p:txBody>
        </p:sp>
      </p:grpSp>
    </p:spTree>
    <p:extLst>
      <p:ext uri="{BB962C8B-B14F-4D97-AF65-F5344CB8AC3E}">
        <p14:creationId xmlns:p14="http://schemas.microsoft.com/office/powerpoint/2010/main" val="38848377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7024388" y="276820"/>
            <a:ext cx="4267515"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Small Icon List</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8" name="Rectangle 17"/>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19" name="Group 18"/>
          <p:cNvGrpSpPr/>
          <p:nvPr/>
        </p:nvGrpSpPr>
        <p:grpSpPr>
          <a:xfrm>
            <a:off x="17206106" y="-1"/>
            <a:ext cx="1081894" cy="1081895"/>
            <a:chOff x="17206106" y="-1"/>
            <a:chExt cx="1081894" cy="1081895"/>
          </a:xfrm>
        </p:grpSpPr>
        <p:sp>
          <p:nvSpPr>
            <p:cNvPr id="20" name="Isosceles Triangle 19"/>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20"/>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27" name="Oval 26"/>
          <p:cNvSpPr/>
          <p:nvPr/>
        </p:nvSpPr>
        <p:spPr>
          <a:xfrm>
            <a:off x="2824408" y="3643573"/>
            <a:ext cx="773554" cy="77355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8" name="Oval 27"/>
          <p:cNvSpPr/>
          <p:nvPr/>
        </p:nvSpPr>
        <p:spPr>
          <a:xfrm>
            <a:off x="2824408" y="6615373"/>
            <a:ext cx="773554" cy="77355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Oval 28"/>
          <p:cNvSpPr/>
          <p:nvPr/>
        </p:nvSpPr>
        <p:spPr>
          <a:xfrm>
            <a:off x="2824408" y="5129473"/>
            <a:ext cx="773554" cy="77355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Freeform 21"/>
          <p:cNvSpPr>
            <a:spLocks/>
          </p:cNvSpPr>
          <p:nvPr/>
        </p:nvSpPr>
        <p:spPr bwMode="auto">
          <a:xfrm>
            <a:off x="3047385" y="5348825"/>
            <a:ext cx="335685" cy="334849"/>
          </a:xfrm>
          <a:custGeom>
            <a:avLst/>
            <a:gdLst>
              <a:gd name="T0" fmla="*/ 1373 w 4015"/>
              <a:gd name="T1" fmla="*/ 2 h 4006"/>
              <a:gd name="T2" fmla="*/ 1455 w 4015"/>
              <a:gd name="T3" fmla="*/ 46 h 4006"/>
              <a:gd name="T4" fmla="*/ 1503 w 4015"/>
              <a:gd name="T5" fmla="*/ 137 h 4006"/>
              <a:gd name="T6" fmla="*/ 1496 w 4015"/>
              <a:gd name="T7" fmla="*/ 229 h 4006"/>
              <a:gd name="T8" fmla="*/ 1080 w 4015"/>
              <a:gd name="T9" fmla="*/ 659 h 4006"/>
              <a:gd name="T10" fmla="*/ 2560 w 4015"/>
              <a:gd name="T11" fmla="*/ 283 h 4006"/>
              <a:gd name="T12" fmla="*/ 2510 w 4015"/>
              <a:gd name="T13" fmla="*/ 199 h 4006"/>
              <a:gd name="T14" fmla="*/ 2522 w 4015"/>
              <a:gd name="T15" fmla="*/ 104 h 4006"/>
              <a:gd name="T16" fmla="*/ 2583 w 4015"/>
              <a:gd name="T17" fmla="*/ 26 h 4006"/>
              <a:gd name="T18" fmla="*/ 2676 w 4015"/>
              <a:gd name="T19" fmla="*/ 0 h 4006"/>
              <a:gd name="T20" fmla="*/ 3911 w 4015"/>
              <a:gd name="T21" fmla="*/ 12 h 4006"/>
              <a:gd name="T22" fmla="*/ 3988 w 4015"/>
              <a:gd name="T23" fmla="*/ 75 h 4006"/>
              <a:gd name="T24" fmla="*/ 4015 w 4015"/>
              <a:gd name="T25" fmla="*/ 167 h 4006"/>
              <a:gd name="T26" fmla="*/ 4004 w 4015"/>
              <a:gd name="T27" fmla="*/ 1400 h 4006"/>
              <a:gd name="T28" fmla="*/ 3944 w 4015"/>
              <a:gd name="T29" fmla="*/ 1472 h 4006"/>
              <a:gd name="T30" fmla="*/ 3848 w 4015"/>
              <a:gd name="T31" fmla="*/ 1501 h 4006"/>
              <a:gd name="T32" fmla="*/ 3756 w 4015"/>
              <a:gd name="T33" fmla="*/ 1474 h 4006"/>
              <a:gd name="T34" fmla="*/ 2426 w 4015"/>
              <a:gd name="T35" fmla="*/ 2002 h 4006"/>
              <a:gd name="T36" fmla="*/ 3756 w 4015"/>
              <a:gd name="T37" fmla="*/ 2529 h 4006"/>
              <a:gd name="T38" fmla="*/ 3845 w 4015"/>
              <a:gd name="T39" fmla="*/ 2501 h 4006"/>
              <a:gd name="T40" fmla="*/ 3944 w 4015"/>
              <a:gd name="T41" fmla="*/ 2533 h 4006"/>
              <a:gd name="T42" fmla="*/ 4004 w 4015"/>
              <a:gd name="T43" fmla="*/ 2604 h 4006"/>
              <a:gd name="T44" fmla="*/ 4015 w 4015"/>
              <a:gd name="T45" fmla="*/ 3839 h 4006"/>
              <a:gd name="T46" fmla="*/ 3988 w 4015"/>
              <a:gd name="T47" fmla="*/ 3930 h 4006"/>
              <a:gd name="T48" fmla="*/ 3911 w 4015"/>
              <a:gd name="T49" fmla="*/ 3993 h 4006"/>
              <a:gd name="T50" fmla="*/ 2676 w 4015"/>
              <a:gd name="T51" fmla="*/ 4006 h 4006"/>
              <a:gd name="T52" fmla="*/ 2583 w 4015"/>
              <a:gd name="T53" fmla="*/ 3980 h 4006"/>
              <a:gd name="T54" fmla="*/ 2522 w 4015"/>
              <a:gd name="T55" fmla="*/ 3901 h 4006"/>
              <a:gd name="T56" fmla="*/ 2510 w 4015"/>
              <a:gd name="T57" fmla="*/ 3805 h 4006"/>
              <a:gd name="T58" fmla="*/ 2560 w 4015"/>
              <a:gd name="T59" fmla="*/ 3721 h 4006"/>
              <a:gd name="T60" fmla="*/ 1080 w 4015"/>
              <a:gd name="T61" fmla="*/ 3345 h 4006"/>
              <a:gd name="T62" fmla="*/ 1496 w 4015"/>
              <a:gd name="T63" fmla="*/ 3776 h 4006"/>
              <a:gd name="T64" fmla="*/ 1503 w 4015"/>
              <a:gd name="T65" fmla="*/ 3867 h 4006"/>
              <a:gd name="T66" fmla="*/ 1456 w 4015"/>
              <a:gd name="T67" fmla="*/ 3959 h 4006"/>
              <a:gd name="T68" fmla="*/ 1373 w 4015"/>
              <a:gd name="T69" fmla="*/ 4002 h 4006"/>
              <a:gd name="T70" fmla="*/ 135 w 4015"/>
              <a:gd name="T71" fmla="*/ 4002 h 4006"/>
              <a:gd name="T72" fmla="*/ 49 w 4015"/>
              <a:gd name="T73" fmla="*/ 3956 h 4006"/>
              <a:gd name="T74" fmla="*/ 3 w 4015"/>
              <a:gd name="T75" fmla="*/ 3871 h 4006"/>
              <a:gd name="T76" fmla="*/ 3 w 4015"/>
              <a:gd name="T77" fmla="*/ 2635 h 4006"/>
              <a:gd name="T78" fmla="*/ 47 w 4015"/>
              <a:gd name="T79" fmla="*/ 2552 h 4006"/>
              <a:gd name="T80" fmla="*/ 137 w 4015"/>
              <a:gd name="T81" fmla="*/ 2504 h 4006"/>
              <a:gd name="T82" fmla="*/ 230 w 4015"/>
              <a:gd name="T83" fmla="*/ 2513 h 4006"/>
              <a:gd name="T84" fmla="*/ 662 w 4015"/>
              <a:gd name="T85" fmla="*/ 2928 h 4006"/>
              <a:gd name="T86" fmla="*/ 285 w 4015"/>
              <a:gd name="T87" fmla="*/ 1452 h 4006"/>
              <a:gd name="T88" fmla="*/ 201 w 4015"/>
              <a:gd name="T89" fmla="*/ 1499 h 4006"/>
              <a:gd name="T90" fmla="*/ 104 w 4015"/>
              <a:gd name="T91" fmla="*/ 1489 h 4006"/>
              <a:gd name="T92" fmla="*/ 26 w 4015"/>
              <a:gd name="T93" fmla="*/ 1428 h 4006"/>
              <a:gd name="T94" fmla="*/ 0 w 4015"/>
              <a:gd name="T95" fmla="*/ 1334 h 4006"/>
              <a:gd name="T96" fmla="*/ 12 w 4015"/>
              <a:gd name="T97" fmla="*/ 103 h 4006"/>
              <a:gd name="T98" fmla="*/ 75 w 4015"/>
              <a:gd name="T99" fmla="*/ 27 h 4006"/>
              <a:gd name="T100" fmla="*/ 167 w 4015"/>
              <a:gd name="T101" fmla="*/ 0 h 4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015" h="4006">
                <a:moveTo>
                  <a:pt x="167" y="0"/>
                </a:moveTo>
                <a:lnTo>
                  <a:pt x="1339" y="0"/>
                </a:lnTo>
                <a:lnTo>
                  <a:pt x="1373" y="2"/>
                </a:lnTo>
                <a:lnTo>
                  <a:pt x="1404" y="11"/>
                </a:lnTo>
                <a:lnTo>
                  <a:pt x="1432" y="26"/>
                </a:lnTo>
                <a:lnTo>
                  <a:pt x="1455" y="46"/>
                </a:lnTo>
                <a:lnTo>
                  <a:pt x="1476" y="72"/>
                </a:lnTo>
                <a:lnTo>
                  <a:pt x="1492" y="104"/>
                </a:lnTo>
                <a:lnTo>
                  <a:pt x="1503" y="137"/>
                </a:lnTo>
                <a:lnTo>
                  <a:pt x="1508" y="169"/>
                </a:lnTo>
                <a:lnTo>
                  <a:pt x="1506" y="199"/>
                </a:lnTo>
                <a:lnTo>
                  <a:pt x="1496" y="229"/>
                </a:lnTo>
                <a:lnTo>
                  <a:pt x="1480" y="257"/>
                </a:lnTo>
                <a:lnTo>
                  <a:pt x="1456" y="283"/>
                </a:lnTo>
                <a:lnTo>
                  <a:pt x="1080" y="659"/>
                </a:lnTo>
                <a:lnTo>
                  <a:pt x="2008" y="1585"/>
                </a:lnTo>
                <a:lnTo>
                  <a:pt x="2935" y="659"/>
                </a:lnTo>
                <a:lnTo>
                  <a:pt x="2560" y="283"/>
                </a:lnTo>
                <a:lnTo>
                  <a:pt x="2536" y="257"/>
                </a:lnTo>
                <a:lnTo>
                  <a:pt x="2519" y="229"/>
                </a:lnTo>
                <a:lnTo>
                  <a:pt x="2510" y="199"/>
                </a:lnTo>
                <a:lnTo>
                  <a:pt x="2506" y="169"/>
                </a:lnTo>
                <a:lnTo>
                  <a:pt x="2511" y="137"/>
                </a:lnTo>
                <a:lnTo>
                  <a:pt x="2522" y="104"/>
                </a:lnTo>
                <a:lnTo>
                  <a:pt x="2540" y="72"/>
                </a:lnTo>
                <a:lnTo>
                  <a:pt x="2560" y="46"/>
                </a:lnTo>
                <a:lnTo>
                  <a:pt x="2583" y="26"/>
                </a:lnTo>
                <a:lnTo>
                  <a:pt x="2611" y="11"/>
                </a:lnTo>
                <a:lnTo>
                  <a:pt x="2641" y="2"/>
                </a:lnTo>
                <a:lnTo>
                  <a:pt x="2676" y="0"/>
                </a:lnTo>
                <a:lnTo>
                  <a:pt x="3848" y="0"/>
                </a:lnTo>
                <a:lnTo>
                  <a:pt x="3881" y="2"/>
                </a:lnTo>
                <a:lnTo>
                  <a:pt x="3911" y="12"/>
                </a:lnTo>
                <a:lnTo>
                  <a:pt x="3939" y="27"/>
                </a:lnTo>
                <a:lnTo>
                  <a:pt x="3965" y="49"/>
                </a:lnTo>
                <a:lnTo>
                  <a:pt x="3988" y="75"/>
                </a:lnTo>
                <a:lnTo>
                  <a:pt x="4003" y="103"/>
                </a:lnTo>
                <a:lnTo>
                  <a:pt x="4013" y="133"/>
                </a:lnTo>
                <a:lnTo>
                  <a:pt x="4015" y="167"/>
                </a:lnTo>
                <a:lnTo>
                  <a:pt x="4015" y="1334"/>
                </a:lnTo>
                <a:lnTo>
                  <a:pt x="4013" y="1369"/>
                </a:lnTo>
                <a:lnTo>
                  <a:pt x="4004" y="1400"/>
                </a:lnTo>
                <a:lnTo>
                  <a:pt x="3990" y="1428"/>
                </a:lnTo>
                <a:lnTo>
                  <a:pt x="3970" y="1452"/>
                </a:lnTo>
                <a:lnTo>
                  <a:pt x="3944" y="1472"/>
                </a:lnTo>
                <a:lnTo>
                  <a:pt x="3913" y="1489"/>
                </a:lnTo>
                <a:lnTo>
                  <a:pt x="3880" y="1499"/>
                </a:lnTo>
                <a:lnTo>
                  <a:pt x="3848" y="1501"/>
                </a:lnTo>
                <a:lnTo>
                  <a:pt x="3815" y="1499"/>
                </a:lnTo>
                <a:lnTo>
                  <a:pt x="3784" y="1489"/>
                </a:lnTo>
                <a:lnTo>
                  <a:pt x="3756" y="1474"/>
                </a:lnTo>
                <a:lnTo>
                  <a:pt x="3730" y="1452"/>
                </a:lnTo>
                <a:lnTo>
                  <a:pt x="3354" y="1077"/>
                </a:lnTo>
                <a:lnTo>
                  <a:pt x="2426" y="2002"/>
                </a:lnTo>
                <a:lnTo>
                  <a:pt x="3354" y="2928"/>
                </a:lnTo>
                <a:lnTo>
                  <a:pt x="3730" y="2552"/>
                </a:lnTo>
                <a:lnTo>
                  <a:pt x="3756" y="2529"/>
                </a:lnTo>
                <a:lnTo>
                  <a:pt x="3784" y="2513"/>
                </a:lnTo>
                <a:lnTo>
                  <a:pt x="3814" y="2503"/>
                </a:lnTo>
                <a:lnTo>
                  <a:pt x="3845" y="2501"/>
                </a:lnTo>
                <a:lnTo>
                  <a:pt x="3879" y="2504"/>
                </a:lnTo>
                <a:lnTo>
                  <a:pt x="3913" y="2517"/>
                </a:lnTo>
                <a:lnTo>
                  <a:pt x="3944" y="2533"/>
                </a:lnTo>
                <a:lnTo>
                  <a:pt x="3970" y="2552"/>
                </a:lnTo>
                <a:lnTo>
                  <a:pt x="3990" y="2577"/>
                </a:lnTo>
                <a:lnTo>
                  <a:pt x="4004" y="2604"/>
                </a:lnTo>
                <a:lnTo>
                  <a:pt x="4013" y="2635"/>
                </a:lnTo>
                <a:lnTo>
                  <a:pt x="4015" y="2670"/>
                </a:lnTo>
                <a:lnTo>
                  <a:pt x="4015" y="3839"/>
                </a:lnTo>
                <a:lnTo>
                  <a:pt x="4013" y="3871"/>
                </a:lnTo>
                <a:lnTo>
                  <a:pt x="4003" y="3902"/>
                </a:lnTo>
                <a:lnTo>
                  <a:pt x="3988" y="3930"/>
                </a:lnTo>
                <a:lnTo>
                  <a:pt x="3965" y="3956"/>
                </a:lnTo>
                <a:lnTo>
                  <a:pt x="3939" y="3977"/>
                </a:lnTo>
                <a:lnTo>
                  <a:pt x="3911" y="3993"/>
                </a:lnTo>
                <a:lnTo>
                  <a:pt x="3881" y="4002"/>
                </a:lnTo>
                <a:lnTo>
                  <a:pt x="3848" y="4006"/>
                </a:lnTo>
                <a:lnTo>
                  <a:pt x="2676" y="4006"/>
                </a:lnTo>
                <a:lnTo>
                  <a:pt x="2641" y="4002"/>
                </a:lnTo>
                <a:lnTo>
                  <a:pt x="2611" y="3993"/>
                </a:lnTo>
                <a:lnTo>
                  <a:pt x="2583" y="3980"/>
                </a:lnTo>
                <a:lnTo>
                  <a:pt x="2560" y="3959"/>
                </a:lnTo>
                <a:lnTo>
                  <a:pt x="2540" y="3933"/>
                </a:lnTo>
                <a:lnTo>
                  <a:pt x="2522" y="3901"/>
                </a:lnTo>
                <a:lnTo>
                  <a:pt x="2511" y="3867"/>
                </a:lnTo>
                <a:lnTo>
                  <a:pt x="2506" y="3836"/>
                </a:lnTo>
                <a:lnTo>
                  <a:pt x="2510" y="3805"/>
                </a:lnTo>
                <a:lnTo>
                  <a:pt x="2519" y="3776"/>
                </a:lnTo>
                <a:lnTo>
                  <a:pt x="2536" y="3747"/>
                </a:lnTo>
                <a:lnTo>
                  <a:pt x="2560" y="3721"/>
                </a:lnTo>
                <a:lnTo>
                  <a:pt x="2935" y="3345"/>
                </a:lnTo>
                <a:lnTo>
                  <a:pt x="2008" y="2419"/>
                </a:lnTo>
                <a:lnTo>
                  <a:pt x="1080" y="3345"/>
                </a:lnTo>
                <a:lnTo>
                  <a:pt x="1456" y="3721"/>
                </a:lnTo>
                <a:lnTo>
                  <a:pt x="1480" y="3747"/>
                </a:lnTo>
                <a:lnTo>
                  <a:pt x="1496" y="3776"/>
                </a:lnTo>
                <a:lnTo>
                  <a:pt x="1506" y="3805"/>
                </a:lnTo>
                <a:lnTo>
                  <a:pt x="1508" y="3836"/>
                </a:lnTo>
                <a:lnTo>
                  <a:pt x="1503" y="3867"/>
                </a:lnTo>
                <a:lnTo>
                  <a:pt x="1492" y="3901"/>
                </a:lnTo>
                <a:lnTo>
                  <a:pt x="1476" y="3933"/>
                </a:lnTo>
                <a:lnTo>
                  <a:pt x="1456" y="3959"/>
                </a:lnTo>
                <a:lnTo>
                  <a:pt x="1432" y="3980"/>
                </a:lnTo>
                <a:lnTo>
                  <a:pt x="1404" y="3993"/>
                </a:lnTo>
                <a:lnTo>
                  <a:pt x="1373" y="4002"/>
                </a:lnTo>
                <a:lnTo>
                  <a:pt x="1339" y="4006"/>
                </a:lnTo>
                <a:lnTo>
                  <a:pt x="167" y="4006"/>
                </a:lnTo>
                <a:lnTo>
                  <a:pt x="135" y="4002"/>
                </a:lnTo>
                <a:lnTo>
                  <a:pt x="104" y="3993"/>
                </a:lnTo>
                <a:lnTo>
                  <a:pt x="75" y="3977"/>
                </a:lnTo>
                <a:lnTo>
                  <a:pt x="49" y="3956"/>
                </a:lnTo>
                <a:lnTo>
                  <a:pt x="28" y="3930"/>
                </a:lnTo>
                <a:lnTo>
                  <a:pt x="12" y="3902"/>
                </a:lnTo>
                <a:lnTo>
                  <a:pt x="3" y="3871"/>
                </a:lnTo>
                <a:lnTo>
                  <a:pt x="0" y="3839"/>
                </a:lnTo>
                <a:lnTo>
                  <a:pt x="0" y="2670"/>
                </a:lnTo>
                <a:lnTo>
                  <a:pt x="3" y="2635"/>
                </a:lnTo>
                <a:lnTo>
                  <a:pt x="12" y="2604"/>
                </a:lnTo>
                <a:lnTo>
                  <a:pt x="26" y="2577"/>
                </a:lnTo>
                <a:lnTo>
                  <a:pt x="47" y="2552"/>
                </a:lnTo>
                <a:lnTo>
                  <a:pt x="73" y="2533"/>
                </a:lnTo>
                <a:lnTo>
                  <a:pt x="104" y="2515"/>
                </a:lnTo>
                <a:lnTo>
                  <a:pt x="137" y="2504"/>
                </a:lnTo>
                <a:lnTo>
                  <a:pt x="170" y="2501"/>
                </a:lnTo>
                <a:lnTo>
                  <a:pt x="201" y="2503"/>
                </a:lnTo>
                <a:lnTo>
                  <a:pt x="230" y="2513"/>
                </a:lnTo>
                <a:lnTo>
                  <a:pt x="258" y="2529"/>
                </a:lnTo>
                <a:lnTo>
                  <a:pt x="285" y="2552"/>
                </a:lnTo>
                <a:lnTo>
                  <a:pt x="662" y="2928"/>
                </a:lnTo>
                <a:lnTo>
                  <a:pt x="1589" y="2002"/>
                </a:lnTo>
                <a:lnTo>
                  <a:pt x="662" y="1077"/>
                </a:lnTo>
                <a:lnTo>
                  <a:pt x="285" y="1452"/>
                </a:lnTo>
                <a:lnTo>
                  <a:pt x="259" y="1474"/>
                </a:lnTo>
                <a:lnTo>
                  <a:pt x="230" y="1489"/>
                </a:lnTo>
                <a:lnTo>
                  <a:pt x="201" y="1499"/>
                </a:lnTo>
                <a:lnTo>
                  <a:pt x="167" y="1501"/>
                </a:lnTo>
                <a:lnTo>
                  <a:pt x="136" y="1499"/>
                </a:lnTo>
                <a:lnTo>
                  <a:pt x="104" y="1489"/>
                </a:lnTo>
                <a:lnTo>
                  <a:pt x="73" y="1472"/>
                </a:lnTo>
                <a:lnTo>
                  <a:pt x="47" y="1452"/>
                </a:lnTo>
                <a:lnTo>
                  <a:pt x="26" y="1428"/>
                </a:lnTo>
                <a:lnTo>
                  <a:pt x="12" y="1400"/>
                </a:lnTo>
                <a:lnTo>
                  <a:pt x="3" y="1369"/>
                </a:lnTo>
                <a:lnTo>
                  <a:pt x="0" y="1334"/>
                </a:lnTo>
                <a:lnTo>
                  <a:pt x="0" y="167"/>
                </a:lnTo>
                <a:lnTo>
                  <a:pt x="3" y="133"/>
                </a:lnTo>
                <a:lnTo>
                  <a:pt x="12" y="103"/>
                </a:lnTo>
                <a:lnTo>
                  <a:pt x="28" y="75"/>
                </a:lnTo>
                <a:lnTo>
                  <a:pt x="49" y="49"/>
                </a:lnTo>
                <a:lnTo>
                  <a:pt x="75" y="27"/>
                </a:lnTo>
                <a:lnTo>
                  <a:pt x="104" y="12"/>
                </a:lnTo>
                <a:lnTo>
                  <a:pt x="135" y="2"/>
                </a:lnTo>
                <a:lnTo>
                  <a:pt x="16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154"/>
          <p:cNvSpPr>
            <a:spLocks noEditPoints="1"/>
          </p:cNvSpPr>
          <p:nvPr/>
        </p:nvSpPr>
        <p:spPr bwMode="auto">
          <a:xfrm>
            <a:off x="3032682" y="6824274"/>
            <a:ext cx="357005" cy="355751"/>
          </a:xfrm>
          <a:custGeom>
            <a:avLst/>
            <a:gdLst>
              <a:gd name="T0" fmla="*/ 2712 w 3414"/>
              <a:gd name="T1" fmla="*/ 470 h 3403"/>
              <a:gd name="T2" fmla="*/ 2653 w 3414"/>
              <a:gd name="T3" fmla="*/ 488 h 3403"/>
              <a:gd name="T4" fmla="*/ 2603 w 3414"/>
              <a:gd name="T5" fmla="*/ 526 h 3403"/>
              <a:gd name="T6" fmla="*/ 2565 w 3414"/>
              <a:gd name="T7" fmla="*/ 577 h 3403"/>
              <a:gd name="T8" fmla="*/ 2546 w 3414"/>
              <a:gd name="T9" fmla="*/ 636 h 3403"/>
              <a:gd name="T10" fmla="*/ 2546 w 3414"/>
              <a:gd name="T11" fmla="*/ 699 h 3403"/>
              <a:gd name="T12" fmla="*/ 2565 w 3414"/>
              <a:gd name="T13" fmla="*/ 759 h 3403"/>
              <a:gd name="T14" fmla="*/ 2603 w 3414"/>
              <a:gd name="T15" fmla="*/ 809 h 3403"/>
              <a:gd name="T16" fmla="*/ 2653 w 3414"/>
              <a:gd name="T17" fmla="*/ 847 h 3403"/>
              <a:gd name="T18" fmla="*/ 2712 w 3414"/>
              <a:gd name="T19" fmla="*/ 865 h 3403"/>
              <a:gd name="T20" fmla="*/ 2777 w 3414"/>
              <a:gd name="T21" fmla="*/ 865 h 3403"/>
              <a:gd name="T22" fmla="*/ 2836 w 3414"/>
              <a:gd name="T23" fmla="*/ 847 h 3403"/>
              <a:gd name="T24" fmla="*/ 2887 w 3414"/>
              <a:gd name="T25" fmla="*/ 809 h 3403"/>
              <a:gd name="T26" fmla="*/ 2924 w 3414"/>
              <a:gd name="T27" fmla="*/ 759 h 3403"/>
              <a:gd name="T28" fmla="*/ 2943 w 3414"/>
              <a:gd name="T29" fmla="*/ 699 h 3403"/>
              <a:gd name="T30" fmla="*/ 2943 w 3414"/>
              <a:gd name="T31" fmla="*/ 636 h 3403"/>
              <a:gd name="T32" fmla="*/ 2924 w 3414"/>
              <a:gd name="T33" fmla="*/ 577 h 3403"/>
              <a:gd name="T34" fmla="*/ 2887 w 3414"/>
              <a:gd name="T35" fmla="*/ 526 h 3403"/>
              <a:gd name="T36" fmla="*/ 2836 w 3414"/>
              <a:gd name="T37" fmla="*/ 488 h 3403"/>
              <a:gd name="T38" fmla="*/ 2777 w 3414"/>
              <a:gd name="T39" fmla="*/ 470 h 3403"/>
              <a:gd name="T40" fmla="*/ 3343 w 3414"/>
              <a:gd name="T41" fmla="*/ 0 h 3403"/>
              <a:gd name="T42" fmla="*/ 3361 w 3414"/>
              <a:gd name="T43" fmla="*/ 2 h 3403"/>
              <a:gd name="T44" fmla="*/ 3392 w 3414"/>
              <a:gd name="T45" fmla="*/ 20 h 3403"/>
              <a:gd name="T46" fmla="*/ 3411 w 3414"/>
              <a:gd name="T47" fmla="*/ 49 h 3403"/>
              <a:gd name="T48" fmla="*/ 3412 w 3414"/>
              <a:gd name="T49" fmla="*/ 180 h 3403"/>
              <a:gd name="T50" fmla="*/ 3396 w 3414"/>
              <a:gd name="T51" fmla="*/ 398 h 3403"/>
              <a:gd name="T52" fmla="*/ 3365 w 3414"/>
              <a:gd name="T53" fmla="*/ 600 h 3403"/>
              <a:gd name="T54" fmla="*/ 3319 w 3414"/>
              <a:gd name="T55" fmla="*/ 789 h 3403"/>
              <a:gd name="T56" fmla="*/ 3256 w 3414"/>
              <a:gd name="T57" fmla="*/ 964 h 3403"/>
              <a:gd name="T58" fmla="*/ 3163 w 3414"/>
              <a:gd name="T59" fmla="*/ 1154 h 3403"/>
              <a:gd name="T60" fmla="*/ 3045 w 3414"/>
              <a:gd name="T61" fmla="*/ 1341 h 3403"/>
              <a:gd name="T62" fmla="*/ 2899 w 3414"/>
              <a:gd name="T63" fmla="*/ 1530 h 3403"/>
              <a:gd name="T64" fmla="*/ 2725 w 3414"/>
              <a:gd name="T65" fmla="*/ 1716 h 3403"/>
              <a:gd name="T66" fmla="*/ 2580 w 3414"/>
              <a:gd name="T67" fmla="*/ 1856 h 3403"/>
              <a:gd name="T68" fmla="*/ 2410 w 3414"/>
              <a:gd name="T69" fmla="*/ 2005 h 3403"/>
              <a:gd name="T70" fmla="*/ 2276 w 3414"/>
              <a:gd name="T71" fmla="*/ 2875 h 3403"/>
              <a:gd name="T72" fmla="*/ 2259 w 3414"/>
              <a:gd name="T73" fmla="*/ 2913 h 3403"/>
              <a:gd name="T74" fmla="*/ 1439 w 3414"/>
              <a:gd name="T75" fmla="*/ 3395 h 3403"/>
              <a:gd name="T76" fmla="*/ 1407 w 3414"/>
              <a:gd name="T77" fmla="*/ 3403 h 3403"/>
              <a:gd name="T78" fmla="*/ 1374 w 3414"/>
              <a:gd name="T79" fmla="*/ 3395 h 3403"/>
              <a:gd name="T80" fmla="*/ 1224 w 3414"/>
              <a:gd name="T81" fmla="*/ 3252 h 3403"/>
              <a:gd name="T82" fmla="*/ 1206 w 3414"/>
              <a:gd name="T83" fmla="*/ 3220 h 3403"/>
              <a:gd name="T84" fmla="*/ 1207 w 3414"/>
              <a:gd name="T85" fmla="*/ 3185 h 3403"/>
              <a:gd name="T86" fmla="*/ 798 w 3414"/>
              <a:gd name="T87" fmla="*/ 2023 h 3403"/>
              <a:gd name="T88" fmla="*/ 213 w 3414"/>
              <a:gd name="T89" fmla="*/ 2202 h 3403"/>
              <a:gd name="T90" fmla="*/ 184 w 3414"/>
              <a:gd name="T91" fmla="*/ 2200 h 3403"/>
              <a:gd name="T92" fmla="*/ 154 w 3414"/>
              <a:gd name="T93" fmla="*/ 2183 h 3403"/>
              <a:gd name="T94" fmla="*/ 6 w 3414"/>
              <a:gd name="T95" fmla="*/ 2031 h 3403"/>
              <a:gd name="T96" fmla="*/ 1 w 3414"/>
              <a:gd name="T97" fmla="*/ 1990 h 3403"/>
              <a:gd name="T98" fmla="*/ 478 w 3414"/>
              <a:gd name="T99" fmla="*/ 1168 h 3403"/>
              <a:gd name="T100" fmla="*/ 511 w 3414"/>
              <a:gd name="T101" fmla="*/ 1140 h 3403"/>
              <a:gd name="T102" fmla="*/ 1325 w 3414"/>
              <a:gd name="T103" fmla="*/ 1093 h 3403"/>
              <a:gd name="T104" fmla="*/ 1480 w 3414"/>
              <a:gd name="T105" fmla="*/ 914 h 3403"/>
              <a:gd name="T106" fmla="*/ 1624 w 3414"/>
              <a:gd name="T107" fmla="*/ 757 h 3403"/>
              <a:gd name="T108" fmla="*/ 1780 w 3414"/>
              <a:gd name="T109" fmla="*/ 603 h 3403"/>
              <a:gd name="T110" fmla="*/ 1951 w 3414"/>
              <a:gd name="T111" fmla="*/ 453 h 3403"/>
              <a:gd name="T112" fmla="*/ 2118 w 3414"/>
              <a:gd name="T113" fmla="*/ 328 h 3403"/>
              <a:gd name="T114" fmla="*/ 2281 w 3414"/>
              <a:gd name="T115" fmla="*/ 226 h 3403"/>
              <a:gd name="T116" fmla="*/ 2441 w 3414"/>
              <a:gd name="T117" fmla="*/ 149 h 3403"/>
              <a:gd name="T118" fmla="*/ 2609 w 3414"/>
              <a:gd name="T119" fmla="*/ 90 h 3403"/>
              <a:gd name="T120" fmla="*/ 2795 w 3414"/>
              <a:gd name="T121" fmla="*/ 46 h 3403"/>
              <a:gd name="T122" fmla="*/ 2999 w 3414"/>
              <a:gd name="T123" fmla="*/ 17 h 3403"/>
              <a:gd name="T124" fmla="*/ 3223 w 3414"/>
              <a:gd name="T125" fmla="*/ 2 h 3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14" h="3403">
                <a:moveTo>
                  <a:pt x="2744" y="467"/>
                </a:moveTo>
                <a:lnTo>
                  <a:pt x="2712" y="470"/>
                </a:lnTo>
                <a:lnTo>
                  <a:pt x="2681" y="476"/>
                </a:lnTo>
                <a:lnTo>
                  <a:pt x="2653" y="488"/>
                </a:lnTo>
                <a:lnTo>
                  <a:pt x="2627" y="505"/>
                </a:lnTo>
                <a:lnTo>
                  <a:pt x="2603" y="526"/>
                </a:lnTo>
                <a:lnTo>
                  <a:pt x="2582" y="550"/>
                </a:lnTo>
                <a:lnTo>
                  <a:pt x="2565" y="577"/>
                </a:lnTo>
                <a:lnTo>
                  <a:pt x="2553" y="605"/>
                </a:lnTo>
                <a:lnTo>
                  <a:pt x="2546" y="636"/>
                </a:lnTo>
                <a:lnTo>
                  <a:pt x="2544" y="668"/>
                </a:lnTo>
                <a:lnTo>
                  <a:pt x="2546" y="699"/>
                </a:lnTo>
                <a:lnTo>
                  <a:pt x="2553" y="730"/>
                </a:lnTo>
                <a:lnTo>
                  <a:pt x="2565" y="759"/>
                </a:lnTo>
                <a:lnTo>
                  <a:pt x="2582" y="785"/>
                </a:lnTo>
                <a:lnTo>
                  <a:pt x="2603" y="809"/>
                </a:lnTo>
                <a:lnTo>
                  <a:pt x="2627" y="830"/>
                </a:lnTo>
                <a:lnTo>
                  <a:pt x="2653" y="847"/>
                </a:lnTo>
                <a:lnTo>
                  <a:pt x="2681" y="859"/>
                </a:lnTo>
                <a:lnTo>
                  <a:pt x="2712" y="865"/>
                </a:lnTo>
                <a:lnTo>
                  <a:pt x="2744" y="868"/>
                </a:lnTo>
                <a:lnTo>
                  <a:pt x="2777" y="865"/>
                </a:lnTo>
                <a:lnTo>
                  <a:pt x="2807" y="859"/>
                </a:lnTo>
                <a:lnTo>
                  <a:pt x="2836" y="847"/>
                </a:lnTo>
                <a:lnTo>
                  <a:pt x="2862" y="830"/>
                </a:lnTo>
                <a:lnTo>
                  <a:pt x="2887" y="809"/>
                </a:lnTo>
                <a:lnTo>
                  <a:pt x="2908" y="785"/>
                </a:lnTo>
                <a:lnTo>
                  <a:pt x="2924" y="759"/>
                </a:lnTo>
                <a:lnTo>
                  <a:pt x="2935" y="730"/>
                </a:lnTo>
                <a:lnTo>
                  <a:pt x="2943" y="699"/>
                </a:lnTo>
                <a:lnTo>
                  <a:pt x="2945" y="668"/>
                </a:lnTo>
                <a:lnTo>
                  <a:pt x="2943" y="636"/>
                </a:lnTo>
                <a:lnTo>
                  <a:pt x="2935" y="605"/>
                </a:lnTo>
                <a:lnTo>
                  <a:pt x="2924" y="577"/>
                </a:lnTo>
                <a:lnTo>
                  <a:pt x="2908" y="550"/>
                </a:lnTo>
                <a:lnTo>
                  <a:pt x="2887" y="526"/>
                </a:lnTo>
                <a:lnTo>
                  <a:pt x="2862" y="505"/>
                </a:lnTo>
                <a:lnTo>
                  <a:pt x="2836" y="488"/>
                </a:lnTo>
                <a:lnTo>
                  <a:pt x="2807" y="476"/>
                </a:lnTo>
                <a:lnTo>
                  <a:pt x="2777" y="470"/>
                </a:lnTo>
                <a:lnTo>
                  <a:pt x="2744" y="467"/>
                </a:lnTo>
                <a:close/>
                <a:moveTo>
                  <a:pt x="3343" y="0"/>
                </a:moveTo>
                <a:lnTo>
                  <a:pt x="3343" y="0"/>
                </a:lnTo>
                <a:lnTo>
                  <a:pt x="3361" y="2"/>
                </a:lnTo>
                <a:lnTo>
                  <a:pt x="3377" y="9"/>
                </a:lnTo>
                <a:lnTo>
                  <a:pt x="3392" y="20"/>
                </a:lnTo>
                <a:lnTo>
                  <a:pt x="3405" y="34"/>
                </a:lnTo>
                <a:lnTo>
                  <a:pt x="3411" y="49"/>
                </a:lnTo>
                <a:lnTo>
                  <a:pt x="3414" y="67"/>
                </a:lnTo>
                <a:lnTo>
                  <a:pt x="3412" y="180"/>
                </a:lnTo>
                <a:lnTo>
                  <a:pt x="3406" y="291"/>
                </a:lnTo>
                <a:lnTo>
                  <a:pt x="3396" y="398"/>
                </a:lnTo>
                <a:lnTo>
                  <a:pt x="3383" y="500"/>
                </a:lnTo>
                <a:lnTo>
                  <a:pt x="3365" y="600"/>
                </a:lnTo>
                <a:lnTo>
                  <a:pt x="3344" y="696"/>
                </a:lnTo>
                <a:lnTo>
                  <a:pt x="3319" y="789"/>
                </a:lnTo>
                <a:lnTo>
                  <a:pt x="3289" y="879"/>
                </a:lnTo>
                <a:lnTo>
                  <a:pt x="3256" y="964"/>
                </a:lnTo>
                <a:lnTo>
                  <a:pt x="3213" y="1060"/>
                </a:lnTo>
                <a:lnTo>
                  <a:pt x="3163" y="1154"/>
                </a:lnTo>
                <a:lnTo>
                  <a:pt x="3108" y="1248"/>
                </a:lnTo>
                <a:lnTo>
                  <a:pt x="3045" y="1341"/>
                </a:lnTo>
                <a:lnTo>
                  <a:pt x="2974" y="1436"/>
                </a:lnTo>
                <a:lnTo>
                  <a:pt x="2899" y="1530"/>
                </a:lnTo>
                <a:lnTo>
                  <a:pt x="2816" y="1623"/>
                </a:lnTo>
                <a:lnTo>
                  <a:pt x="2725" y="1716"/>
                </a:lnTo>
                <a:lnTo>
                  <a:pt x="2655" y="1784"/>
                </a:lnTo>
                <a:lnTo>
                  <a:pt x="2580" y="1856"/>
                </a:lnTo>
                <a:lnTo>
                  <a:pt x="2498" y="1929"/>
                </a:lnTo>
                <a:lnTo>
                  <a:pt x="2410" y="2005"/>
                </a:lnTo>
                <a:lnTo>
                  <a:pt x="2318" y="2084"/>
                </a:lnTo>
                <a:lnTo>
                  <a:pt x="2276" y="2875"/>
                </a:lnTo>
                <a:lnTo>
                  <a:pt x="2271" y="2896"/>
                </a:lnTo>
                <a:lnTo>
                  <a:pt x="2259" y="2913"/>
                </a:lnTo>
                <a:lnTo>
                  <a:pt x="2243" y="2928"/>
                </a:lnTo>
                <a:lnTo>
                  <a:pt x="1439" y="3395"/>
                </a:lnTo>
                <a:lnTo>
                  <a:pt x="1424" y="3401"/>
                </a:lnTo>
                <a:lnTo>
                  <a:pt x="1407" y="3403"/>
                </a:lnTo>
                <a:lnTo>
                  <a:pt x="1390" y="3401"/>
                </a:lnTo>
                <a:lnTo>
                  <a:pt x="1374" y="3395"/>
                </a:lnTo>
                <a:lnTo>
                  <a:pt x="1359" y="3386"/>
                </a:lnTo>
                <a:lnTo>
                  <a:pt x="1224" y="3252"/>
                </a:lnTo>
                <a:lnTo>
                  <a:pt x="1214" y="3237"/>
                </a:lnTo>
                <a:lnTo>
                  <a:pt x="1206" y="3220"/>
                </a:lnTo>
                <a:lnTo>
                  <a:pt x="1205" y="3203"/>
                </a:lnTo>
                <a:lnTo>
                  <a:pt x="1207" y="3185"/>
                </a:lnTo>
                <a:lnTo>
                  <a:pt x="1386" y="2610"/>
                </a:lnTo>
                <a:lnTo>
                  <a:pt x="798" y="2023"/>
                </a:lnTo>
                <a:lnTo>
                  <a:pt x="220" y="2200"/>
                </a:lnTo>
                <a:lnTo>
                  <a:pt x="213" y="2202"/>
                </a:lnTo>
                <a:lnTo>
                  <a:pt x="202" y="2202"/>
                </a:lnTo>
                <a:lnTo>
                  <a:pt x="184" y="2200"/>
                </a:lnTo>
                <a:lnTo>
                  <a:pt x="168" y="2194"/>
                </a:lnTo>
                <a:lnTo>
                  <a:pt x="154" y="2183"/>
                </a:lnTo>
                <a:lnTo>
                  <a:pt x="20" y="2050"/>
                </a:lnTo>
                <a:lnTo>
                  <a:pt x="6" y="2031"/>
                </a:lnTo>
                <a:lnTo>
                  <a:pt x="0" y="2011"/>
                </a:lnTo>
                <a:lnTo>
                  <a:pt x="1" y="1990"/>
                </a:lnTo>
                <a:lnTo>
                  <a:pt x="9" y="1969"/>
                </a:lnTo>
                <a:lnTo>
                  <a:pt x="478" y="1168"/>
                </a:lnTo>
                <a:lnTo>
                  <a:pt x="493" y="1152"/>
                </a:lnTo>
                <a:lnTo>
                  <a:pt x="511" y="1140"/>
                </a:lnTo>
                <a:lnTo>
                  <a:pt x="532" y="1135"/>
                </a:lnTo>
                <a:lnTo>
                  <a:pt x="1325" y="1093"/>
                </a:lnTo>
                <a:lnTo>
                  <a:pt x="1404" y="1001"/>
                </a:lnTo>
                <a:lnTo>
                  <a:pt x="1480" y="914"/>
                </a:lnTo>
                <a:lnTo>
                  <a:pt x="1554" y="832"/>
                </a:lnTo>
                <a:lnTo>
                  <a:pt x="1624" y="757"/>
                </a:lnTo>
                <a:lnTo>
                  <a:pt x="1692" y="686"/>
                </a:lnTo>
                <a:lnTo>
                  <a:pt x="1780" y="603"/>
                </a:lnTo>
                <a:lnTo>
                  <a:pt x="1866" y="525"/>
                </a:lnTo>
                <a:lnTo>
                  <a:pt x="1951" y="453"/>
                </a:lnTo>
                <a:lnTo>
                  <a:pt x="2035" y="387"/>
                </a:lnTo>
                <a:lnTo>
                  <a:pt x="2118" y="328"/>
                </a:lnTo>
                <a:lnTo>
                  <a:pt x="2201" y="274"/>
                </a:lnTo>
                <a:lnTo>
                  <a:pt x="2281" y="226"/>
                </a:lnTo>
                <a:lnTo>
                  <a:pt x="2362" y="184"/>
                </a:lnTo>
                <a:lnTo>
                  <a:pt x="2441" y="149"/>
                </a:lnTo>
                <a:lnTo>
                  <a:pt x="2523" y="117"/>
                </a:lnTo>
                <a:lnTo>
                  <a:pt x="2609" y="90"/>
                </a:lnTo>
                <a:lnTo>
                  <a:pt x="2699" y="66"/>
                </a:lnTo>
                <a:lnTo>
                  <a:pt x="2795" y="46"/>
                </a:lnTo>
                <a:lnTo>
                  <a:pt x="2894" y="29"/>
                </a:lnTo>
                <a:lnTo>
                  <a:pt x="2999" y="17"/>
                </a:lnTo>
                <a:lnTo>
                  <a:pt x="3110" y="7"/>
                </a:lnTo>
                <a:lnTo>
                  <a:pt x="3223" y="2"/>
                </a:lnTo>
                <a:lnTo>
                  <a:pt x="334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32" name="Group 31"/>
          <p:cNvGrpSpPr/>
          <p:nvPr/>
        </p:nvGrpSpPr>
        <p:grpSpPr>
          <a:xfrm>
            <a:off x="3047385" y="3837396"/>
            <a:ext cx="362021" cy="347808"/>
            <a:chOff x="6443663" y="7507288"/>
            <a:chExt cx="1374775" cy="1320801"/>
          </a:xfrm>
          <a:solidFill>
            <a:schemeClr val="bg1"/>
          </a:solidFill>
        </p:grpSpPr>
        <p:sp>
          <p:nvSpPr>
            <p:cNvPr id="33" name="Freeform 156"/>
            <p:cNvSpPr>
              <a:spLocks/>
            </p:cNvSpPr>
            <p:nvPr/>
          </p:nvSpPr>
          <p:spPr bwMode="auto">
            <a:xfrm>
              <a:off x="6761163" y="8128001"/>
              <a:ext cx="422275" cy="700088"/>
            </a:xfrm>
            <a:custGeom>
              <a:avLst/>
              <a:gdLst>
                <a:gd name="T0" fmla="*/ 976 w 1065"/>
                <a:gd name="T1" fmla="*/ 2 h 1762"/>
                <a:gd name="T2" fmla="*/ 1065 w 1065"/>
                <a:gd name="T3" fmla="*/ 23 h 1762"/>
                <a:gd name="T4" fmla="*/ 1063 w 1065"/>
                <a:gd name="T5" fmla="*/ 1284 h 1762"/>
                <a:gd name="T6" fmla="*/ 1043 w 1065"/>
                <a:gd name="T7" fmla="*/ 1384 h 1762"/>
                <a:gd name="T8" fmla="*/ 1004 w 1065"/>
                <a:gd name="T9" fmla="*/ 1478 h 1762"/>
                <a:gd name="T10" fmla="*/ 944 w 1065"/>
                <a:gd name="T11" fmla="*/ 1564 h 1762"/>
                <a:gd name="T12" fmla="*/ 867 w 1065"/>
                <a:gd name="T13" fmla="*/ 1642 h 1762"/>
                <a:gd name="T14" fmla="*/ 781 w 1065"/>
                <a:gd name="T15" fmla="*/ 1701 h 1762"/>
                <a:gd name="T16" fmla="*/ 687 w 1065"/>
                <a:gd name="T17" fmla="*/ 1740 h 1762"/>
                <a:gd name="T18" fmla="*/ 586 w 1065"/>
                <a:gd name="T19" fmla="*/ 1760 h 1762"/>
                <a:gd name="T20" fmla="*/ 480 w 1065"/>
                <a:gd name="T21" fmla="*/ 1760 h 1762"/>
                <a:gd name="T22" fmla="*/ 379 w 1065"/>
                <a:gd name="T23" fmla="*/ 1740 h 1762"/>
                <a:gd name="T24" fmla="*/ 285 w 1065"/>
                <a:gd name="T25" fmla="*/ 1701 h 1762"/>
                <a:gd name="T26" fmla="*/ 199 w 1065"/>
                <a:gd name="T27" fmla="*/ 1642 h 1762"/>
                <a:gd name="T28" fmla="*/ 122 w 1065"/>
                <a:gd name="T29" fmla="*/ 1564 h 1762"/>
                <a:gd name="T30" fmla="*/ 62 w 1065"/>
                <a:gd name="T31" fmla="*/ 1478 h 1762"/>
                <a:gd name="T32" fmla="*/ 22 w 1065"/>
                <a:gd name="T33" fmla="*/ 1384 h 1762"/>
                <a:gd name="T34" fmla="*/ 2 w 1065"/>
                <a:gd name="T35" fmla="*/ 1284 h 1762"/>
                <a:gd name="T36" fmla="*/ 2 w 1065"/>
                <a:gd name="T37" fmla="*/ 1203 h 1762"/>
                <a:gd name="T38" fmla="*/ 22 w 1065"/>
                <a:gd name="T39" fmla="*/ 1157 h 1762"/>
                <a:gd name="T40" fmla="*/ 60 w 1065"/>
                <a:gd name="T41" fmla="*/ 1119 h 1762"/>
                <a:gd name="T42" fmla="*/ 107 w 1065"/>
                <a:gd name="T43" fmla="*/ 1099 h 1762"/>
                <a:gd name="T44" fmla="*/ 160 w 1065"/>
                <a:gd name="T45" fmla="*/ 1099 h 1762"/>
                <a:gd name="T46" fmla="*/ 206 w 1065"/>
                <a:gd name="T47" fmla="*/ 1119 h 1762"/>
                <a:gd name="T48" fmla="*/ 244 w 1065"/>
                <a:gd name="T49" fmla="*/ 1157 h 1762"/>
                <a:gd name="T50" fmla="*/ 264 w 1065"/>
                <a:gd name="T51" fmla="*/ 1203 h 1762"/>
                <a:gd name="T52" fmla="*/ 270 w 1065"/>
                <a:gd name="T53" fmla="*/ 1271 h 1762"/>
                <a:gd name="T54" fmla="*/ 296 w 1065"/>
                <a:gd name="T55" fmla="*/ 1347 h 1762"/>
                <a:gd name="T56" fmla="*/ 347 w 1065"/>
                <a:gd name="T57" fmla="*/ 1415 h 1762"/>
                <a:gd name="T58" fmla="*/ 416 w 1065"/>
                <a:gd name="T59" fmla="*/ 1467 h 1762"/>
                <a:gd name="T60" fmla="*/ 492 w 1065"/>
                <a:gd name="T61" fmla="*/ 1493 h 1762"/>
                <a:gd name="T62" fmla="*/ 574 w 1065"/>
                <a:gd name="T63" fmla="*/ 1493 h 1762"/>
                <a:gd name="T64" fmla="*/ 650 w 1065"/>
                <a:gd name="T65" fmla="*/ 1467 h 1762"/>
                <a:gd name="T66" fmla="*/ 718 w 1065"/>
                <a:gd name="T67" fmla="*/ 1415 h 1762"/>
                <a:gd name="T68" fmla="*/ 770 w 1065"/>
                <a:gd name="T69" fmla="*/ 1347 h 1762"/>
                <a:gd name="T70" fmla="*/ 795 w 1065"/>
                <a:gd name="T71" fmla="*/ 1271 h 1762"/>
                <a:gd name="T72" fmla="*/ 800 w 1065"/>
                <a:gd name="T73" fmla="*/ 23 h 1762"/>
                <a:gd name="T74" fmla="*/ 889 w 1065"/>
                <a:gd name="T75" fmla="*/ 2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65" h="1762">
                  <a:moveTo>
                    <a:pt x="933" y="0"/>
                  </a:moveTo>
                  <a:lnTo>
                    <a:pt x="976" y="2"/>
                  </a:lnTo>
                  <a:lnTo>
                    <a:pt x="1020" y="11"/>
                  </a:lnTo>
                  <a:lnTo>
                    <a:pt x="1065" y="23"/>
                  </a:lnTo>
                  <a:lnTo>
                    <a:pt x="1065" y="1230"/>
                  </a:lnTo>
                  <a:lnTo>
                    <a:pt x="1063" y="1284"/>
                  </a:lnTo>
                  <a:lnTo>
                    <a:pt x="1056" y="1334"/>
                  </a:lnTo>
                  <a:lnTo>
                    <a:pt x="1043" y="1384"/>
                  </a:lnTo>
                  <a:lnTo>
                    <a:pt x="1026" y="1432"/>
                  </a:lnTo>
                  <a:lnTo>
                    <a:pt x="1004" y="1478"/>
                  </a:lnTo>
                  <a:lnTo>
                    <a:pt x="977" y="1522"/>
                  </a:lnTo>
                  <a:lnTo>
                    <a:pt x="944" y="1564"/>
                  </a:lnTo>
                  <a:lnTo>
                    <a:pt x="907" y="1604"/>
                  </a:lnTo>
                  <a:lnTo>
                    <a:pt x="867" y="1642"/>
                  </a:lnTo>
                  <a:lnTo>
                    <a:pt x="825" y="1674"/>
                  </a:lnTo>
                  <a:lnTo>
                    <a:pt x="781" y="1701"/>
                  </a:lnTo>
                  <a:lnTo>
                    <a:pt x="734" y="1723"/>
                  </a:lnTo>
                  <a:lnTo>
                    <a:pt x="687" y="1740"/>
                  </a:lnTo>
                  <a:lnTo>
                    <a:pt x="637" y="1753"/>
                  </a:lnTo>
                  <a:lnTo>
                    <a:pt x="586" y="1760"/>
                  </a:lnTo>
                  <a:lnTo>
                    <a:pt x="533" y="1762"/>
                  </a:lnTo>
                  <a:lnTo>
                    <a:pt x="480" y="1760"/>
                  </a:lnTo>
                  <a:lnTo>
                    <a:pt x="428" y="1753"/>
                  </a:lnTo>
                  <a:lnTo>
                    <a:pt x="379" y="1740"/>
                  </a:lnTo>
                  <a:lnTo>
                    <a:pt x="331" y="1723"/>
                  </a:lnTo>
                  <a:lnTo>
                    <a:pt x="285" y="1701"/>
                  </a:lnTo>
                  <a:lnTo>
                    <a:pt x="241" y="1674"/>
                  </a:lnTo>
                  <a:lnTo>
                    <a:pt x="199" y="1642"/>
                  </a:lnTo>
                  <a:lnTo>
                    <a:pt x="159" y="1604"/>
                  </a:lnTo>
                  <a:lnTo>
                    <a:pt x="122" y="1564"/>
                  </a:lnTo>
                  <a:lnTo>
                    <a:pt x="89" y="1522"/>
                  </a:lnTo>
                  <a:lnTo>
                    <a:pt x="62" y="1478"/>
                  </a:lnTo>
                  <a:lnTo>
                    <a:pt x="39" y="1432"/>
                  </a:lnTo>
                  <a:lnTo>
                    <a:pt x="22" y="1384"/>
                  </a:lnTo>
                  <a:lnTo>
                    <a:pt x="10" y="1334"/>
                  </a:lnTo>
                  <a:lnTo>
                    <a:pt x="2" y="1284"/>
                  </a:lnTo>
                  <a:lnTo>
                    <a:pt x="0" y="1230"/>
                  </a:lnTo>
                  <a:lnTo>
                    <a:pt x="2" y="1203"/>
                  </a:lnTo>
                  <a:lnTo>
                    <a:pt x="10" y="1179"/>
                  </a:lnTo>
                  <a:lnTo>
                    <a:pt x="22" y="1157"/>
                  </a:lnTo>
                  <a:lnTo>
                    <a:pt x="39" y="1136"/>
                  </a:lnTo>
                  <a:lnTo>
                    <a:pt x="60" y="1119"/>
                  </a:lnTo>
                  <a:lnTo>
                    <a:pt x="83" y="1106"/>
                  </a:lnTo>
                  <a:lnTo>
                    <a:pt x="107" y="1099"/>
                  </a:lnTo>
                  <a:lnTo>
                    <a:pt x="133" y="1097"/>
                  </a:lnTo>
                  <a:lnTo>
                    <a:pt x="160" y="1099"/>
                  </a:lnTo>
                  <a:lnTo>
                    <a:pt x="184" y="1106"/>
                  </a:lnTo>
                  <a:lnTo>
                    <a:pt x="206" y="1119"/>
                  </a:lnTo>
                  <a:lnTo>
                    <a:pt x="227" y="1136"/>
                  </a:lnTo>
                  <a:lnTo>
                    <a:pt x="244" y="1157"/>
                  </a:lnTo>
                  <a:lnTo>
                    <a:pt x="257" y="1179"/>
                  </a:lnTo>
                  <a:lnTo>
                    <a:pt x="264" y="1203"/>
                  </a:lnTo>
                  <a:lnTo>
                    <a:pt x="266" y="1230"/>
                  </a:lnTo>
                  <a:lnTo>
                    <a:pt x="270" y="1271"/>
                  </a:lnTo>
                  <a:lnTo>
                    <a:pt x="280" y="1310"/>
                  </a:lnTo>
                  <a:lnTo>
                    <a:pt x="296" y="1347"/>
                  </a:lnTo>
                  <a:lnTo>
                    <a:pt x="319" y="1382"/>
                  </a:lnTo>
                  <a:lnTo>
                    <a:pt x="347" y="1415"/>
                  </a:lnTo>
                  <a:lnTo>
                    <a:pt x="381" y="1445"/>
                  </a:lnTo>
                  <a:lnTo>
                    <a:pt x="416" y="1467"/>
                  </a:lnTo>
                  <a:lnTo>
                    <a:pt x="454" y="1483"/>
                  </a:lnTo>
                  <a:lnTo>
                    <a:pt x="492" y="1493"/>
                  </a:lnTo>
                  <a:lnTo>
                    <a:pt x="533" y="1497"/>
                  </a:lnTo>
                  <a:lnTo>
                    <a:pt x="574" y="1493"/>
                  </a:lnTo>
                  <a:lnTo>
                    <a:pt x="612" y="1483"/>
                  </a:lnTo>
                  <a:lnTo>
                    <a:pt x="650" y="1467"/>
                  </a:lnTo>
                  <a:lnTo>
                    <a:pt x="685" y="1445"/>
                  </a:lnTo>
                  <a:lnTo>
                    <a:pt x="718" y="1415"/>
                  </a:lnTo>
                  <a:lnTo>
                    <a:pt x="747" y="1382"/>
                  </a:lnTo>
                  <a:lnTo>
                    <a:pt x="770" y="1347"/>
                  </a:lnTo>
                  <a:lnTo>
                    <a:pt x="786" y="1310"/>
                  </a:lnTo>
                  <a:lnTo>
                    <a:pt x="795" y="1271"/>
                  </a:lnTo>
                  <a:lnTo>
                    <a:pt x="800" y="1230"/>
                  </a:lnTo>
                  <a:lnTo>
                    <a:pt x="800" y="23"/>
                  </a:lnTo>
                  <a:lnTo>
                    <a:pt x="845" y="11"/>
                  </a:lnTo>
                  <a:lnTo>
                    <a:pt x="889" y="2"/>
                  </a:lnTo>
                  <a:lnTo>
                    <a:pt x="9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57"/>
            <p:cNvSpPr>
              <a:spLocks/>
            </p:cNvSpPr>
            <p:nvPr/>
          </p:nvSpPr>
          <p:spPr bwMode="auto">
            <a:xfrm>
              <a:off x="7078663" y="7507288"/>
              <a:ext cx="104775" cy="133350"/>
            </a:xfrm>
            <a:custGeom>
              <a:avLst/>
              <a:gdLst>
                <a:gd name="T0" fmla="*/ 133 w 265"/>
                <a:gd name="T1" fmla="*/ 0 h 338"/>
                <a:gd name="T2" fmla="*/ 159 w 265"/>
                <a:gd name="T3" fmla="*/ 2 h 338"/>
                <a:gd name="T4" fmla="*/ 183 w 265"/>
                <a:gd name="T5" fmla="*/ 10 h 338"/>
                <a:gd name="T6" fmla="*/ 205 w 265"/>
                <a:gd name="T7" fmla="*/ 22 h 338"/>
                <a:gd name="T8" fmla="*/ 226 w 265"/>
                <a:gd name="T9" fmla="*/ 40 h 338"/>
                <a:gd name="T10" fmla="*/ 243 w 265"/>
                <a:gd name="T11" fmla="*/ 60 h 338"/>
                <a:gd name="T12" fmla="*/ 256 w 265"/>
                <a:gd name="T13" fmla="*/ 83 h 338"/>
                <a:gd name="T14" fmla="*/ 263 w 265"/>
                <a:gd name="T15" fmla="*/ 108 h 338"/>
                <a:gd name="T16" fmla="*/ 265 w 265"/>
                <a:gd name="T17" fmla="*/ 133 h 338"/>
                <a:gd name="T18" fmla="*/ 265 w 265"/>
                <a:gd name="T19" fmla="*/ 338 h 338"/>
                <a:gd name="T20" fmla="*/ 224 w 265"/>
                <a:gd name="T21" fmla="*/ 335 h 338"/>
                <a:gd name="T22" fmla="*/ 188 w 265"/>
                <a:gd name="T23" fmla="*/ 334 h 338"/>
                <a:gd name="T24" fmla="*/ 158 w 265"/>
                <a:gd name="T25" fmla="*/ 333 h 338"/>
                <a:gd name="T26" fmla="*/ 133 w 265"/>
                <a:gd name="T27" fmla="*/ 333 h 338"/>
                <a:gd name="T28" fmla="*/ 107 w 265"/>
                <a:gd name="T29" fmla="*/ 333 h 338"/>
                <a:gd name="T30" fmla="*/ 77 w 265"/>
                <a:gd name="T31" fmla="*/ 334 h 338"/>
                <a:gd name="T32" fmla="*/ 41 w 265"/>
                <a:gd name="T33" fmla="*/ 335 h 338"/>
                <a:gd name="T34" fmla="*/ 0 w 265"/>
                <a:gd name="T35" fmla="*/ 338 h 338"/>
                <a:gd name="T36" fmla="*/ 0 w 265"/>
                <a:gd name="T37" fmla="*/ 133 h 338"/>
                <a:gd name="T38" fmla="*/ 2 w 265"/>
                <a:gd name="T39" fmla="*/ 108 h 338"/>
                <a:gd name="T40" fmla="*/ 9 w 265"/>
                <a:gd name="T41" fmla="*/ 83 h 338"/>
                <a:gd name="T42" fmla="*/ 22 w 265"/>
                <a:gd name="T43" fmla="*/ 60 h 338"/>
                <a:gd name="T44" fmla="*/ 39 w 265"/>
                <a:gd name="T45" fmla="*/ 40 h 338"/>
                <a:gd name="T46" fmla="*/ 60 w 265"/>
                <a:gd name="T47" fmla="*/ 22 h 338"/>
                <a:gd name="T48" fmla="*/ 82 w 265"/>
                <a:gd name="T49" fmla="*/ 10 h 338"/>
                <a:gd name="T50" fmla="*/ 106 w 265"/>
                <a:gd name="T51" fmla="*/ 2 h 338"/>
                <a:gd name="T52" fmla="*/ 133 w 265"/>
                <a:gd name="T53"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5" h="338">
                  <a:moveTo>
                    <a:pt x="133" y="0"/>
                  </a:moveTo>
                  <a:lnTo>
                    <a:pt x="159" y="2"/>
                  </a:lnTo>
                  <a:lnTo>
                    <a:pt x="183" y="10"/>
                  </a:lnTo>
                  <a:lnTo>
                    <a:pt x="205" y="22"/>
                  </a:lnTo>
                  <a:lnTo>
                    <a:pt x="226" y="40"/>
                  </a:lnTo>
                  <a:lnTo>
                    <a:pt x="243" y="60"/>
                  </a:lnTo>
                  <a:lnTo>
                    <a:pt x="256" y="83"/>
                  </a:lnTo>
                  <a:lnTo>
                    <a:pt x="263" y="108"/>
                  </a:lnTo>
                  <a:lnTo>
                    <a:pt x="265" y="133"/>
                  </a:lnTo>
                  <a:lnTo>
                    <a:pt x="265" y="338"/>
                  </a:lnTo>
                  <a:lnTo>
                    <a:pt x="224" y="335"/>
                  </a:lnTo>
                  <a:lnTo>
                    <a:pt x="188" y="334"/>
                  </a:lnTo>
                  <a:lnTo>
                    <a:pt x="158" y="333"/>
                  </a:lnTo>
                  <a:lnTo>
                    <a:pt x="133" y="333"/>
                  </a:lnTo>
                  <a:lnTo>
                    <a:pt x="107" y="333"/>
                  </a:lnTo>
                  <a:lnTo>
                    <a:pt x="77" y="334"/>
                  </a:lnTo>
                  <a:lnTo>
                    <a:pt x="41" y="335"/>
                  </a:lnTo>
                  <a:lnTo>
                    <a:pt x="0" y="338"/>
                  </a:lnTo>
                  <a:lnTo>
                    <a:pt x="0" y="133"/>
                  </a:lnTo>
                  <a:lnTo>
                    <a:pt x="2" y="108"/>
                  </a:lnTo>
                  <a:lnTo>
                    <a:pt x="9" y="83"/>
                  </a:lnTo>
                  <a:lnTo>
                    <a:pt x="22" y="60"/>
                  </a:lnTo>
                  <a:lnTo>
                    <a:pt x="39" y="40"/>
                  </a:lnTo>
                  <a:lnTo>
                    <a:pt x="60" y="22"/>
                  </a:lnTo>
                  <a:lnTo>
                    <a:pt x="82" y="10"/>
                  </a:lnTo>
                  <a:lnTo>
                    <a:pt x="106" y="2"/>
                  </a:lnTo>
                  <a:lnTo>
                    <a:pt x="1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58"/>
            <p:cNvSpPr>
              <a:spLocks/>
            </p:cNvSpPr>
            <p:nvPr/>
          </p:nvSpPr>
          <p:spPr bwMode="auto">
            <a:xfrm>
              <a:off x="6443663" y="7664451"/>
              <a:ext cx="1374775" cy="604838"/>
            </a:xfrm>
            <a:custGeom>
              <a:avLst/>
              <a:gdLst>
                <a:gd name="T0" fmla="*/ 1963 w 3463"/>
                <a:gd name="T1" fmla="*/ 14 h 1523"/>
                <a:gd name="T2" fmla="*/ 2302 w 3463"/>
                <a:gd name="T3" fmla="*/ 83 h 1523"/>
                <a:gd name="T4" fmla="*/ 2571 w 3463"/>
                <a:gd name="T5" fmla="*/ 183 h 1523"/>
                <a:gd name="T6" fmla="*/ 2816 w 3463"/>
                <a:gd name="T7" fmla="*/ 319 h 1523"/>
                <a:gd name="T8" fmla="*/ 3033 w 3463"/>
                <a:gd name="T9" fmla="*/ 493 h 1523"/>
                <a:gd name="T10" fmla="*/ 3221 w 3463"/>
                <a:gd name="T11" fmla="*/ 708 h 1523"/>
                <a:gd name="T12" fmla="*/ 3348 w 3463"/>
                <a:gd name="T13" fmla="*/ 920 h 1523"/>
                <a:gd name="T14" fmla="*/ 3439 w 3463"/>
                <a:gd name="T15" fmla="*/ 1150 h 1523"/>
                <a:gd name="T16" fmla="*/ 3462 w 3463"/>
                <a:gd name="T17" fmla="*/ 1240 h 1523"/>
                <a:gd name="T18" fmla="*/ 3454 w 3463"/>
                <a:gd name="T19" fmla="*/ 1279 h 1523"/>
                <a:gd name="T20" fmla="*/ 3414 w 3463"/>
                <a:gd name="T21" fmla="*/ 1311 h 1523"/>
                <a:gd name="T22" fmla="*/ 3365 w 3463"/>
                <a:gd name="T23" fmla="*/ 1303 h 1523"/>
                <a:gd name="T24" fmla="*/ 3249 w 3463"/>
                <a:gd name="T25" fmla="*/ 1208 h 1523"/>
                <a:gd name="T26" fmla="*/ 3117 w 3463"/>
                <a:gd name="T27" fmla="*/ 1131 h 1523"/>
                <a:gd name="T28" fmla="*/ 2990 w 3463"/>
                <a:gd name="T29" fmla="*/ 1103 h 1523"/>
                <a:gd name="T30" fmla="*/ 2833 w 3463"/>
                <a:gd name="T31" fmla="*/ 1113 h 1523"/>
                <a:gd name="T32" fmla="*/ 2676 w 3463"/>
                <a:gd name="T33" fmla="*/ 1178 h 1523"/>
                <a:gd name="T34" fmla="*/ 2539 w 3463"/>
                <a:gd name="T35" fmla="*/ 1287 h 1523"/>
                <a:gd name="T36" fmla="*/ 2452 w 3463"/>
                <a:gd name="T37" fmla="*/ 1395 h 1523"/>
                <a:gd name="T38" fmla="*/ 2415 w 3463"/>
                <a:gd name="T39" fmla="*/ 1455 h 1523"/>
                <a:gd name="T40" fmla="*/ 2395 w 3463"/>
                <a:gd name="T41" fmla="*/ 1488 h 1523"/>
                <a:gd name="T42" fmla="*/ 2354 w 3463"/>
                <a:gd name="T43" fmla="*/ 1520 h 1523"/>
                <a:gd name="T44" fmla="*/ 2303 w 3463"/>
                <a:gd name="T45" fmla="*/ 1514 h 1523"/>
                <a:gd name="T46" fmla="*/ 2271 w 3463"/>
                <a:gd name="T47" fmla="*/ 1479 h 1523"/>
                <a:gd name="T48" fmla="*/ 2246 w 3463"/>
                <a:gd name="T49" fmla="*/ 1437 h 1523"/>
                <a:gd name="T50" fmla="*/ 2210 w 3463"/>
                <a:gd name="T51" fmla="*/ 1379 h 1523"/>
                <a:gd name="T52" fmla="*/ 2090 w 3463"/>
                <a:gd name="T53" fmla="*/ 1246 h 1523"/>
                <a:gd name="T54" fmla="*/ 1947 w 3463"/>
                <a:gd name="T55" fmla="*/ 1150 h 1523"/>
                <a:gd name="T56" fmla="*/ 1787 w 3463"/>
                <a:gd name="T57" fmla="*/ 1104 h 1523"/>
                <a:gd name="T58" fmla="*/ 1621 w 3463"/>
                <a:gd name="T59" fmla="*/ 1113 h 1523"/>
                <a:gd name="T60" fmla="*/ 1466 w 3463"/>
                <a:gd name="T61" fmla="*/ 1178 h 1523"/>
                <a:gd name="T62" fmla="*/ 1330 w 3463"/>
                <a:gd name="T63" fmla="*/ 1287 h 1523"/>
                <a:gd name="T64" fmla="*/ 1242 w 3463"/>
                <a:gd name="T65" fmla="*/ 1395 h 1523"/>
                <a:gd name="T66" fmla="*/ 1206 w 3463"/>
                <a:gd name="T67" fmla="*/ 1455 h 1523"/>
                <a:gd name="T68" fmla="*/ 1186 w 3463"/>
                <a:gd name="T69" fmla="*/ 1488 h 1523"/>
                <a:gd name="T70" fmla="*/ 1143 w 3463"/>
                <a:gd name="T71" fmla="*/ 1520 h 1523"/>
                <a:gd name="T72" fmla="*/ 1094 w 3463"/>
                <a:gd name="T73" fmla="*/ 1514 h 1523"/>
                <a:gd name="T74" fmla="*/ 1063 w 3463"/>
                <a:gd name="T75" fmla="*/ 1479 h 1523"/>
                <a:gd name="T76" fmla="*/ 1038 w 3463"/>
                <a:gd name="T77" fmla="*/ 1437 h 1523"/>
                <a:gd name="T78" fmla="*/ 1001 w 3463"/>
                <a:gd name="T79" fmla="*/ 1379 h 1523"/>
                <a:gd name="T80" fmla="*/ 881 w 3463"/>
                <a:gd name="T81" fmla="*/ 1246 h 1523"/>
                <a:gd name="T82" fmla="*/ 736 w 3463"/>
                <a:gd name="T83" fmla="*/ 1150 h 1523"/>
                <a:gd name="T84" fmla="*/ 576 w 3463"/>
                <a:gd name="T85" fmla="*/ 1104 h 1523"/>
                <a:gd name="T86" fmla="*/ 428 w 3463"/>
                <a:gd name="T87" fmla="*/ 1108 h 1523"/>
                <a:gd name="T88" fmla="*/ 308 w 3463"/>
                <a:gd name="T89" fmla="*/ 1148 h 1523"/>
                <a:gd name="T90" fmla="*/ 165 w 3463"/>
                <a:gd name="T91" fmla="*/ 1247 h 1523"/>
                <a:gd name="T92" fmla="*/ 82 w 3463"/>
                <a:gd name="T93" fmla="*/ 1311 h 1523"/>
                <a:gd name="T94" fmla="*/ 34 w 3463"/>
                <a:gd name="T95" fmla="*/ 1304 h 1523"/>
                <a:gd name="T96" fmla="*/ 2 w 3463"/>
                <a:gd name="T97" fmla="*/ 1263 h 1523"/>
                <a:gd name="T98" fmla="*/ 0 w 3463"/>
                <a:gd name="T99" fmla="*/ 1240 h 1523"/>
                <a:gd name="T100" fmla="*/ 28 w 3463"/>
                <a:gd name="T101" fmla="*/ 1138 h 1523"/>
                <a:gd name="T102" fmla="*/ 138 w 3463"/>
                <a:gd name="T103" fmla="*/ 875 h 1523"/>
                <a:gd name="T104" fmla="*/ 297 w 3463"/>
                <a:gd name="T105" fmla="*/ 639 h 1523"/>
                <a:gd name="T106" fmla="*/ 499 w 3463"/>
                <a:gd name="T107" fmla="*/ 433 h 1523"/>
                <a:gd name="T108" fmla="*/ 728 w 3463"/>
                <a:gd name="T109" fmla="*/ 268 h 1523"/>
                <a:gd name="T110" fmla="*/ 981 w 3463"/>
                <a:gd name="T111" fmla="*/ 141 h 1523"/>
                <a:gd name="T112" fmla="*/ 1293 w 3463"/>
                <a:gd name="T113" fmla="*/ 46 h 1523"/>
                <a:gd name="T114" fmla="*/ 1619 w 3463"/>
                <a:gd name="T115" fmla="*/ 3 h 1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63" h="1523">
                  <a:moveTo>
                    <a:pt x="1732" y="0"/>
                  </a:moveTo>
                  <a:lnTo>
                    <a:pt x="1848" y="3"/>
                  </a:lnTo>
                  <a:lnTo>
                    <a:pt x="1963" y="14"/>
                  </a:lnTo>
                  <a:lnTo>
                    <a:pt x="2076" y="29"/>
                  </a:lnTo>
                  <a:lnTo>
                    <a:pt x="2190" y="53"/>
                  </a:lnTo>
                  <a:lnTo>
                    <a:pt x="2302" y="83"/>
                  </a:lnTo>
                  <a:lnTo>
                    <a:pt x="2395" y="113"/>
                  </a:lnTo>
                  <a:lnTo>
                    <a:pt x="2483" y="146"/>
                  </a:lnTo>
                  <a:lnTo>
                    <a:pt x="2571" y="183"/>
                  </a:lnTo>
                  <a:lnTo>
                    <a:pt x="2655" y="225"/>
                  </a:lnTo>
                  <a:lnTo>
                    <a:pt x="2737" y="270"/>
                  </a:lnTo>
                  <a:lnTo>
                    <a:pt x="2816" y="319"/>
                  </a:lnTo>
                  <a:lnTo>
                    <a:pt x="2892" y="372"/>
                  </a:lnTo>
                  <a:lnTo>
                    <a:pt x="2964" y="430"/>
                  </a:lnTo>
                  <a:lnTo>
                    <a:pt x="3033" y="493"/>
                  </a:lnTo>
                  <a:lnTo>
                    <a:pt x="3099" y="560"/>
                  </a:lnTo>
                  <a:lnTo>
                    <a:pt x="3162" y="631"/>
                  </a:lnTo>
                  <a:lnTo>
                    <a:pt x="3221" y="708"/>
                  </a:lnTo>
                  <a:lnTo>
                    <a:pt x="3267" y="777"/>
                  </a:lnTo>
                  <a:lnTo>
                    <a:pt x="3310" y="848"/>
                  </a:lnTo>
                  <a:lnTo>
                    <a:pt x="3348" y="920"/>
                  </a:lnTo>
                  <a:lnTo>
                    <a:pt x="3383" y="995"/>
                  </a:lnTo>
                  <a:lnTo>
                    <a:pt x="3413" y="1072"/>
                  </a:lnTo>
                  <a:lnTo>
                    <a:pt x="3439" y="1150"/>
                  </a:lnTo>
                  <a:lnTo>
                    <a:pt x="3461" y="1232"/>
                  </a:lnTo>
                  <a:lnTo>
                    <a:pt x="3462" y="1235"/>
                  </a:lnTo>
                  <a:lnTo>
                    <a:pt x="3462" y="1240"/>
                  </a:lnTo>
                  <a:lnTo>
                    <a:pt x="3463" y="1246"/>
                  </a:lnTo>
                  <a:lnTo>
                    <a:pt x="3461" y="1263"/>
                  </a:lnTo>
                  <a:lnTo>
                    <a:pt x="3454" y="1279"/>
                  </a:lnTo>
                  <a:lnTo>
                    <a:pt x="3443" y="1293"/>
                  </a:lnTo>
                  <a:lnTo>
                    <a:pt x="3429" y="1304"/>
                  </a:lnTo>
                  <a:lnTo>
                    <a:pt x="3414" y="1311"/>
                  </a:lnTo>
                  <a:lnTo>
                    <a:pt x="3397" y="1313"/>
                  </a:lnTo>
                  <a:lnTo>
                    <a:pt x="3381" y="1311"/>
                  </a:lnTo>
                  <a:lnTo>
                    <a:pt x="3365" y="1303"/>
                  </a:lnTo>
                  <a:lnTo>
                    <a:pt x="3348" y="1292"/>
                  </a:lnTo>
                  <a:lnTo>
                    <a:pt x="3298" y="1247"/>
                  </a:lnTo>
                  <a:lnTo>
                    <a:pt x="3249" y="1208"/>
                  </a:lnTo>
                  <a:lnTo>
                    <a:pt x="3202" y="1176"/>
                  </a:lnTo>
                  <a:lnTo>
                    <a:pt x="3155" y="1148"/>
                  </a:lnTo>
                  <a:lnTo>
                    <a:pt x="3117" y="1131"/>
                  </a:lnTo>
                  <a:lnTo>
                    <a:pt x="3077" y="1118"/>
                  </a:lnTo>
                  <a:lnTo>
                    <a:pt x="3035" y="1108"/>
                  </a:lnTo>
                  <a:lnTo>
                    <a:pt x="2990" y="1103"/>
                  </a:lnTo>
                  <a:lnTo>
                    <a:pt x="2942" y="1101"/>
                  </a:lnTo>
                  <a:lnTo>
                    <a:pt x="2886" y="1104"/>
                  </a:lnTo>
                  <a:lnTo>
                    <a:pt x="2833" y="1113"/>
                  </a:lnTo>
                  <a:lnTo>
                    <a:pt x="2779" y="1128"/>
                  </a:lnTo>
                  <a:lnTo>
                    <a:pt x="2727" y="1150"/>
                  </a:lnTo>
                  <a:lnTo>
                    <a:pt x="2676" y="1178"/>
                  </a:lnTo>
                  <a:lnTo>
                    <a:pt x="2628" y="1210"/>
                  </a:lnTo>
                  <a:lnTo>
                    <a:pt x="2582" y="1246"/>
                  </a:lnTo>
                  <a:lnTo>
                    <a:pt x="2539" y="1287"/>
                  </a:lnTo>
                  <a:lnTo>
                    <a:pt x="2499" y="1332"/>
                  </a:lnTo>
                  <a:lnTo>
                    <a:pt x="2461" y="1379"/>
                  </a:lnTo>
                  <a:lnTo>
                    <a:pt x="2452" y="1395"/>
                  </a:lnTo>
                  <a:lnTo>
                    <a:pt x="2439" y="1415"/>
                  </a:lnTo>
                  <a:lnTo>
                    <a:pt x="2425" y="1437"/>
                  </a:lnTo>
                  <a:lnTo>
                    <a:pt x="2415" y="1455"/>
                  </a:lnTo>
                  <a:lnTo>
                    <a:pt x="2406" y="1469"/>
                  </a:lnTo>
                  <a:lnTo>
                    <a:pt x="2400" y="1479"/>
                  </a:lnTo>
                  <a:lnTo>
                    <a:pt x="2395" y="1488"/>
                  </a:lnTo>
                  <a:lnTo>
                    <a:pt x="2383" y="1504"/>
                  </a:lnTo>
                  <a:lnTo>
                    <a:pt x="2370" y="1514"/>
                  </a:lnTo>
                  <a:lnTo>
                    <a:pt x="2354" y="1520"/>
                  </a:lnTo>
                  <a:lnTo>
                    <a:pt x="2337" y="1523"/>
                  </a:lnTo>
                  <a:lnTo>
                    <a:pt x="2319" y="1520"/>
                  </a:lnTo>
                  <a:lnTo>
                    <a:pt x="2303" y="1514"/>
                  </a:lnTo>
                  <a:lnTo>
                    <a:pt x="2289" y="1504"/>
                  </a:lnTo>
                  <a:lnTo>
                    <a:pt x="2277" y="1488"/>
                  </a:lnTo>
                  <a:lnTo>
                    <a:pt x="2271" y="1479"/>
                  </a:lnTo>
                  <a:lnTo>
                    <a:pt x="2265" y="1469"/>
                  </a:lnTo>
                  <a:lnTo>
                    <a:pt x="2257" y="1455"/>
                  </a:lnTo>
                  <a:lnTo>
                    <a:pt x="2246" y="1437"/>
                  </a:lnTo>
                  <a:lnTo>
                    <a:pt x="2232" y="1415"/>
                  </a:lnTo>
                  <a:lnTo>
                    <a:pt x="2221" y="1395"/>
                  </a:lnTo>
                  <a:lnTo>
                    <a:pt x="2210" y="1379"/>
                  </a:lnTo>
                  <a:lnTo>
                    <a:pt x="2172" y="1332"/>
                  </a:lnTo>
                  <a:lnTo>
                    <a:pt x="2133" y="1287"/>
                  </a:lnTo>
                  <a:lnTo>
                    <a:pt x="2090" y="1246"/>
                  </a:lnTo>
                  <a:lnTo>
                    <a:pt x="2045" y="1210"/>
                  </a:lnTo>
                  <a:lnTo>
                    <a:pt x="1996" y="1178"/>
                  </a:lnTo>
                  <a:lnTo>
                    <a:pt x="1947" y="1150"/>
                  </a:lnTo>
                  <a:lnTo>
                    <a:pt x="1895" y="1128"/>
                  </a:lnTo>
                  <a:lnTo>
                    <a:pt x="1841" y="1113"/>
                  </a:lnTo>
                  <a:lnTo>
                    <a:pt x="1787" y="1104"/>
                  </a:lnTo>
                  <a:lnTo>
                    <a:pt x="1732" y="1101"/>
                  </a:lnTo>
                  <a:lnTo>
                    <a:pt x="1676" y="1104"/>
                  </a:lnTo>
                  <a:lnTo>
                    <a:pt x="1621" y="1113"/>
                  </a:lnTo>
                  <a:lnTo>
                    <a:pt x="1568" y="1128"/>
                  </a:lnTo>
                  <a:lnTo>
                    <a:pt x="1516" y="1150"/>
                  </a:lnTo>
                  <a:lnTo>
                    <a:pt x="1466" y="1178"/>
                  </a:lnTo>
                  <a:lnTo>
                    <a:pt x="1418" y="1210"/>
                  </a:lnTo>
                  <a:lnTo>
                    <a:pt x="1372" y="1246"/>
                  </a:lnTo>
                  <a:lnTo>
                    <a:pt x="1330" y="1287"/>
                  </a:lnTo>
                  <a:lnTo>
                    <a:pt x="1290" y="1332"/>
                  </a:lnTo>
                  <a:lnTo>
                    <a:pt x="1253" y="1379"/>
                  </a:lnTo>
                  <a:lnTo>
                    <a:pt x="1242" y="1395"/>
                  </a:lnTo>
                  <a:lnTo>
                    <a:pt x="1230" y="1415"/>
                  </a:lnTo>
                  <a:lnTo>
                    <a:pt x="1216" y="1437"/>
                  </a:lnTo>
                  <a:lnTo>
                    <a:pt x="1206" y="1455"/>
                  </a:lnTo>
                  <a:lnTo>
                    <a:pt x="1198" y="1469"/>
                  </a:lnTo>
                  <a:lnTo>
                    <a:pt x="1192" y="1479"/>
                  </a:lnTo>
                  <a:lnTo>
                    <a:pt x="1186" y="1488"/>
                  </a:lnTo>
                  <a:lnTo>
                    <a:pt x="1174" y="1504"/>
                  </a:lnTo>
                  <a:lnTo>
                    <a:pt x="1160" y="1514"/>
                  </a:lnTo>
                  <a:lnTo>
                    <a:pt x="1143" y="1520"/>
                  </a:lnTo>
                  <a:lnTo>
                    <a:pt x="1126" y="1523"/>
                  </a:lnTo>
                  <a:lnTo>
                    <a:pt x="1109" y="1520"/>
                  </a:lnTo>
                  <a:lnTo>
                    <a:pt x="1094" y="1514"/>
                  </a:lnTo>
                  <a:lnTo>
                    <a:pt x="1080" y="1504"/>
                  </a:lnTo>
                  <a:lnTo>
                    <a:pt x="1067" y="1488"/>
                  </a:lnTo>
                  <a:lnTo>
                    <a:pt x="1063" y="1479"/>
                  </a:lnTo>
                  <a:lnTo>
                    <a:pt x="1056" y="1469"/>
                  </a:lnTo>
                  <a:lnTo>
                    <a:pt x="1047" y="1455"/>
                  </a:lnTo>
                  <a:lnTo>
                    <a:pt x="1038" y="1437"/>
                  </a:lnTo>
                  <a:lnTo>
                    <a:pt x="1024" y="1415"/>
                  </a:lnTo>
                  <a:lnTo>
                    <a:pt x="1011" y="1395"/>
                  </a:lnTo>
                  <a:lnTo>
                    <a:pt x="1001" y="1379"/>
                  </a:lnTo>
                  <a:lnTo>
                    <a:pt x="964" y="1332"/>
                  </a:lnTo>
                  <a:lnTo>
                    <a:pt x="924" y="1287"/>
                  </a:lnTo>
                  <a:lnTo>
                    <a:pt x="881" y="1246"/>
                  </a:lnTo>
                  <a:lnTo>
                    <a:pt x="835" y="1210"/>
                  </a:lnTo>
                  <a:lnTo>
                    <a:pt x="787" y="1178"/>
                  </a:lnTo>
                  <a:lnTo>
                    <a:pt x="736" y="1150"/>
                  </a:lnTo>
                  <a:lnTo>
                    <a:pt x="684" y="1128"/>
                  </a:lnTo>
                  <a:lnTo>
                    <a:pt x="631" y="1113"/>
                  </a:lnTo>
                  <a:lnTo>
                    <a:pt x="576" y="1104"/>
                  </a:lnTo>
                  <a:lnTo>
                    <a:pt x="520" y="1101"/>
                  </a:lnTo>
                  <a:lnTo>
                    <a:pt x="473" y="1103"/>
                  </a:lnTo>
                  <a:lnTo>
                    <a:pt x="428" y="1108"/>
                  </a:lnTo>
                  <a:lnTo>
                    <a:pt x="386" y="1118"/>
                  </a:lnTo>
                  <a:lnTo>
                    <a:pt x="346" y="1131"/>
                  </a:lnTo>
                  <a:lnTo>
                    <a:pt x="308" y="1148"/>
                  </a:lnTo>
                  <a:lnTo>
                    <a:pt x="262" y="1176"/>
                  </a:lnTo>
                  <a:lnTo>
                    <a:pt x="214" y="1208"/>
                  </a:lnTo>
                  <a:lnTo>
                    <a:pt x="165" y="1247"/>
                  </a:lnTo>
                  <a:lnTo>
                    <a:pt x="115" y="1292"/>
                  </a:lnTo>
                  <a:lnTo>
                    <a:pt x="98" y="1303"/>
                  </a:lnTo>
                  <a:lnTo>
                    <a:pt x="82" y="1311"/>
                  </a:lnTo>
                  <a:lnTo>
                    <a:pt x="66" y="1313"/>
                  </a:lnTo>
                  <a:lnTo>
                    <a:pt x="50" y="1311"/>
                  </a:lnTo>
                  <a:lnTo>
                    <a:pt x="34" y="1304"/>
                  </a:lnTo>
                  <a:lnTo>
                    <a:pt x="20" y="1293"/>
                  </a:lnTo>
                  <a:lnTo>
                    <a:pt x="8" y="1279"/>
                  </a:lnTo>
                  <a:lnTo>
                    <a:pt x="2" y="1263"/>
                  </a:lnTo>
                  <a:lnTo>
                    <a:pt x="0" y="1246"/>
                  </a:lnTo>
                  <a:lnTo>
                    <a:pt x="0" y="1246"/>
                  </a:lnTo>
                  <a:lnTo>
                    <a:pt x="0" y="1240"/>
                  </a:lnTo>
                  <a:lnTo>
                    <a:pt x="1" y="1235"/>
                  </a:lnTo>
                  <a:lnTo>
                    <a:pt x="2" y="1232"/>
                  </a:lnTo>
                  <a:lnTo>
                    <a:pt x="28" y="1138"/>
                  </a:lnTo>
                  <a:lnTo>
                    <a:pt x="60" y="1047"/>
                  </a:lnTo>
                  <a:lnTo>
                    <a:pt x="96" y="959"/>
                  </a:lnTo>
                  <a:lnTo>
                    <a:pt x="138" y="875"/>
                  </a:lnTo>
                  <a:lnTo>
                    <a:pt x="187" y="794"/>
                  </a:lnTo>
                  <a:lnTo>
                    <a:pt x="239" y="715"/>
                  </a:lnTo>
                  <a:lnTo>
                    <a:pt x="297" y="639"/>
                  </a:lnTo>
                  <a:lnTo>
                    <a:pt x="361" y="567"/>
                  </a:lnTo>
                  <a:lnTo>
                    <a:pt x="429" y="498"/>
                  </a:lnTo>
                  <a:lnTo>
                    <a:pt x="499" y="433"/>
                  </a:lnTo>
                  <a:lnTo>
                    <a:pt x="573" y="374"/>
                  </a:lnTo>
                  <a:lnTo>
                    <a:pt x="649" y="318"/>
                  </a:lnTo>
                  <a:lnTo>
                    <a:pt x="728" y="268"/>
                  </a:lnTo>
                  <a:lnTo>
                    <a:pt x="809" y="221"/>
                  </a:lnTo>
                  <a:lnTo>
                    <a:pt x="894" y="179"/>
                  </a:lnTo>
                  <a:lnTo>
                    <a:pt x="981" y="141"/>
                  </a:lnTo>
                  <a:lnTo>
                    <a:pt x="1083" y="104"/>
                  </a:lnTo>
                  <a:lnTo>
                    <a:pt x="1187" y="72"/>
                  </a:lnTo>
                  <a:lnTo>
                    <a:pt x="1293" y="46"/>
                  </a:lnTo>
                  <a:lnTo>
                    <a:pt x="1399" y="26"/>
                  </a:lnTo>
                  <a:lnTo>
                    <a:pt x="1509" y="11"/>
                  </a:lnTo>
                  <a:lnTo>
                    <a:pt x="1619" y="3"/>
                  </a:lnTo>
                  <a:lnTo>
                    <a:pt x="17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36" name="Rectangle 35"/>
          <p:cNvSpPr/>
          <p:nvPr/>
        </p:nvSpPr>
        <p:spPr>
          <a:xfrm>
            <a:off x="3820939" y="3493017"/>
            <a:ext cx="3725819" cy="1015663"/>
          </a:xfrm>
          <a:prstGeom prst="rect">
            <a:avLst/>
          </a:prstGeom>
        </p:spPr>
        <p:txBody>
          <a:bodyPr wrap="square">
            <a:spAutoFit/>
          </a:bodyPr>
          <a:lstStyle/>
          <a:p>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37" name="Rectangle 36"/>
          <p:cNvSpPr/>
          <p:nvPr/>
        </p:nvSpPr>
        <p:spPr>
          <a:xfrm>
            <a:off x="3820939" y="5008417"/>
            <a:ext cx="3725819" cy="1015663"/>
          </a:xfrm>
          <a:prstGeom prst="rect">
            <a:avLst/>
          </a:prstGeom>
        </p:spPr>
        <p:txBody>
          <a:bodyPr wrap="square">
            <a:spAutoFit/>
          </a:bodyPr>
          <a:lstStyle/>
          <a:p>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38" name="Rectangle 37"/>
          <p:cNvSpPr/>
          <p:nvPr/>
        </p:nvSpPr>
        <p:spPr>
          <a:xfrm>
            <a:off x="3820939" y="6523817"/>
            <a:ext cx="3725819" cy="1015663"/>
          </a:xfrm>
          <a:prstGeom prst="rect">
            <a:avLst/>
          </a:prstGeom>
        </p:spPr>
        <p:txBody>
          <a:bodyPr wrap="square">
            <a:spAutoFit/>
          </a:bodyPr>
          <a:lstStyle/>
          <a:p>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49" name="Oval 48"/>
          <p:cNvSpPr/>
          <p:nvPr/>
        </p:nvSpPr>
        <p:spPr>
          <a:xfrm>
            <a:off x="10615858" y="3643573"/>
            <a:ext cx="773554" cy="77355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0" name="Oval 49"/>
          <p:cNvSpPr/>
          <p:nvPr/>
        </p:nvSpPr>
        <p:spPr>
          <a:xfrm>
            <a:off x="10615858" y="6615373"/>
            <a:ext cx="773554" cy="77355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1" name="Oval 50"/>
          <p:cNvSpPr/>
          <p:nvPr/>
        </p:nvSpPr>
        <p:spPr>
          <a:xfrm>
            <a:off x="10615858" y="5129473"/>
            <a:ext cx="773554" cy="77355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Rectangle 58"/>
          <p:cNvSpPr/>
          <p:nvPr/>
        </p:nvSpPr>
        <p:spPr>
          <a:xfrm>
            <a:off x="11612389" y="3493017"/>
            <a:ext cx="3725819" cy="1015663"/>
          </a:xfrm>
          <a:prstGeom prst="rect">
            <a:avLst/>
          </a:prstGeom>
        </p:spPr>
        <p:txBody>
          <a:bodyPr wrap="square">
            <a:spAutoFit/>
          </a:bodyPr>
          <a:lstStyle/>
          <a:p>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60" name="Rectangle 59"/>
          <p:cNvSpPr/>
          <p:nvPr/>
        </p:nvSpPr>
        <p:spPr>
          <a:xfrm>
            <a:off x="11612389" y="5008417"/>
            <a:ext cx="3725819" cy="1015663"/>
          </a:xfrm>
          <a:prstGeom prst="rect">
            <a:avLst/>
          </a:prstGeom>
        </p:spPr>
        <p:txBody>
          <a:bodyPr wrap="square">
            <a:spAutoFit/>
          </a:bodyPr>
          <a:lstStyle/>
          <a:p>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61" name="Rectangle 60"/>
          <p:cNvSpPr/>
          <p:nvPr/>
        </p:nvSpPr>
        <p:spPr>
          <a:xfrm>
            <a:off x="11612389" y="6523817"/>
            <a:ext cx="3725819" cy="1015663"/>
          </a:xfrm>
          <a:prstGeom prst="rect">
            <a:avLst/>
          </a:prstGeom>
        </p:spPr>
        <p:txBody>
          <a:bodyPr wrap="square">
            <a:spAutoFit/>
          </a:bodyPr>
          <a:lstStyle/>
          <a:p>
            <a:r>
              <a:rPr lang="en-GB" sz="2000" dirty="0">
                <a:latin typeface="+mj-lt"/>
                <a:cs typeface="Segoe UI Light" panose="020B0502040204020203" pitchFamily="34" charset="0"/>
              </a:rPr>
              <a:t>This is the text box here. You </a:t>
            </a:r>
            <a:endParaRPr lang="en-GB" sz="2000" dirty="0" smtClean="0">
              <a:latin typeface="+mj-lt"/>
              <a:cs typeface="Segoe UI Light" panose="020B0502040204020203" pitchFamily="34" charset="0"/>
            </a:endParaRPr>
          </a:p>
          <a:p>
            <a:r>
              <a:rPr lang="en-GB" sz="2000" dirty="0" smtClean="0">
                <a:latin typeface="+mj-lt"/>
                <a:cs typeface="Segoe UI Light" panose="020B0502040204020203" pitchFamily="34" charset="0"/>
              </a:rPr>
              <a:t>can </a:t>
            </a:r>
            <a:r>
              <a:rPr lang="en-GB" sz="2000" dirty="0">
                <a:latin typeface="+mj-lt"/>
                <a:cs typeface="Segoe UI Light" panose="020B0502040204020203" pitchFamily="34" charset="0"/>
              </a:rPr>
              <a:t>put some text here. The text we are going to put </a:t>
            </a:r>
            <a:r>
              <a:rPr lang="en-GB" sz="2000" dirty="0" smtClean="0">
                <a:latin typeface="+mj-lt"/>
                <a:cs typeface="Segoe UI Light" panose="020B0502040204020203" pitchFamily="34" charset="0"/>
              </a:rPr>
              <a:t>here.</a:t>
            </a:r>
            <a:endParaRPr lang="en-GB" sz="2000" dirty="0">
              <a:latin typeface="+mj-lt"/>
              <a:cs typeface="Segoe UI Light" panose="020B0502040204020203" pitchFamily="34" charset="0"/>
            </a:endParaRPr>
          </a:p>
        </p:txBody>
      </p:sp>
      <p:sp>
        <p:nvSpPr>
          <p:cNvPr id="62" name="Freeform 162"/>
          <p:cNvSpPr>
            <a:spLocks noEditPoints="1"/>
          </p:cNvSpPr>
          <p:nvPr/>
        </p:nvSpPr>
        <p:spPr bwMode="auto">
          <a:xfrm>
            <a:off x="10832340" y="3839214"/>
            <a:ext cx="369253" cy="323268"/>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3" name="Freeform 285"/>
          <p:cNvSpPr>
            <a:spLocks/>
          </p:cNvSpPr>
          <p:nvPr/>
        </p:nvSpPr>
        <p:spPr bwMode="auto">
          <a:xfrm>
            <a:off x="10813681" y="5327504"/>
            <a:ext cx="377907" cy="377489"/>
          </a:xfrm>
          <a:custGeom>
            <a:avLst/>
            <a:gdLst>
              <a:gd name="T0" fmla="*/ 1681 w 3618"/>
              <a:gd name="T1" fmla="*/ 21 h 3610"/>
              <a:gd name="T2" fmla="*/ 2621 w 3618"/>
              <a:gd name="T3" fmla="*/ 960 h 3610"/>
              <a:gd name="T4" fmla="*/ 2633 w 3618"/>
              <a:gd name="T5" fmla="*/ 1105 h 3610"/>
              <a:gd name="T6" fmla="*/ 2582 w 3618"/>
              <a:gd name="T7" fmla="*/ 1197 h 3610"/>
              <a:gd name="T8" fmla="*/ 2524 w 3618"/>
              <a:gd name="T9" fmla="*/ 1259 h 3610"/>
              <a:gd name="T10" fmla="*/ 2467 w 3618"/>
              <a:gd name="T11" fmla="*/ 1309 h 3610"/>
              <a:gd name="T12" fmla="*/ 2325 w 3618"/>
              <a:gd name="T13" fmla="*/ 1368 h 3610"/>
              <a:gd name="T14" fmla="*/ 2237 w 3618"/>
              <a:gd name="T15" fmla="*/ 1346 h 3610"/>
              <a:gd name="T16" fmla="*/ 2186 w 3618"/>
              <a:gd name="T17" fmla="*/ 1311 h 3610"/>
              <a:gd name="T18" fmla="*/ 2145 w 3618"/>
              <a:gd name="T19" fmla="*/ 1273 h 3610"/>
              <a:gd name="T20" fmla="*/ 2141 w 3618"/>
              <a:gd name="T21" fmla="*/ 1280 h 3610"/>
              <a:gd name="T22" fmla="*/ 2133 w 3618"/>
              <a:gd name="T23" fmla="*/ 1374 h 3610"/>
              <a:gd name="T24" fmla="*/ 2454 w 3618"/>
              <a:gd name="T25" fmla="*/ 2135 h 3610"/>
              <a:gd name="T26" fmla="*/ 2635 w 3618"/>
              <a:gd name="T27" fmla="*/ 2099 h 3610"/>
              <a:gd name="T28" fmla="*/ 3541 w 3618"/>
              <a:gd name="T29" fmla="*/ 2930 h 3610"/>
              <a:gd name="T30" fmla="*/ 3618 w 3618"/>
              <a:gd name="T31" fmla="*/ 3120 h 3610"/>
              <a:gd name="T32" fmla="*/ 3565 w 3618"/>
              <a:gd name="T33" fmla="*/ 3281 h 3610"/>
              <a:gd name="T34" fmla="*/ 3211 w 3618"/>
              <a:gd name="T35" fmla="*/ 3598 h 3610"/>
              <a:gd name="T36" fmla="*/ 3026 w 3618"/>
              <a:gd name="T37" fmla="*/ 3591 h 3610"/>
              <a:gd name="T38" fmla="*/ 2156 w 3618"/>
              <a:gd name="T39" fmla="*/ 2748 h 3610"/>
              <a:gd name="T40" fmla="*/ 2102 w 3618"/>
              <a:gd name="T41" fmla="*/ 2586 h 3610"/>
              <a:gd name="T42" fmla="*/ 2164 w 3618"/>
              <a:gd name="T43" fmla="*/ 2416 h 3610"/>
              <a:gd name="T44" fmla="*/ 1360 w 3618"/>
              <a:gd name="T45" fmla="*/ 2136 h 3610"/>
              <a:gd name="T46" fmla="*/ 1266 w 3618"/>
              <a:gd name="T47" fmla="*/ 2128 h 3610"/>
              <a:gd name="T48" fmla="*/ 1290 w 3618"/>
              <a:gd name="T49" fmla="*/ 2152 h 3610"/>
              <a:gd name="T50" fmla="*/ 1324 w 3618"/>
              <a:gd name="T51" fmla="*/ 2191 h 3610"/>
              <a:gd name="T52" fmla="*/ 1357 w 3618"/>
              <a:gd name="T53" fmla="*/ 2247 h 3610"/>
              <a:gd name="T54" fmla="*/ 1369 w 3618"/>
              <a:gd name="T55" fmla="*/ 2350 h 3610"/>
              <a:gd name="T56" fmla="*/ 1308 w 3618"/>
              <a:gd name="T57" fmla="*/ 2466 h 3610"/>
              <a:gd name="T58" fmla="*/ 1249 w 3618"/>
              <a:gd name="T59" fmla="*/ 2531 h 3610"/>
              <a:gd name="T60" fmla="*/ 1183 w 3618"/>
              <a:gd name="T61" fmla="*/ 2590 h 3610"/>
              <a:gd name="T62" fmla="*/ 1081 w 3618"/>
              <a:gd name="T63" fmla="*/ 2634 h 3610"/>
              <a:gd name="T64" fmla="*/ 936 w 3618"/>
              <a:gd name="T65" fmla="*/ 2598 h 3610"/>
              <a:gd name="T66" fmla="*/ 10 w 3618"/>
              <a:gd name="T67" fmla="*/ 1648 h 3610"/>
              <a:gd name="T68" fmla="*/ 19 w 3618"/>
              <a:gd name="T69" fmla="*/ 1506 h 3610"/>
              <a:gd name="T70" fmla="*/ 75 w 3618"/>
              <a:gd name="T71" fmla="*/ 1422 h 3610"/>
              <a:gd name="T72" fmla="*/ 138 w 3618"/>
              <a:gd name="T73" fmla="*/ 1360 h 3610"/>
              <a:gd name="T74" fmla="*/ 202 w 3618"/>
              <a:gd name="T75" fmla="*/ 1305 h 3610"/>
              <a:gd name="T76" fmla="*/ 338 w 3618"/>
              <a:gd name="T77" fmla="*/ 1269 h 3610"/>
              <a:gd name="T78" fmla="*/ 419 w 3618"/>
              <a:gd name="T79" fmla="*/ 1295 h 3610"/>
              <a:gd name="T80" fmla="*/ 465 w 3618"/>
              <a:gd name="T81" fmla="*/ 1333 h 3610"/>
              <a:gd name="T82" fmla="*/ 510 w 3618"/>
              <a:gd name="T83" fmla="*/ 1376 h 3610"/>
              <a:gd name="T84" fmla="*/ 495 w 3618"/>
              <a:gd name="T85" fmla="*/ 1338 h 3610"/>
              <a:gd name="T86" fmla="*/ 523 w 3618"/>
              <a:gd name="T87" fmla="*/ 1248 h 3610"/>
              <a:gd name="T88" fmla="*/ 1322 w 3618"/>
              <a:gd name="T89" fmla="*/ 491 h 3610"/>
              <a:gd name="T90" fmla="*/ 1388 w 3618"/>
              <a:gd name="T91" fmla="*/ 517 h 3610"/>
              <a:gd name="T92" fmla="*/ 1340 w 3618"/>
              <a:gd name="T93" fmla="*/ 469 h 3610"/>
              <a:gd name="T94" fmla="*/ 1303 w 3618"/>
              <a:gd name="T95" fmla="*/ 425 h 3610"/>
              <a:gd name="T96" fmla="*/ 1275 w 3618"/>
              <a:gd name="T97" fmla="*/ 354 h 3610"/>
              <a:gd name="T98" fmla="*/ 1293 w 3618"/>
              <a:gd name="T99" fmla="*/ 227 h 3610"/>
              <a:gd name="T100" fmla="*/ 1352 w 3618"/>
              <a:gd name="T101" fmla="*/ 151 h 3610"/>
              <a:gd name="T102" fmla="*/ 1414 w 3618"/>
              <a:gd name="T103" fmla="*/ 86 h 3610"/>
              <a:gd name="T104" fmla="*/ 1489 w 3618"/>
              <a:gd name="T105" fmla="*/ 28 h 3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18" h="3610">
                <a:moveTo>
                  <a:pt x="1589" y="0"/>
                </a:moveTo>
                <a:lnTo>
                  <a:pt x="1589" y="0"/>
                </a:lnTo>
                <a:lnTo>
                  <a:pt x="1622" y="2"/>
                </a:lnTo>
                <a:lnTo>
                  <a:pt x="1652" y="9"/>
                </a:lnTo>
                <a:lnTo>
                  <a:pt x="1681" y="21"/>
                </a:lnTo>
                <a:lnTo>
                  <a:pt x="1707" y="37"/>
                </a:lnTo>
                <a:lnTo>
                  <a:pt x="1732" y="58"/>
                </a:lnTo>
                <a:lnTo>
                  <a:pt x="2585" y="909"/>
                </a:lnTo>
                <a:lnTo>
                  <a:pt x="2606" y="934"/>
                </a:lnTo>
                <a:lnTo>
                  <a:pt x="2621" y="960"/>
                </a:lnTo>
                <a:lnTo>
                  <a:pt x="2633" y="988"/>
                </a:lnTo>
                <a:lnTo>
                  <a:pt x="2640" y="1019"/>
                </a:lnTo>
                <a:lnTo>
                  <a:pt x="2642" y="1051"/>
                </a:lnTo>
                <a:lnTo>
                  <a:pt x="2640" y="1078"/>
                </a:lnTo>
                <a:lnTo>
                  <a:pt x="2633" y="1105"/>
                </a:lnTo>
                <a:lnTo>
                  <a:pt x="2623" y="1130"/>
                </a:lnTo>
                <a:lnTo>
                  <a:pt x="2615" y="1151"/>
                </a:lnTo>
                <a:lnTo>
                  <a:pt x="2607" y="1165"/>
                </a:lnTo>
                <a:lnTo>
                  <a:pt x="2596" y="1180"/>
                </a:lnTo>
                <a:lnTo>
                  <a:pt x="2582" y="1197"/>
                </a:lnTo>
                <a:lnTo>
                  <a:pt x="2568" y="1213"/>
                </a:lnTo>
                <a:lnTo>
                  <a:pt x="2557" y="1227"/>
                </a:lnTo>
                <a:lnTo>
                  <a:pt x="2548" y="1235"/>
                </a:lnTo>
                <a:lnTo>
                  <a:pt x="2538" y="1245"/>
                </a:lnTo>
                <a:lnTo>
                  <a:pt x="2524" y="1259"/>
                </a:lnTo>
                <a:lnTo>
                  <a:pt x="2505" y="1275"/>
                </a:lnTo>
                <a:lnTo>
                  <a:pt x="2490" y="1287"/>
                </a:lnTo>
                <a:lnTo>
                  <a:pt x="2479" y="1297"/>
                </a:lnTo>
                <a:lnTo>
                  <a:pt x="2472" y="1305"/>
                </a:lnTo>
                <a:lnTo>
                  <a:pt x="2467" y="1309"/>
                </a:lnTo>
                <a:lnTo>
                  <a:pt x="2442" y="1330"/>
                </a:lnTo>
                <a:lnTo>
                  <a:pt x="2414" y="1347"/>
                </a:lnTo>
                <a:lnTo>
                  <a:pt x="2386" y="1358"/>
                </a:lnTo>
                <a:lnTo>
                  <a:pt x="2356" y="1366"/>
                </a:lnTo>
                <a:lnTo>
                  <a:pt x="2325" y="1368"/>
                </a:lnTo>
                <a:lnTo>
                  <a:pt x="2305" y="1367"/>
                </a:lnTo>
                <a:lnTo>
                  <a:pt x="2288" y="1365"/>
                </a:lnTo>
                <a:lnTo>
                  <a:pt x="2270" y="1360"/>
                </a:lnTo>
                <a:lnTo>
                  <a:pt x="2253" y="1354"/>
                </a:lnTo>
                <a:lnTo>
                  <a:pt x="2237" y="1346"/>
                </a:lnTo>
                <a:lnTo>
                  <a:pt x="2225" y="1340"/>
                </a:lnTo>
                <a:lnTo>
                  <a:pt x="2217" y="1337"/>
                </a:lnTo>
                <a:lnTo>
                  <a:pt x="2207" y="1329"/>
                </a:lnTo>
                <a:lnTo>
                  <a:pt x="2196" y="1319"/>
                </a:lnTo>
                <a:lnTo>
                  <a:pt x="2186" y="1311"/>
                </a:lnTo>
                <a:lnTo>
                  <a:pt x="2178" y="1303"/>
                </a:lnTo>
                <a:lnTo>
                  <a:pt x="2173" y="1300"/>
                </a:lnTo>
                <a:lnTo>
                  <a:pt x="2167" y="1294"/>
                </a:lnTo>
                <a:lnTo>
                  <a:pt x="2157" y="1286"/>
                </a:lnTo>
                <a:lnTo>
                  <a:pt x="2145" y="1273"/>
                </a:lnTo>
                <a:lnTo>
                  <a:pt x="2133" y="1261"/>
                </a:lnTo>
                <a:lnTo>
                  <a:pt x="2125" y="1252"/>
                </a:lnTo>
                <a:lnTo>
                  <a:pt x="2120" y="1246"/>
                </a:lnTo>
                <a:lnTo>
                  <a:pt x="2133" y="1262"/>
                </a:lnTo>
                <a:lnTo>
                  <a:pt x="2141" y="1280"/>
                </a:lnTo>
                <a:lnTo>
                  <a:pt x="2147" y="1297"/>
                </a:lnTo>
                <a:lnTo>
                  <a:pt x="2149" y="1318"/>
                </a:lnTo>
                <a:lnTo>
                  <a:pt x="2147" y="1338"/>
                </a:lnTo>
                <a:lnTo>
                  <a:pt x="2141" y="1357"/>
                </a:lnTo>
                <a:lnTo>
                  <a:pt x="2133" y="1374"/>
                </a:lnTo>
                <a:lnTo>
                  <a:pt x="2120" y="1389"/>
                </a:lnTo>
                <a:lnTo>
                  <a:pt x="1857" y="1651"/>
                </a:lnTo>
                <a:lnTo>
                  <a:pt x="2392" y="2186"/>
                </a:lnTo>
                <a:lnTo>
                  <a:pt x="2422" y="2158"/>
                </a:lnTo>
                <a:lnTo>
                  <a:pt x="2454" y="2135"/>
                </a:lnTo>
                <a:lnTo>
                  <a:pt x="2487" y="2119"/>
                </a:lnTo>
                <a:lnTo>
                  <a:pt x="2520" y="2105"/>
                </a:lnTo>
                <a:lnTo>
                  <a:pt x="2556" y="2099"/>
                </a:lnTo>
                <a:lnTo>
                  <a:pt x="2592" y="2095"/>
                </a:lnTo>
                <a:lnTo>
                  <a:pt x="2635" y="2099"/>
                </a:lnTo>
                <a:lnTo>
                  <a:pt x="2676" y="2109"/>
                </a:lnTo>
                <a:lnTo>
                  <a:pt x="2713" y="2124"/>
                </a:lnTo>
                <a:lnTo>
                  <a:pt x="2749" y="2145"/>
                </a:lnTo>
                <a:lnTo>
                  <a:pt x="2783" y="2173"/>
                </a:lnTo>
                <a:lnTo>
                  <a:pt x="3541" y="2930"/>
                </a:lnTo>
                <a:lnTo>
                  <a:pt x="3570" y="2963"/>
                </a:lnTo>
                <a:lnTo>
                  <a:pt x="3591" y="3000"/>
                </a:lnTo>
                <a:lnTo>
                  <a:pt x="3606" y="3037"/>
                </a:lnTo>
                <a:lnTo>
                  <a:pt x="3616" y="3077"/>
                </a:lnTo>
                <a:lnTo>
                  <a:pt x="3618" y="3120"/>
                </a:lnTo>
                <a:lnTo>
                  <a:pt x="3616" y="3156"/>
                </a:lnTo>
                <a:lnTo>
                  <a:pt x="3611" y="3190"/>
                </a:lnTo>
                <a:lnTo>
                  <a:pt x="3600" y="3222"/>
                </a:lnTo>
                <a:lnTo>
                  <a:pt x="3584" y="3253"/>
                </a:lnTo>
                <a:lnTo>
                  <a:pt x="3565" y="3281"/>
                </a:lnTo>
                <a:lnTo>
                  <a:pt x="3542" y="3307"/>
                </a:lnTo>
                <a:lnTo>
                  <a:pt x="3318" y="3533"/>
                </a:lnTo>
                <a:lnTo>
                  <a:pt x="3284" y="3560"/>
                </a:lnTo>
                <a:lnTo>
                  <a:pt x="3248" y="3582"/>
                </a:lnTo>
                <a:lnTo>
                  <a:pt x="3211" y="3598"/>
                </a:lnTo>
                <a:lnTo>
                  <a:pt x="3170" y="3607"/>
                </a:lnTo>
                <a:lnTo>
                  <a:pt x="3128" y="3610"/>
                </a:lnTo>
                <a:lnTo>
                  <a:pt x="3092" y="3608"/>
                </a:lnTo>
                <a:lnTo>
                  <a:pt x="3058" y="3601"/>
                </a:lnTo>
                <a:lnTo>
                  <a:pt x="3026" y="3591"/>
                </a:lnTo>
                <a:lnTo>
                  <a:pt x="2995" y="3576"/>
                </a:lnTo>
                <a:lnTo>
                  <a:pt x="2966" y="3557"/>
                </a:lnTo>
                <a:lnTo>
                  <a:pt x="2939" y="3533"/>
                </a:lnTo>
                <a:lnTo>
                  <a:pt x="2180" y="2773"/>
                </a:lnTo>
                <a:lnTo>
                  <a:pt x="2156" y="2748"/>
                </a:lnTo>
                <a:lnTo>
                  <a:pt x="2136" y="2719"/>
                </a:lnTo>
                <a:lnTo>
                  <a:pt x="2122" y="2689"/>
                </a:lnTo>
                <a:lnTo>
                  <a:pt x="2110" y="2657"/>
                </a:lnTo>
                <a:lnTo>
                  <a:pt x="2104" y="2623"/>
                </a:lnTo>
                <a:lnTo>
                  <a:pt x="2102" y="2586"/>
                </a:lnTo>
                <a:lnTo>
                  <a:pt x="2104" y="2550"/>
                </a:lnTo>
                <a:lnTo>
                  <a:pt x="2112" y="2514"/>
                </a:lnTo>
                <a:lnTo>
                  <a:pt x="2124" y="2480"/>
                </a:lnTo>
                <a:lnTo>
                  <a:pt x="2141" y="2448"/>
                </a:lnTo>
                <a:lnTo>
                  <a:pt x="2164" y="2416"/>
                </a:lnTo>
                <a:lnTo>
                  <a:pt x="2191" y="2386"/>
                </a:lnTo>
                <a:lnTo>
                  <a:pt x="1656" y="1852"/>
                </a:lnTo>
                <a:lnTo>
                  <a:pt x="1393" y="2114"/>
                </a:lnTo>
                <a:lnTo>
                  <a:pt x="1377" y="2128"/>
                </a:lnTo>
                <a:lnTo>
                  <a:pt x="1360" y="2136"/>
                </a:lnTo>
                <a:lnTo>
                  <a:pt x="1342" y="2142"/>
                </a:lnTo>
                <a:lnTo>
                  <a:pt x="1322" y="2144"/>
                </a:lnTo>
                <a:lnTo>
                  <a:pt x="1302" y="2142"/>
                </a:lnTo>
                <a:lnTo>
                  <a:pt x="1283" y="2136"/>
                </a:lnTo>
                <a:lnTo>
                  <a:pt x="1266" y="2128"/>
                </a:lnTo>
                <a:lnTo>
                  <a:pt x="1251" y="2114"/>
                </a:lnTo>
                <a:lnTo>
                  <a:pt x="1255" y="2119"/>
                </a:lnTo>
                <a:lnTo>
                  <a:pt x="1264" y="2128"/>
                </a:lnTo>
                <a:lnTo>
                  <a:pt x="1276" y="2140"/>
                </a:lnTo>
                <a:lnTo>
                  <a:pt x="1290" y="2152"/>
                </a:lnTo>
                <a:lnTo>
                  <a:pt x="1298" y="2161"/>
                </a:lnTo>
                <a:lnTo>
                  <a:pt x="1303" y="2167"/>
                </a:lnTo>
                <a:lnTo>
                  <a:pt x="1307" y="2172"/>
                </a:lnTo>
                <a:lnTo>
                  <a:pt x="1314" y="2181"/>
                </a:lnTo>
                <a:lnTo>
                  <a:pt x="1324" y="2191"/>
                </a:lnTo>
                <a:lnTo>
                  <a:pt x="1334" y="2202"/>
                </a:lnTo>
                <a:lnTo>
                  <a:pt x="1340" y="2212"/>
                </a:lnTo>
                <a:lnTo>
                  <a:pt x="1345" y="2219"/>
                </a:lnTo>
                <a:lnTo>
                  <a:pt x="1349" y="2231"/>
                </a:lnTo>
                <a:lnTo>
                  <a:pt x="1357" y="2247"/>
                </a:lnTo>
                <a:lnTo>
                  <a:pt x="1364" y="2265"/>
                </a:lnTo>
                <a:lnTo>
                  <a:pt x="1368" y="2281"/>
                </a:lnTo>
                <a:lnTo>
                  <a:pt x="1370" y="2299"/>
                </a:lnTo>
                <a:lnTo>
                  <a:pt x="1371" y="2319"/>
                </a:lnTo>
                <a:lnTo>
                  <a:pt x="1369" y="2350"/>
                </a:lnTo>
                <a:lnTo>
                  <a:pt x="1363" y="2380"/>
                </a:lnTo>
                <a:lnTo>
                  <a:pt x="1350" y="2408"/>
                </a:lnTo>
                <a:lnTo>
                  <a:pt x="1334" y="2435"/>
                </a:lnTo>
                <a:lnTo>
                  <a:pt x="1313" y="2461"/>
                </a:lnTo>
                <a:lnTo>
                  <a:pt x="1308" y="2466"/>
                </a:lnTo>
                <a:lnTo>
                  <a:pt x="1302" y="2474"/>
                </a:lnTo>
                <a:lnTo>
                  <a:pt x="1292" y="2485"/>
                </a:lnTo>
                <a:lnTo>
                  <a:pt x="1278" y="2499"/>
                </a:lnTo>
                <a:lnTo>
                  <a:pt x="1262" y="2517"/>
                </a:lnTo>
                <a:lnTo>
                  <a:pt x="1249" y="2531"/>
                </a:lnTo>
                <a:lnTo>
                  <a:pt x="1239" y="2541"/>
                </a:lnTo>
                <a:lnTo>
                  <a:pt x="1230" y="2550"/>
                </a:lnTo>
                <a:lnTo>
                  <a:pt x="1216" y="2562"/>
                </a:lnTo>
                <a:lnTo>
                  <a:pt x="1200" y="2575"/>
                </a:lnTo>
                <a:lnTo>
                  <a:pt x="1183" y="2590"/>
                </a:lnTo>
                <a:lnTo>
                  <a:pt x="1168" y="2601"/>
                </a:lnTo>
                <a:lnTo>
                  <a:pt x="1154" y="2608"/>
                </a:lnTo>
                <a:lnTo>
                  <a:pt x="1133" y="2617"/>
                </a:lnTo>
                <a:lnTo>
                  <a:pt x="1108" y="2627"/>
                </a:lnTo>
                <a:lnTo>
                  <a:pt x="1081" y="2634"/>
                </a:lnTo>
                <a:lnTo>
                  <a:pt x="1054" y="2636"/>
                </a:lnTo>
                <a:lnTo>
                  <a:pt x="1021" y="2634"/>
                </a:lnTo>
                <a:lnTo>
                  <a:pt x="991" y="2627"/>
                </a:lnTo>
                <a:lnTo>
                  <a:pt x="963" y="2615"/>
                </a:lnTo>
                <a:lnTo>
                  <a:pt x="936" y="2598"/>
                </a:lnTo>
                <a:lnTo>
                  <a:pt x="912" y="2577"/>
                </a:lnTo>
                <a:lnTo>
                  <a:pt x="59" y="1727"/>
                </a:lnTo>
                <a:lnTo>
                  <a:pt x="38" y="1702"/>
                </a:lnTo>
                <a:lnTo>
                  <a:pt x="21" y="1677"/>
                </a:lnTo>
                <a:lnTo>
                  <a:pt x="10" y="1648"/>
                </a:lnTo>
                <a:lnTo>
                  <a:pt x="3" y="1617"/>
                </a:lnTo>
                <a:lnTo>
                  <a:pt x="0" y="1585"/>
                </a:lnTo>
                <a:lnTo>
                  <a:pt x="3" y="1558"/>
                </a:lnTo>
                <a:lnTo>
                  <a:pt x="10" y="1531"/>
                </a:lnTo>
                <a:lnTo>
                  <a:pt x="19" y="1506"/>
                </a:lnTo>
                <a:lnTo>
                  <a:pt x="29" y="1485"/>
                </a:lnTo>
                <a:lnTo>
                  <a:pt x="36" y="1471"/>
                </a:lnTo>
                <a:lnTo>
                  <a:pt x="48" y="1457"/>
                </a:lnTo>
                <a:lnTo>
                  <a:pt x="61" y="1439"/>
                </a:lnTo>
                <a:lnTo>
                  <a:pt x="75" y="1422"/>
                </a:lnTo>
                <a:lnTo>
                  <a:pt x="86" y="1410"/>
                </a:lnTo>
                <a:lnTo>
                  <a:pt x="95" y="1400"/>
                </a:lnTo>
                <a:lnTo>
                  <a:pt x="105" y="1391"/>
                </a:lnTo>
                <a:lnTo>
                  <a:pt x="120" y="1378"/>
                </a:lnTo>
                <a:lnTo>
                  <a:pt x="138" y="1360"/>
                </a:lnTo>
                <a:lnTo>
                  <a:pt x="153" y="1348"/>
                </a:lnTo>
                <a:lnTo>
                  <a:pt x="164" y="1338"/>
                </a:lnTo>
                <a:lnTo>
                  <a:pt x="172" y="1330"/>
                </a:lnTo>
                <a:lnTo>
                  <a:pt x="176" y="1326"/>
                </a:lnTo>
                <a:lnTo>
                  <a:pt x="202" y="1305"/>
                </a:lnTo>
                <a:lnTo>
                  <a:pt x="229" y="1288"/>
                </a:lnTo>
                <a:lnTo>
                  <a:pt x="257" y="1277"/>
                </a:lnTo>
                <a:lnTo>
                  <a:pt x="287" y="1271"/>
                </a:lnTo>
                <a:lnTo>
                  <a:pt x="318" y="1267"/>
                </a:lnTo>
                <a:lnTo>
                  <a:pt x="338" y="1269"/>
                </a:lnTo>
                <a:lnTo>
                  <a:pt x="356" y="1271"/>
                </a:lnTo>
                <a:lnTo>
                  <a:pt x="373" y="1275"/>
                </a:lnTo>
                <a:lnTo>
                  <a:pt x="390" y="1283"/>
                </a:lnTo>
                <a:lnTo>
                  <a:pt x="406" y="1290"/>
                </a:lnTo>
                <a:lnTo>
                  <a:pt x="419" y="1295"/>
                </a:lnTo>
                <a:lnTo>
                  <a:pt x="426" y="1300"/>
                </a:lnTo>
                <a:lnTo>
                  <a:pt x="435" y="1306"/>
                </a:lnTo>
                <a:lnTo>
                  <a:pt x="446" y="1316"/>
                </a:lnTo>
                <a:lnTo>
                  <a:pt x="457" y="1326"/>
                </a:lnTo>
                <a:lnTo>
                  <a:pt x="465" y="1333"/>
                </a:lnTo>
                <a:lnTo>
                  <a:pt x="471" y="1337"/>
                </a:lnTo>
                <a:lnTo>
                  <a:pt x="476" y="1342"/>
                </a:lnTo>
                <a:lnTo>
                  <a:pt x="485" y="1350"/>
                </a:lnTo>
                <a:lnTo>
                  <a:pt x="498" y="1363"/>
                </a:lnTo>
                <a:lnTo>
                  <a:pt x="510" y="1376"/>
                </a:lnTo>
                <a:lnTo>
                  <a:pt x="518" y="1385"/>
                </a:lnTo>
                <a:lnTo>
                  <a:pt x="523" y="1389"/>
                </a:lnTo>
                <a:lnTo>
                  <a:pt x="511" y="1374"/>
                </a:lnTo>
                <a:lnTo>
                  <a:pt x="501" y="1357"/>
                </a:lnTo>
                <a:lnTo>
                  <a:pt x="495" y="1338"/>
                </a:lnTo>
                <a:lnTo>
                  <a:pt x="494" y="1318"/>
                </a:lnTo>
                <a:lnTo>
                  <a:pt x="495" y="1298"/>
                </a:lnTo>
                <a:lnTo>
                  <a:pt x="501" y="1280"/>
                </a:lnTo>
                <a:lnTo>
                  <a:pt x="511" y="1263"/>
                </a:lnTo>
                <a:lnTo>
                  <a:pt x="523" y="1248"/>
                </a:lnTo>
                <a:lnTo>
                  <a:pt x="1251" y="521"/>
                </a:lnTo>
                <a:lnTo>
                  <a:pt x="1266" y="508"/>
                </a:lnTo>
                <a:lnTo>
                  <a:pt x="1283" y="499"/>
                </a:lnTo>
                <a:lnTo>
                  <a:pt x="1302" y="494"/>
                </a:lnTo>
                <a:lnTo>
                  <a:pt x="1322" y="491"/>
                </a:lnTo>
                <a:lnTo>
                  <a:pt x="1342" y="494"/>
                </a:lnTo>
                <a:lnTo>
                  <a:pt x="1360" y="499"/>
                </a:lnTo>
                <a:lnTo>
                  <a:pt x="1377" y="508"/>
                </a:lnTo>
                <a:lnTo>
                  <a:pt x="1393" y="521"/>
                </a:lnTo>
                <a:lnTo>
                  <a:pt x="1388" y="517"/>
                </a:lnTo>
                <a:lnTo>
                  <a:pt x="1379" y="508"/>
                </a:lnTo>
                <a:lnTo>
                  <a:pt x="1367" y="496"/>
                </a:lnTo>
                <a:lnTo>
                  <a:pt x="1354" y="484"/>
                </a:lnTo>
                <a:lnTo>
                  <a:pt x="1345" y="475"/>
                </a:lnTo>
                <a:lnTo>
                  <a:pt x="1340" y="469"/>
                </a:lnTo>
                <a:lnTo>
                  <a:pt x="1336" y="464"/>
                </a:lnTo>
                <a:lnTo>
                  <a:pt x="1329" y="456"/>
                </a:lnTo>
                <a:lnTo>
                  <a:pt x="1319" y="445"/>
                </a:lnTo>
                <a:lnTo>
                  <a:pt x="1309" y="434"/>
                </a:lnTo>
                <a:lnTo>
                  <a:pt x="1303" y="425"/>
                </a:lnTo>
                <a:lnTo>
                  <a:pt x="1298" y="417"/>
                </a:lnTo>
                <a:lnTo>
                  <a:pt x="1294" y="405"/>
                </a:lnTo>
                <a:lnTo>
                  <a:pt x="1286" y="389"/>
                </a:lnTo>
                <a:lnTo>
                  <a:pt x="1280" y="371"/>
                </a:lnTo>
                <a:lnTo>
                  <a:pt x="1275" y="354"/>
                </a:lnTo>
                <a:lnTo>
                  <a:pt x="1272" y="337"/>
                </a:lnTo>
                <a:lnTo>
                  <a:pt x="1272" y="317"/>
                </a:lnTo>
                <a:lnTo>
                  <a:pt x="1274" y="286"/>
                </a:lnTo>
                <a:lnTo>
                  <a:pt x="1281" y="256"/>
                </a:lnTo>
                <a:lnTo>
                  <a:pt x="1293" y="227"/>
                </a:lnTo>
                <a:lnTo>
                  <a:pt x="1309" y="201"/>
                </a:lnTo>
                <a:lnTo>
                  <a:pt x="1331" y="175"/>
                </a:lnTo>
                <a:lnTo>
                  <a:pt x="1335" y="170"/>
                </a:lnTo>
                <a:lnTo>
                  <a:pt x="1342" y="162"/>
                </a:lnTo>
                <a:lnTo>
                  <a:pt x="1352" y="151"/>
                </a:lnTo>
                <a:lnTo>
                  <a:pt x="1365" y="138"/>
                </a:lnTo>
                <a:lnTo>
                  <a:pt x="1381" y="119"/>
                </a:lnTo>
                <a:lnTo>
                  <a:pt x="1395" y="105"/>
                </a:lnTo>
                <a:lnTo>
                  <a:pt x="1405" y="95"/>
                </a:lnTo>
                <a:lnTo>
                  <a:pt x="1414" y="86"/>
                </a:lnTo>
                <a:lnTo>
                  <a:pt x="1427" y="75"/>
                </a:lnTo>
                <a:lnTo>
                  <a:pt x="1442" y="60"/>
                </a:lnTo>
                <a:lnTo>
                  <a:pt x="1460" y="46"/>
                </a:lnTo>
                <a:lnTo>
                  <a:pt x="1476" y="36"/>
                </a:lnTo>
                <a:lnTo>
                  <a:pt x="1489" y="28"/>
                </a:lnTo>
                <a:lnTo>
                  <a:pt x="1510" y="18"/>
                </a:lnTo>
                <a:lnTo>
                  <a:pt x="1534" y="9"/>
                </a:lnTo>
                <a:lnTo>
                  <a:pt x="1562" y="2"/>
                </a:lnTo>
                <a:lnTo>
                  <a:pt x="158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64" name="Group 63"/>
          <p:cNvGrpSpPr/>
          <p:nvPr/>
        </p:nvGrpSpPr>
        <p:grpSpPr>
          <a:xfrm>
            <a:off x="10814847" y="6856378"/>
            <a:ext cx="375575" cy="350538"/>
            <a:chOff x="5402263" y="5524500"/>
            <a:chExt cx="1071562" cy="1000126"/>
          </a:xfrm>
          <a:solidFill>
            <a:schemeClr val="bg1"/>
          </a:solidFill>
        </p:grpSpPr>
        <p:sp>
          <p:nvSpPr>
            <p:cNvPr id="65" name="Freeform 424"/>
            <p:cNvSpPr>
              <a:spLocks noEditPoints="1"/>
            </p:cNvSpPr>
            <p:nvPr/>
          </p:nvSpPr>
          <p:spPr bwMode="auto">
            <a:xfrm>
              <a:off x="5402263" y="5524500"/>
              <a:ext cx="1071562" cy="777875"/>
            </a:xfrm>
            <a:custGeom>
              <a:avLst/>
              <a:gdLst>
                <a:gd name="T0" fmla="*/ 2323 w 3373"/>
                <a:gd name="T1" fmla="*/ 1575 h 2450"/>
                <a:gd name="T2" fmla="*/ 2922 w 3373"/>
                <a:gd name="T3" fmla="*/ 1225 h 2450"/>
                <a:gd name="T4" fmla="*/ 1621 w 3373"/>
                <a:gd name="T5" fmla="*/ 1225 h 2450"/>
                <a:gd name="T6" fmla="*/ 2147 w 3373"/>
                <a:gd name="T7" fmla="*/ 1575 h 2450"/>
                <a:gd name="T8" fmla="*/ 1621 w 3373"/>
                <a:gd name="T9" fmla="*/ 1225 h 2450"/>
                <a:gd name="T10" fmla="*/ 980 w 3373"/>
                <a:gd name="T11" fmla="*/ 1575 h 2450"/>
                <a:gd name="T12" fmla="*/ 1447 w 3373"/>
                <a:gd name="T13" fmla="*/ 1225 h 2450"/>
                <a:gd name="T14" fmla="*/ 2323 w 3373"/>
                <a:gd name="T15" fmla="*/ 700 h 2450"/>
                <a:gd name="T16" fmla="*/ 2946 w 3373"/>
                <a:gd name="T17" fmla="*/ 1050 h 2450"/>
                <a:gd name="T18" fmla="*/ 2323 w 3373"/>
                <a:gd name="T19" fmla="*/ 700 h 2450"/>
                <a:gd name="T20" fmla="*/ 1621 w 3373"/>
                <a:gd name="T21" fmla="*/ 1050 h 2450"/>
                <a:gd name="T22" fmla="*/ 2147 w 3373"/>
                <a:gd name="T23" fmla="*/ 700 h 2450"/>
                <a:gd name="T24" fmla="*/ 835 w 3373"/>
                <a:gd name="T25" fmla="*/ 700 h 2450"/>
                <a:gd name="T26" fmla="*/ 907 w 3373"/>
                <a:gd name="T27" fmla="*/ 1051 h 2450"/>
                <a:gd name="T28" fmla="*/ 1447 w 3373"/>
                <a:gd name="T29" fmla="*/ 1050 h 2450"/>
                <a:gd name="T30" fmla="*/ 835 w 3373"/>
                <a:gd name="T31" fmla="*/ 700 h 2450"/>
                <a:gd name="T32" fmla="*/ 570 w 3373"/>
                <a:gd name="T33" fmla="*/ 0 h 2450"/>
                <a:gd name="T34" fmla="*/ 631 w 3373"/>
                <a:gd name="T35" fmla="*/ 10 h 2450"/>
                <a:gd name="T36" fmla="*/ 683 w 3373"/>
                <a:gd name="T37" fmla="*/ 41 h 2450"/>
                <a:gd name="T38" fmla="*/ 721 w 3373"/>
                <a:gd name="T39" fmla="*/ 86 h 2450"/>
                <a:gd name="T40" fmla="*/ 742 w 3373"/>
                <a:gd name="T41" fmla="*/ 146 h 2450"/>
                <a:gd name="T42" fmla="*/ 3199 w 3373"/>
                <a:gd name="T43" fmla="*/ 350 h 2450"/>
                <a:gd name="T44" fmla="*/ 3258 w 3373"/>
                <a:gd name="T45" fmla="*/ 360 h 2450"/>
                <a:gd name="T46" fmla="*/ 3309 w 3373"/>
                <a:gd name="T47" fmla="*/ 389 h 2450"/>
                <a:gd name="T48" fmla="*/ 3348 w 3373"/>
                <a:gd name="T49" fmla="*/ 433 h 2450"/>
                <a:gd name="T50" fmla="*/ 3370 w 3373"/>
                <a:gd name="T51" fmla="*/ 488 h 2450"/>
                <a:gd name="T52" fmla="*/ 3371 w 3373"/>
                <a:gd name="T53" fmla="*/ 549 h 2450"/>
                <a:gd name="T54" fmla="*/ 3190 w 3373"/>
                <a:gd name="T55" fmla="*/ 1806 h 2450"/>
                <a:gd name="T56" fmla="*/ 3160 w 3373"/>
                <a:gd name="T57" fmla="*/ 1860 h 2450"/>
                <a:gd name="T58" fmla="*/ 3113 w 3373"/>
                <a:gd name="T59" fmla="*/ 1900 h 2450"/>
                <a:gd name="T60" fmla="*/ 3056 w 3373"/>
                <a:gd name="T61" fmla="*/ 1921 h 2450"/>
                <a:gd name="T62" fmla="*/ 1040 w 3373"/>
                <a:gd name="T63" fmla="*/ 1925 h 2450"/>
                <a:gd name="T64" fmla="*/ 2848 w 3373"/>
                <a:gd name="T65" fmla="*/ 2100 h 2450"/>
                <a:gd name="T66" fmla="*/ 2909 w 3373"/>
                <a:gd name="T67" fmla="*/ 2110 h 2450"/>
                <a:gd name="T68" fmla="*/ 2961 w 3373"/>
                <a:gd name="T69" fmla="*/ 2141 h 2450"/>
                <a:gd name="T70" fmla="*/ 2999 w 3373"/>
                <a:gd name="T71" fmla="*/ 2185 h 2450"/>
                <a:gd name="T72" fmla="*/ 3021 w 3373"/>
                <a:gd name="T73" fmla="*/ 2243 h 2450"/>
                <a:gd name="T74" fmla="*/ 3021 w 3373"/>
                <a:gd name="T75" fmla="*/ 2305 h 2450"/>
                <a:gd name="T76" fmla="*/ 2999 w 3373"/>
                <a:gd name="T77" fmla="*/ 2363 h 2450"/>
                <a:gd name="T78" fmla="*/ 2961 w 3373"/>
                <a:gd name="T79" fmla="*/ 2408 h 2450"/>
                <a:gd name="T80" fmla="*/ 2909 w 3373"/>
                <a:gd name="T81" fmla="*/ 2438 h 2450"/>
                <a:gd name="T82" fmla="*/ 2848 w 3373"/>
                <a:gd name="T83" fmla="*/ 2450 h 2450"/>
                <a:gd name="T84" fmla="*/ 897 w 3373"/>
                <a:gd name="T85" fmla="*/ 2447 h 2450"/>
                <a:gd name="T86" fmla="*/ 856 w 3373"/>
                <a:gd name="T87" fmla="*/ 2437 h 2450"/>
                <a:gd name="T88" fmla="*/ 836 w 3373"/>
                <a:gd name="T89" fmla="*/ 2425 h 2450"/>
                <a:gd name="T90" fmla="*/ 802 w 3373"/>
                <a:gd name="T91" fmla="*/ 2402 h 2450"/>
                <a:gd name="T92" fmla="*/ 786 w 3373"/>
                <a:gd name="T93" fmla="*/ 2383 h 2450"/>
                <a:gd name="T94" fmla="*/ 764 w 3373"/>
                <a:gd name="T95" fmla="*/ 2351 h 2450"/>
                <a:gd name="T96" fmla="*/ 755 w 3373"/>
                <a:gd name="T97" fmla="*/ 2324 h 2450"/>
                <a:gd name="T98" fmla="*/ 747 w 3373"/>
                <a:gd name="T99" fmla="*/ 2303 h 2450"/>
                <a:gd name="T100" fmla="*/ 175 w 3373"/>
                <a:gd name="T101" fmla="*/ 350 h 2450"/>
                <a:gd name="T102" fmla="*/ 115 w 3373"/>
                <a:gd name="T103" fmla="*/ 339 h 2450"/>
                <a:gd name="T104" fmla="*/ 63 w 3373"/>
                <a:gd name="T105" fmla="*/ 308 h 2450"/>
                <a:gd name="T106" fmla="*/ 24 w 3373"/>
                <a:gd name="T107" fmla="*/ 263 h 2450"/>
                <a:gd name="T108" fmla="*/ 3 w 3373"/>
                <a:gd name="T109" fmla="*/ 206 h 2450"/>
                <a:gd name="T110" fmla="*/ 3 w 3373"/>
                <a:gd name="T111" fmla="*/ 143 h 2450"/>
                <a:gd name="T112" fmla="*/ 24 w 3373"/>
                <a:gd name="T113" fmla="*/ 86 h 2450"/>
                <a:gd name="T114" fmla="*/ 63 w 3373"/>
                <a:gd name="T115" fmla="*/ 41 h 2450"/>
                <a:gd name="T116" fmla="*/ 115 w 3373"/>
                <a:gd name="T117" fmla="*/ 10 h 2450"/>
                <a:gd name="T118" fmla="*/ 175 w 3373"/>
                <a:gd name="T119" fmla="*/ 0 h 2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73" h="2450">
                  <a:moveTo>
                    <a:pt x="2323" y="1225"/>
                  </a:moveTo>
                  <a:lnTo>
                    <a:pt x="2323" y="1575"/>
                  </a:lnTo>
                  <a:lnTo>
                    <a:pt x="2871" y="1575"/>
                  </a:lnTo>
                  <a:lnTo>
                    <a:pt x="2922" y="1225"/>
                  </a:lnTo>
                  <a:lnTo>
                    <a:pt x="2323" y="1225"/>
                  </a:lnTo>
                  <a:close/>
                  <a:moveTo>
                    <a:pt x="1621" y="1225"/>
                  </a:moveTo>
                  <a:lnTo>
                    <a:pt x="1621" y="1575"/>
                  </a:lnTo>
                  <a:lnTo>
                    <a:pt x="2147" y="1575"/>
                  </a:lnTo>
                  <a:lnTo>
                    <a:pt x="2147" y="1225"/>
                  </a:lnTo>
                  <a:lnTo>
                    <a:pt x="1621" y="1225"/>
                  </a:lnTo>
                  <a:close/>
                  <a:moveTo>
                    <a:pt x="923" y="1225"/>
                  </a:moveTo>
                  <a:lnTo>
                    <a:pt x="980" y="1575"/>
                  </a:lnTo>
                  <a:lnTo>
                    <a:pt x="1447" y="1575"/>
                  </a:lnTo>
                  <a:lnTo>
                    <a:pt x="1447" y="1225"/>
                  </a:lnTo>
                  <a:lnTo>
                    <a:pt x="923" y="1225"/>
                  </a:lnTo>
                  <a:close/>
                  <a:moveTo>
                    <a:pt x="2323" y="700"/>
                  </a:moveTo>
                  <a:lnTo>
                    <a:pt x="2323" y="1050"/>
                  </a:lnTo>
                  <a:lnTo>
                    <a:pt x="2946" y="1050"/>
                  </a:lnTo>
                  <a:lnTo>
                    <a:pt x="2996" y="700"/>
                  </a:lnTo>
                  <a:lnTo>
                    <a:pt x="2323" y="700"/>
                  </a:lnTo>
                  <a:close/>
                  <a:moveTo>
                    <a:pt x="1621" y="700"/>
                  </a:moveTo>
                  <a:lnTo>
                    <a:pt x="1621" y="1050"/>
                  </a:lnTo>
                  <a:lnTo>
                    <a:pt x="2147" y="1050"/>
                  </a:lnTo>
                  <a:lnTo>
                    <a:pt x="2147" y="700"/>
                  </a:lnTo>
                  <a:lnTo>
                    <a:pt x="1621" y="700"/>
                  </a:lnTo>
                  <a:close/>
                  <a:moveTo>
                    <a:pt x="835" y="700"/>
                  </a:moveTo>
                  <a:lnTo>
                    <a:pt x="894" y="1055"/>
                  </a:lnTo>
                  <a:lnTo>
                    <a:pt x="907" y="1051"/>
                  </a:lnTo>
                  <a:lnTo>
                    <a:pt x="920" y="1050"/>
                  </a:lnTo>
                  <a:lnTo>
                    <a:pt x="1447" y="1050"/>
                  </a:lnTo>
                  <a:lnTo>
                    <a:pt x="1447" y="700"/>
                  </a:lnTo>
                  <a:lnTo>
                    <a:pt x="835" y="700"/>
                  </a:lnTo>
                  <a:close/>
                  <a:moveTo>
                    <a:pt x="175" y="0"/>
                  </a:moveTo>
                  <a:lnTo>
                    <a:pt x="570" y="0"/>
                  </a:lnTo>
                  <a:lnTo>
                    <a:pt x="601" y="2"/>
                  </a:lnTo>
                  <a:lnTo>
                    <a:pt x="631" y="10"/>
                  </a:lnTo>
                  <a:lnTo>
                    <a:pt x="659" y="23"/>
                  </a:lnTo>
                  <a:lnTo>
                    <a:pt x="683" y="41"/>
                  </a:lnTo>
                  <a:lnTo>
                    <a:pt x="704" y="62"/>
                  </a:lnTo>
                  <a:lnTo>
                    <a:pt x="721" y="86"/>
                  </a:lnTo>
                  <a:lnTo>
                    <a:pt x="735" y="115"/>
                  </a:lnTo>
                  <a:lnTo>
                    <a:pt x="742" y="146"/>
                  </a:lnTo>
                  <a:lnTo>
                    <a:pt x="776" y="350"/>
                  </a:lnTo>
                  <a:lnTo>
                    <a:pt x="3199" y="350"/>
                  </a:lnTo>
                  <a:lnTo>
                    <a:pt x="3229" y="353"/>
                  </a:lnTo>
                  <a:lnTo>
                    <a:pt x="3258" y="360"/>
                  </a:lnTo>
                  <a:lnTo>
                    <a:pt x="3284" y="372"/>
                  </a:lnTo>
                  <a:lnTo>
                    <a:pt x="3309" y="389"/>
                  </a:lnTo>
                  <a:lnTo>
                    <a:pt x="3331" y="409"/>
                  </a:lnTo>
                  <a:lnTo>
                    <a:pt x="3348" y="433"/>
                  </a:lnTo>
                  <a:lnTo>
                    <a:pt x="3362" y="461"/>
                  </a:lnTo>
                  <a:lnTo>
                    <a:pt x="3370" y="488"/>
                  </a:lnTo>
                  <a:lnTo>
                    <a:pt x="3373" y="518"/>
                  </a:lnTo>
                  <a:lnTo>
                    <a:pt x="3371" y="549"/>
                  </a:lnTo>
                  <a:lnTo>
                    <a:pt x="3197" y="1774"/>
                  </a:lnTo>
                  <a:lnTo>
                    <a:pt x="3190" y="1806"/>
                  </a:lnTo>
                  <a:lnTo>
                    <a:pt x="3177" y="1834"/>
                  </a:lnTo>
                  <a:lnTo>
                    <a:pt x="3160" y="1860"/>
                  </a:lnTo>
                  <a:lnTo>
                    <a:pt x="3138" y="1882"/>
                  </a:lnTo>
                  <a:lnTo>
                    <a:pt x="3113" y="1900"/>
                  </a:lnTo>
                  <a:lnTo>
                    <a:pt x="3085" y="1913"/>
                  </a:lnTo>
                  <a:lnTo>
                    <a:pt x="3056" y="1921"/>
                  </a:lnTo>
                  <a:lnTo>
                    <a:pt x="3023" y="1925"/>
                  </a:lnTo>
                  <a:lnTo>
                    <a:pt x="1040" y="1925"/>
                  </a:lnTo>
                  <a:lnTo>
                    <a:pt x="1068" y="2100"/>
                  </a:lnTo>
                  <a:lnTo>
                    <a:pt x="2848" y="2100"/>
                  </a:lnTo>
                  <a:lnTo>
                    <a:pt x="2879" y="2103"/>
                  </a:lnTo>
                  <a:lnTo>
                    <a:pt x="2909" y="2110"/>
                  </a:lnTo>
                  <a:lnTo>
                    <a:pt x="2937" y="2124"/>
                  </a:lnTo>
                  <a:lnTo>
                    <a:pt x="2961" y="2141"/>
                  </a:lnTo>
                  <a:lnTo>
                    <a:pt x="2982" y="2161"/>
                  </a:lnTo>
                  <a:lnTo>
                    <a:pt x="2999" y="2185"/>
                  </a:lnTo>
                  <a:lnTo>
                    <a:pt x="3012" y="2213"/>
                  </a:lnTo>
                  <a:lnTo>
                    <a:pt x="3021" y="2243"/>
                  </a:lnTo>
                  <a:lnTo>
                    <a:pt x="3023" y="2273"/>
                  </a:lnTo>
                  <a:lnTo>
                    <a:pt x="3021" y="2305"/>
                  </a:lnTo>
                  <a:lnTo>
                    <a:pt x="3012" y="2335"/>
                  </a:lnTo>
                  <a:lnTo>
                    <a:pt x="2999" y="2363"/>
                  </a:lnTo>
                  <a:lnTo>
                    <a:pt x="2982" y="2387"/>
                  </a:lnTo>
                  <a:lnTo>
                    <a:pt x="2961" y="2408"/>
                  </a:lnTo>
                  <a:lnTo>
                    <a:pt x="2937" y="2425"/>
                  </a:lnTo>
                  <a:lnTo>
                    <a:pt x="2909" y="2438"/>
                  </a:lnTo>
                  <a:lnTo>
                    <a:pt x="2879" y="2446"/>
                  </a:lnTo>
                  <a:lnTo>
                    <a:pt x="2848" y="2450"/>
                  </a:lnTo>
                  <a:lnTo>
                    <a:pt x="920" y="2450"/>
                  </a:lnTo>
                  <a:lnTo>
                    <a:pt x="897" y="2447"/>
                  </a:lnTo>
                  <a:lnTo>
                    <a:pt x="876" y="2443"/>
                  </a:lnTo>
                  <a:lnTo>
                    <a:pt x="856" y="2437"/>
                  </a:lnTo>
                  <a:lnTo>
                    <a:pt x="845" y="2431"/>
                  </a:lnTo>
                  <a:lnTo>
                    <a:pt x="836" y="2425"/>
                  </a:lnTo>
                  <a:lnTo>
                    <a:pt x="818" y="2415"/>
                  </a:lnTo>
                  <a:lnTo>
                    <a:pt x="802" y="2402"/>
                  </a:lnTo>
                  <a:lnTo>
                    <a:pt x="793" y="2392"/>
                  </a:lnTo>
                  <a:lnTo>
                    <a:pt x="786" y="2383"/>
                  </a:lnTo>
                  <a:lnTo>
                    <a:pt x="774" y="2368"/>
                  </a:lnTo>
                  <a:lnTo>
                    <a:pt x="764" y="2351"/>
                  </a:lnTo>
                  <a:lnTo>
                    <a:pt x="759" y="2338"/>
                  </a:lnTo>
                  <a:lnTo>
                    <a:pt x="755" y="2324"/>
                  </a:lnTo>
                  <a:lnTo>
                    <a:pt x="751" y="2314"/>
                  </a:lnTo>
                  <a:lnTo>
                    <a:pt x="747" y="2303"/>
                  </a:lnTo>
                  <a:lnTo>
                    <a:pt x="421" y="350"/>
                  </a:lnTo>
                  <a:lnTo>
                    <a:pt x="175" y="350"/>
                  </a:lnTo>
                  <a:lnTo>
                    <a:pt x="144" y="346"/>
                  </a:lnTo>
                  <a:lnTo>
                    <a:pt x="115" y="339"/>
                  </a:lnTo>
                  <a:lnTo>
                    <a:pt x="87" y="326"/>
                  </a:lnTo>
                  <a:lnTo>
                    <a:pt x="63" y="308"/>
                  </a:lnTo>
                  <a:lnTo>
                    <a:pt x="41" y="287"/>
                  </a:lnTo>
                  <a:lnTo>
                    <a:pt x="24" y="263"/>
                  </a:lnTo>
                  <a:lnTo>
                    <a:pt x="11" y="235"/>
                  </a:lnTo>
                  <a:lnTo>
                    <a:pt x="3" y="206"/>
                  </a:lnTo>
                  <a:lnTo>
                    <a:pt x="0" y="175"/>
                  </a:lnTo>
                  <a:lnTo>
                    <a:pt x="3" y="143"/>
                  </a:lnTo>
                  <a:lnTo>
                    <a:pt x="11" y="113"/>
                  </a:lnTo>
                  <a:lnTo>
                    <a:pt x="24" y="86"/>
                  </a:lnTo>
                  <a:lnTo>
                    <a:pt x="41" y="62"/>
                  </a:lnTo>
                  <a:lnTo>
                    <a:pt x="63" y="41"/>
                  </a:lnTo>
                  <a:lnTo>
                    <a:pt x="87" y="23"/>
                  </a:lnTo>
                  <a:lnTo>
                    <a:pt x="115" y="10"/>
                  </a:lnTo>
                  <a:lnTo>
                    <a:pt x="144" y="2"/>
                  </a:lnTo>
                  <a:lnTo>
                    <a:pt x="1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6" name="Freeform 425"/>
            <p:cNvSpPr>
              <a:spLocks/>
            </p:cNvSpPr>
            <p:nvPr/>
          </p:nvSpPr>
          <p:spPr bwMode="auto">
            <a:xfrm>
              <a:off x="5694363" y="6357938"/>
              <a:ext cx="166687" cy="166688"/>
            </a:xfrm>
            <a:custGeom>
              <a:avLst/>
              <a:gdLst>
                <a:gd name="T0" fmla="*/ 262 w 527"/>
                <a:gd name="T1" fmla="*/ 0 h 523"/>
                <a:gd name="T2" fmla="*/ 301 w 527"/>
                <a:gd name="T3" fmla="*/ 2 h 523"/>
                <a:gd name="T4" fmla="*/ 339 w 527"/>
                <a:gd name="T5" fmla="*/ 10 h 523"/>
                <a:gd name="T6" fmla="*/ 374 w 527"/>
                <a:gd name="T7" fmla="*/ 24 h 523"/>
                <a:gd name="T8" fmla="*/ 406 w 527"/>
                <a:gd name="T9" fmla="*/ 42 h 523"/>
                <a:gd name="T10" fmla="*/ 435 w 527"/>
                <a:gd name="T11" fmla="*/ 64 h 523"/>
                <a:gd name="T12" fmla="*/ 462 w 527"/>
                <a:gd name="T13" fmla="*/ 90 h 523"/>
                <a:gd name="T14" fmla="*/ 484 w 527"/>
                <a:gd name="T15" fmla="*/ 119 h 523"/>
                <a:gd name="T16" fmla="*/ 502 w 527"/>
                <a:gd name="T17" fmla="*/ 151 h 523"/>
                <a:gd name="T18" fmla="*/ 515 w 527"/>
                <a:gd name="T19" fmla="*/ 186 h 523"/>
                <a:gd name="T20" fmla="*/ 523 w 527"/>
                <a:gd name="T21" fmla="*/ 223 h 523"/>
                <a:gd name="T22" fmla="*/ 527 w 527"/>
                <a:gd name="T23" fmla="*/ 261 h 523"/>
                <a:gd name="T24" fmla="*/ 523 w 527"/>
                <a:gd name="T25" fmla="*/ 301 h 523"/>
                <a:gd name="T26" fmla="*/ 515 w 527"/>
                <a:gd name="T27" fmla="*/ 338 h 523"/>
                <a:gd name="T28" fmla="*/ 502 w 527"/>
                <a:gd name="T29" fmla="*/ 372 h 523"/>
                <a:gd name="T30" fmla="*/ 484 w 527"/>
                <a:gd name="T31" fmla="*/ 405 h 523"/>
                <a:gd name="T32" fmla="*/ 462 w 527"/>
                <a:gd name="T33" fmla="*/ 433 h 523"/>
                <a:gd name="T34" fmla="*/ 435 w 527"/>
                <a:gd name="T35" fmla="*/ 460 h 523"/>
                <a:gd name="T36" fmla="*/ 406 w 527"/>
                <a:gd name="T37" fmla="*/ 482 h 523"/>
                <a:gd name="T38" fmla="*/ 374 w 527"/>
                <a:gd name="T39" fmla="*/ 499 h 523"/>
                <a:gd name="T40" fmla="*/ 339 w 527"/>
                <a:gd name="T41" fmla="*/ 513 h 523"/>
                <a:gd name="T42" fmla="*/ 301 w 527"/>
                <a:gd name="T43" fmla="*/ 521 h 523"/>
                <a:gd name="T44" fmla="*/ 262 w 527"/>
                <a:gd name="T45" fmla="*/ 523 h 523"/>
                <a:gd name="T46" fmla="*/ 224 w 527"/>
                <a:gd name="T47" fmla="*/ 521 h 523"/>
                <a:gd name="T48" fmla="*/ 187 w 527"/>
                <a:gd name="T49" fmla="*/ 513 h 523"/>
                <a:gd name="T50" fmla="*/ 152 w 527"/>
                <a:gd name="T51" fmla="*/ 499 h 523"/>
                <a:gd name="T52" fmla="*/ 120 w 527"/>
                <a:gd name="T53" fmla="*/ 482 h 523"/>
                <a:gd name="T54" fmla="*/ 90 w 527"/>
                <a:gd name="T55" fmla="*/ 460 h 523"/>
                <a:gd name="T56" fmla="*/ 65 w 527"/>
                <a:gd name="T57" fmla="*/ 433 h 523"/>
                <a:gd name="T58" fmla="*/ 42 w 527"/>
                <a:gd name="T59" fmla="*/ 405 h 523"/>
                <a:gd name="T60" fmla="*/ 24 w 527"/>
                <a:gd name="T61" fmla="*/ 372 h 523"/>
                <a:gd name="T62" fmla="*/ 11 w 527"/>
                <a:gd name="T63" fmla="*/ 338 h 523"/>
                <a:gd name="T64" fmla="*/ 3 w 527"/>
                <a:gd name="T65" fmla="*/ 301 h 523"/>
                <a:gd name="T66" fmla="*/ 0 w 527"/>
                <a:gd name="T67" fmla="*/ 261 h 523"/>
                <a:gd name="T68" fmla="*/ 3 w 527"/>
                <a:gd name="T69" fmla="*/ 223 h 523"/>
                <a:gd name="T70" fmla="*/ 11 w 527"/>
                <a:gd name="T71" fmla="*/ 186 h 523"/>
                <a:gd name="T72" fmla="*/ 24 w 527"/>
                <a:gd name="T73" fmla="*/ 151 h 523"/>
                <a:gd name="T74" fmla="*/ 42 w 527"/>
                <a:gd name="T75" fmla="*/ 119 h 523"/>
                <a:gd name="T76" fmla="*/ 65 w 527"/>
                <a:gd name="T77" fmla="*/ 90 h 523"/>
                <a:gd name="T78" fmla="*/ 90 w 527"/>
                <a:gd name="T79" fmla="*/ 64 h 523"/>
                <a:gd name="T80" fmla="*/ 120 w 527"/>
                <a:gd name="T81" fmla="*/ 42 h 523"/>
                <a:gd name="T82" fmla="*/ 152 w 527"/>
                <a:gd name="T83" fmla="*/ 24 h 523"/>
                <a:gd name="T84" fmla="*/ 187 w 527"/>
                <a:gd name="T85" fmla="*/ 10 h 523"/>
                <a:gd name="T86" fmla="*/ 224 w 527"/>
                <a:gd name="T87" fmla="*/ 2 h 523"/>
                <a:gd name="T88" fmla="*/ 262 w 527"/>
                <a:gd name="T89" fmla="*/ 0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7" h="523">
                  <a:moveTo>
                    <a:pt x="262" y="0"/>
                  </a:moveTo>
                  <a:lnTo>
                    <a:pt x="301" y="2"/>
                  </a:lnTo>
                  <a:lnTo>
                    <a:pt x="339" y="10"/>
                  </a:lnTo>
                  <a:lnTo>
                    <a:pt x="374" y="24"/>
                  </a:lnTo>
                  <a:lnTo>
                    <a:pt x="406" y="42"/>
                  </a:lnTo>
                  <a:lnTo>
                    <a:pt x="435" y="64"/>
                  </a:lnTo>
                  <a:lnTo>
                    <a:pt x="462" y="90"/>
                  </a:lnTo>
                  <a:lnTo>
                    <a:pt x="484" y="119"/>
                  </a:lnTo>
                  <a:lnTo>
                    <a:pt x="502" y="151"/>
                  </a:lnTo>
                  <a:lnTo>
                    <a:pt x="515" y="186"/>
                  </a:lnTo>
                  <a:lnTo>
                    <a:pt x="523" y="223"/>
                  </a:lnTo>
                  <a:lnTo>
                    <a:pt x="527" y="261"/>
                  </a:lnTo>
                  <a:lnTo>
                    <a:pt x="523" y="301"/>
                  </a:lnTo>
                  <a:lnTo>
                    <a:pt x="515" y="338"/>
                  </a:lnTo>
                  <a:lnTo>
                    <a:pt x="502" y="372"/>
                  </a:lnTo>
                  <a:lnTo>
                    <a:pt x="484" y="405"/>
                  </a:lnTo>
                  <a:lnTo>
                    <a:pt x="462" y="433"/>
                  </a:lnTo>
                  <a:lnTo>
                    <a:pt x="435" y="460"/>
                  </a:lnTo>
                  <a:lnTo>
                    <a:pt x="406" y="482"/>
                  </a:lnTo>
                  <a:lnTo>
                    <a:pt x="374" y="499"/>
                  </a:lnTo>
                  <a:lnTo>
                    <a:pt x="339" y="513"/>
                  </a:lnTo>
                  <a:lnTo>
                    <a:pt x="301" y="521"/>
                  </a:lnTo>
                  <a:lnTo>
                    <a:pt x="262" y="523"/>
                  </a:lnTo>
                  <a:lnTo>
                    <a:pt x="224" y="521"/>
                  </a:lnTo>
                  <a:lnTo>
                    <a:pt x="187" y="513"/>
                  </a:lnTo>
                  <a:lnTo>
                    <a:pt x="152" y="499"/>
                  </a:lnTo>
                  <a:lnTo>
                    <a:pt x="120" y="482"/>
                  </a:lnTo>
                  <a:lnTo>
                    <a:pt x="90" y="460"/>
                  </a:lnTo>
                  <a:lnTo>
                    <a:pt x="65" y="433"/>
                  </a:lnTo>
                  <a:lnTo>
                    <a:pt x="42" y="405"/>
                  </a:lnTo>
                  <a:lnTo>
                    <a:pt x="24" y="372"/>
                  </a:lnTo>
                  <a:lnTo>
                    <a:pt x="11" y="338"/>
                  </a:lnTo>
                  <a:lnTo>
                    <a:pt x="3" y="301"/>
                  </a:lnTo>
                  <a:lnTo>
                    <a:pt x="0" y="261"/>
                  </a:lnTo>
                  <a:lnTo>
                    <a:pt x="3" y="223"/>
                  </a:lnTo>
                  <a:lnTo>
                    <a:pt x="11" y="186"/>
                  </a:lnTo>
                  <a:lnTo>
                    <a:pt x="24" y="151"/>
                  </a:lnTo>
                  <a:lnTo>
                    <a:pt x="42" y="119"/>
                  </a:lnTo>
                  <a:lnTo>
                    <a:pt x="65" y="90"/>
                  </a:lnTo>
                  <a:lnTo>
                    <a:pt x="90" y="64"/>
                  </a:lnTo>
                  <a:lnTo>
                    <a:pt x="120" y="42"/>
                  </a:lnTo>
                  <a:lnTo>
                    <a:pt x="152" y="24"/>
                  </a:lnTo>
                  <a:lnTo>
                    <a:pt x="187" y="10"/>
                  </a:lnTo>
                  <a:lnTo>
                    <a:pt x="224" y="2"/>
                  </a:lnTo>
                  <a:lnTo>
                    <a:pt x="2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7" name="Freeform 426"/>
            <p:cNvSpPr>
              <a:spLocks/>
            </p:cNvSpPr>
            <p:nvPr/>
          </p:nvSpPr>
          <p:spPr bwMode="auto">
            <a:xfrm>
              <a:off x="6194425" y="6357938"/>
              <a:ext cx="168275" cy="166688"/>
            </a:xfrm>
            <a:custGeom>
              <a:avLst/>
              <a:gdLst>
                <a:gd name="T0" fmla="*/ 263 w 526"/>
                <a:gd name="T1" fmla="*/ 0 h 523"/>
                <a:gd name="T2" fmla="*/ 303 w 526"/>
                <a:gd name="T3" fmla="*/ 2 h 523"/>
                <a:gd name="T4" fmla="*/ 339 w 526"/>
                <a:gd name="T5" fmla="*/ 10 h 523"/>
                <a:gd name="T6" fmla="*/ 374 w 526"/>
                <a:gd name="T7" fmla="*/ 24 h 523"/>
                <a:gd name="T8" fmla="*/ 407 w 526"/>
                <a:gd name="T9" fmla="*/ 42 h 523"/>
                <a:gd name="T10" fmla="*/ 436 w 526"/>
                <a:gd name="T11" fmla="*/ 64 h 523"/>
                <a:gd name="T12" fmla="*/ 462 w 526"/>
                <a:gd name="T13" fmla="*/ 90 h 523"/>
                <a:gd name="T14" fmla="*/ 484 w 526"/>
                <a:gd name="T15" fmla="*/ 119 h 523"/>
                <a:gd name="T16" fmla="*/ 501 w 526"/>
                <a:gd name="T17" fmla="*/ 151 h 523"/>
                <a:gd name="T18" fmla="*/ 515 w 526"/>
                <a:gd name="T19" fmla="*/ 186 h 523"/>
                <a:gd name="T20" fmla="*/ 524 w 526"/>
                <a:gd name="T21" fmla="*/ 223 h 523"/>
                <a:gd name="T22" fmla="*/ 526 w 526"/>
                <a:gd name="T23" fmla="*/ 261 h 523"/>
                <a:gd name="T24" fmla="*/ 524 w 526"/>
                <a:gd name="T25" fmla="*/ 301 h 523"/>
                <a:gd name="T26" fmla="*/ 515 w 526"/>
                <a:gd name="T27" fmla="*/ 338 h 523"/>
                <a:gd name="T28" fmla="*/ 501 w 526"/>
                <a:gd name="T29" fmla="*/ 372 h 523"/>
                <a:gd name="T30" fmla="*/ 484 w 526"/>
                <a:gd name="T31" fmla="*/ 405 h 523"/>
                <a:gd name="T32" fmla="*/ 462 w 526"/>
                <a:gd name="T33" fmla="*/ 433 h 523"/>
                <a:gd name="T34" fmla="*/ 436 w 526"/>
                <a:gd name="T35" fmla="*/ 460 h 523"/>
                <a:gd name="T36" fmla="*/ 407 w 526"/>
                <a:gd name="T37" fmla="*/ 482 h 523"/>
                <a:gd name="T38" fmla="*/ 374 w 526"/>
                <a:gd name="T39" fmla="*/ 499 h 523"/>
                <a:gd name="T40" fmla="*/ 339 w 526"/>
                <a:gd name="T41" fmla="*/ 513 h 523"/>
                <a:gd name="T42" fmla="*/ 303 w 526"/>
                <a:gd name="T43" fmla="*/ 521 h 523"/>
                <a:gd name="T44" fmla="*/ 263 w 526"/>
                <a:gd name="T45" fmla="*/ 523 h 523"/>
                <a:gd name="T46" fmla="*/ 225 w 526"/>
                <a:gd name="T47" fmla="*/ 521 h 523"/>
                <a:gd name="T48" fmla="*/ 188 w 526"/>
                <a:gd name="T49" fmla="*/ 513 h 523"/>
                <a:gd name="T50" fmla="*/ 153 w 526"/>
                <a:gd name="T51" fmla="*/ 499 h 523"/>
                <a:gd name="T52" fmla="*/ 120 w 526"/>
                <a:gd name="T53" fmla="*/ 482 h 523"/>
                <a:gd name="T54" fmla="*/ 90 w 526"/>
                <a:gd name="T55" fmla="*/ 460 h 523"/>
                <a:gd name="T56" fmla="*/ 65 w 526"/>
                <a:gd name="T57" fmla="*/ 433 h 523"/>
                <a:gd name="T58" fmla="*/ 43 w 526"/>
                <a:gd name="T59" fmla="*/ 405 h 523"/>
                <a:gd name="T60" fmla="*/ 24 w 526"/>
                <a:gd name="T61" fmla="*/ 372 h 523"/>
                <a:gd name="T62" fmla="*/ 11 w 526"/>
                <a:gd name="T63" fmla="*/ 338 h 523"/>
                <a:gd name="T64" fmla="*/ 3 w 526"/>
                <a:gd name="T65" fmla="*/ 301 h 523"/>
                <a:gd name="T66" fmla="*/ 0 w 526"/>
                <a:gd name="T67" fmla="*/ 261 h 523"/>
                <a:gd name="T68" fmla="*/ 3 w 526"/>
                <a:gd name="T69" fmla="*/ 223 h 523"/>
                <a:gd name="T70" fmla="*/ 11 w 526"/>
                <a:gd name="T71" fmla="*/ 186 h 523"/>
                <a:gd name="T72" fmla="*/ 24 w 526"/>
                <a:gd name="T73" fmla="*/ 151 h 523"/>
                <a:gd name="T74" fmla="*/ 43 w 526"/>
                <a:gd name="T75" fmla="*/ 119 h 523"/>
                <a:gd name="T76" fmla="*/ 65 w 526"/>
                <a:gd name="T77" fmla="*/ 90 h 523"/>
                <a:gd name="T78" fmla="*/ 90 w 526"/>
                <a:gd name="T79" fmla="*/ 64 h 523"/>
                <a:gd name="T80" fmla="*/ 120 w 526"/>
                <a:gd name="T81" fmla="*/ 42 h 523"/>
                <a:gd name="T82" fmla="*/ 153 w 526"/>
                <a:gd name="T83" fmla="*/ 24 h 523"/>
                <a:gd name="T84" fmla="*/ 188 w 526"/>
                <a:gd name="T85" fmla="*/ 10 h 523"/>
                <a:gd name="T86" fmla="*/ 225 w 526"/>
                <a:gd name="T87" fmla="*/ 2 h 523"/>
                <a:gd name="T88" fmla="*/ 263 w 526"/>
                <a:gd name="T89" fmla="*/ 0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6" h="523">
                  <a:moveTo>
                    <a:pt x="263" y="0"/>
                  </a:moveTo>
                  <a:lnTo>
                    <a:pt x="303" y="2"/>
                  </a:lnTo>
                  <a:lnTo>
                    <a:pt x="339" y="10"/>
                  </a:lnTo>
                  <a:lnTo>
                    <a:pt x="374" y="24"/>
                  </a:lnTo>
                  <a:lnTo>
                    <a:pt x="407" y="42"/>
                  </a:lnTo>
                  <a:lnTo>
                    <a:pt x="436" y="64"/>
                  </a:lnTo>
                  <a:lnTo>
                    <a:pt x="462" y="90"/>
                  </a:lnTo>
                  <a:lnTo>
                    <a:pt x="484" y="119"/>
                  </a:lnTo>
                  <a:lnTo>
                    <a:pt x="501" y="151"/>
                  </a:lnTo>
                  <a:lnTo>
                    <a:pt x="515" y="186"/>
                  </a:lnTo>
                  <a:lnTo>
                    <a:pt x="524" y="223"/>
                  </a:lnTo>
                  <a:lnTo>
                    <a:pt x="526" y="261"/>
                  </a:lnTo>
                  <a:lnTo>
                    <a:pt x="524" y="301"/>
                  </a:lnTo>
                  <a:lnTo>
                    <a:pt x="515" y="338"/>
                  </a:lnTo>
                  <a:lnTo>
                    <a:pt x="501" y="372"/>
                  </a:lnTo>
                  <a:lnTo>
                    <a:pt x="484" y="405"/>
                  </a:lnTo>
                  <a:lnTo>
                    <a:pt x="462" y="433"/>
                  </a:lnTo>
                  <a:lnTo>
                    <a:pt x="436" y="460"/>
                  </a:lnTo>
                  <a:lnTo>
                    <a:pt x="407" y="482"/>
                  </a:lnTo>
                  <a:lnTo>
                    <a:pt x="374" y="499"/>
                  </a:lnTo>
                  <a:lnTo>
                    <a:pt x="339" y="513"/>
                  </a:lnTo>
                  <a:lnTo>
                    <a:pt x="303" y="521"/>
                  </a:lnTo>
                  <a:lnTo>
                    <a:pt x="263" y="523"/>
                  </a:lnTo>
                  <a:lnTo>
                    <a:pt x="225" y="521"/>
                  </a:lnTo>
                  <a:lnTo>
                    <a:pt x="188" y="513"/>
                  </a:lnTo>
                  <a:lnTo>
                    <a:pt x="153" y="499"/>
                  </a:lnTo>
                  <a:lnTo>
                    <a:pt x="120" y="482"/>
                  </a:lnTo>
                  <a:lnTo>
                    <a:pt x="90" y="460"/>
                  </a:lnTo>
                  <a:lnTo>
                    <a:pt x="65" y="433"/>
                  </a:lnTo>
                  <a:lnTo>
                    <a:pt x="43" y="405"/>
                  </a:lnTo>
                  <a:lnTo>
                    <a:pt x="24" y="372"/>
                  </a:lnTo>
                  <a:lnTo>
                    <a:pt x="11" y="338"/>
                  </a:lnTo>
                  <a:lnTo>
                    <a:pt x="3" y="301"/>
                  </a:lnTo>
                  <a:lnTo>
                    <a:pt x="0" y="261"/>
                  </a:lnTo>
                  <a:lnTo>
                    <a:pt x="3" y="223"/>
                  </a:lnTo>
                  <a:lnTo>
                    <a:pt x="11" y="186"/>
                  </a:lnTo>
                  <a:lnTo>
                    <a:pt x="24" y="151"/>
                  </a:lnTo>
                  <a:lnTo>
                    <a:pt x="43" y="119"/>
                  </a:lnTo>
                  <a:lnTo>
                    <a:pt x="65" y="90"/>
                  </a:lnTo>
                  <a:lnTo>
                    <a:pt x="90" y="64"/>
                  </a:lnTo>
                  <a:lnTo>
                    <a:pt x="120" y="42"/>
                  </a:lnTo>
                  <a:lnTo>
                    <a:pt x="153" y="24"/>
                  </a:lnTo>
                  <a:lnTo>
                    <a:pt x="188" y="10"/>
                  </a:lnTo>
                  <a:lnTo>
                    <a:pt x="225" y="2"/>
                  </a:lnTo>
                  <a:lnTo>
                    <a:pt x="2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7925179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6425670" y="276820"/>
            <a:ext cx="5464959"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Social Media Icons</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8" name="Rectangle 17"/>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19" name="Group 18"/>
          <p:cNvGrpSpPr/>
          <p:nvPr/>
        </p:nvGrpSpPr>
        <p:grpSpPr>
          <a:xfrm>
            <a:off x="17206106" y="-1"/>
            <a:ext cx="1081894" cy="1081895"/>
            <a:chOff x="17206106" y="-1"/>
            <a:chExt cx="1081894" cy="1081895"/>
          </a:xfrm>
        </p:grpSpPr>
        <p:sp>
          <p:nvSpPr>
            <p:cNvPr id="20" name="Isosceles Triangle 19"/>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20"/>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58" name="Oval 57"/>
          <p:cNvSpPr/>
          <p:nvPr/>
        </p:nvSpPr>
        <p:spPr>
          <a:xfrm>
            <a:off x="6763826" y="3701080"/>
            <a:ext cx="1824202" cy="1824200"/>
          </a:xfrm>
          <a:prstGeom prst="ellipse">
            <a:avLst/>
          </a:prstGeom>
          <a:solidFill>
            <a:schemeClr val="accent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5281704" y="3701080"/>
            <a:ext cx="1824202" cy="1824200"/>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11"/>
          <p:cNvSpPr>
            <a:spLocks/>
          </p:cNvSpPr>
          <p:nvPr/>
        </p:nvSpPr>
        <p:spPr bwMode="auto">
          <a:xfrm>
            <a:off x="7495934" y="4306852"/>
            <a:ext cx="312210" cy="561053"/>
          </a:xfrm>
          <a:custGeom>
            <a:avLst/>
            <a:gdLst>
              <a:gd name="T0" fmla="*/ 200 w 200"/>
              <a:gd name="T1" fmla="*/ 62 h 360"/>
              <a:gd name="T2" fmla="*/ 143 w 200"/>
              <a:gd name="T3" fmla="*/ 62 h 360"/>
              <a:gd name="T4" fmla="*/ 128 w 200"/>
              <a:gd name="T5" fmla="*/ 83 h 360"/>
              <a:gd name="T6" fmla="*/ 128 w 200"/>
              <a:gd name="T7" fmla="*/ 125 h 360"/>
              <a:gd name="T8" fmla="*/ 200 w 200"/>
              <a:gd name="T9" fmla="*/ 125 h 360"/>
              <a:gd name="T10" fmla="*/ 200 w 200"/>
              <a:gd name="T11" fmla="*/ 183 h 360"/>
              <a:gd name="T12" fmla="*/ 128 w 200"/>
              <a:gd name="T13" fmla="*/ 183 h 360"/>
              <a:gd name="T14" fmla="*/ 128 w 200"/>
              <a:gd name="T15" fmla="*/ 360 h 360"/>
              <a:gd name="T16" fmla="*/ 61 w 200"/>
              <a:gd name="T17" fmla="*/ 360 h 360"/>
              <a:gd name="T18" fmla="*/ 61 w 200"/>
              <a:gd name="T19" fmla="*/ 183 h 360"/>
              <a:gd name="T20" fmla="*/ 0 w 200"/>
              <a:gd name="T21" fmla="*/ 183 h 360"/>
              <a:gd name="T22" fmla="*/ 0 w 200"/>
              <a:gd name="T23" fmla="*/ 125 h 360"/>
              <a:gd name="T24" fmla="*/ 61 w 200"/>
              <a:gd name="T25" fmla="*/ 125 h 360"/>
              <a:gd name="T26" fmla="*/ 61 w 200"/>
              <a:gd name="T27" fmla="*/ 90 h 360"/>
              <a:gd name="T28" fmla="*/ 143 w 200"/>
              <a:gd name="T29" fmla="*/ 0 h 360"/>
              <a:gd name="T30" fmla="*/ 200 w 200"/>
              <a:gd name="T31" fmla="*/ 0 h 360"/>
              <a:gd name="T32" fmla="*/ 200 w 200"/>
              <a:gd name="T33" fmla="*/ 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360">
                <a:moveTo>
                  <a:pt x="200" y="62"/>
                </a:moveTo>
                <a:cubicBezTo>
                  <a:pt x="143" y="62"/>
                  <a:pt x="143" y="62"/>
                  <a:pt x="143" y="62"/>
                </a:cubicBezTo>
                <a:cubicBezTo>
                  <a:pt x="136" y="62"/>
                  <a:pt x="128" y="71"/>
                  <a:pt x="128" y="83"/>
                </a:cubicBezTo>
                <a:cubicBezTo>
                  <a:pt x="128" y="125"/>
                  <a:pt x="128" y="125"/>
                  <a:pt x="128" y="125"/>
                </a:cubicBezTo>
                <a:cubicBezTo>
                  <a:pt x="200" y="125"/>
                  <a:pt x="200" y="125"/>
                  <a:pt x="200" y="125"/>
                </a:cubicBezTo>
                <a:cubicBezTo>
                  <a:pt x="200" y="183"/>
                  <a:pt x="200" y="183"/>
                  <a:pt x="200" y="183"/>
                </a:cubicBezTo>
                <a:cubicBezTo>
                  <a:pt x="128" y="183"/>
                  <a:pt x="128" y="183"/>
                  <a:pt x="128" y="183"/>
                </a:cubicBezTo>
                <a:cubicBezTo>
                  <a:pt x="128" y="360"/>
                  <a:pt x="128" y="360"/>
                  <a:pt x="128" y="360"/>
                </a:cubicBezTo>
                <a:cubicBezTo>
                  <a:pt x="61" y="360"/>
                  <a:pt x="61" y="360"/>
                  <a:pt x="61" y="360"/>
                </a:cubicBezTo>
                <a:cubicBezTo>
                  <a:pt x="61" y="183"/>
                  <a:pt x="61" y="183"/>
                  <a:pt x="61" y="183"/>
                </a:cubicBezTo>
                <a:cubicBezTo>
                  <a:pt x="0" y="183"/>
                  <a:pt x="0" y="183"/>
                  <a:pt x="0" y="183"/>
                </a:cubicBezTo>
                <a:cubicBezTo>
                  <a:pt x="0" y="125"/>
                  <a:pt x="0" y="125"/>
                  <a:pt x="0" y="125"/>
                </a:cubicBezTo>
                <a:cubicBezTo>
                  <a:pt x="61" y="125"/>
                  <a:pt x="61" y="125"/>
                  <a:pt x="61" y="125"/>
                </a:cubicBezTo>
                <a:cubicBezTo>
                  <a:pt x="61" y="90"/>
                  <a:pt x="61" y="90"/>
                  <a:pt x="61" y="90"/>
                </a:cubicBezTo>
                <a:cubicBezTo>
                  <a:pt x="61" y="40"/>
                  <a:pt x="95" y="0"/>
                  <a:pt x="143" y="0"/>
                </a:cubicBezTo>
                <a:cubicBezTo>
                  <a:pt x="200" y="0"/>
                  <a:pt x="200" y="0"/>
                  <a:pt x="200" y="0"/>
                </a:cubicBezTo>
                <a:lnTo>
                  <a:pt x="200" y="6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Oval 72"/>
          <p:cNvSpPr/>
          <p:nvPr/>
        </p:nvSpPr>
        <p:spPr>
          <a:xfrm>
            <a:off x="11210191" y="3701080"/>
            <a:ext cx="1824202" cy="1824200"/>
          </a:xfrm>
          <a:prstGeom prst="ellipse">
            <a:avLst/>
          </a:prstGeom>
          <a:solidFill>
            <a:schemeClr val="accent5">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67"/>
          <p:cNvSpPr>
            <a:spLocks/>
          </p:cNvSpPr>
          <p:nvPr/>
        </p:nvSpPr>
        <p:spPr bwMode="auto">
          <a:xfrm>
            <a:off x="5901193" y="4351381"/>
            <a:ext cx="620877" cy="506740"/>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16"/>
          <p:cNvSpPr>
            <a:spLocks/>
          </p:cNvSpPr>
          <p:nvPr/>
        </p:nvSpPr>
        <p:spPr bwMode="auto">
          <a:xfrm>
            <a:off x="11837269" y="4404660"/>
            <a:ext cx="570047" cy="463245"/>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Oval 75"/>
          <p:cNvSpPr/>
          <p:nvPr/>
        </p:nvSpPr>
        <p:spPr>
          <a:xfrm>
            <a:off x="9728071" y="3701080"/>
            <a:ext cx="1824202" cy="1824200"/>
          </a:xfrm>
          <a:prstGeom prst="ellipse">
            <a:avLst/>
          </a:pr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Freeform 21"/>
          <p:cNvSpPr>
            <a:spLocks/>
          </p:cNvSpPr>
          <p:nvPr/>
        </p:nvSpPr>
        <p:spPr bwMode="auto">
          <a:xfrm>
            <a:off x="10394840" y="4326323"/>
            <a:ext cx="490662" cy="619917"/>
          </a:xfrm>
          <a:custGeom>
            <a:avLst/>
            <a:gdLst>
              <a:gd name="T0" fmla="*/ 129 w 323"/>
              <a:gd name="T1" fmla="*/ 272 h 408"/>
              <a:gd name="T2" fmla="*/ 68 w 323"/>
              <a:gd name="T3" fmla="*/ 408 h 408"/>
              <a:gd name="T4" fmla="*/ 98 w 323"/>
              <a:gd name="T5" fmla="*/ 196 h 408"/>
              <a:gd name="T6" fmla="*/ 149 w 323"/>
              <a:gd name="T7" fmla="*/ 99 h 408"/>
              <a:gd name="T8" fmla="*/ 172 w 323"/>
              <a:gd name="T9" fmla="*/ 257 h 408"/>
              <a:gd name="T10" fmla="*/ 234 w 323"/>
              <a:gd name="T11" fmla="*/ 73 h 408"/>
              <a:gd name="T12" fmla="*/ 47 w 323"/>
              <a:gd name="T13" fmla="*/ 173 h 408"/>
              <a:gd name="T14" fmla="*/ 57 w 323"/>
              <a:gd name="T15" fmla="*/ 239 h 408"/>
              <a:gd name="T16" fmla="*/ 1 w 323"/>
              <a:gd name="T17" fmla="*/ 147 h 408"/>
              <a:gd name="T18" fmla="*/ 137 w 323"/>
              <a:gd name="T19" fmla="*/ 9 h 408"/>
              <a:gd name="T20" fmla="*/ 310 w 323"/>
              <a:gd name="T21" fmla="*/ 119 h 408"/>
              <a:gd name="T22" fmla="*/ 183 w 323"/>
              <a:gd name="T23" fmla="*/ 298 h 408"/>
              <a:gd name="T24" fmla="*/ 129 w 323"/>
              <a:gd name="T25" fmla="*/ 27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 h="408">
                <a:moveTo>
                  <a:pt x="129" y="272"/>
                </a:moveTo>
                <a:cubicBezTo>
                  <a:pt x="118" y="328"/>
                  <a:pt x="106" y="380"/>
                  <a:pt x="68" y="408"/>
                </a:cubicBezTo>
                <a:cubicBezTo>
                  <a:pt x="56" y="325"/>
                  <a:pt x="85" y="262"/>
                  <a:pt x="98" y="196"/>
                </a:cubicBezTo>
                <a:cubicBezTo>
                  <a:pt x="75" y="157"/>
                  <a:pt x="101" y="80"/>
                  <a:pt x="149" y="99"/>
                </a:cubicBezTo>
                <a:cubicBezTo>
                  <a:pt x="209" y="122"/>
                  <a:pt x="98" y="242"/>
                  <a:pt x="172" y="257"/>
                </a:cubicBezTo>
                <a:cubicBezTo>
                  <a:pt x="250" y="273"/>
                  <a:pt x="282" y="122"/>
                  <a:pt x="234" y="73"/>
                </a:cubicBezTo>
                <a:cubicBezTo>
                  <a:pt x="164" y="2"/>
                  <a:pt x="31" y="72"/>
                  <a:pt x="47" y="173"/>
                </a:cubicBezTo>
                <a:cubicBezTo>
                  <a:pt x="51" y="198"/>
                  <a:pt x="77" y="205"/>
                  <a:pt x="57" y="239"/>
                </a:cubicBezTo>
                <a:cubicBezTo>
                  <a:pt x="13" y="229"/>
                  <a:pt x="0" y="194"/>
                  <a:pt x="1" y="147"/>
                </a:cubicBezTo>
                <a:cubicBezTo>
                  <a:pt x="4" y="70"/>
                  <a:pt x="70" y="17"/>
                  <a:pt x="137" y="9"/>
                </a:cubicBezTo>
                <a:cubicBezTo>
                  <a:pt x="221" y="0"/>
                  <a:pt x="300" y="40"/>
                  <a:pt x="310" y="119"/>
                </a:cubicBezTo>
                <a:cubicBezTo>
                  <a:pt x="323" y="208"/>
                  <a:pt x="273" y="305"/>
                  <a:pt x="183" y="298"/>
                </a:cubicBezTo>
                <a:cubicBezTo>
                  <a:pt x="158" y="296"/>
                  <a:pt x="148" y="284"/>
                  <a:pt x="129" y="27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 name="Rectangle 2"/>
          <p:cNvSpPr/>
          <p:nvPr/>
        </p:nvSpPr>
        <p:spPr>
          <a:xfrm>
            <a:off x="0" y="7067550"/>
            <a:ext cx="18288000" cy="22479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Oval 78"/>
          <p:cNvSpPr/>
          <p:nvPr/>
        </p:nvSpPr>
        <p:spPr>
          <a:xfrm>
            <a:off x="8245948" y="3701080"/>
            <a:ext cx="1824202" cy="1824200"/>
          </a:xfrm>
          <a:prstGeom prst="ellipse">
            <a:avLst/>
          </a:prstGeom>
          <a:solidFill>
            <a:schemeClr val="accent3">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Freeform 26"/>
          <p:cNvSpPr>
            <a:spLocks noEditPoints="1"/>
          </p:cNvSpPr>
          <p:nvPr/>
        </p:nvSpPr>
        <p:spPr bwMode="auto">
          <a:xfrm>
            <a:off x="8882405" y="4361164"/>
            <a:ext cx="551288" cy="551288"/>
          </a:xfrm>
          <a:custGeom>
            <a:avLst/>
            <a:gdLst>
              <a:gd name="T0" fmla="*/ 276 w 344"/>
              <a:gd name="T1" fmla="*/ 172 h 344"/>
              <a:gd name="T2" fmla="*/ 172 w 344"/>
              <a:gd name="T3" fmla="*/ 276 h 344"/>
              <a:gd name="T4" fmla="*/ 68 w 344"/>
              <a:gd name="T5" fmla="*/ 172 h 344"/>
              <a:gd name="T6" fmla="*/ 70 w 344"/>
              <a:gd name="T7" fmla="*/ 152 h 344"/>
              <a:gd name="T8" fmla="*/ 0 w 344"/>
              <a:gd name="T9" fmla="*/ 152 h 344"/>
              <a:gd name="T10" fmla="*/ 0 w 344"/>
              <a:gd name="T11" fmla="*/ 290 h 344"/>
              <a:gd name="T12" fmla="*/ 54 w 344"/>
              <a:gd name="T13" fmla="*/ 344 h 344"/>
              <a:gd name="T14" fmla="*/ 290 w 344"/>
              <a:gd name="T15" fmla="*/ 344 h 344"/>
              <a:gd name="T16" fmla="*/ 344 w 344"/>
              <a:gd name="T17" fmla="*/ 290 h 344"/>
              <a:gd name="T18" fmla="*/ 344 w 344"/>
              <a:gd name="T19" fmla="*/ 152 h 344"/>
              <a:gd name="T20" fmla="*/ 274 w 344"/>
              <a:gd name="T21" fmla="*/ 152 h 344"/>
              <a:gd name="T22" fmla="*/ 276 w 344"/>
              <a:gd name="T23" fmla="*/ 172 h 344"/>
              <a:gd name="T24" fmla="*/ 290 w 344"/>
              <a:gd name="T25" fmla="*/ 0 h 344"/>
              <a:gd name="T26" fmla="*/ 54 w 344"/>
              <a:gd name="T27" fmla="*/ 0 h 344"/>
              <a:gd name="T28" fmla="*/ 0 w 344"/>
              <a:gd name="T29" fmla="*/ 54 h 344"/>
              <a:gd name="T30" fmla="*/ 0 w 344"/>
              <a:gd name="T31" fmla="*/ 112 h 344"/>
              <a:gd name="T32" fmla="*/ 87 w 344"/>
              <a:gd name="T33" fmla="*/ 112 h 344"/>
              <a:gd name="T34" fmla="*/ 172 w 344"/>
              <a:gd name="T35" fmla="*/ 68 h 344"/>
              <a:gd name="T36" fmla="*/ 257 w 344"/>
              <a:gd name="T37" fmla="*/ 112 h 344"/>
              <a:gd name="T38" fmla="*/ 344 w 344"/>
              <a:gd name="T39" fmla="*/ 112 h 344"/>
              <a:gd name="T40" fmla="*/ 344 w 344"/>
              <a:gd name="T41" fmla="*/ 54 h 344"/>
              <a:gd name="T42" fmla="*/ 290 w 344"/>
              <a:gd name="T43" fmla="*/ 0 h 344"/>
              <a:gd name="T44" fmla="*/ 317 w 344"/>
              <a:gd name="T45" fmla="*/ 66 h 344"/>
              <a:gd name="T46" fmla="*/ 307 w 344"/>
              <a:gd name="T47" fmla="*/ 76 h 344"/>
              <a:gd name="T48" fmla="*/ 278 w 344"/>
              <a:gd name="T49" fmla="*/ 76 h 344"/>
              <a:gd name="T50" fmla="*/ 269 w 344"/>
              <a:gd name="T51" fmla="*/ 66 h 344"/>
              <a:gd name="T52" fmla="*/ 269 w 344"/>
              <a:gd name="T53" fmla="*/ 37 h 344"/>
              <a:gd name="T54" fmla="*/ 278 w 344"/>
              <a:gd name="T55" fmla="*/ 28 h 344"/>
              <a:gd name="T56" fmla="*/ 307 w 344"/>
              <a:gd name="T57" fmla="*/ 28 h 344"/>
              <a:gd name="T58" fmla="*/ 317 w 344"/>
              <a:gd name="T59" fmla="*/ 37 h 344"/>
              <a:gd name="T60" fmla="*/ 317 w 344"/>
              <a:gd name="T61" fmla="*/ 66 h 344"/>
              <a:gd name="T62" fmla="*/ 236 w 344"/>
              <a:gd name="T63" fmla="*/ 172 h 344"/>
              <a:gd name="T64" fmla="*/ 172 w 344"/>
              <a:gd name="T65" fmla="*/ 108 h 344"/>
              <a:gd name="T66" fmla="*/ 108 w 344"/>
              <a:gd name="T67" fmla="*/ 172 h 344"/>
              <a:gd name="T68" fmla="*/ 172 w 344"/>
              <a:gd name="T69" fmla="*/ 236 h 344"/>
              <a:gd name="T70" fmla="*/ 236 w 344"/>
              <a:gd name="T7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4" h="344">
                <a:moveTo>
                  <a:pt x="276" y="172"/>
                </a:moveTo>
                <a:cubicBezTo>
                  <a:pt x="276" y="229"/>
                  <a:pt x="230" y="276"/>
                  <a:pt x="172" y="276"/>
                </a:cubicBezTo>
                <a:cubicBezTo>
                  <a:pt x="115" y="276"/>
                  <a:pt x="68" y="229"/>
                  <a:pt x="68" y="172"/>
                </a:cubicBezTo>
                <a:cubicBezTo>
                  <a:pt x="68" y="165"/>
                  <a:pt x="69" y="158"/>
                  <a:pt x="70" y="152"/>
                </a:cubicBezTo>
                <a:cubicBezTo>
                  <a:pt x="0" y="152"/>
                  <a:pt x="0" y="152"/>
                  <a:pt x="0" y="152"/>
                </a:cubicBezTo>
                <a:cubicBezTo>
                  <a:pt x="0" y="290"/>
                  <a:pt x="0" y="290"/>
                  <a:pt x="0" y="290"/>
                </a:cubicBezTo>
                <a:cubicBezTo>
                  <a:pt x="0" y="320"/>
                  <a:pt x="24" y="344"/>
                  <a:pt x="54" y="344"/>
                </a:cubicBezTo>
                <a:cubicBezTo>
                  <a:pt x="290" y="344"/>
                  <a:pt x="290" y="344"/>
                  <a:pt x="290" y="344"/>
                </a:cubicBezTo>
                <a:cubicBezTo>
                  <a:pt x="320" y="344"/>
                  <a:pt x="344" y="320"/>
                  <a:pt x="344" y="290"/>
                </a:cubicBezTo>
                <a:cubicBezTo>
                  <a:pt x="344" y="152"/>
                  <a:pt x="344" y="152"/>
                  <a:pt x="344" y="152"/>
                </a:cubicBezTo>
                <a:cubicBezTo>
                  <a:pt x="274" y="152"/>
                  <a:pt x="274" y="152"/>
                  <a:pt x="274" y="152"/>
                </a:cubicBezTo>
                <a:cubicBezTo>
                  <a:pt x="276" y="158"/>
                  <a:pt x="276" y="165"/>
                  <a:pt x="276" y="172"/>
                </a:cubicBezTo>
                <a:close/>
                <a:moveTo>
                  <a:pt x="290" y="0"/>
                </a:moveTo>
                <a:cubicBezTo>
                  <a:pt x="54" y="0"/>
                  <a:pt x="54" y="0"/>
                  <a:pt x="54" y="0"/>
                </a:cubicBezTo>
                <a:cubicBezTo>
                  <a:pt x="24" y="0"/>
                  <a:pt x="0" y="24"/>
                  <a:pt x="0" y="54"/>
                </a:cubicBezTo>
                <a:cubicBezTo>
                  <a:pt x="0" y="112"/>
                  <a:pt x="0" y="112"/>
                  <a:pt x="0" y="112"/>
                </a:cubicBezTo>
                <a:cubicBezTo>
                  <a:pt x="87" y="112"/>
                  <a:pt x="87" y="112"/>
                  <a:pt x="87" y="112"/>
                </a:cubicBezTo>
                <a:cubicBezTo>
                  <a:pt x="106" y="85"/>
                  <a:pt x="137" y="68"/>
                  <a:pt x="172" y="68"/>
                </a:cubicBezTo>
                <a:cubicBezTo>
                  <a:pt x="207" y="68"/>
                  <a:pt x="238" y="85"/>
                  <a:pt x="257" y="112"/>
                </a:cubicBezTo>
                <a:cubicBezTo>
                  <a:pt x="344" y="112"/>
                  <a:pt x="344" y="112"/>
                  <a:pt x="344" y="112"/>
                </a:cubicBezTo>
                <a:cubicBezTo>
                  <a:pt x="344" y="54"/>
                  <a:pt x="344" y="54"/>
                  <a:pt x="344" y="54"/>
                </a:cubicBezTo>
                <a:cubicBezTo>
                  <a:pt x="344" y="24"/>
                  <a:pt x="320" y="0"/>
                  <a:pt x="290" y="0"/>
                </a:cubicBezTo>
                <a:close/>
                <a:moveTo>
                  <a:pt x="317" y="66"/>
                </a:moveTo>
                <a:cubicBezTo>
                  <a:pt x="317" y="72"/>
                  <a:pt x="312" y="76"/>
                  <a:pt x="307" y="76"/>
                </a:cubicBezTo>
                <a:cubicBezTo>
                  <a:pt x="278" y="76"/>
                  <a:pt x="278" y="76"/>
                  <a:pt x="278" y="76"/>
                </a:cubicBezTo>
                <a:cubicBezTo>
                  <a:pt x="273" y="76"/>
                  <a:pt x="269" y="72"/>
                  <a:pt x="269" y="66"/>
                </a:cubicBezTo>
                <a:cubicBezTo>
                  <a:pt x="269" y="37"/>
                  <a:pt x="269" y="37"/>
                  <a:pt x="269" y="37"/>
                </a:cubicBezTo>
                <a:cubicBezTo>
                  <a:pt x="269" y="32"/>
                  <a:pt x="273" y="28"/>
                  <a:pt x="278" y="28"/>
                </a:cubicBezTo>
                <a:cubicBezTo>
                  <a:pt x="307" y="28"/>
                  <a:pt x="307" y="28"/>
                  <a:pt x="307" y="28"/>
                </a:cubicBezTo>
                <a:cubicBezTo>
                  <a:pt x="312" y="28"/>
                  <a:pt x="317" y="32"/>
                  <a:pt x="317" y="37"/>
                </a:cubicBezTo>
                <a:lnTo>
                  <a:pt x="317" y="66"/>
                </a:lnTo>
                <a:close/>
                <a:moveTo>
                  <a:pt x="236" y="172"/>
                </a:moveTo>
                <a:cubicBezTo>
                  <a:pt x="236" y="137"/>
                  <a:pt x="208" y="108"/>
                  <a:pt x="172" y="108"/>
                </a:cubicBezTo>
                <a:cubicBezTo>
                  <a:pt x="137" y="108"/>
                  <a:pt x="108" y="137"/>
                  <a:pt x="108" y="172"/>
                </a:cubicBezTo>
                <a:cubicBezTo>
                  <a:pt x="108" y="207"/>
                  <a:pt x="137" y="236"/>
                  <a:pt x="172" y="236"/>
                </a:cubicBezTo>
                <a:cubicBezTo>
                  <a:pt x="208" y="236"/>
                  <a:pt x="236" y="207"/>
                  <a:pt x="236" y="17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 name="Group 3"/>
          <p:cNvGrpSpPr/>
          <p:nvPr/>
        </p:nvGrpSpPr>
        <p:grpSpPr>
          <a:xfrm>
            <a:off x="2712876" y="7858861"/>
            <a:ext cx="2130737" cy="523220"/>
            <a:chOff x="1379376" y="7763611"/>
            <a:chExt cx="2130737" cy="523220"/>
          </a:xfrm>
        </p:grpSpPr>
        <p:sp>
          <p:nvSpPr>
            <p:cNvPr id="82" name="Freeform 81"/>
            <p:cNvSpPr>
              <a:spLocks/>
            </p:cNvSpPr>
            <p:nvPr/>
          </p:nvSpPr>
          <p:spPr bwMode="auto">
            <a:xfrm>
              <a:off x="1379376" y="7875371"/>
              <a:ext cx="385516" cy="314646"/>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Rectangle 85"/>
            <p:cNvSpPr/>
            <p:nvPr/>
          </p:nvSpPr>
          <p:spPr>
            <a:xfrm>
              <a:off x="1764892" y="7763611"/>
              <a:ext cx="1745221" cy="523220"/>
            </a:xfrm>
            <a:prstGeom prst="rect">
              <a:avLst/>
            </a:prstGeom>
          </p:spPr>
          <p:txBody>
            <a:bodyPr wrap="none">
              <a:spAutoFit/>
            </a:bodyPr>
            <a:lstStyle/>
            <a:p>
              <a:r>
                <a:rPr lang="en-GB" sz="2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/example</a:t>
              </a:r>
            </a:p>
          </p:txBody>
        </p:sp>
      </p:grpSp>
      <p:grpSp>
        <p:nvGrpSpPr>
          <p:cNvPr id="2" name="Group 1"/>
          <p:cNvGrpSpPr/>
          <p:nvPr/>
        </p:nvGrpSpPr>
        <p:grpSpPr>
          <a:xfrm>
            <a:off x="5471199" y="7858861"/>
            <a:ext cx="1984396" cy="523220"/>
            <a:chOff x="4137699" y="7763611"/>
            <a:chExt cx="1984396" cy="523220"/>
          </a:xfrm>
        </p:grpSpPr>
        <p:sp>
          <p:nvSpPr>
            <p:cNvPr id="81" name="Freeform 11"/>
            <p:cNvSpPr>
              <a:spLocks/>
            </p:cNvSpPr>
            <p:nvPr/>
          </p:nvSpPr>
          <p:spPr bwMode="auto">
            <a:xfrm>
              <a:off x="4137699" y="7829333"/>
              <a:ext cx="193858" cy="348369"/>
            </a:xfrm>
            <a:custGeom>
              <a:avLst/>
              <a:gdLst>
                <a:gd name="T0" fmla="*/ 200 w 200"/>
                <a:gd name="T1" fmla="*/ 62 h 360"/>
                <a:gd name="T2" fmla="*/ 143 w 200"/>
                <a:gd name="T3" fmla="*/ 62 h 360"/>
                <a:gd name="T4" fmla="*/ 128 w 200"/>
                <a:gd name="T5" fmla="*/ 83 h 360"/>
                <a:gd name="T6" fmla="*/ 128 w 200"/>
                <a:gd name="T7" fmla="*/ 125 h 360"/>
                <a:gd name="T8" fmla="*/ 200 w 200"/>
                <a:gd name="T9" fmla="*/ 125 h 360"/>
                <a:gd name="T10" fmla="*/ 200 w 200"/>
                <a:gd name="T11" fmla="*/ 183 h 360"/>
                <a:gd name="T12" fmla="*/ 128 w 200"/>
                <a:gd name="T13" fmla="*/ 183 h 360"/>
                <a:gd name="T14" fmla="*/ 128 w 200"/>
                <a:gd name="T15" fmla="*/ 360 h 360"/>
                <a:gd name="T16" fmla="*/ 61 w 200"/>
                <a:gd name="T17" fmla="*/ 360 h 360"/>
                <a:gd name="T18" fmla="*/ 61 w 200"/>
                <a:gd name="T19" fmla="*/ 183 h 360"/>
                <a:gd name="T20" fmla="*/ 0 w 200"/>
                <a:gd name="T21" fmla="*/ 183 h 360"/>
                <a:gd name="T22" fmla="*/ 0 w 200"/>
                <a:gd name="T23" fmla="*/ 125 h 360"/>
                <a:gd name="T24" fmla="*/ 61 w 200"/>
                <a:gd name="T25" fmla="*/ 125 h 360"/>
                <a:gd name="T26" fmla="*/ 61 w 200"/>
                <a:gd name="T27" fmla="*/ 90 h 360"/>
                <a:gd name="T28" fmla="*/ 143 w 200"/>
                <a:gd name="T29" fmla="*/ 0 h 360"/>
                <a:gd name="T30" fmla="*/ 200 w 200"/>
                <a:gd name="T31" fmla="*/ 0 h 360"/>
                <a:gd name="T32" fmla="*/ 200 w 200"/>
                <a:gd name="T33" fmla="*/ 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360">
                  <a:moveTo>
                    <a:pt x="200" y="62"/>
                  </a:moveTo>
                  <a:cubicBezTo>
                    <a:pt x="143" y="62"/>
                    <a:pt x="143" y="62"/>
                    <a:pt x="143" y="62"/>
                  </a:cubicBezTo>
                  <a:cubicBezTo>
                    <a:pt x="136" y="62"/>
                    <a:pt x="128" y="71"/>
                    <a:pt x="128" y="83"/>
                  </a:cubicBezTo>
                  <a:cubicBezTo>
                    <a:pt x="128" y="125"/>
                    <a:pt x="128" y="125"/>
                    <a:pt x="128" y="125"/>
                  </a:cubicBezTo>
                  <a:cubicBezTo>
                    <a:pt x="200" y="125"/>
                    <a:pt x="200" y="125"/>
                    <a:pt x="200" y="125"/>
                  </a:cubicBezTo>
                  <a:cubicBezTo>
                    <a:pt x="200" y="183"/>
                    <a:pt x="200" y="183"/>
                    <a:pt x="200" y="183"/>
                  </a:cubicBezTo>
                  <a:cubicBezTo>
                    <a:pt x="128" y="183"/>
                    <a:pt x="128" y="183"/>
                    <a:pt x="128" y="183"/>
                  </a:cubicBezTo>
                  <a:cubicBezTo>
                    <a:pt x="128" y="360"/>
                    <a:pt x="128" y="360"/>
                    <a:pt x="128" y="360"/>
                  </a:cubicBezTo>
                  <a:cubicBezTo>
                    <a:pt x="61" y="360"/>
                    <a:pt x="61" y="360"/>
                    <a:pt x="61" y="360"/>
                  </a:cubicBezTo>
                  <a:cubicBezTo>
                    <a:pt x="61" y="183"/>
                    <a:pt x="61" y="183"/>
                    <a:pt x="61" y="183"/>
                  </a:cubicBezTo>
                  <a:cubicBezTo>
                    <a:pt x="0" y="183"/>
                    <a:pt x="0" y="183"/>
                    <a:pt x="0" y="183"/>
                  </a:cubicBezTo>
                  <a:cubicBezTo>
                    <a:pt x="0" y="125"/>
                    <a:pt x="0" y="125"/>
                    <a:pt x="0" y="125"/>
                  </a:cubicBezTo>
                  <a:cubicBezTo>
                    <a:pt x="61" y="125"/>
                    <a:pt x="61" y="125"/>
                    <a:pt x="61" y="125"/>
                  </a:cubicBezTo>
                  <a:cubicBezTo>
                    <a:pt x="61" y="90"/>
                    <a:pt x="61" y="90"/>
                    <a:pt x="61" y="90"/>
                  </a:cubicBezTo>
                  <a:cubicBezTo>
                    <a:pt x="61" y="40"/>
                    <a:pt x="95" y="0"/>
                    <a:pt x="143" y="0"/>
                  </a:cubicBezTo>
                  <a:cubicBezTo>
                    <a:pt x="200" y="0"/>
                    <a:pt x="200" y="0"/>
                    <a:pt x="200" y="0"/>
                  </a:cubicBezTo>
                  <a:lnTo>
                    <a:pt x="200" y="6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Rectangle 25"/>
            <p:cNvSpPr/>
            <p:nvPr/>
          </p:nvSpPr>
          <p:spPr>
            <a:xfrm>
              <a:off x="4376874" y="7763611"/>
              <a:ext cx="1745221" cy="523220"/>
            </a:xfrm>
            <a:prstGeom prst="rect">
              <a:avLst/>
            </a:prstGeom>
          </p:spPr>
          <p:txBody>
            <a:bodyPr wrap="none">
              <a:spAutoFit/>
            </a:bodyPr>
            <a:lstStyle/>
            <a:p>
              <a:r>
                <a:rPr lang="en-GB" sz="2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/example</a:t>
              </a:r>
            </a:p>
          </p:txBody>
        </p:sp>
      </p:grpSp>
      <p:grpSp>
        <p:nvGrpSpPr>
          <p:cNvPr id="7" name="Group 6"/>
          <p:cNvGrpSpPr/>
          <p:nvPr/>
        </p:nvGrpSpPr>
        <p:grpSpPr>
          <a:xfrm>
            <a:off x="8034232" y="7872972"/>
            <a:ext cx="2175038" cy="523220"/>
            <a:chOff x="6801597" y="7772220"/>
            <a:chExt cx="2175038" cy="523220"/>
          </a:xfrm>
        </p:grpSpPr>
        <p:sp>
          <p:nvSpPr>
            <p:cNvPr id="85" name="Freeform 26"/>
            <p:cNvSpPr>
              <a:spLocks noEditPoints="1"/>
            </p:cNvSpPr>
            <p:nvPr/>
          </p:nvSpPr>
          <p:spPr bwMode="auto">
            <a:xfrm>
              <a:off x="6801597" y="7875456"/>
              <a:ext cx="342306" cy="342306"/>
            </a:xfrm>
            <a:custGeom>
              <a:avLst/>
              <a:gdLst>
                <a:gd name="T0" fmla="*/ 276 w 344"/>
                <a:gd name="T1" fmla="*/ 172 h 344"/>
                <a:gd name="T2" fmla="*/ 172 w 344"/>
                <a:gd name="T3" fmla="*/ 276 h 344"/>
                <a:gd name="T4" fmla="*/ 68 w 344"/>
                <a:gd name="T5" fmla="*/ 172 h 344"/>
                <a:gd name="T6" fmla="*/ 70 w 344"/>
                <a:gd name="T7" fmla="*/ 152 h 344"/>
                <a:gd name="T8" fmla="*/ 0 w 344"/>
                <a:gd name="T9" fmla="*/ 152 h 344"/>
                <a:gd name="T10" fmla="*/ 0 w 344"/>
                <a:gd name="T11" fmla="*/ 290 h 344"/>
                <a:gd name="T12" fmla="*/ 54 w 344"/>
                <a:gd name="T13" fmla="*/ 344 h 344"/>
                <a:gd name="T14" fmla="*/ 290 w 344"/>
                <a:gd name="T15" fmla="*/ 344 h 344"/>
                <a:gd name="T16" fmla="*/ 344 w 344"/>
                <a:gd name="T17" fmla="*/ 290 h 344"/>
                <a:gd name="T18" fmla="*/ 344 w 344"/>
                <a:gd name="T19" fmla="*/ 152 h 344"/>
                <a:gd name="T20" fmla="*/ 274 w 344"/>
                <a:gd name="T21" fmla="*/ 152 h 344"/>
                <a:gd name="T22" fmla="*/ 276 w 344"/>
                <a:gd name="T23" fmla="*/ 172 h 344"/>
                <a:gd name="T24" fmla="*/ 290 w 344"/>
                <a:gd name="T25" fmla="*/ 0 h 344"/>
                <a:gd name="T26" fmla="*/ 54 w 344"/>
                <a:gd name="T27" fmla="*/ 0 h 344"/>
                <a:gd name="T28" fmla="*/ 0 w 344"/>
                <a:gd name="T29" fmla="*/ 54 h 344"/>
                <a:gd name="T30" fmla="*/ 0 w 344"/>
                <a:gd name="T31" fmla="*/ 112 h 344"/>
                <a:gd name="T32" fmla="*/ 87 w 344"/>
                <a:gd name="T33" fmla="*/ 112 h 344"/>
                <a:gd name="T34" fmla="*/ 172 w 344"/>
                <a:gd name="T35" fmla="*/ 68 h 344"/>
                <a:gd name="T36" fmla="*/ 257 w 344"/>
                <a:gd name="T37" fmla="*/ 112 h 344"/>
                <a:gd name="T38" fmla="*/ 344 w 344"/>
                <a:gd name="T39" fmla="*/ 112 h 344"/>
                <a:gd name="T40" fmla="*/ 344 w 344"/>
                <a:gd name="T41" fmla="*/ 54 h 344"/>
                <a:gd name="T42" fmla="*/ 290 w 344"/>
                <a:gd name="T43" fmla="*/ 0 h 344"/>
                <a:gd name="T44" fmla="*/ 317 w 344"/>
                <a:gd name="T45" fmla="*/ 66 h 344"/>
                <a:gd name="T46" fmla="*/ 307 w 344"/>
                <a:gd name="T47" fmla="*/ 76 h 344"/>
                <a:gd name="T48" fmla="*/ 278 w 344"/>
                <a:gd name="T49" fmla="*/ 76 h 344"/>
                <a:gd name="T50" fmla="*/ 269 w 344"/>
                <a:gd name="T51" fmla="*/ 66 h 344"/>
                <a:gd name="T52" fmla="*/ 269 w 344"/>
                <a:gd name="T53" fmla="*/ 37 h 344"/>
                <a:gd name="T54" fmla="*/ 278 w 344"/>
                <a:gd name="T55" fmla="*/ 28 h 344"/>
                <a:gd name="T56" fmla="*/ 307 w 344"/>
                <a:gd name="T57" fmla="*/ 28 h 344"/>
                <a:gd name="T58" fmla="*/ 317 w 344"/>
                <a:gd name="T59" fmla="*/ 37 h 344"/>
                <a:gd name="T60" fmla="*/ 317 w 344"/>
                <a:gd name="T61" fmla="*/ 66 h 344"/>
                <a:gd name="T62" fmla="*/ 236 w 344"/>
                <a:gd name="T63" fmla="*/ 172 h 344"/>
                <a:gd name="T64" fmla="*/ 172 w 344"/>
                <a:gd name="T65" fmla="*/ 108 h 344"/>
                <a:gd name="T66" fmla="*/ 108 w 344"/>
                <a:gd name="T67" fmla="*/ 172 h 344"/>
                <a:gd name="T68" fmla="*/ 172 w 344"/>
                <a:gd name="T69" fmla="*/ 236 h 344"/>
                <a:gd name="T70" fmla="*/ 236 w 344"/>
                <a:gd name="T7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4" h="344">
                  <a:moveTo>
                    <a:pt x="276" y="172"/>
                  </a:moveTo>
                  <a:cubicBezTo>
                    <a:pt x="276" y="229"/>
                    <a:pt x="230" y="276"/>
                    <a:pt x="172" y="276"/>
                  </a:cubicBezTo>
                  <a:cubicBezTo>
                    <a:pt x="115" y="276"/>
                    <a:pt x="68" y="229"/>
                    <a:pt x="68" y="172"/>
                  </a:cubicBezTo>
                  <a:cubicBezTo>
                    <a:pt x="68" y="165"/>
                    <a:pt x="69" y="158"/>
                    <a:pt x="70" y="152"/>
                  </a:cubicBezTo>
                  <a:cubicBezTo>
                    <a:pt x="0" y="152"/>
                    <a:pt x="0" y="152"/>
                    <a:pt x="0" y="152"/>
                  </a:cubicBezTo>
                  <a:cubicBezTo>
                    <a:pt x="0" y="290"/>
                    <a:pt x="0" y="290"/>
                    <a:pt x="0" y="290"/>
                  </a:cubicBezTo>
                  <a:cubicBezTo>
                    <a:pt x="0" y="320"/>
                    <a:pt x="24" y="344"/>
                    <a:pt x="54" y="344"/>
                  </a:cubicBezTo>
                  <a:cubicBezTo>
                    <a:pt x="290" y="344"/>
                    <a:pt x="290" y="344"/>
                    <a:pt x="290" y="344"/>
                  </a:cubicBezTo>
                  <a:cubicBezTo>
                    <a:pt x="320" y="344"/>
                    <a:pt x="344" y="320"/>
                    <a:pt x="344" y="290"/>
                  </a:cubicBezTo>
                  <a:cubicBezTo>
                    <a:pt x="344" y="152"/>
                    <a:pt x="344" y="152"/>
                    <a:pt x="344" y="152"/>
                  </a:cubicBezTo>
                  <a:cubicBezTo>
                    <a:pt x="274" y="152"/>
                    <a:pt x="274" y="152"/>
                    <a:pt x="274" y="152"/>
                  </a:cubicBezTo>
                  <a:cubicBezTo>
                    <a:pt x="276" y="158"/>
                    <a:pt x="276" y="165"/>
                    <a:pt x="276" y="172"/>
                  </a:cubicBezTo>
                  <a:close/>
                  <a:moveTo>
                    <a:pt x="290" y="0"/>
                  </a:moveTo>
                  <a:cubicBezTo>
                    <a:pt x="54" y="0"/>
                    <a:pt x="54" y="0"/>
                    <a:pt x="54" y="0"/>
                  </a:cubicBezTo>
                  <a:cubicBezTo>
                    <a:pt x="24" y="0"/>
                    <a:pt x="0" y="24"/>
                    <a:pt x="0" y="54"/>
                  </a:cubicBezTo>
                  <a:cubicBezTo>
                    <a:pt x="0" y="112"/>
                    <a:pt x="0" y="112"/>
                    <a:pt x="0" y="112"/>
                  </a:cubicBezTo>
                  <a:cubicBezTo>
                    <a:pt x="87" y="112"/>
                    <a:pt x="87" y="112"/>
                    <a:pt x="87" y="112"/>
                  </a:cubicBezTo>
                  <a:cubicBezTo>
                    <a:pt x="106" y="85"/>
                    <a:pt x="137" y="68"/>
                    <a:pt x="172" y="68"/>
                  </a:cubicBezTo>
                  <a:cubicBezTo>
                    <a:pt x="207" y="68"/>
                    <a:pt x="238" y="85"/>
                    <a:pt x="257" y="112"/>
                  </a:cubicBezTo>
                  <a:cubicBezTo>
                    <a:pt x="344" y="112"/>
                    <a:pt x="344" y="112"/>
                    <a:pt x="344" y="112"/>
                  </a:cubicBezTo>
                  <a:cubicBezTo>
                    <a:pt x="344" y="54"/>
                    <a:pt x="344" y="54"/>
                    <a:pt x="344" y="54"/>
                  </a:cubicBezTo>
                  <a:cubicBezTo>
                    <a:pt x="344" y="24"/>
                    <a:pt x="320" y="0"/>
                    <a:pt x="290" y="0"/>
                  </a:cubicBezTo>
                  <a:close/>
                  <a:moveTo>
                    <a:pt x="317" y="66"/>
                  </a:moveTo>
                  <a:cubicBezTo>
                    <a:pt x="317" y="72"/>
                    <a:pt x="312" y="76"/>
                    <a:pt x="307" y="76"/>
                  </a:cubicBezTo>
                  <a:cubicBezTo>
                    <a:pt x="278" y="76"/>
                    <a:pt x="278" y="76"/>
                    <a:pt x="278" y="76"/>
                  </a:cubicBezTo>
                  <a:cubicBezTo>
                    <a:pt x="273" y="76"/>
                    <a:pt x="269" y="72"/>
                    <a:pt x="269" y="66"/>
                  </a:cubicBezTo>
                  <a:cubicBezTo>
                    <a:pt x="269" y="37"/>
                    <a:pt x="269" y="37"/>
                    <a:pt x="269" y="37"/>
                  </a:cubicBezTo>
                  <a:cubicBezTo>
                    <a:pt x="269" y="32"/>
                    <a:pt x="273" y="28"/>
                    <a:pt x="278" y="28"/>
                  </a:cubicBezTo>
                  <a:cubicBezTo>
                    <a:pt x="307" y="28"/>
                    <a:pt x="307" y="28"/>
                    <a:pt x="307" y="28"/>
                  </a:cubicBezTo>
                  <a:cubicBezTo>
                    <a:pt x="312" y="28"/>
                    <a:pt x="317" y="32"/>
                    <a:pt x="317" y="37"/>
                  </a:cubicBezTo>
                  <a:lnTo>
                    <a:pt x="317" y="66"/>
                  </a:lnTo>
                  <a:close/>
                  <a:moveTo>
                    <a:pt x="236" y="172"/>
                  </a:moveTo>
                  <a:cubicBezTo>
                    <a:pt x="236" y="137"/>
                    <a:pt x="208" y="108"/>
                    <a:pt x="172" y="108"/>
                  </a:cubicBezTo>
                  <a:cubicBezTo>
                    <a:pt x="137" y="108"/>
                    <a:pt x="108" y="137"/>
                    <a:pt x="108" y="172"/>
                  </a:cubicBezTo>
                  <a:cubicBezTo>
                    <a:pt x="108" y="207"/>
                    <a:pt x="137" y="236"/>
                    <a:pt x="172" y="236"/>
                  </a:cubicBezTo>
                  <a:cubicBezTo>
                    <a:pt x="208" y="236"/>
                    <a:pt x="236" y="207"/>
                    <a:pt x="236" y="17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Rectangle 27"/>
            <p:cNvSpPr/>
            <p:nvPr/>
          </p:nvSpPr>
          <p:spPr>
            <a:xfrm>
              <a:off x="7231414" y="7772220"/>
              <a:ext cx="1745221" cy="523220"/>
            </a:xfrm>
            <a:prstGeom prst="rect">
              <a:avLst/>
            </a:prstGeom>
          </p:spPr>
          <p:txBody>
            <a:bodyPr wrap="none">
              <a:spAutoFit/>
            </a:bodyPr>
            <a:lstStyle/>
            <a:p>
              <a:r>
                <a:rPr lang="en-GB" sz="2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/example</a:t>
              </a:r>
            </a:p>
          </p:txBody>
        </p:sp>
      </p:grpSp>
      <p:grpSp>
        <p:nvGrpSpPr>
          <p:cNvPr id="6" name="Group 5"/>
          <p:cNvGrpSpPr/>
          <p:nvPr/>
        </p:nvGrpSpPr>
        <p:grpSpPr>
          <a:xfrm>
            <a:off x="10764680" y="7858861"/>
            <a:ext cx="2064288" cy="523220"/>
            <a:chOff x="9849246" y="7842041"/>
            <a:chExt cx="2064288" cy="523220"/>
          </a:xfrm>
        </p:grpSpPr>
        <p:sp>
          <p:nvSpPr>
            <p:cNvPr id="84" name="Freeform 21"/>
            <p:cNvSpPr>
              <a:spLocks/>
            </p:cNvSpPr>
            <p:nvPr/>
          </p:nvSpPr>
          <p:spPr bwMode="auto">
            <a:xfrm>
              <a:off x="9849246" y="7910520"/>
              <a:ext cx="304662" cy="384920"/>
            </a:xfrm>
            <a:custGeom>
              <a:avLst/>
              <a:gdLst>
                <a:gd name="T0" fmla="*/ 129 w 323"/>
                <a:gd name="T1" fmla="*/ 272 h 408"/>
                <a:gd name="T2" fmla="*/ 68 w 323"/>
                <a:gd name="T3" fmla="*/ 408 h 408"/>
                <a:gd name="T4" fmla="*/ 98 w 323"/>
                <a:gd name="T5" fmla="*/ 196 h 408"/>
                <a:gd name="T6" fmla="*/ 149 w 323"/>
                <a:gd name="T7" fmla="*/ 99 h 408"/>
                <a:gd name="T8" fmla="*/ 172 w 323"/>
                <a:gd name="T9" fmla="*/ 257 h 408"/>
                <a:gd name="T10" fmla="*/ 234 w 323"/>
                <a:gd name="T11" fmla="*/ 73 h 408"/>
                <a:gd name="T12" fmla="*/ 47 w 323"/>
                <a:gd name="T13" fmla="*/ 173 h 408"/>
                <a:gd name="T14" fmla="*/ 57 w 323"/>
                <a:gd name="T15" fmla="*/ 239 h 408"/>
                <a:gd name="T16" fmla="*/ 1 w 323"/>
                <a:gd name="T17" fmla="*/ 147 h 408"/>
                <a:gd name="T18" fmla="*/ 137 w 323"/>
                <a:gd name="T19" fmla="*/ 9 h 408"/>
                <a:gd name="T20" fmla="*/ 310 w 323"/>
                <a:gd name="T21" fmla="*/ 119 h 408"/>
                <a:gd name="T22" fmla="*/ 183 w 323"/>
                <a:gd name="T23" fmla="*/ 298 h 408"/>
                <a:gd name="T24" fmla="*/ 129 w 323"/>
                <a:gd name="T25" fmla="*/ 27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 h="408">
                  <a:moveTo>
                    <a:pt x="129" y="272"/>
                  </a:moveTo>
                  <a:cubicBezTo>
                    <a:pt x="118" y="328"/>
                    <a:pt x="106" y="380"/>
                    <a:pt x="68" y="408"/>
                  </a:cubicBezTo>
                  <a:cubicBezTo>
                    <a:pt x="56" y="325"/>
                    <a:pt x="85" y="262"/>
                    <a:pt x="98" y="196"/>
                  </a:cubicBezTo>
                  <a:cubicBezTo>
                    <a:pt x="75" y="157"/>
                    <a:pt x="101" y="80"/>
                    <a:pt x="149" y="99"/>
                  </a:cubicBezTo>
                  <a:cubicBezTo>
                    <a:pt x="209" y="122"/>
                    <a:pt x="98" y="242"/>
                    <a:pt x="172" y="257"/>
                  </a:cubicBezTo>
                  <a:cubicBezTo>
                    <a:pt x="250" y="273"/>
                    <a:pt x="282" y="122"/>
                    <a:pt x="234" y="73"/>
                  </a:cubicBezTo>
                  <a:cubicBezTo>
                    <a:pt x="164" y="2"/>
                    <a:pt x="31" y="72"/>
                    <a:pt x="47" y="173"/>
                  </a:cubicBezTo>
                  <a:cubicBezTo>
                    <a:pt x="51" y="198"/>
                    <a:pt x="77" y="205"/>
                    <a:pt x="57" y="239"/>
                  </a:cubicBezTo>
                  <a:cubicBezTo>
                    <a:pt x="13" y="229"/>
                    <a:pt x="0" y="194"/>
                    <a:pt x="1" y="147"/>
                  </a:cubicBezTo>
                  <a:cubicBezTo>
                    <a:pt x="4" y="70"/>
                    <a:pt x="70" y="17"/>
                    <a:pt x="137" y="9"/>
                  </a:cubicBezTo>
                  <a:cubicBezTo>
                    <a:pt x="221" y="0"/>
                    <a:pt x="300" y="40"/>
                    <a:pt x="310" y="119"/>
                  </a:cubicBezTo>
                  <a:cubicBezTo>
                    <a:pt x="323" y="208"/>
                    <a:pt x="273" y="305"/>
                    <a:pt x="183" y="298"/>
                  </a:cubicBezTo>
                  <a:cubicBezTo>
                    <a:pt x="158" y="296"/>
                    <a:pt x="148" y="284"/>
                    <a:pt x="129" y="27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Rectangle 28"/>
            <p:cNvSpPr/>
            <p:nvPr/>
          </p:nvSpPr>
          <p:spPr>
            <a:xfrm>
              <a:off x="10168313" y="7842041"/>
              <a:ext cx="1745221" cy="523220"/>
            </a:xfrm>
            <a:prstGeom prst="rect">
              <a:avLst/>
            </a:prstGeom>
          </p:spPr>
          <p:txBody>
            <a:bodyPr wrap="none">
              <a:spAutoFit/>
            </a:bodyPr>
            <a:lstStyle/>
            <a:p>
              <a:r>
                <a:rPr lang="en-GB" sz="2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/example</a:t>
              </a:r>
            </a:p>
          </p:txBody>
        </p:sp>
      </p:grpSp>
      <p:grpSp>
        <p:nvGrpSpPr>
          <p:cNvPr id="5" name="Group 4"/>
          <p:cNvGrpSpPr/>
          <p:nvPr/>
        </p:nvGrpSpPr>
        <p:grpSpPr>
          <a:xfrm>
            <a:off x="13227919" y="7858190"/>
            <a:ext cx="2218579" cy="523220"/>
            <a:chOff x="13306058" y="7648910"/>
            <a:chExt cx="2218579" cy="523220"/>
          </a:xfrm>
        </p:grpSpPr>
        <p:sp>
          <p:nvSpPr>
            <p:cNvPr id="83" name="Freeform 16"/>
            <p:cNvSpPr>
              <a:spLocks/>
            </p:cNvSpPr>
            <p:nvPr/>
          </p:nvSpPr>
          <p:spPr bwMode="auto">
            <a:xfrm>
              <a:off x="13306058" y="7751693"/>
              <a:ext cx="353955" cy="287639"/>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Rectangle 29"/>
            <p:cNvSpPr/>
            <p:nvPr/>
          </p:nvSpPr>
          <p:spPr>
            <a:xfrm>
              <a:off x="13678426" y="7648910"/>
              <a:ext cx="1846211" cy="523220"/>
            </a:xfrm>
            <a:prstGeom prst="rect">
              <a:avLst/>
            </a:prstGeom>
          </p:spPr>
          <p:txBody>
            <a:bodyPr wrap="none">
              <a:spAutoFit/>
            </a:bodyPr>
            <a:lstStyle/>
            <a:p>
              <a:r>
                <a:rPr lang="en-GB" sz="2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#example</a:t>
              </a:r>
            </a:p>
          </p:txBody>
        </p:sp>
      </p:grpSp>
    </p:spTree>
    <p:extLst>
      <p:ext uri="{BB962C8B-B14F-4D97-AF65-F5344CB8AC3E}">
        <p14:creationId xmlns:p14="http://schemas.microsoft.com/office/powerpoint/2010/main" val="11492959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6425670" y="276820"/>
            <a:ext cx="5464959"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Social Media Icons</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8" name="Rectangle 17"/>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19" name="Group 18"/>
          <p:cNvGrpSpPr/>
          <p:nvPr/>
        </p:nvGrpSpPr>
        <p:grpSpPr>
          <a:xfrm>
            <a:off x="17206106" y="-1"/>
            <a:ext cx="1081894" cy="1081895"/>
            <a:chOff x="17206106" y="-1"/>
            <a:chExt cx="1081894" cy="1081895"/>
          </a:xfrm>
        </p:grpSpPr>
        <p:sp>
          <p:nvSpPr>
            <p:cNvPr id="20" name="Isosceles Triangle 19"/>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20"/>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33" name="Freeform 162"/>
          <p:cNvSpPr>
            <a:spLocks noEditPoints="1"/>
          </p:cNvSpPr>
          <p:nvPr/>
        </p:nvSpPr>
        <p:spPr bwMode="auto">
          <a:xfrm>
            <a:off x="2236448" y="3294897"/>
            <a:ext cx="594686" cy="520628"/>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8"/>
          <p:cNvSpPr>
            <a:spLocks noEditPoints="1"/>
          </p:cNvSpPr>
          <p:nvPr/>
        </p:nvSpPr>
        <p:spPr bwMode="auto">
          <a:xfrm>
            <a:off x="6391984" y="3391884"/>
            <a:ext cx="429493" cy="425814"/>
          </a:xfrm>
          <a:custGeom>
            <a:avLst/>
            <a:gdLst>
              <a:gd name="T0" fmla="*/ 1796 w 3737"/>
              <a:gd name="T1" fmla="*/ 422 h 3704"/>
              <a:gd name="T2" fmla="*/ 1738 w 3737"/>
              <a:gd name="T3" fmla="*/ 507 h 3704"/>
              <a:gd name="T4" fmla="*/ 1757 w 3737"/>
              <a:gd name="T5" fmla="*/ 607 h 3704"/>
              <a:gd name="T6" fmla="*/ 1843 w 3737"/>
              <a:gd name="T7" fmla="*/ 665 h 3704"/>
              <a:gd name="T8" fmla="*/ 1942 w 3737"/>
              <a:gd name="T9" fmla="*/ 644 h 3704"/>
              <a:gd name="T10" fmla="*/ 2000 w 3737"/>
              <a:gd name="T11" fmla="*/ 560 h 3704"/>
              <a:gd name="T12" fmla="*/ 1980 w 3737"/>
              <a:gd name="T13" fmla="*/ 461 h 3704"/>
              <a:gd name="T14" fmla="*/ 1895 w 3737"/>
              <a:gd name="T15" fmla="*/ 403 h 3704"/>
              <a:gd name="T16" fmla="*/ 1931 w 3737"/>
              <a:gd name="T17" fmla="*/ 3 h 3704"/>
              <a:gd name="T18" fmla="*/ 2152 w 3737"/>
              <a:gd name="T19" fmla="*/ 79 h 3704"/>
              <a:gd name="T20" fmla="*/ 2322 w 3737"/>
              <a:gd name="T21" fmla="*/ 251 h 3704"/>
              <a:gd name="T22" fmla="*/ 2400 w 3737"/>
              <a:gd name="T23" fmla="*/ 472 h 3704"/>
              <a:gd name="T24" fmla="*/ 2377 w 3737"/>
              <a:gd name="T25" fmla="*/ 700 h 3704"/>
              <a:gd name="T26" fmla="*/ 2263 w 3737"/>
              <a:gd name="T27" fmla="*/ 892 h 3704"/>
              <a:gd name="T28" fmla="*/ 2135 w 3737"/>
              <a:gd name="T29" fmla="*/ 1334 h 3704"/>
              <a:gd name="T30" fmla="*/ 2609 w 3737"/>
              <a:gd name="T31" fmla="*/ 1357 h 3704"/>
              <a:gd name="T32" fmla="*/ 2667 w 3737"/>
              <a:gd name="T33" fmla="*/ 1442 h 3704"/>
              <a:gd name="T34" fmla="*/ 2659 w 3737"/>
              <a:gd name="T35" fmla="*/ 1786 h 3704"/>
              <a:gd name="T36" fmla="*/ 2587 w 3737"/>
              <a:gd name="T37" fmla="*/ 1858 h 3704"/>
              <a:gd name="T38" fmla="*/ 2135 w 3737"/>
              <a:gd name="T39" fmla="*/ 3218 h 3704"/>
              <a:gd name="T40" fmla="*/ 2525 w 3737"/>
              <a:gd name="T41" fmla="*/ 3123 h 3704"/>
              <a:gd name="T42" fmla="*/ 2839 w 3737"/>
              <a:gd name="T43" fmla="*/ 2967 h 3704"/>
              <a:gd name="T44" fmla="*/ 3055 w 3737"/>
              <a:gd name="T45" fmla="*/ 2778 h 3704"/>
              <a:gd name="T46" fmla="*/ 2869 w 3737"/>
              <a:gd name="T47" fmla="*/ 2482 h 3704"/>
              <a:gd name="T48" fmla="*/ 2898 w 3737"/>
              <a:gd name="T49" fmla="*/ 2413 h 3704"/>
              <a:gd name="T50" fmla="*/ 3690 w 3737"/>
              <a:gd name="T51" fmla="*/ 2404 h 3704"/>
              <a:gd name="T52" fmla="*/ 3736 w 3737"/>
              <a:gd name="T53" fmla="*/ 2451 h 3704"/>
              <a:gd name="T54" fmla="*/ 3727 w 3737"/>
              <a:gd name="T55" fmla="*/ 3242 h 3704"/>
              <a:gd name="T56" fmla="*/ 3671 w 3737"/>
              <a:gd name="T57" fmla="*/ 3270 h 3704"/>
              <a:gd name="T58" fmla="*/ 3429 w 3737"/>
              <a:gd name="T59" fmla="*/ 3058 h 3704"/>
              <a:gd name="T60" fmla="*/ 3176 w 3737"/>
              <a:gd name="T61" fmla="*/ 3298 h 3704"/>
              <a:gd name="T62" fmla="*/ 2855 w 3737"/>
              <a:gd name="T63" fmla="*/ 3490 h 3704"/>
              <a:gd name="T64" fmla="*/ 2444 w 3737"/>
              <a:gd name="T65" fmla="*/ 3636 h 3704"/>
              <a:gd name="T66" fmla="*/ 1988 w 3737"/>
              <a:gd name="T67" fmla="*/ 3701 h 3704"/>
              <a:gd name="T68" fmla="*/ 1518 w 3737"/>
              <a:gd name="T69" fmla="*/ 3679 h 3704"/>
              <a:gd name="T70" fmla="*/ 1078 w 3737"/>
              <a:gd name="T71" fmla="*/ 3570 h 3704"/>
              <a:gd name="T72" fmla="*/ 715 w 3737"/>
              <a:gd name="T73" fmla="*/ 3400 h 3704"/>
              <a:gd name="T74" fmla="*/ 428 w 3737"/>
              <a:gd name="T75" fmla="*/ 3183 h 3704"/>
              <a:gd name="T76" fmla="*/ 101 w 3737"/>
              <a:gd name="T77" fmla="*/ 3262 h 3704"/>
              <a:gd name="T78" fmla="*/ 42 w 3737"/>
              <a:gd name="T79" fmla="*/ 3266 h 3704"/>
              <a:gd name="T80" fmla="*/ 0 w 3737"/>
              <a:gd name="T81" fmla="*/ 3204 h 3704"/>
              <a:gd name="T82" fmla="*/ 19 w 3737"/>
              <a:gd name="T83" fmla="*/ 2421 h 3704"/>
              <a:gd name="T84" fmla="*/ 801 w 3737"/>
              <a:gd name="T85" fmla="*/ 2403 h 3704"/>
              <a:gd name="T86" fmla="*/ 863 w 3737"/>
              <a:gd name="T87" fmla="*/ 2444 h 3704"/>
              <a:gd name="T88" fmla="*/ 849 w 3737"/>
              <a:gd name="T89" fmla="*/ 2517 h 3704"/>
              <a:gd name="T90" fmla="*/ 782 w 3737"/>
              <a:gd name="T91" fmla="*/ 2877 h 3704"/>
              <a:gd name="T92" fmla="*/ 1036 w 3737"/>
              <a:gd name="T93" fmla="*/ 3046 h 3704"/>
              <a:gd name="T94" fmla="*/ 1401 w 3737"/>
              <a:gd name="T95" fmla="*/ 3180 h 3704"/>
              <a:gd name="T96" fmla="*/ 1201 w 3737"/>
              <a:gd name="T97" fmla="*/ 1869 h 3704"/>
              <a:gd name="T98" fmla="*/ 1107 w 3737"/>
              <a:gd name="T99" fmla="*/ 1829 h 3704"/>
              <a:gd name="T100" fmla="*/ 1068 w 3737"/>
              <a:gd name="T101" fmla="*/ 1735 h 3704"/>
              <a:gd name="T102" fmla="*/ 1090 w 3737"/>
              <a:gd name="T103" fmla="*/ 1395 h 3704"/>
              <a:gd name="T104" fmla="*/ 1175 w 3737"/>
              <a:gd name="T105" fmla="*/ 1338 h 3704"/>
              <a:gd name="T106" fmla="*/ 1555 w 3737"/>
              <a:gd name="T107" fmla="*/ 964 h 3704"/>
              <a:gd name="T108" fmla="*/ 1408 w 3737"/>
              <a:gd name="T109" fmla="*/ 802 h 3704"/>
              <a:gd name="T110" fmla="*/ 1338 w 3737"/>
              <a:gd name="T111" fmla="*/ 591 h 3704"/>
              <a:gd name="T112" fmla="*/ 1364 w 3737"/>
              <a:gd name="T113" fmla="*/ 356 h 3704"/>
              <a:gd name="T114" fmla="*/ 1491 w 3737"/>
              <a:gd name="T115" fmla="*/ 157 h 3704"/>
              <a:gd name="T116" fmla="*/ 1692 w 3737"/>
              <a:gd name="T117" fmla="*/ 28 h 3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37" h="3704">
                <a:moveTo>
                  <a:pt x="1869" y="400"/>
                </a:moveTo>
                <a:lnTo>
                  <a:pt x="1843" y="403"/>
                </a:lnTo>
                <a:lnTo>
                  <a:pt x="1819" y="411"/>
                </a:lnTo>
                <a:lnTo>
                  <a:pt x="1796" y="422"/>
                </a:lnTo>
                <a:lnTo>
                  <a:pt x="1774" y="440"/>
                </a:lnTo>
                <a:lnTo>
                  <a:pt x="1757" y="461"/>
                </a:lnTo>
                <a:lnTo>
                  <a:pt x="1745" y="483"/>
                </a:lnTo>
                <a:lnTo>
                  <a:pt x="1738" y="507"/>
                </a:lnTo>
                <a:lnTo>
                  <a:pt x="1735" y="534"/>
                </a:lnTo>
                <a:lnTo>
                  <a:pt x="1738" y="560"/>
                </a:lnTo>
                <a:lnTo>
                  <a:pt x="1745" y="584"/>
                </a:lnTo>
                <a:lnTo>
                  <a:pt x="1757" y="607"/>
                </a:lnTo>
                <a:lnTo>
                  <a:pt x="1774" y="627"/>
                </a:lnTo>
                <a:lnTo>
                  <a:pt x="1796" y="644"/>
                </a:lnTo>
                <a:lnTo>
                  <a:pt x="1819" y="657"/>
                </a:lnTo>
                <a:lnTo>
                  <a:pt x="1843" y="665"/>
                </a:lnTo>
                <a:lnTo>
                  <a:pt x="1869" y="667"/>
                </a:lnTo>
                <a:lnTo>
                  <a:pt x="1895" y="665"/>
                </a:lnTo>
                <a:lnTo>
                  <a:pt x="1920" y="657"/>
                </a:lnTo>
                <a:lnTo>
                  <a:pt x="1942" y="644"/>
                </a:lnTo>
                <a:lnTo>
                  <a:pt x="1963" y="627"/>
                </a:lnTo>
                <a:lnTo>
                  <a:pt x="1980" y="607"/>
                </a:lnTo>
                <a:lnTo>
                  <a:pt x="1992" y="584"/>
                </a:lnTo>
                <a:lnTo>
                  <a:pt x="2000" y="560"/>
                </a:lnTo>
                <a:lnTo>
                  <a:pt x="2002" y="534"/>
                </a:lnTo>
                <a:lnTo>
                  <a:pt x="2000" y="507"/>
                </a:lnTo>
                <a:lnTo>
                  <a:pt x="1992" y="483"/>
                </a:lnTo>
                <a:lnTo>
                  <a:pt x="1980" y="461"/>
                </a:lnTo>
                <a:lnTo>
                  <a:pt x="1963" y="440"/>
                </a:lnTo>
                <a:lnTo>
                  <a:pt x="1942" y="422"/>
                </a:lnTo>
                <a:lnTo>
                  <a:pt x="1920" y="411"/>
                </a:lnTo>
                <a:lnTo>
                  <a:pt x="1895" y="403"/>
                </a:lnTo>
                <a:lnTo>
                  <a:pt x="1869" y="400"/>
                </a:lnTo>
                <a:close/>
                <a:moveTo>
                  <a:pt x="1869" y="0"/>
                </a:moveTo>
                <a:lnTo>
                  <a:pt x="1869" y="0"/>
                </a:lnTo>
                <a:lnTo>
                  <a:pt x="1931" y="3"/>
                </a:lnTo>
                <a:lnTo>
                  <a:pt x="1990" y="12"/>
                </a:lnTo>
                <a:lnTo>
                  <a:pt x="2047" y="28"/>
                </a:lnTo>
                <a:lnTo>
                  <a:pt x="2100" y="51"/>
                </a:lnTo>
                <a:lnTo>
                  <a:pt x="2152" y="79"/>
                </a:lnTo>
                <a:lnTo>
                  <a:pt x="2200" y="115"/>
                </a:lnTo>
                <a:lnTo>
                  <a:pt x="2246" y="157"/>
                </a:lnTo>
                <a:lnTo>
                  <a:pt x="2288" y="202"/>
                </a:lnTo>
                <a:lnTo>
                  <a:pt x="2322" y="251"/>
                </a:lnTo>
                <a:lnTo>
                  <a:pt x="2352" y="302"/>
                </a:lnTo>
                <a:lnTo>
                  <a:pt x="2373" y="356"/>
                </a:lnTo>
                <a:lnTo>
                  <a:pt x="2390" y="413"/>
                </a:lnTo>
                <a:lnTo>
                  <a:pt x="2400" y="472"/>
                </a:lnTo>
                <a:lnTo>
                  <a:pt x="2403" y="534"/>
                </a:lnTo>
                <a:lnTo>
                  <a:pt x="2400" y="591"/>
                </a:lnTo>
                <a:lnTo>
                  <a:pt x="2392" y="647"/>
                </a:lnTo>
                <a:lnTo>
                  <a:pt x="2377" y="700"/>
                </a:lnTo>
                <a:lnTo>
                  <a:pt x="2356" y="752"/>
                </a:lnTo>
                <a:lnTo>
                  <a:pt x="2329" y="802"/>
                </a:lnTo>
                <a:lnTo>
                  <a:pt x="2299" y="849"/>
                </a:lnTo>
                <a:lnTo>
                  <a:pt x="2263" y="892"/>
                </a:lnTo>
                <a:lnTo>
                  <a:pt x="2225" y="930"/>
                </a:lnTo>
                <a:lnTo>
                  <a:pt x="2182" y="964"/>
                </a:lnTo>
                <a:lnTo>
                  <a:pt x="2135" y="995"/>
                </a:lnTo>
                <a:lnTo>
                  <a:pt x="2135" y="1334"/>
                </a:lnTo>
                <a:lnTo>
                  <a:pt x="2536" y="1334"/>
                </a:lnTo>
                <a:lnTo>
                  <a:pt x="2563" y="1338"/>
                </a:lnTo>
                <a:lnTo>
                  <a:pt x="2587" y="1344"/>
                </a:lnTo>
                <a:lnTo>
                  <a:pt x="2609" y="1357"/>
                </a:lnTo>
                <a:lnTo>
                  <a:pt x="2630" y="1374"/>
                </a:lnTo>
                <a:lnTo>
                  <a:pt x="2647" y="1395"/>
                </a:lnTo>
                <a:lnTo>
                  <a:pt x="2659" y="1417"/>
                </a:lnTo>
                <a:lnTo>
                  <a:pt x="2667" y="1442"/>
                </a:lnTo>
                <a:lnTo>
                  <a:pt x="2670" y="1468"/>
                </a:lnTo>
                <a:lnTo>
                  <a:pt x="2670" y="1735"/>
                </a:lnTo>
                <a:lnTo>
                  <a:pt x="2667" y="1761"/>
                </a:lnTo>
                <a:lnTo>
                  <a:pt x="2659" y="1786"/>
                </a:lnTo>
                <a:lnTo>
                  <a:pt x="2647" y="1808"/>
                </a:lnTo>
                <a:lnTo>
                  <a:pt x="2630" y="1829"/>
                </a:lnTo>
                <a:lnTo>
                  <a:pt x="2609" y="1846"/>
                </a:lnTo>
                <a:lnTo>
                  <a:pt x="2587" y="1858"/>
                </a:lnTo>
                <a:lnTo>
                  <a:pt x="2563" y="1866"/>
                </a:lnTo>
                <a:lnTo>
                  <a:pt x="2536" y="1869"/>
                </a:lnTo>
                <a:lnTo>
                  <a:pt x="2135" y="1869"/>
                </a:lnTo>
                <a:lnTo>
                  <a:pt x="2135" y="3218"/>
                </a:lnTo>
                <a:lnTo>
                  <a:pt x="2237" y="3202"/>
                </a:lnTo>
                <a:lnTo>
                  <a:pt x="2337" y="3180"/>
                </a:lnTo>
                <a:lnTo>
                  <a:pt x="2432" y="3154"/>
                </a:lnTo>
                <a:lnTo>
                  <a:pt x="2525" y="3123"/>
                </a:lnTo>
                <a:lnTo>
                  <a:pt x="2615" y="3087"/>
                </a:lnTo>
                <a:lnTo>
                  <a:pt x="2702" y="3046"/>
                </a:lnTo>
                <a:lnTo>
                  <a:pt x="2773" y="3008"/>
                </a:lnTo>
                <a:lnTo>
                  <a:pt x="2839" y="2967"/>
                </a:lnTo>
                <a:lnTo>
                  <a:pt x="2900" y="2924"/>
                </a:lnTo>
                <a:lnTo>
                  <a:pt x="2957" y="2877"/>
                </a:lnTo>
                <a:lnTo>
                  <a:pt x="3008" y="2829"/>
                </a:lnTo>
                <a:lnTo>
                  <a:pt x="3055" y="2778"/>
                </a:lnTo>
                <a:lnTo>
                  <a:pt x="3097" y="2726"/>
                </a:lnTo>
                <a:lnTo>
                  <a:pt x="2889" y="2517"/>
                </a:lnTo>
                <a:lnTo>
                  <a:pt x="2876" y="2500"/>
                </a:lnTo>
                <a:lnTo>
                  <a:pt x="2869" y="2482"/>
                </a:lnTo>
                <a:lnTo>
                  <a:pt x="2869" y="2464"/>
                </a:lnTo>
                <a:lnTo>
                  <a:pt x="2874" y="2444"/>
                </a:lnTo>
                <a:lnTo>
                  <a:pt x="2884" y="2426"/>
                </a:lnTo>
                <a:lnTo>
                  <a:pt x="2898" y="2413"/>
                </a:lnTo>
                <a:lnTo>
                  <a:pt x="2916" y="2405"/>
                </a:lnTo>
                <a:lnTo>
                  <a:pt x="2936" y="2403"/>
                </a:lnTo>
                <a:lnTo>
                  <a:pt x="3671" y="2403"/>
                </a:lnTo>
                <a:lnTo>
                  <a:pt x="3690" y="2404"/>
                </a:lnTo>
                <a:lnTo>
                  <a:pt x="3705" y="2411"/>
                </a:lnTo>
                <a:lnTo>
                  <a:pt x="3719" y="2421"/>
                </a:lnTo>
                <a:lnTo>
                  <a:pt x="3729" y="2435"/>
                </a:lnTo>
                <a:lnTo>
                  <a:pt x="3736" y="2451"/>
                </a:lnTo>
                <a:lnTo>
                  <a:pt x="3737" y="2469"/>
                </a:lnTo>
                <a:lnTo>
                  <a:pt x="3737" y="3204"/>
                </a:lnTo>
                <a:lnTo>
                  <a:pt x="3735" y="3224"/>
                </a:lnTo>
                <a:lnTo>
                  <a:pt x="3727" y="3242"/>
                </a:lnTo>
                <a:lnTo>
                  <a:pt x="3715" y="3256"/>
                </a:lnTo>
                <a:lnTo>
                  <a:pt x="3696" y="3266"/>
                </a:lnTo>
                <a:lnTo>
                  <a:pt x="3682" y="3269"/>
                </a:lnTo>
                <a:lnTo>
                  <a:pt x="3671" y="3270"/>
                </a:lnTo>
                <a:lnTo>
                  <a:pt x="3653" y="3269"/>
                </a:lnTo>
                <a:lnTo>
                  <a:pt x="3637" y="3262"/>
                </a:lnTo>
                <a:lnTo>
                  <a:pt x="3623" y="3252"/>
                </a:lnTo>
                <a:lnTo>
                  <a:pt x="3429" y="3058"/>
                </a:lnTo>
                <a:lnTo>
                  <a:pt x="3372" y="3122"/>
                </a:lnTo>
                <a:lnTo>
                  <a:pt x="3311" y="3183"/>
                </a:lnTo>
                <a:lnTo>
                  <a:pt x="3245" y="3242"/>
                </a:lnTo>
                <a:lnTo>
                  <a:pt x="3176" y="3298"/>
                </a:lnTo>
                <a:lnTo>
                  <a:pt x="3101" y="3350"/>
                </a:lnTo>
                <a:lnTo>
                  <a:pt x="3024" y="3400"/>
                </a:lnTo>
                <a:lnTo>
                  <a:pt x="2941" y="3447"/>
                </a:lnTo>
                <a:lnTo>
                  <a:pt x="2855" y="3490"/>
                </a:lnTo>
                <a:lnTo>
                  <a:pt x="2765" y="3530"/>
                </a:lnTo>
                <a:lnTo>
                  <a:pt x="2659" y="3570"/>
                </a:lnTo>
                <a:lnTo>
                  <a:pt x="2553" y="3606"/>
                </a:lnTo>
                <a:lnTo>
                  <a:pt x="2444" y="3636"/>
                </a:lnTo>
                <a:lnTo>
                  <a:pt x="2333" y="3660"/>
                </a:lnTo>
                <a:lnTo>
                  <a:pt x="2219" y="3679"/>
                </a:lnTo>
                <a:lnTo>
                  <a:pt x="2105" y="3693"/>
                </a:lnTo>
                <a:lnTo>
                  <a:pt x="1988" y="3701"/>
                </a:lnTo>
                <a:lnTo>
                  <a:pt x="1869" y="3704"/>
                </a:lnTo>
                <a:lnTo>
                  <a:pt x="1749" y="3701"/>
                </a:lnTo>
                <a:lnTo>
                  <a:pt x="1633" y="3693"/>
                </a:lnTo>
                <a:lnTo>
                  <a:pt x="1518" y="3679"/>
                </a:lnTo>
                <a:lnTo>
                  <a:pt x="1405" y="3660"/>
                </a:lnTo>
                <a:lnTo>
                  <a:pt x="1295" y="3636"/>
                </a:lnTo>
                <a:lnTo>
                  <a:pt x="1184" y="3606"/>
                </a:lnTo>
                <a:lnTo>
                  <a:pt x="1078" y="3570"/>
                </a:lnTo>
                <a:lnTo>
                  <a:pt x="973" y="3530"/>
                </a:lnTo>
                <a:lnTo>
                  <a:pt x="883" y="3490"/>
                </a:lnTo>
                <a:lnTo>
                  <a:pt x="796" y="3447"/>
                </a:lnTo>
                <a:lnTo>
                  <a:pt x="715" y="3400"/>
                </a:lnTo>
                <a:lnTo>
                  <a:pt x="636" y="3350"/>
                </a:lnTo>
                <a:lnTo>
                  <a:pt x="563" y="3298"/>
                </a:lnTo>
                <a:lnTo>
                  <a:pt x="492" y="3242"/>
                </a:lnTo>
                <a:lnTo>
                  <a:pt x="428" y="3183"/>
                </a:lnTo>
                <a:lnTo>
                  <a:pt x="365" y="3122"/>
                </a:lnTo>
                <a:lnTo>
                  <a:pt x="309" y="3058"/>
                </a:lnTo>
                <a:lnTo>
                  <a:pt x="115" y="3252"/>
                </a:lnTo>
                <a:lnTo>
                  <a:pt x="101" y="3262"/>
                </a:lnTo>
                <a:lnTo>
                  <a:pt x="85" y="3269"/>
                </a:lnTo>
                <a:lnTo>
                  <a:pt x="67" y="3270"/>
                </a:lnTo>
                <a:lnTo>
                  <a:pt x="57" y="3269"/>
                </a:lnTo>
                <a:lnTo>
                  <a:pt x="42" y="3266"/>
                </a:lnTo>
                <a:lnTo>
                  <a:pt x="24" y="3256"/>
                </a:lnTo>
                <a:lnTo>
                  <a:pt x="10" y="3242"/>
                </a:lnTo>
                <a:lnTo>
                  <a:pt x="2" y="3224"/>
                </a:lnTo>
                <a:lnTo>
                  <a:pt x="0" y="3204"/>
                </a:lnTo>
                <a:lnTo>
                  <a:pt x="0" y="2469"/>
                </a:lnTo>
                <a:lnTo>
                  <a:pt x="2" y="2451"/>
                </a:lnTo>
                <a:lnTo>
                  <a:pt x="8" y="2435"/>
                </a:lnTo>
                <a:lnTo>
                  <a:pt x="19" y="2421"/>
                </a:lnTo>
                <a:lnTo>
                  <a:pt x="33" y="2411"/>
                </a:lnTo>
                <a:lnTo>
                  <a:pt x="49" y="2404"/>
                </a:lnTo>
                <a:lnTo>
                  <a:pt x="67" y="2403"/>
                </a:lnTo>
                <a:lnTo>
                  <a:pt x="801" y="2403"/>
                </a:lnTo>
                <a:lnTo>
                  <a:pt x="823" y="2405"/>
                </a:lnTo>
                <a:lnTo>
                  <a:pt x="840" y="2413"/>
                </a:lnTo>
                <a:lnTo>
                  <a:pt x="853" y="2426"/>
                </a:lnTo>
                <a:lnTo>
                  <a:pt x="863" y="2444"/>
                </a:lnTo>
                <a:lnTo>
                  <a:pt x="869" y="2464"/>
                </a:lnTo>
                <a:lnTo>
                  <a:pt x="868" y="2482"/>
                </a:lnTo>
                <a:lnTo>
                  <a:pt x="861" y="2500"/>
                </a:lnTo>
                <a:lnTo>
                  <a:pt x="849" y="2517"/>
                </a:lnTo>
                <a:lnTo>
                  <a:pt x="640" y="2726"/>
                </a:lnTo>
                <a:lnTo>
                  <a:pt x="683" y="2778"/>
                </a:lnTo>
                <a:lnTo>
                  <a:pt x="730" y="2829"/>
                </a:lnTo>
                <a:lnTo>
                  <a:pt x="782" y="2877"/>
                </a:lnTo>
                <a:lnTo>
                  <a:pt x="837" y="2924"/>
                </a:lnTo>
                <a:lnTo>
                  <a:pt x="899" y="2967"/>
                </a:lnTo>
                <a:lnTo>
                  <a:pt x="965" y="3008"/>
                </a:lnTo>
                <a:lnTo>
                  <a:pt x="1036" y="3046"/>
                </a:lnTo>
                <a:lnTo>
                  <a:pt x="1122" y="3087"/>
                </a:lnTo>
                <a:lnTo>
                  <a:pt x="1212" y="3123"/>
                </a:lnTo>
                <a:lnTo>
                  <a:pt x="1305" y="3154"/>
                </a:lnTo>
                <a:lnTo>
                  <a:pt x="1401" y="3180"/>
                </a:lnTo>
                <a:lnTo>
                  <a:pt x="1500" y="3202"/>
                </a:lnTo>
                <a:lnTo>
                  <a:pt x="1602" y="3218"/>
                </a:lnTo>
                <a:lnTo>
                  <a:pt x="1602" y="1869"/>
                </a:lnTo>
                <a:lnTo>
                  <a:pt x="1201" y="1869"/>
                </a:lnTo>
                <a:lnTo>
                  <a:pt x="1175" y="1866"/>
                </a:lnTo>
                <a:lnTo>
                  <a:pt x="1150" y="1858"/>
                </a:lnTo>
                <a:lnTo>
                  <a:pt x="1128" y="1846"/>
                </a:lnTo>
                <a:lnTo>
                  <a:pt x="1107" y="1829"/>
                </a:lnTo>
                <a:lnTo>
                  <a:pt x="1090" y="1808"/>
                </a:lnTo>
                <a:lnTo>
                  <a:pt x="1078" y="1786"/>
                </a:lnTo>
                <a:lnTo>
                  <a:pt x="1070" y="1761"/>
                </a:lnTo>
                <a:lnTo>
                  <a:pt x="1068" y="1735"/>
                </a:lnTo>
                <a:lnTo>
                  <a:pt x="1068" y="1468"/>
                </a:lnTo>
                <a:lnTo>
                  <a:pt x="1070" y="1442"/>
                </a:lnTo>
                <a:lnTo>
                  <a:pt x="1078" y="1417"/>
                </a:lnTo>
                <a:lnTo>
                  <a:pt x="1090" y="1395"/>
                </a:lnTo>
                <a:lnTo>
                  <a:pt x="1107" y="1374"/>
                </a:lnTo>
                <a:lnTo>
                  <a:pt x="1128" y="1357"/>
                </a:lnTo>
                <a:lnTo>
                  <a:pt x="1150" y="1344"/>
                </a:lnTo>
                <a:lnTo>
                  <a:pt x="1175" y="1338"/>
                </a:lnTo>
                <a:lnTo>
                  <a:pt x="1201" y="1334"/>
                </a:lnTo>
                <a:lnTo>
                  <a:pt x="1602" y="1334"/>
                </a:lnTo>
                <a:lnTo>
                  <a:pt x="1602" y="995"/>
                </a:lnTo>
                <a:lnTo>
                  <a:pt x="1555" y="964"/>
                </a:lnTo>
                <a:lnTo>
                  <a:pt x="1512" y="930"/>
                </a:lnTo>
                <a:lnTo>
                  <a:pt x="1474" y="892"/>
                </a:lnTo>
                <a:lnTo>
                  <a:pt x="1439" y="849"/>
                </a:lnTo>
                <a:lnTo>
                  <a:pt x="1408" y="802"/>
                </a:lnTo>
                <a:lnTo>
                  <a:pt x="1382" y="752"/>
                </a:lnTo>
                <a:lnTo>
                  <a:pt x="1361" y="700"/>
                </a:lnTo>
                <a:lnTo>
                  <a:pt x="1347" y="647"/>
                </a:lnTo>
                <a:lnTo>
                  <a:pt x="1338" y="591"/>
                </a:lnTo>
                <a:lnTo>
                  <a:pt x="1335" y="534"/>
                </a:lnTo>
                <a:lnTo>
                  <a:pt x="1338" y="472"/>
                </a:lnTo>
                <a:lnTo>
                  <a:pt x="1348" y="413"/>
                </a:lnTo>
                <a:lnTo>
                  <a:pt x="1364" y="356"/>
                </a:lnTo>
                <a:lnTo>
                  <a:pt x="1386" y="302"/>
                </a:lnTo>
                <a:lnTo>
                  <a:pt x="1415" y="251"/>
                </a:lnTo>
                <a:lnTo>
                  <a:pt x="1450" y="202"/>
                </a:lnTo>
                <a:lnTo>
                  <a:pt x="1491" y="157"/>
                </a:lnTo>
                <a:lnTo>
                  <a:pt x="1537" y="115"/>
                </a:lnTo>
                <a:lnTo>
                  <a:pt x="1586" y="79"/>
                </a:lnTo>
                <a:lnTo>
                  <a:pt x="1637" y="51"/>
                </a:lnTo>
                <a:lnTo>
                  <a:pt x="1692" y="28"/>
                </a:lnTo>
                <a:lnTo>
                  <a:pt x="1747" y="12"/>
                </a:lnTo>
                <a:lnTo>
                  <a:pt x="1807" y="3"/>
                </a:lnTo>
                <a:lnTo>
                  <a:pt x="1869"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224"/>
          <p:cNvSpPr>
            <a:spLocks/>
          </p:cNvSpPr>
          <p:nvPr/>
        </p:nvSpPr>
        <p:spPr bwMode="auto">
          <a:xfrm>
            <a:off x="14605274" y="3389373"/>
            <a:ext cx="446796" cy="484076"/>
          </a:xfrm>
          <a:custGeom>
            <a:avLst/>
            <a:gdLst>
              <a:gd name="T0" fmla="*/ 3074 w 3211"/>
              <a:gd name="T1" fmla="*/ 10 h 3479"/>
              <a:gd name="T2" fmla="*/ 3153 w 3211"/>
              <a:gd name="T3" fmla="*/ 59 h 3479"/>
              <a:gd name="T4" fmla="*/ 3203 w 3211"/>
              <a:gd name="T5" fmla="*/ 138 h 3479"/>
              <a:gd name="T6" fmla="*/ 3211 w 3211"/>
              <a:gd name="T7" fmla="*/ 2542 h 3479"/>
              <a:gd name="T8" fmla="*/ 3187 w 3211"/>
              <a:gd name="T9" fmla="*/ 2660 h 3479"/>
              <a:gd name="T10" fmla="*/ 3111 w 3211"/>
              <a:gd name="T11" fmla="*/ 2759 h 3479"/>
              <a:gd name="T12" fmla="*/ 3003 w 3211"/>
              <a:gd name="T13" fmla="*/ 2835 h 3479"/>
              <a:gd name="T14" fmla="*/ 2817 w 3211"/>
              <a:gd name="T15" fmla="*/ 2905 h 3479"/>
              <a:gd name="T16" fmla="*/ 2607 w 3211"/>
              <a:gd name="T17" fmla="*/ 2941 h 3479"/>
              <a:gd name="T18" fmla="*/ 2411 w 3211"/>
              <a:gd name="T19" fmla="*/ 2934 h 3479"/>
              <a:gd name="T20" fmla="*/ 2196 w 3211"/>
              <a:gd name="T21" fmla="*/ 2882 h 3479"/>
              <a:gd name="T22" fmla="*/ 2043 w 3211"/>
              <a:gd name="T23" fmla="*/ 2813 h 3479"/>
              <a:gd name="T24" fmla="*/ 1945 w 3211"/>
              <a:gd name="T25" fmla="*/ 2728 h 3479"/>
              <a:gd name="T26" fmla="*/ 1885 w 3211"/>
              <a:gd name="T27" fmla="*/ 2623 h 3479"/>
              <a:gd name="T28" fmla="*/ 1877 w 3211"/>
              <a:gd name="T29" fmla="*/ 2502 h 3479"/>
              <a:gd name="T30" fmla="*/ 1919 w 3211"/>
              <a:gd name="T31" fmla="*/ 2390 h 3479"/>
              <a:gd name="T32" fmla="*/ 2007 w 3211"/>
              <a:gd name="T33" fmla="*/ 2298 h 3479"/>
              <a:gd name="T34" fmla="*/ 2125 w 3211"/>
              <a:gd name="T35" fmla="*/ 2230 h 3479"/>
              <a:gd name="T36" fmla="*/ 2341 w 3211"/>
              <a:gd name="T37" fmla="*/ 2163 h 3479"/>
              <a:gd name="T38" fmla="*/ 2543 w 3211"/>
              <a:gd name="T39" fmla="*/ 2141 h 3479"/>
              <a:gd name="T40" fmla="*/ 2752 w 3211"/>
              <a:gd name="T41" fmla="*/ 2162 h 3479"/>
              <a:gd name="T42" fmla="*/ 2944 w 3211"/>
              <a:gd name="T43" fmla="*/ 2223 h 3479"/>
              <a:gd name="T44" fmla="*/ 1338 w 3211"/>
              <a:gd name="T45" fmla="*/ 3078 h 3479"/>
              <a:gd name="T46" fmla="*/ 1313 w 3211"/>
              <a:gd name="T47" fmla="*/ 3195 h 3479"/>
              <a:gd name="T48" fmla="*/ 1237 w 3211"/>
              <a:gd name="T49" fmla="*/ 3295 h 3479"/>
              <a:gd name="T50" fmla="*/ 1129 w 3211"/>
              <a:gd name="T51" fmla="*/ 3371 h 3479"/>
              <a:gd name="T52" fmla="*/ 943 w 3211"/>
              <a:gd name="T53" fmla="*/ 3439 h 3479"/>
              <a:gd name="T54" fmla="*/ 734 w 3211"/>
              <a:gd name="T55" fmla="*/ 3477 h 3479"/>
              <a:gd name="T56" fmla="*/ 538 w 3211"/>
              <a:gd name="T57" fmla="*/ 3469 h 3479"/>
              <a:gd name="T58" fmla="*/ 323 w 3211"/>
              <a:gd name="T59" fmla="*/ 3418 h 3479"/>
              <a:gd name="T60" fmla="*/ 170 w 3211"/>
              <a:gd name="T61" fmla="*/ 3348 h 3479"/>
              <a:gd name="T62" fmla="*/ 71 w 3211"/>
              <a:gd name="T63" fmla="*/ 3264 h 3479"/>
              <a:gd name="T64" fmla="*/ 12 w 3211"/>
              <a:gd name="T65" fmla="*/ 3157 h 3479"/>
              <a:gd name="T66" fmla="*/ 3 w 3211"/>
              <a:gd name="T67" fmla="*/ 3036 h 3479"/>
              <a:gd name="T68" fmla="*/ 46 w 3211"/>
              <a:gd name="T69" fmla="*/ 2925 h 3479"/>
              <a:gd name="T70" fmla="*/ 134 w 3211"/>
              <a:gd name="T71" fmla="*/ 2832 h 3479"/>
              <a:gd name="T72" fmla="*/ 251 w 3211"/>
              <a:gd name="T73" fmla="*/ 2765 h 3479"/>
              <a:gd name="T74" fmla="*/ 467 w 3211"/>
              <a:gd name="T75" fmla="*/ 2698 h 3479"/>
              <a:gd name="T76" fmla="*/ 669 w 3211"/>
              <a:gd name="T77" fmla="*/ 2676 h 3479"/>
              <a:gd name="T78" fmla="*/ 879 w 3211"/>
              <a:gd name="T79" fmla="*/ 2696 h 3479"/>
              <a:gd name="T80" fmla="*/ 1070 w 3211"/>
              <a:gd name="T81" fmla="*/ 2758 h 3479"/>
              <a:gd name="T82" fmla="*/ 1080 w 3211"/>
              <a:gd name="T83" fmla="*/ 675 h 3479"/>
              <a:gd name="T84" fmla="*/ 1131 w 3211"/>
              <a:gd name="T85" fmla="*/ 593 h 3479"/>
              <a:gd name="T86" fmla="*/ 1213 w 3211"/>
              <a:gd name="T87" fmla="*/ 544 h 3479"/>
              <a:gd name="T88" fmla="*/ 3011 w 3211"/>
              <a:gd name="T89" fmla="*/ 0 h 3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11" h="3479">
                <a:moveTo>
                  <a:pt x="3011" y="0"/>
                </a:moveTo>
                <a:lnTo>
                  <a:pt x="3043" y="3"/>
                </a:lnTo>
                <a:lnTo>
                  <a:pt x="3074" y="10"/>
                </a:lnTo>
                <a:lnTo>
                  <a:pt x="3102" y="21"/>
                </a:lnTo>
                <a:lnTo>
                  <a:pt x="3129" y="38"/>
                </a:lnTo>
                <a:lnTo>
                  <a:pt x="3153" y="59"/>
                </a:lnTo>
                <a:lnTo>
                  <a:pt x="3174" y="83"/>
                </a:lnTo>
                <a:lnTo>
                  <a:pt x="3191" y="110"/>
                </a:lnTo>
                <a:lnTo>
                  <a:pt x="3203" y="138"/>
                </a:lnTo>
                <a:lnTo>
                  <a:pt x="3209" y="169"/>
                </a:lnTo>
                <a:lnTo>
                  <a:pt x="3211" y="201"/>
                </a:lnTo>
                <a:lnTo>
                  <a:pt x="3211" y="2542"/>
                </a:lnTo>
                <a:lnTo>
                  <a:pt x="3209" y="2583"/>
                </a:lnTo>
                <a:lnTo>
                  <a:pt x="3200" y="2623"/>
                </a:lnTo>
                <a:lnTo>
                  <a:pt x="3187" y="2660"/>
                </a:lnTo>
                <a:lnTo>
                  <a:pt x="3166" y="2695"/>
                </a:lnTo>
                <a:lnTo>
                  <a:pt x="3141" y="2728"/>
                </a:lnTo>
                <a:lnTo>
                  <a:pt x="3111" y="2759"/>
                </a:lnTo>
                <a:lnTo>
                  <a:pt x="3077" y="2788"/>
                </a:lnTo>
                <a:lnTo>
                  <a:pt x="3042" y="2813"/>
                </a:lnTo>
                <a:lnTo>
                  <a:pt x="3003" y="2835"/>
                </a:lnTo>
                <a:lnTo>
                  <a:pt x="2961" y="2855"/>
                </a:lnTo>
                <a:lnTo>
                  <a:pt x="2888" y="2882"/>
                </a:lnTo>
                <a:lnTo>
                  <a:pt x="2817" y="2905"/>
                </a:lnTo>
                <a:lnTo>
                  <a:pt x="2744" y="2922"/>
                </a:lnTo>
                <a:lnTo>
                  <a:pt x="2674" y="2934"/>
                </a:lnTo>
                <a:lnTo>
                  <a:pt x="2607" y="2941"/>
                </a:lnTo>
                <a:lnTo>
                  <a:pt x="2543" y="2943"/>
                </a:lnTo>
                <a:lnTo>
                  <a:pt x="2479" y="2941"/>
                </a:lnTo>
                <a:lnTo>
                  <a:pt x="2411" y="2934"/>
                </a:lnTo>
                <a:lnTo>
                  <a:pt x="2341" y="2922"/>
                </a:lnTo>
                <a:lnTo>
                  <a:pt x="2269" y="2905"/>
                </a:lnTo>
                <a:lnTo>
                  <a:pt x="2196" y="2882"/>
                </a:lnTo>
                <a:lnTo>
                  <a:pt x="2125" y="2855"/>
                </a:lnTo>
                <a:lnTo>
                  <a:pt x="2082" y="2835"/>
                </a:lnTo>
                <a:lnTo>
                  <a:pt x="2043" y="2813"/>
                </a:lnTo>
                <a:lnTo>
                  <a:pt x="2007" y="2788"/>
                </a:lnTo>
                <a:lnTo>
                  <a:pt x="1975" y="2759"/>
                </a:lnTo>
                <a:lnTo>
                  <a:pt x="1945" y="2728"/>
                </a:lnTo>
                <a:lnTo>
                  <a:pt x="1919" y="2695"/>
                </a:lnTo>
                <a:lnTo>
                  <a:pt x="1899" y="2660"/>
                </a:lnTo>
                <a:lnTo>
                  <a:pt x="1885" y="2623"/>
                </a:lnTo>
                <a:lnTo>
                  <a:pt x="1877" y="2583"/>
                </a:lnTo>
                <a:lnTo>
                  <a:pt x="1873" y="2542"/>
                </a:lnTo>
                <a:lnTo>
                  <a:pt x="1877" y="2502"/>
                </a:lnTo>
                <a:lnTo>
                  <a:pt x="1885" y="2462"/>
                </a:lnTo>
                <a:lnTo>
                  <a:pt x="1899" y="2425"/>
                </a:lnTo>
                <a:lnTo>
                  <a:pt x="1919" y="2390"/>
                </a:lnTo>
                <a:lnTo>
                  <a:pt x="1945" y="2356"/>
                </a:lnTo>
                <a:lnTo>
                  <a:pt x="1975" y="2325"/>
                </a:lnTo>
                <a:lnTo>
                  <a:pt x="2007" y="2298"/>
                </a:lnTo>
                <a:lnTo>
                  <a:pt x="2043" y="2272"/>
                </a:lnTo>
                <a:lnTo>
                  <a:pt x="2082" y="2249"/>
                </a:lnTo>
                <a:lnTo>
                  <a:pt x="2125" y="2230"/>
                </a:lnTo>
                <a:lnTo>
                  <a:pt x="2196" y="2202"/>
                </a:lnTo>
                <a:lnTo>
                  <a:pt x="2269" y="2180"/>
                </a:lnTo>
                <a:lnTo>
                  <a:pt x="2341" y="2163"/>
                </a:lnTo>
                <a:lnTo>
                  <a:pt x="2411" y="2151"/>
                </a:lnTo>
                <a:lnTo>
                  <a:pt x="2479" y="2144"/>
                </a:lnTo>
                <a:lnTo>
                  <a:pt x="2543" y="2141"/>
                </a:lnTo>
                <a:lnTo>
                  <a:pt x="2614" y="2144"/>
                </a:lnTo>
                <a:lnTo>
                  <a:pt x="2685" y="2150"/>
                </a:lnTo>
                <a:lnTo>
                  <a:pt x="2752" y="2162"/>
                </a:lnTo>
                <a:lnTo>
                  <a:pt x="2819" y="2178"/>
                </a:lnTo>
                <a:lnTo>
                  <a:pt x="2882" y="2198"/>
                </a:lnTo>
                <a:lnTo>
                  <a:pt x="2944" y="2223"/>
                </a:lnTo>
                <a:lnTo>
                  <a:pt x="2944" y="1100"/>
                </a:lnTo>
                <a:lnTo>
                  <a:pt x="1338" y="1595"/>
                </a:lnTo>
                <a:lnTo>
                  <a:pt x="1338" y="3078"/>
                </a:lnTo>
                <a:lnTo>
                  <a:pt x="1336" y="3119"/>
                </a:lnTo>
                <a:lnTo>
                  <a:pt x="1327" y="3157"/>
                </a:lnTo>
                <a:lnTo>
                  <a:pt x="1313" y="3195"/>
                </a:lnTo>
                <a:lnTo>
                  <a:pt x="1293" y="3230"/>
                </a:lnTo>
                <a:lnTo>
                  <a:pt x="1267" y="3264"/>
                </a:lnTo>
                <a:lnTo>
                  <a:pt x="1237" y="3295"/>
                </a:lnTo>
                <a:lnTo>
                  <a:pt x="1204" y="3323"/>
                </a:lnTo>
                <a:lnTo>
                  <a:pt x="1169" y="3348"/>
                </a:lnTo>
                <a:lnTo>
                  <a:pt x="1129" y="3371"/>
                </a:lnTo>
                <a:lnTo>
                  <a:pt x="1087" y="3390"/>
                </a:lnTo>
                <a:lnTo>
                  <a:pt x="1015" y="3418"/>
                </a:lnTo>
                <a:lnTo>
                  <a:pt x="943" y="3439"/>
                </a:lnTo>
                <a:lnTo>
                  <a:pt x="870" y="3456"/>
                </a:lnTo>
                <a:lnTo>
                  <a:pt x="801" y="3469"/>
                </a:lnTo>
                <a:lnTo>
                  <a:pt x="734" y="3477"/>
                </a:lnTo>
                <a:lnTo>
                  <a:pt x="669" y="3479"/>
                </a:lnTo>
                <a:lnTo>
                  <a:pt x="605" y="3477"/>
                </a:lnTo>
                <a:lnTo>
                  <a:pt x="538" y="3469"/>
                </a:lnTo>
                <a:lnTo>
                  <a:pt x="467" y="3456"/>
                </a:lnTo>
                <a:lnTo>
                  <a:pt x="396" y="3439"/>
                </a:lnTo>
                <a:lnTo>
                  <a:pt x="323" y="3418"/>
                </a:lnTo>
                <a:lnTo>
                  <a:pt x="251" y="3390"/>
                </a:lnTo>
                <a:lnTo>
                  <a:pt x="209" y="3371"/>
                </a:lnTo>
                <a:lnTo>
                  <a:pt x="170" y="3348"/>
                </a:lnTo>
                <a:lnTo>
                  <a:pt x="134" y="3323"/>
                </a:lnTo>
                <a:lnTo>
                  <a:pt x="101" y="3295"/>
                </a:lnTo>
                <a:lnTo>
                  <a:pt x="71" y="3264"/>
                </a:lnTo>
                <a:lnTo>
                  <a:pt x="46" y="3230"/>
                </a:lnTo>
                <a:lnTo>
                  <a:pt x="26" y="3195"/>
                </a:lnTo>
                <a:lnTo>
                  <a:pt x="12" y="3157"/>
                </a:lnTo>
                <a:lnTo>
                  <a:pt x="3" y="3119"/>
                </a:lnTo>
                <a:lnTo>
                  <a:pt x="0" y="3078"/>
                </a:lnTo>
                <a:lnTo>
                  <a:pt x="3" y="3036"/>
                </a:lnTo>
                <a:lnTo>
                  <a:pt x="12" y="2998"/>
                </a:lnTo>
                <a:lnTo>
                  <a:pt x="26" y="2960"/>
                </a:lnTo>
                <a:lnTo>
                  <a:pt x="46" y="2925"/>
                </a:lnTo>
                <a:lnTo>
                  <a:pt x="71" y="2892"/>
                </a:lnTo>
                <a:lnTo>
                  <a:pt x="101" y="2860"/>
                </a:lnTo>
                <a:lnTo>
                  <a:pt x="134" y="2832"/>
                </a:lnTo>
                <a:lnTo>
                  <a:pt x="170" y="2806"/>
                </a:lnTo>
                <a:lnTo>
                  <a:pt x="209" y="2785"/>
                </a:lnTo>
                <a:lnTo>
                  <a:pt x="251" y="2765"/>
                </a:lnTo>
                <a:lnTo>
                  <a:pt x="323" y="2738"/>
                </a:lnTo>
                <a:lnTo>
                  <a:pt x="396" y="2716"/>
                </a:lnTo>
                <a:lnTo>
                  <a:pt x="467" y="2698"/>
                </a:lnTo>
                <a:lnTo>
                  <a:pt x="538" y="2686"/>
                </a:lnTo>
                <a:lnTo>
                  <a:pt x="605" y="2679"/>
                </a:lnTo>
                <a:lnTo>
                  <a:pt x="669" y="2676"/>
                </a:lnTo>
                <a:lnTo>
                  <a:pt x="741" y="2678"/>
                </a:lnTo>
                <a:lnTo>
                  <a:pt x="812" y="2686"/>
                </a:lnTo>
                <a:lnTo>
                  <a:pt x="879" y="2696"/>
                </a:lnTo>
                <a:lnTo>
                  <a:pt x="945" y="2712"/>
                </a:lnTo>
                <a:lnTo>
                  <a:pt x="1008" y="2733"/>
                </a:lnTo>
                <a:lnTo>
                  <a:pt x="1070" y="2758"/>
                </a:lnTo>
                <a:lnTo>
                  <a:pt x="1070" y="737"/>
                </a:lnTo>
                <a:lnTo>
                  <a:pt x="1073" y="705"/>
                </a:lnTo>
                <a:lnTo>
                  <a:pt x="1080" y="675"/>
                </a:lnTo>
                <a:lnTo>
                  <a:pt x="1093" y="646"/>
                </a:lnTo>
                <a:lnTo>
                  <a:pt x="1110" y="618"/>
                </a:lnTo>
                <a:lnTo>
                  <a:pt x="1131" y="593"/>
                </a:lnTo>
                <a:lnTo>
                  <a:pt x="1156" y="573"/>
                </a:lnTo>
                <a:lnTo>
                  <a:pt x="1183" y="556"/>
                </a:lnTo>
                <a:lnTo>
                  <a:pt x="1213" y="544"/>
                </a:lnTo>
                <a:lnTo>
                  <a:pt x="2952" y="9"/>
                </a:lnTo>
                <a:lnTo>
                  <a:pt x="2979" y="2"/>
                </a:lnTo>
                <a:lnTo>
                  <a:pt x="3011" y="0"/>
                </a:ln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36" name="Group 35"/>
          <p:cNvGrpSpPr/>
          <p:nvPr/>
        </p:nvGrpSpPr>
        <p:grpSpPr>
          <a:xfrm>
            <a:off x="10504072" y="3387168"/>
            <a:ext cx="405037" cy="482999"/>
            <a:chOff x="11136313" y="3325813"/>
            <a:chExt cx="717550" cy="855662"/>
          </a:xfrm>
          <a:solidFill>
            <a:schemeClr val="accent5"/>
          </a:solidFill>
        </p:grpSpPr>
        <p:sp>
          <p:nvSpPr>
            <p:cNvPr id="37" name="Freeform 395"/>
            <p:cNvSpPr>
              <a:spLocks noEditPoints="1"/>
            </p:cNvSpPr>
            <p:nvPr/>
          </p:nvSpPr>
          <p:spPr bwMode="auto">
            <a:xfrm>
              <a:off x="11136313" y="3325813"/>
              <a:ext cx="717550" cy="811212"/>
            </a:xfrm>
            <a:custGeom>
              <a:avLst/>
              <a:gdLst>
                <a:gd name="T0" fmla="*/ 1636 w 2711"/>
                <a:gd name="T1" fmla="*/ 952 h 3065"/>
                <a:gd name="T2" fmla="*/ 1534 w 2711"/>
                <a:gd name="T3" fmla="*/ 1072 h 3065"/>
                <a:gd name="T4" fmla="*/ 1524 w 2711"/>
                <a:gd name="T5" fmla="*/ 1239 h 3065"/>
                <a:gd name="T6" fmla="*/ 1620 w 2711"/>
                <a:gd name="T7" fmla="*/ 1379 h 3065"/>
                <a:gd name="T8" fmla="*/ 1793 w 2711"/>
                <a:gd name="T9" fmla="*/ 1436 h 3065"/>
                <a:gd name="T10" fmla="*/ 1959 w 2711"/>
                <a:gd name="T11" fmla="*/ 1375 h 3065"/>
                <a:gd name="T12" fmla="*/ 2043 w 2711"/>
                <a:gd name="T13" fmla="*/ 1243 h 3065"/>
                <a:gd name="T14" fmla="*/ 2030 w 2711"/>
                <a:gd name="T15" fmla="*/ 1077 h 3065"/>
                <a:gd name="T16" fmla="*/ 1915 w 2711"/>
                <a:gd name="T17" fmla="*/ 948 h 3065"/>
                <a:gd name="T18" fmla="*/ 2686 w 2711"/>
                <a:gd name="T19" fmla="*/ 0 h 3065"/>
                <a:gd name="T20" fmla="*/ 2708 w 2711"/>
                <a:gd name="T21" fmla="*/ 29 h 3065"/>
                <a:gd name="T22" fmla="*/ 2703 w 2711"/>
                <a:gd name="T23" fmla="*/ 72 h 3065"/>
                <a:gd name="T24" fmla="*/ 2711 w 2711"/>
                <a:gd name="T25" fmla="*/ 81 h 3065"/>
                <a:gd name="T26" fmla="*/ 2687 w 2711"/>
                <a:gd name="T27" fmla="*/ 132 h 3065"/>
                <a:gd name="T28" fmla="*/ 2683 w 2711"/>
                <a:gd name="T29" fmla="*/ 182 h 3065"/>
                <a:gd name="T30" fmla="*/ 2690 w 2711"/>
                <a:gd name="T31" fmla="*/ 329 h 3065"/>
                <a:gd name="T32" fmla="*/ 2667 w 2711"/>
                <a:gd name="T33" fmla="*/ 628 h 3065"/>
                <a:gd name="T34" fmla="*/ 2638 w 2711"/>
                <a:gd name="T35" fmla="*/ 780 h 3065"/>
                <a:gd name="T36" fmla="*/ 2583 w 2711"/>
                <a:gd name="T37" fmla="*/ 957 h 3065"/>
                <a:gd name="T38" fmla="*/ 2472 w 2711"/>
                <a:gd name="T39" fmla="*/ 1220 h 3065"/>
                <a:gd name="T40" fmla="*/ 2206 w 2711"/>
                <a:gd name="T41" fmla="*/ 1635 h 3065"/>
                <a:gd name="T42" fmla="*/ 2083 w 2711"/>
                <a:gd name="T43" fmla="*/ 1833 h 3065"/>
                <a:gd name="T44" fmla="*/ 2082 w 2711"/>
                <a:gd name="T45" fmla="*/ 1989 h 3065"/>
                <a:gd name="T46" fmla="*/ 2099 w 2711"/>
                <a:gd name="T47" fmla="*/ 2182 h 3065"/>
                <a:gd name="T48" fmla="*/ 2085 w 2711"/>
                <a:gd name="T49" fmla="*/ 2415 h 3065"/>
                <a:gd name="T50" fmla="*/ 2015 w 2711"/>
                <a:gd name="T51" fmla="*/ 2661 h 3065"/>
                <a:gd name="T52" fmla="*/ 1863 w 2711"/>
                <a:gd name="T53" fmla="*/ 2893 h 3065"/>
                <a:gd name="T54" fmla="*/ 1646 w 2711"/>
                <a:gd name="T55" fmla="*/ 3060 h 3065"/>
                <a:gd name="T56" fmla="*/ 1570 w 2711"/>
                <a:gd name="T57" fmla="*/ 3037 h 3065"/>
                <a:gd name="T58" fmla="*/ 1555 w 2711"/>
                <a:gd name="T59" fmla="*/ 2924 h 3065"/>
                <a:gd name="T60" fmla="*/ 1541 w 2711"/>
                <a:gd name="T61" fmla="*/ 2765 h 3065"/>
                <a:gd name="T62" fmla="*/ 1496 w 2711"/>
                <a:gd name="T63" fmla="*/ 2582 h 3065"/>
                <a:gd name="T64" fmla="*/ 1410 w 2711"/>
                <a:gd name="T65" fmla="*/ 2390 h 3065"/>
                <a:gd name="T66" fmla="*/ 1267 w 2711"/>
                <a:gd name="T67" fmla="*/ 2206 h 3065"/>
                <a:gd name="T68" fmla="*/ 1057 w 2711"/>
                <a:gd name="T69" fmla="*/ 2045 h 3065"/>
                <a:gd name="T70" fmla="*/ 767 w 2711"/>
                <a:gd name="T71" fmla="*/ 1922 h 3065"/>
                <a:gd name="T72" fmla="*/ 382 w 2711"/>
                <a:gd name="T73" fmla="*/ 1854 h 3065"/>
                <a:gd name="T74" fmla="*/ 56 w 2711"/>
                <a:gd name="T75" fmla="*/ 1839 h 3065"/>
                <a:gd name="T76" fmla="*/ 0 w 2711"/>
                <a:gd name="T77" fmla="*/ 1767 h 3065"/>
                <a:gd name="T78" fmla="*/ 51 w 2711"/>
                <a:gd name="T79" fmla="*/ 1636 h 3065"/>
                <a:gd name="T80" fmla="*/ 156 w 2711"/>
                <a:gd name="T81" fmla="*/ 1471 h 3065"/>
                <a:gd name="T82" fmla="*/ 316 w 2711"/>
                <a:gd name="T83" fmla="*/ 1306 h 3065"/>
                <a:gd name="T84" fmla="*/ 539 w 2711"/>
                <a:gd name="T85" fmla="*/ 1173 h 3065"/>
                <a:gd name="T86" fmla="*/ 832 w 2711"/>
                <a:gd name="T87" fmla="*/ 1103 h 3065"/>
                <a:gd name="T88" fmla="*/ 1058 w 2711"/>
                <a:gd name="T89" fmla="*/ 1085 h 3065"/>
                <a:gd name="T90" fmla="*/ 1176 w 2711"/>
                <a:gd name="T91" fmla="*/ 993 h 3065"/>
                <a:gd name="T92" fmla="*/ 1323 w 2711"/>
                <a:gd name="T93" fmla="*/ 787 h 3065"/>
                <a:gd name="T94" fmla="*/ 1554 w 2711"/>
                <a:gd name="T95" fmla="*/ 538 h 3065"/>
                <a:gd name="T96" fmla="*/ 1871 w 2711"/>
                <a:gd name="T97" fmla="*/ 296 h 3065"/>
                <a:gd name="T98" fmla="*/ 2184 w 2711"/>
                <a:gd name="T99" fmla="*/ 140 h 3065"/>
                <a:gd name="T100" fmla="*/ 2427 w 2711"/>
                <a:gd name="T101" fmla="*/ 69 h 3065"/>
                <a:gd name="T102" fmla="*/ 2551 w 2711"/>
                <a:gd name="T103" fmla="*/ 48 h 3065"/>
                <a:gd name="T104" fmla="*/ 2593 w 2711"/>
                <a:gd name="T105" fmla="*/ 16 h 3065"/>
                <a:gd name="T106" fmla="*/ 2628 w 2711"/>
                <a:gd name="T107" fmla="*/ 13 h 3065"/>
                <a:gd name="T108" fmla="*/ 2686 w 2711"/>
                <a:gd name="T109" fmla="*/ 0 h 3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11" h="3065">
                  <a:moveTo>
                    <a:pt x="1773" y="912"/>
                  </a:moveTo>
                  <a:lnTo>
                    <a:pt x="1736" y="915"/>
                  </a:lnTo>
                  <a:lnTo>
                    <a:pt x="1702" y="923"/>
                  </a:lnTo>
                  <a:lnTo>
                    <a:pt x="1668" y="935"/>
                  </a:lnTo>
                  <a:lnTo>
                    <a:pt x="1636" y="952"/>
                  </a:lnTo>
                  <a:lnTo>
                    <a:pt x="1608" y="972"/>
                  </a:lnTo>
                  <a:lnTo>
                    <a:pt x="1581" y="997"/>
                  </a:lnTo>
                  <a:lnTo>
                    <a:pt x="1564" y="1018"/>
                  </a:lnTo>
                  <a:lnTo>
                    <a:pt x="1550" y="1040"/>
                  </a:lnTo>
                  <a:lnTo>
                    <a:pt x="1534" y="1072"/>
                  </a:lnTo>
                  <a:lnTo>
                    <a:pt x="1522" y="1105"/>
                  </a:lnTo>
                  <a:lnTo>
                    <a:pt x="1516" y="1138"/>
                  </a:lnTo>
                  <a:lnTo>
                    <a:pt x="1514" y="1172"/>
                  </a:lnTo>
                  <a:lnTo>
                    <a:pt x="1517" y="1206"/>
                  </a:lnTo>
                  <a:lnTo>
                    <a:pt x="1524" y="1239"/>
                  </a:lnTo>
                  <a:lnTo>
                    <a:pt x="1536" y="1271"/>
                  </a:lnTo>
                  <a:lnTo>
                    <a:pt x="1551" y="1301"/>
                  </a:lnTo>
                  <a:lnTo>
                    <a:pt x="1570" y="1330"/>
                  </a:lnTo>
                  <a:lnTo>
                    <a:pt x="1593" y="1356"/>
                  </a:lnTo>
                  <a:lnTo>
                    <a:pt x="1620" y="1379"/>
                  </a:lnTo>
                  <a:lnTo>
                    <a:pt x="1650" y="1400"/>
                  </a:lnTo>
                  <a:lnTo>
                    <a:pt x="1684" y="1417"/>
                  </a:lnTo>
                  <a:lnTo>
                    <a:pt x="1721" y="1428"/>
                  </a:lnTo>
                  <a:lnTo>
                    <a:pt x="1756" y="1435"/>
                  </a:lnTo>
                  <a:lnTo>
                    <a:pt x="1793" y="1436"/>
                  </a:lnTo>
                  <a:lnTo>
                    <a:pt x="1829" y="1433"/>
                  </a:lnTo>
                  <a:lnTo>
                    <a:pt x="1864" y="1425"/>
                  </a:lnTo>
                  <a:lnTo>
                    <a:pt x="1897" y="1413"/>
                  </a:lnTo>
                  <a:lnTo>
                    <a:pt x="1930" y="1396"/>
                  </a:lnTo>
                  <a:lnTo>
                    <a:pt x="1959" y="1375"/>
                  </a:lnTo>
                  <a:lnTo>
                    <a:pt x="1985" y="1350"/>
                  </a:lnTo>
                  <a:lnTo>
                    <a:pt x="2002" y="1330"/>
                  </a:lnTo>
                  <a:lnTo>
                    <a:pt x="2016" y="1308"/>
                  </a:lnTo>
                  <a:lnTo>
                    <a:pt x="2032" y="1276"/>
                  </a:lnTo>
                  <a:lnTo>
                    <a:pt x="2043" y="1243"/>
                  </a:lnTo>
                  <a:lnTo>
                    <a:pt x="2049" y="1210"/>
                  </a:lnTo>
                  <a:lnTo>
                    <a:pt x="2051" y="1175"/>
                  </a:lnTo>
                  <a:lnTo>
                    <a:pt x="2048" y="1142"/>
                  </a:lnTo>
                  <a:lnTo>
                    <a:pt x="2042" y="1109"/>
                  </a:lnTo>
                  <a:lnTo>
                    <a:pt x="2030" y="1077"/>
                  </a:lnTo>
                  <a:lnTo>
                    <a:pt x="2015" y="1047"/>
                  </a:lnTo>
                  <a:lnTo>
                    <a:pt x="1995" y="1018"/>
                  </a:lnTo>
                  <a:lnTo>
                    <a:pt x="1972" y="991"/>
                  </a:lnTo>
                  <a:lnTo>
                    <a:pt x="1946" y="968"/>
                  </a:lnTo>
                  <a:lnTo>
                    <a:pt x="1915" y="948"/>
                  </a:lnTo>
                  <a:lnTo>
                    <a:pt x="1881" y="932"/>
                  </a:lnTo>
                  <a:lnTo>
                    <a:pt x="1845" y="920"/>
                  </a:lnTo>
                  <a:lnTo>
                    <a:pt x="1809" y="914"/>
                  </a:lnTo>
                  <a:lnTo>
                    <a:pt x="1773" y="912"/>
                  </a:lnTo>
                  <a:close/>
                  <a:moveTo>
                    <a:pt x="2686" y="0"/>
                  </a:moveTo>
                  <a:lnTo>
                    <a:pt x="2686" y="0"/>
                  </a:lnTo>
                  <a:lnTo>
                    <a:pt x="2697" y="2"/>
                  </a:lnTo>
                  <a:lnTo>
                    <a:pt x="2705" y="8"/>
                  </a:lnTo>
                  <a:lnTo>
                    <a:pt x="2709" y="17"/>
                  </a:lnTo>
                  <a:lnTo>
                    <a:pt x="2708" y="29"/>
                  </a:lnTo>
                  <a:lnTo>
                    <a:pt x="2706" y="42"/>
                  </a:lnTo>
                  <a:lnTo>
                    <a:pt x="2703" y="53"/>
                  </a:lnTo>
                  <a:lnTo>
                    <a:pt x="2702" y="63"/>
                  </a:lnTo>
                  <a:lnTo>
                    <a:pt x="2702" y="69"/>
                  </a:lnTo>
                  <a:lnTo>
                    <a:pt x="2703" y="72"/>
                  </a:lnTo>
                  <a:lnTo>
                    <a:pt x="2706" y="74"/>
                  </a:lnTo>
                  <a:lnTo>
                    <a:pt x="2707" y="75"/>
                  </a:lnTo>
                  <a:lnTo>
                    <a:pt x="2708" y="76"/>
                  </a:lnTo>
                  <a:lnTo>
                    <a:pt x="2708" y="76"/>
                  </a:lnTo>
                  <a:lnTo>
                    <a:pt x="2711" y="81"/>
                  </a:lnTo>
                  <a:lnTo>
                    <a:pt x="2711" y="90"/>
                  </a:lnTo>
                  <a:lnTo>
                    <a:pt x="2707" y="102"/>
                  </a:lnTo>
                  <a:lnTo>
                    <a:pt x="2700" y="115"/>
                  </a:lnTo>
                  <a:lnTo>
                    <a:pt x="2690" y="128"/>
                  </a:lnTo>
                  <a:lnTo>
                    <a:pt x="2687" y="132"/>
                  </a:lnTo>
                  <a:lnTo>
                    <a:pt x="2683" y="137"/>
                  </a:lnTo>
                  <a:lnTo>
                    <a:pt x="2682" y="141"/>
                  </a:lnTo>
                  <a:lnTo>
                    <a:pt x="2682" y="150"/>
                  </a:lnTo>
                  <a:lnTo>
                    <a:pt x="2682" y="164"/>
                  </a:lnTo>
                  <a:lnTo>
                    <a:pt x="2683" y="182"/>
                  </a:lnTo>
                  <a:lnTo>
                    <a:pt x="2684" y="202"/>
                  </a:lnTo>
                  <a:lnTo>
                    <a:pt x="2686" y="226"/>
                  </a:lnTo>
                  <a:lnTo>
                    <a:pt x="2687" y="252"/>
                  </a:lnTo>
                  <a:lnTo>
                    <a:pt x="2688" y="280"/>
                  </a:lnTo>
                  <a:lnTo>
                    <a:pt x="2690" y="329"/>
                  </a:lnTo>
                  <a:lnTo>
                    <a:pt x="2690" y="381"/>
                  </a:lnTo>
                  <a:lnTo>
                    <a:pt x="2688" y="438"/>
                  </a:lnTo>
                  <a:lnTo>
                    <a:pt x="2684" y="499"/>
                  </a:lnTo>
                  <a:lnTo>
                    <a:pt x="2677" y="562"/>
                  </a:lnTo>
                  <a:lnTo>
                    <a:pt x="2667" y="628"/>
                  </a:lnTo>
                  <a:lnTo>
                    <a:pt x="2661" y="667"/>
                  </a:lnTo>
                  <a:lnTo>
                    <a:pt x="2659" y="681"/>
                  </a:lnTo>
                  <a:lnTo>
                    <a:pt x="2656" y="696"/>
                  </a:lnTo>
                  <a:lnTo>
                    <a:pt x="2647" y="740"/>
                  </a:lnTo>
                  <a:lnTo>
                    <a:pt x="2638" y="780"/>
                  </a:lnTo>
                  <a:lnTo>
                    <a:pt x="2629" y="816"/>
                  </a:lnTo>
                  <a:lnTo>
                    <a:pt x="2619" y="848"/>
                  </a:lnTo>
                  <a:lnTo>
                    <a:pt x="2609" y="883"/>
                  </a:lnTo>
                  <a:lnTo>
                    <a:pt x="2597" y="919"/>
                  </a:lnTo>
                  <a:lnTo>
                    <a:pt x="2583" y="957"/>
                  </a:lnTo>
                  <a:lnTo>
                    <a:pt x="2570" y="995"/>
                  </a:lnTo>
                  <a:lnTo>
                    <a:pt x="2557" y="1031"/>
                  </a:lnTo>
                  <a:lnTo>
                    <a:pt x="2543" y="1063"/>
                  </a:lnTo>
                  <a:lnTo>
                    <a:pt x="2510" y="1140"/>
                  </a:lnTo>
                  <a:lnTo>
                    <a:pt x="2472" y="1220"/>
                  </a:lnTo>
                  <a:lnTo>
                    <a:pt x="2429" y="1300"/>
                  </a:lnTo>
                  <a:lnTo>
                    <a:pt x="2381" y="1382"/>
                  </a:lnTo>
                  <a:lnTo>
                    <a:pt x="2329" y="1465"/>
                  </a:lnTo>
                  <a:lnTo>
                    <a:pt x="2270" y="1549"/>
                  </a:lnTo>
                  <a:lnTo>
                    <a:pt x="2206" y="1635"/>
                  </a:lnTo>
                  <a:lnTo>
                    <a:pt x="2136" y="1721"/>
                  </a:lnTo>
                  <a:lnTo>
                    <a:pt x="2119" y="1745"/>
                  </a:lnTo>
                  <a:lnTo>
                    <a:pt x="2104" y="1773"/>
                  </a:lnTo>
                  <a:lnTo>
                    <a:pt x="2092" y="1802"/>
                  </a:lnTo>
                  <a:lnTo>
                    <a:pt x="2083" y="1833"/>
                  </a:lnTo>
                  <a:lnTo>
                    <a:pt x="2076" y="1865"/>
                  </a:lnTo>
                  <a:lnTo>
                    <a:pt x="2072" y="1897"/>
                  </a:lnTo>
                  <a:lnTo>
                    <a:pt x="2072" y="1927"/>
                  </a:lnTo>
                  <a:lnTo>
                    <a:pt x="2075" y="1957"/>
                  </a:lnTo>
                  <a:lnTo>
                    <a:pt x="2082" y="1989"/>
                  </a:lnTo>
                  <a:lnTo>
                    <a:pt x="2087" y="2023"/>
                  </a:lnTo>
                  <a:lnTo>
                    <a:pt x="2091" y="2059"/>
                  </a:lnTo>
                  <a:lnTo>
                    <a:pt x="2095" y="2098"/>
                  </a:lnTo>
                  <a:lnTo>
                    <a:pt x="2098" y="2140"/>
                  </a:lnTo>
                  <a:lnTo>
                    <a:pt x="2099" y="2182"/>
                  </a:lnTo>
                  <a:lnTo>
                    <a:pt x="2100" y="2226"/>
                  </a:lnTo>
                  <a:lnTo>
                    <a:pt x="2099" y="2272"/>
                  </a:lnTo>
                  <a:lnTo>
                    <a:pt x="2096" y="2319"/>
                  </a:lnTo>
                  <a:lnTo>
                    <a:pt x="2092" y="2367"/>
                  </a:lnTo>
                  <a:lnTo>
                    <a:pt x="2085" y="2415"/>
                  </a:lnTo>
                  <a:lnTo>
                    <a:pt x="2076" y="2464"/>
                  </a:lnTo>
                  <a:lnTo>
                    <a:pt x="2064" y="2514"/>
                  </a:lnTo>
                  <a:lnTo>
                    <a:pt x="2051" y="2563"/>
                  </a:lnTo>
                  <a:lnTo>
                    <a:pt x="2034" y="2612"/>
                  </a:lnTo>
                  <a:lnTo>
                    <a:pt x="2015" y="2661"/>
                  </a:lnTo>
                  <a:lnTo>
                    <a:pt x="1991" y="2710"/>
                  </a:lnTo>
                  <a:lnTo>
                    <a:pt x="1965" y="2757"/>
                  </a:lnTo>
                  <a:lnTo>
                    <a:pt x="1935" y="2803"/>
                  </a:lnTo>
                  <a:lnTo>
                    <a:pt x="1900" y="2848"/>
                  </a:lnTo>
                  <a:lnTo>
                    <a:pt x="1863" y="2893"/>
                  </a:lnTo>
                  <a:lnTo>
                    <a:pt x="1820" y="2935"/>
                  </a:lnTo>
                  <a:lnTo>
                    <a:pt x="1774" y="2975"/>
                  </a:lnTo>
                  <a:lnTo>
                    <a:pt x="1723" y="3013"/>
                  </a:lnTo>
                  <a:lnTo>
                    <a:pt x="1667" y="3050"/>
                  </a:lnTo>
                  <a:lnTo>
                    <a:pt x="1646" y="3060"/>
                  </a:lnTo>
                  <a:lnTo>
                    <a:pt x="1627" y="3065"/>
                  </a:lnTo>
                  <a:lnTo>
                    <a:pt x="1610" y="3065"/>
                  </a:lnTo>
                  <a:lnTo>
                    <a:pt x="1593" y="3061"/>
                  </a:lnTo>
                  <a:lnTo>
                    <a:pt x="1580" y="3051"/>
                  </a:lnTo>
                  <a:lnTo>
                    <a:pt x="1570" y="3037"/>
                  </a:lnTo>
                  <a:lnTo>
                    <a:pt x="1562" y="3020"/>
                  </a:lnTo>
                  <a:lnTo>
                    <a:pt x="1557" y="3000"/>
                  </a:lnTo>
                  <a:lnTo>
                    <a:pt x="1556" y="2977"/>
                  </a:lnTo>
                  <a:lnTo>
                    <a:pt x="1556" y="2951"/>
                  </a:lnTo>
                  <a:lnTo>
                    <a:pt x="1555" y="2924"/>
                  </a:lnTo>
                  <a:lnTo>
                    <a:pt x="1554" y="2895"/>
                  </a:lnTo>
                  <a:lnTo>
                    <a:pt x="1552" y="2864"/>
                  </a:lnTo>
                  <a:lnTo>
                    <a:pt x="1550" y="2832"/>
                  </a:lnTo>
                  <a:lnTo>
                    <a:pt x="1546" y="2799"/>
                  </a:lnTo>
                  <a:lnTo>
                    <a:pt x="1541" y="2765"/>
                  </a:lnTo>
                  <a:lnTo>
                    <a:pt x="1535" y="2730"/>
                  </a:lnTo>
                  <a:lnTo>
                    <a:pt x="1527" y="2694"/>
                  </a:lnTo>
                  <a:lnTo>
                    <a:pt x="1518" y="2656"/>
                  </a:lnTo>
                  <a:lnTo>
                    <a:pt x="1508" y="2619"/>
                  </a:lnTo>
                  <a:lnTo>
                    <a:pt x="1496" y="2582"/>
                  </a:lnTo>
                  <a:lnTo>
                    <a:pt x="1483" y="2544"/>
                  </a:lnTo>
                  <a:lnTo>
                    <a:pt x="1468" y="2506"/>
                  </a:lnTo>
                  <a:lnTo>
                    <a:pt x="1451" y="2466"/>
                  </a:lnTo>
                  <a:lnTo>
                    <a:pt x="1431" y="2428"/>
                  </a:lnTo>
                  <a:lnTo>
                    <a:pt x="1410" y="2390"/>
                  </a:lnTo>
                  <a:lnTo>
                    <a:pt x="1386" y="2352"/>
                  </a:lnTo>
                  <a:lnTo>
                    <a:pt x="1360" y="2315"/>
                  </a:lnTo>
                  <a:lnTo>
                    <a:pt x="1332" y="2277"/>
                  </a:lnTo>
                  <a:lnTo>
                    <a:pt x="1301" y="2241"/>
                  </a:lnTo>
                  <a:lnTo>
                    <a:pt x="1267" y="2206"/>
                  </a:lnTo>
                  <a:lnTo>
                    <a:pt x="1232" y="2172"/>
                  </a:lnTo>
                  <a:lnTo>
                    <a:pt x="1192" y="2138"/>
                  </a:lnTo>
                  <a:lnTo>
                    <a:pt x="1151" y="2105"/>
                  </a:lnTo>
                  <a:lnTo>
                    <a:pt x="1105" y="2074"/>
                  </a:lnTo>
                  <a:lnTo>
                    <a:pt x="1057" y="2045"/>
                  </a:lnTo>
                  <a:lnTo>
                    <a:pt x="1006" y="2017"/>
                  </a:lnTo>
                  <a:lnTo>
                    <a:pt x="951" y="1991"/>
                  </a:lnTo>
                  <a:lnTo>
                    <a:pt x="893" y="1966"/>
                  </a:lnTo>
                  <a:lnTo>
                    <a:pt x="832" y="1943"/>
                  </a:lnTo>
                  <a:lnTo>
                    <a:pt x="767" y="1922"/>
                  </a:lnTo>
                  <a:lnTo>
                    <a:pt x="698" y="1904"/>
                  </a:lnTo>
                  <a:lnTo>
                    <a:pt x="625" y="1887"/>
                  </a:lnTo>
                  <a:lnTo>
                    <a:pt x="548" y="1874"/>
                  </a:lnTo>
                  <a:lnTo>
                    <a:pt x="467" y="1863"/>
                  </a:lnTo>
                  <a:lnTo>
                    <a:pt x="382" y="1854"/>
                  </a:lnTo>
                  <a:lnTo>
                    <a:pt x="293" y="1849"/>
                  </a:lnTo>
                  <a:lnTo>
                    <a:pt x="200" y="1846"/>
                  </a:lnTo>
                  <a:lnTo>
                    <a:pt x="101" y="1846"/>
                  </a:lnTo>
                  <a:lnTo>
                    <a:pt x="77" y="1845"/>
                  </a:lnTo>
                  <a:lnTo>
                    <a:pt x="56" y="1839"/>
                  </a:lnTo>
                  <a:lnTo>
                    <a:pt x="37" y="1830"/>
                  </a:lnTo>
                  <a:lnTo>
                    <a:pt x="22" y="1818"/>
                  </a:lnTo>
                  <a:lnTo>
                    <a:pt x="10" y="1804"/>
                  </a:lnTo>
                  <a:lnTo>
                    <a:pt x="3" y="1786"/>
                  </a:lnTo>
                  <a:lnTo>
                    <a:pt x="0" y="1767"/>
                  </a:lnTo>
                  <a:lnTo>
                    <a:pt x="2" y="1745"/>
                  </a:lnTo>
                  <a:lnTo>
                    <a:pt x="9" y="1723"/>
                  </a:lnTo>
                  <a:lnTo>
                    <a:pt x="21" y="1695"/>
                  </a:lnTo>
                  <a:lnTo>
                    <a:pt x="35" y="1667"/>
                  </a:lnTo>
                  <a:lnTo>
                    <a:pt x="51" y="1636"/>
                  </a:lnTo>
                  <a:lnTo>
                    <a:pt x="68" y="1605"/>
                  </a:lnTo>
                  <a:lnTo>
                    <a:pt x="87" y="1572"/>
                  </a:lnTo>
                  <a:lnTo>
                    <a:pt x="108" y="1538"/>
                  </a:lnTo>
                  <a:lnTo>
                    <a:pt x="132" y="1505"/>
                  </a:lnTo>
                  <a:lnTo>
                    <a:pt x="156" y="1471"/>
                  </a:lnTo>
                  <a:lnTo>
                    <a:pt x="183" y="1437"/>
                  </a:lnTo>
                  <a:lnTo>
                    <a:pt x="214" y="1403"/>
                  </a:lnTo>
                  <a:lnTo>
                    <a:pt x="245" y="1369"/>
                  </a:lnTo>
                  <a:lnTo>
                    <a:pt x="280" y="1337"/>
                  </a:lnTo>
                  <a:lnTo>
                    <a:pt x="316" y="1306"/>
                  </a:lnTo>
                  <a:lnTo>
                    <a:pt x="356" y="1276"/>
                  </a:lnTo>
                  <a:lnTo>
                    <a:pt x="397" y="1248"/>
                  </a:lnTo>
                  <a:lnTo>
                    <a:pt x="442" y="1221"/>
                  </a:lnTo>
                  <a:lnTo>
                    <a:pt x="488" y="1195"/>
                  </a:lnTo>
                  <a:lnTo>
                    <a:pt x="539" y="1173"/>
                  </a:lnTo>
                  <a:lnTo>
                    <a:pt x="592" y="1153"/>
                  </a:lnTo>
                  <a:lnTo>
                    <a:pt x="646" y="1136"/>
                  </a:lnTo>
                  <a:lnTo>
                    <a:pt x="705" y="1122"/>
                  </a:lnTo>
                  <a:lnTo>
                    <a:pt x="767" y="1111"/>
                  </a:lnTo>
                  <a:lnTo>
                    <a:pt x="832" y="1103"/>
                  </a:lnTo>
                  <a:lnTo>
                    <a:pt x="899" y="1100"/>
                  </a:lnTo>
                  <a:lnTo>
                    <a:pt x="971" y="1100"/>
                  </a:lnTo>
                  <a:lnTo>
                    <a:pt x="1000" y="1099"/>
                  </a:lnTo>
                  <a:lnTo>
                    <a:pt x="1029" y="1094"/>
                  </a:lnTo>
                  <a:lnTo>
                    <a:pt x="1058" y="1085"/>
                  </a:lnTo>
                  <a:lnTo>
                    <a:pt x="1087" y="1072"/>
                  </a:lnTo>
                  <a:lnTo>
                    <a:pt x="1113" y="1056"/>
                  </a:lnTo>
                  <a:lnTo>
                    <a:pt x="1138" y="1038"/>
                  </a:lnTo>
                  <a:lnTo>
                    <a:pt x="1159" y="1017"/>
                  </a:lnTo>
                  <a:lnTo>
                    <a:pt x="1176" y="993"/>
                  </a:lnTo>
                  <a:lnTo>
                    <a:pt x="1198" y="958"/>
                  </a:lnTo>
                  <a:lnTo>
                    <a:pt x="1225" y="920"/>
                  </a:lnTo>
                  <a:lnTo>
                    <a:pt x="1254" y="878"/>
                  </a:lnTo>
                  <a:lnTo>
                    <a:pt x="1286" y="834"/>
                  </a:lnTo>
                  <a:lnTo>
                    <a:pt x="1323" y="787"/>
                  </a:lnTo>
                  <a:lnTo>
                    <a:pt x="1361" y="739"/>
                  </a:lnTo>
                  <a:lnTo>
                    <a:pt x="1405" y="690"/>
                  </a:lnTo>
                  <a:lnTo>
                    <a:pt x="1451" y="639"/>
                  </a:lnTo>
                  <a:lnTo>
                    <a:pt x="1500" y="588"/>
                  </a:lnTo>
                  <a:lnTo>
                    <a:pt x="1554" y="538"/>
                  </a:lnTo>
                  <a:lnTo>
                    <a:pt x="1610" y="487"/>
                  </a:lnTo>
                  <a:lnTo>
                    <a:pt x="1669" y="436"/>
                  </a:lnTo>
                  <a:lnTo>
                    <a:pt x="1733" y="388"/>
                  </a:lnTo>
                  <a:lnTo>
                    <a:pt x="1800" y="341"/>
                  </a:lnTo>
                  <a:lnTo>
                    <a:pt x="1871" y="296"/>
                  </a:lnTo>
                  <a:lnTo>
                    <a:pt x="1937" y="255"/>
                  </a:lnTo>
                  <a:lnTo>
                    <a:pt x="2002" y="220"/>
                  </a:lnTo>
                  <a:lnTo>
                    <a:pt x="2065" y="189"/>
                  </a:lnTo>
                  <a:lnTo>
                    <a:pt x="2126" y="163"/>
                  </a:lnTo>
                  <a:lnTo>
                    <a:pt x="2184" y="140"/>
                  </a:lnTo>
                  <a:lnTo>
                    <a:pt x="2240" y="120"/>
                  </a:lnTo>
                  <a:lnTo>
                    <a:pt x="2292" y="104"/>
                  </a:lnTo>
                  <a:lnTo>
                    <a:pt x="2341" y="89"/>
                  </a:lnTo>
                  <a:lnTo>
                    <a:pt x="2385" y="78"/>
                  </a:lnTo>
                  <a:lnTo>
                    <a:pt x="2427" y="69"/>
                  </a:lnTo>
                  <a:lnTo>
                    <a:pt x="2457" y="64"/>
                  </a:lnTo>
                  <a:lnTo>
                    <a:pt x="2487" y="59"/>
                  </a:lnTo>
                  <a:lnTo>
                    <a:pt x="2512" y="55"/>
                  </a:lnTo>
                  <a:lnTo>
                    <a:pt x="2533" y="51"/>
                  </a:lnTo>
                  <a:lnTo>
                    <a:pt x="2551" y="48"/>
                  </a:lnTo>
                  <a:lnTo>
                    <a:pt x="2562" y="46"/>
                  </a:lnTo>
                  <a:lnTo>
                    <a:pt x="2567" y="44"/>
                  </a:lnTo>
                  <a:lnTo>
                    <a:pt x="2572" y="37"/>
                  </a:lnTo>
                  <a:lnTo>
                    <a:pt x="2583" y="25"/>
                  </a:lnTo>
                  <a:lnTo>
                    <a:pt x="2593" y="16"/>
                  </a:lnTo>
                  <a:lnTo>
                    <a:pt x="2603" y="9"/>
                  </a:lnTo>
                  <a:lnTo>
                    <a:pt x="2611" y="7"/>
                  </a:lnTo>
                  <a:lnTo>
                    <a:pt x="2618" y="8"/>
                  </a:lnTo>
                  <a:lnTo>
                    <a:pt x="2623" y="12"/>
                  </a:lnTo>
                  <a:lnTo>
                    <a:pt x="2628" y="13"/>
                  </a:lnTo>
                  <a:lnTo>
                    <a:pt x="2636" y="12"/>
                  </a:lnTo>
                  <a:lnTo>
                    <a:pt x="2647" y="10"/>
                  </a:lnTo>
                  <a:lnTo>
                    <a:pt x="2659" y="7"/>
                  </a:lnTo>
                  <a:lnTo>
                    <a:pt x="2673" y="3"/>
                  </a:lnTo>
                  <a:lnTo>
                    <a:pt x="268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396"/>
            <p:cNvSpPr>
              <a:spLocks/>
            </p:cNvSpPr>
            <p:nvPr/>
          </p:nvSpPr>
          <p:spPr bwMode="auto">
            <a:xfrm>
              <a:off x="11326813" y="3992563"/>
              <a:ext cx="142875" cy="174625"/>
            </a:xfrm>
            <a:custGeom>
              <a:avLst/>
              <a:gdLst>
                <a:gd name="T0" fmla="*/ 511 w 541"/>
                <a:gd name="T1" fmla="*/ 0 h 659"/>
                <a:gd name="T2" fmla="*/ 524 w 541"/>
                <a:gd name="T3" fmla="*/ 4 h 659"/>
                <a:gd name="T4" fmla="*/ 533 w 541"/>
                <a:gd name="T5" fmla="*/ 12 h 659"/>
                <a:gd name="T6" fmla="*/ 539 w 541"/>
                <a:gd name="T7" fmla="*/ 24 h 659"/>
                <a:gd name="T8" fmla="*/ 541 w 541"/>
                <a:gd name="T9" fmla="*/ 39 h 659"/>
                <a:gd name="T10" fmla="*/ 539 w 541"/>
                <a:gd name="T11" fmla="*/ 58 h 659"/>
                <a:gd name="T12" fmla="*/ 532 w 541"/>
                <a:gd name="T13" fmla="*/ 80 h 659"/>
                <a:gd name="T14" fmla="*/ 515 w 541"/>
                <a:gd name="T15" fmla="*/ 118 h 659"/>
                <a:gd name="T16" fmla="*/ 497 w 541"/>
                <a:gd name="T17" fmla="*/ 160 h 659"/>
                <a:gd name="T18" fmla="*/ 474 w 541"/>
                <a:gd name="T19" fmla="*/ 203 h 659"/>
                <a:gd name="T20" fmla="*/ 450 w 541"/>
                <a:gd name="T21" fmla="*/ 249 h 659"/>
                <a:gd name="T22" fmla="*/ 423 w 541"/>
                <a:gd name="T23" fmla="*/ 296 h 659"/>
                <a:gd name="T24" fmla="*/ 391 w 541"/>
                <a:gd name="T25" fmla="*/ 344 h 659"/>
                <a:gd name="T26" fmla="*/ 358 w 541"/>
                <a:gd name="T27" fmla="*/ 392 h 659"/>
                <a:gd name="T28" fmla="*/ 321 w 541"/>
                <a:gd name="T29" fmla="*/ 439 h 659"/>
                <a:gd name="T30" fmla="*/ 281 w 541"/>
                <a:gd name="T31" fmla="*/ 485 h 659"/>
                <a:gd name="T32" fmla="*/ 238 w 541"/>
                <a:gd name="T33" fmla="*/ 530 h 659"/>
                <a:gd name="T34" fmla="*/ 192 w 541"/>
                <a:gd name="T35" fmla="*/ 571 h 659"/>
                <a:gd name="T36" fmla="*/ 141 w 541"/>
                <a:gd name="T37" fmla="*/ 610 h 659"/>
                <a:gd name="T38" fmla="*/ 87 w 541"/>
                <a:gd name="T39" fmla="*/ 645 h 659"/>
                <a:gd name="T40" fmla="*/ 67 w 541"/>
                <a:gd name="T41" fmla="*/ 655 h 659"/>
                <a:gd name="T42" fmla="*/ 48 w 541"/>
                <a:gd name="T43" fmla="*/ 659 h 659"/>
                <a:gd name="T44" fmla="*/ 32 w 541"/>
                <a:gd name="T45" fmla="*/ 659 h 659"/>
                <a:gd name="T46" fmla="*/ 18 w 541"/>
                <a:gd name="T47" fmla="*/ 654 h 659"/>
                <a:gd name="T48" fmla="*/ 8 w 541"/>
                <a:gd name="T49" fmla="*/ 645 h 659"/>
                <a:gd name="T50" fmla="*/ 2 w 541"/>
                <a:gd name="T51" fmla="*/ 632 h 659"/>
                <a:gd name="T52" fmla="*/ 0 w 541"/>
                <a:gd name="T53" fmla="*/ 616 h 659"/>
                <a:gd name="T54" fmla="*/ 2 w 541"/>
                <a:gd name="T55" fmla="*/ 597 h 659"/>
                <a:gd name="T56" fmla="*/ 9 w 541"/>
                <a:gd name="T57" fmla="*/ 575 h 659"/>
                <a:gd name="T58" fmla="*/ 25 w 541"/>
                <a:gd name="T59" fmla="*/ 539 h 659"/>
                <a:gd name="T60" fmla="*/ 43 w 541"/>
                <a:gd name="T61" fmla="*/ 499 h 659"/>
                <a:gd name="T62" fmla="*/ 64 w 541"/>
                <a:gd name="T63" fmla="*/ 457 h 659"/>
                <a:gd name="T64" fmla="*/ 88 w 541"/>
                <a:gd name="T65" fmla="*/ 413 h 659"/>
                <a:gd name="T66" fmla="*/ 116 w 541"/>
                <a:gd name="T67" fmla="*/ 368 h 659"/>
                <a:gd name="T68" fmla="*/ 146 w 541"/>
                <a:gd name="T69" fmla="*/ 321 h 659"/>
                <a:gd name="T70" fmla="*/ 179 w 541"/>
                <a:gd name="T71" fmla="*/ 275 h 659"/>
                <a:gd name="T72" fmla="*/ 216 w 541"/>
                <a:gd name="T73" fmla="*/ 229 h 659"/>
                <a:gd name="T74" fmla="*/ 256 w 541"/>
                <a:gd name="T75" fmla="*/ 183 h 659"/>
                <a:gd name="T76" fmla="*/ 301 w 541"/>
                <a:gd name="T77" fmla="*/ 138 h 659"/>
                <a:gd name="T78" fmla="*/ 349 w 541"/>
                <a:gd name="T79" fmla="*/ 95 h 659"/>
                <a:gd name="T80" fmla="*/ 401 w 541"/>
                <a:gd name="T81" fmla="*/ 54 h 659"/>
                <a:gd name="T82" fmla="*/ 457 w 541"/>
                <a:gd name="T83" fmla="*/ 16 h 659"/>
                <a:gd name="T84" fmla="*/ 477 w 541"/>
                <a:gd name="T85" fmla="*/ 6 h 659"/>
                <a:gd name="T86" fmla="*/ 496 w 541"/>
                <a:gd name="T87" fmla="*/ 0 h 659"/>
                <a:gd name="T88" fmla="*/ 511 w 541"/>
                <a:gd name="T89" fmla="*/ 0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1" h="659">
                  <a:moveTo>
                    <a:pt x="511" y="0"/>
                  </a:moveTo>
                  <a:lnTo>
                    <a:pt x="524" y="4"/>
                  </a:lnTo>
                  <a:lnTo>
                    <a:pt x="533" y="12"/>
                  </a:lnTo>
                  <a:lnTo>
                    <a:pt x="539" y="24"/>
                  </a:lnTo>
                  <a:lnTo>
                    <a:pt x="541" y="39"/>
                  </a:lnTo>
                  <a:lnTo>
                    <a:pt x="539" y="58"/>
                  </a:lnTo>
                  <a:lnTo>
                    <a:pt x="532" y="80"/>
                  </a:lnTo>
                  <a:lnTo>
                    <a:pt x="515" y="118"/>
                  </a:lnTo>
                  <a:lnTo>
                    <a:pt x="497" y="160"/>
                  </a:lnTo>
                  <a:lnTo>
                    <a:pt x="474" y="203"/>
                  </a:lnTo>
                  <a:lnTo>
                    <a:pt x="450" y="249"/>
                  </a:lnTo>
                  <a:lnTo>
                    <a:pt x="423" y="296"/>
                  </a:lnTo>
                  <a:lnTo>
                    <a:pt x="391" y="344"/>
                  </a:lnTo>
                  <a:lnTo>
                    <a:pt x="358" y="392"/>
                  </a:lnTo>
                  <a:lnTo>
                    <a:pt x="321" y="439"/>
                  </a:lnTo>
                  <a:lnTo>
                    <a:pt x="281" y="485"/>
                  </a:lnTo>
                  <a:lnTo>
                    <a:pt x="238" y="530"/>
                  </a:lnTo>
                  <a:lnTo>
                    <a:pt x="192" y="571"/>
                  </a:lnTo>
                  <a:lnTo>
                    <a:pt x="141" y="610"/>
                  </a:lnTo>
                  <a:lnTo>
                    <a:pt x="87" y="645"/>
                  </a:lnTo>
                  <a:lnTo>
                    <a:pt x="67" y="655"/>
                  </a:lnTo>
                  <a:lnTo>
                    <a:pt x="48" y="659"/>
                  </a:lnTo>
                  <a:lnTo>
                    <a:pt x="32" y="659"/>
                  </a:lnTo>
                  <a:lnTo>
                    <a:pt x="18" y="654"/>
                  </a:lnTo>
                  <a:lnTo>
                    <a:pt x="8" y="645"/>
                  </a:lnTo>
                  <a:lnTo>
                    <a:pt x="2" y="632"/>
                  </a:lnTo>
                  <a:lnTo>
                    <a:pt x="0" y="616"/>
                  </a:lnTo>
                  <a:lnTo>
                    <a:pt x="2" y="597"/>
                  </a:lnTo>
                  <a:lnTo>
                    <a:pt x="9" y="575"/>
                  </a:lnTo>
                  <a:lnTo>
                    <a:pt x="25" y="539"/>
                  </a:lnTo>
                  <a:lnTo>
                    <a:pt x="43" y="499"/>
                  </a:lnTo>
                  <a:lnTo>
                    <a:pt x="64" y="457"/>
                  </a:lnTo>
                  <a:lnTo>
                    <a:pt x="88" y="413"/>
                  </a:lnTo>
                  <a:lnTo>
                    <a:pt x="116" y="368"/>
                  </a:lnTo>
                  <a:lnTo>
                    <a:pt x="146" y="321"/>
                  </a:lnTo>
                  <a:lnTo>
                    <a:pt x="179" y="275"/>
                  </a:lnTo>
                  <a:lnTo>
                    <a:pt x="216" y="229"/>
                  </a:lnTo>
                  <a:lnTo>
                    <a:pt x="256" y="183"/>
                  </a:lnTo>
                  <a:lnTo>
                    <a:pt x="301" y="138"/>
                  </a:lnTo>
                  <a:lnTo>
                    <a:pt x="349" y="95"/>
                  </a:lnTo>
                  <a:lnTo>
                    <a:pt x="401" y="54"/>
                  </a:lnTo>
                  <a:lnTo>
                    <a:pt x="457" y="16"/>
                  </a:lnTo>
                  <a:lnTo>
                    <a:pt x="477" y="6"/>
                  </a:lnTo>
                  <a:lnTo>
                    <a:pt x="496" y="0"/>
                  </a:lnTo>
                  <a:lnTo>
                    <a:pt x="5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397"/>
            <p:cNvSpPr>
              <a:spLocks/>
            </p:cNvSpPr>
            <p:nvPr/>
          </p:nvSpPr>
          <p:spPr bwMode="auto">
            <a:xfrm>
              <a:off x="11199813" y="3935413"/>
              <a:ext cx="196850" cy="246062"/>
            </a:xfrm>
            <a:custGeom>
              <a:avLst/>
              <a:gdLst>
                <a:gd name="T0" fmla="*/ 711 w 743"/>
                <a:gd name="T1" fmla="*/ 0 h 931"/>
                <a:gd name="T2" fmla="*/ 724 w 743"/>
                <a:gd name="T3" fmla="*/ 5 h 931"/>
                <a:gd name="T4" fmla="*/ 733 w 743"/>
                <a:gd name="T5" fmla="*/ 13 h 931"/>
                <a:gd name="T6" fmla="*/ 739 w 743"/>
                <a:gd name="T7" fmla="*/ 25 h 931"/>
                <a:gd name="T8" fmla="*/ 743 w 743"/>
                <a:gd name="T9" fmla="*/ 41 h 931"/>
                <a:gd name="T10" fmla="*/ 741 w 743"/>
                <a:gd name="T11" fmla="*/ 60 h 931"/>
                <a:gd name="T12" fmla="*/ 734 w 743"/>
                <a:gd name="T13" fmla="*/ 82 h 931"/>
                <a:gd name="T14" fmla="*/ 719 w 743"/>
                <a:gd name="T15" fmla="*/ 119 h 931"/>
                <a:gd name="T16" fmla="*/ 703 w 743"/>
                <a:gd name="T17" fmla="*/ 160 h 931"/>
                <a:gd name="T18" fmla="*/ 684 w 743"/>
                <a:gd name="T19" fmla="*/ 204 h 931"/>
                <a:gd name="T20" fmla="*/ 664 w 743"/>
                <a:gd name="T21" fmla="*/ 250 h 931"/>
                <a:gd name="T22" fmla="*/ 639 w 743"/>
                <a:gd name="T23" fmla="*/ 298 h 931"/>
                <a:gd name="T24" fmla="*/ 614 w 743"/>
                <a:gd name="T25" fmla="*/ 348 h 931"/>
                <a:gd name="T26" fmla="*/ 585 w 743"/>
                <a:gd name="T27" fmla="*/ 400 h 931"/>
                <a:gd name="T28" fmla="*/ 554 w 743"/>
                <a:gd name="T29" fmla="*/ 452 h 931"/>
                <a:gd name="T30" fmla="*/ 520 w 743"/>
                <a:gd name="T31" fmla="*/ 504 h 931"/>
                <a:gd name="T32" fmla="*/ 484 w 743"/>
                <a:gd name="T33" fmla="*/ 557 h 931"/>
                <a:gd name="T34" fmla="*/ 445 w 743"/>
                <a:gd name="T35" fmla="*/ 608 h 931"/>
                <a:gd name="T36" fmla="*/ 403 w 743"/>
                <a:gd name="T37" fmla="*/ 659 h 931"/>
                <a:gd name="T38" fmla="*/ 359 w 743"/>
                <a:gd name="T39" fmla="*/ 708 h 931"/>
                <a:gd name="T40" fmla="*/ 311 w 743"/>
                <a:gd name="T41" fmla="*/ 756 h 931"/>
                <a:gd name="T42" fmla="*/ 260 w 743"/>
                <a:gd name="T43" fmla="*/ 801 h 931"/>
                <a:gd name="T44" fmla="*/ 207 w 743"/>
                <a:gd name="T45" fmla="*/ 843 h 931"/>
                <a:gd name="T46" fmla="*/ 150 w 743"/>
                <a:gd name="T47" fmla="*/ 881 h 931"/>
                <a:gd name="T48" fmla="*/ 91 w 743"/>
                <a:gd name="T49" fmla="*/ 917 h 931"/>
                <a:gd name="T50" fmla="*/ 70 w 743"/>
                <a:gd name="T51" fmla="*/ 927 h 931"/>
                <a:gd name="T52" fmla="*/ 51 w 743"/>
                <a:gd name="T53" fmla="*/ 931 h 931"/>
                <a:gd name="T54" fmla="*/ 34 w 743"/>
                <a:gd name="T55" fmla="*/ 930 h 931"/>
                <a:gd name="T56" fmla="*/ 20 w 743"/>
                <a:gd name="T57" fmla="*/ 925 h 931"/>
                <a:gd name="T58" fmla="*/ 10 w 743"/>
                <a:gd name="T59" fmla="*/ 915 h 931"/>
                <a:gd name="T60" fmla="*/ 3 w 743"/>
                <a:gd name="T61" fmla="*/ 902 h 931"/>
                <a:gd name="T62" fmla="*/ 0 w 743"/>
                <a:gd name="T63" fmla="*/ 886 h 931"/>
                <a:gd name="T64" fmla="*/ 2 w 743"/>
                <a:gd name="T65" fmla="*/ 866 h 931"/>
                <a:gd name="T66" fmla="*/ 8 w 743"/>
                <a:gd name="T67" fmla="*/ 844 h 931"/>
                <a:gd name="T68" fmla="*/ 22 w 743"/>
                <a:gd name="T69" fmla="*/ 806 h 931"/>
                <a:gd name="T70" fmla="*/ 40 w 743"/>
                <a:gd name="T71" fmla="*/ 765 h 931"/>
                <a:gd name="T72" fmla="*/ 59 w 743"/>
                <a:gd name="T73" fmla="*/ 720 h 931"/>
                <a:gd name="T74" fmla="*/ 81 w 743"/>
                <a:gd name="T75" fmla="*/ 673 h 931"/>
                <a:gd name="T76" fmla="*/ 105 w 743"/>
                <a:gd name="T77" fmla="*/ 624 h 931"/>
                <a:gd name="T78" fmla="*/ 134 w 743"/>
                <a:gd name="T79" fmla="*/ 573 h 931"/>
                <a:gd name="T80" fmla="*/ 164 w 743"/>
                <a:gd name="T81" fmla="*/ 520 h 931"/>
                <a:gd name="T82" fmla="*/ 198 w 743"/>
                <a:gd name="T83" fmla="*/ 466 h 931"/>
                <a:gd name="T84" fmla="*/ 235 w 743"/>
                <a:gd name="T85" fmla="*/ 413 h 931"/>
                <a:gd name="T86" fmla="*/ 275 w 743"/>
                <a:gd name="T87" fmla="*/ 358 h 931"/>
                <a:gd name="T88" fmla="*/ 318 w 743"/>
                <a:gd name="T89" fmla="*/ 305 h 931"/>
                <a:gd name="T90" fmla="*/ 366 w 743"/>
                <a:gd name="T91" fmla="*/ 252 h 931"/>
                <a:gd name="T92" fmla="*/ 415 w 743"/>
                <a:gd name="T93" fmla="*/ 201 h 931"/>
                <a:gd name="T94" fmla="*/ 470 w 743"/>
                <a:gd name="T95" fmla="*/ 151 h 931"/>
                <a:gd name="T96" fmla="*/ 528 w 743"/>
                <a:gd name="T97" fmla="*/ 103 h 931"/>
                <a:gd name="T98" fmla="*/ 590 w 743"/>
                <a:gd name="T99" fmla="*/ 58 h 931"/>
                <a:gd name="T100" fmla="*/ 655 w 743"/>
                <a:gd name="T101" fmla="*/ 17 h 931"/>
                <a:gd name="T102" fmla="*/ 677 w 743"/>
                <a:gd name="T103" fmla="*/ 6 h 931"/>
                <a:gd name="T104" fmla="*/ 695 w 743"/>
                <a:gd name="T105" fmla="*/ 0 h 931"/>
                <a:gd name="T106" fmla="*/ 711 w 743"/>
                <a:gd name="T107" fmla="*/ 0 h 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43" h="931">
                  <a:moveTo>
                    <a:pt x="711" y="0"/>
                  </a:moveTo>
                  <a:lnTo>
                    <a:pt x="724" y="5"/>
                  </a:lnTo>
                  <a:lnTo>
                    <a:pt x="733" y="13"/>
                  </a:lnTo>
                  <a:lnTo>
                    <a:pt x="739" y="25"/>
                  </a:lnTo>
                  <a:lnTo>
                    <a:pt x="743" y="41"/>
                  </a:lnTo>
                  <a:lnTo>
                    <a:pt x="741" y="60"/>
                  </a:lnTo>
                  <a:lnTo>
                    <a:pt x="734" y="82"/>
                  </a:lnTo>
                  <a:lnTo>
                    <a:pt x="719" y="119"/>
                  </a:lnTo>
                  <a:lnTo>
                    <a:pt x="703" y="160"/>
                  </a:lnTo>
                  <a:lnTo>
                    <a:pt x="684" y="204"/>
                  </a:lnTo>
                  <a:lnTo>
                    <a:pt x="664" y="250"/>
                  </a:lnTo>
                  <a:lnTo>
                    <a:pt x="639" y="298"/>
                  </a:lnTo>
                  <a:lnTo>
                    <a:pt x="614" y="348"/>
                  </a:lnTo>
                  <a:lnTo>
                    <a:pt x="585" y="400"/>
                  </a:lnTo>
                  <a:lnTo>
                    <a:pt x="554" y="452"/>
                  </a:lnTo>
                  <a:lnTo>
                    <a:pt x="520" y="504"/>
                  </a:lnTo>
                  <a:lnTo>
                    <a:pt x="484" y="557"/>
                  </a:lnTo>
                  <a:lnTo>
                    <a:pt x="445" y="608"/>
                  </a:lnTo>
                  <a:lnTo>
                    <a:pt x="403" y="659"/>
                  </a:lnTo>
                  <a:lnTo>
                    <a:pt x="359" y="708"/>
                  </a:lnTo>
                  <a:lnTo>
                    <a:pt x="311" y="756"/>
                  </a:lnTo>
                  <a:lnTo>
                    <a:pt x="260" y="801"/>
                  </a:lnTo>
                  <a:lnTo>
                    <a:pt x="207" y="843"/>
                  </a:lnTo>
                  <a:lnTo>
                    <a:pt x="150" y="881"/>
                  </a:lnTo>
                  <a:lnTo>
                    <a:pt x="91" y="917"/>
                  </a:lnTo>
                  <a:lnTo>
                    <a:pt x="70" y="927"/>
                  </a:lnTo>
                  <a:lnTo>
                    <a:pt x="51" y="931"/>
                  </a:lnTo>
                  <a:lnTo>
                    <a:pt x="34" y="930"/>
                  </a:lnTo>
                  <a:lnTo>
                    <a:pt x="20" y="925"/>
                  </a:lnTo>
                  <a:lnTo>
                    <a:pt x="10" y="915"/>
                  </a:lnTo>
                  <a:lnTo>
                    <a:pt x="3" y="902"/>
                  </a:lnTo>
                  <a:lnTo>
                    <a:pt x="0" y="886"/>
                  </a:lnTo>
                  <a:lnTo>
                    <a:pt x="2" y="866"/>
                  </a:lnTo>
                  <a:lnTo>
                    <a:pt x="8" y="844"/>
                  </a:lnTo>
                  <a:lnTo>
                    <a:pt x="22" y="806"/>
                  </a:lnTo>
                  <a:lnTo>
                    <a:pt x="40" y="765"/>
                  </a:lnTo>
                  <a:lnTo>
                    <a:pt x="59" y="720"/>
                  </a:lnTo>
                  <a:lnTo>
                    <a:pt x="81" y="673"/>
                  </a:lnTo>
                  <a:lnTo>
                    <a:pt x="105" y="624"/>
                  </a:lnTo>
                  <a:lnTo>
                    <a:pt x="134" y="573"/>
                  </a:lnTo>
                  <a:lnTo>
                    <a:pt x="164" y="520"/>
                  </a:lnTo>
                  <a:lnTo>
                    <a:pt x="198" y="466"/>
                  </a:lnTo>
                  <a:lnTo>
                    <a:pt x="235" y="413"/>
                  </a:lnTo>
                  <a:lnTo>
                    <a:pt x="275" y="358"/>
                  </a:lnTo>
                  <a:lnTo>
                    <a:pt x="318" y="305"/>
                  </a:lnTo>
                  <a:lnTo>
                    <a:pt x="366" y="252"/>
                  </a:lnTo>
                  <a:lnTo>
                    <a:pt x="415" y="201"/>
                  </a:lnTo>
                  <a:lnTo>
                    <a:pt x="470" y="151"/>
                  </a:lnTo>
                  <a:lnTo>
                    <a:pt x="528" y="103"/>
                  </a:lnTo>
                  <a:lnTo>
                    <a:pt x="590" y="58"/>
                  </a:lnTo>
                  <a:lnTo>
                    <a:pt x="655" y="17"/>
                  </a:lnTo>
                  <a:lnTo>
                    <a:pt x="677" y="6"/>
                  </a:lnTo>
                  <a:lnTo>
                    <a:pt x="695" y="0"/>
                  </a:lnTo>
                  <a:lnTo>
                    <a:pt x="7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398"/>
            <p:cNvSpPr>
              <a:spLocks/>
            </p:cNvSpPr>
            <p:nvPr/>
          </p:nvSpPr>
          <p:spPr bwMode="auto">
            <a:xfrm>
              <a:off x="11177588" y="3876675"/>
              <a:ext cx="142875" cy="174625"/>
            </a:xfrm>
            <a:custGeom>
              <a:avLst/>
              <a:gdLst>
                <a:gd name="T0" fmla="*/ 512 w 542"/>
                <a:gd name="T1" fmla="*/ 0 h 660"/>
                <a:gd name="T2" fmla="*/ 525 w 542"/>
                <a:gd name="T3" fmla="*/ 4 h 660"/>
                <a:gd name="T4" fmla="*/ 534 w 542"/>
                <a:gd name="T5" fmla="*/ 12 h 660"/>
                <a:gd name="T6" fmla="*/ 540 w 542"/>
                <a:gd name="T7" fmla="*/ 24 h 660"/>
                <a:gd name="T8" fmla="*/ 542 w 542"/>
                <a:gd name="T9" fmla="*/ 41 h 660"/>
                <a:gd name="T10" fmla="*/ 539 w 542"/>
                <a:gd name="T11" fmla="*/ 59 h 660"/>
                <a:gd name="T12" fmla="*/ 532 w 542"/>
                <a:gd name="T13" fmla="*/ 81 h 660"/>
                <a:gd name="T14" fmla="*/ 516 w 542"/>
                <a:gd name="T15" fmla="*/ 119 h 660"/>
                <a:gd name="T16" fmla="*/ 496 w 542"/>
                <a:gd name="T17" fmla="*/ 160 h 660"/>
                <a:gd name="T18" fmla="*/ 475 w 542"/>
                <a:gd name="T19" fmla="*/ 204 h 660"/>
                <a:gd name="T20" fmla="*/ 450 w 542"/>
                <a:gd name="T21" fmla="*/ 250 h 660"/>
                <a:gd name="T22" fmla="*/ 422 w 542"/>
                <a:gd name="T23" fmla="*/ 297 h 660"/>
                <a:gd name="T24" fmla="*/ 392 w 542"/>
                <a:gd name="T25" fmla="*/ 344 h 660"/>
                <a:gd name="T26" fmla="*/ 359 w 542"/>
                <a:gd name="T27" fmla="*/ 392 h 660"/>
                <a:gd name="T28" fmla="*/ 321 w 542"/>
                <a:gd name="T29" fmla="*/ 440 h 660"/>
                <a:gd name="T30" fmla="*/ 282 w 542"/>
                <a:gd name="T31" fmla="*/ 486 h 660"/>
                <a:gd name="T32" fmla="*/ 238 w 542"/>
                <a:gd name="T33" fmla="*/ 530 h 660"/>
                <a:gd name="T34" fmla="*/ 191 w 542"/>
                <a:gd name="T35" fmla="*/ 571 h 660"/>
                <a:gd name="T36" fmla="*/ 142 w 542"/>
                <a:gd name="T37" fmla="*/ 611 h 660"/>
                <a:gd name="T38" fmla="*/ 88 w 542"/>
                <a:gd name="T39" fmla="*/ 646 h 660"/>
                <a:gd name="T40" fmla="*/ 67 w 542"/>
                <a:gd name="T41" fmla="*/ 656 h 660"/>
                <a:gd name="T42" fmla="*/ 49 w 542"/>
                <a:gd name="T43" fmla="*/ 660 h 660"/>
                <a:gd name="T44" fmla="*/ 32 w 542"/>
                <a:gd name="T45" fmla="*/ 660 h 660"/>
                <a:gd name="T46" fmla="*/ 19 w 542"/>
                <a:gd name="T47" fmla="*/ 655 h 660"/>
                <a:gd name="T48" fmla="*/ 9 w 542"/>
                <a:gd name="T49" fmla="*/ 646 h 660"/>
                <a:gd name="T50" fmla="*/ 2 w 542"/>
                <a:gd name="T51" fmla="*/ 633 h 660"/>
                <a:gd name="T52" fmla="*/ 0 w 542"/>
                <a:gd name="T53" fmla="*/ 617 h 660"/>
                <a:gd name="T54" fmla="*/ 2 w 542"/>
                <a:gd name="T55" fmla="*/ 598 h 660"/>
                <a:gd name="T56" fmla="*/ 9 w 542"/>
                <a:gd name="T57" fmla="*/ 575 h 660"/>
                <a:gd name="T58" fmla="*/ 25 w 542"/>
                <a:gd name="T59" fmla="*/ 539 h 660"/>
                <a:gd name="T60" fmla="*/ 44 w 542"/>
                <a:gd name="T61" fmla="*/ 500 h 660"/>
                <a:gd name="T62" fmla="*/ 65 w 542"/>
                <a:gd name="T63" fmla="*/ 458 h 660"/>
                <a:gd name="T64" fmla="*/ 88 w 542"/>
                <a:gd name="T65" fmla="*/ 414 h 660"/>
                <a:gd name="T66" fmla="*/ 115 w 542"/>
                <a:gd name="T67" fmla="*/ 368 h 660"/>
                <a:gd name="T68" fmla="*/ 146 w 542"/>
                <a:gd name="T69" fmla="*/ 323 h 660"/>
                <a:gd name="T70" fmla="*/ 179 w 542"/>
                <a:gd name="T71" fmla="*/ 276 h 660"/>
                <a:gd name="T72" fmla="*/ 217 w 542"/>
                <a:gd name="T73" fmla="*/ 230 h 660"/>
                <a:gd name="T74" fmla="*/ 257 w 542"/>
                <a:gd name="T75" fmla="*/ 184 h 660"/>
                <a:gd name="T76" fmla="*/ 302 w 542"/>
                <a:gd name="T77" fmla="*/ 139 h 660"/>
                <a:gd name="T78" fmla="*/ 349 w 542"/>
                <a:gd name="T79" fmla="*/ 96 h 660"/>
                <a:gd name="T80" fmla="*/ 401 w 542"/>
                <a:gd name="T81" fmla="*/ 56 h 660"/>
                <a:gd name="T82" fmla="*/ 458 w 542"/>
                <a:gd name="T83" fmla="*/ 17 h 660"/>
                <a:gd name="T84" fmla="*/ 478 w 542"/>
                <a:gd name="T85" fmla="*/ 6 h 660"/>
                <a:gd name="T86" fmla="*/ 496 w 542"/>
                <a:gd name="T87" fmla="*/ 1 h 660"/>
                <a:gd name="T88" fmla="*/ 512 w 542"/>
                <a:gd name="T89" fmla="*/ 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2" h="660">
                  <a:moveTo>
                    <a:pt x="512" y="0"/>
                  </a:moveTo>
                  <a:lnTo>
                    <a:pt x="525" y="4"/>
                  </a:lnTo>
                  <a:lnTo>
                    <a:pt x="534" y="12"/>
                  </a:lnTo>
                  <a:lnTo>
                    <a:pt x="540" y="24"/>
                  </a:lnTo>
                  <a:lnTo>
                    <a:pt x="542" y="41"/>
                  </a:lnTo>
                  <a:lnTo>
                    <a:pt x="539" y="59"/>
                  </a:lnTo>
                  <a:lnTo>
                    <a:pt x="532" y="81"/>
                  </a:lnTo>
                  <a:lnTo>
                    <a:pt x="516" y="119"/>
                  </a:lnTo>
                  <a:lnTo>
                    <a:pt x="496" y="160"/>
                  </a:lnTo>
                  <a:lnTo>
                    <a:pt x="475" y="204"/>
                  </a:lnTo>
                  <a:lnTo>
                    <a:pt x="450" y="250"/>
                  </a:lnTo>
                  <a:lnTo>
                    <a:pt x="422" y="297"/>
                  </a:lnTo>
                  <a:lnTo>
                    <a:pt x="392" y="344"/>
                  </a:lnTo>
                  <a:lnTo>
                    <a:pt x="359" y="392"/>
                  </a:lnTo>
                  <a:lnTo>
                    <a:pt x="321" y="440"/>
                  </a:lnTo>
                  <a:lnTo>
                    <a:pt x="282" y="486"/>
                  </a:lnTo>
                  <a:lnTo>
                    <a:pt x="238" y="530"/>
                  </a:lnTo>
                  <a:lnTo>
                    <a:pt x="191" y="571"/>
                  </a:lnTo>
                  <a:lnTo>
                    <a:pt x="142" y="611"/>
                  </a:lnTo>
                  <a:lnTo>
                    <a:pt x="88" y="646"/>
                  </a:lnTo>
                  <a:lnTo>
                    <a:pt x="67" y="656"/>
                  </a:lnTo>
                  <a:lnTo>
                    <a:pt x="49" y="660"/>
                  </a:lnTo>
                  <a:lnTo>
                    <a:pt x="32" y="660"/>
                  </a:lnTo>
                  <a:lnTo>
                    <a:pt x="19" y="655"/>
                  </a:lnTo>
                  <a:lnTo>
                    <a:pt x="9" y="646"/>
                  </a:lnTo>
                  <a:lnTo>
                    <a:pt x="2" y="633"/>
                  </a:lnTo>
                  <a:lnTo>
                    <a:pt x="0" y="617"/>
                  </a:lnTo>
                  <a:lnTo>
                    <a:pt x="2" y="598"/>
                  </a:lnTo>
                  <a:lnTo>
                    <a:pt x="9" y="575"/>
                  </a:lnTo>
                  <a:lnTo>
                    <a:pt x="25" y="539"/>
                  </a:lnTo>
                  <a:lnTo>
                    <a:pt x="44" y="500"/>
                  </a:lnTo>
                  <a:lnTo>
                    <a:pt x="65" y="458"/>
                  </a:lnTo>
                  <a:lnTo>
                    <a:pt x="88" y="414"/>
                  </a:lnTo>
                  <a:lnTo>
                    <a:pt x="115" y="368"/>
                  </a:lnTo>
                  <a:lnTo>
                    <a:pt x="146" y="323"/>
                  </a:lnTo>
                  <a:lnTo>
                    <a:pt x="179" y="276"/>
                  </a:lnTo>
                  <a:lnTo>
                    <a:pt x="217" y="230"/>
                  </a:lnTo>
                  <a:lnTo>
                    <a:pt x="257" y="184"/>
                  </a:lnTo>
                  <a:lnTo>
                    <a:pt x="302" y="139"/>
                  </a:lnTo>
                  <a:lnTo>
                    <a:pt x="349" y="96"/>
                  </a:lnTo>
                  <a:lnTo>
                    <a:pt x="401" y="56"/>
                  </a:lnTo>
                  <a:lnTo>
                    <a:pt x="458" y="17"/>
                  </a:lnTo>
                  <a:lnTo>
                    <a:pt x="478" y="6"/>
                  </a:lnTo>
                  <a:lnTo>
                    <a:pt x="496" y="1"/>
                  </a:lnTo>
                  <a:lnTo>
                    <a:pt x="5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41" name="Rectangle 40"/>
          <p:cNvSpPr/>
          <p:nvPr/>
        </p:nvSpPr>
        <p:spPr>
          <a:xfrm>
            <a:off x="2873888" y="3227641"/>
            <a:ext cx="1159292" cy="769441"/>
          </a:xfrm>
          <a:prstGeom prst="rect">
            <a:avLst/>
          </a:prstGeom>
        </p:spPr>
        <p:txBody>
          <a:bodyPr wrap="none">
            <a:spAutoFit/>
          </a:bodyPr>
          <a:lstStyle/>
          <a:p>
            <a:pPr algn="ctr"/>
            <a:r>
              <a:rPr lang="en-GB" sz="4400" dirty="0" smtClean="0">
                <a:ea typeface="Open Sans Light" panose="020B0306030504020204" pitchFamily="34" charset="0"/>
                <a:cs typeface="Open Sans Light" panose="020B0306030504020204" pitchFamily="34" charset="0"/>
              </a:rPr>
              <a:t>75%</a:t>
            </a:r>
            <a:endParaRPr lang="en-GB" sz="4400" dirty="0">
              <a:ea typeface="Open Sans Light" panose="020B0306030504020204" pitchFamily="34" charset="0"/>
              <a:cs typeface="Open Sans Light" panose="020B0306030504020204" pitchFamily="34" charset="0"/>
            </a:endParaRPr>
          </a:p>
        </p:txBody>
      </p:sp>
      <p:grpSp>
        <p:nvGrpSpPr>
          <p:cNvPr id="8" name="Group 7"/>
          <p:cNvGrpSpPr/>
          <p:nvPr/>
        </p:nvGrpSpPr>
        <p:grpSpPr>
          <a:xfrm>
            <a:off x="1146309" y="3805030"/>
            <a:ext cx="3809544" cy="2173364"/>
            <a:chOff x="1413009" y="3843130"/>
            <a:chExt cx="3809544" cy="2173364"/>
          </a:xfrm>
        </p:grpSpPr>
        <p:sp>
          <p:nvSpPr>
            <p:cNvPr id="42" name="Rectangle 41"/>
            <p:cNvSpPr/>
            <p:nvPr/>
          </p:nvSpPr>
          <p:spPr>
            <a:xfrm>
              <a:off x="2219564" y="3843130"/>
              <a:ext cx="2196435"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give a name</a:t>
              </a:r>
            </a:p>
          </p:txBody>
        </p:sp>
        <p:sp>
          <p:nvSpPr>
            <p:cNvPr id="43" name="Rectangle 42"/>
            <p:cNvSpPr/>
            <p:nvPr/>
          </p:nvSpPr>
          <p:spPr>
            <a:xfrm>
              <a:off x="1413009" y="4385278"/>
              <a:ext cx="3809544" cy="1631216"/>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You </a:t>
              </a:r>
              <a:r>
                <a:rPr lang="en-GB" sz="2000" dirty="0">
                  <a:latin typeface="+mj-lt"/>
                  <a:cs typeface="Segoe UI Light" panose="020B0502040204020203" pitchFamily="34" charset="0"/>
                </a:rPr>
                <a:t>can put some text here. </a:t>
              </a:r>
              <a:r>
                <a:rPr lang="en-GB" sz="2000" dirty="0" smtClean="0">
                  <a:latin typeface="+mj-lt"/>
                  <a:cs typeface="Segoe UI Light" panose="020B0502040204020203" pitchFamily="34" charset="0"/>
                </a:rPr>
                <a:t>So </a:t>
              </a:r>
              <a:r>
                <a:rPr lang="en-GB" sz="2000" dirty="0">
                  <a:latin typeface="+mj-lt"/>
                  <a:cs typeface="Segoe UI Light" panose="020B0502040204020203" pitchFamily="34" charset="0"/>
                </a:rPr>
                <a:t>please avoid to read this thing. We are really sorry if you feel board with these text here</a:t>
              </a:r>
              <a:r>
                <a:rPr lang="en-GB" sz="2000" dirty="0" smtClean="0">
                  <a:latin typeface="+mj-lt"/>
                  <a:cs typeface="Segoe UI Light" panose="020B0502040204020203" pitchFamily="34" charset="0"/>
                </a:rPr>
                <a:t>.</a:t>
              </a:r>
              <a:r>
                <a:rPr lang="en-GB" sz="2000" dirty="0">
                  <a:latin typeface="+mj-lt"/>
                  <a:cs typeface="Segoe UI Light" panose="020B0502040204020203" pitchFamily="34" charset="0"/>
                </a:rPr>
                <a:t> </a:t>
              </a:r>
            </a:p>
          </p:txBody>
        </p:sp>
      </p:grpSp>
      <p:sp>
        <p:nvSpPr>
          <p:cNvPr id="45" name="Rectangle 44"/>
          <p:cNvSpPr/>
          <p:nvPr/>
        </p:nvSpPr>
        <p:spPr>
          <a:xfrm>
            <a:off x="6879070" y="3227641"/>
            <a:ext cx="1159292" cy="769441"/>
          </a:xfrm>
          <a:prstGeom prst="rect">
            <a:avLst/>
          </a:prstGeom>
        </p:spPr>
        <p:txBody>
          <a:bodyPr wrap="none">
            <a:spAutoFit/>
          </a:bodyPr>
          <a:lstStyle/>
          <a:p>
            <a:pPr algn="ctr"/>
            <a:r>
              <a:rPr lang="en-GB" sz="4400" dirty="0" smtClean="0">
                <a:ea typeface="Open Sans Light" panose="020B0306030504020204" pitchFamily="34" charset="0"/>
                <a:cs typeface="Open Sans Light" panose="020B0306030504020204" pitchFamily="34" charset="0"/>
              </a:rPr>
              <a:t>98%</a:t>
            </a:r>
            <a:endParaRPr lang="en-GB" sz="4400" dirty="0">
              <a:ea typeface="Open Sans Light" panose="020B0306030504020204" pitchFamily="34" charset="0"/>
              <a:cs typeface="Open Sans Light" panose="020B0306030504020204" pitchFamily="34" charset="0"/>
            </a:endParaRPr>
          </a:p>
        </p:txBody>
      </p:sp>
      <p:grpSp>
        <p:nvGrpSpPr>
          <p:cNvPr id="46" name="Group 45"/>
          <p:cNvGrpSpPr/>
          <p:nvPr/>
        </p:nvGrpSpPr>
        <p:grpSpPr>
          <a:xfrm>
            <a:off x="5227691" y="3805030"/>
            <a:ext cx="3809544" cy="2173364"/>
            <a:chOff x="1413009" y="3843130"/>
            <a:chExt cx="3809544" cy="2173364"/>
          </a:xfrm>
        </p:grpSpPr>
        <p:sp>
          <p:nvSpPr>
            <p:cNvPr id="47" name="Rectangle 46"/>
            <p:cNvSpPr/>
            <p:nvPr/>
          </p:nvSpPr>
          <p:spPr>
            <a:xfrm>
              <a:off x="2219564" y="3843130"/>
              <a:ext cx="2196435"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give a name</a:t>
              </a:r>
            </a:p>
          </p:txBody>
        </p:sp>
        <p:sp>
          <p:nvSpPr>
            <p:cNvPr id="48" name="Rectangle 47"/>
            <p:cNvSpPr/>
            <p:nvPr/>
          </p:nvSpPr>
          <p:spPr>
            <a:xfrm>
              <a:off x="1413009" y="4385278"/>
              <a:ext cx="3809544" cy="1631216"/>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You </a:t>
              </a:r>
              <a:r>
                <a:rPr lang="en-GB" sz="2000" dirty="0">
                  <a:latin typeface="+mj-lt"/>
                  <a:cs typeface="Segoe UI Light" panose="020B0502040204020203" pitchFamily="34" charset="0"/>
                </a:rPr>
                <a:t>can put some text here. </a:t>
              </a:r>
              <a:r>
                <a:rPr lang="en-GB" sz="2000" dirty="0" smtClean="0">
                  <a:latin typeface="+mj-lt"/>
                  <a:cs typeface="Segoe UI Light" panose="020B0502040204020203" pitchFamily="34" charset="0"/>
                </a:rPr>
                <a:t>So </a:t>
              </a:r>
              <a:r>
                <a:rPr lang="en-GB" sz="2000" dirty="0">
                  <a:latin typeface="+mj-lt"/>
                  <a:cs typeface="Segoe UI Light" panose="020B0502040204020203" pitchFamily="34" charset="0"/>
                </a:rPr>
                <a:t>please avoid to read this thing. We are really sorry if you feel board with these text here</a:t>
              </a:r>
              <a:r>
                <a:rPr lang="en-GB" sz="2000" dirty="0" smtClean="0">
                  <a:latin typeface="+mj-lt"/>
                  <a:cs typeface="Segoe UI Light" panose="020B0502040204020203" pitchFamily="34" charset="0"/>
                </a:rPr>
                <a:t>.</a:t>
              </a:r>
              <a:r>
                <a:rPr lang="en-GB" sz="2000" dirty="0">
                  <a:latin typeface="+mj-lt"/>
                  <a:cs typeface="Segoe UI Light" panose="020B0502040204020203" pitchFamily="34" charset="0"/>
                </a:rPr>
                <a:t> </a:t>
              </a:r>
            </a:p>
          </p:txBody>
        </p:sp>
      </p:grpSp>
      <p:sp>
        <p:nvSpPr>
          <p:cNvPr id="49" name="Rectangle 48"/>
          <p:cNvSpPr/>
          <p:nvPr/>
        </p:nvSpPr>
        <p:spPr>
          <a:xfrm>
            <a:off x="10960452" y="3227641"/>
            <a:ext cx="1159292" cy="769441"/>
          </a:xfrm>
          <a:prstGeom prst="rect">
            <a:avLst/>
          </a:prstGeom>
        </p:spPr>
        <p:txBody>
          <a:bodyPr wrap="none">
            <a:spAutoFit/>
          </a:bodyPr>
          <a:lstStyle/>
          <a:p>
            <a:pPr algn="ctr"/>
            <a:r>
              <a:rPr lang="en-GB" sz="4400" dirty="0" smtClean="0">
                <a:ea typeface="Open Sans Light" panose="020B0306030504020204" pitchFamily="34" charset="0"/>
                <a:cs typeface="Open Sans Light" panose="020B0306030504020204" pitchFamily="34" charset="0"/>
              </a:rPr>
              <a:t>53%</a:t>
            </a:r>
            <a:endParaRPr lang="en-GB" sz="4400" dirty="0">
              <a:ea typeface="Open Sans Light" panose="020B0306030504020204" pitchFamily="34" charset="0"/>
              <a:cs typeface="Open Sans Light" panose="020B0306030504020204" pitchFamily="34" charset="0"/>
            </a:endParaRPr>
          </a:p>
        </p:txBody>
      </p:sp>
      <p:grpSp>
        <p:nvGrpSpPr>
          <p:cNvPr id="50" name="Group 49"/>
          <p:cNvGrpSpPr/>
          <p:nvPr/>
        </p:nvGrpSpPr>
        <p:grpSpPr>
          <a:xfrm>
            <a:off x="9309073" y="3805030"/>
            <a:ext cx="3809544" cy="2173364"/>
            <a:chOff x="1413009" y="3843130"/>
            <a:chExt cx="3809544" cy="2173364"/>
          </a:xfrm>
        </p:grpSpPr>
        <p:sp>
          <p:nvSpPr>
            <p:cNvPr id="51" name="Rectangle 50"/>
            <p:cNvSpPr/>
            <p:nvPr/>
          </p:nvSpPr>
          <p:spPr>
            <a:xfrm>
              <a:off x="2219564" y="3843130"/>
              <a:ext cx="2196435"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give a name</a:t>
              </a:r>
            </a:p>
          </p:txBody>
        </p:sp>
        <p:sp>
          <p:nvSpPr>
            <p:cNvPr id="52" name="Rectangle 51"/>
            <p:cNvSpPr/>
            <p:nvPr/>
          </p:nvSpPr>
          <p:spPr>
            <a:xfrm>
              <a:off x="1413009" y="4385278"/>
              <a:ext cx="3809544" cy="1631216"/>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You </a:t>
              </a:r>
              <a:r>
                <a:rPr lang="en-GB" sz="2000" dirty="0">
                  <a:latin typeface="+mj-lt"/>
                  <a:cs typeface="Segoe UI Light" panose="020B0502040204020203" pitchFamily="34" charset="0"/>
                </a:rPr>
                <a:t>can put some text here. </a:t>
              </a:r>
              <a:r>
                <a:rPr lang="en-GB" sz="2000" dirty="0" smtClean="0">
                  <a:latin typeface="+mj-lt"/>
                  <a:cs typeface="Segoe UI Light" panose="020B0502040204020203" pitchFamily="34" charset="0"/>
                </a:rPr>
                <a:t>So </a:t>
              </a:r>
              <a:r>
                <a:rPr lang="en-GB" sz="2000" dirty="0">
                  <a:latin typeface="+mj-lt"/>
                  <a:cs typeface="Segoe UI Light" panose="020B0502040204020203" pitchFamily="34" charset="0"/>
                </a:rPr>
                <a:t>please avoid to read this thing. We are really sorry if you feel board with these text here</a:t>
              </a:r>
              <a:r>
                <a:rPr lang="en-GB" sz="2000" dirty="0" smtClean="0">
                  <a:latin typeface="+mj-lt"/>
                  <a:cs typeface="Segoe UI Light" panose="020B0502040204020203" pitchFamily="34" charset="0"/>
                </a:rPr>
                <a:t>.</a:t>
              </a:r>
              <a:r>
                <a:rPr lang="en-GB" sz="2000" dirty="0">
                  <a:latin typeface="+mj-lt"/>
                  <a:cs typeface="Segoe UI Light" panose="020B0502040204020203" pitchFamily="34" charset="0"/>
                </a:rPr>
                <a:t> </a:t>
              </a:r>
            </a:p>
          </p:txBody>
        </p:sp>
      </p:grpSp>
      <p:sp>
        <p:nvSpPr>
          <p:cNvPr id="53" name="Rectangle 52"/>
          <p:cNvSpPr/>
          <p:nvPr/>
        </p:nvSpPr>
        <p:spPr>
          <a:xfrm>
            <a:off x="15041834" y="3227641"/>
            <a:ext cx="1159292" cy="769441"/>
          </a:xfrm>
          <a:prstGeom prst="rect">
            <a:avLst/>
          </a:prstGeom>
        </p:spPr>
        <p:txBody>
          <a:bodyPr wrap="none">
            <a:spAutoFit/>
          </a:bodyPr>
          <a:lstStyle/>
          <a:p>
            <a:pPr algn="ctr"/>
            <a:r>
              <a:rPr lang="en-GB" sz="4400" dirty="0" smtClean="0">
                <a:ea typeface="Open Sans Light" panose="020B0306030504020204" pitchFamily="34" charset="0"/>
                <a:cs typeface="Open Sans Light" panose="020B0306030504020204" pitchFamily="34" charset="0"/>
              </a:rPr>
              <a:t>13%</a:t>
            </a:r>
            <a:endParaRPr lang="en-GB" sz="4400" dirty="0">
              <a:ea typeface="Open Sans Light" panose="020B0306030504020204" pitchFamily="34" charset="0"/>
              <a:cs typeface="Open Sans Light" panose="020B0306030504020204" pitchFamily="34" charset="0"/>
            </a:endParaRPr>
          </a:p>
        </p:txBody>
      </p:sp>
      <p:grpSp>
        <p:nvGrpSpPr>
          <p:cNvPr id="54" name="Group 53"/>
          <p:cNvGrpSpPr/>
          <p:nvPr/>
        </p:nvGrpSpPr>
        <p:grpSpPr>
          <a:xfrm>
            <a:off x="13390455" y="3805030"/>
            <a:ext cx="3809544" cy="2173364"/>
            <a:chOff x="1413009" y="3843130"/>
            <a:chExt cx="3809544" cy="2173364"/>
          </a:xfrm>
        </p:grpSpPr>
        <p:sp>
          <p:nvSpPr>
            <p:cNvPr id="55" name="Rectangle 54"/>
            <p:cNvSpPr/>
            <p:nvPr/>
          </p:nvSpPr>
          <p:spPr>
            <a:xfrm>
              <a:off x="2219564" y="3843130"/>
              <a:ext cx="2196435"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give a name</a:t>
              </a:r>
            </a:p>
          </p:txBody>
        </p:sp>
        <p:sp>
          <p:nvSpPr>
            <p:cNvPr id="56" name="Rectangle 55"/>
            <p:cNvSpPr/>
            <p:nvPr/>
          </p:nvSpPr>
          <p:spPr>
            <a:xfrm>
              <a:off x="1413009" y="4385278"/>
              <a:ext cx="3809544" cy="1631216"/>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You </a:t>
              </a:r>
              <a:r>
                <a:rPr lang="en-GB" sz="2000" dirty="0">
                  <a:latin typeface="+mj-lt"/>
                  <a:cs typeface="Segoe UI Light" panose="020B0502040204020203" pitchFamily="34" charset="0"/>
                </a:rPr>
                <a:t>can put some text here. </a:t>
              </a:r>
              <a:r>
                <a:rPr lang="en-GB" sz="2000" dirty="0" smtClean="0">
                  <a:latin typeface="+mj-lt"/>
                  <a:cs typeface="Segoe UI Light" panose="020B0502040204020203" pitchFamily="34" charset="0"/>
                </a:rPr>
                <a:t>So </a:t>
              </a:r>
              <a:r>
                <a:rPr lang="en-GB" sz="2000" dirty="0">
                  <a:latin typeface="+mj-lt"/>
                  <a:cs typeface="Segoe UI Light" panose="020B0502040204020203" pitchFamily="34" charset="0"/>
                </a:rPr>
                <a:t>please avoid to read this thing. We are really sorry if you feel board with these text here</a:t>
              </a:r>
              <a:r>
                <a:rPr lang="en-GB" sz="2000" dirty="0" smtClean="0">
                  <a:latin typeface="+mj-lt"/>
                  <a:cs typeface="Segoe UI Light" panose="020B0502040204020203" pitchFamily="34" charset="0"/>
                </a:rPr>
                <a:t>.</a:t>
              </a:r>
              <a:r>
                <a:rPr lang="en-GB" sz="2000" dirty="0">
                  <a:latin typeface="+mj-lt"/>
                  <a:cs typeface="Segoe UI Light" panose="020B0502040204020203" pitchFamily="34" charset="0"/>
                </a:rPr>
                <a:t> </a:t>
              </a:r>
            </a:p>
          </p:txBody>
        </p:sp>
      </p:grpSp>
      <p:grpSp>
        <p:nvGrpSpPr>
          <p:cNvPr id="57" name="Group 56"/>
          <p:cNvGrpSpPr/>
          <p:nvPr/>
        </p:nvGrpSpPr>
        <p:grpSpPr>
          <a:xfrm>
            <a:off x="3731731" y="7555434"/>
            <a:ext cx="10852636" cy="1457231"/>
            <a:chOff x="6654314" y="3725434"/>
            <a:chExt cx="10852636" cy="1457231"/>
          </a:xfrm>
        </p:grpSpPr>
        <p:sp>
          <p:nvSpPr>
            <p:cNvPr id="59" name="Rectangle 58"/>
            <p:cNvSpPr/>
            <p:nvPr/>
          </p:nvSpPr>
          <p:spPr>
            <a:xfrm>
              <a:off x="6654314" y="4167002"/>
              <a:ext cx="10852636" cy="1015663"/>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a:t>
              </a:r>
              <a:r>
                <a:rPr lang="en-GB" sz="2000" dirty="0" smtClean="0">
                  <a:latin typeface="+mj-lt"/>
                  <a:cs typeface="Segoe UI Light" panose="020B0502040204020203" pitchFamily="34" charset="0"/>
                </a:rPr>
                <a:t>.</a:t>
              </a:r>
              <a:r>
                <a:rPr lang="en-GB" sz="2000" dirty="0">
                  <a:latin typeface="+mj-lt"/>
                  <a:cs typeface="Segoe UI Light" panose="020B0502040204020203" pitchFamily="34" charset="0"/>
                </a:rPr>
                <a:t> This is the text box here. You can put some text here. The text we are going to put here is not important. </a:t>
              </a:r>
            </a:p>
          </p:txBody>
        </p:sp>
        <p:sp>
          <p:nvSpPr>
            <p:cNvPr id="60" name="Rectangle 59"/>
            <p:cNvSpPr/>
            <p:nvPr/>
          </p:nvSpPr>
          <p:spPr>
            <a:xfrm>
              <a:off x="10729101" y="3725434"/>
              <a:ext cx="2733441"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About portfolio</a:t>
              </a:r>
              <a:endParaRPr lang="en-GB" sz="2800" dirty="0">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83801390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7832307" y="276820"/>
            <a:ext cx="2651688"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Plan box</a:t>
            </a:r>
            <a:endParaRPr lang="en-GB" sz="5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8" name="Rectangle 17"/>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19" name="Group 18"/>
          <p:cNvGrpSpPr/>
          <p:nvPr/>
        </p:nvGrpSpPr>
        <p:grpSpPr>
          <a:xfrm>
            <a:off x="17206106" y="-1"/>
            <a:ext cx="1081894" cy="1081895"/>
            <a:chOff x="17206106" y="-1"/>
            <a:chExt cx="1081894" cy="1081895"/>
          </a:xfrm>
        </p:grpSpPr>
        <p:sp>
          <p:nvSpPr>
            <p:cNvPr id="20" name="Isosceles Triangle 19"/>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20"/>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pSp>
        <p:nvGrpSpPr>
          <p:cNvPr id="15" name="Group 14"/>
          <p:cNvGrpSpPr/>
          <p:nvPr/>
        </p:nvGrpSpPr>
        <p:grpSpPr>
          <a:xfrm>
            <a:off x="1762571" y="3451717"/>
            <a:ext cx="3206178" cy="4209129"/>
            <a:chOff x="1762571" y="3451717"/>
            <a:chExt cx="3206178" cy="4209129"/>
          </a:xfrm>
        </p:grpSpPr>
        <p:sp>
          <p:nvSpPr>
            <p:cNvPr id="63" name="Rounded Rectangle 62"/>
            <p:cNvSpPr/>
            <p:nvPr/>
          </p:nvSpPr>
          <p:spPr>
            <a:xfrm>
              <a:off x="2172912" y="6767422"/>
              <a:ext cx="2385495" cy="56129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Get this Plan</a:t>
              </a:r>
              <a:endParaRPr lang="en-US" sz="2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6"/>
            <p:cNvGrpSpPr/>
            <p:nvPr/>
          </p:nvGrpSpPr>
          <p:grpSpPr>
            <a:xfrm>
              <a:off x="1762571" y="3451717"/>
              <a:ext cx="3206178" cy="4209129"/>
              <a:chOff x="1762571" y="3451717"/>
              <a:chExt cx="3206178" cy="4209129"/>
            </a:xfrm>
          </p:grpSpPr>
          <p:sp>
            <p:nvSpPr>
              <p:cNvPr id="58" name="Rounded Rectangle 57"/>
              <p:cNvSpPr/>
              <p:nvPr/>
            </p:nvSpPr>
            <p:spPr>
              <a:xfrm>
                <a:off x="1762571" y="3451717"/>
                <a:ext cx="3206178" cy="4209129"/>
              </a:xfrm>
              <a:prstGeom prst="roundRect">
                <a:avLst>
                  <a:gd name="adj" fmla="val 4218"/>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1762571" y="4401305"/>
                <a:ext cx="3206178" cy="57020"/>
                <a:chOff x="1762571" y="4401305"/>
                <a:chExt cx="3206178" cy="57020"/>
              </a:xfrm>
            </p:grpSpPr>
            <p:cxnSp>
              <p:nvCxnSpPr>
                <p:cNvPr id="64" name="Straight Connector 63"/>
                <p:cNvCxnSpPr/>
                <p:nvPr/>
              </p:nvCxnSpPr>
              <p:spPr>
                <a:xfrm>
                  <a:off x="1762571" y="4401305"/>
                  <a:ext cx="320617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762571" y="4458325"/>
                  <a:ext cx="320617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87" name="Rectangle 86"/>
            <p:cNvSpPr/>
            <p:nvPr/>
          </p:nvSpPr>
          <p:spPr>
            <a:xfrm>
              <a:off x="2032860" y="4770168"/>
              <a:ext cx="2615339" cy="1631216"/>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a:t>
              </a:r>
              <a:r>
                <a:rPr lang="en-GB" sz="2000" dirty="0" smtClean="0">
                  <a:latin typeface="+mj-lt"/>
                  <a:cs typeface="Segoe UI Light" panose="020B0502040204020203" pitchFamily="34" charset="0"/>
                </a:rPr>
                <a:t>You </a:t>
              </a:r>
              <a:r>
                <a:rPr lang="en-GB" sz="2000" dirty="0">
                  <a:latin typeface="+mj-lt"/>
                  <a:cs typeface="Segoe UI Light" panose="020B0502040204020203" pitchFamily="34" charset="0"/>
                </a:rPr>
                <a:t>can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put </a:t>
              </a:r>
              <a:r>
                <a:rPr lang="en-GB" sz="2000" dirty="0">
                  <a:latin typeface="+mj-lt"/>
                  <a:cs typeface="Segoe UI Light" panose="020B0502040204020203" pitchFamily="34" charset="0"/>
                </a:rPr>
                <a:t>some text here. </a:t>
              </a:r>
              <a:r>
                <a:rPr lang="en-GB" sz="2000" dirty="0" smtClean="0">
                  <a:latin typeface="+mj-lt"/>
                  <a:cs typeface="Segoe UI Light" panose="020B0502040204020203" pitchFamily="34" charset="0"/>
                </a:rPr>
                <a:t>So </a:t>
              </a:r>
              <a:r>
                <a:rPr lang="en-GB" sz="2000" dirty="0">
                  <a:latin typeface="+mj-lt"/>
                  <a:cs typeface="Segoe UI Light" panose="020B0502040204020203" pitchFamily="34" charset="0"/>
                </a:rPr>
                <a:t>please avoid to read this </a:t>
              </a:r>
              <a:r>
                <a:rPr lang="en-GB" sz="2000" dirty="0" smtClean="0">
                  <a:latin typeface="+mj-lt"/>
                  <a:cs typeface="Segoe UI Light" panose="020B0502040204020203" pitchFamily="34" charset="0"/>
                </a:rPr>
                <a:t>thing.</a:t>
              </a:r>
              <a:endParaRPr lang="en-GB" sz="2000" dirty="0">
                <a:latin typeface="+mj-lt"/>
                <a:cs typeface="Segoe UI Light" panose="020B0502040204020203" pitchFamily="34" charset="0"/>
              </a:endParaRPr>
            </a:p>
          </p:txBody>
        </p:sp>
        <p:sp>
          <p:nvSpPr>
            <p:cNvPr id="88" name="Rectangle 87"/>
            <p:cNvSpPr/>
            <p:nvPr/>
          </p:nvSpPr>
          <p:spPr>
            <a:xfrm>
              <a:off x="2289589" y="3670757"/>
              <a:ext cx="2230718" cy="523220"/>
            </a:xfrm>
            <a:prstGeom prst="rect">
              <a:avLst/>
            </a:prstGeom>
          </p:spPr>
          <p:txBody>
            <a:bodyPr wrap="squar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Plan Name</a:t>
              </a:r>
            </a:p>
          </p:txBody>
        </p:sp>
      </p:grpSp>
      <p:grpSp>
        <p:nvGrpSpPr>
          <p:cNvPr id="14" name="Group 13"/>
          <p:cNvGrpSpPr/>
          <p:nvPr/>
        </p:nvGrpSpPr>
        <p:grpSpPr>
          <a:xfrm>
            <a:off x="5551298" y="3451717"/>
            <a:ext cx="3206178" cy="4209129"/>
            <a:chOff x="5551298" y="3451717"/>
            <a:chExt cx="3206178" cy="4209129"/>
          </a:xfrm>
        </p:grpSpPr>
        <p:sp>
          <p:nvSpPr>
            <p:cNvPr id="70" name="Rounded Rectangle 69"/>
            <p:cNvSpPr/>
            <p:nvPr/>
          </p:nvSpPr>
          <p:spPr>
            <a:xfrm>
              <a:off x="5961639" y="6767422"/>
              <a:ext cx="2385495" cy="561293"/>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Get this Plan</a:t>
              </a:r>
              <a:endParaRPr lang="en-US" sz="2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9" name="Group 8"/>
            <p:cNvGrpSpPr/>
            <p:nvPr/>
          </p:nvGrpSpPr>
          <p:grpSpPr>
            <a:xfrm>
              <a:off x="5551298" y="3451717"/>
              <a:ext cx="3206178" cy="4209129"/>
              <a:chOff x="5551298" y="3451717"/>
              <a:chExt cx="3206178" cy="4209129"/>
            </a:xfrm>
          </p:grpSpPr>
          <p:sp>
            <p:nvSpPr>
              <p:cNvPr id="67" name="Rounded Rectangle 66"/>
              <p:cNvSpPr/>
              <p:nvPr/>
            </p:nvSpPr>
            <p:spPr>
              <a:xfrm>
                <a:off x="5551298" y="3451717"/>
                <a:ext cx="3206178" cy="4209129"/>
              </a:xfrm>
              <a:prstGeom prst="roundRect">
                <a:avLst>
                  <a:gd name="adj" fmla="val 4218"/>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5551298" y="4401305"/>
                <a:ext cx="3206178" cy="57020"/>
                <a:chOff x="5551298" y="4401305"/>
                <a:chExt cx="3206178" cy="57020"/>
              </a:xfrm>
            </p:grpSpPr>
            <p:cxnSp>
              <p:nvCxnSpPr>
                <p:cNvPr id="71" name="Straight Connector 70"/>
                <p:cNvCxnSpPr/>
                <p:nvPr/>
              </p:nvCxnSpPr>
              <p:spPr>
                <a:xfrm>
                  <a:off x="5551298" y="4401305"/>
                  <a:ext cx="320617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5551298" y="4458325"/>
                  <a:ext cx="320617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89" name="Rectangle 88"/>
            <p:cNvSpPr/>
            <p:nvPr/>
          </p:nvSpPr>
          <p:spPr>
            <a:xfrm>
              <a:off x="5764437" y="4770168"/>
              <a:ext cx="2615339" cy="1631216"/>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a:t>
              </a:r>
              <a:r>
                <a:rPr lang="en-GB" sz="2000" dirty="0" smtClean="0">
                  <a:latin typeface="+mj-lt"/>
                  <a:cs typeface="Segoe UI Light" panose="020B0502040204020203" pitchFamily="34" charset="0"/>
                </a:rPr>
                <a:t>You </a:t>
              </a:r>
              <a:r>
                <a:rPr lang="en-GB" sz="2000" dirty="0">
                  <a:latin typeface="+mj-lt"/>
                  <a:cs typeface="Segoe UI Light" panose="020B0502040204020203" pitchFamily="34" charset="0"/>
                </a:rPr>
                <a:t>can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put </a:t>
              </a:r>
              <a:r>
                <a:rPr lang="en-GB" sz="2000" dirty="0">
                  <a:latin typeface="+mj-lt"/>
                  <a:cs typeface="Segoe UI Light" panose="020B0502040204020203" pitchFamily="34" charset="0"/>
                </a:rPr>
                <a:t>some text here. </a:t>
              </a:r>
              <a:r>
                <a:rPr lang="en-GB" sz="2000" dirty="0" smtClean="0">
                  <a:latin typeface="+mj-lt"/>
                  <a:cs typeface="Segoe UI Light" panose="020B0502040204020203" pitchFamily="34" charset="0"/>
                </a:rPr>
                <a:t>So </a:t>
              </a:r>
              <a:r>
                <a:rPr lang="en-GB" sz="2000" dirty="0">
                  <a:latin typeface="+mj-lt"/>
                  <a:cs typeface="Segoe UI Light" panose="020B0502040204020203" pitchFamily="34" charset="0"/>
                </a:rPr>
                <a:t>please avoid to read this </a:t>
              </a:r>
              <a:r>
                <a:rPr lang="en-GB" sz="2000" dirty="0" smtClean="0">
                  <a:latin typeface="+mj-lt"/>
                  <a:cs typeface="Segoe UI Light" panose="020B0502040204020203" pitchFamily="34" charset="0"/>
                </a:rPr>
                <a:t>thing.</a:t>
              </a:r>
              <a:endParaRPr lang="en-GB" sz="2000" dirty="0">
                <a:latin typeface="+mj-lt"/>
                <a:cs typeface="Segoe UI Light" panose="020B0502040204020203" pitchFamily="34" charset="0"/>
              </a:endParaRPr>
            </a:p>
          </p:txBody>
        </p:sp>
        <p:sp>
          <p:nvSpPr>
            <p:cNvPr id="90" name="Rectangle 89"/>
            <p:cNvSpPr/>
            <p:nvPr/>
          </p:nvSpPr>
          <p:spPr>
            <a:xfrm>
              <a:off x="6002116" y="3670757"/>
              <a:ext cx="2230718" cy="523220"/>
            </a:xfrm>
            <a:prstGeom prst="rect">
              <a:avLst/>
            </a:prstGeom>
          </p:spPr>
          <p:txBody>
            <a:bodyPr wrap="squar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Plan Name</a:t>
              </a:r>
            </a:p>
          </p:txBody>
        </p:sp>
      </p:grpSp>
      <p:grpSp>
        <p:nvGrpSpPr>
          <p:cNvPr id="13" name="Group 12"/>
          <p:cNvGrpSpPr/>
          <p:nvPr/>
        </p:nvGrpSpPr>
        <p:grpSpPr>
          <a:xfrm>
            <a:off x="9340025" y="3451717"/>
            <a:ext cx="3206178" cy="4209129"/>
            <a:chOff x="9340025" y="3451717"/>
            <a:chExt cx="3206178" cy="4209129"/>
          </a:xfrm>
        </p:grpSpPr>
        <p:sp>
          <p:nvSpPr>
            <p:cNvPr id="77" name="Rounded Rectangle 76"/>
            <p:cNvSpPr/>
            <p:nvPr/>
          </p:nvSpPr>
          <p:spPr>
            <a:xfrm>
              <a:off x="9750366" y="6767422"/>
              <a:ext cx="2385495" cy="561293"/>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Get this Plan</a:t>
              </a:r>
              <a:endParaRPr lang="en-US" sz="2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0" name="Group 9"/>
            <p:cNvGrpSpPr/>
            <p:nvPr/>
          </p:nvGrpSpPr>
          <p:grpSpPr>
            <a:xfrm>
              <a:off x="9340025" y="3451717"/>
              <a:ext cx="3206178" cy="4209129"/>
              <a:chOff x="9340025" y="3451717"/>
              <a:chExt cx="3206178" cy="4209129"/>
            </a:xfrm>
          </p:grpSpPr>
          <p:sp>
            <p:nvSpPr>
              <p:cNvPr id="74" name="Rounded Rectangle 73"/>
              <p:cNvSpPr/>
              <p:nvPr/>
            </p:nvSpPr>
            <p:spPr>
              <a:xfrm>
                <a:off x="9340025" y="3451717"/>
                <a:ext cx="3206178" cy="4209129"/>
              </a:xfrm>
              <a:prstGeom prst="roundRect">
                <a:avLst>
                  <a:gd name="adj" fmla="val 4218"/>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9340025" y="4401305"/>
                <a:ext cx="3206178" cy="57020"/>
                <a:chOff x="9340025" y="4401305"/>
                <a:chExt cx="3206178" cy="57020"/>
              </a:xfrm>
            </p:grpSpPr>
            <p:cxnSp>
              <p:nvCxnSpPr>
                <p:cNvPr id="78" name="Straight Connector 77"/>
                <p:cNvCxnSpPr/>
                <p:nvPr/>
              </p:nvCxnSpPr>
              <p:spPr>
                <a:xfrm>
                  <a:off x="9340025" y="4401305"/>
                  <a:ext cx="320617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9340025" y="4458325"/>
                  <a:ext cx="320617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91" name="Rectangle 90"/>
            <p:cNvSpPr/>
            <p:nvPr/>
          </p:nvSpPr>
          <p:spPr>
            <a:xfrm>
              <a:off x="9591264" y="4770168"/>
              <a:ext cx="2615339" cy="1631216"/>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a:t>
              </a:r>
              <a:r>
                <a:rPr lang="en-GB" sz="2000" dirty="0" smtClean="0">
                  <a:latin typeface="+mj-lt"/>
                  <a:cs typeface="Segoe UI Light" panose="020B0502040204020203" pitchFamily="34" charset="0"/>
                </a:rPr>
                <a:t>You </a:t>
              </a:r>
              <a:r>
                <a:rPr lang="en-GB" sz="2000" dirty="0">
                  <a:latin typeface="+mj-lt"/>
                  <a:cs typeface="Segoe UI Light" panose="020B0502040204020203" pitchFamily="34" charset="0"/>
                </a:rPr>
                <a:t>can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put </a:t>
              </a:r>
              <a:r>
                <a:rPr lang="en-GB" sz="2000" dirty="0">
                  <a:latin typeface="+mj-lt"/>
                  <a:cs typeface="Segoe UI Light" panose="020B0502040204020203" pitchFamily="34" charset="0"/>
                </a:rPr>
                <a:t>some text here. </a:t>
              </a:r>
              <a:r>
                <a:rPr lang="en-GB" sz="2000" dirty="0" smtClean="0">
                  <a:latin typeface="+mj-lt"/>
                  <a:cs typeface="Segoe UI Light" panose="020B0502040204020203" pitchFamily="34" charset="0"/>
                </a:rPr>
                <a:t>So </a:t>
              </a:r>
              <a:r>
                <a:rPr lang="en-GB" sz="2000" dirty="0">
                  <a:latin typeface="+mj-lt"/>
                  <a:cs typeface="Segoe UI Light" panose="020B0502040204020203" pitchFamily="34" charset="0"/>
                </a:rPr>
                <a:t>please avoid to read this </a:t>
              </a:r>
              <a:r>
                <a:rPr lang="en-GB" sz="2000" dirty="0" smtClean="0">
                  <a:latin typeface="+mj-lt"/>
                  <a:cs typeface="Segoe UI Light" panose="020B0502040204020203" pitchFamily="34" charset="0"/>
                </a:rPr>
                <a:t>thing.</a:t>
              </a:r>
              <a:endParaRPr lang="en-GB" sz="2000" dirty="0">
                <a:latin typeface="+mj-lt"/>
                <a:cs typeface="Segoe UI Light" panose="020B0502040204020203" pitchFamily="34" charset="0"/>
              </a:endParaRPr>
            </a:p>
          </p:txBody>
        </p:sp>
        <p:sp>
          <p:nvSpPr>
            <p:cNvPr id="92" name="Rectangle 91"/>
            <p:cNvSpPr/>
            <p:nvPr/>
          </p:nvSpPr>
          <p:spPr>
            <a:xfrm>
              <a:off x="9752743" y="3670757"/>
              <a:ext cx="2230718" cy="523220"/>
            </a:xfrm>
            <a:prstGeom prst="rect">
              <a:avLst/>
            </a:prstGeom>
          </p:spPr>
          <p:txBody>
            <a:bodyPr wrap="squar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Plan Name</a:t>
              </a:r>
            </a:p>
          </p:txBody>
        </p:sp>
      </p:grpSp>
      <p:grpSp>
        <p:nvGrpSpPr>
          <p:cNvPr id="12" name="Group 11"/>
          <p:cNvGrpSpPr/>
          <p:nvPr/>
        </p:nvGrpSpPr>
        <p:grpSpPr>
          <a:xfrm>
            <a:off x="13128752" y="3451717"/>
            <a:ext cx="3206178" cy="4209129"/>
            <a:chOff x="13128752" y="3451717"/>
            <a:chExt cx="3206178" cy="4209129"/>
          </a:xfrm>
        </p:grpSpPr>
        <p:sp>
          <p:nvSpPr>
            <p:cNvPr id="84" name="Rounded Rectangle 83"/>
            <p:cNvSpPr/>
            <p:nvPr/>
          </p:nvSpPr>
          <p:spPr>
            <a:xfrm>
              <a:off x="13539093" y="6767422"/>
              <a:ext cx="2385495" cy="561293"/>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Get this Plan</a:t>
              </a:r>
              <a:endParaRPr lang="en-US" sz="2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1" name="Group 10"/>
            <p:cNvGrpSpPr/>
            <p:nvPr/>
          </p:nvGrpSpPr>
          <p:grpSpPr>
            <a:xfrm>
              <a:off x="13128752" y="3451717"/>
              <a:ext cx="3206178" cy="4209129"/>
              <a:chOff x="13128752" y="3451717"/>
              <a:chExt cx="3206178" cy="4209129"/>
            </a:xfrm>
          </p:grpSpPr>
          <p:sp>
            <p:nvSpPr>
              <p:cNvPr id="81" name="Rounded Rectangle 80"/>
              <p:cNvSpPr/>
              <p:nvPr/>
            </p:nvSpPr>
            <p:spPr>
              <a:xfrm>
                <a:off x="13128752" y="3451717"/>
                <a:ext cx="3206178" cy="4209129"/>
              </a:xfrm>
              <a:prstGeom prst="roundRect">
                <a:avLst>
                  <a:gd name="adj" fmla="val 4218"/>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13128752" y="4401305"/>
                <a:ext cx="3206178" cy="57020"/>
                <a:chOff x="13128752" y="4401305"/>
                <a:chExt cx="3206178" cy="57020"/>
              </a:xfrm>
            </p:grpSpPr>
            <p:cxnSp>
              <p:nvCxnSpPr>
                <p:cNvPr id="85" name="Straight Connector 84"/>
                <p:cNvCxnSpPr/>
                <p:nvPr/>
              </p:nvCxnSpPr>
              <p:spPr>
                <a:xfrm>
                  <a:off x="13128752" y="4401305"/>
                  <a:ext cx="320617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3128752" y="4458325"/>
                  <a:ext cx="320617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93" name="Rectangle 92"/>
            <p:cNvSpPr/>
            <p:nvPr/>
          </p:nvSpPr>
          <p:spPr>
            <a:xfrm>
              <a:off x="13399041" y="4770168"/>
              <a:ext cx="2615339" cy="1631216"/>
            </a:xfrm>
            <a:prstGeom prst="rect">
              <a:avLst/>
            </a:prstGeom>
          </p:spPr>
          <p:txBody>
            <a:bodyPr wrap="square">
              <a:spAutoFit/>
            </a:bodyPr>
            <a:lstStyle/>
            <a:p>
              <a:pPr algn="ctr"/>
              <a:r>
                <a:rPr lang="en-GB" sz="2000" dirty="0">
                  <a:latin typeface="+mj-lt"/>
                  <a:cs typeface="Segoe UI Light" panose="020B0502040204020203" pitchFamily="34" charset="0"/>
                </a:rPr>
                <a:t>This is the text box here. </a:t>
              </a:r>
              <a:r>
                <a:rPr lang="en-GB" sz="2000" dirty="0" smtClean="0">
                  <a:latin typeface="+mj-lt"/>
                  <a:cs typeface="Segoe UI Light" panose="020B0502040204020203" pitchFamily="34" charset="0"/>
                </a:rPr>
                <a:t>You </a:t>
              </a:r>
              <a:r>
                <a:rPr lang="en-GB" sz="2000" dirty="0">
                  <a:latin typeface="+mj-lt"/>
                  <a:cs typeface="Segoe UI Light" panose="020B0502040204020203" pitchFamily="34" charset="0"/>
                </a:rPr>
                <a:t>can </a:t>
              </a:r>
              <a:endParaRPr lang="en-GB" sz="2000" dirty="0" smtClean="0">
                <a:latin typeface="+mj-lt"/>
                <a:cs typeface="Segoe UI Light" panose="020B0502040204020203" pitchFamily="34" charset="0"/>
              </a:endParaRPr>
            </a:p>
            <a:p>
              <a:pPr algn="ctr"/>
              <a:r>
                <a:rPr lang="en-GB" sz="2000" dirty="0" smtClean="0">
                  <a:latin typeface="+mj-lt"/>
                  <a:cs typeface="Segoe UI Light" panose="020B0502040204020203" pitchFamily="34" charset="0"/>
                </a:rPr>
                <a:t>put </a:t>
              </a:r>
              <a:r>
                <a:rPr lang="en-GB" sz="2000" dirty="0">
                  <a:latin typeface="+mj-lt"/>
                  <a:cs typeface="Segoe UI Light" panose="020B0502040204020203" pitchFamily="34" charset="0"/>
                </a:rPr>
                <a:t>some text here. </a:t>
              </a:r>
              <a:r>
                <a:rPr lang="en-GB" sz="2000" dirty="0" smtClean="0">
                  <a:latin typeface="+mj-lt"/>
                  <a:cs typeface="Segoe UI Light" panose="020B0502040204020203" pitchFamily="34" charset="0"/>
                </a:rPr>
                <a:t>So </a:t>
              </a:r>
              <a:r>
                <a:rPr lang="en-GB" sz="2000" dirty="0">
                  <a:latin typeface="+mj-lt"/>
                  <a:cs typeface="Segoe UI Light" panose="020B0502040204020203" pitchFamily="34" charset="0"/>
                </a:rPr>
                <a:t>please avoid to read this </a:t>
              </a:r>
              <a:r>
                <a:rPr lang="en-GB" sz="2000" dirty="0" smtClean="0">
                  <a:latin typeface="+mj-lt"/>
                  <a:cs typeface="Segoe UI Light" panose="020B0502040204020203" pitchFamily="34" charset="0"/>
                </a:rPr>
                <a:t>thing.</a:t>
              </a:r>
              <a:endParaRPr lang="en-GB" sz="2000" dirty="0">
                <a:latin typeface="+mj-lt"/>
                <a:cs typeface="Segoe UI Light" panose="020B0502040204020203" pitchFamily="34" charset="0"/>
              </a:endParaRPr>
            </a:p>
          </p:txBody>
        </p:sp>
        <p:sp>
          <p:nvSpPr>
            <p:cNvPr id="94" name="Rectangle 93"/>
            <p:cNvSpPr/>
            <p:nvPr/>
          </p:nvSpPr>
          <p:spPr>
            <a:xfrm>
              <a:off x="13655770" y="3670757"/>
              <a:ext cx="2230718" cy="523220"/>
            </a:xfrm>
            <a:prstGeom prst="rect">
              <a:avLst/>
            </a:prstGeom>
          </p:spPr>
          <p:txBody>
            <a:bodyPr wrap="squar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Plan Name</a:t>
              </a:r>
            </a:p>
          </p:txBody>
        </p:sp>
      </p:grpSp>
    </p:spTree>
    <p:extLst>
      <p:ext uri="{BB962C8B-B14F-4D97-AF65-F5344CB8AC3E}">
        <p14:creationId xmlns:p14="http://schemas.microsoft.com/office/powerpoint/2010/main" val="26531117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7500488" y="276820"/>
            <a:ext cx="3315331" cy="861774"/>
          </a:xfrm>
          <a:prstGeom prst="rect">
            <a:avLst/>
          </a:prstGeom>
        </p:spPr>
        <p:txBody>
          <a:bodyPr wrap="none">
            <a:spAutoFit/>
          </a:bodyPr>
          <a:lstStyle/>
          <a:p>
            <a:pPr algn="ctr"/>
            <a:r>
              <a:rPr lang="en-GB" sz="5000" dirty="0" smtClean="0">
                <a:latin typeface="Open Sans Light" panose="020B0306030504020204" pitchFamily="34" charset="0"/>
                <a:ea typeface="Open Sans Light" panose="020B0306030504020204" pitchFamily="34" charset="0"/>
                <a:cs typeface="Open Sans Light" panose="020B0306030504020204" pitchFamily="34" charset="0"/>
              </a:rPr>
              <a:t>Step it up </a:t>
            </a:r>
            <a:r>
              <a:rPr lang="en-GB" sz="5000" dirty="0" smtClean="0">
                <a:latin typeface="Times New Roman" panose="02020603050405020304" pitchFamily="18" charset="0"/>
                <a:ea typeface="Open Sans Light" panose="020B0306030504020204" pitchFamily="34" charset="0"/>
                <a:cs typeface="Times New Roman" panose="02020603050405020304" pitchFamily="18" charset="0"/>
              </a:rPr>
              <a:t>!</a:t>
            </a:r>
            <a:endParaRPr lang="en-GB" sz="5000" dirty="0">
              <a:latin typeface="Times New Roman" panose="02020603050405020304" pitchFamily="18" charset="0"/>
              <a:ea typeface="Open Sans Light" panose="020B0306030504020204" pitchFamily="34" charset="0"/>
              <a:cs typeface="Times New Roman" panose="02020603050405020304" pitchFamily="18" charset="0"/>
            </a:endParaRPr>
          </a:p>
        </p:txBody>
      </p:sp>
      <p:sp>
        <p:nvSpPr>
          <p:cNvPr id="18" name="Rectangle 17"/>
          <p:cNvSpPr/>
          <p:nvPr/>
        </p:nvSpPr>
        <p:spPr>
          <a:xfrm>
            <a:off x="5918604" y="1138594"/>
            <a:ext cx="6478890" cy="523220"/>
          </a:xfrm>
          <a:prstGeom prst="rect">
            <a:avLst/>
          </a:prstGeom>
        </p:spPr>
        <p:txBody>
          <a:bodyPr wrap="none">
            <a:spAutoFit/>
          </a:bodyPr>
          <a:lstStyle/>
          <a:p>
            <a:pPr algn="ctr"/>
            <a:r>
              <a:rPr lang="en-GB" sz="2800" dirty="0" smtClean="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19" name="Group 18"/>
          <p:cNvGrpSpPr/>
          <p:nvPr/>
        </p:nvGrpSpPr>
        <p:grpSpPr>
          <a:xfrm>
            <a:off x="17206106" y="-1"/>
            <a:ext cx="1081894" cy="1081895"/>
            <a:chOff x="17206106" y="-1"/>
            <a:chExt cx="1081894" cy="1081895"/>
          </a:xfrm>
        </p:grpSpPr>
        <p:sp>
          <p:nvSpPr>
            <p:cNvPr id="20" name="Isosceles Triangle 19"/>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20"/>
            <p:cNvSpPr/>
            <p:nvPr/>
          </p:nvSpPr>
          <p:spPr>
            <a:xfrm>
              <a:off x="17692965" y="-1"/>
              <a:ext cx="595035" cy="523220"/>
            </a:xfrm>
            <a:prstGeom prst="rect">
              <a:avLst/>
            </a:prstGeom>
          </p:spPr>
          <p:txBody>
            <a:bodyPr wrap="none">
              <a:spAutoFit/>
            </a:bodyPr>
            <a:lstStyle/>
            <a:p>
              <a:pPr algn="r"/>
              <a:r>
                <a:rPr lang="en-GB"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pSp>
        <p:nvGrpSpPr>
          <p:cNvPr id="2" name="Group 1"/>
          <p:cNvGrpSpPr/>
          <p:nvPr/>
        </p:nvGrpSpPr>
        <p:grpSpPr>
          <a:xfrm>
            <a:off x="3172925" y="3513322"/>
            <a:ext cx="12650173" cy="4166543"/>
            <a:chOff x="3172925" y="3513322"/>
            <a:chExt cx="12650173" cy="4166543"/>
          </a:xfrm>
        </p:grpSpPr>
        <p:sp>
          <p:nvSpPr>
            <p:cNvPr id="49" name="L-Shape 48"/>
            <p:cNvSpPr/>
            <p:nvPr/>
          </p:nvSpPr>
          <p:spPr>
            <a:xfrm rot="5400000">
              <a:off x="3757754" y="5333448"/>
              <a:ext cx="1761588" cy="2931245"/>
            </a:xfrm>
            <a:prstGeom prst="corner">
              <a:avLst>
                <a:gd name="adj1" fmla="val 16120"/>
                <a:gd name="adj2" fmla="val 16110"/>
              </a:avLst>
            </a:prstGeom>
            <a:solidFill>
              <a:schemeClr val="accent3"/>
            </a:solid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51" name="Isosceles Triangle 50"/>
            <p:cNvSpPr/>
            <p:nvPr/>
          </p:nvSpPr>
          <p:spPr>
            <a:xfrm>
              <a:off x="5610736" y="5117648"/>
              <a:ext cx="499309" cy="499309"/>
            </a:xfrm>
            <a:prstGeom prst="triangle">
              <a:avLst>
                <a:gd name="adj" fmla="val 100000"/>
              </a:avLst>
            </a:prstGeom>
            <a:solidFill>
              <a:schemeClr val="accent3"/>
            </a:solidFill>
            <a:ln>
              <a:noFill/>
            </a:ln>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52" name="L-Shape 51"/>
            <p:cNvSpPr/>
            <p:nvPr/>
          </p:nvSpPr>
          <p:spPr>
            <a:xfrm rot="5400000">
              <a:off x="6997397" y="4531796"/>
              <a:ext cx="1761588" cy="2931245"/>
            </a:xfrm>
            <a:prstGeom prst="corner">
              <a:avLst>
                <a:gd name="adj1" fmla="val 16120"/>
                <a:gd name="adj2" fmla="val 16110"/>
              </a:avLst>
            </a:prstGeom>
            <a:solidFill>
              <a:schemeClr val="accent4"/>
            </a:solidFill>
            <a:ln>
              <a:noFill/>
            </a:ln>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54" name="Isosceles Triangle 53"/>
            <p:cNvSpPr/>
            <p:nvPr/>
          </p:nvSpPr>
          <p:spPr>
            <a:xfrm>
              <a:off x="8850379" y="4315996"/>
              <a:ext cx="499309" cy="499309"/>
            </a:xfrm>
            <a:prstGeom prst="triangle">
              <a:avLst>
                <a:gd name="adj" fmla="val 100000"/>
              </a:avLst>
            </a:prstGeom>
            <a:solidFill>
              <a:schemeClr val="accent4"/>
            </a:solidFill>
            <a:ln>
              <a:noFill/>
            </a:ln>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55" name="L-Shape 54"/>
            <p:cNvSpPr/>
            <p:nvPr/>
          </p:nvSpPr>
          <p:spPr>
            <a:xfrm rot="5400000">
              <a:off x="10237041" y="3730144"/>
              <a:ext cx="1761588" cy="2931245"/>
            </a:xfrm>
            <a:prstGeom prst="corner">
              <a:avLst>
                <a:gd name="adj1" fmla="val 16120"/>
                <a:gd name="adj2" fmla="val 16110"/>
              </a:avLst>
            </a:prstGeom>
            <a:solidFill>
              <a:schemeClr val="accent5"/>
            </a:solidFill>
            <a:ln>
              <a:noFill/>
            </a:ln>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57" name="Isosceles Triangle 56"/>
            <p:cNvSpPr/>
            <p:nvPr/>
          </p:nvSpPr>
          <p:spPr>
            <a:xfrm>
              <a:off x="12090021" y="3514343"/>
              <a:ext cx="499309" cy="499309"/>
            </a:xfrm>
            <a:prstGeom prst="triangle">
              <a:avLst>
                <a:gd name="adj" fmla="val 100000"/>
              </a:avLst>
            </a:prstGeom>
            <a:solidFill>
              <a:schemeClr val="accent5"/>
            </a:solid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59" name="L-Shape 58"/>
            <p:cNvSpPr/>
            <p:nvPr/>
          </p:nvSpPr>
          <p:spPr>
            <a:xfrm rot="5400000">
              <a:off x="13476682" y="2928493"/>
              <a:ext cx="1761588" cy="2931245"/>
            </a:xfrm>
            <a:prstGeom prst="corner">
              <a:avLst>
                <a:gd name="adj1" fmla="val 16120"/>
                <a:gd name="adj2" fmla="val 16110"/>
              </a:avLst>
            </a:prstGeom>
            <a:solidFill>
              <a:schemeClr val="accent6"/>
            </a:solidFill>
            <a:ln>
              <a:noFill/>
            </a:ln>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grpSp>
      <p:sp>
        <p:nvSpPr>
          <p:cNvPr id="61" name="Freeform 26"/>
          <p:cNvSpPr>
            <a:spLocks/>
          </p:cNvSpPr>
          <p:nvPr/>
        </p:nvSpPr>
        <p:spPr bwMode="auto">
          <a:xfrm>
            <a:off x="14164554" y="2951186"/>
            <a:ext cx="385843" cy="40015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5" name="Group 14"/>
          <p:cNvGrpSpPr/>
          <p:nvPr/>
        </p:nvGrpSpPr>
        <p:grpSpPr>
          <a:xfrm>
            <a:off x="10866238" y="3657969"/>
            <a:ext cx="480181" cy="480180"/>
            <a:chOff x="4843463" y="3155951"/>
            <a:chExt cx="1370013" cy="1370012"/>
          </a:xfrm>
          <a:solidFill>
            <a:schemeClr val="tx1"/>
          </a:solidFill>
        </p:grpSpPr>
        <p:sp>
          <p:nvSpPr>
            <p:cNvPr id="16"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23"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4" name="Freeform 162"/>
          <p:cNvSpPr>
            <a:spLocks noEditPoints="1"/>
          </p:cNvSpPr>
          <p:nvPr/>
        </p:nvSpPr>
        <p:spPr bwMode="auto">
          <a:xfrm>
            <a:off x="7657731" y="4473287"/>
            <a:ext cx="446796" cy="391155"/>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285"/>
          <p:cNvSpPr>
            <a:spLocks/>
          </p:cNvSpPr>
          <p:nvPr/>
        </p:nvSpPr>
        <p:spPr bwMode="auto">
          <a:xfrm>
            <a:off x="4412850" y="5235261"/>
            <a:ext cx="457268" cy="456762"/>
          </a:xfrm>
          <a:custGeom>
            <a:avLst/>
            <a:gdLst>
              <a:gd name="T0" fmla="*/ 1681 w 3618"/>
              <a:gd name="T1" fmla="*/ 21 h 3610"/>
              <a:gd name="T2" fmla="*/ 2621 w 3618"/>
              <a:gd name="T3" fmla="*/ 960 h 3610"/>
              <a:gd name="T4" fmla="*/ 2633 w 3618"/>
              <a:gd name="T5" fmla="*/ 1105 h 3610"/>
              <a:gd name="T6" fmla="*/ 2582 w 3618"/>
              <a:gd name="T7" fmla="*/ 1197 h 3610"/>
              <a:gd name="T8" fmla="*/ 2524 w 3618"/>
              <a:gd name="T9" fmla="*/ 1259 h 3610"/>
              <a:gd name="T10" fmla="*/ 2467 w 3618"/>
              <a:gd name="T11" fmla="*/ 1309 h 3610"/>
              <a:gd name="T12" fmla="*/ 2325 w 3618"/>
              <a:gd name="T13" fmla="*/ 1368 h 3610"/>
              <a:gd name="T14" fmla="*/ 2237 w 3618"/>
              <a:gd name="T15" fmla="*/ 1346 h 3610"/>
              <a:gd name="T16" fmla="*/ 2186 w 3618"/>
              <a:gd name="T17" fmla="*/ 1311 h 3610"/>
              <a:gd name="T18" fmla="*/ 2145 w 3618"/>
              <a:gd name="T19" fmla="*/ 1273 h 3610"/>
              <a:gd name="T20" fmla="*/ 2141 w 3618"/>
              <a:gd name="T21" fmla="*/ 1280 h 3610"/>
              <a:gd name="T22" fmla="*/ 2133 w 3618"/>
              <a:gd name="T23" fmla="*/ 1374 h 3610"/>
              <a:gd name="T24" fmla="*/ 2454 w 3618"/>
              <a:gd name="T25" fmla="*/ 2135 h 3610"/>
              <a:gd name="T26" fmla="*/ 2635 w 3618"/>
              <a:gd name="T27" fmla="*/ 2099 h 3610"/>
              <a:gd name="T28" fmla="*/ 3541 w 3618"/>
              <a:gd name="T29" fmla="*/ 2930 h 3610"/>
              <a:gd name="T30" fmla="*/ 3618 w 3618"/>
              <a:gd name="T31" fmla="*/ 3120 h 3610"/>
              <a:gd name="T32" fmla="*/ 3565 w 3618"/>
              <a:gd name="T33" fmla="*/ 3281 h 3610"/>
              <a:gd name="T34" fmla="*/ 3211 w 3618"/>
              <a:gd name="T35" fmla="*/ 3598 h 3610"/>
              <a:gd name="T36" fmla="*/ 3026 w 3618"/>
              <a:gd name="T37" fmla="*/ 3591 h 3610"/>
              <a:gd name="T38" fmla="*/ 2156 w 3618"/>
              <a:gd name="T39" fmla="*/ 2748 h 3610"/>
              <a:gd name="T40" fmla="*/ 2102 w 3618"/>
              <a:gd name="T41" fmla="*/ 2586 h 3610"/>
              <a:gd name="T42" fmla="*/ 2164 w 3618"/>
              <a:gd name="T43" fmla="*/ 2416 h 3610"/>
              <a:gd name="T44" fmla="*/ 1360 w 3618"/>
              <a:gd name="T45" fmla="*/ 2136 h 3610"/>
              <a:gd name="T46" fmla="*/ 1266 w 3618"/>
              <a:gd name="T47" fmla="*/ 2128 h 3610"/>
              <a:gd name="T48" fmla="*/ 1290 w 3618"/>
              <a:gd name="T49" fmla="*/ 2152 h 3610"/>
              <a:gd name="T50" fmla="*/ 1324 w 3618"/>
              <a:gd name="T51" fmla="*/ 2191 h 3610"/>
              <a:gd name="T52" fmla="*/ 1357 w 3618"/>
              <a:gd name="T53" fmla="*/ 2247 h 3610"/>
              <a:gd name="T54" fmla="*/ 1369 w 3618"/>
              <a:gd name="T55" fmla="*/ 2350 h 3610"/>
              <a:gd name="T56" fmla="*/ 1308 w 3618"/>
              <a:gd name="T57" fmla="*/ 2466 h 3610"/>
              <a:gd name="T58" fmla="*/ 1249 w 3618"/>
              <a:gd name="T59" fmla="*/ 2531 h 3610"/>
              <a:gd name="T60" fmla="*/ 1183 w 3618"/>
              <a:gd name="T61" fmla="*/ 2590 h 3610"/>
              <a:gd name="T62" fmla="*/ 1081 w 3618"/>
              <a:gd name="T63" fmla="*/ 2634 h 3610"/>
              <a:gd name="T64" fmla="*/ 936 w 3618"/>
              <a:gd name="T65" fmla="*/ 2598 h 3610"/>
              <a:gd name="T66" fmla="*/ 10 w 3618"/>
              <a:gd name="T67" fmla="*/ 1648 h 3610"/>
              <a:gd name="T68" fmla="*/ 19 w 3618"/>
              <a:gd name="T69" fmla="*/ 1506 h 3610"/>
              <a:gd name="T70" fmla="*/ 75 w 3618"/>
              <a:gd name="T71" fmla="*/ 1422 h 3610"/>
              <a:gd name="T72" fmla="*/ 138 w 3618"/>
              <a:gd name="T73" fmla="*/ 1360 h 3610"/>
              <a:gd name="T74" fmla="*/ 202 w 3618"/>
              <a:gd name="T75" fmla="*/ 1305 h 3610"/>
              <a:gd name="T76" fmla="*/ 338 w 3618"/>
              <a:gd name="T77" fmla="*/ 1269 h 3610"/>
              <a:gd name="T78" fmla="*/ 419 w 3618"/>
              <a:gd name="T79" fmla="*/ 1295 h 3610"/>
              <a:gd name="T80" fmla="*/ 465 w 3618"/>
              <a:gd name="T81" fmla="*/ 1333 h 3610"/>
              <a:gd name="T82" fmla="*/ 510 w 3618"/>
              <a:gd name="T83" fmla="*/ 1376 h 3610"/>
              <a:gd name="T84" fmla="*/ 495 w 3618"/>
              <a:gd name="T85" fmla="*/ 1338 h 3610"/>
              <a:gd name="T86" fmla="*/ 523 w 3618"/>
              <a:gd name="T87" fmla="*/ 1248 h 3610"/>
              <a:gd name="T88" fmla="*/ 1322 w 3618"/>
              <a:gd name="T89" fmla="*/ 491 h 3610"/>
              <a:gd name="T90" fmla="*/ 1388 w 3618"/>
              <a:gd name="T91" fmla="*/ 517 h 3610"/>
              <a:gd name="T92" fmla="*/ 1340 w 3618"/>
              <a:gd name="T93" fmla="*/ 469 h 3610"/>
              <a:gd name="T94" fmla="*/ 1303 w 3618"/>
              <a:gd name="T95" fmla="*/ 425 h 3610"/>
              <a:gd name="T96" fmla="*/ 1275 w 3618"/>
              <a:gd name="T97" fmla="*/ 354 h 3610"/>
              <a:gd name="T98" fmla="*/ 1293 w 3618"/>
              <a:gd name="T99" fmla="*/ 227 h 3610"/>
              <a:gd name="T100" fmla="*/ 1352 w 3618"/>
              <a:gd name="T101" fmla="*/ 151 h 3610"/>
              <a:gd name="T102" fmla="*/ 1414 w 3618"/>
              <a:gd name="T103" fmla="*/ 86 h 3610"/>
              <a:gd name="T104" fmla="*/ 1489 w 3618"/>
              <a:gd name="T105" fmla="*/ 28 h 3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18" h="3610">
                <a:moveTo>
                  <a:pt x="1589" y="0"/>
                </a:moveTo>
                <a:lnTo>
                  <a:pt x="1589" y="0"/>
                </a:lnTo>
                <a:lnTo>
                  <a:pt x="1622" y="2"/>
                </a:lnTo>
                <a:lnTo>
                  <a:pt x="1652" y="9"/>
                </a:lnTo>
                <a:lnTo>
                  <a:pt x="1681" y="21"/>
                </a:lnTo>
                <a:lnTo>
                  <a:pt x="1707" y="37"/>
                </a:lnTo>
                <a:lnTo>
                  <a:pt x="1732" y="58"/>
                </a:lnTo>
                <a:lnTo>
                  <a:pt x="2585" y="909"/>
                </a:lnTo>
                <a:lnTo>
                  <a:pt x="2606" y="934"/>
                </a:lnTo>
                <a:lnTo>
                  <a:pt x="2621" y="960"/>
                </a:lnTo>
                <a:lnTo>
                  <a:pt x="2633" y="988"/>
                </a:lnTo>
                <a:lnTo>
                  <a:pt x="2640" y="1019"/>
                </a:lnTo>
                <a:lnTo>
                  <a:pt x="2642" y="1051"/>
                </a:lnTo>
                <a:lnTo>
                  <a:pt x="2640" y="1078"/>
                </a:lnTo>
                <a:lnTo>
                  <a:pt x="2633" y="1105"/>
                </a:lnTo>
                <a:lnTo>
                  <a:pt x="2623" y="1130"/>
                </a:lnTo>
                <a:lnTo>
                  <a:pt x="2615" y="1151"/>
                </a:lnTo>
                <a:lnTo>
                  <a:pt x="2607" y="1165"/>
                </a:lnTo>
                <a:lnTo>
                  <a:pt x="2596" y="1180"/>
                </a:lnTo>
                <a:lnTo>
                  <a:pt x="2582" y="1197"/>
                </a:lnTo>
                <a:lnTo>
                  <a:pt x="2568" y="1213"/>
                </a:lnTo>
                <a:lnTo>
                  <a:pt x="2557" y="1227"/>
                </a:lnTo>
                <a:lnTo>
                  <a:pt x="2548" y="1235"/>
                </a:lnTo>
                <a:lnTo>
                  <a:pt x="2538" y="1245"/>
                </a:lnTo>
                <a:lnTo>
                  <a:pt x="2524" y="1259"/>
                </a:lnTo>
                <a:lnTo>
                  <a:pt x="2505" y="1275"/>
                </a:lnTo>
                <a:lnTo>
                  <a:pt x="2490" y="1287"/>
                </a:lnTo>
                <a:lnTo>
                  <a:pt x="2479" y="1297"/>
                </a:lnTo>
                <a:lnTo>
                  <a:pt x="2472" y="1305"/>
                </a:lnTo>
                <a:lnTo>
                  <a:pt x="2467" y="1309"/>
                </a:lnTo>
                <a:lnTo>
                  <a:pt x="2442" y="1330"/>
                </a:lnTo>
                <a:lnTo>
                  <a:pt x="2414" y="1347"/>
                </a:lnTo>
                <a:lnTo>
                  <a:pt x="2386" y="1358"/>
                </a:lnTo>
                <a:lnTo>
                  <a:pt x="2356" y="1366"/>
                </a:lnTo>
                <a:lnTo>
                  <a:pt x="2325" y="1368"/>
                </a:lnTo>
                <a:lnTo>
                  <a:pt x="2305" y="1367"/>
                </a:lnTo>
                <a:lnTo>
                  <a:pt x="2288" y="1365"/>
                </a:lnTo>
                <a:lnTo>
                  <a:pt x="2270" y="1360"/>
                </a:lnTo>
                <a:lnTo>
                  <a:pt x="2253" y="1354"/>
                </a:lnTo>
                <a:lnTo>
                  <a:pt x="2237" y="1346"/>
                </a:lnTo>
                <a:lnTo>
                  <a:pt x="2225" y="1340"/>
                </a:lnTo>
                <a:lnTo>
                  <a:pt x="2217" y="1337"/>
                </a:lnTo>
                <a:lnTo>
                  <a:pt x="2207" y="1329"/>
                </a:lnTo>
                <a:lnTo>
                  <a:pt x="2196" y="1319"/>
                </a:lnTo>
                <a:lnTo>
                  <a:pt x="2186" y="1311"/>
                </a:lnTo>
                <a:lnTo>
                  <a:pt x="2178" y="1303"/>
                </a:lnTo>
                <a:lnTo>
                  <a:pt x="2173" y="1300"/>
                </a:lnTo>
                <a:lnTo>
                  <a:pt x="2167" y="1294"/>
                </a:lnTo>
                <a:lnTo>
                  <a:pt x="2157" y="1286"/>
                </a:lnTo>
                <a:lnTo>
                  <a:pt x="2145" y="1273"/>
                </a:lnTo>
                <a:lnTo>
                  <a:pt x="2133" y="1261"/>
                </a:lnTo>
                <a:lnTo>
                  <a:pt x="2125" y="1252"/>
                </a:lnTo>
                <a:lnTo>
                  <a:pt x="2120" y="1246"/>
                </a:lnTo>
                <a:lnTo>
                  <a:pt x="2133" y="1262"/>
                </a:lnTo>
                <a:lnTo>
                  <a:pt x="2141" y="1280"/>
                </a:lnTo>
                <a:lnTo>
                  <a:pt x="2147" y="1297"/>
                </a:lnTo>
                <a:lnTo>
                  <a:pt x="2149" y="1318"/>
                </a:lnTo>
                <a:lnTo>
                  <a:pt x="2147" y="1338"/>
                </a:lnTo>
                <a:lnTo>
                  <a:pt x="2141" y="1357"/>
                </a:lnTo>
                <a:lnTo>
                  <a:pt x="2133" y="1374"/>
                </a:lnTo>
                <a:lnTo>
                  <a:pt x="2120" y="1389"/>
                </a:lnTo>
                <a:lnTo>
                  <a:pt x="1857" y="1651"/>
                </a:lnTo>
                <a:lnTo>
                  <a:pt x="2392" y="2186"/>
                </a:lnTo>
                <a:lnTo>
                  <a:pt x="2422" y="2158"/>
                </a:lnTo>
                <a:lnTo>
                  <a:pt x="2454" y="2135"/>
                </a:lnTo>
                <a:lnTo>
                  <a:pt x="2487" y="2119"/>
                </a:lnTo>
                <a:lnTo>
                  <a:pt x="2520" y="2105"/>
                </a:lnTo>
                <a:lnTo>
                  <a:pt x="2556" y="2099"/>
                </a:lnTo>
                <a:lnTo>
                  <a:pt x="2592" y="2095"/>
                </a:lnTo>
                <a:lnTo>
                  <a:pt x="2635" y="2099"/>
                </a:lnTo>
                <a:lnTo>
                  <a:pt x="2676" y="2109"/>
                </a:lnTo>
                <a:lnTo>
                  <a:pt x="2713" y="2124"/>
                </a:lnTo>
                <a:lnTo>
                  <a:pt x="2749" y="2145"/>
                </a:lnTo>
                <a:lnTo>
                  <a:pt x="2783" y="2173"/>
                </a:lnTo>
                <a:lnTo>
                  <a:pt x="3541" y="2930"/>
                </a:lnTo>
                <a:lnTo>
                  <a:pt x="3570" y="2963"/>
                </a:lnTo>
                <a:lnTo>
                  <a:pt x="3591" y="3000"/>
                </a:lnTo>
                <a:lnTo>
                  <a:pt x="3606" y="3037"/>
                </a:lnTo>
                <a:lnTo>
                  <a:pt x="3616" y="3077"/>
                </a:lnTo>
                <a:lnTo>
                  <a:pt x="3618" y="3120"/>
                </a:lnTo>
                <a:lnTo>
                  <a:pt x="3616" y="3156"/>
                </a:lnTo>
                <a:lnTo>
                  <a:pt x="3611" y="3190"/>
                </a:lnTo>
                <a:lnTo>
                  <a:pt x="3600" y="3222"/>
                </a:lnTo>
                <a:lnTo>
                  <a:pt x="3584" y="3253"/>
                </a:lnTo>
                <a:lnTo>
                  <a:pt x="3565" y="3281"/>
                </a:lnTo>
                <a:lnTo>
                  <a:pt x="3542" y="3307"/>
                </a:lnTo>
                <a:lnTo>
                  <a:pt x="3318" y="3533"/>
                </a:lnTo>
                <a:lnTo>
                  <a:pt x="3284" y="3560"/>
                </a:lnTo>
                <a:lnTo>
                  <a:pt x="3248" y="3582"/>
                </a:lnTo>
                <a:lnTo>
                  <a:pt x="3211" y="3598"/>
                </a:lnTo>
                <a:lnTo>
                  <a:pt x="3170" y="3607"/>
                </a:lnTo>
                <a:lnTo>
                  <a:pt x="3128" y="3610"/>
                </a:lnTo>
                <a:lnTo>
                  <a:pt x="3092" y="3608"/>
                </a:lnTo>
                <a:lnTo>
                  <a:pt x="3058" y="3601"/>
                </a:lnTo>
                <a:lnTo>
                  <a:pt x="3026" y="3591"/>
                </a:lnTo>
                <a:lnTo>
                  <a:pt x="2995" y="3576"/>
                </a:lnTo>
                <a:lnTo>
                  <a:pt x="2966" y="3557"/>
                </a:lnTo>
                <a:lnTo>
                  <a:pt x="2939" y="3533"/>
                </a:lnTo>
                <a:lnTo>
                  <a:pt x="2180" y="2773"/>
                </a:lnTo>
                <a:lnTo>
                  <a:pt x="2156" y="2748"/>
                </a:lnTo>
                <a:lnTo>
                  <a:pt x="2136" y="2719"/>
                </a:lnTo>
                <a:lnTo>
                  <a:pt x="2122" y="2689"/>
                </a:lnTo>
                <a:lnTo>
                  <a:pt x="2110" y="2657"/>
                </a:lnTo>
                <a:lnTo>
                  <a:pt x="2104" y="2623"/>
                </a:lnTo>
                <a:lnTo>
                  <a:pt x="2102" y="2586"/>
                </a:lnTo>
                <a:lnTo>
                  <a:pt x="2104" y="2550"/>
                </a:lnTo>
                <a:lnTo>
                  <a:pt x="2112" y="2514"/>
                </a:lnTo>
                <a:lnTo>
                  <a:pt x="2124" y="2480"/>
                </a:lnTo>
                <a:lnTo>
                  <a:pt x="2141" y="2448"/>
                </a:lnTo>
                <a:lnTo>
                  <a:pt x="2164" y="2416"/>
                </a:lnTo>
                <a:lnTo>
                  <a:pt x="2191" y="2386"/>
                </a:lnTo>
                <a:lnTo>
                  <a:pt x="1656" y="1852"/>
                </a:lnTo>
                <a:lnTo>
                  <a:pt x="1393" y="2114"/>
                </a:lnTo>
                <a:lnTo>
                  <a:pt x="1377" y="2128"/>
                </a:lnTo>
                <a:lnTo>
                  <a:pt x="1360" y="2136"/>
                </a:lnTo>
                <a:lnTo>
                  <a:pt x="1342" y="2142"/>
                </a:lnTo>
                <a:lnTo>
                  <a:pt x="1322" y="2144"/>
                </a:lnTo>
                <a:lnTo>
                  <a:pt x="1302" y="2142"/>
                </a:lnTo>
                <a:lnTo>
                  <a:pt x="1283" y="2136"/>
                </a:lnTo>
                <a:lnTo>
                  <a:pt x="1266" y="2128"/>
                </a:lnTo>
                <a:lnTo>
                  <a:pt x="1251" y="2114"/>
                </a:lnTo>
                <a:lnTo>
                  <a:pt x="1255" y="2119"/>
                </a:lnTo>
                <a:lnTo>
                  <a:pt x="1264" y="2128"/>
                </a:lnTo>
                <a:lnTo>
                  <a:pt x="1276" y="2140"/>
                </a:lnTo>
                <a:lnTo>
                  <a:pt x="1290" y="2152"/>
                </a:lnTo>
                <a:lnTo>
                  <a:pt x="1298" y="2161"/>
                </a:lnTo>
                <a:lnTo>
                  <a:pt x="1303" y="2167"/>
                </a:lnTo>
                <a:lnTo>
                  <a:pt x="1307" y="2172"/>
                </a:lnTo>
                <a:lnTo>
                  <a:pt x="1314" y="2181"/>
                </a:lnTo>
                <a:lnTo>
                  <a:pt x="1324" y="2191"/>
                </a:lnTo>
                <a:lnTo>
                  <a:pt x="1334" y="2202"/>
                </a:lnTo>
                <a:lnTo>
                  <a:pt x="1340" y="2212"/>
                </a:lnTo>
                <a:lnTo>
                  <a:pt x="1345" y="2219"/>
                </a:lnTo>
                <a:lnTo>
                  <a:pt x="1349" y="2231"/>
                </a:lnTo>
                <a:lnTo>
                  <a:pt x="1357" y="2247"/>
                </a:lnTo>
                <a:lnTo>
                  <a:pt x="1364" y="2265"/>
                </a:lnTo>
                <a:lnTo>
                  <a:pt x="1368" y="2281"/>
                </a:lnTo>
                <a:lnTo>
                  <a:pt x="1370" y="2299"/>
                </a:lnTo>
                <a:lnTo>
                  <a:pt x="1371" y="2319"/>
                </a:lnTo>
                <a:lnTo>
                  <a:pt x="1369" y="2350"/>
                </a:lnTo>
                <a:lnTo>
                  <a:pt x="1363" y="2380"/>
                </a:lnTo>
                <a:lnTo>
                  <a:pt x="1350" y="2408"/>
                </a:lnTo>
                <a:lnTo>
                  <a:pt x="1334" y="2435"/>
                </a:lnTo>
                <a:lnTo>
                  <a:pt x="1313" y="2461"/>
                </a:lnTo>
                <a:lnTo>
                  <a:pt x="1308" y="2466"/>
                </a:lnTo>
                <a:lnTo>
                  <a:pt x="1302" y="2474"/>
                </a:lnTo>
                <a:lnTo>
                  <a:pt x="1292" y="2485"/>
                </a:lnTo>
                <a:lnTo>
                  <a:pt x="1278" y="2499"/>
                </a:lnTo>
                <a:lnTo>
                  <a:pt x="1262" y="2517"/>
                </a:lnTo>
                <a:lnTo>
                  <a:pt x="1249" y="2531"/>
                </a:lnTo>
                <a:lnTo>
                  <a:pt x="1239" y="2541"/>
                </a:lnTo>
                <a:lnTo>
                  <a:pt x="1230" y="2550"/>
                </a:lnTo>
                <a:lnTo>
                  <a:pt x="1216" y="2562"/>
                </a:lnTo>
                <a:lnTo>
                  <a:pt x="1200" y="2575"/>
                </a:lnTo>
                <a:lnTo>
                  <a:pt x="1183" y="2590"/>
                </a:lnTo>
                <a:lnTo>
                  <a:pt x="1168" y="2601"/>
                </a:lnTo>
                <a:lnTo>
                  <a:pt x="1154" y="2608"/>
                </a:lnTo>
                <a:lnTo>
                  <a:pt x="1133" y="2617"/>
                </a:lnTo>
                <a:lnTo>
                  <a:pt x="1108" y="2627"/>
                </a:lnTo>
                <a:lnTo>
                  <a:pt x="1081" y="2634"/>
                </a:lnTo>
                <a:lnTo>
                  <a:pt x="1054" y="2636"/>
                </a:lnTo>
                <a:lnTo>
                  <a:pt x="1021" y="2634"/>
                </a:lnTo>
                <a:lnTo>
                  <a:pt x="991" y="2627"/>
                </a:lnTo>
                <a:lnTo>
                  <a:pt x="963" y="2615"/>
                </a:lnTo>
                <a:lnTo>
                  <a:pt x="936" y="2598"/>
                </a:lnTo>
                <a:lnTo>
                  <a:pt x="912" y="2577"/>
                </a:lnTo>
                <a:lnTo>
                  <a:pt x="59" y="1727"/>
                </a:lnTo>
                <a:lnTo>
                  <a:pt x="38" y="1702"/>
                </a:lnTo>
                <a:lnTo>
                  <a:pt x="21" y="1677"/>
                </a:lnTo>
                <a:lnTo>
                  <a:pt x="10" y="1648"/>
                </a:lnTo>
                <a:lnTo>
                  <a:pt x="3" y="1617"/>
                </a:lnTo>
                <a:lnTo>
                  <a:pt x="0" y="1585"/>
                </a:lnTo>
                <a:lnTo>
                  <a:pt x="3" y="1558"/>
                </a:lnTo>
                <a:lnTo>
                  <a:pt x="10" y="1531"/>
                </a:lnTo>
                <a:lnTo>
                  <a:pt x="19" y="1506"/>
                </a:lnTo>
                <a:lnTo>
                  <a:pt x="29" y="1485"/>
                </a:lnTo>
                <a:lnTo>
                  <a:pt x="36" y="1471"/>
                </a:lnTo>
                <a:lnTo>
                  <a:pt x="48" y="1457"/>
                </a:lnTo>
                <a:lnTo>
                  <a:pt x="61" y="1439"/>
                </a:lnTo>
                <a:lnTo>
                  <a:pt x="75" y="1422"/>
                </a:lnTo>
                <a:lnTo>
                  <a:pt x="86" y="1410"/>
                </a:lnTo>
                <a:lnTo>
                  <a:pt x="95" y="1400"/>
                </a:lnTo>
                <a:lnTo>
                  <a:pt x="105" y="1391"/>
                </a:lnTo>
                <a:lnTo>
                  <a:pt x="120" y="1378"/>
                </a:lnTo>
                <a:lnTo>
                  <a:pt x="138" y="1360"/>
                </a:lnTo>
                <a:lnTo>
                  <a:pt x="153" y="1348"/>
                </a:lnTo>
                <a:lnTo>
                  <a:pt x="164" y="1338"/>
                </a:lnTo>
                <a:lnTo>
                  <a:pt x="172" y="1330"/>
                </a:lnTo>
                <a:lnTo>
                  <a:pt x="176" y="1326"/>
                </a:lnTo>
                <a:lnTo>
                  <a:pt x="202" y="1305"/>
                </a:lnTo>
                <a:lnTo>
                  <a:pt x="229" y="1288"/>
                </a:lnTo>
                <a:lnTo>
                  <a:pt x="257" y="1277"/>
                </a:lnTo>
                <a:lnTo>
                  <a:pt x="287" y="1271"/>
                </a:lnTo>
                <a:lnTo>
                  <a:pt x="318" y="1267"/>
                </a:lnTo>
                <a:lnTo>
                  <a:pt x="338" y="1269"/>
                </a:lnTo>
                <a:lnTo>
                  <a:pt x="356" y="1271"/>
                </a:lnTo>
                <a:lnTo>
                  <a:pt x="373" y="1275"/>
                </a:lnTo>
                <a:lnTo>
                  <a:pt x="390" y="1283"/>
                </a:lnTo>
                <a:lnTo>
                  <a:pt x="406" y="1290"/>
                </a:lnTo>
                <a:lnTo>
                  <a:pt x="419" y="1295"/>
                </a:lnTo>
                <a:lnTo>
                  <a:pt x="426" y="1300"/>
                </a:lnTo>
                <a:lnTo>
                  <a:pt x="435" y="1306"/>
                </a:lnTo>
                <a:lnTo>
                  <a:pt x="446" y="1316"/>
                </a:lnTo>
                <a:lnTo>
                  <a:pt x="457" y="1326"/>
                </a:lnTo>
                <a:lnTo>
                  <a:pt x="465" y="1333"/>
                </a:lnTo>
                <a:lnTo>
                  <a:pt x="471" y="1337"/>
                </a:lnTo>
                <a:lnTo>
                  <a:pt x="476" y="1342"/>
                </a:lnTo>
                <a:lnTo>
                  <a:pt x="485" y="1350"/>
                </a:lnTo>
                <a:lnTo>
                  <a:pt x="498" y="1363"/>
                </a:lnTo>
                <a:lnTo>
                  <a:pt x="510" y="1376"/>
                </a:lnTo>
                <a:lnTo>
                  <a:pt x="518" y="1385"/>
                </a:lnTo>
                <a:lnTo>
                  <a:pt x="523" y="1389"/>
                </a:lnTo>
                <a:lnTo>
                  <a:pt x="511" y="1374"/>
                </a:lnTo>
                <a:lnTo>
                  <a:pt x="501" y="1357"/>
                </a:lnTo>
                <a:lnTo>
                  <a:pt x="495" y="1338"/>
                </a:lnTo>
                <a:lnTo>
                  <a:pt x="494" y="1318"/>
                </a:lnTo>
                <a:lnTo>
                  <a:pt x="495" y="1298"/>
                </a:lnTo>
                <a:lnTo>
                  <a:pt x="501" y="1280"/>
                </a:lnTo>
                <a:lnTo>
                  <a:pt x="511" y="1263"/>
                </a:lnTo>
                <a:lnTo>
                  <a:pt x="523" y="1248"/>
                </a:lnTo>
                <a:lnTo>
                  <a:pt x="1251" y="521"/>
                </a:lnTo>
                <a:lnTo>
                  <a:pt x="1266" y="508"/>
                </a:lnTo>
                <a:lnTo>
                  <a:pt x="1283" y="499"/>
                </a:lnTo>
                <a:lnTo>
                  <a:pt x="1302" y="494"/>
                </a:lnTo>
                <a:lnTo>
                  <a:pt x="1322" y="491"/>
                </a:lnTo>
                <a:lnTo>
                  <a:pt x="1342" y="494"/>
                </a:lnTo>
                <a:lnTo>
                  <a:pt x="1360" y="499"/>
                </a:lnTo>
                <a:lnTo>
                  <a:pt x="1377" y="508"/>
                </a:lnTo>
                <a:lnTo>
                  <a:pt x="1393" y="521"/>
                </a:lnTo>
                <a:lnTo>
                  <a:pt x="1388" y="517"/>
                </a:lnTo>
                <a:lnTo>
                  <a:pt x="1379" y="508"/>
                </a:lnTo>
                <a:lnTo>
                  <a:pt x="1367" y="496"/>
                </a:lnTo>
                <a:lnTo>
                  <a:pt x="1354" y="484"/>
                </a:lnTo>
                <a:lnTo>
                  <a:pt x="1345" y="475"/>
                </a:lnTo>
                <a:lnTo>
                  <a:pt x="1340" y="469"/>
                </a:lnTo>
                <a:lnTo>
                  <a:pt x="1336" y="464"/>
                </a:lnTo>
                <a:lnTo>
                  <a:pt x="1329" y="456"/>
                </a:lnTo>
                <a:lnTo>
                  <a:pt x="1319" y="445"/>
                </a:lnTo>
                <a:lnTo>
                  <a:pt x="1309" y="434"/>
                </a:lnTo>
                <a:lnTo>
                  <a:pt x="1303" y="425"/>
                </a:lnTo>
                <a:lnTo>
                  <a:pt x="1298" y="417"/>
                </a:lnTo>
                <a:lnTo>
                  <a:pt x="1294" y="405"/>
                </a:lnTo>
                <a:lnTo>
                  <a:pt x="1286" y="389"/>
                </a:lnTo>
                <a:lnTo>
                  <a:pt x="1280" y="371"/>
                </a:lnTo>
                <a:lnTo>
                  <a:pt x="1275" y="354"/>
                </a:lnTo>
                <a:lnTo>
                  <a:pt x="1272" y="337"/>
                </a:lnTo>
                <a:lnTo>
                  <a:pt x="1272" y="317"/>
                </a:lnTo>
                <a:lnTo>
                  <a:pt x="1274" y="286"/>
                </a:lnTo>
                <a:lnTo>
                  <a:pt x="1281" y="256"/>
                </a:lnTo>
                <a:lnTo>
                  <a:pt x="1293" y="227"/>
                </a:lnTo>
                <a:lnTo>
                  <a:pt x="1309" y="201"/>
                </a:lnTo>
                <a:lnTo>
                  <a:pt x="1331" y="175"/>
                </a:lnTo>
                <a:lnTo>
                  <a:pt x="1335" y="170"/>
                </a:lnTo>
                <a:lnTo>
                  <a:pt x="1342" y="162"/>
                </a:lnTo>
                <a:lnTo>
                  <a:pt x="1352" y="151"/>
                </a:lnTo>
                <a:lnTo>
                  <a:pt x="1365" y="138"/>
                </a:lnTo>
                <a:lnTo>
                  <a:pt x="1381" y="119"/>
                </a:lnTo>
                <a:lnTo>
                  <a:pt x="1395" y="105"/>
                </a:lnTo>
                <a:lnTo>
                  <a:pt x="1405" y="95"/>
                </a:lnTo>
                <a:lnTo>
                  <a:pt x="1414" y="86"/>
                </a:lnTo>
                <a:lnTo>
                  <a:pt x="1427" y="75"/>
                </a:lnTo>
                <a:lnTo>
                  <a:pt x="1442" y="60"/>
                </a:lnTo>
                <a:lnTo>
                  <a:pt x="1460" y="46"/>
                </a:lnTo>
                <a:lnTo>
                  <a:pt x="1476" y="36"/>
                </a:lnTo>
                <a:lnTo>
                  <a:pt x="1489" y="28"/>
                </a:lnTo>
                <a:lnTo>
                  <a:pt x="1510" y="18"/>
                </a:lnTo>
                <a:lnTo>
                  <a:pt x="1534" y="9"/>
                </a:lnTo>
                <a:lnTo>
                  <a:pt x="1562" y="2"/>
                </a:lnTo>
                <a:lnTo>
                  <a:pt x="158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Rectangle 25"/>
          <p:cNvSpPr/>
          <p:nvPr/>
        </p:nvSpPr>
        <p:spPr>
          <a:xfrm>
            <a:off x="3562448" y="6288473"/>
            <a:ext cx="2615339" cy="1323439"/>
          </a:xfrm>
          <a:prstGeom prst="rect">
            <a:avLst/>
          </a:prstGeom>
        </p:spPr>
        <p:txBody>
          <a:bodyPr wrap="square">
            <a:spAutoFit/>
          </a:bodyPr>
          <a:lstStyle/>
          <a:p>
            <a:r>
              <a:rPr lang="en-GB" sz="2000" dirty="0">
                <a:latin typeface="+mj-lt"/>
                <a:cs typeface="Segoe UI Light" panose="020B0502040204020203" pitchFamily="34" charset="0"/>
              </a:rPr>
              <a:t>This is the text box here. </a:t>
            </a:r>
            <a:r>
              <a:rPr lang="en-GB" sz="2000" dirty="0" smtClean="0">
                <a:latin typeface="+mj-lt"/>
                <a:cs typeface="Segoe UI Light" panose="020B0502040204020203" pitchFamily="34" charset="0"/>
              </a:rPr>
              <a:t>You </a:t>
            </a:r>
            <a:r>
              <a:rPr lang="en-GB" sz="2000" dirty="0">
                <a:latin typeface="+mj-lt"/>
                <a:cs typeface="Segoe UI Light" panose="020B0502040204020203" pitchFamily="34" charset="0"/>
              </a:rPr>
              <a:t>can </a:t>
            </a:r>
            <a:r>
              <a:rPr lang="en-GB" sz="2000" dirty="0" smtClean="0">
                <a:latin typeface="+mj-lt"/>
                <a:cs typeface="Segoe UI Light" panose="020B0502040204020203" pitchFamily="34" charset="0"/>
              </a:rPr>
              <a:t>put so</a:t>
            </a:r>
          </a:p>
          <a:p>
            <a:r>
              <a:rPr lang="en-GB" sz="2000" dirty="0" smtClean="0">
                <a:latin typeface="+mj-lt"/>
                <a:cs typeface="Segoe UI Light" panose="020B0502040204020203" pitchFamily="34" charset="0"/>
              </a:rPr>
              <a:t>me </a:t>
            </a:r>
            <a:r>
              <a:rPr lang="en-GB" sz="2000" dirty="0">
                <a:latin typeface="+mj-lt"/>
                <a:cs typeface="Segoe UI Light" panose="020B0502040204020203" pitchFamily="34" charset="0"/>
              </a:rPr>
              <a:t>text here. </a:t>
            </a:r>
            <a:r>
              <a:rPr lang="en-GB" sz="2000" dirty="0" smtClean="0">
                <a:latin typeface="+mj-lt"/>
                <a:cs typeface="Segoe UI Light" panose="020B0502040204020203" pitchFamily="34" charset="0"/>
              </a:rPr>
              <a:t>So </a:t>
            </a:r>
          </a:p>
          <a:p>
            <a:r>
              <a:rPr lang="en-GB" sz="2000" dirty="0" smtClean="0">
                <a:latin typeface="+mj-lt"/>
                <a:cs typeface="Segoe UI Light" panose="020B0502040204020203" pitchFamily="34" charset="0"/>
              </a:rPr>
              <a:t>Please don’t read.</a:t>
            </a:r>
            <a:endParaRPr lang="en-GB" sz="2000" dirty="0">
              <a:latin typeface="+mj-lt"/>
              <a:cs typeface="Segoe UI Light" panose="020B0502040204020203" pitchFamily="34" charset="0"/>
            </a:endParaRPr>
          </a:p>
        </p:txBody>
      </p:sp>
      <p:sp>
        <p:nvSpPr>
          <p:cNvPr id="27" name="Rectangle 26"/>
          <p:cNvSpPr/>
          <p:nvPr/>
        </p:nvSpPr>
        <p:spPr>
          <a:xfrm>
            <a:off x="6796857" y="5461497"/>
            <a:ext cx="2615339" cy="1323439"/>
          </a:xfrm>
          <a:prstGeom prst="rect">
            <a:avLst/>
          </a:prstGeom>
        </p:spPr>
        <p:txBody>
          <a:bodyPr wrap="square">
            <a:spAutoFit/>
          </a:bodyPr>
          <a:lstStyle/>
          <a:p>
            <a:r>
              <a:rPr lang="en-GB" sz="2000" dirty="0">
                <a:latin typeface="+mj-lt"/>
                <a:cs typeface="Segoe UI Light" panose="020B0502040204020203" pitchFamily="34" charset="0"/>
              </a:rPr>
              <a:t>This is the text box here. </a:t>
            </a:r>
            <a:r>
              <a:rPr lang="en-GB" sz="2000" dirty="0" smtClean="0">
                <a:latin typeface="+mj-lt"/>
                <a:cs typeface="Segoe UI Light" panose="020B0502040204020203" pitchFamily="34" charset="0"/>
              </a:rPr>
              <a:t>You </a:t>
            </a:r>
            <a:r>
              <a:rPr lang="en-GB" sz="2000" dirty="0">
                <a:latin typeface="+mj-lt"/>
                <a:cs typeface="Segoe UI Light" panose="020B0502040204020203" pitchFamily="34" charset="0"/>
              </a:rPr>
              <a:t>can </a:t>
            </a:r>
            <a:r>
              <a:rPr lang="en-GB" sz="2000" dirty="0" smtClean="0">
                <a:latin typeface="+mj-lt"/>
                <a:cs typeface="Segoe UI Light" panose="020B0502040204020203" pitchFamily="34" charset="0"/>
              </a:rPr>
              <a:t>put so</a:t>
            </a:r>
          </a:p>
          <a:p>
            <a:r>
              <a:rPr lang="en-GB" sz="2000" dirty="0" smtClean="0">
                <a:latin typeface="+mj-lt"/>
                <a:cs typeface="Segoe UI Light" panose="020B0502040204020203" pitchFamily="34" charset="0"/>
              </a:rPr>
              <a:t>me </a:t>
            </a:r>
            <a:r>
              <a:rPr lang="en-GB" sz="2000" dirty="0">
                <a:latin typeface="+mj-lt"/>
                <a:cs typeface="Segoe UI Light" panose="020B0502040204020203" pitchFamily="34" charset="0"/>
              </a:rPr>
              <a:t>text here. </a:t>
            </a:r>
            <a:r>
              <a:rPr lang="en-GB" sz="2000" dirty="0" smtClean="0">
                <a:latin typeface="+mj-lt"/>
                <a:cs typeface="Segoe UI Light" panose="020B0502040204020203" pitchFamily="34" charset="0"/>
              </a:rPr>
              <a:t>So </a:t>
            </a:r>
          </a:p>
          <a:p>
            <a:r>
              <a:rPr lang="en-GB" sz="2000" dirty="0" smtClean="0">
                <a:latin typeface="+mj-lt"/>
                <a:cs typeface="Segoe UI Light" panose="020B0502040204020203" pitchFamily="34" charset="0"/>
              </a:rPr>
              <a:t>Please don’t read.</a:t>
            </a:r>
            <a:endParaRPr lang="en-GB" sz="2000" dirty="0">
              <a:latin typeface="+mj-lt"/>
              <a:cs typeface="Segoe UI Light" panose="020B0502040204020203" pitchFamily="34" charset="0"/>
            </a:endParaRPr>
          </a:p>
        </p:txBody>
      </p:sp>
      <p:sp>
        <p:nvSpPr>
          <p:cNvPr id="28" name="Rectangle 27"/>
          <p:cNvSpPr/>
          <p:nvPr/>
        </p:nvSpPr>
        <p:spPr>
          <a:xfrm>
            <a:off x="10031266" y="4672621"/>
            <a:ext cx="2615339" cy="1323439"/>
          </a:xfrm>
          <a:prstGeom prst="rect">
            <a:avLst/>
          </a:prstGeom>
        </p:spPr>
        <p:txBody>
          <a:bodyPr wrap="square">
            <a:spAutoFit/>
          </a:bodyPr>
          <a:lstStyle/>
          <a:p>
            <a:r>
              <a:rPr lang="en-GB" sz="2000" dirty="0">
                <a:latin typeface="+mj-lt"/>
                <a:cs typeface="Segoe UI Light" panose="020B0502040204020203" pitchFamily="34" charset="0"/>
              </a:rPr>
              <a:t>This is the text box here. </a:t>
            </a:r>
            <a:r>
              <a:rPr lang="en-GB" sz="2000" dirty="0" smtClean="0">
                <a:latin typeface="+mj-lt"/>
                <a:cs typeface="Segoe UI Light" panose="020B0502040204020203" pitchFamily="34" charset="0"/>
              </a:rPr>
              <a:t>You </a:t>
            </a:r>
            <a:r>
              <a:rPr lang="en-GB" sz="2000" dirty="0">
                <a:latin typeface="+mj-lt"/>
                <a:cs typeface="Segoe UI Light" panose="020B0502040204020203" pitchFamily="34" charset="0"/>
              </a:rPr>
              <a:t>can </a:t>
            </a:r>
            <a:r>
              <a:rPr lang="en-GB" sz="2000" dirty="0" smtClean="0">
                <a:latin typeface="+mj-lt"/>
                <a:cs typeface="Segoe UI Light" panose="020B0502040204020203" pitchFamily="34" charset="0"/>
              </a:rPr>
              <a:t>put so</a:t>
            </a:r>
          </a:p>
          <a:p>
            <a:r>
              <a:rPr lang="en-GB" sz="2000" dirty="0" smtClean="0">
                <a:latin typeface="+mj-lt"/>
                <a:cs typeface="Segoe UI Light" panose="020B0502040204020203" pitchFamily="34" charset="0"/>
              </a:rPr>
              <a:t>me </a:t>
            </a:r>
            <a:r>
              <a:rPr lang="en-GB" sz="2000" dirty="0">
                <a:latin typeface="+mj-lt"/>
                <a:cs typeface="Segoe UI Light" panose="020B0502040204020203" pitchFamily="34" charset="0"/>
              </a:rPr>
              <a:t>text here. </a:t>
            </a:r>
            <a:r>
              <a:rPr lang="en-GB" sz="2000" dirty="0" smtClean="0">
                <a:latin typeface="+mj-lt"/>
                <a:cs typeface="Segoe UI Light" panose="020B0502040204020203" pitchFamily="34" charset="0"/>
              </a:rPr>
              <a:t>So </a:t>
            </a:r>
          </a:p>
          <a:p>
            <a:r>
              <a:rPr lang="en-GB" sz="2000" dirty="0" smtClean="0">
                <a:latin typeface="+mj-lt"/>
                <a:cs typeface="Segoe UI Light" panose="020B0502040204020203" pitchFamily="34" charset="0"/>
              </a:rPr>
              <a:t>Please don’t read.</a:t>
            </a:r>
            <a:endParaRPr lang="en-GB" sz="2000" dirty="0">
              <a:latin typeface="+mj-lt"/>
              <a:cs typeface="Segoe UI Light" panose="020B0502040204020203" pitchFamily="34" charset="0"/>
            </a:endParaRPr>
          </a:p>
        </p:txBody>
      </p:sp>
      <p:sp>
        <p:nvSpPr>
          <p:cNvPr id="29" name="Rectangle 28"/>
          <p:cNvSpPr/>
          <p:nvPr/>
        </p:nvSpPr>
        <p:spPr>
          <a:xfrm>
            <a:off x="13265675" y="3845645"/>
            <a:ext cx="2615339" cy="1323439"/>
          </a:xfrm>
          <a:prstGeom prst="rect">
            <a:avLst/>
          </a:prstGeom>
        </p:spPr>
        <p:txBody>
          <a:bodyPr wrap="square">
            <a:spAutoFit/>
          </a:bodyPr>
          <a:lstStyle/>
          <a:p>
            <a:r>
              <a:rPr lang="en-GB" sz="2000" dirty="0">
                <a:latin typeface="+mj-lt"/>
                <a:cs typeface="Segoe UI Light" panose="020B0502040204020203" pitchFamily="34" charset="0"/>
              </a:rPr>
              <a:t>This is the text box here. </a:t>
            </a:r>
            <a:r>
              <a:rPr lang="en-GB" sz="2000" dirty="0" smtClean="0">
                <a:latin typeface="+mj-lt"/>
                <a:cs typeface="Segoe UI Light" panose="020B0502040204020203" pitchFamily="34" charset="0"/>
              </a:rPr>
              <a:t>You </a:t>
            </a:r>
            <a:r>
              <a:rPr lang="en-GB" sz="2000" dirty="0">
                <a:latin typeface="+mj-lt"/>
                <a:cs typeface="Segoe UI Light" panose="020B0502040204020203" pitchFamily="34" charset="0"/>
              </a:rPr>
              <a:t>can </a:t>
            </a:r>
            <a:r>
              <a:rPr lang="en-GB" sz="2000" dirty="0" smtClean="0">
                <a:latin typeface="+mj-lt"/>
                <a:cs typeface="Segoe UI Light" panose="020B0502040204020203" pitchFamily="34" charset="0"/>
              </a:rPr>
              <a:t>put so</a:t>
            </a:r>
          </a:p>
          <a:p>
            <a:r>
              <a:rPr lang="en-GB" sz="2000" dirty="0" smtClean="0">
                <a:latin typeface="+mj-lt"/>
                <a:cs typeface="Segoe UI Light" panose="020B0502040204020203" pitchFamily="34" charset="0"/>
              </a:rPr>
              <a:t>me </a:t>
            </a:r>
            <a:r>
              <a:rPr lang="en-GB" sz="2000" dirty="0">
                <a:latin typeface="+mj-lt"/>
                <a:cs typeface="Segoe UI Light" panose="020B0502040204020203" pitchFamily="34" charset="0"/>
              </a:rPr>
              <a:t>text here. </a:t>
            </a:r>
            <a:r>
              <a:rPr lang="en-GB" sz="2000" dirty="0" smtClean="0">
                <a:latin typeface="+mj-lt"/>
                <a:cs typeface="Segoe UI Light" panose="020B0502040204020203" pitchFamily="34" charset="0"/>
              </a:rPr>
              <a:t>So </a:t>
            </a:r>
          </a:p>
          <a:p>
            <a:r>
              <a:rPr lang="en-GB" sz="2000" dirty="0" smtClean="0">
                <a:latin typeface="+mj-lt"/>
                <a:cs typeface="Segoe UI Light" panose="020B0502040204020203" pitchFamily="34" charset="0"/>
              </a:rPr>
              <a:t>Please don’t read.</a:t>
            </a:r>
            <a:endParaRPr lang="en-GB" sz="2000" dirty="0">
              <a:latin typeface="+mj-lt"/>
              <a:cs typeface="Segoe UI Light" panose="020B0502040204020203" pitchFamily="34" charset="0"/>
            </a:endParaRPr>
          </a:p>
        </p:txBody>
      </p:sp>
    </p:spTree>
    <p:extLst>
      <p:ext uri="{BB962C8B-B14F-4D97-AF65-F5344CB8AC3E}">
        <p14:creationId xmlns:p14="http://schemas.microsoft.com/office/powerpoint/2010/main" val="30192498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Finance Theme">
  <a:themeElements>
    <a:clrScheme name="4. Blue">
      <a:dk1>
        <a:srgbClr val="7F7F7F"/>
      </a:dk1>
      <a:lt1>
        <a:srgbClr val="FFFFFF"/>
      </a:lt1>
      <a:dk2>
        <a:srgbClr val="7F7F7F"/>
      </a:dk2>
      <a:lt2>
        <a:srgbClr val="FFFFFF"/>
      </a:lt2>
      <a:accent1>
        <a:srgbClr val="2893C1"/>
      </a:accent1>
      <a:accent2>
        <a:srgbClr val="7CC8EC"/>
      </a:accent2>
      <a:accent3>
        <a:srgbClr val="2893C1"/>
      </a:accent3>
      <a:accent4>
        <a:srgbClr val="7CC8EC"/>
      </a:accent4>
      <a:accent5>
        <a:srgbClr val="2893C1"/>
      </a:accent5>
      <a:accent6>
        <a:srgbClr val="7CC8EC"/>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prstDash val="sysDash"/>
          <a:tail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Finance Theme" id="{44B47709-9A41-4707-AEAB-E8755A11545B}" vid="{2FCF514C-6AAF-4023-970B-70C35245DD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Finance Theme</Template>
  <TotalTime>896</TotalTime>
  <Words>10533</Words>
  <Application>Microsoft Office PowerPoint</Application>
  <PresentationFormat>Custom</PresentationFormat>
  <Paragraphs>1471</Paragraphs>
  <Slides>100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100</vt:i4>
      </vt:variant>
    </vt:vector>
  </HeadingPairs>
  <TitlesOfParts>
    <vt:vector size="114" baseType="lpstr">
      <vt:lpstr>Arial</vt:lpstr>
      <vt:lpstr>Calibri</vt:lpstr>
      <vt:lpstr>Calibri Light</vt:lpstr>
      <vt:lpstr>Comic Sans MS</vt:lpstr>
      <vt:lpstr>DokChampa</vt:lpstr>
      <vt:lpstr>Dosis</vt:lpstr>
      <vt:lpstr>Open Sans</vt:lpstr>
      <vt:lpstr>Open Sans Light</vt:lpstr>
      <vt:lpstr>Segoe UI Light</vt:lpstr>
      <vt:lpstr>Source Sans Pro</vt:lpstr>
      <vt:lpstr>Source Sans Pro Light</vt:lpstr>
      <vt:lpstr>Times New Roman</vt:lpstr>
      <vt:lpstr>Wingdings</vt:lpstr>
      <vt:lpstr>Finance Theme</vt:lpstr>
      <vt:lpstr>PowerPoint Presentation</vt:lpstr>
      <vt:lpstr>Company name here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 Turna</dc:creator>
  <cp:lastModifiedBy>Ja Turna</cp:lastModifiedBy>
  <cp:revision>996</cp:revision>
  <dcterms:created xsi:type="dcterms:W3CDTF">2015-02-18T10:03:32Z</dcterms:created>
  <dcterms:modified xsi:type="dcterms:W3CDTF">2015-03-04T03:21:22Z</dcterms:modified>
</cp:coreProperties>
</file>